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bin" ContentType="application/vnd.openxmlformats-officedocument.presentationml.printerSettings"/>
  <Default Extension="png" ContentType="image/png"/>
  <Default Extension="rels" ContentType="application/vnd.openxmlformats-package.relationships+xml"/>
  <Default Extension="wmf" ContentType="image/x-wm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  <p:sldMasterId id="2147483650" r:id="rId3"/>
    <p:sldMasterId id="2147483651" r:id="rId4"/>
    <p:sldMasterId id="2147483652" r:id="rId5"/>
  </p:sldMasterIdLst>
  <p:notesMasterIdLst>
    <p:notesMasterId r:id="rId54"/>
  </p:notesMasterIdLst>
  <p:sldIdLst>
    <p:sldId id="256" r:id="rId6"/>
    <p:sldId id="324" r:id="rId7"/>
    <p:sldId id="321" r:id="rId8"/>
    <p:sldId id="325" r:id="rId9"/>
    <p:sldId id="265" r:id="rId10"/>
    <p:sldId id="278" r:id="rId11"/>
    <p:sldId id="337" r:id="rId12"/>
    <p:sldId id="335" r:id="rId13"/>
    <p:sldId id="336" r:id="rId14"/>
    <p:sldId id="332" r:id="rId15"/>
    <p:sldId id="279" r:id="rId16"/>
    <p:sldId id="284" r:id="rId17"/>
    <p:sldId id="281" r:id="rId18"/>
    <p:sldId id="338" r:id="rId19"/>
    <p:sldId id="339" r:id="rId20"/>
    <p:sldId id="283" r:id="rId21"/>
    <p:sldId id="309" r:id="rId22"/>
    <p:sldId id="310" r:id="rId23"/>
    <p:sldId id="311" r:id="rId24"/>
    <p:sldId id="289" r:id="rId25"/>
    <p:sldId id="346" r:id="rId26"/>
    <p:sldId id="348" r:id="rId27"/>
    <p:sldId id="349" r:id="rId28"/>
    <p:sldId id="351" r:id="rId29"/>
    <p:sldId id="350" r:id="rId30"/>
    <p:sldId id="352" r:id="rId31"/>
    <p:sldId id="353" r:id="rId32"/>
    <p:sldId id="354" r:id="rId33"/>
    <p:sldId id="290" r:id="rId34"/>
    <p:sldId id="291" r:id="rId35"/>
    <p:sldId id="292" r:id="rId36"/>
    <p:sldId id="317" r:id="rId37"/>
    <p:sldId id="318" r:id="rId38"/>
    <p:sldId id="312" r:id="rId39"/>
    <p:sldId id="313" r:id="rId40"/>
    <p:sldId id="314" r:id="rId41"/>
    <p:sldId id="286" r:id="rId42"/>
    <p:sldId id="287" r:id="rId43"/>
    <p:sldId id="288" r:id="rId44"/>
    <p:sldId id="319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rgbClr val="000000"/>
        </a:solidFill>
        <a:latin typeface="Arial" charset="0"/>
        <a:ea typeface="ヒラギノ角ゴ ProN W3" charset="0"/>
        <a:cs typeface="ヒラギノ角ゴ ProN W3" charset="0"/>
        <a:sym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rgbClr val="000000"/>
        </a:solidFill>
        <a:latin typeface="Arial" charset="0"/>
        <a:ea typeface="ヒラギノ角ゴ ProN W3" charset="0"/>
        <a:cs typeface="ヒラギノ角ゴ ProN W3" charset="0"/>
        <a:sym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rgbClr val="000000"/>
        </a:solidFill>
        <a:latin typeface="Arial" charset="0"/>
        <a:ea typeface="ヒラギノ角ゴ ProN W3" charset="0"/>
        <a:cs typeface="ヒラギノ角ゴ ProN W3" charset="0"/>
        <a:sym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rgbClr val="000000"/>
        </a:solidFill>
        <a:latin typeface="Arial" charset="0"/>
        <a:ea typeface="ヒラギノ角ゴ ProN W3" charset="0"/>
        <a:cs typeface="ヒラギノ角ゴ ProN W3" charset="0"/>
        <a:sym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rgbClr val="000000"/>
        </a:solidFill>
        <a:latin typeface="Arial" charset="0"/>
        <a:ea typeface="ヒラギノ角ゴ ProN W3" charset="0"/>
        <a:cs typeface="ヒラギノ角ゴ ProN W3" charset="0"/>
        <a:sym typeface="Arial" charset="0"/>
      </a:defRPr>
    </a:lvl5pPr>
    <a:lvl6pPr marL="2286000" algn="l" defTabSz="914400" rtl="0" eaLnBrk="1" latinLnBrk="0" hangingPunct="1">
      <a:defRPr kern="1200">
        <a:solidFill>
          <a:srgbClr val="000000"/>
        </a:solidFill>
        <a:latin typeface="Arial" charset="0"/>
        <a:ea typeface="ヒラギノ角ゴ ProN W3" charset="0"/>
        <a:cs typeface="ヒラギノ角ゴ ProN W3" charset="0"/>
        <a:sym typeface="Arial" charset="0"/>
      </a:defRPr>
    </a:lvl6pPr>
    <a:lvl7pPr marL="2743200" algn="l" defTabSz="914400" rtl="0" eaLnBrk="1" latinLnBrk="0" hangingPunct="1">
      <a:defRPr kern="1200">
        <a:solidFill>
          <a:srgbClr val="000000"/>
        </a:solidFill>
        <a:latin typeface="Arial" charset="0"/>
        <a:ea typeface="ヒラギノ角ゴ ProN W3" charset="0"/>
        <a:cs typeface="ヒラギノ角ゴ ProN W3" charset="0"/>
        <a:sym typeface="Arial" charset="0"/>
      </a:defRPr>
    </a:lvl7pPr>
    <a:lvl8pPr marL="3200400" algn="l" defTabSz="914400" rtl="0" eaLnBrk="1" latinLnBrk="0" hangingPunct="1">
      <a:defRPr kern="1200">
        <a:solidFill>
          <a:srgbClr val="000000"/>
        </a:solidFill>
        <a:latin typeface="Arial" charset="0"/>
        <a:ea typeface="ヒラギノ角ゴ ProN W3" charset="0"/>
        <a:cs typeface="ヒラギノ角ゴ ProN W3" charset="0"/>
        <a:sym typeface="Arial" charset="0"/>
      </a:defRPr>
    </a:lvl8pPr>
    <a:lvl9pPr marL="3657600" algn="l" defTabSz="914400" rtl="0" eaLnBrk="1" latinLnBrk="0" hangingPunct="1">
      <a:defRPr kern="1200">
        <a:solidFill>
          <a:srgbClr val="000000"/>
        </a:solidFill>
        <a:latin typeface="Arial" charset="0"/>
        <a:ea typeface="ヒラギノ角ゴ ProN W3" charset="0"/>
        <a:cs typeface="ヒラギノ角ゴ ProN W3" charset="0"/>
        <a:sym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00080"/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07" d="100"/>
          <a:sy n="107" d="100"/>
        </p:scale>
        <p:origin x="-632" y="-10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45" d="100"/>
        <a:sy n="145" d="100"/>
      </p:scale>
      <p:origin x="0" y="793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notesMaster" Target="notesMasters/notesMaster1.xml"/><Relationship Id="rId55" Type="http://schemas.openxmlformats.org/officeDocument/2006/relationships/printerSettings" Target="printerSettings/printerSettings1.bin"/><Relationship Id="rId56" Type="http://schemas.openxmlformats.org/officeDocument/2006/relationships/presProps" Target="presProps.xml"/><Relationship Id="rId57" Type="http://schemas.openxmlformats.org/officeDocument/2006/relationships/viewProps" Target="viewProps.xml"/><Relationship Id="rId58" Type="http://schemas.openxmlformats.org/officeDocument/2006/relationships/theme" Target="theme/theme1.xml"/><Relationship Id="rId59" Type="http://schemas.openxmlformats.org/officeDocument/2006/relationships/tableStyles" Target="tableStyles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5" Type="http://schemas.openxmlformats.org/officeDocument/2006/relationships/slideMaster" Target="slideMasters/slideMaster5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1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5362" name="Rectangle 2"/>
          <p:cNvSpPr>
            <a:spLocks noGrp="1" noChangeArrowheads="1"/>
          </p:cNvSpPr>
          <p:nvPr>
            <p:ph type="body" sz="quarter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5663077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414" y="8685894"/>
            <a:ext cx="2972098" cy="456595"/>
          </a:xfrm>
          <a:prstGeom prst="rect">
            <a:avLst/>
          </a:prstGeom>
          <a:ln/>
        </p:spPr>
        <p:txBody>
          <a:bodyPr lIns="86493" tIns="43247" rIns="86493" bIns="43247"/>
          <a:lstStyle/>
          <a:p>
            <a:fld id="{613A63D1-E636-47AD-A04B-F0FD796A221B}" type="slidenum">
              <a:rPr lang="en-US"/>
              <a:pPr/>
              <a:t>2</a:t>
            </a:fld>
            <a:endParaRPr lang="en-US"/>
          </a:p>
        </p:txBody>
      </p:sp>
      <p:sp>
        <p:nvSpPr>
          <p:cNvPr id="277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4713"/>
          </a:xfrm>
          <a:ln/>
        </p:spPr>
      </p:sp>
      <p:sp>
        <p:nvSpPr>
          <p:cNvPr id="2775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1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6322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  <p:txBody>
          <a:bodyPr/>
          <a:lstStyle/>
          <a:p>
            <a:pPr marL="44450">
              <a:spcBef>
                <a:spcPts val="413"/>
              </a:spcBef>
            </a:pPr>
            <a:r>
              <a:rPr lang="en-US">
                <a:solidFill>
                  <a:srgbClr val="000000"/>
                </a:solidFill>
                <a:cs typeface="Arial" charset="0"/>
                <a:sym typeface="Arial" charset="0"/>
              </a:rPr>
              <a:t>3-Sat 4.2</a:t>
            </a: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316" y="8685856"/>
            <a:ext cx="2972115" cy="456570"/>
          </a:xfrm>
          <a:prstGeom prst="rect">
            <a:avLst/>
          </a:prstGeom>
          <a:ln/>
        </p:spPr>
        <p:txBody>
          <a:bodyPr lIns="90571" tIns="45286" rIns="90571" bIns="45286"/>
          <a:lstStyle/>
          <a:p>
            <a:fld id="{204A6CCE-8588-475D-885D-4426D2AC8A81}" type="slidenum">
              <a:rPr lang="en-US"/>
              <a:pPr/>
              <a:t>4</a:t>
            </a:fld>
            <a:endParaRPr lang="en-US"/>
          </a:p>
        </p:txBody>
      </p:sp>
      <p:sp>
        <p:nvSpPr>
          <p:cNvPr id="976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68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316" y="8685856"/>
            <a:ext cx="2972115" cy="456570"/>
          </a:xfrm>
          <a:prstGeom prst="rect">
            <a:avLst/>
          </a:prstGeom>
          <a:ln/>
        </p:spPr>
        <p:txBody>
          <a:bodyPr lIns="90571" tIns="45286" rIns="90571" bIns="45286"/>
          <a:lstStyle/>
          <a:p>
            <a:fld id="{B59969C0-A8D3-4214-A76E-3F113088E379}" type="slidenum">
              <a:rPr lang="en-US"/>
              <a:pPr/>
              <a:t>8</a:t>
            </a:fld>
            <a:endParaRPr lang="en-US"/>
          </a:p>
        </p:txBody>
      </p:sp>
      <p:sp>
        <p:nvSpPr>
          <p:cNvPr id="9789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89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316" y="8685856"/>
            <a:ext cx="2972115" cy="456570"/>
          </a:xfrm>
          <a:prstGeom prst="rect">
            <a:avLst/>
          </a:prstGeom>
          <a:ln/>
        </p:spPr>
        <p:txBody>
          <a:bodyPr lIns="90571" tIns="45286" rIns="90571" bIns="45286"/>
          <a:lstStyle/>
          <a:p>
            <a:fld id="{7406F3EB-0B6F-4880-A53A-70AC2BC44220}" type="slidenum">
              <a:rPr lang="en-US"/>
              <a:pPr/>
              <a:t>9</a:t>
            </a:fld>
            <a:endParaRPr lang="en-US"/>
          </a:p>
        </p:txBody>
      </p:sp>
      <p:sp>
        <p:nvSpPr>
          <p:cNvPr id="979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99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316" y="8685856"/>
            <a:ext cx="2972115" cy="456570"/>
          </a:xfrm>
          <a:prstGeom prst="rect">
            <a:avLst/>
          </a:prstGeom>
          <a:ln/>
        </p:spPr>
        <p:txBody>
          <a:bodyPr lIns="90571" tIns="45286" rIns="90571" bIns="45286"/>
          <a:lstStyle/>
          <a:p>
            <a:fld id="{FC748A0F-BFF2-4E41-9925-D839B2681227}" type="slidenum">
              <a:rPr lang="en-US"/>
              <a:pPr/>
              <a:t>10</a:t>
            </a:fld>
            <a:endParaRPr lang="en-US"/>
          </a:p>
        </p:txBody>
      </p:sp>
      <p:sp>
        <p:nvSpPr>
          <p:cNvPr id="10188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88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B0610B81-E068-4033-9D83-084E55072C3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9740424"/>
      </p:ext>
    </p:extLst>
  </p:cSld>
  <p:clrMapOvr>
    <a:masterClrMapping/>
  </p:clrMapOvr>
  <p:transition xmlns:p14="http://schemas.microsoft.com/office/powerpoint/2010/main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DCC07C6-BCCF-4F8D-943B-C64901F9A58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8247721"/>
      </p:ext>
    </p:extLst>
  </p:cSld>
  <p:clrMapOvr>
    <a:masterClrMapping/>
  </p:clrMapOvr>
  <p:transition xmlns:p14="http://schemas.microsoft.com/office/powerpoint/2010/main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0"/>
            <a:ext cx="2057400" cy="6858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0"/>
            <a:ext cx="6019800" cy="6858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4AF2EAF-6A1A-4285-A02E-CAC44AE7BBA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0173425"/>
      </p:ext>
    </p:extLst>
  </p:cSld>
  <p:clrMapOvr>
    <a:masterClrMapping/>
  </p:clrMapOvr>
  <p:transition xmlns:p14="http://schemas.microsoft.com/office/powerpoint/2010/main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0DBC427-E3E6-4D76-9FE5-3F9A7A010ED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9997206"/>
      </p:ext>
    </p:extLst>
  </p:cSld>
  <p:clrMapOvr>
    <a:masterClrMapping/>
  </p:clrMapOvr>
  <p:transition xmlns:p14="http://schemas.microsoft.com/office/powerpoint/2010/main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6BAD036-E8F3-4025-89AE-E1D88E3AD31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7632929"/>
      </p:ext>
    </p:extLst>
  </p:cSld>
  <p:clrMapOvr>
    <a:masterClrMapping/>
  </p:clrMapOvr>
  <p:transition xmlns:p14="http://schemas.microsoft.com/office/powerpoint/2010/main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7A5E469F-B709-4169-85C6-EFFDFA80044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6494780"/>
      </p:ext>
    </p:extLst>
  </p:cSld>
  <p:clrMapOvr>
    <a:masterClrMapping/>
  </p:clrMapOvr>
  <p:transition xmlns:p14="http://schemas.microsoft.com/office/powerpoint/2010/main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DE7724D-8E82-4AFC-A51A-BA9F1D6928F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747865"/>
      </p:ext>
    </p:extLst>
  </p:cSld>
  <p:clrMapOvr>
    <a:masterClrMapping/>
  </p:clrMapOvr>
  <p:transition xmlns:p14="http://schemas.microsoft.com/office/powerpoint/2010/main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2084090C-6DB6-4F12-BB6A-5ED7E85824C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8871526"/>
      </p:ext>
    </p:extLst>
  </p:cSld>
  <p:clrMapOvr>
    <a:masterClrMapping/>
  </p:clrMapOvr>
  <p:transition xmlns:p14="http://schemas.microsoft.com/office/powerpoint/2010/main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9D5C6318-580D-46AB-9D6C-64DB8E83280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4004385"/>
      </p:ext>
    </p:extLst>
  </p:cSld>
  <p:clrMapOvr>
    <a:masterClrMapping/>
  </p:clrMapOvr>
  <p:transition xmlns:p14="http://schemas.microsoft.com/office/powerpoint/2010/main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A0C0755-FD3F-4A4F-9CAE-DD2B5E07D7C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9893765"/>
      </p:ext>
    </p:extLst>
  </p:cSld>
  <p:clrMapOvr>
    <a:masterClrMapping/>
  </p:clrMapOvr>
  <p:transition xmlns:p14="http://schemas.microsoft.com/office/powerpoint/2010/main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AB9C861A-A865-42E8-81FF-0C4B23E2BAA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004502"/>
      </p:ext>
    </p:extLst>
  </p:cSld>
  <p:clrMapOvr>
    <a:masterClrMapping/>
  </p:clrMapOvr>
  <p:transition xmlns:p14="http://schemas.microsoft.com/office/powerpoint/2010/main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58535A0D-6075-4A62-899F-EB10F091FB2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5424715"/>
      </p:ext>
    </p:extLst>
  </p:cSld>
  <p:clrMapOvr>
    <a:masterClrMapping/>
  </p:clrMapOvr>
  <p:transition xmlns:p14="http://schemas.microsoft.com/office/powerpoint/2010/main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4F9A4F90-2F44-4865-A9C7-12E55FA0C4A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646459"/>
      </p:ext>
    </p:extLst>
  </p:cSld>
  <p:clrMapOvr>
    <a:masterClrMapping/>
  </p:clrMapOvr>
  <p:transition xmlns:p14="http://schemas.microsoft.com/office/powerpoint/2010/main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8D3A8379-A49D-48D2-8D2D-7DC6B48F4DE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3224418"/>
      </p:ext>
    </p:extLst>
  </p:cSld>
  <p:clrMapOvr>
    <a:masterClrMapping/>
  </p:clrMapOvr>
  <p:transition xmlns:p14="http://schemas.microsoft.com/office/powerpoint/2010/main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0"/>
            <a:ext cx="2057400" cy="6858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0"/>
            <a:ext cx="6019800" cy="6858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7356971E-812D-49D6-9390-598545B532F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13993"/>
      </p:ext>
    </p:extLst>
  </p:cSld>
  <p:clrMapOvr>
    <a:masterClrMapping/>
  </p:clrMapOvr>
  <p:transition xmlns:p14="http://schemas.microsoft.com/office/powerpoint/2010/main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61815A8-6259-41B5-9F65-5A109944F93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8626898"/>
      </p:ext>
    </p:extLst>
  </p:cSld>
  <p:clrMapOvr>
    <a:masterClrMapping/>
  </p:clrMapOvr>
  <p:transition xmlns:p14="http://schemas.microsoft.com/office/powerpoint/2010/main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DC31EC3B-5FF4-4F30-881B-ACD944C2643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3714221"/>
      </p:ext>
    </p:extLst>
  </p:cSld>
  <p:clrMapOvr>
    <a:masterClrMapping/>
  </p:clrMapOvr>
  <p:transition xmlns:p14="http://schemas.microsoft.com/office/powerpoint/2010/main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91A0DFD8-62CB-4CEB-8D5C-9629363A4FA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1062672"/>
      </p:ext>
    </p:extLst>
  </p:cSld>
  <p:clrMapOvr>
    <a:masterClrMapping/>
  </p:clrMapOvr>
  <p:transition xmlns:p14="http://schemas.microsoft.com/office/powerpoint/2010/main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D8ECE50D-5E17-4DAC-BBEE-316A747704C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4427209"/>
      </p:ext>
    </p:extLst>
  </p:cSld>
  <p:clrMapOvr>
    <a:masterClrMapping/>
  </p:clrMapOvr>
  <p:transition xmlns:p14="http://schemas.microsoft.com/office/powerpoint/2010/main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B4C08F25-33AF-4BEB-A618-98C4F5174F2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322904"/>
      </p:ext>
    </p:extLst>
  </p:cSld>
  <p:clrMapOvr>
    <a:masterClrMapping/>
  </p:clrMapOvr>
  <p:transition xmlns:p14="http://schemas.microsoft.com/office/powerpoint/2010/main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E97FFD-D2C8-4949-8F11-54DC2D611C8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8333491"/>
      </p:ext>
    </p:extLst>
  </p:cSld>
  <p:clrMapOvr>
    <a:masterClrMapping/>
  </p:clrMapOvr>
  <p:transition xmlns:p14="http://schemas.microsoft.com/office/powerpoint/2010/main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830F8AED-C4F2-499C-A587-D84AF43176A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8481367"/>
      </p:ext>
    </p:extLst>
  </p:cSld>
  <p:clrMapOvr>
    <a:masterClrMapping/>
  </p:clrMapOvr>
  <p:transition xmlns:p14="http://schemas.microsoft.com/office/powerpoint/2010/main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295E832-8951-44FC-BE3B-A7FD6F64C4F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9851721"/>
      </p:ext>
    </p:extLst>
  </p:cSld>
  <p:clrMapOvr>
    <a:masterClrMapping/>
  </p:clrMapOvr>
  <p:transition xmlns:p14="http://schemas.microsoft.com/office/powerpoint/2010/main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2FE4D595-BEAA-450B-BF50-6E2A9D863C3D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8594675"/>
      </p:ext>
    </p:extLst>
  </p:cSld>
  <p:clrMapOvr>
    <a:masterClrMapping/>
  </p:clrMapOvr>
  <p:transition xmlns:p14="http://schemas.microsoft.com/office/powerpoint/2010/main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4B58B627-5128-45F1-A3EE-B800F4F8210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537211"/>
      </p:ext>
    </p:extLst>
  </p:cSld>
  <p:clrMapOvr>
    <a:masterClrMapping/>
  </p:clrMapOvr>
  <p:transition xmlns:p14="http://schemas.microsoft.com/office/powerpoint/2010/main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BEC39521-4AAC-42E3-8DAB-0433A7A0714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1271242"/>
      </p:ext>
    </p:extLst>
  </p:cSld>
  <p:clrMapOvr>
    <a:masterClrMapping/>
  </p:clrMapOvr>
  <p:transition xmlns:p14="http://schemas.microsoft.com/office/powerpoint/2010/main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0"/>
            <a:ext cx="2057400" cy="6858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0"/>
            <a:ext cx="6019800" cy="6858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F84CA6E6-A54F-4F92-9BBD-C3C86D5DFE7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590156"/>
      </p:ext>
    </p:extLst>
  </p:cSld>
  <p:clrMapOvr>
    <a:masterClrMapping/>
  </p:clrMapOvr>
  <p:transition xmlns:p14="http://schemas.microsoft.com/office/powerpoint/2010/main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C89AB8E-EFAE-40F9-B292-643D44B4F53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844425"/>
      </p:ext>
    </p:extLst>
  </p:cSld>
  <p:clrMapOvr>
    <a:masterClrMapping/>
  </p:clrMapOvr>
  <p:transition xmlns:p14="http://schemas.microsoft.com/office/powerpoint/2010/main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3BD1E51-F2FA-4006-9D85-89D21C068C5B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5615158"/>
      </p:ext>
    </p:extLst>
  </p:cSld>
  <p:clrMapOvr>
    <a:masterClrMapping/>
  </p:clrMapOvr>
  <p:transition xmlns:p14="http://schemas.microsoft.com/office/powerpoint/2010/main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733196A-8FC0-4DA5-A741-3CC7390DED3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5506716"/>
      </p:ext>
    </p:extLst>
  </p:cSld>
  <p:clrMapOvr>
    <a:masterClrMapping/>
  </p:clrMapOvr>
  <p:transition xmlns:p14="http://schemas.microsoft.com/office/powerpoint/2010/main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E5D39A9C-2471-4AA4-ABF4-242A7223ABD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552301"/>
      </p:ext>
    </p:extLst>
  </p:cSld>
  <p:clrMapOvr>
    <a:masterClrMapping/>
  </p:clrMapOvr>
  <p:transition xmlns:p14="http://schemas.microsoft.com/office/powerpoint/2010/main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675EEE9-02E1-4715-A47C-1EC6D4E40E5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3057913"/>
      </p:ext>
    </p:extLst>
  </p:cSld>
  <p:clrMapOvr>
    <a:masterClrMapping/>
  </p:clrMapOvr>
  <p:transition xmlns:p14="http://schemas.microsoft.com/office/powerpoint/2010/main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E55DEA02-E1B3-414E-B745-488A593D703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2477288"/>
      </p:ext>
    </p:extLst>
  </p:cSld>
  <p:clrMapOvr>
    <a:masterClrMapping/>
  </p:clrMapOvr>
  <p:transition xmlns:p14="http://schemas.microsoft.com/office/powerpoint/2010/main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D880CF45-167E-447F-9CE0-B56A0C0DB9B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1555346"/>
      </p:ext>
    </p:extLst>
  </p:cSld>
  <p:clrMapOvr>
    <a:masterClrMapping/>
  </p:clrMapOvr>
  <p:transition xmlns:p14="http://schemas.microsoft.com/office/powerpoint/2010/main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44045B9A-206F-4E5D-97B2-778152A8332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8260052"/>
      </p:ext>
    </p:extLst>
  </p:cSld>
  <p:clrMapOvr>
    <a:masterClrMapping/>
  </p:clrMapOvr>
  <p:transition xmlns:p14="http://schemas.microsoft.com/office/powerpoint/2010/main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D0CC49FE-FBC1-41C1-8F34-D052578E306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419669"/>
      </p:ext>
    </p:extLst>
  </p:cSld>
  <p:clrMapOvr>
    <a:masterClrMapping/>
  </p:clrMapOvr>
  <p:transition xmlns:p14="http://schemas.microsoft.com/office/powerpoint/2010/main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285CBE56-0AF8-4487-BE92-2E7249EB185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595935"/>
      </p:ext>
    </p:extLst>
  </p:cSld>
  <p:clrMapOvr>
    <a:masterClrMapping/>
  </p:clrMapOvr>
  <p:transition xmlns:p14="http://schemas.microsoft.com/office/powerpoint/2010/main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88E06262-67A7-49DA-B1C2-91001BDF94D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4440397"/>
      </p:ext>
    </p:extLst>
  </p:cSld>
  <p:clrMapOvr>
    <a:masterClrMapping/>
  </p:clrMapOvr>
  <p:transition xmlns:p14="http://schemas.microsoft.com/office/powerpoint/2010/main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0"/>
            <a:ext cx="2057400" cy="6858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0"/>
            <a:ext cx="6019800" cy="6858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8F16BD5F-6B8D-4882-A703-1D2C86B22CB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582157"/>
      </p:ext>
    </p:extLst>
  </p:cSld>
  <p:clrMapOvr>
    <a:masterClrMapping/>
  </p:clrMapOvr>
  <p:transition xmlns:p14="http://schemas.microsoft.com/office/powerpoint/2010/main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188274C-263B-4E24-A4F2-8EDC0132F49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9798061"/>
      </p:ext>
    </p:extLst>
  </p:cSld>
  <p:clrMapOvr>
    <a:masterClrMapping/>
  </p:clrMapOvr>
  <p:transition xmlns:p14="http://schemas.microsoft.com/office/powerpoint/2010/main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27B4175-1B5C-48D2-BD83-2FBA0BD9481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3961256"/>
      </p:ext>
    </p:extLst>
  </p:cSld>
  <p:clrMapOvr>
    <a:masterClrMapping/>
  </p:clrMapOvr>
  <p:transition xmlns:p14="http://schemas.microsoft.com/office/powerpoint/2010/main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88436D96-F845-46C0-8B54-2BA1458E1D7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9503256"/>
      </p:ext>
    </p:extLst>
  </p:cSld>
  <p:clrMapOvr>
    <a:masterClrMapping/>
  </p:clrMapOvr>
  <p:transition xmlns:p14="http://schemas.microsoft.com/office/powerpoint/2010/main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82779340-7766-4BBC-BCF1-113CA20584DD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5534718"/>
      </p:ext>
    </p:extLst>
  </p:cSld>
  <p:clrMapOvr>
    <a:masterClrMapping/>
  </p:clrMapOvr>
  <p:transition xmlns:p14="http://schemas.microsoft.com/office/powerpoint/2010/main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F75DB7C4-5900-4E80-8AE8-803B5340CE0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7989764"/>
      </p:ext>
    </p:extLst>
  </p:cSld>
  <p:clrMapOvr>
    <a:masterClrMapping/>
  </p:clrMapOvr>
  <p:transition xmlns:p14="http://schemas.microsoft.com/office/powerpoint/2010/main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89022A23-720C-485C-BFE6-C5DC80D60E8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0588200"/>
      </p:ext>
    </p:extLst>
  </p:cSld>
  <p:clrMapOvr>
    <a:masterClrMapping/>
  </p:clrMapOvr>
  <p:transition xmlns:p14="http://schemas.microsoft.com/office/powerpoint/2010/main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A4D60F4-D466-4A4F-B9E1-0851B92A274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4270940"/>
      </p:ext>
    </p:extLst>
  </p:cSld>
  <p:clrMapOvr>
    <a:masterClrMapping/>
  </p:clrMapOvr>
  <p:transition xmlns:p14="http://schemas.microsoft.com/office/powerpoint/2010/main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B61D475E-D3DA-4E18-BDCD-694EF1DAFC6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224239"/>
      </p:ext>
    </p:extLst>
  </p:cSld>
  <p:clrMapOvr>
    <a:masterClrMapping/>
  </p:clrMapOvr>
  <p:transition xmlns:p14="http://schemas.microsoft.com/office/powerpoint/2010/main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FAD5B004-2310-4D2D-87EB-F74EE11EEDD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9045776"/>
      </p:ext>
    </p:extLst>
  </p:cSld>
  <p:clrMapOvr>
    <a:masterClrMapping/>
  </p:clrMapOvr>
  <p:transition xmlns:p14="http://schemas.microsoft.com/office/powerpoint/2010/main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E96A54C-AEED-462A-B5F2-885142378ED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6847189"/>
      </p:ext>
    </p:extLst>
  </p:cSld>
  <p:clrMapOvr>
    <a:masterClrMapping/>
  </p:clrMapOvr>
  <p:transition xmlns:p14="http://schemas.microsoft.com/office/powerpoint/2010/main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8EFCD66D-7709-468E-AA3E-1680E8CD3F0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957841"/>
      </p:ext>
    </p:extLst>
  </p:cSld>
  <p:clrMapOvr>
    <a:masterClrMapping/>
  </p:clrMapOvr>
  <p:transition xmlns:p14="http://schemas.microsoft.com/office/powerpoint/2010/main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0"/>
            <a:ext cx="2057400" cy="68580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0"/>
            <a:ext cx="6019800" cy="68580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567AC995-CA0E-4A6C-9D23-038281BAB88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782678"/>
      </p:ext>
    </p:extLst>
  </p:cSld>
  <p:clrMapOvr>
    <a:masterClrMapping/>
  </p:clrMapOvr>
  <p:transition xmlns:p14="http://schemas.microsoft.com/office/powerpoint/2010/main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7B562270-303C-4D7E-BE90-81ED3D03AA0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6064707"/>
      </p:ext>
    </p:extLst>
  </p:cSld>
  <p:clrMapOvr>
    <a:masterClrMapping/>
  </p:clrMapOvr>
  <p:transition xmlns:p14="http://schemas.microsoft.com/office/powerpoint/2010/main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D90D88B2-F10D-45D5-968A-9061F695F9E9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229705"/>
      </p:ext>
    </p:extLst>
  </p:cSld>
  <p:clrMapOvr>
    <a:masterClrMapping/>
  </p:clrMapOvr>
  <p:transition xmlns:p14="http://schemas.microsoft.com/office/powerpoint/2010/main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F25B6D7-3FB1-43C4-8DE2-C2CF1A4D525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0173210"/>
      </p:ext>
    </p:extLst>
  </p:cSld>
  <p:clrMapOvr>
    <a:masterClrMapping/>
  </p:clrMapOvr>
  <p:transition xmlns:p14="http://schemas.microsoft.com/office/powerpoint/2010/main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FE817713-2CDB-45F5-B87C-65C0FA87400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671403"/>
      </p:ext>
    </p:extLst>
  </p:cSld>
  <p:clrMapOvr>
    <a:masterClrMapping/>
  </p:clrMapOvr>
  <p:transition xmlns:p14="http://schemas.microsoft.com/office/powerpoint/2010/main"/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3.xml"/><Relationship Id="rId12" Type="http://schemas.openxmlformats.org/officeDocument/2006/relationships/theme" Target="../theme/theme3.xml"/><Relationship Id="rId1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4.xml"/><Relationship Id="rId3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7.xml"/><Relationship Id="rId6" Type="http://schemas.openxmlformats.org/officeDocument/2006/relationships/slideLayout" Target="../slideLayouts/slideLayout28.xml"/><Relationship Id="rId7" Type="http://schemas.openxmlformats.org/officeDocument/2006/relationships/slideLayout" Target="../slideLayouts/slideLayout29.xml"/><Relationship Id="rId8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4.xml"/><Relationship Id="rId12" Type="http://schemas.openxmlformats.org/officeDocument/2006/relationships/theme" Target="../theme/theme4.xml"/><Relationship Id="rId1" Type="http://schemas.openxmlformats.org/officeDocument/2006/relationships/slideLayout" Target="../slideLayouts/slideLayout34.xml"/><Relationship Id="rId2" Type="http://schemas.openxmlformats.org/officeDocument/2006/relationships/slideLayout" Target="../slideLayouts/slideLayout35.xml"/><Relationship Id="rId3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8.xml"/><Relationship Id="rId6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0.xml"/><Relationship Id="rId8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5.xml"/><Relationship Id="rId12" Type="http://schemas.openxmlformats.org/officeDocument/2006/relationships/theme" Target="../theme/theme5.xml"/><Relationship Id="rId1" Type="http://schemas.openxmlformats.org/officeDocument/2006/relationships/slideLayout" Target="../slideLayouts/slideLayout45.xml"/><Relationship Id="rId2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1.xml"/><Relationship Id="rId8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0"/>
            <a:ext cx="82296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50800" tIns="50800" rIns="91440" bIns="50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>
                <a:sym typeface="Arial" charset="0"/>
              </a:rPr>
              <a:t>Click to edit Master title style</a:t>
            </a:r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50800" tIns="50800" rIns="91440" bIns="50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>
                <a:sym typeface="Arial" charset="0"/>
              </a:rPr>
              <a:t>Click to edit Master text styles</a:t>
            </a:r>
          </a:p>
          <a:p>
            <a:pPr lvl="1"/>
            <a:r>
              <a:rPr lang="en-US" smtClean="0">
                <a:sym typeface="Arial" charset="0"/>
              </a:rPr>
              <a:t>Second level</a:t>
            </a:r>
          </a:p>
          <a:p>
            <a:pPr lvl="2"/>
            <a:r>
              <a:rPr lang="en-US" smtClean="0">
                <a:sym typeface="Arial" charset="0"/>
              </a:rPr>
              <a:t>Third level</a:t>
            </a:r>
          </a:p>
          <a:p>
            <a:pPr lvl="3"/>
            <a:r>
              <a:rPr lang="en-US" smtClean="0">
                <a:sym typeface="Arial" charset="0"/>
              </a:rPr>
              <a:t>Fourth level</a:t>
            </a:r>
          </a:p>
          <a:p>
            <a:pPr lvl="4"/>
            <a:r>
              <a:rPr lang="en-US" smtClean="0">
                <a:sym typeface="Arial" charset="0"/>
              </a:rPr>
              <a:t>Fifth level</a:t>
            </a:r>
          </a:p>
        </p:txBody>
      </p:sp>
      <p:sp>
        <p:nvSpPr>
          <p:cNvPr id="1027" name="Text Box 3"/>
          <p:cNvSpPr txBox="1">
            <a:spLocks noGrp="1" noChangeArrowheads="1"/>
          </p:cNvSpPr>
          <p:nvPr>
            <p:ph type="sldNum" sz="quarter" idx="4"/>
          </p:nvPr>
        </p:nvSpPr>
        <p:spPr bwMode="auto">
          <a:xfrm>
            <a:off x="7462838" y="6245225"/>
            <a:ext cx="3127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tx1"/>
                </a:solidFill>
                <a:latin typeface="+mn-lt"/>
                <a:cs typeface="Arial" charset="0"/>
              </a:defRPr>
            </a:lvl1pPr>
            <a:lvl2pPr>
              <a:defRPr sz="1200">
                <a:solidFill>
                  <a:schemeClr val="tx1"/>
                </a:solidFill>
                <a:latin typeface="+mn-lt"/>
              </a:defRPr>
            </a:lvl2pPr>
            <a:lvl3pPr>
              <a:defRPr sz="1200">
                <a:solidFill>
                  <a:schemeClr val="tx1"/>
                </a:solidFill>
                <a:latin typeface="+mn-lt"/>
              </a:defRPr>
            </a:lvl3pPr>
            <a:lvl4pPr>
              <a:defRPr sz="1200">
                <a:solidFill>
                  <a:schemeClr val="tx1"/>
                </a:solidFill>
                <a:latin typeface="+mn-lt"/>
              </a:defRPr>
            </a:lvl4pPr>
            <a:lvl5pPr>
              <a:defRPr sz="1200">
                <a:solidFill>
                  <a:schemeClr val="tx1"/>
                </a:solidFill>
                <a:latin typeface="+mn-lt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9pPr>
          </a:lstStyle>
          <a:p>
            <a:fld id="{BC58986C-CAA0-4BB4-9ACB-B829E3D08061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654" r:id="rId2"/>
    <p:sldLayoutId id="2147483655" r:id="rId3"/>
    <p:sldLayoutId id="2147483656" r:id="rId4"/>
    <p:sldLayoutId id="2147483657" r:id="rId5"/>
    <p:sldLayoutId id="2147483658" r:id="rId6"/>
    <p:sldLayoutId id="2147483659" r:id="rId7"/>
    <p:sldLayoutId id="2147483660" r:id="rId8"/>
    <p:sldLayoutId id="2147483661" r:id="rId9"/>
    <p:sldLayoutId id="2147483662" r:id="rId10"/>
    <p:sldLayoutId id="2147483663" r:id="rId11"/>
  </p:sldLayoutIdLst>
  <p:transition xmlns:p14="http://schemas.microsoft.com/office/powerpoint/2010/main"/>
  <p:hf hdr="0" ftr="0" dt="0"/>
  <p:txStyles>
    <p:titleStyle>
      <a:lvl1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  <a:sym typeface="Arial" charset="0"/>
        </a:defRPr>
      </a:lvl1pPr>
      <a:lvl2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2pPr>
      <a:lvl3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3pPr>
      <a:lvl4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4pPr>
      <a:lvl5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5pPr>
      <a:lvl6pPr marL="4968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6pPr>
      <a:lvl7pPr marL="9540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7pPr>
      <a:lvl8pPr marL="14112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8pPr>
      <a:lvl9pPr marL="18684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9pPr>
    </p:titleStyle>
    <p:bodyStyle>
      <a:lvl1pPr marL="382588" indent="-342900" algn="l" rtl="0" fontAlgn="base">
        <a:spcBef>
          <a:spcPts val="7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3200">
          <a:solidFill>
            <a:srgbClr val="333399"/>
          </a:solidFill>
          <a:latin typeface="+mn-lt"/>
          <a:ea typeface="+mn-ea"/>
          <a:cs typeface="+mn-cs"/>
          <a:sym typeface="Arial" charset="0"/>
        </a:defRPr>
      </a:lvl1pPr>
      <a:lvl2pPr marL="731838" indent="-285750" algn="l" rtl="0" fontAlgn="base">
        <a:spcBef>
          <a:spcPts val="600"/>
        </a:spcBef>
        <a:spcAft>
          <a:spcPct val="0"/>
        </a:spcAft>
        <a:buClr>
          <a:srgbClr val="000000"/>
        </a:buClr>
        <a:buSzPct val="100000"/>
        <a:buFont typeface="Wingdings" charset="2"/>
        <a:buChar char="§"/>
        <a:defRPr sz="28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2pPr>
      <a:lvl3pPr marL="1131888" indent="-228600" algn="l" rtl="0" fontAlgn="base">
        <a:spcBef>
          <a:spcPts val="6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4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3pPr>
      <a:lvl4pPr marL="1589088" indent="-228600" algn="l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4pPr>
      <a:lvl5pPr marL="20462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5pPr>
      <a:lvl6pPr marL="25034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6pPr>
      <a:lvl7pPr marL="29606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7pPr>
      <a:lvl8pPr marL="34178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8pPr>
      <a:lvl9pPr marL="38750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0"/>
            <a:ext cx="82296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50800" tIns="50800" rIns="91440" bIns="50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>
                <a:sym typeface="Arial" charset="0"/>
              </a:rPr>
              <a:t>Click to edit Master title style</a:t>
            </a:r>
          </a:p>
        </p:txBody>
      </p:sp>
      <p:sp>
        <p:nvSpPr>
          <p:cNvPr id="2050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50800" tIns="50800" rIns="91440" bIns="50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>
                <a:sym typeface="Arial" charset="0"/>
              </a:rPr>
              <a:t>Click to edit Master text styles</a:t>
            </a:r>
          </a:p>
          <a:p>
            <a:pPr lvl="1"/>
            <a:r>
              <a:rPr lang="en-US" smtClean="0">
                <a:sym typeface="Arial" charset="0"/>
              </a:rPr>
              <a:t>Second level</a:t>
            </a:r>
          </a:p>
          <a:p>
            <a:pPr lvl="2"/>
            <a:r>
              <a:rPr lang="en-US" smtClean="0">
                <a:sym typeface="Arial" charset="0"/>
              </a:rPr>
              <a:t>Third level</a:t>
            </a:r>
          </a:p>
          <a:p>
            <a:pPr lvl="3"/>
            <a:r>
              <a:rPr lang="en-US" smtClean="0">
                <a:sym typeface="Arial" charset="0"/>
              </a:rPr>
              <a:t>Fourth level</a:t>
            </a:r>
          </a:p>
          <a:p>
            <a:pPr lvl="4"/>
            <a:r>
              <a:rPr lang="en-US" smtClean="0">
                <a:sym typeface="Arial" charset="0"/>
              </a:rPr>
              <a:t>Fifth level</a:t>
            </a:r>
          </a:p>
        </p:txBody>
      </p:sp>
      <p:sp>
        <p:nvSpPr>
          <p:cNvPr id="2051" name="Text Box 3"/>
          <p:cNvSpPr txBox="1">
            <a:spLocks noGrp="1" noChangeArrowheads="1"/>
          </p:cNvSpPr>
          <p:nvPr>
            <p:ph type="sldNum" sz="quarter" idx="4"/>
          </p:nvPr>
        </p:nvSpPr>
        <p:spPr bwMode="auto">
          <a:xfrm>
            <a:off x="7462838" y="6245225"/>
            <a:ext cx="3127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tx1"/>
                </a:solidFill>
                <a:latin typeface="+mn-lt"/>
                <a:cs typeface="Arial" charset="0"/>
              </a:defRPr>
            </a:lvl1pPr>
            <a:lvl2pPr>
              <a:defRPr sz="1200">
                <a:solidFill>
                  <a:schemeClr val="tx1"/>
                </a:solidFill>
                <a:latin typeface="+mn-lt"/>
              </a:defRPr>
            </a:lvl2pPr>
            <a:lvl3pPr>
              <a:defRPr sz="1200">
                <a:solidFill>
                  <a:schemeClr val="tx1"/>
                </a:solidFill>
                <a:latin typeface="+mn-lt"/>
              </a:defRPr>
            </a:lvl3pPr>
            <a:lvl4pPr>
              <a:defRPr sz="1200">
                <a:solidFill>
                  <a:schemeClr val="tx1"/>
                </a:solidFill>
                <a:latin typeface="+mn-lt"/>
              </a:defRPr>
            </a:lvl4pPr>
            <a:lvl5pPr>
              <a:defRPr sz="1200">
                <a:solidFill>
                  <a:schemeClr val="tx1"/>
                </a:solidFill>
                <a:latin typeface="+mn-lt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9pPr>
          </a:lstStyle>
          <a:p>
            <a:fld id="{AFC61E03-996C-4D4E-8290-283A780B71D5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</p:sldLayoutIdLst>
  <p:transition xmlns:p14="http://schemas.microsoft.com/office/powerpoint/2010/main"/>
  <p:hf hdr="0" ftr="0" dt="0"/>
  <p:txStyles>
    <p:titleStyle>
      <a:lvl1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  <a:sym typeface="Arial" charset="0"/>
        </a:defRPr>
      </a:lvl1pPr>
      <a:lvl2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2pPr>
      <a:lvl3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3pPr>
      <a:lvl4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4pPr>
      <a:lvl5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5pPr>
      <a:lvl6pPr marL="4968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6pPr>
      <a:lvl7pPr marL="9540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7pPr>
      <a:lvl8pPr marL="14112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8pPr>
      <a:lvl9pPr marL="18684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9pPr>
    </p:titleStyle>
    <p:bodyStyle>
      <a:lvl1pPr marL="382588" indent="-342900" algn="l" rtl="0" fontAlgn="base">
        <a:spcBef>
          <a:spcPts val="7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3200">
          <a:solidFill>
            <a:srgbClr val="333399"/>
          </a:solidFill>
          <a:latin typeface="+mn-lt"/>
          <a:ea typeface="+mn-ea"/>
          <a:cs typeface="+mn-cs"/>
          <a:sym typeface="Arial" charset="0"/>
        </a:defRPr>
      </a:lvl1pPr>
      <a:lvl2pPr marL="731838" indent="-285750" algn="l" rtl="0" fontAlgn="base">
        <a:spcBef>
          <a:spcPts val="600"/>
        </a:spcBef>
        <a:spcAft>
          <a:spcPct val="0"/>
        </a:spcAft>
        <a:buClr>
          <a:srgbClr val="000000"/>
        </a:buClr>
        <a:buSzPct val="100000"/>
        <a:buFont typeface="Wingdings" charset="2"/>
        <a:buChar char="§"/>
        <a:defRPr sz="28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2pPr>
      <a:lvl3pPr marL="1131888" indent="-228600" algn="l" rtl="0" fontAlgn="base">
        <a:spcBef>
          <a:spcPts val="6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4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3pPr>
      <a:lvl4pPr marL="1589088" indent="-228600" algn="l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4pPr>
      <a:lvl5pPr marL="20462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5pPr>
      <a:lvl6pPr marL="25034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6pPr>
      <a:lvl7pPr marL="29606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7pPr>
      <a:lvl8pPr marL="34178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8pPr>
      <a:lvl9pPr marL="38750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0"/>
            <a:ext cx="82296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50800" tIns="50800" rIns="91440" bIns="50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>
                <a:sym typeface="Arial" charset="0"/>
              </a:rPr>
              <a:t>Click to edit Master title style</a:t>
            </a:r>
          </a:p>
        </p:txBody>
      </p:sp>
      <p:sp>
        <p:nvSpPr>
          <p:cNvPr id="3074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50800" tIns="50800" rIns="91440" bIns="50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>
                <a:sym typeface="Arial" charset="0"/>
              </a:rPr>
              <a:t>Click to edit Master text styles</a:t>
            </a:r>
          </a:p>
          <a:p>
            <a:pPr lvl="1"/>
            <a:r>
              <a:rPr lang="en-US" smtClean="0">
                <a:sym typeface="Arial" charset="0"/>
              </a:rPr>
              <a:t>Second level</a:t>
            </a:r>
          </a:p>
          <a:p>
            <a:pPr lvl="2"/>
            <a:r>
              <a:rPr lang="en-US" smtClean="0">
                <a:sym typeface="Arial" charset="0"/>
              </a:rPr>
              <a:t>Third level</a:t>
            </a:r>
          </a:p>
          <a:p>
            <a:pPr lvl="3"/>
            <a:r>
              <a:rPr lang="en-US" smtClean="0">
                <a:sym typeface="Arial" charset="0"/>
              </a:rPr>
              <a:t>Fourth level</a:t>
            </a:r>
          </a:p>
          <a:p>
            <a:pPr lvl="4"/>
            <a:r>
              <a:rPr lang="en-US" smtClean="0">
                <a:sym typeface="Arial" charset="0"/>
              </a:rPr>
              <a:t>Fifth level</a:t>
            </a:r>
          </a:p>
        </p:txBody>
      </p:sp>
      <p:sp>
        <p:nvSpPr>
          <p:cNvPr id="3075" name="Text Box 3"/>
          <p:cNvSpPr txBox="1">
            <a:spLocks noGrp="1" noChangeArrowheads="1"/>
          </p:cNvSpPr>
          <p:nvPr>
            <p:ph type="sldNum" sz="quarter" idx="4"/>
          </p:nvPr>
        </p:nvSpPr>
        <p:spPr bwMode="auto">
          <a:xfrm>
            <a:off x="7920038" y="6553200"/>
            <a:ext cx="3127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tx1"/>
                </a:solidFill>
                <a:latin typeface="+mn-lt"/>
                <a:cs typeface="Arial" charset="0"/>
              </a:defRPr>
            </a:lvl1pPr>
            <a:lvl2pPr>
              <a:defRPr sz="1200">
                <a:solidFill>
                  <a:schemeClr val="tx1"/>
                </a:solidFill>
                <a:latin typeface="+mn-lt"/>
              </a:defRPr>
            </a:lvl2pPr>
            <a:lvl3pPr>
              <a:defRPr sz="1200">
                <a:solidFill>
                  <a:schemeClr val="tx1"/>
                </a:solidFill>
                <a:latin typeface="+mn-lt"/>
              </a:defRPr>
            </a:lvl3pPr>
            <a:lvl4pPr>
              <a:defRPr sz="1200">
                <a:solidFill>
                  <a:schemeClr val="tx1"/>
                </a:solidFill>
                <a:latin typeface="+mn-lt"/>
              </a:defRPr>
            </a:lvl4pPr>
            <a:lvl5pPr>
              <a:defRPr sz="1200">
                <a:solidFill>
                  <a:schemeClr val="tx1"/>
                </a:solidFill>
                <a:latin typeface="+mn-lt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9pPr>
          </a:lstStyle>
          <a:p>
            <a:fld id="{975B8456-D65C-49F6-A650-EB8DE9C067E9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</p:sldLayoutIdLst>
  <p:transition xmlns:p14="http://schemas.microsoft.com/office/powerpoint/2010/main"/>
  <p:hf hdr="0" ftr="0" dt="0"/>
  <p:txStyles>
    <p:titleStyle>
      <a:lvl1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  <a:sym typeface="Arial" charset="0"/>
        </a:defRPr>
      </a:lvl1pPr>
      <a:lvl2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2pPr>
      <a:lvl3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3pPr>
      <a:lvl4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4pPr>
      <a:lvl5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5pPr>
      <a:lvl6pPr marL="4968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6pPr>
      <a:lvl7pPr marL="9540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7pPr>
      <a:lvl8pPr marL="14112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8pPr>
      <a:lvl9pPr marL="18684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9pPr>
    </p:titleStyle>
    <p:bodyStyle>
      <a:lvl1pPr marL="382588" indent="-342900" algn="l" rtl="0" fontAlgn="base">
        <a:spcBef>
          <a:spcPts val="7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3200">
          <a:solidFill>
            <a:srgbClr val="333399"/>
          </a:solidFill>
          <a:latin typeface="+mn-lt"/>
          <a:ea typeface="+mn-ea"/>
          <a:cs typeface="+mn-cs"/>
          <a:sym typeface="Arial" charset="0"/>
        </a:defRPr>
      </a:lvl1pPr>
      <a:lvl2pPr marL="731838" indent="-285750" algn="l" rtl="0" fontAlgn="base">
        <a:spcBef>
          <a:spcPts val="600"/>
        </a:spcBef>
        <a:spcAft>
          <a:spcPct val="0"/>
        </a:spcAft>
        <a:buClr>
          <a:srgbClr val="000000"/>
        </a:buClr>
        <a:buSzPct val="100000"/>
        <a:buFont typeface="Wingdings" charset="2"/>
        <a:buChar char="§"/>
        <a:defRPr sz="28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2pPr>
      <a:lvl3pPr marL="1131888" indent="-228600" algn="l" rtl="0" fontAlgn="base">
        <a:spcBef>
          <a:spcPts val="6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4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3pPr>
      <a:lvl4pPr marL="1589088" indent="-228600" algn="l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4pPr>
      <a:lvl5pPr marL="20462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5pPr>
      <a:lvl6pPr marL="25034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6pPr>
      <a:lvl7pPr marL="29606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7pPr>
      <a:lvl8pPr marL="34178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8pPr>
      <a:lvl9pPr marL="38750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0"/>
            <a:ext cx="82296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50800" tIns="50800" rIns="91440" bIns="50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>
                <a:sym typeface="Arial" charset="0"/>
              </a:rPr>
              <a:t>Click to edit Master title style</a:t>
            </a:r>
          </a:p>
        </p:txBody>
      </p:sp>
      <p:sp>
        <p:nvSpPr>
          <p:cNvPr id="4098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50800" tIns="50800" rIns="91440" bIns="50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>
                <a:sym typeface="Arial" charset="0"/>
              </a:rPr>
              <a:t>Click to edit Master text styles</a:t>
            </a:r>
          </a:p>
          <a:p>
            <a:pPr lvl="1"/>
            <a:r>
              <a:rPr lang="en-US" smtClean="0">
                <a:sym typeface="Arial" charset="0"/>
              </a:rPr>
              <a:t>Second level</a:t>
            </a:r>
          </a:p>
          <a:p>
            <a:pPr lvl="2"/>
            <a:r>
              <a:rPr lang="en-US" smtClean="0">
                <a:sym typeface="Arial" charset="0"/>
              </a:rPr>
              <a:t>Third level</a:t>
            </a:r>
          </a:p>
          <a:p>
            <a:pPr lvl="3"/>
            <a:r>
              <a:rPr lang="en-US" smtClean="0">
                <a:sym typeface="Arial" charset="0"/>
              </a:rPr>
              <a:t>Fourth level</a:t>
            </a:r>
          </a:p>
          <a:p>
            <a:pPr lvl="4"/>
            <a:r>
              <a:rPr lang="en-US" smtClean="0">
                <a:sym typeface="Arial" charset="0"/>
              </a:rPr>
              <a:t>Fifth level</a:t>
            </a:r>
          </a:p>
        </p:txBody>
      </p:sp>
      <p:sp>
        <p:nvSpPr>
          <p:cNvPr id="4099" name="Text Box 3"/>
          <p:cNvSpPr txBox="1">
            <a:spLocks noGrp="1" noChangeArrowheads="1"/>
          </p:cNvSpPr>
          <p:nvPr>
            <p:ph type="sldNum" sz="quarter" idx="4"/>
          </p:nvPr>
        </p:nvSpPr>
        <p:spPr bwMode="auto">
          <a:xfrm>
            <a:off x="7920038" y="6553200"/>
            <a:ext cx="3127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tx1"/>
                </a:solidFill>
                <a:latin typeface="+mn-lt"/>
                <a:cs typeface="Arial" charset="0"/>
              </a:defRPr>
            </a:lvl1pPr>
            <a:lvl2pPr>
              <a:defRPr sz="1200">
                <a:solidFill>
                  <a:schemeClr val="tx1"/>
                </a:solidFill>
                <a:latin typeface="+mn-lt"/>
              </a:defRPr>
            </a:lvl2pPr>
            <a:lvl3pPr>
              <a:defRPr sz="1200">
                <a:solidFill>
                  <a:schemeClr val="tx1"/>
                </a:solidFill>
                <a:latin typeface="+mn-lt"/>
              </a:defRPr>
            </a:lvl3pPr>
            <a:lvl4pPr>
              <a:defRPr sz="1200">
                <a:solidFill>
                  <a:schemeClr val="tx1"/>
                </a:solidFill>
                <a:latin typeface="+mn-lt"/>
              </a:defRPr>
            </a:lvl4pPr>
            <a:lvl5pPr>
              <a:defRPr sz="1200">
                <a:solidFill>
                  <a:schemeClr val="tx1"/>
                </a:solidFill>
                <a:latin typeface="+mn-lt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9pPr>
          </a:lstStyle>
          <a:p>
            <a:fld id="{542F2455-114D-4EC7-8665-4A65BC83CEF3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</p:sldLayoutIdLst>
  <p:transition xmlns:p14="http://schemas.microsoft.com/office/powerpoint/2010/main"/>
  <p:hf hdr="0" ftr="0" dt="0"/>
  <p:txStyles>
    <p:titleStyle>
      <a:lvl1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  <a:sym typeface="Arial" charset="0"/>
        </a:defRPr>
      </a:lvl1pPr>
      <a:lvl2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2pPr>
      <a:lvl3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3pPr>
      <a:lvl4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4pPr>
      <a:lvl5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5pPr>
      <a:lvl6pPr marL="4968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6pPr>
      <a:lvl7pPr marL="9540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7pPr>
      <a:lvl8pPr marL="14112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8pPr>
      <a:lvl9pPr marL="18684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9pPr>
    </p:titleStyle>
    <p:bodyStyle>
      <a:lvl1pPr marL="382588" indent="-342900" algn="l" rtl="0" fontAlgn="base">
        <a:spcBef>
          <a:spcPts val="7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3200">
          <a:solidFill>
            <a:srgbClr val="333399"/>
          </a:solidFill>
          <a:latin typeface="+mn-lt"/>
          <a:ea typeface="+mn-ea"/>
          <a:cs typeface="+mn-cs"/>
          <a:sym typeface="Arial" charset="0"/>
        </a:defRPr>
      </a:lvl1pPr>
      <a:lvl2pPr marL="731838" indent="-285750" algn="l" rtl="0" fontAlgn="base">
        <a:spcBef>
          <a:spcPts val="600"/>
        </a:spcBef>
        <a:spcAft>
          <a:spcPct val="0"/>
        </a:spcAft>
        <a:buClr>
          <a:srgbClr val="000000"/>
        </a:buClr>
        <a:buSzPct val="100000"/>
        <a:buFont typeface="Wingdings" charset="2"/>
        <a:buChar char="§"/>
        <a:defRPr sz="28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2pPr>
      <a:lvl3pPr marL="1131888" indent="-228600" algn="l" rtl="0" fontAlgn="base">
        <a:spcBef>
          <a:spcPts val="6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4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3pPr>
      <a:lvl4pPr marL="1589088" indent="-228600" algn="l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4pPr>
      <a:lvl5pPr marL="20462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5pPr>
      <a:lvl6pPr marL="25034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6pPr>
      <a:lvl7pPr marL="29606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7pPr>
      <a:lvl8pPr marL="34178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8pPr>
      <a:lvl9pPr marL="38750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0"/>
            <a:ext cx="8229600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50800" tIns="50800" rIns="91440" bIns="50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>
                <a:sym typeface="Arial" charset="0"/>
              </a:rPr>
              <a:t>Click to edit Master title style</a:t>
            </a:r>
          </a:p>
        </p:txBody>
      </p:sp>
      <p:sp>
        <p:nvSpPr>
          <p:cNvPr id="5122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5257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square" lIns="50800" tIns="50800" rIns="91440" bIns="50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>
                <a:sym typeface="Arial" charset="0"/>
              </a:rPr>
              <a:t>Click to edit Master text styles</a:t>
            </a:r>
          </a:p>
          <a:p>
            <a:pPr lvl="1"/>
            <a:r>
              <a:rPr lang="en-US" smtClean="0">
                <a:sym typeface="Arial" charset="0"/>
              </a:rPr>
              <a:t>Second level</a:t>
            </a:r>
          </a:p>
          <a:p>
            <a:pPr lvl="2"/>
            <a:r>
              <a:rPr lang="en-US" smtClean="0">
                <a:sym typeface="Arial" charset="0"/>
              </a:rPr>
              <a:t>Third level</a:t>
            </a:r>
          </a:p>
          <a:p>
            <a:pPr lvl="3"/>
            <a:r>
              <a:rPr lang="en-US" smtClean="0">
                <a:sym typeface="Arial" charset="0"/>
              </a:rPr>
              <a:t>Fourth level</a:t>
            </a:r>
          </a:p>
          <a:p>
            <a:pPr lvl="4"/>
            <a:r>
              <a:rPr lang="en-US" smtClean="0">
                <a:sym typeface="Arial" charset="0"/>
              </a:rPr>
              <a:t>Fifth level</a:t>
            </a:r>
          </a:p>
        </p:txBody>
      </p:sp>
      <p:sp>
        <p:nvSpPr>
          <p:cNvPr id="5123" name="Text Box 3"/>
          <p:cNvSpPr txBox="1">
            <a:spLocks noGrp="1" noChangeArrowheads="1"/>
          </p:cNvSpPr>
          <p:nvPr>
            <p:ph type="sldNum" sz="quarter" idx="4"/>
          </p:nvPr>
        </p:nvSpPr>
        <p:spPr bwMode="auto">
          <a:xfrm>
            <a:off x="7462838" y="6245225"/>
            <a:ext cx="312737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tx1"/>
                </a:solidFill>
                <a:latin typeface="+mn-lt"/>
                <a:cs typeface="Arial" charset="0"/>
              </a:defRPr>
            </a:lvl1pPr>
            <a:lvl2pPr>
              <a:defRPr sz="1200">
                <a:solidFill>
                  <a:schemeClr val="tx1"/>
                </a:solidFill>
                <a:latin typeface="+mn-lt"/>
              </a:defRPr>
            </a:lvl2pPr>
            <a:lvl3pPr>
              <a:defRPr sz="1200">
                <a:solidFill>
                  <a:schemeClr val="tx1"/>
                </a:solidFill>
                <a:latin typeface="+mn-lt"/>
              </a:defRPr>
            </a:lvl3pPr>
            <a:lvl4pPr>
              <a:defRPr sz="1200">
                <a:solidFill>
                  <a:schemeClr val="tx1"/>
                </a:solidFill>
                <a:latin typeface="+mn-lt"/>
              </a:defRPr>
            </a:lvl4pPr>
            <a:lvl5pPr>
              <a:defRPr sz="1200">
                <a:solidFill>
                  <a:schemeClr val="tx1"/>
                </a:solidFill>
                <a:latin typeface="+mn-lt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+mn-lt"/>
              </a:defRPr>
            </a:lvl9pPr>
          </a:lstStyle>
          <a:p>
            <a:fld id="{DAF756E7-3085-4BF7-AE5F-F5B85053CDF3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5124" name="Rectangle 4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ransition xmlns:p14="http://schemas.microsoft.com/office/powerpoint/2010/main"/>
  <p:hf hdr="0" ftr="0" dt="0"/>
  <p:txStyles>
    <p:titleStyle>
      <a:lvl1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  <a:sym typeface="Arial" charset="0"/>
        </a:defRPr>
      </a:lvl1pPr>
      <a:lvl2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2pPr>
      <a:lvl3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3pPr>
      <a:lvl4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4pPr>
      <a:lvl5pPr marL="396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5pPr>
      <a:lvl6pPr marL="4968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6pPr>
      <a:lvl7pPr marL="9540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7pPr>
      <a:lvl8pPr marL="14112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8pPr>
      <a:lvl9pPr marL="1868488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ヒラギノ角ゴ ProN W3" charset="0"/>
          <a:cs typeface="ヒラギノ角ゴ ProN W3" charset="0"/>
          <a:sym typeface="Arial" charset="0"/>
        </a:defRPr>
      </a:lvl9pPr>
    </p:titleStyle>
    <p:bodyStyle>
      <a:lvl1pPr marL="382588" indent="-342900" algn="l" rtl="0" fontAlgn="base">
        <a:spcBef>
          <a:spcPts val="7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3200">
          <a:solidFill>
            <a:srgbClr val="333399"/>
          </a:solidFill>
          <a:latin typeface="+mn-lt"/>
          <a:ea typeface="+mn-ea"/>
          <a:cs typeface="+mn-cs"/>
          <a:sym typeface="Arial" charset="0"/>
        </a:defRPr>
      </a:lvl1pPr>
      <a:lvl2pPr marL="731838" indent="-285750" algn="l" rtl="0" fontAlgn="base">
        <a:spcBef>
          <a:spcPts val="600"/>
        </a:spcBef>
        <a:spcAft>
          <a:spcPct val="0"/>
        </a:spcAft>
        <a:buClr>
          <a:srgbClr val="000000"/>
        </a:buClr>
        <a:buSzPct val="100000"/>
        <a:buFont typeface="Wingdings" charset="2"/>
        <a:buChar char="§"/>
        <a:defRPr sz="28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2pPr>
      <a:lvl3pPr marL="1131888" indent="-228600" algn="l" rtl="0" fontAlgn="base">
        <a:spcBef>
          <a:spcPts val="6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4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3pPr>
      <a:lvl4pPr marL="1589088" indent="-228600" algn="l" rtl="0" fontAlgn="base">
        <a:spcBef>
          <a:spcPts val="500"/>
        </a:spcBef>
        <a:spcAft>
          <a:spcPct val="0"/>
        </a:spcAft>
        <a:buClr>
          <a:srgbClr val="000000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4pPr>
      <a:lvl5pPr marL="20462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5pPr>
      <a:lvl6pPr marL="25034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6pPr>
      <a:lvl7pPr marL="29606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7pPr>
      <a:lvl8pPr marL="34178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8pPr>
      <a:lvl9pPr marL="3875088" indent="-228600" algn="l" rtl="0" fontAlgn="base">
        <a:spcBef>
          <a:spcPts val="500"/>
        </a:spcBef>
        <a:spcAft>
          <a:spcPct val="0"/>
        </a:spcAft>
        <a:buClr>
          <a:srgbClr val="333399"/>
        </a:buClr>
        <a:buSzPct val="100000"/>
        <a:buFont typeface="Wingdings" charset="2"/>
        <a:buChar char="§"/>
        <a:defRPr sz="2000">
          <a:solidFill>
            <a:schemeClr val="tx1"/>
          </a:solidFill>
          <a:latin typeface="+mn-lt"/>
          <a:ea typeface="+mn-ea"/>
          <a:cs typeface="+mn-cs"/>
          <a:sym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8.png"/><Relationship Id="rId5" Type="http://schemas.openxmlformats.org/officeDocument/2006/relationships/image" Target="../media/image9.png"/><Relationship Id="rId6" Type="http://schemas.openxmlformats.org/officeDocument/2006/relationships/image" Target="../media/image10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4" Type="http://schemas.openxmlformats.org/officeDocument/2006/relationships/image" Target="../media/image8.png"/><Relationship Id="rId5" Type="http://schemas.openxmlformats.org/officeDocument/2006/relationships/image" Target="../media/image9.png"/><Relationship Id="rId6" Type="http://schemas.openxmlformats.org/officeDocument/2006/relationships/image" Target="../media/image10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1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4" Type="http://schemas.openxmlformats.org/officeDocument/2006/relationships/notesSlide" Target="../notesSlides/notesSlide16.xml"/><Relationship Id="rId5" Type="http://schemas.openxmlformats.org/officeDocument/2006/relationships/image" Target="../media/image12.wmf"/><Relationship Id="rId1" Type="http://schemas.microsoft.com/office/2007/relationships/media" Target="Macintosh%20HD:Users:lsz:teaching:cse473au11:share:cse473au11-csps.ppt_media:9b-1.mov" TargetMode="External"/><Relationship Id="rId2" Type="http://schemas.openxmlformats.org/officeDocument/2006/relationships/video" Target="Macintosh%20HD:Users:lsz:teaching:cse473au11:share:cse473au11-csps.ppt_media:9b-1.mov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4" Type="http://schemas.openxmlformats.org/officeDocument/2006/relationships/notesSlide" Target="../notesSlides/notesSlide17.xml"/><Relationship Id="rId5" Type="http://schemas.openxmlformats.org/officeDocument/2006/relationships/image" Target="../media/image13.wmf"/><Relationship Id="rId1" Type="http://schemas.microsoft.com/office/2007/relationships/media" Target="Macintosh%20HD:Users:lsz:teaching:cse473au11:share:cse473au11-csps.ppt_media:27b-1.mov" TargetMode="External"/><Relationship Id="rId2" Type="http://schemas.openxmlformats.org/officeDocument/2006/relationships/video" Target="Macintosh%20HD:Users:lsz:teaching:cse473au11:share:cse473au11-csps.ppt_media:27b-1.mov" TargetMode="Externa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1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4" Type="http://schemas.openxmlformats.org/officeDocument/2006/relationships/image" Target="../media/image15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4" Type="http://schemas.openxmlformats.org/officeDocument/2006/relationships/image" Target="../media/image15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4" Type="http://schemas.openxmlformats.org/officeDocument/2006/relationships/image" Target="../media/image15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1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4" Type="http://schemas.openxmlformats.org/officeDocument/2006/relationships/notesSlide" Target="../notesSlides/notesSlide23.xml"/><Relationship Id="rId5" Type="http://schemas.openxmlformats.org/officeDocument/2006/relationships/image" Target="../media/image19.wmf"/><Relationship Id="rId1" Type="http://schemas.microsoft.com/office/2007/relationships/media" Target="Macintosh%20HD:Users:lsz:teaching:cse473au11:share:cse473au11-csps.ppt_media:49p-1.mov" TargetMode="External"/><Relationship Id="rId2" Type="http://schemas.openxmlformats.org/officeDocument/2006/relationships/video" Target="Macintosh%20HD:Users:lsz:teaching:cse473au11:share:cse473au11-csps.ppt_media:49p-1.mov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4" Type="http://schemas.openxmlformats.org/officeDocument/2006/relationships/notesSlide" Target="../notesSlides/notesSlide24.xml"/><Relationship Id="rId5" Type="http://schemas.openxmlformats.org/officeDocument/2006/relationships/image" Target="../media/image20.wmf"/><Relationship Id="rId1" Type="http://schemas.microsoft.com/office/2007/relationships/media" Target="Macintosh%20HD:Users:lsz:teaching:cse473au11:share:cse473au11-csps.ppt_media:196p-2.mov" TargetMode="External"/><Relationship Id="rId2" Type="http://schemas.openxmlformats.org/officeDocument/2006/relationships/video" Target="Macintosh%20HD:Users:lsz:teaching:cse473au11:share:cse473au11-csps.ppt_media:196p-2.mov" TargetMode="Externa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2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2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2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21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22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23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4" Type="http://schemas.openxmlformats.org/officeDocument/2006/relationships/notesSlide" Target="../notesSlides/notesSlide31.xml"/><Relationship Id="rId5" Type="http://schemas.openxmlformats.org/officeDocument/2006/relationships/image" Target="../media/image24.wmf"/><Relationship Id="rId1" Type="http://schemas.microsoft.com/office/2007/relationships/media" Target="Macintosh%20HD:Users:lsz:teaching:cse473au11:share:cse473au11-csps.ppt_media:196v-1.mov" TargetMode="External"/><Relationship Id="rId2" Type="http://schemas.openxmlformats.org/officeDocument/2006/relationships/video" Target="Macintosh%20HD:Users:lsz:teaching:cse473au11:share:cse473au11-csps.ppt_media:196v-1.mov" TargetMode="Externa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25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4" Type="http://schemas.openxmlformats.org/officeDocument/2006/relationships/image" Target="../media/image27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27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28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29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4" Type="http://schemas.openxmlformats.org/officeDocument/2006/relationships/image" Target="../media/image31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4" Type="http://schemas.openxmlformats.org/officeDocument/2006/relationships/image" Target="../media/image4.jpe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1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3146425"/>
          </a:xfrm>
          <a:ln/>
        </p:spPr>
        <p:txBody>
          <a:bodyPr rIns="132080"/>
          <a:lstStyle/>
          <a:p>
            <a:r>
              <a:rPr lang="en-US">
                <a:solidFill>
                  <a:srgbClr val="333399"/>
                </a:solidFill>
              </a:rPr>
              <a:t>CSE 473: Artificial Intelligence</a:t>
            </a:r>
            <a:br>
              <a:rPr lang="en-US">
                <a:solidFill>
                  <a:srgbClr val="333399"/>
                </a:solidFill>
              </a:rPr>
            </a:br>
            <a:endParaRPr lang="en-US">
              <a:solidFill>
                <a:srgbClr val="333399"/>
              </a:solidFill>
            </a:endParaRPr>
          </a:p>
        </p:txBody>
      </p:sp>
      <p:sp>
        <p:nvSpPr>
          <p:cNvPr id="614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219200" y="2806700"/>
            <a:ext cx="6705600" cy="800100"/>
          </a:xfrm>
          <a:ln/>
        </p:spPr>
        <p:txBody>
          <a:bodyPr rIns="132080"/>
          <a:lstStyle/>
          <a:p>
            <a:pPr marL="39688" indent="0" algn="ctr">
              <a:buFont typeface="Wingdings" charset="2"/>
              <a:buNone/>
            </a:pPr>
            <a:r>
              <a:rPr lang="en-US">
                <a:solidFill>
                  <a:schemeClr val="tx1"/>
                </a:solidFill>
              </a:rPr>
              <a:t>Constraint Satisfaction</a:t>
            </a:r>
          </a:p>
        </p:txBody>
      </p:sp>
      <p:sp>
        <p:nvSpPr>
          <p:cNvPr id="6147" name="Rectangle 3"/>
          <p:cNvSpPr>
            <a:spLocks/>
          </p:cNvSpPr>
          <p:nvPr/>
        </p:nvSpPr>
        <p:spPr bwMode="auto">
          <a:xfrm>
            <a:off x="76200" y="3911600"/>
            <a:ext cx="89916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/>
          <a:lstStyle/>
          <a:p>
            <a:pPr marL="39688" algn="ctr">
              <a:spcBef>
                <a:spcPts val="1050"/>
              </a:spcBef>
            </a:pPr>
            <a:r>
              <a:rPr lang="en-US" dirty="0" smtClean="0">
                <a:solidFill>
                  <a:schemeClr val="tx1"/>
                </a:solidFill>
                <a:cs typeface="Arial" charset="0"/>
              </a:rPr>
              <a:t>Daniel Weld</a:t>
            </a:r>
            <a:endParaRPr lang="en-US" dirty="0">
              <a:solidFill>
                <a:schemeClr val="tx1"/>
              </a:solidFill>
              <a:cs typeface="Arial" charset="0"/>
            </a:endParaRPr>
          </a:p>
          <a:p>
            <a:pPr marL="39688" algn="ctr">
              <a:spcBef>
                <a:spcPts val="1050"/>
              </a:spcBef>
            </a:pPr>
            <a:endParaRPr lang="en-US" dirty="0">
              <a:solidFill>
                <a:schemeClr val="tx1"/>
              </a:solidFill>
              <a:cs typeface="Arial" charset="0"/>
            </a:endParaRPr>
          </a:p>
          <a:p>
            <a:pPr marL="39688" algn="ctr">
              <a:spcBef>
                <a:spcPts val="1050"/>
              </a:spcBef>
            </a:pPr>
            <a:endParaRPr lang="en-US" dirty="0">
              <a:solidFill>
                <a:schemeClr val="tx1"/>
              </a:solidFill>
              <a:ea typeface="Lucida Grande" charset="0"/>
              <a:cs typeface="Lucida Grande" charset="0"/>
            </a:endParaRPr>
          </a:p>
          <a:p>
            <a:pPr marL="39688" algn="ctr">
              <a:spcBef>
                <a:spcPts val="1050"/>
              </a:spcBef>
            </a:pPr>
            <a:r>
              <a:rPr lang="en-US" dirty="0" smtClean="0">
                <a:solidFill>
                  <a:schemeClr val="tx1"/>
                </a:solidFill>
                <a:cs typeface="Arial" charset="0"/>
              </a:rPr>
              <a:t>Slides </a:t>
            </a:r>
            <a:r>
              <a:rPr lang="en-US" dirty="0">
                <a:solidFill>
                  <a:schemeClr val="tx1"/>
                </a:solidFill>
                <a:cs typeface="Arial" charset="0"/>
              </a:rPr>
              <a:t>adapted from Dan Klein, Stuart </a:t>
            </a:r>
            <a:r>
              <a:rPr lang="en-US" dirty="0" smtClean="0">
                <a:solidFill>
                  <a:schemeClr val="tx1"/>
                </a:solidFill>
                <a:cs typeface="Arial" charset="0"/>
              </a:rPr>
              <a:t>Russell, Andrew Moore &amp; Luke </a:t>
            </a:r>
            <a:r>
              <a:rPr lang="en-US" dirty="0" err="1" smtClean="0">
                <a:solidFill>
                  <a:schemeClr val="tx1"/>
                </a:solidFill>
                <a:cs typeface="Arial" charset="0"/>
              </a:rPr>
              <a:t>Zettlemoyer</a:t>
            </a:r>
            <a:r>
              <a:rPr lang="en-US" dirty="0" smtClean="0">
                <a:solidFill>
                  <a:schemeClr val="tx1"/>
                </a:solidFill>
                <a:cs typeface="Arial" charset="0"/>
              </a:rPr>
              <a:t> </a:t>
            </a:r>
            <a:endParaRPr lang="en-US" dirty="0">
              <a:solidFill>
                <a:schemeClr val="tx1"/>
              </a:solidFill>
              <a:cs typeface="Arial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4294967295"/>
          </p:nvPr>
        </p:nvSpPr>
        <p:spPr>
          <a:xfrm>
            <a:off x="7239000" y="6629400"/>
            <a:ext cx="1905000" cy="228600"/>
          </a:xfrm>
          <a:prstGeom prst="rect">
            <a:avLst/>
          </a:prstGeom>
        </p:spPr>
        <p:txBody>
          <a:bodyPr/>
          <a:lstStyle/>
          <a:p>
            <a:fld id="{646A30F3-480C-4ADD-8740-590F9A661CFF}" type="slidenum">
              <a:rPr lang="en-US"/>
              <a:pPr/>
              <a:t>10</a:t>
            </a:fld>
            <a:endParaRPr lang="en-US"/>
          </a:p>
        </p:txBody>
      </p:sp>
      <p:sp>
        <p:nvSpPr>
          <p:cNvPr id="10178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Crossword Puzzle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0178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524000"/>
            <a:ext cx="8229600" cy="1752600"/>
          </a:xfrm>
        </p:spPr>
        <p:txBody>
          <a:bodyPr/>
          <a:lstStyle/>
          <a:p>
            <a:r>
              <a:rPr lang="en-US" dirty="0" smtClean="0"/>
              <a:t>Variables &amp; domains?</a:t>
            </a:r>
          </a:p>
          <a:p>
            <a:r>
              <a:rPr lang="en-US" dirty="0" smtClean="0"/>
              <a:t>Constraints?</a:t>
            </a:r>
            <a:endParaRPr lang="en-US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05200" y="2197100"/>
            <a:ext cx="5334000" cy="50419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Standard Search Formulation</a:t>
            </a:r>
          </a:p>
        </p:txBody>
      </p:sp>
      <p:sp>
        <p:nvSpPr>
          <p:cNvPr id="24580" name="Rectangle 4"/>
          <p:cNvSpPr>
            <a:spLocks/>
          </p:cNvSpPr>
          <p:nvPr/>
        </p:nvSpPr>
        <p:spPr bwMode="auto">
          <a:xfrm>
            <a:off x="304801" y="1981200"/>
            <a:ext cx="8686799" cy="242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/>
          <a:lstStyle/>
          <a:p>
            <a:pPr marL="496888" indent="-457200">
              <a:lnSpc>
                <a:spcPct val="80000"/>
              </a:lnSpc>
              <a:spcBef>
                <a:spcPts val="738"/>
              </a:spcBef>
              <a:buClr>
                <a:srgbClr val="333399"/>
              </a:buClr>
              <a:buSzPct val="100000"/>
              <a:buFont typeface="Arial"/>
              <a:buChar char="•"/>
            </a:pPr>
            <a:r>
              <a:rPr lang="en-US" sz="2800" dirty="0">
                <a:solidFill>
                  <a:srgbClr val="0000FF"/>
                </a:solidFill>
                <a:cs typeface="Arial" charset="0"/>
              </a:rPr>
              <a:t>States are defined by the values assigned so </a:t>
            </a:r>
            <a:r>
              <a:rPr lang="en-US" sz="2800" dirty="0" smtClean="0">
                <a:solidFill>
                  <a:srgbClr val="0000FF"/>
                </a:solidFill>
                <a:cs typeface="Arial" charset="0"/>
              </a:rPr>
              <a:t>far</a:t>
            </a:r>
          </a:p>
          <a:p>
            <a:pPr marL="496888" indent="-457200">
              <a:lnSpc>
                <a:spcPct val="80000"/>
              </a:lnSpc>
              <a:spcBef>
                <a:spcPts val="738"/>
              </a:spcBef>
              <a:buClr>
                <a:srgbClr val="333399"/>
              </a:buClr>
              <a:buSzPct val="100000"/>
              <a:buFont typeface="Arial"/>
              <a:buChar char="•"/>
            </a:pPr>
            <a:endParaRPr lang="en-US" sz="2800" dirty="0">
              <a:solidFill>
                <a:srgbClr val="0000FF"/>
              </a:solidFill>
              <a:cs typeface="Arial" charset="0"/>
            </a:endParaRPr>
          </a:p>
          <a:p>
            <a:pPr marL="496888" indent="-457200">
              <a:lnSpc>
                <a:spcPct val="80000"/>
              </a:lnSpc>
              <a:spcBef>
                <a:spcPts val="638"/>
              </a:spcBef>
              <a:buClr>
                <a:srgbClr val="000000"/>
              </a:buClr>
              <a:buSzPct val="100000"/>
              <a:buFont typeface="Arial"/>
              <a:buChar char="•"/>
            </a:pPr>
            <a:r>
              <a:rPr lang="en-US" sz="2800" dirty="0">
                <a:solidFill>
                  <a:srgbClr val="0000FF"/>
                </a:solidFill>
                <a:cs typeface="Arial" charset="0"/>
              </a:rPr>
              <a:t>Initial state: the empty assignment, {</a:t>
            </a:r>
            <a:r>
              <a:rPr lang="en-US" sz="2800" dirty="0" smtClean="0">
                <a:solidFill>
                  <a:srgbClr val="0000FF"/>
                </a:solidFill>
                <a:cs typeface="Arial" charset="0"/>
              </a:rPr>
              <a:t>}</a:t>
            </a:r>
          </a:p>
          <a:p>
            <a:pPr marL="496888" indent="-457200">
              <a:lnSpc>
                <a:spcPct val="80000"/>
              </a:lnSpc>
              <a:spcBef>
                <a:spcPts val="638"/>
              </a:spcBef>
              <a:buClr>
                <a:srgbClr val="000000"/>
              </a:buClr>
              <a:buSzPct val="100000"/>
              <a:buFont typeface="Arial"/>
              <a:buChar char="•"/>
            </a:pPr>
            <a:endParaRPr lang="en-US" sz="2800" dirty="0">
              <a:solidFill>
                <a:srgbClr val="0000FF"/>
              </a:solidFill>
              <a:cs typeface="Arial" charset="0"/>
            </a:endParaRPr>
          </a:p>
          <a:p>
            <a:pPr marL="496888" indent="-457200">
              <a:lnSpc>
                <a:spcPct val="80000"/>
              </a:lnSpc>
              <a:spcBef>
                <a:spcPts val="638"/>
              </a:spcBef>
              <a:buClr>
                <a:srgbClr val="000000"/>
              </a:buClr>
              <a:buSzPct val="100000"/>
              <a:buFont typeface="Arial"/>
              <a:buChar char="•"/>
            </a:pPr>
            <a:r>
              <a:rPr lang="en-US" sz="2800" dirty="0">
                <a:solidFill>
                  <a:srgbClr val="0000FF"/>
                </a:solidFill>
                <a:cs typeface="Arial" charset="0"/>
              </a:rPr>
              <a:t>Successor function: </a:t>
            </a:r>
            <a:endParaRPr lang="en-US" sz="2800" dirty="0" smtClean="0">
              <a:solidFill>
                <a:srgbClr val="0000FF"/>
              </a:solidFill>
              <a:cs typeface="Arial" charset="0"/>
            </a:endParaRPr>
          </a:p>
          <a:p>
            <a:pPr marL="954088" lvl="1" indent="-457200">
              <a:lnSpc>
                <a:spcPct val="80000"/>
              </a:lnSpc>
              <a:spcBef>
                <a:spcPts val="638"/>
              </a:spcBef>
              <a:buClr>
                <a:srgbClr val="000000"/>
              </a:buClr>
              <a:buSzPct val="100000"/>
              <a:buFont typeface="Arial"/>
              <a:buChar char="•"/>
            </a:pPr>
            <a:r>
              <a:rPr lang="en-US" sz="2800" dirty="0" smtClean="0">
                <a:solidFill>
                  <a:schemeClr val="tx1"/>
                </a:solidFill>
                <a:cs typeface="Arial" charset="0"/>
              </a:rPr>
              <a:t>assign value </a:t>
            </a:r>
            <a:r>
              <a:rPr lang="en-US" sz="2800" dirty="0">
                <a:solidFill>
                  <a:schemeClr val="tx1"/>
                </a:solidFill>
                <a:cs typeface="Arial" charset="0"/>
              </a:rPr>
              <a:t>to an unassigned </a:t>
            </a:r>
            <a:r>
              <a:rPr lang="en-US" sz="2800" dirty="0" smtClean="0">
                <a:solidFill>
                  <a:schemeClr val="tx1"/>
                </a:solidFill>
                <a:cs typeface="Arial" charset="0"/>
              </a:rPr>
              <a:t>variable</a:t>
            </a:r>
          </a:p>
          <a:p>
            <a:pPr marL="954088" lvl="1" indent="-457200">
              <a:lnSpc>
                <a:spcPct val="80000"/>
              </a:lnSpc>
              <a:spcBef>
                <a:spcPts val="638"/>
              </a:spcBef>
              <a:buClr>
                <a:srgbClr val="000000"/>
              </a:buClr>
              <a:buSzPct val="100000"/>
              <a:buFont typeface="Arial"/>
              <a:buChar char="•"/>
            </a:pPr>
            <a:endParaRPr lang="en-US" sz="2800" dirty="0">
              <a:solidFill>
                <a:schemeClr val="tx1"/>
              </a:solidFill>
              <a:cs typeface="Arial" charset="0"/>
            </a:endParaRPr>
          </a:p>
          <a:p>
            <a:pPr marL="496888" indent="-457200">
              <a:lnSpc>
                <a:spcPct val="80000"/>
              </a:lnSpc>
              <a:spcBef>
                <a:spcPts val="638"/>
              </a:spcBef>
              <a:buClr>
                <a:srgbClr val="000000"/>
              </a:buClr>
              <a:buSzPct val="100000"/>
              <a:buFont typeface="Arial"/>
              <a:buChar char="•"/>
            </a:pPr>
            <a:r>
              <a:rPr lang="en-US" sz="2800" dirty="0">
                <a:solidFill>
                  <a:srgbClr val="0000FF"/>
                </a:solidFill>
                <a:cs typeface="Arial" charset="0"/>
              </a:rPr>
              <a:t>Goal test: </a:t>
            </a:r>
            <a:endParaRPr lang="en-US" sz="2800" dirty="0" smtClean="0">
              <a:solidFill>
                <a:srgbClr val="0000FF"/>
              </a:solidFill>
              <a:cs typeface="Arial" charset="0"/>
            </a:endParaRPr>
          </a:p>
          <a:p>
            <a:pPr marL="954088" lvl="1" indent="-457200">
              <a:lnSpc>
                <a:spcPct val="80000"/>
              </a:lnSpc>
              <a:spcBef>
                <a:spcPts val="638"/>
              </a:spcBef>
              <a:buClr>
                <a:srgbClr val="000000"/>
              </a:buClr>
              <a:buSzPct val="100000"/>
              <a:buFont typeface="Arial"/>
              <a:buChar char="•"/>
            </a:pPr>
            <a:r>
              <a:rPr lang="en-US" sz="2800" dirty="0" smtClean="0">
                <a:cs typeface="Arial" charset="0"/>
              </a:rPr>
              <a:t>the </a:t>
            </a:r>
            <a:r>
              <a:rPr lang="en-US" sz="2800" dirty="0">
                <a:cs typeface="Arial" charset="0"/>
              </a:rPr>
              <a:t>current assignment is complete </a:t>
            </a:r>
            <a:r>
              <a:rPr lang="en-US" sz="2800" dirty="0">
                <a:cs typeface="Arial" charset="0"/>
              </a:rPr>
              <a:t>&amp;</a:t>
            </a:r>
            <a:endParaRPr lang="en-US" sz="2800" dirty="0" smtClean="0">
              <a:cs typeface="Arial" charset="0"/>
            </a:endParaRPr>
          </a:p>
          <a:p>
            <a:pPr marL="954088" lvl="1" indent="-457200">
              <a:lnSpc>
                <a:spcPct val="80000"/>
              </a:lnSpc>
              <a:spcBef>
                <a:spcPts val="638"/>
              </a:spcBef>
              <a:buClr>
                <a:srgbClr val="000000"/>
              </a:buClr>
              <a:buSzPct val="100000"/>
              <a:buFont typeface="Arial"/>
              <a:buChar char="•"/>
            </a:pPr>
            <a:r>
              <a:rPr lang="en-US" sz="2800" dirty="0" smtClean="0">
                <a:cs typeface="Arial" charset="0"/>
              </a:rPr>
              <a:t>satisfies </a:t>
            </a:r>
            <a:r>
              <a:rPr lang="en-US" sz="2800" dirty="0">
                <a:cs typeface="Arial" charset="0"/>
              </a:rPr>
              <a:t>all constraints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Backtracking Example</a:t>
            </a:r>
          </a:p>
        </p:txBody>
      </p:sp>
      <p:pic>
        <p:nvPicPr>
          <p:cNvPr id="29699" name="Picture 3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1604963"/>
            <a:ext cx="1165225" cy="960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0" name="Picture 4"/>
          <p:cNvPicPr>
            <a:picLocks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5313" y="1600200"/>
            <a:ext cx="3884612" cy="208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1" name="Picture 5"/>
          <p:cNvPicPr>
            <a:picLocks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9338" y="1601788"/>
            <a:ext cx="4564062" cy="3386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2" name="Picture 6"/>
          <p:cNvPicPr>
            <a:picLocks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635125"/>
            <a:ext cx="5432425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76200"/>
            <a:ext cx="8229600" cy="1447800"/>
          </a:xfrm>
          <a:ln/>
        </p:spPr>
        <p:txBody>
          <a:bodyPr rIns="132080"/>
          <a:lstStyle/>
          <a:p>
            <a:r>
              <a:rPr lang="en-US"/>
              <a:t>Backtracking Search</a:t>
            </a:r>
          </a:p>
        </p:txBody>
      </p:sp>
      <p:sp>
        <p:nvSpPr>
          <p:cNvPr id="27652" name="Rectangle 4"/>
          <p:cNvSpPr>
            <a:spLocks/>
          </p:cNvSpPr>
          <p:nvPr/>
        </p:nvSpPr>
        <p:spPr bwMode="auto">
          <a:xfrm>
            <a:off x="152400" y="1826149"/>
            <a:ext cx="9001432" cy="2547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square" lIns="0" tIns="0" rIns="40639" bIns="0">
            <a:spAutoFit/>
          </a:bodyPr>
          <a:lstStyle/>
          <a:p>
            <a:pPr marL="382588" indent="-342900">
              <a:lnSpc>
                <a:spcPct val="80000"/>
              </a:lnSpc>
              <a:spcBef>
                <a:spcPts val="1500"/>
              </a:spcBef>
              <a:buClr>
                <a:srgbClr val="333399"/>
              </a:buClr>
              <a:buSzPct val="100000"/>
              <a:buFont typeface="Wingdings" charset="2"/>
              <a:buChar char="§"/>
            </a:pPr>
            <a:r>
              <a:rPr lang="en-US" sz="2800" dirty="0" smtClean="0">
                <a:solidFill>
                  <a:srgbClr val="400080"/>
                </a:solidFill>
                <a:cs typeface="Arial" charset="0"/>
              </a:rPr>
              <a:t>Note 1</a:t>
            </a:r>
            <a:r>
              <a:rPr lang="en-US" sz="2800" dirty="0">
                <a:solidFill>
                  <a:srgbClr val="400080"/>
                </a:solidFill>
                <a:cs typeface="Arial" charset="0"/>
              </a:rPr>
              <a:t>: Only consider a single variable at each point</a:t>
            </a:r>
          </a:p>
          <a:p>
            <a:pPr marL="782638" lvl="1" indent="-285750">
              <a:lnSpc>
                <a:spcPct val="80000"/>
              </a:lnSpc>
              <a:spcBef>
                <a:spcPts val="1500"/>
              </a:spcBef>
              <a:buClr>
                <a:srgbClr val="000000"/>
              </a:buClr>
              <a:buSzPct val="100000"/>
              <a:buFont typeface="Wingdings" charset="2"/>
              <a:buChar char="§"/>
            </a:pPr>
            <a:r>
              <a:rPr lang="en-US" sz="2000" dirty="0">
                <a:solidFill>
                  <a:schemeClr val="tx1"/>
                </a:solidFill>
                <a:cs typeface="Arial" charset="0"/>
              </a:rPr>
              <a:t>Variable assignments are commutative, so </a:t>
            </a:r>
            <a:r>
              <a:rPr lang="en-US" sz="2000" b="1" i="1" dirty="0">
                <a:solidFill>
                  <a:schemeClr val="tx1"/>
                </a:solidFill>
                <a:cs typeface="Arial" charset="0"/>
              </a:rPr>
              <a:t>fix </a:t>
            </a:r>
            <a:r>
              <a:rPr lang="en-US" sz="2000" b="1" i="1" dirty="0" smtClean="0">
                <a:solidFill>
                  <a:schemeClr val="tx1"/>
                </a:solidFill>
                <a:cs typeface="Arial" charset="0"/>
              </a:rPr>
              <a:t>ordering of variables</a:t>
            </a:r>
            <a:endParaRPr lang="en-US" sz="2000" b="1" i="1" dirty="0">
              <a:solidFill>
                <a:schemeClr val="tx1"/>
              </a:solidFill>
              <a:cs typeface="Arial" charset="0"/>
            </a:endParaRPr>
          </a:p>
          <a:p>
            <a:pPr marL="954088" lvl="2">
              <a:lnSpc>
                <a:spcPct val="80000"/>
              </a:lnSpc>
              <a:spcBef>
                <a:spcPts val="1500"/>
              </a:spcBef>
              <a:buClr>
                <a:srgbClr val="000000"/>
              </a:buClr>
              <a:buSzPct val="100000"/>
            </a:pPr>
            <a:r>
              <a:rPr lang="en-US" sz="2000" dirty="0">
                <a:solidFill>
                  <a:schemeClr val="tx1"/>
                </a:solidFill>
                <a:cs typeface="Arial" charset="0"/>
              </a:rPr>
              <a:t>I.e., [</a:t>
            </a:r>
            <a:r>
              <a:rPr lang="en-US" sz="2000" dirty="0">
                <a:solidFill>
                  <a:srgbClr val="FF0000"/>
                </a:solidFill>
                <a:cs typeface="Arial" charset="0"/>
              </a:rPr>
              <a:t>WA = red </a:t>
            </a:r>
            <a:r>
              <a:rPr lang="en-US" sz="2000" dirty="0">
                <a:solidFill>
                  <a:schemeClr val="tx1"/>
                </a:solidFill>
                <a:cs typeface="Arial" charset="0"/>
              </a:rPr>
              <a:t>then </a:t>
            </a:r>
            <a:r>
              <a:rPr lang="en-US" sz="2000" dirty="0">
                <a:solidFill>
                  <a:srgbClr val="0000FF"/>
                </a:solidFill>
                <a:cs typeface="Arial" charset="0"/>
              </a:rPr>
              <a:t>NT = </a:t>
            </a:r>
            <a:r>
              <a:rPr lang="en-US" sz="2000" dirty="0" smtClean="0">
                <a:solidFill>
                  <a:srgbClr val="0000FF"/>
                </a:solidFill>
                <a:cs typeface="Arial" charset="0"/>
              </a:rPr>
              <a:t>blue</a:t>
            </a:r>
            <a:r>
              <a:rPr lang="en-US" sz="2000" dirty="0" smtClean="0">
                <a:solidFill>
                  <a:schemeClr val="tx1"/>
                </a:solidFill>
                <a:cs typeface="Arial" charset="0"/>
              </a:rPr>
              <a:t>] </a:t>
            </a:r>
            <a:r>
              <a:rPr lang="en-US" sz="2000" dirty="0">
                <a:solidFill>
                  <a:schemeClr val="tx1"/>
                </a:solidFill>
                <a:cs typeface="Arial" charset="0"/>
              </a:rPr>
              <a:t>same </a:t>
            </a:r>
            <a:r>
              <a:rPr lang="en-US" sz="2000" dirty="0" smtClean="0">
                <a:solidFill>
                  <a:schemeClr val="tx1"/>
                </a:solidFill>
                <a:cs typeface="Arial" charset="0"/>
              </a:rPr>
              <a:t>as</a:t>
            </a:r>
          </a:p>
          <a:p>
            <a:pPr marL="954088" lvl="2">
              <a:lnSpc>
                <a:spcPct val="80000"/>
              </a:lnSpc>
              <a:spcBef>
                <a:spcPts val="1500"/>
              </a:spcBef>
              <a:buClr>
                <a:srgbClr val="000000"/>
              </a:buClr>
              <a:buSzPct val="100000"/>
            </a:pPr>
            <a:r>
              <a:rPr lang="en-US" sz="2000" dirty="0" smtClean="0">
                <a:solidFill>
                  <a:schemeClr val="tx1"/>
                </a:solidFill>
                <a:cs typeface="Arial" charset="0"/>
              </a:rPr>
              <a:t>       </a:t>
            </a:r>
            <a:r>
              <a:rPr lang="en-US" sz="2000" dirty="0">
                <a:solidFill>
                  <a:schemeClr val="tx1"/>
                </a:solidFill>
                <a:cs typeface="Arial" charset="0"/>
              </a:rPr>
              <a:t>[</a:t>
            </a:r>
            <a:r>
              <a:rPr lang="en-US" sz="2000" dirty="0">
                <a:solidFill>
                  <a:srgbClr val="0000FF"/>
                </a:solidFill>
                <a:cs typeface="Arial" charset="0"/>
              </a:rPr>
              <a:t>NT = </a:t>
            </a:r>
            <a:r>
              <a:rPr lang="en-US" sz="2000" dirty="0" smtClean="0">
                <a:solidFill>
                  <a:srgbClr val="0000FF"/>
                </a:solidFill>
                <a:cs typeface="Arial" charset="0"/>
              </a:rPr>
              <a:t>blue </a:t>
            </a:r>
            <a:r>
              <a:rPr lang="en-US" sz="2000" dirty="0" smtClean="0">
                <a:solidFill>
                  <a:schemeClr val="tx1"/>
                </a:solidFill>
                <a:cs typeface="Arial" charset="0"/>
              </a:rPr>
              <a:t>then </a:t>
            </a:r>
            <a:r>
              <a:rPr lang="en-US" sz="2000" dirty="0">
                <a:solidFill>
                  <a:srgbClr val="FF0000"/>
                </a:solidFill>
                <a:cs typeface="Arial" charset="0"/>
              </a:rPr>
              <a:t>WA = red</a:t>
            </a:r>
            <a:r>
              <a:rPr lang="en-US" sz="2000" dirty="0">
                <a:solidFill>
                  <a:schemeClr val="tx1"/>
                </a:solidFill>
                <a:cs typeface="Arial" charset="0"/>
              </a:rPr>
              <a:t>]</a:t>
            </a:r>
          </a:p>
          <a:p>
            <a:pPr marL="782638" lvl="1" indent="-285750">
              <a:lnSpc>
                <a:spcPct val="80000"/>
              </a:lnSpc>
              <a:spcBef>
                <a:spcPts val="1500"/>
              </a:spcBef>
              <a:buClr>
                <a:srgbClr val="000000"/>
              </a:buClr>
              <a:buSzPct val="100000"/>
              <a:buFont typeface="Wingdings" charset="2"/>
              <a:buChar char="§"/>
            </a:pPr>
            <a:endParaRPr lang="en-US" sz="2000" dirty="0" smtClean="0">
              <a:solidFill>
                <a:schemeClr val="tx1"/>
              </a:solidFill>
              <a:cs typeface="Arial" charset="0"/>
            </a:endParaRPr>
          </a:p>
          <a:p>
            <a:pPr marL="782638" lvl="1" indent="-285750">
              <a:lnSpc>
                <a:spcPct val="80000"/>
              </a:lnSpc>
              <a:spcBef>
                <a:spcPts val="1500"/>
              </a:spcBef>
              <a:buClr>
                <a:srgbClr val="000000"/>
              </a:buClr>
              <a:buSzPct val="100000"/>
              <a:buFont typeface="Wingdings" charset="2"/>
              <a:buChar char="§"/>
            </a:pPr>
            <a:r>
              <a:rPr lang="en-US" sz="2000" dirty="0" smtClean="0">
                <a:solidFill>
                  <a:schemeClr val="tx1"/>
                </a:solidFill>
                <a:cs typeface="Arial" charset="0"/>
              </a:rPr>
              <a:t>What is </a:t>
            </a:r>
            <a:r>
              <a:rPr lang="en-US" sz="2000" b="1" i="1" dirty="0" smtClean="0">
                <a:solidFill>
                  <a:schemeClr val="tx1"/>
                </a:solidFill>
                <a:cs typeface="Arial" charset="0"/>
              </a:rPr>
              <a:t>branching factor </a:t>
            </a:r>
            <a:r>
              <a:rPr lang="en-US" sz="2000" dirty="0" smtClean="0">
                <a:solidFill>
                  <a:schemeClr val="tx1"/>
                </a:solidFill>
                <a:cs typeface="Arial" charset="0"/>
              </a:rPr>
              <a:t>of this search?</a:t>
            </a:r>
            <a:endParaRPr lang="en-US" sz="2000" dirty="0">
              <a:solidFill>
                <a:schemeClr val="tx1"/>
              </a:solidFill>
              <a:cs typeface="Arial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76200"/>
            <a:ext cx="8229600" cy="1447800"/>
          </a:xfrm>
          <a:ln/>
        </p:spPr>
        <p:txBody>
          <a:bodyPr rIns="132080"/>
          <a:lstStyle/>
          <a:p>
            <a:r>
              <a:rPr lang="en-US"/>
              <a:t>Backtracking Search</a:t>
            </a:r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600200"/>
            <a:ext cx="8915400" cy="3822700"/>
          </a:xfrm>
          <a:ln/>
        </p:spPr>
        <p:txBody>
          <a:bodyPr rIns="132080"/>
          <a:lstStyle/>
          <a:p>
            <a:pPr marL="39688" indent="0">
              <a:lnSpc>
                <a:spcPct val="80000"/>
              </a:lnSpc>
              <a:spcBef>
                <a:spcPts val="1500"/>
              </a:spcBef>
              <a:buNone/>
            </a:pPr>
            <a:r>
              <a:rPr lang="en-US" sz="2800" dirty="0" smtClean="0"/>
              <a:t>Note </a:t>
            </a:r>
            <a:r>
              <a:rPr lang="en-US" sz="2800" dirty="0"/>
              <a:t>2: Only allow legal assignments at each point</a:t>
            </a:r>
          </a:p>
          <a:p>
            <a:pPr marL="782638" lvl="1">
              <a:lnSpc>
                <a:spcPct val="80000"/>
              </a:lnSpc>
              <a:spcBef>
                <a:spcPts val="1500"/>
              </a:spcBef>
            </a:pPr>
            <a:r>
              <a:rPr lang="en-US" sz="2400" dirty="0"/>
              <a:t>I.e. </a:t>
            </a:r>
            <a:r>
              <a:rPr lang="en-US" sz="2400" dirty="0" smtClean="0"/>
              <a:t>Ignore values </a:t>
            </a:r>
            <a:r>
              <a:rPr lang="en-US" sz="2400" dirty="0"/>
              <a:t>which </a:t>
            </a:r>
            <a:r>
              <a:rPr lang="en-US" sz="2400" dirty="0" smtClean="0"/>
              <a:t>conflict </a:t>
            </a:r>
            <a:r>
              <a:rPr lang="en-US" sz="2400" dirty="0"/>
              <a:t>previous assignments</a:t>
            </a:r>
          </a:p>
          <a:p>
            <a:pPr marL="782638" lvl="1">
              <a:lnSpc>
                <a:spcPct val="80000"/>
              </a:lnSpc>
              <a:spcBef>
                <a:spcPts val="1500"/>
              </a:spcBef>
            </a:pPr>
            <a:r>
              <a:rPr lang="en-US" sz="2400" dirty="0"/>
              <a:t>Might </a:t>
            </a:r>
            <a:r>
              <a:rPr lang="en-US" sz="2400" dirty="0" smtClean="0"/>
              <a:t>need some </a:t>
            </a:r>
            <a:r>
              <a:rPr lang="en-US" sz="2400" dirty="0"/>
              <a:t>computation to </a:t>
            </a:r>
            <a:r>
              <a:rPr lang="en-US" sz="2400" dirty="0" smtClean="0"/>
              <a:t>eliminate such conflicts</a:t>
            </a:r>
          </a:p>
          <a:p>
            <a:pPr marL="782638" lvl="1">
              <a:lnSpc>
                <a:spcPct val="80000"/>
              </a:lnSpc>
              <a:spcBef>
                <a:spcPts val="1500"/>
              </a:spcBef>
            </a:pPr>
            <a:endParaRPr lang="en-US" sz="2400" dirty="0"/>
          </a:p>
          <a:p>
            <a:pPr marL="782638" lvl="1">
              <a:lnSpc>
                <a:spcPct val="80000"/>
              </a:lnSpc>
              <a:spcBef>
                <a:spcPts val="1500"/>
              </a:spcBef>
            </a:pPr>
            <a:r>
              <a:rPr lang="en-US" sz="2400" dirty="0"/>
              <a:t>“Incremental goal test</a:t>
            </a:r>
            <a:r>
              <a:rPr lang="en-US" sz="2400" dirty="0" smtClean="0"/>
              <a:t>”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184787016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76200"/>
            <a:ext cx="8229600" cy="1447800"/>
          </a:xfrm>
          <a:ln/>
        </p:spPr>
        <p:txBody>
          <a:bodyPr rIns="132080"/>
          <a:lstStyle/>
          <a:p>
            <a:r>
              <a:rPr lang="en-US" dirty="0" smtClean="0">
                <a:solidFill>
                  <a:srgbClr val="FF0000"/>
                </a:solidFill>
              </a:rPr>
              <a:t>“Backtracking Search”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828800"/>
            <a:ext cx="8915400" cy="3822700"/>
          </a:xfrm>
          <a:ln/>
        </p:spPr>
        <p:txBody>
          <a:bodyPr rIns="132080"/>
          <a:lstStyle/>
          <a:p>
            <a:pPr marL="39688" indent="0">
              <a:lnSpc>
                <a:spcPct val="80000"/>
              </a:lnSpc>
              <a:spcBef>
                <a:spcPts val="1500"/>
              </a:spcBef>
              <a:buNone/>
            </a:pPr>
            <a:r>
              <a:rPr lang="en-US" sz="2800" dirty="0" smtClean="0"/>
              <a:t>Depth</a:t>
            </a:r>
            <a:r>
              <a:rPr lang="en-US" sz="2800" dirty="0"/>
              <a:t>-first search for CSPs with these two </a:t>
            </a:r>
            <a:r>
              <a:rPr lang="en-US" sz="2800" dirty="0" smtClean="0"/>
              <a:t>ideas</a:t>
            </a:r>
          </a:p>
          <a:p>
            <a:pPr lvl="1">
              <a:lnSpc>
                <a:spcPct val="80000"/>
              </a:lnSpc>
              <a:spcBef>
                <a:spcPts val="1500"/>
              </a:spcBef>
            </a:pPr>
            <a:r>
              <a:rPr lang="en-US" sz="2400" dirty="0" smtClean="0"/>
              <a:t>One variable at a time, fixed order</a:t>
            </a:r>
          </a:p>
          <a:p>
            <a:pPr lvl="1">
              <a:lnSpc>
                <a:spcPct val="80000"/>
              </a:lnSpc>
              <a:spcBef>
                <a:spcPts val="1500"/>
              </a:spcBef>
            </a:pPr>
            <a:r>
              <a:rPr lang="en-US" sz="2400" dirty="0" smtClean="0"/>
              <a:t>Only trying consistent assignments</a:t>
            </a:r>
            <a:endParaRPr lang="en-US" sz="3200" dirty="0"/>
          </a:p>
          <a:p>
            <a:pPr>
              <a:lnSpc>
                <a:spcPct val="80000"/>
              </a:lnSpc>
              <a:spcBef>
                <a:spcPts val="1500"/>
              </a:spcBef>
            </a:pPr>
            <a:endParaRPr lang="en-US" sz="2800" dirty="0" smtClean="0"/>
          </a:p>
          <a:p>
            <a:pPr marL="39688" indent="0">
              <a:lnSpc>
                <a:spcPct val="80000"/>
              </a:lnSpc>
              <a:spcBef>
                <a:spcPts val="1500"/>
              </a:spcBef>
              <a:buNone/>
            </a:pPr>
            <a:r>
              <a:rPr lang="en-US" sz="2800" dirty="0" smtClean="0"/>
              <a:t>Is called </a:t>
            </a:r>
            <a:r>
              <a:rPr lang="en-US" sz="2800" dirty="0" smtClean="0"/>
              <a:t>“Backtracking Search”</a:t>
            </a:r>
          </a:p>
          <a:p>
            <a:pPr lvl="1">
              <a:lnSpc>
                <a:spcPct val="80000"/>
              </a:lnSpc>
              <a:spcBef>
                <a:spcPts val="1500"/>
              </a:spcBef>
            </a:pPr>
            <a:r>
              <a:rPr lang="en-US" sz="2400" dirty="0" smtClean="0"/>
              <a:t>Basic </a:t>
            </a:r>
            <a:r>
              <a:rPr lang="en-US" sz="2400" dirty="0"/>
              <a:t>uninformed algorithm for CSPs</a:t>
            </a:r>
            <a:endParaRPr lang="en-US" sz="3600" dirty="0"/>
          </a:p>
          <a:p>
            <a:pPr lvl="1">
              <a:lnSpc>
                <a:spcPct val="80000"/>
              </a:lnSpc>
              <a:spcBef>
                <a:spcPts val="1500"/>
              </a:spcBef>
            </a:pPr>
            <a:r>
              <a:rPr lang="en-US" sz="2400" dirty="0"/>
              <a:t>Can solve n-queens for n </a:t>
            </a:r>
            <a:r>
              <a:rPr lang="en-US" sz="2400" dirty="0">
                <a:latin typeface="Symbol" charset="2"/>
                <a:ea typeface="Symbol" charset="2"/>
                <a:cs typeface="Symbol" charset="2"/>
                <a:sym typeface="Symbol" charset="2"/>
              </a:rPr>
              <a:t>≈</a:t>
            </a:r>
            <a:r>
              <a:rPr lang="en-US" sz="2400" dirty="0"/>
              <a:t> 25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5791200" y="3657600"/>
            <a:ext cx="2895600" cy="2609850"/>
            <a:chOff x="1447800" y="1600200"/>
            <a:chExt cx="5572125" cy="4743450"/>
          </a:xfrm>
        </p:grpSpPr>
        <p:pic>
          <p:nvPicPr>
            <p:cNvPr id="7" name="Picture 3"/>
            <p:cNvPicPr>
              <a:picLocks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0" y="1604963"/>
              <a:ext cx="1165225" cy="960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4"/>
            <p:cNvPicPr>
              <a:picLocks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5313" y="1600200"/>
              <a:ext cx="3884612" cy="2089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Picture 5"/>
            <p:cNvPicPr>
              <a:picLocks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19338" y="1601788"/>
              <a:ext cx="4564062" cy="338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6"/>
            <p:cNvPicPr>
              <a:picLocks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7800" y="1635125"/>
              <a:ext cx="5432425" cy="470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033177308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Backtracking Search</a:t>
            </a:r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5761038"/>
            <a:ext cx="8229600" cy="1096962"/>
          </a:xfrm>
          <a:ln/>
        </p:spPr>
        <p:txBody>
          <a:bodyPr rIns="132080"/>
          <a:lstStyle/>
          <a:p>
            <a:r>
              <a:rPr lang="en-US" sz="2400"/>
              <a:t>What are the choice points?</a:t>
            </a:r>
          </a:p>
        </p:txBody>
      </p:sp>
      <p:pic>
        <p:nvPicPr>
          <p:cNvPr id="28676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652588"/>
            <a:ext cx="7848600" cy="383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5" grpId="0" build="p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Backtracking</a:t>
            </a:r>
          </a:p>
        </p:txBody>
      </p:sp>
      <p:pic>
        <p:nvPicPr>
          <p:cNvPr id="30723" name="9b-1.mov" descr="cse473au11-csps.ppt_media/9b-1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9400" y="1155700"/>
            <a:ext cx="5694363" cy="591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07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072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07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07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723"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>
          <a:xfrm>
            <a:off x="406400" y="1257300"/>
            <a:ext cx="1943100" cy="1600200"/>
          </a:xfrm>
          <a:ln/>
        </p:spPr>
        <p:txBody>
          <a:bodyPr rIns="132080"/>
          <a:lstStyle/>
          <a:p>
            <a:r>
              <a:rPr lang="en-US"/>
              <a:t>Are we done?</a:t>
            </a:r>
          </a:p>
        </p:txBody>
      </p:sp>
      <p:pic>
        <p:nvPicPr>
          <p:cNvPr id="31747" name="27b-1.mov" descr="cse473au11-csps.ppt_media/27b-1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9500" y="38100"/>
            <a:ext cx="6502400" cy="675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174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174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17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174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747"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Improving Backtracking</a:t>
            </a:r>
          </a:p>
        </p:txBody>
      </p:sp>
      <p:sp>
        <p:nvSpPr>
          <p:cNvPr id="327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81000" y="1646238"/>
            <a:ext cx="8229600" cy="685800"/>
          </a:xfrm>
          <a:ln/>
        </p:spPr>
        <p:txBody>
          <a:bodyPr rIns="132080"/>
          <a:lstStyle/>
          <a:p>
            <a:r>
              <a:rPr lang="en-US" sz="2800"/>
              <a:t>General-purpose ideas give huge gains in speed</a:t>
            </a:r>
          </a:p>
        </p:txBody>
      </p:sp>
      <p:sp>
        <p:nvSpPr>
          <p:cNvPr id="32772" name="Rectangle 4"/>
          <p:cNvSpPr>
            <a:spLocks/>
          </p:cNvSpPr>
          <p:nvPr/>
        </p:nvSpPr>
        <p:spPr bwMode="auto">
          <a:xfrm>
            <a:off x="431800" y="2628900"/>
            <a:ext cx="8081699" cy="3286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40639" bIns="0">
            <a:spAutoFit/>
          </a:bodyPr>
          <a:lstStyle/>
          <a:p>
            <a:pPr marL="382588" indent="-342900">
              <a:spcBef>
                <a:spcPts val="738"/>
              </a:spcBef>
              <a:buClr>
                <a:srgbClr val="3333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FF0000"/>
                </a:solidFill>
                <a:cs typeface="Arial" charset="0"/>
              </a:rPr>
              <a:t>Ordering</a:t>
            </a:r>
            <a:r>
              <a:rPr lang="en-US" sz="2800" dirty="0">
                <a:solidFill>
                  <a:srgbClr val="333399"/>
                </a:solidFill>
                <a:cs typeface="Arial" charset="0"/>
              </a:rPr>
              <a:t>:</a:t>
            </a:r>
          </a:p>
          <a:p>
            <a:pPr marL="782638" lvl="1" indent="-285750">
              <a:spcBef>
                <a:spcPts val="638"/>
              </a:spcBef>
              <a:buClr>
                <a:srgbClr val="000000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chemeClr val="tx1"/>
                </a:solidFill>
                <a:cs typeface="Arial" charset="0"/>
              </a:rPr>
              <a:t>Which variable should be assigned next?</a:t>
            </a:r>
          </a:p>
          <a:p>
            <a:pPr marL="782638" lvl="1" indent="-285750">
              <a:spcBef>
                <a:spcPts val="638"/>
              </a:spcBef>
              <a:buClr>
                <a:srgbClr val="000000"/>
              </a:buClr>
              <a:buSzPct val="100000"/>
              <a:buFont typeface="Wingdings" charset="2"/>
              <a:buChar char="§"/>
            </a:pPr>
            <a:r>
              <a:rPr lang="en-US" sz="2400" dirty="0">
                <a:solidFill>
                  <a:schemeClr val="tx1"/>
                </a:solidFill>
                <a:cs typeface="Arial" charset="0"/>
              </a:rPr>
              <a:t>In what order should its values be tried?</a:t>
            </a:r>
          </a:p>
          <a:p>
            <a:pPr marL="782638" lvl="1" indent="-285750">
              <a:spcBef>
                <a:spcPts val="638"/>
              </a:spcBef>
              <a:buClr>
                <a:srgbClr val="000000"/>
              </a:buClr>
              <a:buSzPct val="100000"/>
              <a:buFont typeface="Wingdings" charset="2"/>
              <a:buChar char="§"/>
            </a:pPr>
            <a:endParaRPr lang="en-US" sz="2400" dirty="0">
              <a:solidFill>
                <a:schemeClr val="tx1"/>
              </a:solidFill>
              <a:cs typeface="Arial" charset="0"/>
            </a:endParaRPr>
          </a:p>
          <a:p>
            <a:pPr marL="382588" indent="-342900">
              <a:spcBef>
                <a:spcPts val="738"/>
              </a:spcBef>
              <a:buClr>
                <a:srgbClr val="3333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FF0000"/>
                </a:solidFill>
                <a:cs typeface="Arial" charset="0"/>
              </a:rPr>
              <a:t>Filtering</a:t>
            </a:r>
            <a:r>
              <a:rPr lang="en-US" sz="2800" dirty="0">
                <a:solidFill>
                  <a:srgbClr val="333399"/>
                </a:solidFill>
                <a:cs typeface="Arial" charset="0"/>
              </a:rPr>
              <a:t>: Can we detect inevitable failure early?</a:t>
            </a:r>
          </a:p>
          <a:p>
            <a:pPr marL="782638" lvl="1" indent="-285750">
              <a:spcBef>
                <a:spcPts val="638"/>
              </a:spcBef>
              <a:buClr>
                <a:srgbClr val="000000"/>
              </a:buClr>
              <a:buSzPct val="100000"/>
              <a:buFont typeface="Wingdings" charset="2"/>
              <a:buChar char="§"/>
            </a:pPr>
            <a:endParaRPr lang="en-US" sz="2400" dirty="0">
              <a:solidFill>
                <a:schemeClr val="tx1"/>
              </a:solidFill>
              <a:ea typeface="Lucida Grande" charset="0"/>
              <a:cs typeface="Lucida Grande" charset="0"/>
            </a:endParaRPr>
          </a:p>
          <a:p>
            <a:pPr marL="382588" indent="-342900">
              <a:spcBef>
                <a:spcPts val="738"/>
              </a:spcBef>
              <a:buClr>
                <a:srgbClr val="3333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FF0000"/>
                </a:solidFill>
                <a:cs typeface="Arial" charset="0"/>
              </a:rPr>
              <a:t>Structure</a:t>
            </a:r>
            <a:r>
              <a:rPr lang="en-US" sz="2800" dirty="0">
                <a:solidFill>
                  <a:srgbClr val="333399"/>
                </a:solidFill>
                <a:cs typeface="Arial" charset="0"/>
              </a:rPr>
              <a:t>: Can we exploit the problem structure?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294967295"/>
          </p:nvPr>
        </p:nvSpPr>
        <p:spPr>
          <a:xfrm>
            <a:off x="8839200" y="6400800"/>
            <a:ext cx="381000" cy="457200"/>
          </a:xfrm>
          <a:prstGeom prst="rect">
            <a:avLst/>
          </a:prstGeom>
        </p:spPr>
        <p:txBody>
          <a:bodyPr/>
          <a:lstStyle/>
          <a:p>
            <a:fld id="{D97D0463-84E7-4665-BAAB-192758B1C5E2}" type="slidenum">
              <a:rPr lang="en-US"/>
              <a:pPr/>
              <a:t>2</a:t>
            </a:fld>
            <a:endParaRPr lang="en-US" dirty="0"/>
          </a:p>
        </p:txBody>
      </p:sp>
      <p:sp>
        <p:nvSpPr>
          <p:cNvPr id="203778" name="Rectangle 2"/>
          <p:cNvSpPr>
            <a:spLocks noGrp="1" noChangeArrowheads="1"/>
          </p:cNvSpPr>
          <p:nvPr>
            <p:ph type="title"/>
          </p:nvPr>
        </p:nvSpPr>
        <p:spPr>
          <a:xfrm>
            <a:off x="996950" y="230188"/>
            <a:ext cx="7191375" cy="684212"/>
          </a:xfrm>
          <a:noFill/>
          <a:ln/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17961" dir="18900000" algn="ctr" rotWithShape="0">
                    <a:schemeClr val="tx1"/>
                  </a:outerShdw>
                </a:effectLst>
              </a14:hiddenEffects>
            </a:ext>
          </a:extLst>
        </p:spPr>
        <p:txBody>
          <a:bodyPr/>
          <a:lstStyle/>
          <a:p>
            <a:r>
              <a:rPr lang="en-US" sz="4400" dirty="0" smtClean="0"/>
              <a:t>Space of Search </a:t>
            </a:r>
            <a:r>
              <a:rPr lang="en-US" sz="4400" dirty="0"/>
              <a:t>Strategies</a:t>
            </a:r>
          </a:p>
        </p:txBody>
      </p:sp>
      <p:sp>
        <p:nvSpPr>
          <p:cNvPr id="2037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" y="1981200"/>
            <a:ext cx="8534400" cy="4114800"/>
          </a:xfrm>
          <a:noFill/>
          <a:ln/>
        </p:spPr>
        <p:txBody>
          <a:bodyPr/>
          <a:lstStyle/>
          <a:p>
            <a:pPr marL="469900" indent="-469900"/>
            <a:r>
              <a:rPr lang="en-US" dirty="0"/>
              <a:t>Blind </a:t>
            </a:r>
            <a:r>
              <a:rPr lang="en-US" dirty="0" smtClean="0"/>
              <a:t>Search</a:t>
            </a:r>
            <a:endParaRPr lang="en-US" dirty="0"/>
          </a:p>
          <a:p>
            <a:pPr marL="819150" lvl="1" indent="-469900"/>
            <a:r>
              <a:rPr lang="en-US" sz="2400" dirty="0" smtClean="0"/>
              <a:t>DFS, BFS, IDS</a:t>
            </a:r>
            <a:endParaRPr lang="en-US" sz="2400" dirty="0"/>
          </a:p>
          <a:p>
            <a:pPr marL="469900" indent="-469900"/>
            <a:r>
              <a:rPr lang="en-US" dirty="0"/>
              <a:t>Informed </a:t>
            </a:r>
            <a:r>
              <a:rPr lang="en-US" dirty="0" smtClean="0"/>
              <a:t>Search</a:t>
            </a:r>
          </a:p>
          <a:p>
            <a:pPr marL="819150" lvl="1" indent="-469900"/>
            <a:r>
              <a:rPr lang="en-US" sz="2400" dirty="0" smtClean="0"/>
              <a:t>Systematic: Uniform </a:t>
            </a:r>
            <a:r>
              <a:rPr lang="en-US" sz="2400" dirty="0" smtClean="0"/>
              <a:t>cost, greedy, A*, IDA</a:t>
            </a:r>
            <a:r>
              <a:rPr lang="en-US" sz="2400" dirty="0" smtClean="0"/>
              <a:t>*</a:t>
            </a:r>
          </a:p>
          <a:p>
            <a:pPr marL="819150" lvl="1" indent="-469900"/>
            <a:r>
              <a:rPr lang="en-US" sz="2400" dirty="0" smtClean="0"/>
              <a:t>Stochastic: Hill climbing w/ random walk &amp; restarts</a:t>
            </a:r>
            <a:endParaRPr lang="en-US" sz="2400" dirty="0"/>
          </a:p>
          <a:p>
            <a:pPr marL="469900" indent="-469900"/>
            <a:r>
              <a:rPr lang="en-US" b="1" dirty="0">
                <a:solidFill>
                  <a:srgbClr val="0000FF"/>
                </a:solidFill>
              </a:rPr>
              <a:t>Constraint </a:t>
            </a:r>
            <a:r>
              <a:rPr lang="en-US" b="1" dirty="0" smtClean="0">
                <a:solidFill>
                  <a:srgbClr val="0000FF"/>
                </a:solidFill>
              </a:rPr>
              <a:t>Satisfaction</a:t>
            </a:r>
          </a:p>
          <a:p>
            <a:pPr marL="819150" lvl="1" indent="-469900"/>
            <a:r>
              <a:rPr lang="en-US" sz="2400" dirty="0" smtClean="0"/>
              <a:t>Backtracking=DFS, FC, k-consistency</a:t>
            </a:r>
            <a:endParaRPr lang="en-US" sz="2400" dirty="0"/>
          </a:p>
          <a:p>
            <a:pPr marL="469900" indent="-469900"/>
            <a:r>
              <a:rPr lang="en-US" dirty="0"/>
              <a:t>Adversary Search</a:t>
            </a:r>
          </a:p>
        </p:txBody>
      </p:sp>
    </p:spTree>
    <p:extLst>
      <p:ext uri="{BB962C8B-B14F-4D97-AF65-F5344CB8AC3E}">
        <p14:creationId xmlns:p14="http://schemas.microsoft.com/office/powerpoint/2010/main" val="287597825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0" y="106363"/>
            <a:ext cx="6096000" cy="1387475"/>
          </a:xfrm>
          <a:ln/>
        </p:spPr>
        <p:txBody>
          <a:bodyPr rIns="132080"/>
          <a:lstStyle/>
          <a:p>
            <a:r>
              <a:rPr lang="en-US"/>
              <a:t>Forward Checking</a:t>
            </a:r>
          </a:p>
        </p:txBody>
      </p:sp>
      <p:sp>
        <p:nvSpPr>
          <p:cNvPr id="337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93838"/>
            <a:ext cx="8229600" cy="5364162"/>
          </a:xfrm>
          <a:ln/>
        </p:spPr>
        <p:txBody>
          <a:bodyPr rIns="132080"/>
          <a:lstStyle/>
          <a:p>
            <a:r>
              <a:rPr lang="en-US" sz="2400"/>
              <a:t>Idea: Keep track of remaining legal values for unassigned variables (using immediate constraints)</a:t>
            </a:r>
          </a:p>
          <a:p>
            <a:r>
              <a:rPr lang="en-US" sz="2400"/>
              <a:t>Idea: Terminate when any variable has no legal values</a:t>
            </a:r>
          </a:p>
        </p:txBody>
      </p:sp>
      <p:pic>
        <p:nvPicPr>
          <p:cNvPr id="33796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971800"/>
            <a:ext cx="8335963" cy="3697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804" name="Group 12"/>
          <p:cNvGrpSpPr>
            <a:grpSpLocks/>
          </p:cNvGrpSpPr>
          <p:nvPr/>
        </p:nvGrpSpPr>
        <p:grpSpPr bwMode="auto">
          <a:xfrm>
            <a:off x="7239000" y="150813"/>
            <a:ext cx="1765300" cy="1368425"/>
            <a:chOff x="0" y="0"/>
            <a:chExt cx="1112" cy="861"/>
          </a:xfrm>
        </p:grpSpPr>
        <p:pic>
          <p:nvPicPr>
            <p:cNvPr id="33797" name="Picture 5"/>
            <p:cNvPicPr>
              <a:picLocks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034" cy="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798" name="Rectangle 6"/>
            <p:cNvSpPr>
              <a:spLocks/>
            </p:cNvSpPr>
            <p:nvPr/>
          </p:nvSpPr>
          <p:spPr bwMode="auto">
            <a:xfrm>
              <a:off x="96" y="285"/>
              <a:ext cx="38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WA</a:t>
              </a:r>
            </a:p>
          </p:txBody>
        </p:sp>
        <p:sp>
          <p:nvSpPr>
            <p:cNvPr id="33799" name="Rectangle 7"/>
            <p:cNvSpPr>
              <a:spLocks/>
            </p:cNvSpPr>
            <p:nvPr/>
          </p:nvSpPr>
          <p:spPr bwMode="auto">
            <a:xfrm>
              <a:off x="392" y="356"/>
              <a:ext cx="29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SA</a:t>
              </a:r>
            </a:p>
          </p:txBody>
        </p:sp>
        <p:sp>
          <p:nvSpPr>
            <p:cNvPr id="33800" name="Rectangle 8"/>
            <p:cNvSpPr>
              <a:spLocks/>
            </p:cNvSpPr>
            <p:nvPr/>
          </p:nvSpPr>
          <p:spPr bwMode="auto">
            <a:xfrm>
              <a:off x="392" y="178"/>
              <a:ext cx="29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NT</a:t>
              </a:r>
            </a:p>
          </p:txBody>
        </p:sp>
        <p:sp>
          <p:nvSpPr>
            <p:cNvPr id="33801" name="Rectangle 9"/>
            <p:cNvSpPr>
              <a:spLocks/>
            </p:cNvSpPr>
            <p:nvPr/>
          </p:nvSpPr>
          <p:spPr bwMode="auto">
            <a:xfrm>
              <a:off x="677" y="214"/>
              <a:ext cx="29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Q</a:t>
              </a:r>
            </a:p>
          </p:txBody>
        </p:sp>
        <p:sp>
          <p:nvSpPr>
            <p:cNvPr id="33802" name="Rectangle 10"/>
            <p:cNvSpPr>
              <a:spLocks/>
            </p:cNvSpPr>
            <p:nvPr/>
          </p:nvSpPr>
          <p:spPr bwMode="auto">
            <a:xfrm>
              <a:off x="712" y="463"/>
              <a:ext cx="4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700"/>
                </a:spcBef>
              </a:pPr>
              <a:r>
                <a:rPr lang="en-US" sz="1200">
                  <a:solidFill>
                    <a:schemeClr val="tx1"/>
                  </a:solidFill>
                  <a:cs typeface="Arial" charset="0"/>
                </a:rPr>
                <a:t>NSW</a:t>
              </a:r>
            </a:p>
          </p:txBody>
        </p:sp>
        <p:sp>
          <p:nvSpPr>
            <p:cNvPr id="33803" name="Rectangle 11"/>
            <p:cNvSpPr>
              <a:spLocks/>
            </p:cNvSpPr>
            <p:nvPr/>
          </p:nvSpPr>
          <p:spPr bwMode="auto">
            <a:xfrm>
              <a:off x="712" y="605"/>
              <a:ext cx="4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V</a:t>
              </a:r>
            </a:p>
          </p:txBody>
        </p:sp>
      </p:grpSp>
      <p:sp>
        <p:nvSpPr>
          <p:cNvPr id="33805" name="Rectangle 13"/>
          <p:cNvSpPr>
            <a:spLocks/>
          </p:cNvSpPr>
          <p:nvPr/>
        </p:nvSpPr>
        <p:spPr bwMode="auto">
          <a:xfrm>
            <a:off x="381000" y="5257800"/>
            <a:ext cx="8382000" cy="144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806" name="Rectangle 14"/>
          <p:cNvSpPr>
            <a:spLocks/>
          </p:cNvSpPr>
          <p:nvPr/>
        </p:nvSpPr>
        <p:spPr bwMode="auto">
          <a:xfrm>
            <a:off x="381000" y="5715000"/>
            <a:ext cx="8382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807" name="Rectangle 15"/>
          <p:cNvSpPr>
            <a:spLocks/>
          </p:cNvSpPr>
          <p:nvPr/>
        </p:nvSpPr>
        <p:spPr bwMode="auto">
          <a:xfrm>
            <a:off x="381000" y="6248400"/>
            <a:ext cx="8382000" cy="533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808" name="Rectangle 16"/>
          <p:cNvSpPr>
            <a:spLocks/>
          </p:cNvSpPr>
          <p:nvPr/>
        </p:nvSpPr>
        <p:spPr bwMode="auto">
          <a:xfrm>
            <a:off x="2514600" y="2895600"/>
            <a:ext cx="5486400" cy="1295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809" name="Rectangle 17"/>
          <p:cNvSpPr>
            <a:spLocks/>
          </p:cNvSpPr>
          <p:nvPr/>
        </p:nvSpPr>
        <p:spPr bwMode="auto">
          <a:xfrm>
            <a:off x="4267200" y="2895600"/>
            <a:ext cx="3886200" cy="1295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3810" name="Rectangle 18"/>
          <p:cNvSpPr>
            <a:spLocks/>
          </p:cNvSpPr>
          <p:nvPr/>
        </p:nvSpPr>
        <p:spPr bwMode="auto">
          <a:xfrm>
            <a:off x="6019800" y="2895600"/>
            <a:ext cx="2286000" cy="1295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Forward Checking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 flipH="1">
            <a:off x="8461375" y="6397625"/>
            <a:ext cx="835025" cy="612775"/>
          </a:xfrm>
        </p:spPr>
        <p:txBody>
          <a:bodyPr/>
          <a:lstStyle/>
          <a:p>
            <a:fld id="{36BAD036-E8F3-4025-89AE-E1D88E3AD31F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7" name="Rectangle 6"/>
          <p:cNvSpPr/>
          <p:nvPr/>
        </p:nvSpPr>
        <p:spPr bwMode="auto">
          <a:xfrm>
            <a:off x="26670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31242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35814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40386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6670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31242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35814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40386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6670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124200" y="30480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5814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4038600" y="30480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26670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3124200" y="35052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35814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038600" y="35052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524000" y="213360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1</a:t>
            </a:r>
            <a:endParaRPr lang="en-US" sz="2400" dirty="0"/>
          </a:p>
        </p:txBody>
      </p:sp>
      <p:sp>
        <p:nvSpPr>
          <p:cNvPr id="100" name="TextBox 99"/>
          <p:cNvSpPr txBox="1"/>
          <p:nvPr/>
        </p:nvSpPr>
        <p:spPr>
          <a:xfrm>
            <a:off x="1524000" y="258633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2</a:t>
            </a:r>
            <a:endParaRPr lang="en-US" sz="2400" dirty="0"/>
          </a:p>
        </p:txBody>
      </p:sp>
      <p:sp>
        <p:nvSpPr>
          <p:cNvPr id="101" name="TextBox 100"/>
          <p:cNvSpPr txBox="1"/>
          <p:nvPr/>
        </p:nvSpPr>
        <p:spPr>
          <a:xfrm>
            <a:off x="1524000" y="303907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3</a:t>
            </a:r>
            <a:endParaRPr lang="en-US" sz="2400" dirty="0"/>
          </a:p>
        </p:txBody>
      </p:sp>
      <p:sp>
        <p:nvSpPr>
          <p:cNvPr id="102" name="TextBox 101"/>
          <p:cNvSpPr txBox="1"/>
          <p:nvPr/>
        </p:nvSpPr>
        <p:spPr>
          <a:xfrm>
            <a:off x="1524000" y="349180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4</a:t>
            </a:r>
            <a:endParaRPr lang="en-US" sz="2400" dirty="0"/>
          </a:p>
        </p:txBody>
      </p:sp>
      <p:sp>
        <p:nvSpPr>
          <p:cNvPr id="103" name="TextBox 102"/>
          <p:cNvSpPr txBox="1"/>
          <p:nvPr/>
        </p:nvSpPr>
        <p:spPr>
          <a:xfrm flipH="1">
            <a:off x="27180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1</a:t>
            </a:r>
            <a:endParaRPr lang="en-US" sz="2400" dirty="0"/>
          </a:p>
        </p:txBody>
      </p:sp>
      <p:sp>
        <p:nvSpPr>
          <p:cNvPr id="119" name="TextBox 118"/>
          <p:cNvSpPr txBox="1"/>
          <p:nvPr/>
        </p:nvSpPr>
        <p:spPr>
          <a:xfrm flipH="1">
            <a:off x="27180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23" name="TextBox 122"/>
          <p:cNvSpPr txBox="1"/>
          <p:nvPr/>
        </p:nvSpPr>
        <p:spPr>
          <a:xfrm flipH="1">
            <a:off x="27180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27" name="TextBox 126"/>
          <p:cNvSpPr txBox="1"/>
          <p:nvPr/>
        </p:nvSpPr>
        <p:spPr>
          <a:xfrm flipH="1">
            <a:off x="27180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31" name="TextBox 130"/>
          <p:cNvSpPr txBox="1"/>
          <p:nvPr/>
        </p:nvSpPr>
        <p:spPr>
          <a:xfrm flipH="1">
            <a:off x="31752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1</a:t>
            </a:r>
            <a:endParaRPr lang="en-US" sz="2400" dirty="0"/>
          </a:p>
        </p:txBody>
      </p:sp>
      <p:sp>
        <p:nvSpPr>
          <p:cNvPr id="132" name="TextBox 131"/>
          <p:cNvSpPr txBox="1"/>
          <p:nvPr/>
        </p:nvSpPr>
        <p:spPr>
          <a:xfrm flipH="1">
            <a:off x="31752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33" name="TextBox 132"/>
          <p:cNvSpPr txBox="1"/>
          <p:nvPr/>
        </p:nvSpPr>
        <p:spPr>
          <a:xfrm flipH="1">
            <a:off x="31752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34" name="TextBox 133"/>
          <p:cNvSpPr txBox="1"/>
          <p:nvPr/>
        </p:nvSpPr>
        <p:spPr>
          <a:xfrm flipH="1">
            <a:off x="31752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35" name="TextBox 134"/>
          <p:cNvSpPr txBox="1"/>
          <p:nvPr/>
        </p:nvSpPr>
        <p:spPr>
          <a:xfrm flipH="1">
            <a:off x="36324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1</a:t>
            </a:r>
            <a:endParaRPr lang="en-US" sz="2400" dirty="0"/>
          </a:p>
        </p:txBody>
      </p:sp>
      <p:sp>
        <p:nvSpPr>
          <p:cNvPr id="136" name="TextBox 135"/>
          <p:cNvSpPr txBox="1"/>
          <p:nvPr/>
        </p:nvSpPr>
        <p:spPr>
          <a:xfrm flipH="1">
            <a:off x="36324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37" name="TextBox 136"/>
          <p:cNvSpPr txBox="1"/>
          <p:nvPr/>
        </p:nvSpPr>
        <p:spPr>
          <a:xfrm flipH="1">
            <a:off x="36324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38" name="TextBox 137"/>
          <p:cNvSpPr txBox="1"/>
          <p:nvPr/>
        </p:nvSpPr>
        <p:spPr>
          <a:xfrm flipH="1">
            <a:off x="36324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39" name="TextBox 138"/>
          <p:cNvSpPr txBox="1"/>
          <p:nvPr/>
        </p:nvSpPr>
        <p:spPr>
          <a:xfrm flipH="1">
            <a:off x="40896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1</a:t>
            </a:r>
            <a:endParaRPr lang="en-US" sz="2400" dirty="0"/>
          </a:p>
        </p:txBody>
      </p:sp>
      <p:sp>
        <p:nvSpPr>
          <p:cNvPr id="140" name="TextBox 139"/>
          <p:cNvSpPr txBox="1"/>
          <p:nvPr/>
        </p:nvSpPr>
        <p:spPr>
          <a:xfrm flipH="1">
            <a:off x="40896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41" name="TextBox 140"/>
          <p:cNvSpPr txBox="1"/>
          <p:nvPr/>
        </p:nvSpPr>
        <p:spPr>
          <a:xfrm flipH="1">
            <a:off x="40896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42" name="TextBox 141"/>
          <p:cNvSpPr txBox="1"/>
          <p:nvPr/>
        </p:nvSpPr>
        <p:spPr>
          <a:xfrm flipH="1">
            <a:off x="40896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43" name="TextBox 142"/>
          <p:cNvSpPr txBox="1"/>
          <p:nvPr/>
        </p:nvSpPr>
        <p:spPr>
          <a:xfrm rot="20897991">
            <a:off x="175076" y="5640961"/>
            <a:ext cx="2323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Possible values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1388737" y="4510671"/>
            <a:ext cx="712172" cy="546028"/>
          </a:xfrm>
          <a:custGeom>
            <a:avLst/>
            <a:gdLst>
              <a:gd name="connsiteX0" fmla="*/ 0 w 712172"/>
              <a:gd name="connsiteY0" fmla="*/ 546028 h 546028"/>
              <a:gd name="connsiteX1" fmla="*/ 712172 w 712172"/>
              <a:gd name="connsiteY1" fmla="*/ 0 h 546028"/>
              <a:gd name="connsiteX2" fmla="*/ 712172 w 712172"/>
              <a:gd name="connsiteY2" fmla="*/ 0 h 54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172" h="546028">
                <a:moveTo>
                  <a:pt x="0" y="546028"/>
                </a:moveTo>
                <a:lnTo>
                  <a:pt x="712172" y="0"/>
                </a:lnTo>
                <a:lnTo>
                  <a:pt x="712172" y="0"/>
                </a:lnTo>
              </a:path>
            </a:pathLst>
          </a:custGeom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7" name="Freeform 146"/>
          <p:cNvSpPr/>
          <p:nvPr/>
        </p:nvSpPr>
        <p:spPr>
          <a:xfrm rot="5400000" flipH="1">
            <a:off x="1530178" y="4603861"/>
            <a:ext cx="679029" cy="1175148"/>
          </a:xfrm>
          <a:custGeom>
            <a:avLst/>
            <a:gdLst>
              <a:gd name="connsiteX0" fmla="*/ 0 w 679029"/>
              <a:gd name="connsiteY0" fmla="*/ 1175148 h 1175148"/>
              <a:gd name="connsiteX1" fmla="*/ 676564 w 679029"/>
              <a:gd name="connsiteY1" fmla="*/ 0 h 11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9029" h="1175148">
                <a:moveTo>
                  <a:pt x="0" y="1175148"/>
                </a:moveTo>
                <a:cubicBezTo>
                  <a:pt x="356086" y="986214"/>
                  <a:pt x="712172" y="797281"/>
                  <a:pt x="676564" y="0"/>
                </a:cubicBezTo>
              </a:path>
            </a:pathLst>
          </a:custGeom>
          <a:ln w="38100" cmpd="sng">
            <a:solidFill>
              <a:srgbClr val="0000FF"/>
            </a:solidFill>
            <a:headEnd type="none"/>
            <a:tailEnd type="triangle"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2590800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A</a:t>
            </a:r>
            <a:endParaRPr lang="en-US" sz="2400" baseline="-25000" dirty="0"/>
          </a:p>
        </p:txBody>
      </p:sp>
      <p:sp>
        <p:nvSpPr>
          <p:cNvPr id="149" name="TextBox 148"/>
          <p:cNvSpPr txBox="1"/>
          <p:nvPr/>
        </p:nvSpPr>
        <p:spPr>
          <a:xfrm>
            <a:off x="3101037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B</a:t>
            </a:r>
            <a:endParaRPr lang="en-US" sz="2400" baseline="-25000" dirty="0"/>
          </a:p>
        </p:txBody>
      </p:sp>
      <p:sp>
        <p:nvSpPr>
          <p:cNvPr id="150" name="TextBox 149"/>
          <p:cNvSpPr txBox="1"/>
          <p:nvPr/>
        </p:nvSpPr>
        <p:spPr>
          <a:xfrm>
            <a:off x="35814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C</a:t>
            </a:r>
            <a:endParaRPr lang="en-US" sz="2400" baseline="-25000" dirty="0"/>
          </a:p>
        </p:txBody>
      </p:sp>
      <p:sp>
        <p:nvSpPr>
          <p:cNvPr id="151" name="TextBox 150"/>
          <p:cNvSpPr txBox="1"/>
          <p:nvPr/>
        </p:nvSpPr>
        <p:spPr>
          <a:xfrm>
            <a:off x="40386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D</a:t>
            </a:r>
            <a:endParaRPr lang="en-US" sz="2400" baseline="-25000" dirty="0"/>
          </a:p>
        </p:txBody>
      </p:sp>
    </p:spTree>
    <p:extLst>
      <p:ext uri="{BB962C8B-B14F-4D97-AF65-F5344CB8AC3E}">
        <p14:creationId xmlns:p14="http://schemas.microsoft.com/office/powerpoint/2010/main" val="51379298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Forward Checking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 flipH="1">
            <a:off x="8461375" y="6397625"/>
            <a:ext cx="835025" cy="612775"/>
          </a:xfrm>
        </p:spPr>
        <p:txBody>
          <a:bodyPr/>
          <a:lstStyle/>
          <a:p>
            <a:fld id="{36BAD036-E8F3-4025-89AE-E1D88E3AD31F}" type="slidenum">
              <a:rPr lang="en-US" smtClean="0"/>
              <a:pPr/>
              <a:t>22</a:t>
            </a:fld>
            <a:endParaRPr lang="en-US"/>
          </a:p>
        </p:txBody>
      </p:sp>
      <p:sp>
        <p:nvSpPr>
          <p:cNvPr id="7" name="Rectangle 6"/>
          <p:cNvSpPr/>
          <p:nvPr/>
        </p:nvSpPr>
        <p:spPr bwMode="auto">
          <a:xfrm>
            <a:off x="26670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31242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35814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40386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6670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31242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35814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40386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6670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124200" y="30480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5814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4038600" y="30480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26670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3124200" y="35052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35814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038600" y="35052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2667000" y="2133600"/>
            <a:ext cx="4240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endParaRPr lang="en-US" sz="2400" dirty="0"/>
          </a:p>
        </p:txBody>
      </p:sp>
      <p:sp>
        <p:nvSpPr>
          <p:cNvPr id="99" name="TextBox 98"/>
          <p:cNvSpPr txBox="1"/>
          <p:nvPr/>
        </p:nvSpPr>
        <p:spPr>
          <a:xfrm>
            <a:off x="1524000" y="213360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1</a:t>
            </a:r>
            <a:endParaRPr lang="en-US" sz="2400" dirty="0"/>
          </a:p>
        </p:txBody>
      </p:sp>
      <p:sp>
        <p:nvSpPr>
          <p:cNvPr id="100" name="TextBox 99"/>
          <p:cNvSpPr txBox="1"/>
          <p:nvPr/>
        </p:nvSpPr>
        <p:spPr>
          <a:xfrm>
            <a:off x="1524000" y="258633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2</a:t>
            </a:r>
            <a:endParaRPr lang="en-US" sz="2400" dirty="0"/>
          </a:p>
        </p:txBody>
      </p:sp>
      <p:sp>
        <p:nvSpPr>
          <p:cNvPr id="101" name="TextBox 100"/>
          <p:cNvSpPr txBox="1"/>
          <p:nvPr/>
        </p:nvSpPr>
        <p:spPr>
          <a:xfrm>
            <a:off x="1524000" y="303907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3</a:t>
            </a:r>
            <a:endParaRPr lang="en-US" sz="2400" dirty="0"/>
          </a:p>
        </p:txBody>
      </p:sp>
      <p:sp>
        <p:nvSpPr>
          <p:cNvPr id="102" name="TextBox 101"/>
          <p:cNvSpPr txBox="1"/>
          <p:nvPr/>
        </p:nvSpPr>
        <p:spPr>
          <a:xfrm>
            <a:off x="1524000" y="349180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4</a:t>
            </a:r>
            <a:endParaRPr lang="en-US" sz="2400" dirty="0"/>
          </a:p>
        </p:txBody>
      </p:sp>
      <p:sp>
        <p:nvSpPr>
          <p:cNvPr id="103" name="TextBox 102"/>
          <p:cNvSpPr txBox="1"/>
          <p:nvPr/>
        </p:nvSpPr>
        <p:spPr>
          <a:xfrm flipH="1">
            <a:off x="27180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1</a:t>
            </a:r>
            <a:endParaRPr lang="en-US" sz="2400" b="1" dirty="0"/>
          </a:p>
        </p:txBody>
      </p:sp>
      <p:sp>
        <p:nvSpPr>
          <p:cNvPr id="119" name="TextBox 118"/>
          <p:cNvSpPr txBox="1"/>
          <p:nvPr/>
        </p:nvSpPr>
        <p:spPr>
          <a:xfrm flipH="1">
            <a:off x="27180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2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23" name="TextBox 122"/>
          <p:cNvSpPr txBox="1"/>
          <p:nvPr/>
        </p:nvSpPr>
        <p:spPr>
          <a:xfrm flipH="1">
            <a:off x="27180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3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 flipH="1">
            <a:off x="27180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4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 flipH="1">
            <a:off x="31752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1</a:t>
            </a:r>
            <a:endParaRPr lang="en-US" sz="2400" dirty="0"/>
          </a:p>
        </p:txBody>
      </p:sp>
      <p:sp>
        <p:nvSpPr>
          <p:cNvPr id="132" name="TextBox 131"/>
          <p:cNvSpPr txBox="1"/>
          <p:nvPr/>
        </p:nvSpPr>
        <p:spPr>
          <a:xfrm flipH="1">
            <a:off x="31752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33" name="TextBox 132"/>
          <p:cNvSpPr txBox="1"/>
          <p:nvPr/>
        </p:nvSpPr>
        <p:spPr>
          <a:xfrm flipH="1">
            <a:off x="31752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34" name="TextBox 133"/>
          <p:cNvSpPr txBox="1"/>
          <p:nvPr/>
        </p:nvSpPr>
        <p:spPr>
          <a:xfrm flipH="1">
            <a:off x="31752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35" name="TextBox 134"/>
          <p:cNvSpPr txBox="1"/>
          <p:nvPr/>
        </p:nvSpPr>
        <p:spPr>
          <a:xfrm flipH="1">
            <a:off x="36324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1</a:t>
            </a:r>
            <a:endParaRPr lang="en-US" sz="2400" dirty="0"/>
          </a:p>
        </p:txBody>
      </p:sp>
      <p:sp>
        <p:nvSpPr>
          <p:cNvPr id="136" name="TextBox 135"/>
          <p:cNvSpPr txBox="1"/>
          <p:nvPr/>
        </p:nvSpPr>
        <p:spPr>
          <a:xfrm flipH="1">
            <a:off x="36324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37" name="TextBox 136"/>
          <p:cNvSpPr txBox="1"/>
          <p:nvPr/>
        </p:nvSpPr>
        <p:spPr>
          <a:xfrm flipH="1">
            <a:off x="36324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38" name="TextBox 137"/>
          <p:cNvSpPr txBox="1"/>
          <p:nvPr/>
        </p:nvSpPr>
        <p:spPr>
          <a:xfrm flipH="1">
            <a:off x="36324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39" name="TextBox 138"/>
          <p:cNvSpPr txBox="1"/>
          <p:nvPr/>
        </p:nvSpPr>
        <p:spPr>
          <a:xfrm flipH="1">
            <a:off x="40896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1</a:t>
            </a:r>
            <a:endParaRPr lang="en-US" sz="2400" dirty="0"/>
          </a:p>
        </p:txBody>
      </p:sp>
      <p:sp>
        <p:nvSpPr>
          <p:cNvPr id="140" name="TextBox 139"/>
          <p:cNvSpPr txBox="1"/>
          <p:nvPr/>
        </p:nvSpPr>
        <p:spPr>
          <a:xfrm flipH="1">
            <a:off x="40896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41" name="TextBox 140"/>
          <p:cNvSpPr txBox="1"/>
          <p:nvPr/>
        </p:nvSpPr>
        <p:spPr>
          <a:xfrm flipH="1">
            <a:off x="40896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42" name="TextBox 141"/>
          <p:cNvSpPr txBox="1"/>
          <p:nvPr/>
        </p:nvSpPr>
        <p:spPr>
          <a:xfrm flipH="1">
            <a:off x="40896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43" name="TextBox 142"/>
          <p:cNvSpPr txBox="1"/>
          <p:nvPr/>
        </p:nvSpPr>
        <p:spPr>
          <a:xfrm rot="20897991">
            <a:off x="175076" y="5640961"/>
            <a:ext cx="2323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Possible values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1388737" y="4510671"/>
            <a:ext cx="712172" cy="546028"/>
          </a:xfrm>
          <a:custGeom>
            <a:avLst/>
            <a:gdLst>
              <a:gd name="connsiteX0" fmla="*/ 0 w 712172"/>
              <a:gd name="connsiteY0" fmla="*/ 546028 h 546028"/>
              <a:gd name="connsiteX1" fmla="*/ 712172 w 712172"/>
              <a:gd name="connsiteY1" fmla="*/ 0 h 546028"/>
              <a:gd name="connsiteX2" fmla="*/ 712172 w 712172"/>
              <a:gd name="connsiteY2" fmla="*/ 0 h 54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172" h="546028">
                <a:moveTo>
                  <a:pt x="0" y="546028"/>
                </a:moveTo>
                <a:lnTo>
                  <a:pt x="712172" y="0"/>
                </a:lnTo>
                <a:lnTo>
                  <a:pt x="712172" y="0"/>
                </a:lnTo>
              </a:path>
            </a:pathLst>
          </a:custGeom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7" name="Freeform 146"/>
          <p:cNvSpPr/>
          <p:nvPr/>
        </p:nvSpPr>
        <p:spPr>
          <a:xfrm rot="5400000" flipH="1">
            <a:off x="1530178" y="4603861"/>
            <a:ext cx="679029" cy="1175148"/>
          </a:xfrm>
          <a:custGeom>
            <a:avLst/>
            <a:gdLst>
              <a:gd name="connsiteX0" fmla="*/ 0 w 679029"/>
              <a:gd name="connsiteY0" fmla="*/ 1175148 h 1175148"/>
              <a:gd name="connsiteX1" fmla="*/ 676564 w 679029"/>
              <a:gd name="connsiteY1" fmla="*/ 0 h 11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9029" h="1175148">
                <a:moveTo>
                  <a:pt x="0" y="1175148"/>
                </a:moveTo>
                <a:cubicBezTo>
                  <a:pt x="356086" y="986214"/>
                  <a:pt x="712172" y="797281"/>
                  <a:pt x="676564" y="0"/>
                </a:cubicBezTo>
              </a:path>
            </a:pathLst>
          </a:custGeom>
          <a:ln w="38100" cmpd="sng">
            <a:solidFill>
              <a:srgbClr val="0000FF"/>
            </a:solidFill>
            <a:headEnd type="none"/>
            <a:tailEnd type="triangle"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590800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A</a:t>
            </a:r>
            <a:endParaRPr lang="en-US" sz="2400" baseline="-25000" dirty="0"/>
          </a:p>
        </p:txBody>
      </p:sp>
      <p:sp>
        <p:nvSpPr>
          <p:cNvPr id="45" name="TextBox 44"/>
          <p:cNvSpPr txBox="1"/>
          <p:nvPr/>
        </p:nvSpPr>
        <p:spPr>
          <a:xfrm>
            <a:off x="3101037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B</a:t>
            </a:r>
            <a:endParaRPr lang="en-US" sz="2400" baseline="-25000" dirty="0"/>
          </a:p>
        </p:txBody>
      </p:sp>
      <p:sp>
        <p:nvSpPr>
          <p:cNvPr id="46" name="TextBox 45"/>
          <p:cNvSpPr txBox="1"/>
          <p:nvPr/>
        </p:nvSpPr>
        <p:spPr>
          <a:xfrm>
            <a:off x="35814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C</a:t>
            </a:r>
            <a:endParaRPr lang="en-US" sz="2400" baseline="-25000" dirty="0"/>
          </a:p>
        </p:txBody>
      </p:sp>
      <p:sp>
        <p:nvSpPr>
          <p:cNvPr id="47" name="TextBox 46"/>
          <p:cNvSpPr txBox="1"/>
          <p:nvPr/>
        </p:nvSpPr>
        <p:spPr>
          <a:xfrm>
            <a:off x="40386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D</a:t>
            </a:r>
            <a:endParaRPr lang="en-US" sz="2400" baseline="-25000" dirty="0"/>
          </a:p>
        </p:txBody>
      </p:sp>
    </p:spTree>
    <p:extLst>
      <p:ext uri="{BB962C8B-B14F-4D97-AF65-F5344CB8AC3E}">
        <p14:creationId xmlns:p14="http://schemas.microsoft.com/office/powerpoint/2010/main" val="322868189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Forward Checking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 flipH="1">
            <a:off x="8461375" y="6397625"/>
            <a:ext cx="835025" cy="612775"/>
          </a:xfrm>
        </p:spPr>
        <p:txBody>
          <a:bodyPr/>
          <a:lstStyle/>
          <a:p>
            <a:fld id="{36BAD036-E8F3-4025-89AE-E1D88E3AD31F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7" name="Rectangle 6"/>
          <p:cNvSpPr/>
          <p:nvPr/>
        </p:nvSpPr>
        <p:spPr bwMode="auto">
          <a:xfrm>
            <a:off x="26670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31242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35814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40386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6670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31242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35814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40386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6670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124200" y="30480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5814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4038600" y="30480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26670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3124200" y="35052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35814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038600" y="35052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2667000" y="2133600"/>
            <a:ext cx="4240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endParaRPr lang="en-US" sz="2400" dirty="0"/>
          </a:p>
        </p:txBody>
      </p:sp>
      <p:sp>
        <p:nvSpPr>
          <p:cNvPr id="99" name="TextBox 98"/>
          <p:cNvSpPr txBox="1"/>
          <p:nvPr/>
        </p:nvSpPr>
        <p:spPr>
          <a:xfrm>
            <a:off x="1524000" y="213360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1</a:t>
            </a:r>
            <a:endParaRPr lang="en-US" sz="2400" dirty="0"/>
          </a:p>
        </p:txBody>
      </p:sp>
      <p:sp>
        <p:nvSpPr>
          <p:cNvPr id="100" name="TextBox 99"/>
          <p:cNvSpPr txBox="1"/>
          <p:nvPr/>
        </p:nvSpPr>
        <p:spPr>
          <a:xfrm>
            <a:off x="1524000" y="258633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2</a:t>
            </a:r>
            <a:endParaRPr lang="en-US" sz="2400" dirty="0"/>
          </a:p>
        </p:txBody>
      </p:sp>
      <p:sp>
        <p:nvSpPr>
          <p:cNvPr id="101" name="TextBox 100"/>
          <p:cNvSpPr txBox="1"/>
          <p:nvPr/>
        </p:nvSpPr>
        <p:spPr>
          <a:xfrm>
            <a:off x="1524000" y="303907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3</a:t>
            </a:r>
            <a:endParaRPr lang="en-US" sz="2400" dirty="0"/>
          </a:p>
        </p:txBody>
      </p:sp>
      <p:sp>
        <p:nvSpPr>
          <p:cNvPr id="102" name="TextBox 101"/>
          <p:cNvSpPr txBox="1"/>
          <p:nvPr/>
        </p:nvSpPr>
        <p:spPr>
          <a:xfrm>
            <a:off x="1524000" y="349180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4</a:t>
            </a:r>
            <a:endParaRPr lang="en-US" sz="2400" dirty="0"/>
          </a:p>
        </p:txBody>
      </p:sp>
      <p:sp>
        <p:nvSpPr>
          <p:cNvPr id="103" name="TextBox 102"/>
          <p:cNvSpPr txBox="1"/>
          <p:nvPr/>
        </p:nvSpPr>
        <p:spPr>
          <a:xfrm flipH="1">
            <a:off x="27180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1</a:t>
            </a:r>
            <a:endParaRPr lang="en-US" sz="2400" b="1" dirty="0"/>
          </a:p>
        </p:txBody>
      </p:sp>
      <p:sp>
        <p:nvSpPr>
          <p:cNvPr id="119" name="TextBox 118"/>
          <p:cNvSpPr txBox="1"/>
          <p:nvPr/>
        </p:nvSpPr>
        <p:spPr>
          <a:xfrm flipH="1">
            <a:off x="27180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2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23" name="TextBox 122"/>
          <p:cNvSpPr txBox="1"/>
          <p:nvPr/>
        </p:nvSpPr>
        <p:spPr>
          <a:xfrm flipH="1">
            <a:off x="27180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3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 flipH="1">
            <a:off x="27180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4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 flipH="1">
            <a:off x="31752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 flipH="1">
            <a:off x="31752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D1D1F0"/>
                </a:solidFill>
              </a:rPr>
              <a:t>2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3" name="TextBox 132"/>
          <p:cNvSpPr txBox="1"/>
          <p:nvPr/>
        </p:nvSpPr>
        <p:spPr>
          <a:xfrm flipH="1">
            <a:off x="31752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34" name="TextBox 133"/>
          <p:cNvSpPr txBox="1"/>
          <p:nvPr/>
        </p:nvSpPr>
        <p:spPr>
          <a:xfrm flipH="1">
            <a:off x="31752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35" name="TextBox 134"/>
          <p:cNvSpPr txBox="1"/>
          <p:nvPr/>
        </p:nvSpPr>
        <p:spPr>
          <a:xfrm flipH="1">
            <a:off x="36324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6" name="TextBox 135"/>
          <p:cNvSpPr txBox="1"/>
          <p:nvPr/>
        </p:nvSpPr>
        <p:spPr>
          <a:xfrm flipH="1">
            <a:off x="36324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37" name="TextBox 136"/>
          <p:cNvSpPr txBox="1"/>
          <p:nvPr/>
        </p:nvSpPr>
        <p:spPr>
          <a:xfrm flipH="1">
            <a:off x="36324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3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8" name="TextBox 137"/>
          <p:cNvSpPr txBox="1"/>
          <p:nvPr/>
        </p:nvSpPr>
        <p:spPr>
          <a:xfrm flipH="1">
            <a:off x="36324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39" name="TextBox 138"/>
          <p:cNvSpPr txBox="1"/>
          <p:nvPr/>
        </p:nvSpPr>
        <p:spPr>
          <a:xfrm flipH="1">
            <a:off x="40896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40" name="TextBox 139"/>
          <p:cNvSpPr txBox="1"/>
          <p:nvPr/>
        </p:nvSpPr>
        <p:spPr>
          <a:xfrm flipH="1">
            <a:off x="40896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41" name="TextBox 140"/>
          <p:cNvSpPr txBox="1"/>
          <p:nvPr/>
        </p:nvSpPr>
        <p:spPr>
          <a:xfrm flipH="1">
            <a:off x="40896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42" name="TextBox 141"/>
          <p:cNvSpPr txBox="1"/>
          <p:nvPr/>
        </p:nvSpPr>
        <p:spPr>
          <a:xfrm flipH="1">
            <a:off x="40896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4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43" name="TextBox 142"/>
          <p:cNvSpPr txBox="1"/>
          <p:nvPr/>
        </p:nvSpPr>
        <p:spPr>
          <a:xfrm rot="20897991">
            <a:off x="175076" y="5640961"/>
            <a:ext cx="2323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Possible values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1388737" y="4510671"/>
            <a:ext cx="712172" cy="546028"/>
          </a:xfrm>
          <a:custGeom>
            <a:avLst/>
            <a:gdLst>
              <a:gd name="connsiteX0" fmla="*/ 0 w 712172"/>
              <a:gd name="connsiteY0" fmla="*/ 546028 h 546028"/>
              <a:gd name="connsiteX1" fmla="*/ 712172 w 712172"/>
              <a:gd name="connsiteY1" fmla="*/ 0 h 546028"/>
              <a:gd name="connsiteX2" fmla="*/ 712172 w 712172"/>
              <a:gd name="connsiteY2" fmla="*/ 0 h 54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172" h="546028">
                <a:moveTo>
                  <a:pt x="0" y="546028"/>
                </a:moveTo>
                <a:lnTo>
                  <a:pt x="712172" y="0"/>
                </a:lnTo>
                <a:lnTo>
                  <a:pt x="712172" y="0"/>
                </a:lnTo>
              </a:path>
            </a:pathLst>
          </a:custGeom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7" name="Freeform 146"/>
          <p:cNvSpPr/>
          <p:nvPr/>
        </p:nvSpPr>
        <p:spPr>
          <a:xfrm rot="5400000" flipH="1">
            <a:off x="1530178" y="4603861"/>
            <a:ext cx="679029" cy="1175148"/>
          </a:xfrm>
          <a:custGeom>
            <a:avLst/>
            <a:gdLst>
              <a:gd name="connsiteX0" fmla="*/ 0 w 679029"/>
              <a:gd name="connsiteY0" fmla="*/ 1175148 h 1175148"/>
              <a:gd name="connsiteX1" fmla="*/ 676564 w 679029"/>
              <a:gd name="connsiteY1" fmla="*/ 0 h 11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9029" h="1175148">
                <a:moveTo>
                  <a:pt x="0" y="1175148"/>
                </a:moveTo>
                <a:cubicBezTo>
                  <a:pt x="356086" y="986214"/>
                  <a:pt x="712172" y="797281"/>
                  <a:pt x="676564" y="0"/>
                </a:cubicBezTo>
              </a:path>
            </a:pathLst>
          </a:custGeom>
          <a:ln w="38100" cmpd="sng">
            <a:solidFill>
              <a:srgbClr val="0000FF"/>
            </a:solidFill>
            <a:headEnd type="none"/>
            <a:tailEnd type="triangle"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cxnSp>
        <p:nvCxnSpPr>
          <p:cNvPr id="44" name="Straight Connector 43"/>
          <p:cNvCxnSpPr>
            <a:endCxn id="10" idx="3"/>
          </p:cNvCxnSpPr>
          <p:nvPr/>
        </p:nvCxnSpPr>
        <p:spPr bwMode="auto">
          <a:xfrm>
            <a:off x="3124200" y="2362200"/>
            <a:ext cx="1371600" cy="0"/>
          </a:xfrm>
          <a:prstGeom prst="line">
            <a:avLst/>
          </a:prstGeom>
          <a:solidFill>
            <a:srgbClr val="BBE0E3"/>
          </a:solidFill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6" name="Straight Connector 45"/>
          <p:cNvCxnSpPr/>
          <p:nvPr/>
        </p:nvCxnSpPr>
        <p:spPr bwMode="auto">
          <a:xfrm>
            <a:off x="3124200" y="2590800"/>
            <a:ext cx="1371600" cy="1371600"/>
          </a:xfrm>
          <a:prstGeom prst="line">
            <a:avLst/>
          </a:prstGeom>
          <a:solidFill>
            <a:srgbClr val="BBE0E3"/>
          </a:solidFill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8" name="TextBox 47"/>
          <p:cNvSpPr txBox="1"/>
          <p:nvPr/>
        </p:nvSpPr>
        <p:spPr>
          <a:xfrm>
            <a:off x="5181600" y="2743200"/>
            <a:ext cx="36919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Prune inconsistent values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590800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A</a:t>
            </a:r>
            <a:endParaRPr lang="en-US" sz="2400" baseline="-25000" dirty="0"/>
          </a:p>
        </p:txBody>
      </p:sp>
      <p:sp>
        <p:nvSpPr>
          <p:cNvPr id="50" name="TextBox 49"/>
          <p:cNvSpPr txBox="1"/>
          <p:nvPr/>
        </p:nvSpPr>
        <p:spPr>
          <a:xfrm>
            <a:off x="3101037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B</a:t>
            </a:r>
            <a:endParaRPr lang="en-US" sz="2400" baseline="-25000" dirty="0"/>
          </a:p>
        </p:txBody>
      </p:sp>
      <p:sp>
        <p:nvSpPr>
          <p:cNvPr id="51" name="TextBox 50"/>
          <p:cNvSpPr txBox="1"/>
          <p:nvPr/>
        </p:nvSpPr>
        <p:spPr>
          <a:xfrm>
            <a:off x="35814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C</a:t>
            </a:r>
            <a:endParaRPr lang="en-US" sz="2400" baseline="-25000" dirty="0"/>
          </a:p>
        </p:txBody>
      </p:sp>
      <p:sp>
        <p:nvSpPr>
          <p:cNvPr id="52" name="TextBox 51"/>
          <p:cNvSpPr txBox="1"/>
          <p:nvPr/>
        </p:nvSpPr>
        <p:spPr>
          <a:xfrm>
            <a:off x="40386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D</a:t>
            </a:r>
            <a:endParaRPr lang="en-US" sz="2400" baseline="-25000" dirty="0"/>
          </a:p>
        </p:txBody>
      </p:sp>
    </p:spTree>
    <p:extLst>
      <p:ext uri="{BB962C8B-B14F-4D97-AF65-F5344CB8AC3E}">
        <p14:creationId xmlns:p14="http://schemas.microsoft.com/office/powerpoint/2010/main" val="388203622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Forward Checking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 flipH="1">
            <a:off x="8461375" y="6397625"/>
            <a:ext cx="835025" cy="612775"/>
          </a:xfrm>
        </p:spPr>
        <p:txBody>
          <a:bodyPr/>
          <a:lstStyle/>
          <a:p>
            <a:fld id="{36BAD036-E8F3-4025-89AE-E1D88E3AD31F}" type="slidenum">
              <a:rPr lang="en-US" smtClean="0"/>
              <a:pPr/>
              <a:t>24</a:t>
            </a:fld>
            <a:endParaRPr lang="en-US"/>
          </a:p>
        </p:txBody>
      </p:sp>
      <p:sp>
        <p:nvSpPr>
          <p:cNvPr id="7" name="Rectangle 6"/>
          <p:cNvSpPr/>
          <p:nvPr/>
        </p:nvSpPr>
        <p:spPr bwMode="auto">
          <a:xfrm>
            <a:off x="26670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31242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35814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40386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6670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31242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35814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40386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6670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5814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4038600" y="30480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26670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35814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038600" y="35052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2667000" y="2133600"/>
            <a:ext cx="4240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endParaRPr lang="en-US" sz="2400" dirty="0"/>
          </a:p>
        </p:txBody>
      </p:sp>
      <p:sp>
        <p:nvSpPr>
          <p:cNvPr id="99" name="TextBox 98"/>
          <p:cNvSpPr txBox="1"/>
          <p:nvPr/>
        </p:nvSpPr>
        <p:spPr>
          <a:xfrm>
            <a:off x="1524000" y="213360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1</a:t>
            </a:r>
            <a:endParaRPr lang="en-US" sz="2400" dirty="0"/>
          </a:p>
        </p:txBody>
      </p:sp>
      <p:sp>
        <p:nvSpPr>
          <p:cNvPr id="100" name="TextBox 99"/>
          <p:cNvSpPr txBox="1"/>
          <p:nvPr/>
        </p:nvSpPr>
        <p:spPr>
          <a:xfrm>
            <a:off x="1524000" y="258633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2</a:t>
            </a:r>
            <a:endParaRPr lang="en-US" sz="2400" dirty="0"/>
          </a:p>
        </p:txBody>
      </p:sp>
      <p:sp>
        <p:nvSpPr>
          <p:cNvPr id="101" name="TextBox 100"/>
          <p:cNvSpPr txBox="1"/>
          <p:nvPr/>
        </p:nvSpPr>
        <p:spPr>
          <a:xfrm>
            <a:off x="1524000" y="303907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3</a:t>
            </a:r>
            <a:endParaRPr lang="en-US" sz="2400" dirty="0"/>
          </a:p>
        </p:txBody>
      </p:sp>
      <p:sp>
        <p:nvSpPr>
          <p:cNvPr id="102" name="TextBox 101"/>
          <p:cNvSpPr txBox="1"/>
          <p:nvPr/>
        </p:nvSpPr>
        <p:spPr>
          <a:xfrm>
            <a:off x="1524000" y="349180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4</a:t>
            </a:r>
            <a:endParaRPr lang="en-US" sz="2400" dirty="0"/>
          </a:p>
        </p:txBody>
      </p:sp>
      <p:sp>
        <p:nvSpPr>
          <p:cNvPr id="103" name="TextBox 102"/>
          <p:cNvSpPr txBox="1"/>
          <p:nvPr/>
        </p:nvSpPr>
        <p:spPr>
          <a:xfrm flipH="1">
            <a:off x="27180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1</a:t>
            </a:r>
            <a:endParaRPr lang="en-US" sz="2400" b="1" dirty="0"/>
          </a:p>
        </p:txBody>
      </p:sp>
      <p:sp>
        <p:nvSpPr>
          <p:cNvPr id="119" name="TextBox 118"/>
          <p:cNvSpPr txBox="1"/>
          <p:nvPr/>
        </p:nvSpPr>
        <p:spPr>
          <a:xfrm flipH="1">
            <a:off x="27180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2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23" name="TextBox 122"/>
          <p:cNvSpPr txBox="1"/>
          <p:nvPr/>
        </p:nvSpPr>
        <p:spPr>
          <a:xfrm flipH="1">
            <a:off x="27180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3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 flipH="1">
            <a:off x="27180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4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 flipH="1">
            <a:off x="31752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 flipH="1">
            <a:off x="31752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D1D1F0"/>
                </a:solidFill>
              </a:rPr>
              <a:t>2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3" name="TextBox 132"/>
          <p:cNvSpPr txBox="1"/>
          <p:nvPr/>
        </p:nvSpPr>
        <p:spPr>
          <a:xfrm flipH="1">
            <a:off x="31752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34" name="TextBox 133"/>
          <p:cNvSpPr txBox="1"/>
          <p:nvPr/>
        </p:nvSpPr>
        <p:spPr>
          <a:xfrm flipH="1">
            <a:off x="31752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35" name="TextBox 134"/>
          <p:cNvSpPr txBox="1"/>
          <p:nvPr/>
        </p:nvSpPr>
        <p:spPr>
          <a:xfrm flipH="1">
            <a:off x="36324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6" name="TextBox 135"/>
          <p:cNvSpPr txBox="1"/>
          <p:nvPr/>
        </p:nvSpPr>
        <p:spPr>
          <a:xfrm flipH="1">
            <a:off x="36324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37" name="TextBox 136"/>
          <p:cNvSpPr txBox="1"/>
          <p:nvPr/>
        </p:nvSpPr>
        <p:spPr>
          <a:xfrm flipH="1">
            <a:off x="36324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3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8" name="TextBox 137"/>
          <p:cNvSpPr txBox="1"/>
          <p:nvPr/>
        </p:nvSpPr>
        <p:spPr>
          <a:xfrm flipH="1">
            <a:off x="36324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39" name="TextBox 138"/>
          <p:cNvSpPr txBox="1"/>
          <p:nvPr/>
        </p:nvSpPr>
        <p:spPr>
          <a:xfrm flipH="1">
            <a:off x="40896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40" name="TextBox 139"/>
          <p:cNvSpPr txBox="1"/>
          <p:nvPr/>
        </p:nvSpPr>
        <p:spPr>
          <a:xfrm flipH="1">
            <a:off x="40896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41" name="TextBox 140"/>
          <p:cNvSpPr txBox="1"/>
          <p:nvPr/>
        </p:nvSpPr>
        <p:spPr>
          <a:xfrm flipH="1">
            <a:off x="40896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42" name="TextBox 141"/>
          <p:cNvSpPr txBox="1"/>
          <p:nvPr/>
        </p:nvSpPr>
        <p:spPr>
          <a:xfrm flipH="1">
            <a:off x="40896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4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43" name="TextBox 142"/>
          <p:cNvSpPr txBox="1"/>
          <p:nvPr/>
        </p:nvSpPr>
        <p:spPr>
          <a:xfrm rot="20897991">
            <a:off x="175076" y="5640961"/>
            <a:ext cx="2323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Possible values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1388737" y="4510671"/>
            <a:ext cx="712172" cy="546028"/>
          </a:xfrm>
          <a:custGeom>
            <a:avLst/>
            <a:gdLst>
              <a:gd name="connsiteX0" fmla="*/ 0 w 712172"/>
              <a:gd name="connsiteY0" fmla="*/ 546028 h 546028"/>
              <a:gd name="connsiteX1" fmla="*/ 712172 w 712172"/>
              <a:gd name="connsiteY1" fmla="*/ 0 h 546028"/>
              <a:gd name="connsiteX2" fmla="*/ 712172 w 712172"/>
              <a:gd name="connsiteY2" fmla="*/ 0 h 54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172" h="546028">
                <a:moveTo>
                  <a:pt x="0" y="546028"/>
                </a:moveTo>
                <a:lnTo>
                  <a:pt x="712172" y="0"/>
                </a:lnTo>
                <a:lnTo>
                  <a:pt x="712172" y="0"/>
                </a:lnTo>
              </a:path>
            </a:pathLst>
          </a:custGeom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7" name="Freeform 146"/>
          <p:cNvSpPr/>
          <p:nvPr/>
        </p:nvSpPr>
        <p:spPr>
          <a:xfrm rot="5400000" flipH="1">
            <a:off x="1530178" y="4603861"/>
            <a:ext cx="679029" cy="1175148"/>
          </a:xfrm>
          <a:custGeom>
            <a:avLst/>
            <a:gdLst>
              <a:gd name="connsiteX0" fmla="*/ 0 w 679029"/>
              <a:gd name="connsiteY0" fmla="*/ 1175148 h 1175148"/>
              <a:gd name="connsiteX1" fmla="*/ 676564 w 679029"/>
              <a:gd name="connsiteY1" fmla="*/ 0 h 11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9029" h="1175148">
                <a:moveTo>
                  <a:pt x="0" y="1175148"/>
                </a:moveTo>
                <a:cubicBezTo>
                  <a:pt x="356086" y="986214"/>
                  <a:pt x="712172" y="797281"/>
                  <a:pt x="676564" y="0"/>
                </a:cubicBezTo>
              </a:path>
            </a:pathLst>
          </a:custGeom>
          <a:ln w="38100" cmpd="sng">
            <a:solidFill>
              <a:srgbClr val="0000FF"/>
            </a:solidFill>
            <a:headEnd type="none"/>
            <a:tailEnd type="triangle"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81600" y="2743200"/>
            <a:ext cx="29151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660066"/>
                </a:solidFill>
              </a:rPr>
              <a:t>Where can Q</a:t>
            </a:r>
            <a:r>
              <a:rPr lang="en-US" sz="2400" b="1" baseline="-25000" dirty="0" smtClean="0">
                <a:solidFill>
                  <a:srgbClr val="660066"/>
                </a:solidFill>
              </a:rPr>
              <a:t>B</a:t>
            </a:r>
            <a:r>
              <a:rPr lang="en-US" sz="2400" b="1" dirty="0" smtClean="0">
                <a:solidFill>
                  <a:srgbClr val="660066"/>
                </a:solidFill>
              </a:rPr>
              <a:t> Go?</a:t>
            </a:r>
            <a:endParaRPr lang="en-US" sz="2400" b="1" dirty="0">
              <a:solidFill>
                <a:srgbClr val="660066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590800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A</a:t>
            </a:r>
            <a:endParaRPr lang="en-US" sz="2400" baseline="-25000" dirty="0"/>
          </a:p>
        </p:txBody>
      </p:sp>
      <p:sp>
        <p:nvSpPr>
          <p:cNvPr id="49" name="TextBox 48"/>
          <p:cNvSpPr txBox="1"/>
          <p:nvPr/>
        </p:nvSpPr>
        <p:spPr>
          <a:xfrm>
            <a:off x="3101037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B</a:t>
            </a:r>
            <a:endParaRPr lang="en-US" sz="2400" baseline="-25000" dirty="0"/>
          </a:p>
        </p:txBody>
      </p:sp>
      <p:sp>
        <p:nvSpPr>
          <p:cNvPr id="50" name="TextBox 49"/>
          <p:cNvSpPr txBox="1"/>
          <p:nvPr/>
        </p:nvSpPr>
        <p:spPr>
          <a:xfrm>
            <a:off x="35814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C</a:t>
            </a:r>
            <a:endParaRPr lang="en-US" sz="2400" baseline="-25000" dirty="0"/>
          </a:p>
        </p:txBody>
      </p:sp>
      <p:sp>
        <p:nvSpPr>
          <p:cNvPr id="51" name="TextBox 50"/>
          <p:cNvSpPr txBox="1"/>
          <p:nvPr/>
        </p:nvSpPr>
        <p:spPr>
          <a:xfrm>
            <a:off x="40386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D</a:t>
            </a:r>
            <a:endParaRPr lang="en-US" sz="2400" baseline="-25000" dirty="0"/>
          </a:p>
        </p:txBody>
      </p:sp>
      <p:sp>
        <p:nvSpPr>
          <p:cNvPr id="16" name="Rectangle 15"/>
          <p:cNvSpPr/>
          <p:nvPr/>
        </p:nvSpPr>
        <p:spPr bwMode="auto">
          <a:xfrm>
            <a:off x="3124200" y="3048000"/>
            <a:ext cx="457200" cy="457200"/>
          </a:xfrm>
          <a:prstGeom prst="rect">
            <a:avLst/>
          </a:prstGeom>
          <a:noFill/>
          <a:ln w="57150" cap="flat" cmpd="sng" algn="ctr">
            <a:solidFill>
              <a:srgbClr val="66006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3124200" y="3505200"/>
            <a:ext cx="457200" cy="457200"/>
          </a:xfrm>
          <a:prstGeom prst="rect">
            <a:avLst/>
          </a:prstGeom>
          <a:solidFill>
            <a:srgbClr val="BBE0E3"/>
          </a:solidFill>
          <a:ln w="57150" cap="flat" cmpd="sng" algn="ctr">
            <a:solidFill>
              <a:srgbClr val="66006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600852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Forward Checking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 flipH="1">
            <a:off x="8461375" y="6397625"/>
            <a:ext cx="835025" cy="612775"/>
          </a:xfrm>
        </p:spPr>
        <p:txBody>
          <a:bodyPr/>
          <a:lstStyle/>
          <a:p>
            <a:fld id="{36BAD036-E8F3-4025-89AE-E1D88E3AD31F}" type="slidenum">
              <a:rPr lang="en-US" smtClean="0"/>
              <a:pPr/>
              <a:t>25</a:t>
            </a:fld>
            <a:endParaRPr lang="en-US"/>
          </a:p>
        </p:txBody>
      </p:sp>
      <p:sp>
        <p:nvSpPr>
          <p:cNvPr id="7" name="Rectangle 6"/>
          <p:cNvSpPr/>
          <p:nvPr/>
        </p:nvSpPr>
        <p:spPr bwMode="auto">
          <a:xfrm>
            <a:off x="26670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31242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35814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40386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6670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31242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35814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40386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6670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6" name="Rectangle 15"/>
          <p:cNvSpPr/>
          <p:nvPr/>
        </p:nvSpPr>
        <p:spPr bwMode="auto">
          <a:xfrm>
            <a:off x="3124200" y="30480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5814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4038600" y="30480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26670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3124200" y="35052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35814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038600" y="35052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2667000" y="2133600"/>
            <a:ext cx="4240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endParaRPr lang="en-US" sz="2400" dirty="0"/>
          </a:p>
        </p:txBody>
      </p:sp>
      <p:sp>
        <p:nvSpPr>
          <p:cNvPr id="99" name="TextBox 98"/>
          <p:cNvSpPr txBox="1"/>
          <p:nvPr/>
        </p:nvSpPr>
        <p:spPr>
          <a:xfrm>
            <a:off x="1524000" y="213360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1</a:t>
            </a:r>
            <a:endParaRPr lang="en-US" sz="2400" dirty="0"/>
          </a:p>
        </p:txBody>
      </p:sp>
      <p:sp>
        <p:nvSpPr>
          <p:cNvPr id="100" name="TextBox 99"/>
          <p:cNvSpPr txBox="1"/>
          <p:nvPr/>
        </p:nvSpPr>
        <p:spPr>
          <a:xfrm>
            <a:off x="1524000" y="258633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2</a:t>
            </a:r>
            <a:endParaRPr lang="en-US" sz="2400" dirty="0"/>
          </a:p>
        </p:txBody>
      </p:sp>
      <p:sp>
        <p:nvSpPr>
          <p:cNvPr id="101" name="TextBox 100"/>
          <p:cNvSpPr txBox="1"/>
          <p:nvPr/>
        </p:nvSpPr>
        <p:spPr>
          <a:xfrm>
            <a:off x="1524000" y="303907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3</a:t>
            </a:r>
            <a:endParaRPr lang="en-US" sz="2400" dirty="0"/>
          </a:p>
        </p:txBody>
      </p:sp>
      <p:sp>
        <p:nvSpPr>
          <p:cNvPr id="102" name="TextBox 101"/>
          <p:cNvSpPr txBox="1"/>
          <p:nvPr/>
        </p:nvSpPr>
        <p:spPr>
          <a:xfrm>
            <a:off x="1524000" y="349180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4</a:t>
            </a:r>
            <a:endParaRPr lang="en-US" sz="2400" dirty="0"/>
          </a:p>
        </p:txBody>
      </p:sp>
      <p:sp>
        <p:nvSpPr>
          <p:cNvPr id="103" name="TextBox 102"/>
          <p:cNvSpPr txBox="1"/>
          <p:nvPr/>
        </p:nvSpPr>
        <p:spPr>
          <a:xfrm flipH="1">
            <a:off x="27180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1</a:t>
            </a:r>
            <a:endParaRPr lang="en-US" sz="2400" b="1" dirty="0"/>
          </a:p>
        </p:txBody>
      </p:sp>
      <p:sp>
        <p:nvSpPr>
          <p:cNvPr id="119" name="TextBox 118"/>
          <p:cNvSpPr txBox="1"/>
          <p:nvPr/>
        </p:nvSpPr>
        <p:spPr>
          <a:xfrm flipH="1">
            <a:off x="27180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2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23" name="TextBox 122"/>
          <p:cNvSpPr txBox="1"/>
          <p:nvPr/>
        </p:nvSpPr>
        <p:spPr>
          <a:xfrm flipH="1">
            <a:off x="27180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3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 flipH="1">
            <a:off x="27180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4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 flipH="1">
            <a:off x="31752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 flipH="1">
            <a:off x="31752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D1D1F0"/>
                </a:solidFill>
              </a:rPr>
              <a:t>2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3" name="TextBox 132"/>
          <p:cNvSpPr txBox="1"/>
          <p:nvPr/>
        </p:nvSpPr>
        <p:spPr>
          <a:xfrm flipH="1">
            <a:off x="31752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34" name="TextBox 133"/>
          <p:cNvSpPr txBox="1"/>
          <p:nvPr/>
        </p:nvSpPr>
        <p:spPr>
          <a:xfrm flipH="1">
            <a:off x="31752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4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5" name="TextBox 134"/>
          <p:cNvSpPr txBox="1"/>
          <p:nvPr/>
        </p:nvSpPr>
        <p:spPr>
          <a:xfrm flipH="1">
            <a:off x="36324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6" name="TextBox 135"/>
          <p:cNvSpPr txBox="1"/>
          <p:nvPr/>
        </p:nvSpPr>
        <p:spPr>
          <a:xfrm flipH="1">
            <a:off x="36324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D1D1F0"/>
                </a:solidFill>
              </a:rPr>
              <a:t>2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7" name="TextBox 136"/>
          <p:cNvSpPr txBox="1"/>
          <p:nvPr/>
        </p:nvSpPr>
        <p:spPr>
          <a:xfrm flipH="1">
            <a:off x="36324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3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8" name="TextBox 137"/>
          <p:cNvSpPr txBox="1"/>
          <p:nvPr/>
        </p:nvSpPr>
        <p:spPr>
          <a:xfrm flipH="1">
            <a:off x="36324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4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flipH="1">
            <a:off x="40896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40" name="TextBox 139"/>
          <p:cNvSpPr txBox="1"/>
          <p:nvPr/>
        </p:nvSpPr>
        <p:spPr>
          <a:xfrm flipH="1">
            <a:off x="40896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</a:rPr>
              <a:t>2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41" name="TextBox 140"/>
          <p:cNvSpPr txBox="1"/>
          <p:nvPr/>
        </p:nvSpPr>
        <p:spPr>
          <a:xfrm flipH="1">
            <a:off x="40896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3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42" name="TextBox 141"/>
          <p:cNvSpPr txBox="1"/>
          <p:nvPr/>
        </p:nvSpPr>
        <p:spPr>
          <a:xfrm flipH="1">
            <a:off x="40896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4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43" name="TextBox 142"/>
          <p:cNvSpPr txBox="1"/>
          <p:nvPr/>
        </p:nvSpPr>
        <p:spPr>
          <a:xfrm rot="20897991">
            <a:off x="175076" y="5640961"/>
            <a:ext cx="2323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Possible values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1388737" y="4510671"/>
            <a:ext cx="712172" cy="546028"/>
          </a:xfrm>
          <a:custGeom>
            <a:avLst/>
            <a:gdLst>
              <a:gd name="connsiteX0" fmla="*/ 0 w 712172"/>
              <a:gd name="connsiteY0" fmla="*/ 546028 h 546028"/>
              <a:gd name="connsiteX1" fmla="*/ 712172 w 712172"/>
              <a:gd name="connsiteY1" fmla="*/ 0 h 546028"/>
              <a:gd name="connsiteX2" fmla="*/ 712172 w 712172"/>
              <a:gd name="connsiteY2" fmla="*/ 0 h 54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172" h="546028">
                <a:moveTo>
                  <a:pt x="0" y="546028"/>
                </a:moveTo>
                <a:lnTo>
                  <a:pt x="712172" y="0"/>
                </a:lnTo>
                <a:lnTo>
                  <a:pt x="712172" y="0"/>
                </a:lnTo>
              </a:path>
            </a:pathLst>
          </a:custGeom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7" name="Freeform 146"/>
          <p:cNvSpPr/>
          <p:nvPr/>
        </p:nvSpPr>
        <p:spPr>
          <a:xfrm rot="5400000" flipH="1">
            <a:off x="1530178" y="4603861"/>
            <a:ext cx="679029" cy="1175148"/>
          </a:xfrm>
          <a:custGeom>
            <a:avLst/>
            <a:gdLst>
              <a:gd name="connsiteX0" fmla="*/ 0 w 679029"/>
              <a:gd name="connsiteY0" fmla="*/ 1175148 h 1175148"/>
              <a:gd name="connsiteX1" fmla="*/ 676564 w 679029"/>
              <a:gd name="connsiteY1" fmla="*/ 0 h 11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9029" h="1175148">
                <a:moveTo>
                  <a:pt x="0" y="1175148"/>
                </a:moveTo>
                <a:cubicBezTo>
                  <a:pt x="356086" y="986214"/>
                  <a:pt x="712172" y="797281"/>
                  <a:pt x="676564" y="0"/>
                </a:cubicBezTo>
              </a:path>
            </a:pathLst>
          </a:custGeom>
          <a:ln w="38100" cmpd="sng">
            <a:solidFill>
              <a:srgbClr val="0000FF"/>
            </a:solidFill>
            <a:headEnd type="none"/>
            <a:tailEnd type="triangle"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cxnSp>
        <p:nvCxnSpPr>
          <p:cNvPr id="44" name="Straight Connector 43"/>
          <p:cNvCxnSpPr/>
          <p:nvPr/>
        </p:nvCxnSpPr>
        <p:spPr bwMode="auto">
          <a:xfrm>
            <a:off x="3581400" y="3276600"/>
            <a:ext cx="914400" cy="0"/>
          </a:xfrm>
          <a:prstGeom prst="line">
            <a:avLst/>
          </a:prstGeom>
          <a:solidFill>
            <a:srgbClr val="BBE0E3"/>
          </a:solidFill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6" name="Straight Connector 45"/>
          <p:cNvCxnSpPr/>
          <p:nvPr/>
        </p:nvCxnSpPr>
        <p:spPr bwMode="auto">
          <a:xfrm>
            <a:off x="3581400" y="3505200"/>
            <a:ext cx="457200" cy="457200"/>
          </a:xfrm>
          <a:prstGeom prst="line">
            <a:avLst/>
          </a:prstGeom>
          <a:solidFill>
            <a:srgbClr val="BBE0E3"/>
          </a:solidFill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7" name="TextBox 46"/>
          <p:cNvSpPr txBox="1"/>
          <p:nvPr/>
        </p:nvSpPr>
        <p:spPr>
          <a:xfrm>
            <a:off x="3081136" y="3043535"/>
            <a:ext cx="4240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endParaRPr lang="en-US" sz="2400" dirty="0"/>
          </a:p>
        </p:txBody>
      </p:sp>
      <p:cxnSp>
        <p:nvCxnSpPr>
          <p:cNvPr id="49" name="Straight Connector 48"/>
          <p:cNvCxnSpPr/>
          <p:nvPr/>
        </p:nvCxnSpPr>
        <p:spPr bwMode="auto">
          <a:xfrm flipV="1">
            <a:off x="3581400" y="2133600"/>
            <a:ext cx="914400" cy="914400"/>
          </a:xfrm>
          <a:prstGeom prst="line">
            <a:avLst/>
          </a:prstGeom>
          <a:solidFill>
            <a:srgbClr val="BBE0E3"/>
          </a:solidFill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1" name="TextBox 50"/>
          <p:cNvSpPr txBox="1"/>
          <p:nvPr/>
        </p:nvSpPr>
        <p:spPr>
          <a:xfrm rot="20897991">
            <a:off x="4879250" y="5767843"/>
            <a:ext cx="26389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</a:rPr>
              <a:t>No values left!</a:t>
            </a:r>
            <a:endParaRPr lang="en-US" sz="2800" b="1" dirty="0">
              <a:solidFill>
                <a:srgbClr val="FF0000"/>
              </a:solidFill>
            </a:endParaRPr>
          </a:p>
        </p:txBody>
      </p:sp>
      <p:sp>
        <p:nvSpPr>
          <p:cNvPr id="52" name="Freeform 51"/>
          <p:cNvSpPr/>
          <p:nvPr/>
        </p:nvSpPr>
        <p:spPr>
          <a:xfrm rot="20159666" flipH="1">
            <a:off x="4064296" y="5366950"/>
            <a:ext cx="679029" cy="1175148"/>
          </a:xfrm>
          <a:custGeom>
            <a:avLst/>
            <a:gdLst>
              <a:gd name="connsiteX0" fmla="*/ 0 w 679029"/>
              <a:gd name="connsiteY0" fmla="*/ 1175148 h 1175148"/>
              <a:gd name="connsiteX1" fmla="*/ 676564 w 679029"/>
              <a:gd name="connsiteY1" fmla="*/ 0 h 11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9029" h="1175148">
                <a:moveTo>
                  <a:pt x="0" y="1175148"/>
                </a:moveTo>
                <a:cubicBezTo>
                  <a:pt x="356086" y="986214"/>
                  <a:pt x="712172" y="797281"/>
                  <a:pt x="676564" y="0"/>
                </a:cubicBezTo>
              </a:path>
            </a:pathLst>
          </a:custGeom>
          <a:ln w="38100" cmpd="sng">
            <a:solidFill>
              <a:srgbClr val="FF0000"/>
            </a:solidFill>
            <a:headEnd type="none"/>
            <a:tailEnd type="triangle"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2590800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A</a:t>
            </a:r>
            <a:endParaRPr lang="en-US" sz="2400" baseline="-25000" dirty="0"/>
          </a:p>
        </p:txBody>
      </p:sp>
      <p:sp>
        <p:nvSpPr>
          <p:cNvPr id="54" name="TextBox 53"/>
          <p:cNvSpPr txBox="1"/>
          <p:nvPr/>
        </p:nvSpPr>
        <p:spPr>
          <a:xfrm>
            <a:off x="3101037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B</a:t>
            </a:r>
            <a:endParaRPr lang="en-US" sz="2400" baseline="-25000" dirty="0"/>
          </a:p>
        </p:txBody>
      </p:sp>
      <p:sp>
        <p:nvSpPr>
          <p:cNvPr id="55" name="TextBox 54"/>
          <p:cNvSpPr txBox="1"/>
          <p:nvPr/>
        </p:nvSpPr>
        <p:spPr>
          <a:xfrm>
            <a:off x="35814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C</a:t>
            </a:r>
            <a:endParaRPr lang="en-US" sz="2400" baseline="-25000" dirty="0"/>
          </a:p>
        </p:txBody>
      </p:sp>
      <p:sp>
        <p:nvSpPr>
          <p:cNvPr id="56" name="TextBox 55"/>
          <p:cNvSpPr txBox="1"/>
          <p:nvPr/>
        </p:nvSpPr>
        <p:spPr>
          <a:xfrm>
            <a:off x="40386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D</a:t>
            </a:r>
            <a:endParaRPr lang="en-US" sz="2400" baseline="-25000" dirty="0"/>
          </a:p>
        </p:txBody>
      </p:sp>
      <p:sp>
        <p:nvSpPr>
          <p:cNvPr id="57" name="TextBox 56"/>
          <p:cNvSpPr txBox="1"/>
          <p:nvPr/>
        </p:nvSpPr>
        <p:spPr>
          <a:xfrm>
            <a:off x="5181600" y="2743200"/>
            <a:ext cx="36919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Prune inconsistent values</a:t>
            </a:r>
            <a:endParaRPr lang="en-US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887463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Forward Checking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 flipH="1">
            <a:off x="8461375" y="6397625"/>
            <a:ext cx="835025" cy="612775"/>
          </a:xfrm>
        </p:spPr>
        <p:txBody>
          <a:bodyPr/>
          <a:lstStyle/>
          <a:p>
            <a:fld id="{36BAD036-E8F3-4025-89AE-E1D88E3AD31F}" type="slidenum">
              <a:rPr lang="en-US" smtClean="0"/>
              <a:pPr/>
              <a:t>26</a:t>
            </a:fld>
            <a:endParaRPr lang="en-US"/>
          </a:p>
        </p:txBody>
      </p:sp>
      <p:sp>
        <p:nvSpPr>
          <p:cNvPr id="7" name="Rectangle 6"/>
          <p:cNvSpPr/>
          <p:nvPr/>
        </p:nvSpPr>
        <p:spPr bwMode="auto">
          <a:xfrm>
            <a:off x="26670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31242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3581400" y="21336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4038600" y="21336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26670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31242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3" name="Rectangle 12"/>
          <p:cNvSpPr/>
          <p:nvPr/>
        </p:nvSpPr>
        <p:spPr bwMode="auto">
          <a:xfrm>
            <a:off x="3581400" y="25908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" name="Rectangle 13"/>
          <p:cNvSpPr/>
          <p:nvPr/>
        </p:nvSpPr>
        <p:spPr bwMode="auto">
          <a:xfrm>
            <a:off x="4038600" y="25908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5" name="Rectangle 14"/>
          <p:cNvSpPr/>
          <p:nvPr/>
        </p:nvSpPr>
        <p:spPr bwMode="auto">
          <a:xfrm>
            <a:off x="26670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7" name="Rectangle 16"/>
          <p:cNvSpPr/>
          <p:nvPr/>
        </p:nvSpPr>
        <p:spPr bwMode="auto">
          <a:xfrm>
            <a:off x="3581400" y="30480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4038600" y="30480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26670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1" name="Rectangle 20"/>
          <p:cNvSpPr/>
          <p:nvPr/>
        </p:nvSpPr>
        <p:spPr bwMode="auto">
          <a:xfrm>
            <a:off x="3581400" y="3505200"/>
            <a:ext cx="457200" cy="457200"/>
          </a:xfrm>
          <a:prstGeom prst="rect">
            <a:avLst/>
          </a:prstGeom>
          <a:noFill/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2" name="Rectangle 21"/>
          <p:cNvSpPr/>
          <p:nvPr/>
        </p:nvSpPr>
        <p:spPr bwMode="auto">
          <a:xfrm>
            <a:off x="4038600" y="3505200"/>
            <a:ext cx="457200" cy="457200"/>
          </a:xfrm>
          <a:prstGeom prst="rect">
            <a:avLst/>
          </a:prstGeom>
          <a:solidFill>
            <a:srgbClr val="BBE0E3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2667000" y="2133600"/>
            <a:ext cx="4240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endParaRPr lang="en-US" sz="2400" dirty="0"/>
          </a:p>
        </p:txBody>
      </p:sp>
      <p:sp>
        <p:nvSpPr>
          <p:cNvPr id="99" name="TextBox 98"/>
          <p:cNvSpPr txBox="1"/>
          <p:nvPr/>
        </p:nvSpPr>
        <p:spPr>
          <a:xfrm>
            <a:off x="1524000" y="213360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1</a:t>
            </a:r>
            <a:endParaRPr lang="en-US" sz="2400" dirty="0"/>
          </a:p>
        </p:txBody>
      </p:sp>
      <p:sp>
        <p:nvSpPr>
          <p:cNvPr id="100" name="TextBox 99"/>
          <p:cNvSpPr txBox="1"/>
          <p:nvPr/>
        </p:nvSpPr>
        <p:spPr>
          <a:xfrm>
            <a:off x="1524000" y="258633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2</a:t>
            </a:r>
            <a:endParaRPr lang="en-US" sz="2400" dirty="0"/>
          </a:p>
        </p:txBody>
      </p:sp>
      <p:sp>
        <p:nvSpPr>
          <p:cNvPr id="101" name="TextBox 100"/>
          <p:cNvSpPr txBox="1"/>
          <p:nvPr/>
        </p:nvSpPr>
        <p:spPr>
          <a:xfrm>
            <a:off x="1524000" y="3039070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3</a:t>
            </a:r>
            <a:endParaRPr lang="en-US" sz="2400" dirty="0"/>
          </a:p>
        </p:txBody>
      </p:sp>
      <p:sp>
        <p:nvSpPr>
          <p:cNvPr id="102" name="TextBox 101"/>
          <p:cNvSpPr txBox="1"/>
          <p:nvPr/>
        </p:nvSpPr>
        <p:spPr>
          <a:xfrm>
            <a:off x="1524000" y="3491805"/>
            <a:ext cx="105705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Row 4</a:t>
            </a:r>
            <a:endParaRPr lang="en-US" sz="2400" dirty="0"/>
          </a:p>
        </p:txBody>
      </p:sp>
      <p:sp>
        <p:nvSpPr>
          <p:cNvPr id="103" name="TextBox 102"/>
          <p:cNvSpPr txBox="1"/>
          <p:nvPr/>
        </p:nvSpPr>
        <p:spPr>
          <a:xfrm flipH="1">
            <a:off x="27180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/>
              <a:t>1</a:t>
            </a:r>
            <a:endParaRPr lang="en-US" sz="2400" b="1" dirty="0"/>
          </a:p>
        </p:txBody>
      </p:sp>
      <p:sp>
        <p:nvSpPr>
          <p:cNvPr id="119" name="TextBox 118"/>
          <p:cNvSpPr txBox="1"/>
          <p:nvPr/>
        </p:nvSpPr>
        <p:spPr>
          <a:xfrm flipH="1">
            <a:off x="27180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accent2">
                    <a:lumMod val="20000"/>
                    <a:lumOff val="80000"/>
                  </a:schemeClr>
                </a:solidFill>
              </a:rPr>
              <a:t>2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23" name="TextBox 122"/>
          <p:cNvSpPr txBox="1"/>
          <p:nvPr/>
        </p:nvSpPr>
        <p:spPr>
          <a:xfrm flipH="1">
            <a:off x="27180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3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 flipH="1">
            <a:off x="27180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accent2">
                    <a:lumMod val="20000"/>
                    <a:lumOff val="80000"/>
                  </a:schemeClr>
                </a:solidFill>
              </a:rPr>
              <a:t>4</a:t>
            </a:r>
            <a:endParaRPr lang="en-US" sz="2400" dirty="0">
              <a:solidFill>
                <a:schemeClr val="accent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 flipH="1">
            <a:off x="31752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 flipH="1">
            <a:off x="31752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D1D1F0"/>
                </a:solidFill>
              </a:rPr>
              <a:t>2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3" name="TextBox 132"/>
          <p:cNvSpPr txBox="1"/>
          <p:nvPr/>
        </p:nvSpPr>
        <p:spPr>
          <a:xfrm flipH="1">
            <a:off x="31752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3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134" name="TextBox 133"/>
          <p:cNvSpPr txBox="1"/>
          <p:nvPr/>
        </p:nvSpPr>
        <p:spPr>
          <a:xfrm flipH="1">
            <a:off x="31752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35" name="TextBox 134"/>
          <p:cNvSpPr txBox="1"/>
          <p:nvPr/>
        </p:nvSpPr>
        <p:spPr>
          <a:xfrm flipH="1">
            <a:off x="36324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6" name="TextBox 135"/>
          <p:cNvSpPr txBox="1"/>
          <p:nvPr/>
        </p:nvSpPr>
        <p:spPr>
          <a:xfrm flipH="1">
            <a:off x="36324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37" name="TextBox 136"/>
          <p:cNvSpPr txBox="1"/>
          <p:nvPr/>
        </p:nvSpPr>
        <p:spPr>
          <a:xfrm flipH="1">
            <a:off x="36324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3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38" name="TextBox 137"/>
          <p:cNvSpPr txBox="1"/>
          <p:nvPr/>
        </p:nvSpPr>
        <p:spPr>
          <a:xfrm flipH="1">
            <a:off x="36324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4</a:t>
            </a:r>
            <a:endParaRPr lang="en-US" sz="2400" dirty="0"/>
          </a:p>
        </p:txBody>
      </p:sp>
      <p:sp>
        <p:nvSpPr>
          <p:cNvPr id="139" name="TextBox 138"/>
          <p:cNvSpPr txBox="1"/>
          <p:nvPr/>
        </p:nvSpPr>
        <p:spPr>
          <a:xfrm flipH="1">
            <a:off x="4089637" y="419100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1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40" name="TextBox 139"/>
          <p:cNvSpPr txBox="1"/>
          <p:nvPr/>
        </p:nvSpPr>
        <p:spPr>
          <a:xfrm flipH="1">
            <a:off x="4089637" y="449133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2</a:t>
            </a:r>
            <a:endParaRPr lang="en-US" sz="2400" dirty="0"/>
          </a:p>
        </p:txBody>
      </p:sp>
      <p:sp>
        <p:nvSpPr>
          <p:cNvPr id="141" name="TextBox 140"/>
          <p:cNvSpPr txBox="1"/>
          <p:nvPr/>
        </p:nvSpPr>
        <p:spPr>
          <a:xfrm flipH="1">
            <a:off x="4089637" y="4791670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3</a:t>
            </a:r>
            <a:endParaRPr lang="en-US" sz="2400" dirty="0"/>
          </a:p>
        </p:txBody>
      </p:sp>
      <p:sp>
        <p:nvSpPr>
          <p:cNvPr id="142" name="TextBox 141"/>
          <p:cNvSpPr txBox="1"/>
          <p:nvPr/>
        </p:nvSpPr>
        <p:spPr>
          <a:xfrm flipH="1">
            <a:off x="4089637" y="5092005"/>
            <a:ext cx="329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D1D1F0"/>
                </a:solidFill>
              </a:rPr>
              <a:t>4</a:t>
            </a:r>
            <a:endParaRPr lang="en-US" sz="2400" dirty="0">
              <a:solidFill>
                <a:srgbClr val="D1D1F0"/>
              </a:solidFill>
            </a:endParaRPr>
          </a:p>
        </p:txBody>
      </p:sp>
      <p:sp>
        <p:nvSpPr>
          <p:cNvPr id="143" name="TextBox 142"/>
          <p:cNvSpPr txBox="1"/>
          <p:nvPr/>
        </p:nvSpPr>
        <p:spPr>
          <a:xfrm rot="20897991">
            <a:off x="175076" y="5640961"/>
            <a:ext cx="23231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00FF"/>
                </a:solidFill>
              </a:rPr>
              <a:t>Possible values</a:t>
            </a:r>
            <a:endParaRPr lang="en-US" sz="2400" dirty="0">
              <a:solidFill>
                <a:srgbClr val="0000FF"/>
              </a:solidFill>
            </a:endParaRPr>
          </a:p>
        </p:txBody>
      </p:sp>
      <p:sp>
        <p:nvSpPr>
          <p:cNvPr id="3" name="Freeform 2"/>
          <p:cNvSpPr/>
          <p:nvPr/>
        </p:nvSpPr>
        <p:spPr>
          <a:xfrm>
            <a:off x="1388737" y="4510671"/>
            <a:ext cx="712172" cy="546028"/>
          </a:xfrm>
          <a:custGeom>
            <a:avLst/>
            <a:gdLst>
              <a:gd name="connsiteX0" fmla="*/ 0 w 712172"/>
              <a:gd name="connsiteY0" fmla="*/ 546028 h 546028"/>
              <a:gd name="connsiteX1" fmla="*/ 712172 w 712172"/>
              <a:gd name="connsiteY1" fmla="*/ 0 h 546028"/>
              <a:gd name="connsiteX2" fmla="*/ 712172 w 712172"/>
              <a:gd name="connsiteY2" fmla="*/ 0 h 54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172" h="546028">
                <a:moveTo>
                  <a:pt x="0" y="546028"/>
                </a:moveTo>
                <a:lnTo>
                  <a:pt x="712172" y="0"/>
                </a:lnTo>
                <a:lnTo>
                  <a:pt x="712172" y="0"/>
                </a:lnTo>
              </a:path>
            </a:pathLst>
          </a:custGeom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147" name="Freeform 146"/>
          <p:cNvSpPr/>
          <p:nvPr/>
        </p:nvSpPr>
        <p:spPr>
          <a:xfrm rot="5400000" flipH="1">
            <a:off x="1530178" y="4603861"/>
            <a:ext cx="679029" cy="1175148"/>
          </a:xfrm>
          <a:custGeom>
            <a:avLst/>
            <a:gdLst>
              <a:gd name="connsiteX0" fmla="*/ 0 w 679029"/>
              <a:gd name="connsiteY0" fmla="*/ 1175148 h 1175148"/>
              <a:gd name="connsiteX1" fmla="*/ 676564 w 679029"/>
              <a:gd name="connsiteY1" fmla="*/ 0 h 117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79029" h="1175148">
                <a:moveTo>
                  <a:pt x="0" y="1175148"/>
                </a:moveTo>
                <a:cubicBezTo>
                  <a:pt x="356086" y="986214"/>
                  <a:pt x="712172" y="797281"/>
                  <a:pt x="676564" y="0"/>
                </a:cubicBezTo>
              </a:path>
            </a:pathLst>
          </a:custGeom>
          <a:ln w="38100" cmpd="sng">
            <a:solidFill>
              <a:srgbClr val="0000FF"/>
            </a:solidFill>
            <a:headEnd type="none"/>
            <a:tailEnd type="triangle"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81600" y="2743200"/>
            <a:ext cx="29151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660066"/>
                </a:solidFill>
              </a:rPr>
              <a:t>Where can Q</a:t>
            </a:r>
            <a:r>
              <a:rPr lang="en-US" sz="2400" b="1" baseline="-25000" dirty="0" smtClean="0">
                <a:solidFill>
                  <a:srgbClr val="660066"/>
                </a:solidFill>
              </a:rPr>
              <a:t>B</a:t>
            </a:r>
            <a:r>
              <a:rPr lang="en-US" sz="2400" b="1" dirty="0" smtClean="0">
                <a:solidFill>
                  <a:srgbClr val="660066"/>
                </a:solidFill>
              </a:rPr>
              <a:t> Go?</a:t>
            </a:r>
            <a:endParaRPr lang="en-US" sz="2400" b="1" dirty="0">
              <a:solidFill>
                <a:srgbClr val="660066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590800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A</a:t>
            </a:r>
            <a:endParaRPr lang="en-US" sz="2400" baseline="-25000" dirty="0"/>
          </a:p>
        </p:txBody>
      </p:sp>
      <p:sp>
        <p:nvSpPr>
          <p:cNvPr id="49" name="TextBox 48"/>
          <p:cNvSpPr txBox="1"/>
          <p:nvPr/>
        </p:nvSpPr>
        <p:spPr>
          <a:xfrm>
            <a:off x="3101037" y="1524000"/>
            <a:ext cx="556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B</a:t>
            </a:r>
            <a:endParaRPr lang="en-US" sz="2400" baseline="-25000" dirty="0"/>
          </a:p>
        </p:txBody>
      </p:sp>
      <p:sp>
        <p:nvSpPr>
          <p:cNvPr id="50" name="TextBox 49"/>
          <p:cNvSpPr txBox="1"/>
          <p:nvPr/>
        </p:nvSpPr>
        <p:spPr>
          <a:xfrm>
            <a:off x="35814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C</a:t>
            </a:r>
            <a:endParaRPr lang="en-US" sz="2400" baseline="-25000" dirty="0"/>
          </a:p>
        </p:txBody>
      </p:sp>
      <p:sp>
        <p:nvSpPr>
          <p:cNvPr id="51" name="TextBox 50"/>
          <p:cNvSpPr txBox="1"/>
          <p:nvPr/>
        </p:nvSpPr>
        <p:spPr>
          <a:xfrm>
            <a:off x="4038600" y="1524000"/>
            <a:ext cx="5722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Q</a:t>
            </a:r>
            <a:r>
              <a:rPr lang="en-US" sz="2400" baseline="-25000" dirty="0" smtClean="0"/>
              <a:t>D</a:t>
            </a:r>
            <a:endParaRPr lang="en-US" sz="2400" baseline="-25000" dirty="0"/>
          </a:p>
        </p:txBody>
      </p:sp>
      <p:sp>
        <p:nvSpPr>
          <p:cNvPr id="16" name="Rectangle 15"/>
          <p:cNvSpPr/>
          <p:nvPr/>
        </p:nvSpPr>
        <p:spPr bwMode="auto">
          <a:xfrm>
            <a:off x="3124200" y="3048000"/>
            <a:ext cx="457200" cy="457200"/>
          </a:xfrm>
          <a:prstGeom prst="rect">
            <a:avLst/>
          </a:prstGeom>
          <a:noFill/>
          <a:ln w="57150" cap="flat" cmpd="sng" algn="ctr">
            <a:solidFill>
              <a:srgbClr val="66006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  <p:sp>
        <p:nvSpPr>
          <p:cNvPr id="20" name="Rectangle 19"/>
          <p:cNvSpPr/>
          <p:nvPr/>
        </p:nvSpPr>
        <p:spPr bwMode="auto">
          <a:xfrm>
            <a:off x="3124200" y="3505200"/>
            <a:ext cx="457200" cy="457200"/>
          </a:xfrm>
          <a:prstGeom prst="rect">
            <a:avLst/>
          </a:prstGeom>
          <a:solidFill>
            <a:srgbClr val="BBE0E3"/>
          </a:solidFill>
          <a:ln w="57150" cap="flat" cmpd="sng" algn="ctr">
            <a:solidFill>
              <a:srgbClr val="66006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ヒラギノ角ゴ ProN W3" charset="0"/>
              <a:cs typeface="ヒラギノ角ゴ ProN W3" charset="0"/>
              <a:sym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62835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066800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sz="4000" dirty="0" smtClean="0"/>
              <a:t>Forward Checking </a:t>
            </a:r>
            <a:br>
              <a:rPr lang="en-US" sz="4000" dirty="0" smtClean="0"/>
            </a:br>
            <a:r>
              <a:rPr lang="en-US" sz="4000" dirty="0" smtClean="0"/>
              <a:t>Cuts the Search Space</a:t>
            </a:r>
            <a:endParaRPr lang="en-US" sz="4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686800" y="6553200"/>
            <a:ext cx="312737" cy="304800"/>
          </a:xfrm>
        </p:spPr>
        <p:txBody>
          <a:bodyPr/>
          <a:lstStyle/>
          <a:p>
            <a:fld id="{36BAD036-E8F3-4025-89AE-E1D88E3AD31F}" type="slidenum">
              <a:rPr lang="en-US" smtClean="0"/>
              <a:pPr/>
              <a:t>27</a:t>
            </a:fld>
            <a:endParaRPr lang="en-US" dirty="0"/>
          </a:p>
        </p:txBody>
      </p:sp>
      <p:grpSp>
        <p:nvGrpSpPr>
          <p:cNvPr id="39" name="Group 38"/>
          <p:cNvGrpSpPr/>
          <p:nvPr/>
        </p:nvGrpSpPr>
        <p:grpSpPr>
          <a:xfrm>
            <a:off x="4191000" y="1066800"/>
            <a:ext cx="685800" cy="685800"/>
            <a:chOff x="2667000" y="2133600"/>
            <a:chExt cx="1828800" cy="1828800"/>
          </a:xfrm>
        </p:grpSpPr>
        <p:sp>
          <p:nvSpPr>
            <p:cNvPr id="23" name="Rectangle 22"/>
            <p:cNvSpPr/>
            <p:nvPr/>
          </p:nvSpPr>
          <p:spPr bwMode="auto">
            <a:xfrm>
              <a:off x="2667000" y="21336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24" name="Rectangle 23"/>
            <p:cNvSpPr/>
            <p:nvPr/>
          </p:nvSpPr>
          <p:spPr bwMode="auto">
            <a:xfrm>
              <a:off x="3124200" y="21336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25" name="Rectangle 24"/>
            <p:cNvSpPr/>
            <p:nvPr/>
          </p:nvSpPr>
          <p:spPr bwMode="auto">
            <a:xfrm>
              <a:off x="3581400" y="21336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26" name="Rectangle 25"/>
            <p:cNvSpPr/>
            <p:nvPr/>
          </p:nvSpPr>
          <p:spPr bwMode="auto">
            <a:xfrm>
              <a:off x="4038600" y="21336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27" name="Rectangle 26"/>
            <p:cNvSpPr/>
            <p:nvPr/>
          </p:nvSpPr>
          <p:spPr bwMode="auto">
            <a:xfrm>
              <a:off x="2667000" y="25908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28" name="Rectangle 27"/>
            <p:cNvSpPr/>
            <p:nvPr/>
          </p:nvSpPr>
          <p:spPr bwMode="auto">
            <a:xfrm>
              <a:off x="3124200" y="25908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29" name="Rectangle 28"/>
            <p:cNvSpPr/>
            <p:nvPr/>
          </p:nvSpPr>
          <p:spPr bwMode="auto">
            <a:xfrm>
              <a:off x="3581400" y="25908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30" name="Rectangle 29"/>
            <p:cNvSpPr/>
            <p:nvPr/>
          </p:nvSpPr>
          <p:spPr bwMode="auto">
            <a:xfrm>
              <a:off x="4038600" y="25908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31" name="Rectangle 30"/>
            <p:cNvSpPr/>
            <p:nvPr/>
          </p:nvSpPr>
          <p:spPr bwMode="auto">
            <a:xfrm>
              <a:off x="2667000" y="30480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32" name="Rectangle 31"/>
            <p:cNvSpPr/>
            <p:nvPr/>
          </p:nvSpPr>
          <p:spPr bwMode="auto">
            <a:xfrm>
              <a:off x="3124200" y="30480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33" name="Rectangle 32"/>
            <p:cNvSpPr/>
            <p:nvPr/>
          </p:nvSpPr>
          <p:spPr bwMode="auto">
            <a:xfrm>
              <a:off x="3581400" y="30480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34" name="Rectangle 33"/>
            <p:cNvSpPr/>
            <p:nvPr/>
          </p:nvSpPr>
          <p:spPr bwMode="auto">
            <a:xfrm>
              <a:off x="4038600" y="30480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2667000" y="35052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36" name="Rectangle 35"/>
            <p:cNvSpPr/>
            <p:nvPr/>
          </p:nvSpPr>
          <p:spPr bwMode="auto">
            <a:xfrm>
              <a:off x="3124200" y="35052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37" name="Rectangle 36"/>
            <p:cNvSpPr/>
            <p:nvPr/>
          </p:nvSpPr>
          <p:spPr bwMode="auto">
            <a:xfrm>
              <a:off x="3581400" y="35052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38" name="Rectangle 37"/>
            <p:cNvSpPr/>
            <p:nvPr/>
          </p:nvSpPr>
          <p:spPr bwMode="auto">
            <a:xfrm>
              <a:off x="4038600" y="35052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1524000" y="2209800"/>
            <a:ext cx="685800" cy="685800"/>
            <a:chOff x="2667000" y="2133600"/>
            <a:chExt cx="1828800" cy="1828800"/>
          </a:xfrm>
        </p:grpSpPr>
        <p:sp>
          <p:nvSpPr>
            <p:cNvPr id="41" name="Rectangle 40"/>
            <p:cNvSpPr/>
            <p:nvPr/>
          </p:nvSpPr>
          <p:spPr bwMode="auto">
            <a:xfrm>
              <a:off x="2667000" y="21336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42" name="Rectangle 41"/>
            <p:cNvSpPr/>
            <p:nvPr/>
          </p:nvSpPr>
          <p:spPr bwMode="auto">
            <a:xfrm>
              <a:off x="3124200" y="21336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3581400" y="21336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44" name="Rectangle 43"/>
            <p:cNvSpPr/>
            <p:nvPr/>
          </p:nvSpPr>
          <p:spPr bwMode="auto">
            <a:xfrm>
              <a:off x="4038600" y="21336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45" name="Rectangle 44"/>
            <p:cNvSpPr/>
            <p:nvPr/>
          </p:nvSpPr>
          <p:spPr bwMode="auto">
            <a:xfrm>
              <a:off x="2667000" y="25908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46" name="Rectangle 45"/>
            <p:cNvSpPr/>
            <p:nvPr/>
          </p:nvSpPr>
          <p:spPr bwMode="auto">
            <a:xfrm>
              <a:off x="3124200" y="25908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47" name="Rectangle 46"/>
            <p:cNvSpPr/>
            <p:nvPr/>
          </p:nvSpPr>
          <p:spPr bwMode="auto">
            <a:xfrm>
              <a:off x="3581400" y="25908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4038600" y="25908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49" name="Rectangle 48"/>
            <p:cNvSpPr/>
            <p:nvPr/>
          </p:nvSpPr>
          <p:spPr bwMode="auto">
            <a:xfrm>
              <a:off x="2667000" y="30480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50" name="Rectangle 49"/>
            <p:cNvSpPr/>
            <p:nvPr/>
          </p:nvSpPr>
          <p:spPr bwMode="auto">
            <a:xfrm>
              <a:off x="3124200" y="30480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51" name="Rectangle 50"/>
            <p:cNvSpPr/>
            <p:nvPr/>
          </p:nvSpPr>
          <p:spPr bwMode="auto">
            <a:xfrm>
              <a:off x="3581400" y="30480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52" name="Rectangle 51"/>
            <p:cNvSpPr/>
            <p:nvPr/>
          </p:nvSpPr>
          <p:spPr bwMode="auto">
            <a:xfrm>
              <a:off x="4038600" y="30480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53" name="Rectangle 52"/>
            <p:cNvSpPr/>
            <p:nvPr/>
          </p:nvSpPr>
          <p:spPr bwMode="auto">
            <a:xfrm>
              <a:off x="2667000" y="35052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54" name="Rectangle 53"/>
            <p:cNvSpPr/>
            <p:nvPr/>
          </p:nvSpPr>
          <p:spPr bwMode="auto">
            <a:xfrm>
              <a:off x="3124200" y="35052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 bwMode="auto">
            <a:xfrm>
              <a:off x="3581400" y="35052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 bwMode="auto">
            <a:xfrm>
              <a:off x="4038600" y="35052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352800" y="2209800"/>
            <a:ext cx="685800" cy="685800"/>
            <a:chOff x="2667000" y="2133600"/>
            <a:chExt cx="1828800" cy="1828800"/>
          </a:xfrm>
        </p:grpSpPr>
        <p:sp>
          <p:nvSpPr>
            <p:cNvPr id="58" name="Rectangle 57"/>
            <p:cNvSpPr/>
            <p:nvPr/>
          </p:nvSpPr>
          <p:spPr bwMode="auto">
            <a:xfrm>
              <a:off x="2667000" y="21336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59" name="Rectangle 58"/>
            <p:cNvSpPr/>
            <p:nvPr/>
          </p:nvSpPr>
          <p:spPr bwMode="auto">
            <a:xfrm>
              <a:off x="3124200" y="21336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60" name="Rectangle 59"/>
            <p:cNvSpPr/>
            <p:nvPr/>
          </p:nvSpPr>
          <p:spPr bwMode="auto">
            <a:xfrm>
              <a:off x="3581400" y="21336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 bwMode="auto">
            <a:xfrm>
              <a:off x="4038600" y="21336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 bwMode="auto">
            <a:xfrm>
              <a:off x="2667000" y="25908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 bwMode="auto">
            <a:xfrm>
              <a:off x="3124200" y="25908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64" name="Rectangle 63"/>
            <p:cNvSpPr/>
            <p:nvPr/>
          </p:nvSpPr>
          <p:spPr bwMode="auto">
            <a:xfrm>
              <a:off x="3581400" y="25908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65" name="Rectangle 64"/>
            <p:cNvSpPr/>
            <p:nvPr/>
          </p:nvSpPr>
          <p:spPr bwMode="auto">
            <a:xfrm>
              <a:off x="4038600" y="25908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66" name="Rectangle 65"/>
            <p:cNvSpPr/>
            <p:nvPr/>
          </p:nvSpPr>
          <p:spPr bwMode="auto">
            <a:xfrm>
              <a:off x="2667000" y="30480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67" name="Rectangle 66"/>
            <p:cNvSpPr/>
            <p:nvPr/>
          </p:nvSpPr>
          <p:spPr bwMode="auto">
            <a:xfrm>
              <a:off x="3124200" y="30480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68" name="Rectangle 67"/>
            <p:cNvSpPr/>
            <p:nvPr/>
          </p:nvSpPr>
          <p:spPr bwMode="auto">
            <a:xfrm>
              <a:off x="3581400" y="30480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69" name="Rectangle 68"/>
            <p:cNvSpPr/>
            <p:nvPr/>
          </p:nvSpPr>
          <p:spPr bwMode="auto">
            <a:xfrm>
              <a:off x="4038600" y="30480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70" name="Rectangle 69"/>
            <p:cNvSpPr/>
            <p:nvPr/>
          </p:nvSpPr>
          <p:spPr bwMode="auto">
            <a:xfrm>
              <a:off x="2667000" y="35052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71" name="Rectangle 70"/>
            <p:cNvSpPr/>
            <p:nvPr/>
          </p:nvSpPr>
          <p:spPr bwMode="auto">
            <a:xfrm>
              <a:off x="3124200" y="35052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72" name="Rectangle 71"/>
            <p:cNvSpPr/>
            <p:nvPr/>
          </p:nvSpPr>
          <p:spPr bwMode="auto">
            <a:xfrm>
              <a:off x="3581400" y="35052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73" name="Rectangle 72"/>
            <p:cNvSpPr/>
            <p:nvPr/>
          </p:nvSpPr>
          <p:spPr bwMode="auto">
            <a:xfrm>
              <a:off x="4038600" y="35052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5181600" y="2209800"/>
            <a:ext cx="685800" cy="685800"/>
            <a:chOff x="2667000" y="2133600"/>
            <a:chExt cx="1828800" cy="1828800"/>
          </a:xfrm>
        </p:grpSpPr>
        <p:sp>
          <p:nvSpPr>
            <p:cNvPr id="75" name="Rectangle 74"/>
            <p:cNvSpPr/>
            <p:nvPr/>
          </p:nvSpPr>
          <p:spPr bwMode="auto">
            <a:xfrm>
              <a:off x="2667000" y="21336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76" name="Rectangle 75"/>
            <p:cNvSpPr/>
            <p:nvPr/>
          </p:nvSpPr>
          <p:spPr bwMode="auto">
            <a:xfrm>
              <a:off x="3124200" y="21336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77" name="Rectangle 76"/>
            <p:cNvSpPr/>
            <p:nvPr/>
          </p:nvSpPr>
          <p:spPr bwMode="auto">
            <a:xfrm>
              <a:off x="3581400" y="21336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78" name="Rectangle 77"/>
            <p:cNvSpPr/>
            <p:nvPr/>
          </p:nvSpPr>
          <p:spPr bwMode="auto">
            <a:xfrm>
              <a:off x="4038600" y="21336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79" name="Rectangle 78"/>
            <p:cNvSpPr/>
            <p:nvPr/>
          </p:nvSpPr>
          <p:spPr bwMode="auto">
            <a:xfrm>
              <a:off x="2667000" y="25908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80" name="Rectangle 79"/>
            <p:cNvSpPr/>
            <p:nvPr/>
          </p:nvSpPr>
          <p:spPr bwMode="auto">
            <a:xfrm>
              <a:off x="3124200" y="25908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81" name="Rectangle 80"/>
            <p:cNvSpPr/>
            <p:nvPr/>
          </p:nvSpPr>
          <p:spPr bwMode="auto">
            <a:xfrm>
              <a:off x="3581400" y="25908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82" name="Rectangle 81"/>
            <p:cNvSpPr/>
            <p:nvPr/>
          </p:nvSpPr>
          <p:spPr bwMode="auto">
            <a:xfrm>
              <a:off x="4038600" y="25908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83" name="Rectangle 82"/>
            <p:cNvSpPr/>
            <p:nvPr/>
          </p:nvSpPr>
          <p:spPr bwMode="auto">
            <a:xfrm>
              <a:off x="2667000" y="30480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84" name="Rectangle 83"/>
            <p:cNvSpPr/>
            <p:nvPr/>
          </p:nvSpPr>
          <p:spPr bwMode="auto">
            <a:xfrm>
              <a:off x="3124200" y="30480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85" name="Rectangle 84"/>
            <p:cNvSpPr/>
            <p:nvPr/>
          </p:nvSpPr>
          <p:spPr bwMode="auto">
            <a:xfrm>
              <a:off x="3581400" y="30480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86" name="Rectangle 85"/>
            <p:cNvSpPr/>
            <p:nvPr/>
          </p:nvSpPr>
          <p:spPr bwMode="auto">
            <a:xfrm>
              <a:off x="4038600" y="30480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87" name="Rectangle 86"/>
            <p:cNvSpPr/>
            <p:nvPr/>
          </p:nvSpPr>
          <p:spPr bwMode="auto">
            <a:xfrm>
              <a:off x="2667000" y="35052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3124200" y="35052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3581400" y="35052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4038600" y="35052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7010400" y="2209800"/>
            <a:ext cx="685800" cy="685800"/>
            <a:chOff x="2667000" y="2133600"/>
            <a:chExt cx="1828800" cy="1828800"/>
          </a:xfrm>
        </p:grpSpPr>
        <p:sp>
          <p:nvSpPr>
            <p:cNvPr id="92" name="Rectangle 91"/>
            <p:cNvSpPr/>
            <p:nvPr/>
          </p:nvSpPr>
          <p:spPr bwMode="auto">
            <a:xfrm>
              <a:off x="2667000" y="21336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93" name="Rectangle 92"/>
            <p:cNvSpPr/>
            <p:nvPr/>
          </p:nvSpPr>
          <p:spPr bwMode="auto">
            <a:xfrm>
              <a:off x="3124200" y="21336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94" name="Rectangle 93"/>
            <p:cNvSpPr/>
            <p:nvPr/>
          </p:nvSpPr>
          <p:spPr bwMode="auto">
            <a:xfrm>
              <a:off x="3581400" y="21336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95" name="Rectangle 94"/>
            <p:cNvSpPr/>
            <p:nvPr/>
          </p:nvSpPr>
          <p:spPr bwMode="auto">
            <a:xfrm>
              <a:off x="4038600" y="21336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96" name="Rectangle 95"/>
            <p:cNvSpPr/>
            <p:nvPr/>
          </p:nvSpPr>
          <p:spPr bwMode="auto">
            <a:xfrm>
              <a:off x="2667000" y="25908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97" name="Rectangle 96"/>
            <p:cNvSpPr/>
            <p:nvPr/>
          </p:nvSpPr>
          <p:spPr bwMode="auto">
            <a:xfrm>
              <a:off x="3124200" y="25908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98" name="Rectangle 97"/>
            <p:cNvSpPr/>
            <p:nvPr/>
          </p:nvSpPr>
          <p:spPr bwMode="auto">
            <a:xfrm>
              <a:off x="3581400" y="25908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99" name="Rectangle 98"/>
            <p:cNvSpPr/>
            <p:nvPr/>
          </p:nvSpPr>
          <p:spPr bwMode="auto">
            <a:xfrm>
              <a:off x="4038600" y="25908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100" name="Rectangle 99"/>
            <p:cNvSpPr/>
            <p:nvPr/>
          </p:nvSpPr>
          <p:spPr bwMode="auto">
            <a:xfrm>
              <a:off x="2667000" y="30480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101" name="Rectangle 100"/>
            <p:cNvSpPr/>
            <p:nvPr/>
          </p:nvSpPr>
          <p:spPr bwMode="auto">
            <a:xfrm>
              <a:off x="3124200" y="30480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102" name="Rectangle 101"/>
            <p:cNvSpPr/>
            <p:nvPr/>
          </p:nvSpPr>
          <p:spPr bwMode="auto">
            <a:xfrm>
              <a:off x="3581400" y="30480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103" name="Rectangle 102"/>
            <p:cNvSpPr/>
            <p:nvPr/>
          </p:nvSpPr>
          <p:spPr bwMode="auto">
            <a:xfrm>
              <a:off x="4038600" y="30480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104" name="Rectangle 103"/>
            <p:cNvSpPr/>
            <p:nvPr/>
          </p:nvSpPr>
          <p:spPr bwMode="auto">
            <a:xfrm>
              <a:off x="2667000" y="35052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105" name="Rectangle 104"/>
            <p:cNvSpPr/>
            <p:nvPr/>
          </p:nvSpPr>
          <p:spPr bwMode="auto">
            <a:xfrm>
              <a:off x="3124200" y="35052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106" name="Rectangle 105"/>
            <p:cNvSpPr/>
            <p:nvPr/>
          </p:nvSpPr>
          <p:spPr bwMode="auto">
            <a:xfrm>
              <a:off x="3581400" y="3505200"/>
              <a:ext cx="457200" cy="457200"/>
            </a:xfrm>
            <a:prstGeom prst="rect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4038600" y="3505200"/>
              <a:ext cx="457200" cy="457200"/>
            </a:xfrm>
            <a:prstGeom prst="rect">
              <a:avLst/>
            </a:prstGeom>
            <a:solidFill>
              <a:srgbClr val="BBE0E3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ヒラギノ角ゴ ProN W3" charset="0"/>
                <a:cs typeface="ヒラギノ角ゴ ProN W3" charset="0"/>
                <a:sym typeface="Arial" charset="0"/>
              </a:endParaRPr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152400" y="3505200"/>
            <a:ext cx="1524000" cy="228600"/>
            <a:chOff x="1676400" y="3886200"/>
            <a:chExt cx="6172200" cy="685800"/>
          </a:xfrm>
        </p:grpSpPr>
        <p:grpSp>
          <p:nvGrpSpPr>
            <p:cNvPr id="244" name="Group 243"/>
            <p:cNvGrpSpPr/>
            <p:nvPr/>
          </p:nvGrpSpPr>
          <p:grpSpPr>
            <a:xfrm>
              <a:off x="1676400" y="3886200"/>
              <a:ext cx="685800" cy="685800"/>
              <a:chOff x="2667000" y="2133600"/>
              <a:chExt cx="1828800" cy="1828800"/>
            </a:xfrm>
          </p:grpSpPr>
          <p:sp>
            <p:nvSpPr>
              <p:cNvPr id="245" name="Rectangle 244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46" name="Rectangle 245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47" name="Rectangle 246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48" name="Rectangle 247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49" name="Rectangle 248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50" name="Rectangle 249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51" name="Rectangle 250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52" name="Rectangle 251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53" name="Rectangle 252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54" name="Rectangle 253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55" name="Rectangle 254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56" name="Rectangle 255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57" name="Rectangle 256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58" name="Rectangle 257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59" name="Rectangle 258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60" name="Rectangle 259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261" name="Group 260"/>
            <p:cNvGrpSpPr/>
            <p:nvPr/>
          </p:nvGrpSpPr>
          <p:grpSpPr>
            <a:xfrm>
              <a:off x="3505200" y="3886200"/>
              <a:ext cx="685800" cy="685800"/>
              <a:chOff x="2667000" y="2133600"/>
              <a:chExt cx="1828800" cy="1828800"/>
            </a:xfrm>
          </p:grpSpPr>
          <p:sp>
            <p:nvSpPr>
              <p:cNvPr id="262" name="Rectangle 261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63" name="Rectangle 262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64" name="Rectangle 263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65" name="Rectangle 264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66" name="Rectangle 265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67" name="Rectangle 266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68" name="Rectangle 267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69" name="Rectangle 268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70" name="Rectangle 269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71" name="Rectangle 270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72" name="Rectangle 271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73" name="Rectangle 272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74" name="Rectangle 273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75" name="Rectangle 274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76" name="Rectangle 275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77" name="Rectangle 276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278" name="Group 277"/>
            <p:cNvGrpSpPr/>
            <p:nvPr/>
          </p:nvGrpSpPr>
          <p:grpSpPr>
            <a:xfrm>
              <a:off x="5334000" y="3886200"/>
              <a:ext cx="685800" cy="685800"/>
              <a:chOff x="2667000" y="2133600"/>
              <a:chExt cx="1828800" cy="1828800"/>
            </a:xfrm>
          </p:grpSpPr>
          <p:sp>
            <p:nvSpPr>
              <p:cNvPr id="279" name="Rectangle 278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80" name="Rectangle 279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81" name="Rectangle 280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82" name="Rectangle 281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83" name="Rectangle 282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84" name="Rectangle 283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85" name="Rectangle 284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86" name="Rectangle 285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87" name="Rectangle 286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88" name="Rectangle 287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89" name="Rectangle 288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90" name="Rectangle 289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91" name="Rectangle 290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92" name="Rectangle 291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93" name="Rectangle 292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94" name="Rectangle 293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295" name="Group 294"/>
            <p:cNvGrpSpPr/>
            <p:nvPr/>
          </p:nvGrpSpPr>
          <p:grpSpPr>
            <a:xfrm>
              <a:off x="7162800" y="3886200"/>
              <a:ext cx="685800" cy="685800"/>
              <a:chOff x="2667000" y="2133600"/>
              <a:chExt cx="1828800" cy="1828800"/>
            </a:xfrm>
          </p:grpSpPr>
          <p:sp>
            <p:nvSpPr>
              <p:cNvPr id="296" name="Rectangle 295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97" name="Rectangle 296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98" name="Rectangle 297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299" name="Rectangle 298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00" name="Rectangle 299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01" name="Rectangle 300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02" name="Rectangle 301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03" name="Rectangle 302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04" name="Rectangle 303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05" name="Rectangle 304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06" name="Rectangle 305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07" name="Rectangle 306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08" name="Rectangle 307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09" name="Rectangle 308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10" name="Rectangle 309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11" name="Rectangle 310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</p:grpSp>
      <p:grpSp>
        <p:nvGrpSpPr>
          <p:cNvPr id="313" name="Group 312"/>
          <p:cNvGrpSpPr/>
          <p:nvPr/>
        </p:nvGrpSpPr>
        <p:grpSpPr>
          <a:xfrm>
            <a:off x="1905000" y="3505200"/>
            <a:ext cx="1524000" cy="228600"/>
            <a:chOff x="1676400" y="3886200"/>
            <a:chExt cx="6172200" cy="685800"/>
          </a:xfrm>
        </p:grpSpPr>
        <p:grpSp>
          <p:nvGrpSpPr>
            <p:cNvPr id="314" name="Group 313"/>
            <p:cNvGrpSpPr/>
            <p:nvPr/>
          </p:nvGrpSpPr>
          <p:grpSpPr>
            <a:xfrm>
              <a:off x="1676400" y="3886200"/>
              <a:ext cx="685800" cy="685800"/>
              <a:chOff x="2667000" y="2133600"/>
              <a:chExt cx="1828800" cy="1828800"/>
            </a:xfrm>
          </p:grpSpPr>
          <p:sp>
            <p:nvSpPr>
              <p:cNvPr id="366" name="Rectangle 365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67" name="Rectangle 366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68" name="Rectangle 367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69" name="Rectangle 368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70" name="Rectangle 369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71" name="Rectangle 370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72" name="Rectangle 371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73" name="Rectangle 372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74" name="Rectangle 373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75" name="Rectangle 374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76" name="Rectangle 375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77" name="Rectangle 376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78" name="Rectangle 377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79" name="Rectangle 378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80" name="Rectangle 379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81" name="Rectangle 380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315" name="Group 314"/>
            <p:cNvGrpSpPr/>
            <p:nvPr/>
          </p:nvGrpSpPr>
          <p:grpSpPr>
            <a:xfrm>
              <a:off x="3505200" y="3886200"/>
              <a:ext cx="685800" cy="685800"/>
              <a:chOff x="2667000" y="2133600"/>
              <a:chExt cx="1828800" cy="1828800"/>
            </a:xfrm>
          </p:grpSpPr>
          <p:sp>
            <p:nvSpPr>
              <p:cNvPr id="350" name="Rectangle 349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51" name="Rectangle 350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52" name="Rectangle 351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53" name="Rectangle 352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54" name="Rectangle 353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55" name="Rectangle 354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56" name="Rectangle 355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57" name="Rectangle 356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58" name="Rectangle 357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59" name="Rectangle 358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60" name="Rectangle 359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61" name="Rectangle 360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62" name="Rectangle 361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63" name="Rectangle 362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64" name="Rectangle 363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65" name="Rectangle 364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316" name="Group 315"/>
            <p:cNvGrpSpPr/>
            <p:nvPr/>
          </p:nvGrpSpPr>
          <p:grpSpPr>
            <a:xfrm>
              <a:off x="5334000" y="3886200"/>
              <a:ext cx="685800" cy="685800"/>
              <a:chOff x="2667000" y="2133600"/>
              <a:chExt cx="1828800" cy="1828800"/>
            </a:xfrm>
          </p:grpSpPr>
          <p:sp>
            <p:nvSpPr>
              <p:cNvPr id="334" name="Rectangle 333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35" name="Rectangle 334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36" name="Rectangle 335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37" name="Rectangle 336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38" name="Rectangle 337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39" name="Rectangle 338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40" name="Rectangle 339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41" name="Rectangle 340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42" name="Rectangle 341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43" name="Rectangle 342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44" name="Rectangle 343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45" name="Rectangle 344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46" name="Rectangle 345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47" name="Rectangle 346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48" name="Rectangle 347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49" name="Rectangle 348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317" name="Group 316"/>
            <p:cNvGrpSpPr/>
            <p:nvPr/>
          </p:nvGrpSpPr>
          <p:grpSpPr>
            <a:xfrm>
              <a:off x="7162800" y="3886200"/>
              <a:ext cx="685800" cy="685800"/>
              <a:chOff x="2667000" y="2133600"/>
              <a:chExt cx="1828800" cy="1828800"/>
            </a:xfrm>
          </p:grpSpPr>
          <p:sp>
            <p:nvSpPr>
              <p:cNvPr id="318" name="Rectangle 317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19" name="Rectangle 318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20" name="Rectangle 319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21" name="Rectangle 320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22" name="Rectangle 321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23" name="Rectangle 322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24" name="Rectangle 323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25" name="Rectangle 324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26" name="Rectangle 325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27" name="Rectangle 326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28" name="Rectangle 327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29" name="Rectangle 328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30" name="Rectangle 329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31" name="Rectangle 330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32" name="Rectangle 331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33" name="Rectangle 332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</p:grpSp>
      <p:grpSp>
        <p:nvGrpSpPr>
          <p:cNvPr id="382" name="Group 381"/>
          <p:cNvGrpSpPr/>
          <p:nvPr/>
        </p:nvGrpSpPr>
        <p:grpSpPr>
          <a:xfrm>
            <a:off x="3657600" y="3505200"/>
            <a:ext cx="1524000" cy="228600"/>
            <a:chOff x="1676400" y="3886200"/>
            <a:chExt cx="6172200" cy="685800"/>
          </a:xfrm>
        </p:grpSpPr>
        <p:grpSp>
          <p:nvGrpSpPr>
            <p:cNvPr id="383" name="Group 382"/>
            <p:cNvGrpSpPr/>
            <p:nvPr/>
          </p:nvGrpSpPr>
          <p:grpSpPr>
            <a:xfrm>
              <a:off x="1676400" y="3886200"/>
              <a:ext cx="685800" cy="685800"/>
              <a:chOff x="2667000" y="2133600"/>
              <a:chExt cx="1828800" cy="1828800"/>
            </a:xfrm>
          </p:grpSpPr>
          <p:sp>
            <p:nvSpPr>
              <p:cNvPr id="435" name="Rectangle 434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36" name="Rectangle 435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37" name="Rectangle 436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38" name="Rectangle 437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39" name="Rectangle 438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40" name="Rectangle 439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41" name="Rectangle 440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42" name="Rectangle 441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43" name="Rectangle 442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44" name="Rectangle 443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45" name="Rectangle 444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46" name="Rectangle 445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47" name="Rectangle 446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48" name="Rectangle 447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49" name="Rectangle 448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50" name="Rectangle 449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384" name="Group 383"/>
            <p:cNvGrpSpPr/>
            <p:nvPr/>
          </p:nvGrpSpPr>
          <p:grpSpPr>
            <a:xfrm>
              <a:off x="3505200" y="3886200"/>
              <a:ext cx="685800" cy="685800"/>
              <a:chOff x="2667000" y="2133600"/>
              <a:chExt cx="1828800" cy="1828800"/>
            </a:xfrm>
          </p:grpSpPr>
          <p:sp>
            <p:nvSpPr>
              <p:cNvPr id="419" name="Rectangle 418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20" name="Rectangle 419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21" name="Rectangle 420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22" name="Rectangle 421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23" name="Rectangle 422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24" name="Rectangle 423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25" name="Rectangle 424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26" name="Rectangle 425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27" name="Rectangle 426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28" name="Rectangle 427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29" name="Rectangle 428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30" name="Rectangle 429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31" name="Rectangle 430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32" name="Rectangle 431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33" name="Rectangle 432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34" name="Rectangle 433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385" name="Group 384"/>
            <p:cNvGrpSpPr/>
            <p:nvPr/>
          </p:nvGrpSpPr>
          <p:grpSpPr>
            <a:xfrm>
              <a:off x="5334000" y="3886200"/>
              <a:ext cx="685800" cy="685800"/>
              <a:chOff x="2667000" y="2133600"/>
              <a:chExt cx="1828800" cy="1828800"/>
            </a:xfrm>
          </p:grpSpPr>
          <p:sp>
            <p:nvSpPr>
              <p:cNvPr id="403" name="Rectangle 402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04" name="Rectangle 403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05" name="Rectangle 404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06" name="Rectangle 405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07" name="Rectangle 406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08" name="Rectangle 407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09" name="Rectangle 408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10" name="Rectangle 409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11" name="Rectangle 410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12" name="Rectangle 411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13" name="Rectangle 412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14" name="Rectangle 413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15" name="Rectangle 414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16" name="Rectangle 415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17" name="Rectangle 416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18" name="Rectangle 417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386" name="Group 385"/>
            <p:cNvGrpSpPr/>
            <p:nvPr/>
          </p:nvGrpSpPr>
          <p:grpSpPr>
            <a:xfrm>
              <a:off x="7162800" y="3886200"/>
              <a:ext cx="685800" cy="685800"/>
              <a:chOff x="2667000" y="2133600"/>
              <a:chExt cx="1828800" cy="1828800"/>
            </a:xfrm>
          </p:grpSpPr>
          <p:sp>
            <p:nvSpPr>
              <p:cNvPr id="387" name="Rectangle 386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88" name="Rectangle 387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89" name="Rectangle 388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90" name="Rectangle 389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91" name="Rectangle 390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92" name="Rectangle 391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93" name="Rectangle 392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94" name="Rectangle 393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95" name="Rectangle 394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96" name="Rectangle 395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97" name="Rectangle 396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98" name="Rectangle 397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399" name="Rectangle 398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00" name="Rectangle 399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01" name="Rectangle 400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02" name="Rectangle 401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</p:grpSp>
      <p:grpSp>
        <p:nvGrpSpPr>
          <p:cNvPr id="451" name="Group 450"/>
          <p:cNvGrpSpPr/>
          <p:nvPr/>
        </p:nvGrpSpPr>
        <p:grpSpPr>
          <a:xfrm>
            <a:off x="5410200" y="3505200"/>
            <a:ext cx="1524000" cy="228600"/>
            <a:chOff x="1676400" y="3886200"/>
            <a:chExt cx="6172200" cy="685800"/>
          </a:xfrm>
        </p:grpSpPr>
        <p:grpSp>
          <p:nvGrpSpPr>
            <p:cNvPr id="452" name="Group 451"/>
            <p:cNvGrpSpPr/>
            <p:nvPr/>
          </p:nvGrpSpPr>
          <p:grpSpPr>
            <a:xfrm>
              <a:off x="1676400" y="3886200"/>
              <a:ext cx="685800" cy="685800"/>
              <a:chOff x="2667000" y="2133600"/>
              <a:chExt cx="1828800" cy="1828800"/>
            </a:xfrm>
          </p:grpSpPr>
          <p:sp>
            <p:nvSpPr>
              <p:cNvPr id="504" name="Rectangle 503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05" name="Rectangle 504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06" name="Rectangle 505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07" name="Rectangle 506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08" name="Rectangle 507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09" name="Rectangle 508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10" name="Rectangle 509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11" name="Rectangle 510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12" name="Rectangle 511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13" name="Rectangle 512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14" name="Rectangle 513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15" name="Rectangle 514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16" name="Rectangle 515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17" name="Rectangle 516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18" name="Rectangle 517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19" name="Rectangle 518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453" name="Group 452"/>
            <p:cNvGrpSpPr/>
            <p:nvPr/>
          </p:nvGrpSpPr>
          <p:grpSpPr>
            <a:xfrm>
              <a:off x="3505200" y="3886200"/>
              <a:ext cx="685800" cy="685800"/>
              <a:chOff x="2667000" y="2133600"/>
              <a:chExt cx="1828800" cy="1828800"/>
            </a:xfrm>
          </p:grpSpPr>
          <p:sp>
            <p:nvSpPr>
              <p:cNvPr id="488" name="Rectangle 487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89" name="Rectangle 488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90" name="Rectangle 489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91" name="Rectangle 490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92" name="Rectangle 491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93" name="Rectangle 492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94" name="Rectangle 493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95" name="Rectangle 494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96" name="Rectangle 495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97" name="Rectangle 496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98" name="Rectangle 497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99" name="Rectangle 498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00" name="Rectangle 499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01" name="Rectangle 500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02" name="Rectangle 501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03" name="Rectangle 502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454" name="Group 453"/>
            <p:cNvGrpSpPr/>
            <p:nvPr/>
          </p:nvGrpSpPr>
          <p:grpSpPr>
            <a:xfrm>
              <a:off x="5334000" y="3886200"/>
              <a:ext cx="685800" cy="685800"/>
              <a:chOff x="2667000" y="2133600"/>
              <a:chExt cx="1828800" cy="1828800"/>
            </a:xfrm>
          </p:grpSpPr>
          <p:sp>
            <p:nvSpPr>
              <p:cNvPr id="472" name="Rectangle 471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73" name="Rectangle 472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74" name="Rectangle 473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75" name="Rectangle 474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76" name="Rectangle 475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77" name="Rectangle 476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78" name="Rectangle 477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79" name="Rectangle 478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80" name="Rectangle 479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81" name="Rectangle 480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82" name="Rectangle 481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83" name="Rectangle 482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84" name="Rectangle 483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85" name="Rectangle 484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86" name="Rectangle 485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87" name="Rectangle 486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455" name="Group 454"/>
            <p:cNvGrpSpPr/>
            <p:nvPr/>
          </p:nvGrpSpPr>
          <p:grpSpPr>
            <a:xfrm>
              <a:off x="7162800" y="3886200"/>
              <a:ext cx="685800" cy="685800"/>
              <a:chOff x="2667000" y="2133600"/>
              <a:chExt cx="1828800" cy="1828800"/>
            </a:xfrm>
          </p:grpSpPr>
          <p:sp>
            <p:nvSpPr>
              <p:cNvPr id="456" name="Rectangle 455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57" name="Rectangle 456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58" name="Rectangle 457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59" name="Rectangle 458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60" name="Rectangle 459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61" name="Rectangle 460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62" name="Rectangle 461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63" name="Rectangle 462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64" name="Rectangle 463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65" name="Rectangle 464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66" name="Rectangle 465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67" name="Rectangle 466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68" name="Rectangle 467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69" name="Rectangle 468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70" name="Rectangle 469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471" name="Rectangle 470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</p:grpSp>
      <p:grpSp>
        <p:nvGrpSpPr>
          <p:cNvPr id="520" name="Group 519"/>
          <p:cNvGrpSpPr/>
          <p:nvPr/>
        </p:nvGrpSpPr>
        <p:grpSpPr>
          <a:xfrm>
            <a:off x="7162800" y="3505200"/>
            <a:ext cx="1524000" cy="228600"/>
            <a:chOff x="1676400" y="3886200"/>
            <a:chExt cx="6172200" cy="685800"/>
          </a:xfrm>
        </p:grpSpPr>
        <p:grpSp>
          <p:nvGrpSpPr>
            <p:cNvPr id="521" name="Group 520"/>
            <p:cNvGrpSpPr/>
            <p:nvPr/>
          </p:nvGrpSpPr>
          <p:grpSpPr>
            <a:xfrm>
              <a:off x="1676400" y="3886200"/>
              <a:ext cx="685800" cy="685800"/>
              <a:chOff x="2667000" y="2133600"/>
              <a:chExt cx="1828800" cy="1828800"/>
            </a:xfrm>
          </p:grpSpPr>
          <p:sp>
            <p:nvSpPr>
              <p:cNvPr id="573" name="Rectangle 572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74" name="Rectangle 573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75" name="Rectangle 574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76" name="Rectangle 575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77" name="Rectangle 576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78" name="Rectangle 577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79" name="Rectangle 578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80" name="Rectangle 579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81" name="Rectangle 580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82" name="Rectangle 581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83" name="Rectangle 582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84" name="Rectangle 583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85" name="Rectangle 584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86" name="Rectangle 585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87" name="Rectangle 586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88" name="Rectangle 587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522" name="Group 521"/>
            <p:cNvGrpSpPr/>
            <p:nvPr/>
          </p:nvGrpSpPr>
          <p:grpSpPr>
            <a:xfrm>
              <a:off x="3505200" y="3886200"/>
              <a:ext cx="685800" cy="685800"/>
              <a:chOff x="2667000" y="2133600"/>
              <a:chExt cx="1828800" cy="1828800"/>
            </a:xfrm>
          </p:grpSpPr>
          <p:sp>
            <p:nvSpPr>
              <p:cNvPr id="557" name="Rectangle 556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58" name="Rectangle 557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59" name="Rectangle 558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60" name="Rectangle 559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61" name="Rectangle 560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62" name="Rectangle 561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63" name="Rectangle 562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64" name="Rectangle 563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65" name="Rectangle 564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66" name="Rectangle 565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67" name="Rectangle 566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68" name="Rectangle 567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69" name="Rectangle 568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70" name="Rectangle 569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71" name="Rectangle 570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72" name="Rectangle 571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523" name="Group 522"/>
            <p:cNvGrpSpPr/>
            <p:nvPr/>
          </p:nvGrpSpPr>
          <p:grpSpPr>
            <a:xfrm>
              <a:off x="5334000" y="3886200"/>
              <a:ext cx="685800" cy="685800"/>
              <a:chOff x="2667000" y="2133600"/>
              <a:chExt cx="1828800" cy="1828800"/>
            </a:xfrm>
          </p:grpSpPr>
          <p:sp>
            <p:nvSpPr>
              <p:cNvPr id="541" name="Rectangle 540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42" name="Rectangle 541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43" name="Rectangle 542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44" name="Rectangle 543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45" name="Rectangle 544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46" name="Rectangle 545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47" name="Rectangle 546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48" name="Rectangle 547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49" name="Rectangle 548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50" name="Rectangle 549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51" name="Rectangle 550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52" name="Rectangle 551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53" name="Rectangle 552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54" name="Rectangle 553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55" name="Rectangle 554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56" name="Rectangle 555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  <p:grpSp>
          <p:nvGrpSpPr>
            <p:cNvPr id="524" name="Group 523"/>
            <p:cNvGrpSpPr/>
            <p:nvPr/>
          </p:nvGrpSpPr>
          <p:grpSpPr>
            <a:xfrm>
              <a:off x="7162800" y="3886200"/>
              <a:ext cx="685800" cy="685800"/>
              <a:chOff x="2667000" y="2133600"/>
              <a:chExt cx="1828800" cy="1828800"/>
            </a:xfrm>
          </p:grpSpPr>
          <p:sp>
            <p:nvSpPr>
              <p:cNvPr id="525" name="Rectangle 524"/>
              <p:cNvSpPr/>
              <p:nvPr/>
            </p:nvSpPr>
            <p:spPr bwMode="auto">
              <a:xfrm>
                <a:off x="26670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26" name="Rectangle 525"/>
              <p:cNvSpPr/>
              <p:nvPr/>
            </p:nvSpPr>
            <p:spPr bwMode="auto">
              <a:xfrm>
                <a:off x="31242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27" name="Rectangle 526"/>
              <p:cNvSpPr/>
              <p:nvPr/>
            </p:nvSpPr>
            <p:spPr bwMode="auto">
              <a:xfrm>
                <a:off x="3581400" y="21336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28" name="Rectangle 527"/>
              <p:cNvSpPr/>
              <p:nvPr/>
            </p:nvSpPr>
            <p:spPr bwMode="auto">
              <a:xfrm>
                <a:off x="4038600" y="21336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29" name="Rectangle 528"/>
              <p:cNvSpPr/>
              <p:nvPr/>
            </p:nvSpPr>
            <p:spPr bwMode="auto">
              <a:xfrm>
                <a:off x="26670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30" name="Rectangle 529"/>
              <p:cNvSpPr/>
              <p:nvPr/>
            </p:nvSpPr>
            <p:spPr bwMode="auto">
              <a:xfrm>
                <a:off x="31242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31" name="Rectangle 530"/>
              <p:cNvSpPr/>
              <p:nvPr/>
            </p:nvSpPr>
            <p:spPr bwMode="auto">
              <a:xfrm>
                <a:off x="3581400" y="25908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32" name="Rectangle 531"/>
              <p:cNvSpPr/>
              <p:nvPr/>
            </p:nvSpPr>
            <p:spPr bwMode="auto">
              <a:xfrm>
                <a:off x="4038600" y="25908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33" name="Rectangle 532"/>
              <p:cNvSpPr/>
              <p:nvPr/>
            </p:nvSpPr>
            <p:spPr bwMode="auto">
              <a:xfrm>
                <a:off x="26670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34" name="Rectangle 533"/>
              <p:cNvSpPr/>
              <p:nvPr/>
            </p:nvSpPr>
            <p:spPr bwMode="auto">
              <a:xfrm>
                <a:off x="31242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35" name="Rectangle 534"/>
              <p:cNvSpPr/>
              <p:nvPr/>
            </p:nvSpPr>
            <p:spPr bwMode="auto">
              <a:xfrm>
                <a:off x="3581400" y="30480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36" name="Rectangle 535"/>
              <p:cNvSpPr/>
              <p:nvPr/>
            </p:nvSpPr>
            <p:spPr bwMode="auto">
              <a:xfrm>
                <a:off x="4038600" y="30480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37" name="Rectangle 536"/>
              <p:cNvSpPr/>
              <p:nvPr/>
            </p:nvSpPr>
            <p:spPr bwMode="auto">
              <a:xfrm>
                <a:off x="26670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38" name="Rectangle 537"/>
              <p:cNvSpPr/>
              <p:nvPr/>
            </p:nvSpPr>
            <p:spPr bwMode="auto">
              <a:xfrm>
                <a:off x="31242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39" name="Rectangle 538"/>
              <p:cNvSpPr/>
              <p:nvPr/>
            </p:nvSpPr>
            <p:spPr bwMode="auto">
              <a:xfrm>
                <a:off x="3581400" y="3505200"/>
                <a:ext cx="457200" cy="457200"/>
              </a:xfrm>
              <a:prstGeom prst="rect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  <p:sp>
            <p:nvSpPr>
              <p:cNvPr id="540" name="Rectangle 539"/>
              <p:cNvSpPr/>
              <p:nvPr/>
            </p:nvSpPr>
            <p:spPr bwMode="auto">
              <a:xfrm>
                <a:off x="4038600" y="3505200"/>
                <a:ext cx="457200" cy="457200"/>
              </a:xfrm>
              <a:prstGeom prst="rect">
                <a:avLst/>
              </a:prstGeom>
              <a:solidFill>
                <a:srgbClr val="BBE0E3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Arial" charset="0"/>
                  <a:ea typeface="ヒラギノ角ゴ ProN W3" charset="0"/>
                  <a:cs typeface="ヒラギノ角ゴ ProN W3" charset="0"/>
                  <a:sym typeface="Arial" charset="0"/>
                </a:endParaRPr>
              </a:p>
            </p:txBody>
          </p:sp>
        </p:grpSp>
      </p:grpSp>
      <p:grpSp>
        <p:nvGrpSpPr>
          <p:cNvPr id="866" name="Group 865"/>
          <p:cNvGrpSpPr/>
          <p:nvPr/>
        </p:nvGrpSpPr>
        <p:grpSpPr>
          <a:xfrm>
            <a:off x="0" y="4343400"/>
            <a:ext cx="457200" cy="76200"/>
            <a:chOff x="5943600" y="5791200"/>
            <a:chExt cx="1007533" cy="152400"/>
          </a:xfrm>
        </p:grpSpPr>
        <p:grpSp>
          <p:nvGrpSpPr>
            <p:cNvPr id="659" name="Group 658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660" name="Group 659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712" name="Rectangle 71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13" name="Rectangle 71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14" name="Rectangle 71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15" name="Rectangle 71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16" name="Rectangle 71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17" name="Rectangle 71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18" name="Rectangle 71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19" name="Rectangle 71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20" name="Rectangle 71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21" name="Rectangle 72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22" name="Rectangle 72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23" name="Rectangle 72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24" name="Rectangle 72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25" name="Rectangle 72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26" name="Rectangle 72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27" name="Rectangle 72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661" name="Group 660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696" name="Rectangle 69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97" name="Rectangle 69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98" name="Rectangle 69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99" name="Rectangle 69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00" name="Rectangle 69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01" name="Rectangle 70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02" name="Rectangle 70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03" name="Rectangle 70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04" name="Rectangle 70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05" name="Rectangle 70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06" name="Rectangle 70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07" name="Rectangle 70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08" name="Rectangle 70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09" name="Rectangle 70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10" name="Rectangle 70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711" name="Rectangle 71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662" name="Group 661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680" name="Rectangle 67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81" name="Rectangle 68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82" name="Rectangle 68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83" name="Rectangle 68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84" name="Rectangle 68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85" name="Rectangle 68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86" name="Rectangle 68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87" name="Rectangle 68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88" name="Rectangle 68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89" name="Rectangle 68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90" name="Rectangle 68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91" name="Rectangle 69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92" name="Rectangle 69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93" name="Rectangle 69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94" name="Rectangle 69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95" name="Rectangle 69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663" name="Group 662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664" name="Rectangle 66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65" name="Rectangle 66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66" name="Rectangle 66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67" name="Rectangle 66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68" name="Rectangle 66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69" name="Rectangle 66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70" name="Rectangle 66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71" name="Rectangle 67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72" name="Rectangle 67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73" name="Rectangle 67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74" name="Rectangle 67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75" name="Rectangle 67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76" name="Rectangle 67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77" name="Rectangle 67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78" name="Rectangle 67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679" name="Rectangle 67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797" name="Group 796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798" name="Group 797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850" name="Rectangle 84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51" name="Rectangle 85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52" name="Rectangle 85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53" name="Rectangle 85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54" name="Rectangle 85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55" name="Rectangle 85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56" name="Rectangle 85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57" name="Rectangle 85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58" name="Rectangle 85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59" name="Rectangle 85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60" name="Rectangle 85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61" name="Rectangle 86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62" name="Rectangle 86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63" name="Rectangle 86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64" name="Rectangle 86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65" name="Rectangle 86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799" name="Group 798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834" name="Rectangle 83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35" name="Rectangle 83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36" name="Rectangle 83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37" name="Rectangle 83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38" name="Rectangle 83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39" name="Rectangle 83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40" name="Rectangle 83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41" name="Rectangle 84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42" name="Rectangle 84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43" name="Rectangle 84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44" name="Rectangle 84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45" name="Rectangle 84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46" name="Rectangle 84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47" name="Rectangle 84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48" name="Rectangle 84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49" name="Rectangle 84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800" name="Group 799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818" name="Rectangle 81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19" name="Rectangle 81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20" name="Rectangle 81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21" name="Rectangle 82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22" name="Rectangle 82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23" name="Rectangle 82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24" name="Rectangle 82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25" name="Rectangle 82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26" name="Rectangle 82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27" name="Rectangle 82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28" name="Rectangle 82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29" name="Rectangle 82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30" name="Rectangle 82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31" name="Rectangle 83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32" name="Rectangle 83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33" name="Rectangle 83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801" name="Group 800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802" name="Rectangle 80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03" name="Rectangle 80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04" name="Rectangle 80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05" name="Rectangle 80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06" name="Rectangle 80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07" name="Rectangle 80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08" name="Rectangle 80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09" name="Rectangle 80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10" name="Rectangle 80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11" name="Rectangle 81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12" name="Rectangle 81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13" name="Rectangle 81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14" name="Rectangle 81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15" name="Rectangle 81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16" name="Rectangle 81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17" name="Rectangle 81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867" name="Group 866"/>
          <p:cNvGrpSpPr/>
          <p:nvPr/>
        </p:nvGrpSpPr>
        <p:grpSpPr>
          <a:xfrm>
            <a:off x="533400" y="4343400"/>
            <a:ext cx="457200" cy="76200"/>
            <a:chOff x="5943600" y="5791200"/>
            <a:chExt cx="1007533" cy="152400"/>
          </a:xfrm>
        </p:grpSpPr>
        <p:grpSp>
          <p:nvGrpSpPr>
            <p:cNvPr id="868" name="Group 867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938" name="Group 937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990" name="Rectangle 98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91" name="Rectangle 99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92" name="Rectangle 99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93" name="Rectangle 99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94" name="Rectangle 99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95" name="Rectangle 99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96" name="Rectangle 99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97" name="Rectangle 99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98" name="Rectangle 99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99" name="Rectangle 99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00" name="Rectangle 99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01" name="Rectangle 100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02" name="Rectangle 100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03" name="Rectangle 100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04" name="Rectangle 100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05" name="Rectangle 100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939" name="Group 938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974" name="Rectangle 97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75" name="Rectangle 97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76" name="Rectangle 97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77" name="Rectangle 97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78" name="Rectangle 97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79" name="Rectangle 97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80" name="Rectangle 97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81" name="Rectangle 98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82" name="Rectangle 98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83" name="Rectangle 98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84" name="Rectangle 98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85" name="Rectangle 98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86" name="Rectangle 98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87" name="Rectangle 98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88" name="Rectangle 98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89" name="Rectangle 98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940" name="Group 939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958" name="Rectangle 95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59" name="Rectangle 95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60" name="Rectangle 95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61" name="Rectangle 96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62" name="Rectangle 96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63" name="Rectangle 96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64" name="Rectangle 96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65" name="Rectangle 96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66" name="Rectangle 96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67" name="Rectangle 96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68" name="Rectangle 96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69" name="Rectangle 96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70" name="Rectangle 96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71" name="Rectangle 97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72" name="Rectangle 97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73" name="Rectangle 97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941" name="Group 940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942" name="Rectangle 94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43" name="Rectangle 94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44" name="Rectangle 94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45" name="Rectangle 94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46" name="Rectangle 94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47" name="Rectangle 94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48" name="Rectangle 94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49" name="Rectangle 94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50" name="Rectangle 94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51" name="Rectangle 95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52" name="Rectangle 95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53" name="Rectangle 95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54" name="Rectangle 95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55" name="Rectangle 95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56" name="Rectangle 95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57" name="Rectangle 95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869" name="Group 868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870" name="Group 869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922" name="Rectangle 92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23" name="Rectangle 92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24" name="Rectangle 92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25" name="Rectangle 92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26" name="Rectangle 92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27" name="Rectangle 92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28" name="Rectangle 92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29" name="Rectangle 92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30" name="Rectangle 92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31" name="Rectangle 93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32" name="Rectangle 93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33" name="Rectangle 93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34" name="Rectangle 93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35" name="Rectangle 93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36" name="Rectangle 93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37" name="Rectangle 93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871" name="Group 870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906" name="Rectangle 90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07" name="Rectangle 90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08" name="Rectangle 90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09" name="Rectangle 90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10" name="Rectangle 90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11" name="Rectangle 91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12" name="Rectangle 91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13" name="Rectangle 91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14" name="Rectangle 91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15" name="Rectangle 91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16" name="Rectangle 91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17" name="Rectangle 91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18" name="Rectangle 91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19" name="Rectangle 91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20" name="Rectangle 91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21" name="Rectangle 92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872" name="Group 871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890" name="Rectangle 88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91" name="Rectangle 89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92" name="Rectangle 89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93" name="Rectangle 89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94" name="Rectangle 89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95" name="Rectangle 89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96" name="Rectangle 89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97" name="Rectangle 89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98" name="Rectangle 89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99" name="Rectangle 89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00" name="Rectangle 89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01" name="Rectangle 90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02" name="Rectangle 90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03" name="Rectangle 90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04" name="Rectangle 90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905" name="Rectangle 90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873" name="Group 872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874" name="Rectangle 87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75" name="Rectangle 87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76" name="Rectangle 87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77" name="Rectangle 87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78" name="Rectangle 87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79" name="Rectangle 87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80" name="Rectangle 87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81" name="Rectangle 88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82" name="Rectangle 88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83" name="Rectangle 88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84" name="Rectangle 88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85" name="Rectangle 88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86" name="Rectangle 88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87" name="Rectangle 88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88" name="Rectangle 88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889" name="Rectangle 88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1006" name="Group 1005"/>
          <p:cNvGrpSpPr/>
          <p:nvPr/>
        </p:nvGrpSpPr>
        <p:grpSpPr>
          <a:xfrm>
            <a:off x="1066800" y="4343400"/>
            <a:ext cx="457200" cy="76200"/>
            <a:chOff x="5943600" y="5791200"/>
            <a:chExt cx="1007533" cy="152400"/>
          </a:xfrm>
        </p:grpSpPr>
        <p:grpSp>
          <p:nvGrpSpPr>
            <p:cNvPr id="1007" name="Group 1006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077" name="Group 1076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129" name="Rectangle 112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30" name="Rectangle 112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31" name="Rectangle 113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32" name="Rectangle 113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33" name="Rectangle 113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34" name="Rectangle 113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35" name="Rectangle 113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36" name="Rectangle 113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37" name="Rectangle 113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38" name="Rectangle 113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39" name="Rectangle 113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40" name="Rectangle 113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41" name="Rectangle 114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42" name="Rectangle 114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43" name="Rectangle 114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44" name="Rectangle 114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078" name="Group 1077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113" name="Rectangle 111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14" name="Rectangle 111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15" name="Rectangle 111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16" name="Rectangle 111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17" name="Rectangle 111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18" name="Rectangle 111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19" name="Rectangle 111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20" name="Rectangle 111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21" name="Rectangle 112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22" name="Rectangle 112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23" name="Rectangle 112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24" name="Rectangle 112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25" name="Rectangle 112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26" name="Rectangle 112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27" name="Rectangle 112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28" name="Rectangle 112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079" name="Group 1078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097" name="Rectangle 109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98" name="Rectangle 109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99" name="Rectangle 109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00" name="Rectangle 109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01" name="Rectangle 110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02" name="Rectangle 110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03" name="Rectangle 110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04" name="Rectangle 110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05" name="Rectangle 110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06" name="Rectangle 110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07" name="Rectangle 110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08" name="Rectangle 110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09" name="Rectangle 110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10" name="Rectangle 110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11" name="Rectangle 111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12" name="Rectangle 111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080" name="Group 1079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081" name="Rectangle 108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82" name="Rectangle 108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83" name="Rectangle 108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84" name="Rectangle 108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85" name="Rectangle 108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86" name="Rectangle 108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87" name="Rectangle 108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88" name="Rectangle 108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89" name="Rectangle 108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90" name="Rectangle 108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91" name="Rectangle 109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92" name="Rectangle 109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93" name="Rectangle 109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94" name="Rectangle 109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95" name="Rectangle 109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96" name="Rectangle 109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1008" name="Group 1007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009" name="Group 1008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061" name="Rectangle 106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62" name="Rectangle 106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63" name="Rectangle 106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64" name="Rectangle 106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65" name="Rectangle 106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66" name="Rectangle 106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67" name="Rectangle 106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68" name="Rectangle 106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69" name="Rectangle 106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70" name="Rectangle 106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71" name="Rectangle 107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72" name="Rectangle 107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73" name="Rectangle 107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74" name="Rectangle 107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75" name="Rectangle 107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76" name="Rectangle 107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010" name="Group 1009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045" name="Rectangle 104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46" name="Rectangle 104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47" name="Rectangle 104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48" name="Rectangle 104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49" name="Rectangle 104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50" name="Rectangle 104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51" name="Rectangle 105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52" name="Rectangle 105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53" name="Rectangle 105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54" name="Rectangle 105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55" name="Rectangle 105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56" name="Rectangle 105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57" name="Rectangle 105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58" name="Rectangle 105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59" name="Rectangle 105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60" name="Rectangle 105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011" name="Group 1010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029" name="Rectangle 102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30" name="Rectangle 102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31" name="Rectangle 103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32" name="Rectangle 103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33" name="Rectangle 103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34" name="Rectangle 103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35" name="Rectangle 103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36" name="Rectangle 103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37" name="Rectangle 103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38" name="Rectangle 103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39" name="Rectangle 103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40" name="Rectangle 103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41" name="Rectangle 104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42" name="Rectangle 104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43" name="Rectangle 104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44" name="Rectangle 104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012" name="Group 1011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013" name="Rectangle 101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14" name="Rectangle 101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15" name="Rectangle 101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16" name="Rectangle 101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17" name="Rectangle 101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18" name="Rectangle 101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19" name="Rectangle 101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20" name="Rectangle 101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21" name="Rectangle 102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22" name="Rectangle 102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23" name="Rectangle 102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24" name="Rectangle 102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25" name="Rectangle 102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26" name="Rectangle 102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27" name="Rectangle 102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028" name="Rectangle 102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1145" name="Group 1144"/>
          <p:cNvGrpSpPr/>
          <p:nvPr/>
        </p:nvGrpSpPr>
        <p:grpSpPr>
          <a:xfrm>
            <a:off x="1600200" y="4343400"/>
            <a:ext cx="457200" cy="76200"/>
            <a:chOff x="5943600" y="5791200"/>
            <a:chExt cx="1007533" cy="152400"/>
          </a:xfrm>
        </p:grpSpPr>
        <p:grpSp>
          <p:nvGrpSpPr>
            <p:cNvPr id="1146" name="Group 1145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216" name="Group 1215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268" name="Rectangle 126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69" name="Rectangle 126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70" name="Rectangle 126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71" name="Rectangle 127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72" name="Rectangle 127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73" name="Rectangle 127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74" name="Rectangle 127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75" name="Rectangle 127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76" name="Rectangle 127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77" name="Rectangle 127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78" name="Rectangle 127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79" name="Rectangle 127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80" name="Rectangle 127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81" name="Rectangle 128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82" name="Rectangle 128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83" name="Rectangle 128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217" name="Group 1216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252" name="Rectangle 125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53" name="Rectangle 125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54" name="Rectangle 125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55" name="Rectangle 125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56" name="Rectangle 125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57" name="Rectangle 125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58" name="Rectangle 125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59" name="Rectangle 125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60" name="Rectangle 125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61" name="Rectangle 126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62" name="Rectangle 126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63" name="Rectangle 126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64" name="Rectangle 126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65" name="Rectangle 126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66" name="Rectangle 126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67" name="Rectangle 126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218" name="Group 1217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236" name="Rectangle 123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37" name="Rectangle 123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38" name="Rectangle 123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39" name="Rectangle 123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40" name="Rectangle 123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41" name="Rectangle 124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42" name="Rectangle 124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43" name="Rectangle 124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44" name="Rectangle 124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45" name="Rectangle 124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46" name="Rectangle 124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47" name="Rectangle 124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48" name="Rectangle 124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49" name="Rectangle 124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50" name="Rectangle 124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51" name="Rectangle 125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219" name="Group 1218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220" name="Rectangle 121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21" name="Rectangle 122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22" name="Rectangle 122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23" name="Rectangle 122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24" name="Rectangle 122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25" name="Rectangle 122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26" name="Rectangle 122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27" name="Rectangle 122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28" name="Rectangle 122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29" name="Rectangle 122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30" name="Rectangle 122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31" name="Rectangle 123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32" name="Rectangle 123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33" name="Rectangle 123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34" name="Rectangle 123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35" name="Rectangle 123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1147" name="Group 1146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148" name="Group 1147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200" name="Rectangle 119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01" name="Rectangle 120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02" name="Rectangle 120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03" name="Rectangle 120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04" name="Rectangle 120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05" name="Rectangle 120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06" name="Rectangle 120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07" name="Rectangle 120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08" name="Rectangle 120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09" name="Rectangle 120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10" name="Rectangle 120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11" name="Rectangle 121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12" name="Rectangle 121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13" name="Rectangle 121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14" name="Rectangle 121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15" name="Rectangle 121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149" name="Group 1148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184" name="Rectangle 118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85" name="Rectangle 118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86" name="Rectangle 118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87" name="Rectangle 118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88" name="Rectangle 118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89" name="Rectangle 118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90" name="Rectangle 118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91" name="Rectangle 119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92" name="Rectangle 119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93" name="Rectangle 119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94" name="Rectangle 119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95" name="Rectangle 119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96" name="Rectangle 119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97" name="Rectangle 119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98" name="Rectangle 119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99" name="Rectangle 119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150" name="Group 1149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168" name="Rectangle 116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69" name="Rectangle 116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70" name="Rectangle 116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71" name="Rectangle 117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72" name="Rectangle 117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73" name="Rectangle 117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74" name="Rectangle 117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75" name="Rectangle 117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76" name="Rectangle 117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77" name="Rectangle 117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78" name="Rectangle 117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79" name="Rectangle 117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80" name="Rectangle 117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81" name="Rectangle 118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82" name="Rectangle 118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83" name="Rectangle 118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151" name="Group 1150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152" name="Rectangle 115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53" name="Rectangle 115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54" name="Rectangle 115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55" name="Rectangle 115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56" name="Rectangle 115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57" name="Rectangle 115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58" name="Rectangle 115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59" name="Rectangle 115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60" name="Rectangle 115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61" name="Rectangle 116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62" name="Rectangle 116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63" name="Rectangle 116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64" name="Rectangle 116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65" name="Rectangle 116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66" name="Rectangle 116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167" name="Rectangle 116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1284" name="Group 1283"/>
          <p:cNvGrpSpPr/>
          <p:nvPr/>
        </p:nvGrpSpPr>
        <p:grpSpPr>
          <a:xfrm>
            <a:off x="2133600" y="4343400"/>
            <a:ext cx="457200" cy="76200"/>
            <a:chOff x="5943600" y="5791200"/>
            <a:chExt cx="1007533" cy="152400"/>
          </a:xfrm>
        </p:grpSpPr>
        <p:grpSp>
          <p:nvGrpSpPr>
            <p:cNvPr id="1285" name="Group 1284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355" name="Group 1354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407" name="Rectangle 140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08" name="Rectangle 140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09" name="Rectangle 140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10" name="Rectangle 140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11" name="Rectangle 141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12" name="Rectangle 141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13" name="Rectangle 141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14" name="Rectangle 141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15" name="Rectangle 141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16" name="Rectangle 141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17" name="Rectangle 141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18" name="Rectangle 141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19" name="Rectangle 141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20" name="Rectangle 141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21" name="Rectangle 142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22" name="Rectangle 142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356" name="Group 1355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391" name="Rectangle 139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92" name="Rectangle 139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93" name="Rectangle 139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94" name="Rectangle 139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95" name="Rectangle 139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96" name="Rectangle 139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97" name="Rectangle 139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98" name="Rectangle 139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99" name="Rectangle 139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00" name="Rectangle 139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01" name="Rectangle 140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02" name="Rectangle 140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03" name="Rectangle 140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04" name="Rectangle 140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05" name="Rectangle 140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06" name="Rectangle 140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357" name="Group 1356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375" name="Rectangle 137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76" name="Rectangle 137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77" name="Rectangle 137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78" name="Rectangle 137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79" name="Rectangle 137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80" name="Rectangle 137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81" name="Rectangle 138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82" name="Rectangle 138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83" name="Rectangle 138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84" name="Rectangle 138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85" name="Rectangle 138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86" name="Rectangle 138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87" name="Rectangle 138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88" name="Rectangle 138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89" name="Rectangle 138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90" name="Rectangle 138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358" name="Group 1357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359" name="Rectangle 135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60" name="Rectangle 135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61" name="Rectangle 136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62" name="Rectangle 136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63" name="Rectangle 136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64" name="Rectangle 136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65" name="Rectangle 136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66" name="Rectangle 136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67" name="Rectangle 136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68" name="Rectangle 136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69" name="Rectangle 136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70" name="Rectangle 136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71" name="Rectangle 137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72" name="Rectangle 137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73" name="Rectangle 137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74" name="Rectangle 137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1286" name="Group 1285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287" name="Group 1286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339" name="Rectangle 133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40" name="Rectangle 133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41" name="Rectangle 134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42" name="Rectangle 134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43" name="Rectangle 134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44" name="Rectangle 134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45" name="Rectangle 134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46" name="Rectangle 134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47" name="Rectangle 134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48" name="Rectangle 134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49" name="Rectangle 134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50" name="Rectangle 134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51" name="Rectangle 135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52" name="Rectangle 135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53" name="Rectangle 135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54" name="Rectangle 135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288" name="Group 1287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323" name="Rectangle 132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24" name="Rectangle 132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25" name="Rectangle 132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26" name="Rectangle 132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27" name="Rectangle 132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28" name="Rectangle 132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29" name="Rectangle 132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30" name="Rectangle 132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31" name="Rectangle 133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32" name="Rectangle 133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33" name="Rectangle 133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34" name="Rectangle 133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35" name="Rectangle 133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36" name="Rectangle 133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37" name="Rectangle 133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38" name="Rectangle 133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289" name="Group 1288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307" name="Rectangle 130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08" name="Rectangle 130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09" name="Rectangle 130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10" name="Rectangle 130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11" name="Rectangle 131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12" name="Rectangle 131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13" name="Rectangle 131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14" name="Rectangle 131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15" name="Rectangle 131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16" name="Rectangle 131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17" name="Rectangle 131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18" name="Rectangle 131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19" name="Rectangle 131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20" name="Rectangle 131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21" name="Rectangle 132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22" name="Rectangle 132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290" name="Group 1289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291" name="Rectangle 129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92" name="Rectangle 129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93" name="Rectangle 129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94" name="Rectangle 129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95" name="Rectangle 129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96" name="Rectangle 129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97" name="Rectangle 129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98" name="Rectangle 129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299" name="Rectangle 129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00" name="Rectangle 129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01" name="Rectangle 130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02" name="Rectangle 130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03" name="Rectangle 130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04" name="Rectangle 130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05" name="Rectangle 130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306" name="Rectangle 130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1423" name="Group 1422"/>
          <p:cNvGrpSpPr/>
          <p:nvPr/>
        </p:nvGrpSpPr>
        <p:grpSpPr>
          <a:xfrm>
            <a:off x="2667000" y="4343400"/>
            <a:ext cx="457200" cy="76200"/>
            <a:chOff x="5943600" y="5791200"/>
            <a:chExt cx="1007533" cy="152400"/>
          </a:xfrm>
        </p:grpSpPr>
        <p:grpSp>
          <p:nvGrpSpPr>
            <p:cNvPr id="1424" name="Group 1423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494" name="Group 1493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546" name="Rectangle 154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47" name="Rectangle 154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48" name="Rectangle 154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49" name="Rectangle 154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50" name="Rectangle 154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51" name="Rectangle 155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52" name="Rectangle 155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53" name="Rectangle 155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54" name="Rectangle 155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55" name="Rectangle 155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56" name="Rectangle 155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57" name="Rectangle 155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58" name="Rectangle 155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59" name="Rectangle 155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60" name="Rectangle 155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61" name="Rectangle 156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495" name="Group 1494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530" name="Rectangle 152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31" name="Rectangle 153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32" name="Rectangle 153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33" name="Rectangle 153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34" name="Rectangle 153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35" name="Rectangle 153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36" name="Rectangle 153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37" name="Rectangle 153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38" name="Rectangle 153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39" name="Rectangle 153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40" name="Rectangle 153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41" name="Rectangle 154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42" name="Rectangle 154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43" name="Rectangle 154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44" name="Rectangle 154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45" name="Rectangle 154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496" name="Group 1495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514" name="Rectangle 151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15" name="Rectangle 151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16" name="Rectangle 151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17" name="Rectangle 151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18" name="Rectangle 151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19" name="Rectangle 151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20" name="Rectangle 151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21" name="Rectangle 152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22" name="Rectangle 152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23" name="Rectangle 152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24" name="Rectangle 152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25" name="Rectangle 152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26" name="Rectangle 152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27" name="Rectangle 152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28" name="Rectangle 152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29" name="Rectangle 152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497" name="Group 1496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498" name="Rectangle 149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99" name="Rectangle 149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00" name="Rectangle 149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01" name="Rectangle 150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02" name="Rectangle 150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03" name="Rectangle 150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04" name="Rectangle 150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05" name="Rectangle 150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06" name="Rectangle 150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07" name="Rectangle 150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08" name="Rectangle 150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09" name="Rectangle 150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10" name="Rectangle 150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11" name="Rectangle 151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12" name="Rectangle 151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13" name="Rectangle 151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1425" name="Group 1424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426" name="Group 1425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478" name="Rectangle 147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79" name="Rectangle 147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80" name="Rectangle 147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81" name="Rectangle 148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82" name="Rectangle 148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83" name="Rectangle 148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84" name="Rectangle 148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85" name="Rectangle 148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86" name="Rectangle 148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87" name="Rectangle 148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88" name="Rectangle 148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89" name="Rectangle 148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90" name="Rectangle 148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91" name="Rectangle 149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92" name="Rectangle 149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93" name="Rectangle 149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427" name="Group 1426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462" name="Rectangle 146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63" name="Rectangle 146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64" name="Rectangle 146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65" name="Rectangle 146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66" name="Rectangle 146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67" name="Rectangle 146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68" name="Rectangle 146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69" name="Rectangle 146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70" name="Rectangle 146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71" name="Rectangle 147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72" name="Rectangle 147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73" name="Rectangle 147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74" name="Rectangle 147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75" name="Rectangle 147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76" name="Rectangle 147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77" name="Rectangle 147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428" name="Group 1427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446" name="Rectangle 144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47" name="Rectangle 144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48" name="Rectangle 144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49" name="Rectangle 144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50" name="Rectangle 144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51" name="Rectangle 145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52" name="Rectangle 145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53" name="Rectangle 145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54" name="Rectangle 145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55" name="Rectangle 145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56" name="Rectangle 145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57" name="Rectangle 145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58" name="Rectangle 145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59" name="Rectangle 145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60" name="Rectangle 145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61" name="Rectangle 146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429" name="Group 1428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430" name="Rectangle 142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31" name="Rectangle 143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32" name="Rectangle 143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33" name="Rectangle 143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34" name="Rectangle 143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35" name="Rectangle 143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36" name="Rectangle 143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37" name="Rectangle 143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38" name="Rectangle 143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39" name="Rectangle 143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40" name="Rectangle 143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41" name="Rectangle 144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42" name="Rectangle 144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43" name="Rectangle 144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44" name="Rectangle 144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445" name="Rectangle 144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1562" name="Group 1561"/>
          <p:cNvGrpSpPr/>
          <p:nvPr/>
        </p:nvGrpSpPr>
        <p:grpSpPr>
          <a:xfrm>
            <a:off x="3200400" y="4343400"/>
            <a:ext cx="457200" cy="76200"/>
            <a:chOff x="5943600" y="5791200"/>
            <a:chExt cx="1007533" cy="152400"/>
          </a:xfrm>
        </p:grpSpPr>
        <p:grpSp>
          <p:nvGrpSpPr>
            <p:cNvPr id="1563" name="Group 1562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633" name="Group 1632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685" name="Rectangle 168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86" name="Rectangle 168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87" name="Rectangle 168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88" name="Rectangle 168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89" name="Rectangle 168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90" name="Rectangle 168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91" name="Rectangle 169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92" name="Rectangle 169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93" name="Rectangle 169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94" name="Rectangle 169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95" name="Rectangle 169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96" name="Rectangle 169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97" name="Rectangle 169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98" name="Rectangle 169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99" name="Rectangle 169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00" name="Rectangle 169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634" name="Group 1633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669" name="Rectangle 166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70" name="Rectangle 166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71" name="Rectangle 167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72" name="Rectangle 167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73" name="Rectangle 167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74" name="Rectangle 167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75" name="Rectangle 167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76" name="Rectangle 167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77" name="Rectangle 167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78" name="Rectangle 167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79" name="Rectangle 167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80" name="Rectangle 167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81" name="Rectangle 168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82" name="Rectangle 168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83" name="Rectangle 168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84" name="Rectangle 168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635" name="Group 1634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653" name="Rectangle 165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54" name="Rectangle 165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55" name="Rectangle 165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56" name="Rectangle 165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57" name="Rectangle 165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58" name="Rectangle 165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59" name="Rectangle 165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60" name="Rectangle 165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61" name="Rectangle 166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62" name="Rectangle 166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63" name="Rectangle 166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64" name="Rectangle 166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65" name="Rectangle 166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66" name="Rectangle 166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67" name="Rectangle 166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68" name="Rectangle 166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636" name="Group 1635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637" name="Rectangle 163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38" name="Rectangle 163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39" name="Rectangle 163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40" name="Rectangle 163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41" name="Rectangle 164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42" name="Rectangle 164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43" name="Rectangle 164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44" name="Rectangle 164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45" name="Rectangle 164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46" name="Rectangle 164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47" name="Rectangle 164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48" name="Rectangle 164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49" name="Rectangle 164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50" name="Rectangle 164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51" name="Rectangle 165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52" name="Rectangle 165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1564" name="Group 1563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565" name="Group 1564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617" name="Rectangle 161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18" name="Rectangle 161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19" name="Rectangle 161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20" name="Rectangle 161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21" name="Rectangle 162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22" name="Rectangle 162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23" name="Rectangle 162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24" name="Rectangle 162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25" name="Rectangle 162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26" name="Rectangle 162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27" name="Rectangle 162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28" name="Rectangle 162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29" name="Rectangle 162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30" name="Rectangle 162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31" name="Rectangle 163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32" name="Rectangle 163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566" name="Group 1565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601" name="Rectangle 160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02" name="Rectangle 160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03" name="Rectangle 160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04" name="Rectangle 160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05" name="Rectangle 160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06" name="Rectangle 160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07" name="Rectangle 160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08" name="Rectangle 160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09" name="Rectangle 160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10" name="Rectangle 160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11" name="Rectangle 161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12" name="Rectangle 161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13" name="Rectangle 161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14" name="Rectangle 161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15" name="Rectangle 161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16" name="Rectangle 161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567" name="Group 1566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585" name="Rectangle 158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86" name="Rectangle 158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87" name="Rectangle 158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88" name="Rectangle 158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89" name="Rectangle 158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90" name="Rectangle 158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91" name="Rectangle 159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92" name="Rectangle 159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93" name="Rectangle 159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94" name="Rectangle 159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95" name="Rectangle 159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96" name="Rectangle 159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97" name="Rectangle 159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98" name="Rectangle 159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99" name="Rectangle 159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600" name="Rectangle 159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568" name="Group 1567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569" name="Rectangle 156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70" name="Rectangle 156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71" name="Rectangle 157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72" name="Rectangle 157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73" name="Rectangle 157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74" name="Rectangle 157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75" name="Rectangle 157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76" name="Rectangle 157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77" name="Rectangle 157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78" name="Rectangle 157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79" name="Rectangle 157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80" name="Rectangle 157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81" name="Rectangle 158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82" name="Rectangle 158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83" name="Rectangle 158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584" name="Rectangle 158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1701" name="Group 1700"/>
          <p:cNvGrpSpPr/>
          <p:nvPr/>
        </p:nvGrpSpPr>
        <p:grpSpPr>
          <a:xfrm>
            <a:off x="3733800" y="4343400"/>
            <a:ext cx="457200" cy="76200"/>
            <a:chOff x="5943600" y="5791200"/>
            <a:chExt cx="1007533" cy="152400"/>
          </a:xfrm>
        </p:grpSpPr>
        <p:grpSp>
          <p:nvGrpSpPr>
            <p:cNvPr id="1702" name="Group 1701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772" name="Group 1771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824" name="Rectangle 182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25" name="Rectangle 182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26" name="Rectangle 182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27" name="Rectangle 182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28" name="Rectangle 182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29" name="Rectangle 182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30" name="Rectangle 182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31" name="Rectangle 183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32" name="Rectangle 183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33" name="Rectangle 183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34" name="Rectangle 183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35" name="Rectangle 183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36" name="Rectangle 183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37" name="Rectangle 183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38" name="Rectangle 183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39" name="Rectangle 183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773" name="Group 1772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808" name="Rectangle 180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09" name="Rectangle 180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10" name="Rectangle 180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11" name="Rectangle 181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12" name="Rectangle 181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13" name="Rectangle 181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14" name="Rectangle 181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15" name="Rectangle 181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16" name="Rectangle 181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17" name="Rectangle 181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18" name="Rectangle 181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19" name="Rectangle 181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20" name="Rectangle 181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21" name="Rectangle 182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22" name="Rectangle 182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23" name="Rectangle 182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774" name="Group 1773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792" name="Rectangle 179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93" name="Rectangle 179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94" name="Rectangle 179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95" name="Rectangle 179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96" name="Rectangle 179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97" name="Rectangle 179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98" name="Rectangle 179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99" name="Rectangle 179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00" name="Rectangle 179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01" name="Rectangle 180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02" name="Rectangle 180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03" name="Rectangle 180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04" name="Rectangle 180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05" name="Rectangle 180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06" name="Rectangle 180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07" name="Rectangle 180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775" name="Group 1774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776" name="Rectangle 177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77" name="Rectangle 177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78" name="Rectangle 177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79" name="Rectangle 177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80" name="Rectangle 177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81" name="Rectangle 178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82" name="Rectangle 178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83" name="Rectangle 178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84" name="Rectangle 178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85" name="Rectangle 178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86" name="Rectangle 178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87" name="Rectangle 178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88" name="Rectangle 178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89" name="Rectangle 178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90" name="Rectangle 178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91" name="Rectangle 179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1703" name="Group 1702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704" name="Group 1703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756" name="Rectangle 175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57" name="Rectangle 175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58" name="Rectangle 175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59" name="Rectangle 175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60" name="Rectangle 175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61" name="Rectangle 176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62" name="Rectangle 176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63" name="Rectangle 176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64" name="Rectangle 176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65" name="Rectangle 176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66" name="Rectangle 176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67" name="Rectangle 176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68" name="Rectangle 176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69" name="Rectangle 176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70" name="Rectangle 176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71" name="Rectangle 177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705" name="Group 1704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740" name="Rectangle 173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41" name="Rectangle 174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42" name="Rectangle 174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43" name="Rectangle 174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44" name="Rectangle 174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45" name="Rectangle 174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46" name="Rectangle 174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47" name="Rectangle 174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48" name="Rectangle 174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49" name="Rectangle 174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50" name="Rectangle 174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51" name="Rectangle 175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52" name="Rectangle 175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53" name="Rectangle 175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54" name="Rectangle 175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55" name="Rectangle 175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706" name="Group 1705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724" name="Rectangle 172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25" name="Rectangle 172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26" name="Rectangle 172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27" name="Rectangle 172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28" name="Rectangle 172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29" name="Rectangle 172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30" name="Rectangle 172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31" name="Rectangle 173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32" name="Rectangle 173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33" name="Rectangle 173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34" name="Rectangle 173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35" name="Rectangle 173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36" name="Rectangle 173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37" name="Rectangle 173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38" name="Rectangle 173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39" name="Rectangle 173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707" name="Group 1706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708" name="Rectangle 170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09" name="Rectangle 170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10" name="Rectangle 170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11" name="Rectangle 171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12" name="Rectangle 171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13" name="Rectangle 171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14" name="Rectangle 171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15" name="Rectangle 171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16" name="Rectangle 171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17" name="Rectangle 171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18" name="Rectangle 171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19" name="Rectangle 171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20" name="Rectangle 171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21" name="Rectangle 172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22" name="Rectangle 172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723" name="Rectangle 172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1840" name="Group 1839"/>
          <p:cNvGrpSpPr/>
          <p:nvPr/>
        </p:nvGrpSpPr>
        <p:grpSpPr>
          <a:xfrm>
            <a:off x="4267200" y="4343400"/>
            <a:ext cx="457200" cy="76200"/>
            <a:chOff x="5943600" y="5791200"/>
            <a:chExt cx="1007533" cy="152400"/>
          </a:xfrm>
        </p:grpSpPr>
        <p:grpSp>
          <p:nvGrpSpPr>
            <p:cNvPr id="1841" name="Group 1840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911" name="Group 1910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963" name="Rectangle 196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64" name="Rectangle 196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65" name="Rectangle 196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66" name="Rectangle 196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67" name="Rectangle 196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68" name="Rectangle 196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69" name="Rectangle 196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70" name="Rectangle 196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71" name="Rectangle 197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72" name="Rectangle 197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73" name="Rectangle 197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74" name="Rectangle 197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75" name="Rectangle 197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76" name="Rectangle 197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77" name="Rectangle 197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78" name="Rectangle 197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912" name="Group 1911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947" name="Rectangle 194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48" name="Rectangle 194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49" name="Rectangle 194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50" name="Rectangle 194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51" name="Rectangle 195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52" name="Rectangle 195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53" name="Rectangle 195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54" name="Rectangle 195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55" name="Rectangle 195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56" name="Rectangle 195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57" name="Rectangle 195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58" name="Rectangle 195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59" name="Rectangle 195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60" name="Rectangle 195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61" name="Rectangle 196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62" name="Rectangle 196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913" name="Group 1912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931" name="Rectangle 193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32" name="Rectangle 193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33" name="Rectangle 193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34" name="Rectangle 193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35" name="Rectangle 193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36" name="Rectangle 193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37" name="Rectangle 193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38" name="Rectangle 193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39" name="Rectangle 193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40" name="Rectangle 193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41" name="Rectangle 194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42" name="Rectangle 194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43" name="Rectangle 194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44" name="Rectangle 194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45" name="Rectangle 194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46" name="Rectangle 194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914" name="Group 1913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915" name="Rectangle 191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16" name="Rectangle 191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17" name="Rectangle 191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18" name="Rectangle 191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19" name="Rectangle 191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20" name="Rectangle 191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21" name="Rectangle 192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22" name="Rectangle 192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23" name="Rectangle 192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24" name="Rectangle 192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25" name="Rectangle 192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26" name="Rectangle 192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27" name="Rectangle 192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28" name="Rectangle 192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29" name="Rectangle 192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30" name="Rectangle 192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1842" name="Group 1841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843" name="Group 1842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895" name="Rectangle 189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96" name="Rectangle 189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97" name="Rectangle 189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98" name="Rectangle 189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99" name="Rectangle 189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00" name="Rectangle 189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01" name="Rectangle 190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02" name="Rectangle 190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03" name="Rectangle 190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04" name="Rectangle 190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05" name="Rectangle 190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06" name="Rectangle 190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07" name="Rectangle 190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08" name="Rectangle 190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09" name="Rectangle 190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10" name="Rectangle 190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844" name="Group 1843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879" name="Rectangle 187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80" name="Rectangle 187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81" name="Rectangle 188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82" name="Rectangle 188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83" name="Rectangle 188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84" name="Rectangle 188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85" name="Rectangle 188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86" name="Rectangle 188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87" name="Rectangle 188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88" name="Rectangle 188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89" name="Rectangle 188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90" name="Rectangle 188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91" name="Rectangle 189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92" name="Rectangle 189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93" name="Rectangle 189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94" name="Rectangle 189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845" name="Group 1844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863" name="Rectangle 186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64" name="Rectangle 186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65" name="Rectangle 186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66" name="Rectangle 186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67" name="Rectangle 186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68" name="Rectangle 186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69" name="Rectangle 186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70" name="Rectangle 186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71" name="Rectangle 187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72" name="Rectangle 187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73" name="Rectangle 187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74" name="Rectangle 187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75" name="Rectangle 187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76" name="Rectangle 187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77" name="Rectangle 187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78" name="Rectangle 187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846" name="Group 1845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847" name="Rectangle 184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48" name="Rectangle 184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49" name="Rectangle 184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50" name="Rectangle 184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51" name="Rectangle 185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52" name="Rectangle 185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53" name="Rectangle 185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54" name="Rectangle 185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55" name="Rectangle 185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56" name="Rectangle 185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57" name="Rectangle 185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58" name="Rectangle 185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59" name="Rectangle 185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60" name="Rectangle 185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61" name="Rectangle 186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862" name="Rectangle 186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1979" name="Group 1978"/>
          <p:cNvGrpSpPr/>
          <p:nvPr/>
        </p:nvGrpSpPr>
        <p:grpSpPr>
          <a:xfrm>
            <a:off x="4800600" y="4343400"/>
            <a:ext cx="457200" cy="76200"/>
            <a:chOff x="5943600" y="5791200"/>
            <a:chExt cx="1007533" cy="152400"/>
          </a:xfrm>
        </p:grpSpPr>
        <p:grpSp>
          <p:nvGrpSpPr>
            <p:cNvPr id="1980" name="Group 1979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050" name="Group 2049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102" name="Rectangle 210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03" name="Rectangle 210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04" name="Rectangle 210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05" name="Rectangle 210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06" name="Rectangle 210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07" name="Rectangle 210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08" name="Rectangle 210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09" name="Rectangle 210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10" name="Rectangle 210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11" name="Rectangle 211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12" name="Rectangle 211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13" name="Rectangle 211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14" name="Rectangle 211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15" name="Rectangle 211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16" name="Rectangle 211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17" name="Rectangle 211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051" name="Group 2050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086" name="Rectangle 208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87" name="Rectangle 208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88" name="Rectangle 208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89" name="Rectangle 208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90" name="Rectangle 208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91" name="Rectangle 209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92" name="Rectangle 209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93" name="Rectangle 209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94" name="Rectangle 209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95" name="Rectangle 209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96" name="Rectangle 209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97" name="Rectangle 209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98" name="Rectangle 209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99" name="Rectangle 209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00" name="Rectangle 209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01" name="Rectangle 210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052" name="Group 2051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070" name="Rectangle 206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71" name="Rectangle 207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72" name="Rectangle 207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73" name="Rectangle 207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74" name="Rectangle 207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75" name="Rectangle 207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76" name="Rectangle 207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77" name="Rectangle 207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78" name="Rectangle 207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79" name="Rectangle 207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80" name="Rectangle 207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81" name="Rectangle 208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82" name="Rectangle 208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83" name="Rectangle 208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84" name="Rectangle 208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85" name="Rectangle 208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053" name="Group 2052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054" name="Rectangle 205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55" name="Rectangle 205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56" name="Rectangle 205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57" name="Rectangle 205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58" name="Rectangle 205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59" name="Rectangle 205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60" name="Rectangle 205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61" name="Rectangle 206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62" name="Rectangle 206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63" name="Rectangle 206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64" name="Rectangle 206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65" name="Rectangle 206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66" name="Rectangle 206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67" name="Rectangle 206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68" name="Rectangle 206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69" name="Rectangle 206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1981" name="Group 1980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1982" name="Group 1981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034" name="Rectangle 203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35" name="Rectangle 203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36" name="Rectangle 203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37" name="Rectangle 203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38" name="Rectangle 203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39" name="Rectangle 203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40" name="Rectangle 203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41" name="Rectangle 204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42" name="Rectangle 204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43" name="Rectangle 204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44" name="Rectangle 204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45" name="Rectangle 204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46" name="Rectangle 204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47" name="Rectangle 204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48" name="Rectangle 204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49" name="Rectangle 204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983" name="Group 1982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018" name="Rectangle 201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19" name="Rectangle 201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20" name="Rectangle 201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21" name="Rectangle 202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22" name="Rectangle 202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23" name="Rectangle 202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24" name="Rectangle 202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25" name="Rectangle 202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26" name="Rectangle 202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27" name="Rectangle 202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28" name="Rectangle 202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29" name="Rectangle 202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30" name="Rectangle 202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31" name="Rectangle 203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32" name="Rectangle 203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33" name="Rectangle 203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984" name="Group 1983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002" name="Rectangle 200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03" name="Rectangle 200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04" name="Rectangle 200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05" name="Rectangle 200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06" name="Rectangle 200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07" name="Rectangle 200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08" name="Rectangle 200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09" name="Rectangle 200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10" name="Rectangle 200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11" name="Rectangle 201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12" name="Rectangle 201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13" name="Rectangle 201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14" name="Rectangle 201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15" name="Rectangle 201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16" name="Rectangle 201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17" name="Rectangle 201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1985" name="Group 1984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1986" name="Rectangle 198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87" name="Rectangle 198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88" name="Rectangle 198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89" name="Rectangle 198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90" name="Rectangle 198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91" name="Rectangle 199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92" name="Rectangle 199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93" name="Rectangle 199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94" name="Rectangle 199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95" name="Rectangle 199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96" name="Rectangle 199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97" name="Rectangle 199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98" name="Rectangle 199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1999" name="Rectangle 199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00" name="Rectangle 199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001" name="Rectangle 200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2118" name="Group 2117"/>
          <p:cNvGrpSpPr/>
          <p:nvPr/>
        </p:nvGrpSpPr>
        <p:grpSpPr>
          <a:xfrm>
            <a:off x="5334000" y="4343400"/>
            <a:ext cx="457200" cy="76200"/>
            <a:chOff x="5943600" y="5791200"/>
            <a:chExt cx="1007533" cy="152400"/>
          </a:xfrm>
        </p:grpSpPr>
        <p:grpSp>
          <p:nvGrpSpPr>
            <p:cNvPr id="2119" name="Group 2118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189" name="Group 2188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241" name="Rectangle 224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42" name="Rectangle 224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43" name="Rectangle 224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44" name="Rectangle 224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45" name="Rectangle 224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46" name="Rectangle 224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47" name="Rectangle 224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48" name="Rectangle 224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49" name="Rectangle 224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50" name="Rectangle 224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51" name="Rectangle 225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52" name="Rectangle 225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53" name="Rectangle 225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54" name="Rectangle 225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55" name="Rectangle 225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56" name="Rectangle 225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190" name="Group 2189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225" name="Rectangle 222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26" name="Rectangle 222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27" name="Rectangle 222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28" name="Rectangle 222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29" name="Rectangle 222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30" name="Rectangle 222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31" name="Rectangle 223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32" name="Rectangle 223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33" name="Rectangle 223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34" name="Rectangle 223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35" name="Rectangle 223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36" name="Rectangle 223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37" name="Rectangle 223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38" name="Rectangle 223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39" name="Rectangle 223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40" name="Rectangle 223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191" name="Group 2190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209" name="Rectangle 220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10" name="Rectangle 220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11" name="Rectangle 221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12" name="Rectangle 221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13" name="Rectangle 221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14" name="Rectangle 221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15" name="Rectangle 221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16" name="Rectangle 221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17" name="Rectangle 221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18" name="Rectangle 221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19" name="Rectangle 221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20" name="Rectangle 221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21" name="Rectangle 222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22" name="Rectangle 222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23" name="Rectangle 222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24" name="Rectangle 222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192" name="Group 2191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193" name="Rectangle 219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94" name="Rectangle 219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95" name="Rectangle 219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96" name="Rectangle 219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97" name="Rectangle 219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98" name="Rectangle 219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99" name="Rectangle 219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00" name="Rectangle 219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01" name="Rectangle 220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02" name="Rectangle 220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03" name="Rectangle 220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04" name="Rectangle 220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05" name="Rectangle 220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06" name="Rectangle 220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07" name="Rectangle 220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08" name="Rectangle 220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2120" name="Group 2119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121" name="Group 2120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173" name="Rectangle 217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74" name="Rectangle 217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75" name="Rectangle 217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76" name="Rectangle 217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77" name="Rectangle 217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78" name="Rectangle 217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79" name="Rectangle 217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80" name="Rectangle 217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81" name="Rectangle 218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82" name="Rectangle 218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83" name="Rectangle 218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84" name="Rectangle 218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85" name="Rectangle 218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86" name="Rectangle 218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87" name="Rectangle 218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88" name="Rectangle 218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122" name="Group 2121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157" name="Rectangle 215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58" name="Rectangle 215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59" name="Rectangle 215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60" name="Rectangle 215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61" name="Rectangle 216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62" name="Rectangle 216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63" name="Rectangle 216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64" name="Rectangle 216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65" name="Rectangle 216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66" name="Rectangle 216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67" name="Rectangle 216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68" name="Rectangle 216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69" name="Rectangle 216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70" name="Rectangle 216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71" name="Rectangle 217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72" name="Rectangle 217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123" name="Group 2122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141" name="Rectangle 214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42" name="Rectangle 214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43" name="Rectangle 214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44" name="Rectangle 214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45" name="Rectangle 214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46" name="Rectangle 214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47" name="Rectangle 214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48" name="Rectangle 214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49" name="Rectangle 214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50" name="Rectangle 214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51" name="Rectangle 215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52" name="Rectangle 215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53" name="Rectangle 215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54" name="Rectangle 215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55" name="Rectangle 215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56" name="Rectangle 215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124" name="Group 2123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125" name="Rectangle 212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26" name="Rectangle 212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27" name="Rectangle 212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28" name="Rectangle 212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29" name="Rectangle 212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30" name="Rectangle 212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31" name="Rectangle 213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32" name="Rectangle 213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33" name="Rectangle 213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34" name="Rectangle 213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35" name="Rectangle 213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36" name="Rectangle 213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37" name="Rectangle 213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38" name="Rectangle 213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39" name="Rectangle 213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140" name="Rectangle 213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2257" name="Group 2256"/>
          <p:cNvGrpSpPr/>
          <p:nvPr/>
        </p:nvGrpSpPr>
        <p:grpSpPr>
          <a:xfrm>
            <a:off x="5867400" y="4343400"/>
            <a:ext cx="457200" cy="76200"/>
            <a:chOff x="5943600" y="5791200"/>
            <a:chExt cx="1007533" cy="152400"/>
          </a:xfrm>
        </p:grpSpPr>
        <p:grpSp>
          <p:nvGrpSpPr>
            <p:cNvPr id="2258" name="Group 2257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328" name="Group 2327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380" name="Rectangle 237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81" name="Rectangle 238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82" name="Rectangle 238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83" name="Rectangle 238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84" name="Rectangle 238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85" name="Rectangle 238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86" name="Rectangle 238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87" name="Rectangle 238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88" name="Rectangle 238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89" name="Rectangle 238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90" name="Rectangle 238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91" name="Rectangle 239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92" name="Rectangle 239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93" name="Rectangle 239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94" name="Rectangle 239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95" name="Rectangle 239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329" name="Group 2328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364" name="Rectangle 236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65" name="Rectangle 236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66" name="Rectangle 236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67" name="Rectangle 236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68" name="Rectangle 236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69" name="Rectangle 236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70" name="Rectangle 236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71" name="Rectangle 237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72" name="Rectangle 237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73" name="Rectangle 237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74" name="Rectangle 237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75" name="Rectangle 237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76" name="Rectangle 237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77" name="Rectangle 237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78" name="Rectangle 237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79" name="Rectangle 237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330" name="Group 2329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348" name="Rectangle 234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49" name="Rectangle 234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50" name="Rectangle 234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51" name="Rectangle 235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52" name="Rectangle 235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53" name="Rectangle 235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54" name="Rectangle 235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55" name="Rectangle 235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56" name="Rectangle 235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57" name="Rectangle 235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58" name="Rectangle 235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59" name="Rectangle 235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60" name="Rectangle 235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61" name="Rectangle 236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62" name="Rectangle 236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63" name="Rectangle 236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331" name="Group 2330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332" name="Rectangle 233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33" name="Rectangle 233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34" name="Rectangle 233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35" name="Rectangle 233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36" name="Rectangle 233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37" name="Rectangle 233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38" name="Rectangle 233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39" name="Rectangle 233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40" name="Rectangle 233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41" name="Rectangle 234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42" name="Rectangle 234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43" name="Rectangle 234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44" name="Rectangle 234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45" name="Rectangle 234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46" name="Rectangle 234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47" name="Rectangle 234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2259" name="Group 2258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260" name="Group 2259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312" name="Rectangle 231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13" name="Rectangle 231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14" name="Rectangle 231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15" name="Rectangle 231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16" name="Rectangle 231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17" name="Rectangle 231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18" name="Rectangle 231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19" name="Rectangle 231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20" name="Rectangle 231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21" name="Rectangle 232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22" name="Rectangle 232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23" name="Rectangle 232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24" name="Rectangle 232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25" name="Rectangle 232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26" name="Rectangle 232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27" name="Rectangle 232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261" name="Group 2260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296" name="Rectangle 229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97" name="Rectangle 229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98" name="Rectangle 229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99" name="Rectangle 229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00" name="Rectangle 229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01" name="Rectangle 230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02" name="Rectangle 230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03" name="Rectangle 230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04" name="Rectangle 230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05" name="Rectangle 230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06" name="Rectangle 230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07" name="Rectangle 230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08" name="Rectangle 230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09" name="Rectangle 230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10" name="Rectangle 230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311" name="Rectangle 231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262" name="Group 2261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280" name="Rectangle 227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81" name="Rectangle 228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82" name="Rectangle 228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83" name="Rectangle 228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84" name="Rectangle 228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85" name="Rectangle 228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86" name="Rectangle 228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87" name="Rectangle 228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88" name="Rectangle 228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89" name="Rectangle 228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90" name="Rectangle 228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91" name="Rectangle 229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92" name="Rectangle 229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93" name="Rectangle 229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94" name="Rectangle 229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95" name="Rectangle 229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263" name="Group 2262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264" name="Rectangle 226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65" name="Rectangle 226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66" name="Rectangle 226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67" name="Rectangle 226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68" name="Rectangle 226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69" name="Rectangle 226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70" name="Rectangle 226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71" name="Rectangle 227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72" name="Rectangle 227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73" name="Rectangle 227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74" name="Rectangle 227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75" name="Rectangle 227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76" name="Rectangle 227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77" name="Rectangle 227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78" name="Rectangle 227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279" name="Rectangle 227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2396" name="Group 2395"/>
          <p:cNvGrpSpPr/>
          <p:nvPr/>
        </p:nvGrpSpPr>
        <p:grpSpPr>
          <a:xfrm>
            <a:off x="6400800" y="4343400"/>
            <a:ext cx="457200" cy="76200"/>
            <a:chOff x="5943600" y="5791200"/>
            <a:chExt cx="1007533" cy="152400"/>
          </a:xfrm>
        </p:grpSpPr>
        <p:grpSp>
          <p:nvGrpSpPr>
            <p:cNvPr id="2397" name="Group 2396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467" name="Group 2466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519" name="Rectangle 251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20" name="Rectangle 251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21" name="Rectangle 252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22" name="Rectangle 252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23" name="Rectangle 252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24" name="Rectangle 252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25" name="Rectangle 252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26" name="Rectangle 252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27" name="Rectangle 252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28" name="Rectangle 252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29" name="Rectangle 252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30" name="Rectangle 252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31" name="Rectangle 253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32" name="Rectangle 253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33" name="Rectangle 253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34" name="Rectangle 253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468" name="Group 2467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503" name="Rectangle 250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04" name="Rectangle 250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05" name="Rectangle 250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06" name="Rectangle 250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07" name="Rectangle 250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08" name="Rectangle 250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09" name="Rectangle 250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10" name="Rectangle 250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11" name="Rectangle 251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12" name="Rectangle 251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13" name="Rectangle 251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14" name="Rectangle 251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15" name="Rectangle 251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16" name="Rectangle 251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17" name="Rectangle 251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18" name="Rectangle 251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469" name="Group 2468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487" name="Rectangle 248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88" name="Rectangle 248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89" name="Rectangle 248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90" name="Rectangle 248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91" name="Rectangle 249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92" name="Rectangle 249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93" name="Rectangle 249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94" name="Rectangle 249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95" name="Rectangle 249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96" name="Rectangle 249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97" name="Rectangle 249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98" name="Rectangle 249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99" name="Rectangle 249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00" name="Rectangle 249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01" name="Rectangle 250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02" name="Rectangle 250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470" name="Group 2469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471" name="Rectangle 247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72" name="Rectangle 247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73" name="Rectangle 247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74" name="Rectangle 247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75" name="Rectangle 247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76" name="Rectangle 247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77" name="Rectangle 247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78" name="Rectangle 247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79" name="Rectangle 247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80" name="Rectangle 247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81" name="Rectangle 248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82" name="Rectangle 248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83" name="Rectangle 248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84" name="Rectangle 248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85" name="Rectangle 248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86" name="Rectangle 248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2398" name="Group 2397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399" name="Group 2398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451" name="Rectangle 245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52" name="Rectangle 245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53" name="Rectangle 245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54" name="Rectangle 245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55" name="Rectangle 245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56" name="Rectangle 245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57" name="Rectangle 245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58" name="Rectangle 245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59" name="Rectangle 245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60" name="Rectangle 245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61" name="Rectangle 246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62" name="Rectangle 246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63" name="Rectangle 246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64" name="Rectangle 246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65" name="Rectangle 246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66" name="Rectangle 246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400" name="Group 2399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435" name="Rectangle 243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36" name="Rectangle 243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37" name="Rectangle 243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38" name="Rectangle 243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39" name="Rectangle 243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40" name="Rectangle 243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41" name="Rectangle 244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42" name="Rectangle 244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43" name="Rectangle 244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44" name="Rectangle 244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45" name="Rectangle 244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46" name="Rectangle 244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47" name="Rectangle 244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48" name="Rectangle 244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49" name="Rectangle 244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50" name="Rectangle 244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401" name="Group 2400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419" name="Rectangle 241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20" name="Rectangle 241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21" name="Rectangle 242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22" name="Rectangle 242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23" name="Rectangle 242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24" name="Rectangle 242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25" name="Rectangle 242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26" name="Rectangle 242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27" name="Rectangle 242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28" name="Rectangle 242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29" name="Rectangle 242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30" name="Rectangle 242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31" name="Rectangle 243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32" name="Rectangle 243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33" name="Rectangle 243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34" name="Rectangle 243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402" name="Group 2401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403" name="Rectangle 240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04" name="Rectangle 240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05" name="Rectangle 240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06" name="Rectangle 240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07" name="Rectangle 240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08" name="Rectangle 240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09" name="Rectangle 240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10" name="Rectangle 240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11" name="Rectangle 241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12" name="Rectangle 241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13" name="Rectangle 241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14" name="Rectangle 241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15" name="Rectangle 241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16" name="Rectangle 241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17" name="Rectangle 241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418" name="Rectangle 241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2535" name="Group 2534"/>
          <p:cNvGrpSpPr/>
          <p:nvPr/>
        </p:nvGrpSpPr>
        <p:grpSpPr>
          <a:xfrm>
            <a:off x="6934200" y="4343400"/>
            <a:ext cx="457200" cy="76200"/>
            <a:chOff x="5943600" y="5791200"/>
            <a:chExt cx="1007533" cy="152400"/>
          </a:xfrm>
        </p:grpSpPr>
        <p:grpSp>
          <p:nvGrpSpPr>
            <p:cNvPr id="2536" name="Group 2535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606" name="Group 2605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658" name="Rectangle 265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59" name="Rectangle 265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60" name="Rectangle 265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61" name="Rectangle 266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62" name="Rectangle 266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63" name="Rectangle 266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64" name="Rectangle 266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65" name="Rectangle 266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66" name="Rectangle 266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67" name="Rectangle 266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68" name="Rectangle 266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69" name="Rectangle 266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70" name="Rectangle 266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71" name="Rectangle 267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72" name="Rectangle 267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73" name="Rectangle 267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607" name="Group 2606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642" name="Rectangle 264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43" name="Rectangle 264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44" name="Rectangle 264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45" name="Rectangle 264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46" name="Rectangle 264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47" name="Rectangle 264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48" name="Rectangle 264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49" name="Rectangle 264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50" name="Rectangle 264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51" name="Rectangle 265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52" name="Rectangle 265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53" name="Rectangle 265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54" name="Rectangle 265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55" name="Rectangle 265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56" name="Rectangle 265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57" name="Rectangle 265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608" name="Group 2607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626" name="Rectangle 262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27" name="Rectangle 262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28" name="Rectangle 262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29" name="Rectangle 262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30" name="Rectangle 262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31" name="Rectangle 263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32" name="Rectangle 263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33" name="Rectangle 263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34" name="Rectangle 263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35" name="Rectangle 263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36" name="Rectangle 263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37" name="Rectangle 263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38" name="Rectangle 263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39" name="Rectangle 263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40" name="Rectangle 263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41" name="Rectangle 264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609" name="Group 2608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610" name="Rectangle 260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11" name="Rectangle 261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12" name="Rectangle 261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13" name="Rectangle 261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14" name="Rectangle 261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15" name="Rectangle 261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16" name="Rectangle 261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17" name="Rectangle 261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18" name="Rectangle 261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19" name="Rectangle 261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20" name="Rectangle 261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21" name="Rectangle 262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22" name="Rectangle 262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23" name="Rectangle 262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24" name="Rectangle 262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25" name="Rectangle 262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2537" name="Group 2536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538" name="Group 2537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590" name="Rectangle 258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91" name="Rectangle 259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92" name="Rectangle 259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93" name="Rectangle 259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94" name="Rectangle 259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95" name="Rectangle 259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96" name="Rectangle 259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97" name="Rectangle 259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98" name="Rectangle 259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99" name="Rectangle 259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00" name="Rectangle 259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01" name="Rectangle 260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02" name="Rectangle 260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03" name="Rectangle 260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04" name="Rectangle 260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05" name="Rectangle 260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539" name="Group 2538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574" name="Rectangle 257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75" name="Rectangle 257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76" name="Rectangle 257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77" name="Rectangle 257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78" name="Rectangle 257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79" name="Rectangle 257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80" name="Rectangle 257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81" name="Rectangle 258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82" name="Rectangle 258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83" name="Rectangle 258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84" name="Rectangle 258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85" name="Rectangle 258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86" name="Rectangle 258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87" name="Rectangle 258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88" name="Rectangle 258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89" name="Rectangle 258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540" name="Group 2539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558" name="Rectangle 255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59" name="Rectangle 255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60" name="Rectangle 255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61" name="Rectangle 256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62" name="Rectangle 256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63" name="Rectangle 256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64" name="Rectangle 256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65" name="Rectangle 256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66" name="Rectangle 256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67" name="Rectangle 256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68" name="Rectangle 256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69" name="Rectangle 256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70" name="Rectangle 256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71" name="Rectangle 257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72" name="Rectangle 257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73" name="Rectangle 257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541" name="Group 2540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542" name="Rectangle 254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43" name="Rectangle 254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44" name="Rectangle 254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45" name="Rectangle 254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46" name="Rectangle 254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47" name="Rectangle 254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48" name="Rectangle 254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49" name="Rectangle 254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50" name="Rectangle 254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51" name="Rectangle 255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52" name="Rectangle 255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53" name="Rectangle 255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54" name="Rectangle 255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55" name="Rectangle 255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56" name="Rectangle 255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557" name="Rectangle 255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2674" name="Group 2673"/>
          <p:cNvGrpSpPr/>
          <p:nvPr/>
        </p:nvGrpSpPr>
        <p:grpSpPr>
          <a:xfrm>
            <a:off x="7467600" y="4343400"/>
            <a:ext cx="457200" cy="76200"/>
            <a:chOff x="5943600" y="5791200"/>
            <a:chExt cx="1007533" cy="152400"/>
          </a:xfrm>
        </p:grpSpPr>
        <p:grpSp>
          <p:nvGrpSpPr>
            <p:cNvPr id="2675" name="Group 2674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745" name="Group 2744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797" name="Rectangle 279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98" name="Rectangle 279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99" name="Rectangle 279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00" name="Rectangle 279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01" name="Rectangle 280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02" name="Rectangle 280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03" name="Rectangle 280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04" name="Rectangle 280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05" name="Rectangle 280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06" name="Rectangle 280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07" name="Rectangle 280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08" name="Rectangle 280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09" name="Rectangle 280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10" name="Rectangle 280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11" name="Rectangle 281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12" name="Rectangle 281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746" name="Group 2745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781" name="Rectangle 278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82" name="Rectangle 278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83" name="Rectangle 278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84" name="Rectangle 278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85" name="Rectangle 278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86" name="Rectangle 278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87" name="Rectangle 278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88" name="Rectangle 278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89" name="Rectangle 278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90" name="Rectangle 278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91" name="Rectangle 279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92" name="Rectangle 279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93" name="Rectangle 279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94" name="Rectangle 279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95" name="Rectangle 279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96" name="Rectangle 279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747" name="Group 2746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765" name="Rectangle 276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66" name="Rectangle 276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67" name="Rectangle 276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68" name="Rectangle 276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69" name="Rectangle 276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70" name="Rectangle 276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71" name="Rectangle 277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72" name="Rectangle 277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73" name="Rectangle 277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74" name="Rectangle 277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75" name="Rectangle 277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76" name="Rectangle 277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77" name="Rectangle 277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78" name="Rectangle 277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79" name="Rectangle 277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80" name="Rectangle 277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748" name="Group 2747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749" name="Rectangle 274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50" name="Rectangle 274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51" name="Rectangle 275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52" name="Rectangle 275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53" name="Rectangle 275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54" name="Rectangle 275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55" name="Rectangle 275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56" name="Rectangle 275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57" name="Rectangle 275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58" name="Rectangle 275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59" name="Rectangle 275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60" name="Rectangle 275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61" name="Rectangle 276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62" name="Rectangle 276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63" name="Rectangle 276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64" name="Rectangle 276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2676" name="Group 2675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677" name="Group 2676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729" name="Rectangle 272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30" name="Rectangle 272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31" name="Rectangle 273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32" name="Rectangle 273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33" name="Rectangle 273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34" name="Rectangle 273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35" name="Rectangle 273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36" name="Rectangle 273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37" name="Rectangle 273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38" name="Rectangle 273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39" name="Rectangle 273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40" name="Rectangle 273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41" name="Rectangle 274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42" name="Rectangle 274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43" name="Rectangle 274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44" name="Rectangle 274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678" name="Group 2677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713" name="Rectangle 271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14" name="Rectangle 271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15" name="Rectangle 271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16" name="Rectangle 271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17" name="Rectangle 271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18" name="Rectangle 271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19" name="Rectangle 271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20" name="Rectangle 271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21" name="Rectangle 272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22" name="Rectangle 272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23" name="Rectangle 272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24" name="Rectangle 272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25" name="Rectangle 272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26" name="Rectangle 272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27" name="Rectangle 272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28" name="Rectangle 272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679" name="Group 2678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697" name="Rectangle 269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98" name="Rectangle 269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99" name="Rectangle 269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00" name="Rectangle 269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01" name="Rectangle 270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02" name="Rectangle 270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03" name="Rectangle 270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04" name="Rectangle 270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05" name="Rectangle 270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06" name="Rectangle 270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07" name="Rectangle 270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08" name="Rectangle 270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09" name="Rectangle 270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10" name="Rectangle 270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11" name="Rectangle 271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712" name="Rectangle 271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680" name="Group 2679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681" name="Rectangle 268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82" name="Rectangle 268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83" name="Rectangle 268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84" name="Rectangle 268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85" name="Rectangle 268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86" name="Rectangle 268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87" name="Rectangle 268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88" name="Rectangle 268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89" name="Rectangle 268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90" name="Rectangle 268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91" name="Rectangle 269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92" name="Rectangle 269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93" name="Rectangle 269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94" name="Rectangle 269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95" name="Rectangle 269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696" name="Rectangle 269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2813" name="Group 2812"/>
          <p:cNvGrpSpPr/>
          <p:nvPr/>
        </p:nvGrpSpPr>
        <p:grpSpPr>
          <a:xfrm>
            <a:off x="8001000" y="4343400"/>
            <a:ext cx="457200" cy="76200"/>
            <a:chOff x="5943600" y="5791200"/>
            <a:chExt cx="1007533" cy="152400"/>
          </a:xfrm>
        </p:grpSpPr>
        <p:grpSp>
          <p:nvGrpSpPr>
            <p:cNvPr id="2814" name="Group 2813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884" name="Group 2883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936" name="Rectangle 293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37" name="Rectangle 293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38" name="Rectangle 293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39" name="Rectangle 293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40" name="Rectangle 293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41" name="Rectangle 294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42" name="Rectangle 294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43" name="Rectangle 294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44" name="Rectangle 294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45" name="Rectangle 294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46" name="Rectangle 294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47" name="Rectangle 294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48" name="Rectangle 294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49" name="Rectangle 294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50" name="Rectangle 294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51" name="Rectangle 295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885" name="Group 2884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920" name="Rectangle 291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21" name="Rectangle 292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22" name="Rectangle 292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23" name="Rectangle 292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24" name="Rectangle 292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25" name="Rectangle 292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26" name="Rectangle 292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27" name="Rectangle 292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28" name="Rectangle 292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29" name="Rectangle 292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30" name="Rectangle 292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31" name="Rectangle 293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32" name="Rectangle 293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33" name="Rectangle 293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34" name="Rectangle 293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35" name="Rectangle 293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886" name="Group 2885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904" name="Rectangle 2903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05" name="Rectangle 2904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06" name="Rectangle 2905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07" name="Rectangle 2906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08" name="Rectangle 2907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09" name="Rectangle 2908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10" name="Rectangle 2909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11" name="Rectangle 2910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12" name="Rectangle 2911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13" name="Rectangle 2912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14" name="Rectangle 2913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15" name="Rectangle 2914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16" name="Rectangle 2915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17" name="Rectangle 2916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18" name="Rectangle 2917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19" name="Rectangle 2918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887" name="Group 2886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888" name="Rectangle 288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89" name="Rectangle 288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90" name="Rectangle 288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91" name="Rectangle 289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92" name="Rectangle 289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93" name="Rectangle 289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94" name="Rectangle 289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95" name="Rectangle 289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96" name="Rectangle 289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97" name="Rectangle 289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98" name="Rectangle 289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99" name="Rectangle 289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00" name="Rectangle 289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01" name="Rectangle 290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02" name="Rectangle 290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03" name="Rectangle 290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2815" name="Group 2814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816" name="Group 2815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868" name="Rectangle 2867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69" name="Rectangle 2868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70" name="Rectangle 2869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71" name="Rectangle 2870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72" name="Rectangle 2871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73" name="Rectangle 2872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74" name="Rectangle 2873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75" name="Rectangle 2874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76" name="Rectangle 2875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77" name="Rectangle 2876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78" name="Rectangle 2877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79" name="Rectangle 2878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80" name="Rectangle 2879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81" name="Rectangle 2880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82" name="Rectangle 2881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83" name="Rectangle 2882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817" name="Group 2816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852" name="Rectangle 2851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53" name="Rectangle 2852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54" name="Rectangle 2853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55" name="Rectangle 2854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56" name="Rectangle 2855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57" name="Rectangle 2856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58" name="Rectangle 2857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59" name="Rectangle 2858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60" name="Rectangle 2859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61" name="Rectangle 2860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62" name="Rectangle 2861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63" name="Rectangle 2862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64" name="Rectangle 2863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65" name="Rectangle 2864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66" name="Rectangle 2865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67" name="Rectangle 2866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818" name="Group 2817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836" name="Rectangle 2835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37" name="Rectangle 2836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38" name="Rectangle 2837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39" name="Rectangle 2838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40" name="Rectangle 2839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41" name="Rectangle 2840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42" name="Rectangle 2841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43" name="Rectangle 2842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44" name="Rectangle 2843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45" name="Rectangle 2844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46" name="Rectangle 2845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47" name="Rectangle 2846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48" name="Rectangle 2847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49" name="Rectangle 2848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50" name="Rectangle 2849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51" name="Rectangle 2850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819" name="Group 2818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820" name="Rectangle 2819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21" name="Rectangle 2820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22" name="Rectangle 2821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23" name="Rectangle 2822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24" name="Rectangle 2823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25" name="Rectangle 2824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26" name="Rectangle 2825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27" name="Rectangle 2826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28" name="Rectangle 2827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29" name="Rectangle 2828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30" name="Rectangle 2829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31" name="Rectangle 2830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32" name="Rectangle 2831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33" name="Rectangle 2832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34" name="Rectangle 2833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835" name="Rectangle 2834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grpSp>
        <p:nvGrpSpPr>
          <p:cNvPr id="2952" name="Group 2951"/>
          <p:cNvGrpSpPr/>
          <p:nvPr/>
        </p:nvGrpSpPr>
        <p:grpSpPr>
          <a:xfrm>
            <a:off x="8534400" y="4343400"/>
            <a:ext cx="457200" cy="76200"/>
            <a:chOff x="5943600" y="5791200"/>
            <a:chExt cx="1007533" cy="152400"/>
          </a:xfrm>
        </p:grpSpPr>
        <p:grpSp>
          <p:nvGrpSpPr>
            <p:cNvPr id="2953" name="Group 2952"/>
            <p:cNvGrpSpPr/>
            <p:nvPr/>
          </p:nvGrpSpPr>
          <p:grpSpPr>
            <a:xfrm>
              <a:off x="59436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3023" name="Group 3022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3075" name="Rectangle 307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76" name="Rectangle 307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77" name="Rectangle 307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78" name="Rectangle 307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79" name="Rectangle 307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80" name="Rectangle 307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81" name="Rectangle 308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82" name="Rectangle 308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83" name="Rectangle 308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84" name="Rectangle 308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85" name="Rectangle 308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86" name="Rectangle 308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87" name="Rectangle 308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88" name="Rectangle 308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89" name="Rectangle 308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90" name="Rectangle 308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3024" name="Group 3023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3059" name="Rectangle 305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60" name="Rectangle 305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61" name="Rectangle 306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62" name="Rectangle 306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63" name="Rectangle 306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64" name="Rectangle 306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65" name="Rectangle 306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66" name="Rectangle 306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67" name="Rectangle 306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68" name="Rectangle 306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69" name="Rectangle 306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70" name="Rectangle 306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71" name="Rectangle 307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72" name="Rectangle 307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73" name="Rectangle 307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74" name="Rectangle 307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3025" name="Group 3024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3043" name="Rectangle 3042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44" name="Rectangle 3043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45" name="Rectangle 3044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46" name="Rectangle 3045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47" name="Rectangle 3046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48" name="Rectangle 3047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49" name="Rectangle 3048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50" name="Rectangle 3049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51" name="Rectangle 3050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52" name="Rectangle 3051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53" name="Rectangle 3052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54" name="Rectangle 3053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55" name="Rectangle 3054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56" name="Rectangle 3055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57" name="Rectangle 3056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58" name="Rectangle 3057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3026" name="Group 3025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3027" name="Rectangle 302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28" name="Rectangle 302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29" name="Rectangle 302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30" name="Rectangle 302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31" name="Rectangle 303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32" name="Rectangle 303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33" name="Rectangle 303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34" name="Rectangle 303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35" name="Rectangle 303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36" name="Rectangle 303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37" name="Rectangle 303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38" name="Rectangle 303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39" name="Rectangle 303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40" name="Rectangle 303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41" name="Rectangle 304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42" name="Rectangle 304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  <p:grpSp>
          <p:nvGrpSpPr>
            <p:cNvPr id="2954" name="Group 2953"/>
            <p:cNvGrpSpPr/>
            <p:nvPr/>
          </p:nvGrpSpPr>
          <p:grpSpPr>
            <a:xfrm>
              <a:off x="6477000" y="5791200"/>
              <a:ext cx="474133" cy="152400"/>
              <a:chOff x="5698067" y="5943600"/>
              <a:chExt cx="872066" cy="228600"/>
            </a:xfrm>
          </p:grpSpPr>
          <p:grpSp>
            <p:nvGrpSpPr>
              <p:cNvPr id="2955" name="Group 2954"/>
              <p:cNvGrpSpPr/>
              <p:nvPr/>
            </p:nvGrpSpPr>
            <p:grpSpPr>
              <a:xfrm>
                <a:off x="5698067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3007" name="Rectangle 3006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08" name="Rectangle 3007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09" name="Rectangle 3008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10" name="Rectangle 3009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11" name="Rectangle 3010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12" name="Rectangle 3011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13" name="Rectangle 3012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14" name="Rectangle 3013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15" name="Rectangle 3014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16" name="Rectangle 3015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17" name="Rectangle 3016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18" name="Rectangle 3017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19" name="Rectangle 3018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20" name="Rectangle 3019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21" name="Rectangle 3020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22" name="Rectangle 3021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956" name="Group 2955"/>
              <p:cNvGrpSpPr/>
              <p:nvPr/>
            </p:nvGrpSpPr>
            <p:grpSpPr>
              <a:xfrm>
                <a:off x="5937956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991" name="Rectangle 2990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92" name="Rectangle 2991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93" name="Rectangle 2992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94" name="Rectangle 2993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95" name="Rectangle 2994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96" name="Rectangle 2995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97" name="Rectangle 2996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98" name="Rectangle 2997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99" name="Rectangle 2998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00" name="Rectangle 2999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01" name="Rectangle 3000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02" name="Rectangle 3001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03" name="Rectangle 3002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04" name="Rectangle 3003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05" name="Rectangle 3004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3006" name="Rectangle 3005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957" name="Group 2956"/>
              <p:cNvGrpSpPr/>
              <p:nvPr/>
            </p:nvGrpSpPr>
            <p:grpSpPr>
              <a:xfrm>
                <a:off x="61722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975" name="Rectangle 2974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76" name="Rectangle 2975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77" name="Rectangle 2976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78" name="Rectangle 2977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79" name="Rectangle 2978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80" name="Rectangle 2979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81" name="Rectangle 2980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82" name="Rectangle 2981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83" name="Rectangle 2982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84" name="Rectangle 2983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85" name="Rectangle 2984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86" name="Rectangle 2985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87" name="Rectangle 2986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88" name="Rectangle 2987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89" name="Rectangle 2988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90" name="Rectangle 2989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  <p:grpSp>
            <p:nvGrpSpPr>
              <p:cNvPr id="2958" name="Group 2957"/>
              <p:cNvGrpSpPr/>
              <p:nvPr/>
            </p:nvGrpSpPr>
            <p:grpSpPr>
              <a:xfrm>
                <a:off x="6400800" y="5943600"/>
                <a:ext cx="169333" cy="228600"/>
                <a:chOff x="2667000" y="2133600"/>
                <a:chExt cx="1828800" cy="1828800"/>
              </a:xfrm>
            </p:grpSpPr>
            <p:sp>
              <p:nvSpPr>
                <p:cNvPr id="2959" name="Rectangle 2958"/>
                <p:cNvSpPr/>
                <p:nvPr/>
              </p:nvSpPr>
              <p:spPr bwMode="auto">
                <a:xfrm>
                  <a:off x="26670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60" name="Rectangle 2959"/>
                <p:cNvSpPr/>
                <p:nvPr/>
              </p:nvSpPr>
              <p:spPr bwMode="auto">
                <a:xfrm>
                  <a:off x="31242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61" name="Rectangle 2960"/>
                <p:cNvSpPr/>
                <p:nvPr/>
              </p:nvSpPr>
              <p:spPr bwMode="auto">
                <a:xfrm>
                  <a:off x="3581400" y="21336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62" name="Rectangle 2961"/>
                <p:cNvSpPr/>
                <p:nvPr/>
              </p:nvSpPr>
              <p:spPr bwMode="auto">
                <a:xfrm>
                  <a:off x="4038600" y="21336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63" name="Rectangle 2962"/>
                <p:cNvSpPr/>
                <p:nvPr/>
              </p:nvSpPr>
              <p:spPr bwMode="auto">
                <a:xfrm>
                  <a:off x="26670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64" name="Rectangle 2963"/>
                <p:cNvSpPr/>
                <p:nvPr/>
              </p:nvSpPr>
              <p:spPr bwMode="auto">
                <a:xfrm>
                  <a:off x="31242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65" name="Rectangle 2964"/>
                <p:cNvSpPr/>
                <p:nvPr/>
              </p:nvSpPr>
              <p:spPr bwMode="auto">
                <a:xfrm>
                  <a:off x="3581400" y="25908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66" name="Rectangle 2965"/>
                <p:cNvSpPr/>
                <p:nvPr/>
              </p:nvSpPr>
              <p:spPr bwMode="auto">
                <a:xfrm>
                  <a:off x="4038600" y="25908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67" name="Rectangle 2966"/>
                <p:cNvSpPr/>
                <p:nvPr/>
              </p:nvSpPr>
              <p:spPr bwMode="auto">
                <a:xfrm>
                  <a:off x="26670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68" name="Rectangle 2967"/>
                <p:cNvSpPr/>
                <p:nvPr/>
              </p:nvSpPr>
              <p:spPr bwMode="auto">
                <a:xfrm>
                  <a:off x="31242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69" name="Rectangle 2968"/>
                <p:cNvSpPr/>
                <p:nvPr/>
              </p:nvSpPr>
              <p:spPr bwMode="auto">
                <a:xfrm>
                  <a:off x="3581400" y="30480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70" name="Rectangle 2969"/>
                <p:cNvSpPr/>
                <p:nvPr/>
              </p:nvSpPr>
              <p:spPr bwMode="auto">
                <a:xfrm>
                  <a:off x="4038600" y="30480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71" name="Rectangle 2970"/>
                <p:cNvSpPr/>
                <p:nvPr/>
              </p:nvSpPr>
              <p:spPr bwMode="auto">
                <a:xfrm>
                  <a:off x="26670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72" name="Rectangle 2971"/>
                <p:cNvSpPr/>
                <p:nvPr/>
              </p:nvSpPr>
              <p:spPr bwMode="auto">
                <a:xfrm>
                  <a:off x="31242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73" name="Rectangle 2972"/>
                <p:cNvSpPr/>
                <p:nvPr/>
              </p:nvSpPr>
              <p:spPr bwMode="auto">
                <a:xfrm>
                  <a:off x="3581400" y="3505200"/>
                  <a:ext cx="457200" cy="457200"/>
                </a:xfrm>
                <a:prstGeom prst="rect">
                  <a:avLst/>
                </a:prstGeom>
                <a:noFill/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  <p:sp>
              <p:nvSpPr>
                <p:cNvPr id="2974" name="Rectangle 2973"/>
                <p:cNvSpPr/>
                <p:nvPr/>
              </p:nvSpPr>
              <p:spPr bwMode="auto">
                <a:xfrm>
                  <a:off x="4038600" y="3505200"/>
                  <a:ext cx="457200" cy="457200"/>
                </a:xfrm>
                <a:prstGeom prst="rect">
                  <a:avLst/>
                </a:prstGeom>
                <a:solidFill>
                  <a:srgbClr val="BBE0E3"/>
                </a:solidFill>
                <a:ln w="9525" cap="flat" cmpd="sng" algn="ctr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800" b="0" i="0" u="none" strike="noStrike" cap="none" normalizeH="0" baseline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charset="0"/>
                    <a:ea typeface="ヒラギノ角ゴ ProN W3" charset="0"/>
                    <a:cs typeface="ヒラギノ角ゴ ProN W3" charset="0"/>
                    <a:sym typeface="Arial" charset="0"/>
                  </a:endParaRPr>
                </a:p>
              </p:txBody>
            </p:sp>
          </p:grpSp>
        </p:grpSp>
      </p:grpSp>
      <p:sp>
        <p:nvSpPr>
          <p:cNvPr id="3369" name="TextBox 3368"/>
          <p:cNvSpPr txBox="1"/>
          <p:nvPr/>
        </p:nvSpPr>
        <p:spPr>
          <a:xfrm>
            <a:off x="381000" y="2286000"/>
            <a:ext cx="3558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4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3370" name="TextBox 3369"/>
          <p:cNvSpPr txBox="1"/>
          <p:nvPr/>
        </p:nvSpPr>
        <p:spPr>
          <a:xfrm>
            <a:off x="152400" y="3124200"/>
            <a:ext cx="5270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16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3371" name="TextBox 3370"/>
          <p:cNvSpPr txBox="1"/>
          <p:nvPr/>
        </p:nvSpPr>
        <p:spPr>
          <a:xfrm>
            <a:off x="152400" y="3881735"/>
            <a:ext cx="5270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64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3372" name="TextBox 3371"/>
          <p:cNvSpPr txBox="1"/>
          <p:nvPr/>
        </p:nvSpPr>
        <p:spPr>
          <a:xfrm>
            <a:off x="0" y="5131416"/>
            <a:ext cx="6981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FF0000"/>
                </a:solidFill>
              </a:rPr>
              <a:t>256</a:t>
            </a:r>
            <a:endParaRPr lang="en-US" sz="2400" dirty="0">
              <a:solidFill>
                <a:srgbClr val="FF0000"/>
              </a:solidFill>
            </a:endParaRPr>
          </a:p>
        </p:txBody>
      </p:sp>
      <p:grpSp>
        <p:nvGrpSpPr>
          <p:cNvPr id="4624" name="Group 4623"/>
          <p:cNvGrpSpPr/>
          <p:nvPr/>
        </p:nvGrpSpPr>
        <p:grpSpPr>
          <a:xfrm>
            <a:off x="0" y="6050281"/>
            <a:ext cx="3429000" cy="45719"/>
            <a:chOff x="4419600" y="5486400"/>
            <a:chExt cx="4724400" cy="76200"/>
          </a:xfrm>
        </p:grpSpPr>
        <p:grpSp>
          <p:nvGrpSpPr>
            <p:cNvPr id="3373" name="Group 3372"/>
            <p:cNvGrpSpPr/>
            <p:nvPr/>
          </p:nvGrpSpPr>
          <p:grpSpPr>
            <a:xfrm>
              <a:off x="4419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3374" name="Group 3373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3444" name="Group 3443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496" name="Rectangle 3495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97" name="Rectangle 3496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98" name="Rectangle 3497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99" name="Rectangle 3498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00" name="Rectangle 3499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01" name="Rectangle 3500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02" name="Rectangle 3501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03" name="Rectangle 3502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04" name="Rectangle 3503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05" name="Rectangle 3504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06" name="Rectangle 3505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07" name="Rectangle 3506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08" name="Rectangle 3507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09" name="Rectangle 3508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10" name="Rectangle 3509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11" name="Rectangle 3510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445" name="Group 3444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480" name="Rectangle 3479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81" name="Rectangle 3480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82" name="Rectangle 3481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83" name="Rectangle 3482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84" name="Rectangle 3483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85" name="Rectangle 3484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86" name="Rectangle 3485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87" name="Rectangle 3486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88" name="Rectangle 3487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89" name="Rectangle 3488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90" name="Rectangle 3489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91" name="Rectangle 3490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92" name="Rectangle 3491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93" name="Rectangle 3492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94" name="Rectangle 3493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95" name="Rectangle 3494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446" name="Group 3445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464" name="Rectangle 3463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65" name="Rectangle 3464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66" name="Rectangle 3465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67" name="Rectangle 3466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68" name="Rectangle 3467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69" name="Rectangle 3468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70" name="Rectangle 3469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71" name="Rectangle 3470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72" name="Rectangle 3471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73" name="Rectangle 3472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74" name="Rectangle 3473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75" name="Rectangle 3474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76" name="Rectangle 3475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77" name="Rectangle 3476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78" name="Rectangle 3477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79" name="Rectangle 3478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447" name="Group 3446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448" name="Rectangle 3447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49" name="Rectangle 3448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50" name="Rectangle 3449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51" name="Rectangle 3450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52" name="Rectangle 3451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53" name="Rectangle 3452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54" name="Rectangle 3453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55" name="Rectangle 3454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56" name="Rectangle 3455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57" name="Rectangle 3456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58" name="Rectangle 3457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59" name="Rectangle 3458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60" name="Rectangle 3459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61" name="Rectangle 3460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62" name="Rectangle 3461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63" name="Rectangle 3462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3375" name="Group 3374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3376" name="Group 3375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428" name="Rectangle 3427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29" name="Rectangle 3428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30" name="Rectangle 3429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31" name="Rectangle 3430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32" name="Rectangle 3431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33" name="Rectangle 3432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34" name="Rectangle 3433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35" name="Rectangle 3434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36" name="Rectangle 3435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37" name="Rectangle 3436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38" name="Rectangle 3437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39" name="Rectangle 3438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40" name="Rectangle 3439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41" name="Rectangle 3440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42" name="Rectangle 3441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43" name="Rectangle 3442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377" name="Group 3376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412" name="Rectangle 3411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13" name="Rectangle 3412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14" name="Rectangle 3413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15" name="Rectangle 3414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16" name="Rectangle 3415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17" name="Rectangle 3416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18" name="Rectangle 3417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19" name="Rectangle 3418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20" name="Rectangle 3419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21" name="Rectangle 3420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22" name="Rectangle 3421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23" name="Rectangle 3422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24" name="Rectangle 3423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25" name="Rectangle 3424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26" name="Rectangle 3425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27" name="Rectangle 3426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378" name="Group 3377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396" name="Rectangle 3395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97" name="Rectangle 3396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98" name="Rectangle 3397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99" name="Rectangle 3398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00" name="Rectangle 3399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01" name="Rectangle 3400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02" name="Rectangle 3401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03" name="Rectangle 3402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04" name="Rectangle 3403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05" name="Rectangle 3404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06" name="Rectangle 3405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07" name="Rectangle 3406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08" name="Rectangle 3407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09" name="Rectangle 3408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10" name="Rectangle 3409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411" name="Rectangle 3410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379" name="Group 3378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380" name="Rectangle 3379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81" name="Rectangle 3380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82" name="Rectangle 3381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83" name="Rectangle 3382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84" name="Rectangle 3383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85" name="Rectangle 3384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86" name="Rectangle 3385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87" name="Rectangle 3386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88" name="Rectangle 3387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89" name="Rectangle 3388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90" name="Rectangle 3389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91" name="Rectangle 3390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92" name="Rectangle 3391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93" name="Rectangle 3392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94" name="Rectangle 3393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395" name="Rectangle 3394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3512" name="Group 3511"/>
            <p:cNvGrpSpPr/>
            <p:nvPr/>
          </p:nvGrpSpPr>
          <p:grpSpPr>
            <a:xfrm>
              <a:off x="4953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3513" name="Group 351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3583" name="Group 358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635" name="Rectangle 36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36" name="Rectangle 36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37" name="Rectangle 36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38" name="Rectangle 36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39" name="Rectangle 36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40" name="Rectangle 36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41" name="Rectangle 36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42" name="Rectangle 36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43" name="Rectangle 36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44" name="Rectangle 36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45" name="Rectangle 36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46" name="Rectangle 36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47" name="Rectangle 36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48" name="Rectangle 36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49" name="Rectangle 36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50" name="Rectangle 36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584" name="Group 358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619" name="Rectangle 361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20" name="Rectangle 361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21" name="Rectangle 362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22" name="Rectangle 362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23" name="Rectangle 362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24" name="Rectangle 362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25" name="Rectangle 362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26" name="Rectangle 362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27" name="Rectangle 362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28" name="Rectangle 362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29" name="Rectangle 362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30" name="Rectangle 362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31" name="Rectangle 363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32" name="Rectangle 363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33" name="Rectangle 363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34" name="Rectangle 363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585" name="Group 358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603" name="Rectangle 360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04" name="Rectangle 360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05" name="Rectangle 360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06" name="Rectangle 360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07" name="Rectangle 360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08" name="Rectangle 360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09" name="Rectangle 360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10" name="Rectangle 360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11" name="Rectangle 361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12" name="Rectangle 361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13" name="Rectangle 361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14" name="Rectangle 361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15" name="Rectangle 361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16" name="Rectangle 361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17" name="Rectangle 361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18" name="Rectangle 361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586" name="Group 358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587" name="Rectangle 358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88" name="Rectangle 358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89" name="Rectangle 358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90" name="Rectangle 358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91" name="Rectangle 359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92" name="Rectangle 359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93" name="Rectangle 359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94" name="Rectangle 359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95" name="Rectangle 359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96" name="Rectangle 359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97" name="Rectangle 359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98" name="Rectangle 359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99" name="Rectangle 359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00" name="Rectangle 359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01" name="Rectangle 360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02" name="Rectangle 360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3514" name="Group 351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3515" name="Group 351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567" name="Rectangle 356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68" name="Rectangle 356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69" name="Rectangle 356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70" name="Rectangle 356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71" name="Rectangle 357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72" name="Rectangle 357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73" name="Rectangle 357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74" name="Rectangle 357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75" name="Rectangle 357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76" name="Rectangle 357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77" name="Rectangle 357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78" name="Rectangle 357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79" name="Rectangle 357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80" name="Rectangle 357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81" name="Rectangle 358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82" name="Rectangle 358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516" name="Group 351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551" name="Rectangle 355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52" name="Rectangle 355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53" name="Rectangle 355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54" name="Rectangle 355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55" name="Rectangle 355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56" name="Rectangle 355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57" name="Rectangle 355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58" name="Rectangle 355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59" name="Rectangle 355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60" name="Rectangle 355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61" name="Rectangle 356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62" name="Rectangle 356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63" name="Rectangle 356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64" name="Rectangle 356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65" name="Rectangle 356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66" name="Rectangle 356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517" name="Group 351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535" name="Rectangle 35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36" name="Rectangle 35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37" name="Rectangle 35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38" name="Rectangle 35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39" name="Rectangle 35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40" name="Rectangle 35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41" name="Rectangle 35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42" name="Rectangle 35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43" name="Rectangle 35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44" name="Rectangle 35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45" name="Rectangle 35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46" name="Rectangle 35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47" name="Rectangle 35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48" name="Rectangle 35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49" name="Rectangle 35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50" name="Rectangle 35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518" name="Group 351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519" name="Rectangle 351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20" name="Rectangle 351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21" name="Rectangle 352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22" name="Rectangle 352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23" name="Rectangle 352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24" name="Rectangle 352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25" name="Rectangle 352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26" name="Rectangle 352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27" name="Rectangle 352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28" name="Rectangle 352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29" name="Rectangle 352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30" name="Rectangle 352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31" name="Rectangle 353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32" name="Rectangle 353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33" name="Rectangle 353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534" name="Rectangle 353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3651" name="Group 3650"/>
            <p:cNvGrpSpPr/>
            <p:nvPr/>
          </p:nvGrpSpPr>
          <p:grpSpPr>
            <a:xfrm>
              <a:off x="5486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3652" name="Group 3651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3722" name="Group 3721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774" name="Rectangle 3773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75" name="Rectangle 3774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76" name="Rectangle 3775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77" name="Rectangle 3776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78" name="Rectangle 3777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79" name="Rectangle 3778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80" name="Rectangle 3779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81" name="Rectangle 3780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82" name="Rectangle 3781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83" name="Rectangle 3782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84" name="Rectangle 3783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85" name="Rectangle 3784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86" name="Rectangle 3785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87" name="Rectangle 3786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88" name="Rectangle 3787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89" name="Rectangle 3788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723" name="Group 3722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758" name="Rectangle 3757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59" name="Rectangle 3758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60" name="Rectangle 3759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61" name="Rectangle 3760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62" name="Rectangle 3761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63" name="Rectangle 3762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64" name="Rectangle 3763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65" name="Rectangle 3764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66" name="Rectangle 3765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67" name="Rectangle 3766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68" name="Rectangle 3767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69" name="Rectangle 3768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70" name="Rectangle 3769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71" name="Rectangle 3770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72" name="Rectangle 3771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73" name="Rectangle 3772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724" name="Group 3723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742" name="Rectangle 3741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43" name="Rectangle 3742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44" name="Rectangle 3743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45" name="Rectangle 3744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46" name="Rectangle 3745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47" name="Rectangle 3746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48" name="Rectangle 3747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49" name="Rectangle 3748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50" name="Rectangle 3749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51" name="Rectangle 3750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52" name="Rectangle 3751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53" name="Rectangle 3752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54" name="Rectangle 3753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55" name="Rectangle 3754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56" name="Rectangle 3755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57" name="Rectangle 3756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725" name="Group 3724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726" name="Rectangle 3725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27" name="Rectangle 3726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28" name="Rectangle 3727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29" name="Rectangle 3728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30" name="Rectangle 3729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31" name="Rectangle 3730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32" name="Rectangle 3731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33" name="Rectangle 3732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34" name="Rectangle 3733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35" name="Rectangle 3734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36" name="Rectangle 3735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37" name="Rectangle 3736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38" name="Rectangle 3737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39" name="Rectangle 3738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40" name="Rectangle 3739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41" name="Rectangle 3740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3653" name="Group 3652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3654" name="Group 3653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706" name="Rectangle 3705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07" name="Rectangle 3706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08" name="Rectangle 3707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09" name="Rectangle 3708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10" name="Rectangle 3709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11" name="Rectangle 3710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12" name="Rectangle 3711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13" name="Rectangle 3712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14" name="Rectangle 3713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15" name="Rectangle 3714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16" name="Rectangle 3715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17" name="Rectangle 3716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18" name="Rectangle 3717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19" name="Rectangle 3718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20" name="Rectangle 3719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21" name="Rectangle 3720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655" name="Group 3654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690" name="Rectangle 3689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91" name="Rectangle 3690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92" name="Rectangle 3691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93" name="Rectangle 3692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94" name="Rectangle 3693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95" name="Rectangle 3694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96" name="Rectangle 3695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97" name="Rectangle 3696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98" name="Rectangle 3697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99" name="Rectangle 3698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00" name="Rectangle 3699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01" name="Rectangle 3700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02" name="Rectangle 3701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03" name="Rectangle 3702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04" name="Rectangle 3703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05" name="Rectangle 3704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656" name="Group 3655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674" name="Rectangle 3673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75" name="Rectangle 3674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76" name="Rectangle 3675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77" name="Rectangle 3676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78" name="Rectangle 3677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79" name="Rectangle 3678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80" name="Rectangle 3679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81" name="Rectangle 3680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82" name="Rectangle 3681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83" name="Rectangle 3682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84" name="Rectangle 3683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85" name="Rectangle 3684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86" name="Rectangle 3685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87" name="Rectangle 3686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88" name="Rectangle 3687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89" name="Rectangle 3688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657" name="Group 3656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658" name="Rectangle 3657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59" name="Rectangle 3658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60" name="Rectangle 3659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61" name="Rectangle 3660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62" name="Rectangle 3661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63" name="Rectangle 3662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64" name="Rectangle 3663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65" name="Rectangle 3664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66" name="Rectangle 3665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67" name="Rectangle 3666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68" name="Rectangle 3667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69" name="Rectangle 3668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70" name="Rectangle 3669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71" name="Rectangle 3670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72" name="Rectangle 3671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673" name="Rectangle 3672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3790" name="Group 3789"/>
            <p:cNvGrpSpPr/>
            <p:nvPr/>
          </p:nvGrpSpPr>
          <p:grpSpPr>
            <a:xfrm>
              <a:off x="6019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3791" name="Group 379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3861" name="Group 386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913" name="Rectangle 39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14" name="Rectangle 39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15" name="Rectangle 39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16" name="Rectangle 39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17" name="Rectangle 39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18" name="Rectangle 39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19" name="Rectangle 39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20" name="Rectangle 39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21" name="Rectangle 39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22" name="Rectangle 39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23" name="Rectangle 39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24" name="Rectangle 39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25" name="Rectangle 39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26" name="Rectangle 39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27" name="Rectangle 39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28" name="Rectangle 39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862" name="Group 386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897" name="Rectangle 38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98" name="Rectangle 38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99" name="Rectangle 38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00" name="Rectangle 38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01" name="Rectangle 39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02" name="Rectangle 39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03" name="Rectangle 39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04" name="Rectangle 39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05" name="Rectangle 39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06" name="Rectangle 39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07" name="Rectangle 39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08" name="Rectangle 39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09" name="Rectangle 39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10" name="Rectangle 39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11" name="Rectangle 39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12" name="Rectangle 39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863" name="Group 386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881" name="Rectangle 388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82" name="Rectangle 388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83" name="Rectangle 388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84" name="Rectangle 388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85" name="Rectangle 388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86" name="Rectangle 388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87" name="Rectangle 388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88" name="Rectangle 388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89" name="Rectangle 388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90" name="Rectangle 388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91" name="Rectangle 389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92" name="Rectangle 389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93" name="Rectangle 389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94" name="Rectangle 389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95" name="Rectangle 389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96" name="Rectangle 389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864" name="Group 386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865" name="Rectangle 38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66" name="Rectangle 38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67" name="Rectangle 38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68" name="Rectangle 38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69" name="Rectangle 38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70" name="Rectangle 38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71" name="Rectangle 38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72" name="Rectangle 38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73" name="Rectangle 38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74" name="Rectangle 38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75" name="Rectangle 38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76" name="Rectangle 38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77" name="Rectangle 38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78" name="Rectangle 38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79" name="Rectangle 38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80" name="Rectangle 38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3792" name="Group 379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3793" name="Group 379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845" name="Rectangle 38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46" name="Rectangle 38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47" name="Rectangle 38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48" name="Rectangle 38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49" name="Rectangle 38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50" name="Rectangle 38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51" name="Rectangle 38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52" name="Rectangle 38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53" name="Rectangle 38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54" name="Rectangle 38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55" name="Rectangle 38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56" name="Rectangle 38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57" name="Rectangle 38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58" name="Rectangle 38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59" name="Rectangle 38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60" name="Rectangle 38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794" name="Group 379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829" name="Rectangle 38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30" name="Rectangle 38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31" name="Rectangle 38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32" name="Rectangle 38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33" name="Rectangle 38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34" name="Rectangle 38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35" name="Rectangle 38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36" name="Rectangle 38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37" name="Rectangle 38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38" name="Rectangle 38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39" name="Rectangle 38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40" name="Rectangle 38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41" name="Rectangle 38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42" name="Rectangle 38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43" name="Rectangle 38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44" name="Rectangle 38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795" name="Group 379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813" name="Rectangle 38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14" name="Rectangle 38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15" name="Rectangle 38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16" name="Rectangle 38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17" name="Rectangle 38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18" name="Rectangle 38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19" name="Rectangle 38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20" name="Rectangle 38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21" name="Rectangle 38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22" name="Rectangle 38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23" name="Rectangle 38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24" name="Rectangle 38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25" name="Rectangle 38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26" name="Rectangle 38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27" name="Rectangle 38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28" name="Rectangle 38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796" name="Group 379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797" name="Rectangle 37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98" name="Rectangle 37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799" name="Rectangle 37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00" name="Rectangle 37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01" name="Rectangle 38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02" name="Rectangle 38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03" name="Rectangle 38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04" name="Rectangle 38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05" name="Rectangle 38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06" name="Rectangle 38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07" name="Rectangle 38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08" name="Rectangle 38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09" name="Rectangle 38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10" name="Rectangle 38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11" name="Rectangle 38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812" name="Rectangle 38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3929" name="Group 3928"/>
            <p:cNvGrpSpPr/>
            <p:nvPr/>
          </p:nvGrpSpPr>
          <p:grpSpPr>
            <a:xfrm>
              <a:off x="65532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3930" name="Group 3929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000" name="Group 3999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052" name="Rectangle 4051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53" name="Rectangle 4052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54" name="Rectangle 4053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55" name="Rectangle 4054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56" name="Rectangle 4055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57" name="Rectangle 4056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58" name="Rectangle 4057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59" name="Rectangle 4058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60" name="Rectangle 4059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61" name="Rectangle 4060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62" name="Rectangle 4061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63" name="Rectangle 4062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64" name="Rectangle 4063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65" name="Rectangle 4064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66" name="Rectangle 4065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67" name="Rectangle 4066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001" name="Group 4000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036" name="Rectangle 4035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37" name="Rectangle 4036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38" name="Rectangle 4037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39" name="Rectangle 4038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40" name="Rectangle 4039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41" name="Rectangle 4040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42" name="Rectangle 4041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43" name="Rectangle 4042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44" name="Rectangle 4043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45" name="Rectangle 4044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46" name="Rectangle 4045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47" name="Rectangle 4046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48" name="Rectangle 4047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49" name="Rectangle 4048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50" name="Rectangle 4049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51" name="Rectangle 4050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002" name="Group 4001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020" name="Rectangle 4019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21" name="Rectangle 4020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22" name="Rectangle 4021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23" name="Rectangle 4022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24" name="Rectangle 4023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25" name="Rectangle 4024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26" name="Rectangle 4025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27" name="Rectangle 4026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28" name="Rectangle 4027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29" name="Rectangle 4028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30" name="Rectangle 4029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31" name="Rectangle 4030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32" name="Rectangle 4031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33" name="Rectangle 4032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34" name="Rectangle 4033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35" name="Rectangle 4034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003" name="Group 4002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004" name="Rectangle 4003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05" name="Rectangle 4004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06" name="Rectangle 4005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07" name="Rectangle 4006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08" name="Rectangle 4007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09" name="Rectangle 4008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10" name="Rectangle 4009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11" name="Rectangle 4010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12" name="Rectangle 4011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13" name="Rectangle 4012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14" name="Rectangle 4013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15" name="Rectangle 4014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16" name="Rectangle 4015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17" name="Rectangle 4016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18" name="Rectangle 4017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19" name="Rectangle 4018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3931" name="Group 3930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3932" name="Group 3931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984" name="Rectangle 3983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85" name="Rectangle 3984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86" name="Rectangle 3985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87" name="Rectangle 3986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88" name="Rectangle 3987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89" name="Rectangle 3988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90" name="Rectangle 3989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91" name="Rectangle 3990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92" name="Rectangle 3991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93" name="Rectangle 3992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94" name="Rectangle 3993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95" name="Rectangle 3994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96" name="Rectangle 3995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97" name="Rectangle 3996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98" name="Rectangle 3997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99" name="Rectangle 3998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933" name="Group 3932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968" name="Rectangle 3967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69" name="Rectangle 3968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70" name="Rectangle 3969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71" name="Rectangle 3970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72" name="Rectangle 3971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73" name="Rectangle 3972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74" name="Rectangle 3973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75" name="Rectangle 3974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76" name="Rectangle 3975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77" name="Rectangle 3976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78" name="Rectangle 3977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79" name="Rectangle 3978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80" name="Rectangle 3979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81" name="Rectangle 3980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82" name="Rectangle 3981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83" name="Rectangle 3982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934" name="Group 3933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952" name="Rectangle 3951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53" name="Rectangle 3952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54" name="Rectangle 3953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55" name="Rectangle 3954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56" name="Rectangle 3955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57" name="Rectangle 3956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58" name="Rectangle 3957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59" name="Rectangle 3958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60" name="Rectangle 3959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61" name="Rectangle 3960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62" name="Rectangle 3961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63" name="Rectangle 3962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64" name="Rectangle 3963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65" name="Rectangle 3964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66" name="Rectangle 3965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67" name="Rectangle 3966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3935" name="Group 3934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3936" name="Rectangle 3935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37" name="Rectangle 3936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38" name="Rectangle 3937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39" name="Rectangle 3938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40" name="Rectangle 3939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41" name="Rectangle 3940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42" name="Rectangle 3941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43" name="Rectangle 3942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44" name="Rectangle 3943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45" name="Rectangle 3944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46" name="Rectangle 3945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47" name="Rectangle 3946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48" name="Rectangle 3947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49" name="Rectangle 3948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50" name="Rectangle 3949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3951" name="Rectangle 3950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068" name="Group 4067"/>
            <p:cNvGrpSpPr/>
            <p:nvPr/>
          </p:nvGrpSpPr>
          <p:grpSpPr>
            <a:xfrm>
              <a:off x="7086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4069" name="Group 406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139" name="Group 413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191" name="Rectangle 419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92" name="Rectangle 419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93" name="Rectangle 419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94" name="Rectangle 419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95" name="Rectangle 419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96" name="Rectangle 419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97" name="Rectangle 419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98" name="Rectangle 419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99" name="Rectangle 419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00" name="Rectangle 419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01" name="Rectangle 420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02" name="Rectangle 420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03" name="Rectangle 420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04" name="Rectangle 420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05" name="Rectangle 420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06" name="Rectangle 420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140" name="Group 413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175" name="Rectangle 417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76" name="Rectangle 417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77" name="Rectangle 417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78" name="Rectangle 417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79" name="Rectangle 417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80" name="Rectangle 417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81" name="Rectangle 418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82" name="Rectangle 418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83" name="Rectangle 418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84" name="Rectangle 418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85" name="Rectangle 418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86" name="Rectangle 418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87" name="Rectangle 418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88" name="Rectangle 418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89" name="Rectangle 418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90" name="Rectangle 418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141" name="Group 414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159" name="Rectangle 415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60" name="Rectangle 415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61" name="Rectangle 416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62" name="Rectangle 416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63" name="Rectangle 416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64" name="Rectangle 416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65" name="Rectangle 416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66" name="Rectangle 416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67" name="Rectangle 416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68" name="Rectangle 416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69" name="Rectangle 416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70" name="Rectangle 416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71" name="Rectangle 417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72" name="Rectangle 417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73" name="Rectangle 417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74" name="Rectangle 417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142" name="Group 414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143" name="Rectangle 414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44" name="Rectangle 414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45" name="Rectangle 414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46" name="Rectangle 414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47" name="Rectangle 414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48" name="Rectangle 414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49" name="Rectangle 414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50" name="Rectangle 414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51" name="Rectangle 415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52" name="Rectangle 415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53" name="Rectangle 415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54" name="Rectangle 415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55" name="Rectangle 415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56" name="Rectangle 415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57" name="Rectangle 415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58" name="Rectangle 415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4070" name="Group 406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071" name="Group 407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123" name="Rectangle 412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24" name="Rectangle 412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25" name="Rectangle 412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26" name="Rectangle 412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27" name="Rectangle 412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28" name="Rectangle 412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29" name="Rectangle 412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30" name="Rectangle 412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31" name="Rectangle 413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32" name="Rectangle 413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33" name="Rectangle 413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34" name="Rectangle 413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35" name="Rectangle 413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36" name="Rectangle 413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37" name="Rectangle 413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38" name="Rectangle 413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072" name="Group 407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107" name="Rectangle 41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08" name="Rectangle 41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09" name="Rectangle 41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10" name="Rectangle 41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11" name="Rectangle 41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12" name="Rectangle 41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13" name="Rectangle 41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14" name="Rectangle 41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15" name="Rectangle 41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16" name="Rectangle 41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17" name="Rectangle 41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18" name="Rectangle 41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19" name="Rectangle 41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20" name="Rectangle 41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21" name="Rectangle 41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22" name="Rectangle 41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073" name="Group 407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091" name="Rectangle 409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92" name="Rectangle 409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93" name="Rectangle 409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94" name="Rectangle 409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95" name="Rectangle 409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96" name="Rectangle 409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97" name="Rectangle 409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98" name="Rectangle 409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99" name="Rectangle 409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00" name="Rectangle 409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01" name="Rectangle 410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02" name="Rectangle 410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03" name="Rectangle 410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04" name="Rectangle 410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05" name="Rectangle 410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106" name="Rectangle 410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074" name="Group 407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075" name="Rectangle 407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76" name="Rectangle 407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77" name="Rectangle 407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78" name="Rectangle 407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79" name="Rectangle 407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80" name="Rectangle 407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81" name="Rectangle 408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82" name="Rectangle 408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83" name="Rectangle 408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84" name="Rectangle 408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85" name="Rectangle 408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86" name="Rectangle 408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87" name="Rectangle 408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88" name="Rectangle 408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89" name="Rectangle 408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090" name="Rectangle 408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207" name="Group 4206"/>
            <p:cNvGrpSpPr/>
            <p:nvPr/>
          </p:nvGrpSpPr>
          <p:grpSpPr>
            <a:xfrm>
              <a:off x="7620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4208" name="Group 4207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278" name="Group 4277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330" name="Rectangle 4329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31" name="Rectangle 4330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32" name="Rectangle 4331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33" name="Rectangle 4332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34" name="Rectangle 4333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35" name="Rectangle 4334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36" name="Rectangle 4335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37" name="Rectangle 4336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38" name="Rectangle 4337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39" name="Rectangle 4338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40" name="Rectangle 4339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41" name="Rectangle 4340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42" name="Rectangle 4341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43" name="Rectangle 4342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44" name="Rectangle 4343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45" name="Rectangle 4344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279" name="Group 4278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314" name="Rectangle 4313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15" name="Rectangle 4314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16" name="Rectangle 4315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17" name="Rectangle 4316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18" name="Rectangle 4317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19" name="Rectangle 4318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20" name="Rectangle 4319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21" name="Rectangle 4320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22" name="Rectangle 4321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23" name="Rectangle 4322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24" name="Rectangle 4323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25" name="Rectangle 4324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26" name="Rectangle 4325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27" name="Rectangle 4326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28" name="Rectangle 4327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29" name="Rectangle 4328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280" name="Group 4279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298" name="Rectangle 4297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99" name="Rectangle 4298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00" name="Rectangle 4299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01" name="Rectangle 4300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02" name="Rectangle 4301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03" name="Rectangle 4302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04" name="Rectangle 4303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05" name="Rectangle 4304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06" name="Rectangle 4305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07" name="Rectangle 4306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08" name="Rectangle 4307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09" name="Rectangle 4308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10" name="Rectangle 4309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11" name="Rectangle 4310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12" name="Rectangle 4311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13" name="Rectangle 4312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281" name="Group 4280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282" name="Rectangle 4281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83" name="Rectangle 4282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84" name="Rectangle 4283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85" name="Rectangle 4284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86" name="Rectangle 4285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87" name="Rectangle 4286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88" name="Rectangle 4287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89" name="Rectangle 4288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90" name="Rectangle 4289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91" name="Rectangle 4290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92" name="Rectangle 4291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93" name="Rectangle 4292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94" name="Rectangle 4293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95" name="Rectangle 4294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96" name="Rectangle 4295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97" name="Rectangle 4296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4209" name="Group 4208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210" name="Group 4209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262" name="Rectangle 4261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63" name="Rectangle 4262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64" name="Rectangle 4263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65" name="Rectangle 4264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66" name="Rectangle 4265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67" name="Rectangle 4266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68" name="Rectangle 4267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69" name="Rectangle 4268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70" name="Rectangle 4269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71" name="Rectangle 4270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72" name="Rectangle 4271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73" name="Rectangle 4272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74" name="Rectangle 4273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75" name="Rectangle 4274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76" name="Rectangle 4275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77" name="Rectangle 4276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211" name="Group 4210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246" name="Rectangle 4245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47" name="Rectangle 4246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48" name="Rectangle 4247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49" name="Rectangle 4248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50" name="Rectangle 4249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51" name="Rectangle 4250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52" name="Rectangle 4251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53" name="Rectangle 4252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54" name="Rectangle 4253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55" name="Rectangle 4254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56" name="Rectangle 4255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57" name="Rectangle 4256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58" name="Rectangle 4257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59" name="Rectangle 4258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60" name="Rectangle 4259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61" name="Rectangle 4260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212" name="Group 4211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230" name="Rectangle 4229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31" name="Rectangle 4230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32" name="Rectangle 4231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33" name="Rectangle 4232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34" name="Rectangle 4233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35" name="Rectangle 4234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36" name="Rectangle 4235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37" name="Rectangle 4236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38" name="Rectangle 4237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39" name="Rectangle 4238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40" name="Rectangle 4239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41" name="Rectangle 4240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42" name="Rectangle 4241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43" name="Rectangle 4242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44" name="Rectangle 4243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45" name="Rectangle 4244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213" name="Group 4212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214" name="Rectangle 4213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15" name="Rectangle 4214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16" name="Rectangle 4215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17" name="Rectangle 4216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18" name="Rectangle 4217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19" name="Rectangle 4218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20" name="Rectangle 4219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21" name="Rectangle 4220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22" name="Rectangle 4221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23" name="Rectangle 4222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24" name="Rectangle 4223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25" name="Rectangle 4224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26" name="Rectangle 4225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27" name="Rectangle 4226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28" name="Rectangle 4227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229" name="Rectangle 4228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346" name="Group 4345"/>
            <p:cNvGrpSpPr/>
            <p:nvPr/>
          </p:nvGrpSpPr>
          <p:grpSpPr>
            <a:xfrm>
              <a:off x="8153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4347" name="Group 434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417" name="Group 441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469" name="Rectangle 44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70" name="Rectangle 44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71" name="Rectangle 44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72" name="Rectangle 44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73" name="Rectangle 44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74" name="Rectangle 44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75" name="Rectangle 44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76" name="Rectangle 44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77" name="Rectangle 44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78" name="Rectangle 44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79" name="Rectangle 44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80" name="Rectangle 44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81" name="Rectangle 44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82" name="Rectangle 44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83" name="Rectangle 44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84" name="Rectangle 44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418" name="Group 441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453" name="Rectangle 44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54" name="Rectangle 44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55" name="Rectangle 44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56" name="Rectangle 44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57" name="Rectangle 44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58" name="Rectangle 44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59" name="Rectangle 44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60" name="Rectangle 44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61" name="Rectangle 44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62" name="Rectangle 44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63" name="Rectangle 44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64" name="Rectangle 44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65" name="Rectangle 44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66" name="Rectangle 44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67" name="Rectangle 44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68" name="Rectangle 44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419" name="Group 441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437" name="Rectangle 44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38" name="Rectangle 44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39" name="Rectangle 44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40" name="Rectangle 44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41" name="Rectangle 44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42" name="Rectangle 44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43" name="Rectangle 44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44" name="Rectangle 44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45" name="Rectangle 44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46" name="Rectangle 44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47" name="Rectangle 44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48" name="Rectangle 44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49" name="Rectangle 44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50" name="Rectangle 44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51" name="Rectangle 44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52" name="Rectangle 44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420" name="Group 441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421" name="Rectangle 44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22" name="Rectangle 44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23" name="Rectangle 44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24" name="Rectangle 44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25" name="Rectangle 44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26" name="Rectangle 44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27" name="Rectangle 44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28" name="Rectangle 44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29" name="Rectangle 44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30" name="Rectangle 44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31" name="Rectangle 44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32" name="Rectangle 44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33" name="Rectangle 44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34" name="Rectangle 44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35" name="Rectangle 44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36" name="Rectangle 44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4348" name="Group 434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349" name="Group 434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401" name="Rectangle 44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02" name="Rectangle 44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03" name="Rectangle 44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04" name="Rectangle 44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05" name="Rectangle 44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06" name="Rectangle 44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07" name="Rectangle 44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08" name="Rectangle 44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09" name="Rectangle 44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10" name="Rectangle 44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11" name="Rectangle 44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12" name="Rectangle 44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13" name="Rectangle 44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14" name="Rectangle 44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15" name="Rectangle 44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16" name="Rectangle 44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350" name="Group 434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385" name="Rectangle 43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86" name="Rectangle 43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87" name="Rectangle 43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88" name="Rectangle 43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89" name="Rectangle 43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90" name="Rectangle 43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91" name="Rectangle 43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92" name="Rectangle 43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93" name="Rectangle 43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94" name="Rectangle 43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95" name="Rectangle 43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96" name="Rectangle 43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97" name="Rectangle 43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98" name="Rectangle 43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99" name="Rectangle 43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00" name="Rectangle 43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351" name="Group 435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369" name="Rectangle 43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70" name="Rectangle 43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71" name="Rectangle 43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72" name="Rectangle 43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73" name="Rectangle 43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74" name="Rectangle 43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75" name="Rectangle 43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76" name="Rectangle 43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77" name="Rectangle 43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78" name="Rectangle 43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79" name="Rectangle 43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80" name="Rectangle 43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81" name="Rectangle 43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82" name="Rectangle 43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83" name="Rectangle 43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84" name="Rectangle 43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352" name="Group 435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353" name="Rectangle 43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54" name="Rectangle 43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55" name="Rectangle 43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56" name="Rectangle 43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57" name="Rectangle 43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58" name="Rectangle 43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59" name="Rectangle 43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60" name="Rectangle 43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61" name="Rectangle 43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62" name="Rectangle 43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63" name="Rectangle 43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64" name="Rectangle 43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65" name="Rectangle 43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66" name="Rectangle 43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67" name="Rectangle 43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368" name="Rectangle 43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485" name="Group 4484"/>
            <p:cNvGrpSpPr/>
            <p:nvPr/>
          </p:nvGrpSpPr>
          <p:grpSpPr>
            <a:xfrm>
              <a:off x="8686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4486" name="Group 4485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556" name="Group 4555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608" name="Rectangle 4607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09" name="Rectangle 4608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10" name="Rectangle 4609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11" name="Rectangle 4610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12" name="Rectangle 4611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13" name="Rectangle 4612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14" name="Rectangle 4613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15" name="Rectangle 4614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16" name="Rectangle 4615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17" name="Rectangle 4616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18" name="Rectangle 4617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19" name="Rectangle 4618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20" name="Rectangle 4619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21" name="Rectangle 4620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22" name="Rectangle 4621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23" name="Rectangle 4622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557" name="Group 4556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592" name="Rectangle 4591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93" name="Rectangle 4592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94" name="Rectangle 4593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95" name="Rectangle 4594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96" name="Rectangle 4595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97" name="Rectangle 4596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98" name="Rectangle 4597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99" name="Rectangle 4598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00" name="Rectangle 4599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01" name="Rectangle 4600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02" name="Rectangle 4601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03" name="Rectangle 4602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04" name="Rectangle 4603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05" name="Rectangle 4604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06" name="Rectangle 4605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07" name="Rectangle 4606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558" name="Group 4557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576" name="Rectangle 4575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77" name="Rectangle 4576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78" name="Rectangle 4577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79" name="Rectangle 4578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80" name="Rectangle 4579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81" name="Rectangle 4580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82" name="Rectangle 4581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83" name="Rectangle 4582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84" name="Rectangle 4583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85" name="Rectangle 4584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86" name="Rectangle 4585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87" name="Rectangle 4586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88" name="Rectangle 4587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89" name="Rectangle 4588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90" name="Rectangle 4589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91" name="Rectangle 4590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559" name="Group 4558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560" name="Rectangle 4559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61" name="Rectangle 4560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62" name="Rectangle 4561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63" name="Rectangle 4562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64" name="Rectangle 4563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65" name="Rectangle 4564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66" name="Rectangle 4565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67" name="Rectangle 4566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68" name="Rectangle 4567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69" name="Rectangle 4568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70" name="Rectangle 4569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71" name="Rectangle 4570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72" name="Rectangle 4571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73" name="Rectangle 4572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74" name="Rectangle 4573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75" name="Rectangle 4574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4487" name="Group 4486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488" name="Group 4487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540" name="Rectangle 4539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41" name="Rectangle 4540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42" name="Rectangle 4541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43" name="Rectangle 4542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44" name="Rectangle 4543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45" name="Rectangle 4544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46" name="Rectangle 4545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47" name="Rectangle 4546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48" name="Rectangle 4547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49" name="Rectangle 4548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50" name="Rectangle 4549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51" name="Rectangle 4550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52" name="Rectangle 4551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53" name="Rectangle 4552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54" name="Rectangle 4553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55" name="Rectangle 4554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489" name="Group 4488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524" name="Rectangle 4523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25" name="Rectangle 4524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26" name="Rectangle 4525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27" name="Rectangle 4526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28" name="Rectangle 4527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29" name="Rectangle 4528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30" name="Rectangle 4529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31" name="Rectangle 4530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32" name="Rectangle 4531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33" name="Rectangle 4532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34" name="Rectangle 4533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35" name="Rectangle 4534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36" name="Rectangle 4535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37" name="Rectangle 4536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38" name="Rectangle 4537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39" name="Rectangle 4538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490" name="Group 4489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508" name="Rectangle 4507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09" name="Rectangle 4508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10" name="Rectangle 4509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11" name="Rectangle 4510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12" name="Rectangle 4511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13" name="Rectangle 4512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14" name="Rectangle 4513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15" name="Rectangle 4514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16" name="Rectangle 4515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17" name="Rectangle 4516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18" name="Rectangle 4517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19" name="Rectangle 4518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20" name="Rectangle 4519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21" name="Rectangle 4520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22" name="Rectangle 4521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23" name="Rectangle 4522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491" name="Group 4490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492" name="Rectangle 4491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93" name="Rectangle 4492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94" name="Rectangle 4493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95" name="Rectangle 4494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96" name="Rectangle 4495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97" name="Rectangle 4496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98" name="Rectangle 4497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499" name="Rectangle 4498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00" name="Rectangle 4499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01" name="Rectangle 4500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02" name="Rectangle 4501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03" name="Rectangle 4502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04" name="Rectangle 4503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05" name="Rectangle 4504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06" name="Rectangle 4505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507" name="Rectangle 4506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</p:grpSp>
      <p:grpSp>
        <p:nvGrpSpPr>
          <p:cNvPr id="4625" name="Group 4624"/>
          <p:cNvGrpSpPr/>
          <p:nvPr/>
        </p:nvGrpSpPr>
        <p:grpSpPr>
          <a:xfrm>
            <a:off x="533400" y="5775962"/>
            <a:ext cx="3429000" cy="45719"/>
            <a:chOff x="4419600" y="5486400"/>
            <a:chExt cx="4724400" cy="76200"/>
          </a:xfrm>
        </p:grpSpPr>
        <p:grpSp>
          <p:nvGrpSpPr>
            <p:cNvPr id="4626" name="Group 4625"/>
            <p:cNvGrpSpPr/>
            <p:nvPr/>
          </p:nvGrpSpPr>
          <p:grpSpPr>
            <a:xfrm>
              <a:off x="4419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5739" name="Group 573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809" name="Group 580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861" name="Rectangle 58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62" name="Rectangle 58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63" name="Rectangle 58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64" name="Rectangle 58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65" name="Rectangle 58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66" name="Rectangle 58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67" name="Rectangle 58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68" name="Rectangle 58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69" name="Rectangle 58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70" name="Rectangle 58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71" name="Rectangle 58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72" name="Rectangle 58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73" name="Rectangle 58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74" name="Rectangle 58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75" name="Rectangle 58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76" name="Rectangle 58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810" name="Group 580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845" name="Rectangle 58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46" name="Rectangle 58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47" name="Rectangle 58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48" name="Rectangle 58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49" name="Rectangle 58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50" name="Rectangle 58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51" name="Rectangle 58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52" name="Rectangle 58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53" name="Rectangle 58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54" name="Rectangle 58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55" name="Rectangle 58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56" name="Rectangle 58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57" name="Rectangle 58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58" name="Rectangle 58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59" name="Rectangle 58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60" name="Rectangle 58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811" name="Group 581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829" name="Rectangle 58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30" name="Rectangle 58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31" name="Rectangle 58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32" name="Rectangle 58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33" name="Rectangle 58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34" name="Rectangle 58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35" name="Rectangle 58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36" name="Rectangle 58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37" name="Rectangle 58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38" name="Rectangle 58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39" name="Rectangle 58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40" name="Rectangle 58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41" name="Rectangle 58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42" name="Rectangle 58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43" name="Rectangle 58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44" name="Rectangle 58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812" name="Group 581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813" name="Rectangle 58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14" name="Rectangle 58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15" name="Rectangle 58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16" name="Rectangle 58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17" name="Rectangle 58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18" name="Rectangle 58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19" name="Rectangle 58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20" name="Rectangle 58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21" name="Rectangle 58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22" name="Rectangle 58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23" name="Rectangle 58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24" name="Rectangle 58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25" name="Rectangle 58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26" name="Rectangle 58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27" name="Rectangle 58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28" name="Rectangle 58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5740" name="Group 573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741" name="Group 574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793" name="Rectangle 57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94" name="Rectangle 57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95" name="Rectangle 57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96" name="Rectangle 57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97" name="Rectangle 57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98" name="Rectangle 57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99" name="Rectangle 57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00" name="Rectangle 57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01" name="Rectangle 58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02" name="Rectangle 58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03" name="Rectangle 58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04" name="Rectangle 58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05" name="Rectangle 58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06" name="Rectangle 58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07" name="Rectangle 58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08" name="Rectangle 58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742" name="Group 574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777" name="Rectangle 577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78" name="Rectangle 577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79" name="Rectangle 577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80" name="Rectangle 577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81" name="Rectangle 578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82" name="Rectangle 578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83" name="Rectangle 578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84" name="Rectangle 578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85" name="Rectangle 578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86" name="Rectangle 578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87" name="Rectangle 578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88" name="Rectangle 578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89" name="Rectangle 578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90" name="Rectangle 578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91" name="Rectangle 579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92" name="Rectangle 579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743" name="Group 574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761" name="Rectangle 57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62" name="Rectangle 57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63" name="Rectangle 57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64" name="Rectangle 57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65" name="Rectangle 57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66" name="Rectangle 57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67" name="Rectangle 57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68" name="Rectangle 57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69" name="Rectangle 57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70" name="Rectangle 57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71" name="Rectangle 57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72" name="Rectangle 57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73" name="Rectangle 57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74" name="Rectangle 57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75" name="Rectangle 57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76" name="Rectangle 57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744" name="Group 574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745" name="Rectangle 57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46" name="Rectangle 57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47" name="Rectangle 57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48" name="Rectangle 57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49" name="Rectangle 57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50" name="Rectangle 57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51" name="Rectangle 57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52" name="Rectangle 57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53" name="Rectangle 57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54" name="Rectangle 57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55" name="Rectangle 57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56" name="Rectangle 57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57" name="Rectangle 57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58" name="Rectangle 57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59" name="Rectangle 57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60" name="Rectangle 57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627" name="Group 4626"/>
            <p:cNvGrpSpPr/>
            <p:nvPr/>
          </p:nvGrpSpPr>
          <p:grpSpPr>
            <a:xfrm>
              <a:off x="4953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5601" name="Group 560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671" name="Group 567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723" name="Rectangle 572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24" name="Rectangle 572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25" name="Rectangle 572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26" name="Rectangle 572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27" name="Rectangle 572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28" name="Rectangle 572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29" name="Rectangle 572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30" name="Rectangle 572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31" name="Rectangle 573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32" name="Rectangle 573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33" name="Rectangle 573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34" name="Rectangle 573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35" name="Rectangle 573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36" name="Rectangle 573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37" name="Rectangle 573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38" name="Rectangle 573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672" name="Group 567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707" name="Rectangle 57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08" name="Rectangle 57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09" name="Rectangle 57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10" name="Rectangle 57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11" name="Rectangle 57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12" name="Rectangle 57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13" name="Rectangle 57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14" name="Rectangle 57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15" name="Rectangle 57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16" name="Rectangle 57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17" name="Rectangle 57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18" name="Rectangle 57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19" name="Rectangle 57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20" name="Rectangle 57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21" name="Rectangle 57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22" name="Rectangle 57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673" name="Group 567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691" name="Rectangle 569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92" name="Rectangle 569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93" name="Rectangle 569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94" name="Rectangle 569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95" name="Rectangle 569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96" name="Rectangle 569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97" name="Rectangle 569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98" name="Rectangle 569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99" name="Rectangle 569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00" name="Rectangle 569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01" name="Rectangle 570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02" name="Rectangle 570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03" name="Rectangle 570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04" name="Rectangle 570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05" name="Rectangle 570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706" name="Rectangle 570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674" name="Group 567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675" name="Rectangle 567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76" name="Rectangle 567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77" name="Rectangle 567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78" name="Rectangle 567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79" name="Rectangle 567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80" name="Rectangle 567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81" name="Rectangle 568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82" name="Rectangle 568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83" name="Rectangle 568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84" name="Rectangle 568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85" name="Rectangle 568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86" name="Rectangle 568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87" name="Rectangle 568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88" name="Rectangle 568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89" name="Rectangle 568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90" name="Rectangle 568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5602" name="Group 560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603" name="Group 560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655" name="Rectangle 565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56" name="Rectangle 565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57" name="Rectangle 565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58" name="Rectangle 565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59" name="Rectangle 565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60" name="Rectangle 565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61" name="Rectangle 566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62" name="Rectangle 566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63" name="Rectangle 566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64" name="Rectangle 566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65" name="Rectangle 566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66" name="Rectangle 566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67" name="Rectangle 566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68" name="Rectangle 566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69" name="Rectangle 566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70" name="Rectangle 566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604" name="Group 560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639" name="Rectangle 563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40" name="Rectangle 563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41" name="Rectangle 564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42" name="Rectangle 564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43" name="Rectangle 564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44" name="Rectangle 564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45" name="Rectangle 564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46" name="Rectangle 564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47" name="Rectangle 564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48" name="Rectangle 564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49" name="Rectangle 564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50" name="Rectangle 564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51" name="Rectangle 565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52" name="Rectangle 565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53" name="Rectangle 565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54" name="Rectangle 565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605" name="Group 560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623" name="Rectangle 562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24" name="Rectangle 562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25" name="Rectangle 562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26" name="Rectangle 562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27" name="Rectangle 562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28" name="Rectangle 562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29" name="Rectangle 562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30" name="Rectangle 562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31" name="Rectangle 563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32" name="Rectangle 563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33" name="Rectangle 563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34" name="Rectangle 563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35" name="Rectangle 563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36" name="Rectangle 563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37" name="Rectangle 563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38" name="Rectangle 563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606" name="Group 560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607" name="Rectangle 56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08" name="Rectangle 56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09" name="Rectangle 56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10" name="Rectangle 56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11" name="Rectangle 56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12" name="Rectangle 56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13" name="Rectangle 56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14" name="Rectangle 56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15" name="Rectangle 56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16" name="Rectangle 56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17" name="Rectangle 56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18" name="Rectangle 56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19" name="Rectangle 56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20" name="Rectangle 56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21" name="Rectangle 56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22" name="Rectangle 56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628" name="Group 4627"/>
            <p:cNvGrpSpPr/>
            <p:nvPr/>
          </p:nvGrpSpPr>
          <p:grpSpPr>
            <a:xfrm>
              <a:off x="5486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5463" name="Group 546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533" name="Group 553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585" name="Rectangle 55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86" name="Rectangle 55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87" name="Rectangle 55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88" name="Rectangle 55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89" name="Rectangle 55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90" name="Rectangle 55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91" name="Rectangle 55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92" name="Rectangle 55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93" name="Rectangle 55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94" name="Rectangle 55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95" name="Rectangle 55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96" name="Rectangle 55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97" name="Rectangle 55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98" name="Rectangle 55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99" name="Rectangle 55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600" name="Rectangle 55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534" name="Group 553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569" name="Rectangle 55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70" name="Rectangle 55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71" name="Rectangle 55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72" name="Rectangle 55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73" name="Rectangle 55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74" name="Rectangle 55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75" name="Rectangle 55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76" name="Rectangle 55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77" name="Rectangle 55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78" name="Rectangle 55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79" name="Rectangle 55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80" name="Rectangle 55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81" name="Rectangle 55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82" name="Rectangle 55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83" name="Rectangle 55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84" name="Rectangle 55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535" name="Group 553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553" name="Rectangle 55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54" name="Rectangle 55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55" name="Rectangle 55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56" name="Rectangle 55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57" name="Rectangle 55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58" name="Rectangle 55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59" name="Rectangle 55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60" name="Rectangle 55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61" name="Rectangle 55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62" name="Rectangle 55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63" name="Rectangle 55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64" name="Rectangle 55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65" name="Rectangle 55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66" name="Rectangle 55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67" name="Rectangle 55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68" name="Rectangle 55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536" name="Group 553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537" name="Rectangle 55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38" name="Rectangle 55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39" name="Rectangle 55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40" name="Rectangle 55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41" name="Rectangle 55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42" name="Rectangle 55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43" name="Rectangle 55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44" name="Rectangle 55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45" name="Rectangle 55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46" name="Rectangle 55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47" name="Rectangle 55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48" name="Rectangle 55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49" name="Rectangle 55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50" name="Rectangle 55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51" name="Rectangle 55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52" name="Rectangle 55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5464" name="Group 546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465" name="Group 546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517" name="Rectangle 55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18" name="Rectangle 55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19" name="Rectangle 55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20" name="Rectangle 55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21" name="Rectangle 55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22" name="Rectangle 55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23" name="Rectangle 55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24" name="Rectangle 55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25" name="Rectangle 55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26" name="Rectangle 55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27" name="Rectangle 55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28" name="Rectangle 55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29" name="Rectangle 55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30" name="Rectangle 55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31" name="Rectangle 55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32" name="Rectangle 55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466" name="Group 546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501" name="Rectangle 55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02" name="Rectangle 55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03" name="Rectangle 55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04" name="Rectangle 55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05" name="Rectangle 55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06" name="Rectangle 55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07" name="Rectangle 55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08" name="Rectangle 55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09" name="Rectangle 55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10" name="Rectangle 55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11" name="Rectangle 55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12" name="Rectangle 55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13" name="Rectangle 55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14" name="Rectangle 55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15" name="Rectangle 55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16" name="Rectangle 55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467" name="Group 546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485" name="Rectangle 54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86" name="Rectangle 54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87" name="Rectangle 54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88" name="Rectangle 54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89" name="Rectangle 54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90" name="Rectangle 54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91" name="Rectangle 54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92" name="Rectangle 54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93" name="Rectangle 54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94" name="Rectangle 54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95" name="Rectangle 54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96" name="Rectangle 54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97" name="Rectangle 54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98" name="Rectangle 54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99" name="Rectangle 54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500" name="Rectangle 54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468" name="Group 546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469" name="Rectangle 54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70" name="Rectangle 54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71" name="Rectangle 54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72" name="Rectangle 54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73" name="Rectangle 54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74" name="Rectangle 54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75" name="Rectangle 54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76" name="Rectangle 54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77" name="Rectangle 54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78" name="Rectangle 54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79" name="Rectangle 54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80" name="Rectangle 54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81" name="Rectangle 54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82" name="Rectangle 54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83" name="Rectangle 54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84" name="Rectangle 54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629" name="Group 4628"/>
            <p:cNvGrpSpPr/>
            <p:nvPr/>
          </p:nvGrpSpPr>
          <p:grpSpPr>
            <a:xfrm>
              <a:off x="6019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5325" name="Group 532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395" name="Group 539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447" name="Rectangle 544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48" name="Rectangle 544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49" name="Rectangle 544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50" name="Rectangle 544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51" name="Rectangle 545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52" name="Rectangle 545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53" name="Rectangle 545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54" name="Rectangle 545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55" name="Rectangle 545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56" name="Rectangle 545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57" name="Rectangle 545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58" name="Rectangle 545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59" name="Rectangle 545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60" name="Rectangle 545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61" name="Rectangle 546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62" name="Rectangle 546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396" name="Group 539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431" name="Rectangle 54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32" name="Rectangle 54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33" name="Rectangle 54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34" name="Rectangle 54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35" name="Rectangle 54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36" name="Rectangle 54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37" name="Rectangle 54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38" name="Rectangle 54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39" name="Rectangle 54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40" name="Rectangle 54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41" name="Rectangle 54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42" name="Rectangle 54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43" name="Rectangle 54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44" name="Rectangle 54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45" name="Rectangle 54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46" name="Rectangle 54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397" name="Group 539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415" name="Rectangle 541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16" name="Rectangle 541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17" name="Rectangle 541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18" name="Rectangle 541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19" name="Rectangle 541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20" name="Rectangle 541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21" name="Rectangle 542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22" name="Rectangle 542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23" name="Rectangle 542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24" name="Rectangle 542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25" name="Rectangle 542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26" name="Rectangle 542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27" name="Rectangle 542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28" name="Rectangle 542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29" name="Rectangle 542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30" name="Rectangle 542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398" name="Group 539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399" name="Rectangle 539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00" name="Rectangle 539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01" name="Rectangle 540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02" name="Rectangle 540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03" name="Rectangle 540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04" name="Rectangle 540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05" name="Rectangle 540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06" name="Rectangle 540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07" name="Rectangle 540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08" name="Rectangle 540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09" name="Rectangle 540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10" name="Rectangle 540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11" name="Rectangle 541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12" name="Rectangle 541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13" name="Rectangle 541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414" name="Rectangle 541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5326" name="Group 532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327" name="Group 532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379" name="Rectangle 537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80" name="Rectangle 537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81" name="Rectangle 538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82" name="Rectangle 538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83" name="Rectangle 538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84" name="Rectangle 538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85" name="Rectangle 538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86" name="Rectangle 538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87" name="Rectangle 538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88" name="Rectangle 538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89" name="Rectangle 538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90" name="Rectangle 538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91" name="Rectangle 539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92" name="Rectangle 539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93" name="Rectangle 539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94" name="Rectangle 539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328" name="Group 532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363" name="Rectangle 536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64" name="Rectangle 536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65" name="Rectangle 536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66" name="Rectangle 536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67" name="Rectangle 536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68" name="Rectangle 536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69" name="Rectangle 536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70" name="Rectangle 536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71" name="Rectangle 537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72" name="Rectangle 537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73" name="Rectangle 537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74" name="Rectangle 537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75" name="Rectangle 537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76" name="Rectangle 537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77" name="Rectangle 537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78" name="Rectangle 537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329" name="Group 532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347" name="Rectangle 534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48" name="Rectangle 534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49" name="Rectangle 534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50" name="Rectangle 534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51" name="Rectangle 535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52" name="Rectangle 535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53" name="Rectangle 535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54" name="Rectangle 535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55" name="Rectangle 535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56" name="Rectangle 535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57" name="Rectangle 535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58" name="Rectangle 535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59" name="Rectangle 535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60" name="Rectangle 535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61" name="Rectangle 536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62" name="Rectangle 536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330" name="Group 532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331" name="Rectangle 53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32" name="Rectangle 53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33" name="Rectangle 53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34" name="Rectangle 53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35" name="Rectangle 53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36" name="Rectangle 53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37" name="Rectangle 53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38" name="Rectangle 53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39" name="Rectangle 53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40" name="Rectangle 53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41" name="Rectangle 53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42" name="Rectangle 53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43" name="Rectangle 53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44" name="Rectangle 53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45" name="Rectangle 53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46" name="Rectangle 53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630" name="Group 4629"/>
            <p:cNvGrpSpPr/>
            <p:nvPr/>
          </p:nvGrpSpPr>
          <p:grpSpPr>
            <a:xfrm>
              <a:off x="65532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5187" name="Group 518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257" name="Group 525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309" name="Rectangle 530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10" name="Rectangle 530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11" name="Rectangle 531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12" name="Rectangle 531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13" name="Rectangle 531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14" name="Rectangle 531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15" name="Rectangle 531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16" name="Rectangle 531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17" name="Rectangle 531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18" name="Rectangle 531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19" name="Rectangle 531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20" name="Rectangle 531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21" name="Rectangle 532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22" name="Rectangle 532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23" name="Rectangle 532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24" name="Rectangle 532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258" name="Group 525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293" name="Rectangle 52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94" name="Rectangle 52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95" name="Rectangle 52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96" name="Rectangle 52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97" name="Rectangle 52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98" name="Rectangle 52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99" name="Rectangle 52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00" name="Rectangle 52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01" name="Rectangle 53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02" name="Rectangle 53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03" name="Rectangle 53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04" name="Rectangle 53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05" name="Rectangle 53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06" name="Rectangle 53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07" name="Rectangle 53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308" name="Rectangle 53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259" name="Group 525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277" name="Rectangle 527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78" name="Rectangle 527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79" name="Rectangle 527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80" name="Rectangle 527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81" name="Rectangle 528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82" name="Rectangle 528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83" name="Rectangle 528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84" name="Rectangle 528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85" name="Rectangle 528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86" name="Rectangle 528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87" name="Rectangle 528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88" name="Rectangle 528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89" name="Rectangle 528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90" name="Rectangle 528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91" name="Rectangle 529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92" name="Rectangle 529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260" name="Group 525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261" name="Rectangle 52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62" name="Rectangle 52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63" name="Rectangle 52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64" name="Rectangle 52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65" name="Rectangle 52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66" name="Rectangle 52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67" name="Rectangle 52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68" name="Rectangle 52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69" name="Rectangle 52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70" name="Rectangle 52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71" name="Rectangle 52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72" name="Rectangle 52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73" name="Rectangle 52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74" name="Rectangle 52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75" name="Rectangle 52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76" name="Rectangle 52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5188" name="Group 518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189" name="Group 518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241" name="Rectangle 524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42" name="Rectangle 524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43" name="Rectangle 524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44" name="Rectangle 524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45" name="Rectangle 524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46" name="Rectangle 524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47" name="Rectangle 524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48" name="Rectangle 524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49" name="Rectangle 524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50" name="Rectangle 524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51" name="Rectangle 525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52" name="Rectangle 525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53" name="Rectangle 525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54" name="Rectangle 525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55" name="Rectangle 525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56" name="Rectangle 525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190" name="Group 518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225" name="Rectangle 522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26" name="Rectangle 522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27" name="Rectangle 522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28" name="Rectangle 522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29" name="Rectangle 522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30" name="Rectangle 522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31" name="Rectangle 523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32" name="Rectangle 523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33" name="Rectangle 523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34" name="Rectangle 523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35" name="Rectangle 523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36" name="Rectangle 523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37" name="Rectangle 523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38" name="Rectangle 523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39" name="Rectangle 523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40" name="Rectangle 523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191" name="Group 519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209" name="Rectangle 520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10" name="Rectangle 520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11" name="Rectangle 521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12" name="Rectangle 521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13" name="Rectangle 521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14" name="Rectangle 521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15" name="Rectangle 521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16" name="Rectangle 521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17" name="Rectangle 521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18" name="Rectangle 521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19" name="Rectangle 521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20" name="Rectangle 521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21" name="Rectangle 522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22" name="Rectangle 522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23" name="Rectangle 522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24" name="Rectangle 522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192" name="Group 519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193" name="Rectangle 51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94" name="Rectangle 51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95" name="Rectangle 51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96" name="Rectangle 51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97" name="Rectangle 51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98" name="Rectangle 51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99" name="Rectangle 51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00" name="Rectangle 51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01" name="Rectangle 52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02" name="Rectangle 52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03" name="Rectangle 52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04" name="Rectangle 52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05" name="Rectangle 52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06" name="Rectangle 52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07" name="Rectangle 52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208" name="Rectangle 52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631" name="Group 4630"/>
            <p:cNvGrpSpPr/>
            <p:nvPr/>
          </p:nvGrpSpPr>
          <p:grpSpPr>
            <a:xfrm>
              <a:off x="7086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5049" name="Group 504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119" name="Group 511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171" name="Rectangle 517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72" name="Rectangle 517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73" name="Rectangle 517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74" name="Rectangle 517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75" name="Rectangle 517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76" name="Rectangle 517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77" name="Rectangle 517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78" name="Rectangle 517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79" name="Rectangle 517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80" name="Rectangle 517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81" name="Rectangle 518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82" name="Rectangle 518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83" name="Rectangle 518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84" name="Rectangle 518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85" name="Rectangle 518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86" name="Rectangle 518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120" name="Group 511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155" name="Rectangle 515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56" name="Rectangle 515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57" name="Rectangle 515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58" name="Rectangle 515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59" name="Rectangle 515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60" name="Rectangle 515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61" name="Rectangle 516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62" name="Rectangle 516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63" name="Rectangle 516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64" name="Rectangle 516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65" name="Rectangle 516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66" name="Rectangle 516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67" name="Rectangle 516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68" name="Rectangle 516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69" name="Rectangle 516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70" name="Rectangle 516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121" name="Group 512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139" name="Rectangle 513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40" name="Rectangle 513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41" name="Rectangle 514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42" name="Rectangle 514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43" name="Rectangle 514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44" name="Rectangle 514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45" name="Rectangle 514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46" name="Rectangle 514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47" name="Rectangle 514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48" name="Rectangle 514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49" name="Rectangle 514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50" name="Rectangle 514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51" name="Rectangle 515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52" name="Rectangle 515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53" name="Rectangle 515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54" name="Rectangle 515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122" name="Group 512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123" name="Rectangle 512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24" name="Rectangle 512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25" name="Rectangle 512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26" name="Rectangle 512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27" name="Rectangle 512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28" name="Rectangle 512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29" name="Rectangle 512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30" name="Rectangle 512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31" name="Rectangle 513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32" name="Rectangle 513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33" name="Rectangle 513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34" name="Rectangle 513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35" name="Rectangle 513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36" name="Rectangle 513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37" name="Rectangle 513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38" name="Rectangle 513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5050" name="Group 504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051" name="Group 505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103" name="Rectangle 510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04" name="Rectangle 510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05" name="Rectangle 510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06" name="Rectangle 510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07" name="Rectangle 510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08" name="Rectangle 510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09" name="Rectangle 510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10" name="Rectangle 510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11" name="Rectangle 511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12" name="Rectangle 511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13" name="Rectangle 511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14" name="Rectangle 511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15" name="Rectangle 511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16" name="Rectangle 511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17" name="Rectangle 511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18" name="Rectangle 511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052" name="Group 505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087" name="Rectangle 508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88" name="Rectangle 508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89" name="Rectangle 508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90" name="Rectangle 508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91" name="Rectangle 509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92" name="Rectangle 509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93" name="Rectangle 509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94" name="Rectangle 509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95" name="Rectangle 509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96" name="Rectangle 509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97" name="Rectangle 509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98" name="Rectangle 509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99" name="Rectangle 509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00" name="Rectangle 509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01" name="Rectangle 510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102" name="Rectangle 510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053" name="Group 505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071" name="Rectangle 507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72" name="Rectangle 507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73" name="Rectangle 507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74" name="Rectangle 507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75" name="Rectangle 507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76" name="Rectangle 507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77" name="Rectangle 507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78" name="Rectangle 507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79" name="Rectangle 507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80" name="Rectangle 507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81" name="Rectangle 508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82" name="Rectangle 508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83" name="Rectangle 508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84" name="Rectangle 508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85" name="Rectangle 508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86" name="Rectangle 508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054" name="Group 505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055" name="Rectangle 505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56" name="Rectangle 505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57" name="Rectangle 505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58" name="Rectangle 505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59" name="Rectangle 505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60" name="Rectangle 505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61" name="Rectangle 506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62" name="Rectangle 506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63" name="Rectangle 506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64" name="Rectangle 506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65" name="Rectangle 506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66" name="Rectangle 506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67" name="Rectangle 506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68" name="Rectangle 506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69" name="Rectangle 506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70" name="Rectangle 506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632" name="Group 4631"/>
            <p:cNvGrpSpPr/>
            <p:nvPr/>
          </p:nvGrpSpPr>
          <p:grpSpPr>
            <a:xfrm>
              <a:off x="7620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4911" name="Group 491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981" name="Group 498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033" name="Rectangle 503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34" name="Rectangle 503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35" name="Rectangle 503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36" name="Rectangle 503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37" name="Rectangle 503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38" name="Rectangle 503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39" name="Rectangle 503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40" name="Rectangle 503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41" name="Rectangle 504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42" name="Rectangle 504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43" name="Rectangle 504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44" name="Rectangle 504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45" name="Rectangle 504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46" name="Rectangle 504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47" name="Rectangle 504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48" name="Rectangle 504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982" name="Group 498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017" name="Rectangle 50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18" name="Rectangle 50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19" name="Rectangle 50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20" name="Rectangle 50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21" name="Rectangle 50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22" name="Rectangle 50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23" name="Rectangle 50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24" name="Rectangle 50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25" name="Rectangle 50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26" name="Rectangle 50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27" name="Rectangle 50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28" name="Rectangle 50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29" name="Rectangle 50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30" name="Rectangle 50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31" name="Rectangle 50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32" name="Rectangle 50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983" name="Group 498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001" name="Rectangle 50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02" name="Rectangle 50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03" name="Rectangle 50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04" name="Rectangle 50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05" name="Rectangle 50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06" name="Rectangle 50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07" name="Rectangle 50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08" name="Rectangle 50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09" name="Rectangle 50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10" name="Rectangle 50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11" name="Rectangle 50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12" name="Rectangle 50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13" name="Rectangle 50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14" name="Rectangle 50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15" name="Rectangle 50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16" name="Rectangle 50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984" name="Group 498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985" name="Rectangle 49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86" name="Rectangle 49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87" name="Rectangle 49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88" name="Rectangle 49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89" name="Rectangle 49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90" name="Rectangle 49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91" name="Rectangle 49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92" name="Rectangle 49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93" name="Rectangle 49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94" name="Rectangle 49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95" name="Rectangle 49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96" name="Rectangle 49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97" name="Rectangle 49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98" name="Rectangle 49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99" name="Rectangle 49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000" name="Rectangle 49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4912" name="Group 491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913" name="Group 491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965" name="Rectangle 49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66" name="Rectangle 49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67" name="Rectangle 49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68" name="Rectangle 49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69" name="Rectangle 49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70" name="Rectangle 49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71" name="Rectangle 49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72" name="Rectangle 49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73" name="Rectangle 49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74" name="Rectangle 49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75" name="Rectangle 49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76" name="Rectangle 49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77" name="Rectangle 49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78" name="Rectangle 49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79" name="Rectangle 49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80" name="Rectangle 49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914" name="Group 491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949" name="Rectangle 494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50" name="Rectangle 494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51" name="Rectangle 495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52" name="Rectangle 495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53" name="Rectangle 495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54" name="Rectangle 495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55" name="Rectangle 495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56" name="Rectangle 495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57" name="Rectangle 495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58" name="Rectangle 495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59" name="Rectangle 495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60" name="Rectangle 495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61" name="Rectangle 496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62" name="Rectangle 496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63" name="Rectangle 496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64" name="Rectangle 496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915" name="Group 491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933" name="Rectangle 493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34" name="Rectangle 493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35" name="Rectangle 493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36" name="Rectangle 493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37" name="Rectangle 493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38" name="Rectangle 493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39" name="Rectangle 493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40" name="Rectangle 493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41" name="Rectangle 494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42" name="Rectangle 494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43" name="Rectangle 494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44" name="Rectangle 494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45" name="Rectangle 494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46" name="Rectangle 494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47" name="Rectangle 494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48" name="Rectangle 494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916" name="Group 491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917" name="Rectangle 49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18" name="Rectangle 49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19" name="Rectangle 49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20" name="Rectangle 49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21" name="Rectangle 49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22" name="Rectangle 49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23" name="Rectangle 49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24" name="Rectangle 49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25" name="Rectangle 49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26" name="Rectangle 49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27" name="Rectangle 49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28" name="Rectangle 49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29" name="Rectangle 49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30" name="Rectangle 49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31" name="Rectangle 49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32" name="Rectangle 49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633" name="Group 4632"/>
            <p:cNvGrpSpPr/>
            <p:nvPr/>
          </p:nvGrpSpPr>
          <p:grpSpPr>
            <a:xfrm>
              <a:off x="8153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4773" name="Group 477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843" name="Group 484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895" name="Rectangle 489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96" name="Rectangle 489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97" name="Rectangle 489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98" name="Rectangle 489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99" name="Rectangle 489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00" name="Rectangle 489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01" name="Rectangle 490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02" name="Rectangle 490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03" name="Rectangle 490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04" name="Rectangle 490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05" name="Rectangle 490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06" name="Rectangle 490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07" name="Rectangle 490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08" name="Rectangle 490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09" name="Rectangle 490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910" name="Rectangle 490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844" name="Group 484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879" name="Rectangle 487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80" name="Rectangle 487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81" name="Rectangle 488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82" name="Rectangle 488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83" name="Rectangle 488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84" name="Rectangle 488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85" name="Rectangle 488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86" name="Rectangle 488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87" name="Rectangle 488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88" name="Rectangle 488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89" name="Rectangle 488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90" name="Rectangle 488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91" name="Rectangle 489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92" name="Rectangle 489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93" name="Rectangle 489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94" name="Rectangle 489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845" name="Group 484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863" name="Rectangle 486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64" name="Rectangle 486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65" name="Rectangle 486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66" name="Rectangle 486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67" name="Rectangle 486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68" name="Rectangle 486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69" name="Rectangle 486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70" name="Rectangle 486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71" name="Rectangle 487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72" name="Rectangle 487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73" name="Rectangle 487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74" name="Rectangle 487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75" name="Rectangle 487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76" name="Rectangle 487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77" name="Rectangle 487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78" name="Rectangle 487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846" name="Group 484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847" name="Rectangle 484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48" name="Rectangle 484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49" name="Rectangle 484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50" name="Rectangle 484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51" name="Rectangle 485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52" name="Rectangle 485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53" name="Rectangle 485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54" name="Rectangle 485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55" name="Rectangle 485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56" name="Rectangle 485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57" name="Rectangle 485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58" name="Rectangle 485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59" name="Rectangle 485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60" name="Rectangle 485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61" name="Rectangle 486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62" name="Rectangle 486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4774" name="Group 477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775" name="Group 477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827" name="Rectangle 482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28" name="Rectangle 482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29" name="Rectangle 482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30" name="Rectangle 482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31" name="Rectangle 483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32" name="Rectangle 483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33" name="Rectangle 483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34" name="Rectangle 483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35" name="Rectangle 483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36" name="Rectangle 483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37" name="Rectangle 483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38" name="Rectangle 483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39" name="Rectangle 483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40" name="Rectangle 483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41" name="Rectangle 484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42" name="Rectangle 484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776" name="Group 477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811" name="Rectangle 481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12" name="Rectangle 481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13" name="Rectangle 481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14" name="Rectangle 481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15" name="Rectangle 481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16" name="Rectangle 481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17" name="Rectangle 481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18" name="Rectangle 481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19" name="Rectangle 481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20" name="Rectangle 481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21" name="Rectangle 482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22" name="Rectangle 482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23" name="Rectangle 482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24" name="Rectangle 482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25" name="Rectangle 482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26" name="Rectangle 482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777" name="Group 477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795" name="Rectangle 479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96" name="Rectangle 479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97" name="Rectangle 479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98" name="Rectangle 479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99" name="Rectangle 479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00" name="Rectangle 479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01" name="Rectangle 480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02" name="Rectangle 480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03" name="Rectangle 480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04" name="Rectangle 480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05" name="Rectangle 480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06" name="Rectangle 480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07" name="Rectangle 480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08" name="Rectangle 480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09" name="Rectangle 480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810" name="Rectangle 480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778" name="Group 477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779" name="Rectangle 477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80" name="Rectangle 477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81" name="Rectangle 478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82" name="Rectangle 478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83" name="Rectangle 478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84" name="Rectangle 478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85" name="Rectangle 478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86" name="Rectangle 478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87" name="Rectangle 478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88" name="Rectangle 478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89" name="Rectangle 478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90" name="Rectangle 478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91" name="Rectangle 479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92" name="Rectangle 479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93" name="Rectangle 479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94" name="Rectangle 479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4634" name="Group 4633"/>
            <p:cNvGrpSpPr/>
            <p:nvPr/>
          </p:nvGrpSpPr>
          <p:grpSpPr>
            <a:xfrm>
              <a:off x="8686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4635" name="Group 463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705" name="Group 470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757" name="Rectangle 475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58" name="Rectangle 475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59" name="Rectangle 475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60" name="Rectangle 475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61" name="Rectangle 476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62" name="Rectangle 476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63" name="Rectangle 476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64" name="Rectangle 476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65" name="Rectangle 476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66" name="Rectangle 476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67" name="Rectangle 476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68" name="Rectangle 476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69" name="Rectangle 476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70" name="Rectangle 476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71" name="Rectangle 477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72" name="Rectangle 477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706" name="Group 470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741" name="Rectangle 474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42" name="Rectangle 474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43" name="Rectangle 474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44" name="Rectangle 474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45" name="Rectangle 474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46" name="Rectangle 474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47" name="Rectangle 474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48" name="Rectangle 474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49" name="Rectangle 474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50" name="Rectangle 474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51" name="Rectangle 475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52" name="Rectangle 475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53" name="Rectangle 475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54" name="Rectangle 475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55" name="Rectangle 475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56" name="Rectangle 475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707" name="Group 470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725" name="Rectangle 472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26" name="Rectangle 472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27" name="Rectangle 472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28" name="Rectangle 472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29" name="Rectangle 472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30" name="Rectangle 472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31" name="Rectangle 473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32" name="Rectangle 473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33" name="Rectangle 473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34" name="Rectangle 473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35" name="Rectangle 473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36" name="Rectangle 473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37" name="Rectangle 473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38" name="Rectangle 473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39" name="Rectangle 473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40" name="Rectangle 473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708" name="Group 470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709" name="Rectangle 470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10" name="Rectangle 470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11" name="Rectangle 471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12" name="Rectangle 471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13" name="Rectangle 471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14" name="Rectangle 471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15" name="Rectangle 471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16" name="Rectangle 471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17" name="Rectangle 471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18" name="Rectangle 471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19" name="Rectangle 471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20" name="Rectangle 471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21" name="Rectangle 472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22" name="Rectangle 472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23" name="Rectangle 472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24" name="Rectangle 472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4636" name="Group 463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4637" name="Group 463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689" name="Rectangle 468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90" name="Rectangle 468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91" name="Rectangle 469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92" name="Rectangle 469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93" name="Rectangle 469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94" name="Rectangle 469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95" name="Rectangle 469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96" name="Rectangle 469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97" name="Rectangle 469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98" name="Rectangle 469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99" name="Rectangle 469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00" name="Rectangle 469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01" name="Rectangle 470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02" name="Rectangle 470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03" name="Rectangle 470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704" name="Rectangle 470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638" name="Group 463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673" name="Rectangle 467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74" name="Rectangle 467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75" name="Rectangle 467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76" name="Rectangle 467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77" name="Rectangle 467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78" name="Rectangle 467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79" name="Rectangle 467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80" name="Rectangle 467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81" name="Rectangle 468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82" name="Rectangle 468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83" name="Rectangle 468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84" name="Rectangle 468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85" name="Rectangle 468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86" name="Rectangle 468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87" name="Rectangle 468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88" name="Rectangle 468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639" name="Group 463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657" name="Rectangle 465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58" name="Rectangle 465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59" name="Rectangle 465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60" name="Rectangle 465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61" name="Rectangle 466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62" name="Rectangle 466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63" name="Rectangle 466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64" name="Rectangle 466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65" name="Rectangle 466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66" name="Rectangle 466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67" name="Rectangle 466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68" name="Rectangle 466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69" name="Rectangle 466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70" name="Rectangle 466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71" name="Rectangle 467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72" name="Rectangle 467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4640" name="Group 463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4641" name="Rectangle 464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42" name="Rectangle 464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43" name="Rectangle 464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44" name="Rectangle 464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45" name="Rectangle 464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46" name="Rectangle 464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47" name="Rectangle 464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48" name="Rectangle 464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49" name="Rectangle 464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50" name="Rectangle 464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51" name="Rectangle 465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52" name="Rectangle 465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53" name="Rectangle 465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54" name="Rectangle 465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55" name="Rectangle 465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4656" name="Rectangle 465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</p:grpSp>
      <p:grpSp>
        <p:nvGrpSpPr>
          <p:cNvPr id="5877" name="Group 5876"/>
          <p:cNvGrpSpPr/>
          <p:nvPr/>
        </p:nvGrpSpPr>
        <p:grpSpPr>
          <a:xfrm>
            <a:off x="1143000" y="5471162"/>
            <a:ext cx="3429000" cy="45719"/>
            <a:chOff x="4419600" y="5486400"/>
            <a:chExt cx="4724400" cy="76200"/>
          </a:xfrm>
        </p:grpSpPr>
        <p:grpSp>
          <p:nvGrpSpPr>
            <p:cNvPr id="5878" name="Group 5877"/>
            <p:cNvGrpSpPr/>
            <p:nvPr/>
          </p:nvGrpSpPr>
          <p:grpSpPr>
            <a:xfrm>
              <a:off x="4419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6991" name="Group 699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061" name="Group 706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113" name="Rectangle 71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14" name="Rectangle 71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15" name="Rectangle 71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16" name="Rectangle 71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17" name="Rectangle 71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18" name="Rectangle 71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19" name="Rectangle 71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20" name="Rectangle 71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21" name="Rectangle 71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22" name="Rectangle 71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23" name="Rectangle 71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24" name="Rectangle 71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25" name="Rectangle 71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26" name="Rectangle 71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27" name="Rectangle 71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28" name="Rectangle 71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062" name="Group 706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097" name="Rectangle 70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98" name="Rectangle 70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99" name="Rectangle 70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00" name="Rectangle 70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01" name="Rectangle 71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02" name="Rectangle 71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03" name="Rectangle 71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04" name="Rectangle 71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05" name="Rectangle 71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06" name="Rectangle 71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07" name="Rectangle 71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08" name="Rectangle 71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09" name="Rectangle 71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10" name="Rectangle 71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11" name="Rectangle 71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12" name="Rectangle 71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063" name="Group 706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081" name="Rectangle 708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82" name="Rectangle 708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83" name="Rectangle 708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84" name="Rectangle 708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85" name="Rectangle 708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86" name="Rectangle 708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87" name="Rectangle 708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88" name="Rectangle 708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89" name="Rectangle 708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90" name="Rectangle 708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91" name="Rectangle 709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92" name="Rectangle 709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93" name="Rectangle 709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94" name="Rectangle 709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95" name="Rectangle 709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96" name="Rectangle 709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064" name="Group 706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065" name="Rectangle 70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66" name="Rectangle 70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67" name="Rectangle 70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68" name="Rectangle 70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69" name="Rectangle 70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70" name="Rectangle 70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71" name="Rectangle 70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72" name="Rectangle 70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73" name="Rectangle 70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74" name="Rectangle 70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75" name="Rectangle 70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76" name="Rectangle 70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77" name="Rectangle 70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78" name="Rectangle 70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79" name="Rectangle 70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80" name="Rectangle 70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6992" name="Group 699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993" name="Group 699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045" name="Rectangle 70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46" name="Rectangle 70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47" name="Rectangle 70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48" name="Rectangle 70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49" name="Rectangle 70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50" name="Rectangle 70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51" name="Rectangle 70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52" name="Rectangle 70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53" name="Rectangle 70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54" name="Rectangle 70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55" name="Rectangle 70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56" name="Rectangle 70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57" name="Rectangle 70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58" name="Rectangle 70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59" name="Rectangle 70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60" name="Rectangle 70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994" name="Group 699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029" name="Rectangle 70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30" name="Rectangle 70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31" name="Rectangle 70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32" name="Rectangle 70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33" name="Rectangle 70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34" name="Rectangle 70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35" name="Rectangle 70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36" name="Rectangle 70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37" name="Rectangle 70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38" name="Rectangle 70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39" name="Rectangle 70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40" name="Rectangle 70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41" name="Rectangle 70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42" name="Rectangle 70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43" name="Rectangle 70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44" name="Rectangle 70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995" name="Group 699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013" name="Rectangle 70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14" name="Rectangle 70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15" name="Rectangle 70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16" name="Rectangle 70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17" name="Rectangle 70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18" name="Rectangle 70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19" name="Rectangle 70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20" name="Rectangle 70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21" name="Rectangle 70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22" name="Rectangle 70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23" name="Rectangle 70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24" name="Rectangle 70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25" name="Rectangle 70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26" name="Rectangle 70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27" name="Rectangle 70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28" name="Rectangle 70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996" name="Group 699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997" name="Rectangle 69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98" name="Rectangle 69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99" name="Rectangle 69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00" name="Rectangle 69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01" name="Rectangle 70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02" name="Rectangle 70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03" name="Rectangle 70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04" name="Rectangle 70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05" name="Rectangle 70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06" name="Rectangle 70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07" name="Rectangle 70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08" name="Rectangle 70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09" name="Rectangle 70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10" name="Rectangle 70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11" name="Rectangle 70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012" name="Rectangle 70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5879" name="Group 5878"/>
            <p:cNvGrpSpPr/>
            <p:nvPr/>
          </p:nvGrpSpPr>
          <p:grpSpPr>
            <a:xfrm>
              <a:off x="4953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6853" name="Group 685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923" name="Group 692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975" name="Rectangle 697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76" name="Rectangle 697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77" name="Rectangle 697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78" name="Rectangle 697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79" name="Rectangle 697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80" name="Rectangle 697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81" name="Rectangle 698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82" name="Rectangle 698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83" name="Rectangle 698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84" name="Rectangle 698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85" name="Rectangle 698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86" name="Rectangle 698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87" name="Rectangle 698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88" name="Rectangle 698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89" name="Rectangle 698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90" name="Rectangle 698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924" name="Group 692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959" name="Rectangle 695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60" name="Rectangle 695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61" name="Rectangle 696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62" name="Rectangle 696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63" name="Rectangle 696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64" name="Rectangle 696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65" name="Rectangle 696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66" name="Rectangle 696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67" name="Rectangle 696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68" name="Rectangle 696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69" name="Rectangle 696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70" name="Rectangle 696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71" name="Rectangle 697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72" name="Rectangle 697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73" name="Rectangle 697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74" name="Rectangle 697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925" name="Group 692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943" name="Rectangle 694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44" name="Rectangle 694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45" name="Rectangle 694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46" name="Rectangle 694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47" name="Rectangle 694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48" name="Rectangle 694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49" name="Rectangle 694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50" name="Rectangle 694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51" name="Rectangle 695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52" name="Rectangle 695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53" name="Rectangle 695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54" name="Rectangle 695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55" name="Rectangle 695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56" name="Rectangle 695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57" name="Rectangle 695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58" name="Rectangle 695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926" name="Group 692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927" name="Rectangle 692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28" name="Rectangle 692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29" name="Rectangle 692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30" name="Rectangle 692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31" name="Rectangle 693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32" name="Rectangle 693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33" name="Rectangle 693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34" name="Rectangle 693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35" name="Rectangle 693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36" name="Rectangle 693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37" name="Rectangle 693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38" name="Rectangle 693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39" name="Rectangle 693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40" name="Rectangle 693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41" name="Rectangle 694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42" name="Rectangle 694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6854" name="Group 685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855" name="Group 685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907" name="Rectangle 69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08" name="Rectangle 69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09" name="Rectangle 69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10" name="Rectangle 69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11" name="Rectangle 69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12" name="Rectangle 69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13" name="Rectangle 69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14" name="Rectangle 69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15" name="Rectangle 69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16" name="Rectangle 69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17" name="Rectangle 69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18" name="Rectangle 69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19" name="Rectangle 69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20" name="Rectangle 69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21" name="Rectangle 69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22" name="Rectangle 69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856" name="Group 685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891" name="Rectangle 689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92" name="Rectangle 689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93" name="Rectangle 689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94" name="Rectangle 689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95" name="Rectangle 689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96" name="Rectangle 689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97" name="Rectangle 689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98" name="Rectangle 689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99" name="Rectangle 689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00" name="Rectangle 689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01" name="Rectangle 690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02" name="Rectangle 690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03" name="Rectangle 690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04" name="Rectangle 690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05" name="Rectangle 690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906" name="Rectangle 690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857" name="Group 685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875" name="Rectangle 687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76" name="Rectangle 687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77" name="Rectangle 687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78" name="Rectangle 687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79" name="Rectangle 687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80" name="Rectangle 687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81" name="Rectangle 688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82" name="Rectangle 688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83" name="Rectangle 688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84" name="Rectangle 688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85" name="Rectangle 688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86" name="Rectangle 688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87" name="Rectangle 688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88" name="Rectangle 688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89" name="Rectangle 688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90" name="Rectangle 688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858" name="Group 685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859" name="Rectangle 685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60" name="Rectangle 685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61" name="Rectangle 686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62" name="Rectangle 686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63" name="Rectangle 686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64" name="Rectangle 686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65" name="Rectangle 686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66" name="Rectangle 686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67" name="Rectangle 686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68" name="Rectangle 686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69" name="Rectangle 686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70" name="Rectangle 686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71" name="Rectangle 687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72" name="Rectangle 687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73" name="Rectangle 687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74" name="Rectangle 687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5880" name="Group 5879"/>
            <p:cNvGrpSpPr/>
            <p:nvPr/>
          </p:nvGrpSpPr>
          <p:grpSpPr>
            <a:xfrm>
              <a:off x="5486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6715" name="Group 671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785" name="Group 678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837" name="Rectangle 68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38" name="Rectangle 68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39" name="Rectangle 68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40" name="Rectangle 68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41" name="Rectangle 68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42" name="Rectangle 68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43" name="Rectangle 68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44" name="Rectangle 68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45" name="Rectangle 68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46" name="Rectangle 68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47" name="Rectangle 68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48" name="Rectangle 68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49" name="Rectangle 68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50" name="Rectangle 68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51" name="Rectangle 68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52" name="Rectangle 68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786" name="Group 678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821" name="Rectangle 68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22" name="Rectangle 68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23" name="Rectangle 68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24" name="Rectangle 68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25" name="Rectangle 68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26" name="Rectangle 68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27" name="Rectangle 68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28" name="Rectangle 68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29" name="Rectangle 68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30" name="Rectangle 68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31" name="Rectangle 68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32" name="Rectangle 68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33" name="Rectangle 68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34" name="Rectangle 68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35" name="Rectangle 68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36" name="Rectangle 68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787" name="Group 678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805" name="Rectangle 680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06" name="Rectangle 680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07" name="Rectangle 680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08" name="Rectangle 680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09" name="Rectangle 680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10" name="Rectangle 680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11" name="Rectangle 681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12" name="Rectangle 681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13" name="Rectangle 681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14" name="Rectangle 681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15" name="Rectangle 681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16" name="Rectangle 681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17" name="Rectangle 681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18" name="Rectangle 681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19" name="Rectangle 681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20" name="Rectangle 681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788" name="Group 678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789" name="Rectangle 678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90" name="Rectangle 678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91" name="Rectangle 679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92" name="Rectangle 679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93" name="Rectangle 679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94" name="Rectangle 679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95" name="Rectangle 679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96" name="Rectangle 679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97" name="Rectangle 679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98" name="Rectangle 679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99" name="Rectangle 679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00" name="Rectangle 679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01" name="Rectangle 680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02" name="Rectangle 680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03" name="Rectangle 680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804" name="Rectangle 680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6716" name="Group 671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717" name="Group 671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769" name="Rectangle 67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70" name="Rectangle 67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71" name="Rectangle 67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72" name="Rectangle 67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73" name="Rectangle 67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74" name="Rectangle 67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75" name="Rectangle 67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76" name="Rectangle 67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77" name="Rectangle 67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78" name="Rectangle 67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79" name="Rectangle 67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80" name="Rectangle 67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81" name="Rectangle 67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82" name="Rectangle 67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83" name="Rectangle 67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84" name="Rectangle 67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718" name="Group 671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753" name="Rectangle 67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54" name="Rectangle 67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55" name="Rectangle 67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56" name="Rectangle 67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57" name="Rectangle 67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58" name="Rectangle 67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59" name="Rectangle 67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60" name="Rectangle 67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61" name="Rectangle 67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62" name="Rectangle 67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63" name="Rectangle 67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64" name="Rectangle 67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65" name="Rectangle 67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66" name="Rectangle 67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67" name="Rectangle 67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68" name="Rectangle 67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719" name="Group 671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737" name="Rectangle 67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38" name="Rectangle 67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39" name="Rectangle 67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40" name="Rectangle 67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41" name="Rectangle 67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42" name="Rectangle 67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43" name="Rectangle 67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44" name="Rectangle 67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45" name="Rectangle 67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46" name="Rectangle 67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47" name="Rectangle 67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48" name="Rectangle 67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49" name="Rectangle 67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50" name="Rectangle 67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51" name="Rectangle 67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52" name="Rectangle 67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720" name="Group 671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721" name="Rectangle 67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22" name="Rectangle 67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23" name="Rectangle 67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24" name="Rectangle 67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25" name="Rectangle 67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26" name="Rectangle 67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27" name="Rectangle 67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28" name="Rectangle 67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29" name="Rectangle 67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30" name="Rectangle 67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31" name="Rectangle 67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32" name="Rectangle 67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33" name="Rectangle 67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34" name="Rectangle 67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35" name="Rectangle 67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36" name="Rectangle 67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5881" name="Group 5880"/>
            <p:cNvGrpSpPr/>
            <p:nvPr/>
          </p:nvGrpSpPr>
          <p:grpSpPr>
            <a:xfrm>
              <a:off x="6019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6577" name="Group 657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647" name="Group 664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699" name="Rectangle 669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00" name="Rectangle 669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01" name="Rectangle 670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02" name="Rectangle 670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03" name="Rectangle 670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04" name="Rectangle 670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05" name="Rectangle 670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06" name="Rectangle 670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07" name="Rectangle 670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08" name="Rectangle 670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09" name="Rectangle 670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10" name="Rectangle 670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11" name="Rectangle 671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12" name="Rectangle 671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13" name="Rectangle 671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714" name="Rectangle 671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648" name="Group 664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683" name="Rectangle 66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84" name="Rectangle 66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85" name="Rectangle 66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86" name="Rectangle 66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87" name="Rectangle 66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88" name="Rectangle 66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89" name="Rectangle 66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90" name="Rectangle 66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91" name="Rectangle 66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92" name="Rectangle 66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93" name="Rectangle 66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94" name="Rectangle 66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95" name="Rectangle 66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96" name="Rectangle 66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97" name="Rectangle 66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98" name="Rectangle 66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649" name="Group 664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667" name="Rectangle 666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68" name="Rectangle 666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69" name="Rectangle 666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70" name="Rectangle 666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71" name="Rectangle 667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72" name="Rectangle 667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73" name="Rectangle 667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74" name="Rectangle 667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75" name="Rectangle 667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76" name="Rectangle 667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77" name="Rectangle 667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78" name="Rectangle 667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79" name="Rectangle 667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80" name="Rectangle 667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81" name="Rectangle 668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82" name="Rectangle 668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650" name="Group 664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651" name="Rectangle 665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52" name="Rectangle 665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53" name="Rectangle 665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54" name="Rectangle 665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55" name="Rectangle 665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56" name="Rectangle 665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57" name="Rectangle 665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58" name="Rectangle 665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59" name="Rectangle 665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60" name="Rectangle 665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61" name="Rectangle 666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62" name="Rectangle 666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63" name="Rectangle 666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64" name="Rectangle 666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65" name="Rectangle 666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66" name="Rectangle 666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6578" name="Group 657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579" name="Group 657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631" name="Rectangle 66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32" name="Rectangle 66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33" name="Rectangle 66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34" name="Rectangle 66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35" name="Rectangle 66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36" name="Rectangle 66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37" name="Rectangle 66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38" name="Rectangle 66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39" name="Rectangle 66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40" name="Rectangle 66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41" name="Rectangle 66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42" name="Rectangle 66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43" name="Rectangle 66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44" name="Rectangle 66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45" name="Rectangle 66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46" name="Rectangle 66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580" name="Group 657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615" name="Rectangle 661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16" name="Rectangle 661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17" name="Rectangle 661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18" name="Rectangle 661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19" name="Rectangle 661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20" name="Rectangle 661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21" name="Rectangle 662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22" name="Rectangle 662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23" name="Rectangle 662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24" name="Rectangle 662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25" name="Rectangle 662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26" name="Rectangle 662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27" name="Rectangle 662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28" name="Rectangle 662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29" name="Rectangle 662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30" name="Rectangle 662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581" name="Group 658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599" name="Rectangle 659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00" name="Rectangle 659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01" name="Rectangle 660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02" name="Rectangle 660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03" name="Rectangle 660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04" name="Rectangle 660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05" name="Rectangle 660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06" name="Rectangle 660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07" name="Rectangle 660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08" name="Rectangle 660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09" name="Rectangle 660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10" name="Rectangle 660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11" name="Rectangle 661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12" name="Rectangle 661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13" name="Rectangle 661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614" name="Rectangle 661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582" name="Group 658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583" name="Rectangle 65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84" name="Rectangle 65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85" name="Rectangle 65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86" name="Rectangle 65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87" name="Rectangle 65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88" name="Rectangle 65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89" name="Rectangle 65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90" name="Rectangle 65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91" name="Rectangle 65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92" name="Rectangle 65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93" name="Rectangle 65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94" name="Rectangle 65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95" name="Rectangle 65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96" name="Rectangle 65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97" name="Rectangle 65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98" name="Rectangle 65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5882" name="Group 5881"/>
            <p:cNvGrpSpPr/>
            <p:nvPr/>
          </p:nvGrpSpPr>
          <p:grpSpPr>
            <a:xfrm>
              <a:off x="65532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6439" name="Group 643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509" name="Group 650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561" name="Rectangle 65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62" name="Rectangle 65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63" name="Rectangle 65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64" name="Rectangle 65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65" name="Rectangle 65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66" name="Rectangle 65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67" name="Rectangle 65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68" name="Rectangle 65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69" name="Rectangle 65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70" name="Rectangle 65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71" name="Rectangle 65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72" name="Rectangle 65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73" name="Rectangle 65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74" name="Rectangle 65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75" name="Rectangle 65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76" name="Rectangle 65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510" name="Group 650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545" name="Rectangle 65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46" name="Rectangle 65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47" name="Rectangle 65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48" name="Rectangle 65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49" name="Rectangle 65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50" name="Rectangle 65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51" name="Rectangle 65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52" name="Rectangle 65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53" name="Rectangle 65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54" name="Rectangle 65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55" name="Rectangle 65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56" name="Rectangle 65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57" name="Rectangle 65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58" name="Rectangle 65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59" name="Rectangle 65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60" name="Rectangle 65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511" name="Group 651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529" name="Rectangle 65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30" name="Rectangle 65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31" name="Rectangle 65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32" name="Rectangle 65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33" name="Rectangle 65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34" name="Rectangle 65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35" name="Rectangle 65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36" name="Rectangle 65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37" name="Rectangle 65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38" name="Rectangle 65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39" name="Rectangle 65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40" name="Rectangle 65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41" name="Rectangle 65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42" name="Rectangle 65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43" name="Rectangle 65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44" name="Rectangle 65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512" name="Group 651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513" name="Rectangle 65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14" name="Rectangle 65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15" name="Rectangle 65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16" name="Rectangle 65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17" name="Rectangle 65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18" name="Rectangle 65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19" name="Rectangle 65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20" name="Rectangle 65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21" name="Rectangle 65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22" name="Rectangle 65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23" name="Rectangle 65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24" name="Rectangle 65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25" name="Rectangle 65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26" name="Rectangle 65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27" name="Rectangle 65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28" name="Rectangle 65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6440" name="Group 643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441" name="Group 644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493" name="Rectangle 64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94" name="Rectangle 64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95" name="Rectangle 64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96" name="Rectangle 64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97" name="Rectangle 64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98" name="Rectangle 64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99" name="Rectangle 64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00" name="Rectangle 64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01" name="Rectangle 65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02" name="Rectangle 65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03" name="Rectangle 65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04" name="Rectangle 65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05" name="Rectangle 65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06" name="Rectangle 65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07" name="Rectangle 65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508" name="Rectangle 65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442" name="Group 644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477" name="Rectangle 647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78" name="Rectangle 647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79" name="Rectangle 647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80" name="Rectangle 647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81" name="Rectangle 648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82" name="Rectangle 648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83" name="Rectangle 648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84" name="Rectangle 648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85" name="Rectangle 648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86" name="Rectangle 648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87" name="Rectangle 648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88" name="Rectangle 648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89" name="Rectangle 648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90" name="Rectangle 648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91" name="Rectangle 649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92" name="Rectangle 649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443" name="Group 644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461" name="Rectangle 64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62" name="Rectangle 64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63" name="Rectangle 64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64" name="Rectangle 64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65" name="Rectangle 64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66" name="Rectangle 64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67" name="Rectangle 64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68" name="Rectangle 64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69" name="Rectangle 64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70" name="Rectangle 64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71" name="Rectangle 64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72" name="Rectangle 64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73" name="Rectangle 64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74" name="Rectangle 64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75" name="Rectangle 64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76" name="Rectangle 64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444" name="Group 644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445" name="Rectangle 64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46" name="Rectangle 64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47" name="Rectangle 64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48" name="Rectangle 64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49" name="Rectangle 64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50" name="Rectangle 64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51" name="Rectangle 64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52" name="Rectangle 64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53" name="Rectangle 64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54" name="Rectangle 64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55" name="Rectangle 64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56" name="Rectangle 64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57" name="Rectangle 64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58" name="Rectangle 64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59" name="Rectangle 64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60" name="Rectangle 64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5883" name="Group 5882"/>
            <p:cNvGrpSpPr/>
            <p:nvPr/>
          </p:nvGrpSpPr>
          <p:grpSpPr>
            <a:xfrm>
              <a:off x="7086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6301" name="Group 630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371" name="Group 637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423" name="Rectangle 642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24" name="Rectangle 642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25" name="Rectangle 642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26" name="Rectangle 642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27" name="Rectangle 642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28" name="Rectangle 642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29" name="Rectangle 642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30" name="Rectangle 642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31" name="Rectangle 643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32" name="Rectangle 643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33" name="Rectangle 643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34" name="Rectangle 643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35" name="Rectangle 643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36" name="Rectangle 643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37" name="Rectangle 643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38" name="Rectangle 643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372" name="Group 637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407" name="Rectangle 64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08" name="Rectangle 64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09" name="Rectangle 64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10" name="Rectangle 64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11" name="Rectangle 64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12" name="Rectangle 64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13" name="Rectangle 64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14" name="Rectangle 64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15" name="Rectangle 64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16" name="Rectangle 64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17" name="Rectangle 64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18" name="Rectangle 64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19" name="Rectangle 64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20" name="Rectangle 64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21" name="Rectangle 64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22" name="Rectangle 64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373" name="Group 637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391" name="Rectangle 639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92" name="Rectangle 639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93" name="Rectangle 639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94" name="Rectangle 639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95" name="Rectangle 639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96" name="Rectangle 639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97" name="Rectangle 639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98" name="Rectangle 639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99" name="Rectangle 639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00" name="Rectangle 639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01" name="Rectangle 640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02" name="Rectangle 640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03" name="Rectangle 640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04" name="Rectangle 640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05" name="Rectangle 640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406" name="Rectangle 640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374" name="Group 637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375" name="Rectangle 637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76" name="Rectangle 637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77" name="Rectangle 637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78" name="Rectangle 637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79" name="Rectangle 637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80" name="Rectangle 637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81" name="Rectangle 638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82" name="Rectangle 638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83" name="Rectangle 638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84" name="Rectangle 638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85" name="Rectangle 638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86" name="Rectangle 638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87" name="Rectangle 638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88" name="Rectangle 638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89" name="Rectangle 638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90" name="Rectangle 638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6302" name="Group 630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303" name="Group 630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355" name="Rectangle 635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56" name="Rectangle 635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57" name="Rectangle 635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58" name="Rectangle 635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59" name="Rectangle 635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60" name="Rectangle 635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61" name="Rectangle 636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62" name="Rectangle 636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63" name="Rectangle 636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64" name="Rectangle 636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65" name="Rectangle 636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66" name="Rectangle 636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67" name="Rectangle 636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68" name="Rectangle 636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69" name="Rectangle 636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70" name="Rectangle 636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304" name="Group 630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339" name="Rectangle 633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40" name="Rectangle 633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41" name="Rectangle 634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42" name="Rectangle 634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43" name="Rectangle 634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44" name="Rectangle 634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45" name="Rectangle 634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46" name="Rectangle 634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47" name="Rectangle 634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48" name="Rectangle 634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49" name="Rectangle 634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50" name="Rectangle 634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51" name="Rectangle 635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52" name="Rectangle 635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53" name="Rectangle 635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54" name="Rectangle 635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305" name="Group 630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323" name="Rectangle 632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24" name="Rectangle 632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25" name="Rectangle 632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26" name="Rectangle 632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27" name="Rectangle 632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28" name="Rectangle 632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29" name="Rectangle 632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30" name="Rectangle 632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31" name="Rectangle 633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32" name="Rectangle 633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33" name="Rectangle 633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34" name="Rectangle 633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35" name="Rectangle 633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36" name="Rectangle 633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37" name="Rectangle 633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38" name="Rectangle 633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306" name="Group 630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307" name="Rectangle 63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08" name="Rectangle 63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09" name="Rectangle 63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10" name="Rectangle 63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11" name="Rectangle 63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12" name="Rectangle 63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13" name="Rectangle 63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14" name="Rectangle 63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15" name="Rectangle 63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16" name="Rectangle 63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17" name="Rectangle 63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18" name="Rectangle 63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19" name="Rectangle 63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20" name="Rectangle 63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21" name="Rectangle 63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22" name="Rectangle 63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5884" name="Group 5883"/>
            <p:cNvGrpSpPr/>
            <p:nvPr/>
          </p:nvGrpSpPr>
          <p:grpSpPr>
            <a:xfrm>
              <a:off x="7620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6163" name="Group 616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233" name="Group 623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285" name="Rectangle 62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86" name="Rectangle 62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87" name="Rectangle 62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88" name="Rectangle 62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89" name="Rectangle 62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90" name="Rectangle 62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91" name="Rectangle 62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92" name="Rectangle 62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93" name="Rectangle 62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94" name="Rectangle 62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95" name="Rectangle 62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96" name="Rectangle 62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97" name="Rectangle 62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98" name="Rectangle 62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99" name="Rectangle 62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300" name="Rectangle 62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234" name="Group 623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269" name="Rectangle 62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70" name="Rectangle 62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71" name="Rectangle 62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72" name="Rectangle 62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73" name="Rectangle 62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74" name="Rectangle 62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75" name="Rectangle 62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76" name="Rectangle 62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77" name="Rectangle 62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78" name="Rectangle 62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79" name="Rectangle 62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80" name="Rectangle 62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81" name="Rectangle 62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82" name="Rectangle 62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83" name="Rectangle 62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84" name="Rectangle 62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235" name="Group 623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253" name="Rectangle 62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54" name="Rectangle 62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55" name="Rectangle 62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56" name="Rectangle 62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57" name="Rectangle 62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58" name="Rectangle 62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59" name="Rectangle 62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60" name="Rectangle 62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61" name="Rectangle 62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62" name="Rectangle 62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63" name="Rectangle 62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64" name="Rectangle 62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65" name="Rectangle 62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66" name="Rectangle 62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67" name="Rectangle 62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68" name="Rectangle 62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236" name="Group 623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237" name="Rectangle 62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38" name="Rectangle 62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39" name="Rectangle 62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40" name="Rectangle 62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41" name="Rectangle 62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42" name="Rectangle 62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43" name="Rectangle 62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44" name="Rectangle 62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45" name="Rectangle 62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46" name="Rectangle 62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47" name="Rectangle 62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48" name="Rectangle 62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49" name="Rectangle 62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50" name="Rectangle 62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51" name="Rectangle 62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52" name="Rectangle 62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6164" name="Group 616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165" name="Group 616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217" name="Rectangle 62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18" name="Rectangle 62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19" name="Rectangle 62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20" name="Rectangle 62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21" name="Rectangle 62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22" name="Rectangle 62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23" name="Rectangle 62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24" name="Rectangle 62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25" name="Rectangle 62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26" name="Rectangle 62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27" name="Rectangle 62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28" name="Rectangle 62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29" name="Rectangle 62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30" name="Rectangle 62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31" name="Rectangle 62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32" name="Rectangle 62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166" name="Group 616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201" name="Rectangle 62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02" name="Rectangle 62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03" name="Rectangle 62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04" name="Rectangle 62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05" name="Rectangle 62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06" name="Rectangle 62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07" name="Rectangle 62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08" name="Rectangle 62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09" name="Rectangle 62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10" name="Rectangle 62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11" name="Rectangle 62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12" name="Rectangle 62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13" name="Rectangle 62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14" name="Rectangle 62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15" name="Rectangle 62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16" name="Rectangle 62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167" name="Group 616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185" name="Rectangle 61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86" name="Rectangle 61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87" name="Rectangle 61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88" name="Rectangle 61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89" name="Rectangle 61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90" name="Rectangle 61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91" name="Rectangle 61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92" name="Rectangle 61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93" name="Rectangle 61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94" name="Rectangle 61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95" name="Rectangle 61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96" name="Rectangle 61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97" name="Rectangle 61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98" name="Rectangle 61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99" name="Rectangle 61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200" name="Rectangle 61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168" name="Group 616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169" name="Rectangle 61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70" name="Rectangle 61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71" name="Rectangle 61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72" name="Rectangle 61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73" name="Rectangle 61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74" name="Rectangle 61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75" name="Rectangle 61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76" name="Rectangle 61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77" name="Rectangle 61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78" name="Rectangle 61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79" name="Rectangle 61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80" name="Rectangle 61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81" name="Rectangle 61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82" name="Rectangle 61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83" name="Rectangle 61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84" name="Rectangle 61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5885" name="Group 5884"/>
            <p:cNvGrpSpPr/>
            <p:nvPr/>
          </p:nvGrpSpPr>
          <p:grpSpPr>
            <a:xfrm>
              <a:off x="8153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6025" name="Group 602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095" name="Group 609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147" name="Rectangle 614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48" name="Rectangle 614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49" name="Rectangle 614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50" name="Rectangle 614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51" name="Rectangle 615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52" name="Rectangle 615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53" name="Rectangle 615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54" name="Rectangle 615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55" name="Rectangle 615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56" name="Rectangle 615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57" name="Rectangle 615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58" name="Rectangle 615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59" name="Rectangle 615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60" name="Rectangle 615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61" name="Rectangle 616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62" name="Rectangle 616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096" name="Group 609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131" name="Rectangle 61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32" name="Rectangle 61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33" name="Rectangle 61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34" name="Rectangle 61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35" name="Rectangle 61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36" name="Rectangle 61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37" name="Rectangle 61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38" name="Rectangle 61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39" name="Rectangle 61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40" name="Rectangle 61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41" name="Rectangle 61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42" name="Rectangle 61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43" name="Rectangle 61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44" name="Rectangle 61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45" name="Rectangle 61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46" name="Rectangle 61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097" name="Group 609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115" name="Rectangle 611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16" name="Rectangle 611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17" name="Rectangle 611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18" name="Rectangle 611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19" name="Rectangle 611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20" name="Rectangle 611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21" name="Rectangle 612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22" name="Rectangle 612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23" name="Rectangle 612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24" name="Rectangle 612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25" name="Rectangle 612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26" name="Rectangle 612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27" name="Rectangle 612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28" name="Rectangle 612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29" name="Rectangle 612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30" name="Rectangle 612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098" name="Group 609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099" name="Rectangle 609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00" name="Rectangle 609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01" name="Rectangle 610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02" name="Rectangle 610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03" name="Rectangle 610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04" name="Rectangle 610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05" name="Rectangle 610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06" name="Rectangle 610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07" name="Rectangle 610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08" name="Rectangle 610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09" name="Rectangle 610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10" name="Rectangle 610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11" name="Rectangle 611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12" name="Rectangle 611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13" name="Rectangle 611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114" name="Rectangle 611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6026" name="Group 602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6027" name="Group 602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079" name="Rectangle 607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80" name="Rectangle 607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81" name="Rectangle 608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82" name="Rectangle 608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83" name="Rectangle 608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84" name="Rectangle 608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85" name="Rectangle 608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86" name="Rectangle 608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87" name="Rectangle 608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88" name="Rectangle 608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89" name="Rectangle 608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90" name="Rectangle 608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91" name="Rectangle 609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92" name="Rectangle 609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93" name="Rectangle 609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94" name="Rectangle 609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028" name="Group 602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063" name="Rectangle 606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64" name="Rectangle 606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65" name="Rectangle 606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66" name="Rectangle 606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67" name="Rectangle 606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68" name="Rectangle 606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69" name="Rectangle 606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70" name="Rectangle 606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71" name="Rectangle 607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72" name="Rectangle 607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73" name="Rectangle 607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74" name="Rectangle 607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75" name="Rectangle 607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76" name="Rectangle 607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77" name="Rectangle 607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78" name="Rectangle 607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029" name="Group 602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047" name="Rectangle 604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48" name="Rectangle 604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49" name="Rectangle 604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50" name="Rectangle 604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51" name="Rectangle 605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52" name="Rectangle 605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53" name="Rectangle 605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54" name="Rectangle 605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55" name="Rectangle 605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56" name="Rectangle 605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57" name="Rectangle 605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58" name="Rectangle 605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59" name="Rectangle 605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60" name="Rectangle 605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61" name="Rectangle 606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62" name="Rectangle 606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6030" name="Group 602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031" name="Rectangle 60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32" name="Rectangle 60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33" name="Rectangle 60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34" name="Rectangle 60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35" name="Rectangle 60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36" name="Rectangle 60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37" name="Rectangle 60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38" name="Rectangle 60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39" name="Rectangle 60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40" name="Rectangle 60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41" name="Rectangle 60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42" name="Rectangle 60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43" name="Rectangle 60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44" name="Rectangle 60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45" name="Rectangle 60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46" name="Rectangle 60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5886" name="Group 5885"/>
            <p:cNvGrpSpPr/>
            <p:nvPr/>
          </p:nvGrpSpPr>
          <p:grpSpPr>
            <a:xfrm>
              <a:off x="8686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5887" name="Group 588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957" name="Group 595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6009" name="Rectangle 600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10" name="Rectangle 600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11" name="Rectangle 601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12" name="Rectangle 601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13" name="Rectangle 601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14" name="Rectangle 601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15" name="Rectangle 601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16" name="Rectangle 601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17" name="Rectangle 601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18" name="Rectangle 601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19" name="Rectangle 601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20" name="Rectangle 601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21" name="Rectangle 602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22" name="Rectangle 602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23" name="Rectangle 602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24" name="Rectangle 602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958" name="Group 595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993" name="Rectangle 59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94" name="Rectangle 59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95" name="Rectangle 59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96" name="Rectangle 59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97" name="Rectangle 59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98" name="Rectangle 59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99" name="Rectangle 59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00" name="Rectangle 59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01" name="Rectangle 60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02" name="Rectangle 60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03" name="Rectangle 60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04" name="Rectangle 60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05" name="Rectangle 60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06" name="Rectangle 60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07" name="Rectangle 60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6008" name="Rectangle 60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959" name="Group 595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977" name="Rectangle 597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78" name="Rectangle 597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79" name="Rectangle 597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80" name="Rectangle 597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81" name="Rectangle 598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82" name="Rectangle 598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83" name="Rectangle 598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84" name="Rectangle 598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85" name="Rectangle 598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86" name="Rectangle 598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87" name="Rectangle 598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88" name="Rectangle 598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89" name="Rectangle 598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90" name="Rectangle 598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91" name="Rectangle 599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92" name="Rectangle 599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960" name="Group 595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961" name="Rectangle 59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62" name="Rectangle 59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63" name="Rectangle 59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64" name="Rectangle 59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65" name="Rectangle 59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66" name="Rectangle 59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67" name="Rectangle 59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68" name="Rectangle 59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69" name="Rectangle 59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70" name="Rectangle 59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71" name="Rectangle 59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72" name="Rectangle 59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73" name="Rectangle 59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74" name="Rectangle 59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75" name="Rectangle 59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76" name="Rectangle 59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5888" name="Group 588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5889" name="Group 588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941" name="Rectangle 594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42" name="Rectangle 594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43" name="Rectangle 594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44" name="Rectangle 594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45" name="Rectangle 594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46" name="Rectangle 594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47" name="Rectangle 594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48" name="Rectangle 594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49" name="Rectangle 594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50" name="Rectangle 594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51" name="Rectangle 595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52" name="Rectangle 595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53" name="Rectangle 595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54" name="Rectangle 595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55" name="Rectangle 595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56" name="Rectangle 595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890" name="Group 588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925" name="Rectangle 592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26" name="Rectangle 592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27" name="Rectangle 592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28" name="Rectangle 592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29" name="Rectangle 592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30" name="Rectangle 592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31" name="Rectangle 593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32" name="Rectangle 593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33" name="Rectangle 593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34" name="Rectangle 593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35" name="Rectangle 593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36" name="Rectangle 593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37" name="Rectangle 593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38" name="Rectangle 593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39" name="Rectangle 593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40" name="Rectangle 593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891" name="Group 589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909" name="Rectangle 590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10" name="Rectangle 590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11" name="Rectangle 591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12" name="Rectangle 591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13" name="Rectangle 591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14" name="Rectangle 591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15" name="Rectangle 591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16" name="Rectangle 591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17" name="Rectangle 591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18" name="Rectangle 591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19" name="Rectangle 591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20" name="Rectangle 591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21" name="Rectangle 592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22" name="Rectangle 592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23" name="Rectangle 592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24" name="Rectangle 592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5892" name="Group 589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5893" name="Rectangle 58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94" name="Rectangle 58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95" name="Rectangle 58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96" name="Rectangle 58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97" name="Rectangle 58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98" name="Rectangle 58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899" name="Rectangle 58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00" name="Rectangle 58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01" name="Rectangle 59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02" name="Rectangle 59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03" name="Rectangle 59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04" name="Rectangle 59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05" name="Rectangle 59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06" name="Rectangle 59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07" name="Rectangle 59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5908" name="Rectangle 59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</p:grpSp>
      <p:grpSp>
        <p:nvGrpSpPr>
          <p:cNvPr id="7129" name="Group 7128"/>
          <p:cNvGrpSpPr/>
          <p:nvPr/>
        </p:nvGrpSpPr>
        <p:grpSpPr>
          <a:xfrm>
            <a:off x="1600200" y="5212081"/>
            <a:ext cx="3429000" cy="45719"/>
            <a:chOff x="4419600" y="5486400"/>
            <a:chExt cx="4724400" cy="76200"/>
          </a:xfrm>
        </p:grpSpPr>
        <p:grpSp>
          <p:nvGrpSpPr>
            <p:cNvPr id="7130" name="Group 7129"/>
            <p:cNvGrpSpPr/>
            <p:nvPr/>
          </p:nvGrpSpPr>
          <p:grpSpPr>
            <a:xfrm>
              <a:off x="4419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8243" name="Group 824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313" name="Group 831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365" name="Rectangle 83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66" name="Rectangle 83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67" name="Rectangle 83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68" name="Rectangle 83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69" name="Rectangle 83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70" name="Rectangle 83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71" name="Rectangle 83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72" name="Rectangle 83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73" name="Rectangle 83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74" name="Rectangle 83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75" name="Rectangle 83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76" name="Rectangle 83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77" name="Rectangle 83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78" name="Rectangle 83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79" name="Rectangle 83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80" name="Rectangle 83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314" name="Group 831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349" name="Rectangle 834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50" name="Rectangle 834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51" name="Rectangle 835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52" name="Rectangle 835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53" name="Rectangle 835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54" name="Rectangle 835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55" name="Rectangle 835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56" name="Rectangle 835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57" name="Rectangle 835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58" name="Rectangle 835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59" name="Rectangle 835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60" name="Rectangle 835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61" name="Rectangle 836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62" name="Rectangle 836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63" name="Rectangle 836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64" name="Rectangle 836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315" name="Group 831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333" name="Rectangle 833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34" name="Rectangle 833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35" name="Rectangle 833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36" name="Rectangle 833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37" name="Rectangle 833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38" name="Rectangle 833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39" name="Rectangle 833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40" name="Rectangle 833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41" name="Rectangle 834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42" name="Rectangle 834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43" name="Rectangle 834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44" name="Rectangle 834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45" name="Rectangle 834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46" name="Rectangle 834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47" name="Rectangle 834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48" name="Rectangle 834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316" name="Group 831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317" name="Rectangle 83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18" name="Rectangle 83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19" name="Rectangle 83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20" name="Rectangle 83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21" name="Rectangle 83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22" name="Rectangle 83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23" name="Rectangle 83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24" name="Rectangle 83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25" name="Rectangle 83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26" name="Rectangle 83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27" name="Rectangle 83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28" name="Rectangle 83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29" name="Rectangle 83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30" name="Rectangle 83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31" name="Rectangle 83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32" name="Rectangle 83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8244" name="Group 824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245" name="Group 824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297" name="Rectangle 82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98" name="Rectangle 82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99" name="Rectangle 82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00" name="Rectangle 82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01" name="Rectangle 83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02" name="Rectangle 83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03" name="Rectangle 83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04" name="Rectangle 83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05" name="Rectangle 83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06" name="Rectangle 83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07" name="Rectangle 83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08" name="Rectangle 83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09" name="Rectangle 83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10" name="Rectangle 83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11" name="Rectangle 83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12" name="Rectangle 83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246" name="Group 824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281" name="Rectangle 828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82" name="Rectangle 828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83" name="Rectangle 828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84" name="Rectangle 828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85" name="Rectangle 828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86" name="Rectangle 828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87" name="Rectangle 828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88" name="Rectangle 828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89" name="Rectangle 828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90" name="Rectangle 828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91" name="Rectangle 829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92" name="Rectangle 829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93" name="Rectangle 829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94" name="Rectangle 829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95" name="Rectangle 829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96" name="Rectangle 829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247" name="Group 824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265" name="Rectangle 82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66" name="Rectangle 82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67" name="Rectangle 82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68" name="Rectangle 82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69" name="Rectangle 82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70" name="Rectangle 82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71" name="Rectangle 82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72" name="Rectangle 82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73" name="Rectangle 82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74" name="Rectangle 82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75" name="Rectangle 82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76" name="Rectangle 82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77" name="Rectangle 82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78" name="Rectangle 82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79" name="Rectangle 82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80" name="Rectangle 82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248" name="Group 824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249" name="Rectangle 824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50" name="Rectangle 824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51" name="Rectangle 825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52" name="Rectangle 825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53" name="Rectangle 825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54" name="Rectangle 825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55" name="Rectangle 825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56" name="Rectangle 825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57" name="Rectangle 825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58" name="Rectangle 825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59" name="Rectangle 825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60" name="Rectangle 825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61" name="Rectangle 826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62" name="Rectangle 826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63" name="Rectangle 826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64" name="Rectangle 826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7131" name="Group 7130"/>
            <p:cNvGrpSpPr/>
            <p:nvPr/>
          </p:nvGrpSpPr>
          <p:grpSpPr>
            <a:xfrm>
              <a:off x="4953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8105" name="Group 810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175" name="Group 817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227" name="Rectangle 822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28" name="Rectangle 822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29" name="Rectangle 822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30" name="Rectangle 822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31" name="Rectangle 823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32" name="Rectangle 823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33" name="Rectangle 823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34" name="Rectangle 823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35" name="Rectangle 823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36" name="Rectangle 823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37" name="Rectangle 823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38" name="Rectangle 823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39" name="Rectangle 823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40" name="Rectangle 823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41" name="Rectangle 824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42" name="Rectangle 824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176" name="Group 817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211" name="Rectangle 821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12" name="Rectangle 821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13" name="Rectangle 821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14" name="Rectangle 821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15" name="Rectangle 821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16" name="Rectangle 821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17" name="Rectangle 821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18" name="Rectangle 821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19" name="Rectangle 821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20" name="Rectangle 821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21" name="Rectangle 822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22" name="Rectangle 822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23" name="Rectangle 822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24" name="Rectangle 822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25" name="Rectangle 822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26" name="Rectangle 822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177" name="Group 817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195" name="Rectangle 819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96" name="Rectangle 819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97" name="Rectangle 819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98" name="Rectangle 819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99" name="Rectangle 819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00" name="Rectangle 819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01" name="Rectangle 820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02" name="Rectangle 820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03" name="Rectangle 820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04" name="Rectangle 820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05" name="Rectangle 820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06" name="Rectangle 820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07" name="Rectangle 820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08" name="Rectangle 820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09" name="Rectangle 820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210" name="Rectangle 820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178" name="Group 817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179" name="Rectangle 817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80" name="Rectangle 817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81" name="Rectangle 818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82" name="Rectangle 818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83" name="Rectangle 818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84" name="Rectangle 818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85" name="Rectangle 818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86" name="Rectangle 818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87" name="Rectangle 818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88" name="Rectangle 818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89" name="Rectangle 818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90" name="Rectangle 818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91" name="Rectangle 819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92" name="Rectangle 819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93" name="Rectangle 819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94" name="Rectangle 819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8106" name="Group 810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107" name="Group 810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159" name="Rectangle 815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60" name="Rectangle 815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61" name="Rectangle 816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62" name="Rectangle 816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63" name="Rectangle 816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64" name="Rectangle 816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65" name="Rectangle 816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66" name="Rectangle 816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67" name="Rectangle 816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68" name="Rectangle 816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69" name="Rectangle 816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70" name="Rectangle 816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71" name="Rectangle 817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72" name="Rectangle 817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73" name="Rectangle 817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74" name="Rectangle 817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108" name="Group 810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143" name="Rectangle 814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44" name="Rectangle 814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45" name="Rectangle 814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46" name="Rectangle 814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47" name="Rectangle 814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48" name="Rectangle 814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49" name="Rectangle 814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50" name="Rectangle 814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51" name="Rectangle 815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52" name="Rectangle 815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53" name="Rectangle 815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54" name="Rectangle 815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55" name="Rectangle 815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56" name="Rectangle 815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57" name="Rectangle 815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58" name="Rectangle 815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109" name="Group 810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127" name="Rectangle 812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28" name="Rectangle 812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29" name="Rectangle 812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30" name="Rectangle 812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31" name="Rectangle 813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32" name="Rectangle 813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33" name="Rectangle 813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34" name="Rectangle 813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35" name="Rectangle 813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36" name="Rectangle 813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37" name="Rectangle 813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38" name="Rectangle 813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39" name="Rectangle 813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40" name="Rectangle 813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41" name="Rectangle 814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42" name="Rectangle 814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110" name="Group 810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111" name="Rectangle 811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12" name="Rectangle 811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13" name="Rectangle 811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14" name="Rectangle 811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15" name="Rectangle 811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16" name="Rectangle 811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17" name="Rectangle 811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18" name="Rectangle 811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19" name="Rectangle 811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20" name="Rectangle 811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21" name="Rectangle 812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22" name="Rectangle 812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23" name="Rectangle 812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24" name="Rectangle 812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25" name="Rectangle 812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26" name="Rectangle 812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7132" name="Group 7131"/>
            <p:cNvGrpSpPr/>
            <p:nvPr/>
          </p:nvGrpSpPr>
          <p:grpSpPr>
            <a:xfrm>
              <a:off x="5486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7967" name="Group 796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037" name="Group 803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089" name="Rectangle 808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90" name="Rectangle 808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91" name="Rectangle 809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92" name="Rectangle 809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93" name="Rectangle 809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94" name="Rectangle 809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95" name="Rectangle 809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96" name="Rectangle 809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97" name="Rectangle 809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98" name="Rectangle 809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99" name="Rectangle 809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00" name="Rectangle 809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01" name="Rectangle 810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02" name="Rectangle 810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03" name="Rectangle 810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104" name="Rectangle 810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038" name="Group 803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073" name="Rectangle 807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74" name="Rectangle 807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75" name="Rectangle 807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76" name="Rectangle 807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77" name="Rectangle 807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78" name="Rectangle 807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79" name="Rectangle 807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80" name="Rectangle 807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81" name="Rectangle 808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82" name="Rectangle 808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83" name="Rectangle 808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84" name="Rectangle 808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85" name="Rectangle 808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86" name="Rectangle 808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87" name="Rectangle 808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88" name="Rectangle 808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039" name="Group 803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057" name="Rectangle 805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58" name="Rectangle 805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59" name="Rectangle 805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60" name="Rectangle 805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61" name="Rectangle 806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62" name="Rectangle 806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63" name="Rectangle 806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64" name="Rectangle 806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65" name="Rectangle 806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66" name="Rectangle 806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67" name="Rectangle 806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68" name="Rectangle 806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69" name="Rectangle 806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70" name="Rectangle 806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71" name="Rectangle 807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72" name="Rectangle 807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040" name="Group 803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041" name="Rectangle 804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42" name="Rectangle 804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43" name="Rectangle 804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44" name="Rectangle 804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45" name="Rectangle 804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46" name="Rectangle 804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47" name="Rectangle 804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48" name="Rectangle 804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49" name="Rectangle 804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50" name="Rectangle 804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51" name="Rectangle 805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52" name="Rectangle 805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53" name="Rectangle 805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54" name="Rectangle 805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55" name="Rectangle 805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56" name="Rectangle 805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7968" name="Group 796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969" name="Group 796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021" name="Rectangle 80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22" name="Rectangle 80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23" name="Rectangle 80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24" name="Rectangle 80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25" name="Rectangle 80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26" name="Rectangle 80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27" name="Rectangle 80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28" name="Rectangle 80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29" name="Rectangle 80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30" name="Rectangle 80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31" name="Rectangle 80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32" name="Rectangle 80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33" name="Rectangle 80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34" name="Rectangle 80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35" name="Rectangle 80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36" name="Rectangle 80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970" name="Group 796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005" name="Rectangle 800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06" name="Rectangle 800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07" name="Rectangle 800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08" name="Rectangle 800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09" name="Rectangle 800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10" name="Rectangle 800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11" name="Rectangle 801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12" name="Rectangle 801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13" name="Rectangle 801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14" name="Rectangle 801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15" name="Rectangle 801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16" name="Rectangle 801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17" name="Rectangle 801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18" name="Rectangle 801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19" name="Rectangle 801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20" name="Rectangle 801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971" name="Group 797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989" name="Rectangle 798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90" name="Rectangle 798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91" name="Rectangle 799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92" name="Rectangle 799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93" name="Rectangle 799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94" name="Rectangle 799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95" name="Rectangle 799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96" name="Rectangle 799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97" name="Rectangle 799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98" name="Rectangle 799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99" name="Rectangle 799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00" name="Rectangle 799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01" name="Rectangle 800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02" name="Rectangle 800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03" name="Rectangle 800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004" name="Rectangle 800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972" name="Group 797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973" name="Rectangle 797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74" name="Rectangle 797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75" name="Rectangle 797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76" name="Rectangle 797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77" name="Rectangle 797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78" name="Rectangle 797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79" name="Rectangle 797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80" name="Rectangle 797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81" name="Rectangle 798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82" name="Rectangle 798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83" name="Rectangle 798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84" name="Rectangle 798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85" name="Rectangle 798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86" name="Rectangle 798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87" name="Rectangle 798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88" name="Rectangle 798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7133" name="Group 7132"/>
            <p:cNvGrpSpPr/>
            <p:nvPr/>
          </p:nvGrpSpPr>
          <p:grpSpPr>
            <a:xfrm>
              <a:off x="6019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7829" name="Group 782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899" name="Group 789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951" name="Rectangle 795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52" name="Rectangle 795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53" name="Rectangle 795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54" name="Rectangle 795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55" name="Rectangle 795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56" name="Rectangle 795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57" name="Rectangle 795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58" name="Rectangle 795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59" name="Rectangle 795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60" name="Rectangle 795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61" name="Rectangle 796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62" name="Rectangle 796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63" name="Rectangle 796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64" name="Rectangle 796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65" name="Rectangle 796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66" name="Rectangle 796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900" name="Group 789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935" name="Rectangle 79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36" name="Rectangle 79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37" name="Rectangle 79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38" name="Rectangle 79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39" name="Rectangle 79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40" name="Rectangle 79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41" name="Rectangle 79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42" name="Rectangle 79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43" name="Rectangle 79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44" name="Rectangle 79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45" name="Rectangle 79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46" name="Rectangle 79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47" name="Rectangle 79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48" name="Rectangle 79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49" name="Rectangle 79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50" name="Rectangle 79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901" name="Group 790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919" name="Rectangle 791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20" name="Rectangle 791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21" name="Rectangle 792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22" name="Rectangle 792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23" name="Rectangle 792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24" name="Rectangle 792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25" name="Rectangle 792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26" name="Rectangle 792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27" name="Rectangle 792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28" name="Rectangle 792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29" name="Rectangle 792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30" name="Rectangle 792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31" name="Rectangle 793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32" name="Rectangle 793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33" name="Rectangle 793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34" name="Rectangle 793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902" name="Group 790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903" name="Rectangle 790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04" name="Rectangle 790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05" name="Rectangle 790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06" name="Rectangle 790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07" name="Rectangle 790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08" name="Rectangle 790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09" name="Rectangle 790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10" name="Rectangle 790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11" name="Rectangle 791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12" name="Rectangle 791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13" name="Rectangle 791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14" name="Rectangle 791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15" name="Rectangle 791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16" name="Rectangle 791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17" name="Rectangle 791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918" name="Rectangle 791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7830" name="Group 782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831" name="Group 783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883" name="Rectangle 78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84" name="Rectangle 78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85" name="Rectangle 78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86" name="Rectangle 78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87" name="Rectangle 78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88" name="Rectangle 78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89" name="Rectangle 78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90" name="Rectangle 78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91" name="Rectangle 78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92" name="Rectangle 78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93" name="Rectangle 78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94" name="Rectangle 78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95" name="Rectangle 78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96" name="Rectangle 78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97" name="Rectangle 78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98" name="Rectangle 78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832" name="Group 783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867" name="Rectangle 786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68" name="Rectangle 786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69" name="Rectangle 786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70" name="Rectangle 786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71" name="Rectangle 787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72" name="Rectangle 787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73" name="Rectangle 787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74" name="Rectangle 787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75" name="Rectangle 787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76" name="Rectangle 787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77" name="Rectangle 787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78" name="Rectangle 787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79" name="Rectangle 787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80" name="Rectangle 787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81" name="Rectangle 788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82" name="Rectangle 788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833" name="Group 783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851" name="Rectangle 785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52" name="Rectangle 785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53" name="Rectangle 785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54" name="Rectangle 785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55" name="Rectangle 785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56" name="Rectangle 785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57" name="Rectangle 785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58" name="Rectangle 785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59" name="Rectangle 785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60" name="Rectangle 785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61" name="Rectangle 786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62" name="Rectangle 786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63" name="Rectangle 786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64" name="Rectangle 786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65" name="Rectangle 786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66" name="Rectangle 786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834" name="Group 783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835" name="Rectangle 78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36" name="Rectangle 78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37" name="Rectangle 78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38" name="Rectangle 78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39" name="Rectangle 78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40" name="Rectangle 78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41" name="Rectangle 78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42" name="Rectangle 78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43" name="Rectangle 78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44" name="Rectangle 78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45" name="Rectangle 78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46" name="Rectangle 78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47" name="Rectangle 78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48" name="Rectangle 78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49" name="Rectangle 78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50" name="Rectangle 78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7134" name="Group 7133"/>
            <p:cNvGrpSpPr/>
            <p:nvPr/>
          </p:nvGrpSpPr>
          <p:grpSpPr>
            <a:xfrm>
              <a:off x="65532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7691" name="Group 769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761" name="Group 776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813" name="Rectangle 78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14" name="Rectangle 78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15" name="Rectangle 78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16" name="Rectangle 78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17" name="Rectangle 78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18" name="Rectangle 78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19" name="Rectangle 78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20" name="Rectangle 78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21" name="Rectangle 78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22" name="Rectangle 78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23" name="Rectangle 78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24" name="Rectangle 78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25" name="Rectangle 78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26" name="Rectangle 78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27" name="Rectangle 78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28" name="Rectangle 78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762" name="Group 776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797" name="Rectangle 77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98" name="Rectangle 77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99" name="Rectangle 77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00" name="Rectangle 77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01" name="Rectangle 78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02" name="Rectangle 78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03" name="Rectangle 78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04" name="Rectangle 78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05" name="Rectangle 78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06" name="Rectangle 78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07" name="Rectangle 78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08" name="Rectangle 78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09" name="Rectangle 78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10" name="Rectangle 78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11" name="Rectangle 78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812" name="Rectangle 78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763" name="Group 776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781" name="Rectangle 778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82" name="Rectangle 778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83" name="Rectangle 778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84" name="Rectangle 778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85" name="Rectangle 778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86" name="Rectangle 778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87" name="Rectangle 778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88" name="Rectangle 778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89" name="Rectangle 778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90" name="Rectangle 778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91" name="Rectangle 779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92" name="Rectangle 779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93" name="Rectangle 779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94" name="Rectangle 779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95" name="Rectangle 779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96" name="Rectangle 779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764" name="Group 776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765" name="Rectangle 77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66" name="Rectangle 77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67" name="Rectangle 77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68" name="Rectangle 77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69" name="Rectangle 77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70" name="Rectangle 77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71" name="Rectangle 77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72" name="Rectangle 77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73" name="Rectangle 77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74" name="Rectangle 77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75" name="Rectangle 77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76" name="Rectangle 77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77" name="Rectangle 77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78" name="Rectangle 77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79" name="Rectangle 77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80" name="Rectangle 77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7692" name="Group 769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693" name="Group 769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745" name="Rectangle 77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46" name="Rectangle 77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47" name="Rectangle 77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48" name="Rectangle 77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49" name="Rectangle 77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50" name="Rectangle 77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51" name="Rectangle 77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52" name="Rectangle 77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53" name="Rectangle 77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54" name="Rectangle 77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55" name="Rectangle 77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56" name="Rectangle 77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57" name="Rectangle 77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58" name="Rectangle 77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59" name="Rectangle 77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60" name="Rectangle 77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694" name="Group 769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729" name="Rectangle 77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30" name="Rectangle 77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31" name="Rectangle 77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32" name="Rectangle 77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33" name="Rectangle 77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34" name="Rectangle 77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35" name="Rectangle 77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36" name="Rectangle 77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37" name="Rectangle 77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38" name="Rectangle 77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39" name="Rectangle 77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40" name="Rectangle 77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41" name="Rectangle 77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42" name="Rectangle 77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43" name="Rectangle 77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44" name="Rectangle 77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695" name="Group 769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713" name="Rectangle 77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14" name="Rectangle 77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15" name="Rectangle 77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16" name="Rectangle 77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17" name="Rectangle 77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18" name="Rectangle 77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19" name="Rectangle 77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20" name="Rectangle 77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21" name="Rectangle 77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22" name="Rectangle 77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23" name="Rectangle 77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24" name="Rectangle 77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25" name="Rectangle 77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26" name="Rectangle 77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27" name="Rectangle 77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28" name="Rectangle 77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696" name="Group 769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697" name="Rectangle 76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98" name="Rectangle 76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99" name="Rectangle 76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00" name="Rectangle 76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01" name="Rectangle 77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02" name="Rectangle 77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03" name="Rectangle 77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04" name="Rectangle 77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05" name="Rectangle 77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06" name="Rectangle 77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07" name="Rectangle 77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08" name="Rectangle 77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09" name="Rectangle 77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10" name="Rectangle 77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11" name="Rectangle 77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712" name="Rectangle 77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7135" name="Group 7134"/>
            <p:cNvGrpSpPr/>
            <p:nvPr/>
          </p:nvGrpSpPr>
          <p:grpSpPr>
            <a:xfrm>
              <a:off x="7086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7553" name="Group 755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623" name="Group 762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675" name="Rectangle 767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76" name="Rectangle 767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77" name="Rectangle 767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78" name="Rectangle 767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79" name="Rectangle 767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80" name="Rectangle 767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81" name="Rectangle 768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82" name="Rectangle 768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83" name="Rectangle 768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84" name="Rectangle 768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85" name="Rectangle 768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86" name="Rectangle 768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87" name="Rectangle 768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88" name="Rectangle 768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89" name="Rectangle 768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90" name="Rectangle 768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624" name="Group 762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659" name="Rectangle 765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60" name="Rectangle 765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61" name="Rectangle 766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62" name="Rectangle 766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63" name="Rectangle 766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64" name="Rectangle 766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65" name="Rectangle 766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66" name="Rectangle 766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67" name="Rectangle 766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68" name="Rectangle 766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69" name="Rectangle 766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70" name="Rectangle 766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71" name="Rectangle 767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72" name="Rectangle 767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73" name="Rectangle 767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74" name="Rectangle 767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625" name="Group 762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643" name="Rectangle 764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44" name="Rectangle 764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45" name="Rectangle 764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46" name="Rectangle 764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47" name="Rectangle 764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48" name="Rectangle 764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49" name="Rectangle 764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50" name="Rectangle 764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51" name="Rectangle 765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52" name="Rectangle 765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53" name="Rectangle 765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54" name="Rectangle 765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55" name="Rectangle 765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56" name="Rectangle 765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57" name="Rectangle 765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58" name="Rectangle 765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626" name="Group 762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627" name="Rectangle 762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28" name="Rectangle 762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29" name="Rectangle 762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30" name="Rectangle 762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31" name="Rectangle 763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32" name="Rectangle 763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33" name="Rectangle 763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34" name="Rectangle 763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35" name="Rectangle 763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36" name="Rectangle 763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37" name="Rectangle 763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38" name="Rectangle 763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39" name="Rectangle 763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40" name="Rectangle 763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41" name="Rectangle 764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42" name="Rectangle 764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7554" name="Group 755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555" name="Group 755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607" name="Rectangle 76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08" name="Rectangle 76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09" name="Rectangle 76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10" name="Rectangle 76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11" name="Rectangle 76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12" name="Rectangle 76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13" name="Rectangle 76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14" name="Rectangle 76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15" name="Rectangle 76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16" name="Rectangle 76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17" name="Rectangle 76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18" name="Rectangle 76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19" name="Rectangle 76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20" name="Rectangle 76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21" name="Rectangle 76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22" name="Rectangle 76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556" name="Group 755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591" name="Rectangle 759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92" name="Rectangle 759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93" name="Rectangle 759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94" name="Rectangle 759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95" name="Rectangle 759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96" name="Rectangle 759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97" name="Rectangle 759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98" name="Rectangle 759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99" name="Rectangle 759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00" name="Rectangle 759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01" name="Rectangle 760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02" name="Rectangle 760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03" name="Rectangle 760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04" name="Rectangle 760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05" name="Rectangle 760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606" name="Rectangle 760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557" name="Group 755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575" name="Rectangle 757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76" name="Rectangle 757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77" name="Rectangle 757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78" name="Rectangle 757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79" name="Rectangle 757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80" name="Rectangle 757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81" name="Rectangle 758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82" name="Rectangle 758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83" name="Rectangle 758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84" name="Rectangle 758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85" name="Rectangle 758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86" name="Rectangle 758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87" name="Rectangle 758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88" name="Rectangle 758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89" name="Rectangle 758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90" name="Rectangle 758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558" name="Group 755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559" name="Rectangle 755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60" name="Rectangle 755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61" name="Rectangle 756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62" name="Rectangle 756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63" name="Rectangle 756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64" name="Rectangle 756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65" name="Rectangle 756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66" name="Rectangle 756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67" name="Rectangle 756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68" name="Rectangle 756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69" name="Rectangle 756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70" name="Rectangle 756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71" name="Rectangle 757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72" name="Rectangle 757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73" name="Rectangle 757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74" name="Rectangle 757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7136" name="Group 7135"/>
            <p:cNvGrpSpPr/>
            <p:nvPr/>
          </p:nvGrpSpPr>
          <p:grpSpPr>
            <a:xfrm>
              <a:off x="7620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7415" name="Group 741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485" name="Group 748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537" name="Rectangle 75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38" name="Rectangle 75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39" name="Rectangle 75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40" name="Rectangle 75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41" name="Rectangle 75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42" name="Rectangle 75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43" name="Rectangle 75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44" name="Rectangle 75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45" name="Rectangle 75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46" name="Rectangle 75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47" name="Rectangle 75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48" name="Rectangle 75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49" name="Rectangle 75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50" name="Rectangle 75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51" name="Rectangle 75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52" name="Rectangle 75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486" name="Group 748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521" name="Rectangle 75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22" name="Rectangle 75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23" name="Rectangle 75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24" name="Rectangle 75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25" name="Rectangle 75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26" name="Rectangle 75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27" name="Rectangle 75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28" name="Rectangle 75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29" name="Rectangle 75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30" name="Rectangle 75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31" name="Rectangle 75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32" name="Rectangle 75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33" name="Rectangle 75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34" name="Rectangle 75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35" name="Rectangle 75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36" name="Rectangle 75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487" name="Group 748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505" name="Rectangle 750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06" name="Rectangle 750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07" name="Rectangle 750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08" name="Rectangle 750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09" name="Rectangle 750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10" name="Rectangle 750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11" name="Rectangle 751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12" name="Rectangle 751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13" name="Rectangle 751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14" name="Rectangle 751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15" name="Rectangle 751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16" name="Rectangle 751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17" name="Rectangle 751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18" name="Rectangle 751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19" name="Rectangle 751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20" name="Rectangle 751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488" name="Group 748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489" name="Rectangle 748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90" name="Rectangle 748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91" name="Rectangle 749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92" name="Rectangle 749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93" name="Rectangle 749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94" name="Rectangle 749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95" name="Rectangle 749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96" name="Rectangle 749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97" name="Rectangle 749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98" name="Rectangle 749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99" name="Rectangle 749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00" name="Rectangle 749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01" name="Rectangle 750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02" name="Rectangle 750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03" name="Rectangle 750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504" name="Rectangle 750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7416" name="Group 741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417" name="Group 741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469" name="Rectangle 74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70" name="Rectangle 74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71" name="Rectangle 74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72" name="Rectangle 74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73" name="Rectangle 74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74" name="Rectangle 74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75" name="Rectangle 74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76" name="Rectangle 74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77" name="Rectangle 74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78" name="Rectangle 74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79" name="Rectangle 74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80" name="Rectangle 74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81" name="Rectangle 74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82" name="Rectangle 74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83" name="Rectangle 74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84" name="Rectangle 74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418" name="Group 741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453" name="Rectangle 74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54" name="Rectangle 74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55" name="Rectangle 74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56" name="Rectangle 74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57" name="Rectangle 74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58" name="Rectangle 74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59" name="Rectangle 74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60" name="Rectangle 74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61" name="Rectangle 74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62" name="Rectangle 74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63" name="Rectangle 74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64" name="Rectangle 74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65" name="Rectangle 74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66" name="Rectangle 74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67" name="Rectangle 74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68" name="Rectangle 74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419" name="Group 741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437" name="Rectangle 74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38" name="Rectangle 74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39" name="Rectangle 74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40" name="Rectangle 74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41" name="Rectangle 74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42" name="Rectangle 74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43" name="Rectangle 74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44" name="Rectangle 74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45" name="Rectangle 74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46" name="Rectangle 74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47" name="Rectangle 74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48" name="Rectangle 74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49" name="Rectangle 74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50" name="Rectangle 74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51" name="Rectangle 74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52" name="Rectangle 74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420" name="Group 741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421" name="Rectangle 74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22" name="Rectangle 74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23" name="Rectangle 74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24" name="Rectangle 74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25" name="Rectangle 74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26" name="Rectangle 74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27" name="Rectangle 74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28" name="Rectangle 74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29" name="Rectangle 74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30" name="Rectangle 74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31" name="Rectangle 74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32" name="Rectangle 74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33" name="Rectangle 74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34" name="Rectangle 74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35" name="Rectangle 74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36" name="Rectangle 74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7137" name="Group 7136"/>
            <p:cNvGrpSpPr/>
            <p:nvPr/>
          </p:nvGrpSpPr>
          <p:grpSpPr>
            <a:xfrm>
              <a:off x="8153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7277" name="Group 727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347" name="Group 734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399" name="Rectangle 739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00" name="Rectangle 739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01" name="Rectangle 740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02" name="Rectangle 740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03" name="Rectangle 740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04" name="Rectangle 740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05" name="Rectangle 740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06" name="Rectangle 740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07" name="Rectangle 740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08" name="Rectangle 740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09" name="Rectangle 740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10" name="Rectangle 740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11" name="Rectangle 741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12" name="Rectangle 741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13" name="Rectangle 741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414" name="Rectangle 741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348" name="Group 734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383" name="Rectangle 73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84" name="Rectangle 73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85" name="Rectangle 73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86" name="Rectangle 73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87" name="Rectangle 73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88" name="Rectangle 73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89" name="Rectangle 73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90" name="Rectangle 73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91" name="Rectangle 73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92" name="Rectangle 73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93" name="Rectangle 73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94" name="Rectangle 73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95" name="Rectangle 73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96" name="Rectangle 73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97" name="Rectangle 73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98" name="Rectangle 73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349" name="Group 734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367" name="Rectangle 736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68" name="Rectangle 736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69" name="Rectangle 736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70" name="Rectangle 736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71" name="Rectangle 737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72" name="Rectangle 737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73" name="Rectangle 737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74" name="Rectangle 737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75" name="Rectangle 737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76" name="Rectangle 737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77" name="Rectangle 737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78" name="Rectangle 737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79" name="Rectangle 737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80" name="Rectangle 737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81" name="Rectangle 738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82" name="Rectangle 738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350" name="Group 734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351" name="Rectangle 735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52" name="Rectangle 735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53" name="Rectangle 735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54" name="Rectangle 735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55" name="Rectangle 735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56" name="Rectangle 735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57" name="Rectangle 735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58" name="Rectangle 735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59" name="Rectangle 735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60" name="Rectangle 735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61" name="Rectangle 736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62" name="Rectangle 736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63" name="Rectangle 736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64" name="Rectangle 736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65" name="Rectangle 736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66" name="Rectangle 736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7278" name="Group 727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279" name="Group 727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331" name="Rectangle 73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32" name="Rectangle 73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33" name="Rectangle 73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34" name="Rectangle 73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35" name="Rectangle 73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36" name="Rectangle 73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37" name="Rectangle 73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38" name="Rectangle 73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39" name="Rectangle 73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40" name="Rectangle 73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41" name="Rectangle 73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42" name="Rectangle 73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43" name="Rectangle 73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44" name="Rectangle 73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45" name="Rectangle 73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46" name="Rectangle 73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280" name="Group 727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315" name="Rectangle 731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16" name="Rectangle 731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17" name="Rectangle 731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18" name="Rectangle 731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19" name="Rectangle 731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20" name="Rectangle 731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21" name="Rectangle 732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22" name="Rectangle 732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23" name="Rectangle 732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24" name="Rectangle 732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25" name="Rectangle 732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26" name="Rectangle 732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27" name="Rectangle 732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28" name="Rectangle 732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29" name="Rectangle 732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30" name="Rectangle 732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281" name="Group 728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299" name="Rectangle 729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00" name="Rectangle 729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01" name="Rectangle 730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02" name="Rectangle 730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03" name="Rectangle 730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04" name="Rectangle 730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05" name="Rectangle 730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06" name="Rectangle 730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07" name="Rectangle 730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08" name="Rectangle 730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09" name="Rectangle 730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10" name="Rectangle 730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11" name="Rectangle 731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12" name="Rectangle 731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13" name="Rectangle 731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314" name="Rectangle 731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282" name="Group 728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283" name="Rectangle 72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84" name="Rectangle 72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85" name="Rectangle 72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86" name="Rectangle 72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87" name="Rectangle 72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88" name="Rectangle 72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89" name="Rectangle 72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90" name="Rectangle 72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91" name="Rectangle 72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92" name="Rectangle 72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93" name="Rectangle 72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94" name="Rectangle 72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95" name="Rectangle 72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96" name="Rectangle 72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97" name="Rectangle 72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98" name="Rectangle 72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7138" name="Group 7137"/>
            <p:cNvGrpSpPr/>
            <p:nvPr/>
          </p:nvGrpSpPr>
          <p:grpSpPr>
            <a:xfrm>
              <a:off x="8686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7139" name="Group 713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209" name="Group 720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261" name="Rectangle 72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62" name="Rectangle 72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63" name="Rectangle 72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64" name="Rectangle 72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65" name="Rectangle 72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66" name="Rectangle 72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67" name="Rectangle 72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68" name="Rectangle 72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69" name="Rectangle 72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70" name="Rectangle 72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71" name="Rectangle 72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72" name="Rectangle 72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73" name="Rectangle 72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74" name="Rectangle 72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75" name="Rectangle 72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76" name="Rectangle 72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210" name="Group 720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245" name="Rectangle 72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46" name="Rectangle 72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47" name="Rectangle 72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48" name="Rectangle 72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49" name="Rectangle 72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50" name="Rectangle 72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51" name="Rectangle 72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52" name="Rectangle 72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53" name="Rectangle 72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54" name="Rectangle 72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55" name="Rectangle 72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56" name="Rectangle 72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57" name="Rectangle 72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58" name="Rectangle 72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59" name="Rectangle 72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60" name="Rectangle 72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211" name="Group 721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229" name="Rectangle 72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30" name="Rectangle 72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31" name="Rectangle 72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32" name="Rectangle 72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33" name="Rectangle 72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34" name="Rectangle 72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35" name="Rectangle 72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36" name="Rectangle 72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37" name="Rectangle 72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38" name="Rectangle 72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39" name="Rectangle 72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40" name="Rectangle 72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41" name="Rectangle 72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42" name="Rectangle 72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43" name="Rectangle 72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44" name="Rectangle 72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212" name="Group 721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213" name="Rectangle 72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14" name="Rectangle 72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15" name="Rectangle 72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16" name="Rectangle 72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17" name="Rectangle 72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18" name="Rectangle 72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19" name="Rectangle 72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20" name="Rectangle 72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21" name="Rectangle 72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22" name="Rectangle 72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23" name="Rectangle 72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24" name="Rectangle 72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25" name="Rectangle 72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26" name="Rectangle 72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27" name="Rectangle 72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28" name="Rectangle 72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7140" name="Group 713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7141" name="Group 714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193" name="Rectangle 71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94" name="Rectangle 71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95" name="Rectangle 71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96" name="Rectangle 71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97" name="Rectangle 71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98" name="Rectangle 71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99" name="Rectangle 71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00" name="Rectangle 71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01" name="Rectangle 72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02" name="Rectangle 72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03" name="Rectangle 72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04" name="Rectangle 72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05" name="Rectangle 72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06" name="Rectangle 72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07" name="Rectangle 72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208" name="Rectangle 72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142" name="Group 714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177" name="Rectangle 717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78" name="Rectangle 717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79" name="Rectangle 717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80" name="Rectangle 717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81" name="Rectangle 718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82" name="Rectangle 718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83" name="Rectangle 718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84" name="Rectangle 718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85" name="Rectangle 718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86" name="Rectangle 718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87" name="Rectangle 718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88" name="Rectangle 718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89" name="Rectangle 718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90" name="Rectangle 718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91" name="Rectangle 719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92" name="Rectangle 719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143" name="Group 714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161" name="Rectangle 71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62" name="Rectangle 71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63" name="Rectangle 71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64" name="Rectangle 71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65" name="Rectangle 71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66" name="Rectangle 71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67" name="Rectangle 71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68" name="Rectangle 71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69" name="Rectangle 71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70" name="Rectangle 71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71" name="Rectangle 71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72" name="Rectangle 71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73" name="Rectangle 71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74" name="Rectangle 71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75" name="Rectangle 71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76" name="Rectangle 71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7144" name="Group 714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7145" name="Rectangle 71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46" name="Rectangle 71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47" name="Rectangle 71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48" name="Rectangle 71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49" name="Rectangle 71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50" name="Rectangle 71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51" name="Rectangle 71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52" name="Rectangle 71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53" name="Rectangle 71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54" name="Rectangle 71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55" name="Rectangle 71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56" name="Rectangle 71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57" name="Rectangle 71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58" name="Rectangle 71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59" name="Rectangle 71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7160" name="Rectangle 71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</p:grpSp>
      <p:grpSp>
        <p:nvGrpSpPr>
          <p:cNvPr id="8381" name="Group 8380"/>
          <p:cNvGrpSpPr/>
          <p:nvPr/>
        </p:nvGrpSpPr>
        <p:grpSpPr>
          <a:xfrm>
            <a:off x="5029200" y="5440681"/>
            <a:ext cx="3429000" cy="45719"/>
            <a:chOff x="4419600" y="5486400"/>
            <a:chExt cx="4724400" cy="76200"/>
          </a:xfrm>
        </p:grpSpPr>
        <p:grpSp>
          <p:nvGrpSpPr>
            <p:cNvPr id="8382" name="Group 8381"/>
            <p:cNvGrpSpPr/>
            <p:nvPr/>
          </p:nvGrpSpPr>
          <p:grpSpPr>
            <a:xfrm>
              <a:off x="4419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9495" name="Group 949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565" name="Group 956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617" name="Rectangle 96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18" name="Rectangle 96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19" name="Rectangle 96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20" name="Rectangle 96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21" name="Rectangle 96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22" name="Rectangle 96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23" name="Rectangle 96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24" name="Rectangle 96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25" name="Rectangle 96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26" name="Rectangle 96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27" name="Rectangle 96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28" name="Rectangle 96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29" name="Rectangle 96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30" name="Rectangle 96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31" name="Rectangle 96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32" name="Rectangle 96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566" name="Group 956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601" name="Rectangle 96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02" name="Rectangle 96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03" name="Rectangle 96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04" name="Rectangle 96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05" name="Rectangle 96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06" name="Rectangle 96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07" name="Rectangle 96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08" name="Rectangle 96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09" name="Rectangle 96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10" name="Rectangle 96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11" name="Rectangle 96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12" name="Rectangle 96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13" name="Rectangle 96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14" name="Rectangle 96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15" name="Rectangle 96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16" name="Rectangle 96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567" name="Group 956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585" name="Rectangle 95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86" name="Rectangle 95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87" name="Rectangle 95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88" name="Rectangle 95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89" name="Rectangle 95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90" name="Rectangle 95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91" name="Rectangle 95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92" name="Rectangle 95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93" name="Rectangle 95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94" name="Rectangle 95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95" name="Rectangle 95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96" name="Rectangle 95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97" name="Rectangle 95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98" name="Rectangle 95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99" name="Rectangle 95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00" name="Rectangle 95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568" name="Group 956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569" name="Rectangle 95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70" name="Rectangle 95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71" name="Rectangle 95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72" name="Rectangle 95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73" name="Rectangle 95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74" name="Rectangle 95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75" name="Rectangle 95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76" name="Rectangle 95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77" name="Rectangle 95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78" name="Rectangle 95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79" name="Rectangle 95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80" name="Rectangle 95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81" name="Rectangle 95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82" name="Rectangle 95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83" name="Rectangle 95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84" name="Rectangle 95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9496" name="Group 949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497" name="Group 949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549" name="Rectangle 954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50" name="Rectangle 954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51" name="Rectangle 955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52" name="Rectangle 955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53" name="Rectangle 955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54" name="Rectangle 955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55" name="Rectangle 955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56" name="Rectangle 955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57" name="Rectangle 955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58" name="Rectangle 955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59" name="Rectangle 955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60" name="Rectangle 955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61" name="Rectangle 956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62" name="Rectangle 956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63" name="Rectangle 956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64" name="Rectangle 956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498" name="Group 949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533" name="Rectangle 953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34" name="Rectangle 953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35" name="Rectangle 953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36" name="Rectangle 953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37" name="Rectangle 953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38" name="Rectangle 953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39" name="Rectangle 953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40" name="Rectangle 953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41" name="Rectangle 954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42" name="Rectangle 954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43" name="Rectangle 954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44" name="Rectangle 954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45" name="Rectangle 954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46" name="Rectangle 954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47" name="Rectangle 954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48" name="Rectangle 954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499" name="Group 949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517" name="Rectangle 95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18" name="Rectangle 95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19" name="Rectangle 95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20" name="Rectangle 95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21" name="Rectangle 95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22" name="Rectangle 95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23" name="Rectangle 95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24" name="Rectangle 95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25" name="Rectangle 95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26" name="Rectangle 95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27" name="Rectangle 95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28" name="Rectangle 95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29" name="Rectangle 95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30" name="Rectangle 95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31" name="Rectangle 95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32" name="Rectangle 95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500" name="Group 949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501" name="Rectangle 95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02" name="Rectangle 95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03" name="Rectangle 95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04" name="Rectangle 95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05" name="Rectangle 95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06" name="Rectangle 95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07" name="Rectangle 95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08" name="Rectangle 95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09" name="Rectangle 95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10" name="Rectangle 95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11" name="Rectangle 95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12" name="Rectangle 95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13" name="Rectangle 95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14" name="Rectangle 95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15" name="Rectangle 95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516" name="Rectangle 95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8383" name="Group 8382"/>
            <p:cNvGrpSpPr/>
            <p:nvPr/>
          </p:nvGrpSpPr>
          <p:grpSpPr>
            <a:xfrm>
              <a:off x="4953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9357" name="Group 935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427" name="Group 942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479" name="Rectangle 947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80" name="Rectangle 947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81" name="Rectangle 948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82" name="Rectangle 948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83" name="Rectangle 948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84" name="Rectangle 948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85" name="Rectangle 948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86" name="Rectangle 948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87" name="Rectangle 948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88" name="Rectangle 948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89" name="Rectangle 948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90" name="Rectangle 948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91" name="Rectangle 949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92" name="Rectangle 949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93" name="Rectangle 949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94" name="Rectangle 949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428" name="Group 942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463" name="Rectangle 946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64" name="Rectangle 946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65" name="Rectangle 946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66" name="Rectangle 946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67" name="Rectangle 946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68" name="Rectangle 946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69" name="Rectangle 946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70" name="Rectangle 946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71" name="Rectangle 947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72" name="Rectangle 947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73" name="Rectangle 947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74" name="Rectangle 947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75" name="Rectangle 947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76" name="Rectangle 947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77" name="Rectangle 947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78" name="Rectangle 947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429" name="Group 942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447" name="Rectangle 944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48" name="Rectangle 944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49" name="Rectangle 944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50" name="Rectangle 944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51" name="Rectangle 945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52" name="Rectangle 945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53" name="Rectangle 945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54" name="Rectangle 945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55" name="Rectangle 945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56" name="Rectangle 945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57" name="Rectangle 945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58" name="Rectangle 945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59" name="Rectangle 945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60" name="Rectangle 945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61" name="Rectangle 946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62" name="Rectangle 946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430" name="Group 942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431" name="Rectangle 94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32" name="Rectangle 94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33" name="Rectangle 94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34" name="Rectangle 94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35" name="Rectangle 94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36" name="Rectangle 94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37" name="Rectangle 94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38" name="Rectangle 94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39" name="Rectangle 94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40" name="Rectangle 94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41" name="Rectangle 94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42" name="Rectangle 94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43" name="Rectangle 94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44" name="Rectangle 94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45" name="Rectangle 94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46" name="Rectangle 94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9358" name="Group 935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359" name="Group 935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411" name="Rectangle 941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12" name="Rectangle 941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13" name="Rectangle 941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14" name="Rectangle 941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15" name="Rectangle 941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16" name="Rectangle 941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17" name="Rectangle 941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18" name="Rectangle 941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19" name="Rectangle 941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20" name="Rectangle 941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21" name="Rectangle 942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22" name="Rectangle 942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23" name="Rectangle 942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24" name="Rectangle 942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25" name="Rectangle 942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26" name="Rectangle 942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360" name="Group 935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395" name="Rectangle 939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96" name="Rectangle 939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97" name="Rectangle 939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98" name="Rectangle 939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99" name="Rectangle 939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00" name="Rectangle 939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01" name="Rectangle 940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02" name="Rectangle 940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03" name="Rectangle 940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04" name="Rectangle 940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05" name="Rectangle 940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06" name="Rectangle 940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07" name="Rectangle 940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08" name="Rectangle 940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09" name="Rectangle 940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410" name="Rectangle 940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361" name="Group 936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379" name="Rectangle 937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80" name="Rectangle 937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81" name="Rectangle 938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82" name="Rectangle 938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83" name="Rectangle 938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84" name="Rectangle 938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85" name="Rectangle 938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86" name="Rectangle 938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87" name="Rectangle 938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88" name="Rectangle 938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89" name="Rectangle 938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90" name="Rectangle 938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91" name="Rectangle 939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92" name="Rectangle 939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93" name="Rectangle 939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94" name="Rectangle 939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362" name="Group 936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363" name="Rectangle 936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64" name="Rectangle 936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65" name="Rectangle 936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66" name="Rectangle 936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67" name="Rectangle 936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68" name="Rectangle 936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69" name="Rectangle 936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70" name="Rectangle 936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71" name="Rectangle 937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72" name="Rectangle 937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73" name="Rectangle 937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74" name="Rectangle 937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75" name="Rectangle 937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76" name="Rectangle 937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77" name="Rectangle 937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78" name="Rectangle 937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8384" name="Group 8383"/>
            <p:cNvGrpSpPr/>
            <p:nvPr/>
          </p:nvGrpSpPr>
          <p:grpSpPr>
            <a:xfrm>
              <a:off x="5486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9219" name="Group 921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289" name="Group 928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341" name="Rectangle 934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42" name="Rectangle 934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43" name="Rectangle 934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44" name="Rectangle 934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45" name="Rectangle 934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46" name="Rectangle 934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47" name="Rectangle 934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48" name="Rectangle 934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49" name="Rectangle 934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50" name="Rectangle 934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51" name="Rectangle 935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52" name="Rectangle 935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53" name="Rectangle 935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54" name="Rectangle 935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55" name="Rectangle 935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56" name="Rectangle 935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290" name="Group 928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325" name="Rectangle 932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26" name="Rectangle 932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27" name="Rectangle 932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28" name="Rectangle 932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29" name="Rectangle 932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30" name="Rectangle 932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31" name="Rectangle 933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32" name="Rectangle 933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33" name="Rectangle 933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34" name="Rectangle 933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35" name="Rectangle 933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36" name="Rectangle 933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37" name="Rectangle 933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38" name="Rectangle 933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39" name="Rectangle 933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40" name="Rectangle 933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291" name="Group 929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309" name="Rectangle 930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10" name="Rectangle 930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11" name="Rectangle 931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12" name="Rectangle 931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13" name="Rectangle 931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14" name="Rectangle 931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15" name="Rectangle 931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16" name="Rectangle 931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17" name="Rectangle 931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18" name="Rectangle 931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19" name="Rectangle 931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20" name="Rectangle 931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21" name="Rectangle 932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22" name="Rectangle 932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23" name="Rectangle 932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24" name="Rectangle 932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292" name="Group 929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293" name="Rectangle 92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94" name="Rectangle 92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95" name="Rectangle 92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96" name="Rectangle 92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97" name="Rectangle 92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98" name="Rectangle 92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99" name="Rectangle 92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00" name="Rectangle 92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01" name="Rectangle 93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02" name="Rectangle 93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03" name="Rectangle 93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04" name="Rectangle 93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05" name="Rectangle 93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06" name="Rectangle 93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07" name="Rectangle 93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308" name="Rectangle 93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9220" name="Group 921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221" name="Group 922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273" name="Rectangle 927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74" name="Rectangle 927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75" name="Rectangle 927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76" name="Rectangle 927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77" name="Rectangle 927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78" name="Rectangle 927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79" name="Rectangle 927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80" name="Rectangle 927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81" name="Rectangle 928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82" name="Rectangle 928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83" name="Rectangle 928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84" name="Rectangle 928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85" name="Rectangle 928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86" name="Rectangle 928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87" name="Rectangle 928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88" name="Rectangle 928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222" name="Group 922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257" name="Rectangle 925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58" name="Rectangle 925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59" name="Rectangle 925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60" name="Rectangle 925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61" name="Rectangle 926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62" name="Rectangle 926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63" name="Rectangle 926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64" name="Rectangle 926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65" name="Rectangle 926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66" name="Rectangle 926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67" name="Rectangle 926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68" name="Rectangle 926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69" name="Rectangle 926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70" name="Rectangle 926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71" name="Rectangle 927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72" name="Rectangle 927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223" name="Group 922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241" name="Rectangle 924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42" name="Rectangle 924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43" name="Rectangle 924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44" name="Rectangle 924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45" name="Rectangle 924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46" name="Rectangle 924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47" name="Rectangle 924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48" name="Rectangle 924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49" name="Rectangle 924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50" name="Rectangle 924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51" name="Rectangle 925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52" name="Rectangle 925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53" name="Rectangle 925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54" name="Rectangle 925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55" name="Rectangle 925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56" name="Rectangle 925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224" name="Group 922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225" name="Rectangle 922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26" name="Rectangle 922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27" name="Rectangle 922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28" name="Rectangle 922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29" name="Rectangle 922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30" name="Rectangle 922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31" name="Rectangle 923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32" name="Rectangle 923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33" name="Rectangle 923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34" name="Rectangle 923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35" name="Rectangle 923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36" name="Rectangle 923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37" name="Rectangle 923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38" name="Rectangle 923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39" name="Rectangle 923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40" name="Rectangle 923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8385" name="Group 8384"/>
            <p:cNvGrpSpPr/>
            <p:nvPr/>
          </p:nvGrpSpPr>
          <p:grpSpPr>
            <a:xfrm>
              <a:off x="6019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9081" name="Group 908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151" name="Group 915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203" name="Rectangle 920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04" name="Rectangle 920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05" name="Rectangle 920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06" name="Rectangle 920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07" name="Rectangle 920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08" name="Rectangle 920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09" name="Rectangle 920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10" name="Rectangle 920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11" name="Rectangle 921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12" name="Rectangle 921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13" name="Rectangle 921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14" name="Rectangle 921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15" name="Rectangle 921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16" name="Rectangle 921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17" name="Rectangle 921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18" name="Rectangle 921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152" name="Group 915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187" name="Rectangle 918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88" name="Rectangle 918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89" name="Rectangle 918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90" name="Rectangle 918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91" name="Rectangle 919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92" name="Rectangle 919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93" name="Rectangle 919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94" name="Rectangle 919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95" name="Rectangle 919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96" name="Rectangle 919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97" name="Rectangle 919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98" name="Rectangle 919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99" name="Rectangle 919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00" name="Rectangle 919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01" name="Rectangle 920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202" name="Rectangle 920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153" name="Group 915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171" name="Rectangle 917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72" name="Rectangle 917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73" name="Rectangle 917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74" name="Rectangle 917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75" name="Rectangle 917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76" name="Rectangle 917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77" name="Rectangle 917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78" name="Rectangle 917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79" name="Rectangle 917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80" name="Rectangle 917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81" name="Rectangle 918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82" name="Rectangle 918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83" name="Rectangle 918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84" name="Rectangle 918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85" name="Rectangle 918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86" name="Rectangle 918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154" name="Group 915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155" name="Rectangle 915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56" name="Rectangle 915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57" name="Rectangle 915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58" name="Rectangle 915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59" name="Rectangle 915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60" name="Rectangle 915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61" name="Rectangle 916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62" name="Rectangle 916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63" name="Rectangle 916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64" name="Rectangle 916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65" name="Rectangle 916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66" name="Rectangle 916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67" name="Rectangle 916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68" name="Rectangle 916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69" name="Rectangle 916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70" name="Rectangle 916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9082" name="Group 908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083" name="Group 908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135" name="Rectangle 91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36" name="Rectangle 91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37" name="Rectangle 91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38" name="Rectangle 91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39" name="Rectangle 91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40" name="Rectangle 91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41" name="Rectangle 91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42" name="Rectangle 91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43" name="Rectangle 91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44" name="Rectangle 91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45" name="Rectangle 91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46" name="Rectangle 91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47" name="Rectangle 91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48" name="Rectangle 91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49" name="Rectangle 91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50" name="Rectangle 91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084" name="Group 908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119" name="Rectangle 911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20" name="Rectangle 911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21" name="Rectangle 912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22" name="Rectangle 912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23" name="Rectangle 912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24" name="Rectangle 912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25" name="Rectangle 912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26" name="Rectangle 912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27" name="Rectangle 912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28" name="Rectangle 912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29" name="Rectangle 912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30" name="Rectangle 912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31" name="Rectangle 913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32" name="Rectangle 913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33" name="Rectangle 913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34" name="Rectangle 913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085" name="Group 908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103" name="Rectangle 910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04" name="Rectangle 910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05" name="Rectangle 910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06" name="Rectangle 910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07" name="Rectangle 910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08" name="Rectangle 910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09" name="Rectangle 910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10" name="Rectangle 910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11" name="Rectangle 911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12" name="Rectangle 911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13" name="Rectangle 911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14" name="Rectangle 911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15" name="Rectangle 911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16" name="Rectangle 911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17" name="Rectangle 911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18" name="Rectangle 911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086" name="Group 908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087" name="Rectangle 908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88" name="Rectangle 908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89" name="Rectangle 908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90" name="Rectangle 908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91" name="Rectangle 909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92" name="Rectangle 909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93" name="Rectangle 909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94" name="Rectangle 909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95" name="Rectangle 909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96" name="Rectangle 909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97" name="Rectangle 909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98" name="Rectangle 909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99" name="Rectangle 909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00" name="Rectangle 909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01" name="Rectangle 910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102" name="Rectangle 910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8386" name="Group 8385"/>
            <p:cNvGrpSpPr/>
            <p:nvPr/>
          </p:nvGrpSpPr>
          <p:grpSpPr>
            <a:xfrm>
              <a:off x="65532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8943" name="Group 894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013" name="Group 901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065" name="Rectangle 90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66" name="Rectangle 90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67" name="Rectangle 90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68" name="Rectangle 90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69" name="Rectangle 90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70" name="Rectangle 90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71" name="Rectangle 90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72" name="Rectangle 90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73" name="Rectangle 90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74" name="Rectangle 90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75" name="Rectangle 90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76" name="Rectangle 90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77" name="Rectangle 90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78" name="Rectangle 90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79" name="Rectangle 90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80" name="Rectangle 90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014" name="Group 901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049" name="Rectangle 904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50" name="Rectangle 904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51" name="Rectangle 905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52" name="Rectangle 905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53" name="Rectangle 905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54" name="Rectangle 905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55" name="Rectangle 905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56" name="Rectangle 905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57" name="Rectangle 905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58" name="Rectangle 905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59" name="Rectangle 905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60" name="Rectangle 905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61" name="Rectangle 906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62" name="Rectangle 906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63" name="Rectangle 906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64" name="Rectangle 906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015" name="Group 901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033" name="Rectangle 903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34" name="Rectangle 903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35" name="Rectangle 903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36" name="Rectangle 903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37" name="Rectangle 903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38" name="Rectangle 903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39" name="Rectangle 903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40" name="Rectangle 903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41" name="Rectangle 904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42" name="Rectangle 904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43" name="Rectangle 904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44" name="Rectangle 904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45" name="Rectangle 904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46" name="Rectangle 904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47" name="Rectangle 904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48" name="Rectangle 904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016" name="Group 901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017" name="Rectangle 90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18" name="Rectangle 90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19" name="Rectangle 90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20" name="Rectangle 90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21" name="Rectangle 90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22" name="Rectangle 90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23" name="Rectangle 90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24" name="Rectangle 90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25" name="Rectangle 90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26" name="Rectangle 90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27" name="Rectangle 90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28" name="Rectangle 90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29" name="Rectangle 90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30" name="Rectangle 90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31" name="Rectangle 90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32" name="Rectangle 90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8944" name="Group 894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945" name="Group 894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997" name="Rectangle 89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98" name="Rectangle 89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99" name="Rectangle 89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00" name="Rectangle 89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01" name="Rectangle 90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02" name="Rectangle 90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03" name="Rectangle 90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04" name="Rectangle 90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05" name="Rectangle 90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06" name="Rectangle 90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07" name="Rectangle 90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08" name="Rectangle 90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09" name="Rectangle 90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10" name="Rectangle 90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11" name="Rectangle 90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012" name="Rectangle 90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946" name="Group 894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981" name="Rectangle 898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82" name="Rectangle 898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83" name="Rectangle 898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84" name="Rectangle 898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85" name="Rectangle 898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86" name="Rectangle 898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87" name="Rectangle 898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88" name="Rectangle 898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89" name="Rectangle 898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90" name="Rectangle 898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91" name="Rectangle 899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92" name="Rectangle 899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93" name="Rectangle 899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94" name="Rectangle 899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95" name="Rectangle 899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96" name="Rectangle 899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947" name="Group 894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965" name="Rectangle 89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66" name="Rectangle 89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67" name="Rectangle 89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68" name="Rectangle 89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69" name="Rectangle 89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70" name="Rectangle 89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71" name="Rectangle 89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72" name="Rectangle 89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73" name="Rectangle 89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74" name="Rectangle 89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75" name="Rectangle 89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76" name="Rectangle 89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77" name="Rectangle 89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78" name="Rectangle 89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79" name="Rectangle 89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80" name="Rectangle 89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948" name="Group 894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949" name="Rectangle 894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50" name="Rectangle 894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51" name="Rectangle 895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52" name="Rectangle 895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53" name="Rectangle 895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54" name="Rectangle 895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55" name="Rectangle 895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56" name="Rectangle 895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57" name="Rectangle 895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58" name="Rectangle 895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59" name="Rectangle 895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60" name="Rectangle 895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61" name="Rectangle 896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62" name="Rectangle 896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63" name="Rectangle 896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64" name="Rectangle 896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8387" name="Group 8386"/>
            <p:cNvGrpSpPr/>
            <p:nvPr/>
          </p:nvGrpSpPr>
          <p:grpSpPr>
            <a:xfrm>
              <a:off x="7086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8805" name="Group 880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875" name="Group 887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927" name="Rectangle 892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28" name="Rectangle 892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29" name="Rectangle 892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30" name="Rectangle 892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31" name="Rectangle 893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32" name="Rectangle 893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33" name="Rectangle 893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34" name="Rectangle 893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35" name="Rectangle 893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36" name="Rectangle 893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37" name="Rectangle 893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38" name="Rectangle 893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39" name="Rectangle 893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40" name="Rectangle 893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41" name="Rectangle 894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42" name="Rectangle 894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876" name="Group 887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911" name="Rectangle 891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12" name="Rectangle 891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13" name="Rectangle 891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14" name="Rectangle 891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15" name="Rectangle 891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16" name="Rectangle 891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17" name="Rectangle 891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18" name="Rectangle 891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19" name="Rectangle 891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20" name="Rectangle 891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21" name="Rectangle 892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22" name="Rectangle 892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23" name="Rectangle 892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24" name="Rectangle 892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25" name="Rectangle 892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26" name="Rectangle 892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877" name="Group 887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895" name="Rectangle 889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96" name="Rectangle 889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97" name="Rectangle 889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98" name="Rectangle 889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99" name="Rectangle 889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00" name="Rectangle 889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01" name="Rectangle 890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02" name="Rectangle 890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03" name="Rectangle 890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04" name="Rectangle 890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05" name="Rectangle 890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06" name="Rectangle 890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07" name="Rectangle 890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08" name="Rectangle 890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09" name="Rectangle 890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910" name="Rectangle 890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878" name="Group 887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879" name="Rectangle 887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80" name="Rectangle 887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81" name="Rectangle 888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82" name="Rectangle 888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83" name="Rectangle 888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84" name="Rectangle 888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85" name="Rectangle 888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86" name="Rectangle 888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87" name="Rectangle 888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88" name="Rectangle 888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89" name="Rectangle 888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90" name="Rectangle 888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91" name="Rectangle 889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92" name="Rectangle 889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93" name="Rectangle 889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94" name="Rectangle 889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8806" name="Group 880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807" name="Group 880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859" name="Rectangle 885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60" name="Rectangle 885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61" name="Rectangle 886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62" name="Rectangle 886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63" name="Rectangle 886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64" name="Rectangle 886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65" name="Rectangle 886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66" name="Rectangle 886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67" name="Rectangle 886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68" name="Rectangle 886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69" name="Rectangle 886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70" name="Rectangle 886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71" name="Rectangle 887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72" name="Rectangle 887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73" name="Rectangle 887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74" name="Rectangle 887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808" name="Group 880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843" name="Rectangle 884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44" name="Rectangle 884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45" name="Rectangle 884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46" name="Rectangle 884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47" name="Rectangle 884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48" name="Rectangle 884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49" name="Rectangle 884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50" name="Rectangle 884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51" name="Rectangle 885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52" name="Rectangle 885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53" name="Rectangle 885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54" name="Rectangle 885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55" name="Rectangle 885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56" name="Rectangle 885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57" name="Rectangle 885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58" name="Rectangle 885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809" name="Group 880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827" name="Rectangle 882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28" name="Rectangle 882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29" name="Rectangle 882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30" name="Rectangle 882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31" name="Rectangle 883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32" name="Rectangle 883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33" name="Rectangle 883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34" name="Rectangle 883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35" name="Rectangle 883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36" name="Rectangle 883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37" name="Rectangle 883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38" name="Rectangle 883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39" name="Rectangle 883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40" name="Rectangle 883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41" name="Rectangle 884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42" name="Rectangle 884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810" name="Group 880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811" name="Rectangle 881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12" name="Rectangle 881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13" name="Rectangle 881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14" name="Rectangle 881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15" name="Rectangle 881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16" name="Rectangle 881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17" name="Rectangle 881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18" name="Rectangle 881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19" name="Rectangle 881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20" name="Rectangle 881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21" name="Rectangle 882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22" name="Rectangle 882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23" name="Rectangle 882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24" name="Rectangle 882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25" name="Rectangle 882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26" name="Rectangle 882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8388" name="Group 8387"/>
            <p:cNvGrpSpPr/>
            <p:nvPr/>
          </p:nvGrpSpPr>
          <p:grpSpPr>
            <a:xfrm>
              <a:off x="7620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8667" name="Group 866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737" name="Group 873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789" name="Rectangle 878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90" name="Rectangle 878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91" name="Rectangle 879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92" name="Rectangle 879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93" name="Rectangle 879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94" name="Rectangle 879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95" name="Rectangle 879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96" name="Rectangle 879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97" name="Rectangle 879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98" name="Rectangle 879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99" name="Rectangle 879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00" name="Rectangle 879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01" name="Rectangle 880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02" name="Rectangle 880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03" name="Rectangle 880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804" name="Rectangle 880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738" name="Group 873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773" name="Rectangle 877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74" name="Rectangle 877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75" name="Rectangle 877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76" name="Rectangle 877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77" name="Rectangle 877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78" name="Rectangle 877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79" name="Rectangle 877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80" name="Rectangle 877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81" name="Rectangle 878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82" name="Rectangle 878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83" name="Rectangle 878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84" name="Rectangle 878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85" name="Rectangle 878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86" name="Rectangle 878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87" name="Rectangle 878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88" name="Rectangle 878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739" name="Group 873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757" name="Rectangle 875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58" name="Rectangle 875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59" name="Rectangle 875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60" name="Rectangle 875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61" name="Rectangle 876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62" name="Rectangle 876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63" name="Rectangle 876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64" name="Rectangle 876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65" name="Rectangle 876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66" name="Rectangle 876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67" name="Rectangle 876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68" name="Rectangle 876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69" name="Rectangle 876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70" name="Rectangle 876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71" name="Rectangle 877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72" name="Rectangle 877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740" name="Group 873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741" name="Rectangle 874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42" name="Rectangle 874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43" name="Rectangle 874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44" name="Rectangle 874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45" name="Rectangle 874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46" name="Rectangle 874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47" name="Rectangle 874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48" name="Rectangle 874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49" name="Rectangle 874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50" name="Rectangle 874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51" name="Rectangle 875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52" name="Rectangle 875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53" name="Rectangle 875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54" name="Rectangle 875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55" name="Rectangle 875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56" name="Rectangle 875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8668" name="Group 866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669" name="Group 866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721" name="Rectangle 87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22" name="Rectangle 87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23" name="Rectangle 87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24" name="Rectangle 87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25" name="Rectangle 87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26" name="Rectangle 87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27" name="Rectangle 87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28" name="Rectangle 87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29" name="Rectangle 87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30" name="Rectangle 87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31" name="Rectangle 87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32" name="Rectangle 87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33" name="Rectangle 87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34" name="Rectangle 87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35" name="Rectangle 87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36" name="Rectangle 87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670" name="Group 866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705" name="Rectangle 870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06" name="Rectangle 870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07" name="Rectangle 870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08" name="Rectangle 870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09" name="Rectangle 870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10" name="Rectangle 870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11" name="Rectangle 871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12" name="Rectangle 871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13" name="Rectangle 871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14" name="Rectangle 871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15" name="Rectangle 871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16" name="Rectangle 871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17" name="Rectangle 871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18" name="Rectangle 871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19" name="Rectangle 871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20" name="Rectangle 871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671" name="Group 867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689" name="Rectangle 868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90" name="Rectangle 868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91" name="Rectangle 869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92" name="Rectangle 869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93" name="Rectangle 869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94" name="Rectangle 869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95" name="Rectangle 869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96" name="Rectangle 869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97" name="Rectangle 869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98" name="Rectangle 869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99" name="Rectangle 869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00" name="Rectangle 869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01" name="Rectangle 870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02" name="Rectangle 870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03" name="Rectangle 870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704" name="Rectangle 870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672" name="Group 867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673" name="Rectangle 867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74" name="Rectangle 867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75" name="Rectangle 867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76" name="Rectangle 867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77" name="Rectangle 867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78" name="Rectangle 867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79" name="Rectangle 867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80" name="Rectangle 867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81" name="Rectangle 868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82" name="Rectangle 868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83" name="Rectangle 868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84" name="Rectangle 868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85" name="Rectangle 868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86" name="Rectangle 868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87" name="Rectangle 868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88" name="Rectangle 868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8389" name="Group 8388"/>
            <p:cNvGrpSpPr/>
            <p:nvPr/>
          </p:nvGrpSpPr>
          <p:grpSpPr>
            <a:xfrm>
              <a:off x="8153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8529" name="Group 852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599" name="Group 859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651" name="Rectangle 865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52" name="Rectangle 865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53" name="Rectangle 865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54" name="Rectangle 865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55" name="Rectangle 865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56" name="Rectangle 865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57" name="Rectangle 865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58" name="Rectangle 865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59" name="Rectangle 865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60" name="Rectangle 865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61" name="Rectangle 866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62" name="Rectangle 866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63" name="Rectangle 866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64" name="Rectangle 866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65" name="Rectangle 866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66" name="Rectangle 866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600" name="Group 859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635" name="Rectangle 86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36" name="Rectangle 86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37" name="Rectangle 86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38" name="Rectangle 86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39" name="Rectangle 86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40" name="Rectangle 86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41" name="Rectangle 86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42" name="Rectangle 86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43" name="Rectangle 86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44" name="Rectangle 86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45" name="Rectangle 86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46" name="Rectangle 86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47" name="Rectangle 86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48" name="Rectangle 86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49" name="Rectangle 86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50" name="Rectangle 86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601" name="Group 860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619" name="Rectangle 861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20" name="Rectangle 861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21" name="Rectangle 862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22" name="Rectangle 862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23" name="Rectangle 862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24" name="Rectangle 862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25" name="Rectangle 862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26" name="Rectangle 862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27" name="Rectangle 862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28" name="Rectangle 862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29" name="Rectangle 862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30" name="Rectangle 862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31" name="Rectangle 863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32" name="Rectangle 863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33" name="Rectangle 863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34" name="Rectangle 863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602" name="Group 860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603" name="Rectangle 860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04" name="Rectangle 860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05" name="Rectangle 860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06" name="Rectangle 860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07" name="Rectangle 860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08" name="Rectangle 860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09" name="Rectangle 860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10" name="Rectangle 860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11" name="Rectangle 861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12" name="Rectangle 861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13" name="Rectangle 861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14" name="Rectangle 861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15" name="Rectangle 861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16" name="Rectangle 861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17" name="Rectangle 861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618" name="Rectangle 861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8530" name="Group 852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531" name="Group 853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583" name="Rectangle 85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84" name="Rectangle 85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85" name="Rectangle 85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86" name="Rectangle 85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87" name="Rectangle 85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88" name="Rectangle 85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89" name="Rectangle 85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90" name="Rectangle 85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91" name="Rectangle 85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92" name="Rectangle 85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93" name="Rectangle 85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94" name="Rectangle 85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95" name="Rectangle 85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96" name="Rectangle 85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97" name="Rectangle 85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98" name="Rectangle 85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532" name="Group 853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567" name="Rectangle 856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68" name="Rectangle 856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69" name="Rectangle 856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70" name="Rectangle 856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71" name="Rectangle 857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72" name="Rectangle 857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73" name="Rectangle 857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74" name="Rectangle 857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75" name="Rectangle 857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76" name="Rectangle 857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77" name="Rectangle 857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78" name="Rectangle 857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79" name="Rectangle 857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80" name="Rectangle 857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81" name="Rectangle 858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82" name="Rectangle 858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533" name="Group 853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551" name="Rectangle 855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52" name="Rectangle 855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53" name="Rectangle 855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54" name="Rectangle 855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55" name="Rectangle 855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56" name="Rectangle 855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57" name="Rectangle 855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58" name="Rectangle 855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59" name="Rectangle 855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60" name="Rectangle 855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61" name="Rectangle 856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62" name="Rectangle 856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63" name="Rectangle 856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64" name="Rectangle 856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65" name="Rectangle 856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66" name="Rectangle 856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534" name="Group 853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535" name="Rectangle 85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36" name="Rectangle 85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37" name="Rectangle 85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38" name="Rectangle 85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39" name="Rectangle 85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40" name="Rectangle 85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41" name="Rectangle 85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42" name="Rectangle 85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43" name="Rectangle 85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44" name="Rectangle 85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45" name="Rectangle 85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46" name="Rectangle 85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47" name="Rectangle 85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48" name="Rectangle 85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49" name="Rectangle 85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50" name="Rectangle 85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8390" name="Group 8389"/>
            <p:cNvGrpSpPr/>
            <p:nvPr/>
          </p:nvGrpSpPr>
          <p:grpSpPr>
            <a:xfrm>
              <a:off x="8686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8391" name="Group 839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461" name="Group 846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513" name="Rectangle 85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14" name="Rectangle 85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15" name="Rectangle 85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16" name="Rectangle 85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17" name="Rectangle 85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18" name="Rectangle 85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19" name="Rectangle 85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20" name="Rectangle 85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21" name="Rectangle 85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22" name="Rectangle 85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23" name="Rectangle 85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24" name="Rectangle 85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25" name="Rectangle 85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26" name="Rectangle 85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27" name="Rectangle 85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28" name="Rectangle 85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462" name="Group 846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497" name="Rectangle 84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98" name="Rectangle 84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99" name="Rectangle 84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00" name="Rectangle 84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01" name="Rectangle 85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02" name="Rectangle 85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03" name="Rectangle 85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04" name="Rectangle 85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05" name="Rectangle 85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06" name="Rectangle 85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07" name="Rectangle 85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08" name="Rectangle 85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09" name="Rectangle 85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10" name="Rectangle 85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11" name="Rectangle 85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512" name="Rectangle 85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463" name="Group 846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481" name="Rectangle 848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82" name="Rectangle 848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83" name="Rectangle 848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84" name="Rectangle 848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85" name="Rectangle 848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86" name="Rectangle 848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87" name="Rectangle 848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88" name="Rectangle 848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89" name="Rectangle 848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90" name="Rectangle 848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91" name="Rectangle 849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92" name="Rectangle 849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93" name="Rectangle 849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94" name="Rectangle 849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95" name="Rectangle 849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96" name="Rectangle 849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464" name="Group 846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465" name="Rectangle 84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66" name="Rectangle 84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67" name="Rectangle 84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68" name="Rectangle 84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69" name="Rectangle 84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70" name="Rectangle 84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71" name="Rectangle 84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72" name="Rectangle 84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73" name="Rectangle 84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74" name="Rectangle 84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75" name="Rectangle 84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76" name="Rectangle 84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77" name="Rectangle 84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78" name="Rectangle 84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79" name="Rectangle 84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80" name="Rectangle 84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8392" name="Group 839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8393" name="Group 839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445" name="Rectangle 84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46" name="Rectangle 84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47" name="Rectangle 84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48" name="Rectangle 84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49" name="Rectangle 84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50" name="Rectangle 84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51" name="Rectangle 84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52" name="Rectangle 84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53" name="Rectangle 84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54" name="Rectangle 84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55" name="Rectangle 84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56" name="Rectangle 84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57" name="Rectangle 84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58" name="Rectangle 84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59" name="Rectangle 84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60" name="Rectangle 84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394" name="Group 839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429" name="Rectangle 84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30" name="Rectangle 84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31" name="Rectangle 84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32" name="Rectangle 84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33" name="Rectangle 84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34" name="Rectangle 84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35" name="Rectangle 84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36" name="Rectangle 84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37" name="Rectangle 84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38" name="Rectangle 84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39" name="Rectangle 84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40" name="Rectangle 84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41" name="Rectangle 84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42" name="Rectangle 84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43" name="Rectangle 84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44" name="Rectangle 84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395" name="Group 839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413" name="Rectangle 84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14" name="Rectangle 84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15" name="Rectangle 84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16" name="Rectangle 84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17" name="Rectangle 84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18" name="Rectangle 84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19" name="Rectangle 84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20" name="Rectangle 84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21" name="Rectangle 84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22" name="Rectangle 84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23" name="Rectangle 84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24" name="Rectangle 84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25" name="Rectangle 84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26" name="Rectangle 84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27" name="Rectangle 84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28" name="Rectangle 84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8396" name="Group 839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8397" name="Rectangle 83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98" name="Rectangle 83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399" name="Rectangle 83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00" name="Rectangle 83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01" name="Rectangle 84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02" name="Rectangle 84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03" name="Rectangle 84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04" name="Rectangle 84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05" name="Rectangle 84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06" name="Rectangle 84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07" name="Rectangle 84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08" name="Rectangle 84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09" name="Rectangle 84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10" name="Rectangle 84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11" name="Rectangle 84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8412" name="Rectangle 84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</p:grpSp>
      <p:grpSp>
        <p:nvGrpSpPr>
          <p:cNvPr id="9633" name="Group 9632"/>
          <p:cNvGrpSpPr/>
          <p:nvPr/>
        </p:nvGrpSpPr>
        <p:grpSpPr>
          <a:xfrm>
            <a:off x="4724400" y="5745481"/>
            <a:ext cx="3429000" cy="45719"/>
            <a:chOff x="4419600" y="5486400"/>
            <a:chExt cx="4724400" cy="76200"/>
          </a:xfrm>
        </p:grpSpPr>
        <p:grpSp>
          <p:nvGrpSpPr>
            <p:cNvPr id="9634" name="Group 9633"/>
            <p:cNvGrpSpPr/>
            <p:nvPr/>
          </p:nvGrpSpPr>
          <p:grpSpPr>
            <a:xfrm>
              <a:off x="4419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0747" name="Group 1074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817" name="Group 1081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869" name="Rectangle 108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70" name="Rectangle 108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71" name="Rectangle 108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72" name="Rectangle 108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73" name="Rectangle 108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74" name="Rectangle 108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75" name="Rectangle 108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76" name="Rectangle 108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77" name="Rectangle 108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78" name="Rectangle 108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79" name="Rectangle 108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80" name="Rectangle 108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81" name="Rectangle 108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82" name="Rectangle 108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83" name="Rectangle 108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84" name="Rectangle 108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818" name="Group 1081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853" name="Rectangle 108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54" name="Rectangle 108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55" name="Rectangle 108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56" name="Rectangle 108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57" name="Rectangle 108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58" name="Rectangle 108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59" name="Rectangle 108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60" name="Rectangle 108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61" name="Rectangle 108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62" name="Rectangle 108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63" name="Rectangle 108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64" name="Rectangle 108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65" name="Rectangle 108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66" name="Rectangle 108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67" name="Rectangle 108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68" name="Rectangle 108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819" name="Group 1081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837" name="Rectangle 108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38" name="Rectangle 108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39" name="Rectangle 108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40" name="Rectangle 108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41" name="Rectangle 108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42" name="Rectangle 108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43" name="Rectangle 108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44" name="Rectangle 108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45" name="Rectangle 108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46" name="Rectangle 108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47" name="Rectangle 108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48" name="Rectangle 108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49" name="Rectangle 108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50" name="Rectangle 108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51" name="Rectangle 108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52" name="Rectangle 108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820" name="Group 1081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821" name="Rectangle 108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22" name="Rectangle 108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23" name="Rectangle 108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24" name="Rectangle 108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25" name="Rectangle 108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26" name="Rectangle 108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27" name="Rectangle 108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28" name="Rectangle 108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29" name="Rectangle 108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30" name="Rectangle 108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31" name="Rectangle 108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32" name="Rectangle 108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33" name="Rectangle 108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34" name="Rectangle 108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35" name="Rectangle 108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36" name="Rectangle 108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0748" name="Group 1074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749" name="Group 1074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801" name="Rectangle 108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02" name="Rectangle 108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03" name="Rectangle 108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04" name="Rectangle 108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05" name="Rectangle 108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06" name="Rectangle 108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07" name="Rectangle 108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08" name="Rectangle 108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09" name="Rectangle 108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10" name="Rectangle 108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11" name="Rectangle 108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12" name="Rectangle 108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13" name="Rectangle 108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14" name="Rectangle 108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15" name="Rectangle 108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16" name="Rectangle 108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750" name="Group 1074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785" name="Rectangle 107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86" name="Rectangle 107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87" name="Rectangle 107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88" name="Rectangle 107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89" name="Rectangle 107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90" name="Rectangle 107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91" name="Rectangle 107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92" name="Rectangle 107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93" name="Rectangle 107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94" name="Rectangle 107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95" name="Rectangle 107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96" name="Rectangle 107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97" name="Rectangle 107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98" name="Rectangle 107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99" name="Rectangle 107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800" name="Rectangle 107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751" name="Group 1075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769" name="Rectangle 107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70" name="Rectangle 107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71" name="Rectangle 107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72" name="Rectangle 107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73" name="Rectangle 107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74" name="Rectangle 107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75" name="Rectangle 107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76" name="Rectangle 107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77" name="Rectangle 107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78" name="Rectangle 107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79" name="Rectangle 107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80" name="Rectangle 107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81" name="Rectangle 107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82" name="Rectangle 107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83" name="Rectangle 107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84" name="Rectangle 107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752" name="Group 1075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753" name="Rectangle 107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54" name="Rectangle 107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55" name="Rectangle 107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56" name="Rectangle 107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57" name="Rectangle 107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58" name="Rectangle 107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59" name="Rectangle 107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60" name="Rectangle 107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61" name="Rectangle 107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62" name="Rectangle 107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63" name="Rectangle 107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64" name="Rectangle 107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65" name="Rectangle 107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66" name="Rectangle 107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67" name="Rectangle 107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68" name="Rectangle 107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9635" name="Group 9634"/>
            <p:cNvGrpSpPr/>
            <p:nvPr/>
          </p:nvGrpSpPr>
          <p:grpSpPr>
            <a:xfrm>
              <a:off x="4953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0609" name="Group 1060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679" name="Group 1067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731" name="Rectangle 107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32" name="Rectangle 107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33" name="Rectangle 107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34" name="Rectangle 107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35" name="Rectangle 107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36" name="Rectangle 107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37" name="Rectangle 107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38" name="Rectangle 107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39" name="Rectangle 107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40" name="Rectangle 107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41" name="Rectangle 107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42" name="Rectangle 107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43" name="Rectangle 107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44" name="Rectangle 107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45" name="Rectangle 107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46" name="Rectangle 107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680" name="Group 1067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715" name="Rectangle 1071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16" name="Rectangle 1071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17" name="Rectangle 1071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18" name="Rectangle 1071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19" name="Rectangle 1071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20" name="Rectangle 1071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21" name="Rectangle 1072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22" name="Rectangle 1072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23" name="Rectangle 1072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24" name="Rectangle 1072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25" name="Rectangle 1072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26" name="Rectangle 1072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27" name="Rectangle 1072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28" name="Rectangle 1072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29" name="Rectangle 1072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30" name="Rectangle 1072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681" name="Group 1068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699" name="Rectangle 1069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00" name="Rectangle 1069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01" name="Rectangle 1070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02" name="Rectangle 1070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03" name="Rectangle 1070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04" name="Rectangle 1070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05" name="Rectangle 1070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06" name="Rectangle 1070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07" name="Rectangle 1070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08" name="Rectangle 1070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09" name="Rectangle 1070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10" name="Rectangle 1070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11" name="Rectangle 1071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12" name="Rectangle 1071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13" name="Rectangle 1071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714" name="Rectangle 1071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682" name="Group 1068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683" name="Rectangle 106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84" name="Rectangle 106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85" name="Rectangle 106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86" name="Rectangle 106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87" name="Rectangle 106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88" name="Rectangle 106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89" name="Rectangle 106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90" name="Rectangle 106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91" name="Rectangle 106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92" name="Rectangle 106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93" name="Rectangle 106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94" name="Rectangle 106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95" name="Rectangle 106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96" name="Rectangle 106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97" name="Rectangle 106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98" name="Rectangle 106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0610" name="Group 1060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611" name="Group 1061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663" name="Rectangle 1066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64" name="Rectangle 1066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65" name="Rectangle 1066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66" name="Rectangle 1066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67" name="Rectangle 1066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68" name="Rectangle 1066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69" name="Rectangle 1066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70" name="Rectangle 1066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71" name="Rectangle 1067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72" name="Rectangle 1067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73" name="Rectangle 1067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74" name="Rectangle 1067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75" name="Rectangle 1067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76" name="Rectangle 1067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77" name="Rectangle 1067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78" name="Rectangle 1067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612" name="Group 1061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647" name="Rectangle 1064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48" name="Rectangle 1064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49" name="Rectangle 1064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50" name="Rectangle 1064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51" name="Rectangle 1065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52" name="Rectangle 1065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53" name="Rectangle 1065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54" name="Rectangle 1065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55" name="Rectangle 1065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56" name="Rectangle 1065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57" name="Rectangle 1065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58" name="Rectangle 1065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59" name="Rectangle 1065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60" name="Rectangle 1065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61" name="Rectangle 1066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62" name="Rectangle 1066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613" name="Group 1061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631" name="Rectangle 106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32" name="Rectangle 106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33" name="Rectangle 106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34" name="Rectangle 106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35" name="Rectangle 106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36" name="Rectangle 106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37" name="Rectangle 106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38" name="Rectangle 106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39" name="Rectangle 106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40" name="Rectangle 106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41" name="Rectangle 106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42" name="Rectangle 106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43" name="Rectangle 106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44" name="Rectangle 106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45" name="Rectangle 106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46" name="Rectangle 106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614" name="Group 1061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615" name="Rectangle 1061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16" name="Rectangle 1061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17" name="Rectangle 1061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18" name="Rectangle 1061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19" name="Rectangle 1061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20" name="Rectangle 1061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21" name="Rectangle 1062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22" name="Rectangle 1062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23" name="Rectangle 1062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24" name="Rectangle 1062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25" name="Rectangle 1062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26" name="Rectangle 1062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27" name="Rectangle 1062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28" name="Rectangle 1062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29" name="Rectangle 1062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30" name="Rectangle 1062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9636" name="Group 9635"/>
            <p:cNvGrpSpPr/>
            <p:nvPr/>
          </p:nvGrpSpPr>
          <p:grpSpPr>
            <a:xfrm>
              <a:off x="5486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0471" name="Group 1047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541" name="Group 1054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593" name="Rectangle 105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94" name="Rectangle 105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95" name="Rectangle 105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96" name="Rectangle 105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97" name="Rectangle 105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98" name="Rectangle 105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99" name="Rectangle 105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00" name="Rectangle 105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01" name="Rectangle 106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02" name="Rectangle 106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03" name="Rectangle 106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04" name="Rectangle 106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05" name="Rectangle 106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06" name="Rectangle 106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07" name="Rectangle 106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608" name="Rectangle 106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542" name="Group 1054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577" name="Rectangle 1057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78" name="Rectangle 1057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79" name="Rectangle 1057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80" name="Rectangle 1057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81" name="Rectangle 1058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82" name="Rectangle 1058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83" name="Rectangle 1058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84" name="Rectangle 1058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85" name="Rectangle 1058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86" name="Rectangle 1058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87" name="Rectangle 1058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88" name="Rectangle 1058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89" name="Rectangle 1058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90" name="Rectangle 1058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91" name="Rectangle 1059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92" name="Rectangle 1059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543" name="Group 1054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561" name="Rectangle 105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62" name="Rectangle 105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63" name="Rectangle 105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64" name="Rectangle 105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65" name="Rectangle 105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66" name="Rectangle 105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67" name="Rectangle 105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68" name="Rectangle 105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69" name="Rectangle 105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70" name="Rectangle 105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71" name="Rectangle 105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72" name="Rectangle 105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73" name="Rectangle 105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74" name="Rectangle 105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75" name="Rectangle 105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76" name="Rectangle 105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544" name="Group 1054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545" name="Rectangle 105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46" name="Rectangle 105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47" name="Rectangle 105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48" name="Rectangle 105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49" name="Rectangle 105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50" name="Rectangle 105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51" name="Rectangle 105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52" name="Rectangle 105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53" name="Rectangle 105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54" name="Rectangle 105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55" name="Rectangle 105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56" name="Rectangle 105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57" name="Rectangle 105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58" name="Rectangle 105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59" name="Rectangle 105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60" name="Rectangle 105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0472" name="Group 1047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473" name="Group 1047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525" name="Rectangle 1052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26" name="Rectangle 1052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27" name="Rectangle 1052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28" name="Rectangle 1052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29" name="Rectangle 1052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30" name="Rectangle 1052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31" name="Rectangle 1053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32" name="Rectangle 1053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33" name="Rectangle 1053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34" name="Rectangle 1053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35" name="Rectangle 1053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36" name="Rectangle 1053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37" name="Rectangle 1053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38" name="Rectangle 1053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39" name="Rectangle 1053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40" name="Rectangle 1053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474" name="Group 1047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509" name="Rectangle 1050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10" name="Rectangle 1050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11" name="Rectangle 1051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12" name="Rectangle 1051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13" name="Rectangle 1051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14" name="Rectangle 1051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15" name="Rectangle 1051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16" name="Rectangle 1051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17" name="Rectangle 1051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18" name="Rectangle 1051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19" name="Rectangle 1051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20" name="Rectangle 1051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21" name="Rectangle 1052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22" name="Rectangle 1052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23" name="Rectangle 1052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24" name="Rectangle 1052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475" name="Group 1047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493" name="Rectangle 104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94" name="Rectangle 104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95" name="Rectangle 104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96" name="Rectangle 104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97" name="Rectangle 104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98" name="Rectangle 104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99" name="Rectangle 104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00" name="Rectangle 104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01" name="Rectangle 105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02" name="Rectangle 105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03" name="Rectangle 105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04" name="Rectangle 105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05" name="Rectangle 105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06" name="Rectangle 105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07" name="Rectangle 105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508" name="Rectangle 105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476" name="Group 1047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477" name="Rectangle 1047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78" name="Rectangle 1047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79" name="Rectangle 1047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80" name="Rectangle 1047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81" name="Rectangle 1048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82" name="Rectangle 1048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83" name="Rectangle 1048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84" name="Rectangle 1048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85" name="Rectangle 1048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86" name="Rectangle 1048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87" name="Rectangle 1048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88" name="Rectangle 1048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89" name="Rectangle 1048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90" name="Rectangle 1048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91" name="Rectangle 1049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92" name="Rectangle 1049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9637" name="Group 9636"/>
            <p:cNvGrpSpPr/>
            <p:nvPr/>
          </p:nvGrpSpPr>
          <p:grpSpPr>
            <a:xfrm>
              <a:off x="6019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0333" name="Group 1033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403" name="Group 1040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455" name="Rectangle 1045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56" name="Rectangle 1045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57" name="Rectangle 1045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58" name="Rectangle 1045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59" name="Rectangle 1045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60" name="Rectangle 1045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61" name="Rectangle 1046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62" name="Rectangle 1046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63" name="Rectangle 1046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64" name="Rectangle 1046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65" name="Rectangle 1046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66" name="Rectangle 1046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67" name="Rectangle 1046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68" name="Rectangle 1046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69" name="Rectangle 1046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70" name="Rectangle 1046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404" name="Group 1040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439" name="Rectangle 1043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40" name="Rectangle 1043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41" name="Rectangle 1044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42" name="Rectangle 1044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43" name="Rectangle 1044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44" name="Rectangle 1044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45" name="Rectangle 1044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46" name="Rectangle 1044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47" name="Rectangle 1044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48" name="Rectangle 1044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49" name="Rectangle 1044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50" name="Rectangle 1044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51" name="Rectangle 1045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52" name="Rectangle 1045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53" name="Rectangle 1045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54" name="Rectangle 1045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405" name="Group 1040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423" name="Rectangle 1042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24" name="Rectangle 1042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25" name="Rectangle 1042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26" name="Rectangle 1042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27" name="Rectangle 1042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28" name="Rectangle 1042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29" name="Rectangle 1042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30" name="Rectangle 1042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31" name="Rectangle 1043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32" name="Rectangle 1043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33" name="Rectangle 1043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34" name="Rectangle 1043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35" name="Rectangle 1043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36" name="Rectangle 1043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37" name="Rectangle 1043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38" name="Rectangle 1043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406" name="Group 1040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407" name="Rectangle 104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08" name="Rectangle 104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09" name="Rectangle 104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10" name="Rectangle 104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11" name="Rectangle 104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12" name="Rectangle 104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13" name="Rectangle 104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14" name="Rectangle 104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15" name="Rectangle 104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16" name="Rectangle 104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17" name="Rectangle 104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18" name="Rectangle 104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19" name="Rectangle 104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20" name="Rectangle 104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21" name="Rectangle 104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22" name="Rectangle 104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0334" name="Group 1033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335" name="Group 1033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387" name="Rectangle 1038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88" name="Rectangle 1038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89" name="Rectangle 1038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90" name="Rectangle 1038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91" name="Rectangle 1039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92" name="Rectangle 1039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93" name="Rectangle 1039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94" name="Rectangle 1039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95" name="Rectangle 1039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96" name="Rectangle 1039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97" name="Rectangle 1039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98" name="Rectangle 1039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99" name="Rectangle 1039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00" name="Rectangle 1039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01" name="Rectangle 1040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402" name="Rectangle 1040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336" name="Group 1033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371" name="Rectangle 1037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72" name="Rectangle 1037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73" name="Rectangle 1037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74" name="Rectangle 1037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75" name="Rectangle 1037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76" name="Rectangle 1037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77" name="Rectangle 1037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78" name="Rectangle 1037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79" name="Rectangle 1037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80" name="Rectangle 1037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81" name="Rectangle 1038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82" name="Rectangle 1038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83" name="Rectangle 1038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84" name="Rectangle 1038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85" name="Rectangle 1038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86" name="Rectangle 1038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337" name="Group 1033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355" name="Rectangle 1035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56" name="Rectangle 1035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57" name="Rectangle 1035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58" name="Rectangle 1035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59" name="Rectangle 1035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60" name="Rectangle 1035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61" name="Rectangle 1036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62" name="Rectangle 1036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63" name="Rectangle 1036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64" name="Rectangle 1036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65" name="Rectangle 1036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66" name="Rectangle 1036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67" name="Rectangle 1036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68" name="Rectangle 1036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69" name="Rectangle 1036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70" name="Rectangle 1036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338" name="Group 1033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339" name="Rectangle 1033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40" name="Rectangle 1033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41" name="Rectangle 1034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42" name="Rectangle 1034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43" name="Rectangle 1034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44" name="Rectangle 1034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45" name="Rectangle 1034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46" name="Rectangle 1034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47" name="Rectangle 1034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48" name="Rectangle 1034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49" name="Rectangle 1034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50" name="Rectangle 1034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51" name="Rectangle 1035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52" name="Rectangle 1035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53" name="Rectangle 1035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54" name="Rectangle 1035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9638" name="Group 9637"/>
            <p:cNvGrpSpPr/>
            <p:nvPr/>
          </p:nvGrpSpPr>
          <p:grpSpPr>
            <a:xfrm>
              <a:off x="65532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0195" name="Group 1019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265" name="Group 1026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317" name="Rectangle 103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18" name="Rectangle 103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19" name="Rectangle 103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20" name="Rectangle 103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21" name="Rectangle 103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22" name="Rectangle 103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23" name="Rectangle 103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24" name="Rectangle 103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25" name="Rectangle 103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26" name="Rectangle 103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27" name="Rectangle 103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28" name="Rectangle 103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29" name="Rectangle 103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30" name="Rectangle 103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31" name="Rectangle 103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32" name="Rectangle 103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266" name="Group 1026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301" name="Rectangle 103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02" name="Rectangle 103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03" name="Rectangle 103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04" name="Rectangle 103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05" name="Rectangle 103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06" name="Rectangle 103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07" name="Rectangle 103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08" name="Rectangle 103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09" name="Rectangle 103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10" name="Rectangle 103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11" name="Rectangle 103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12" name="Rectangle 103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13" name="Rectangle 103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14" name="Rectangle 103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15" name="Rectangle 103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16" name="Rectangle 103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267" name="Group 1026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285" name="Rectangle 102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86" name="Rectangle 102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87" name="Rectangle 102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88" name="Rectangle 102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89" name="Rectangle 102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90" name="Rectangle 102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91" name="Rectangle 102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92" name="Rectangle 102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93" name="Rectangle 102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94" name="Rectangle 102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95" name="Rectangle 102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96" name="Rectangle 102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97" name="Rectangle 102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98" name="Rectangle 102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99" name="Rectangle 102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300" name="Rectangle 102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268" name="Group 1026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269" name="Rectangle 102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70" name="Rectangle 102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71" name="Rectangle 102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72" name="Rectangle 102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73" name="Rectangle 102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74" name="Rectangle 102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75" name="Rectangle 102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76" name="Rectangle 102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77" name="Rectangle 102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78" name="Rectangle 102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79" name="Rectangle 102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80" name="Rectangle 102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81" name="Rectangle 102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82" name="Rectangle 102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83" name="Rectangle 102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84" name="Rectangle 102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0196" name="Group 1019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197" name="Group 1019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249" name="Rectangle 1024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50" name="Rectangle 1024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51" name="Rectangle 1025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52" name="Rectangle 1025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53" name="Rectangle 1025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54" name="Rectangle 1025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55" name="Rectangle 1025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56" name="Rectangle 1025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57" name="Rectangle 1025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58" name="Rectangle 1025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59" name="Rectangle 1025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60" name="Rectangle 1025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61" name="Rectangle 1026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62" name="Rectangle 1026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63" name="Rectangle 1026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64" name="Rectangle 1026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198" name="Group 1019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233" name="Rectangle 1023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34" name="Rectangle 1023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35" name="Rectangle 1023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36" name="Rectangle 1023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37" name="Rectangle 1023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38" name="Rectangle 1023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39" name="Rectangle 1023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40" name="Rectangle 1023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41" name="Rectangle 1024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42" name="Rectangle 1024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43" name="Rectangle 1024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44" name="Rectangle 1024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45" name="Rectangle 1024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46" name="Rectangle 1024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47" name="Rectangle 1024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48" name="Rectangle 1024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199" name="Group 1019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217" name="Rectangle 102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18" name="Rectangle 102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19" name="Rectangle 102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20" name="Rectangle 102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21" name="Rectangle 102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22" name="Rectangle 102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23" name="Rectangle 102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24" name="Rectangle 102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25" name="Rectangle 102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26" name="Rectangle 102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27" name="Rectangle 102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28" name="Rectangle 102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29" name="Rectangle 102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30" name="Rectangle 102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31" name="Rectangle 102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32" name="Rectangle 102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200" name="Group 1019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201" name="Rectangle 102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02" name="Rectangle 102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03" name="Rectangle 102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04" name="Rectangle 102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05" name="Rectangle 102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06" name="Rectangle 102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07" name="Rectangle 102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08" name="Rectangle 102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09" name="Rectangle 102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10" name="Rectangle 102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11" name="Rectangle 102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12" name="Rectangle 102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13" name="Rectangle 102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14" name="Rectangle 102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15" name="Rectangle 102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216" name="Rectangle 102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9639" name="Group 9638"/>
            <p:cNvGrpSpPr/>
            <p:nvPr/>
          </p:nvGrpSpPr>
          <p:grpSpPr>
            <a:xfrm>
              <a:off x="7086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0057" name="Group 1005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127" name="Group 1012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179" name="Rectangle 1017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80" name="Rectangle 1017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81" name="Rectangle 1018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82" name="Rectangle 1018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83" name="Rectangle 1018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84" name="Rectangle 1018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85" name="Rectangle 1018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86" name="Rectangle 1018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87" name="Rectangle 1018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88" name="Rectangle 1018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89" name="Rectangle 1018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90" name="Rectangle 1018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91" name="Rectangle 1019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92" name="Rectangle 1019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93" name="Rectangle 1019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94" name="Rectangle 1019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128" name="Group 1012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163" name="Rectangle 1016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64" name="Rectangle 1016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65" name="Rectangle 1016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66" name="Rectangle 1016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67" name="Rectangle 1016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68" name="Rectangle 1016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69" name="Rectangle 1016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70" name="Rectangle 1016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71" name="Rectangle 1017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72" name="Rectangle 1017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73" name="Rectangle 1017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74" name="Rectangle 1017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75" name="Rectangle 1017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76" name="Rectangle 1017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77" name="Rectangle 1017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78" name="Rectangle 1017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129" name="Group 1012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147" name="Rectangle 1014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48" name="Rectangle 1014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49" name="Rectangle 1014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50" name="Rectangle 1014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51" name="Rectangle 1015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52" name="Rectangle 1015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53" name="Rectangle 1015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54" name="Rectangle 1015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55" name="Rectangle 1015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56" name="Rectangle 1015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57" name="Rectangle 1015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58" name="Rectangle 1015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59" name="Rectangle 1015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60" name="Rectangle 1015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61" name="Rectangle 1016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62" name="Rectangle 1016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130" name="Group 1012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131" name="Rectangle 101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32" name="Rectangle 101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33" name="Rectangle 101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34" name="Rectangle 101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35" name="Rectangle 101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36" name="Rectangle 101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37" name="Rectangle 101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38" name="Rectangle 101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39" name="Rectangle 101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40" name="Rectangle 101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41" name="Rectangle 101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42" name="Rectangle 101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43" name="Rectangle 101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44" name="Rectangle 101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45" name="Rectangle 101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46" name="Rectangle 101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0058" name="Group 1005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059" name="Group 1005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111" name="Rectangle 1011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12" name="Rectangle 1011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13" name="Rectangle 1011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14" name="Rectangle 1011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15" name="Rectangle 1011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16" name="Rectangle 1011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17" name="Rectangle 1011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18" name="Rectangle 1011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19" name="Rectangle 1011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20" name="Rectangle 1011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21" name="Rectangle 1012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22" name="Rectangle 1012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23" name="Rectangle 1012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24" name="Rectangle 1012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25" name="Rectangle 1012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26" name="Rectangle 1012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060" name="Group 1005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095" name="Rectangle 1009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96" name="Rectangle 1009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97" name="Rectangle 1009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98" name="Rectangle 1009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99" name="Rectangle 1009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00" name="Rectangle 1009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01" name="Rectangle 1010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02" name="Rectangle 1010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03" name="Rectangle 1010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04" name="Rectangle 1010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05" name="Rectangle 1010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06" name="Rectangle 1010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07" name="Rectangle 1010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08" name="Rectangle 1010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09" name="Rectangle 1010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110" name="Rectangle 1010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061" name="Group 1006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079" name="Rectangle 1007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80" name="Rectangle 1007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81" name="Rectangle 1008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82" name="Rectangle 1008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83" name="Rectangle 1008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84" name="Rectangle 1008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85" name="Rectangle 1008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86" name="Rectangle 1008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87" name="Rectangle 1008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88" name="Rectangle 1008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89" name="Rectangle 1008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90" name="Rectangle 1008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91" name="Rectangle 1009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92" name="Rectangle 1009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93" name="Rectangle 1009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94" name="Rectangle 1009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062" name="Group 1006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063" name="Rectangle 1006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64" name="Rectangle 1006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65" name="Rectangle 1006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66" name="Rectangle 1006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67" name="Rectangle 1006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68" name="Rectangle 1006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69" name="Rectangle 1006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70" name="Rectangle 1006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71" name="Rectangle 1007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72" name="Rectangle 1007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73" name="Rectangle 1007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74" name="Rectangle 1007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75" name="Rectangle 1007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76" name="Rectangle 1007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77" name="Rectangle 1007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78" name="Rectangle 1007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9640" name="Group 9639"/>
            <p:cNvGrpSpPr/>
            <p:nvPr/>
          </p:nvGrpSpPr>
          <p:grpSpPr>
            <a:xfrm>
              <a:off x="7620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9919" name="Group 991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989" name="Group 998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041" name="Rectangle 1004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42" name="Rectangle 1004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43" name="Rectangle 1004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44" name="Rectangle 1004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45" name="Rectangle 1004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46" name="Rectangle 1004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47" name="Rectangle 1004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48" name="Rectangle 1004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49" name="Rectangle 1004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50" name="Rectangle 1004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51" name="Rectangle 1005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52" name="Rectangle 1005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53" name="Rectangle 1005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54" name="Rectangle 1005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55" name="Rectangle 1005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56" name="Rectangle 1005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990" name="Group 998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025" name="Rectangle 1002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26" name="Rectangle 1002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27" name="Rectangle 1002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28" name="Rectangle 1002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29" name="Rectangle 1002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30" name="Rectangle 1002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31" name="Rectangle 1003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32" name="Rectangle 1003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33" name="Rectangle 1003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34" name="Rectangle 1003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35" name="Rectangle 1003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36" name="Rectangle 1003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37" name="Rectangle 1003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38" name="Rectangle 1003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39" name="Rectangle 1003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40" name="Rectangle 1003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991" name="Group 999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009" name="Rectangle 1000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10" name="Rectangle 1000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11" name="Rectangle 1001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12" name="Rectangle 1001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13" name="Rectangle 1001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14" name="Rectangle 1001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15" name="Rectangle 1001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16" name="Rectangle 1001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17" name="Rectangle 1001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18" name="Rectangle 1001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19" name="Rectangle 1001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20" name="Rectangle 1001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21" name="Rectangle 1002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22" name="Rectangle 1002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23" name="Rectangle 1002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24" name="Rectangle 1002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992" name="Group 999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993" name="Rectangle 99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94" name="Rectangle 99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95" name="Rectangle 99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96" name="Rectangle 99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97" name="Rectangle 99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98" name="Rectangle 99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99" name="Rectangle 99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00" name="Rectangle 99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01" name="Rectangle 100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02" name="Rectangle 100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03" name="Rectangle 100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04" name="Rectangle 100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05" name="Rectangle 100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06" name="Rectangle 100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07" name="Rectangle 100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008" name="Rectangle 100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9920" name="Group 991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921" name="Group 992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973" name="Rectangle 997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74" name="Rectangle 997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75" name="Rectangle 997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76" name="Rectangle 997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77" name="Rectangle 997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78" name="Rectangle 997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79" name="Rectangle 997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80" name="Rectangle 997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81" name="Rectangle 998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82" name="Rectangle 998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83" name="Rectangle 998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84" name="Rectangle 998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85" name="Rectangle 998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86" name="Rectangle 998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87" name="Rectangle 998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88" name="Rectangle 998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922" name="Group 992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957" name="Rectangle 995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58" name="Rectangle 995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59" name="Rectangle 995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60" name="Rectangle 995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61" name="Rectangle 996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62" name="Rectangle 996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63" name="Rectangle 996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64" name="Rectangle 996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65" name="Rectangle 996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66" name="Rectangle 996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67" name="Rectangle 996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68" name="Rectangle 996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69" name="Rectangle 996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70" name="Rectangle 996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71" name="Rectangle 997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72" name="Rectangle 997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923" name="Group 992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941" name="Rectangle 994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42" name="Rectangle 994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43" name="Rectangle 994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44" name="Rectangle 994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45" name="Rectangle 994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46" name="Rectangle 994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47" name="Rectangle 994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48" name="Rectangle 994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49" name="Rectangle 994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50" name="Rectangle 994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51" name="Rectangle 995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52" name="Rectangle 995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53" name="Rectangle 995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54" name="Rectangle 995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55" name="Rectangle 995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56" name="Rectangle 995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924" name="Group 992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925" name="Rectangle 992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26" name="Rectangle 992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27" name="Rectangle 992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28" name="Rectangle 992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29" name="Rectangle 992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30" name="Rectangle 992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31" name="Rectangle 993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32" name="Rectangle 993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33" name="Rectangle 993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34" name="Rectangle 993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35" name="Rectangle 993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36" name="Rectangle 993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37" name="Rectangle 993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38" name="Rectangle 993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39" name="Rectangle 993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40" name="Rectangle 993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9641" name="Group 9640"/>
            <p:cNvGrpSpPr/>
            <p:nvPr/>
          </p:nvGrpSpPr>
          <p:grpSpPr>
            <a:xfrm>
              <a:off x="8153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9781" name="Group 978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851" name="Group 985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903" name="Rectangle 990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04" name="Rectangle 990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05" name="Rectangle 990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06" name="Rectangle 990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07" name="Rectangle 990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08" name="Rectangle 990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09" name="Rectangle 990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10" name="Rectangle 990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11" name="Rectangle 991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12" name="Rectangle 991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13" name="Rectangle 991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14" name="Rectangle 991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15" name="Rectangle 991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16" name="Rectangle 991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17" name="Rectangle 991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18" name="Rectangle 991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852" name="Group 985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887" name="Rectangle 988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88" name="Rectangle 988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89" name="Rectangle 988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90" name="Rectangle 988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91" name="Rectangle 989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92" name="Rectangle 989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93" name="Rectangle 989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94" name="Rectangle 989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95" name="Rectangle 989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96" name="Rectangle 989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97" name="Rectangle 989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98" name="Rectangle 989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99" name="Rectangle 989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00" name="Rectangle 989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01" name="Rectangle 990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902" name="Rectangle 990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853" name="Group 985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871" name="Rectangle 987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72" name="Rectangle 987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73" name="Rectangle 987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74" name="Rectangle 987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75" name="Rectangle 987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76" name="Rectangle 987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77" name="Rectangle 987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78" name="Rectangle 987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79" name="Rectangle 987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80" name="Rectangle 987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81" name="Rectangle 988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82" name="Rectangle 988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83" name="Rectangle 988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84" name="Rectangle 988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85" name="Rectangle 988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86" name="Rectangle 988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854" name="Group 985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855" name="Rectangle 985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56" name="Rectangle 985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57" name="Rectangle 985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58" name="Rectangle 985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59" name="Rectangle 985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60" name="Rectangle 985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61" name="Rectangle 986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62" name="Rectangle 986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63" name="Rectangle 986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64" name="Rectangle 986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65" name="Rectangle 986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66" name="Rectangle 986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67" name="Rectangle 986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68" name="Rectangle 986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69" name="Rectangle 986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70" name="Rectangle 986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9782" name="Group 978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783" name="Group 978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835" name="Rectangle 98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36" name="Rectangle 98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37" name="Rectangle 98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38" name="Rectangle 98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39" name="Rectangle 98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40" name="Rectangle 98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41" name="Rectangle 98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42" name="Rectangle 98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43" name="Rectangle 98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44" name="Rectangle 98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45" name="Rectangle 98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46" name="Rectangle 98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47" name="Rectangle 98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48" name="Rectangle 98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49" name="Rectangle 98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50" name="Rectangle 98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784" name="Group 978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819" name="Rectangle 981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20" name="Rectangle 981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21" name="Rectangle 982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22" name="Rectangle 982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23" name="Rectangle 982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24" name="Rectangle 982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25" name="Rectangle 982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26" name="Rectangle 982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27" name="Rectangle 982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28" name="Rectangle 982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29" name="Rectangle 982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30" name="Rectangle 982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31" name="Rectangle 983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32" name="Rectangle 983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33" name="Rectangle 983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34" name="Rectangle 983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785" name="Group 978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803" name="Rectangle 980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04" name="Rectangle 980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05" name="Rectangle 980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06" name="Rectangle 980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07" name="Rectangle 980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08" name="Rectangle 980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09" name="Rectangle 980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10" name="Rectangle 980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11" name="Rectangle 981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12" name="Rectangle 981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13" name="Rectangle 981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14" name="Rectangle 981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15" name="Rectangle 981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16" name="Rectangle 981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17" name="Rectangle 981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18" name="Rectangle 981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786" name="Group 978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787" name="Rectangle 978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88" name="Rectangle 978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89" name="Rectangle 978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90" name="Rectangle 978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91" name="Rectangle 979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92" name="Rectangle 979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93" name="Rectangle 979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94" name="Rectangle 979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95" name="Rectangle 979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96" name="Rectangle 979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97" name="Rectangle 979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98" name="Rectangle 979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99" name="Rectangle 979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00" name="Rectangle 979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01" name="Rectangle 980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802" name="Rectangle 980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9642" name="Group 9641"/>
            <p:cNvGrpSpPr/>
            <p:nvPr/>
          </p:nvGrpSpPr>
          <p:grpSpPr>
            <a:xfrm>
              <a:off x="8686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9643" name="Group 964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713" name="Group 971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765" name="Rectangle 97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66" name="Rectangle 97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67" name="Rectangle 97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68" name="Rectangle 97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69" name="Rectangle 97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70" name="Rectangle 97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71" name="Rectangle 97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72" name="Rectangle 97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73" name="Rectangle 97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74" name="Rectangle 97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75" name="Rectangle 97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76" name="Rectangle 97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77" name="Rectangle 97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78" name="Rectangle 97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79" name="Rectangle 97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80" name="Rectangle 97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714" name="Group 971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749" name="Rectangle 974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50" name="Rectangle 974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51" name="Rectangle 975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52" name="Rectangle 975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53" name="Rectangle 975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54" name="Rectangle 975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55" name="Rectangle 975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56" name="Rectangle 975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57" name="Rectangle 975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58" name="Rectangle 975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59" name="Rectangle 975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60" name="Rectangle 975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61" name="Rectangle 976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62" name="Rectangle 976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63" name="Rectangle 976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64" name="Rectangle 976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715" name="Group 971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733" name="Rectangle 973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34" name="Rectangle 973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35" name="Rectangle 973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36" name="Rectangle 973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37" name="Rectangle 973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38" name="Rectangle 973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39" name="Rectangle 973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40" name="Rectangle 973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41" name="Rectangle 974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42" name="Rectangle 974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43" name="Rectangle 974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44" name="Rectangle 974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45" name="Rectangle 974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46" name="Rectangle 974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47" name="Rectangle 974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48" name="Rectangle 974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716" name="Group 971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717" name="Rectangle 97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18" name="Rectangle 97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19" name="Rectangle 97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20" name="Rectangle 97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21" name="Rectangle 97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22" name="Rectangle 97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23" name="Rectangle 97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24" name="Rectangle 97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25" name="Rectangle 97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26" name="Rectangle 97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27" name="Rectangle 97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28" name="Rectangle 97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29" name="Rectangle 97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30" name="Rectangle 97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31" name="Rectangle 97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32" name="Rectangle 97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9644" name="Group 964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9645" name="Group 964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697" name="Rectangle 96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98" name="Rectangle 96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99" name="Rectangle 96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00" name="Rectangle 96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01" name="Rectangle 97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02" name="Rectangle 97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03" name="Rectangle 97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04" name="Rectangle 97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05" name="Rectangle 97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06" name="Rectangle 97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07" name="Rectangle 97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08" name="Rectangle 97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09" name="Rectangle 97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10" name="Rectangle 97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11" name="Rectangle 97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712" name="Rectangle 97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646" name="Group 964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681" name="Rectangle 968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82" name="Rectangle 968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83" name="Rectangle 968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84" name="Rectangle 968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85" name="Rectangle 968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86" name="Rectangle 968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87" name="Rectangle 968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88" name="Rectangle 968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89" name="Rectangle 968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90" name="Rectangle 968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91" name="Rectangle 969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92" name="Rectangle 969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93" name="Rectangle 969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94" name="Rectangle 969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95" name="Rectangle 969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96" name="Rectangle 969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647" name="Group 964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665" name="Rectangle 96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66" name="Rectangle 96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67" name="Rectangle 96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68" name="Rectangle 96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69" name="Rectangle 96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70" name="Rectangle 96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71" name="Rectangle 96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72" name="Rectangle 96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73" name="Rectangle 96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74" name="Rectangle 96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75" name="Rectangle 96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76" name="Rectangle 96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77" name="Rectangle 96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78" name="Rectangle 96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79" name="Rectangle 96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80" name="Rectangle 96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9648" name="Group 964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9649" name="Rectangle 964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50" name="Rectangle 964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51" name="Rectangle 965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52" name="Rectangle 965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53" name="Rectangle 965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54" name="Rectangle 965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55" name="Rectangle 965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56" name="Rectangle 965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57" name="Rectangle 965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58" name="Rectangle 965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59" name="Rectangle 965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60" name="Rectangle 965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61" name="Rectangle 966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62" name="Rectangle 966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63" name="Rectangle 966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9664" name="Rectangle 966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</p:grpSp>
      <p:grpSp>
        <p:nvGrpSpPr>
          <p:cNvPr id="10885" name="Group 10884"/>
          <p:cNvGrpSpPr/>
          <p:nvPr/>
        </p:nvGrpSpPr>
        <p:grpSpPr>
          <a:xfrm>
            <a:off x="4267200" y="6019800"/>
            <a:ext cx="3429000" cy="45719"/>
            <a:chOff x="4419600" y="5486400"/>
            <a:chExt cx="4724400" cy="76200"/>
          </a:xfrm>
        </p:grpSpPr>
        <p:grpSp>
          <p:nvGrpSpPr>
            <p:cNvPr id="10886" name="Group 10885"/>
            <p:cNvGrpSpPr/>
            <p:nvPr/>
          </p:nvGrpSpPr>
          <p:grpSpPr>
            <a:xfrm>
              <a:off x="4419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1999" name="Group 1199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069" name="Group 1206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121" name="Rectangle 121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22" name="Rectangle 121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23" name="Rectangle 121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24" name="Rectangle 121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25" name="Rectangle 121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26" name="Rectangle 121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27" name="Rectangle 121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28" name="Rectangle 121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29" name="Rectangle 121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30" name="Rectangle 121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31" name="Rectangle 121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32" name="Rectangle 121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33" name="Rectangle 121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34" name="Rectangle 121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35" name="Rectangle 121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36" name="Rectangle 121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070" name="Group 1206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105" name="Rectangle 1210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06" name="Rectangle 1210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07" name="Rectangle 1210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08" name="Rectangle 1210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09" name="Rectangle 1210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10" name="Rectangle 1210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11" name="Rectangle 1211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12" name="Rectangle 1211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13" name="Rectangle 1211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14" name="Rectangle 1211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15" name="Rectangle 1211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16" name="Rectangle 1211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17" name="Rectangle 1211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18" name="Rectangle 1211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19" name="Rectangle 1211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20" name="Rectangle 1211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071" name="Group 1207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089" name="Rectangle 1208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90" name="Rectangle 1208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91" name="Rectangle 1209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92" name="Rectangle 1209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93" name="Rectangle 1209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94" name="Rectangle 1209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95" name="Rectangle 1209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96" name="Rectangle 1209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97" name="Rectangle 1209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98" name="Rectangle 1209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99" name="Rectangle 1209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00" name="Rectangle 1209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01" name="Rectangle 1210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02" name="Rectangle 1210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03" name="Rectangle 1210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04" name="Rectangle 1210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072" name="Group 1207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073" name="Rectangle 1207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74" name="Rectangle 1207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75" name="Rectangle 1207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76" name="Rectangle 1207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77" name="Rectangle 1207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78" name="Rectangle 1207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79" name="Rectangle 1207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80" name="Rectangle 1207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81" name="Rectangle 1208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82" name="Rectangle 1208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83" name="Rectangle 1208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84" name="Rectangle 1208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85" name="Rectangle 1208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86" name="Rectangle 1208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87" name="Rectangle 1208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88" name="Rectangle 1208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2000" name="Group 1199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001" name="Group 1200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053" name="Rectangle 120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54" name="Rectangle 120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55" name="Rectangle 120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56" name="Rectangle 120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57" name="Rectangle 120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58" name="Rectangle 120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59" name="Rectangle 120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60" name="Rectangle 120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61" name="Rectangle 120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62" name="Rectangle 120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63" name="Rectangle 120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64" name="Rectangle 120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65" name="Rectangle 120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66" name="Rectangle 120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67" name="Rectangle 120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68" name="Rectangle 120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002" name="Group 1200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037" name="Rectangle 120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38" name="Rectangle 120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39" name="Rectangle 120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40" name="Rectangle 120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41" name="Rectangle 120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42" name="Rectangle 120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43" name="Rectangle 120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44" name="Rectangle 120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45" name="Rectangle 120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46" name="Rectangle 120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47" name="Rectangle 120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48" name="Rectangle 120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49" name="Rectangle 120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50" name="Rectangle 120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51" name="Rectangle 120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52" name="Rectangle 120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003" name="Group 1200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021" name="Rectangle 120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22" name="Rectangle 120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23" name="Rectangle 120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24" name="Rectangle 120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25" name="Rectangle 120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26" name="Rectangle 120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27" name="Rectangle 120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28" name="Rectangle 120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29" name="Rectangle 120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30" name="Rectangle 120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31" name="Rectangle 120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32" name="Rectangle 120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33" name="Rectangle 120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34" name="Rectangle 120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35" name="Rectangle 120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36" name="Rectangle 120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004" name="Group 1200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005" name="Rectangle 1200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06" name="Rectangle 1200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07" name="Rectangle 1200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08" name="Rectangle 1200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09" name="Rectangle 1200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10" name="Rectangle 1200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11" name="Rectangle 1201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12" name="Rectangle 1201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13" name="Rectangle 1201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14" name="Rectangle 1201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15" name="Rectangle 1201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16" name="Rectangle 1201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17" name="Rectangle 1201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18" name="Rectangle 1201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19" name="Rectangle 1201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020" name="Rectangle 1201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0887" name="Group 10886"/>
            <p:cNvGrpSpPr/>
            <p:nvPr/>
          </p:nvGrpSpPr>
          <p:grpSpPr>
            <a:xfrm>
              <a:off x="4953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1861" name="Group 1186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931" name="Group 1193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983" name="Rectangle 119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84" name="Rectangle 119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85" name="Rectangle 119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86" name="Rectangle 119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87" name="Rectangle 119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88" name="Rectangle 119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89" name="Rectangle 119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90" name="Rectangle 119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91" name="Rectangle 119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92" name="Rectangle 119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93" name="Rectangle 119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94" name="Rectangle 119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95" name="Rectangle 119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96" name="Rectangle 119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97" name="Rectangle 119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98" name="Rectangle 119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932" name="Group 1193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967" name="Rectangle 1196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68" name="Rectangle 1196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69" name="Rectangle 1196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70" name="Rectangle 1196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71" name="Rectangle 1197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72" name="Rectangle 1197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73" name="Rectangle 1197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74" name="Rectangle 1197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75" name="Rectangle 1197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76" name="Rectangle 1197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77" name="Rectangle 1197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78" name="Rectangle 1197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79" name="Rectangle 1197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80" name="Rectangle 1197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81" name="Rectangle 1198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82" name="Rectangle 1198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933" name="Group 1193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951" name="Rectangle 1195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52" name="Rectangle 1195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53" name="Rectangle 1195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54" name="Rectangle 1195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55" name="Rectangle 1195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56" name="Rectangle 1195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57" name="Rectangle 1195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58" name="Rectangle 1195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59" name="Rectangle 1195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60" name="Rectangle 1195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61" name="Rectangle 1196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62" name="Rectangle 1196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63" name="Rectangle 1196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64" name="Rectangle 1196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65" name="Rectangle 1196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66" name="Rectangle 1196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934" name="Group 1193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935" name="Rectangle 119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36" name="Rectangle 119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37" name="Rectangle 119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38" name="Rectangle 119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39" name="Rectangle 119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40" name="Rectangle 119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41" name="Rectangle 119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42" name="Rectangle 119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43" name="Rectangle 119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44" name="Rectangle 119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45" name="Rectangle 119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46" name="Rectangle 119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47" name="Rectangle 119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48" name="Rectangle 119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49" name="Rectangle 119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50" name="Rectangle 119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1862" name="Group 1186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863" name="Group 1186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915" name="Rectangle 1191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16" name="Rectangle 1191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17" name="Rectangle 1191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18" name="Rectangle 1191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19" name="Rectangle 1191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20" name="Rectangle 1191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21" name="Rectangle 1192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22" name="Rectangle 1192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23" name="Rectangle 1192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24" name="Rectangle 1192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25" name="Rectangle 1192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26" name="Rectangle 1192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27" name="Rectangle 1192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28" name="Rectangle 1192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29" name="Rectangle 1192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30" name="Rectangle 1192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864" name="Group 1186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899" name="Rectangle 1189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00" name="Rectangle 1189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01" name="Rectangle 1190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02" name="Rectangle 1190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03" name="Rectangle 1190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04" name="Rectangle 1190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05" name="Rectangle 1190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06" name="Rectangle 1190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07" name="Rectangle 1190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08" name="Rectangle 1190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09" name="Rectangle 1190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10" name="Rectangle 1190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11" name="Rectangle 1191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12" name="Rectangle 1191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13" name="Rectangle 1191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914" name="Rectangle 1191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865" name="Group 1186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883" name="Rectangle 118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84" name="Rectangle 118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85" name="Rectangle 118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86" name="Rectangle 118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87" name="Rectangle 118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88" name="Rectangle 118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89" name="Rectangle 118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90" name="Rectangle 118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91" name="Rectangle 118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92" name="Rectangle 118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93" name="Rectangle 118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94" name="Rectangle 118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95" name="Rectangle 118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96" name="Rectangle 118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97" name="Rectangle 118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98" name="Rectangle 118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866" name="Group 1186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867" name="Rectangle 1186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68" name="Rectangle 1186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69" name="Rectangle 1186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70" name="Rectangle 1186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71" name="Rectangle 1187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72" name="Rectangle 1187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73" name="Rectangle 1187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74" name="Rectangle 1187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75" name="Rectangle 1187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76" name="Rectangle 1187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77" name="Rectangle 1187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78" name="Rectangle 1187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79" name="Rectangle 1187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80" name="Rectangle 1187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81" name="Rectangle 1188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82" name="Rectangle 1188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0888" name="Group 10887"/>
            <p:cNvGrpSpPr/>
            <p:nvPr/>
          </p:nvGrpSpPr>
          <p:grpSpPr>
            <a:xfrm>
              <a:off x="5486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1723" name="Group 1172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793" name="Group 1179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845" name="Rectangle 118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46" name="Rectangle 118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47" name="Rectangle 118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48" name="Rectangle 118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49" name="Rectangle 118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50" name="Rectangle 118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51" name="Rectangle 118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52" name="Rectangle 118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53" name="Rectangle 118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54" name="Rectangle 118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55" name="Rectangle 118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56" name="Rectangle 118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57" name="Rectangle 118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58" name="Rectangle 118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59" name="Rectangle 118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60" name="Rectangle 118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794" name="Group 1179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829" name="Rectangle 118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30" name="Rectangle 118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31" name="Rectangle 118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32" name="Rectangle 118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33" name="Rectangle 118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34" name="Rectangle 118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35" name="Rectangle 118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36" name="Rectangle 118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37" name="Rectangle 118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38" name="Rectangle 118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39" name="Rectangle 118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40" name="Rectangle 118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41" name="Rectangle 118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42" name="Rectangle 118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43" name="Rectangle 118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44" name="Rectangle 118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795" name="Group 1179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813" name="Rectangle 118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14" name="Rectangle 118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15" name="Rectangle 118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16" name="Rectangle 118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17" name="Rectangle 118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18" name="Rectangle 118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19" name="Rectangle 118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20" name="Rectangle 118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21" name="Rectangle 118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22" name="Rectangle 118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23" name="Rectangle 118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24" name="Rectangle 118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25" name="Rectangle 118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26" name="Rectangle 118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27" name="Rectangle 118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28" name="Rectangle 118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796" name="Group 1179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797" name="Rectangle 117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98" name="Rectangle 117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99" name="Rectangle 117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00" name="Rectangle 117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01" name="Rectangle 118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02" name="Rectangle 118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03" name="Rectangle 118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04" name="Rectangle 118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05" name="Rectangle 118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06" name="Rectangle 118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07" name="Rectangle 118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08" name="Rectangle 118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09" name="Rectangle 118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10" name="Rectangle 118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11" name="Rectangle 118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812" name="Rectangle 118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1724" name="Group 1172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725" name="Group 1172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777" name="Rectangle 1177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78" name="Rectangle 1177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79" name="Rectangle 1177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80" name="Rectangle 1177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81" name="Rectangle 1178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82" name="Rectangle 1178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83" name="Rectangle 1178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84" name="Rectangle 1178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85" name="Rectangle 1178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86" name="Rectangle 1178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87" name="Rectangle 1178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88" name="Rectangle 1178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89" name="Rectangle 1178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90" name="Rectangle 1178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91" name="Rectangle 1179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92" name="Rectangle 1179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726" name="Group 1172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761" name="Rectangle 117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62" name="Rectangle 117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63" name="Rectangle 117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64" name="Rectangle 117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65" name="Rectangle 117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66" name="Rectangle 117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67" name="Rectangle 117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68" name="Rectangle 117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69" name="Rectangle 117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70" name="Rectangle 117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71" name="Rectangle 117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72" name="Rectangle 117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73" name="Rectangle 117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74" name="Rectangle 117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75" name="Rectangle 117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76" name="Rectangle 117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727" name="Group 1172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745" name="Rectangle 117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46" name="Rectangle 117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47" name="Rectangle 117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48" name="Rectangle 117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49" name="Rectangle 117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50" name="Rectangle 117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51" name="Rectangle 117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52" name="Rectangle 117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53" name="Rectangle 117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54" name="Rectangle 117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55" name="Rectangle 117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56" name="Rectangle 117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57" name="Rectangle 117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58" name="Rectangle 117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59" name="Rectangle 117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60" name="Rectangle 117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728" name="Group 1172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729" name="Rectangle 117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30" name="Rectangle 117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31" name="Rectangle 117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32" name="Rectangle 117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33" name="Rectangle 117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34" name="Rectangle 117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35" name="Rectangle 117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36" name="Rectangle 117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37" name="Rectangle 117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38" name="Rectangle 117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39" name="Rectangle 117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40" name="Rectangle 117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41" name="Rectangle 117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42" name="Rectangle 117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43" name="Rectangle 117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44" name="Rectangle 117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0889" name="Group 10888"/>
            <p:cNvGrpSpPr/>
            <p:nvPr/>
          </p:nvGrpSpPr>
          <p:grpSpPr>
            <a:xfrm>
              <a:off x="6019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1585" name="Group 1158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655" name="Group 1165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707" name="Rectangle 117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08" name="Rectangle 117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09" name="Rectangle 117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10" name="Rectangle 117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11" name="Rectangle 117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12" name="Rectangle 117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13" name="Rectangle 117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14" name="Rectangle 117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15" name="Rectangle 117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16" name="Rectangle 117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17" name="Rectangle 117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18" name="Rectangle 117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19" name="Rectangle 117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20" name="Rectangle 117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21" name="Rectangle 117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22" name="Rectangle 117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656" name="Group 1165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691" name="Rectangle 1169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92" name="Rectangle 1169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93" name="Rectangle 1169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94" name="Rectangle 1169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95" name="Rectangle 1169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96" name="Rectangle 1169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97" name="Rectangle 1169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98" name="Rectangle 1169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99" name="Rectangle 1169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00" name="Rectangle 1169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01" name="Rectangle 1170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02" name="Rectangle 1170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03" name="Rectangle 1170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04" name="Rectangle 1170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05" name="Rectangle 1170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706" name="Rectangle 1170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657" name="Group 1165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675" name="Rectangle 1167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76" name="Rectangle 1167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77" name="Rectangle 1167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78" name="Rectangle 1167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79" name="Rectangle 1167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80" name="Rectangle 1167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81" name="Rectangle 1168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82" name="Rectangle 1168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83" name="Rectangle 1168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84" name="Rectangle 1168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85" name="Rectangle 1168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86" name="Rectangle 1168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87" name="Rectangle 1168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88" name="Rectangle 1168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89" name="Rectangle 1168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90" name="Rectangle 1168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658" name="Group 1165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659" name="Rectangle 1165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60" name="Rectangle 1165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61" name="Rectangle 1166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62" name="Rectangle 1166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63" name="Rectangle 1166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64" name="Rectangle 1166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65" name="Rectangle 1166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66" name="Rectangle 1166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67" name="Rectangle 1166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68" name="Rectangle 1166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69" name="Rectangle 1166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70" name="Rectangle 1166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71" name="Rectangle 1167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72" name="Rectangle 1167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73" name="Rectangle 1167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74" name="Rectangle 1167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1586" name="Group 1158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587" name="Group 1158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639" name="Rectangle 1163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40" name="Rectangle 1163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41" name="Rectangle 1164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42" name="Rectangle 1164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43" name="Rectangle 1164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44" name="Rectangle 1164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45" name="Rectangle 1164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46" name="Rectangle 1164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47" name="Rectangle 1164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48" name="Rectangle 1164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49" name="Rectangle 1164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50" name="Rectangle 1164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51" name="Rectangle 1165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52" name="Rectangle 1165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53" name="Rectangle 1165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54" name="Rectangle 1165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588" name="Group 1158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623" name="Rectangle 1162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24" name="Rectangle 1162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25" name="Rectangle 1162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26" name="Rectangle 1162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27" name="Rectangle 1162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28" name="Rectangle 1162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29" name="Rectangle 1162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30" name="Rectangle 1162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31" name="Rectangle 1163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32" name="Rectangle 1163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33" name="Rectangle 1163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34" name="Rectangle 1163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35" name="Rectangle 1163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36" name="Rectangle 1163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37" name="Rectangle 1163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38" name="Rectangle 1163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589" name="Group 1158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607" name="Rectangle 116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08" name="Rectangle 116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09" name="Rectangle 116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10" name="Rectangle 116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11" name="Rectangle 116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12" name="Rectangle 116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13" name="Rectangle 116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14" name="Rectangle 116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15" name="Rectangle 116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16" name="Rectangle 116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17" name="Rectangle 116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18" name="Rectangle 116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19" name="Rectangle 116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20" name="Rectangle 116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21" name="Rectangle 116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22" name="Rectangle 116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590" name="Group 1158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591" name="Rectangle 1159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92" name="Rectangle 1159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93" name="Rectangle 1159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94" name="Rectangle 1159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95" name="Rectangle 1159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96" name="Rectangle 1159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97" name="Rectangle 1159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98" name="Rectangle 1159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99" name="Rectangle 1159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00" name="Rectangle 1159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01" name="Rectangle 1160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02" name="Rectangle 1160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03" name="Rectangle 1160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04" name="Rectangle 1160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05" name="Rectangle 1160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606" name="Rectangle 1160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0890" name="Group 10889"/>
            <p:cNvGrpSpPr/>
            <p:nvPr/>
          </p:nvGrpSpPr>
          <p:grpSpPr>
            <a:xfrm>
              <a:off x="65532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1447" name="Group 1144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517" name="Group 1151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569" name="Rectangle 115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70" name="Rectangle 115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71" name="Rectangle 115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72" name="Rectangle 115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73" name="Rectangle 115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74" name="Rectangle 115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75" name="Rectangle 115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76" name="Rectangle 115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77" name="Rectangle 115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78" name="Rectangle 115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79" name="Rectangle 115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80" name="Rectangle 115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81" name="Rectangle 115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82" name="Rectangle 115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83" name="Rectangle 115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84" name="Rectangle 115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518" name="Group 1151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553" name="Rectangle 115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54" name="Rectangle 115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55" name="Rectangle 115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56" name="Rectangle 115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57" name="Rectangle 115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58" name="Rectangle 115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59" name="Rectangle 115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60" name="Rectangle 115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61" name="Rectangle 115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62" name="Rectangle 115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63" name="Rectangle 115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64" name="Rectangle 115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65" name="Rectangle 115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66" name="Rectangle 115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67" name="Rectangle 115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68" name="Rectangle 115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519" name="Group 1151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537" name="Rectangle 115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38" name="Rectangle 115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39" name="Rectangle 115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40" name="Rectangle 115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41" name="Rectangle 115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42" name="Rectangle 115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43" name="Rectangle 115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44" name="Rectangle 115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45" name="Rectangle 115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46" name="Rectangle 115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47" name="Rectangle 115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48" name="Rectangle 115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49" name="Rectangle 115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50" name="Rectangle 115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51" name="Rectangle 115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52" name="Rectangle 115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520" name="Group 1151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521" name="Rectangle 115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22" name="Rectangle 115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23" name="Rectangle 115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24" name="Rectangle 115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25" name="Rectangle 115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26" name="Rectangle 115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27" name="Rectangle 115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28" name="Rectangle 115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29" name="Rectangle 115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30" name="Rectangle 115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31" name="Rectangle 115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32" name="Rectangle 115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33" name="Rectangle 115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34" name="Rectangle 115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35" name="Rectangle 115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36" name="Rectangle 115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1448" name="Group 1144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449" name="Group 1144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501" name="Rectangle 115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02" name="Rectangle 115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03" name="Rectangle 115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04" name="Rectangle 115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05" name="Rectangle 115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06" name="Rectangle 115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07" name="Rectangle 115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08" name="Rectangle 115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09" name="Rectangle 115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10" name="Rectangle 115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11" name="Rectangle 115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12" name="Rectangle 115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13" name="Rectangle 115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14" name="Rectangle 115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15" name="Rectangle 115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16" name="Rectangle 115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450" name="Group 1144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485" name="Rectangle 114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86" name="Rectangle 114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87" name="Rectangle 114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88" name="Rectangle 114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89" name="Rectangle 114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90" name="Rectangle 114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91" name="Rectangle 114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92" name="Rectangle 114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93" name="Rectangle 114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94" name="Rectangle 114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95" name="Rectangle 114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96" name="Rectangle 114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97" name="Rectangle 114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98" name="Rectangle 114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99" name="Rectangle 114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500" name="Rectangle 114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451" name="Group 1145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469" name="Rectangle 114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70" name="Rectangle 114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71" name="Rectangle 114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72" name="Rectangle 114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73" name="Rectangle 114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74" name="Rectangle 114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75" name="Rectangle 114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76" name="Rectangle 114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77" name="Rectangle 114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78" name="Rectangle 114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79" name="Rectangle 114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80" name="Rectangle 114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81" name="Rectangle 114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82" name="Rectangle 114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83" name="Rectangle 114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84" name="Rectangle 114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452" name="Group 1145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453" name="Rectangle 114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54" name="Rectangle 114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55" name="Rectangle 114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56" name="Rectangle 114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57" name="Rectangle 114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58" name="Rectangle 114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59" name="Rectangle 114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60" name="Rectangle 114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61" name="Rectangle 114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62" name="Rectangle 114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63" name="Rectangle 114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64" name="Rectangle 114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65" name="Rectangle 114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66" name="Rectangle 114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67" name="Rectangle 114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68" name="Rectangle 114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0891" name="Group 10890"/>
            <p:cNvGrpSpPr/>
            <p:nvPr/>
          </p:nvGrpSpPr>
          <p:grpSpPr>
            <a:xfrm>
              <a:off x="7086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1309" name="Group 1130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379" name="Group 1137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431" name="Rectangle 114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32" name="Rectangle 114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33" name="Rectangle 114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34" name="Rectangle 114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35" name="Rectangle 114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36" name="Rectangle 114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37" name="Rectangle 114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38" name="Rectangle 114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39" name="Rectangle 114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40" name="Rectangle 114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41" name="Rectangle 114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42" name="Rectangle 114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43" name="Rectangle 114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44" name="Rectangle 114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45" name="Rectangle 114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46" name="Rectangle 114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380" name="Group 1137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415" name="Rectangle 1141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16" name="Rectangle 1141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17" name="Rectangle 1141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18" name="Rectangle 1141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19" name="Rectangle 1141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20" name="Rectangle 1141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21" name="Rectangle 1142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22" name="Rectangle 1142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23" name="Rectangle 1142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24" name="Rectangle 1142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25" name="Rectangle 1142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26" name="Rectangle 1142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27" name="Rectangle 1142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28" name="Rectangle 1142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29" name="Rectangle 1142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30" name="Rectangle 1142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381" name="Group 1138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399" name="Rectangle 1139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00" name="Rectangle 1139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01" name="Rectangle 1140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02" name="Rectangle 1140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03" name="Rectangle 1140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04" name="Rectangle 1140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05" name="Rectangle 1140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06" name="Rectangle 1140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07" name="Rectangle 1140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08" name="Rectangle 1140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09" name="Rectangle 1140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10" name="Rectangle 1140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11" name="Rectangle 1141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12" name="Rectangle 1141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13" name="Rectangle 1141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414" name="Rectangle 1141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382" name="Group 1138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383" name="Rectangle 113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84" name="Rectangle 113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85" name="Rectangle 113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86" name="Rectangle 113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87" name="Rectangle 113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88" name="Rectangle 113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89" name="Rectangle 113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90" name="Rectangle 113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91" name="Rectangle 113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92" name="Rectangle 113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93" name="Rectangle 113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94" name="Rectangle 113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95" name="Rectangle 113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96" name="Rectangle 113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97" name="Rectangle 113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98" name="Rectangle 113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1310" name="Group 1130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311" name="Group 1131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363" name="Rectangle 1136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64" name="Rectangle 1136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65" name="Rectangle 1136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66" name="Rectangle 1136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67" name="Rectangle 1136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68" name="Rectangle 1136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69" name="Rectangle 1136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70" name="Rectangle 1136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71" name="Rectangle 1137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72" name="Rectangle 1137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73" name="Rectangle 1137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74" name="Rectangle 1137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75" name="Rectangle 1137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76" name="Rectangle 1137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77" name="Rectangle 1137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78" name="Rectangle 1137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312" name="Group 1131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347" name="Rectangle 1134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48" name="Rectangle 1134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49" name="Rectangle 1134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50" name="Rectangle 1134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51" name="Rectangle 1135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52" name="Rectangle 1135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53" name="Rectangle 1135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54" name="Rectangle 1135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55" name="Rectangle 1135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56" name="Rectangle 1135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57" name="Rectangle 1135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58" name="Rectangle 1135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59" name="Rectangle 1135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60" name="Rectangle 1135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61" name="Rectangle 1136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62" name="Rectangle 1136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313" name="Group 1131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331" name="Rectangle 1133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32" name="Rectangle 1133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33" name="Rectangle 1133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34" name="Rectangle 1133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35" name="Rectangle 1133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36" name="Rectangle 1133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37" name="Rectangle 1133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38" name="Rectangle 1133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39" name="Rectangle 1133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40" name="Rectangle 1133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41" name="Rectangle 1134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42" name="Rectangle 1134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43" name="Rectangle 1134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44" name="Rectangle 1134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45" name="Rectangle 1134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46" name="Rectangle 1134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314" name="Group 1131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315" name="Rectangle 1131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16" name="Rectangle 1131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17" name="Rectangle 1131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18" name="Rectangle 1131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19" name="Rectangle 1131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20" name="Rectangle 1131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21" name="Rectangle 1132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22" name="Rectangle 1132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23" name="Rectangle 1132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24" name="Rectangle 1132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25" name="Rectangle 1132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26" name="Rectangle 1132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27" name="Rectangle 1132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28" name="Rectangle 1132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29" name="Rectangle 1132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30" name="Rectangle 1132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0892" name="Group 10891"/>
            <p:cNvGrpSpPr/>
            <p:nvPr/>
          </p:nvGrpSpPr>
          <p:grpSpPr>
            <a:xfrm>
              <a:off x="7620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1171" name="Group 1117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241" name="Group 1124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293" name="Rectangle 112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94" name="Rectangle 112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95" name="Rectangle 112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96" name="Rectangle 112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97" name="Rectangle 112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98" name="Rectangle 112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99" name="Rectangle 112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00" name="Rectangle 112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01" name="Rectangle 113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02" name="Rectangle 113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03" name="Rectangle 113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04" name="Rectangle 113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05" name="Rectangle 113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06" name="Rectangle 113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07" name="Rectangle 113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308" name="Rectangle 113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242" name="Group 1124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277" name="Rectangle 1127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78" name="Rectangle 1127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79" name="Rectangle 1127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80" name="Rectangle 1127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81" name="Rectangle 1128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82" name="Rectangle 1128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83" name="Rectangle 1128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84" name="Rectangle 1128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85" name="Rectangle 1128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86" name="Rectangle 1128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87" name="Rectangle 1128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88" name="Rectangle 1128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89" name="Rectangle 1128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90" name="Rectangle 1128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91" name="Rectangle 1129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92" name="Rectangle 1129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243" name="Group 1124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261" name="Rectangle 112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62" name="Rectangle 112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63" name="Rectangle 112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64" name="Rectangle 112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65" name="Rectangle 112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66" name="Rectangle 112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67" name="Rectangle 112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68" name="Rectangle 112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69" name="Rectangle 112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70" name="Rectangle 112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71" name="Rectangle 112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72" name="Rectangle 112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73" name="Rectangle 112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74" name="Rectangle 112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75" name="Rectangle 112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76" name="Rectangle 112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244" name="Group 1124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245" name="Rectangle 112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46" name="Rectangle 112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47" name="Rectangle 112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48" name="Rectangle 112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49" name="Rectangle 112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50" name="Rectangle 112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51" name="Rectangle 112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52" name="Rectangle 112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53" name="Rectangle 112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54" name="Rectangle 112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55" name="Rectangle 112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56" name="Rectangle 112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57" name="Rectangle 112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58" name="Rectangle 112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59" name="Rectangle 112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60" name="Rectangle 112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1172" name="Group 1117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173" name="Group 1117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225" name="Rectangle 1122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26" name="Rectangle 1122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27" name="Rectangle 1122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28" name="Rectangle 1122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29" name="Rectangle 1122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30" name="Rectangle 1122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31" name="Rectangle 1123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32" name="Rectangle 1123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33" name="Rectangle 1123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34" name="Rectangle 1123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35" name="Rectangle 1123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36" name="Rectangle 1123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37" name="Rectangle 1123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38" name="Rectangle 1123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39" name="Rectangle 1123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40" name="Rectangle 1123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174" name="Group 1117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209" name="Rectangle 1120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10" name="Rectangle 1120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11" name="Rectangle 1121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12" name="Rectangle 1121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13" name="Rectangle 1121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14" name="Rectangle 1121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15" name="Rectangle 1121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16" name="Rectangle 1121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17" name="Rectangle 1121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18" name="Rectangle 1121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19" name="Rectangle 1121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20" name="Rectangle 1121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21" name="Rectangle 1122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22" name="Rectangle 1122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23" name="Rectangle 1122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24" name="Rectangle 1122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175" name="Group 1117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193" name="Rectangle 1119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94" name="Rectangle 1119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95" name="Rectangle 1119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96" name="Rectangle 1119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97" name="Rectangle 1119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98" name="Rectangle 1119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99" name="Rectangle 1119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00" name="Rectangle 1119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01" name="Rectangle 1120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02" name="Rectangle 1120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03" name="Rectangle 1120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04" name="Rectangle 1120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05" name="Rectangle 1120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06" name="Rectangle 1120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07" name="Rectangle 1120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208" name="Rectangle 1120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176" name="Group 1117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177" name="Rectangle 1117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78" name="Rectangle 1117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79" name="Rectangle 1117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80" name="Rectangle 1117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81" name="Rectangle 1118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82" name="Rectangle 1118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83" name="Rectangle 1118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84" name="Rectangle 1118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85" name="Rectangle 1118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86" name="Rectangle 1118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87" name="Rectangle 1118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88" name="Rectangle 1118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89" name="Rectangle 1118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90" name="Rectangle 1118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91" name="Rectangle 1119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92" name="Rectangle 1119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0893" name="Group 10892"/>
            <p:cNvGrpSpPr/>
            <p:nvPr/>
          </p:nvGrpSpPr>
          <p:grpSpPr>
            <a:xfrm>
              <a:off x="8153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1033" name="Group 1103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103" name="Group 1110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155" name="Rectangle 1115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56" name="Rectangle 1115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57" name="Rectangle 1115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58" name="Rectangle 1115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59" name="Rectangle 1115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60" name="Rectangle 1115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61" name="Rectangle 1116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62" name="Rectangle 1116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63" name="Rectangle 1116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64" name="Rectangle 1116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65" name="Rectangle 1116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66" name="Rectangle 1116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67" name="Rectangle 1116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68" name="Rectangle 1116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69" name="Rectangle 1116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70" name="Rectangle 1116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104" name="Group 1110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139" name="Rectangle 1113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40" name="Rectangle 1113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41" name="Rectangle 1114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42" name="Rectangle 1114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43" name="Rectangle 1114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44" name="Rectangle 1114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45" name="Rectangle 1114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46" name="Rectangle 1114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47" name="Rectangle 1114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48" name="Rectangle 1114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49" name="Rectangle 1114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50" name="Rectangle 1114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51" name="Rectangle 1115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52" name="Rectangle 1115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53" name="Rectangle 1115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54" name="Rectangle 1115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105" name="Group 1110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123" name="Rectangle 1112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24" name="Rectangle 1112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25" name="Rectangle 1112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26" name="Rectangle 1112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27" name="Rectangle 1112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28" name="Rectangle 1112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29" name="Rectangle 1112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30" name="Rectangle 1112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31" name="Rectangle 1113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32" name="Rectangle 1113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33" name="Rectangle 1113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34" name="Rectangle 1113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35" name="Rectangle 1113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36" name="Rectangle 1113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37" name="Rectangle 1113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38" name="Rectangle 1113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106" name="Group 1110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107" name="Rectangle 111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08" name="Rectangle 111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09" name="Rectangle 111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10" name="Rectangle 111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11" name="Rectangle 111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12" name="Rectangle 111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13" name="Rectangle 111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14" name="Rectangle 111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15" name="Rectangle 111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16" name="Rectangle 111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17" name="Rectangle 111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18" name="Rectangle 111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19" name="Rectangle 111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20" name="Rectangle 111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21" name="Rectangle 111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22" name="Rectangle 111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1034" name="Group 1103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1035" name="Group 1103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087" name="Rectangle 1108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88" name="Rectangle 1108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89" name="Rectangle 1108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90" name="Rectangle 1108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91" name="Rectangle 1109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92" name="Rectangle 1109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93" name="Rectangle 1109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94" name="Rectangle 1109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95" name="Rectangle 1109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96" name="Rectangle 1109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97" name="Rectangle 1109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98" name="Rectangle 1109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99" name="Rectangle 1109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00" name="Rectangle 1109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01" name="Rectangle 1110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102" name="Rectangle 1110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036" name="Group 1103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071" name="Rectangle 1107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72" name="Rectangle 1107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73" name="Rectangle 1107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74" name="Rectangle 1107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75" name="Rectangle 1107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76" name="Rectangle 1107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77" name="Rectangle 1107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78" name="Rectangle 1107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79" name="Rectangle 1107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80" name="Rectangle 1107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81" name="Rectangle 1108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82" name="Rectangle 1108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83" name="Rectangle 1108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84" name="Rectangle 1108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85" name="Rectangle 1108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86" name="Rectangle 1108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037" name="Group 1103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055" name="Rectangle 1105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56" name="Rectangle 1105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57" name="Rectangle 1105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58" name="Rectangle 1105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59" name="Rectangle 1105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60" name="Rectangle 1105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61" name="Rectangle 1106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62" name="Rectangle 1106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63" name="Rectangle 1106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64" name="Rectangle 1106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65" name="Rectangle 1106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66" name="Rectangle 1106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67" name="Rectangle 1106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68" name="Rectangle 1106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69" name="Rectangle 1106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70" name="Rectangle 1106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1038" name="Group 1103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039" name="Rectangle 1103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40" name="Rectangle 1103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41" name="Rectangle 1104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42" name="Rectangle 1104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43" name="Rectangle 1104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44" name="Rectangle 1104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45" name="Rectangle 1104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46" name="Rectangle 1104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47" name="Rectangle 1104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48" name="Rectangle 1104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49" name="Rectangle 1104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50" name="Rectangle 1104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51" name="Rectangle 1105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52" name="Rectangle 1105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53" name="Rectangle 1105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54" name="Rectangle 1105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0894" name="Group 10893"/>
            <p:cNvGrpSpPr/>
            <p:nvPr/>
          </p:nvGrpSpPr>
          <p:grpSpPr>
            <a:xfrm>
              <a:off x="8686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0895" name="Group 1089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965" name="Group 1096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017" name="Rectangle 110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18" name="Rectangle 110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19" name="Rectangle 110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20" name="Rectangle 110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21" name="Rectangle 110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22" name="Rectangle 110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23" name="Rectangle 110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24" name="Rectangle 110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25" name="Rectangle 110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26" name="Rectangle 110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27" name="Rectangle 110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28" name="Rectangle 110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29" name="Rectangle 110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30" name="Rectangle 110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31" name="Rectangle 110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32" name="Rectangle 110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966" name="Group 1096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1001" name="Rectangle 110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02" name="Rectangle 110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03" name="Rectangle 110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04" name="Rectangle 110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05" name="Rectangle 110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06" name="Rectangle 110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07" name="Rectangle 110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08" name="Rectangle 110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09" name="Rectangle 110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10" name="Rectangle 110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11" name="Rectangle 110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12" name="Rectangle 110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13" name="Rectangle 110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14" name="Rectangle 110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15" name="Rectangle 110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16" name="Rectangle 110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967" name="Group 1096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985" name="Rectangle 109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86" name="Rectangle 109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87" name="Rectangle 109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88" name="Rectangle 109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89" name="Rectangle 109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90" name="Rectangle 109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91" name="Rectangle 109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92" name="Rectangle 109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93" name="Rectangle 109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94" name="Rectangle 109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95" name="Rectangle 109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96" name="Rectangle 109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97" name="Rectangle 109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98" name="Rectangle 109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99" name="Rectangle 109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1000" name="Rectangle 109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968" name="Group 1096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969" name="Rectangle 109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70" name="Rectangle 109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71" name="Rectangle 109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72" name="Rectangle 109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73" name="Rectangle 109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74" name="Rectangle 109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75" name="Rectangle 109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76" name="Rectangle 109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77" name="Rectangle 109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78" name="Rectangle 109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79" name="Rectangle 109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80" name="Rectangle 109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81" name="Rectangle 109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82" name="Rectangle 109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83" name="Rectangle 109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84" name="Rectangle 109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0896" name="Group 1089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0897" name="Group 1089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949" name="Rectangle 1094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50" name="Rectangle 1094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51" name="Rectangle 1095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52" name="Rectangle 1095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53" name="Rectangle 1095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54" name="Rectangle 1095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55" name="Rectangle 1095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56" name="Rectangle 1095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57" name="Rectangle 1095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58" name="Rectangle 1095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59" name="Rectangle 1095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60" name="Rectangle 1095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61" name="Rectangle 1096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62" name="Rectangle 1096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63" name="Rectangle 1096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64" name="Rectangle 1096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898" name="Group 1089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933" name="Rectangle 1093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34" name="Rectangle 1093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35" name="Rectangle 1093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36" name="Rectangle 1093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37" name="Rectangle 1093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38" name="Rectangle 1093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39" name="Rectangle 1093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40" name="Rectangle 1093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41" name="Rectangle 1094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42" name="Rectangle 1094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43" name="Rectangle 1094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44" name="Rectangle 1094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45" name="Rectangle 1094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46" name="Rectangle 1094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47" name="Rectangle 1094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48" name="Rectangle 1094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899" name="Group 1089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917" name="Rectangle 1091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18" name="Rectangle 1091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19" name="Rectangle 1091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20" name="Rectangle 1091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21" name="Rectangle 1092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22" name="Rectangle 1092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23" name="Rectangle 1092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24" name="Rectangle 1092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25" name="Rectangle 1092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26" name="Rectangle 1092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27" name="Rectangle 1092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28" name="Rectangle 1092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29" name="Rectangle 1092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30" name="Rectangle 1092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31" name="Rectangle 1093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32" name="Rectangle 1093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0900" name="Group 1089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0901" name="Rectangle 109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02" name="Rectangle 109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03" name="Rectangle 109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04" name="Rectangle 109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05" name="Rectangle 109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06" name="Rectangle 109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07" name="Rectangle 109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08" name="Rectangle 109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09" name="Rectangle 109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10" name="Rectangle 109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11" name="Rectangle 109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12" name="Rectangle 109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13" name="Rectangle 109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14" name="Rectangle 109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15" name="Rectangle 109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0916" name="Rectangle 109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</p:grpSp>
      <p:grpSp>
        <p:nvGrpSpPr>
          <p:cNvPr id="12137" name="Group 12136"/>
          <p:cNvGrpSpPr/>
          <p:nvPr/>
        </p:nvGrpSpPr>
        <p:grpSpPr>
          <a:xfrm>
            <a:off x="5410200" y="5212081"/>
            <a:ext cx="3429000" cy="45719"/>
            <a:chOff x="4419600" y="5486400"/>
            <a:chExt cx="4724400" cy="76200"/>
          </a:xfrm>
        </p:grpSpPr>
        <p:grpSp>
          <p:nvGrpSpPr>
            <p:cNvPr id="12138" name="Group 12137"/>
            <p:cNvGrpSpPr/>
            <p:nvPr/>
          </p:nvGrpSpPr>
          <p:grpSpPr>
            <a:xfrm>
              <a:off x="4419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3251" name="Group 1325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3321" name="Group 1332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373" name="Rectangle 1337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74" name="Rectangle 1337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75" name="Rectangle 1337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76" name="Rectangle 1337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77" name="Rectangle 1337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78" name="Rectangle 1337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79" name="Rectangle 1337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80" name="Rectangle 1337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81" name="Rectangle 1338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82" name="Rectangle 1338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83" name="Rectangle 1338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84" name="Rectangle 1338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85" name="Rectangle 1338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86" name="Rectangle 1338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87" name="Rectangle 1338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88" name="Rectangle 1338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322" name="Group 1332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357" name="Rectangle 1335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58" name="Rectangle 1335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59" name="Rectangle 1335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60" name="Rectangle 1335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61" name="Rectangle 1336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62" name="Rectangle 1336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63" name="Rectangle 1336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64" name="Rectangle 1336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65" name="Rectangle 1336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66" name="Rectangle 1336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67" name="Rectangle 1336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68" name="Rectangle 1336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69" name="Rectangle 1336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70" name="Rectangle 1336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71" name="Rectangle 1337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72" name="Rectangle 1337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323" name="Group 1332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341" name="Rectangle 1334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42" name="Rectangle 1334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43" name="Rectangle 1334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44" name="Rectangle 1334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45" name="Rectangle 1334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46" name="Rectangle 1334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47" name="Rectangle 1334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48" name="Rectangle 1334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49" name="Rectangle 1334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50" name="Rectangle 1334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51" name="Rectangle 1335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52" name="Rectangle 1335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53" name="Rectangle 1335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54" name="Rectangle 1335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55" name="Rectangle 1335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56" name="Rectangle 1335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324" name="Group 1332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325" name="Rectangle 1332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26" name="Rectangle 1332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27" name="Rectangle 1332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28" name="Rectangle 1332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29" name="Rectangle 1332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30" name="Rectangle 1332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31" name="Rectangle 1333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32" name="Rectangle 1333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33" name="Rectangle 1333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34" name="Rectangle 1333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35" name="Rectangle 1333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36" name="Rectangle 1333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37" name="Rectangle 1333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38" name="Rectangle 1333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39" name="Rectangle 1333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40" name="Rectangle 1333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3252" name="Group 1325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3253" name="Group 1325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305" name="Rectangle 1330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06" name="Rectangle 1330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07" name="Rectangle 1330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08" name="Rectangle 1330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09" name="Rectangle 1330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10" name="Rectangle 1330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11" name="Rectangle 1331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12" name="Rectangle 1331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13" name="Rectangle 1331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14" name="Rectangle 1331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15" name="Rectangle 1331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16" name="Rectangle 1331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17" name="Rectangle 1331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18" name="Rectangle 1331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19" name="Rectangle 1331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20" name="Rectangle 1331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254" name="Group 1325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289" name="Rectangle 1328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90" name="Rectangle 1328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91" name="Rectangle 1329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92" name="Rectangle 1329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93" name="Rectangle 1329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94" name="Rectangle 1329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95" name="Rectangle 1329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96" name="Rectangle 1329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97" name="Rectangle 1329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98" name="Rectangle 1329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99" name="Rectangle 1329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00" name="Rectangle 1329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01" name="Rectangle 1330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02" name="Rectangle 1330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03" name="Rectangle 1330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304" name="Rectangle 1330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255" name="Group 1325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273" name="Rectangle 1327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74" name="Rectangle 1327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75" name="Rectangle 1327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76" name="Rectangle 1327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77" name="Rectangle 1327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78" name="Rectangle 1327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79" name="Rectangle 1327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80" name="Rectangle 1327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81" name="Rectangle 1328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82" name="Rectangle 1328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83" name="Rectangle 1328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84" name="Rectangle 1328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85" name="Rectangle 1328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86" name="Rectangle 1328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87" name="Rectangle 1328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88" name="Rectangle 1328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256" name="Group 1325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257" name="Rectangle 1325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58" name="Rectangle 1325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59" name="Rectangle 1325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60" name="Rectangle 1325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61" name="Rectangle 1326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62" name="Rectangle 1326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63" name="Rectangle 1326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64" name="Rectangle 1326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65" name="Rectangle 1326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66" name="Rectangle 1326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67" name="Rectangle 1326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68" name="Rectangle 1326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69" name="Rectangle 1326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70" name="Rectangle 1326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71" name="Rectangle 1327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72" name="Rectangle 1327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2139" name="Group 12138"/>
            <p:cNvGrpSpPr/>
            <p:nvPr/>
          </p:nvGrpSpPr>
          <p:grpSpPr>
            <a:xfrm>
              <a:off x="4953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3113" name="Group 1311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3183" name="Group 1318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235" name="Rectangle 132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36" name="Rectangle 132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37" name="Rectangle 132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38" name="Rectangle 132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39" name="Rectangle 132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40" name="Rectangle 132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41" name="Rectangle 132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42" name="Rectangle 132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43" name="Rectangle 132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44" name="Rectangle 132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45" name="Rectangle 132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46" name="Rectangle 132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47" name="Rectangle 132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48" name="Rectangle 132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49" name="Rectangle 132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50" name="Rectangle 132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184" name="Group 1318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219" name="Rectangle 1321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20" name="Rectangle 1321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21" name="Rectangle 1322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22" name="Rectangle 1322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23" name="Rectangle 1322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24" name="Rectangle 1322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25" name="Rectangle 1322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26" name="Rectangle 1322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27" name="Rectangle 1322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28" name="Rectangle 1322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29" name="Rectangle 1322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30" name="Rectangle 1322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31" name="Rectangle 1323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32" name="Rectangle 1323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33" name="Rectangle 1323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34" name="Rectangle 1323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185" name="Group 1318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203" name="Rectangle 1320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04" name="Rectangle 1320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05" name="Rectangle 1320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06" name="Rectangle 1320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07" name="Rectangle 1320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08" name="Rectangle 1320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09" name="Rectangle 1320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10" name="Rectangle 1320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11" name="Rectangle 1321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12" name="Rectangle 1321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13" name="Rectangle 1321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14" name="Rectangle 1321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15" name="Rectangle 1321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16" name="Rectangle 1321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17" name="Rectangle 1321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18" name="Rectangle 1321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186" name="Group 1318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187" name="Rectangle 1318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88" name="Rectangle 1318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89" name="Rectangle 1318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90" name="Rectangle 1318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91" name="Rectangle 1319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92" name="Rectangle 1319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93" name="Rectangle 1319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94" name="Rectangle 1319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95" name="Rectangle 1319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96" name="Rectangle 1319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97" name="Rectangle 1319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98" name="Rectangle 1319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99" name="Rectangle 1319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00" name="Rectangle 1319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01" name="Rectangle 1320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202" name="Rectangle 1320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3114" name="Group 1311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3115" name="Group 1311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167" name="Rectangle 1316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68" name="Rectangle 1316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69" name="Rectangle 1316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70" name="Rectangle 1316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71" name="Rectangle 1317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72" name="Rectangle 1317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73" name="Rectangle 1317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74" name="Rectangle 1317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75" name="Rectangle 1317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76" name="Rectangle 1317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77" name="Rectangle 1317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78" name="Rectangle 1317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79" name="Rectangle 1317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80" name="Rectangle 1317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81" name="Rectangle 1318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82" name="Rectangle 1318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116" name="Group 1311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151" name="Rectangle 1315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52" name="Rectangle 1315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53" name="Rectangle 1315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54" name="Rectangle 1315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55" name="Rectangle 1315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56" name="Rectangle 1315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57" name="Rectangle 1315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58" name="Rectangle 1315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59" name="Rectangle 1315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60" name="Rectangle 1315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61" name="Rectangle 1316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62" name="Rectangle 1316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63" name="Rectangle 1316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64" name="Rectangle 1316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65" name="Rectangle 1316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66" name="Rectangle 1316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117" name="Group 1311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135" name="Rectangle 131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36" name="Rectangle 131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37" name="Rectangle 131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38" name="Rectangle 131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39" name="Rectangle 131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40" name="Rectangle 131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41" name="Rectangle 131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42" name="Rectangle 131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43" name="Rectangle 131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44" name="Rectangle 131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45" name="Rectangle 131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46" name="Rectangle 131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47" name="Rectangle 131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48" name="Rectangle 131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49" name="Rectangle 131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50" name="Rectangle 131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118" name="Group 1311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119" name="Rectangle 1311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20" name="Rectangle 1311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21" name="Rectangle 1312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22" name="Rectangle 1312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23" name="Rectangle 1312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24" name="Rectangle 1312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25" name="Rectangle 1312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26" name="Rectangle 1312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27" name="Rectangle 1312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28" name="Rectangle 1312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29" name="Rectangle 1312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30" name="Rectangle 1312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31" name="Rectangle 1313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32" name="Rectangle 1313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33" name="Rectangle 1313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34" name="Rectangle 1313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2140" name="Group 12139"/>
            <p:cNvGrpSpPr/>
            <p:nvPr/>
          </p:nvGrpSpPr>
          <p:grpSpPr>
            <a:xfrm>
              <a:off x="5486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2975" name="Group 1297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3045" name="Group 1304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097" name="Rectangle 130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98" name="Rectangle 130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99" name="Rectangle 130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00" name="Rectangle 130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01" name="Rectangle 131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02" name="Rectangle 131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03" name="Rectangle 131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04" name="Rectangle 131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05" name="Rectangle 131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06" name="Rectangle 131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07" name="Rectangle 131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08" name="Rectangle 131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09" name="Rectangle 131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10" name="Rectangle 131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11" name="Rectangle 131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112" name="Rectangle 131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046" name="Group 1304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081" name="Rectangle 1308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82" name="Rectangle 1308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83" name="Rectangle 1308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84" name="Rectangle 1308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85" name="Rectangle 1308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86" name="Rectangle 1308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87" name="Rectangle 1308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88" name="Rectangle 1308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89" name="Rectangle 1308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90" name="Rectangle 1308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91" name="Rectangle 1309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92" name="Rectangle 1309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93" name="Rectangle 1309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94" name="Rectangle 1309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95" name="Rectangle 1309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96" name="Rectangle 1309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047" name="Group 1304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065" name="Rectangle 1306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66" name="Rectangle 1306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67" name="Rectangle 1306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68" name="Rectangle 1306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69" name="Rectangle 1306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70" name="Rectangle 1306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71" name="Rectangle 1307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72" name="Rectangle 1307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73" name="Rectangle 1307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74" name="Rectangle 1307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75" name="Rectangle 1307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76" name="Rectangle 1307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77" name="Rectangle 1307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78" name="Rectangle 1307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79" name="Rectangle 1307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80" name="Rectangle 1307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3048" name="Group 1304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049" name="Rectangle 1304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50" name="Rectangle 1304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51" name="Rectangle 1305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52" name="Rectangle 1305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53" name="Rectangle 1305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54" name="Rectangle 1305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55" name="Rectangle 1305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56" name="Rectangle 1305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57" name="Rectangle 1305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58" name="Rectangle 1305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59" name="Rectangle 1305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60" name="Rectangle 1305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61" name="Rectangle 1306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62" name="Rectangle 1306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63" name="Rectangle 1306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64" name="Rectangle 1306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2976" name="Group 1297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977" name="Group 1297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029" name="Rectangle 130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30" name="Rectangle 130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31" name="Rectangle 130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32" name="Rectangle 130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33" name="Rectangle 130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34" name="Rectangle 130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35" name="Rectangle 130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36" name="Rectangle 130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37" name="Rectangle 130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38" name="Rectangle 130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39" name="Rectangle 130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40" name="Rectangle 130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41" name="Rectangle 130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42" name="Rectangle 130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43" name="Rectangle 130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44" name="Rectangle 130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978" name="Group 1297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3013" name="Rectangle 130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14" name="Rectangle 130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15" name="Rectangle 130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16" name="Rectangle 130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17" name="Rectangle 130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18" name="Rectangle 130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19" name="Rectangle 130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20" name="Rectangle 130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21" name="Rectangle 130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22" name="Rectangle 130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23" name="Rectangle 130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24" name="Rectangle 130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25" name="Rectangle 130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26" name="Rectangle 130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27" name="Rectangle 130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28" name="Rectangle 130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979" name="Group 1297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997" name="Rectangle 129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98" name="Rectangle 129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99" name="Rectangle 129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00" name="Rectangle 129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01" name="Rectangle 130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02" name="Rectangle 130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03" name="Rectangle 130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04" name="Rectangle 130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05" name="Rectangle 130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06" name="Rectangle 130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07" name="Rectangle 130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08" name="Rectangle 130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09" name="Rectangle 130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10" name="Rectangle 130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11" name="Rectangle 130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3012" name="Rectangle 130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980" name="Group 1297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981" name="Rectangle 1298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82" name="Rectangle 1298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83" name="Rectangle 1298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84" name="Rectangle 1298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85" name="Rectangle 1298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86" name="Rectangle 1298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87" name="Rectangle 1298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88" name="Rectangle 1298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89" name="Rectangle 1298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90" name="Rectangle 1298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91" name="Rectangle 1299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92" name="Rectangle 1299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93" name="Rectangle 1299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94" name="Rectangle 1299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95" name="Rectangle 1299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96" name="Rectangle 1299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2141" name="Group 12140"/>
            <p:cNvGrpSpPr/>
            <p:nvPr/>
          </p:nvGrpSpPr>
          <p:grpSpPr>
            <a:xfrm>
              <a:off x="6019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2837" name="Group 1283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907" name="Group 1290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959" name="Rectangle 1295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60" name="Rectangle 1295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61" name="Rectangle 1296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62" name="Rectangle 1296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63" name="Rectangle 1296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64" name="Rectangle 1296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65" name="Rectangle 1296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66" name="Rectangle 1296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67" name="Rectangle 1296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68" name="Rectangle 1296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69" name="Rectangle 1296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70" name="Rectangle 1296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71" name="Rectangle 1297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72" name="Rectangle 1297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73" name="Rectangle 1297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74" name="Rectangle 1297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908" name="Group 1290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943" name="Rectangle 1294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44" name="Rectangle 1294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45" name="Rectangle 1294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46" name="Rectangle 1294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47" name="Rectangle 1294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48" name="Rectangle 1294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49" name="Rectangle 1294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50" name="Rectangle 1294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51" name="Rectangle 1295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52" name="Rectangle 1295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53" name="Rectangle 1295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54" name="Rectangle 1295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55" name="Rectangle 1295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56" name="Rectangle 1295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57" name="Rectangle 1295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58" name="Rectangle 1295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909" name="Group 1290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927" name="Rectangle 1292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28" name="Rectangle 1292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29" name="Rectangle 1292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30" name="Rectangle 1292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31" name="Rectangle 1293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32" name="Rectangle 1293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33" name="Rectangle 1293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34" name="Rectangle 1293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35" name="Rectangle 1293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36" name="Rectangle 1293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37" name="Rectangle 1293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38" name="Rectangle 1293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39" name="Rectangle 1293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40" name="Rectangle 1293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41" name="Rectangle 1294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42" name="Rectangle 1294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910" name="Group 1290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911" name="Rectangle 1291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12" name="Rectangle 1291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13" name="Rectangle 1291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14" name="Rectangle 1291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15" name="Rectangle 1291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16" name="Rectangle 1291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17" name="Rectangle 1291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18" name="Rectangle 1291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19" name="Rectangle 1291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20" name="Rectangle 1291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21" name="Rectangle 1292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22" name="Rectangle 1292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23" name="Rectangle 1292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24" name="Rectangle 1292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25" name="Rectangle 1292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26" name="Rectangle 1292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2838" name="Group 1283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839" name="Group 1283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891" name="Rectangle 1289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92" name="Rectangle 1289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93" name="Rectangle 1289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94" name="Rectangle 1289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95" name="Rectangle 1289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96" name="Rectangle 1289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97" name="Rectangle 1289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98" name="Rectangle 1289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99" name="Rectangle 1289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00" name="Rectangle 1289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01" name="Rectangle 1290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02" name="Rectangle 1290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03" name="Rectangle 1290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04" name="Rectangle 1290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05" name="Rectangle 1290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906" name="Rectangle 1290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840" name="Group 1283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875" name="Rectangle 1287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76" name="Rectangle 1287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77" name="Rectangle 1287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78" name="Rectangle 1287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79" name="Rectangle 1287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80" name="Rectangle 1287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81" name="Rectangle 1288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82" name="Rectangle 1288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83" name="Rectangle 1288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84" name="Rectangle 1288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85" name="Rectangle 1288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86" name="Rectangle 1288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87" name="Rectangle 1288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88" name="Rectangle 1288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89" name="Rectangle 1288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90" name="Rectangle 1288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841" name="Group 1284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859" name="Rectangle 1285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60" name="Rectangle 1285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61" name="Rectangle 1286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62" name="Rectangle 1286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63" name="Rectangle 1286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64" name="Rectangle 1286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65" name="Rectangle 1286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66" name="Rectangle 1286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67" name="Rectangle 1286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68" name="Rectangle 1286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69" name="Rectangle 1286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70" name="Rectangle 1286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71" name="Rectangle 1287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72" name="Rectangle 1287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73" name="Rectangle 1287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74" name="Rectangle 1287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842" name="Group 1284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843" name="Rectangle 1284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44" name="Rectangle 1284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45" name="Rectangle 1284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46" name="Rectangle 1284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47" name="Rectangle 1284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48" name="Rectangle 1284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49" name="Rectangle 1284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50" name="Rectangle 1284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51" name="Rectangle 1285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52" name="Rectangle 1285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53" name="Rectangle 1285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54" name="Rectangle 1285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55" name="Rectangle 1285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56" name="Rectangle 1285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57" name="Rectangle 1285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58" name="Rectangle 1285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2142" name="Group 12141"/>
            <p:cNvGrpSpPr/>
            <p:nvPr/>
          </p:nvGrpSpPr>
          <p:grpSpPr>
            <a:xfrm>
              <a:off x="65532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2699" name="Group 12698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769" name="Group 1276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821" name="Rectangle 128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22" name="Rectangle 128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23" name="Rectangle 128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24" name="Rectangle 128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25" name="Rectangle 128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26" name="Rectangle 128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27" name="Rectangle 128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28" name="Rectangle 128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29" name="Rectangle 128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30" name="Rectangle 128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31" name="Rectangle 128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32" name="Rectangle 128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33" name="Rectangle 128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34" name="Rectangle 128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35" name="Rectangle 128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36" name="Rectangle 128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770" name="Group 1276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805" name="Rectangle 1280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06" name="Rectangle 1280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07" name="Rectangle 1280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08" name="Rectangle 1280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09" name="Rectangle 1280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10" name="Rectangle 1280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11" name="Rectangle 1281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12" name="Rectangle 1281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13" name="Rectangle 1281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14" name="Rectangle 1281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15" name="Rectangle 1281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16" name="Rectangle 1281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17" name="Rectangle 1281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18" name="Rectangle 1281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19" name="Rectangle 1281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20" name="Rectangle 1281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771" name="Group 1277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789" name="Rectangle 1278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90" name="Rectangle 1278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91" name="Rectangle 1279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92" name="Rectangle 1279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93" name="Rectangle 1279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94" name="Rectangle 1279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95" name="Rectangle 1279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96" name="Rectangle 1279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97" name="Rectangle 1279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98" name="Rectangle 1279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99" name="Rectangle 1279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00" name="Rectangle 1279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01" name="Rectangle 1280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02" name="Rectangle 1280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03" name="Rectangle 1280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804" name="Rectangle 1280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772" name="Group 1277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773" name="Rectangle 1277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74" name="Rectangle 1277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75" name="Rectangle 1277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76" name="Rectangle 1277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77" name="Rectangle 1277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78" name="Rectangle 1277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79" name="Rectangle 1277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80" name="Rectangle 1277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81" name="Rectangle 1278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82" name="Rectangle 1278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83" name="Rectangle 1278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84" name="Rectangle 1278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85" name="Rectangle 1278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86" name="Rectangle 1278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87" name="Rectangle 1278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88" name="Rectangle 1278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2700" name="Group 12699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701" name="Group 1270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753" name="Rectangle 127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54" name="Rectangle 127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55" name="Rectangle 127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56" name="Rectangle 127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57" name="Rectangle 127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58" name="Rectangle 127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59" name="Rectangle 127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60" name="Rectangle 127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61" name="Rectangle 127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62" name="Rectangle 127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63" name="Rectangle 127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64" name="Rectangle 127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65" name="Rectangle 127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66" name="Rectangle 127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67" name="Rectangle 127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68" name="Rectangle 127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702" name="Group 1270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737" name="Rectangle 127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38" name="Rectangle 127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39" name="Rectangle 127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40" name="Rectangle 127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41" name="Rectangle 127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42" name="Rectangle 127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43" name="Rectangle 127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44" name="Rectangle 127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45" name="Rectangle 127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46" name="Rectangle 127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47" name="Rectangle 127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48" name="Rectangle 127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49" name="Rectangle 127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50" name="Rectangle 127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51" name="Rectangle 127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52" name="Rectangle 127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703" name="Group 1270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721" name="Rectangle 127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22" name="Rectangle 127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23" name="Rectangle 127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24" name="Rectangle 127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25" name="Rectangle 127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26" name="Rectangle 127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27" name="Rectangle 127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28" name="Rectangle 127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29" name="Rectangle 127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30" name="Rectangle 127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31" name="Rectangle 127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32" name="Rectangle 127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33" name="Rectangle 127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34" name="Rectangle 127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35" name="Rectangle 127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36" name="Rectangle 127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704" name="Group 1270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705" name="Rectangle 1270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06" name="Rectangle 1270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07" name="Rectangle 1270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08" name="Rectangle 1270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09" name="Rectangle 1270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10" name="Rectangle 1270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11" name="Rectangle 1271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12" name="Rectangle 1271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13" name="Rectangle 1271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14" name="Rectangle 1271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15" name="Rectangle 1271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16" name="Rectangle 1271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17" name="Rectangle 1271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18" name="Rectangle 1271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19" name="Rectangle 1271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720" name="Rectangle 1271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2143" name="Group 12142"/>
            <p:cNvGrpSpPr/>
            <p:nvPr/>
          </p:nvGrpSpPr>
          <p:grpSpPr>
            <a:xfrm>
              <a:off x="70866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2561" name="Group 12560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631" name="Group 12630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683" name="Rectangle 126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84" name="Rectangle 126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85" name="Rectangle 126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86" name="Rectangle 126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87" name="Rectangle 126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88" name="Rectangle 126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89" name="Rectangle 126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90" name="Rectangle 126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91" name="Rectangle 126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92" name="Rectangle 126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93" name="Rectangle 126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94" name="Rectangle 126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95" name="Rectangle 126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96" name="Rectangle 126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97" name="Rectangle 126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98" name="Rectangle 126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632" name="Group 12631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667" name="Rectangle 1266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68" name="Rectangle 1266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69" name="Rectangle 1266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70" name="Rectangle 1266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71" name="Rectangle 1267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72" name="Rectangle 1267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73" name="Rectangle 1267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74" name="Rectangle 1267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75" name="Rectangle 1267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76" name="Rectangle 1267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77" name="Rectangle 1267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78" name="Rectangle 1267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79" name="Rectangle 1267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80" name="Rectangle 1267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81" name="Rectangle 1268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82" name="Rectangle 1268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633" name="Group 12632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651" name="Rectangle 1265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52" name="Rectangle 1265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53" name="Rectangle 1265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54" name="Rectangle 1265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55" name="Rectangle 1265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56" name="Rectangle 1265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57" name="Rectangle 1265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58" name="Rectangle 1265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59" name="Rectangle 1265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60" name="Rectangle 1265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61" name="Rectangle 1266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62" name="Rectangle 1266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63" name="Rectangle 1266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64" name="Rectangle 1266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65" name="Rectangle 1266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66" name="Rectangle 1266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634" name="Group 12633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635" name="Rectangle 1263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36" name="Rectangle 1263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37" name="Rectangle 1263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38" name="Rectangle 1263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39" name="Rectangle 1263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40" name="Rectangle 1263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41" name="Rectangle 1264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42" name="Rectangle 1264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43" name="Rectangle 1264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44" name="Rectangle 1264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45" name="Rectangle 1264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46" name="Rectangle 1264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47" name="Rectangle 1264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48" name="Rectangle 1264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49" name="Rectangle 1264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50" name="Rectangle 1264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2562" name="Group 12561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563" name="Group 1256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615" name="Rectangle 1261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16" name="Rectangle 1261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17" name="Rectangle 1261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18" name="Rectangle 1261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19" name="Rectangle 1261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20" name="Rectangle 1261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21" name="Rectangle 1262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22" name="Rectangle 1262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23" name="Rectangle 1262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24" name="Rectangle 1262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25" name="Rectangle 1262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26" name="Rectangle 1262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27" name="Rectangle 1262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28" name="Rectangle 1262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29" name="Rectangle 1262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30" name="Rectangle 1262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564" name="Group 1256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599" name="Rectangle 1259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00" name="Rectangle 1259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01" name="Rectangle 1260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02" name="Rectangle 1260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03" name="Rectangle 1260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04" name="Rectangle 1260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05" name="Rectangle 1260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06" name="Rectangle 1260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07" name="Rectangle 1260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08" name="Rectangle 1260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09" name="Rectangle 1260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10" name="Rectangle 1260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11" name="Rectangle 1261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12" name="Rectangle 1261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13" name="Rectangle 1261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614" name="Rectangle 1261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565" name="Group 1256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583" name="Rectangle 1258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84" name="Rectangle 1258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85" name="Rectangle 1258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86" name="Rectangle 1258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87" name="Rectangle 1258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88" name="Rectangle 1258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89" name="Rectangle 1258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90" name="Rectangle 1258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91" name="Rectangle 1259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92" name="Rectangle 1259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93" name="Rectangle 1259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94" name="Rectangle 1259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95" name="Rectangle 1259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96" name="Rectangle 1259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97" name="Rectangle 1259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98" name="Rectangle 1259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566" name="Group 1256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567" name="Rectangle 1256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68" name="Rectangle 1256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69" name="Rectangle 1256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70" name="Rectangle 1256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71" name="Rectangle 1257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72" name="Rectangle 1257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73" name="Rectangle 1257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74" name="Rectangle 1257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75" name="Rectangle 1257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76" name="Rectangle 1257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77" name="Rectangle 1257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78" name="Rectangle 1257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79" name="Rectangle 1257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80" name="Rectangle 1257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81" name="Rectangle 1258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82" name="Rectangle 1258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2144" name="Group 12143"/>
            <p:cNvGrpSpPr/>
            <p:nvPr/>
          </p:nvGrpSpPr>
          <p:grpSpPr>
            <a:xfrm>
              <a:off x="76200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2423" name="Group 12422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493" name="Group 12492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545" name="Rectangle 125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46" name="Rectangle 125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47" name="Rectangle 125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48" name="Rectangle 125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49" name="Rectangle 125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50" name="Rectangle 125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51" name="Rectangle 125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52" name="Rectangle 125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53" name="Rectangle 125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54" name="Rectangle 125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55" name="Rectangle 125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56" name="Rectangle 125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57" name="Rectangle 125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58" name="Rectangle 125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59" name="Rectangle 125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60" name="Rectangle 125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494" name="Group 12493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529" name="Rectangle 125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30" name="Rectangle 125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31" name="Rectangle 125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32" name="Rectangle 125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33" name="Rectangle 125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34" name="Rectangle 125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35" name="Rectangle 125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36" name="Rectangle 125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37" name="Rectangle 125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38" name="Rectangle 125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39" name="Rectangle 125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40" name="Rectangle 125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41" name="Rectangle 125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42" name="Rectangle 125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43" name="Rectangle 125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44" name="Rectangle 125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495" name="Group 12494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513" name="Rectangle 1251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14" name="Rectangle 1251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15" name="Rectangle 1251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16" name="Rectangle 1251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17" name="Rectangle 1251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18" name="Rectangle 1251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19" name="Rectangle 1251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20" name="Rectangle 1251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21" name="Rectangle 1252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22" name="Rectangle 1252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23" name="Rectangle 1252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24" name="Rectangle 1252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25" name="Rectangle 1252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26" name="Rectangle 1252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27" name="Rectangle 1252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28" name="Rectangle 1252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496" name="Group 12495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497" name="Rectangle 1249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98" name="Rectangle 1249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99" name="Rectangle 1249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00" name="Rectangle 1249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01" name="Rectangle 1250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02" name="Rectangle 1250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03" name="Rectangle 1250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04" name="Rectangle 1250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05" name="Rectangle 1250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06" name="Rectangle 1250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07" name="Rectangle 1250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08" name="Rectangle 1250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09" name="Rectangle 1250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10" name="Rectangle 1250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11" name="Rectangle 1251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512" name="Rectangle 1251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2424" name="Group 12423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425" name="Group 1242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477" name="Rectangle 1247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78" name="Rectangle 1247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79" name="Rectangle 1247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80" name="Rectangle 1247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81" name="Rectangle 1248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82" name="Rectangle 1248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83" name="Rectangle 1248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84" name="Rectangle 1248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85" name="Rectangle 1248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86" name="Rectangle 1248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87" name="Rectangle 1248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88" name="Rectangle 1248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89" name="Rectangle 1248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90" name="Rectangle 1248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91" name="Rectangle 1249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92" name="Rectangle 1249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426" name="Group 1242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461" name="Rectangle 1246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62" name="Rectangle 1246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63" name="Rectangle 1246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64" name="Rectangle 1246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65" name="Rectangle 1246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66" name="Rectangle 1246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67" name="Rectangle 1246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68" name="Rectangle 1246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69" name="Rectangle 1246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70" name="Rectangle 1246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71" name="Rectangle 1247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72" name="Rectangle 1247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73" name="Rectangle 1247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74" name="Rectangle 1247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75" name="Rectangle 1247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76" name="Rectangle 1247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427" name="Group 1242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445" name="Rectangle 1244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46" name="Rectangle 1244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47" name="Rectangle 1244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48" name="Rectangle 1244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49" name="Rectangle 1244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50" name="Rectangle 1244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51" name="Rectangle 1245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52" name="Rectangle 1245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53" name="Rectangle 1245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54" name="Rectangle 1245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55" name="Rectangle 1245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56" name="Rectangle 1245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57" name="Rectangle 1245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58" name="Rectangle 1245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59" name="Rectangle 1245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60" name="Rectangle 1245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428" name="Group 1242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429" name="Rectangle 1242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30" name="Rectangle 1242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31" name="Rectangle 1243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32" name="Rectangle 1243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33" name="Rectangle 1243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34" name="Rectangle 1243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35" name="Rectangle 1243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36" name="Rectangle 1243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37" name="Rectangle 1243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38" name="Rectangle 1243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39" name="Rectangle 1243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40" name="Rectangle 1243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41" name="Rectangle 1244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42" name="Rectangle 1244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43" name="Rectangle 1244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44" name="Rectangle 1244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2145" name="Group 12144"/>
            <p:cNvGrpSpPr/>
            <p:nvPr/>
          </p:nvGrpSpPr>
          <p:grpSpPr>
            <a:xfrm>
              <a:off x="81534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2285" name="Group 12284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355" name="Group 12354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407" name="Rectangle 124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08" name="Rectangle 124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09" name="Rectangle 124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10" name="Rectangle 124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11" name="Rectangle 124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12" name="Rectangle 124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13" name="Rectangle 124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14" name="Rectangle 124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15" name="Rectangle 124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16" name="Rectangle 124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17" name="Rectangle 124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18" name="Rectangle 124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19" name="Rectangle 124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20" name="Rectangle 124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21" name="Rectangle 124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22" name="Rectangle 124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356" name="Group 12355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391" name="Rectangle 1239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92" name="Rectangle 1239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93" name="Rectangle 1239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94" name="Rectangle 1239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95" name="Rectangle 1239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96" name="Rectangle 1239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97" name="Rectangle 1239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98" name="Rectangle 1239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99" name="Rectangle 1239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00" name="Rectangle 1239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01" name="Rectangle 1240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02" name="Rectangle 1240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03" name="Rectangle 1240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04" name="Rectangle 1240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05" name="Rectangle 1240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406" name="Rectangle 1240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357" name="Group 12356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375" name="Rectangle 1237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76" name="Rectangle 1237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77" name="Rectangle 1237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78" name="Rectangle 1237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79" name="Rectangle 1237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80" name="Rectangle 1237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81" name="Rectangle 1238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82" name="Rectangle 1238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83" name="Rectangle 1238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84" name="Rectangle 1238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85" name="Rectangle 1238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86" name="Rectangle 1238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87" name="Rectangle 1238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88" name="Rectangle 1238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89" name="Rectangle 1238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90" name="Rectangle 1238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358" name="Group 12357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359" name="Rectangle 1235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60" name="Rectangle 1235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61" name="Rectangle 1236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62" name="Rectangle 1236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63" name="Rectangle 1236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64" name="Rectangle 1236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65" name="Rectangle 1236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66" name="Rectangle 1236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67" name="Rectangle 1236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68" name="Rectangle 1236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69" name="Rectangle 1236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70" name="Rectangle 1236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71" name="Rectangle 1237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72" name="Rectangle 1237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73" name="Rectangle 1237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74" name="Rectangle 1237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2286" name="Group 12285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287" name="Group 1228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339" name="Rectangle 1233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40" name="Rectangle 1233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41" name="Rectangle 1234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42" name="Rectangle 1234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43" name="Rectangle 1234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44" name="Rectangle 1234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45" name="Rectangle 1234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46" name="Rectangle 1234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47" name="Rectangle 1234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48" name="Rectangle 1234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49" name="Rectangle 1234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50" name="Rectangle 1234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51" name="Rectangle 1235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52" name="Rectangle 1235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53" name="Rectangle 1235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54" name="Rectangle 1235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288" name="Group 1228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323" name="Rectangle 1232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24" name="Rectangle 1232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25" name="Rectangle 1232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26" name="Rectangle 1232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27" name="Rectangle 1232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28" name="Rectangle 1232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29" name="Rectangle 1232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30" name="Rectangle 1232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31" name="Rectangle 1233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32" name="Rectangle 1233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33" name="Rectangle 1233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34" name="Rectangle 1233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35" name="Rectangle 1233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36" name="Rectangle 1233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37" name="Rectangle 1233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38" name="Rectangle 1233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289" name="Group 1228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307" name="Rectangle 1230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08" name="Rectangle 1230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09" name="Rectangle 1230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10" name="Rectangle 1230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11" name="Rectangle 1231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12" name="Rectangle 1231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13" name="Rectangle 1231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14" name="Rectangle 1231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15" name="Rectangle 1231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16" name="Rectangle 1231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17" name="Rectangle 1231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18" name="Rectangle 1231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19" name="Rectangle 1231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20" name="Rectangle 1231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21" name="Rectangle 1232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22" name="Rectangle 1232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290" name="Group 1228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291" name="Rectangle 1229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92" name="Rectangle 1229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93" name="Rectangle 1229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94" name="Rectangle 1229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95" name="Rectangle 1229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96" name="Rectangle 1229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97" name="Rectangle 1229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98" name="Rectangle 1229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99" name="Rectangle 1229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00" name="Rectangle 1229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01" name="Rectangle 1230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02" name="Rectangle 1230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03" name="Rectangle 1230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04" name="Rectangle 1230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05" name="Rectangle 1230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306" name="Rectangle 1230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  <p:grpSp>
          <p:nvGrpSpPr>
            <p:cNvPr id="12146" name="Group 12145"/>
            <p:cNvGrpSpPr/>
            <p:nvPr/>
          </p:nvGrpSpPr>
          <p:grpSpPr>
            <a:xfrm>
              <a:off x="8686800" y="5486400"/>
              <a:ext cx="457200" cy="76200"/>
              <a:chOff x="5943600" y="5791200"/>
              <a:chExt cx="1007533" cy="152400"/>
            </a:xfrm>
          </p:grpSpPr>
          <p:grpSp>
            <p:nvGrpSpPr>
              <p:cNvPr id="12147" name="Group 12146"/>
              <p:cNvGrpSpPr/>
              <p:nvPr/>
            </p:nvGrpSpPr>
            <p:grpSpPr>
              <a:xfrm>
                <a:off x="59436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217" name="Group 12216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269" name="Rectangle 122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70" name="Rectangle 122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71" name="Rectangle 122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72" name="Rectangle 122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73" name="Rectangle 122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74" name="Rectangle 122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75" name="Rectangle 122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76" name="Rectangle 122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77" name="Rectangle 122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78" name="Rectangle 122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79" name="Rectangle 122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80" name="Rectangle 122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81" name="Rectangle 122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82" name="Rectangle 122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83" name="Rectangle 122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84" name="Rectangle 122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218" name="Group 12217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253" name="Rectangle 122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54" name="Rectangle 122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55" name="Rectangle 122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56" name="Rectangle 122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57" name="Rectangle 122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58" name="Rectangle 122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59" name="Rectangle 122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60" name="Rectangle 122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61" name="Rectangle 122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62" name="Rectangle 122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63" name="Rectangle 122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64" name="Rectangle 122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65" name="Rectangle 122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66" name="Rectangle 122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67" name="Rectangle 122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68" name="Rectangle 122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219" name="Group 12218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237" name="Rectangle 12236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38" name="Rectangle 12237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39" name="Rectangle 12238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40" name="Rectangle 12239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41" name="Rectangle 12240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42" name="Rectangle 12241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43" name="Rectangle 12242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44" name="Rectangle 12243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45" name="Rectangle 12244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46" name="Rectangle 12245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47" name="Rectangle 12246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48" name="Rectangle 12247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49" name="Rectangle 12248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50" name="Rectangle 12249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51" name="Rectangle 12250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52" name="Rectangle 12251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220" name="Group 12219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221" name="Rectangle 1222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22" name="Rectangle 1222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23" name="Rectangle 1222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24" name="Rectangle 1222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25" name="Rectangle 1222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26" name="Rectangle 1222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27" name="Rectangle 1222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28" name="Rectangle 1222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29" name="Rectangle 1222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30" name="Rectangle 1222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31" name="Rectangle 1223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32" name="Rectangle 1223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33" name="Rectangle 1223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34" name="Rectangle 1223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35" name="Rectangle 1223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36" name="Rectangle 1223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  <p:grpSp>
            <p:nvGrpSpPr>
              <p:cNvPr id="12148" name="Group 12147"/>
              <p:cNvGrpSpPr/>
              <p:nvPr/>
            </p:nvGrpSpPr>
            <p:grpSpPr>
              <a:xfrm>
                <a:off x="6477000" y="5791200"/>
                <a:ext cx="474133" cy="152400"/>
                <a:chOff x="5698067" y="5943600"/>
                <a:chExt cx="872066" cy="228600"/>
              </a:xfrm>
            </p:grpSpPr>
            <p:grpSp>
              <p:nvGrpSpPr>
                <p:cNvPr id="12149" name="Group 12148"/>
                <p:cNvGrpSpPr/>
                <p:nvPr/>
              </p:nvGrpSpPr>
              <p:grpSpPr>
                <a:xfrm>
                  <a:off x="5698067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201" name="Rectangle 12200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02" name="Rectangle 12201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03" name="Rectangle 12202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04" name="Rectangle 12203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05" name="Rectangle 12204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06" name="Rectangle 12205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07" name="Rectangle 12206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08" name="Rectangle 12207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09" name="Rectangle 12208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10" name="Rectangle 12209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11" name="Rectangle 12210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12" name="Rectangle 12211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13" name="Rectangle 12212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14" name="Rectangle 12213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15" name="Rectangle 12214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16" name="Rectangle 12215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150" name="Group 12149"/>
                <p:cNvGrpSpPr/>
                <p:nvPr/>
              </p:nvGrpSpPr>
              <p:grpSpPr>
                <a:xfrm>
                  <a:off x="5937956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185" name="Rectangle 12184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86" name="Rectangle 12185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87" name="Rectangle 12186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88" name="Rectangle 12187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89" name="Rectangle 12188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90" name="Rectangle 12189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91" name="Rectangle 12190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92" name="Rectangle 12191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93" name="Rectangle 12192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94" name="Rectangle 12193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95" name="Rectangle 12194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96" name="Rectangle 12195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97" name="Rectangle 12196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98" name="Rectangle 12197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99" name="Rectangle 12198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200" name="Rectangle 12199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151" name="Group 12150"/>
                <p:cNvGrpSpPr/>
                <p:nvPr/>
              </p:nvGrpSpPr>
              <p:grpSpPr>
                <a:xfrm>
                  <a:off x="61722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169" name="Rectangle 12168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70" name="Rectangle 12169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71" name="Rectangle 12170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72" name="Rectangle 12171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73" name="Rectangle 12172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74" name="Rectangle 12173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75" name="Rectangle 12174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76" name="Rectangle 12175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77" name="Rectangle 12176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78" name="Rectangle 12177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79" name="Rectangle 12178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80" name="Rectangle 12179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81" name="Rectangle 12180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82" name="Rectangle 12181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83" name="Rectangle 12182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84" name="Rectangle 12183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  <p:grpSp>
              <p:nvGrpSpPr>
                <p:cNvPr id="12152" name="Group 12151"/>
                <p:cNvGrpSpPr/>
                <p:nvPr/>
              </p:nvGrpSpPr>
              <p:grpSpPr>
                <a:xfrm>
                  <a:off x="6400800" y="5943600"/>
                  <a:ext cx="169333" cy="228600"/>
                  <a:chOff x="2667000" y="2133600"/>
                  <a:chExt cx="1828800" cy="1828800"/>
                </a:xfrm>
              </p:grpSpPr>
              <p:sp>
                <p:nvSpPr>
                  <p:cNvPr id="12153" name="Rectangle 12152"/>
                  <p:cNvSpPr/>
                  <p:nvPr/>
                </p:nvSpPr>
                <p:spPr bwMode="auto">
                  <a:xfrm>
                    <a:off x="26670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54" name="Rectangle 12153"/>
                  <p:cNvSpPr/>
                  <p:nvPr/>
                </p:nvSpPr>
                <p:spPr bwMode="auto">
                  <a:xfrm>
                    <a:off x="31242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55" name="Rectangle 12154"/>
                  <p:cNvSpPr/>
                  <p:nvPr/>
                </p:nvSpPr>
                <p:spPr bwMode="auto">
                  <a:xfrm>
                    <a:off x="3581400" y="21336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56" name="Rectangle 12155"/>
                  <p:cNvSpPr/>
                  <p:nvPr/>
                </p:nvSpPr>
                <p:spPr bwMode="auto">
                  <a:xfrm>
                    <a:off x="4038600" y="21336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57" name="Rectangle 12156"/>
                  <p:cNvSpPr/>
                  <p:nvPr/>
                </p:nvSpPr>
                <p:spPr bwMode="auto">
                  <a:xfrm>
                    <a:off x="26670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58" name="Rectangle 12157"/>
                  <p:cNvSpPr/>
                  <p:nvPr/>
                </p:nvSpPr>
                <p:spPr bwMode="auto">
                  <a:xfrm>
                    <a:off x="31242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59" name="Rectangle 12158"/>
                  <p:cNvSpPr/>
                  <p:nvPr/>
                </p:nvSpPr>
                <p:spPr bwMode="auto">
                  <a:xfrm>
                    <a:off x="3581400" y="25908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60" name="Rectangle 12159"/>
                  <p:cNvSpPr/>
                  <p:nvPr/>
                </p:nvSpPr>
                <p:spPr bwMode="auto">
                  <a:xfrm>
                    <a:off x="4038600" y="25908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61" name="Rectangle 12160"/>
                  <p:cNvSpPr/>
                  <p:nvPr/>
                </p:nvSpPr>
                <p:spPr bwMode="auto">
                  <a:xfrm>
                    <a:off x="26670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62" name="Rectangle 12161"/>
                  <p:cNvSpPr/>
                  <p:nvPr/>
                </p:nvSpPr>
                <p:spPr bwMode="auto">
                  <a:xfrm>
                    <a:off x="31242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63" name="Rectangle 12162"/>
                  <p:cNvSpPr/>
                  <p:nvPr/>
                </p:nvSpPr>
                <p:spPr bwMode="auto">
                  <a:xfrm>
                    <a:off x="3581400" y="30480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64" name="Rectangle 12163"/>
                  <p:cNvSpPr/>
                  <p:nvPr/>
                </p:nvSpPr>
                <p:spPr bwMode="auto">
                  <a:xfrm>
                    <a:off x="4038600" y="30480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65" name="Rectangle 12164"/>
                  <p:cNvSpPr/>
                  <p:nvPr/>
                </p:nvSpPr>
                <p:spPr bwMode="auto">
                  <a:xfrm>
                    <a:off x="26670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66" name="Rectangle 12165"/>
                  <p:cNvSpPr/>
                  <p:nvPr/>
                </p:nvSpPr>
                <p:spPr bwMode="auto">
                  <a:xfrm>
                    <a:off x="31242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67" name="Rectangle 12166"/>
                  <p:cNvSpPr/>
                  <p:nvPr/>
                </p:nvSpPr>
                <p:spPr bwMode="auto">
                  <a:xfrm>
                    <a:off x="3581400" y="3505200"/>
                    <a:ext cx="457200" cy="457200"/>
                  </a:xfrm>
                  <a:prstGeom prst="rect">
                    <a:avLst/>
                  </a:prstGeom>
                  <a:noFill/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  <p:sp>
                <p:nvSpPr>
                  <p:cNvPr id="12168" name="Rectangle 12167"/>
                  <p:cNvSpPr/>
                  <p:nvPr/>
                </p:nvSpPr>
                <p:spPr bwMode="auto">
                  <a:xfrm>
                    <a:off x="4038600" y="3505200"/>
                    <a:ext cx="457200" cy="457200"/>
                  </a:xfrm>
                  <a:prstGeom prst="rect">
                    <a:avLst/>
                  </a:prstGeom>
                  <a:solidFill>
                    <a:srgbClr val="BBE0E3"/>
                  </a:solidFill>
                  <a:ln w="9525" cap="flat" cmpd="sng" algn="ctr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8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Arial" charset="0"/>
                      <a:ea typeface="ヒラギノ角ゴ ProN W3" charset="0"/>
                      <a:cs typeface="ヒラギノ角ゴ ProN W3" charset="0"/>
                      <a:sym typeface="Arial" charset="0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206229624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Are We Done?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5C6318-580D-46AB-9D6C-64DB8E83280E}" type="slidenum">
              <a:rPr lang="en-US" smtClean="0"/>
              <a:pPr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470045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6781800" cy="1600200"/>
          </a:xfrm>
          <a:ln/>
        </p:spPr>
        <p:txBody>
          <a:bodyPr rIns="132080"/>
          <a:lstStyle/>
          <a:p>
            <a:r>
              <a:rPr lang="en-US"/>
              <a:t>Constraint Propagation</a:t>
            </a:r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 rIns="132080"/>
          <a:lstStyle/>
          <a:p>
            <a:pPr>
              <a:lnSpc>
                <a:spcPct val="80000"/>
              </a:lnSpc>
            </a:pPr>
            <a:r>
              <a:rPr lang="en-US" sz="2000"/>
              <a:t>Forward checking propagates information from assigned to adjacent unassigned variables, but doesn't detect more distant failures:</a:t>
            </a:r>
          </a:p>
        </p:txBody>
      </p:sp>
      <p:pic>
        <p:nvPicPr>
          <p:cNvPr id="36868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397125"/>
            <a:ext cx="7467600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76" name="Group 12"/>
          <p:cNvGrpSpPr>
            <a:grpSpLocks/>
          </p:cNvGrpSpPr>
          <p:nvPr/>
        </p:nvGrpSpPr>
        <p:grpSpPr bwMode="auto">
          <a:xfrm>
            <a:off x="7239000" y="150813"/>
            <a:ext cx="1765300" cy="1368425"/>
            <a:chOff x="0" y="0"/>
            <a:chExt cx="1112" cy="861"/>
          </a:xfrm>
        </p:grpSpPr>
        <p:pic>
          <p:nvPicPr>
            <p:cNvPr id="36869" name="Picture 5"/>
            <p:cNvPicPr>
              <a:picLocks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034" cy="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0" name="Rectangle 6"/>
            <p:cNvSpPr>
              <a:spLocks/>
            </p:cNvSpPr>
            <p:nvPr/>
          </p:nvSpPr>
          <p:spPr bwMode="auto">
            <a:xfrm>
              <a:off x="96" y="285"/>
              <a:ext cx="38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WA</a:t>
              </a:r>
            </a:p>
          </p:txBody>
        </p:sp>
        <p:sp>
          <p:nvSpPr>
            <p:cNvPr id="36871" name="Rectangle 7"/>
            <p:cNvSpPr>
              <a:spLocks/>
            </p:cNvSpPr>
            <p:nvPr/>
          </p:nvSpPr>
          <p:spPr bwMode="auto">
            <a:xfrm>
              <a:off x="392" y="356"/>
              <a:ext cx="29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SA</a:t>
              </a:r>
            </a:p>
          </p:txBody>
        </p:sp>
        <p:sp>
          <p:nvSpPr>
            <p:cNvPr id="36872" name="Rectangle 8"/>
            <p:cNvSpPr>
              <a:spLocks/>
            </p:cNvSpPr>
            <p:nvPr/>
          </p:nvSpPr>
          <p:spPr bwMode="auto">
            <a:xfrm>
              <a:off x="392" y="178"/>
              <a:ext cx="29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NT</a:t>
              </a:r>
            </a:p>
          </p:txBody>
        </p:sp>
        <p:sp>
          <p:nvSpPr>
            <p:cNvPr id="36873" name="Rectangle 9"/>
            <p:cNvSpPr>
              <a:spLocks/>
            </p:cNvSpPr>
            <p:nvPr/>
          </p:nvSpPr>
          <p:spPr bwMode="auto">
            <a:xfrm>
              <a:off x="677" y="214"/>
              <a:ext cx="29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Q</a:t>
              </a:r>
            </a:p>
          </p:txBody>
        </p:sp>
        <p:sp>
          <p:nvSpPr>
            <p:cNvPr id="36874" name="Rectangle 10"/>
            <p:cNvSpPr>
              <a:spLocks/>
            </p:cNvSpPr>
            <p:nvPr/>
          </p:nvSpPr>
          <p:spPr bwMode="auto">
            <a:xfrm>
              <a:off x="712" y="463"/>
              <a:ext cx="4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700"/>
                </a:spcBef>
              </a:pPr>
              <a:r>
                <a:rPr lang="en-US" sz="1200">
                  <a:solidFill>
                    <a:schemeClr val="tx1"/>
                  </a:solidFill>
                  <a:cs typeface="Arial" charset="0"/>
                </a:rPr>
                <a:t>NSW</a:t>
              </a:r>
            </a:p>
          </p:txBody>
        </p:sp>
        <p:sp>
          <p:nvSpPr>
            <p:cNvPr id="36875" name="Rectangle 11"/>
            <p:cNvSpPr>
              <a:spLocks/>
            </p:cNvSpPr>
            <p:nvPr/>
          </p:nvSpPr>
          <p:spPr bwMode="auto">
            <a:xfrm>
              <a:off x="712" y="605"/>
              <a:ext cx="4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V</a:t>
              </a:r>
            </a:p>
          </p:txBody>
        </p:sp>
      </p:grpSp>
      <p:sp>
        <p:nvSpPr>
          <p:cNvPr id="36877" name="Rectangle 13"/>
          <p:cNvSpPr>
            <a:spLocks/>
          </p:cNvSpPr>
          <p:nvPr/>
        </p:nvSpPr>
        <p:spPr bwMode="auto">
          <a:xfrm>
            <a:off x="520700" y="5473700"/>
            <a:ext cx="7612063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40639" bIns="0">
            <a:spAutoFit/>
          </a:bodyPr>
          <a:lstStyle/>
          <a:p>
            <a:pPr marL="382588" indent="-342900">
              <a:lnSpc>
                <a:spcPct val="80000"/>
              </a:lnSpc>
              <a:spcBef>
                <a:spcPts val="738"/>
              </a:spcBef>
              <a:buClr>
                <a:srgbClr val="333399"/>
              </a:buClr>
              <a:buSzPct val="100000"/>
              <a:buFont typeface="Wingdings" charset="2"/>
              <a:buChar char="§"/>
            </a:pPr>
            <a:r>
              <a:rPr lang="en-US" sz="2000" dirty="0">
                <a:solidFill>
                  <a:srgbClr val="333399"/>
                </a:solidFill>
                <a:cs typeface="Arial" charset="0"/>
              </a:rPr>
              <a:t>NT and SA cannot both be blue!</a:t>
            </a:r>
          </a:p>
          <a:p>
            <a:pPr marL="382588" indent="-342900">
              <a:lnSpc>
                <a:spcPct val="80000"/>
              </a:lnSpc>
              <a:spcBef>
                <a:spcPts val="738"/>
              </a:spcBef>
              <a:buClr>
                <a:srgbClr val="333399"/>
              </a:buClr>
              <a:buSzPct val="100000"/>
              <a:buFont typeface="Wingdings" charset="2"/>
              <a:buChar char="§"/>
            </a:pPr>
            <a:r>
              <a:rPr lang="en-US" sz="2000" dirty="0">
                <a:solidFill>
                  <a:srgbClr val="333399"/>
                </a:solidFill>
                <a:cs typeface="Arial" charset="0"/>
              </a:rPr>
              <a:t>Why didn’t we detect this yet?</a:t>
            </a:r>
          </a:p>
          <a:p>
            <a:pPr marL="382588" indent="-342900">
              <a:lnSpc>
                <a:spcPct val="80000"/>
              </a:lnSpc>
              <a:spcBef>
                <a:spcPts val="738"/>
              </a:spcBef>
              <a:buClr>
                <a:srgbClr val="333399"/>
              </a:buClr>
              <a:buSzPct val="100000"/>
              <a:buFont typeface="Wingdings" charset="2"/>
              <a:buChar char="§"/>
            </a:pPr>
            <a:r>
              <a:rPr lang="en-US" sz="2000" dirty="0">
                <a:solidFill>
                  <a:srgbClr val="333399"/>
                </a:solidFill>
                <a:latin typeface="Arial Italic" charset="0"/>
                <a:cs typeface="Arial Italic" charset="0"/>
                <a:sym typeface="Arial Italic" charset="0"/>
              </a:rPr>
              <a:t>Constraint propagation </a:t>
            </a:r>
            <a:r>
              <a:rPr lang="en-US" sz="2000" dirty="0">
                <a:solidFill>
                  <a:srgbClr val="333399"/>
                </a:solidFill>
                <a:cs typeface="Arial" charset="0"/>
              </a:rPr>
              <a:t>repeatedly enforces constraints (locally)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 dirty="0"/>
              <a:t>Recap: </a:t>
            </a:r>
            <a:r>
              <a:rPr lang="en-US" dirty="0" smtClean="0"/>
              <a:t>Search Problem</a:t>
            </a:r>
            <a:endParaRPr lang="en-US" dirty="0"/>
          </a:p>
        </p:txBody>
      </p:sp>
      <p:sp>
        <p:nvSpPr>
          <p:cNvPr id="10243" name="Rectangle 3"/>
          <p:cNvSpPr>
            <a:spLocks noGrp="1" noChangeArrowheads="1"/>
          </p:cNvSpPr>
          <p:nvPr>
            <p:ph idx="1"/>
          </p:nvPr>
        </p:nvSpPr>
        <p:spPr>
          <a:ln/>
        </p:spPr>
        <p:txBody>
          <a:bodyPr rIns="132080"/>
          <a:lstStyle/>
          <a:p>
            <a:pPr marL="433388">
              <a:lnSpc>
                <a:spcPct val="90000"/>
              </a:lnSpc>
            </a:pPr>
            <a:r>
              <a:rPr lang="en-US" dirty="0" smtClean="0"/>
              <a:t>States </a:t>
            </a:r>
          </a:p>
          <a:p>
            <a:pPr marL="782638" lvl="1">
              <a:lnSpc>
                <a:spcPct val="90000"/>
              </a:lnSpc>
            </a:pPr>
            <a:r>
              <a:rPr lang="en-US" dirty="0" smtClean="0"/>
              <a:t>configurations </a:t>
            </a:r>
            <a:r>
              <a:rPr lang="en-US" dirty="0"/>
              <a:t>of the </a:t>
            </a:r>
            <a:r>
              <a:rPr lang="en-US" dirty="0" smtClean="0"/>
              <a:t>world</a:t>
            </a:r>
            <a:endParaRPr lang="en-US" dirty="0"/>
          </a:p>
          <a:p>
            <a:pPr marL="433388">
              <a:lnSpc>
                <a:spcPct val="90000"/>
              </a:lnSpc>
            </a:pPr>
            <a:r>
              <a:rPr lang="en-US" dirty="0"/>
              <a:t>Successor function: </a:t>
            </a:r>
            <a:endParaRPr lang="en-US" dirty="0" smtClean="0"/>
          </a:p>
          <a:p>
            <a:pPr marL="782638" lvl="1">
              <a:lnSpc>
                <a:spcPct val="90000"/>
              </a:lnSpc>
            </a:pPr>
            <a:r>
              <a:rPr lang="en-US" dirty="0" smtClean="0"/>
              <a:t>function </a:t>
            </a:r>
            <a:r>
              <a:rPr lang="en-US" dirty="0"/>
              <a:t>from states </a:t>
            </a:r>
            <a:r>
              <a:rPr lang="en-US" dirty="0" smtClean="0"/>
              <a:t>to lists </a:t>
            </a:r>
            <a:r>
              <a:rPr lang="en-US" dirty="0"/>
              <a:t>of </a:t>
            </a:r>
            <a:r>
              <a:rPr lang="en-US" dirty="0" smtClean="0"/>
              <a:t>triples</a:t>
            </a:r>
          </a:p>
          <a:p>
            <a:pPr marL="954088" lvl="2" indent="0">
              <a:lnSpc>
                <a:spcPct val="90000"/>
              </a:lnSpc>
              <a:buNone/>
            </a:pPr>
            <a:r>
              <a:rPr lang="en-US" dirty="0" smtClean="0"/>
              <a:t>(state</a:t>
            </a:r>
            <a:r>
              <a:rPr lang="en-US" dirty="0"/>
              <a:t>, action, </a:t>
            </a:r>
            <a:r>
              <a:rPr lang="en-US" dirty="0" smtClean="0"/>
              <a:t>cost)</a:t>
            </a:r>
          </a:p>
          <a:p>
            <a:pPr marL="433388">
              <a:lnSpc>
                <a:spcPct val="90000"/>
              </a:lnSpc>
            </a:pPr>
            <a:r>
              <a:rPr lang="en-US" dirty="0" smtClean="0"/>
              <a:t>Start state</a:t>
            </a:r>
          </a:p>
          <a:p>
            <a:pPr marL="433388">
              <a:lnSpc>
                <a:spcPct val="90000"/>
              </a:lnSpc>
            </a:pPr>
            <a:r>
              <a:rPr lang="en-US" dirty="0" smtClean="0"/>
              <a:t>Goal </a:t>
            </a:r>
            <a:r>
              <a:rPr lang="en-US" dirty="0"/>
              <a:t>test</a:t>
            </a:r>
          </a:p>
          <a:p>
            <a:pPr marL="782638" lvl="1">
              <a:lnSpc>
                <a:spcPct val="90000"/>
              </a:lnSpc>
            </a:pPr>
            <a:endParaRPr lang="en-US" sz="1200" dirty="0"/>
          </a:p>
          <a:p>
            <a:pPr marL="782638" lvl="1">
              <a:lnSpc>
                <a:spcPct val="90000"/>
              </a:lnSpc>
            </a:pP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15622402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Arc Consistency</a:t>
            </a: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229600" cy="3009900"/>
          </a:xfrm>
          <a:ln/>
        </p:spPr>
        <p:txBody>
          <a:bodyPr rIns="132080"/>
          <a:lstStyle/>
          <a:p>
            <a:pPr>
              <a:lnSpc>
                <a:spcPct val="80000"/>
              </a:lnSpc>
            </a:pPr>
            <a:r>
              <a:rPr lang="en-US" sz="2000"/>
              <a:t>Simplest form of propagation makes each arc </a:t>
            </a:r>
            <a:r>
              <a:rPr lang="en-US" sz="2000">
                <a:latin typeface="Arial Italic" charset="0"/>
                <a:cs typeface="Arial Italic" charset="0"/>
                <a:sym typeface="Arial Italic" charset="0"/>
              </a:rPr>
              <a:t>consistent</a:t>
            </a:r>
            <a:endParaRPr lang="en-US" sz="2000">
              <a:latin typeface="Arial Italic" charset="0"/>
              <a:sym typeface="Arial Italic" charset="0"/>
            </a:endParaRPr>
          </a:p>
          <a:p>
            <a:pPr marL="782638" lvl="1">
              <a:lnSpc>
                <a:spcPct val="80000"/>
              </a:lnSpc>
            </a:pPr>
            <a:r>
              <a:rPr lang="en-US" sz="1800"/>
              <a:t>X </a:t>
            </a:r>
            <a:r>
              <a:rPr lang="en-US" sz="1800">
                <a:latin typeface="Symbol" charset="2"/>
                <a:ea typeface="Symbol" charset="2"/>
                <a:cs typeface="Symbol" charset="2"/>
                <a:sym typeface="Symbol" charset="2"/>
              </a:rPr>
              <a:t>→</a:t>
            </a:r>
            <a:r>
              <a:rPr lang="en-US" sz="1800"/>
              <a:t> Y is consistent iff for </a:t>
            </a:r>
            <a:r>
              <a:rPr lang="en-US" sz="1800">
                <a:latin typeface="Arial Italic" charset="0"/>
                <a:cs typeface="Arial Italic" charset="0"/>
                <a:sym typeface="Arial Italic" charset="0"/>
              </a:rPr>
              <a:t>every </a:t>
            </a:r>
            <a:r>
              <a:rPr lang="en-US" sz="1800"/>
              <a:t>value x there is </a:t>
            </a:r>
            <a:r>
              <a:rPr lang="en-US" sz="1800">
                <a:latin typeface="Arial Italic" charset="0"/>
                <a:cs typeface="Arial Italic" charset="0"/>
                <a:sym typeface="Arial Italic" charset="0"/>
              </a:rPr>
              <a:t>some </a:t>
            </a:r>
            <a:r>
              <a:rPr lang="en-US" sz="1800"/>
              <a:t>allowed y</a:t>
            </a:r>
          </a:p>
        </p:txBody>
      </p:sp>
      <p:pic>
        <p:nvPicPr>
          <p:cNvPr id="37892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650" y="2362200"/>
            <a:ext cx="8312150" cy="2259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900" name="Group 12"/>
          <p:cNvGrpSpPr>
            <a:grpSpLocks/>
          </p:cNvGrpSpPr>
          <p:nvPr/>
        </p:nvGrpSpPr>
        <p:grpSpPr bwMode="auto">
          <a:xfrm>
            <a:off x="7239000" y="150813"/>
            <a:ext cx="1765300" cy="1368425"/>
            <a:chOff x="0" y="0"/>
            <a:chExt cx="1112" cy="861"/>
          </a:xfrm>
        </p:grpSpPr>
        <p:pic>
          <p:nvPicPr>
            <p:cNvPr id="37893" name="Picture 5"/>
            <p:cNvPicPr>
              <a:picLocks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034" cy="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94" name="Rectangle 6"/>
            <p:cNvSpPr>
              <a:spLocks/>
            </p:cNvSpPr>
            <p:nvPr/>
          </p:nvSpPr>
          <p:spPr bwMode="auto">
            <a:xfrm>
              <a:off x="96" y="285"/>
              <a:ext cx="38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WA</a:t>
              </a:r>
            </a:p>
          </p:txBody>
        </p:sp>
        <p:sp>
          <p:nvSpPr>
            <p:cNvPr id="37895" name="Rectangle 7"/>
            <p:cNvSpPr>
              <a:spLocks/>
            </p:cNvSpPr>
            <p:nvPr/>
          </p:nvSpPr>
          <p:spPr bwMode="auto">
            <a:xfrm>
              <a:off x="392" y="356"/>
              <a:ext cx="29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SA</a:t>
              </a:r>
            </a:p>
          </p:txBody>
        </p:sp>
        <p:sp>
          <p:nvSpPr>
            <p:cNvPr id="37896" name="Rectangle 8"/>
            <p:cNvSpPr>
              <a:spLocks/>
            </p:cNvSpPr>
            <p:nvPr/>
          </p:nvSpPr>
          <p:spPr bwMode="auto">
            <a:xfrm>
              <a:off x="392" y="178"/>
              <a:ext cx="29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NT</a:t>
              </a:r>
            </a:p>
          </p:txBody>
        </p:sp>
        <p:sp>
          <p:nvSpPr>
            <p:cNvPr id="37897" name="Rectangle 9"/>
            <p:cNvSpPr>
              <a:spLocks/>
            </p:cNvSpPr>
            <p:nvPr/>
          </p:nvSpPr>
          <p:spPr bwMode="auto">
            <a:xfrm>
              <a:off x="677" y="214"/>
              <a:ext cx="29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Q</a:t>
              </a:r>
            </a:p>
          </p:txBody>
        </p:sp>
        <p:sp>
          <p:nvSpPr>
            <p:cNvPr id="37898" name="Rectangle 10"/>
            <p:cNvSpPr>
              <a:spLocks/>
            </p:cNvSpPr>
            <p:nvPr/>
          </p:nvSpPr>
          <p:spPr bwMode="auto">
            <a:xfrm>
              <a:off x="712" y="463"/>
              <a:ext cx="4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700"/>
                </a:spcBef>
              </a:pPr>
              <a:r>
                <a:rPr lang="en-US" sz="1200">
                  <a:solidFill>
                    <a:schemeClr val="tx1"/>
                  </a:solidFill>
                  <a:cs typeface="Arial" charset="0"/>
                </a:rPr>
                <a:t>NSW</a:t>
              </a:r>
            </a:p>
          </p:txBody>
        </p:sp>
        <p:sp>
          <p:nvSpPr>
            <p:cNvPr id="37899" name="Rectangle 11"/>
            <p:cNvSpPr>
              <a:spLocks/>
            </p:cNvSpPr>
            <p:nvPr/>
          </p:nvSpPr>
          <p:spPr bwMode="auto">
            <a:xfrm>
              <a:off x="712" y="605"/>
              <a:ext cx="4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40639" bIns="0"/>
            <a:lstStyle/>
            <a:p>
              <a:pPr marL="39688">
                <a:spcBef>
                  <a:spcPts val="800"/>
                </a:spcBef>
              </a:pPr>
              <a:r>
                <a:rPr lang="en-US" sz="1400">
                  <a:solidFill>
                    <a:schemeClr val="tx1"/>
                  </a:solidFill>
                  <a:cs typeface="Arial" charset="0"/>
                </a:rPr>
                <a:t>V</a:t>
              </a:r>
            </a:p>
          </p:txBody>
        </p:sp>
      </p:grpSp>
      <p:sp>
        <p:nvSpPr>
          <p:cNvPr id="37901" name="Freeform 13"/>
          <p:cNvSpPr>
            <a:spLocks/>
          </p:cNvSpPr>
          <p:nvPr/>
        </p:nvSpPr>
        <p:spPr bwMode="auto">
          <a:xfrm>
            <a:off x="4648200" y="4724400"/>
            <a:ext cx="2286000" cy="304800"/>
          </a:xfrm>
          <a:custGeom>
            <a:avLst/>
            <a:gdLst>
              <a:gd name="T0" fmla="*/ 21600 w 21600"/>
              <a:gd name="T1" fmla="*/ 0 h 21600"/>
              <a:gd name="T2" fmla="*/ 1008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>
                <a:moveTo>
                  <a:pt x="21600" y="0"/>
                </a:moveTo>
                <a:cubicBezTo>
                  <a:pt x="17640" y="10800"/>
                  <a:pt x="13680" y="21600"/>
                  <a:pt x="10080" y="21600"/>
                </a:cubicBezTo>
                <a:cubicBezTo>
                  <a:pt x="6480" y="21600"/>
                  <a:pt x="3240" y="10800"/>
                  <a:pt x="0" y="0"/>
                </a:cubicBezTo>
              </a:path>
            </a:pathLst>
          </a:custGeom>
          <a:noFill/>
          <a:ln w="38100" cap="flat">
            <a:solidFill>
              <a:schemeClr val="tx1"/>
            </a:solidFill>
            <a:prstDash val="solid"/>
            <a:round/>
            <a:headEnd type="none" w="med" len="med"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902" name="Freeform 14"/>
          <p:cNvSpPr>
            <a:spLocks/>
          </p:cNvSpPr>
          <p:nvPr/>
        </p:nvSpPr>
        <p:spPr bwMode="auto">
          <a:xfrm>
            <a:off x="4648200" y="4724400"/>
            <a:ext cx="2286000" cy="304800"/>
          </a:xfrm>
          <a:custGeom>
            <a:avLst/>
            <a:gdLst>
              <a:gd name="T0" fmla="*/ 21600 w 21600"/>
              <a:gd name="T1" fmla="*/ 0 h 21600"/>
              <a:gd name="T2" fmla="*/ 1008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>
                <a:moveTo>
                  <a:pt x="21600" y="0"/>
                </a:moveTo>
                <a:cubicBezTo>
                  <a:pt x="17640" y="10800"/>
                  <a:pt x="13680" y="21600"/>
                  <a:pt x="10080" y="21600"/>
                </a:cubicBezTo>
                <a:cubicBezTo>
                  <a:pt x="6480" y="21600"/>
                  <a:pt x="3240" y="10800"/>
                  <a:pt x="0" y="0"/>
                </a:cubicBezTo>
              </a:path>
            </a:pathLst>
          </a:custGeom>
          <a:noFill/>
          <a:ln w="38100" cap="flat">
            <a:solidFill>
              <a:schemeClr val="tx1"/>
            </a:solidFill>
            <a:prstDash val="solid"/>
            <a:round/>
            <a:headEnd type="triangle" w="lg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903" name="Freeform 15"/>
          <p:cNvSpPr>
            <a:spLocks/>
          </p:cNvSpPr>
          <p:nvPr/>
        </p:nvSpPr>
        <p:spPr bwMode="auto">
          <a:xfrm>
            <a:off x="4648200" y="4724400"/>
            <a:ext cx="1219200" cy="152400"/>
          </a:xfrm>
          <a:custGeom>
            <a:avLst/>
            <a:gdLst>
              <a:gd name="T0" fmla="*/ 21600 w 21600"/>
              <a:gd name="T1" fmla="*/ 0 h 21600"/>
              <a:gd name="T2" fmla="*/ 1008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>
                <a:moveTo>
                  <a:pt x="21600" y="0"/>
                </a:moveTo>
                <a:cubicBezTo>
                  <a:pt x="17640" y="10800"/>
                  <a:pt x="13680" y="21600"/>
                  <a:pt x="10080" y="21600"/>
                </a:cubicBezTo>
                <a:cubicBezTo>
                  <a:pt x="6480" y="21600"/>
                  <a:pt x="3240" y="10800"/>
                  <a:pt x="0" y="0"/>
                </a:cubicBezTo>
              </a:path>
            </a:pathLst>
          </a:custGeom>
          <a:noFill/>
          <a:ln w="38100" cap="flat">
            <a:solidFill>
              <a:schemeClr val="tx1"/>
            </a:solidFill>
            <a:prstDash val="solid"/>
            <a:round/>
            <a:headEnd type="none" w="med" len="med"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904" name="Freeform 16"/>
          <p:cNvSpPr>
            <a:spLocks/>
          </p:cNvSpPr>
          <p:nvPr/>
        </p:nvSpPr>
        <p:spPr bwMode="auto">
          <a:xfrm>
            <a:off x="2286000" y="4724400"/>
            <a:ext cx="4648200" cy="381000"/>
          </a:xfrm>
          <a:custGeom>
            <a:avLst/>
            <a:gdLst>
              <a:gd name="T0" fmla="*/ 21600 w 21600"/>
              <a:gd name="T1" fmla="*/ 0 h 21600"/>
              <a:gd name="T2" fmla="*/ 1008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>
                <a:moveTo>
                  <a:pt x="21600" y="0"/>
                </a:moveTo>
                <a:cubicBezTo>
                  <a:pt x="17640" y="10800"/>
                  <a:pt x="13680" y="21600"/>
                  <a:pt x="10080" y="21600"/>
                </a:cubicBezTo>
                <a:cubicBezTo>
                  <a:pt x="6480" y="21600"/>
                  <a:pt x="3240" y="10800"/>
                  <a:pt x="0" y="0"/>
                </a:cubicBezTo>
              </a:path>
            </a:pathLst>
          </a:custGeom>
          <a:noFill/>
          <a:ln w="38100" cap="flat">
            <a:solidFill>
              <a:schemeClr val="tx1"/>
            </a:solidFill>
            <a:prstDash val="solid"/>
            <a:round/>
            <a:headEnd type="none" w="med" len="med"/>
            <a:tailEnd type="triangle" w="lg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7905" name="Rectangle 17"/>
          <p:cNvSpPr>
            <a:spLocks/>
          </p:cNvSpPr>
          <p:nvPr/>
        </p:nvSpPr>
        <p:spPr bwMode="auto">
          <a:xfrm>
            <a:off x="1000125" y="5302250"/>
            <a:ext cx="7062788" cy="125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40639" bIns="0">
            <a:spAutoFit/>
          </a:bodyPr>
          <a:lstStyle/>
          <a:p>
            <a:pPr marL="39688">
              <a:buClr>
                <a:srgbClr val="333399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333399"/>
                </a:solidFill>
                <a:cs typeface="Arial" charset="0"/>
              </a:rPr>
              <a:t> If X loses a value, neighbors of X need to be rechecked!</a:t>
            </a:r>
          </a:p>
          <a:p>
            <a:pPr marL="39688">
              <a:buClr>
                <a:srgbClr val="333399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333399"/>
                </a:solidFill>
                <a:cs typeface="Arial" charset="0"/>
              </a:rPr>
              <a:t> Arc consistency detects failure earlier than forward checking</a:t>
            </a:r>
          </a:p>
          <a:p>
            <a:pPr marL="39688">
              <a:buClr>
                <a:srgbClr val="333399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333399"/>
                </a:solidFill>
                <a:cs typeface="Arial" charset="0"/>
              </a:rPr>
              <a:t> What’s the downside of arc consistency?</a:t>
            </a:r>
          </a:p>
          <a:p>
            <a:pPr marL="39688">
              <a:buClr>
                <a:srgbClr val="333399"/>
              </a:buClr>
              <a:buSzPct val="100000"/>
              <a:buFont typeface="Arial" charset="0"/>
              <a:buChar char="•"/>
            </a:pPr>
            <a:r>
              <a:rPr lang="en-US" sz="2000">
                <a:solidFill>
                  <a:srgbClr val="333399"/>
                </a:solidFill>
                <a:cs typeface="Arial" charset="0"/>
              </a:rPr>
              <a:t> Can be run as a preprocessor or after each assignment 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901" grpId="0" animBg="1"/>
      <p:bldP spid="37902" grpId="0" animBg="1"/>
      <p:bldP spid="37903" grpId="0" animBg="1"/>
      <p:bldP spid="37904" grpId="0" animBg="1"/>
      <p:bldP spid="37905" grpId="0" autoUpdateAnimBg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Arc Consistency</a:t>
            </a:r>
          </a:p>
        </p:txBody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5715000"/>
            <a:ext cx="8229600" cy="1143000"/>
          </a:xfrm>
          <a:ln/>
        </p:spPr>
        <p:txBody>
          <a:bodyPr rIns="132080"/>
          <a:lstStyle/>
          <a:p>
            <a:pPr>
              <a:lnSpc>
                <a:spcPct val="80000"/>
              </a:lnSpc>
            </a:pPr>
            <a:r>
              <a:rPr lang="en-US" sz="2000"/>
              <a:t>Runtime: O(n</a:t>
            </a:r>
            <a:r>
              <a:rPr lang="en-US" sz="2000" baseline="30000"/>
              <a:t>2</a:t>
            </a:r>
            <a:r>
              <a:rPr lang="en-US" sz="2000"/>
              <a:t>d</a:t>
            </a:r>
            <a:r>
              <a:rPr lang="en-US" sz="2000" baseline="30000"/>
              <a:t>3</a:t>
            </a:r>
            <a:r>
              <a:rPr lang="en-US" sz="2000"/>
              <a:t>), can be reduced to O(n</a:t>
            </a:r>
            <a:r>
              <a:rPr lang="en-US" sz="2000" baseline="30000"/>
              <a:t>2</a:t>
            </a:r>
            <a:r>
              <a:rPr lang="en-US" sz="2000"/>
              <a:t>d</a:t>
            </a:r>
            <a:r>
              <a:rPr lang="en-US" sz="2000" baseline="30000"/>
              <a:t>2</a:t>
            </a:r>
            <a:r>
              <a:rPr lang="en-US" sz="2000"/>
              <a:t>)</a:t>
            </a:r>
          </a:p>
          <a:p>
            <a:pPr>
              <a:lnSpc>
                <a:spcPct val="80000"/>
              </a:lnSpc>
            </a:pPr>
            <a:r>
              <a:rPr lang="en-US" sz="2000"/>
              <a:t>… but detecting all possible future problems is NP-hard – why?</a:t>
            </a:r>
          </a:p>
        </p:txBody>
      </p:sp>
      <p:pic>
        <p:nvPicPr>
          <p:cNvPr id="38916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465263"/>
            <a:ext cx="6883400" cy="409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7" name="Rectangle 5"/>
          <p:cNvSpPr>
            <a:spLocks/>
          </p:cNvSpPr>
          <p:nvPr/>
        </p:nvSpPr>
        <p:spPr bwMode="auto">
          <a:xfrm>
            <a:off x="5418138" y="6400800"/>
            <a:ext cx="3611562" cy="35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wrap="none" lIns="0" tIns="0" rIns="40639" bIns="0">
            <a:spAutoFit/>
          </a:bodyPr>
          <a:lstStyle/>
          <a:p>
            <a:pPr marL="39688"/>
            <a:r>
              <a:rPr lang="en-US">
                <a:solidFill>
                  <a:schemeClr val="tx1"/>
                </a:solidFill>
                <a:cs typeface="Arial" charset="0"/>
              </a:rPr>
              <a:t>[demo: arc consistency animation]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-139700" y="1250950"/>
            <a:ext cx="2717800" cy="1384300"/>
          </a:xfrm>
          <a:ln/>
        </p:spPr>
        <p:txBody>
          <a:bodyPr rIns="132080"/>
          <a:lstStyle/>
          <a:p>
            <a:r>
              <a:rPr lang="en-US" sz="3100"/>
              <a:t>Constraint</a:t>
            </a:r>
            <a:br>
              <a:rPr lang="en-US" sz="3100"/>
            </a:br>
            <a:r>
              <a:rPr lang="en-US" sz="3100"/>
              <a:t>Propagation</a:t>
            </a:r>
          </a:p>
        </p:txBody>
      </p:sp>
      <p:sp>
        <p:nvSpPr>
          <p:cNvPr id="39939" name="Rectangle 3"/>
          <p:cNvSpPr>
            <a:spLocks/>
          </p:cNvSpPr>
          <p:nvPr/>
        </p:nvSpPr>
        <p:spPr bwMode="auto">
          <a:xfrm>
            <a:off x="381000" y="5257800"/>
            <a:ext cx="8382000" cy="144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940" name="Rectangle 4"/>
          <p:cNvSpPr>
            <a:spLocks/>
          </p:cNvSpPr>
          <p:nvPr/>
        </p:nvSpPr>
        <p:spPr bwMode="auto">
          <a:xfrm>
            <a:off x="381000" y="5715000"/>
            <a:ext cx="8382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941" name="Rectangle 5"/>
          <p:cNvSpPr>
            <a:spLocks/>
          </p:cNvSpPr>
          <p:nvPr/>
        </p:nvSpPr>
        <p:spPr bwMode="auto">
          <a:xfrm>
            <a:off x="381000" y="6248400"/>
            <a:ext cx="8382000" cy="533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942" name="Rectangle 6"/>
          <p:cNvSpPr>
            <a:spLocks/>
          </p:cNvSpPr>
          <p:nvPr/>
        </p:nvSpPr>
        <p:spPr bwMode="auto">
          <a:xfrm>
            <a:off x="2514600" y="2895600"/>
            <a:ext cx="5486400" cy="1295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943" name="Rectangle 7"/>
          <p:cNvSpPr>
            <a:spLocks/>
          </p:cNvSpPr>
          <p:nvPr/>
        </p:nvSpPr>
        <p:spPr bwMode="auto">
          <a:xfrm>
            <a:off x="4267200" y="2895600"/>
            <a:ext cx="3886200" cy="1295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39944" name="Rectangle 8"/>
          <p:cNvSpPr>
            <a:spLocks/>
          </p:cNvSpPr>
          <p:nvPr/>
        </p:nvSpPr>
        <p:spPr bwMode="auto">
          <a:xfrm>
            <a:off x="6019800" y="2895600"/>
            <a:ext cx="2286000" cy="1295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pic>
        <p:nvPicPr>
          <p:cNvPr id="39945" name="49p-1.mov" descr="cse473au11-csps.ppt_media/49p-1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5700" y="165100"/>
            <a:ext cx="6502400" cy="675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994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994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99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994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945"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>
          <a:xfrm>
            <a:off x="-609600" y="1301750"/>
            <a:ext cx="2717800" cy="1384300"/>
          </a:xfrm>
          <a:ln/>
        </p:spPr>
        <p:txBody>
          <a:bodyPr rIns="132080"/>
          <a:lstStyle/>
          <a:p>
            <a:r>
              <a:rPr lang="en-US" sz="3100"/>
              <a:t>Are We Done?</a:t>
            </a:r>
          </a:p>
        </p:txBody>
      </p:sp>
      <p:pic>
        <p:nvPicPr>
          <p:cNvPr id="40963" name="196p-2.mov" descr="cse473au11-csps.ppt_media/196p-2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0600" y="0"/>
            <a:ext cx="6451600" cy="675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09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096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09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09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963"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Limitations of Arc Consistency</a:t>
            </a:r>
          </a:p>
        </p:txBody>
      </p:sp>
      <p:sp>
        <p:nvSpPr>
          <p:cNvPr id="419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4114800" cy="5257800"/>
          </a:xfrm>
          <a:ln/>
        </p:spPr>
        <p:txBody>
          <a:bodyPr rIns="132080"/>
          <a:lstStyle/>
          <a:p>
            <a:r>
              <a:rPr lang="en-US" sz="2800"/>
              <a:t>After running arc consistency:</a:t>
            </a:r>
          </a:p>
          <a:p>
            <a:pPr marL="782638" lvl="1"/>
            <a:r>
              <a:rPr lang="en-US" sz="2400"/>
              <a:t>Can have one solution left</a:t>
            </a:r>
          </a:p>
          <a:p>
            <a:pPr marL="782638" lvl="1"/>
            <a:r>
              <a:rPr lang="en-US" sz="2400"/>
              <a:t>Can have multiple solutions left</a:t>
            </a:r>
          </a:p>
          <a:p>
            <a:pPr marL="782638" lvl="1"/>
            <a:r>
              <a:rPr lang="en-US" sz="2400"/>
              <a:t>Can have no solutions left (and not know it)</a:t>
            </a:r>
          </a:p>
        </p:txBody>
      </p:sp>
      <p:grpSp>
        <p:nvGrpSpPr>
          <p:cNvPr id="41994" name="Group 10"/>
          <p:cNvGrpSpPr>
            <a:grpSpLocks/>
          </p:cNvGrpSpPr>
          <p:nvPr/>
        </p:nvGrpSpPr>
        <p:grpSpPr bwMode="auto">
          <a:xfrm>
            <a:off x="5105400" y="1905000"/>
            <a:ext cx="3124200" cy="1524000"/>
            <a:chOff x="0" y="0"/>
            <a:chExt cx="1968" cy="960"/>
          </a:xfrm>
        </p:grpSpPr>
        <p:sp>
          <p:nvSpPr>
            <p:cNvPr id="41988" name="Oval 4"/>
            <p:cNvSpPr>
              <a:spLocks/>
            </p:cNvSpPr>
            <p:nvPr/>
          </p:nvSpPr>
          <p:spPr bwMode="auto">
            <a:xfrm>
              <a:off x="609" y="0"/>
              <a:ext cx="749" cy="349"/>
            </a:xfrm>
            <a:prstGeom prst="ellips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989" name="Oval 5"/>
            <p:cNvSpPr>
              <a:spLocks/>
            </p:cNvSpPr>
            <p:nvPr/>
          </p:nvSpPr>
          <p:spPr bwMode="auto">
            <a:xfrm>
              <a:off x="1218" y="610"/>
              <a:ext cx="750" cy="350"/>
            </a:xfrm>
            <a:prstGeom prst="ellips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990" name="Oval 6"/>
            <p:cNvSpPr>
              <a:spLocks/>
            </p:cNvSpPr>
            <p:nvPr/>
          </p:nvSpPr>
          <p:spPr bwMode="auto">
            <a:xfrm>
              <a:off x="0" y="610"/>
              <a:ext cx="749" cy="350"/>
            </a:xfrm>
            <a:prstGeom prst="ellips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991" name="Line 7"/>
            <p:cNvSpPr>
              <a:spLocks noChangeShapeType="1"/>
            </p:cNvSpPr>
            <p:nvPr/>
          </p:nvSpPr>
          <p:spPr bwMode="auto">
            <a:xfrm flipH="1">
              <a:off x="420" y="349"/>
              <a:ext cx="564" cy="261"/>
            </a:xfrm>
            <a:prstGeom prst="lin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992" name="Line 8"/>
            <p:cNvSpPr>
              <a:spLocks noChangeShapeType="1"/>
            </p:cNvSpPr>
            <p:nvPr/>
          </p:nvSpPr>
          <p:spPr bwMode="auto">
            <a:xfrm>
              <a:off x="983" y="349"/>
              <a:ext cx="516" cy="261"/>
            </a:xfrm>
            <a:prstGeom prst="lin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1993" name="Line 9"/>
            <p:cNvSpPr>
              <a:spLocks noChangeShapeType="1"/>
            </p:cNvSpPr>
            <p:nvPr/>
          </p:nvSpPr>
          <p:spPr bwMode="auto">
            <a:xfrm>
              <a:off x="749" y="785"/>
              <a:ext cx="469" cy="1"/>
            </a:xfrm>
            <a:prstGeom prst="lin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41995" name="Rectangle 11"/>
          <p:cNvSpPr>
            <a:spLocks/>
          </p:cNvSpPr>
          <p:nvPr/>
        </p:nvSpPr>
        <p:spPr bwMode="auto">
          <a:xfrm>
            <a:off x="5562600" y="3048000"/>
            <a:ext cx="228600" cy="228600"/>
          </a:xfrm>
          <a:prstGeom prst="rect">
            <a:avLst/>
          </a:prstGeom>
          <a:solidFill>
            <a:srgbClr val="33CC33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996" name="Rectangle 12"/>
          <p:cNvSpPr>
            <a:spLocks/>
          </p:cNvSpPr>
          <p:nvPr/>
        </p:nvSpPr>
        <p:spPr bwMode="auto">
          <a:xfrm>
            <a:off x="5867400" y="3048000"/>
            <a:ext cx="228600" cy="228600"/>
          </a:xfrm>
          <a:prstGeom prst="rect">
            <a:avLst/>
          </a:prstGeom>
          <a:solidFill>
            <a:srgbClr val="3333FF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997" name="Rectangle 13"/>
          <p:cNvSpPr>
            <a:spLocks/>
          </p:cNvSpPr>
          <p:nvPr/>
        </p:nvSpPr>
        <p:spPr bwMode="auto">
          <a:xfrm>
            <a:off x="7543800" y="3048000"/>
            <a:ext cx="228600" cy="228600"/>
          </a:xfrm>
          <a:prstGeom prst="rect">
            <a:avLst/>
          </a:prstGeom>
          <a:solidFill>
            <a:srgbClr val="33CC33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998" name="Rectangle 14"/>
          <p:cNvSpPr>
            <a:spLocks/>
          </p:cNvSpPr>
          <p:nvPr/>
        </p:nvSpPr>
        <p:spPr bwMode="auto">
          <a:xfrm>
            <a:off x="6248400" y="2057400"/>
            <a:ext cx="838200" cy="228600"/>
          </a:xfrm>
          <a:prstGeom prst="rect">
            <a:avLst/>
          </a:prstGeom>
          <a:solidFill>
            <a:srgbClr val="FF3300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1999" name="Rectangle 15"/>
          <p:cNvSpPr>
            <a:spLocks/>
          </p:cNvSpPr>
          <p:nvPr/>
        </p:nvSpPr>
        <p:spPr bwMode="auto">
          <a:xfrm>
            <a:off x="7848600" y="3048000"/>
            <a:ext cx="228600" cy="228600"/>
          </a:xfrm>
          <a:prstGeom prst="rect">
            <a:avLst/>
          </a:prstGeom>
          <a:solidFill>
            <a:srgbClr val="3333FF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grpSp>
        <p:nvGrpSpPr>
          <p:cNvPr id="42006" name="Group 22"/>
          <p:cNvGrpSpPr>
            <a:grpSpLocks/>
          </p:cNvGrpSpPr>
          <p:nvPr/>
        </p:nvGrpSpPr>
        <p:grpSpPr bwMode="auto">
          <a:xfrm>
            <a:off x="5105400" y="4038600"/>
            <a:ext cx="3124200" cy="1524000"/>
            <a:chOff x="0" y="0"/>
            <a:chExt cx="1968" cy="960"/>
          </a:xfrm>
        </p:grpSpPr>
        <p:sp>
          <p:nvSpPr>
            <p:cNvPr id="42000" name="Oval 16"/>
            <p:cNvSpPr>
              <a:spLocks/>
            </p:cNvSpPr>
            <p:nvPr/>
          </p:nvSpPr>
          <p:spPr bwMode="auto">
            <a:xfrm>
              <a:off x="609" y="0"/>
              <a:ext cx="749" cy="349"/>
            </a:xfrm>
            <a:prstGeom prst="ellips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001" name="Oval 17"/>
            <p:cNvSpPr>
              <a:spLocks/>
            </p:cNvSpPr>
            <p:nvPr/>
          </p:nvSpPr>
          <p:spPr bwMode="auto">
            <a:xfrm>
              <a:off x="1218" y="610"/>
              <a:ext cx="750" cy="350"/>
            </a:xfrm>
            <a:prstGeom prst="ellips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002" name="Oval 18"/>
            <p:cNvSpPr>
              <a:spLocks/>
            </p:cNvSpPr>
            <p:nvPr/>
          </p:nvSpPr>
          <p:spPr bwMode="auto">
            <a:xfrm>
              <a:off x="0" y="610"/>
              <a:ext cx="749" cy="350"/>
            </a:xfrm>
            <a:prstGeom prst="ellips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003" name="Line 19"/>
            <p:cNvSpPr>
              <a:spLocks noChangeShapeType="1"/>
            </p:cNvSpPr>
            <p:nvPr/>
          </p:nvSpPr>
          <p:spPr bwMode="auto">
            <a:xfrm flipH="1">
              <a:off x="420" y="349"/>
              <a:ext cx="564" cy="261"/>
            </a:xfrm>
            <a:prstGeom prst="lin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004" name="Line 20"/>
            <p:cNvSpPr>
              <a:spLocks noChangeShapeType="1"/>
            </p:cNvSpPr>
            <p:nvPr/>
          </p:nvSpPr>
          <p:spPr bwMode="auto">
            <a:xfrm>
              <a:off x="983" y="349"/>
              <a:ext cx="516" cy="261"/>
            </a:xfrm>
            <a:prstGeom prst="lin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2005" name="Line 21"/>
            <p:cNvSpPr>
              <a:spLocks noChangeShapeType="1"/>
            </p:cNvSpPr>
            <p:nvPr/>
          </p:nvSpPr>
          <p:spPr bwMode="auto">
            <a:xfrm>
              <a:off x="749" y="785"/>
              <a:ext cx="469" cy="1"/>
            </a:xfrm>
            <a:prstGeom prst="line">
              <a:avLst/>
            </a:prstGeom>
            <a:noFill/>
            <a:ln w="9360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42007" name="Rectangle 23"/>
          <p:cNvSpPr>
            <a:spLocks/>
          </p:cNvSpPr>
          <p:nvPr/>
        </p:nvSpPr>
        <p:spPr bwMode="auto">
          <a:xfrm>
            <a:off x="5257800" y="5181600"/>
            <a:ext cx="228600" cy="228600"/>
          </a:xfrm>
          <a:prstGeom prst="rect">
            <a:avLst/>
          </a:prstGeom>
          <a:solidFill>
            <a:srgbClr val="FF3300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008" name="Rectangle 24"/>
          <p:cNvSpPr>
            <a:spLocks/>
          </p:cNvSpPr>
          <p:nvPr/>
        </p:nvSpPr>
        <p:spPr bwMode="auto">
          <a:xfrm>
            <a:off x="7239000" y="5181600"/>
            <a:ext cx="228600" cy="228600"/>
          </a:xfrm>
          <a:prstGeom prst="rect">
            <a:avLst/>
          </a:prstGeom>
          <a:solidFill>
            <a:srgbClr val="FF3300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009" name="Rectangle 25"/>
          <p:cNvSpPr>
            <a:spLocks/>
          </p:cNvSpPr>
          <p:nvPr/>
        </p:nvSpPr>
        <p:spPr bwMode="auto">
          <a:xfrm>
            <a:off x="6248400" y="4191000"/>
            <a:ext cx="228600" cy="228600"/>
          </a:xfrm>
          <a:prstGeom prst="rect">
            <a:avLst/>
          </a:prstGeom>
          <a:solidFill>
            <a:srgbClr val="FF3300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010" name="Rectangle 26"/>
          <p:cNvSpPr>
            <a:spLocks/>
          </p:cNvSpPr>
          <p:nvPr/>
        </p:nvSpPr>
        <p:spPr bwMode="auto">
          <a:xfrm>
            <a:off x="6858000" y="4191000"/>
            <a:ext cx="228600" cy="228600"/>
          </a:xfrm>
          <a:prstGeom prst="rect">
            <a:avLst/>
          </a:prstGeom>
          <a:solidFill>
            <a:srgbClr val="3333FF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011" name="Rectangle 27"/>
          <p:cNvSpPr>
            <a:spLocks/>
          </p:cNvSpPr>
          <p:nvPr/>
        </p:nvSpPr>
        <p:spPr bwMode="auto">
          <a:xfrm>
            <a:off x="5867400" y="5181600"/>
            <a:ext cx="228600" cy="228600"/>
          </a:xfrm>
          <a:prstGeom prst="rect">
            <a:avLst/>
          </a:prstGeom>
          <a:solidFill>
            <a:srgbClr val="3333FF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012" name="Rectangle 28"/>
          <p:cNvSpPr>
            <a:spLocks/>
          </p:cNvSpPr>
          <p:nvPr/>
        </p:nvSpPr>
        <p:spPr bwMode="auto">
          <a:xfrm>
            <a:off x="7848600" y="5181600"/>
            <a:ext cx="228600" cy="228600"/>
          </a:xfrm>
          <a:prstGeom prst="rect">
            <a:avLst/>
          </a:prstGeom>
          <a:solidFill>
            <a:srgbClr val="3333FF"/>
          </a:soli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2013" name="Rectangle 29"/>
          <p:cNvSpPr>
            <a:spLocks/>
          </p:cNvSpPr>
          <p:nvPr/>
        </p:nvSpPr>
        <p:spPr bwMode="auto">
          <a:xfrm>
            <a:off x="5943600" y="5791200"/>
            <a:ext cx="17653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40639" bIns="0"/>
          <a:lstStyle/>
          <a:p>
            <a:pPr marL="39688">
              <a:spcBef>
                <a:spcPts val="1150"/>
              </a:spcBef>
            </a:pPr>
            <a:r>
              <a:rPr lang="en-US" sz="2000">
                <a:solidFill>
                  <a:schemeClr val="tx1"/>
                </a:solidFill>
                <a:latin typeface="Arial Italic" charset="0"/>
                <a:cs typeface="Arial Italic" charset="0"/>
                <a:sym typeface="Arial Italic" charset="0"/>
              </a:rPr>
              <a:t>What went wrong here?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K-Consistency*</a:t>
            </a:r>
          </a:p>
        </p:txBody>
      </p:sp>
      <p:sp>
        <p:nvSpPr>
          <p:cNvPr id="430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5867400" cy="5257800"/>
          </a:xfrm>
          <a:ln/>
        </p:spPr>
        <p:txBody>
          <a:bodyPr rIns="132080"/>
          <a:lstStyle/>
          <a:p>
            <a:pPr>
              <a:lnSpc>
                <a:spcPct val="80000"/>
              </a:lnSpc>
            </a:pPr>
            <a:r>
              <a:rPr lang="en-US" sz="2400"/>
              <a:t>Increasing degrees of consistency</a:t>
            </a:r>
          </a:p>
          <a:p>
            <a:pPr marL="782638" lvl="1">
              <a:lnSpc>
                <a:spcPct val="80000"/>
              </a:lnSpc>
            </a:pPr>
            <a:r>
              <a:rPr lang="en-US" sz="2200"/>
              <a:t>1-Consistency (Node Consistency): Each single node’s domain has a value which meets that node’s unary constraints</a:t>
            </a:r>
          </a:p>
          <a:p>
            <a:pPr marL="782638" lvl="1">
              <a:lnSpc>
                <a:spcPct val="80000"/>
              </a:lnSpc>
            </a:pPr>
            <a:r>
              <a:rPr lang="en-US" sz="2200"/>
              <a:t>2-Consistency (Arc Consistency): For each pair of nodes, any consistent assignment to one can be extended to the other</a:t>
            </a:r>
          </a:p>
          <a:p>
            <a:pPr marL="782638" lvl="1">
              <a:lnSpc>
                <a:spcPct val="80000"/>
              </a:lnSpc>
            </a:pPr>
            <a:r>
              <a:rPr lang="en-US" sz="2200"/>
              <a:t>K-Consistency: For each k nodes, any consistent assignment to k-1 can be extended to the k</a:t>
            </a:r>
            <a:r>
              <a:rPr lang="en-US" sz="2200" baseline="30000"/>
              <a:t>th</a:t>
            </a:r>
            <a:r>
              <a:rPr lang="en-US" sz="2200"/>
              <a:t> node.</a:t>
            </a:r>
          </a:p>
          <a:p>
            <a:pPr marL="782638" lvl="1">
              <a:lnSpc>
                <a:spcPct val="80000"/>
              </a:lnSpc>
            </a:pPr>
            <a:endParaRPr lang="en-US" sz="2200"/>
          </a:p>
          <a:p>
            <a:pPr>
              <a:lnSpc>
                <a:spcPct val="80000"/>
              </a:lnSpc>
            </a:pPr>
            <a:r>
              <a:rPr lang="en-US" sz="2400"/>
              <a:t>Higher k more expensive to compute</a:t>
            </a:r>
          </a:p>
          <a:p>
            <a:pPr>
              <a:lnSpc>
                <a:spcPct val="80000"/>
              </a:lnSpc>
            </a:pPr>
            <a:r>
              <a:rPr lang="en-US" sz="2400"/>
              <a:t>(You need to know the k=2 algorithm)</a:t>
            </a:r>
          </a:p>
        </p:txBody>
      </p:sp>
      <p:grpSp>
        <p:nvGrpSpPr>
          <p:cNvPr id="43023" name="Group 15"/>
          <p:cNvGrpSpPr>
            <a:grpSpLocks/>
          </p:cNvGrpSpPr>
          <p:nvPr/>
        </p:nvGrpSpPr>
        <p:grpSpPr bwMode="auto">
          <a:xfrm>
            <a:off x="6705600" y="2057400"/>
            <a:ext cx="1577975" cy="2895600"/>
            <a:chOff x="0" y="0"/>
            <a:chExt cx="994" cy="1824"/>
          </a:xfrm>
        </p:grpSpPr>
        <p:sp>
          <p:nvSpPr>
            <p:cNvPr id="43012" name="Oval 4"/>
            <p:cNvSpPr>
              <a:spLocks/>
            </p:cNvSpPr>
            <p:nvPr/>
          </p:nvSpPr>
          <p:spPr bwMode="auto">
            <a:xfrm>
              <a:off x="791" y="0"/>
              <a:ext cx="203" cy="203"/>
            </a:xfrm>
            <a:prstGeom prst="ellipse">
              <a:avLst/>
            </a:prstGeom>
            <a:solidFill>
              <a:schemeClr val="accent1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13" name="Oval 5"/>
            <p:cNvSpPr>
              <a:spLocks/>
            </p:cNvSpPr>
            <p:nvPr/>
          </p:nvSpPr>
          <p:spPr bwMode="auto">
            <a:xfrm>
              <a:off x="791" y="486"/>
              <a:ext cx="203" cy="203"/>
            </a:xfrm>
            <a:prstGeom prst="ellipse">
              <a:avLst/>
            </a:prstGeom>
            <a:solidFill>
              <a:schemeClr val="accent1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14" name="Oval 6"/>
            <p:cNvSpPr>
              <a:spLocks/>
            </p:cNvSpPr>
            <p:nvPr/>
          </p:nvSpPr>
          <p:spPr bwMode="auto">
            <a:xfrm>
              <a:off x="122" y="486"/>
              <a:ext cx="202" cy="203"/>
            </a:xfrm>
            <a:prstGeom prst="ellipse">
              <a:avLst/>
            </a:prstGeom>
            <a:solidFill>
              <a:schemeClr val="accent1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15" name="AutoShape 7"/>
            <p:cNvSpPr>
              <a:spLocks/>
            </p:cNvSpPr>
            <p:nvPr/>
          </p:nvSpPr>
          <p:spPr bwMode="auto">
            <a:xfrm>
              <a:off x="494" y="527"/>
              <a:ext cx="162" cy="122"/>
            </a:xfrm>
            <a:prstGeom prst="rightArrow">
              <a:avLst>
                <a:gd name="adj1" fmla="val 50000"/>
                <a:gd name="adj2" fmla="val 33197"/>
              </a:avLst>
            </a:prstGeom>
            <a:solidFill>
              <a:schemeClr val="accent1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16" name="Oval 8"/>
            <p:cNvSpPr>
              <a:spLocks/>
            </p:cNvSpPr>
            <p:nvPr/>
          </p:nvSpPr>
          <p:spPr bwMode="auto">
            <a:xfrm>
              <a:off x="791" y="1297"/>
              <a:ext cx="203" cy="203"/>
            </a:xfrm>
            <a:prstGeom prst="ellipse">
              <a:avLst/>
            </a:prstGeom>
            <a:solidFill>
              <a:schemeClr val="accent1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17" name="Oval 9"/>
            <p:cNvSpPr>
              <a:spLocks/>
            </p:cNvSpPr>
            <p:nvPr/>
          </p:nvSpPr>
          <p:spPr bwMode="auto">
            <a:xfrm>
              <a:off x="122" y="1297"/>
              <a:ext cx="202" cy="203"/>
            </a:xfrm>
            <a:prstGeom prst="ellipse">
              <a:avLst/>
            </a:prstGeom>
            <a:solidFill>
              <a:schemeClr val="accent1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18" name="AutoShape 10"/>
            <p:cNvSpPr>
              <a:spLocks/>
            </p:cNvSpPr>
            <p:nvPr/>
          </p:nvSpPr>
          <p:spPr bwMode="auto">
            <a:xfrm>
              <a:off x="494" y="1338"/>
              <a:ext cx="162" cy="121"/>
            </a:xfrm>
            <a:prstGeom prst="rightArrow">
              <a:avLst>
                <a:gd name="adj1" fmla="val 50000"/>
                <a:gd name="adj2" fmla="val 33471"/>
              </a:avLst>
            </a:prstGeom>
            <a:solidFill>
              <a:schemeClr val="accent1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19" name="Oval 11"/>
            <p:cNvSpPr>
              <a:spLocks/>
            </p:cNvSpPr>
            <p:nvPr/>
          </p:nvSpPr>
          <p:spPr bwMode="auto">
            <a:xfrm>
              <a:off x="122" y="1581"/>
              <a:ext cx="202" cy="202"/>
            </a:xfrm>
            <a:prstGeom prst="ellipse">
              <a:avLst/>
            </a:prstGeom>
            <a:solidFill>
              <a:schemeClr val="accent1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20" name="Oval 12"/>
            <p:cNvSpPr>
              <a:spLocks/>
            </p:cNvSpPr>
            <p:nvPr/>
          </p:nvSpPr>
          <p:spPr bwMode="auto">
            <a:xfrm>
              <a:off x="122" y="1013"/>
              <a:ext cx="202" cy="203"/>
            </a:xfrm>
            <a:prstGeom prst="ellipse">
              <a:avLst/>
            </a:prstGeom>
            <a:solidFill>
              <a:schemeClr val="accent1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21" name="Freeform 13"/>
            <p:cNvSpPr>
              <a:spLocks/>
            </p:cNvSpPr>
            <p:nvPr/>
          </p:nvSpPr>
          <p:spPr bwMode="auto">
            <a:xfrm>
              <a:off x="284" y="973"/>
              <a:ext cx="162" cy="851"/>
            </a:xfrm>
            <a:custGeom>
              <a:avLst/>
              <a:gdLst>
                <a:gd name="T0" fmla="*/ 0 w 21600"/>
                <a:gd name="T1" fmla="*/ 0 h 21600"/>
                <a:gd name="T2" fmla="*/ 10800 w 21600"/>
                <a:gd name="T3" fmla="*/ 1800 h 21600"/>
                <a:gd name="T4" fmla="*/ 10800 w 21600"/>
                <a:gd name="T5" fmla="*/ 9000 h 21600"/>
                <a:gd name="T6" fmla="*/ 21600 w 21600"/>
                <a:gd name="T7" fmla="*/ 10800 h 21600"/>
                <a:gd name="T8" fmla="*/ 10800 w 21600"/>
                <a:gd name="T9" fmla="*/ 12600 h 21600"/>
                <a:gd name="T10" fmla="*/ 10800 w 21600"/>
                <a:gd name="T11" fmla="*/ 19800 h 21600"/>
                <a:gd name="T12" fmla="*/ 0 w 21600"/>
                <a:gd name="T13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5965" y="0"/>
                    <a:pt x="10800" y="806"/>
                    <a:pt x="10800" y="1800"/>
                  </a:cubicBezTo>
                  <a:lnTo>
                    <a:pt x="10800" y="9000"/>
                  </a:lnTo>
                  <a:cubicBezTo>
                    <a:pt x="10800" y="9994"/>
                    <a:pt x="15635" y="10800"/>
                    <a:pt x="21600" y="10800"/>
                  </a:cubicBezTo>
                  <a:cubicBezTo>
                    <a:pt x="15635" y="10800"/>
                    <a:pt x="10800" y="11606"/>
                    <a:pt x="10800" y="12600"/>
                  </a:cubicBezTo>
                  <a:lnTo>
                    <a:pt x="10800" y="19800"/>
                  </a:lnTo>
                  <a:cubicBezTo>
                    <a:pt x="10800" y="20794"/>
                    <a:pt x="5965" y="21600"/>
                    <a:pt x="0" y="21600"/>
                  </a:cubicBezTo>
                </a:path>
              </a:pathLst>
            </a:custGeom>
            <a:noFill/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22" name="Freeform 14"/>
            <p:cNvSpPr>
              <a:spLocks/>
            </p:cNvSpPr>
            <p:nvPr/>
          </p:nvSpPr>
          <p:spPr bwMode="auto">
            <a:xfrm flipH="1">
              <a:off x="0" y="973"/>
              <a:ext cx="162" cy="851"/>
            </a:xfrm>
            <a:custGeom>
              <a:avLst/>
              <a:gdLst>
                <a:gd name="T0" fmla="*/ 0 w 21600"/>
                <a:gd name="T1" fmla="*/ 0 h 21600"/>
                <a:gd name="T2" fmla="*/ 10800 w 21600"/>
                <a:gd name="T3" fmla="*/ 1800 h 21600"/>
                <a:gd name="T4" fmla="*/ 10800 w 21600"/>
                <a:gd name="T5" fmla="*/ 9000 h 21600"/>
                <a:gd name="T6" fmla="*/ 21600 w 21600"/>
                <a:gd name="T7" fmla="*/ 10800 h 21600"/>
                <a:gd name="T8" fmla="*/ 10800 w 21600"/>
                <a:gd name="T9" fmla="*/ 12600 h 21600"/>
                <a:gd name="T10" fmla="*/ 10800 w 21600"/>
                <a:gd name="T11" fmla="*/ 19800 h 21600"/>
                <a:gd name="T12" fmla="*/ 0 w 21600"/>
                <a:gd name="T13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cubicBezTo>
                    <a:pt x="5965" y="0"/>
                    <a:pt x="10800" y="806"/>
                    <a:pt x="10800" y="1800"/>
                  </a:cubicBezTo>
                  <a:lnTo>
                    <a:pt x="10800" y="9000"/>
                  </a:lnTo>
                  <a:cubicBezTo>
                    <a:pt x="10800" y="9994"/>
                    <a:pt x="15635" y="10800"/>
                    <a:pt x="21600" y="10800"/>
                  </a:cubicBezTo>
                  <a:cubicBezTo>
                    <a:pt x="15635" y="10800"/>
                    <a:pt x="10800" y="11606"/>
                    <a:pt x="10800" y="12600"/>
                  </a:cubicBezTo>
                  <a:lnTo>
                    <a:pt x="10800" y="19800"/>
                  </a:lnTo>
                  <a:cubicBezTo>
                    <a:pt x="10800" y="20794"/>
                    <a:pt x="5965" y="21600"/>
                    <a:pt x="0" y="21600"/>
                  </a:cubicBezTo>
                </a:path>
              </a:pathLst>
            </a:custGeom>
            <a:noFill/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43037" name="Group 29"/>
          <p:cNvGrpSpPr>
            <a:grpSpLocks/>
          </p:cNvGrpSpPr>
          <p:nvPr/>
        </p:nvGrpSpPr>
        <p:grpSpPr bwMode="auto">
          <a:xfrm>
            <a:off x="6400800" y="5372100"/>
            <a:ext cx="2133600" cy="1039813"/>
            <a:chOff x="0" y="0"/>
            <a:chExt cx="1344" cy="655"/>
          </a:xfrm>
        </p:grpSpPr>
        <p:grpSp>
          <p:nvGrpSpPr>
            <p:cNvPr id="43030" name="Group 22"/>
            <p:cNvGrpSpPr>
              <a:grpSpLocks/>
            </p:cNvGrpSpPr>
            <p:nvPr/>
          </p:nvGrpSpPr>
          <p:grpSpPr bwMode="auto">
            <a:xfrm>
              <a:off x="0" y="0"/>
              <a:ext cx="1344" cy="655"/>
              <a:chOff x="0" y="0"/>
              <a:chExt cx="1344" cy="655"/>
            </a:xfrm>
          </p:grpSpPr>
          <p:sp>
            <p:nvSpPr>
              <p:cNvPr id="43024" name="Oval 16"/>
              <p:cNvSpPr>
                <a:spLocks/>
              </p:cNvSpPr>
              <p:nvPr/>
            </p:nvSpPr>
            <p:spPr bwMode="auto">
              <a:xfrm>
                <a:off x="416" y="0"/>
                <a:ext cx="512" cy="238"/>
              </a:xfrm>
              <a:prstGeom prst="ellipse">
                <a:avLst/>
              </a:prstGeom>
              <a:noFill/>
              <a:ln w="9360" cap="flat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43025" name="Oval 17"/>
              <p:cNvSpPr>
                <a:spLocks/>
              </p:cNvSpPr>
              <p:nvPr/>
            </p:nvSpPr>
            <p:spPr bwMode="auto">
              <a:xfrm>
                <a:off x="832" y="417"/>
                <a:ext cx="512" cy="238"/>
              </a:xfrm>
              <a:prstGeom prst="ellipse">
                <a:avLst/>
              </a:prstGeom>
              <a:noFill/>
              <a:ln w="9360" cap="flat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43026" name="Oval 18"/>
              <p:cNvSpPr>
                <a:spLocks/>
              </p:cNvSpPr>
              <p:nvPr/>
            </p:nvSpPr>
            <p:spPr bwMode="auto">
              <a:xfrm>
                <a:off x="0" y="417"/>
                <a:ext cx="512" cy="238"/>
              </a:xfrm>
              <a:prstGeom prst="ellipse">
                <a:avLst/>
              </a:prstGeom>
              <a:noFill/>
              <a:ln w="9360" cap="flat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43027" name="Line 19"/>
              <p:cNvSpPr>
                <a:spLocks noChangeShapeType="1"/>
              </p:cNvSpPr>
              <p:nvPr/>
            </p:nvSpPr>
            <p:spPr bwMode="auto">
              <a:xfrm flipH="1">
                <a:off x="287" y="238"/>
                <a:ext cx="385" cy="179"/>
              </a:xfrm>
              <a:prstGeom prst="line">
                <a:avLst/>
              </a:prstGeom>
              <a:noFill/>
              <a:ln w="9360" cap="flat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43028" name="Line 20"/>
              <p:cNvSpPr>
                <a:spLocks noChangeShapeType="1"/>
              </p:cNvSpPr>
              <p:nvPr/>
            </p:nvSpPr>
            <p:spPr bwMode="auto">
              <a:xfrm>
                <a:off x="672" y="238"/>
                <a:ext cx="352" cy="179"/>
              </a:xfrm>
              <a:prstGeom prst="line">
                <a:avLst/>
              </a:prstGeom>
              <a:noFill/>
              <a:ln w="9360" cap="flat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43029" name="Line 21"/>
              <p:cNvSpPr>
                <a:spLocks noChangeShapeType="1"/>
              </p:cNvSpPr>
              <p:nvPr/>
            </p:nvSpPr>
            <p:spPr bwMode="auto">
              <a:xfrm>
                <a:off x="512" y="536"/>
                <a:ext cx="320" cy="1"/>
              </a:xfrm>
              <a:prstGeom prst="line">
                <a:avLst/>
              </a:prstGeom>
              <a:noFill/>
              <a:ln w="9360" cap="flat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sp>
          <p:nvSpPr>
            <p:cNvPr id="43031" name="Rectangle 23"/>
            <p:cNvSpPr>
              <a:spLocks/>
            </p:cNvSpPr>
            <p:nvPr/>
          </p:nvSpPr>
          <p:spPr bwMode="auto">
            <a:xfrm>
              <a:off x="65" y="491"/>
              <a:ext cx="98" cy="99"/>
            </a:xfrm>
            <a:prstGeom prst="rect">
              <a:avLst/>
            </a:prstGeom>
            <a:solidFill>
              <a:srgbClr val="FF3300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32" name="Rectangle 24"/>
            <p:cNvSpPr>
              <a:spLocks/>
            </p:cNvSpPr>
            <p:nvPr/>
          </p:nvSpPr>
          <p:spPr bwMode="auto">
            <a:xfrm>
              <a:off x="917" y="491"/>
              <a:ext cx="99" cy="99"/>
            </a:xfrm>
            <a:prstGeom prst="rect">
              <a:avLst/>
            </a:prstGeom>
            <a:solidFill>
              <a:srgbClr val="FF3300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33" name="Rectangle 25"/>
            <p:cNvSpPr>
              <a:spLocks/>
            </p:cNvSpPr>
            <p:nvPr/>
          </p:nvSpPr>
          <p:spPr bwMode="auto">
            <a:xfrm>
              <a:off x="491" y="65"/>
              <a:ext cx="99" cy="98"/>
            </a:xfrm>
            <a:prstGeom prst="rect">
              <a:avLst/>
            </a:prstGeom>
            <a:solidFill>
              <a:srgbClr val="FF3300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34" name="Rectangle 26"/>
            <p:cNvSpPr>
              <a:spLocks/>
            </p:cNvSpPr>
            <p:nvPr/>
          </p:nvSpPr>
          <p:spPr bwMode="auto">
            <a:xfrm>
              <a:off x="753" y="65"/>
              <a:ext cx="99" cy="98"/>
            </a:xfrm>
            <a:prstGeom prst="rect">
              <a:avLst/>
            </a:prstGeom>
            <a:solidFill>
              <a:srgbClr val="3333FF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35" name="Rectangle 27"/>
            <p:cNvSpPr>
              <a:spLocks/>
            </p:cNvSpPr>
            <p:nvPr/>
          </p:nvSpPr>
          <p:spPr bwMode="auto">
            <a:xfrm>
              <a:off x="327" y="491"/>
              <a:ext cx="99" cy="99"/>
            </a:xfrm>
            <a:prstGeom prst="rect">
              <a:avLst/>
            </a:prstGeom>
            <a:solidFill>
              <a:srgbClr val="3333FF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43036" name="Rectangle 28"/>
            <p:cNvSpPr>
              <a:spLocks/>
            </p:cNvSpPr>
            <p:nvPr/>
          </p:nvSpPr>
          <p:spPr bwMode="auto">
            <a:xfrm>
              <a:off x="1180" y="491"/>
              <a:ext cx="98" cy="99"/>
            </a:xfrm>
            <a:prstGeom prst="rect">
              <a:avLst/>
            </a:prstGeom>
            <a:solidFill>
              <a:srgbClr val="3333FF"/>
            </a:solidFill>
            <a:ln w="9525" cap="flat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0" tIns="0" rIns="0" bIns="0"/>
            <a:lstStyle/>
            <a:p>
              <a:endParaRPr lang="en-US"/>
            </a:p>
          </p:txBody>
        </p:sp>
      </p:grp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Strong K-Consistency</a:t>
            </a:r>
          </a:p>
        </p:txBody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 rIns="132080"/>
          <a:lstStyle/>
          <a:p>
            <a:pPr>
              <a:lnSpc>
                <a:spcPct val="90000"/>
              </a:lnSpc>
            </a:pPr>
            <a:r>
              <a:rPr lang="en-US" sz="2400"/>
              <a:t>Strong k-consistency: also k-1, k-2, … 1 consistent</a:t>
            </a:r>
          </a:p>
          <a:p>
            <a:pPr>
              <a:lnSpc>
                <a:spcPct val="90000"/>
              </a:lnSpc>
            </a:pPr>
            <a:r>
              <a:rPr lang="en-US" sz="2400"/>
              <a:t>Claim: strong n-consistency means we can solve without backtracking!</a:t>
            </a:r>
          </a:p>
          <a:p>
            <a:pPr>
              <a:lnSpc>
                <a:spcPct val="90000"/>
              </a:lnSpc>
            </a:pPr>
            <a:r>
              <a:rPr lang="en-US" sz="2400"/>
              <a:t>Why?</a:t>
            </a:r>
          </a:p>
          <a:p>
            <a:pPr marL="782638" lvl="1">
              <a:lnSpc>
                <a:spcPct val="90000"/>
              </a:lnSpc>
            </a:pPr>
            <a:r>
              <a:rPr lang="en-US" sz="2000"/>
              <a:t>Choose any assignment to any variable</a:t>
            </a:r>
          </a:p>
          <a:p>
            <a:pPr marL="782638" lvl="1">
              <a:lnSpc>
                <a:spcPct val="90000"/>
              </a:lnSpc>
            </a:pPr>
            <a:r>
              <a:rPr lang="en-US" sz="2000"/>
              <a:t>Choose a new variable</a:t>
            </a:r>
          </a:p>
          <a:p>
            <a:pPr marL="782638" lvl="1">
              <a:lnSpc>
                <a:spcPct val="90000"/>
              </a:lnSpc>
            </a:pPr>
            <a:r>
              <a:rPr lang="en-US" sz="2000"/>
              <a:t>By 2-consistency, there is a choice consistent with the first</a:t>
            </a:r>
          </a:p>
          <a:p>
            <a:pPr marL="782638" lvl="1">
              <a:lnSpc>
                <a:spcPct val="90000"/>
              </a:lnSpc>
            </a:pPr>
            <a:r>
              <a:rPr lang="en-US" sz="2000"/>
              <a:t>Choose a new variable</a:t>
            </a:r>
          </a:p>
          <a:p>
            <a:pPr marL="782638" lvl="1">
              <a:lnSpc>
                <a:spcPct val="90000"/>
              </a:lnSpc>
            </a:pPr>
            <a:r>
              <a:rPr lang="en-US" sz="2000"/>
              <a:t>By 3-consistency, there is a choice consistent with the first 2</a:t>
            </a:r>
          </a:p>
          <a:p>
            <a:pPr marL="782638" lvl="1">
              <a:lnSpc>
                <a:spcPct val="90000"/>
              </a:lnSpc>
            </a:pPr>
            <a:r>
              <a:rPr lang="en-US" sz="2000"/>
              <a:t>…</a:t>
            </a:r>
          </a:p>
          <a:p>
            <a:pPr>
              <a:lnSpc>
                <a:spcPct val="90000"/>
              </a:lnSpc>
            </a:pPr>
            <a:r>
              <a:rPr lang="en-US" sz="2400"/>
              <a:t>Lots of middle ground between arc consistency and n-consistency!  (e.g. path consistency)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 sz="3600"/>
              <a:t>Ordering: Minimum Remaining Values</a:t>
            </a:r>
          </a:p>
        </p:txBody>
      </p:sp>
      <p:sp>
        <p:nvSpPr>
          <p:cNvPr id="45059" name="Rectangle 3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 rIns="132080"/>
          <a:lstStyle/>
          <a:p>
            <a:r>
              <a:rPr lang="en-US" sz="2800"/>
              <a:t>Minimum remaining values (MRV):</a:t>
            </a:r>
          </a:p>
          <a:p>
            <a:pPr marL="782638" lvl="1"/>
            <a:r>
              <a:rPr lang="en-US" sz="2400"/>
              <a:t>Choose the variable with the fewest legal values</a:t>
            </a:r>
          </a:p>
          <a:p>
            <a:pPr marL="782638" lvl="1"/>
            <a:endParaRPr lang="en-US" sz="2400"/>
          </a:p>
          <a:p>
            <a:pPr marL="782638" lvl="1"/>
            <a:endParaRPr lang="en-US" sz="2400"/>
          </a:p>
          <a:p>
            <a:pPr marL="782638" lvl="1"/>
            <a:endParaRPr lang="en-US" sz="2400"/>
          </a:p>
          <a:p>
            <a:pPr marL="782638" lvl="1"/>
            <a:endParaRPr lang="en-US" sz="2400"/>
          </a:p>
          <a:p>
            <a:pPr marL="782638" lvl="1"/>
            <a:endParaRPr lang="en-US" sz="2400"/>
          </a:p>
          <a:p>
            <a:r>
              <a:rPr lang="en-US" sz="2800"/>
              <a:t>Why min rather than max?</a:t>
            </a:r>
          </a:p>
          <a:p>
            <a:r>
              <a:rPr lang="en-US" sz="2800"/>
              <a:t>Also called “most constrained variable”</a:t>
            </a:r>
          </a:p>
          <a:p>
            <a:r>
              <a:rPr lang="en-US" sz="2800"/>
              <a:t>“Fail-fast” ordering</a:t>
            </a:r>
          </a:p>
        </p:txBody>
      </p:sp>
      <p:pic>
        <p:nvPicPr>
          <p:cNvPr id="45060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895600"/>
            <a:ext cx="8475663" cy="147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5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59" grpId="0" build="p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 sz="4200"/>
              <a:t>Ordering: Degree Heuristic</a:t>
            </a: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 rIns="132080"/>
          <a:lstStyle/>
          <a:p>
            <a:pPr>
              <a:lnSpc>
                <a:spcPct val="90000"/>
              </a:lnSpc>
            </a:pPr>
            <a:r>
              <a:rPr lang="en-US" sz="2800"/>
              <a:t>Tie-breaker among MRV variables</a:t>
            </a:r>
          </a:p>
          <a:p>
            <a:pPr>
              <a:lnSpc>
                <a:spcPct val="90000"/>
              </a:lnSpc>
            </a:pPr>
            <a:r>
              <a:rPr lang="en-US" sz="2800"/>
              <a:t>Degree heuristic:</a:t>
            </a:r>
          </a:p>
          <a:p>
            <a:pPr marL="782638" lvl="1">
              <a:lnSpc>
                <a:spcPct val="90000"/>
              </a:lnSpc>
            </a:pPr>
            <a:r>
              <a:rPr lang="en-US" sz="2400"/>
              <a:t>Choose the variable participating in the most constraints on remaining variables</a:t>
            </a:r>
          </a:p>
          <a:p>
            <a:pPr marL="782638" lvl="1">
              <a:lnSpc>
                <a:spcPct val="90000"/>
              </a:lnSpc>
            </a:pPr>
            <a:endParaRPr lang="en-US" sz="2400"/>
          </a:p>
          <a:p>
            <a:pPr marL="782638" lvl="1">
              <a:lnSpc>
                <a:spcPct val="90000"/>
              </a:lnSpc>
            </a:pPr>
            <a:endParaRPr lang="en-US" sz="2400"/>
          </a:p>
          <a:p>
            <a:pPr marL="782638" lvl="1">
              <a:lnSpc>
                <a:spcPct val="90000"/>
              </a:lnSpc>
            </a:pPr>
            <a:endParaRPr lang="en-US" sz="2400"/>
          </a:p>
          <a:p>
            <a:pPr marL="782638" lvl="1">
              <a:lnSpc>
                <a:spcPct val="90000"/>
              </a:lnSpc>
            </a:pPr>
            <a:endParaRPr lang="en-US" sz="2400"/>
          </a:p>
          <a:p>
            <a:pPr marL="782638" lvl="1">
              <a:lnSpc>
                <a:spcPct val="90000"/>
              </a:lnSpc>
            </a:pPr>
            <a:endParaRPr lang="en-US" sz="2400"/>
          </a:p>
          <a:p>
            <a:pPr>
              <a:lnSpc>
                <a:spcPct val="90000"/>
              </a:lnSpc>
            </a:pPr>
            <a:endParaRPr lang="en-US" sz="2800"/>
          </a:p>
          <a:p>
            <a:pPr>
              <a:lnSpc>
                <a:spcPct val="90000"/>
              </a:lnSpc>
            </a:pPr>
            <a:r>
              <a:rPr lang="en-US" sz="2800"/>
              <a:t>Why most rather than fewest constraints?</a:t>
            </a:r>
          </a:p>
        </p:txBody>
      </p:sp>
      <p:pic>
        <p:nvPicPr>
          <p:cNvPr id="46084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798888"/>
            <a:ext cx="8482013" cy="1382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 sz="3900"/>
              <a:t>Ordering: Least Constraining Value</a:t>
            </a:r>
          </a:p>
        </p:txBody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4648200" cy="5257800"/>
          </a:xfrm>
          <a:ln/>
        </p:spPr>
        <p:txBody>
          <a:bodyPr rIns="132080"/>
          <a:lstStyle/>
          <a:p>
            <a:pPr>
              <a:lnSpc>
                <a:spcPct val="90000"/>
              </a:lnSpc>
            </a:pPr>
            <a:r>
              <a:rPr lang="en-US" sz="2400"/>
              <a:t>Given a choice of variable:</a:t>
            </a:r>
          </a:p>
          <a:p>
            <a:pPr marL="782638" lvl="1">
              <a:lnSpc>
                <a:spcPct val="90000"/>
              </a:lnSpc>
            </a:pPr>
            <a:r>
              <a:rPr lang="en-US" sz="2000"/>
              <a:t>Choose the </a:t>
            </a:r>
            <a:r>
              <a:rPr lang="en-US" sz="2000">
                <a:latin typeface="Arial Italic" charset="0"/>
                <a:cs typeface="Arial Italic" charset="0"/>
                <a:sym typeface="Arial Italic" charset="0"/>
              </a:rPr>
              <a:t>least constraining value</a:t>
            </a:r>
            <a:endParaRPr lang="en-US" sz="2000">
              <a:latin typeface="Arial Italic" charset="0"/>
              <a:sym typeface="Arial Italic" charset="0"/>
            </a:endParaRPr>
          </a:p>
          <a:p>
            <a:pPr marL="782638" lvl="1">
              <a:lnSpc>
                <a:spcPct val="90000"/>
              </a:lnSpc>
            </a:pPr>
            <a:r>
              <a:rPr lang="en-US" sz="2000"/>
              <a:t>The one that rules out the fewest values in the remaining variables</a:t>
            </a:r>
          </a:p>
          <a:p>
            <a:pPr marL="782638" lvl="1">
              <a:lnSpc>
                <a:spcPct val="90000"/>
              </a:lnSpc>
            </a:pPr>
            <a:r>
              <a:rPr lang="en-US" sz="2000"/>
              <a:t>Note that it may take some computation to determine this!</a:t>
            </a:r>
          </a:p>
          <a:p>
            <a:pPr marL="782638" lvl="1">
              <a:lnSpc>
                <a:spcPct val="90000"/>
              </a:lnSpc>
            </a:pPr>
            <a:endParaRPr lang="en-US" sz="2000"/>
          </a:p>
          <a:p>
            <a:pPr>
              <a:lnSpc>
                <a:spcPct val="90000"/>
              </a:lnSpc>
            </a:pPr>
            <a:r>
              <a:rPr lang="en-US" sz="2400"/>
              <a:t>Why least rather than most?</a:t>
            </a:r>
          </a:p>
          <a:p>
            <a:pPr>
              <a:lnSpc>
                <a:spcPct val="90000"/>
              </a:lnSpc>
            </a:pPr>
            <a:endParaRPr lang="en-US" sz="2400"/>
          </a:p>
          <a:p>
            <a:pPr>
              <a:lnSpc>
                <a:spcPct val="90000"/>
              </a:lnSpc>
            </a:pPr>
            <a:r>
              <a:rPr lang="en-US" sz="2400"/>
              <a:t>Combining these heuristics makes 1000 queens feasible</a:t>
            </a:r>
          </a:p>
        </p:txBody>
      </p:sp>
      <p:pic>
        <p:nvPicPr>
          <p:cNvPr id="47108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0800" y="2286000"/>
            <a:ext cx="3632200" cy="2490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4294967295"/>
          </p:nvPr>
        </p:nvSpPr>
        <p:spPr>
          <a:xfrm>
            <a:off x="7924800" y="6553200"/>
            <a:ext cx="1905000" cy="228600"/>
          </a:xfrm>
          <a:prstGeom prst="rect">
            <a:avLst/>
          </a:prstGeom>
        </p:spPr>
        <p:txBody>
          <a:bodyPr/>
          <a:lstStyle/>
          <a:p>
            <a:fld id="{5D6FE2A0-D2C4-4B9B-B293-9237386F7BD4}" type="slidenum">
              <a:rPr lang="en-US"/>
              <a:pPr/>
              <a:t>4</a:t>
            </a:fld>
            <a:endParaRPr lang="en-US"/>
          </a:p>
        </p:txBody>
      </p:sp>
      <p:sp>
        <p:nvSpPr>
          <p:cNvPr id="92672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Recap: Constraint </a:t>
            </a:r>
            <a:r>
              <a:rPr lang="en-US" dirty="0"/>
              <a:t>Satisfaction</a:t>
            </a:r>
          </a:p>
        </p:txBody>
      </p:sp>
      <p:sp>
        <p:nvSpPr>
          <p:cNvPr id="9267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066800"/>
            <a:ext cx="9144000" cy="4114800"/>
          </a:xfrm>
        </p:spPr>
        <p:txBody>
          <a:bodyPr/>
          <a:lstStyle/>
          <a:p>
            <a:r>
              <a:rPr lang="en-US" dirty="0"/>
              <a:t>Kind of </a:t>
            </a:r>
            <a:r>
              <a:rPr lang="en-US" b="1" i="1" dirty="0"/>
              <a:t>search</a:t>
            </a:r>
            <a:r>
              <a:rPr lang="en-US" dirty="0"/>
              <a:t> in which</a:t>
            </a:r>
          </a:p>
          <a:p>
            <a:pPr lvl="1"/>
            <a:r>
              <a:rPr lang="en-US" dirty="0"/>
              <a:t>States are </a:t>
            </a:r>
            <a:r>
              <a:rPr lang="en-US" b="1" i="1" dirty="0">
                <a:solidFill>
                  <a:srgbClr val="FF0000"/>
                </a:solidFill>
              </a:rPr>
              <a:t>factored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into sets of variables</a:t>
            </a:r>
          </a:p>
          <a:p>
            <a:pPr lvl="1"/>
            <a:r>
              <a:rPr lang="en-US" dirty="0"/>
              <a:t>Search = assigning values to these variables</a:t>
            </a:r>
          </a:p>
          <a:p>
            <a:pPr lvl="1"/>
            <a:r>
              <a:rPr lang="en-US" dirty="0" smtClean="0"/>
              <a:t>Goal test is </a:t>
            </a:r>
            <a:r>
              <a:rPr lang="en-US" dirty="0"/>
              <a:t>encoded with constraints </a:t>
            </a:r>
            <a:endParaRPr lang="en-US" dirty="0" smtClean="0"/>
          </a:p>
          <a:p>
            <a:pPr lvl="2"/>
            <a:r>
              <a:rPr lang="en-US" dirty="0" smtClean="0">
                <a:sym typeface="Wingdings" pitchFamily="2" charset="2"/>
              </a:rPr>
              <a:t> Gives </a:t>
            </a:r>
            <a:r>
              <a:rPr lang="en-US" b="1" i="1" dirty="0" smtClean="0">
                <a:sym typeface="Wingdings" pitchFamily="2" charset="2"/>
              </a:rPr>
              <a:t>structure</a:t>
            </a:r>
            <a:r>
              <a:rPr lang="en-US" dirty="0" smtClean="0">
                <a:sym typeface="Wingdings" pitchFamily="2" charset="2"/>
              </a:rPr>
              <a:t> to search space</a:t>
            </a:r>
          </a:p>
          <a:p>
            <a:pPr lvl="2"/>
            <a:r>
              <a:rPr lang="en-US" dirty="0" smtClean="0">
                <a:sym typeface="Wingdings" pitchFamily="2" charset="2"/>
              </a:rPr>
              <a:t>Exploration </a:t>
            </a:r>
            <a:r>
              <a:rPr lang="en-US" dirty="0" smtClean="0">
                <a:sym typeface="Wingdings" pitchFamily="2" charset="2"/>
              </a:rPr>
              <a:t>of one part informs others</a:t>
            </a:r>
            <a:endParaRPr lang="en-US" dirty="0"/>
          </a:p>
          <a:p>
            <a:r>
              <a:rPr lang="en-US" dirty="0" smtClean="0"/>
              <a:t>Special techniques </a:t>
            </a:r>
            <a:r>
              <a:rPr lang="en-US" dirty="0"/>
              <a:t>add speed</a:t>
            </a:r>
          </a:p>
          <a:p>
            <a:pPr lvl="1"/>
            <a:r>
              <a:rPr lang="en-US" dirty="0"/>
              <a:t>Propagation</a:t>
            </a:r>
          </a:p>
          <a:p>
            <a:pPr lvl="1"/>
            <a:r>
              <a:rPr lang="en-US" dirty="0"/>
              <a:t>Variable ordering</a:t>
            </a:r>
          </a:p>
          <a:p>
            <a:pPr lvl="1"/>
            <a:r>
              <a:rPr lang="en-US" dirty="0"/>
              <a:t>Preprocessing</a:t>
            </a:r>
          </a:p>
        </p:txBody>
      </p:sp>
      <p:pic>
        <p:nvPicPr>
          <p:cNvPr id="6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101" b="14340"/>
          <a:stretch>
            <a:fillRect/>
          </a:stretch>
        </p:blipFill>
        <p:spPr bwMode="auto">
          <a:xfrm>
            <a:off x="6629400" y="4419600"/>
            <a:ext cx="2044700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7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177800" y="1555750"/>
            <a:ext cx="2133600" cy="1384300"/>
          </a:xfrm>
          <a:ln/>
        </p:spPr>
        <p:txBody>
          <a:bodyPr rIns="132080"/>
          <a:lstStyle/>
          <a:p>
            <a:r>
              <a:rPr lang="en-US" sz="2800"/>
              <a:t>Propagation with Ordering</a:t>
            </a:r>
          </a:p>
        </p:txBody>
      </p:sp>
      <p:sp>
        <p:nvSpPr>
          <p:cNvPr id="48131" name="Rectangle 3"/>
          <p:cNvSpPr>
            <a:spLocks/>
          </p:cNvSpPr>
          <p:nvPr/>
        </p:nvSpPr>
        <p:spPr bwMode="auto">
          <a:xfrm>
            <a:off x="381000" y="5257800"/>
            <a:ext cx="8382000" cy="1447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8132" name="Rectangle 4"/>
          <p:cNvSpPr>
            <a:spLocks/>
          </p:cNvSpPr>
          <p:nvPr/>
        </p:nvSpPr>
        <p:spPr bwMode="auto">
          <a:xfrm>
            <a:off x="381000" y="5715000"/>
            <a:ext cx="8382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8133" name="Rectangle 5"/>
          <p:cNvSpPr>
            <a:spLocks/>
          </p:cNvSpPr>
          <p:nvPr/>
        </p:nvSpPr>
        <p:spPr bwMode="auto">
          <a:xfrm>
            <a:off x="381000" y="6248400"/>
            <a:ext cx="8382000" cy="533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8134" name="Rectangle 6"/>
          <p:cNvSpPr>
            <a:spLocks/>
          </p:cNvSpPr>
          <p:nvPr/>
        </p:nvSpPr>
        <p:spPr bwMode="auto">
          <a:xfrm>
            <a:off x="2514600" y="2895600"/>
            <a:ext cx="5486400" cy="1295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8135" name="Rectangle 7"/>
          <p:cNvSpPr>
            <a:spLocks/>
          </p:cNvSpPr>
          <p:nvPr/>
        </p:nvSpPr>
        <p:spPr bwMode="auto">
          <a:xfrm>
            <a:off x="4267200" y="2895600"/>
            <a:ext cx="3886200" cy="1295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8136" name="Rectangle 8"/>
          <p:cNvSpPr>
            <a:spLocks/>
          </p:cNvSpPr>
          <p:nvPr/>
        </p:nvSpPr>
        <p:spPr bwMode="auto">
          <a:xfrm>
            <a:off x="6019800" y="2895600"/>
            <a:ext cx="2286000" cy="12954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endParaRPr lang="en-US"/>
          </a:p>
        </p:txBody>
      </p:sp>
      <p:pic>
        <p:nvPicPr>
          <p:cNvPr id="48137" name="196v-1.mov" descr="cse473au11-csps.ppt_media/196v-1.mov">
            <a:hlinkClick r:id="" action="ppaction://media"/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3800" y="50800"/>
            <a:ext cx="6502400" cy="6756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813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813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81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813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137"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Problem Structure</a:t>
            </a:r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84200" y="1358900"/>
            <a:ext cx="4419600" cy="5257800"/>
          </a:xfrm>
          <a:ln/>
        </p:spPr>
        <p:txBody>
          <a:bodyPr rIns="132080"/>
          <a:lstStyle/>
          <a:p>
            <a:pPr>
              <a:lnSpc>
                <a:spcPct val="80000"/>
              </a:lnSpc>
            </a:pPr>
            <a:r>
              <a:rPr lang="en-US" sz="2400"/>
              <a:t>Tasmania and mainland are independent subproblems</a:t>
            </a:r>
            <a:endParaRPr lang="en-US"/>
          </a:p>
          <a:p>
            <a:pPr>
              <a:lnSpc>
                <a:spcPct val="80000"/>
              </a:lnSpc>
              <a:spcBef>
                <a:spcPts val="1500"/>
              </a:spcBef>
            </a:pPr>
            <a:r>
              <a:rPr lang="en-US" sz="2400"/>
              <a:t>Identifiable as connected components of constraint graph</a:t>
            </a:r>
            <a:endParaRPr lang="en-US"/>
          </a:p>
          <a:p>
            <a:pPr>
              <a:lnSpc>
                <a:spcPct val="80000"/>
              </a:lnSpc>
              <a:spcBef>
                <a:spcPts val="1500"/>
              </a:spcBef>
            </a:pPr>
            <a:r>
              <a:rPr lang="en-US" sz="2400"/>
              <a:t>Suppose each subproblem has c variables out of n total</a:t>
            </a:r>
          </a:p>
          <a:p>
            <a:pPr>
              <a:lnSpc>
                <a:spcPct val="80000"/>
              </a:lnSpc>
              <a:spcBef>
                <a:spcPts val="1500"/>
              </a:spcBef>
            </a:pPr>
            <a:r>
              <a:rPr lang="en-US" sz="2400"/>
              <a:t>Worst-case solution cost is O((n/c)(d</a:t>
            </a:r>
            <a:r>
              <a:rPr lang="en-US" sz="2400" baseline="30000"/>
              <a:t>c</a:t>
            </a:r>
            <a:r>
              <a:rPr lang="en-US" sz="2400"/>
              <a:t>)), linear in n</a:t>
            </a:r>
          </a:p>
          <a:p>
            <a:pPr marL="782638" lvl="1">
              <a:lnSpc>
                <a:spcPct val="80000"/>
              </a:lnSpc>
              <a:spcBef>
                <a:spcPts val="1500"/>
              </a:spcBef>
            </a:pPr>
            <a:r>
              <a:rPr lang="en-US" sz="2000"/>
              <a:t>E.g., n = 80, d = 2, c =20</a:t>
            </a:r>
          </a:p>
          <a:p>
            <a:pPr marL="782638" lvl="1">
              <a:lnSpc>
                <a:spcPct val="80000"/>
              </a:lnSpc>
              <a:spcBef>
                <a:spcPts val="1500"/>
              </a:spcBef>
            </a:pPr>
            <a:r>
              <a:rPr lang="en-US" sz="2000"/>
              <a:t>2</a:t>
            </a:r>
            <a:r>
              <a:rPr lang="en-US" sz="2000" baseline="30000"/>
              <a:t>80</a:t>
            </a:r>
            <a:r>
              <a:rPr lang="en-US" sz="2000"/>
              <a:t> = 4 billion years at 10 million nodes/sec</a:t>
            </a:r>
          </a:p>
          <a:p>
            <a:pPr marL="782638" lvl="1">
              <a:lnSpc>
                <a:spcPct val="80000"/>
              </a:lnSpc>
              <a:spcBef>
                <a:spcPts val="1500"/>
              </a:spcBef>
            </a:pPr>
            <a:r>
              <a:rPr lang="en-US" sz="2000"/>
              <a:t>(4)(2</a:t>
            </a:r>
            <a:r>
              <a:rPr lang="en-US" sz="2000" baseline="30000"/>
              <a:t>20</a:t>
            </a:r>
            <a:r>
              <a:rPr lang="en-US" sz="2000"/>
              <a:t>) = 0.4 seconds at 10 million nodes/sec</a:t>
            </a:r>
          </a:p>
        </p:txBody>
      </p:sp>
      <p:pic>
        <p:nvPicPr>
          <p:cNvPr id="49156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1552575"/>
            <a:ext cx="3614738" cy="31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Tree-Structured CSPs</a:t>
            </a:r>
          </a:p>
        </p:txBody>
      </p:sp>
      <p:sp>
        <p:nvSpPr>
          <p:cNvPr id="501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229600" cy="6057900"/>
          </a:xfrm>
          <a:ln/>
        </p:spPr>
        <p:txBody>
          <a:bodyPr rIns="132080"/>
          <a:lstStyle/>
          <a:p>
            <a:pPr>
              <a:lnSpc>
                <a:spcPct val="80000"/>
              </a:lnSpc>
            </a:pPr>
            <a:r>
              <a:rPr lang="en-US" sz="2400"/>
              <a:t>Choose a variable as root, order</a:t>
            </a:r>
          </a:p>
          <a:p>
            <a:pPr>
              <a:lnSpc>
                <a:spcPct val="80000"/>
              </a:lnSpc>
              <a:buFont typeface="Wingdings" charset="2"/>
              <a:buNone/>
            </a:pPr>
            <a:r>
              <a:rPr lang="en-US" sz="2400"/>
              <a:t>	variables from root to leaves such</a:t>
            </a:r>
          </a:p>
          <a:p>
            <a:pPr>
              <a:lnSpc>
                <a:spcPct val="80000"/>
              </a:lnSpc>
              <a:buFont typeface="Wingdings" charset="2"/>
              <a:buNone/>
            </a:pPr>
            <a:r>
              <a:rPr lang="en-US" sz="2400"/>
              <a:t>	that every node's parent precedes</a:t>
            </a:r>
          </a:p>
          <a:p>
            <a:pPr>
              <a:lnSpc>
                <a:spcPct val="80000"/>
              </a:lnSpc>
              <a:buFont typeface="Wingdings" charset="2"/>
              <a:buNone/>
            </a:pPr>
            <a:r>
              <a:rPr lang="en-US" sz="2400"/>
              <a:t>	it in the ordering </a:t>
            </a:r>
          </a:p>
          <a:p>
            <a:pPr>
              <a:lnSpc>
                <a:spcPct val="80000"/>
              </a:lnSpc>
              <a:spcBef>
                <a:spcPts val="13400"/>
              </a:spcBef>
            </a:pPr>
            <a:r>
              <a:rPr lang="en-US" sz="2400"/>
              <a:t>For i = n : 2, apply RemoveInconsistent(Parent(X</a:t>
            </a:r>
            <a:r>
              <a:rPr lang="en-US" sz="2400" baseline="-25000"/>
              <a:t>i</a:t>
            </a:r>
            <a:r>
              <a:rPr lang="en-US" sz="2400"/>
              <a:t>),X</a:t>
            </a:r>
            <a:r>
              <a:rPr lang="en-US" sz="2400" baseline="-25000"/>
              <a:t>i</a:t>
            </a:r>
            <a:r>
              <a:rPr lang="en-US" sz="2400"/>
              <a:t>)</a:t>
            </a:r>
          </a:p>
          <a:p>
            <a:pPr>
              <a:lnSpc>
                <a:spcPct val="80000"/>
              </a:lnSpc>
            </a:pPr>
            <a:r>
              <a:rPr lang="en-US" sz="2400"/>
              <a:t>For i = 1 : n, assign X</a:t>
            </a:r>
            <a:r>
              <a:rPr lang="en-US" sz="2400" baseline="-25000"/>
              <a:t>i</a:t>
            </a:r>
            <a:r>
              <a:rPr lang="en-US" sz="2400"/>
              <a:t> consistently with Parent(X</a:t>
            </a:r>
            <a:r>
              <a:rPr lang="en-US" sz="2400" baseline="-25000"/>
              <a:t>i</a:t>
            </a:r>
            <a:r>
              <a:rPr lang="en-US" sz="2400"/>
              <a:t>)</a:t>
            </a:r>
            <a:endParaRPr lang="en-US"/>
          </a:p>
          <a:p>
            <a:pPr>
              <a:lnSpc>
                <a:spcPct val="80000"/>
              </a:lnSpc>
              <a:spcBef>
                <a:spcPts val="3500"/>
              </a:spcBef>
            </a:pPr>
            <a:r>
              <a:rPr lang="en-US" sz="2400"/>
              <a:t>Runtime: O(n d</a:t>
            </a:r>
            <a:r>
              <a:rPr lang="en-US" sz="2400" baseline="30000"/>
              <a:t>2</a:t>
            </a:r>
            <a:r>
              <a:rPr lang="en-US" sz="2400"/>
              <a:t>)</a:t>
            </a:r>
          </a:p>
        </p:txBody>
      </p:sp>
      <p:pic>
        <p:nvPicPr>
          <p:cNvPr id="50180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3429000"/>
            <a:ext cx="5386388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1" name="Picture 5"/>
          <p:cNvPicPr>
            <a:picLocks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1676400"/>
            <a:ext cx="2544763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Tree-Structured CSPs</a:t>
            </a: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 rIns="132080"/>
          <a:lstStyle/>
          <a:p>
            <a:pPr>
              <a:lnSpc>
                <a:spcPct val="80000"/>
              </a:lnSpc>
            </a:pPr>
            <a:endParaRPr lang="en-US"/>
          </a:p>
          <a:p>
            <a:pPr>
              <a:lnSpc>
                <a:spcPct val="80000"/>
              </a:lnSpc>
            </a:pPr>
            <a:endParaRPr lang="en-US"/>
          </a:p>
          <a:p>
            <a:pPr>
              <a:lnSpc>
                <a:spcPct val="80000"/>
              </a:lnSpc>
            </a:pPr>
            <a:endParaRPr lang="en-US"/>
          </a:p>
          <a:p>
            <a:pPr>
              <a:lnSpc>
                <a:spcPct val="80000"/>
              </a:lnSpc>
            </a:pPr>
            <a:endParaRPr lang="en-US"/>
          </a:p>
          <a:p>
            <a:pPr>
              <a:lnSpc>
                <a:spcPct val="80000"/>
              </a:lnSpc>
            </a:pPr>
            <a:endParaRPr lang="en-US"/>
          </a:p>
          <a:p>
            <a:pPr>
              <a:lnSpc>
                <a:spcPct val="80000"/>
              </a:lnSpc>
            </a:pPr>
            <a:r>
              <a:rPr lang="en-US" sz="2200"/>
              <a:t>Theorem: if the constraint graph has no loops, the CSP can be solved in O(n d</a:t>
            </a:r>
            <a:r>
              <a:rPr lang="en-US" sz="2200" baseline="30000"/>
              <a:t>2</a:t>
            </a:r>
            <a:r>
              <a:rPr lang="en-US" sz="2200"/>
              <a:t>) time!</a:t>
            </a:r>
          </a:p>
          <a:p>
            <a:pPr marL="782638" lvl="1">
              <a:lnSpc>
                <a:spcPct val="80000"/>
              </a:lnSpc>
            </a:pPr>
            <a:r>
              <a:rPr lang="en-US" sz="2000"/>
              <a:t>Compare to general CSPs, where worst-case time is O(d</a:t>
            </a:r>
            <a:r>
              <a:rPr lang="en-US" sz="2000" baseline="30000"/>
              <a:t>n</a:t>
            </a:r>
            <a:r>
              <a:rPr lang="en-US" sz="2000"/>
              <a:t>)</a:t>
            </a:r>
          </a:p>
          <a:p>
            <a:pPr>
              <a:lnSpc>
                <a:spcPct val="80000"/>
              </a:lnSpc>
            </a:pPr>
            <a:endParaRPr lang="en-US" sz="2200"/>
          </a:p>
          <a:p>
            <a:pPr>
              <a:lnSpc>
                <a:spcPct val="80000"/>
              </a:lnSpc>
            </a:pPr>
            <a:r>
              <a:rPr lang="en-US" sz="2200"/>
              <a:t>This property also applies to logical and probabilistic reasoning: an important example of the relation between syntactic restrictions and the complexity of reasoning.</a:t>
            </a:r>
          </a:p>
        </p:txBody>
      </p:sp>
      <p:pic>
        <p:nvPicPr>
          <p:cNvPr id="51204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666875"/>
            <a:ext cx="3459163" cy="199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Nearly Tree-Structured CSPs</a:t>
            </a:r>
          </a:p>
        </p:txBody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4305300"/>
            <a:ext cx="8229600" cy="2209800"/>
          </a:xfrm>
          <a:ln/>
        </p:spPr>
        <p:txBody>
          <a:bodyPr rIns="132080"/>
          <a:lstStyle/>
          <a:p>
            <a:pPr>
              <a:lnSpc>
                <a:spcPct val="80000"/>
              </a:lnSpc>
            </a:pPr>
            <a:r>
              <a:rPr lang="en-US" sz="2300"/>
              <a:t>Conditioning: instantiate a variable, prune its neighbors' domains</a:t>
            </a:r>
            <a:endParaRPr lang="en-US" sz="3500"/>
          </a:p>
          <a:p>
            <a:pPr>
              <a:lnSpc>
                <a:spcPct val="80000"/>
              </a:lnSpc>
            </a:pPr>
            <a:r>
              <a:rPr lang="en-US" sz="2300"/>
              <a:t>Cutset conditioning: instantiate (in all ways) a set of variables such that the remaining constraint graph is a tree</a:t>
            </a:r>
            <a:endParaRPr lang="en-US" sz="3500"/>
          </a:p>
          <a:p>
            <a:pPr>
              <a:lnSpc>
                <a:spcPct val="80000"/>
              </a:lnSpc>
            </a:pPr>
            <a:r>
              <a:rPr lang="en-US" sz="2300"/>
              <a:t>Cutset size c gives runtime O( (d</a:t>
            </a:r>
            <a:r>
              <a:rPr lang="en-US" sz="2300" baseline="30000"/>
              <a:t>c</a:t>
            </a:r>
            <a:r>
              <a:rPr lang="en-US" sz="2300"/>
              <a:t>) (n-c) d</a:t>
            </a:r>
            <a:r>
              <a:rPr lang="en-US" sz="2300" baseline="30000"/>
              <a:t>2 </a:t>
            </a:r>
            <a:r>
              <a:rPr lang="en-US" sz="2300"/>
              <a:t>), very fast for small c</a:t>
            </a:r>
          </a:p>
        </p:txBody>
      </p:sp>
      <p:pic>
        <p:nvPicPr>
          <p:cNvPr id="52228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524000"/>
            <a:ext cx="7034213" cy="278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3250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Iterative Algorithms for CSPs</a:t>
            </a:r>
          </a:p>
        </p:txBody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 rIns="132080"/>
          <a:lstStyle/>
          <a:p>
            <a:pPr>
              <a:lnSpc>
                <a:spcPct val="80000"/>
              </a:lnSpc>
            </a:pPr>
            <a:r>
              <a:rPr lang="en-US" sz="2400"/>
              <a:t>Greedy and local methods typically work with “complete” states, i.e., all variables assigned</a:t>
            </a:r>
          </a:p>
          <a:p>
            <a:pPr>
              <a:lnSpc>
                <a:spcPct val="80000"/>
              </a:lnSpc>
            </a:pPr>
            <a:endParaRPr lang="en-US" sz="2400"/>
          </a:p>
          <a:p>
            <a:pPr>
              <a:lnSpc>
                <a:spcPct val="80000"/>
              </a:lnSpc>
            </a:pPr>
            <a:r>
              <a:rPr lang="en-US" sz="2400"/>
              <a:t>To apply to CSPs:</a:t>
            </a:r>
          </a:p>
          <a:p>
            <a:pPr marL="782638" lvl="1">
              <a:lnSpc>
                <a:spcPct val="80000"/>
              </a:lnSpc>
            </a:pPr>
            <a:r>
              <a:rPr lang="en-US" sz="2000"/>
              <a:t>Allow states with unsatisfied constraints</a:t>
            </a:r>
          </a:p>
          <a:p>
            <a:pPr marL="782638" lvl="1">
              <a:lnSpc>
                <a:spcPct val="80000"/>
              </a:lnSpc>
            </a:pPr>
            <a:r>
              <a:rPr lang="en-US" sz="2000"/>
              <a:t>Operators </a:t>
            </a:r>
            <a:r>
              <a:rPr lang="en-US" sz="2000">
                <a:latin typeface="Arial Italic" charset="0"/>
                <a:cs typeface="Arial Italic" charset="0"/>
                <a:sym typeface="Arial Italic" charset="0"/>
              </a:rPr>
              <a:t>reassign </a:t>
            </a:r>
            <a:r>
              <a:rPr lang="en-US" sz="2000"/>
              <a:t>variable values</a:t>
            </a:r>
          </a:p>
          <a:p>
            <a:pPr>
              <a:lnSpc>
                <a:spcPct val="80000"/>
              </a:lnSpc>
            </a:pPr>
            <a:endParaRPr lang="en-US" sz="2400"/>
          </a:p>
          <a:p>
            <a:pPr>
              <a:lnSpc>
                <a:spcPct val="80000"/>
              </a:lnSpc>
            </a:pPr>
            <a:r>
              <a:rPr lang="en-US" sz="2400"/>
              <a:t>Variable selection: randomly select any conflicted variable</a:t>
            </a:r>
          </a:p>
          <a:p>
            <a:pPr>
              <a:lnSpc>
                <a:spcPct val="80000"/>
              </a:lnSpc>
            </a:pPr>
            <a:endParaRPr lang="en-US" sz="2400"/>
          </a:p>
          <a:p>
            <a:pPr>
              <a:lnSpc>
                <a:spcPct val="80000"/>
              </a:lnSpc>
            </a:pPr>
            <a:r>
              <a:rPr lang="en-US" sz="2400"/>
              <a:t>Value selection by min-conflicts heuristic:</a:t>
            </a:r>
          </a:p>
          <a:p>
            <a:pPr marL="782638" lvl="1">
              <a:lnSpc>
                <a:spcPct val="80000"/>
              </a:lnSpc>
            </a:pPr>
            <a:r>
              <a:rPr lang="en-US" sz="2000"/>
              <a:t>Choose value that violates the fewest constraints</a:t>
            </a:r>
          </a:p>
          <a:p>
            <a:pPr marL="782638" lvl="1">
              <a:lnSpc>
                <a:spcPct val="80000"/>
              </a:lnSpc>
            </a:pPr>
            <a:r>
              <a:rPr lang="en-US" sz="2000"/>
              <a:t>I.e., hill climb with h(n) = total number of violated constraints</a:t>
            </a: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Example: 4-Queens</a:t>
            </a:r>
          </a:p>
        </p:txBody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4114800"/>
            <a:ext cx="8229600" cy="2743200"/>
          </a:xfrm>
          <a:ln/>
        </p:spPr>
        <p:txBody>
          <a:bodyPr rIns="132080"/>
          <a:lstStyle/>
          <a:p>
            <a:pPr>
              <a:lnSpc>
                <a:spcPct val="80000"/>
              </a:lnSpc>
            </a:pPr>
            <a:endParaRPr lang="en-US"/>
          </a:p>
          <a:p>
            <a:pPr>
              <a:lnSpc>
                <a:spcPct val="80000"/>
              </a:lnSpc>
            </a:pPr>
            <a:r>
              <a:rPr lang="en-US" sz="2400"/>
              <a:t>States: 4 queens in 4 columns (4</a:t>
            </a:r>
            <a:r>
              <a:rPr lang="en-US" sz="2400" baseline="30000"/>
              <a:t>4</a:t>
            </a:r>
            <a:r>
              <a:rPr lang="en-US" sz="2400"/>
              <a:t> = 256 states)</a:t>
            </a:r>
          </a:p>
          <a:p>
            <a:pPr>
              <a:lnSpc>
                <a:spcPct val="80000"/>
              </a:lnSpc>
            </a:pPr>
            <a:r>
              <a:rPr lang="en-US" sz="2400"/>
              <a:t>Operators: move queen in column</a:t>
            </a:r>
          </a:p>
          <a:p>
            <a:pPr>
              <a:lnSpc>
                <a:spcPct val="80000"/>
              </a:lnSpc>
            </a:pPr>
            <a:r>
              <a:rPr lang="en-US" sz="2400"/>
              <a:t>Goal test: no attacks</a:t>
            </a:r>
          </a:p>
          <a:p>
            <a:pPr>
              <a:lnSpc>
                <a:spcPct val="80000"/>
              </a:lnSpc>
            </a:pPr>
            <a:r>
              <a:rPr lang="en-US" sz="2400"/>
              <a:t>Evaluation: h(n) = number of attacks</a:t>
            </a:r>
          </a:p>
        </p:txBody>
      </p:sp>
      <p:pic>
        <p:nvPicPr>
          <p:cNvPr id="54276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866900"/>
            <a:ext cx="7070725" cy="209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55298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Performance of Min-Conflicts</a:t>
            </a:r>
          </a:p>
        </p:txBody>
      </p:sp>
      <p:sp>
        <p:nvSpPr>
          <p:cNvPr id="55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229600" cy="3771900"/>
          </a:xfrm>
          <a:ln/>
        </p:spPr>
        <p:txBody>
          <a:bodyPr rIns="132080"/>
          <a:lstStyle/>
          <a:p>
            <a:pPr>
              <a:lnSpc>
                <a:spcPct val="90000"/>
              </a:lnSpc>
            </a:pPr>
            <a:r>
              <a:rPr lang="en-US" sz="2000"/>
              <a:t>Given random initial state, can solve n-queens in almost constant time for arbitrary n with high probability (e.g., n = 10,000,000)</a:t>
            </a:r>
          </a:p>
          <a:p>
            <a:pPr>
              <a:lnSpc>
                <a:spcPct val="90000"/>
              </a:lnSpc>
            </a:pPr>
            <a:endParaRPr lang="en-US"/>
          </a:p>
          <a:p>
            <a:pPr>
              <a:lnSpc>
                <a:spcPct val="90000"/>
              </a:lnSpc>
            </a:pPr>
            <a:r>
              <a:rPr lang="en-US" sz="2000"/>
              <a:t>The same appears to be true for any randomly-generated CSP </a:t>
            </a:r>
            <a:r>
              <a:rPr lang="en-US" sz="2000">
                <a:latin typeface="Arial Italic" charset="0"/>
                <a:cs typeface="Arial Italic" charset="0"/>
                <a:sym typeface="Arial Italic" charset="0"/>
              </a:rPr>
              <a:t>except</a:t>
            </a:r>
            <a:r>
              <a:rPr lang="en-US" sz="2000"/>
              <a:t> in a narrow range of the ratio</a:t>
            </a:r>
          </a:p>
        </p:txBody>
      </p:sp>
      <p:pic>
        <p:nvPicPr>
          <p:cNvPr id="55300" name="Picture 4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419600"/>
            <a:ext cx="3733800" cy="213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01" name="Picture 5"/>
          <p:cNvPicPr>
            <a:picLocks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3429000"/>
            <a:ext cx="3352800" cy="54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219200"/>
          </a:xfrm>
          <a:ln/>
        </p:spPr>
        <p:txBody>
          <a:bodyPr rIns="132080"/>
          <a:lstStyle/>
          <a:p>
            <a:r>
              <a:rPr lang="en-US" dirty="0"/>
              <a:t>Summary</a:t>
            </a:r>
          </a:p>
        </p:txBody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066800"/>
            <a:ext cx="9144000" cy="5257800"/>
          </a:xfrm>
          <a:ln/>
        </p:spPr>
        <p:txBody>
          <a:bodyPr rIns="132080"/>
          <a:lstStyle/>
          <a:p>
            <a:r>
              <a:rPr lang="en-US" sz="2400" dirty="0"/>
              <a:t>CSPs are a special kind of search problem:</a:t>
            </a:r>
          </a:p>
          <a:p>
            <a:pPr marL="782638" lvl="1"/>
            <a:r>
              <a:rPr lang="en-US" sz="2000" dirty="0"/>
              <a:t>States defined by values </a:t>
            </a:r>
            <a:r>
              <a:rPr lang="en-US" sz="2000" dirty="0" smtClean="0"/>
              <a:t>(domains) of </a:t>
            </a:r>
            <a:r>
              <a:rPr lang="en-US" sz="2000" dirty="0"/>
              <a:t>a fixed set of variables</a:t>
            </a:r>
          </a:p>
          <a:p>
            <a:pPr marL="782638" lvl="1"/>
            <a:r>
              <a:rPr lang="en-US" sz="2000" dirty="0"/>
              <a:t>Goal test defined by constraints on variable </a:t>
            </a:r>
            <a:r>
              <a:rPr lang="en-US" sz="2000" dirty="0" smtClean="0"/>
              <a:t>values</a:t>
            </a:r>
            <a:endParaRPr lang="en-US" sz="2400" dirty="0"/>
          </a:p>
          <a:p>
            <a:r>
              <a:rPr lang="en-US" sz="2400" dirty="0"/>
              <a:t>Backtracking = </a:t>
            </a:r>
            <a:r>
              <a:rPr lang="en-US" sz="2400" dirty="0" smtClean="0"/>
              <a:t>DFS - </a:t>
            </a:r>
            <a:r>
              <a:rPr lang="en-US" sz="2400" dirty="0"/>
              <a:t>one legal variable assigned per </a:t>
            </a:r>
            <a:r>
              <a:rPr lang="en-US" sz="2400" dirty="0" smtClean="0"/>
              <a:t>node</a:t>
            </a:r>
            <a:endParaRPr lang="en-US" sz="2400" dirty="0"/>
          </a:p>
          <a:p>
            <a:r>
              <a:rPr lang="en-US" sz="2400" dirty="0"/>
              <a:t>Variable ordering and value selection heuristics </a:t>
            </a:r>
            <a:r>
              <a:rPr lang="en-US" sz="2400" dirty="0" smtClean="0"/>
              <a:t>help</a:t>
            </a:r>
            <a:endParaRPr lang="en-US" sz="2400" dirty="0"/>
          </a:p>
          <a:p>
            <a:r>
              <a:rPr lang="en-US" sz="2400" dirty="0"/>
              <a:t>Forward checking prevents assignments that </a:t>
            </a:r>
            <a:r>
              <a:rPr lang="en-US" sz="2400" dirty="0" smtClean="0"/>
              <a:t>fail later</a:t>
            </a:r>
            <a:endParaRPr lang="en-US" sz="2400" dirty="0"/>
          </a:p>
          <a:p>
            <a:r>
              <a:rPr lang="en-US" sz="2400" dirty="0"/>
              <a:t>Constraint propagation (e.g., arc consistency) </a:t>
            </a:r>
            <a:endParaRPr lang="en-US" sz="2400" dirty="0" smtClean="0"/>
          </a:p>
          <a:p>
            <a:pPr lvl="1"/>
            <a:r>
              <a:rPr lang="en-US" sz="2000" dirty="0" smtClean="0"/>
              <a:t>does </a:t>
            </a:r>
            <a:r>
              <a:rPr lang="en-US" sz="2000" dirty="0"/>
              <a:t>additional work to constrain values and detect </a:t>
            </a:r>
            <a:r>
              <a:rPr lang="en-US" sz="2000" dirty="0" smtClean="0"/>
              <a:t>inconsistencies</a:t>
            </a:r>
            <a:endParaRPr lang="en-US" sz="2000" dirty="0"/>
          </a:p>
          <a:p>
            <a:r>
              <a:rPr lang="en-US" sz="2400" dirty="0" smtClean="0"/>
              <a:t>Constraint </a:t>
            </a:r>
            <a:r>
              <a:rPr lang="en-US" sz="2400" dirty="0"/>
              <a:t>graph </a:t>
            </a:r>
            <a:r>
              <a:rPr lang="en-US" sz="2400" dirty="0" smtClean="0"/>
              <a:t>representation</a:t>
            </a:r>
          </a:p>
          <a:p>
            <a:pPr lvl="1"/>
            <a:r>
              <a:rPr lang="en-US" sz="2000" dirty="0" smtClean="0"/>
              <a:t>A</a:t>
            </a:r>
            <a:r>
              <a:rPr lang="en-US" sz="2000" dirty="0" smtClean="0"/>
              <a:t>llows </a:t>
            </a:r>
            <a:r>
              <a:rPr lang="en-US" sz="2000" dirty="0"/>
              <a:t>analysis of problem </a:t>
            </a:r>
            <a:r>
              <a:rPr lang="en-US" sz="2000" dirty="0" smtClean="0"/>
              <a:t>structure</a:t>
            </a:r>
            <a:endParaRPr lang="en-US" sz="2000" dirty="0"/>
          </a:p>
          <a:p>
            <a:r>
              <a:rPr lang="en-US" sz="2400" dirty="0"/>
              <a:t>Tree-structured CSPs can be solved in linear </a:t>
            </a:r>
            <a:r>
              <a:rPr lang="en-US" sz="2400" dirty="0" smtClean="0"/>
              <a:t>time</a:t>
            </a:r>
            <a:endParaRPr lang="en-US" sz="2400" dirty="0"/>
          </a:p>
          <a:p>
            <a:r>
              <a:rPr lang="en-US" sz="2400" dirty="0"/>
              <a:t>Iterative min-conflicts is usually effective in </a:t>
            </a:r>
            <a:r>
              <a:rPr lang="en-US" sz="2400" dirty="0" smtClean="0"/>
              <a:t>practice</a:t>
            </a:r>
          </a:p>
          <a:p>
            <a:pPr lvl="1"/>
            <a:r>
              <a:rPr lang="en-US" sz="2000" dirty="0" smtClean="0"/>
              <a:t>Local (stochastic</a:t>
            </a:r>
            <a:r>
              <a:rPr lang="en-US" sz="2000" smtClean="0"/>
              <a:t>) search</a:t>
            </a:r>
            <a:endParaRPr lang="en-US" sz="2000" dirty="0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 sz="4000"/>
              <a:t>Constraint Satisfaction Problems</a:t>
            </a:r>
          </a:p>
        </p:txBody>
      </p:sp>
      <p:pic>
        <p:nvPicPr>
          <p:cNvPr id="8197" name="Picture 5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2667000"/>
            <a:ext cx="2189163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-228600" y="2286000"/>
            <a:ext cx="6858000" cy="2438400"/>
          </a:xfrm>
        </p:spPr>
        <p:txBody>
          <a:bodyPr/>
          <a:lstStyle/>
          <a:p>
            <a:pPr marL="782638" lvl="1">
              <a:lnSpc>
                <a:spcPct val="80000"/>
              </a:lnSpc>
              <a:spcBef>
                <a:spcPts val="638"/>
              </a:spcBef>
            </a:pPr>
            <a:r>
              <a:rPr lang="en-US" sz="3200" dirty="0" smtClean="0">
                <a:cs typeface="Arial" charset="0"/>
              </a:rPr>
              <a:t>Subset </a:t>
            </a:r>
            <a:r>
              <a:rPr lang="en-US" sz="3200" dirty="0">
                <a:cs typeface="Arial" charset="0"/>
              </a:rPr>
              <a:t>of search </a:t>
            </a:r>
            <a:r>
              <a:rPr lang="en-US" sz="3200" dirty="0" smtClean="0">
                <a:cs typeface="Arial" charset="0"/>
              </a:rPr>
              <a:t>problems</a:t>
            </a:r>
          </a:p>
          <a:p>
            <a:pPr marL="782638" lvl="1">
              <a:lnSpc>
                <a:spcPct val="80000"/>
              </a:lnSpc>
              <a:spcBef>
                <a:spcPts val="638"/>
              </a:spcBef>
            </a:pPr>
            <a:endParaRPr lang="en-US" sz="3200" dirty="0">
              <a:cs typeface="Arial" charset="0"/>
            </a:endParaRPr>
          </a:p>
          <a:p>
            <a:pPr marL="782638" lvl="1">
              <a:lnSpc>
                <a:spcPct val="80000"/>
              </a:lnSpc>
              <a:spcBef>
                <a:spcPts val="638"/>
              </a:spcBef>
            </a:pPr>
            <a:r>
              <a:rPr lang="en-US" sz="3200" dirty="0">
                <a:cs typeface="Arial" charset="0"/>
              </a:rPr>
              <a:t>State is defined by </a:t>
            </a:r>
            <a:endParaRPr lang="en-US" sz="3200" dirty="0" smtClean="0">
              <a:cs typeface="Arial" charset="0"/>
            </a:endParaRPr>
          </a:p>
          <a:p>
            <a:pPr marL="1182688" lvl="2">
              <a:lnSpc>
                <a:spcPct val="80000"/>
              </a:lnSpc>
              <a:spcBef>
                <a:spcPts val="638"/>
              </a:spcBef>
            </a:pPr>
            <a:r>
              <a:rPr lang="en-US" dirty="0" smtClean="0">
                <a:solidFill>
                  <a:srgbClr val="CC0000"/>
                </a:solidFill>
                <a:cs typeface="Arial" charset="0"/>
              </a:rPr>
              <a:t>Variables </a:t>
            </a:r>
            <a:r>
              <a:rPr lang="en-US" dirty="0">
                <a:solidFill>
                  <a:srgbClr val="CC0000"/>
                </a:solidFill>
                <a:cs typeface="Times New Roman Bold Italic" charset="0"/>
                <a:sym typeface="Times New Roman Bold Italic" charset="0"/>
              </a:rPr>
              <a:t>X</a:t>
            </a:r>
            <a:r>
              <a:rPr lang="en-US" baseline="-25000" dirty="0">
                <a:solidFill>
                  <a:srgbClr val="CC0000"/>
                </a:solidFill>
                <a:cs typeface="Times New Roman Bold Italic" charset="0"/>
                <a:sym typeface="Times New Roman Bold Italic" charset="0"/>
              </a:rPr>
              <a:t>i</a:t>
            </a:r>
            <a:r>
              <a:rPr lang="en-US" dirty="0">
                <a:cs typeface="Arial" charset="0"/>
              </a:rPr>
              <a:t>  with values from </a:t>
            </a:r>
            <a:r>
              <a:rPr lang="en-US" dirty="0" smtClean="0">
                <a:cs typeface="Arial" charset="0"/>
              </a:rPr>
              <a:t>a</a:t>
            </a:r>
          </a:p>
          <a:p>
            <a:pPr marL="954088" lvl="2" indent="0">
              <a:lnSpc>
                <a:spcPct val="80000"/>
              </a:lnSpc>
              <a:spcBef>
                <a:spcPts val="638"/>
              </a:spcBef>
              <a:buNone/>
            </a:pPr>
            <a:r>
              <a:rPr lang="en-US" dirty="0" smtClean="0">
                <a:cs typeface="Arial" charset="0"/>
              </a:rPr>
              <a:t> </a:t>
            </a:r>
          </a:p>
          <a:p>
            <a:pPr marL="1182688" lvl="2">
              <a:lnSpc>
                <a:spcPct val="80000"/>
              </a:lnSpc>
              <a:spcBef>
                <a:spcPts val="638"/>
              </a:spcBef>
            </a:pPr>
            <a:r>
              <a:rPr lang="en-US" dirty="0" smtClean="0">
                <a:solidFill>
                  <a:srgbClr val="CC0000"/>
                </a:solidFill>
                <a:cs typeface="Arial" charset="0"/>
              </a:rPr>
              <a:t>Domain </a:t>
            </a:r>
            <a:r>
              <a:rPr lang="en-US" dirty="0">
                <a:solidFill>
                  <a:srgbClr val="CC0000"/>
                </a:solidFill>
                <a:cs typeface="Times New Roman Bold Italic" charset="0"/>
                <a:sym typeface="Times New Roman Bold Italic" charset="0"/>
              </a:rPr>
              <a:t>D </a:t>
            </a:r>
            <a:r>
              <a:rPr lang="en-US" dirty="0">
                <a:cs typeface="Arial" charset="0"/>
              </a:rPr>
              <a:t>(often </a:t>
            </a:r>
            <a:r>
              <a:rPr lang="en-US" dirty="0">
                <a:cs typeface="Times New Roman Bold Italic" charset="0"/>
                <a:sym typeface="Times New Roman Bold Italic" charset="0"/>
              </a:rPr>
              <a:t>D</a:t>
            </a:r>
            <a:r>
              <a:rPr lang="en-US" dirty="0">
                <a:cs typeface="Arial" charset="0"/>
              </a:rPr>
              <a:t> depends on </a:t>
            </a:r>
            <a:r>
              <a:rPr lang="en-US" dirty="0" err="1">
                <a:cs typeface="Times New Roman Bold Italic" charset="0"/>
                <a:sym typeface="Times New Roman Bold Italic" charset="0"/>
              </a:rPr>
              <a:t>i</a:t>
            </a:r>
            <a:r>
              <a:rPr lang="en-US" dirty="0">
                <a:cs typeface="Arial" charset="0"/>
              </a:rPr>
              <a:t>)</a:t>
            </a:r>
          </a:p>
          <a:p>
            <a:pPr marL="782638" lvl="1">
              <a:lnSpc>
                <a:spcPct val="80000"/>
              </a:lnSpc>
              <a:spcBef>
                <a:spcPts val="638"/>
              </a:spcBef>
            </a:pPr>
            <a:endParaRPr lang="en-US" sz="3200" dirty="0" smtClean="0">
              <a:cs typeface="Arial" charset="0"/>
            </a:endParaRPr>
          </a:p>
          <a:p>
            <a:pPr marL="782638" lvl="1">
              <a:lnSpc>
                <a:spcPct val="80000"/>
              </a:lnSpc>
              <a:spcBef>
                <a:spcPts val="638"/>
              </a:spcBef>
            </a:pPr>
            <a:r>
              <a:rPr lang="en-US" sz="3200" dirty="0" smtClean="0">
                <a:cs typeface="Arial" charset="0"/>
              </a:rPr>
              <a:t>Goal </a:t>
            </a:r>
            <a:r>
              <a:rPr lang="en-US" sz="3200" dirty="0">
                <a:cs typeface="Arial" charset="0"/>
              </a:rPr>
              <a:t>test is a </a:t>
            </a:r>
            <a:r>
              <a:rPr lang="en-US" sz="3200" dirty="0">
                <a:solidFill>
                  <a:srgbClr val="CC0000"/>
                </a:solidFill>
                <a:cs typeface="Arial" charset="0"/>
              </a:rPr>
              <a:t>set of </a:t>
            </a:r>
            <a:r>
              <a:rPr lang="en-US" sz="3200" dirty="0" smtClean="0">
                <a:solidFill>
                  <a:srgbClr val="CC0000"/>
                </a:solidFill>
                <a:cs typeface="Arial" charset="0"/>
              </a:rPr>
              <a:t>constraints</a:t>
            </a:r>
            <a:endParaRPr lang="en-US" sz="3200" dirty="0"/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1"/>
          <p:cNvSpPr>
            <a:spLocks/>
          </p:cNvSpPr>
          <p:nvPr/>
        </p:nvSpPr>
        <p:spPr bwMode="auto">
          <a:xfrm>
            <a:off x="457200" y="1219200"/>
            <a:ext cx="8229600" cy="76200"/>
          </a:xfrm>
          <a:prstGeom prst="rect">
            <a:avLst/>
          </a:prstGeom>
          <a:gradFill rotWithShape="0">
            <a:gsLst>
              <a:gs pos="0">
                <a:srgbClr val="0000CC"/>
              </a:gs>
              <a:gs pos="100000">
                <a:srgbClr val="000000"/>
              </a:gs>
            </a:gsLst>
            <a:lin ang="0" scaled="1"/>
          </a:gradFill>
          <a:ln w="9525" cap="flat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>
          <a:ln/>
        </p:spPr>
        <p:txBody>
          <a:bodyPr rIns="132080"/>
          <a:lstStyle/>
          <a:p>
            <a:r>
              <a:rPr lang="en-US"/>
              <a:t>Real-World CSPs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600200"/>
            <a:ext cx="8534400" cy="5257800"/>
          </a:xfrm>
          <a:ln/>
        </p:spPr>
        <p:txBody>
          <a:bodyPr rIns="132080"/>
          <a:lstStyle/>
          <a:p>
            <a:pPr>
              <a:lnSpc>
                <a:spcPct val="90000"/>
              </a:lnSpc>
            </a:pPr>
            <a:r>
              <a:rPr lang="en-US" sz="2400" dirty="0"/>
              <a:t>Assignment problems: e.g., who teaches what class</a:t>
            </a:r>
          </a:p>
          <a:p>
            <a:pPr>
              <a:lnSpc>
                <a:spcPct val="90000"/>
              </a:lnSpc>
            </a:pPr>
            <a:r>
              <a:rPr lang="en-US" sz="2400" dirty="0"/>
              <a:t>Timetabling problems: e.g., which class is offered when and where?</a:t>
            </a:r>
          </a:p>
          <a:p>
            <a:pPr>
              <a:lnSpc>
                <a:spcPct val="90000"/>
              </a:lnSpc>
            </a:pPr>
            <a:r>
              <a:rPr lang="en-US" sz="2400" dirty="0"/>
              <a:t>Hardware </a:t>
            </a:r>
            <a:r>
              <a:rPr lang="en-US" sz="2400" dirty="0" smtClean="0"/>
              <a:t>configuration</a:t>
            </a:r>
          </a:p>
          <a:p>
            <a:pPr>
              <a:lnSpc>
                <a:spcPct val="90000"/>
              </a:lnSpc>
            </a:pPr>
            <a:r>
              <a:rPr lang="en-US" sz="2400" dirty="0" smtClean="0"/>
              <a:t>Gate assignment in airports</a:t>
            </a:r>
            <a:endParaRPr lang="en-US" sz="2400" dirty="0"/>
          </a:p>
          <a:p>
            <a:pPr>
              <a:lnSpc>
                <a:spcPct val="90000"/>
              </a:lnSpc>
            </a:pPr>
            <a:r>
              <a:rPr lang="en-US" sz="2400" dirty="0"/>
              <a:t>Transportation scheduling</a:t>
            </a:r>
          </a:p>
          <a:p>
            <a:pPr>
              <a:lnSpc>
                <a:spcPct val="90000"/>
              </a:lnSpc>
            </a:pPr>
            <a:r>
              <a:rPr lang="en-US" sz="2400" dirty="0"/>
              <a:t>Factory scheduling</a:t>
            </a:r>
          </a:p>
          <a:p>
            <a:pPr>
              <a:lnSpc>
                <a:spcPct val="90000"/>
              </a:lnSpc>
            </a:pPr>
            <a:r>
              <a:rPr lang="en-US" sz="2400" dirty="0" smtClean="0"/>
              <a:t>Fault </a:t>
            </a:r>
            <a:r>
              <a:rPr lang="en-US" sz="2400" dirty="0"/>
              <a:t>diagnosis</a:t>
            </a:r>
          </a:p>
          <a:p>
            <a:pPr>
              <a:lnSpc>
                <a:spcPct val="90000"/>
              </a:lnSpc>
            </a:pPr>
            <a:r>
              <a:rPr lang="en-US" sz="2400" dirty="0"/>
              <a:t>… lots more!</a:t>
            </a:r>
          </a:p>
          <a:p>
            <a:pPr>
              <a:lnSpc>
                <a:spcPct val="90000"/>
              </a:lnSpc>
            </a:pPr>
            <a:endParaRPr lang="en-US" sz="2400" dirty="0"/>
          </a:p>
          <a:p>
            <a:pPr>
              <a:lnSpc>
                <a:spcPct val="90000"/>
              </a:lnSpc>
            </a:pPr>
            <a:r>
              <a:rPr lang="en-US" sz="2400" dirty="0"/>
              <a:t>Many real-world problems involve </a:t>
            </a:r>
            <a:r>
              <a:rPr lang="en-US" sz="2400" dirty="0" smtClean="0"/>
              <a:t>		                real-valued </a:t>
            </a:r>
            <a:r>
              <a:rPr lang="en-US" sz="2400" dirty="0"/>
              <a:t>variables…</a:t>
            </a:r>
          </a:p>
        </p:txBody>
      </p:sp>
      <p:pic>
        <p:nvPicPr>
          <p:cNvPr id="88066" name="Picture 2" descr="http://topnews.net.nz/images/Space-Shuttle-Discovery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34000" y="2393112"/>
            <a:ext cx="3143250" cy="2188414"/>
          </a:xfrm>
          <a:prstGeom prst="rect">
            <a:avLst/>
          </a:prstGeom>
          <a:noFill/>
        </p:spPr>
      </p:pic>
      <p:pic>
        <p:nvPicPr>
          <p:cNvPr id="88068" name="Picture 4" descr="http://galaxywire.net/wp-content/uploads/2009/05/shuttle-tile-install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867400" y="4724400"/>
            <a:ext cx="2600349" cy="1952626"/>
          </a:xfrm>
          <a:prstGeom prst="rect">
            <a:avLst/>
          </a:prstGeom>
          <a:noFill/>
        </p:spPr>
      </p:pic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Chinese Food, Family Style 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4800" y="1295400"/>
            <a:ext cx="8229600" cy="3810000"/>
          </a:xfrm>
        </p:spPr>
        <p:txBody>
          <a:bodyPr/>
          <a:lstStyle/>
          <a:p>
            <a:r>
              <a:rPr lang="en-US" dirty="0" smtClean="0"/>
              <a:t>Suppose k people…</a:t>
            </a:r>
          </a:p>
          <a:p>
            <a:pPr lvl="2"/>
            <a:endParaRPr lang="en-US" dirty="0"/>
          </a:p>
          <a:p>
            <a:pPr lvl="1"/>
            <a:r>
              <a:rPr lang="en-US" dirty="0" smtClean="0"/>
              <a:t>Variables &amp; Domains?</a:t>
            </a:r>
          </a:p>
          <a:p>
            <a:pPr lvl="1"/>
            <a:endParaRPr lang="en-US" dirty="0" smtClean="0"/>
          </a:p>
          <a:p>
            <a:pPr lvl="1"/>
            <a:r>
              <a:rPr lang="en-US" dirty="0" smtClean="0"/>
              <a:t>Constraints?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6BAD036-E8F3-4025-89AE-E1D88E3AD31F}" type="slidenum">
              <a:rPr lang="en-US" smtClean="0"/>
              <a:pPr/>
              <a:t>7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64000" y="3007258"/>
            <a:ext cx="4927600" cy="37745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0589686"/>
      </p:ext>
    </p:extLst>
  </p:cSld>
  <p:clrMapOvr>
    <a:masterClrMapping/>
  </p:clrMapOvr>
  <p:transition xmlns:p14="http://schemas.microsoft.com/office/powerpoint/2010/main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4294967295"/>
          </p:nvPr>
        </p:nvSpPr>
        <p:spPr>
          <a:xfrm>
            <a:off x="7924800" y="6553200"/>
            <a:ext cx="1905000" cy="228600"/>
          </a:xfrm>
          <a:prstGeom prst="rect">
            <a:avLst/>
          </a:prstGeom>
        </p:spPr>
        <p:txBody>
          <a:bodyPr/>
          <a:lstStyle/>
          <a:p>
            <a:fld id="{F7D5CACF-3D3E-44D8-AD10-DA3ED96D31A4}" type="slidenum">
              <a:rPr lang="en-US"/>
              <a:pPr/>
              <a:t>8</a:t>
            </a:fld>
            <a:endParaRPr lang="en-US" dirty="0"/>
          </a:p>
        </p:txBody>
      </p:sp>
      <p:sp>
        <p:nvSpPr>
          <p:cNvPr id="92877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31863"/>
          </a:xfrm>
        </p:spPr>
        <p:txBody>
          <a:bodyPr/>
          <a:lstStyle/>
          <a:p>
            <a:r>
              <a:rPr lang="en-US"/>
              <a:t>Factoring States</a:t>
            </a:r>
          </a:p>
        </p:txBody>
      </p:sp>
      <p:sp>
        <p:nvSpPr>
          <p:cNvPr id="9287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931863"/>
            <a:ext cx="9144000" cy="4114800"/>
          </a:xfrm>
        </p:spPr>
        <p:txBody>
          <a:bodyPr/>
          <a:lstStyle/>
          <a:p>
            <a:pPr>
              <a:spcBef>
                <a:spcPts val="600"/>
              </a:spcBef>
            </a:pPr>
            <a:r>
              <a:rPr lang="en-US" sz="3600" dirty="0" smtClean="0"/>
              <a:t>Model </a:t>
            </a:r>
            <a:r>
              <a:rPr lang="en-US" sz="3600" dirty="0"/>
              <a:t>state’s (independent) parts, e.g.</a:t>
            </a:r>
          </a:p>
          <a:p>
            <a:pPr lvl="2">
              <a:buFontTx/>
              <a:buNone/>
            </a:pPr>
            <a:r>
              <a:rPr lang="en-US" sz="2800" dirty="0">
                <a:solidFill>
                  <a:srgbClr val="9900CC"/>
                </a:solidFill>
              </a:rPr>
              <a:t>  Suppose every meal for n people </a:t>
            </a:r>
          </a:p>
          <a:p>
            <a:pPr lvl="2">
              <a:buFontTx/>
              <a:buNone/>
            </a:pPr>
            <a:r>
              <a:rPr lang="en-US" sz="2800" dirty="0">
                <a:solidFill>
                  <a:srgbClr val="9900CC"/>
                </a:solidFill>
              </a:rPr>
              <a:t>  Has n dishes plus soup</a:t>
            </a:r>
          </a:p>
          <a:p>
            <a:pPr lvl="1"/>
            <a:r>
              <a:rPr lang="en-US" sz="3200" dirty="0"/>
              <a:t>Soup = </a:t>
            </a:r>
          </a:p>
          <a:p>
            <a:pPr lvl="1"/>
            <a:r>
              <a:rPr lang="en-US" sz="3200" dirty="0"/>
              <a:t>Meal 1 = </a:t>
            </a:r>
          </a:p>
          <a:p>
            <a:pPr lvl="1"/>
            <a:r>
              <a:rPr lang="en-US" sz="3200" dirty="0"/>
              <a:t>Meal 2 = </a:t>
            </a:r>
          </a:p>
          <a:p>
            <a:pPr marL="446088" lvl="1" indent="0">
              <a:buNone/>
            </a:pPr>
            <a:r>
              <a:rPr lang="en-US" sz="3200" dirty="0" smtClean="0"/>
              <a:t>    …</a:t>
            </a:r>
            <a:endParaRPr lang="en-US" sz="3200" dirty="0"/>
          </a:p>
          <a:p>
            <a:pPr lvl="1"/>
            <a:r>
              <a:rPr lang="en-US" sz="3200" dirty="0"/>
              <a:t>Meal n = </a:t>
            </a:r>
          </a:p>
          <a:p>
            <a:pPr lvl="1"/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25378120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Slide Number Placeholder 4"/>
          <p:cNvSpPr>
            <a:spLocks noGrp="1"/>
          </p:cNvSpPr>
          <p:nvPr>
            <p:ph type="sldNum" sz="quarter" idx="4294967295"/>
          </p:nvPr>
        </p:nvSpPr>
        <p:spPr>
          <a:xfrm>
            <a:off x="7239000" y="6629400"/>
            <a:ext cx="1905000" cy="228600"/>
          </a:xfrm>
          <a:prstGeom prst="rect">
            <a:avLst/>
          </a:prstGeom>
        </p:spPr>
        <p:txBody>
          <a:bodyPr/>
          <a:lstStyle/>
          <a:p>
            <a:fld id="{193A5B87-DCAA-4576-A405-BE07F2ACB644}" type="slidenum">
              <a:rPr lang="en-US"/>
              <a:pPr/>
              <a:t>9</a:t>
            </a:fld>
            <a:endParaRPr lang="en-US"/>
          </a:p>
        </p:txBody>
      </p:sp>
      <p:sp>
        <p:nvSpPr>
          <p:cNvPr id="92979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304800"/>
            <a:ext cx="8229600" cy="1371600"/>
          </a:xfrm>
        </p:spPr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Chinese Constraint Network</a:t>
            </a:r>
          </a:p>
        </p:txBody>
      </p:sp>
      <p:sp>
        <p:nvSpPr>
          <p:cNvPr id="929795" name="Oval 3"/>
          <p:cNvSpPr>
            <a:spLocks noChangeArrowheads="1"/>
          </p:cNvSpPr>
          <p:nvPr/>
        </p:nvSpPr>
        <p:spPr bwMode="auto">
          <a:xfrm>
            <a:off x="3124200" y="1447800"/>
            <a:ext cx="1981200" cy="914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796" name="Text Box 4"/>
          <p:cNvSpPr txBox="1">
            <a:spLocks noChangeArrowheads="1"/>
          </p:cNvSpPr>
          <p:nvPr/>
        </p:nvSpPr>
        <p:spPr bwMode="auto">
          <a:xfrm>
            <a:off x="3657600" y="1676400"/>
            <a:ext cx="8112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>
                <a:latin typeface="Times New Roman" charset="0"/>
              </a:rPr>
              <a:t>Soup</a:t>
            </a:r>
          </a:p>
        </p:txBody>
      </p:sp>
      <p:sp>
        <p:nvSpPr>
          <p:cNvPr id="929797" name="Rectangle 5"/>
          <p:cNvSpPr>
            <a:spLocks noChangeArrowheads="1"/>
          </p:cNvSpPr>
          <p:nvPr/>
        </p:nvSpPr>
        <p:spPr bwMode="auto">
          <a:xfrm>
            <a:off x="3352800" y="3048000"/>
            <a:ext cx="1524000" cy="76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798" name="Text Box 6"/>
          <p:cNvSpPr txBox="1">
            <a:spLocks noChangeArrowheads="1"/>
          </p:cNvSpPr>
          <p:nvPr/>
        </p:nvSpPr>
        <p:spPr bwMode="auto">
          <a:xfrm>
            <a:off x="3511463" y="3087469"/>
            <a:ext cx="113673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 dirty="0">
                <a:solidFill>
                  <a:srgbClr val="0000FF"/>
                </a:solidFill>
                <a:latin typeface="Times New Roman" charset="0"/>
              </a:rPr>
              <a:t>Total Cost</a:t>
            </a:r>
          </a:p>
          <a:p>
            <a:r>
              <a:rPr lang="en-US" b="0" dirty="0">
                <a:solidFill>
                  <a:srgbClr val="0000FF"/>
                </a:solidFill>
                <a:latin typeface="Times New Roman" charset="0"/>
              </a:rPr>
              <a:t>&lt; </a:t>
            </a:r>
            <a:r>
              <a:rPr lang="en-US" b="0" dirty="0" smtClean="0">
                <a:solidFill>
                  <a:srgbClr val="0000FF"/>
                </a:solidFill>
                <a:latin typeface="Times New Roman" charset="0"/>
              </a:rPr>
              <a:t>$40</a:t>
            </a:r>
            <a:endParaRPr lang="en-US" b="0" dirty="0">
              <a:latin typeface="Times New Roman" charset="0"/>
            </a:endParaRPr>
          </a:p>
        </p:txBody>
      </p:sp>
      <p:sp>
        <p:nvSpPr>
          <p:cNvPr id="929799" name="Oval 7"/>
          <p:cNvSpPr>
            <a:spLocks noChangeArrowheads="1"/>
          </p:cNvSpPr>
          <p:nvPr/>
        </p:nvSpPr>
        <p:spPr bwMode="auto">
          <a:xfrm>
            <a:off x="5257800" y="2286000"/>
            <a:ext cx="1981200" cy="914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00" name="Text Box 8"/>
          <p:cNvSpPr txBox="1">
            <a:spLocks noChangeArrowheads="1"/>
          </p:cNvSpPr>
          <p:nvPr/>
        </p:nvSpPr>
        <p:spPr bwMode="auto">
          <a:xfrm>
            <a:off x="5638800" y="2362200"/>
            <a:ext cx="11985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b="0">
                <a:latin typeface="Times New Roman" charset="0"/>
              </a:rPr>
              <a:t>Chicken</a:t>
            </a:r>
          </a:p>
          <a:p>
            <a:pPr algn="ctr"/>
            <a:r>
              <a:rPr lang="en-US" b="0">
                <a:latin typeface="Times New Roman" charset="0"/>
              </a:rPr>
              <a:t>Dish</a:t>
            </a:r>
          </a:p>
        </p:txBody>
      </p:sp>
      <p:sp>
        <p:nvSpPr>
          <p:cNvPr id="929801" name="Oval 9"/>
          <p:cNvSpPr>
            <a:spLocks noChangeArrowheads="1"/>
          </p:cNvSpPr>
          <p:nvPr/>
        </p:nvSpPr>
        <p:spPr bwMode="auto">
          <a:xfrm>
            <a:off x="5334000" y="3581400"/>
            <a:ext cx="1981200" cy="914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02" name="Text Box 10"/>
          <p:cNvSpPr txBox="1">
            <a:spLocks noChangeArrowheads="1"/>
          </p:cNvSpPr>
          <p:nvPr/>
        </p:nvSpPr>
        <p:spPr bwMode="auto">
          <a:xfrm>
            <a:off x="5562600" y="3810000"/>
            <a:ext cx="14176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>
                <a:latin typeface="Times New Roman" charset="0"/>
              </a:rPr>
              <a:t>Vegetable</a:t>
            </a:r>
          </a:p>
        </p:txBody>
      </p:sp>
      <p:sp>
        <p:nvSpPr>
          <p:cNvPr id="929803" name="Oval 11"/>
          <p:cNvSpPr>
            <a:spLocks noChangeArrowheads="1"/>
          </p:cNvSpPr>
          <p:nvPr/>
        </p:nvSpPr>
        <p:spPr bwMode="auto">
          <a:xfrm>
            <a:off x="4267200" y="4572000"/>
            <a:ext cx="1981200" cy="914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04" name="Text Box 12"/>
          <p:cNvSpPr txBox="1">
            <a:spLocks noChangeArrowheads="1"/>
          </p:cNvSpPr>
          <p:nvPr/>
        </p:nvSpPr>
        <p:spPr bwMode="auto">
          <a:xfrm>
            <a:off x="4800600" y="4800600"/>
            <a:ext cx="7413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>
                <a:latin typeface="Times New Roman" charset="0"/>
              </a:rPr>
              <a:t>Rice</a:t>
            </a:r>
          </a:p>
        </p:txBody>
      </p:sp>
      <p:sp>
        <p:nvSpPr>
          <p:cNvPr id="929805" name="Oval 13"/>
          <p:cNvSpPr>
            <a:spLocks noChangeArrowheads="1"/>
          </p:cNvSpPr>
          <p:nvPr/>
        </p:nvSpPr>
        <p:spPr bwMode="auto">
          <a:xfrm>
            <a:off x="1905000" y="4572000"/>
            <a:ext cx="1981200" cy="914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06" name="Text Box 14"/>
          <p:cNvSpPr txBox="1">
            <a:spLocks noChangeArrowheads="1"/>
          </p:cNvSpPr>
          <p:nvPr/>
        </p:nvSpPr>
        <p:spPr bwMode="auto">
          <a:xfrm>
            <a:off x="2438400" y="4800600"/>
            <a:ext cx="11826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>
                <a:latin typeface="Times New Roman" charset="0"/>
              </a:rPr>
              <a:t>Seafood</a:t>
            </a:r>
          </a:p>
        </p:txBody>
      </p:sp>
      <p:sp>
        <p:nvSpPr>
          <p:cNvPr id="929807" name="Oval 15"/>
          <p:cNvSpPr>
            <a:spLocks noChangeArrowheads="1"/>
          </p:cNvSpPr>
          <p:nvPr/>
        </p:nvSpPr>
        <p:spPr bwMode="auto">
          <a:xfrm>
            <a:off x="838200" y="3429000"/>
            <a:ext cx="1981200" cy="914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08" name="Text Box 16"/>
          <p:cNvSpPr txBox="1">
            <a:spLocks noChangeArrowheads="1"/>
          </p:cNvSpPr>
          <p:nvPr/>
        </p:nvSpPr>
        <p:spPr bwMode="auto">
          <a:xfrm>
            <a:off x="1066800" y="3657600"/>
            <a:ext cx="14128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>
                <a:latin typeface="Times New Roman" charset="0"/>
              </a:rPr>
              <a:t>Pork Dish</a:t>
            </a:r>
          </a:p>
        </p:txBody>
      </p:sp>
      <p:sp>
        <p:nvSpPr>
          <p:cNvPr id="929809" name="Oval 17"/>
          <p:cNvSpPr>
            <a:spLocks noChangeArrowheads="1"/>
          </p:cNvSpPr>
          <p:nvPr/>
        </p:nvSpPr>
        <p:spPr bwMode="auto">
          <a:xfrm>
            <a:off x="1219200" y="2209800"/>
            <a:ext cx="1981200" cy="9144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10" name="Text Box 18"/>
          <p:cNvSpPr txBox="1">
            <a:spLocks noChangeArrowheads="1"/>
          </p:cNvSpPr>
          <p:nvPr/>
        </p:nvSpPr>
        <p:spPr bwMode="auto">
          <a:xfrm>
            <a:off x="1524000" y="2514600"/>
            <a:ext cx="13843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>
                <a:latin typeface="Times New Roman" charset="0"/>
              </a:rPr>
              <a:t>Appetizer</a:t>
            </a:r>
          </a:p>
        </p:txBody>
      </p:sp>
      <p:sp>
        <p:nvSpPr>
          <p:cNvPr id="929811" name="Rectangle 19"/>
          <p:cNvSpPr>
            <a:spLocks noChangeArrowheads="1"/>
          </p:cNvSpPr>
          <p:nvPr/>
        </p:nvSpPr>
        <p:spPr bwMode="auto">
          <a:xfrm>
            <a:off x="5334000" y="1177925"/>
            <a:ext cx="1524000" cy="76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12" name="Text Box 20"/>
          <p:cNvSpPr txBox="1">
            <a:spLocks noChangeArrowheads="1"/>
          </p:cNvSpPr>
          <p:nvPr/>
        </p:nvSpPr>
        <p:spPr bwMode="auto">
          <a:xfrm>
            <a:off x="5394325" y="1143000"/>
            <a:ext cx="14541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>
                <a:solidFill>
                  <a:srgbClr val="0000FF"/>
                </a:solidFill>
                <a:latin typeface="Times New Roman" charset="0"/>
              </a:rPr>
              <a:t>Must be</a:t>
            </a:r>
          </a:p>
          <a:p>
            <a:r>
              <a:rPr lang="en-US" b="0">
                <a:solidFill>
                  <a:srgbClr val="0000FF"/>
                </a:solidFill>
                <a:latin typeface="Times New Roman" charset="0"/>
              </a:rPr>
              <a:t>Hot&amp;Sour</a:t>
            </a:r>
          </a:p>
        </p:txBody>
      </p:sp>
      <p:sp>
        <p:nvSpPr>
          <p:cNvPr id="929813" name="Rectangle 21"/>
          <p:cNvSpPr>
            <a:spLocks noChangeArrowheads="1"/>
          </p:cNvSpPr>
          <p:nvPr/>
        </p:nvSpPr>
        <p:spPr bwMode="auto">
          <a:xfrm>
            <a:off x="7467600" y="2244725"/>
            <a:ext cx="1524000" cy="76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14" name="Text Box 22"/>
          <p:cNvSpPr txBox="1">
            <a:spLocks noChangeArrowheads="1"/>
          </p:cNvSpPr>
          <p:nvPr/>
        </p:nvSpPr>
        <p:spPr bwMode="auto">
          <a:xfrm>
            <a:off x="7527925" y="2209800"/>
            <a:ext cx="11318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>
                <a:solidFill>
                  <a:srgbClr val="0000FF"/>
                </a:solidFill>
                <a:latin typeface="Times New Roman" charset="0"/>
              </a:rPr>
              <a:t>No </a:t>
            </a:r>
          </a:p>
          <a:p>
            <a:r>
              <a:rPr lang="en-US" b="0">
                <a:solidFill>
                  <a:srgbClr val="0000FF"/>
                </a:solidFill>
                <a:latin typeface="Times New Roman" charset="0"/>
              </a:rPr>
              <a:t>Peanuts</a:t>
            </a:r>
            <a:endParaRPr lang="en-US" b="0">
              <a:latin typeface="Times New Roman" charset="0"/>
            </a:endParaRPr>
          </a:p>
        </p:txBody>
      </p:sp>
      <p:sp>
        <p:nvSpPr>
          <p:cNvPr id="929815" name="Rectangle 23"/>
          <p:cNvSpPr>
            <a:spLocks noChangeArrowheads="1"/>
          </p:cNvSpPr>
          <p:nvPr/>
        </p:nvSpPr>
        <p:spPr bwMode="auto">
          <a:xfrm>
            <a:off x="7467600" y="3616325"/>
            <a:ext cx="1524000" cy="76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16" name="Text Box 24"/>
          <p:cNvSpPr txBox="1">
            <a:spLocks noChangeArrowheads="1"/>
          </p:cNvSpPr>
          <p:nvPr/>
        </p:nvSpPr>
        <p:spPr bwMode="auto">
          <a:xfrm>
            <a:off x="7527925" y="3581400"/>
            <a:ext cx="11318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>
                <a:solidFill>
                  <a:srgbClr val="0000FF"/>
                </a:solidFill>
                <a:latin typeface="Times New Roman" charset="0"/>
              </a:rPr>
              <a:t>No </a:t>
            </a:r>
          </a:p>
          <a:p>
            <a:r>
              <a:rPr lang="en-US" b="0">
                <a:solidFill>
                  <a:srgbClr val="0000FF"/>
                </a:solidFill>
                <a:latin typeface="Times New Roman" charset="0"/>
              </a:rPr>
              <a:t>Peanuts</a:t>
            </a:r>
          </a:p>
        </p:txBody>
      </p:sp>
      <p:sp>
        <p:nvSpPr>
          <p:cNvPr id="929817" name="Rectangle 25"/>
          <p:cNvSpPr>
            <a:spLocks noChangeArrowheads="1"/>
          </p:cNvSpPr>
          <p:nvPr/>
        </p:nvSpPr>
        <p:spPr bwMode="auto">
          <a:xfrm>
            <a:off x="6934200" y="5292725"/>
            <a:ext cx="1752600" cy="76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18" name="Text Box 26"/>
          <p:cNvSpPr txBox="1">
            <a:spLocks noChangeArrowheads="1"/>
          </p:cNvSpPr>
          <p:nvPr/>
        </p:nvSpPr>
        <p:spPr bwMode="auto">
          <a:xfrm>
            <a:off x="6994525" y="5257800"/>
            <a:ext cx="16319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>
                <a:solidFill>
                  <a:srgbClr val="0000FF"/>
                </a:solidFill>
                <a:latin typeface="Times New Roman" charset="0"/>
              </a:rPr>
              <a:t>Not</a:t>
            </a:r>
          </a:p>
          <a:p>
            <a:r>
              <a:rPr lang="en-US" b="0">
                <a:solidFill>
                  <a:srgbClr val="0000FF"/>
                </a:solidFill>
                <a:latin typeface="Times New Roman" charset="0"/>
              </a:rPr>
              <a:t>Chow Mein</a:t>
            </a:r>
          </a:p>
        </p:txBody>
      </p:sp>
      <p:sp>
        <p:nvSpPr>
          <p:cNvPr id="929819" name="Rectangle 27"/>
          <p:cNvSpPr>
            <a:spLocks noChangeArrowheads="1"/>
          </p:cNvSpPr>
          <p:nvPr/>
        </p:nvSpPr>
        <p:spPr bwMode="auto">
          <a:xfrm>
            <a:off x="152400" y="4911725"/>
            <a:ext cx="1524000" cy="762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20" name="Text Box 28"/>
          <p:cNvSpPr txBox="1">
            <a:spLocks noChangeArrowheads="1"/>
          </p:cNvSpPr>
          <p:nvPr/>
        </p:nvSpPr>
        <p:spPr bwMode="auto">
          <a:xfrm>
            <a:off x="212725" y="4876800"/>
            <a:ext cx="13096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0">
                <a:solidFill>
                  <a:srgbClr val="0000FF"/>
                </a:solidFill>
                <a:latin typeface="Times New Roman" charset="0"/>
              </a:rPr>
              <a:t>Not Both</a:t>
            </a:r>
          </a:p>
          <a:p>
            <a:r>
              <a:rPr lang="en-US" b="0">
                <a:solidFill>
                  <a:srgbClr val="0000FF"/>
                </a:solidFill>
                <a:latin typeface="Times New Roman" charset="0"/>
              </a:rPr>
              <a:t>Spicy</a:t>
            </a:r>
          </a:p>
        </p:txBody>
      </p:sp>
      <p:sp>
        <p:nvSpPr>
          <p:cNvPr id="929821" name="Line 29"/>
          <p:cNvSpPr>
            <a:spLocks noChangeShapeType="1"/>
          </p:cNvSpPr>
          <p:nvPr/>
        </p:nvSpPr>
        <p:spPr bwMode="auto">
          <a:xfrm flipV="1">
            <a:off x="1219200" y="4343400"/>
            <a:ext cx="30480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22" name="Line 30"/>
          <p:cNvSpPr>
            <a:spLocks noChangeShapeType="1"/>
          </p:cNvSpPr>
          <p:nvPr/>
        </p:nvSpPr>
        <p:spPr bwMode="auto">
          <a:xfrm>
            <a:off x="1676400" y="51054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23" name="Line 31"/>
          <p:cNvSpPr>
            <a:spLocks noChangeShapeType="1"/>
          </p:cNvSpPr>
          <p:nvPr/>
        </p:nvSpPr>
        <p:spPr bwMode="auto">
          <a:xfrm flipV="1">
            <a:off x="2819400" y="3581400"/>
            <a:ext cx="5334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24" name="Line 32"/>
          <p:cNvSpPr>
            <a:spLocks noChangeShapeType="1"/>
          </p:cNvSpPr>
          <p:nvPr/>
        </p:nvSpPr>
        <p:spPr bwMode="auto">
          <a:xfrm flipV="1">
            <a:off x="3276600" y="3810000"/>
            <a:ext cx="3810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25" name="Line 33"/>
          <p:cNvSpPr>
            <a:spLocks noChangeShapeType="1"/>
          </p:cNvSpPr>
          <p:nvPr/>
        </p:nvSpPr>
        <p:spPr bwMode="auto">
          <a:xfrm>
            <a:off x="3200400" y="2819400"/>
            <a:ext cx="1524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26" name="Line 34"/>
          <p:cNvSpPr>
            <a:spLocks noChangeShapeType="1"/>
          </p:cNvSpPr>
          <p:nvPr/>
        </p:nvSpPr>
        <p:spPr bwMode="auto">
          <a:xfrm>
            <a:off x="4114800" y="23622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27" name="Line 35"/>
          <p:cNvSpPr>
            <a:spLocks noChangeShapeType="1"/>
          </p:cNvSpPr>
          <p:nvPr/>
        </p:nvSpPr>
        <p:spPr bwMode="auto">
          <a:xfrm flipH="1" flipV="1">
            <a:off x="4572000" y="3810000"/>
            <a:ext cx="5334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28" name="Line 36"/>
          <p:cNvSpPr>
            <a:spLocks noChangeShapeType="1"/>
          </p:cNvSpPr>
          <p:nvPr/>
        </p:nvSpPr>
        <p:spPr bwMode="auto">
          <a:xfrm flipH="1" flipV="1">
            <a:off x="4876800" y="3505200"/>
            <a:ext cx="6858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29" name="Line 37"/>
          <p:cNvSpPr>
            <a:spLocks noChangeShapeType="1"/>
          </p:cNvSpPr>
          <p:nvPr/>
        </p:nvSpPr>
        <p:spPr bwMode="auto">
          <a:xfrm flipH="1">
            <a:off x="4876800" y="2971800"/>
            <a:ext cx="533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30" name="Line 38"/>
          <p:cNvSpPr>
            <a:spLocks noChangeShapeType="1"/>
          </p:cNvSpPr>
          <p:nvPr/>
        </p:nvSpPr>
        <p:spPr bwMode="auto">
          <a:xfrm flipV="1">
            <a:off x="4953000" y="1524000"/>
            <a:ext cx="38100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31" name="Line 39"/>
          <p:cNvSpPr>
            <a:spLocks noChangeShapeType="1"/>
          </p:cNvSpPr>
          <p:nvPr/>
        </p:nvSpPr>
        <p:spPr bwMode="auto">
          <a:xfrm>
            <a:off x="7239000" y="26670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32" name="Line 40"/>
          <p:cNvSpPr>
            <a:spLocks noChangeShapeType="1"/>
          </p:cNvSpPr>
          <p:nvPr/>
        </p:nvSpPr>
        <p:spPr bwMode="auto">
          <a:xfrm>
            <a:off x="7315200" y="40386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9833" name="Line 41"/>
          <p:cNvSpPr>
            <a:spLocks noChangeShapeType="1"/>
          </p:cNvSpPr>
          <p:nvPr/>
        </p:nvSpPr>
        <p:spPr bwMode="auto">
          <a:xfrm>
            <a:off x="6781800" y="4495800"/>
            <a:ext cx="6096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017817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1_dan-berkeley-nlp-v1">
  <a:themeElements>
    <a:clrScheme name="1_dan-berkeley-nlp-v1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an-berkeley-nlp-v1">
      <a:majorFont>
        <a:latin typeface="Arial"/>
        <a:ea typeface="ヒラギノ角ゴ ProN W3"/>
        <a:cs typeface="ヒラギノ角ゴ ProN W3"/>
      </a:majorFont>
      <a:minorFont>
        <a:latin typeface="Arial"/>
        <a:ea typeface="ヒラギノ角ゴ ProN W3"/>
        <a:cs typeface="ヒラギノ角ゴ ProN W3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BE0E3"/>
        </a:solidFill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  <a:ea typeface="ヒラギノ角ゴ ProN W3" charset="0"/>
            <a:cs typeface="ヒラギノ角ゴ ProN W3" charset="0"/>
            <a:sym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BE0E3"/>
        </a:solidFill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  <a:ea typeface="ヒラギノ角ゴ ProN W3" charset="0"/>
            <a:cs typeface="ヒラギノ角ゴ ProN W3" charset="0"/>
            <a:sym typeface="Arial" charset="0"/>
          </a:defRPr>
        </a:defPPr>
      </a:lstStyle>
    </a:lnDef>
  </a:objectDefaults>
  <a:extraClrSchemeLst>
    <a:extraClrScheme>
      <a:clrScheme name="1_dan-berkeley-nlp-v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dan-berkeley-nlp-v1">
  <a:themeElements>
    <a:clrScheme name="dan-berkeley-nlp-v1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an-berkeley-nlp-v1">
      <a:majorFont>
        <a:latin typeface="Arial"/>
        <a:ea typeface="ヒラギノ角ゴ ProN W3"/>
        <a:cs typeface="ヒラギノ角ゴ ProN W3"/>
      </a:majorFont>
      <a:minorFont>
        <a:latin typeface="Arial"/>
        <a:ea typeface="ヒラギノ角ゴ ProN W3"/>
        <a:cs typeface="ヒラギノ角ゴ ProN W3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BE0E3"/>
        </a:solidFill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  <a:ea typeface="ヒラギノ角ゴ ProN W3" charset="0"/>
            <a:cs typeface="ヒラギノ角ゴ ProN W3" charset="0"/>
            <a:sym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BE0E3"/>
        </a:solidFill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  <a:ea typeface="ヒラギノ角ゴ ProN W3" charset="0"/>
            <a:cs typeface="ヒラギノ角ゴ ProN W3" charset="0"/>
            <a:sym typeface="Arial" charset="0"/>
          </a:defRPr>
        </a:defPPr>
      </a:lstStyle>
    </a:lnDef>
  </a:objectDefaults>
  <a:extraClrSchemeLst>
    <a:extraClrScheme>
      <a:clrScheme name="dan-berkeley-nlp-v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dan-berkeley-nlp-v1 copy">
  <a:themeElements>
    <a:clrScheme name="dan-berkeley-nlp-v1 copy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an-berkeley-nlp-v1 copy">
      <a:majorFont>
        <a:latin typeface="Arial"/>
        <a:ea typeface="ヒラギノ角ゴ ProN W3"/>
        <a:cs typeface="ヒラギノ角ゴ ProN W3"/>
      </a:majorFont>
      <a:minorFont>
        <a:latin typeface="Arial"/>
        <a:ea typeface="ヒラギノ角ゴ ProN W3"/>
        <a:cs typeface="ヒラギノ角ゴ ProN W3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BE0E3"/>
        </a:solidFill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  <a:ea typeface="ヒラギノ角ゴ ProN W3" charset="0"/>
            <a:cs typeface="ヒラギノ角ゴ ProN W3" charset="0"/>
            <a:sym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BE0E3"/>
        </a:solidFill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  <a:ea typeface="ヒラギノ角ゴ ProN W3" charset="0"/>
            <a:cs typeface="ヒラギノ角ゴ ProN W3" charset="0"/>
            <a:sym typeface="Arial" charset="0"/>
          </a:defRPr>
        </a:defPPr>
      </a:lstStyle>
    </a:lnDef>
  </a:objectDefaults>
  <a:extraClrSchemeLst>
    <a:extraClrScheme>
      <a:clrScheme name="dan-berkeley-nlp-v1 copy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dan-berkeley-nlp-v1 copy 1">
  <a:themeElements>
    <a:clrScheme name="dan-berkeley-nlp-v1 copy 1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an-berkeley-nlp-v1 copy 1">
      <a:majorFont>
        <a:latin typeface="Arial"/>
        <a:ea typeface="ヒラギノ角ゴ ProN W3"/>
        <a:cs typeface="ヒラギノ角ゴ ProN W3"/>
      </a:majorFont>
      <a:minorFont>
        <a:latin typeface="Arial"/>
        <a:ea typeface="ヒラギノ角ゴ ProN W3"/>
        <a:cs typeface="ヒラギノ角ゴ ProN W3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BE0E3"/>
        </a:solidFill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  <a:ea typeface="ヒラギノ角ゴ ProN W3" charset="0"/>
            <a:cs typeface="ヒラギノ角ゴ ProN W3" charset="0"/>
            <a:sym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BE0E3"/>
        </a:solidFill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  <a:ea typeface="ヒラギノ角ゴ ProN W3" charset="0"/>
            <a:cs typeface="ヒラギノ角ゴ ProN W3" charset="0"/>
            <a:sym typeface="Arial" charset="0"/>
          </a:defRPr>
        </a:defPPr>
      </a:lstStyle>
    </a:lnDef>
  </a:objectDefaults>
  <a:extraClrSchemeLst>
    <a:extraClrScheme>
      <a:clrScheme name="dan-berkeley-nlp-v1 copy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dan-berkeley-nlp-v1 copy 2">
  <a:themeElements>
    <a:clrScheme name="dan-berkeley-nlp-v1 copy 2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an-berkeley-nlp-v1 copy 2">
      <a:majorFont>
        <a:latin typeface="Arial"/>
        <a:ea typeface="ヒラギノ角ゴ ProN W3"/>
        <a:cs typeface="ヒラギノ角ゴ ProN W3"/>
      </a:majorFont>
      <a:minorFont>
        <a:latin typeface="Arial"/>
        <a:ea typeface="ヒラギノ角ゴ ProN W3"/>
        <a:cs typeface="ヒラギノ角ゴ ProN W3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BE0E3"/>
        </a:solidFill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  <a:ea typeface="ヒラギノ角ゴ ProN W3" charset="0"/>
            <a:cs typeface="ヒラギノ角ゴ ProN W3" charset="0"/>
            <a:sym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BBE0E3"/>
        </a:solidFill>
        <a:ln w="9525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  <a:ea typeface="ヒラギノ角ゴ ProN W3" charset="0"/>
            <a:cs typeface="ヒラギノ角ゴ ProN W3" charset="0"/>
            <a:sym typeface="Arial" charset="0"/>
          </a:defRPr>
        </a:defPPr>
      </a:lstStyle>
    </a:lnDef>
  </a:objectDefaults>
  <a:extraClrSchemeLst>
    <a:extraClrScheme>
      <a:clrScheme name="dan-berkeley-nlp-v1 copy 2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7063</TotalTime>
  <Pages>0</Pages>
  <Words>1863</Words>
  <Characters>0</Characters>
  <Application>Microsoft Macintosh PowerPoint</Application>
  <PresentationFormat>On-screen Show (4:3)</PresentationFormat>
  <Lines>0</Lines>
  <Paragraphs>494</Paragraphs>
  <Slides>48</Slides>
  <Notes>39</Notes>
  <HiddenSlides>6</HiddenSlides>
  <MMClips>5</MMClips>
  <ScaleCrop>false</ScaleCrop>
  <HeadingPairs>
    <vt:vector size="4" baseType="variant">
      <vt:variant>
        <vt:lpstr>Theme</vt:lpstr>
      </vt:variant>
      <vt:variant>
        <vt:i4>5</vt:i4>
      </vt:variant>
      <vt:variant>
        <vt:lpstr>Slide Titles</vt:lpstr>
      </vt:variant>
      <vt:variant>
        <vt:i4>48</vt:i4>
      </vt:variant>
    </vt:vector>
  </HeadingPairs>
  <TitlesOfParts>
    <vt:vector size="53" baseType="lpstr">
      <vt:lpstr>1_dan-berkeley-nlp-v1</vt:lpstr>
      <vt:lpstr>dan-berkeley-nlp-v1</vt:lpstr>
      <vt:lpstr>dan-berkeley-nlp-v1 copy</vt:lpstr>
      <vt:lpstr>dan-berkeley-nlp-v1 copy 1</vt:lpstr>
      <vt:lpstr>dan-berkeley-nlp-v1 copy 2</vt:lpstr>
      <vt:lpstr>CSE 473: Artificial Intelligence </vt:lpstr>
      <vt:lpstr>Space of Search Strategies</vt:lpstr>
      <vt:lpstr>Recap: Search Problem</vt:lpstr>
      <vt:lpstr>Recap: Constraint Satisfaction</vt:lpstr>
      <vt:lpstr>Constraint Satisfaction Problems</vt:lpstr>
      <vt:lpstr>Real-World CSPs</vt:lpstr>
      <vt:lpstr>Chinese Food, Family Style </vt:lpstr>
      <vt:lpstr>Factoring States</vt:lpstr>
      <vt:lpstr>Chinese Constraint Network</vt:lpstr>
      <vt:lpstr>Crossword Puzzle</vt:lpstr>
      <vt:lpstr>Standard Search Formulation</vt:lpstr>
      <vt:lpstr>Backtracking Example</vt:lpstr>
      <vt:lpstr>Backtracking Search</vt:lpstr>
      <vt:lpstr>Backtracking Search</vt:lpstr>
      <vt:lpstr>“Backtracking Search”</vt:lpstr>
      <vt:lpstr>Backtracking Search</vt:lpstr>
      <vt:lpstr>Backtracking</vt:lpstr>
      <vt:lpstr>Are we done?</vt:lpstr>
      <vt:lpstr>Improving Backtracking</vt:lpstr>
      <vt:lpstr>Forward Checking</vt:lpstr>
      <vt:lpstr>Forward Checking</vt:lpstr>
      <vt:lpstr>Forward Checking</vt:lpstr>
      <vt:lpstr>Forward Checking</vt:lpstr>
      <vt:lpstr>Forward Checking</vt:lpstr>
      <vt:lpstr>Forward Checking</vt:lpstr>
      <vt:lpstr>Forward Checking</vt:lpstr>
      <vt:lpstr>Forward Checking  Cuts the Search Space</vt:lpstr>
      <vt:lpstr>Are We Done?</vt:lpstr>
      <vt:lpstr>Constraint Propagation</vt:lpstr>
      <vt:lpstr>Arc Consistency</vt:lpstr>
      <vt:lpstr>Arc Consistency</vt:lpstr>
      <vt:lpstr>Constraint Propagation</vt:lpstr>
      <vt:lpstr>Are We Done?</vt:lpstr>
      <vt:lpstr>Limitations of Arc Consistency</vt:lpstr>
      <vt:lpstr>K-Consistency*</vt:lpstr>
      <vt:lpstr>Strong K-Consistency</vt:lpstr>
      <vt:lpstr>Ordering: Minimum Remaining Values</vt:lpstr>
      <vt:lpstr>Ordering: Degree Heuristic</vt:lpstr>
      <vt:lpstr>Ordering: Least Constraining Value</vt:lpstr>
      <vt:lpstr>Propagation with Ordering</vt:lpstr>
      <vt:lpstr>Problem Structure</vt:lpstr>
      <vt:lpstr>Tree-Structured CSPs</vt:lpstr>
      <vt:lpstr>Tree-Structured CSPs</vt:lpstr>
      <vt:lpstr>Nearly Tree-Structured CSPs</vt:lpstr>
      <vt:lpstr>Iterative Algorithms for CSPs</vt:lpstr>
      <vt:lpstr>Example: 4-Queens</vt:lpstr>
      <vt:lpstr>Performance of Min-Conflicts</vt:lpstr>
      <vt:lpstr>Summary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CS 294-5: Statistical Natural Language Processing</dc:title>
  <dc:creator>Preferred Customer</dc:creator>
  <cp:lastModifiedBy>Dan Weld</cp:lastModifiedBy>
  <cp:revision>26</cp:revision>
  <dcterms:modified xsi:type="dcterms:W3CDTF">2012-04-09T05:44:34Z</dcterms:modified>
</cp:coreProperties>
</file>