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99" r:id="rId3"/>
    <p:sldId id="300" r:id="rId4"/>
    <p:sldId id="301" r:id="rId5"/>
    <p:sldId id="30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5D971-56BA-D040-B8D5-DAF77AAE4005}" type="datetimeFigureOut">
              <a:rPr lang="en-US" smtClean="0"/>
              <a:t>2/10/18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FE325-777C-8D45-B745-99A33FC87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0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64C4-2EDF-5045-9319-A0B97AB2C7C2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BED0-1DD9-4243-97CD-E8A216D8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6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64C4-2EDF-5045-9319-A0B97AB2C7C2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BED0-1DD9-4243-97CD-E8A216D8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3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64C4-2EDF-5045-9319-A0B97AB2C7C2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BED0-1DD9-4243-97CD-E8A216D8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5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64C4-2EDF-5045-9319-A0B97AB2C7C2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BED0-1DD9-4243-97CD-E8A216D8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0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64C4-2EDF-5045-9319-A0B97AB2C7C2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BED0-1DD9-4243-97CD-E8A216D8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7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64C4-2EDF-5045-9319-A0B97AB2C7C2}" type="datetimeFigureOut">
              <a:rPr lang="en-US" smtClean="0"/>
              <a:t>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BED0-1DD9-4243-97CD-E8A216D8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5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64C4-2EDF-5045-9319-A0B97AB2C7C2}" type="datetimeFigureOut">
              <a:rPr lang="en-US" smtClean="0"/>
              <a:t>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BED0-1DD9-4243-97CD-E8A216D8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7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64C4-2EDF-5045-9319-A0B97AB2C7C2}" type="datetimeFigureOut">
              <a:rPr lang="en-US" smtClean="0"/>
              <a:t>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BED0-1DD9-4243-97CD-E8A216D8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64C4-2EDF-5045-9319-A0B97AB2C7C2}" type="datetimeFigureOut">
              <a:rPr lang="en-US" smtClean="0"/>
              <a:t>2/10/18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BED0-1DD9-4243-97CD-E8A216D8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64C4-2EDF-5045-9319-A0B97AB2C7C2}" type="datetimeFigureOut">
              <a:rPr lang="en-US" smtClean="0"/>
              <a:t>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BED0-1DD9-4243-97CD-E8A216D8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0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64C4-2EDF-5045-9319-A0B97AB2C7C2}" type="datetimeFigureOut">
              <a:rPr lang="en-US" smtClean="0"/>
              <a:t>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BED0-1DD9-4243-97CD-E8A216D8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4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264C4-2EDF-5045-9319-A0B97AB2C7C2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7BED0-1DD9-4243-97CD-E8A216D8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8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Meeting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Feb </a:t>
            </a:r>
            <a:r>
              <a:rPr lang="en-US" dirty="0" smtClean="0"/>
              <a:t>16 2018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[Project Title]</a:t>
            </a:r>
            <a:endParaRPr lang="en-US" dirty="0"/>
          </a:p>
          <a:p>
            <a:r>
              <a:rPr lang="en-US" dirty="0" smtClean="0"/>
              <a:t>[Team members]</a:t>
            </a:r>
          </a:p>
        </p:txBody>
      </p:sp>
    </p:spTree>
    <p:extLst>
      <p:ext uri="{BB962C8B-B14F-4D97-AF65-F5344CB8AC3E}">
        <p14:creationId xmlns:p14="http://schemas.microsoft.com/office/powerpoint/2010/main" val="7232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Awesome new result!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0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We </a:t>
            </a:r>
            <a:r>
              <a:rPr lang="en-US" dirty="0"/>
              <a:t>are working on X</a:t>
            </a:r>
          </a:p>
          <a:p>
            <a:pPr lvl="1"/>
            <a:r>
              <a:rPr lang="en-US" dirty="0"/>
              <a:t>I did/planning to do Y towards X</a:t>
            </a:r>
          </a:p>
          <a:p>
            <a:pPr lvl="1"/>
            <a:r>
              <a:rPr lang="en-US" dirty="0"/>
              <a:t>Today I need your advice on:</a:t>
            </a:r>
          </a:p>
          <a:p>
            <a:pPr lvl="3"/>
            <a:r>
              <a:rPr lang="en-US" dirty="0"/>
              <a:t>Individual items towards meeting a goal</a:t>
            </a:r>
          </a:p>
          <a:p>
            <a:pPr lvl="3"/>
            <a:r>
              <a:rPr lang="en-US" dirty="0"/>
              <a:t>Prioritizing work items</a:t>
            </a:r>
          </a:p>
          <a:p>
            <a:pPr lvl="3"/>
            <a:r>
              <a:rPr lang="en-US" dirty="0"/>
              <a:t>Judging a result</a:t>
            </a:r>
          </a:p>
          <a:p>
            <a:pPr lvl="3"/>
            <a:r>
              <a:rPr lang="en-US" dirty="0"/>
              <a:t>Technical advice,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44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( written after the meeting)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do xyz</a:t>
            </a:r>
          </a:p>
          <a:p>
            <a:r>
              <a:rPr lang="en-US" dirty="0" smtClean="0"/>
              <a:t>W is solved</a:t>
            </a:r>
          </a:p>
          <a:p>
            <a:r>
              <a:rPr lang="en-US" dirty="0" smtClean="0"/>
              <a:t>Make nice figure for…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1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74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Sample Meeting Notes</vt:lpstr>
      <vt:lpstr>Feb 16 2018</vt:lpstr>
      <vt:lpstr>Awesome new result!</vt:lpstr>
      <vt:lpstr>Agenda</vt:lpstr>
      <vt:lpstr>Summary ( written after the meeting)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Colburn</dc:creator>
  <cp:lastModifiedBy>Deepali Aneja</cp:lastModifiedBy>
  <cp:revision>15</cp:revision>
  <dcterms:created xsi:type="dcterms:W3CDTF">2013-05-02T18:03:29Z</dcterms:created>
  <dcterms:modified xsi:type="dcterms:W3CDTF">2018-02-11T06:50:44Z</dcterms:modified>
</cp:coreProperties>
</file>