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6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21AFB-2494-D948-96AF-3ADB4FB04F7F}" type="datetimeFigureOut">
              <a:rPr lang="en-US" smtClean="0"/>
              <a:t>6/5/14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16809-06F0-044D-A259-F75B32053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32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Threads. Lots of threads.</a:t>
            </a:r>
          </a:p>
          <a:p>
            <a:r>
              <a:rPr lang="en-US" dirty="0" smtClean="0"/>
              <a:t>If you’re building a web-app, how do you decide what to do client-side vs. server</a:t>
            </a:r>
            <a:r>
              <a:rPr lang="en-US" smtClean="0"/>
              <a:t>-side?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16809-06F0-044D-A259-F75B32053E6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8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3B792-D63E-B344-80BD-D76AF269BB7F}" type="datetimeFigureOut">
              <a:rPr lang="en-US" smtClean="0"/>
              <a:t>6/5/14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FFD8-74EB-E24C-B6BF-9A152FD418D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3B792-D63E-B344-80BD-D76AF269BB7F}" type="datetimeFigureOut">
              <a:rPr lang="en-US" smtClean="0"/>
              <a:t>6/5/14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FFD8-74EB-E24C-B6BF-9A152FD418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3B792-D63E-B344-80BD-D76AF269BB7F}" type="datetimeFigureOut">
              <a:rPr lang="en-US" smtClean="0"/>
              <a:t>6/5/14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FFD8-74EB-E24C-B6BF-9A152FD418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3B792-D63E-B344-80BD-D76AF269BB7F}" type="datetimeFigureOut">
              <a:rPr lang="en-US" smtClean="0"/>
              <a:t>6/5/14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FFD8-74EB-E24C-B6BF-9A152FD418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3B792-D63E-B344-80BD-D76AF269BB7F}" type="datetimeFigureOut">
              <a:rPr lang="en-US" smtClean="0"/>
              <a:t>6/5/14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FFD8-74EB-E24C-B6BF-9A152FD418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3B792-D63E-B344-80BD-D76AF269BB7F}" type="datetimeFigureOut">
              <a:rPr lang="en-US" smtClean="0"/>
              <a:t>6/5/14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FFD8-74EB-E24C-B6BF-9A152FD418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3B792-D63E-B344-80BD-D76AF269BB7F}" type="datetimeFigureOut">
              <a:rPr lang="en-US" smtClean="0"/>
              <a:t>6/5/14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FFD8-74EB-E24C-B6BF-9A152FD418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3B792-D63E-B344-80BD-D76AF269BB7F}" type="datetimeFigureOut">
              <a:rPr lang="en-US" smtClean="0"/>
              <a:t>6/5/14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FFD8-74EB-E24C-B6BF-9A152FD418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3B792-D63E-B344-80BD-D76AF269BB7F}" type="datetimeFigureOut">
              <a:rPr lang="en-US" smtClean="0"/>
              <a:t>6/5/14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FFD8-74EB-E24C-B6BF-9A152FD418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3B792-D63E-B344-80BD-D76AF269BB7F}" type="datetimeFigureOut">
              <a:rPr lang="en-US" smtClean="0"/>
              <a:t>6/5/14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FFD8-74EB-E24C-B6BF-9A152FD418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3B792-D63E-B344-80BD-D76AF269BB7F}" type="datetimeFigureOut">
              <a:rPr lang="en-US" smtClean="0"/>
              <a:t>6/5/14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FFD8-74EB-E24C-B6BF-9A152FD418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3B792-D63E-B344-80BD-D76AF269BB7F}" type="datetimeFigureOut">
              <a:rPr lang="en-US" smtClean="0"/>
              <a:t>6/5/14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FFD8-74EB-E24C-B6BF-9A152FD418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3273B792-D63E-B344-80BD-D76AF269BB7F}" type="datetimeFigureOut">
              <a:rPr lang="en-US" smtClean="0"/>
              <a:t>6/5/14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8C9CFFD8-74EB-E24C-B6BF-9A152FD418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 Review!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63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data arrives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173.194.33.99 finally gets my HTTP request</a:t>
            </a:r>
          </a:p>
          <a:p>
            <a:r>
              <a:rPr lang="en-US" dirty="0" smtClean="0"/>
              <a:t>What does it have to do?</a:t>
            </a:r>
          </a:p>
          <a:p>
            <a:r>
              <a:rPr lang="en-US" dirty="0" smtClean="0"/>
              <a:t>Process request, possibly do server-side computation, then send me the webpage</a:t>
            </a:r>
          </a:p>
          <a:p>
            <a:r>
              <a:rPr lang="en-US" dirty="0" smtClean="0"/>
              <a:t>It makes the same crazy trip back, including getting retransformed by the NAT router to reach me</a:t>
            </a:r>
          </a:p>
          <a:p>
            <a:r>
              <a:rPr lang="en-US" dirty="0" smtClean="0"/>
              <a:t>May or may not need to then send more GET requests in response to get other portions of the page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765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Whew. Glad that all works all the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7581901" cy="4431744"/>
          </a:xfrm>
        </p:spPr>
        <p:txBody>
          <a:bodyPr>
            <a:normAutofit/>
          </a:bodyPr>
          <a:lstStyle/>
          <a:p>
            <a:r>
              <a:rPr lang="en-US" dirty="0" smtClean="0"/>
              <a:t>What if my signal got distorted in the air, or on one of the wires?</a:t>
            </a:r>
          </a:p>
          <a:p>
            <a:pPr lvl="1"/>
            <a:r>
              <a:rPr lang="en-US" dirty="0" smtClean="0"/>
              <a:t>Error-Correcting Codes</a:t>
            </a:r>
          </a:p>
          <a:p>
            <a:r>
              <a:rPr lang="en-US" dirty="0" smtClean="0"/>
              <a:t>What if one packet takes a slow route and the next takes a fast route?</a:t>
            </a:r>
          </a:p>
          <a:p>
            <a:pPr lvl="1"/>
            <a:r>
              <a:rPr lang="en-US" dirty="0" smtClean="0"/>
              <a:t>TCP automatically reorders correctly: UDP not so much</a:t>
            </a:r>
          </a:p>
          <a:p>
            <a:r>
              <a:rPr lang="en-US" dirty="0" smtClean="0"/>
              <a:t>What if my packet gets dropped somewhere?</a:t>
            </a:r>
          </a:p>
          <a:p>
            <a:pPr lvl="1"/>
            <a:r>
              <a:rPr lang="en-US" dirty="0" smtClean="0"/>
              <a:t>ACKs ensure delivery</a:t>
            </a:r>
          </a:p>
          <a:p>
            <a:pPr lvl="1"/>
            <a:r>
              <a:rPr lang="en-US" dirty="0" smtClean="0"/>
              <a:t>Link-Layer ACKs sometimes used for high-loss mediums (</a:t>
            </a:r>
            <a:r>
              <a:rPr lang="en-US" dirty="0" err="1" smtClean="0"/>
              <a:t>wifi</a:t>
            </a:r>
            <a:r>
              <a:rPr lang="en-US" dirty="0" smtClean="0"/>
              <a:t>) to speed up recovery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645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 Might’ve Happened?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browser already has </a:t>
            </a:r>
            <a:r>
              <a:rPr lang="en-US" dirty="0" err="1" smtClean="0"/>
              <a:t>google.com</a:t>
            </a:r>
            <a:r>
              <a:rPr lang="en-US" dirty="0" smtClean="0"/>
              <a:t> cached, I just show that</a:t>
            </a:r>
          </a:p>
          <a:p>
            <a:r>
              <a:rPr lang="en-US" dirty="0" smtClean="0"/>
              <a:t>Some caching proxy is between me and 173.194.33.99 and responds to my request mid-route, rather than forwarding it to the real 173.194.33.99</a:t>
            </a:r>
          </a:p>
          <a:p>
            <a:r>
              <a:rPr lang="en-US" dirty="0" smtClean="0"/>
              <a:t>I (or my router!) use Tor so I go hopping through three other nodes before exiting to go get 173.194.33.99’s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214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my router get me the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needs to know who to route to on the </a:t>
            </a:r>
            <a:r>
              <a:rPr lang="en-US" dirty="0" err="1" smtClean="0"/>
              <a:t>wifi</a:t>
            </a:r>
            <a:r>
              <a:rPr lang="en-US" dirty="0" smtClean="0"/>
              <a:t>-layer to put the correct address on its packet</a:t>
            </a:r>
          </a:p>
          <a:p>
            <a:r>
              <a:rPr lang="en-US" dirty="0" smtClean="0"/>
              <a:t>Uses ARP to look up my MAC address from my IP address and routes my packets to me by addressing it to my MAC address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570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did the projects fit 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Project 0</a:t>
            </a:r>
          </a:p>
          <a:p>
            <a:pPr lvl="1"/>
            <a:r>
              <a:rPr lang="en-US" dirty="0" smtClean="0"/>
              <a:t>Understanding  how to get the basic names for networked items: IP and port</a:t>
            </a:r>
          </a:p>
          <a:p>
            <a:r>
              <a:rPr lang="en-US" dirty="0" smtClean="0"/>
              <a:t>Project 1</a:t>
            </a:r>
          </a:p>
          <a:p>
            <a:pPr lvl="1"/>
            <a:r>
              <a:rPr lang="en-US" dirty="0" smtClean="0"/>
              <a:t>Essentially a simple DNS service, letting you specify some destination by a more convenient name and add some useful abstraction</a:t>
            </a:r>
          </a:p>
          <a:p>
            <a:r>
              <a:rPr lang="en-US" dirty="0" smtClean="0"/>
              <a:t>Project 2</a:t>
            </a:r>
          </a:p>
          <a:p>
            <a:pPr lvl="1"/>
            <a:r>
              <a:rPr lang="en-US" dirty="0" smtClean="0"/>
              <a:t>Get to know HTTP requests, and how a program can ‘invisibly’ stand in the middle of a network connection</a:t>
            </a:r>
          </a:p>
          <a:p>
            <a:r>
              <a:rPr lang="en-US" dirty="0" smtClean="0"/>
              <a:t>Project 3</a:t>
            </a:r>
          </a:p>
          <a:p>
            <a:pPr lvl="1"/>
            <a:r>
              <a:rPr lang="en-US" dirty="0" smtClean="0"/>
              <a:t>Understand routing and the complexities associated with creating routes as well as running multiple streams over independent connections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588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Thoughts?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makes network/distributed programming different from standard local programming?</a:t>
            </a:r>
          </a:p>
          <a:p>
            <a:r>
              <a:rPr lang="en-US" dirty="0" smtClean="0"/>
              <a:t>What are some traps to watch out for?</a:t>
            </a:r>
          </a:p>
          <a:p>
            <a:r>
              <a:rPr lang="en-US" dirty="0" smtClean="0"/>
              <a:t>Why do we need so many threads all the time?</a:t>
            </a:r>
          </a:p>
          <a:p>
            <a:r>
              <a:rPr lang="en-US" dirty="0" smtClean="0"/>
              <a:t>Who should be doing computation in a web app?</a:t>
            </a:r>
          </a:p>
          <a:p>
            <a:r>
              <a:rPr lang="en-US" dirty="0" smtClean="0"/>
              <a:t>How about a </a:t>
            </a:r>
            <a:r>
              <a:rPr lang="en-US" smtClean="0"/>
              <a:t>peer-to-</a:t>
            </a:r>
            <a:r>
              <a:rPr lang="en-US" dirty="0" smtClean="0"/>
              <a:t>peer system?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535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how’s it all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boot my machine</a:t>
            </a:r>
          </a:p>
          <a:p>
            <a:r>
              <a:rPr lang="en-US" dirty="0" smtClean="0"/>
              <a:t>I open my browser and type </a:t>
            </a:r>
            <a:r>
              <a:rPr lang="en-US" dirty="0" err="1" smtClean="0"/>
              <a:t>www.google.com</a:t>
            </a:r>
            <a:endParaRPr lang="en-US" dirty="0" smtClean="0"/>
          </a:p>
          <a:p>
            <a:r>
              <a:rPr lang="en-US" dirty="0" smtClean="0"/>
              <a:t>The page loads</a:t>
            </a:r>
          </a:p>
          <a:p>
            <a:r>
              <a:rPr lang="en-US" dirty="0" smtClean="0"/>
              <a:t>What all just happened?</a:t>
            </a:r>
          </a:p>
        </p:txBody>
      </p:sp>
    </p:spTree>
    <p:extLst>
      <p:ext uri="{BB962C8B-B14F-4D97-AF65-F5344CB8AC3E}">
        <p14:creationId xmlns:p14="http://schemas.microsoft.com/office/powerpoint/2010/main" val="1198269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Computer Booted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</a:t>
            </a:r>
            <a:r>
              <a:rPr lang="en-US" dirty="0" err="1" smtClean="0"/>
              <a:t>wifi</a:t>
            </a:r>
            <a:r>
              <a:rPr lang="en-US" dirty="0" smtClean="0"/>
              <a:t> wants to connect me to a network</a:t>
            </a:r>
          </a:p>
          <a:p>
            <a:r>
              <a:rPr lang="en-US" dirty="0" smtClean="0"/>
              <a:t>It has to find a </a:t>
            </a:r>
            <a:r>
              <a:rPr lang="en-US" dirty="0" err="1" smtClean="0"/>
              <a:t>wifi</a:t>
            </a:r>
            <a:r>
              <a:rPr lang="en-US" dirty="0" smtClean="0"/>
              <a:t> network in range</a:t>
            </a:r>
          </a:p>
          <a:p>
            <a:r>
              <a:rPr lang="en-US" dirty="0" smtClean="0"/>
              <a:t>It has to connect to that Access Point and successfully share a </a:t>
            </a:r>
            <a:r>
              <a:rPr lang="en-US" dirty="0" err="1" smtClean="0"/>
              <a:t>wifi</a:t>
            </a:r>
            <a:r>
              <a:rPr lang="en-US" dirty="0" smtClean="0"/>
              <a:t> channel/environment</a:t>
            </a:r>
          </a:p>
          <a:p>
            <a:pPr lvl="1"/>
            <a:r>
              <a:rPr lang="en-US" dirty="0" smtClean="0"/>
              <a:t>MAC and Collision Resolution (RTS, CTS)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6469" y="3885795"/>
            <a:ext cx="190500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658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Computer Found the Router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4431989" cy="3953436"/>
          </a:xfrm>
        </p:spPr>
        <p:txBody>
          <a:bodyPr>
            <a:normAutofit/>
          </a:bodyPr>
          <a:lstStyle/>
          <a:p>
            <a:r>
              <a:rPr lang="en-US" dirty="0" smtClean="0"/>
              <a:t>Now I need an IP Address</a:t>
            </a:r>
          </a:p>
          <a:p>
            <a:pPr lvl="1"/>
            <a:r>
              <a:rPr lang="en-US" dirty="0" smtClean="0"/>
              <a:t>DHCP Lease for an IP from the router</a:t>
            </a:r>
          </a:p>
          <a:p>
            <a:pPr lvl="2"/>
            <a:r>
              <a:rPr lang="en-US" dirty="0" smtClean="0"/>
              <a:t>I ask for an IP</a:t>
            </a:r>
          </a:p>
          <a:p>
            <a:pPr lvl="2"/>
            <a:r>
              <a:rPr lang="en-US" dirty="0" smtClean="0"/>
              <a:t>Router gives an IP</a:t>
            </a:r>
          </a:p>
          <a:p>
            <a:pPr lvl="2"/>
            <a:r>
              <a:rPr lang="en-US" dirty="0" smtClean="0"/>
              <a:t>I tell it I will use that IP</a:t>
            </a:r>
          </a:p>
          <a:p>
            <a:pPr lvl="2"/>
            <a:r>
              <a:rPr lang="en-US" dirty="0" smtClean="0"/>
              <a:t>It says Okay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0399" y="2096790"/>
            <a:ext cx="3924300" cy="329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991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type </a:t>
            </a:r>
            <a:r>
              <a:rPr lang="en-US" dirty="0" err="1" smtClean="0"/>
              <a:t>google.com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want to make a TCP socket to send data there: can I?</a:t>
            </a:r>
          </a:p>
          <a:p>
            <a:pPr lvl="1"/>
            <a:r>
              <a:rPr lang="en-US" dirty="0" smtClean="0"/>
              <a:t>No, I need an </a:t>
            </a:r>
            <a:r>
              <a:rPr lang="en-US" dirty="0" err="1" smtClean="0"/>
              <a:t>IP:Port</a:t>
            </a:r>
            <a:r>
              <a:rPr lang="en-US" dirty="0" smtClean="0"/>
              <a:t> to connect a socket, not a name</a:t>
            </a:r>
          </a:p>
          <a:p>
            <a:pPr lvl="1"/>
            <a:r>
              <a:rPr lang="en-US" dirty="0" smtClean="0"/>
              <a:t>Make a DNS query  to some </a:t>
            </a:r>
            <a:r>
              <a:rPr lang="en-US" dirty="0" err="1" smtClean="0"/>
              <a:t>nameserver</a:t>
            </a:r>
            <a:r>
              <a:rPr lang="en-US" dirty="0" smtClean="0"/>
              <a:t> to give me the IP that goes with </a:t>
            </a:r>
            <a:r>
              <a:rPr lang="en-US" dirty="0" err="1" smtClean="0"/>
              <a:t>google.com</a:t>
            </a:r>
            <a:r>
              <a:rPr lang="en-US" dirty="0" smtClean="0"/>
              <a:t> (173.194.33.99)</a:t>
            </a:r>
          </a:p>
          <a:p>
            <a:pPr lvl="2"/>
            <a:r>
              <a:rPr lang="en-US" dirty="0" smtClean="0"/>
              <a:t>How do I know that IP?</a:t>
            </a:r>
          </a:p>
          <a:p>
            <a:pPr lvl="2"/>
            <a:r>
              <a:rPr lang="en-US" dirty="0" smtClean="0"/>
              <a:t>Ideas?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7378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  <p:bldP spid="3" grpId="2" uiExpand="1" build="p"/>
      <p:bldP spid="3" grpId="3" build="p"/>
      <p:bldP spid="3" grpId="4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make my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Formulate a valid HTTP GET request to get 173.194.33.99</a:t>
            </a:r>
          </a:p>
          <a:p>
            <a:r>
              <a:rPr lang="en-US" dirty="0" smtClean="0"/>
              <a:t>Make a TCP socket that connects out to that IP on port 80.</a:t>
            </a:r>
          </a:p>
          <a:p>
            <a:r>
              <a:rPr lang="en-US" dirty="0" smtClean="0"/>
              <a:t>My router is </a:t>
            </a:r>
            <a:r>
              <a:rPr lang="en-US" dirty="0" err="1" smtClean="0"/>
              <a:t>NATing</a:t>
            </a:r>
            <a:r>
              <a:rPr lang="en-US" dirty="0" smtClean="0"/>
              <a:t>, what happens?</a:t>
            </a:r>
          </a:p>
          <a:p>
            <a:pPr lvl="1"/>
            <a:r>
              <a:rPr lang="en-US" dirty="0" smtClean="0"/>
              <a:t>It maps my IP and port on the LAN side to some port on the WAN side</a:t>
            </a:r>
          </a:p>
          <a:p>
            <a:pPr lvl="1"/>
            <a:r>
              <a:rPr lang="en-US" dirty="0" smtClean="0"/>
              <a:t>Alters my outgoing packet’s source IP and port accordingly</a:t>
            </a:r>
          </a:p>
        </p:txBody>
      </p:sp>
    </p:spTree>
    <p:extLst>
      <p:ext uri="{BB962C8B-B14F-4D97-AF65-F5344CB8AC3E}">
        <p14:creationId xmlns:p14="http://schemas.microsoft.com/office/powerpoint/2010/main" val="846053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I’m still making my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I’m using </a:t>
            </a:r>
            <a:r>
              <a:rPr lang="en-US" dirty="0" err="1" smtClean="0"/>
              <a:t>wifi</a:t>
            </a:r>
            <a:r>
              <a:rPr lang="en-US" dirty="0" smtClean="0"/>
              <a:t> to get the router</a:t>
            </a:r>
            <a:endParaRPr lang="en-US" dirty="0"/>
          </a:p>
          <a:p>
            <a:r>
              <a:rPr lang="en-US" dirty="0"/>
              <a:t>The router is </a:t>
            </a:r>
            <a:r>
              <a:rPr lang="en-US"/>
              <a:t>connected  </a:t>
            </a:r>
            <a:r>
              <a:rPr lang="en-US" smtClean="0"/>
              <a:t>to a </a:t>
            </a:r>
            <a:r>
              <a:rPr lang="en-US" dirty="0"/>
              <a:t>cable-modem via Ethernet</a:t>
            </a:r>
          </a:p>
          <a:p>
            <a:r>
              <a:rPr lang="en-US" dirty="0"/>
              <a:t>The cable-modem is connected to my ISP network via coaxial cable</a:t>
            </a:r>
          </a:p>
          <a:p>
            <a:r>
              <a:rPr lang="en-US" dirty="0"/>
              <a:t>My ISP connects to 173.194.33.99 via fiber-optic links</a:t>
            </a:r>
          </a:p>
          <a:p>
            <a:r>
              <a:rPr lang="en-US" dirty="0"/>
              <a:t>Does any of this matter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Yes and 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866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Encapsulation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82588"/>
            <a:ext cx="4659616" cy="39534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I’m making a browser application connection</a:t>
            </a:r>
          </a:p>
          <a:p>
            <a:r>
              <a:rPr lang="en-US" dirty="0" smtClean="0"/>
              <a:t>It’s built on a TCP stream</a:t>
            </a:r>
          </a:p>
          <a:p>
            <a:r>
              <a:rPr lang="en-US" dirty="0" smtClean="0"/>
              <a:t>The TCP stream using IP routing to go from me to 173.194.33.99</a:t>
            </a:r>
          </a:p>
          <a:p>
            <a:r>
              <a:rPr lang="en-US" dirty="0" smtClean="0"/>
              <a:t>The IP packet needs a </a:t>
            </a:r>
            <a:r>
              <a:rPr lang="en-US" dirty="0" err="1" smtClean="0"/>
              <a:t>wifi</a:t>
            </a:r>
            <a:r>
              <a:rPr lang="en-US" dirty="0" smtClean="0"/>
              <a:t>/</a:t>
            </a:r>
            <a:r>
              <a:rPr lang="en-US" dirty="0" err="1" smtClean="0"/>
              <a:t>ethernet</a:t>
            </a:r>
            <a:r>
              <a:rPr lang="en-US" dirty="0" smtClean="0"/>
              <a:t>/cable/fiber-optic header on it for each hop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2559" y="1761565"/>
            <a:ext cx="4491441" cy="3123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626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connection gets there!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to make a TCP connection before sending any data</a:t>
            </a:r>
          </a:p>
          <a:p>
            <a:r>
              <a:rPr lang="en-US" dirty="0" smtClean="0"/>
              <a:t>3-Way TCP handshake of:</a:t>
            </a:r>
          </a:p>
          <a:p>
            <a:pPr lvl="1"/>
            <a:r>
              <a:rPr lang="en-US" dirty="0" err="1" smtClean="0"/>
              <a:t>Syn</a:t>
            </a:r>
            <a:r>
              <a:rPr lang="en-US" dirty="0" smtClean="0"/>
              <a:t> (x) -&gt;</a:t>
            </a:r>
          </a:p>
          <a:p>
            <a:pPr lvl="1"/>
            <a:r>
              <a:rPr lang="en-US" dirty="0"/>
              <a:t>&lt;</a:t>
            </a:r>
            <a:r>
              <a:rPr lang="en-US" dirty="0" smtClean="0"/>
              <a:t>- </a:t>
            </a:r>
            <a:r>
              <a:rPr lang="en-US" dirty="0" err="1" smtClean="0"/>
              <a:t>SynAck</a:t>
            </a:r>
            <a:r>
              <a:rPr lang="en-US" dirty="0" smtClean="0"/>
              <a:t>(y, x+1)</a:t>
            </a:r>
          </a:p>
          <a:p>
            <a:pPr lvl="1"/>
            <a:r>
              <a:rPr lang="en-US" dirty="0" err="1" smtClean="0"/>
              <a:t>Ack</a:t>
            </a:r>
            <a:r>
              <a:rPr lang="en-US" dirty="0" smtClean="0"/>
              <a:t> (y+1) -&gt;</a:t>
            </a:r>
          </a:p>
          <a:p>
            <a:r>
              <a:rPr lang="en-US" dirty="0" smtClean="0"/>
              <a:t>Now I can finally send my data packet!</a:t>
            </a:r>
          </a:p>
        </p:txBody>
      </p:sp>
    </p:spTree>
    <p:extLst>
      <p:ext uri="{BB962C8B-B14F-4D97-AF65-F5344CB8AC3E}">
        <p14:creationId xmlns:p14="http://schemas.microsoft.com/office/powerpoint/2010/main" val="3193663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135</TotalTime>
  <Words>841</Words>
  <Application>Microsoft Macintosh PowerPoint</Application>
  <PresentationFormat>On-screen Show (4:3)</PresentationFormat>
  <Paragraphs>88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Orbit</vt:lpstr>
      <vt:lpstr>Final Review!</vt:lpstr>
      <vt:lpstr>So how’s it all work?</vt:lpstr>
      <vt:lpstr>My Computer Booted</vt:lpstr>
      <vt:lpstr>My Computer Found the Router</vt:lpstr>
      <vt:lpstr>I type google.com</vt:lpstr>
      <vt:lpstr>I make my request</vt:lpstr>
      <vt:lpstr>I’m still making my request</vt:lpstr>
      <vt:lpstr>Encapsulation</vt:lpstr>
      <vt:lpstr>My connection gets there!</vt:lpstr>
      <vt:lpstr>My data arrives</vt:lpstr>
      <vt:lpstr>Whew. Glad that all works all the time…</vt:lpstr>
      <vt:lpstr>What Else Might’ve Happened?</vt:lpstr>
      <vt:lpstr>How did my router get me the data?</vt:lpstr>
      <vt:lpstr>Where did the projects fit in?</vt:lpstr>
      <vt:lpstr>Other Thoughts?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Review!</dc:title>
  <dc:creator>Paul Vines</dc:creator>
  <cp:lastModifiedBy>Paul Vines</cp:lastModifiedBy>
  <cp:revision>46</cp:revision>
  <dcterms:created xsi:type="dcterms:W3CDTF">2014-06-05T06:58:37Z</dcterms:created>
  <dcterms:modified xsi:type="dcterms:W3CDTF">2014-06-05T19:17:56Z</dcterms:modified>
</cp:coreProperties>
</file>