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11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notesSlides/notesSlide15.xml" ContentType="application/vnd.openxmlformats-officedocument.presentationml.notesSlide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309" r:id="rId2"/>
    <p:sldId id="310" r:id="rId3"/>
    <p:sldId id="311" r:id="rId4"/>
    <p:sldId id="312" r:id="rId5"/>
    <p:sldId id="314" r:id="rId6"/>
    <p:sldId id="315" r:id="rId7"/>
    <p:sldId id="321" r:id="rId8"/>
    <p:sldId id="317" r:id="rId9"/>
    <p:sldId id="319" r:id="rId10"/>
    <p:sldId id="318" r:id="rId11"/>
    <p:sldId id="320" r:id="rId12"/>
    <p:sldId id="330" r:id="rId13"/>
    <p:sldId id="331" r:id="rId14"/>
    <p:sldId id="332" r:id="rId15"/>
    <p:sldId id="333" r:id="rId16"/>
    <p:sldId id="329" r:id="rId17"/>
    <p:sldId id="324" r:id="rId18"/>
    <p:sldId id="334" r:id="rId19"/>
    <p:sldId id="335" r:id="rId20"/>
    <p:sldId id="361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4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58" r:id="rId43"/>
    <p:sldId id="359" r:id="rId44"/>
    <p:sldId id="360" r:id="rId4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F2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1" autoAdjust="0"/>
    <p:restoredTop sz="92269" autoAdjust="0"/>
  </p:normalViewPr>
  <p:slideViewPr>
    <p:cSldViewPr snapToGrid="0" snapToObjects="1">
      <p:cViewPr>
        <p:scale>
          <a:sx n="90" d="100"/>
          <a:sy n="90" d="100"/>
        </p:scale>
        <p:origin x="-1296" y="-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5:20.09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4525727-A809-4CE7-8823-B40442D26083}" emma:medium="tactile" emma:mode="ink">
          <msink:context xmlns:msink="http://schemas.microsoft.com/ink/2010/main" type="inkDrawing" rotatedBoundingBox="3646,6086 9204,8453 8953,9041 3395,6674" semanticType="callout" shapeName="Other"/>
        </emma:interpretation>
      </emma:emma>
    </inkml:annotationXML>
    <inkml:trace contextRef="#ctx0" brushRef="#br0">-10 39 1,'0'0'19,"0"0"10,1-14-5,-1 14-11,0 0-1,0 0-1,6-16 0,-6 16-3,0 0-1,0 0-2,0 0-1,10-13-1,-10 13-1,0 0-1,0 0 0,16-5 0,-16 5-1,18 3 1,-5-1-1,1 1 1,2-1-1,4 3 1,1 1-1,2-1 1,1 3-1,2-1 0,2 2 0,4-1 1,-2 1-1,2 0 0,1 1 0,2 0 0,0 1 0,0 1 0,1 1 0,1 0-1,3 0 1,-3 0-1,4 2 1,2-1-1,1-1 1,0 2 0,1 1 0,2-2 0,0 3 0,3 1 0,-1-1 0,0 3 1,2 4-1,1 0 0,-1 1 0,-4 1 1,0 0-1,-2 1 0,-2 2 0,-2 2 0,-4-4 1,-1 2-1,-2 0 0,2 3 1,-1-3-1,1 3 0,0-2 0,2-1 1,1 2-2,0-2 2,1-2-1,-1 1 0,-2-2 0,-1 1 0,-1-1 0,-1 0 0,-2 0 0,1-1 0,-1 1 1,0 0-2,1 0 2,1 0-1,-2 0 0,-1 0 1,0 2-1,-1-1 1,-2-1-1,-2 2 0,0-2 0,3-1 1,0-2-1,-2 1 0,4-1 0,1-1 0,1 0 0,-1-2 0,3 0 0,-2 1 0,0-2 0,0-2 0,1 0 0,-1 1 0,3-1 0,-1 2 0,3-2 0,-2 1 0,0-1 0,2 0 1,-2-1-1,0 0 0,0-1 0,-1-2 0,0-2 0,1 2 1,-1-3-1,-1 2 1,0-2 0,0 0-1,1-1 1,0 0-1,0-1 1,-1 0 0,1-3-1,1 1 1,2-3-1,1 1 1,2-2-1,-2 1 0,4-2 1,2 1-1,3 1 0,0-1 0,-2 1 0,0 3 0,1-2 1,-3 2-1,0 2 1,-4-1-1,0-1 1,-3 1-1,1 0 1,1-1-1,0 0 0,3 1 1,1-1-1,5-1 0,-1 1 0,-1-1 0,-1-1 0,-2-1 0,-4 1 0,-4-4 0,-2 3 0,-7-3-1,-1 1 1,0 1 0,-1-1 0,1 2 0,1 0 0,1 0 0,5 1 0,2 1 0,0-1 0,2 2 1,1 0-2,-1-1 1,0 3 0,-1-1 1,1 0-2,-3 0 1,1 2 0,-1-2 0,-1 1 1,-3-1-1,-2-1 0,-1-1 0,-3-2 0,-4 2 0,-3-2 0,-3-2 0,-13-1 0,15 1 0,-15-1 0,0 0-2,0 0 0,0 0-2,17-1-1,-17 1-8,0 0-22,3-13 0,-3 13-1,0 0 1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8:15.27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34F1607-458B-4FAB-BDFD-E207BEAF141D}" emma:medium="tactile" emma:mode="ink">
          <msink:context xmlns:msink="http://schemas.microsoft.com/ink/2010/main" type="inkDrawing" rotatedBoundingBox="3350,7993 5951,7397 6178,8387 3577,8983" semanticType="callout" shapeName="Other">
            <msink:sourceLink direction="to" ref="{729D27EB-22C4-4B4E-A256-5DAF01485B76}"/>
          </msink:context>
        </emma:interpretation>
      </emma:emma>
    </inkml:annotationXML>
    <inkml:trace contextRef="#ctx0" brushRef="#br0">-2829-591 18,'0'0'15,"17"15"-4,-17-15-1,17 13-3,-4-5 0,-13-8-2,19 16-1,-19-16 2,25 22-1,-25-22 2,32 26-1,-19-13 0,7 6 0,-7-5-1,4 5 0,-7-3-2,6 3 1,-7-2-2,1 4 0,-3-4 1,2 3-1,-5-2-1,4 2 1,-5-1-1,0 2 0,-3-2 0,-2 4 0,1-2-1,-2 2 1,-2 1-1,2 1 1,-1 0 0,1-1 0,-1-1 0,1 2 0,-3-2 0,2-1 0,-2-2 0,-1 0-1,-2-1 1,-2 0-1,-2-3 0,1 1 1,-3-1-1,4 0 1,-4-1 0,4-1-1,-2-1 2,13-13-2,-22 25 2,11-12-2,-3-2 1,1 1-1,-1 0 0,0-1-1,-2 1 2,0-1-2,-2-1 1,-1 2 1,-1-2-1,-2 0 0,1 0 0,-4-2 0,-4-1 0,-1 0 1,-4-1-1,1-2 0,-2 1 0,1 0 0,-2 0 0,1-1 0,1 0 0,1-1 0,1-1 0,0-1 0,1 1 0,-1-2 0,-2 1 0,0-1 0,-1 0 0,0 2-1,0-1 1,-4 0 0,0-1-1,-3-1 1,-3-2 0,-1-1 0,-3-1 1,-2-2-1,-1 1 0,1 1-1,1-3 2,0 4-2,6 1 2,2 0-1,1 3 0,3 2 0,4-1 0,-2 3 0,-1 1 0,1 1 0,-2-2 0,2 0 0,-3-1 0,2 0 0,0-1-1,4-1 2,4-1-1,0 0 0,5 0 0,0 0 0,3 0 0,3-1 0,-1 1 0,4-2 0,0 1 0,1-1 0,1 1 0,0 1 0,13 0 0,-19-2 0,19 2 0,0 0 0,-16 0 0,16 0 0,0 0 0,0 0 0,0 0 0,0 0 0,0 0 0,-13 0 0,13 0 0,0 0 0,0 0 0,0 0 0,0 0 0,0 0 0,-15-1 0,15 1 0,0 0 0,0 0 0,0 0 0,0 0 0,-14 0 0,14 0 0,0 0 0,0 0 0,0 0 0,0 0 0,0 0 0,0 0 1,0 0-1,0 0 0,0 0 0,0 0 0,0 0 1,0 0-1,0 0 0,0 0 1,0 0-1,23 10 1,-10-6-1,6 5 1,4-2-1,3 5 1,3-1-1,1 4 1,2-1-1,2 2 1,-3-1-1,-2 1 0,-3-3 0,-4-2 1,-3 1-1,-6-3 0,-13-9 0,19 11 0,-19-11 0,0 0 0,0 0 0,0 0-1,0 0 1,0 0 0,0 0-1,0 0 1,-16-8 0,3-1 0,-3-1 0,-6-2 0,-1-1 0,-4-1 0,-2-2 0,-3-2-1,-3 2 1,-3 0 0,1-1 0,-4 0 0,1 1 1,-2-2-2,3 4 2,1-1-1,6 4 0,5-1 0,5 1 0,4 2 0,18 9 1,-15-16-1,15 16 0,0 0 0,17-19 1,-3 15 0,7-2-1,5 0 2,4 1-2,8-1 1,-2 0-1,4 0 1,2 0-1,-1-1-1,0 1 0,-4 1 0,-4-3 0,-5 3 0,-2-1 0,-6 0 0,-2 0-1,-4 0 2,-14 6 1,20-10-2,-20 10 1,13-8 0,-13 8 1,0 0-1,0 0 0,0 0-1,0 0 2,13-11-1,-13 11 0,0 0 0,0 0 0,2 21 1,-4-4 0,1 5-1,-2 5 1,0 8-1,-1 7 2,-2 4-2,0 8 1,-2 2-2,-1 4 1,-1 1 0,0-5 0,0-1 0,-1-9 0,1-5 0,0-9 0,1-9 0,4-9 0,5-14-1,0 0 0,0 0-3,0 0-12,13-26-20,4 2 0,-1-11-2,9 2 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8:15.27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29D27EB-22C4-4B4E-A256-5DAF01485B76}" emma:medium="tactile" emma:mode="ink">
          <msink:context xmlns:msink="http://schemas.microsoft.com/ink/2010/main" type="inkDrawing" rotatedBoundingBox="3713,5797 9636,7723 9144,9237 3221,7312" hotPoints="9093,8298 8825,8996 4008,7145 4276,6448" semanticType="enclosure" shapeName="Rectangle">
            <msink:destinationLink direction="to" ref="{434F1607-458B-4FAB-BDFD-E207BEAF141D}"/>
          </msink:context>
        </emma:interpretation>
      </emma:emma>
    </inkml:annotationXML>
    <inkml:trace contextRef="#ctx0" brushRef="#br0">-10 39 1,'0'0'19,"0"0"10,1-14-5,-1 14-11,0 0-1,0 0-1,6-16 0,-6 16-3,0 0-1,0 0-2,0 0-1,10-13-1,-10 13-1,0 0-1,0 0 0,16-5 0,-16 5-1,18 3 1,-5-1-1,1 1 1,2-1-1,4 3 1,1 1-1,2-1 1,1 3-1,2-1 0,2 2 0,4-1 1,-2 1-1,2 0 0,1 1 0,2 0 0,0 1 0,0 1 0,1 1 0,1 0-1,3 0 1,-3 0-1,4 2 1,2-1-1,1-1 1,0 2 0,1 1 0,2-2 0,0 3 0,3 1 0,-1-1 0,0 3 1,2 4-1,1 0 0,-1 1 0,-4 1 1,0 0-1,-2 1 0,-2 2 0,-2 2 0,-4-4 1,-1 2-1,-2 0 0,2 3 1,-1-3-1,1 3 0,0-2 0,2-1 1,1 2-2,0-2 2,1-2-1,-1 1 0,-2-2 0,-1 1 0,-1-1 0,-1 0 0,-2 0 0,1-1 0,-1 1 1,0 0-2,1 0 2,1 0-1,-2 0 0,-1 0 1,0 2-1,-1-1 1,-2-1-1,-2 2 0,0-2 0,3-1 1,0-2-1,-2 1 0,4-1 0,1-1 0,1 0 0,-1-2 0,3 0 0,-2 1 0,0-2 0,0-2 0,1 0 0,-1 1 0,3-1 0,-1 2 0,3-2 0,-2 1 0,0-1 0,2 0 1,-2-1-1,0 0 0,0-1 0,-1-2 0,0-2 0,1 2 1,-1-3-1,-1 2 1,0-2 0,0 0-1,1-1 1,0 0-1,0-1 1,-1 0 0,1-3-1,1 1 1,2-3-1,1 1 1,2-2-1,-2 1 0,4-2 1,2 1-1,3 1 0,0-1 0,-2 1 0,0 3 0,1-2 1,-3 2-1,0 2 1,-4-1-1,0-1 1,-3 1-1,1 0 1,1-1-1,0 0 0,3 1 1,1-1-1,5-1 0,-1 1 0,-1-1 0,-1-1 0,-2-1 0,-4 1 0,-4-4 0,-2 3 0,-7-3-1,-1 1 1,0 1 0,-1-1 0,1 2 0,1 0 0,1 0 0,5 1 0,2 1 0,0-1 0,2 2 1,1 0-2,-1-1 1,0 3 0,-1-1 1,1 0-2,-3 0 1,1 2 0,-1-2 0,-1 1 1,-3-1-1,-2-1 0,-1-1 0,-3-2 0,-4 2 0,-3-2 0,-3-2 0,-13-1 0,15 1 0,-15-1 0,0 0-2,0 0 0,0 0-2,17-1-1,-17 1-8,0 0-22,3-13 0,-3 13-1,0 0 1</inkml:trace>
    <inkml:trace contextRef="#ctx0" brushRef="#br1" timeOffset="19980.1428">462-424 20,'0'0'20,"0"0"-3,-6-18-1,6 18-1,0 0-2,0 0-3,0 0-2,0 0-2,0 0-1,0 0-3,0 0 0,0 0-1,0 0 0,0 0 1,15 16-1,-15-16 0,11 19 0,-4-6 1,2 2-1,1 1 0,3 1-1,0 0 1,2 2 0,1 1 0,-2-2 0,4 2 0,-2 0 0,2 1 0,0-3-1,1 4 1,-1-2-1,4 2 1,0 0-1,1 0 0,2-2 1,1 2-1,0-4 0,0 3 1,1-3-1,1 1 0,-2-1 0,-2-2 0,1 2 0,0 0 0,-2-2 0,-1 0 0,-1-2 0,1 1 0,0 0 0,2 1 0,1 0 0,1 0-1,0 2 1,3 0 0,-2 1 0,0 0 0,2 1 0,-3-1 0,0 1 0,1-2 0,1-1 0,-1 2 0,2-2 1,2 2-2,0-1 2,1 0-1,2 3 0,-1 0 0,0 3 0,3-1 0,-1 0 0,3 0 0,-2-1 0,3-1 0,-3 0 0,2-2 0,-2-3 0,0 1 0,2-1-1,-2 0 1,0-2 0,0 1 0,1-2 0,-3 0 1,-2 0-1,0-2 0,-2 0 0,1 0 0,-4-1 1,1 0-1,1 0 0,0 1 1,1-1-1,2 0 0,1 1 0,2 1 0,3 0 0,-1-1 0,0 2 0,2 0 0,0 0 0,0 0 1,0 2-1,1-2 0,0 1 1,-3-1-1,1 2 1,-2-4-1,-3 2 1,1-1-1,-5-2 0,0-1 0,-2 1 1,1-1-1,1-1 0,1 1 1,2 0-1,3 1 1,2 1-1,5 1 0,0 1 1,4 0-1,1 2 0,-1-1 0,2 1 0,0-1 0,-2-1 0,-1 0 0,-2-3 1,-2 2-1,-2-2 0,-1 0 0,-2 0 0,-1-1 1,-1 0-1,2-1 0,-1 1 0,-1 0 0,-1-1 1,0 4-1,0-3 0,1 1 0,-1 1 0,-3-1 0,2 1 0,2-1 1,-1-2-1,3 1 0,0-2 0,2 1 0,0 0 0,-1-1 0,1 1 0,-3 0 0,-2 3 0,-1-1 0,0 1 0,-3 1 0,1-1 0,0 4 0,2-2 0,-1 0 0,0 0 0,3-1 0,-2-1 0,1-1 0,-1 0 1,1-1-1,-3 1 0,2-1 0,-1-2 0,-1 2 0,-1-3 0,0 1 0,-1-3 0,-1 1 0,1-3 1,-1 0-1,1-1 0,-1-1 0,-1 0 0,3 2 0,0-1 0,-3 1 0,0-1 0,0 1 0,-1-1 0,-3 2 0,-1 0 0,-3-2 0,-2 1 0,-3-1 0,-13-1 0,18 3 0,-18-3 0,0 0 0,0 0-1,0 0 1,0 0 0,-26-16 0,0 6 0,-7-3 0,-10-4 0,-8-4 0,-8-2 1,-5-1-2,-3-4 2,-5 2-1,2 0 0,5 1-1,7 4 1,5 2 0,8 3 0,6 1 0,7 5 0,9 2 0,5 3 0,18 5 0,-18-4 0,18 4 0,0 0 1,0 0-1,0 0 0,0 0 0,0 0 0,17 1 0,-3 2 0,4 2 0,6 2 1,10 6-1,6 1 0,8 5 0,8 3 0,7 2 0,6 5 0,11 2 0,-2-2 0,-1-2 1,-3-2-2,-5 0 2,-8-5-1,-8-1 0,-12-6 0,-12-3 0,-9-2 0,-20-8 0,15 11 0,-15-11 0,-15 7 0,-2-4 1,-8 1-1,-5 0 0,-12 4 0,-6-1 1,-8 2-1,-7 2 1,-3 1 0,-5-1-1,0 1 1,-3 1 0,3-3 0,7 0 0,5-3 0,10 1-1,4-5 1,12 1 0,5-3-1,12 1 1,16-2 0,-14-5-1,14 5 1,0 0 0,13-7-1,-13 7 1,17-7-1,-17 7 0,19-7 0,-19 7 0,16-5 0,-16 5 1,0 0-2,14-7 1,-14 7-1,0 0 1,10-17-1,-10 17 1,8-22-1,-2 5 1,-1-4 0,1-3 0,0-5 0,0-4 0,-2-5 0,0-3 0,2-1 0,1 0-1,-2 0 2,3 3-1,0 7 0,0 4 0,1 6 0,-2 4 0,-7 18-1,9-14-2,-2 30-8,-7-16-17,-8 22-10,0-6-1,4 1 0</inkml:trace>
    <inkml:trace contextRef="#ctx0" brushRef="#br2" timeOffset="4.0002">5510 2455 7,'0'0'20,"0"0"-4,0 0-3,0 0-1,0 0-1,13-1-1,-13 1-1,0 0-2,0 0 0,0 0-2,0 0-2,0 0-1,0 0-1,13-1 0,-13 1-1,0 0 0,0 0 1,0 0-1,0 0 1,-18 8-1,18-8 1,-19 6 0,6-3 0,13-3 0,-28 6 1,14-2-1,-4-3 0,2 1 0,-2-1 0,0 1 0,-2-4 0,1 2 0,-1-3 0,1 2-1,-1-2 1,0 2 0,-2-2-1,3 3 1,-1-2-1,-1 1 0,1 1 1,-1 0-1,-3-2 0,4 1 0,-2-2 0,-1 0 1,-3 0-1,2-1 0,-4 0 1,0-1-1,0-1 0,-3 2 0,-1-2 0,-2 1 0,-3-3 1,0 1-2,-2 0 2,0 1-1,-2-1 0,0 0 0,-1 1 0,3 0 0,2-1 0,-1 2 1,2-2-1,-3 0 0,1 0 0,1-2 0,-1-1 0,-1 0 0,-3-2 0,0 1 0,-3-1 1,1 0-1,-3-1 0,-3 2 0,-2-2 0,2 1 0,-1-1 0,-1 2 0,3-2 0,-1 1 0,3-1 1,2 0-1,0 0 0,1-2 0,1 1 0,0-1-1,-1 1 2,2 1-2,0-2 1,0 0 0,0-3 0,0 2 1,-1 0-2,-2 0 1,-1-1-1,-2 1 2,-3-1-2,2 2 1,1-1-1,-1 2 1,1-2 0,5-1 0,-1-1 1,2 1-1,0-2 1,0-1-1,2-1 0,-1 1 0,2 0 0,-1-3 0,-1 1 1,1-1-1,-1-2 0,0-1 1,-2 0-1,-3 1 1,-2-2-1,-3 1 1,-1-2-1,-1 2 1,-2-1-1,-3 1 0,-2-2 1,2 1-1,0-2 0,2 1 0,0 2 1,-1-1-1,-1-1 0,2 2 0,1-1 0,-2-2 1,1 0-2,1 1 2,3 1-1,2 1 0,6 1 0,2 0 2,5 5-2,7 3 0,4 1 1,4 3-1,5 1 1,4 4-1,13 8 0,-18-13 1,18 13-1,-13-8 0,13 8 0,-13-7 0,13 7 0,-19-7 0,19 7 0,-23-10 0,23 10 0,-21-10 0,21 10 0,-19-8 0,19 8 0,-13-4 0,13 4 0,0 0 0,-15-7 0,15 7 0,0 0 0,-14-9 0,14 9 0,0 0 0,-15-13 0,15 13 0,0 0 0,0 0 0,-13-10 0,13 10 0,0 0 0,0 0 0,0 0 0,0 0 0,0 0 0,0 0 0,0 0 0,0 0 0,0 0 0,0 0 0,0 0 0,2 17-1,-2-17 1,11 22 0,-1-6 0,1 3 0,2 1 0,0 0 0,3 3 0,-2 1 0,3-1 0,1 0 0,-1 0 0,-1 0-1,1-2 2,1-1-1,1-3 1,-1-1-2,0 0 2,-2-3-1,-2-3 1,1 0-1,-15-10 0,20 15 0,-20-15 0,0 0 0,13 10 0,-13-10-1,0 0 1,0 0 0,0 0 0,0 0 0,0 0 0,-19-19 0,19 19 0,-27-25-1,8 7 1,-4-4 0,-6-4 0,-5-2 1,-5-3-2,-3-3 2,0-1-1,0 2 1,2-2-1,1 2 0,4 3 1,8 1-1,2 1 0,8 2 0,1 4 0,6 2 0,2 4 1,2 2-1,6 14 0,-8-22 0,8 22 0,0 0 0,-13-14 0,13 14 0,0 0 0,0 0 0,-13-2 0,13 2 0,0 0 0,24 16 0,-6-6 1,5 2-1,7 2 0,8 2 0,7 2 0,4-1 0,5 2-1,4 1 1,-1 0 0,4 1 0,0-1 0,-6 0 0,-4-2 0,-5-1 0,-7-3 0,-8-2 0,-7-2 0,-6-3 0,-18-7 0,17 10 0,-17-10 0,0 0 0,0 0-1,0 0 1,-10 13 0,10-13 0,0 0 0,-21 12 0,21-12 0,-23 13 1,6-4-1,-5 2 0,-1 2 0,-4 5 1,-2 1 0,-3 1-1,0 2 1,2 1-1,1 0 1,2 2-1,3-1 1,2-1-1,5-1 0,1 0 0,1-2 0,2 0 1,3-5-1,3-1 0,7-14 0,-12 16 1,12-16-1,0 0 0,0 0 0,0 0 0,0 0-2,6-17-1,-6 17-6,2-19-17,-2 19-10,8-20-1,-8 20 0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8:15.28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1C0675A-0607-4D44-AC4A-9A78FEF7312A}" emma:medium="tactile" emma:mode="ink">
          <msink:context xmlns:msink="http://schemas.microsoft.com/ink/2010/main" type="inkDrawing" rotatedBoundingBox="3309,10312 5958,7620 6592,8243 3942,10935" semanticType="callout" shapeName="Other"/>
        </emma:interpretation>
      </emma:emma>
    </inkml:annotationXML>
    <inkml:trace contextRef="#ctx0" brushRef="#br0">2390 68 15,'0'0'13,"-16"-13"-2,16 13-2,-20-13-2,20 13-1,-16-16-1,16 16 1,-13-13-2,13 13 1,0 0-1,-8-14 1,8 14-1,0 0 1,0 0-1,0 0 1,13 9-1,-13-9 0,0 0 0,0 0 0,9 17-1,-9-17 0,6 17 0,-6-17-1,10 24 0,-10-24-1,15 28 1,-8-12-1,3 3 1,-1 0 0,2 4-1,-1-3 1,0 4-1,-1 2 0,0-3 0,-2 2 0,2 2 0,-3-2 0,-1 1 0,1 0-1,0 1 1,-3 1 0,0-1 0,-2-1-1,-1 0 0,-1-1 2,-2 1-1,-3 0 0,0-1 0,-1 1 0,0 0-1,-2 1 2,2 1-2,0-2 0,-2 1 0,2-2 0,-1 3 1,1-4-1,-1 1 1,-3-1-1,1 1 0,-1 0 0,1-1 1,-2 1-1,2 1 0,-3 0 0,0 1 0,3 1 0,-2-1 0,0 2 0,-1 2 0,0-4 0,-1 1 0,1 1 1,0-2-1,-3 1 1,-1-1-1,-1-1 1,-1 0 0,-1 1 1,-2 0-1,-2-2 2,1 4-2,-3 0 1,-2 0 0,-1-1 0,-1 1-1,-4 2-1,1-1 1,0 2-1,-5-2 0,1 2 0,-3 2 1,0 0-1,-1 1 1,-2 0-1,-1 3 0,-2 1 1,1-2-1,0-1 0,0 1 0,-1-3 1,0 1-1,1-3 0,-3-2 1,2-2-1,-2 1 0,0-2 1,1 2-1,-1-1 1,4 2-1,-1 1 0,1-1 1,2 0-1,0-2 1,1-2-1,-1 0 1,0-3 0,0-4 0,2-2-1,0-1 1,1-1-1,5-2 1,-1-2-1,6 0 0,0-3 1,4 1-1,4-2 0,2-1 0,1-2 0,5 2 0,0-3 0,13-3 0,-14 6 0,14-6 0,0 0 0,0 0 0,0 0 0,0 0 1,0 0-1,0 0 0,0 0 0,0 0 0,0 0 0,0 0 0,-13 1 0,13-1 1,0 0-1,0 0 0,0 0 0,0 0 0,0 0 0,0 0 0,0 0 0,0 0 0,0 0 0,-6-16 0,6 16 0,0 0 0,-4-14 0,4 14 0,-5-16 1,5 3-1,-1 0 0,1-5 0,1 0 0,-1-4 0,2-4 0,1-2-1,1-1 0,0 0 1,2 1-1,-1 0 0,0 2 1,1 3-1,0 7 1,-3 1 0,-3 15 0,7-18 0,-7 18 0,0 0-1,0 0 1,0 0 0,0 0 0,-3 13-1,-3 1 1,-1 8 0,-4 5 0,-2 4 0,-2 5 1,-2 2-1,1 2 1,-3 4 0,2-1-1,-2-1 1,4-2-1,1 1 0,1-5 0,4 2 0,2-6 0,1-3 0,3-5 0,0-5 0,3-3 0,3-2 0,-3-14 0,13 18 0,-13-18 0,19 9 0,-6-7 0,1 1 0,5-1 0,2-1 0,0-2 1,1-1-1,1-2 0,2 0 0,1-4 0,-2-2 0,3-1 1,-3-1-1,1-1 0,-2 0 0,2 3 0,-5-2 0,0 2 0,-3 0 0,-2 3 0,-15 7 0,22-13 0,-22 13 0,13-12 0,-13 12 0,0 0 0,0 0 1,13-13-2,-13 13 1,0 0 0,13-9 0,-13 9 0,0 0 0,0 0 0,13-13-1,-13 13 1,-6-15 0,0 2 0,-3-5 0,-1-4 0,-4-4 0,-4-3 0,-3-2 0,-1-1 0,-1 0 0,-2-1 0,2 2-1,1 4 1,1 2-1,3 5 0,1-1-1,2 4-1,0-2-1,15 19-9,-27-24-17,27 24-7,-7-21-2,7 21 2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34.26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B9C1DC9-A8D6-47B9-9D2F-7108F9047A85}" emma:medium="tactile" emma:mode="ink">
          <msink:context xmlns:msink="http://schemas.microsoft.com/ink/2010/main" type="inkDrawing" rotatedBoundingBox="8155,8334 15979,7510 16132,8963 8307,9786" semanticType="callout" shapeName="Other">
            <msink:sourceLink direction="with" ref="{0501D19E-534D-438E-A091-F3D93E6F6857}"/>
          </msink:context>
        </emma:interpretation>
      </emma:emma>
    </inkml:annotationXML>
    <inkml:trace contextRef="#ctx0" brushRef="#br0">0 763 17,'0'0'10,"0"0"0,0 0-2,0 0 0,0 0-1,0 0-1,0 0-2,0 0 1,13 6 1,-13-6 0,0 0 0,0 0 0,18 15-1,-18-15 0,0 0-1,13 11 0,-13-11-2,14 12 0,-14-12 0,19 11 0,-19-11-1,25 16 0,-12-7 0,-13-9 0,26 19 0,-13-11 0,3 1 1,-16-9-1,27 19 0,-14-12 0,2 2 0,-1 1 0,2 0-1,-2 0 0,2 0 1,0 2-2,2 1 2,-2 0-2,-2 0 1,2 2 0,-1-1 1,-2 0-2,0 1 2,-13-15-1,21 25 0,-21-25 0,18 21 0,-18-21 1,18 21-1,-18-21 0,19 18 0,-19-18 1,21 22-1,-8-10 0,-13-12 0,24 21 0,-9-10 0,1-1 0,0 1 0,2 1 0,1-1 0,0 1 0,4 2 0,-1-1 1,3 2-1,1-1 0,1 1 0,2-2 0,1 1 0,4-1 1,-1 0-1,2-1 0,-2-2 0,2 0 1,0-1-1,-4 0 1,3-2-1,-2-1 1,-1 1-1,0-3 1,-2 4-1,0-4 0,1 3 0,-1 0 0,2-1 1,2 3-1,0-2 0,0 2 0,2-1 0,0 1 0,0 0 1,1 0-1,0-1 0,-1 1 1,0 0 0,4-1 0,0 1-1,3-2 2,1 2-2,2-2 1,0 0-1,1 1 0,1-3 0,-3 6 1,0-4-2,-2 1 1,-2 3 0,1-1 0,-3-2 0,1 1 0,0 0-1,-2-5 2,2 5-1,-1-6 1,0 1-1,1-1 0,0 1 0,-1-1 1,2 0-1,2 1 0,2 1 0,2-1 0,0 0 0,2-1 1,-2 2-1,1-2 1,-2 1-1,-2-1 0,-1 0 0,-3 0 1,0 1-1,2 0 0,-1 1 0,1-1 0,-1 0 0,-1 1 0,2-2 0,-2-1 0,2 0 1,-1-1-1,-1-1 0,2-1 0,1-1 1,3 2-1,-1-1 1,3-2-1,-1 2 0,-1-2 1,1 1-1,-1-1 0,-1-1 0,-4-2 0,4 2 0,-4-3 1,2 1-1,-3-3 0,2 2 0,-1 0 1,1-2-1,-1-1 1,1-2 0,-1 1-1,2 1 1,2-2-1,2-1 0,1 0 0,-1 1 1,2 1-1,-1-1 0,0 1 0,-2-1 0,-2-1 0,-4 0 0,2-1 1,-4-2-1,0 0 1,-1-2-1,-2 0 0,1-1 0,0-2 0,0 0 0,-2-1 1,2-1-1,-1 1 0,1-1 0,3-2 0,0 1 0,2-2 0,3-2 0,-1 2 0,2-1 0,-1-1 0,2 2 0,-1-1 0,-1 0 0,-1 3 0,-3-1 1,3 1-1,0 0 0,0 1 0,0 2 1,-1-1-1,1 0 0,0 0 1,3 2-1,-1-4 0,3-1 0,-1-1 0,5 1 0,-1-1 0,4 0 0,0 0-1,1 0 1,-2 1 0,1 1 0,-4-2 0,0 0 0,0 0 0,-2-2 0,-2-1 1,-1 0-2,0-1 2,-1-1-2,0 1 2,1 0-1,-1-1 0,1 2 0,0 0 0,1 3 0,-1 2 0,0 0 0,-2 1 0,0 3 0,-3 3 0,-3-2 0,-3 3 0,-6 1 0,0 1 1,-5 4-1,-4 1 0,-3 3 0,-3 1 0,-13 5 0,17-8 0,-17 8 1,0 0-1,0 0 0,0 0 0,0 0 0,0 0 0,0 0 0,0 0 0,0 0 0,0 0 0,-14 10 0,14-10 0,0 0 0,0 0 0,-18 11-5,21 3-20,-3-14-10,0 0-2,-13 9 1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27.88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1C3B151-CD5B-4F63-9ED2-8FF8E80B4280}" emma:medium="tactile" emma:mode="ink">
          <msink:context xmlns:msink="http://schemas.microsoft.com/ink/2010/main" type="inkDrawing" rotatedBoundingBox="5514,7107 8527,8020 7992,9786 4978,8872" semanticType="callout" shapeName="Other">
            <msink:sourceLink direction="with" ref="{0501D19E-534D-438E-A091-F3D93E6F6857}"/>
          </msink:context>
        </emma:interpretation>
      </emma:emma>
    </inkml:annotationXML>
    <inkml:trace contextRef="#ctx0" brushRef="#br0">0-2 10,'16'4'16,"-16"-4"-3,0 0-2,13 2-2,-13-2-1,14 4-3,-1 0 0,-13-4-1,21 6 0,-21-6-1,26 7 1,-26-7 0,27 9 0,-27-9 0,29 9-1,-16-6 0,5 4 0,-5-4-1,4 4 0,-2-1 0,3 1 0,-2-1-1,3 3 1,-2-1-1,4 2 0,0-1 0,3 3 0,-3-1 0,4 1-1,0-1 1,-1 2-1,2-1 1,0 0-1,-3-1 1,4 1-1,-3-1 1,2 1-1,0-1 1,-1 1-1,2 0 1,-1 1-1,3-2 1,0 2-1,3 0 0,1-1 1,1 1-1,2 1 0,-1-1 1,1 2-1,0-1 0,0 2 1,-2-1-1,-1 1 0,0 0 1,-1 0-1,0-1 1,-2 1-1,1 0 1,-2 0 0,-2 0-1,1 2 1,-2-4-1,0 2 1,0 0 0,1 1-1,-1 1 1,3 0-1,0 1 0,2 0 1,1 1-1,-1 2 1,0-3-1,2 0 1,-1-2 0,3 3 0,-3-2-1,4 1 1,-1-1-1,2 3 1,-1-3-1,2 1 0,-3 0 0,-2 0 1,0-2-1,1 2 1,-2-1-1,-1-1 1,-2 0 0,2-1-1,-2 2 2,0-3-1,-2 1 0,2 3 0,-4-1 1,-1-1-2,0 0 1,-1 1-1,0 1 0,-1-1 0,-2 0 0,-3-2 0,1 1 0,-1 0 0,-1 2 0,1-1 0,-1 0 0,-1 0 0,-1 1 0,2-1 1,-1 1-1,-2 0 0,0 0 0,0 0 0,-3 0 0,0 2 1,0 0-1,-3 0 0,-1 0 0,-2 0 0,-2 0 0,-4-1 0,-2-1 0,-2-3 0,-2-1 0,-4 1 0,-1-3 1,-2-1-1,-2-3 0,-2-1 0,0 1 0,-2-2 0,-2 1 0,-1-1 0,1-1 0,-3-1 0,0 1 0,-1 0 0,-2-2 0,-2 1 0,-1-1 0,-1 0 0,-2 1 0,-1-1 0,0-1 0,0 1 0,-2-1 0,2 0 0,-2 0 1,2-2-1,1 1 0,-1-1 0,-1 2 0,-3-1 0,1-1 0,-1 2 0,-1 0 0,-1 1 0,-1-1 0,1 1 0,1-1 0,2 0 0,3 0 0,1-1 0,2-4 0,0 2 0,-1-3 0,4 2 0,-2-2 0,0-1-1,0 1 1,2 0 0,0 0 0,-1 1 0,-1 2 0,1-1 0,-3 2 0,2 1 0,1 1 0,-4 0 0,0-2 0,-1 1 0,0 0 0,-1-2 0,1 0 0,-1-1 0,0 1 0,1-1 0,3 1 0,3 0 0,1 1 0,1-1 0,5 3 0,1-2 0,3 2 0,2-1 0,1 1 0,0-2 0,0 0 0,-1-1 0,-1 0 0,0-1 0,-3 0 0,3-1-1,0-1 1,2 2 0,16 1 0,-20-3 0,20 3 0,0 0 0,0 0 0,-13-2 0,13 2 0,0 0 0,0 0 0,0 0 0,0 0 0,0 0 0,0 0 0,0 0 0,0 0 0,0 0 0,0 0 0,0 0 0,0 0 0,0 0 0,0 0 0,0 0-1,0 0 1,0 0 0,0 0 0,0 0 0,0 0 0,0 0 0,0 13 0,0-13 0,0 0 0,19 16 0,-19-16 0,29 21 1,-9-8-1,5 0 2,4 3 0,1 0 0,5-1 0,-1 1 0,1-1 0,-2-1 0,-2-2 0,-2 1-1,-6-6-1,-3 3 0,-4-5 0,-3 0 0,-13-5 0,15 8 0,-15-8 0,0 0 0,0 0 0,-8-16-1,-5 9 1,-8-8 0,-4 1-2,-11-8 1,-6-1-1,-7-5 1,-3-4-1,-3-1 0,0-5 1,0 1-1,2-4 2,6 4 0,8 0 0,5 4 0,7 3 0,8 2 1,7 6-1,9 5 0,6 4 0,-3 13 0,24-14 1,-9 12-1,6 5-1,0 1 1,3 2 0,3 1 0,2 2 0,6 0 1,4 1-1,4 0 1,5 0-1,1 0 1,3 2-1,1-2 1,-3 0-1,-2-1 0,-3 1 0,-5-1 0,-5-4 0,-3 3 0,-7-4 0,-2 0 0,-6 1-1,-2-1 1,-15-4-1,0 0-2,16 19-9,-32-23-20,16 4-4,-16-3-1,16 3 0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31.24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4CECEEB-A002-494A-BF03-2DC1C9DE90F7}" emma:medium="tactile" emma:mode="ink">
          <msink:context xmlns:msink="http://schemas.microsoft.com/ink/2010/main" type="inkDrawing" rotatedBoundingBox="5408,11261 8127,8343 8845,9011 6126,11930" semanticType="callout" shapeName="Other">
            <msink:sourceLink direction="to" ref="{0501D19E-534D-438E-A091-F3D93E6F6857}"/>
            <msink:sourceLink direction="from" ref="{0501D19E-534D-438E-A091-F3D93E6F6857}"/>
          </msink:context>
        </emma:interpretation>
      </emma:emma>
    </inkml:annotationXML>
    <inkml:trace contextRef="#ctx0" brushRef="#br0">2376 77 18,'0'0'13,"0"0"-1,0 0-2,-19-19-1,19 19-2,-11-15-2,11 15-2,-12-16 1,12 16-1,-7-14 1,7 14 0,0 0 0,0 0 1,-4-13 0,4 13-1,0 0-1,0 0 0,0 0-1,8 17 0,-8-17 0,11 18 0,-11-18 0,14 23 0,-14-23 0,23 26 1,-8-13-1,3 4 0,1 1 0,4 3 0,-1 1 0,1 6-1,-1-1 0,0 5 0,-3 6-1,-2 1 1,-3 3-1,1 3 1,-4 1-1,0 2 1,-4-1-1,0 1 1,-4-4-1,-2-1 2,-2-2-1,-3-2 1,-1 0 0,-2 0-1,-3-3 1,0 0-1,-3-1 1,0 1-2,-5 0 1,0 2-1,-6-5 1,0 5 0,-4-3-1,-1 4 1,-1 0 0,-2 2 0,0-1-1,3 2 1,-1-3 0,1 2-1,1-1 1,1-2-1,-1-1 1,2 0 0,-3-4-1,2 0 1,-2-2-1,1-2 1,-1-3-1,0 1 0,0-2 0,-1-2 0,1-1 0,-1-1 1,-2 0-1,0 0 0,-4 0 0,1-3 0,-1 3 0,-2-1 0,2 2 0,1-1 1,2 4-1,1 0 1,3-1-1,0 2 0,2-1 0,1 1 0,-2 0 0,1 0 1,-4 0-1,1-1 0,-2-2 0,0 2 0,-1-2 0,-2-2 1,2 0-1,0-2 0,1-1 0,1 3 1,1-3-1,1 3 0,1-2 0,1-1 0,-2 1 0,0 1 0,-1-2 0,2 1 1,-2-2-1,1 3-1,-3-1 2,1 1-1,0 1 0,-1-1 0,1 2 0,-3-1 0,2 1 0,-3-2 0,3 2 0,0 0 1,2-2-1,-1 2 0,1-2 0,3 0 1,1-1-1,-1 1 1,1-1-1,3-1 1,0-1-1,3-1 1,0 0-1,2-6 1,2 2-1,3-4 0,13-8 0,-19 13 0,19-13 0,0 0 0,-14 8 1,14-8-1,0 0 0,0 0 1,0 0-1,-3-22 1,3 9-1,0-3 0,1-4 0,1-2 0,1-3 0,-2-4 0,4 0 0,-1 0 0,2 0 0,0 0 0,1 2 0,1 2 0,0-1 0,3 7-1,-4 1 1,5 5 0,-5 0 0,-7 13-1,13-15 1,-13 15 0,0 0 0,0 0-1,-5 23 2,-6-7-2,0 9 2,-2 1-1,1 7 0,-4 0 0,3 4 0,0 3 1,2 1-1,-1-1 0,2-2 0,1 2 0,3-2 0,2-3 1,3-2-1,2-2 0,3-5 0,4-2 0,3-1 0,5-5 0,6-4 0,3-1 0,3-4-1,4-2 2,2-4-2,2-1 2,0-5-1,0-3 0,-1-3 0,0-1 1,-2-4-1,-1-1 0,-3-2 0,-3-1 0,-4 2 0,-5-1-2,-1 5-1,-10-8-6,11 17-19,-17-14-9,0 17 0,7-26-2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28.74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BA8F41B-6416-4F34-BD8F-BA2047ACF93F}" emma:medium="tactile" emma:mode="ink">
          <msink:context xmlns:msink="http://schemas.microsoft.com/ink/2010/main" type="inkDrawing" rotatedBoundingBox="6231,9412 6376,8800 6395,8805 6249,9417" semanticType="callout" shapeName="Other"/>
        </emma:interpretation>
      </emma:emma>
    </inkml:annotationXML>
    <inkml:trace contextRef="#ctx0" brushRef="#br0">857 1715 6,'0'0'28,"9"-20"2,-9 20-1,16-3-17,-16 3-4,0 0-1,0 0 0,-9 37 0,-5-12-1,6 17 0,-9 0 1,4 12-2,-4 2-1,3 5-1,0-5 0,2 1-1,4-8 0,-1-6-2,8-2-6,-12-12-28,11-10-1,2-19 0,0 0-2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39.99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29F8AAB-5B6D-4DF3-977D-C1E2EB0466BD}" emma:medium="tactile" emma:mode="ink">
          <msink:context xmlns:msink="http://schemas.microsoft.com/ink/2010/main" type="inkDrawing" rotatedBoundingBox="12689,9106 16373,11205 16208,11495 12524,9396" semanticType="callout" shapeName="Other">
            <msink:sourceLink direction="with" ref="{53C20F73-5AB1-4C3E-89F3-4A73E5C2E9E9}"/>
            <msink:sourceLink direction="with" ref="{0501D19E-534D-438E-A091-F3D93E6F6857}"/>
          </msink:context>
        </emma:interpretation>
      </emma:emma>
    </inkml:annotationXML>
    <inkml:trace contextRef="#ctx0" brushRef="#br0">-6 23 1,'0'-13'21,"0"13"-9,0 0-1,18-7 0,-18 7-1,16-3-2,-3 4 0,-13-1-1,23 2 0,-23-2-1,26 2-1,-12-2-1,4 5 0,-1-5-1,3 4 1,-1-4-1,3 4 0,0-2-1,1 1 0,3 0-1,1 1 0,2-1-1,3 1 1,2 1 0,2-1 0,0-1 0,3 3 0,-3-3 0,0 1 0,-1-1 0,1 3 0,-4-1 0,2 3-1,-4 0 1,0 1 0,-2 1-1,-1 0 1,-2 0 0,0 2-1,-2 0 1,-2 1-1,1 0 0,1 3 1,0-2-1,4 5 0,2 3 0,4 1 1,3 1-1,6 4 1,3-1-1,1 4 0,5 1 0,0-2 0,1 2 0,-2 0 0,1 0 0,3-2 0,-5-1 1,1 0-1,-2-2 0,-1-1 1,-3 1 0,3-1 0,-5 0 0,-2 3 0,2 0 0,2-2-1,-1-1 1,3 2-1,-2-1 0,2 4 0,3-5 0,1 4 0,-1-1 0,0 4 0,2 5 0,1 4 0,2 1 0,-2 1 0,0 1-1,1 1 1,2 0 0,2-2 0,2-5-1,2-3 1,-2-1 0,2-3 0,-2-3 1,1 1-1,-5-4 0,-3 2 1,-6-4-1,-4-1 0,-3 2 1,-1-2-1,-2-1 0,0-3 0,-4-1 0,-1 0 0,-2-1-1,-2-2 1,-2-1 0,-4-1 0,-5-1-1,-3-2 1,-13-10 0,21 14 0,-21-14 1,13 11-1,-13-11 0,0 0 0,14 11 0,-14-11 0,0 0 0,0 0 0,0 0 0,0 0 0,0 0-1,-13 3-2,13-3-1,-20-4-5,20 4-10,-16 1-13,16-1 0,-13-3 0,13 3 5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41.43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3C20F73-5AB1-4C3E-89F3-4A73E5C2E9E9}" emma:medium="tactile" emma:mode="ink">
          <msink:context xmlns:msink="http://schemas.microsoft.com/ink/2010/main" type="inkDrawing" rotatedBoundingBox="15602,10684 16431,10926 16286,11421 15457,11179" semanticType="enclosure" shapeName="Other">
            <msink:destinationLink direction="with" ref="{229F8AAB-5B6D-4DF3-977D-C1E2EB0466BD}"/>
          </msink:context>
        </emma:interpretation>
      </emma:emma>
    </inkml:annotationXML>
    <inkml:trace contextRef="#ctx0" brushRef="#br0">776 514 1,'0'0'24,"0"0"3,0 0 1,-13-9-17,0 4 0,-13-13-1,3 8-2,-15-12-1,2 6-1,-13-7-1,0 4-1,-8-2 0,8 2-2,-5-1 1,4 4-2,0-2 0,7 7 0,5-1-1,8 4 0,5-1 0,6 7 0,19 2 1,0 0-1,0 0 1,15 19-1,5-9 1,5 2 0,5 1-1,5 1 0,4-1 0,2 3 0,1-4-1,0 2 1,4 2-1,5 2 1,-1 1-1,1-1 1,-2 1-1,-3 0 1,-2-3 0,-5-2 0,-6-3 1,-10-4-1,-5-6 1,-18-1 0,0 0 0,6-24 0,-21 3 0,-2-5 0,-8-8 0,-7-4 0,-2-3-1,-1 1 1,-3-4-1,3 1 1,2 1-1,3 3 1,1 7-1,10 2 0,2 5 1,4 3-1,2 6 0,11 16 0,-10-18 0,10 18 0,0 0 0,0 0 0,0 0 0,0 0 0,-13-2 0,13 2 0,-17 15 1,4-5-1,-6 1 0,-3 5 1,-2 3 0,-5 1-1,-3 2 1,-3 1 0,0 0-1,1 2 1,0-2 1,1 2-1,3-2 0,4-1 1,2-2-1,8 2 1,2-5-1,5 2 0,4-5 0,2-1-1,3-13 0,1 16 1,-1-16-1,0 0 0,0 0 1,0 0-1,13 10 0,-13-10 0,0 0 0,0 0 0,0 0-1,0 0 1,0 0 0,0 0 0,0 0 0,0 0 0,0 0 0,0 0 0,13-7 0,-13 7 0,0 0 0,0 0 0,0 0 0,0 0 0,0 0 0,0 0 0,18-7 0,-18 7 0,14-2 0,-14 2-1,23 2 1,-10-1 0,3 1 0,3 1 0,4 1 0,2 0 0,4 1 0,5 2 0,6 0 0,0 2 0,6 1 0,1 2 0,0-1 0,6 2-1,-3-1 1,-2 1 0,-3-3-1,-5-1 1,-3-1 0,-5-2 0,-8 0 0,-7-3 0,-3-3-1,-14 0 0,0 0-3,0 0-13,0 0-17,-14-18-2,14 18 0,-21-4-1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36.39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1C1940B-5862-4231-A85D-D9F622BCD3D4}" emma:medium="tactile" emma:mode="ink">
          <msink:context xmlns:msink="http://schemas.microsoft.com/ink/2010/main" type="writingRegion" rotatedBoundingBox="15418,7548 16274,7308 16404,7772 15548,8012"/>
        </emma:interpretation>
      </emma:emma>
    </inkml:annotationXML>
    <inkml:traceGroup>
      <inkml:annotationXML>
        <emma:emma xmlns:emma="http://www.w3.org/2003/04/emma" version="1.0">
          <emma:interpretation id="{DCD7122F-7743-44AD-B8A3-C05FB44E8BC6}" emma:medium="tactile" emma:mode="ink">
            <msink:context xmlns:msink="http://schemas.microsoft.com/ink/2010/main" type="paragraph" rotatedBoundingBox="15418,7548 16274,7308 16404,7772 15548,80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E2CC3D7-961C-4D19-B17D-2FFC59F30855}" emma:medium="tactile" emma:mode="ink">
              <msink:context xmlns:msink="http://schemas.microsoft.com/ink/2010/main" type="line" rotatedBoundingBox="15418,7548 16274,7308 16404,7772 15548,8012"/>
            </emma:interpretation>
          </emma:emma>
        </inkml:annotationXML>
        <inkml:traceGroup>
          <inkml:annotationXML>
            <emma:emma xmlns:emma="http://www.w3.org/2003/04/emma" version="1.0">
              <emma:interpretation id="{0501D19E-534D-438E-A091-F3D93E6F6857}" emma:medium="tactile" emma:mode="ink">
                <msink:context xmlns:msink="http://schemas.microsoft.com/ink/2010/main" type="inkWord" rotatedBoundingBox="15418,7548 16274,7308 16404,7772 15548,8012">
                  <msink:destinationLink direction="with" ref="{229F8AAB-5B6D-4DF3-977D-C1E2EB0466BD}"/>
                  <msink:destinationLink direction="to" ref="{84CECEEB-A002-494A-BF03-2DC1C9DE90F7}"/>
                  <msink:destinationLink direction="from" ref="{84CECEEB-A002-494A-BF03-2DC1C9DE90F7}"/>
                  <msink:destinationLink direction="with" ref="{8B9C1DC9-A8D6-47B9-9D2F-7108F9047A85}"/>
                  <msink:destinationLink direction="with" ref="{C1C3B151-CD5B-4F63-9ED2-8FF8E80B4280}"/>
                  <msink:destinationLink direction="from" ref="{7442D813-E51B-47BB-B6C9-32137278E148}"/>
                  <msink:destinationLink direction="to" ref="{7442D813-E51B-47BB-B6C9-32137278E148}"/>
                  <msink:destinationLink direction="with" ref="{39EC1D57-4607-48FE-951A-277229D4BA22}"/>
                  <msink:destinationLink direction="with" ref="{066D341C-CA41-45AB-A40B-CC452708D4C9}"/>
                  <msink:destinationLink direction="with" ref="{A5DF27C0-B39B-44B0-A984-3FD03B8972EC}"/>
                </msink:context>
              </emma:interpretation>
              <emma:one-of disjunction-type="recognition" id="oneOf0">
                <emma:interpretation id="interp0" emma:lang="en-US" emma:confidence="0">
                  <emma:literal>10,</emma:literal>
                </emma:interpretation>
                <emma:interpretation id="interp1" emma:lang="en-US" emma:confidence="0">
                  <emma:literal>it,</emma:literal>
                </emma:interpretation>
                <emma:interpretation id="interp2" emma:lang="en-US" emma:confidence="0">
                  <emma:literal>10.</emma:literal>
                </emma:interpretation>
                <emma:interpretation id="interp3" emma:lang="en-US" emma:confidence="0">
                  <emma:literal>#0,</emma:literal>
                </emma:interpretation>
                <emma:interpretation id="interp4" emma:lang="en-US" emma:confidence="0">
                  <emma:literal>#7,</emma:literal>
                </emma:interpretation>
              </emma:one-of>
            </emma:emma>
          </inkml:annotationXML>
          <inkml:trace contextRef="#ctx0" brushRef="#br0">10673 413 1,'0'0'22,"0"0"9,0 0 0,-9-20-14,9 20-3,-18-9-3,18 9-3,-31-4-3,12 8-2,-8-2 0,-2 5-1,-7 0-1,-1 5 0,-4 0 0,-4-1 0,-5 1 0,0-1 0,-2-2 0,2 1 0,3-3 0,5 1 0,4-1-1,5-1 0,8 2-4,-2-9-15,12 5-13,2-4-1,13 0-1,-13-6-1</inkml:trace>
          <inkml:trace contextRef="#ctx0" brushRef="#br0" timeOffset="-1092.0625">10620 438 10,'13'-13'27,"-13"13"0,2-17-12,-2 17-4,0 0-1,0 0-1,0 0-1,-18 4-2,-4-1 0,5 7-1,-15-6 0,3 9-1,-12-5-1,4 5 0,-7-2 0,2 2-1,-4-3 0,1 5 0,0-2-1,2 1 0,2-2 0,3 1-1,4-4 1,3 1-1,7-3 0,5-1 1,6-2-1,13-4 1,0 0-1,0 0 1,0 0 0,33-3-1,-5-4 1,8-2-1,6-2 0,6-4 0,2-2 0,4-2 0,1-3 0,-2 1 0,1-3 0,-2 3 0,0-1 0,-3 2 0,-4 2 1,-3 2-1,-4 5 0,-5 1 0,-7 3 0,-7 1 0,-6 4 1,-13 2-1,0 0 1,0 22-1,-16-5 1,-4 9 0,-10 3 0,-5 9 0,-7 3 0,-5 2 0,0 0 0,-1 1 0,-1-4-1,2-2 0,7-3-1,2-8-2,9 8-9,-10-15-22,19-1-1,0-10-2,20-9 1</inkml:trace>
          <inkml:trace contextRef="#ctx0" brushRef="#br0" timeOffset="659.0377">10770 367 1,'0'0'25,"0"0"4,0 0-12,0-19-3,0 19 0,-22-7-2,22 7 0,-39-3-3,15 7-1,-13-6-3,1 4-2,-6-3 0,0 4-2,-4-2 0,3 1 0,-1 1 0,6 1 0,-1 0 0,3 2 0,3 1 0,2 2-1,4-2 1,4 1-1,3 0 0,-1-1 0,7 1-2,1-4 0,13-4-2,-21 7-3,21-7-16,0 0-10,0 0-1,0 0 1</inkml:trace>
          <inkml:trace contextRef="#ctx0" brushRef="#br0" timeOffset="1112.0636">10072 389 1,'0'0'28,"12"24"2,-2-9-1,2-2-16,14 14-4,-8-3 0,16 12-2,-7-9 0,9 9-2,-8-4-1,5 3-1,-8-5-1,1-1 0,-7-5-2,-5-7 0,-4 2-4,-10-19-13,0 0-14,-13 6-2,13-6 1,-24-12 1</inkml:trace>
          <inkml:trace contextRef="#ctx0" brushRef="#br0" timeOffset="-595.0341">10114 480 1,'0'0'0,"0"0"0,0 0 0,0 0 0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5:26.77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DDBFA67-3F74-48C3-A968-2B434160A922}" emma:medium="tactile" emma:mode="ink">
          <msink:context xmlns:msink="http://schemas.microsoft.com/ink/2010/main" type="inkDrawing" rotatedBoundingBox="3350,7993 5951,7397 6178,8387 3577,8983" semanticType="callout" shapeName="Other"/>
        </emma:interpretation>
      </emma:emma>
    </inkml:annotationXML>
    <inkml:trace contextRef="#ctx0" brushRef="#br0">-2829-591 18,'0'0'15,"17"15"-4,-17-15-1,17 13-3,-4-5 0,-13-8-2,19 16-1,-19-16 2,25 22-1,-25-22 2,32 26-1,-19-13 0,7 6 0,-7-5-1,4 5 0,-7-3-2,6 3 1,-7-2-2,1 4 0,-3-4 1,2 3-1,-5-2-1,4 2 1,-5-1-1,0 2 0,-3-2 0,-2 4 0,1-2-1,-2 2 1,-2 1-1,2 1 1,-1 0 0,1-1 0,-1-1 0,1 2 0,-3-2 0,2-1 0,-2-2 0,-1 0-1,-2-1 1,-2 0-1,-2-3 0,1 1 1,-3-1-1,4 0 1,-4-1 0,4-1-1,-2-1 2,13-13-2,-22 25 2,11-12-2,-3-2 1,1 1-1,-1 0 0,0-1-1,-2 1 2,0-1-2,-2-1 1,-1 2 1,-1-2-1,-2 0 0,1 0 0,-4-2 0,-4-1 0,-1 0 1,-4-1-1,1-2 0,-2 1 0,1 0 0,-2 0 0,1-1 0,1 0 0,1-1 0,1-1 0,0-1 0,1 1 0,-1-2 0,-2 1 0,0-1 0,-1 0 0,0 2-1,0-1 1,-4 0 0,0-1-1,-3-1 1,-3-2 0,-1-1 0,-3-1 1,-2-2-1,-1 1 0,1 1-1,1-3 2,0 4-2,6 1 2,2 0-1,1 3 0,3 2 0,4-1 0,-2 3 0,-1 1 0,1 1 0,-2-2 0,2 0 0,-3-1 0,2 0 0,0-1-1,4-1 2,4-1-1,0 0 0,5 0 0,0 0 0,3 0 0,3-1 0,-1 1 0,4-2 0,0 1 0,1-1 0,1 1 0,0 1 0,13 0 0,-19-2 0,19 2 0,0 0 0,-16 0 0,16 0 0,0 0 0,0 0 0,0 0 0,0 0 0,0 0 0,-13 0 0,13 0 0,0 0 0,0 0 0,0 0 0,0 0 0,0 0 0,-15-1 0,15 1 0,0 0 0,0 0 0,0 0 0,0 0 0,-14 0 0,14 0 0,0 0 0,0 0 0,0 0 0,0 0 0,0 0 0,0 0 1,0 0-1,0 0 0,0 0 0,0 0 0,0 0 1,0 0-1,0 0 0,0 0 1,0 0-1,23 10 1,-10-6-1,6 5 1,4-2-1,3 5 1,3-1-1,1 4 1,2-1-1,2 2 1,-3-1-1,-2 1 0,-3-3 0,-4-2 1,-3 1-1,-6-3 0,-13-9 0,19 11 0,-19-11 0,0 0 0,0 0 0,0 0-1,0 0 1,0 0 0,0 0-1,0 0 1,-16-8 0,3-1 0,-3-1 0,-6-2 0,-1-1 0,-4-1 0,-2-2 0,-3-2-1,-3 2 1,-3 0 0,1-1 0,-4 0 0,1 1 1,-2-2-2,3 4 2,1-1-1,6 4 0,5-1 0,5 1 0,4 2 0,18 9 1,-15-16-1,15 16 0,0 0 0,17-19 1,-3 15 0,7-2-1,5 0 2,4 1-2,8-1 1,-2 0-1,4 0 1,2 0-1,-1-1-1,0 1 0,-4 1 0,-4-3 0,-5 3 0,-2-1 0,-6 0 0,-2 0-1,-4 0 2,-14 6 1,20-10-2,-20 10 1,13-8 0,-13 8 1,0 0-1,0 0 0,0 0-1,0 0 2,13-11-1,-13 11 0,0 0 0,0 0 0,2 21 1,-4-4 0,1 5-1,-2 5 1,0 8-1,-1 7 2,-2 4-2,0 8 1,-2 2-2,-1 4 1,-1 1 0,0-5 0,0-1 0,-1-9 0,1-5 0,0-9 0,1-9 0,4-9 0,5-14-1,0 0 0,0 0-3,0 0-12,13-26-20,4 2 0,-1-11-2,9 2 1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45.50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442D813-E51B-47BB-B6C9-32137278E148}" emma:medium="tactile" emma:mode="ink">
          <msink:context xmlns:msink="http://schemas.microsoft.com/ink/2010/main" type="inkDrawing" rotatedBoundingBox="12674,9316 19837,8352 19916,8942 12753,9905" semanticType="callout" shapeName="Other">
            <msink:sourceLink direction="from" ref="{0501D19E-534D-438E-A091-F3D93E6F6857}"/>
            <msink:sourceLink direction="to" ref="{0501D19E-534D-438E-A091-F3D93E6F6857}"/>
          </msink:context>
        </emma:interpretation>
      </emma:emma>
    </inkml:annotationXML>
    <inkml:trace contextRef="#ctx0" brushRef="#br0">0 898 18,'0'0'15,"0"0"-3,0 0-3,0 0-5,0 0 0,0 0 0,0 0 0,0 0 1,14 9-1,-14-9 1,0 0-2,19 1 0,-19-1-2,20 3 1,-7 0-1,-13-3 2,26 3-1,-11-3 0,4 3 1,-3-3 0,4 1-1,0 0 0,0 1-1,1-2 1,2 1-1,-4-1 1,2 2 0,-2-4 0,3 4-1,-6-4 1,4 2-1,-2-1 1,-1 1-2,-1-2 1,0 1-1,-2 0 1,2-1-1,-1-1 1,1 2-1,-2-1 1,2 2-1,0-1 1,0 1-1,1 1 0,1 1 0,-3-1 1,4 1-1,-1-1 1,2 1 0,0-2 0,2 1 0,1-1 0,2 1 0,2-1 0,4 3 0,2-1 0,2 2-1,4-1 0,1 1 1,4 1-1,2-2 0,-3 1 0,2-3 0,-3 1 1,0-1-1,-3-1 0,1 0 1,-6-1 0,1-1-1,0 2 1,-2 0-1,3 0 0,-1 0 0,1 2 1,-1-1-1,0 2 0,-1-1 0,1 1 0,1-2 0,-2 2 0,-1-2 0,3 1 0,-1-1 0,4 1 0,0-1 0,5-1 0,-5 2 0,1-2 0,1 1 0,-2-1 0,0 1 0,-3-1 0,-1 2 0,-5-2 1,4-2-1,-4 1 0,0 1 1,2-3-1,0 2 1,0-2 0,0 1-1,0 1 0,1-1 1,0 1-1,3 1 0,-2 0 0,0 0 0,3 0 0,-1 0 0,3 0 0,0 0 0,3-1 0,-1 1 0,-1-2 0,2 1 0,0-1 0,1 1 1,-2-2-1,0 3 0,-4-3 0,2 2 0,-1-1 0,1 1 0,-1 1 0,-1-2 0,1 2 0,0-1 0,-1 1 0,4 0 0,-1-2 0,-2 2 0,4 0 0,1 0 1,5 0-1,0 0-1,3 0 2,-2 0-1,1-1-1,1-1 1,-2 1 0,-2-2 0,-4-1 1,2-1-1,0 1 0,0 0 0,-2-2 0,1 2 0,-2-1 0,3-1 0,-1 1 0,4-1 0,-1-1 0,0 1 0,5-1 0,1-5 0,0 0 0,2 1 1,-3-2-2,0 0 2,-2-2-1,-3-1 0,-2 2 0,0 1 1,0 0-2,-3 1 1,0-2 0,0 1 0,1 1 0,-1-1-1,2 0 1,-2 0 0,0 0 0,0 0 0,3 0 1,-2-2-1,1 0 0,-1-1 0,-1 0 1,0-3-1,-2 0 1,0-3-1,-1 2 0,-3-2 1,1 2-1,1-2 0,0-1 0,1 0 0,-2 3 0,1 1 0,0 0 0,-1 0 0,1 0 0,0 1 1,-4 2-1,1 1 1,0-2 0,1 2 0,0 1 0,1 2 0,-1-2 0,1 4-1,-5-2 0,2 1 1,-7 0-1,1 1 0,-5 2 0,-3-1 0,-6 3 1,-1 0-1,-13 6 0,19-8 1,-19 8-1,0 0 0,0 0 0,0 0-1,0 0 1,0 0 0,0 0 0,0 0 0,0 0-1,0 0 2,0 0-2,0 0 1,-13 5 0,13-5 0,0 0 0,0 0 1,0 0-1,0 0-1,0 0 2,0 0-1,0 0 0,0 0 0,0 0 0,0 0-1,0 0 2,-17 5-1,17-5-1,-19 3 1,3-2 0,-4 1 0,-6 0 0,-6 1 0,-3 0 0,-2 2 0,-3-2 0,-2-1 0,3 3 0,2-2 0,1 0 0,4-2 0,4-1 0,5 1 0,3-1 0,4 0 0,16 0 0,-20 0 1,20 0-1,0 0 0,0 0 0,0 0 0,14-2 0,-14 2 1,28-3-1,-8 1 0,3-2 0,3 0 0,4-1 0,5 1 0,3-2 0,5 0 0,2 0 0,1-1 0,4 1 0,-3 2 0,1-2 0,-1 0 0,-5 2 0,-3 0 0,-2-1 0,-3 3 0,-4-1 0,-4 0 0,0 1 0,-4 1 0,-3 1-1,-5-2 1,-14 2-1,16 6 1,-16-6 0,-3 15 0,-8-2 0,-7 1 1,-2 5-1,-6 3 1,-6 2-1,-1 1 1,-2 1-1,-1-1 0,1-2 0,0 3 0,-1-2 0,3 0 0,1-3 0,3-2 1,0-1-1,3-1 0,3-3 0,1-3 0,5-3 0,2-2 0,15-6 0,-20 4-2,20-4-10,-14 0-16,14 0-7,2-16-1,-2 16-1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47.2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9EC1D57-4607-48FE-951A-277229D4BA22}" emma:medium="tactile" emma:mode="ink">
          <msink:context xmlns:msink="http://schemas.microsoft.com/ink/2010/main" type="inkDrawing" rotatedBoundingBox="16932,9124 19508,10088 19401,10374 16826,9410" semanticType="callout" shapeName="Other">
            <msink:sourceLink direction="with" ref="{0501D19E-534D-438E-A091-F3D93E6F6857}"/>
          </msink:context>
        </emma:interpretation>
      </emma:emma>
    </inkml:annotationXML>
    <inkml:trace contextRef="#ctx0" brushRef="#br0">0 3 29,'14'3'16,"-14"-3"0,25-2-1,-25 2-2,32 0-2,-18-4-4,10 8-2,0-4-1,5 5-1,0-2 0,4 2 0,1-2 0,8 5 1,-2-4-1,8 3 1,-2-2-1,8 5 0,2-5 0,7 4-1,-3-3-1,6 3 1,-4-5 0,2 3-1,-4-4 1,3 3 0,-7-2-1,1 3 0,-4 2 1,2 4-2,-3 0 1,3 6-1,0 1 0,0 5 1,3 2-1,2 2 0,0 3 0,3 3 1,0 4-1,1 2 0,0 1 0,-1 0 1,-2-2-1,-1-1 1,-5 0-1,-2-1 0,-1-3 1,0-1-2,-5 0 2,-4-5 0,-4-2 0,0 1-1,-2-7 1,-4-2 0,-6-4-1,-2-5 1,-6-3-1,-3-3 0,-16-4 1,19 5-1,-19-5 0,0 0 0,0 0-1,0 0-1,0 0-4,-19-6-16,19 6-13,-26-7 0,11 1-1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45.96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66D341C-CA41-45AB-A40B-CC452708D4C9}" emma:medium="tactile" emma:mode="ink">
          <msink:context xmlns:msink="http://schemas.microsoft.com/ink/2010/main" type="inkDrawing" rotatedBoundingBox="19166,8574 19362,8954 19316,8979 19119,8598" semanticType="callout" shapeName="Other">
            <msink:sourceLink direction="with" ref="{0501D19E-534D-438E-A091-F3D93E6F6857}"/>
          </msink:context>
        </emma:interpretation>
      </emma:emma>
    </inkml:annotationXML>
    <inkml:trace contextRef="#ctx0" brushRef="#br0">0 0 30,'15'18'33,"6"9"0,0 6-15,-3-4-9,8 10-2,-6-6-1,5 6-1,-8-4-2,-1 0-2,-4-5-2,-8-8-4,5 1-20,-15-9-8,6-14 0,-22 14-2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48.53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5DF27C0-B39B-44B0-A984-3FD03B8972EC}" emma:medium="tactile" emma:mode="ink">
          <msink:context xmlns:msink="http://schemas.microsoft.com/ink/2010/main" type="inkDrawing" rotatedBoundingBox="18802,9983 19683,10052 19647,10504 18766,10435" semanticType="callout" shapeName="Other">
            <msink:sourceLink direction="with" ref="{0501D19E-534D-438E-A091-F3D93E6F6857}"/>
          </msink:context>
        </emma:interpretation>
      </emma:emma>
    </inkml:annotationXML>
    <inkml:trace contextRef="#ctx0" brushRef="#br0">854 419 1,'0'0'19,"19"8"9,-19-8-2,0 0-11,0 0-3,0 0-3,0 0-2,-16-13-2,-1 9-1,-12-9 0,-3 4-1,-13-5 1,-3 4-1,-10-5 0,0 5-1,-7-3 1,2 3-2,-4 0 1,3 3-1,2-2 0,7 2 0,6-1-1,7 3 1,6 0-1,8 1 1,6 1-1,22 3 0,-17-1 1,17 1-1,0 0 1,25 11-1,-4-4 0,7 1 1,4 2-1,5 0 0,2 3 1,5-1-1,1 1 0,1 0 0,0 0 0,4 0 0,-1 0-1,2 0 1,-4-2 0,0-1 1,-5-4-1,-3-1 0,-6-4 1,-5-4-1,-10-4 0,-3-2 1,-6-4-1,-5-3 0,-7-3 0,-4-2 0,-8-2 1,-1-2-1,-5-4 1,-3-1 0,-3-4-1,-1 2 1,0-1-1,1 3 0,3-1 0,2 5 0,5 6 0,4 3 0,13 17 1,-13-21-1,13 21 0,0 0 0,0 0 0,0 0 0,0 0 1,0 0-1,0 0 0,0 0 0,-16 16 0,16-16 0,-21 25 1,7-8-1,-5 2 1,-4 4-1,-4 3 1,-2 0 0,-3 0 0,0 3-1,1-4 2,3 1-1,0-3-1,6-2 1,2-3 0,4 0-1,2-2 0,3-2 1,11-14-1,-17 23 0,17-23-1,-14 16-2,14-1-15,0-15-16,0 0-2,-8-23-1,16 2-1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34.26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56750E5-2897-45CF-B01D-6022566D9FBA}" emma:medium="tactile" emma:mode="ink">
          <msink:context xmlns:msink="http://schemas.microsoft.com/ink/2010/main" type="inkDrawing" rotatedBoundingBox="8155,8334 15979,7510 16132,8963 8307,9786" semanticType="callout" shapeName="Other">
            <msink:sourceLink direction="with" ref="{DE26CFE3-3B3E-4D58-8615-CDA4D9C1CAE4}"/>
          </msink:context>
        </emma:interpretation>
      </emma:emma>
    </inkml:annotationXML>
    <inkml:trace contextRef="#ctx0" brushRef="#br0">0 763 17,'0'0'10,"0"0"0,0 0-2,0 0 0,0 0-1,0 0-1,0 0-2,0 0 1,13 6 1,-13-6 0,0 0 0,0 0 0,18 15-1,-18-15 0,0 0-1,13 11 0,-13-11-2,14 12 0,-14-12 0,19 11 0,-19-11-1,25 16 0,-12-7 0,-13-9 0,26 19 0,-13-11 0,3 1 1,-16-9-1,27 19 0,-14-12 0,2 2 0,-1 1 0,2 0-1,-2 0 0,2 0 1,0 2-2,2 1 2,-2 0-2,-2 0 1,2 2 0,-1-1 1,-2 0-2,0 1 2,-13-15-1,21 25 0,-21-25 0,18 21 0,-18-21 1,18 21-1,-18-21 0,19 18 0,-19-18 1,21 22-1,-8-10 0,-13-12 0,24 21 0,-9-10 0,1-1 0,0 1 0,2 1 0,1-1 0,0 1 0,4 2 0,-1-1 1,3 2-1,1-1 0,1 1 0,2-2 0,1 1 0,4-1 1,-1 0-1,2-1 0,-2-2 0,2 0 1,0-1-1,-4 0 1,3-2-1,-2-1 1,-1 1-1,0-3 1,-2 4-1,0-4 0,1 3 0,-1 0 0,2-1 1,2 3-1,0-2 0,0 2 0,2-1 0,0 1 0,0 0 1,1 0-1,0-1 0,-1 1 1,0 0 0,4-1 0,0 1-1,3-2 2,1 2-2,2-2 1,0 0-1,1 1 0,1-3 0,-3 6 1,0-4-2,-2 1 1,-2 3 0,1-1 0,-3-2 0,1 1 0,0 0-1,-2-5 2,2 5-1,-1-6 1,0 1-1,1-1 0,0 1 0,-1-1 1,2 0-1,2 1 0,2 1 0,2-1 0,0 0 0,2-1 1,-2 2-1,1-2 1,-2 1-1,-2-1 0,-1 0 0,-3 0 1,0 1-1,2 0 0,-1 1 0,1-1 0,-1 0 0,-1 1 0,2-2 0,-2-1 0,2 0 1,-1-1-1,-1-1 0,2-1 0,1-1 1,3 2-1,-1-1 1,3-2-1,-1 2 0,-1-2 1,1 1-1,-1-1 0,-1-1 0,-4-2 0,4 2 0,-4-3 1,2 1-1,-3-3 0,2 2 0,-1 0 1,1-2-1,-1-1 1,1-2 0,-1 1-1,2 1 1,2-2-1,2-1 0,1 0 0,-1 1 1,2 1-1,-1-1 0,0 1 0,-2-1 0,-2-1 0,-4 0 0,2-1 1,-4-2-1,0 0 1,-1-2-1,-2 0 0,1-1 0,0-2 0,0 0 0,-2-1 1,2-1-1,-1 1 0,1-1 0,3-2 0,0 1 0,2-2 0,3-2 0,-1 2 0,2-1 0,-1-1 0,2 2 0,-1-1 0,-1 0 0,-1 3 0,-3-1 1,3 1-1,0 0 0,0 1 0,0 2 1,-1-1-1,1 0 0,0 0 1,3 2-1,-1-4 0,3-1 0,-1-1 0,5 1 0,-1-1 0,4 0 0,0 0-1,1 0 1,-2 1 0,1 1 0,-4-2 0,0 0 0,0 0 0,-2-2 0,-2-1 1,-1 0-2,0-1 2,-1-1-2,0 1 2,1 0-1,-1-1 0,1 2 0,0 0 0,1 3 0,-1 2 0,0 0 0,-2 1 0,0 3 0,-3 3 0,-3-2 0,-3 3 0,-6 1 0,0 1 1,-5 4-1,-4 1 0,-3 3 0,-3 1 0,-13 5 0,17-8 0,-17 8 1,0 0-1,0 0 0,0 0 0,0 0 0,0 0 0,0 0 0,0 0 0,0 0 0,0 0 0,-14 10 0,14-10 0,0 0 0,0 0 0,-18 11-5,21 3-20,-3-14-10,0 0-2,-13 9 1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27.88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2F91F01-CD32-4EEC-B5AF-8F957ACDA6C1}" emma:medium="tactile" emma:mode="ink">
          <msink:context xmlns:msink="http://schemas.microsoft.com/ink/2010/main" type="inkDrawing" rotatedBoundingBox="5514,7107 8527,8020 7992,9786 4978,8872" semanticType="callout" shapeName="Other"/>
        </emma:interpretation>
      </emma:emma>
    </inkml:annotationXML>
    <inkml:trace contextRef="#ctx0" brushRef="#br0">0-2 10,'16'4'16,"-16"-4"-3,0 0-2,13 2-2,-13-2-1,14 4-3,-1 0 0,-13-4-1,21 6 0,-21-6-1,26 7 1,-26-7 0,27 9 0,-27-9 0,29 9-1,-16-6 0,5 4 0,-5-4-1,4 4 0,-2-1 0,3 1 0,-2-1-1,3 3 1,-2-1-1,4 2 0,0-1 0,3 3 0,-3-1 0,4 1-1,0-1 1,-1 2-1,2-1 1,0 0-1,-3-1 1,4 1-1,-3-1 1,2 1-1,0-1 1,-1 1-1,2 0 1,-1 1-1,3-2 1,0 2-1,3 0 0,1-1 1,1 1-1,2 1 0,-1-1 1,1 2-1,0-1 0,0 2 1,-2-1-1,-1 1 0,0 0 1,-1 0-1,0-1 1,-2 1-1,1 0 1,-2 0 0,-2 0-1,1 2 1,-2-4-1,0 2 1,0 0 0,1 1-1,-1 1 1,3 0-1,0 1 0,2 0 1,1 1-1,-1 2 1,0-3-1,2 0 1,-1-2 0,3 3 0,-3-2-1,4 1 1,-1-1-1,2 3 1,-1-3-1,2 1 0,-3 0 0,-2 0 1,0-2-1,1 2 1,-2-1-1,-1-1 1,-2 0 0,2-1-1,-2 2 2,0-3-1,-2 1 0,2 3 0,-4-1 1,-1-1-2,0 0 1,-1 1-1,0 1 0,-1-1 0,-2 0 0,-3-2 0,1 1 0,-1 0 0,-1 2 0,1-1 0,-1 0 0,-1 0 0,-1 1 0,2-1 1,-1 1-1,-2 0 0,0 0 0,0 0 0,-3 0 0,0 2 1,0 0-1,-3 0 0,-1 0 0,-2 0 0,-2 0 0,-4-1 0,-2-1 0,-2-3 0,-2-1 0,-4 1 0,-1-3 1,-2-1-1,-2-3 0,-2-1 0,0 1 0,-2-2 0,-2 1 0,-1-1 0,1-1 0,-3-1 0,0 1 0,-1 0 0,-2-2 0,-2 1 0,-1-1 0,-1 0 0,-2 1 0,-1-1 0,0-1 0,0 1 0,-2-1 0,2 0 0,-2 0 1,2-2-1,1 1 0,-1-1 0,-1 2 0,-3-1 0,1-1 0,-1 2 0,-1 0 0,-1 1 0,-1-1 0,1 1 0,1-1 0,2 0 0,3 0 0,1-1 0,2-4 0,0 2 0,-1-3 0,4 2 0,-2-2 0,0-1-1,0 1 1,2 0 0,0 0 0,-1 1 0,-1 2 0,1-1 0,-3 2 0,2 1 0,1 1 0,-4 0 0,0-2 0,-1 1 0,0 0 0,-1-2 0,1 0 0,-1-1 0,0 1 0,1-1 0,3 1 0,3 0 0,1 1 0,1-1 0,5 3 0,1-2 0,3 2 0,2-1 0,1 1 0,0-2 0,0 0 0,-1-1 0,-1 0 0,0-1 0,-3 0 0,3-1-1,0-1 1,2 2 0,16 1 0,-20-3 0,20 3 0,0 0 0,0 0 0,-13-2 0,13 2 0,0 0 0,0 0 0,0 0 0,0 0 0,0 0 0,0 0 0,0 0 0,0 0 0,0 0 0,0 0 0,0 0 0,0 0 0,0 0 0,0 0 0,0 0-1,0 0 1,0 0 0,0 0 0,0 0 0,0 0 0,0 0 0,0 13 0,0-13 0,0 0 0,19 16 0,-19-16 0,29 21 1,-9-8-1,5 0 2,4 3 0,1 0 0,5-1 0,-1 1 0,1-1 0,-2-1 0,-2-2 0,-2 1-1,-6-6-1,-3 3 0,-4-5 0,-3 0 0,-13-5 0,15 8 0,-15-8 0,0 0 0,0 0 0,-8-16-1,-5 9 1,-8-8 0,-4 1-2,-11-8 1,-6-1-1,-7-5 1,-3-4-1,-3-1 0,0-5 1,0 1-1,2-4 2,6 4 0,8 0 0,5 4 0,7 3 0,8 2 1,7 6-1,9 5 0,6 4 0,-3 13 0,24-14 1,-9 12-1,6 5-1,0 1 1,3 2 0,3 1 0,2 2 0,6 0 1,4 1-1,4 0 1,5 0-1,1 0 1,3 2-1,1-2 1,-3 0-1,-2-1 0,-3 1 0,-5-1 0,-5-4 0,-3 3 0,-7-4 0,-2 0 0,-6 1-1,-2-1 1,-15-4-1,0 0-2,16 19-9,-32-23-20,16 4-4,-16-3-1,16 3 0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31.24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A2F336F-7A63-49FC-A9CE-77DCD69FF445}" emma:medium="tactile" emma:mode="ink">
          <msink:context xmlns:msink="http://schemas.microsoft.com/ink/2010/main" type="inkDrawing" rotatedBoundingBox="5408,11261 8127,8343 8845,9011 6126,11930" semanticType="callout" shapeName="Other"/>
        </emma:interpretation>
      </emma:emma>
    </inkml:annotationXML>
    <inkml:trace contextRef="#ctx0" brushRef="#br0">2376 77 18,'0'0'13,"0"0"-1,0 0-2,-19-19-1,19 19-2,-11-15-2,11 15-2,-12-16 1,12 16-1,-7-14 1,7 14 0,0 0 0,0 0 1,-4-13 0,4 13-1,0 0-1,0 0 0,0 0-1,8 17 0,-8-17 0,11 18 0,-11-18 0,14 23 0,-14-23 0,23 26 1,-8-13-1,3 4 0,1 1 0,4 3 0,-1 1 0,1 6-1,-1-1 0,0 5 0,-3 6-1,-2 1 1,-3 3-1,1 3 1,-4 1-1,0 2 1,-4-1-1,0 1 1,-4-4-1,-2-1 2,-2-2-1,-3-2 1,-1 0 0,-2 0-1,-3-3 1,0 0-1,-3-1 1,0 1-2,-5 0 1,0 2-1,-6-5 1,0 5 0,-4-3-1,-1 4 1,-1 0 0,-2 2 0,0-1-1,3 2 1,-1-3 0,1 2-1,1-1 1,1-2-1,-1-1 1,2 0 0,-3-4-1,2 0 1,-2-2-1,1-2 1,-1-3-1,0 1 0,0-2 0,-1-2 0,1-1 0,-1-1 1,-2 0-1,0 0 0,-4 0 0,1-3 0,-1 3 0,-2-1 0,2 2 0,1-1 1,2 4-1,1 0 1,3-1-1,0 2 0,2-1 0,1 1 0,-2 0 0,1 0 1,-4 0-1,1-1 0,-2-2 0,0 2 0,-1-2 0,-2-2 1,2 0-1,0-2 0,1-1 0,1 3 1,1-3-1,1 3 0,1-2 0,1-1 0,-2 1 0,0 1 0,-1-2 0,2 1 1,-2-2-1,1 3-1,-3-1 2,1 1-1,0 1 0,-1-1 0,1 2 0,-3-1 0,2 1 0,-3-2 0,3 2 0,0 0 1,2-2-1,-1 2 0,1-2 0,3 0 1,1-1-1,-1 1 1,1-1-1,3-1 1,0-1-1,3-1 1,0 0-1,2-6 1,2 2-1,3-4 0,13-8 0,-19 13 0,19-13 0,0 0 0,-14 8 1,14-8-1,0 0 0,0 0 1,0 0-1,-3-22 1,3 9-1,0-3 0,1-4 0,1-2 0,1-3 0,-2-4 0,4 0 0,-1 0 0,2 0 0,0 0 0,1 2 0,1 2 0,0-1 0,3 7-1,-4 1 1,5 5 0,-5 0 0,-7 13-1,13-15 1,-13 15 0,0 0 0,0 0-1,-5 23 2,-6-7-2,0 9 2,-2 1-1,1 7 0,-4 0 0,3 4 0,0 3 1,2 1-1,-1-1 0,2-2 0,1 2 0,3-2 0,2-3 1,3-2-1,2-2 0,3-5 0,4-2 0,3-1 0,5-5 0,6-4 0,3-1 0,3-4-1,4-2 2,2-4-2,2-1 2,0-5-1,0-3 0,-1-3 0,0-1 1,-2-4-1,-1-1 0,-3-2 0,-3-1 0,-4 2 0,-5-1-2,-1 5-1,-10-8-6,11 17-19,-17-14-9,0 17 0,7-26-2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28.74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38796EE-8D37-47E2-B5B4-3FFB5A7377EC}" emma:medium="tactile" emma:mode="ink">
          <msink:context xmlns:msink="http://schemas.microsoft.com/ink/2010/main" type="inkDrawing" rotatedBoundingBox="6231,9412 6376,8800 6395,8805 6249,9417" semanticType="callout" shapeName="Other"/>
        </emma:interpretation>
      </emma:emma>
    </inkml:annotationXML>
    <inkml:trace contextRef="#ctx0" brushRef="#br0">857 1715 6,'0'0'28,"9"-20"2,-9 20-1,16-3-17,-16 3-4,0 0-1,0 0 0,-9 37 0,-5-12-1,6 17 0,-9 0 1,4 12-2,-4 2-1,3 5-1,0-5 0,2 1-1,4-8 0,-1-6-2,8-2-6,-12-12-28,11-10-1,2-19 0,0 0-2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39.99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24ACBDE-62FE-4875-82DC-2E04206E0AC8}" emma:medium="tactile" emma:mode="ink">
          <msink:context xmlns:msink="http://schemas.microsoft.com/ink/2010/main" type="inkDrawing" rotatedBoundingBox="12689,9106 16373,11205 16208,11495 12524,9396" semanticType="callout" shapeName="Other">
            <msink:sourceLink direction="with" ref="{E80A6E54-FFD8-4621-A906-AB431AA0AB27}"/>
          </msink:context>
        </emma:interpretation>
      </emma:emma>
    </inkml:annotationXML>
    <inkml:trace contextRef="#ctx0" brushRef="#br0">-6 23 1,'0'-13'21,"0"13"-9,0 0-1,18-7 0,-18 7-1,16-3-2,-3 4 0,-13-1-1,23 2 0,-23-2-1,26 2-1,-12-2-1,4 5 0,-1-5-1,3 4 1,-1-4-1,3 4 0,0-2-1,1 1 0,3 0-1,1 1 0,2-1-1,3 1 1,2 1 0,2-1 0,0-1 0,3 3 0,-3-3 0,0 1 0,-1-1 0,1 3 0,-4-1 0,2 3-1,-4 0 1,0 1 0,-2 1-1,-1 0 1,-2 0 0,0 2-1,-2 0 1,-2 1-1,1 0 0,1 3 1,0-2-1,4 5 0,2 3 0,4 1 1,3 1-1,6 4 1,3-1-1,1 4 0,5 1 0,0-2 0,1 2 0,-2 0 0,1 0 0,3-2 0,-5-1 1,1 0-1,-2-2 0,-1-1 1,-3 1 0,3-1 0,-5 0 0,-2 3 0,2 0 0,2-2-1,-1-1 1,3 2-1,-2-1 0,2 4 0,3-5 0,1 4 0,-1-1 0,0 4 0,2 5 0,1 4 0,2 1 0,-2 1 0,0 1-1,1 1 1,2 0 0,2-2 0,2-5-1,2-3 1,-2-1 0,2-3 0,-2-3 1,1 1-1,-5-4 0,-3 2 1,-6-4-1,-4-1 0,-3 2 1,-1-2-1,-2-1 0,0-3 0,-4-1 0,-1 0 0,-2-1-1,-2-2 1,-2-1 0,-4-1 0,-5-1-1,-3-2 1,-13-10 0,21 14 0,-21-14 1,13 11-1,-13-11 0,0 0 0,14 11 0,-14-11 0,0 0 0,0 0 0,0 0 0,0 0 0,0 0-1,-13 3-2,13-3-1,-20-4-5,20 4-10,-16 1-13,16-1 0,-13-3 0,13 3 5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41.43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80A6E54-FFD8-4621-A906-AB431AA0AB27}" emma:medium="tactile" emma:mode="ink">
          <msink:context xmlns:msink="http://schemas.microsoft.com/ink/2010/main" type="inkDrawing" rotatedBoundingBox="15602,10684 16431,10926 16286,11421 15457,11179" semanticType="enclosure" shapeName="Other">
            <msink:destinationLink direction="with" ref="{A24ACBDE-62FE-4875-82DC-2E04206E0AC8}"/>
          </msink:context>
        </emma:interpretation>
      </emma:emma>
    </inkml:annotationXML>
    <inkml:trace contextRef="#ctx0" brushRef="#br0">776 514 1,'0'0'24,"0"0"3,0 0 1,-13-9-17,0 4 0,-13-13-1,3 8-2,-15-12-1,2 6-1,-13-7-1,0 4-1,-8-2 0,8 2-2,-5-1 1,4 4-2,0-2 0,7 7 0,5-1-1,8 4 0,5-1 0,6 7 0,19 2 1,0 0-1,0 0 1,15 19-1,5-9 1,5 2 0,5 1-1,5 1 0,4-1 0,2 3 0,1-4-1,0 2 1,4 2-1,5 2 1,-1 1-1,1-1 1,-2 1-1,-3 0 1,-2-3 0,-5-2 0,-6-3 1,-10-4-1,-5-6 1,-18-1 0,0 0 0,6-24 0,-21 3 0,-2-5 0,-8-8 0,-7-4 0,-2-3-1,-1 1 1,-3-4-1,3 1 1,2 1-1,3 3 1,1 7-1,10 2 0,2 5 1,4 3-1,2 6 0,11 16 0,-10-18 0,10 18 0,0 0 0,0 0 0,0 0 0,0 0 0,-13-2 0,13 2 0,-17 15 1,4-5-1,-6 1 0,-3 5 1,-2 3 0,-5 1-1,-3 2 1,-3 1 0,0 0-1,1 2 1,0-2 1,1 2-1,3-2 0,4-1 1,2-2-1,8 2 1,2-5-1,5 2 0,4-5 0,2-1-1,3-13 0,1 16 1,-1-16-1,0 0 0,0 0 1,0 0-1,13 10 0,-13-10 0,0 0 0,0 0 0,0 0-1,0 0 1,0 0 0,0 0 0,0 0 0,0 0 0,0 0 0,0 0 0,13-7 0,-13 7 0,0 0 0,0 0 0,0 0 0,0 0 0,0 0 0,0 0 0,18-7 0,-18 7 0,14-2 0,-14 2-1,23 2 1,-10-1 0,3 1 0,3 1 0,4 1 0,2 0 0,4 1 0,5 2 0,6 0 0,0 2 0,6 1 0,1 2 0,0-1 0,6 2-1,-3-1 1,-2 1 0,-3-3-1,-5-1 1,-3-1 0,-5-2 0,-8 0 0,-7-3 0,-3-3-1,-14 0 0,0 0-3,0 0-13,0 0-17,-14-18-2,14 18 0,-21-4-1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5:29.47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90571A9-507E-4B98-9759-6481BBD5E741}" emma:medium="tactile" emma:mode="ink">
          <msink:context xmlns:msink="http://schemas.microsoft.com/ink/2010/main" type="inkDrawing" rotatedBoundingBox="3309,10312 5958,7620 6592,8243 3942,10935" semanticType="callout" shapeName="Other"/>
        </emma:interpretation>
      </emma:emma>
    </inkml:annotationXML>
    <inkml:trace contextRef="#ctx0" brushRef="#br0">2390 68 15,'0'0'13,"-16"-13"-2,16 13-2,-20-13-2,20 13-1,-16-16-1,16 16 1,-13-13-2,13 13 1,0 0-1,-8-14 1,8 14-1,0 0 1,0 0-1,0 0 1,13 9-1,-13-9 0,0 0 0,0 0 0,9 17-1,-9-17 0,6 17 0,-6-17-1,10 24 0,-10-24-1,15 28 1,-8-12-1,3 3 1,-1 0 0,2 4-1,-1-3 1,0 4-1,-1 2 0,0-3 0,-2 2 0,2 2 0,-3-2 0,-1 1 0,1 0-1,0 1 1,-3 1 0,0-1 0,-2-1-1,-1 0 0,-1-1 2,-2 1-1,-3 0 0,0-1 0,-1 1 0,0 0-1,-2 1 2,2 1-2,0-2 0,-2 1 0,2-2 0,-1 3 1,1-4-1,-1 1 1,-3-1-1,1 1 0,-1 0 0,1-1 1,-2 1-1,2 1 0,-3 0 0,0 1 0,3 1 0,-2-1 0,0 2 0,-1 2 0,0-4 0,-1 1 0,1 1 1,0-2-1,-3 1 1,-1-1-1,-1-1 1,-1 0 0,-1 1 1,-2 0-1,-2-2 2,1 4-2,-3 0 1,-2 0 0,-1-1 0,-1 1-1,-4 2-1,1-1 1,0 2-1,-5-2 0,1 2 0,-3 2 1,0 0-1,-1 1 1,-2 0-1,-1 3 0,-2 1 1,1-2-1,0-1 0,0 1 0,-1-3 1,0 1-1,1-3 0,-3-2 1,2-2-1,-2 1 0,0-2 1,1 2-1,-1-1 1,4 2-1,-1 1 0,1-1 1,2 0-1,0-2 1,1-2-1,-1 0 1,0-3 0,0-4 0,2-2-1,0-1 1,1-1-1,5-2 1,-1-2-1,6 0 0,0-3 1,4 1-1,4-2 0,2-1 0,1-2 0,5 2 0,0-3 0,13-3 0,-14 6 0,14-6 0,0 0 0,0 0 0,0 0 0,0 0 1,0 0-1,0 0 0,0 0 0,0 0 0,0 0 0,0 0 0,-13 1 0,13-1 1,0 0-1,0 0 0,0 0 0,0 0 0,0 0 0,0 0 0,0 0 0,0 0 0,0 0 0,-6-16 0,6 16 0,0 0 0,-4-14 0,4 14 0,-5-16 1,5 3-1,-1 0 0,1-5 0,1 0 0,-1-4 0,2-4 0,1-2-1,1-1 0,0 0 1,2 1-1,-1 0 0,0 2 1,1 3-1,0 7 1,-3 1 0,-3 15 0,7-18 0,-7 18 0,0 0-1,0 0 1,0 0 0,0 0 0,-3 13-1,-3 1 1,-1 8 0,-4 5 0,-2 4 0,-2 5 1,-2 2-1,1 2 1,-3 4 0,2-1-1,-2-1 1,4-2-1,1 1 0,1-5 0,4 2 0,2-6 0,1-3 0,3-5 0,0-5 0,3-3 0,3-2 0,-3-14 0,13 18 0,-13-18 0,19 9 0,-6-7 0,1 1 0,5-1 0,2-1 0,0-2 1,1-1-1,1-2 0,2 0 0,1-4 0,-2-2 0,3-1 1,-3-1-1,1-1 0,-2 0 0,2 3 0,-5-2 0,0 2 0,-3 0 0,-2 3 0,-15 7 0,22-13 0,-22 13 0,13-12 0,-13 12 0,0 0 0,0 0 1,13-13-2,-13 13 1,0 0 0,13-9 0,-13 9 0,0 0 0,0 0 0,13-13-1,-13 13 1,-6-15 0,0 2 0,-3-5 0,-1-4 0,-4-4 0,-4-3 0,-3-2 0,-1-1 0,-1 0 0,-2-1 0,2 2-1,1 4 1,1 2-1,3 5 0,1-1-1,2 4-1,0-2-1,15 19-9,-27-24-17,27 24-7,-7-21-2,7 21 2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36.39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E26CFE3-3B3E-4D58-8615-CDA4D9C1CAE4}" emma:medium="tactile" emma:mode="ink">
          <msink:context xmlns:msink="http://schemas.microsoft.com/ink/2010/main" type="inkDrawing" rotatedBoundingBox="15418,7548 16274,7308 16404,7772 15548,8012" shapeName="Other">
            <msink:destinationLink direction="with" ref="{956750E5-2897-45CF-B01D-6022566D9FBA}"/>
            <msink:destinationLink direction="from" ref="{FF9365D5-A4CB-4570-8376-16CE7BBF6CD9}"/>
          </msink:context>
        </emma:interpretation>
      </emma:emma>
    </inkml:annotationXML>
    <inkml:trace contextRef="#ctx0" brushRef="#br0">10673 413 1,'0'0'22,"0"0"9,0 0 0,-9-20-14,9 20-3,-18-9-3,18 9-3,-31-4-3,12 8-2,-8-2 0,-2 5-1,-7 0-1,-1 5 0,-4 0 0,-4-1 0,-5 1 0,0-1 0,-2-2 0,2 1 0,3-3 0,5 1 0,4-1-1,5-1 0,8 2-4,-2-9-15,12 5-13,2-4-1,13 0-1,-13-6-1</inkml:trace>
    <inkml:trace contextRef="#ctx0" brushRef="#br0" timeOffset="-1092.0625">10620 438 10,'13'-13'27,"-13"13"0,2-17-12,-2 17-4,0 0-1,0 0-1,0 0-1,-18 4-2,-4-1 0,5 7-1,-15-6 0,3 9-1,-12-5-1,4 5 0,-7-2 0,2 2-1,-4-3 0,1 5 0,0-2-1,2 1 0,2-2 0,3 1-1,4-4 1,3 1-1,7-3 0,5-1 1,6-2-1,13-4 1,0 0-1,0 0 1,0 0 0,33-3-1,-5-4 1,8-2-1,6-2 0,6-4 0,2-2 0,4-2 0,1-3 0,-2 1 0,1-3 0,-2 3 0,0-1 0,-3 2 0,-4 2 1,-3 2-1,-4 5 0,-5 1 0,-7 3 0,-7 1 0,-6 4 1,-13 2-1,0 0 1,0 22-1,-16-5 1,-4 9 0,-10 3 0,-5 9 0,-7 3 0,-5 2 0,0 0 0,-1 1 0,-1-4-1,2-2 0,7-3-1,2-8-2,9 8-9,-10-15-22,19-1-1,0-10-2,20-9 1</inkml:trace>
    <inkml:trace contextRef="#ctx0" brushRef="#br0" timeOffset="659.0377">10770 367 1,'0'0'25,"0"0"4,0 0-12,0-19-3,0 19 0,-22-7-2,22 7 0,-39-3-3,15 7-1,-13-6-3,1 4-2,-6-3 0,0 4-2,-4-2 0,3 1 0,-1 1 0,6 1 0,-1 0 0,3 2 0,3 1 0,2 2-1,4-2 1,4 1-1,3 0 0,-1-1 0,7 1-2,1-4 0,13-4-2,-21 7-3,21-7-16,0 0-10,0 0-1,0 0 1</inkml:trace>
    <inkml:trace contextRef="#ctx0" brushRef="#br0" timeOffset="1112.0636">10072 389 1,'0'0'28,"12"24"2,-2-9-1,2-2-16,14 14-4,-8-3 0,16 12-2,-7-9 0,9 9-2,-8-4-1,5 3-1,-8-5-1,1-1 0,-7-5-2,-5-7 0,-4 2-4,-10-19-13,0 0-14,-13 6-2,13-6 1,-24-12 1</inkml:trace>
    <inkml:trace contextRef="#ctx0" brushRef="#br0" timeOffset="-595.0341">10114 480 1,'0'0'0,"0"0"0,0 0 0,0 0 0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45.50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C69C1ED-2557-49D0-82BF-47E69B1CCF11}" emma:medium="tactile" emma:mode="ink">
          <msink:context xmlns:msink="http://schemas.microsoft.com/ink/2010/main" type="inkDrawing" rotatedBoundingBox="12674,9316 19837,8352 19916,8942 12753,9905" semanticType="callout" shapeName="Other"/>
        </emma:interpretation>
      </emma:emma>
    </inkml:annotationXML>
    <inkml:trace contextRef="#ctx0" brushRef="#br0">0 898 18,'0'0'15,"0"0"-3,0 0-3,0 0-5,0 0 0,0 0 0,0 0 0,0 0 1,14 9-1,-14-9 1,0 0-2,19 1 0,-19-1-2,20 3 1,-7 0-1,-13-3 2,26 3-1,-11-3 0,4 3 1,-3-3 0,4 1-1,0 0 0,0 1-1,1-2 1,2 1-1,-4-1 1,2 2 0,-2-4 0,3 4-1,-6-4 1,4 2-1,-2-1 1,-1 1-2,-1-2 1,0 1-1,-2 0 1,2-1-1,-1-1 1,1 2-1,-2-1 1,2 2-1,0-1 1,0 1-1,1 1 0,1 1 0,-3-1 1,4 1-1,-1-1 1,2 1 0,0-2 0,2 1 0,1-1 0,2 1 0,2-1 0,4 3 0,2-1 0,2 2-1,4-1 0,1 1 1,4 1-1,2-2 0,-3 1 0,2-3 0,-3 1 1,0-1-1,-3-1 0,1 0 1,-6-1 0,1-1-1,0 2 1,-2 0-1,3 0 0,-1 0 0,1 2 1,-1-1-1,0 2 0,-1-1 0,1 1 0,1-2 0,-2 2 0,-1-2 0,3 1 0,-1-1 0,4 1 0,0-1 0,5-1 0,-5 2 0,1-2 0,1 1 0,-2-1 0,0 1 0,-3-1 0,-1 2 0,-5-2 1,4-2-1,-4 1 0,0 1 1,2-3-1,0 2 1,0-2 0,0 1-1,0 1 0,1-1 1,0 1-1,3 1 0,-2 0 0,0 0 0,3 0 0,-1 0 0,3 0 0,0 0 0,3-1 0,-1 1 0,-1-2 0,2 1 0,0-1 0,1 1 1,-2-2-1,0 3 0,-4-3 0,2 2 0,-1-1 0,1 1 0,-1 1 0,-1-2 0,1 2 0,0-1 0,-1 1 0,4 0 0,-1-2 0,-2 2 0,4 0 0,1 0 1,5 0-1,0 0-1,3 0 2,-2 0-1,1-1-1,1-1 1,-2 1 0,-2-2 0,-4-1 1,2-1-1,0 1 0,0 0 0,-2-2 0,1 2 0,-2-1 0,3-1 0,-1 1 0,4-1 0,-1-1 0,0 1 0,5-1 0,1-5 0,0 0 0,2 1 1,-3-2-2,0 0 2,-2-2-1,-3-1 0,-2 2 0,0 1 1,0 0-2,-3 1 1,0-2 0,0 1 0,1 1 0,-1-1-1,2 0 1,-2 0 0,0 0 0,0 0 0,3 0 1,-2-2-1,1 0 0,-1-1 0,-1 0 1,0-3-1,-2 0 1,0-3-1,-1 2 0,-3-2 1,1 2-1,1-2 0,0-1 0,1 0 0,-2 3 0,1 1 0,0 0 0,-1 0 0,1 0 0,0 1 1,-4 2-1,1 1 1,0-2 0,1 2 0,0 1 0,1 2 0,-1-2 0,1 4-1,-5-2 0,2 1 1,-7 0-1,1 1 0,-5 2 0,-3-1 0,-6 3 1,-1 0-1,-13 6 0,19-8 1,-19 8-1,0 0 0,0 0 0,0 0-1,0 0 1,0 0 0,0 0 0,0 0 0,0 0-1,0 0 2,0 0-2,0 0 1,-13 5 0,13-5 0,0 0 0,0 0 1,0 0-1,0 0-1,0 0 2,0 0-1,0 0 0,0 0 0,0 0 0,0 0-1,0 0 2,-17 5-1,17-5-1,-19 3 1,3-2 0,-4 1 0,-6 0 0,-6 1 0,-3 0 0,-2 2 0,-3-2 0,-2-1 0,3 3 0,2-2 0,1 0 0,4-2 0,4-1 0,5 1 0,3-1 0,4 0 0,16 0 0,-20 0 1,20 0-1,0 0 0,0 0 0,0 0 0,14-2 0,-14 2 1,28-3-1,-8 1 0,3-2 0,3 0 0,4-1 0,5 1 0,3-2 0,5 0 0,2 0 0,1-1 0,4 1 0,-3 2 0,1-2 0,-1 0 0,-5 2 0,-3 0 0,-2-1 0,-3 3 0,-4-1 0,-4 0 0,0 1 0,-4 1 0,-3 1-1,-5-2 1,-14 2-1,16 6 1,-16-6 0,-3 15 0,-8-2 0,-7 1 1,-2 5-1,-6 3 1,-6 2-1,-1 1 1,-2 1-1,-1-1 0,1-2 0,0 3 0,-1-2 0,3 0 0,1-3 0,3-2 1,0-1-1,3-1 0,3-3 0,1-3 0,5-3 0,2-2 0,15-6 0,-20 4-2,20-4-10,-14 0-16,14 0-7,2-16-1,-2 16-1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47.2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C14B216-6167-4895-A669-36CC95E10FA7}" emma:medium="tactile" emma:mode="ink">
          <msink:context xmlns:msink="http://schemas.microsoft.com/ink/2010/main" type="inkDrawing" rotatedBoundingBox="16932,9124 19508,10088 19401,10374 16826,9410" semanticType="callout" shapeName="Other"/>
        </emma:interpretation>
      </emma:emma>
    </inkml:annotationXML>
    <inkml:trace contextRef="#ctx0" brushRef="#br0">0 3 29,'14'3'16,"-14"-3"0,25-2-1,-25 2-2,32 0-2,-18-4-4,10 8-2,0-4-1,5 5-1,0-2 0,4 2 0,1-2 0,8 5 1,-2-4-1,8 3 1,-2-2-1,8 5 0,2-5 0,7 4-1,-3-3-1,6 3 1,-4-5 0,2 3-1,-4-4 1,3 3 0,-7-2-1,1 3 0,-4 2 1,2 4-2,-3 0 1,3 6-1,0 1 0,0 5 1,3 2-1,2 2 0,0 3 0,3 3 1,0 4-1,1 2 0,0 1 0,-1 0 1,-2-2-1,-1-1 1,-5 0-1,-2-1 0,-1-3 1,0-1-2,-5 0 2,-4-5 0,-4-2 0,0 1-1,-2-7 1,-4-2 0,-6-4-1,-2-5 1,-6-3-1,-3-3 0,-16-4 1,19 5-1,-19-5 0,0 0 0,0 0-1,0 0-1,0 0-4,-19-6-16,19 6-13,-26-7 0,11 1-1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45.96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31DF0E0-A5D4-42C1-9A5E-159166767B35}" emma:medium="tactile" emma:mode="ink">
          <msink:context xmlns:msink="http://schemas.microsoft.com/ink/2010/main" type="inkDrawing" rotatedBoundingBox="19166,8574 19362,8954 19316,8979 19119,8598" semanticType="callout" shapeName="Other"/>
        </emma:interpretation>
      </emma:emma>
    </inkml:annotationXML>
    <inkml:trace contextRef="#ctx0" brushRef="#br0">0 0 30,'15'18'33,"6"9"0,0 6-15,-3-4-9,8 10-2,-6-6-1,5 6-1,-8-4-2,-1 0-2,-4-5-2,-8-8-4,5 1-20,-15-9-8,6-14 0,-22 14-2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0:48.53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7A97C7D-2B8C-499D-9AC0-2FF81F68DBC3}" emma:medium="tactile" emma:mode="ink">
          <msink:context xmlns:msink="http://schemas.microsoft.com/ink/2010/main" type="inkDrawing" rotatedBoundingBox="18802,9983 19683,10052 19647,10504 18766,10435" semanticType="callout" shapeName="Other"/>
        </emma:interpretation>
      </emma:emma>
    </inkml:annotationXML>
    <inkml:trace contextRef="#ctx0" brushRef="#br0">854 419 1,'0'0'19,"19"8"9,-19-8-2,0 0-11,0 0-3,0 0-3,0 0-2,-16-13-2,-1 9-1,-12-9 0,-3 4-1,-13-5 1,-3 4-1,-10-5 0,0 5-1,-7-3 1,2 3-2,-4 0 1,3 3-1,2-2 0,7 2 0,6-1-1,7 3 1,6 0-1,8 1 1,6 1-1,22 3 0,-17-1 1,17 1-1,0 0 1,25 11-1,-4-4 0,7 1 1,4 2-1,5 0 0,2 3 1,5-1-1,1 1 0,1 0 0,0 0 0,4 0 0,-1 0-1,2 0 1,-4-2 0,0-1 1,-5-4-1,-3-1 0,-6-4 1,-5-4-1,-10-4 0,-3-2 1,-6-4-1,-5-3 0,-7-3 0,-4-2 0,-8-2 1,-1-2-1,-5-4 1,-3-1 0,-3-4-1,-1 2 1,0-1-1,1 3 0,3-1 0,2 5 0,5 6 0,4 3 0,13 17 1,-13-21-1,13 21 0,0 0 0,0 0 0,0 0 0,0 0 1,0 0-1,0 0 0,0 0 0,-16 16 0,16-16 0,-21 25 1,7-8-1,-5 2 1,-4 4-1,-4 3 1,-2 0 0,-3 0 0,0 3-1,1-4 2,3 1-1,0-3-1,6-2 1,2-3 0,4 0-1,2-2 0,3-2 1,11-14-1,-17 23 0,17-23-1,-14 16-2,14-1-15,0-15-16,0 0-2,-8-23-1,16 2-1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41:11.40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F9365D5-A4CB-4570-8376-16CE7BBF6CD9}" emma:medium="tactile" emma:mode="ink">
          <msink:context xmlns:msink="http://schemas.microsoft.com/ink/2010/main" type="inkDrawing" rotatedBoundingBox="6021,6590 16180,7156 16083,8882 5925,8316" semanticType="callout" shapeName="Other">
            <msink:sourceLink direction="from" ref="{DE26CFE3-3B3E-4D58-8615-CDA4D9C1CAE4}"/>
          </msink:context>
        </emma:interpretation>
      </emma:emma>
    </inkml:annotationXML>
    <inkml:trace contextRef="#ctx0" brushRef="#br0">10177 238 10,'-23'-16'26,"23"16"-11,0 0-3,0 0-1,0 0-2,0 0-2,0 0-2,-18-5-1,18 5 1,-16 5-2,16-5 0,-21 4-1,21-4 1,-28 7-1,28-7-1,-26 9 1,26-9-1,-26 12 0,13-5 0,-1-1 0,0 1-1,-1 0 0,-1 0 0,-2 0 0,1 1 1,0-1-1,-1-1 0,2 1 0,0 0 0,2 0 0,1 1 0,-2-1 0,15-7 1,-23 14-1,9-5 0,-2 0 0,-2-2 0,0 2 2,-4-2-1,0 0 0,0-1 0,-2 1 1,1 2-1,-1-3 0,3 2 0,-2-2-1,1 3 1,-1-3 0,-2 2-1,2 0 0,-2-3 1,1 1-1,-1 1 1,2-1-1,0 1 0,0 1 1,-2-1-1,0 2 0,2-1 0,-1 1 0,-2 0 0,-1-1 0,1 1 1,0 1-1,2 0 0,-2 0 0,0 1 0,0 0 0,-3 1 0,0-2 1,0 1-1,-3 1 0,-1-2 0,-1 2 0,1-2 1,0 1-1,-1 3 0,4-1 0,1 1 1,0-1-1,4 0 0,1 3 1,-1 0-1,2 1 0,0-1 0,0 2 0,0-1 1,-2 3-1,2 1 0,0-3 0,-3 1 0,-1 0 0,1 0 0,0-2 0,-1 1 1,-1-3-1,1 1 0,-1 0 1,2 0-1,0-1 1,2 1-1,-4 0 1,1 0-1,-1-2 0,1 2 0,-2-2 0,-3 1 0,0-2 0,-1 1 1,-1-1-1,2 0 0,-1 0 1,0 0-1,0-1 1,2 0-1,-1 2 1,3-1-1,0 0 1,2 2-1,-2-4 0,1 1 0,-1 1 0,0-2 0,1 0 0,-1-3 0,-3 0 0,0 0 0,0 1 0,0 0 0,-3-1 0,4-1 0,-3 2 0,0 0 0,2 0 0,-3-1 1,0 1-1,-1 0 0,-2-1 0,-1 1 0,0 0 0,-1-2 0,-4 0 0,2 0 0,2 1 0,-2-3 0,3 3 0,1-3 0,2 1 0,-2-1 0,2 0 0,0 0 0,0-1 0,1 0 1,-3 1-1,-1-1 0,-3-1 0,2 1 0,-5-1 0,-2 0 0,-2 1 0,-3-2 0,0 1 0,0-2 0,0 1 0,-1-1 0,3 1 1,-1-1-1,2-2 0,0 1 0,1-2 0,0 1 0,-1-2 1,0-2-1,-5 1 0,5 0 0,-5-1 0,-2 1 0,-2 0 0,-1-2 0,1 0 0,-2 2 0,2-3 0,0 2 0,1-2 0,0 1 0,2 0 0,2-1 0,0 1 0,3-1 0,-2 0 0,1 1 0,0-3 0,-1 2 0,-1-1 0,-2-1 0,0-1 0,-3 0 0,0-1 1,-3 0-1,2-2 0,-4 1 0,-2-2 0,1-1 0,-2-2 1,-1-2-1,-1 0 0,-3 0 0,-3-1 0,1 0 0,-1 0 0,0-1 0,0 1-1,2 1 2,-4-2-2,5 0 1,-1 1 0,3-2 0,-5 1 0,1-3 0,-3 3 0,-5-4 0,-2 0 0,-1-1-1,-1-1 2,-5-1-2,2-1 2,-2 0-2,0-1 2,2 1-1,-2-1 0,0 1 0,0-2 0,2 1 0,3 1 0,-2-1 0,3-2 0,3 1 0,3-1 1,4 2-2,-2-2 1,4 2 0,0-1 0,2 2 0,1 1 0,4-1 0,2 3 0,5 1 0,6 2 0,6 1 0,5 2 0,5 1 0,6 2 1,5 2-1,3 2 0,4 1 0,3 2 1,15 10-1,-17-16 0,17 16 1,0 0-1,-9-17 0,9 17 1,0 0-1,4-13 1,-4 13-1,0 0 0,8-13 1,-8 13-1,0 0 0,0 0 0,0 0 0,11-13 0,-11 13 0,0 0 0,0 0 0,0 0 0,0 0 0,0 0-1,13 6 1,-13-6 0,10 14 0,-10-14 0,16 22 0,-7-8 0,0 1 0,-1 2 0,3 2 0,0 1 0,2 1 0,2 2 0,1 0 0,0 0 0,-1 0 0,1 0 0,-1-1 0,-1-2 0,-2-2 0,-1-2 1,-2-3-1,-9-13 0,16 20 0,-16-20 1,13 13-1,-13-13 0,0 0 0,0 0 0,13 3 0,-13-3-1,0-13 1,0 13 0,-3-20 0,0 5-1,0-1 1,-4-3 0,0 1 0,-2-4 0,-2 0 1,-2-1-1,-2-2-1,-2 1 2,-2-2-2,0 3 2,-1-4-2,0 4 2,-1 2-2,4 2 2,1 0-1,3 3 0,1 0 0,4 3 0,8 13 0,-15-20 0,15 20 0,-14-16 0,14 16 0,-13-12 0,13 12 0,0 0 0,-13-8 0,13 8 0,0 0 0,0 0 0,0 0 0,0 0 0,0 0 0,-2-15 0,2 15 0,0 0 0,0 0 0,0 0 0,0 0 0,0 0 0,0 0 0,16-10 0,-16 10 0,15 3 0,-15-3 0,24 6 0,-5-2 0,3-1 0,5 1 0,10 1 0,5-1 1,5 2-1,7-2 0,1 2 0,4 0 0,1 1 0,-4 0 0,-4 0 0,-7 1 0,-6-1 0,-4 0 1,-9-1-1,-6-2 0,-5 1 0,-15-5 0,16 5 0,-16-5 0,0 0 0,0 0 0,0 0 0,-2 15 1,2-15-1,-13 19 0,3-6 0,-6 3 0,-3 4 1,-4 2-1,-4 1 0,-2 3 1,-3 3-1,-3 3 1,0 1-1,2 2 1,-2 1-1,2 0 0,3 0 1,-2 2-1,3-2 0,1-3 0,2-1 1,2-3-1,3-6 0,5-2 1,3-7-1,13-14 0,-8 16 1,8-16-1,17-7-1,-1-5-1,9 2-3,-9-13-7,14 11-20,-16-9-5,-1 2-2,-10-3 1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5:22.84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1143B23-EF32-4B10-91D1-24EA590E717C}" emma:medium="tactile" emma:mode="ink">
          <msink:context xmlns:msink="http://schemas.microsoft.com/ink/2010/main" type="inkDrawing" rotatedBoundingBox="8635,7971 9365,8390 9047,8945 8317,8526" semanticType="callout" shapeName="Other"/>
        </emma:interpretation>
      </emma:emma>
    </inkml:annotationXML>
    <inkml:trace contextRef="#ctx0" brushRef="#br0">700 356 1,'18'12'25,"-18"-12"6,13 0-9,1 7-4,-14-7-1,0 0-3,0 0-3,0 0-3,6-15-3,-6 15-1,0 0-1,-20-14-1,20 14 0,-25-16-1,5 4 1,-3 1 0,-8-5-2,-4-2 1,-8-5-1,-5 0 1,-8-4-1,-5-1 0,-4-1-1,0 0 1,4 2 0,4 1 0,10 4 0,6 3 1,9 6-2,11 6 2,21 7-1,0 0 0,0 0 0,13 23-1,10-6 1,6 2 0,4 4 0,6 2 0,3 0-1,4 1 1,5 0 1,1 1-1,-1-1 0,2 0 0,1-1 1,-5-2-1,-4-3 1,-4-2-1,-7-2 0,-6-5 0,-6-1 0,-6-1 0,-16-9 0,14 12 0,-14-12 0,0 0 0,-10 20 0,10-20 0,-28 20 0,5-7 0,-4 3 0,-7 3 1,-3 0-1,-7 4 1,-1 0-1,-4-1 1,0 1-1,3 2 1,2-2-1,5-3 0,4 0 0,9-4 0,5-3 0,5-1 0,16-12 0,-18 10 0,18-10 0,0 0-2,6-13-3,-2-4-7,15 6-21,-6-7-2,9 0 0,-5-5-1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5:23.26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5830130-F702-4898-8B8F-3988069514F7}" emma:medium="tactile" emma:mode="ink">
          <msink:context xmlns:msink="http://schemas.microsoft.com/ink/2010/main" type="inkDrawing" rotatedBoundingBox="8743,8969 8831,8156 8887,8162 8800,8975" semanticType="callout" shapeName="Other"/>
        </emma:interpretation>
      </emma:emma>
    </inkml:annotationXML>
    <inkml:trace contextRef="#ctx0" brushRef="#br0">228 127 13,'0'0'31,"6"15"3,-6-15-2,12 34-17,-12-16-4,10 17-2,-12-4-2,8 13-3,-9 1 0,2 5-3,-5 5 1,0 3-1,-4 0-1,1 0 0,1-1 0,-2-4 0,-1-5 0,3-5 0,-2-6 0,2-7 0,1-5-3,7-25-6,-9 21-23,9-21-3,0 0 0,12-27 0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5:56.87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AE23254-C3C6-4F7E-8BC6-A356D58F159F}" emma:medium="tactile" emma:mode="ink">
          <msink:context xmlns:msink="http://schemas.microsoft.com/ink/2010/main" type="inkDrawing" rotatedBoundingBox="3350,7993 5951,7397 6178,8387 3577,8983" semanticType="callout" shapeName="Other"/>
        </emma:interpretation>
      </emma:emma>
    </inkml:annotationXML>
    <inkml:trace contextRef="#ctx0" brushRef="#br0">-2829-591 18,'0'0'15,"17"15"-4,-17-15-1,17 13-3,-4-5 0,-13-8-2,19 16-1,-19-16 2,25 22-1,-25-22 2,32 26-1,-19-13 0,7 6 0,-7-5-1,4 5 0,-7-3-2,6 3 1,-7-2-2,1 4 0,-3-4 1,2 3-1,-5-2-1,4 2 1,-5-1-1,0 2 0,-3-2 0,-2 4 0,1-2-1,-2 2 1,-2 1-1,2 1 1,-1 0 0,1-1 0,-1-1 0,1 2 0,-3-2 0,2-1 0,-2-2 0,-1 0-1,-2-1 1,-2 0-1,-2-3 0,1 1 1,-3-1-1,4 0 1,-4-1 0,4-1-1,-2-1 2,13-13-2,-22 25 2,11-12-2,-3-2 1,1 1-1,-1 0 0,0-1-1,-2 1 2,0-1-2,-2-1 1,-1 2 1,-1-2-1,-2 0 0,1 0 0,-4-2 0,-4-1 0,-1 0 1,-4-1-1,1-2 0,-2 1 0,1 0 0,-2 0 0,1-1 0,1 0 0,1-1 0,1-1 0,0-1 0,1 1 0,-1-2 0,-2 1 0,0-1 0,-1 0 0,0 2-1,0-1 1,-4 0 0,0-1-1,-3-1 1,-3-2 0,-1-1 0,-3-1 1,-2-2-1,-1 1 0,1 1-1,1-3 2,0 4-2,6 1 2,2 0-1,1 3 0,3 2 0,4-1 0,-2 3 0,-1 1 0,1 1 0,-2-2 0,2 0 0,-3-1 0,2 0 0,0-1-1,4-1 2,4-1-1,0 0 0,5 0 0,0 0 0,3 0 0,3-1 0,-1 1 0,4-2 0,0 1 0,1-1 0,1 1 0,0 1 0,13 0 0,-19-2 0,19 2 0,0 0 0,-16 0 0,16 0 0,0 0 0,0 0 0,0 0 0,0 0 0,0 0 0,-13 0 0,13 0 0,0 0 0,0 0 0,0 0 0,0 0 0,0 0 0,-15-1 0,15 1 0,0 0 0,0 0 0,0 0 0,0 0 0,-14 0 0,14 0 0,0 0 0,0 0 0,0 0 0,0 0 0,0 0 0,0 0 1,0 0-1,0 0 0,0 0 0,0 0 0,0 0 1,0 0-1,0 0 0,0 0 1,0 0-1,23 10 1,-10-6-1,6 5 1,4-2-1,3 5 1,3-1-1,1 4 1,2-1-1,2 2 1,-3-1-1,-2 1 0,-3-3 0,-4-2 1,-3 1-1,-6-3 0,-13-9 0,19 11 0,-19-11 0,0 0 0,0 0 0,0 0-1,0 0 1,0 0 0,0 0-1,0 0 1,-16-8 0,3-1 0,-3-1 0,-6-2 0,-1-1 0,-4-1 0,-2-2 0,-3-2-1,-3 2 1,-3 0 0,1-1 0,-4 0 0,1 1 1,-2-2-2,3 4 2,1-1-1,6 4 0,5-1 0,5 1 0,4 2 0,18 9 1,-15-16-1,15 16 0,0 0 0,17-19 1,-3 15 0,7-2-1,5 0 2,4 1-2,8-1 1,-2 0-1,4 0 1,2 0-1,-1-1-1,0 1 0,-4 1 0,-4-3 0,-5 3 0,-2-1 0,-6 0 0,-2 0-1,-4 0 2,-14 6 1,20-10-2,-20 10 1,13-8 0,-13 8 1,0 0-1,0 0 0,0 0-1,0 0 2,13-11-1,-13 11 0,0 0 0,0 0 0,2 21 1,-4-4 0,1 5-1,-2 5 1,0 8-1,-1 7 2,-2 4-2,0 8 1,-2 2-2,-1 4 1,-1 1 0,0-5 0,0-1 0,-1-9 0,1-5 0,0-9 0,1-9 0,4-9 0,5-14-1,0 0 0,0 0-3,0 0-12,13-26-20,4 2 0,-1-11-2,9 2 1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5:56.87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24339F7-E881-4038-94F6-8E8966A62EBE}" emma:medium="tactile" emma:mode="ink">
          <msink:context xmlns:msink="http://schemas.microsoft.com/ink/2010/main" type="inkDrawing" rotatedBoundingBox="3646,6086 9204,8453 8953,9041 3395,6674" semanticType="callout" shapeName="Other"/>
        </emma:interpretation>
      </emma:emma>
    </inkml:annotationXML>
    <inkml:trace contextRef="#ctx0" brushRef="#br0">-10 39 1,'0'0'19,"0"0"10,1-14-5,-1 14-11,0 0-1,0 0-1,6-16 0,-6 16-3,0 0-1,0 0-2,0 0-1,10-13-1,-10 13-1,0 0-1,0 0 0,16-5 0,-16 5-1,18 3 1,-5-1-1,1 1 1,2-1-1,4 3 1,1 1-1,2-1 1,1 3-1,2-1 0,2 2 0,4-1 1,-2 1-1,2 0 0,1 1 0,2 0 0,0 1 0,0 1 0,1 1 0,1 0-1,3 0 1,-3 0-1,4 2 1,2-1-1,1-1 1,0 2 0,1 1 0,2-2 0,0 3 0,3 1 0,-1-1 0,0 3 1,2 4-1,1 0 0,-1 1 0,-4 1 1,0 0-1,-2 1 0,-2 2 0,-2 2 0,-4-4 1,-1 2-1,-2 0 0,2 3 1,-1-3-1,1 3 0,0-2 0,2-1 1,1 2-2,0-2 2,1-2-1,-1 1 0,-2-2 0,-1 1 0,-1-1 0,-1 0 0,-2 0 0,1-1 0,-1 1 1,0 0-2,1 0 2,1 0-1,-2 0 0,-1 0 1,0 2-1,-1-1 1,-2-1-1,-2 2 0,0-2 0,3-1 1,0-2-1,-2 1 0,4-1 0,1-1 0,1 0 0,-1-2 0,3 0 0,-2 1 0,0-2 0,0-2 0,1 0 0,-1 1 0,3-1 0,-1 2 0,3-2 0,-2 1 0,0-1 0,2 0 1,-2-1-1,0 0 0,0-1 0,-1-2 0,0-2 0,1 2 1,-1-3-1,-1 2 1,0-2 0,0 0-1,1-1 1,0 0-1,0-1 1,-1 0 0,1-3-1,1 1 1,2-3-1,1 1 1,2-2-1,-2 1 0,4-2 1,2 1-1,3 1 0,0-1 0,-2 1 0,0 3 0,1-2 1,-3 2-1,0 2 1,-4-1-1,0-1 1,-3 1-1,1 0 1,1-1-1,0 0 0,3 1 1,1-1-1,5-1 0,-1 1 0,-1-1 0,-1-1 0,-2-1 0,-4 1 0,-4-4 0,-2 3 0,-7-3-1,-1 1 1,0 1 0,-1-1 0,1 2 0,1 0 0,1 0 0,5 1 0,2 1 0,0-1 0,2 2 1,1 0-2,-1-1 1,0 3 0,-1-1 1,1 0-2,-3 0 1,1 2 0,-1-2 0,-1 1 1,-3-1-1,-2-1 0,-1-1 0,-3-2 0,-4 2 0,-3-2 0,-3-2 0,-13-1 0,15 1 0,-15-1 0,0 0-2,0 0 0,0 0-2,17-1-1,-17 1-8,0 0-22,3-13 0,-3 13-1,0 0 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5:56.87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D441816-9F45-4AC3-BB51-5BFF16E8FF43}" emma:medium="tactile" emma:mode="ink">
          <msink:context xmlns:msink="http://schemas.microsoft.com/ink/2010/main" type="inkDrawing" rotatedBoundingBox="3309,10312 5958,7620 6592,8243 3942,10935" semanticType="callout" shapeName="Other"/>
        </emma:interpretation>
      </emma:emma>
    </inkml:annotationXML>
    <inkml:trace contextRef="#ctx0" brushRef="#br0">2390 68 15,'0'0'13,"-16"-13"-2,16 13-2,-20-13-2,20 13-1,-16-16-1,16 16 1,-13-13-2,13 13 1,0 0-1,-8-14 1,8 14-1,0 0 1,0 0-1,0 0 1,13 9-1,-13-9 0,0 0 0,0 0 0,9 17-1,-9-17 0,6 17 0,-6-17-1,10 24 0,-10-24-1,15 28 1,-8-12-1,3 3 1,-1 0 0,2 4-1,-1-3 1,0 4-1,-1 2 0,0-3 0,-2 2 0,2 2 0,-3-2 0,-1 1 0,1 0-1,0 1 1,-3 1 0,0-1 0,-2-1-1,-1 0 0,-1-1 2,-2 1-1,-3 0 0,0-1 0,-1 1 0,0 0-1,-2 1 2,2 1-2,0-2 0,-2 1 0,2-2 0,-1 3 1,1-4-1,-1 1 1,-3-1-1,1 1 0,-1 0 0,1-1 1,-2 1-1,2 1 0,-3 0 0,0 1 0,3 1 0,-2-1 0,0 2 0,-1 2 0,0-4 0,-1 1 0,1 1 1,0-2-1,-3 1 1,-1-1-1,-1-1 1,-1 0 0,-1 1 1,-2 0-1,-2-2 2,1 4-2,-3 0 1,-2 0 0,-1-1 0,-1 1-1,-4 2-1,1-1 1,0 2-1,-5-2 0,1 2 0,-3 2 1,0 0-1,-1 1 1,-2 0-1,-1 3 0,-2 1 1,1-2-1,0-1 0,0 1 0,-1-3 1,0 1-1,1-3 0,-3-2 1,2-2-1,-2 1 0,0-2 1,1 2-1,-1-1 1,4 2-1,-1 1 0,1-1 1,2 0-1,0-2 1,1-2-1,-1 0 1,0-3 0,0-4 0,2-2-1,0-1 1,1-1-1,5-2 1,-1-2-1,6 0 0,0-3 1,4 1-1,4-2 0,2-1 0,1-2 0,5 2 0,0-3 0,13-3 0,-14 6 0,14-6 0,0 0 0,0 0 0,0 0 0,0 0 1,0 0-1,0 0 0,0 0 0,0 0 0,0 0 0,0 0 0,-13 1 0,13-1 1,0 0-1,0 0 0,0 0 0,0 0 0,0 0 0,0 0 0,0 0 0,0 0 0,0 0 0,-6-16 0,6 16 0,0 0 0,-4-14 0,4 14 0,-5-16 1,5 3-1,-1 0 0,1-5 0,1 0 0,-1-4 0,2-4 0,1-2-1,1-1 0,0 0 1,2 1-1,-1 0 0,0 2 1,1 3-1,0 7 1,-3 1 0,-3 15 0,7-18 0,-7 18 0,0 0-1,0 0 1,0 0 0,0 0 0,-3 13-1,-3 1 1,-1 8 0,-4 5 0,-2 4 0,-2 5 1,-2 2-1,1 2 1,-3 4 0,2-1-1,-2-1 1,4-2-1,1 1 0,1-5 0,4 2 0,2-6 0,1-3 0,3-5 0,0-5 0,3-3 0,3-2 0,-3-14 0,13 18 0,-13-18 0,19 9 0,-6-7 0,1 1 0,5-1 0,2-1 0,0-2 1,1-1-1,1-2 0,2 0 0,1-4 0,-2-2 0,3-1 1,-3-1-1,1-1 0,-2 0 0,2 3 0,-5-2 0,0 2 0,-3 0 0,-2 3 0,-15 7 0,22-13 0,-22 13 0,13-12 0,-13 12 0,0 0 0,0 0 1,13-13-2,-13 13 1,0 0 0,13-9 0,-13 9 0,0 0 0,0 0 0,13-13-1,-13 13 1,-6-15 0,0 2 0,-3-5 0,-1-4 0,-4-4 0,-4-3 0,-3-2 0,-1-1 0,-1 0 0,-2-1 0,2 2-1,1 4 1,1 2-1,3 5 0,1-1-1,2 4-1,0-2-1,15 19-9,-27-24-17,27 24-7,-7-21-2,7 21 2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3-01-25T09:36:08.18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8CB0282-1B54-4DC7-A865-5D58E3EA8F11}" emma:medium="tactile" emma:mode="ink">
          <msink:context xmlns:msink="http://schemas.microsoft.com/ink/2010/main" type="inkDrawing" rotatedBoundingBox="3829,6868 9077,8785 8874,9339 3626,7422" semanticType="callout" shapeName="Other"/>
        </emma:interpretation>
      </emma:emma>
    </inkml:annotationXML>
    <inkml:trace contextRef="#ctx0" brushRef="#br0">5236 1879 7,'0'0'20,"0"0"-4,0 0-3,0 0-1,0 0-1,13-1-1,-13 1-1,0 0-2,0 0 0,0 0-2,0 0-2,0 0-1,0 0-1,13-1 0,-13 1-1,0 0 0,0 0 1,0 0-1,0 0 1,-18 8-1,18-8 1,-19 6 0,6-3 0,13-3 0,-28 6 1,14-2-1,-4-3 0,2 1 0,-2-1 0,0 1 0,-2-4 0,1 2 0,-1-3 0,1 2-1,-1-2 1,0 2 0,-2-2-1,3 3 1,-1-2-1,-1 1 0,1 1 1,-1 0-1,-3-2 0,4 1 0,-2-2 0,-1 0 1,-3 0-1,2-1 0,-4 0 1,0-1-1,0-1 0,-3 2 0,-1-2 0,-2 1 0,-3-3 1,0 1-2,-2 0 2,0 1-1,-2-1 0,0 0 0,-1 1 0,3 0 0,2-1 0,-1 2 1,2-2-1,-3 0 0,1 0 0,1-2 0,-1-1 0,-1 0 0,-3-2 0,0 1 0,-3-1 1,1 0-1,-3-1 0,-3 2 0,-2-2 0,2 1 0,-1-1 0,-1 2 0,3-2 0,-1 1 0,3-1 1,2 0-1,0 0 0,1-2 0,1 1 0,0-1-1,-1 1 2,2 1-2,0-2 1,0 0 0,0-3 0,0 2 1,-1 0-2,-2 0 1,-1-1-1,-2 1 2,-3-1-2,2 2 1,1-1-1,-1 2 1,1-2 0,5-1 0,-1-1 1,2 1-1,0-2 1,0-1-1,2-1 0,-1 1 0,2 0 0,-1-3 0,-1 1 1,1-1-1,-1-2 0,0-1 1,-2 0-1,-3 1 1,-2-2-1,-3 1 1,-1-2-1,-1 2 1,-2-1-1,-3 1 0,-2-2 1,2 1-1,0-2 0,2 1 0,0 2 1,-1-1-1,-1-1 0,2 2 0,1-1 0,-2-2 1,1 0-2,1 1 2,3 1-1,2 1 0,6 1 0,2 0 2,5 5-2,7 3 0,4 1 1,4 3-1,5 1 1,4 4-1,13 8 0,-18-13 1,18 13-1,-13-8 0,13 8 0,-13-7 0,13 7 0,-19-7 0,19 7 0,-23-10 0,23 10 0,-21-10 0,21 10 0,-19-8 0,19 8 0,-13-4 0,13 4 0,0 0 0,-15-7 0,15 7 0,0 0 0,-14-9 0,14 9 0,0 0 0,-15-13 0,15 13 0,0 0 0,0 0 0,-13-10 0,13 10 0,0 0 0,0 0 0,0 0 0,0 0 0,0 0 0,0 0 0,0 0 0,0 0 0,0 0 0,0 0 0,0 0 0,2 17-1,-2-17 1,11 22 0,-1-6 0,1 3 0,2 1 0,0 0 0,3 3 0,-2 1 0,3-1 0,1 0 0,-1 0 0,-1 0-1,1-2 2,1-1-1,1-3 1,-1-1-2,0 0 2,-2-3-1,-2-3 1,1 0-1,-15-10 0,20 15 0,-20-15 0,0 0 0,13 10 0,-13-10-1,0 0 1,0 0 0,0 0 0,0 0 0,0 0 0,-19-19 0,19 19 0,-27-25-1,8 7 1,-4-4 0,-6-4 0,-5-2 1,-5-3-2,-3-3 2,0-1-1,0 2 1,2-2-1,1 2 0,4 3 1,8 1-1,2 1 0,8 2 0,1 4 0,6 2 0,2 4 1,2 2-1,6 14 0,-8-22 0,8 22 0,0 0 0,-13-14 0,13 14 0,0 0 0,0 0 0,-13-2 0,13 2 0,0 0 0,24 16 0,-6-6 1,5 2-1,7 2 0,8 2 0,7 2 0,4-1 0,5 2-1,4 1 1,-1 0 0,4 1 0,0-1 0,-6 0 0,-4-2 0,-5-1 0,-7-3 0,-8-2 0,-7-2 0,-6-3 0,-18-7 0,17 10 0,-17-10 0,0 0 0,0 0-1,0 0 1,-10 13 0,10-13 0,0 0 0,-21 12 0,21-12 0,-23 13 1,6-4-1,-5 2 0,-1 2 0,-4 5 1,-2 1 0,-3 1-1,0 2 1,2 1-1,1 0 1,2 2-1,3-1 1,2-1-1,5-1 0,1 0 0,1-2 0,2 0 1,3-5-1,3-1 0,7-14 0,-12 16 1,12-16-1,0 0 0,0 0 0,0 0 0,0 0-2,6-17-1,-6 17-6,2-19-17,-2 19-10,8-20-1,-8 20 0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BF99-E6E2-45AC-967F-424D3300F3B9}" type="datetimeFigureOut">
              <a:rPr lang="en-US" smtClean="0"/>
              <a:t>11/1/13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C2125-8E98-4A82-B6E0-5E01E26E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icon library.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CN5E slides #4-57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76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CN5E slides #4-57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7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#4-57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76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#4-57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0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#4-57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01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#4-57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01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icon library.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26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26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26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26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26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26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#4-57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7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0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8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2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4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7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09550"/>
            <a:ext cx="8686800" cy="85725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Introduction to Computer Networks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85800" y="1657350"/>
            <a:ext cx="5257800" cy="1524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0" y="2876550"/>
            <a:ext cx="4525887" cy="936190"/>
            <a:chOff x="1204264" y="3301954"/>
            <a:chExt cx="4525887" cy="936190"/>
          </a:xfrm>
        </p:grpSpPr>
        <p:pic>
          <p:nvPicPr>
            <p:cNvPr id="10" name="Picture 6" descr="http://www.engr.washington.edu/sites/default/files/mycoe/marcom/uw/signature_left/UW.Signature_left_smal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892522"/>
              <a:ext cx="4425649" cy="345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726234" y="3301954"/>
              <a:ext cx="4003917" cy="6232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David Wetherall  (djw@uw.edu)</a:t>
              </a:r>
            </a:p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Professor of Computer Science &amp; Engineering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2" name="Picture 8" descr="http://www.cs.washington.edu/images/logo/CSElogo2_14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362118"/>
              <a:ext cx="502920" cy="5029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itle 1"/>
          <p:cNvSpPr txBox="1">
            <a:spLocks/>
          </p:cNvSpPr>
          <p:nvPr userDrawn="1"/>
        </p:nvSpPr>
        <p:spPr>
          <a:xfrm>
            <a:off x="228600" y="209550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sz="4400" dirty="0" smtClean="0"/>
              <a:t>Introduction to Computer Networks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95546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631436"/>
            <a:ext cx="9144000" cy="51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Extent of subtitles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4202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142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9089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5979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82278"/>
            <a:ext cx="8686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478155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47815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2" r:id="rId3"/>
    <p:sldLayoutId id="2147483664" r:id="rId4"/>
    <p:sldLayoutId id="2147483661" r:id="rId5"/>
    <p:sldLayoutId id="2147483666" r:id="rId6"/>
    <p:sldLayoutId id="2147483649" r:id="rId7"/>
    <p:sldLayoutId id="2147483650" r:id="rId8"/>
    <p:sldLayoutId id="2147483663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emf"/><Relationship Id="rId12" Type="http://schemas.openxmlformats.org/officeDocument/2006/relationships/customXml" Target="../ink/ink5.xml"/><Relationship Id="rId13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Relationship Id="rId4" Type="http://schemas.openxmlformats.org/officeDocument/2006/relationships/customXml" Target="../ink/ink1.xml"/><Relationship Id="rId5" Type="http://schemas.openxmlformats.org/officeDocument/2006/relationships/image" Target="../media/image7.emf"/><Relationship Id="rId6" Type="http://schemas.openxmlformats.org/officeDocument/2006/relationships/customXml" Target="../ink/ink2.xml"/><Relationship Id="rId7" Type="http://schemas.openxmlformats.org/officeDocument/2006/relationships/image" Target="../media/image8.emf"/><Relationship Id="rId8" Type="http://schemas.openxmlformats.org/officeDocument/2006/relationships/customXml" Target="../ink/ink3.xml"/><Relationship Id="rId9" Type="http://schemas.openxmlformats.org/officeDocument/2006/relationships/image" Target="../media/image9.emf"/><Relationship Id="rId10" Type="http://schemas.openxmlformats.org/officeDocument/2006/relationships/customXml" Target="../ink/ink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customXml" Target="../ink/ink6.xml"/><Relationship Id="rId5" Type="http://schemas.openxmlformats.org/officeDocument/2006/relationships/image" Target="../media/image8.emf"/><Relationship Id="rId6" Type="http://schemas.openxmlformats.org/officeDocument/2006/relationships/customXml" Target="../ink/ink7.xml"/><Relationship Id="rId7" Type="http://schemas.openxmlformats.org/officeDocument/2006/relationships/image" Target="../media/image7.emf"/><Relationship Id="rId8" Type="http://schemas.openxmlformats.org/officeDocument/2006/relationships/customXml" Target="../ink/ink8.xml"/><Relationship Id="rId9" Type="http://schemas.openxmlformats.org/officeDocument/2006/relationships/image" Target="../media/image9.emf"/><Relationship Id="rId10" Type="http://schemas.openxmlformats.org/officeDocument/2006/relationships/customXml" Target="../ink/ink9.xml"/><Relationship Id="rId11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customXml" Target="../ink/ink10.xml"/><Relationship Id="rId5" Type="http://schemas.openxmlformats.org/officeDocument/2006/relationships/image" Target="../media/image8.emf"/><Relationship Id="rId6" Type="http://schemas.openxmlformats.org/officeDocument/2006/relationships/customXml" Target="../ink/ink11.xml"/><Relationship Id="rId7" Type="http://schemas.openxmlformats.org/officeDocument/2006/relationships/image" Target="../media/image13.emf"/><Relationship Id="rId8" Type="http://schemas.openxmlformats.org/officeDocument/2006/relationships/customXml" Target="../ink/ink12.xml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emf"/><Relationship Id="rId20" Type="http://schemas.openxmlformats.org/officeDocument/2006/relationships/customXml" Target="../ink/ink21.xml"/><Relationship Id="rId21" Type="http://schemas.openxmlformats.org/officeDocument/2006/relationships/image" Target="../media/image22.emf"/><Relationship Id="rId22" Type="http://schemas.openxmlformats.org/officeDocument/2006/relationships/customXml" Target="../ink/ink22.xml"/><Relationship Id="rId23" Type="http://schemas.openxmlformats.org/officeDocument/2006/relationships/image" Target="../media/image23.emf"/><Relationship Id="rId24" Type="http://schemas.openxmlformats.org/officeDocument/2006/relationships/customXml" Target="../ink/ink23.xml"/><Relationship Id="rId25" Type="http://schemas.openxmlformats.org/officeDocument/2006/relationships/image" Target="../media/image24.emf"/><Relationship Id="rId10" Type="http://schemas.openxmlformats.org/officeDocument/2006/relationships/customXml" Target="../ink/ink16.xml"/><Relationship Id="rId11" Type="http://schemas.openxmlformats.org/officeDocument/2006/relationships/image" Target="../media/image17.emf"/><Relationship Id="rId12" Type="http://schemas.openxmlformats.org/officeDocument/2006/relationships/customXml" Target="../ink/ink17.xml"/><Relationship Id="rId13" Type="http://schemas.openxmlformats.org/officeDocument/2006/relationships/image" Target="../media/image18.emf"/><Relationship Id="rId14" Type="http://schemas.openxmlformats.org/officeDocument/2006/relationships/customXml" Target="../ink/ink18.xml"/><Relationship Id="rId15" Type="http://schemas.openxmlformats.org/officeDocument/2006/relationships/image" Target="../media/image19.emf"/><Relationship Id="rId16" Type="http://schemas.openxmlformats.org/officeDocument/2006/relationships/customXml" Target="../ink/ink19.xml"/><Relationship Id="rId17" Type="http://schemas.openxmlformats.org/officeDocument/2006/relationships/image" Target="../media/image20.emf"/><Relationship Id="rId18" Type="http://schemas.openxmlformats.org/officeDocument/2006/relationships/customXml" Target="../ink/ink20.xml"/><Relationship Id="rId19" Type="http://schemas.openxmlformats.org/officeDocument/2006/relationships/image" Target="../media/image21.em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Relationship Id="rId4" Type="http://schemas.openxmlformats.org/officeDocument/2006/relationships/customXml" Target="../ink/ink13.xml"/><Relationship Id="rId5" Type="http://schemas.openxmlformats.org/officeDocument/2006/relationships/image" Target="../media/image14.emf"/><Relationship Id="rId6" Type="http://schemas.openxmlformats.org/officeDocument/2006/relationships/customXml" Target="../ink/ink14.xml"/><Relationship Id="rId7" Type="http://schemas.openxmlformats.org/officeDocument/2006/relationships/image" Target="../media/image15.emf"/><Relationship Id="rId8" Type="http://schemas.openxmlformats.org/officeDocument/2006/relationships/customXml" Target="../ink/ink15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emf"/><Relationship Id="rId20" Type="http://schemas.openxmlformats.org/officeDocument/2006/relationships/customXml" Target="../ink/ink32.xml"/><Relationship Id="rId21" Type="http://schemas.openxmlformats.org/officeDocument/2006/relationships/image" Target="../media/image22.emf"/><Relationship Id="rId22" Type="http://schemas.openxmlformats.org/officeDocument/2006/relationships/customXml" Target="../ink/ink33.xml"/><Relationship Id="rId23" Type="http://schemas.openxmlformats.org/officeDocument/2006/relationships/image" Target="../media/image23.emf"/><Relationship Id="rId24" Type="http://schemas.openxmlformats.org/officeDocument/2006/relationships/customXml" Target="../ink/ink34.xml"/><Relationship Id="rId25" Type="http://schemas.openxmlformats.org/officeDocument/2006/relationships/image" Target="../media/image24.emf"/><Relationship Id="rId26" Type="http://schemas.openxmlformats.org/officeDocument/2006/relationships/customXml" Target="../ink/ink35.xml"/><Relationship Id="rId27" Type="http://schemas.openxmlformats.org/officeDocument/2006/relationships/image" Target="../media/image25.emf"/><Relationship Id="rId10" Type="http://schemas.openxmlformats.org/officeDocument/2006/relationships/customXml" Target="../ink/ink27.xml"/><Relationship Id="rId11" Type="http://schemas.openxmlformats.org/officeDocument/2006/relationships/image" Target="../media/image17.emf"/><Relationship Id="rId12" Type="http://schemas.openxmlformats.org/officeDocument/2006/relationships/customXml" Target="../ink/ink28.xml"/><Relationship Id="rId13" Type="http://schemas.openxmlformats.org/officeDocument/2006/relationships/image" Target="../media/image18.emf"/><Relationship Id="rId14" Type="http://schemas.openxmlformats.org/officeDocument/2006/relationships/customXml" Target="../ink/ink29.xml"/><Relationship Id="rId15" Type="http://schemas.openxmlformats.org/officeDocument/2006/relationships/image" Target="../media/image19.emf"/><Relationship Id="rId16" Type="http://schemas.openxmlformats.org/officeDocument/2006/relationships/customXml" Target="../ink/ink30.xml"/><Relationship Id="rId17" Type="http://schemas.openxmlformats.org/officeDocument/2006/relationships/image" Target="../media/image20.emf"/><Relationship Id="rId18" Type="http://schemas.openxmlformats.org/officeDocument/2006/relationships/customXml" Target="../ink/ink31.xml"/><Relationship Id="rId19" Type="http://schemas.openxmlformats.org/officeDocument/2006/relationships/image" Target="../media/image21.em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Relationship Id="rId4" Type="http://schemas.openxmlformats.org/officeDocument/2006/relationships/customXml" Target="../ink/ink24.xml"/><Relationship Id="rId5" Type="http://schemas.openxmlformats.org/officeDocument/2006/relationships/image" Target="../media/image14.emf"/><Relationship Id="rId6" Type="http://schemas.openxmlformats.org/officeDocument/2006/relationships/customXml" Target="../ink/ink25.xml"/><Relationship Id="rId7" Type="http://schemas.openxmlformats.org/officeDocument/2006/relationships/image" Target="../media/image15.emf"/><Relationship Id="rId8" Type="http://schemas.openxmlformats.org/officeDocument/2006/relationships/customXml" Target="../ink/ink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wmf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do we connect nodes with a </a:t>
            </a:r>
            <a:r>
              <a:rPr lang="en-US" sz="2800" u="sng" dirty="0" smtClean="0"/>
              <a:t>switch</a:t>
            </a:r>
            <a:r>
              <a:rPr lang="en-US" sz="2800" dirty="0" smtClean="0"/>
              <a:t> instead of multiple access</a:t>
            </a:r>
            <a:endParaRPr lang="en-US" sz="2800" u="sng" dirty="0" smtClean="0"/>
          </a:p>
          <a:p>
            <a:pPr lvl="1"/>
            <a:r>
              <a:rPr lang="en-US" sz="2400" dirty="0" smtClean="0"/>
              <a:t>Uses multiple links/wires </a:t>
            </a:r>
          </a:p>
          <a:p>
            <a:pPr lvl="1"/>
            <a:r>
              <a:rPr lang="en-US" sz="2400" dirty="0" smtClean="0"/>
              <a:t>Basis of modern (switched) Ethernet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grpSp>
        <p:nvGrpSpPr>
          <p:cNvPr id="42" name="Group 41"/>
          <p:cNvGrpSpPr/>
          <p:nvPr/>
        </p:nvGrpSpPr>
        <p:grpSpPr>
          <a:xfrm>
            <a:off x="1006474" y="3113371"/>
            <a:ext cx="3870326" cy="1210979"/>
            <a:chOff x="655637" y="2952750"/>
            <a:chExt cx="3870326" cy="1210979"/>
          </a:xfrm>
        </p:grpSpPr>
        <p:grpSp>
          <p:nvGrpSpPr>
            <p:cNvPr id="36" name="Group 35"/>
            <p:cNvGrpSpPr/>
            <p:nvPr/>
          </p:nvGrpSpPr>
          <p:grpSpPr>
            <a:xfrm>
              <a:off x="655637" y="2952750"/>
              <a:ext cx="3870326" cy="922104"/>
              <a:chOff x="-241303" y="3258898"/>
              <a:chExt cx="3870326" cy="922104"/>
            </a:xfrm>
          </p:grpSpPr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36660" y="3481656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2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27" name="Straight Connector 26"/>
              <p:cNvCxnSpPr>
                <a:stCxn id="12" idx="3"/>
                <a:endCxn id="23" idx="1"/>
              </p:cNvCxnSpPr>
              <p:nvPr/>
            </p:nvCxnSpPr>
            <p:spPr>
              <a:xfrm flipV="1">
                <a:off x="2105023" y="3441214"/>
                <a:ext cx="655637" cy="22275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endCxn id="13" idx="1"/>
              </p:cNvCxnSpPr>
              <p:nvPr/>
            </p:nvCxnSpPr>
            <p:spPr>
              <a:xfrm>
                <a:off x="1952623" y="3803681"/>
                <a:ext cx="777874" cy="18231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3" name="Picture 22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" name="Picture 27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29" name="Straight Connector 28"/>
              <p:cNvCxnSpPr>
                <a:stCxn id="31" idx="3"/>
                <a:endCxn id="12" idx="1"/>
              </p:cNvCxnSpPr>
              <p:nvPr/>
            </p:nvCxnSpPr>
            <p:spPr>
              <a:xfrm>
                <a:off x="627060" y="3453904"/>
                <a:ext cx="609600" cy="21006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8" idx="3"/>
              </p:cNvCxnSpPr>
              <p:nvPr/>
            </p:nvCxnSpPr>
            <p:spPr>
              <a:xfrm flipV="1">
                <a:off x="627060" y="3816371"/>
                <a:ext cx="609600" cy="18231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1" name="Picture 30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2501335" y="3702064"/>
              <a:ext cx="10038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Switch</a:t>
              </a:r>
              <a:endParaRPr lang="en-US" sz="2400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H="1" flipV="1">
              <a:off x="2438118" y="3540139"/>
              <a:ext cx="152682" cy="250811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8634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Forwarding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Switch needs to find the right output port for the destination address in the Ethernet frame. How?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/>
              <a:t>Want to let hosts be moved around readily; don’t look at IP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98756" y="2375444"/>
            <a:ext cx="7924158" cy="2151803"/>
            <a:chOff x="798756" y="2226359"/>
            <a:chExt cx="7924158" cy="2151803"/>
          </a:xfrm>
        </p:grpSpPr>
        <p:pic>
          <p:nvPicPr>
            <p:cNvPr id="53" name="Picture 5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6235" y="2466662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5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5102" y="3999305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997319" y="3565619"/>
              <a:ext cx="492443" cy="414537"/>
            </a:xfrm>
            <a:prstGeom prst="rect">
              <a:avLst/>
            </a:prstGeom>
            <a:noFill/>
          </p:spPr>
          <p:txBody>
            <a:bodyPr vert="vert" wrap="none" rtlCol="0" anchor="ctr">
              <a:spAutoFit/>
            </a:bodyPr>
            <a:lstStyle/>
            <a:p>
              <a:r>
                <a:rPr lang="en-US" sz="2000" b="1" dirty="0" smtClean="0"/>
                <a:t>. . .</a:t>
              </a:r>
              <a:endParaRPr lang="en-US" sz="2000" b="1" dirty="0"/>
            </a:p>
          </p:txBody>
        </p:sp>
        <p:pic>
          <p:nvPicPr>
            <p:cNvPr id="19" name="Picture 18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4901" y="2838400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9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5102" y="3202131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3467100" y="2612176"/>
              <a:ext cx="342900" cy="154946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314950" y="2632159"/>
              <a:ext cx="342900" cy="154946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81375" y="2466662"/>
              <a:ext cx="2361019" cy="189727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3876084" y="2732876"/>
              <a:ext cx="1371600" cy="1371600"/>
              <a:chOff x="4428780" y="2565171"/>
              <a:chExt cx="1371600" cy="1371600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72000" y="2565171"/>
                <a:ext cx="1062990" cy="1371600"/>
                <a:chOff x="4800600" y="2565171"/>
                <a:chExt cx="1062990" cy="1556040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>
                  <a:off x="4800600" y="2571750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4951095" y="2571749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5092065" y="2565172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5246370" y="2565171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5709285" y="2565172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5863590" y="2565171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4428780" y="2707156"/>
                <a:ext cx="1371600" cy="1097280"/>
                <a:chOff x="4428780" y="2707156"/>
                <a:chExt cx="1371600" cy="1097280"/>
              </a:xfrm>
            </p:grpSpPr>
            <p:grpSp>
              <p:nvGrpSpPr>
                <p:cNvPr id="30" name="Group 29"/>
                <p:cNvGrpSpPr/>
                <p:nvPr/>
              </p:nvGrpSpPr>
              <p:grpSpPr>
                <a:xfrm rot="5400000">
                  <a:off x="4565940" y="2569996"/>
                  <a:ext cx="1097280" cy="1371600"/>
                  <a:chOff x="4800600" y="2565171"/>
                  <a:chExt cx="1062990" cy="1556040"/>
                </a:xfrm>
              </p:grpSpPr>
              <p:cxnSp>
                <p:nvCxnSpPr>
                  <p:cNvPr id="31" name="Straight Connector 30"/>
                  <p:cNvCxnSpPr/>
                  <p:nvPr/>
                </p:nvCxnSpPr>
                <p:spPr>
                  <a:xfrm>
                    <a:off x="4800600" y="2571750"/>
                    <a:ext cx="0" cy="154946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4951095" y="2571749"/>
                    <a:ext cx="0" cy="154946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>
                    <a:off x="5092065" y="2565172"/>
                    <a:ext cx="0" cy="154946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>
                    <a:off x="5246370" y="2565171"/>
                    <a:ext cx="0" cy="155448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>
                    <a:off x="5709285" y="2565172"/>
                    <a:ext cx="0" cy="154946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>
                    <a:off x="5863590" y="2565171"/>
                    <a:ext cx="0" cy="154946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" name="TextBox 13"/>
                <p:cNvSpPr txBox="1"/>
                <p:nvPr/>
              </p:nvSpPr>
              <p:spPr>
                <a:xfrm>
                  <a:off x="4966399" y="3000962"/>
                  <a:ext cx="55335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. . .</a:t>
                  </a:r>
                  <a:endParaRPr lang="en-US" sz="2400" dirty="0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4964689" y="3204732"/>
                  <a:ext cx="55335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. . .</a:t>
                  </a:r>
                  <a:endParaRPr lang="en-US" sz="2400" dirty="0"/>
                </a:p>
              </p:txBody>
            </p:sp>
          </p:grpSp>
        </p:grpSp>
        <p:sp>
          <p:nvSpPr>
            <p:cNvPr id="38" name="Rectangle 37"/>
            <p:cNvSpPr/>
            <p:nvPr/>
          </p:nvSpPr>
          <p:spPr>
            <a:xfrm>
              <a:off x="3467100" y="2571080"/>
              <a:ext cx="381000" cy="16494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276850" y="2590579"/>
              <a:ext cx="381000" cy="16494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>
              <a:stCxn id="53" idx="3"/>
            </p:cNvCxnSpPr>
            <p:nvPr/>
          </p:nvCxnSpPr>
          <p:spPr>
            <a:xfrm flipV="1">
              <a:off x="2684598" y="2648977"/>
              <a:ext cx="782502" cy="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2653739" y="3042759"/>
              <a:ext cx="813361" cy="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20" idx="3"/>
            </p:cNvCxnSpPr>
            <p:nvPr/>
          </p:nvCxnSpPr>
          <p:spPr>
            <a:xfrm flipV="1">
              <a:off x="2643465" y="3384029"/>
              <a:ext cx="823635" cy="41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2643464" y="4178107"/>
              <a:ext cx="823635" cy="41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2" name="Picture 6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9684" y="2466663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6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8551" y="3999306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" name="TextBox 63"/>
            <p:cNvSpPr txBox="1"/>
            <p:nvPr/>
          </p:nvSpPr>
          <p:spPr>
            <a:xfrm>
              <a:off x="6650768" y="3565620"/>
              <a:ext cx="492443" cy="414537"/>
            </a:xfrm>
            <a:prstGeom prst="rect">
              <a:avLst/>
            </a:prstGeom>
            <a:noFill/>
          </p:spPr>
          <p:txBody>
            <a:bodyPr vert="vert" wrap="none" rtlCol="0" anchor="ctr">
              <a:spAutoFit/>
            </a:bodyPr>
            <a:lstStyle/>
            <a:p>
              <a:r>
                <a:rPr lang="en-US" sz="2000" b="1" dirty="0" smtClean="0"/>
                <a:t>. . .</a:t>
              </a:r>
              <a:endParaRPr lang="en-US" sz="2000" b="1" dirty="0"/>
            </a:p>
          </p:txBody>
        </p:sp>
        <p:pic>
          <p:nvPicPr>
            <p:cNvPr id="65" name="Picture 6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8350" y="2838401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" name="Picture 65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8551" y="3202132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7" name="Straight Connector 66"/>
            <p:cNvCxnSpPr/>
            <p:nvPr/>
          </p:nvCxnSpPr>
          <p:spPr>
            <a:xfrm flipV="1">
              <a:off x="5687182" y="2648978"/>
              <a:ext cx="782502" cy="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5656323" y="3042760"/>
              <a:ext cx="813361" cy="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endCxn id="66" idx="1"/>
            </p:cNvCxnSpPr>
            <p:nvPr/>
          </p:nvCxnSpPr>
          <p:spPr>
            <a:xfrm>
              <a:off x="5646049" y="3384448"/>
              <a:ext cx="782502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endCxn id="63" idx="1"/>
            </p:cNvCxnSpPr>
            <p:nvPr/>
          </p:nvCxnSpPr>
          <p:spPr>
            <a:xfrm>
              <a:off x="5646048" y="4178526"/>
              <a:ext cx="782503" cy="30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798756" y="2448924"/>
              <a:ext cx="895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Source</a:t>
              </a:r>
              <a:endParaRPr lang="en-US" sz="20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338047" y="3978052"/>
              <a:ext cx="1384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Destination</a:t>
              </a:r>
              <a:endParaRPr lang="en-US" sz="20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365802" y="2226359"/>
              <a:ext cx="1844538" cy="2782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Ethernet Frame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3210340" y="2372915"/>
              <a:ext cx="391251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4207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Backward Learning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Switch forwards frames with a port/address table as follows:</a:t>
            </a:r>
          </a:p>
          <a:p>
            <a:pPr marL="744538" lvl="1" indent="-404813">
              <a:buFont typeface="+mj-lt"/>
              <a:buAutoNum type="arabicPeriod"/>
            </a:pPr>
            <a:r>
              <a:rPr lang="en-US" dirty="0" smtClean="0"/>
              <a:t>To fill the table, it looks at the source address of input frames</a:t>
            </a:r>
          </a:p>
          <a:p>
            <a:pPr marL="744538" lvl="1" indent="-404813">
              <a:buFont typeface="+mj-lt"/>
              <a:buAutoNum type="arabicPeriod"/>
            </a:pPr>
            <a:r>
              <a:rPr lang="en-US" dirty="0" smtClean="0"/>
              <a:t>To forward, it sends to the port, or else broadcasts to all ports</a:t>
            </a:r>
          </a:p>
        </p:txBody>
      </p:sp>
    </p:spTree>
    <p:extLst>
      <p:ext uri="{BB962C8B-B14F-4D97-AF65-F5344CB8AC3E}">
        <p14:creationId xmlns:p14="http://schemas.microsoft.com/office/powerpoint/2010/main" val="2309201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Learning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1: A sends to D</a:t>
            </a:r>
            <a:endParaRPr lang="en-US" dirty="0" smtClean="0">
              <a:sym typeface="Wingdings" pitchFamily="2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73934" y="1991483"/>
            <a:ext cx="2971799" cy="2487998"/>
            <a:chOff x="5943601" y="1655116"/>
            <a:chExt cx="2971799" cy="2487998"/>
          </a:xfrm>
        </p:grpSpPr>
        <p:grpSp>
          <p:nvGrpSpPr>
            <p:cNvPr id="8" name="Group 7"/>
            <p:cNvGrpSpPr/>
            <p:nvPr/>
          </p:nvGrpSpPr>
          <p:grpSpPr>
            <a:xfrm>
              <a:off x="5943601" y="1655116"/>
              <a:ext cx="2732568" cy="2487998"/>
              <a:chOff x="5846135" y="2278081"/>
              <a:chExt cx="2489791" cy="2266950"/>
            </a:xfrm>
          </p:grpSpPr>
          <p:pic>
            <p:nvPicPr>
              <p:cNvPr id="6" name="Picture 6"/>
              <p:cNvPicPr>
                <a:picLocks noChangeAspect="1" noChangeArrowheads="1"/>
              </p:cNvPicPr>
              <p:nvPr/>
            </p:nvPicPr>
            <p:blipFill rotWithShape="1">
              <a:blip r:embed="rId3" cstate="print"/>
              <a:srcRect l="2601" t="12667" r="55114" b="7176"/>
              <a:stretch/>
            </p:blipFill>
            <p:spPr bwMode="auto">
              <a:xfrm>
                <a:off x="5846135" y="2278081"/>
                <a:ext cx="2489791" cy="2266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6713578" y="4143114"/>
                <a:ext cx="1003865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US" sz="2400" dirty="0" smtClean="0"/>
                  <a:t>Switch</a:t>
                </a:r>
                <a:endParaRPr lang="en-US" sz="2400"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8575159" y="2582382"/>
              <a:ext cx="340241" cy="3827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D</a:t>
              </a:r>
            </a:p>
          </p:txBody>
        </p:sp>
      </p:grp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080072"/>
              </p:ext>
            </p:extLst>
          </p:nvPr>
        </p:nvGraphicFramePr>
        <p:xfrm>
          <a:off x="4012903" y="2195735"/>
          <a:ext cx="167551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97"/>
                <a:gridCol w="65921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Address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Port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873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Learning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2: D sends to A</a:t>
            </a:r>
            <a:endParaRPr lang="en-US" dirty="0" smtClean="0">
              <a:sym typeface="Wingdings" pitchFamily="2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73934" y="1991483"/>
            <a:ext cx="2971799" cy="2487998"/>
            <a:chOff x="5943601" y="1655116"/>
            <a:chExt cx="2971799" cy="2487998"/>
          </a:xfrm>
        </p:grpSpPr>
        <p:grpSp>
          <p:nvGrpSpPr>
            <p:cNvPr id="8" name="Group 7"/>
            <p:cNvGrpSpPr/>
            <p:nvPr/>
          </p:nvGrpSpPr>
          <p:grpSpPr>
            <a:xfrm>
              <a:off x="5943601" y="1655116"/>
              <a:ext cx="2732568" cy="2487998"/>
              <a:chOff x="5846135" y="2278081"/>
              <a:chExt cx="2489791" cy="2266950"/>
            </a:xfrm>
          </p:grpSpPr>
          <p:pic>
            <p:nvPicPr>
              <p:cNvPr id="6" name="Picture 6"/>
              <p:cNvPicPr>
                <a:picLocks noChangeAspect="1" noChangeArrowheads="1"/>
              </p:cNvPicPr>
              <p:nvPr/>
            </p:nvPicPr>
            <p:blipFill rotWithShape="1">
              <a:blip r:embed="rId3" cstate="print"/>
              <a:srcRect l="2601" t="12667" r="55114" b="7176"/>
              <a:stretch/>
            </p:blipFill>
            <p:spPr bwMode="auto">
              <a:xfrm>
                <a:off x="5846135" y="2278081"/>
                <a:ext cx="2489791" cy="2266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6713578" y="4143114"/>
                <a:ext cx="1003865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US" sz="2400" dirty="0" smtClean="0"/>
                  <a:t>Switch</a:t>
                </a:r>
                <a:endParaRPr lang="en-US" sz="2400"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8575159" y="2582382"/>
              <a:ext cx="340241" cy="3827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D</a:t>
              </a:r>
            </a:p>
          </p:txBody>
        </p:sp>
      </p:grp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608831"/>
              </p:ext>
            </p:extLst>
          </p:nvPr>
        </p:nvGraphicFramePr>
        <p:xfrm>
          <a:off x="4012903" y="2195735"/>
          <a:ext cx="167551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97"/>
                <a:gridCol w="65921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Address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Port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/>
              <p14:cNvContentPartPr/>
              <p14:nvPr/>
            </p14:nvContentPartPr>
            <p14:xfrm>
              <a:off x="1274936" y="2279654"/>
              <a:ext cx="2036880" cy="7682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64136" y="2265974"/>
                <a:ext cx="2061360" cy="79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" name="Ink 23"/>
              <p14:cNvContentPartPr/>
              <p14:nvPr/>
            </p14:nvContentPartPr>
            <p14:xfrm>
              <a:off x="1236056" y="2677814"/>
              <a:ext cx="938520" cy="53028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20936" y="2672414"/>
                <a:ext cx="966960" cy="55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5" name="Ink 24"/>
              <p14:cNvContentPartPr/>
              <p14:nvPr/>
            </p14:nvContentPartPr>
            <p14:xfrm>
              <a:off x="1310576" y="2744414"/>
              <a:ext cx="894600" cy="110448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93296" y="2733614"/>
                <a:ext cx="925920" cy="11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6" name="Ink 25"/>
              <p14:cNvContentPartPr/>
              <p14:nvPr/>
            </p14:nvContentPartPr>
            <p14:xfrm>
              <a:off x="3097256" y="2890574"/>
              <a:ext cx="266400" cy="26784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082136" y="2875454"/>
                <a:ext cx="295920" cy="29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7" name="Ink 26"/>
              <p14:cNvContentPartPr/>
              <p14:nvPr/>
            </p14:nvContentPartPr>
            <p14:xfrm>
              <a:off x="3148736" y="2936294"/>
              <a:ext cx="42480" cy="29772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37216" y="2930174"/>
                <a:ext cx="68040" cy="31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8723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Learning (4)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3: A sends to D</a:t>
            </a:r>
            <a:endParaRPr lang="en-US" dirty="0" smtClean="0">
              <a:sym typeface="Wingdings" pitchFamily="2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73934" y="1991483"/>
            <a:ext cx="2971799" cy="2487998"/>
            <a:chOff x="5943601" y="1655116"/>
            <a:chExt cx="2971799" cy="2487998"/>
          </a:xfrm>
        </p:grpSpPr>
        <p:grpSp>
          <p:nvGrpSpPr>
            <p:cNvPr id="8" name="Group 7"/>
            <p:cNvGrpSpPr/>
            <p:nvPr/>
          </p:nvGrpSpPr>
          <p:grpSpPr>
            <a:xfrm>
              <a:off x="5943601" y="1655116"/>
              <a:ext cx="2732568" cy="2487998"/>
              <a:chOff x="5846135" y="2278081"/>
              <a:chExt cx="2489791" cy="2266950"/>
            </a:xfrm>
          </p:grpSpPr>
          <p:pic>
            <p:nvPicPr>
              <p:cNvPr id="6" name="Picture 6"/>
              <p:cNvPicPr>
                <a:picLocks noChangeAspect="1" noChangeArrowheads="1"/>
              </p:cNvPicPr>
              <p:nvPr/>
            </p:nvPicPr>
            <p:blipFill rotWithShape="1">
              <a:blip r:embed="rId3" cstate="print"/>
              <a:srcRect l="2601" t="12667" r="55114" b="7176"/>
              <a:stretch/>
            </p:blipFill>
            <p:spPr bwMode="auto">
              <a:xfrm>
                <a:off x="5846135" y="2278081"/>
                <a:ext cx="2489791" cy="2266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6713578" y="4143114"/>
                <a:ext cx="1003865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US" sz="2400" dirty="0" smtClean="0"/>
                  <a:t>Switch</a:t>
                </a:r>
                <a:endParaRPr lang="en-US" sz="2400"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8575159" y="2582382"/>
              <a:ext cx="340241" cy="3827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D</a:t>
              </a:r>
            </a:p>
          </p:txBody>
        </p:sp>
      </p:grp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057449"/>
              </p:ext>
            </p:extLst>
          </p:nvPr>
        </p:nvGraphicFramePr>
        <p:xfrm>
          <a:off x="4012903" y="2195735"/>
          <a:ext cx="167551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97"/>
                <a:gridCol w="65921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Address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Port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/>
              <p14:cNvContentPartPr/>
              <p14:nvPr/>
            </p14:nvContentPartPr>
            <p14:xfrm>
              <a:off x="1236056" y="2677814"/>
              <a:ext cx="938520" cy="53028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20936" y="2672414"/>
                <a:ext cx="966960" cy="55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1" name="Ink 20"/>
              <p14:cNvContentPartPr/>
              <p14:nvPr/>
            </p14:nvContentPartPr>
            <p14:xfrm>
              <a:off x="1274936" y="2279654"/>
              <a:ext cx="2036880" cy="76824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4136" y="2265974"/>
                <a:ext cx="2061360" cy="79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2" name="Ink 21"/>
              <p14:cNvContentPartPr/>
              <p14:nvPr/>
            </p14:nvContentPartPr>
            <p14:xfrm>
              <a:off x="1310576" y="2744414"/>
              <a:ext cx="894600" cy="11044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93296" y="2733614"/>
                <a:ext cx="925920" cy="11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" name="Ink 22"/>
              <p14:cNvContentPartPr/>
              <p14:nvPr/>
            </p14:nvContentPartPr>
            <p14:xfrm>
              <a:off x="1373576" y="2487014"/>
              <a:ext cx="1884240" cy="6876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58816" y="2472254"/>
                <a:ext cx="1910880" cy="71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1289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Learning (5)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3: A sends to D</a:t>
            </a:r>
            <a:endParaRPr lang="en-US" dirty="0" smtClean="0">
              <a:sym typeface="Wingdings" pitchFamily="2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73934" y="1991483"/>
            <a:ext cx="2971799" cy="2487998"/>
            <a:chOff x="5943601" y="1655116"/>
            <a:chExt cx="2971799" cy="2487998"/>
          </a:xfrm>
        </p:grpSpPr>
        <p:grpSp>
          <p:nvGrpSpPr>
            <p:cNvPr id="8" name="Group 7"/>
            <p:cNvGrpSpPr/>
            <p:nvPr/>
          </p:nvGrpSpPr>
          <p:grpSpPr>
            <a:xfrm>
              <a:off x="5943601" y="1655116"/>
              <a:ext cx="2732568" cy="2487998"/>
              <a:chOff x="5846135" y="2278081"/>
              <a:chExt cx="2489791" cy="2266950"/>
            </a:xfrm>
          </p:grpSpPr>
          <p:pic>
            <p:nvPicPr>
              <p:cNvPr id="6" name="Picture 6"/>
              <p:cNvPicPr>
                <a:picLocks noChangeAspect="1" noChangeArrowheads="1"/>
              </p:cNvPicPr>
              <p:nvPr/>
            </p:nvPicPr>
            <p:blipFill rotWithShape="1">
              <a:blip r:embed="rId3" cstate="print"/>
              <a:srcRect l="2601" t="12667" r="55114" b="7176"/>
              <a:stretch/>
            </p:blipFill>
            <p:spPr bwMode="auto">
              <a:xfrm>
                <a:off x="5846135" y="2278081"/>
                <a:ext cx="2489791" cy="2266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6713578" y="4143114"/>
                <a:ext cx="1003865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US" sz="2400" dirty="0" smtClean="0"/>
                  <a:t>Switch</a:t>
                </a:r>
                <a:endParaRPr lang="en-US" sz="2400"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8575159" y="2582382"/>
              <a:ext cx="340241" cy="3827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D</a:t>
              </a:r>
            </a:p>
          </p:txBody>
        </p:sp>
      </p:grp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8393"/>
              </p:ext>
            </p:extLst>
          </p:nvPr>
        </p:nvGraphicFramePr>
        <p:xfrm>
          <a:off x="4012903" y="2195735"/>
          <a:ext cx="167551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97"/>
                <a:gridCol w="65921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Address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Port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0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/>
              <p14:cNvContentPartPr/>
              <p14:nvPr/>
            </p14:nvContentPartPr>
            <p14:xfrm>
              <a:off x="1236056" y="2677814"/>
              <a:ext cx="938520" cy="53028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20936" y="2672414"/>
                <a:ext cx="966960" cy="55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2" name="Ink 21"/>
              <p14:cNvContentPartPr/>
              <p14:nvPr/>
            </p14:nvContentPartPr>
            <p14:xfrm>
              <a:off x="1274936" y="2131694"/>
              <a:ext cx="2140560" cy="104292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4136" y="2119094"/>
                <a:ext cx="2166480" cy="10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3" name="Ink 22"/>
              <p14:cNvContentPartPr/>
              <p14:nvPr/>
            </p14:nvContentPartPr>
            <p14:xfrm>
              <a:off x="1310576" y="2744414"/>
              <a:ext cx="894600" cy="110448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93296" y="2733614"/>
                <a:ext cx="925920" cy="113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763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with Multiple Switches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Just works with multiple switches and a mix of hubs </a:t>
            </a:r>
            <a:r>
              <a:rPr lang="en-US" sz="2800" i="1" dirty="0"/>
              <a:t>assuming no loo</a:t>
            </a:r>
            <a:r>
              <a:rPr lang="en-US" sz="2800" dirty="0"/>
              <a:t>ps, e.g., A sends to D then D sends to 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541722" y="2219121"/>
            <a:ext cx="6060555" cy="2487998"/>
            <a:chOff x="5846134" y="2278081"/>
            <a:chExt cx="5522101" cy="2266950"/>
          </a:xfrm>
        </p:grpSpPr>
        <p:pic>
          <p:nvPicPr>
            <p:cNvPr id="6" name="Picture 6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2602" t="12667" r="3614" b="7176"/>
            <a:stretch/>
          </p:blipFill>
          <p:spPr bwMode="auto">
            <a:xfrm>
              <a:off x="5846134" y="2278081"/>
              <a:ext cx="5522101" cy="2266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6713578" y="4143114"/>
              <a:ext cx="100386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US" sz="2400" dirty="0" smtClean="0"/>
                <a:t>Switch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0825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with Multiple Switches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Just works with multiple switches and a mix of hubs </a:t>
            </a:r>
            <a:r>
              <a:rPr lang="en-US" sz="2800" i="1" dirty="0" smtClean="0"/>
              <a:t>assuming no loo</a:t>
            </a:r>
            <a:r>
              <a:rPr lang="en-US" sz="2800" dirty="0" smtClean="0"/>
              <a:t>ps, </a:t>
            </a:r>
            <a:r>
              <a:rPr lang="en-US" sz="2800" dirty="0"/>
              <a:t>e</a:t>
            </a:r>
            <a:r>
              <a:rPr lang="en-US" sz="2800" dirty="0" smtClean="0"/>
              <a:t>.g., A sends to D then D sends to 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541722" y="2219121"/>
            <a:ext cx="6060555" cy="2487998"/>
            <a:chOff x="5846134" y="2278081"/>
            <a:chExt cx="5522101" cy="2266950"/>
          </a:xfrm>
        </p:grpSpPr>
        <p:pic>
          <p:nvPicPr>
            <p:cNvPr id="6" name="Picture 6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2602" t="12667" r="3614" b="7176"/>
            <a:stretch/>
          </p:blipFill>
          <p:spPr bwMode="auto">
            <a:xfrm>
              <a:off x="5846134" y="2278081"/>
              <a:ext cx="5522101" cy="2266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6713578" y="4143114"/>
              <a:ext cx="100386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US" sz="2400" dirty="0" smtClean="0"/>
                <a:t>Switch</a:t>
              </a:r>
              <a:endParaRPr lang="en-US" sz="2400" dirty="0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Ink 16"/>
              <p14:cNvContentPartPr/>
              <p14:nvPr/>
            </p14:nvContentPartPr>
            <p14:xfrm>
              <a:off x="2935976" y="2725694"/>
              <a:ext cx="2819520" cy="65664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27696" y="2710214"/>
                <a:ext cx="2843280" cy="68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9" name="Ink 28"/>
              <p14:cNvContentPartPr/>
              <p14:nvPr/>
            </p14:nvContentPartPr>
            <p14:xfrm>
              <a:off x="1984856" y="2560814"/>
              <a:ext cx="1000800" cy="77472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81256" y="2555414"/>
                <a:ext cx="1019160" cy="79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2" name="Ink 31"/>
              <p14:cNvContentPartPr/>
              <p14:nvPr/>
            </p14:nvContentPartPr>
            <p14:xfrm>
              <a:off x="2089976" y="3003614"/>
              <a:ext cx="952920" cy="1217160"/>
            </p14:xfrm>
          </p:contentPart>
        </mc:Choice>
        <mc:Fallback xmlns="">
          <p:pic>
            <p:nvPicPr>
              <p:cNvPr id="32" name="Ink 3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73416" y="2992454"/>
                <a:ext cx="983520" cy="124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3" name="Ink 32"/>
              <p14:cNvContentPartPr/>
              <p14:nvPr/>
            </p14:nvContentPartPr>
            <p14:xfrm>
              <a:off x="2248016" y="3170294"/>
              <a:ext cx="54360" cy="21996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36496" y="3158414"/>
                <a:ext cx="7776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7" name="Ink 36"/>
              <p14:cNvContentPartPr/>
              <p14:nvPr/>
            </p14:nvContentPartPr>
            <p14:xfrm>
              <a:off x="4513136" y="3375854"/>
              <a:ext cx="1352880" cy="70992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07016" y="3366854"/>
                <a:ext cx="1373400" cy="73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8" name="Ink 37"/>
              <p14:cNvContentPartPr/>
              <p14:nvPr/>
            </p14:nvContentPartPr>
            <p14:xfrm>
              <a:off x="5567576" y="3880214"/>
              <a:ext cx="307080" cy="198360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551376" y="3865454"/>
                <a:ext cx="33768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1" name="Ink 40"/>
              <p14:cNvContentPartPr/>
              <p14:nvPr/>
            </p14:nvContentPartPr>
            <p14:xfrm>
              <a:off x="5558216" y="2675654"/>
              <a:ext cx="313560" cy="189720"/>
            </p14:xfrm>
          </p:contentPart>
        </mc:Choice>
        <mc:Fallback xmlns="">
          <p:pic>
            <p:nvPicPr>
              <p:cNvPr id="41" name="Ink 4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554976" y="2660534"/>
                <a:ext cx="331920" cy="21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2" name="Ink 41"/>
              <p14:cNvContentPartPr/>
              <p14:nvPr/>
            </p14:nvContentPartPr>
            <p14:xfrm>
              <a:off x="4562816" y="3030614"/>
              <a:ext cx="2582280" cy="350280"/>
            </p14:xfrm>
          </p:contentPart>
        </mc:Choice>
        <mc:Fallback xmlns="">
          <p:pic>
            <p:nvPicPr>
              <p:cNvPr id="42" name="Ink 4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554536" y="3015854"/>
                <a:ext cx="2605320" cy="37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6" name="Ink 45"/>
              <p14:cNvContentPartPr/>
              <p14:nvPr/>
            </p14:nvContentPartPr>
            <p14:xfrm>
              <a:off x="6057536" y="3386654"/>
              <a:ext cx="936360" cy="332640"/>
            </p14:xfrm>
          </p:contentPart>
        </mc:Choice>
        <mc:Fallback xmlns="">
          <p:pic>
            <p:nvPicPr>
              <p:cNvPr id="46" name="Ink 4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052496" y="3376214"/>
                <a:ext cx="956880" cy="35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7" name="Ink 46"/>
              <p14:cNvContentPartPr/>
              <p14:nvPr/>
            </p14:nvContentPartPr>
            <p14:xfrm>
              <a:off x="6890576" y="3091814"/>
              <a:ext cx="74160" cy="141120"/>
            </p14:xfrm>
          </p:contentPart>
        </mc:Choice>
        <mc:Fallback xmlns="">
          <p:pic>
            <p:nvPicPr>
              <p:cNvPr id="47" name="Ink 46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885536" y="3086774"/>
                <a:ext cx="9036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8" name="Ink 47"/>
              <p14:cNvContentPartPr/>
              <p14:nvPr/>
            </p14:nvContentPartPr>
            <p14:xfrm>
              <a:off x="6760616" y="3608054"/>
              <a:ext cx="312840" cy="158400"/>
            </p14:xfrm>
          </p:contentPart>
        </mc:Choice>
        <mc:Fallback xmlns="">
          <p:pic>
            <p:nvPicPr>
              <p:cNvPr id="48" name="Ink 4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746576" y="3593294"/>
                <a:ext cx="338040" cy="18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6351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with Multiple Switches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Just works with multiple switches and a mix of hubs </a:t>
            </a:r>
            <a:r>
              <a:rPr lang="en-US" sz="2800" i="1" dirty="0" smtClean="0"/>
              <a:t>assuming no loo</a:t>
            </a:r>
            <a:r>
              <a:rPr lang="en-US" sz="2800" dirty="0" smtClean="0"/>
              <a:t>ps, </a:t>
            </a:r>
            <a:r>
              <a:rPr lang="en-US" sz="2800" dirty="0"/>
              <a:t>e</a:t>
            </a:r>
            <a:r>
              <a:rPr lang="en-US" sz="2800" dirty="0" smtClean="0"/>
              <a:t>.g., A sends to D then D sends to 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541722" y="2219121"/>
            <a:ext cx="6060555" cy="2487998"/>
            <a:chOff x="5846134" y="2278081"/>
            <a:chExt cx="5522101" cy="2266950"/>
          </a:xfrm>
        </p:grpSpPr>
        <p:pic>
          <p:nvPicPr>
            <p:cNvPr id="6" name="Picture 6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2602" t="12667" r="3614" b="7176"/>
            <a:stretch/>
          </p:blipFill>
          <p:spPr bwMode="auto">
            <a:xfrm>
              <a:off x="5846134" y="2278081"/>
              <a:ext cx="5522101" cy="2266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6713578" y="4143114"/>
              <a:ext cx="100386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US" sz="2400" dirty="0" smtClean="0"/>
                <a:t>Switch</a:t>
              </a:r>
              <a:endParaRPr lang="en-US" sz="2400" dirty="0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Ink 16"/>
              <p14:cNvContentPartPr/>
              <p14:nvPr/>
            </p14:nvContentPartPr>
            <p14:xfrm>
              <a:off x="2935976" y="2725694"/>
              <a:ext cx="2819520" cy="65664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27696" y="2710214"/>
                <a:ext cx="2843280" cy="68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9" name="Ink 28"/>
              <p14:cNvContentPartPr/>
              <p14:nvPr/>
            </p14:nvContentPartPr>
            <p14:xfrm>
              <a:off x="1984856" y="2560814"/>
              <a:ext cx="1000800" cy="77472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81256" y="2555414"/>
                <a:ext cx="1019160" cy="79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2" name="Ink 31"/>
              <p14:cNvContentPartPr/>
              <p14:nvPr/>
            </p14:nvContentPartPr>
            <p14:xfrm>
              <a:off x="2089976" y="3003614"/>
              <a:ext cx="952920" cy="1217160"/>
            </p14:xfrm>
          </p:contentPart>
        </mc:Choice>
        <mc:Fallback xmlns="">
          <p:pic>
            <p:nvPicPr>
              <p:cNvPr id="32" name="Ink 3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73416" y="2992454"/>
                <a:ext cx="983520" cy="124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3" name="Ink 32"/>
              <p14:cNvContentPartPr/>
              <p14:nvPr/>
            </p14:nvContentPartPr>
            <p14:xfrm>
              <a:off x="2248016" y="3170294"/>
              <a:ext cx="54360" cy="21996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36496" y="3158414"/>
                <a:ext cx="7776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7" name="Ink 36"/>
              <p14:cNvContentPartPr/>
              <p14:nvPr/>
            </p14:nvContentPartPr>
            <p14:xfrm>
              <a:off x="4513136" y="3375854"/>
              <a:ext cx="1352880" cy="70992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07016" y="3366854"/>
                <a:ext cx="1373400" cy="73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8" name="Ink 37"/>
              <p14:cNvContentPartPr/>
              <p14:nvPr/>
            </p14:nvContentPartPr>
            <p14:xfrm>
              <a:off x="5567576" y="3880214"/>
              <a:ext cx="307080" cy="198360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551376" y="3865454"/>
                <a:ext cx="33768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1" name="Ink 40"/>
              <p14:cNvContentPartPr/>
              <p14:nvPr/>
            </p14:nvContentPartPr>
            <p14:xfrm>
              <a:off x="5558216" y="2675654"/>
              <a:ext cx="313560" cy="189720"/>
            </p14:xfrm>
          </p:contentPart>
        </mc:Choice>
        <mc:Fallback xmlns="">
          <p:pic>
            <p:nvPicPr>
              <p:cNvPr id="41" name="Ink 4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554976" y="2660534"/>
                <a:ext cx="331920" cy="21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2" name="Ink 41"/>
              <p14:cNvContentPartPr/>
              <p14:nvPr/>
            </p14:nvContentPartPr>
            <p14:xfrm>
              <a:off x="4562816" y="3030614"/>
              <a:ext cx="2582280" cy="350280"/>
            </p14:xfrm>
          </p:contentPart>
        </mc:Choice>
        <mc:Fallback xmlns="">
          <p:pic>
            <p:nvPicPr>
              <p:cNvPr id="42" name="Ink 4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554536" y="3015854"/>
                <a:ext cx="2605320" cy="37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6" name="Ink 45"/>
              <p14:cNvContentPartPr/>
              <p14:nvPr/>
            </p14:nvContentPartPr>
            <p14:xfrm>
              <a:off x="6057536" y="3386654"/>
              <a:ext cx="936360" cy="332640"/>
            </p14:xfrm>
          </p:contentPart>
        </mc:Choice>
        <mc:Fallback xmlns="">
          <p:pic>
            <p:nvPicPr>
              <p:cNvPr id="46" name="Ink 4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052496" y="3376214"/>
                <a:ext cx="956880" cy="35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7" name="Ink 46"/>
              <p14:cNvContentPartPr/>
              <p14:nvPr/>
            </p14:nvContentPartPr>
            <p14:xfrm>
              <a:off x="6890576" y="3091814"/>
              <a:ext cx="74160" cy="141120"/>
            </p14:xfrm>
          </p:contentPart>
        </mc:Choice>
        <mc:Fallback xmlns="">
          <p:pic>
            <p:nvPicPr>
              <p:cNvPr id="47" name="Ink 46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885536" y="3086774"/>
                <a:ext cx="9036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8" name="Ink 47"/>
              <p14:cNvContentPartPr/>
              <p14:nvPr/>
            </p14:nvContentPartPr>
            <p14:xfrm>
              <a:off x="6760616" y="3608054"/>
              <a:ext cx="312840" cy="158400"/>
            </p14:xfrm>
          </p:contentPart>
        </mc:Choice>
        <mc:Fallback xmlns="">
          <p:pic>
            <p:nvPicPr>
              <p:cNvPr id="48" name="Ink 4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746576" y="3593294"/>
                <a:ext cx="338040" cy="18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0" name="Ink 9"/>
              <p14:cNvContentPartPr/>
              <p14:nvPr/>
            </p14:nvContentPartPr>
            <p14:xfrm>
              <a:off x="2160896" y="2497454"/>
              <a:ext cx="3664080" cy="60660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146136" y="2482694"/>
                <a:ext cx="3682440" cy="63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845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can we connect switches in any topology so they just work</a:t>
            </a:r>
            <a:endParaRPr lang="en-US" sz="2800" u="sng" dirty="0" smtClean="0"/>
          </a:p>
          <a:p>
            <a:pPr lvl="1"/>
            <a:r>
              <a:rPr lang="en-US" sz="2400" dirty="0" smtClean="0"/>
              <a:t>This is part 2 of switched Ethernet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 smtClean="0"/>
          </a:p>
        </p:txBody>
      </p:sp>
      <p:grpSp>
        <p:nvGrpSpPr>
          <p:cNvPr id="42" name="Group 41"/>
          <p:cNvGrpSpPr/>
          <p:nvPr/>
        </p:nvGrpSpPr>
        <p:grpSpPr>
          <a:xfrm>
            <a:off x="988750" y="2824908"/>
            <a:ext cx="3964475" cy="1607319"/>
            <a:chOff x="655637" y="2952749"/>
            <a:chExt cx="3964475" cy="1607319"/>
          </a:xfrm>
        </p:grpSpPr>
        <p:grpSp>
          <p:nvGrpSpPr>
            <p:cNvPr id="36" name="Group 35"/>
            <p:cNvGrpSpPr/>
            <p:nvPr/>
          </p:nvGrpSpPr>
          <p:grpSpPr>
            <a:xfrm>
              <a:off x="655637" y="2952749"/>
              <a:ext cx="3870326" cy="922105"/>
              <a:chOff x="-241303" y="3258897"/>
              <a:chExt cx="3870326" cy="922105"/>
            </a:xfrm>
          </p:grpSpPr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2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27" name="Straight Connector 26"/>
              <p:cNvCxnSpPr>
                <a:stCxn id="12" idx="3"/>
                <a:endCxn id="23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51" idx="3"/>
                <a:endCxn id="13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3" name="Picture 22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" name="Picture 27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29" name="Straight Connector 28"/>
              <p:cNvCxnSpPr>
                <a:stCxn id="31" idx="3"/>
                <a:endCxn id="12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8" idx="3"/>
                <a:endCxn id="51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1" name="Picture 30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2694777" y="4098403"/>
              <a:ext cx="19253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Loops – yikes!</a:t>
              </a:r>
              <a:endParaRPr lang="en-US" sz="2400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H="1" flipV="1">
              <a:off x="2631560" y="3936478"/>
              <a:ext cx="152682" cy="250811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" name="Picture 5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094" y="3369691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2" name="Straight Connector 61"/>
          <p:cNvCxnSpPr/>
          <p:nvPr/>
        </p:nvCxnSpPr>
        <p:spPr>
          <a:xfrm flipV="1">
            <a:off x="1856116" y="3189539"/>
            <a:ext cx="633615" cy="2098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260328" y="3189539"/>
            <a:ext cx="730385" cy="2573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1" idx="0"/>
          </p:cNvCxnSpPr>
          <p:nvPr/>
        </p:nvCxnSpPr>
        <p:spPr>
          <a:xfrm flipH="1" flipV="1">
            <a:off x="2842275" y="3202230"/>
            <a:ext cx="1" cy="1674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99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Switched Ethernet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Hosts are wired to Ethernet switches with twisted pair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Switch serves to connect the hosts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Wires usually run to a closet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grpSp>
        <p:nvGrpSpPr>
          <p:cNvPr id="21" name="Group 20"/>
          <p:cNvGrpSpPr/>
          <p:nvPr/>
        </p:nvGrpSpPr>
        <p:grpSpPr>
          <a:xfrm>
            <a:off x="381000" y="2777371"/>
            <a:ext cx="5227076" cy="1775579"/>
            <a:chOff x="1295399" y="2196500"/>
            <a:chExt cx="6919911" cy="2350616"/>
          </a:xfrm>
        </p:grpSpPr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r="22028"/>
            <a:stretch>
              <a:fillRect/>
            </a:stretch>
          </p:blipFill>
          <p:spPr bwMode="auto">
            <a:xfrm>
              <a:off x="1295399" y="2299216"/>
              <a:ext cx="6372225" cy="2247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TextBox 4"/>
            <p:cNvSpPr txBox="1">
              <a:spLocks noChangeArrowheads="1"/>
            </p:cNvSpPr>
            <p:nvPr/>
          </p:nvSpPr>
          <p:spPr bwMode="auto">
            <a:xfrm>
              <a:off x="2761882" y="2196500"/>
              <a:ext cx="1600201" cy="493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2000" dirty="0"/>
                <a:t>Switch</a:t>
              </a:r>
            </a:p>
          </p:txBody>
        </p:sp>
        <p:sp>
          <p:nvSpPr>
            <p:cNvPr id="26" name="TextBox 5"/>
            <p:cNvSpPr txBox="1">
              <a:spLocks noChangeArrowheads="1"/>
            </p:cNvSpPr>
            <p:nvPr/>
          </p:nvSpPr>
          <p:spPr bwMode="auto">
            <a:xfrm>
              <a:off x="5776911" y="3959387"/>
              <a:ext cx="2438399" cy="493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/>
                <a:t>Twisted pair</a:t>
              </a:r>
            </a:p>
          </p:txBody>
        </p:sp>
        <p:sp>
          <p:nvSpPr>
            <p:cNvPr id="32" name="TextBox 6"/>
            <p:cNvSpPr txBox="1">
              <a:spLocks noChangeArrowheads="1"/>
            </p:cNvSpPr>
            <p:nvPr/>
          </p:nvSpPr>
          <p:spPr bwMode="auto">
            <a:xfrm>
              <a:off x="6240794" y="3489264"/>
              <a:ext cx="1974516" cy="493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dirty="0"/>
                <a:t>Switch ports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013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Backward Learning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Switch forwards frames with a port/address table as follows:</a:t>
            </a:r>
          </a:p>
          <a:p>
            <a:pPr marL="744538" lvl="1" indent="-404813">
              <a:buFont typeface="+mj-lt"/>
              <a:buAutoNum type="arabicPeriod"/>
            </a:pPr>
            <a:r>
              <a:rPr lang="en-US" dirty="0" smtClean="0"/>
              <a:t>To fill the table, it looks at the source address of input frames</a:t>
            </a:r>
          </a:p>
          <a:p>
            <a:pPr marL="744538" lvl="1" indent="-404813">
              <a:buFont typeface="+mj-lt"/>
              <a:buAutoNum type="arabicPeriod"/>
            </a:pPr>
            <a:r>
              <a:rPr lang="en-US" dirty="0" smtClean="0"/>
              <a:t>To forward, it sends to the port, or else broadcasts to all ports</a:t>
            </a:r>
          </a:p>
        </p:txBody>
      </p:sp>
    </p:spTree>
    <p:extLst>
      <p:ext uri="{BB962C8B-B14F-4D97-AF65-F5344CB8AC3E}">
        <p14:creationId xmlns:p14="http://schemas.microsoft.com/office/powerpoint/2010/main" val="1394817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– Forwarding Loops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May have a loop in the topology</a:t>
            </a:r>
          </a:p>
          <a:p>
            <a:pPr lvl="1"/>
            <a:r>
              <a:rPr lang="en-US" sz="2400" dirty="0" smtClean="0"/>
              <a:t>Redundancy in case of failures</a:t>
            </a:r>
          </a:p>
          <a:p>
            <a:pPr lvl="1"/>
            <a:r>
              <a:rPr lang="en-US" sz="2400" dirty="0" smtClean="0"/>
              <a:t>Or a simple mistake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Want LAN switches to “just work”</a:t>
            </a:r>
          </a:p>
          <a:p>
            <a:pPr lvl="1"/>
            <a:r>
              <a:rPr lang="en-US" sz="2400" dirty="0" smtClean="0"/>
              <a:t>Plug-and-play, no changes to hosts</a:t>
            </a:r>
          </a:p>
          <a:p>
            <a:pPr lvl="1"/>
            <a:r>
              <a:rPr lang="en-US" sz="2400" dirty="0" smtClean="0"/>
              <a:t>But loops cause a problem …</a:t>
            </a:r>
            <a:endParaRPr lang="en-US" sz="24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5683935" y="1695257"/>
            <a:ext cx="3213329" cy="2461519"/>
            <a:chOff x="1760505" y="2047624"/>
            <a:chExt cx="3213329" cy="2461519"/>
          </a:xfrm>
        </p:grpSpPr>
        <p:pic>
          <p:nvPicPr>
            <p:cNvPr id="10" name="Picture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9731" y="264414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094" y="4134481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3124200" y="2412255"/>
              <a:ext cx="237319" cy="2513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124200" y="3893817"/>
              <a:ext cx="320749" cy="2710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1519" y="204762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0505" y="4144512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6" name="Straight Connector 15"/>
            <p:cNvCxnSpPr/>
            <p:nvPr/>
          </p:nvCxnSpPr>
          <p:spPr>
            <a:xfrm>
              <a:off x="2489731" y="2390989"/>
              <a:ext cx="293608" cy="2726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2493156" y="3893819"/>
              <a:ext cx="290183" cy="2710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0506" y="204762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3348324" y="2894118"/>
              <a:ext cx="162551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Redundant </a:t>
              </a:r>
            </a:p>
            <a:p>
              <a:pPr algn="ctr"/>
              <a:r>
                <a:rPr lang="en-US" sz="2400" dirty="0"/>
                <a:t>L</a:t>
              </a:r>
              <a:r>
                <a:rPr lang="en-US" sz="2400" dirty="0" smtClean="0"/>
                <a:t>inks</a:t>
              </a:r>
              <a:endParaRPr lang="en-US" sz="2400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3124200" y="3268981"/>
              <a:ext cx="320749" cy="10154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1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3156" y="3529186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4" name="Straight Connector 33"/>
            <p:cNvCxnSpPr/>
            <p:nvPr/>
          </p:nvCxnSpPr>
          <p:spPr>
            <a:xfrm>
              <a:off x="2638247" y="3008778"/>
              <a:ext cx="0" cy="5204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124200" y="3008778"/>
              <a:ext cx="0" cy="520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 flipV="1">
              <a:off x="2638247" y="3104708"/>
              <a:ext cx="774805" cy="90532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57932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Forwarding Loops (2)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Suppose the network is started and A sends to F. What happens?</a:t>
            </a:r>
          </a:p>
          <a:p>
            <a:pPr lvl="1"/>
            <a:endParaRPr lang="en-US" sz="2400" dirty="0" smtClean="0">
              <a:sym typeface="Wingdings" pitchFamily="2" charset="2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5683935" y="1695257"/>
            <a:ext cx="3181810" cy="2461519"/>
            <a:chOff x="1760505" y="2047624"/>
            <a:chExt cx="3181810" cy="2461519"/>
          </a:xfrm>
        </p:grpSpPr>
        <p:pic>
          <p:nvPicPr>
            <p:cNvPr id="10" name="Picture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9731" y="264414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094" y="4134481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3124200" y="2412255"/>
              <a:ext cx="237319" cy="2513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124200" y="3893817"/>
              <a:ext cx="320749" cy="2710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1519" y="204762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0505" y="4144512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6" name="Straight Connector 15"/>
            <p:cNvCxnSpPr/>
            <p:nvPr/>
          </p:nvCxnSpPr>
          <p:spPr>
            <a:xfrm>
              <a:off x="2489731" y="2390989"/>
              <a:ext cx="293608" cy="2726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2493156" y="3893819"/>
              <a:ext cx="290183" cy="2710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0506" y="204762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3379836" y="2968549"/>
              <a:ext cx="15624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Left / Right</a:t>
              </a:r>
              <a:endParaRPr lang="en-US" sz="2400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3124200" y="3268981"/>
              <a:ext cx="320749" cy="10154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1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3156" y="3529186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4" name="Straight Connector 33"/>
            <p:cNvCxnSpPr/>
            <p:nvPr/>
          </p:nvCxnSpPr>
          <p:spPr>
            <a:xfrm>
              <a:off x="2638247" y="3008778"/>
              <a:ext cx="0" cy="5204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124200" y="3008778"/>
              <a:ext cx="0" cy="520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 flipV="1">
              <a:off x="2638247" y="3104708"/>
              <a:ext cx="774805" cy="90532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5963021" y="1637701"/>
            <a:ext cx="27026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602637" y="1690556"/>
            <a:ext cx="25904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93240" y="2283822"/>
            <a:ext cx="25583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6710023" y="3172118"/>
            <a:ext cx="28148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/>
              <a:t>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65630" y="3789794"/>
            <a:ext cx="24301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599006" y="3782114"/>
            <a:ext cx="23339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933139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Forwarding Loops (3)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Suppose the network is started and A sends to F. What happens?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ym typeface="Wingdings" pitchFamily="2" charset="2"/>
              </a:rPr>
              <a:t> C  B, D-left, D-right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D-left  C-right, E, F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D-right  C-left, E, F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C-right  D-left, A, B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C-left  D-right, A, B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D-left  …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D-right  …</a:t>
            </a:r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5683935" y="1695257"/>
            <a:ext cx="3181810" cy="2461519"/>
            <a:chOff x="1760505" y="2047624"/>
            <a:chExt cx="3181810" cy="2461519"/>
          </a:xfrm>
        </p:grpSpPr>
        <p:pic>
          <p:nvPicPr>
            <p:cNvPr id="10" name="Picture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9731" y="264414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094" y="4134481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3124200" y="2412255"/>
              <a:ext cx="237319" cy="2513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124200" y="3893817"/>
              <a:ext cx="320749" cy="2710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1519" y="204762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0505" y="4144512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6" name="Straight Connector 15"/>
            <p:cNvCxnSpPr/>
            <p:nvPr/>
          </p:nvCxnSpPr>
          <p:spPr>
            <a:xfrm>
              <a:off x="2489731" y="2390989"/>
              <a:ext cx="293608" cy="2726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2493156" y="3893819"/>
              <a:ext cx="290183" cy="2710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0506" y="204762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3379836" y="2968549"/>
              <a:ext cx="15624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Left / Right</a:t>
              </a:r>
              <a:endParaRPr lang="en-US" sz="2400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3124200" y="3268981"/>
              <a:ext cx="320749" cy="10154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1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3156" y="3529186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4" name="Straight Connector 33"/>
            <p:cNvCxnSpPr/>
            <p:nvPr/>
          </p:nvCxnSpPr>
          <p:spPr>
            <a:xfrm>
              <a:off x="2638247" y="3008778"/>
              <a:ext cx="0" cy="5204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124200" y="3008778"/>
              <a:ext cx="0" cy="520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 flipV="1">
              <a:off x="2638247" y="3104708"/>
              <a:ext cx="774805" cy="90532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5963021" y="1637701"/>
            <a:ext cx="27026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602637" y="1690556"/>
            <a:ext cx="25904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93240" y="2283822"/>
            <a:ext cx="25583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6710023" y="3172118"/>
            <a:ext cx="28148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/>
              <a:t>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65630" y="3789794"/>
            <a:ext cx="24301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599006" y="3782114"/>
            <a:ext cx="23339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lIns="45720" tIns="0" rIns="45720" bIns="0" rtlCol="0">
            <a:spAutoFit/>
          </a:bodyPr>
          <a:lstStyle/>
          <a:p>
            <a:r>
              <a:rPr lang="en-US" sz="2400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923845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 Solution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</a:t>
            </a:r>
            <a:r>
              <a:rPr lang="en-US" sz="2800" dirty="0" smtClean="0"/>
              <a:t>witches collectively find a </a:t>
            </a:r>
            <a:r>
              <a:rPr lang="en-US" sz="2800" u="sng" dirty="0" smtClean="0"/>
              <a:t>spanning tree </a:t>
            </a:r>
            <a:r>
              <a:rPr lang="en-US" sz="2800" dirty="0" smtClean="0"/>
              <a:t>for the topology</a:t>
            </a:r>
          </a:p>
          <a:p>
            <a:pPr lvl="1"/>
            <a:r>
              <a:rPr lang="en-US" sz="2400" dirty="0" smtClean="0"/>
              <a:t>A subset of links that is a tree (no loops) and reaches all switches</a:t>
            </a:r>
          </a:p>
          <a:p>
            <a:pPr lvl="1"/>
            <a:r>
              <a:rPr lang="en-US" sz="2400" dirty="0" smtClean="0"/>
              <a:t>They switches forward as normal      on the spanning tree</a:t>
            </a:r>
          </a:p>
          <a:p>
            <a:pPr lvl="1"/>
            <a:r>
              <a:rPr lang="en-US" sz="2400" dirty="0" smtClean="0"/>
              <a:t>Broadcasts will go up to the root of the tree and down all the branches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4242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 (2)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46466" y="1695257"/>
            <a:ext cx="2469377" cy="2461519"/>
            <a:chOff x="5683935" y="1695257"/>
            <a:chExt cx="2469377" cy="2461519"/>
          </a:xfrm>
        </p:grpSpPr>
        <p:pic>
          <p:nvPicPr>
            <p:cNvPr id="7" name="Picture 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3161" y="2291780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524" y="378211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7047630" y="2059888"/>
              <a:ext cx="237319" cy="2513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047630" y="3541450"/>
              <a:ext cx="320749" cy="2710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1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4949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5" y="3792145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>
              <a:off x="6413161" y="2038622"/>
              <a:ext cx="293608" cy="2726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416586" y="3541452"/>
              <a:ext cx="290183" cy="2710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6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6586" y="31768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7" name="Straight Connector 16"/>
            <p:cNvCxnSpPr/>
            <p:nvPr/>
          </p:nvCxnSpPr>
          <p:spPr>
            <a:xfrm>
              <a:off x="6561677" y="2656411"/>
              <a:ext cx="0" cy="5204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7630" y="2656411"/>
              <a:ext cx="0" cy="520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5" idx="2"/>
              <a:endCxn id="12" idx="0"/>
            </p:cNvCxnSpPr>
            <p:nvPr/>
          </p:nvCxnSpPr>
          <p:spPr>
            <a:xfrm flipH="1">
              <a:off x="6118117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702380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854950" y="1073860"/>
            <a:ext cx="1309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Topology</a:t>
            </a:r>
            <a:endParaRPr lang="en-US" sz="24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091" y="1695257"/>
            <a:ext cx="2469377" cy="2461519"/>
            <a:chOff x="5683935" y="1695257"/>
            <a:chExt cx="2469377" cy="2461519"/>
          </a:xfrm>
        </p:grpSpPr>
        <p:pic>
          <p:nvPicPr>
            <p:cNvPr id="23" name="Picture 2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3161" y="2291780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524" y="378211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5" name="Straight Connector 24"/>
            <p:cNvCxnSpPr/>
            <p:nvPr/>
          </p:nvCxnSpPr>
          <p:spPr>
            <a:xfrm flipV="1">
              <a:off x="7047630" y="2059888"/>
              <a:ext cx="237319" cy="2513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047630" y="3541450"/>
              <a:ext cx="320749" cy="2710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2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4949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5" y="3792145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9" name="Straight Connector 28"/>
            <p:cNvCxnSpPr/>
            <p:nvPr/>
          </p:nvCxnSpPr>
          <p:spPr>
            <a:xfrm>
              <a:off x="6413161" y="2038622"/>
              <a:ext cx="293608" cy="2726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6416586" y="3541452"/>
              <a:ext cx="290183" cy="2710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" name="Picture 3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6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3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6586" y="31768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3" name="Straight Connector 32"/>
            <p:cNvCxnSpPr/>
            <p:nvPr/>
          </p:nvCxnSpPr>
          <p:spPr>
            <a:xfrm>
              <a:off x="6561677" y="2656411"/>
              <a:ext cx="0" cy="5204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047630" y="2656411"/>
              <a:ext cx="0" cy="520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1" idx="2"/>
              <a:endCxn id="28" idx="0"/>
            </p:cNvCxnSpPr>
            <p:nvPr/>
          </p:nvCxnSpPr>
          <p:spPr>
            <a:xfrm flipH="1">
              <a:off x="6118117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702380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4076199" y="1073860"/>
            <a:ext cx="1062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One ST</a:t>
            </a:r>
            <a:endParaRPr lang="en-US" sz="24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6454050" y="1695257"/>
            <a:ext cx="2469377" cy="2461519"/>
            <a:chOff x="5683935" y="1695257"/>
            <a:chExt cx="2469377" cy="2461519"/>
          </a:xfrm>
        </p:grpSpPr>
        <p:pic>
          <p:nvPicPr>
            <p:cNvPr id="39" name="Picture 3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3161" y="2291780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3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524" y="378211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1" name="Straight Connector 40"/>
            <p:cNvCxnSpPr/>
            <p:nvPr/>
          </p:nvCxnSpPr>
          <p:spPr>
            <a:xfrm flipV="1">
              <a:off x="7047630" y="2059888"/>
              <a:ext cx="237319" cy="2513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047630" y="3541450"/>
              <a:ext cx="320749" cy="2710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4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4949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4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5" y="3792145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5" name="Straight Connector 44"/>
            <p:cNvCxnSpPr/>
            <p:nvPr/>
          </p:nvCxnSpPr>
          <p:spPr>
            <a:xfrm>
              <a:off x="6413161" y="2038622"/>
              <a:ext cx="293608" cy="2726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6416586" y="3541452"/>
              <a:ext cx="290183" cy="2710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7" name="Picture 4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6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4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6586" y="31768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9" name="Straight Connector 48"/>
            <p:cNvCxnSpPr/>
            <p:nvPr/>
          </p:nvCxnSpPr>
          <p:spPr>
            <a:xfrm>
              <a:off x="6561677" y="2656411"/>
              <a:ext cx="0" cy="5204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047630" y="2656411"/>
              <a:ext cx="0" cy="520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7" idx="2"/>
              <a:endCxn id="44" idx="0"/>
            </p:cNvCxnSpPr>
            <p:nvPr/>
          </p:nvCxnSpPr>
          <p:spPr>
            <a:xfrm flipH="1">
              <a:off x="6118117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7702380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6832083" y="1073860"/>
            <a:ext cx="15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Another 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9965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 (3)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46466" y="1695257"/>
            <a:ext cx="2469377" cy="2461519"/>
            <a:chOff x="5683935" y="1695257"/>
            <a:chExt cx="2469377" cy="2461519"/>
          </a:xfrm>
        </p:grpSpPr>
        <p:pic>
          <p:nvPicPr>
            <p:cNvPr id="7" name="Picture 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3161" y="2291780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524" y="378211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7047630" y="2059888"/>
              <a:ext cx="237319" cy="2513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047630" y="3541450"/>
              <a:ext cx="320749" cy="2710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1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4949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5" y="3792145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>
              <a:off x="6413161" y="2038622"/>
              <a:ext cx="293608" cy="2726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416586" y="3541452"/>
              <a:ext cx="290183" cy="2710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6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6586" y="31768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7" name="Straight Connector 16"/>
            <p:cNvCxnSpPr/>
            <p:nvPr/>
          </p:nvCxnSpPr>
          <p:spPr>
            <a:xfrm>
              <a:off x="6561677" y="2656411"/>
              <a:ext cx="0" cy="5204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7630" y="2656411"/>
              <a:ext cx="0" cy="520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5" idx="2"/>
              <a:endCxn id="12" idx="0"/>
            </p:cNvCxnSpPr>
            <p:nvPr/>
          </p:nvCxnSpPr>
          <p:spPr>
            <a:xfrm flipH="1">
              <a:off x="6118117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702380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854950" y="1073860"/>
            <a:ext cx="1309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Topology</a:t>
            </a:r>
            <a:endParaRPr lang="en-US" sz="24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091" y="1695257"/>
            <a:ext cx="2469377" cy="2461519"/>
            <a:chOff x="5683935" y="1695257"/>
            <a:chExt cx="2469377" cy="2461519"/>
          </a:xfrm>
        </p:grpSpPr>
        <p:pic>
          <p:nvPicPr>
            <p:cNvPr id="23" name="Picture 2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3161" y="2291780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524" y="378211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5" name="Straight Connector 24"/>
            <p:cNvCxnSpPr/>
            <p:nvPr/>
          </p:nvCxnSpPr>
          <p:spPr>
            <a:xfrm flipV="1">
              <a:off x="7047630" y="2059888"/>
              <a:ext cx="237319" cy="251368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047630" y="3541450"/>
              <a:ext cx="320749" cy="271057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2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4949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5" y="3792145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9" name="Straight Connector 28"/>
            <p:cNvCxnSpPr/>
            <p:nvPr/>
          </p:nvCxnSpPr>
          <p:spPr>
            <a:xfrm>
              <a:off x="6413161" y="2038622"/>
              <a:ext cx="293608" cy="272633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6416586" y="3541452"/>
              <a:ext cx="290183" cy="27105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" name="Picture 3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6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3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6586" y="31768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3" name="Straight Connector 32"/>
            <p:cNvCxnSpPr/>
            <p:nvPr/>
          </p:nvCxnSpPr>
          <p:spPr>
            <a:xfrm>
              <a:off x="6561677" y="2656411"/>
              <a:ext cx="0" cy="520407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047630" y="2656411"/>
              <a:ext cx="0" cy="520408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1" idx="2"/>
              <a:endCxn id="28" idx="0"/>
            </p:cNvCxnSpPr>
            <p:nvPr/>
          </p:nvCxnSpPr>
          <p:spPr>
            <a:xfrm flipH="1">
              <a:off x="6118117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702380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4076199" y="1073860"/>
            <a:ext cx="1062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One ST</a:t>
            </a:r>
            <a:endParaRPr lang="en-US" sz="24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6454050" y="1695257"/>
            <a:ext cx="2469377" cy="2461519"/>
            <a:chOff x="5683935" y="1695257"/>
            <a:chExt cx="2469377" cy="2461519"/>
          </a:xfrm>
        </p:grpSpPr>
        <p:pic>
          <p:nvPicPr>
            <p:cNvPr id="39" name="Picture 3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3161" y="2291780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3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524" y="3782114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1" name="Straight Connector 40"/>
            <p:cNvCxnSpPr/>
            <p:nvPr/>
          </p:nvCxnSpPr>
          <p:spPr>
            <a:xfrm flipV="1">
              <a:off x="7047630" y="2059888"/>
              <a:ext cx="237319" cy="251368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047630" y="3541450"/>
              <a:ext cx="320749" cy="2710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4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4949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4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5" y="3792145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5" name="Straight Connector 44"/>
            <p:cNvCxnSpPr/>
            <p:nvPr/>
          </p:nvCxnSpPr>
          <p:spPr>
            <a:xfrm flipH="1" flipV="1">
              <a:off x="6413161" y="2038622"/>
              <a:ext cx="293608" cy="272633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6416586" y="3541452"/>
              <a:ext cx="290183" cy="27105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7" name="Picture 4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3936" y="1695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4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6586" y="31768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9" name="Straight Connector 48"/>
            <p:cNvCxnSpPr/>
            <p:nvPr/>
          </p:nvCxnSpPr>
          <p:spPr>
            <a:xfrm flipV="1">
              <a:off x="6561677" y="2656411"/>
              <a:ext cx="0" cy="52040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047630" y="2656411"/>
              <a:ext cx="0" cy="520408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7" idx="2"/>
              <a:endCxn id="44" idx="0"/>
            </p:cNvCxnSpPr>
            <p:nvPr/>
          </p:nvCxnSpPr>
          <p:spPr>
            <a:xfrm flipH="1">
              <a:off x="6118117" y="2059888"/>
              <a:ext cx="1" cy="1732257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 flipV="1">
              <a:off x="7702380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6832083" y="1073860"/>
            <a:ext cx="15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Another ST</a:t>
            </a:r>
            <a:endParaRPr lang="en-US" sz="2400" dirty="0"/>
          </a:p>
        </p:txBody>
      </p:sp>
      <p:sp>
        <p:nvSpPr>
          <p:cNvPr id="54" name="Oval 53"/>
          <p:cNvSpPr/>
          <p:nvPr/>
        </p:nvSpPr>
        <p:spPr>
          <a:xfrm>
            <a:off x="3747707" y="1747005"/>
            <a:ext cx="261134" cy="26113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757664" y="3833862"/>
            <a:ext cx="261134" cy="26113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060590" y="3144919"/>
            <a:ext cx="771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Root</a:t>
            </a:r>
            <a:endParaRPr lang="en-US" sz="24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515448" y="3541450"/>
            <a:ext cx="91532" cy="27105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479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Spanning Tree Algorithm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Rules of the distributed game:</a:t>
            </a:r>
          </a:p>
          <a:p>
            <a:pPr lvl="1"/>
            <a:r>
              <a:rPr lang="en-US" dirty="0" smtClean="0"/>
              <a:t>All switches run the same algorithm</a:t>
            </a:r>
          </a:p>
          <a:p>
            <a:pPr lvl="1"/>
            <a:r>
              <a:rPr lang="en-US" dirty="0" smtClean="0"/>
              <a:t>They start with no information</a:t>
            </a:r>
          </a:p>
          <a:p>
            <a:pPr lvl="1"/>
            <a:r>
              <a:rPr lang="en-US" dirty="0" smtClean="0"/>
              <a:t>Operate in parallel and send messages</a:t>
            </a:r>
          </a:p>
          <a:p>
            <a:pPr lvl="1"/>
            <a:r>
              <a:rPr lang="en-US" dirty="0" smtClean="0"/>
              <a:t>Always search for the best solution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Ensures a highly robust solution</a:t>
            </a:r>
          </a:p>
          <a:p>
            <a:pPr lvl="1"/>
            <a:r>
              <a:rPr lang="en-US" dirty="0" smtClean="0"/>
              <a:t>Any topology, with no configuration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dapts to link/switch failures,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568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Spanning Tree Algorithm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Outline: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Elect a root node of the tree (switch with the lowest address)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Grow tree as shortest distances from the root (using lowest address to break distance ties)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Turn off ports for forwarding if they aren’t on the spanning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107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Spanning Tree Algorithm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Details: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Each switch initially believes it is the root of the tree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Each switch sends periodic updates to neighbors with: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Its address, address of the root, and distance (in hops) to root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Switches favors ports with shorter distances to lowest root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Uses lowest address as a tie for distances</a:t>
            </a:r>
          </a:p>
          <a:p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29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272487" y="3909376"/>
            <a:ext cx="4233214" cy="889133"/>
            <a:chOff x="1933045" y="3456755"/>
            <a:chExt cx="4233214" cy="889133"/>
          </a:xfrm>
        </p:grpSpPr>
        <p:pic>
          <p:nvPicPr>
            <p:cNvPr id="14" name="Picture 1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6530" y="3981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" name="Straight Connector 14"/>
            <p:cNvCxnSpPr>
              <a:stCxn id="16" idx="3"/>
              <a:endCxn id="14" idx="1"/>
            </p:cNvCxnSpPr>
            <p:nvPr/>
          </p:nvCxnSpPr>
          <p:spPr>
            <a:xfrm>
              <a:off x="3842775" y="4163573"/>
              <a:ext cx="41375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4412" y="3981257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3280672" y="3976556"/>
              <a:ext cx="255839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C</a:t>
              </a:r>
              <a:endParaRPr lang="en-US" sz="2400" dirty="0"/>
            </a:p>
          </p:txBody>
        </p:sp>
        <p:sp>
          <p:nvSpPr>
            <p:cNvPr id="20" name="Rounded Rectangular Callout 19"/>
            <p:cNvSpPr/>
            <p:nvPr/>
          </p:nvSpPr>
          <p:spPr>
            <a:xfrm>
              <a:off x="1933045" y="3456755"/>
              <a:ext cx="4233214" cy="381000"/>
            </a:xfrm>
            <a:prstGeom prst="wedgeRoundRectCallout">
              <a:avLst>
                <a:gd name="adj1" fmla="val -15201"/>
                <a:gd name="adj2" fmla="val 82093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Hi, I’m </a:t>
              </a:r>
              <a:r>
                <a:rPr lang="en-US" sz="2000" u="sng" dirty="0" smtClean="0">
                  <a:solidFill>
                    <a:schemeClr val="tx1"/>
                  </a:solidFill>
                </a:rPr>
                <a:t>C</a:t>
              </a:r>
              <a:r>
                <a:rPr lang="en-US" sz="2000" dirty="0" smtClean="0">
                  <a:solidFill>
                    <a:schemeClr val="tx1"/>
                  </a:solidFill>
                </a:rPr>
                <a:t>, the root is </a:t>
              </a:r>
              <a:r>
                <a:rPr lang="en-US" sz="2000" u="sng" dirty="0" smtClean="0">
                  <a:solidFill>
                    <a:schemeClr val="tx1"/>
                  </a:solidFill>
                </a:rPr>
                <a:t>A</a:t>
              </a:r>
              <a:r>
                <a:rPr lang="en-US" sz="2000" dirty="0" smtClean="0">
                  <a:solidFill>
                    <a:schemeClr val="tx1"/>
                  </a:solidFill>
                </a:rPr>
                <a:t>, it’s </a:t>
              </a:r>
              <a:r>
                <a:rPr lang="en-US" sz="2000" u="sng" dirty="0" smtClean="0">
                  <a:solidFill>
                    <a:schemeClr val="tx1"/>
                  </a:solidFill>
                </a:rPr>
                <a:t>2</a:t>
              </a:r>
              <a:r>
                <a:rPr lang="en-US" sz="2000" dirty="0" smtClean="0">
                  <a:solidFill>
                    <a:schemeClr val="tx1"/>
                  </a:solidFill>
                </a:rPr>
                <a:t> hops away 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639410" y="3868315"/>
            <a:ext cx="1498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</a:t>
            </a:r>
            <a:r>
              <a:rPr lang="en-US" sz="2400" dirty="0" smtClean="0"/>
              <a:t>r (C, A, 2)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3847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the box?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Remember from protocol layers: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2500357" y="3472079"/>
            <a:ext cx="2147843" cy="852271"/>
            <a:chOff x="3284606" y="2949155"/>
            <a:chExt cx="2505512" cy="994195"/>
          </a:xfrm>
          <a:noFill/>
        </p:grpSpPr>
        <p:grpSp>
          <p:nvGrpSpPr>
            <p:cNvPr id="7" name="Group 6"/>
            <p:cNvGrpSpPr/>
            <p:nvPr/>
          </p:nvGrpSpPr>
          <p:grpSpPr>
            <a:xfrm>
              <a:off x="3453382" y="2951819"/>
              <a:ext cx="1159590" cy="875360"/>
              <a:chOff x="6642637" y="2836478"/>
              <a:chExt cx="1573729" cy="1108261"/>
            </a:xfrm>
            <a:grpFill/>
          </p:grpSpPr>
          <p:grpSp>
            <p:nvGrpSpPr>
              <p:cNvPr id="17" name="Group 16"/>
              <p:cNvGrpSpPr/>
              <p:nvPr/>
            </p:nvGrpSpPr>
            <p:grpSpPr>
              <a:xfrm>
                <a:off x="6642637" y="2836478"/>
                <a:ext cx="1573729" cy="560847"/>
                <a:chOff x="2462244" y="3297879"/>
                <a:chExt cx="1022924" cy="488639"/>
              </a:xfrm>
              <a:grpFill/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2462244" y="3297879"/>
                  <a:ext cx="1022924" cy="475237"/>
                </a:xfrm>
                <a:prstGeom prst="rect">
                  <a:avLst/>
                </a:prstGeom>
                <a:grp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dirty="0" smtClean="0"/>
                    <a:t>Network</a:t>
                  </a:r>
                  <a:endParaRPr lang="en-US" sz="20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6705600" y="3353819"/>
                <a:ext cx="1447800" cy="590920"/>
                <a:chOff x="2503170" y="3278077"/>
                <a:chExt cx="941070" cy="514840"/>
              </a:xfrm>
              <a:grpFill/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663424" y="3278077"/>
                  <a:ext cx="620564" cy="514840"/>
                </a:xfrm>
                <a:prstGeom prst="rect">
                  <a:avLst/>
                </a:prstGeom>
                <a:grp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Link</a:t>
                  </a:r>
                  <a:endParaRPr lang="en-US" sz="2000" dirty="0"/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4520183" y="2949155"/>
              <a:ext cx="1159590" cy="889642"/>
              <a:chOff x="6642636" y="2836478"/>
              <a:chExt cx="1573729" cy="1126344"/>
            </a:xfrm>
            <a:grpFill/>
          </p:grpSpPr>
          <p:grpSp>
            <p:nvGrpSpPr>
              <p:cNvPr id="11" name="Group 10"/>
              <p:cNvGrpSpPr/>
              <p:nvPr/>
            </p:nvGrpSpPr>
            <p:grpSpPr>
              <a:xfrm>
                <a:off x="6642636" y="2836478"/>
                <a:ext cx="1573729" cy="560847"/>
                <a:chOff x="2462243" y="3297879"/>
                <a:chExt cx="1022924" cy="488639"/>
              </a:xfrm>
              <a:grpFill/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2503170" y="3315983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2462243" y="3297879"/>
                  <a:ext cx="1022924" cy="475237"/>
                </a:xfrm>
                <a:prstGeom prst="rect">
                  <a:avLst/>
                </a:prstGeom>
                <a:grp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dirty="0" smtClean="0"/>
                    <a:t>Network</a:t>
                  </a:r>
                  <a:endParaRPr lang="en-US" sz="2000" dirty="0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6705600" y="3371901"/>
                <a:ext cx="1447800" cy="590921"/>
                <a:chOff x="2503170" y="3293833"/>
                <a:chExt cx="941070" cy="514841"/>
              </a:xfrm>
              <a:grpFill/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2503170" y="3315985"/>
                  <a:ext cx="941070" cy="470535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2663427" y="3293833"/>
                  <a:ext cx="620564" cy="514841"/>
                </a:xfrm>
                <a:prstGeom prst="rect">
                  <a:avLst/>
                </a:prstGeom>
                <a:grp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Link</a:t>
                  </a:r>
                  <a:endParaRPr lang="en-US" sz="2000" dirty="0"/>
                </a:p>
              </p:txBody>
            </p:sp>
          </p:grpSp>
        </p:grpSp>
        <p:cxnSp>
          <p:nvCxnSpPr>
            <p:cNvPr id="9" name="Elbow Connector 8"/>
            <p:cNvCxnSpPr/>
            <p:nvPr/>
          </p:nvCxnSpPr>
          <p:spPr>
            <a:xfrm flipH="1">
              <a:off x="3284606" y="3828249"/>
              <a:ext cx="777143" cy="115101"/>
            </a:xfrm>
            <a:prstGeom prst="bentConnector3">
              <a:avLst>
                <a:gd name="adj1" fmla="val -251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/>
            <p:nvPr/>
          </p:nvCxnSpPr>
          <p:spPr>
            <a:xfrm>
              <a:off x="5012975" y="3818715"/>
              <a:ext cx="777143" cy="115101"/>
            </a:xfrm>
            <a:prstGeom prst="bentConnector3">
              <a:avLst>
                <a:gd name="adj1" fmla="val -251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2500357" y="2681651"/>
            <a:ext cx="2147843" cy="499699"/>
            <a:chOff x="3284606" y="3360439"/>
            <a:chExt cx="2505512" cy="582911"/>
          </a:xfrm>
          <a:noFill/>
        </p:grpSpPr>
        <p:grpSp>
          <p:nvGrpSpPr>
            <p:cNvPr id="24" name="Group 23"/>
            <p:cNvGrpSpPr/>
            <p:nvPr/>
          </p:nvGrpSpPr>
          <p:grpSpPr>
            <a:xfrm>
              <a:off x="3499775" y="3360439"/>
              <a:ext cx="1066800" cy="466738"/>
              <a:chOff x="2503170" y="3278077"/>
              <a:chExt cx="941070" cy="514840"/>
            </a:xfrm>
            <a:grpFill/>
          </p:grpSpPr>
          <p:sp>
            <p:nvSpPr>
              <p:cNvPr id="30" name="Rectangle 29"/>
              <p:cNvSpPr/>
              <p:nvPr/>
            </p:nvSpPr>
            <p:spPr>
              <a:xfrm>
                <a:off x="2503170" y="3315983"/>
                <a:ext cx="941070" cy="470535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663424" y="3278077"/>
                <a:ext cx="620564" cy="514840"/>
              </a:xfrm>
              <a:prstGeom prst="rect">
                <a:avLst/>
              </a:prstGeom>
              <a:grp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Link</a:t>
                </a:r>
                <a:endParaRPr lang="en-US" sz="2000" dirty="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4566576" y="3372061"/>
              <a:ext cx="1066800" cy="466739"/>
              <a:chOff x="2503170" y="3293833"/>
              <a:chExt cx="941070" cy="514841"/>
            </a:xfrm>
            <a:grpFill/>
          </p:grpSpPr>
          <p:sp>
            <p:nvSpPr>
              <p:cNvPr id="28" name="Rectangle 27"/>
              <p:cNvSpPr/>
              <p:nvPr/>
            </p:nvSpPr>
            <p:spPr>
              <a:xfrm>
                <a:off x="2503170" y="3315985"/>
                <a:ext cx="941070" cy="470535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663427" y="3293833"/>
                <a:ext cx="620564" cy="514841"/>
              </a:xfrm>
              <a:prstGeom prst="rect">
                <a:avLst/>
              </a:prstGeom>
              <a:grp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Link</a:t>
                </a:r>
                <a:endParaRPr lang="en-US" sz="2000" dirty="0"/>
              </a:p>
            </p:txBody>
          </p:sp>
        </p:grpSp>
        <p:cxnSp>
          <p:nvCxnSpPr>
            <p:cNvPr id="26" name="Elbow Connector 25"/>
            <p:cNvCxnSpPr/>
            <p:nvPr/>
          </p:nvCxnSpPr>
          <p:spPr>
            <a:xfrm flipH="1">
              <a:off x="3284606" y="3828249"/>
              <a:ext cx="777143" cy="115101"/>
            </a:xfrm>
            <a:prstGeom prst="bentConnector3">
              <a:avLst>
                <a:gd name="adj1" fmla="val -251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/>
            <p:nvPr/>
          </p:nvCxnSpPr>
          <p:spPr>
            <a:xfrm>
              <a:off x="5012975" y="3818715"/>
              <a:ext cx="777143" cy="115101"/>
            </a:xfrm>
            <a:prstGeom prst="bentConnector3">
              <a:avLst>
                <a:gd name="adj1" fmla="val -251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498310" y="1814215"/>
            <a:ext cx="2147843" cy="499699"/>
            <a:chOff x="3284606" y="3360439"/>
            <a:chExt cx="2505512" cy="582911"/>
          </a:xfrm>
          <a:noFill/>
        </p:grpSpPr>
        <p:grpSp>
          <p:nvGrpSpPr>
            <p:cNvPr id="33" name="Group 32"/>
            <p:cNvGrpSpPr/>
            <p:nvPr/>
          </p:nvGrpSpPr>
          <p:grpSpPr>
            <a:xfrm>
              <a:off x="3443732" y="3360439"/>
              <a:ext cx="1178888" cy="466738"/>
              <a:chOff x="2453733" y="3278077"/>
              <a:chExt cx="1039948" cy="514840"/>
            </a:xfrm>
            <a:grpFill/>
          </p:grpSpPr>
          <p:sp>
            <p:nvSpPr>
              <p:cNvPr id="39" name="Rectangle 38"/>
              <p:cNvSpPr/>
              <p:nvPr/>
            </p:nvSpPr>
            <p:spPr>
              <a:xfrm>
                <a:off x="2503170" y="3313048"/>
                <a:ext cx="941070" cy="470535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453733" y="3278077"/>
                <a:ext cx="1039948" cy="514840"/>
              </a:xfrm>
              <a:prstGeom prst="rect">
                <a:avLst/>
              </a:prstGeom>
              <a:grp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Physical</a:t>
                </a:r>
                <a:endParaRPr lang="en-US" sz="2000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4510537" y="3372060"/>
              <a:ext cx="1178888" cy="466738"/>
              <a:chOff x="2453736" y="3293833"/>
              <a:chExt cx="1039948" cy="514840"/>
            </a:xfrm>
            <a:grpFill/>
          </p:grpSpPr>
          <p:sp>
            <p:nvSpPr>
              <p:cNvPr id="37" name="Rectangle 36"/>
              <p:cNvSpPr/>
              <p:nvPr/>
            </p:nvSpPr>
            <p:spPr>
              <a:xfrm>
                <a:off x="2503170" y="3315985"/>
                <a:ext cx="941070" cy="470535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453736" y="3293833"/>
                <a:ext cx="1039948" cy="514840"/>
              </a:xfrm>
              <a:prstGeom prst="rect">
                <a:avLst/>
              </a:prstGeom>
              <a:grp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Physical</a:t>
                </a:r>
                <a:endParaRPr lang="en-US" sz="2000" dirty="0"/>
              </a:p>
            </p:txBody>
          </p:sp>
        </p:grpSp>
        <p:cxnSp>
          <p:nvCxnSpPr>
            <p:cNvPr id="35" name="Elbow Connector 34"/>
            <p:cNvCxnSpPr/>
            <p:nvPr/>
          </p:nvCxnSpPr>
          <p:spPr>
            <a:xfrm flipH="1">
              <a:off x="3284606" y="3828249"/>
              <a:ext cx="777143" cy="115101"/>
            </a:xfrm>
            <a:prstGeom prst="bentConnector3">
              <a:avLst>
                <a:gd name="adj1" fmla="val -251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/>
            <p:nvPr/>
          </p:nvCxnSpPr>
          <p:spPr>
            <a:xfrm>
              <a:off x="5012975" y="3818715"/>
              <a:ext cx="777143" cy="115101"/>
            </a:xfrm>
            <a:prstGeom prst="bentConnector3">
              <a:avLst>
                <a:gd name="adj1" fmla="val -251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990600" y="1740753"/>
            <a:ext cx="12628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Hub, or</a:t>
            </a:r>
          </a:p>
          <a:p>
            <a:r>
              <a:rPr lang="en-US" sz="2400" dirty="0" smtClean="0"/>
              <a:t>repeater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1000125" y="2719685"/>
            <a:ext cx="1003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Switch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38226" y="3603779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Router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5715000" y="2807145"/>
            <a:ext cx="2219403" cy="503983"/>
            <a:chOff x="5715000" y="2757810"/>
            <a:chExt cx="2219403" cy="503983"/>
          </a:xfrm>
        </p:grpSpPr>
        <p:pic>
          <p:nvPicPr>
            <p:cNvPr id="44" name="Picture 4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2757810"/>
              <a:ext cx="1200228" cy="503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5" name="Straight Connector 44"/>
            <p:cNvCxnSpPr>
              <a:endCxn id="44" idx="1"/>
            </p:cNvCxnSpPr>
            <p:nvPr/>
          </p:nvCxnSpPr>
          <p:spPr>
            <a:xfrm flipV="1">
              <a:off x="5715000" y="3009802"/>
              <a:ext cx="533400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7401003" y="3009802"/>
              <a:ext cx="533400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5745648" y="2187680"/>
            <a:ext cx="2205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look like this: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49414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 Example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round, sending:</a:t>
            </a:r>
          </a:p>
          <a:p>
            <a:pPr lvl="1"/>
            <a:r>
              <a:rPr lang="en-US" dirty="0" smtClean="0"/>
              <a:t>A sends (A, A, 0) to say it is root</a:t>
            </a:r>
          </a:p>
          <a:p>
            <a:pPr lvl="1"/>
            <a:r>
              <a:rPr lang="en-US" dirty="0" smtClean="0"/>
              <a:t>B, C, D, E, and F do likewise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round, receiving:</a:t>
            </a:r>
          </a:p>
          <a:p>
            <a:pPr lvl="1"/>
            <a:r>
              <a:rPr lang="en-US" dirty="0" smtClean="0"/>
              <a:t>A still thinks is it (A, A, 0)</a:t>
            </a:r>
          </a:p>
          <a:p>
            <a:pPr lvl="1"/>
            <a:r>
              <a:rPr lang="en-US" dirty="0" smtClean="0"/>
              <a:t>B still thinks (B, B, 0)</a:t>
            </a:r>
          </a:p>
          <a:p>
            <a:pPr lvl="1"/>
            <a:r>
              <a:rPr lang="en-US" dirty="0" smtClean="0"/>
              <a:t>C updates to (C, A, 1)</a:t>
            </a:r>
          </a:p>
          <a:p>
            <a:pPr lvl="1"/>
            <a:r>
              <a:rPr lang="en-US" dirty="0" smtClean="0"/>
              <a:t>D updates to (D, C, 1)</a:t>
            </a:r>
          </a:p>
          <a:p>
            <a:pPr lvl="1"/>
            <a:r>
              <a:rPr lang="en-US" dirty="0" smtClean="0"/>
              <a:t>E updates to (E, A, 1)</a:t>
            </a:r>
          </a:p>
          <a:p>
            <a:pPr lvl="1"/>
            <a:r>
              <a:rPr lang="en-US" dirty="0" smtClean="0"/>
              <a:t>F updates to (F, B, 1)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5683935" y="1658967"/>
            <a:ext cx="2469377" cy="2500159"/>
            <a:chOff x="5683935" y="1658967"/>
            <a:chExt cx="2469377" cy="2500159"/>
          </a:xfrm>
        </p:grpSpPr>
        <p:grpSp>
          <p:nvGrpSpPr>
            <p:cNvPr id="6" name="Group 5"/>
            <p:cNvGrpSpPr/>
            <p:nvPr/>
          </p:nvGrpSpPr>
          <p:grpSpPr>
            <a:xfrm>
              <a:off x="5683935" y="1695257"/>
              <a:ext cx="2469377" cy="2461519"/>
              <a:chOff x="1760505" y="2047624"/>
              <a:chExt cx="2469377" cy="2461519"/>
            </a:xfrm>
          </p:grpSpPr>
          <p:pic>
            <p:nvPicPr>
              <p:cNvPr id="7" name="Picture 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89731" y="264414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8094" y="41344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9" name="Straight Connector 8"/>
              <p:cNvCxnSpPr/>
              <p:nvPr/>
            </p:nvCxnSpPr>
            <p:spPr>
              <a:xfrm flipV="1">
                <a:off x="3124200" y="2412255"/>
                <a:ext cx="237319" cy="25136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3124200" y="3893817"/>
                <a:ext cx="320749" cy="2710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1" name="Picture 10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1519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5" y="4144512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3" name="Straight Connector 12"/>
              <p:cNvCxnSpPr/>
              <p:nvPr/>
            </p:nvCxnSpPr>
            <p:spPr>
              <a:xfrm>
                <a:off x="2489731" y="2390989"/>
                <a:ext cx="293608" cy="2726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2493156" y="3893819"/>
                <a:ext cx="290183" cy="271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5" name="Picture 1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6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1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3156" y="3529186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9" name="Straight Connector 18"/>
              <p:cNvCxnSpPr/>
              <p:nvPr/>
            </p:nvCxnSpPr>
            <p:spPr>
              <a:xfrm>
                <a:off x="2638247" y="3008778"/>
                <a:ext cx="0" cy="5204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124200" y="3008778"/>
                <a:ext cx="0" cy="5204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flipH="1">
              <a:off x="6104886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7689149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739728" y="1658967"/>
              <a:ext cx="764633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A,A,0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79344" y="1690556"/>
              <a:ext cx="726674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B,B,0</a:t>
              </a:r>
              <a:endParaRPr lang="en-US" sz="2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69947" y="2283822"/>
              <a:ext cx="726033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C,C,0</a:t>
              </a:r>
              <a:endParaRPr lang="en-US" sz="2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486730" y="3172118"/>
              <a:ext cx="763479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D,D,0</a:t>
              </a:r>
              <a:endParaRPr lang="en-US" sz="2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42337" y="3789794"/>
              <a:ext cx="70307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E,E,0</a:t>
              </a:r>
              <a:endParaRPr lang="en-US" sz="2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375713" y="3782114"/>
              <a:ext cx="622543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F,F,0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0766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 Example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round, sending</a:t>
            </a:r>
          </a:p>
          <a:p>
            <a:pPr lvl="1"/>
            <a:r>
              <a:rPr lang="en-US" dirty="0" smtClean="0"/>
              <a:t>Nodes send their updated state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round receiving:</a:t>
            </a:r>
          </a:p>
          <a:p>
            <a:pPr lvl="1"/>
            <a:r>
              <a:rPr lang="en-US" dirty="0" smtClean="0"/>
              <a:t>A remains (A, A, 0)</a:t>
            </a:r>
          </a:p>
          <a:p>
            <a:pPr lvl="1"/>
            <a:r>
              <a:rPr lang="en-US" dirty="0" smtClean="0"/>
              <a:t>B updates to (B, A, 2) via C</a:t>
            </a:r>
          </a:p>
          <a:p>
            <a:pPr lvl="1"/>
            <a:r>
              <a:rPr lang="en-US" dirty="0" smtClean="0"/>
              <a:t>C remains (C, A, 1)</a:t>
            </a:r>
          </a:p>
          <a:p>
            <a:pPr lvl="1"/>
            <a:r>
              <a:rPr lang="en-US" dirty="0" smtClean="0"/>
              <a:t>D updates to (D, A, 2) via C</a:t>
            </a:r>
          </a:p>
          <a:p>
            <a:pPr lvl="1"/>
            <a:r>
              <a:rPr lang="en-US" dirty="0" smtClean="0"/>
              <a:t>E remains (E, A, 1)</a:t>
            </a:r>
          </a:p>
          <a:p>
            <a:pPr lvl="1"/>
            <a:r>
              <a:rPr lang="en-US" dirty="0" smtClean="0"/>
              <a:t>F remains (F, B, 1)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5683935" y="1658967"/>
            <a:ext cx="2469377" cy="2500159"/>
            <a:chOff x="5683935" y="1658967"/>
            <a:chExt cx="2469377" cy="2500159"/>
          </a:xfrm>
        </p:grpSpPr>
        <p:grpSp>
          <p:nvGrpSpPr>
            <p:cNvPr id="32" name="Group 31"/>
            <p:cNvGrpSpPr/>
            <p:nvPr/>
          </p:nvGrpSpPr>
          <p:grpSpPr>
            <a:xfrm>
              <a:off x="5683935" y="1695257"/>
              <a:ext cx="2469377" cy="2461519"/>
              <a:chOff x="1760505" y="2047624"/>
              <a:chExt cx="2469377" cy="2461519"/>
            </a:xfrm>
          </p:grpSpPr>
          <p:pic>
            <p:nvPicPr>
              <p:cNvPr id="41" name="Picture 40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89731" y="264414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" name="Picture 4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8094" y="41344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3" name="Straight Connector 42"/>
              <p:cNvCxnSpPr/>
              <p:nvPr/>
            </p:nvCxnSpPr>
            <p:spPr>
              <a:xfrm flipV="1">
                <a:off x="3124200" y="2412255"/>
                <a:ext cx="237319" cy="25136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124200" y="3893817"/>
                <a:ext cx="320749" cy="2710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5" name="Picture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1519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4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5" y="4144512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7" name="Straight Connector 46"/>
              <p:cNvCxnSpPr/>
              <p:nvPr/>
            </p:nvCxnSpPr>
            <p:spPr>
              <a:xfrm>
                <a:off x="2489731" y="2390989"/>
                <a:ext cx="293608" cy="2726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2493156" y="3893819"/>
                <a:ext cx="290183" cy="271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9" name="Picture 48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6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" name="Picture 4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3156" y="3529186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1" name="Straight Connector 50"/>
              <p:cNvCxnSpPr/>
              <p:nvPr/>
            </p:nvCxnSpPr>
            <p:spPr>
              <a:xfrm>
                <a:off x="2638247" y="3008778"/>
                <a:ext cx="0" cy="5204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124200" y="3008778"/>
                <a:ext cx="0" cy="5204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flipH="1">
              <a:off x="6104886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7689149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739728" y="1658967"/>
              <a:ext cx="764633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A,A,0</a:t>
              </a:r>
              <a:endParaRPr lang="en-US" sz="2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79344" y="1690556"/>
              <a:ext cx="726674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B,B,0</a:t>
              </a:r>
              <a:endParaRPr lang="en-US" sz="2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469947" y="2283822"/>
              <a:ext cx="746615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C,A,1</a:t>
              </a:r>
              <a:endParaRPr lang="en-US" sz="2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86730" y="3172118"/>
              <a:ext cx="744756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D,C,1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42337" y="3789794"/>
              <a:ext cx="73513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E,A,1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75713" y="3782114"/>
              <a:ext cx="67460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F,B,1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28879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 Example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round, sending</a:t>
            </a:r>
          </a:p>
          <a:p>
            <a:pPr lvl="1"/>
            <a:r>
              <a:rPr lang="en-US" dirty="0" smtClean="0"/>
              <a:t>Nodes send their updated state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round receiving:</a:t>
            </a:r>
          </a:p>
          <a:p>
            <a:pPr lvl="1"/>
            <a:r>
              <a:rPr lang="en-US" dirty="0" smtClean="0"/>
              <a:t>A remains (A, A, 0)</a:t>
            </a:r>
          </a:p>
          <a:p>
            <a:pPr lvl="1"/>
            <a:r>
              <a:rPr lang="en-US" dirty="0" smtClean="0"/>
              <a:t>B remains (B, A, 2) via C</a:t>
            </a:r>
          </a:p>
          <a:p>
            <a:pPr lvl="1"/>
            <a:r>
              <a:rPr lang="en-US" dirty="0" smtClean="0"/>
              <a:t>C remains (C, A, 1)</a:t>
            </a:r>
          </a:p>
          <a:p>
            <a:pPr lvl="1"/>
            <a:r>
              <a:rPr lang="en-US" dirty="0" smtClean="0"/>
              <a:t>D remains (D, A, 2) via C-left</a:t>
            </a:r>
          </a:p>
          <a:p>
            <a:pPr lvl="1"/>
            <a:r>
              <a:rPr lang="en-US" dirty="0" smtClean="0"/>
              <a:t>E remains (E, A, 1)</a:t>
            </a:r>
          </a:p>
          <a:p>
            <a:pPr lvl="1"/>
            <a:r>
              <a:rPr lang="en-US" dirty="0" smtClean="0"/>
              <a:t>F updates to (F, A, 3) via B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5683935" y="1658967"/>
            <a:ext cx="2469377" cy="2500159"/>
            <a:chOff x="5683935" y="1658967"/>
            <a:chExt cx="2469377" cy="2500159"/>
          </a:xfrm>
        </p:grpSpPr>
        <p:grpSp>
          <p:nvGrpSpPr>
            <p:cNvPr id="32" name="Group 31"/>
            <p:cNvGrpSpPr/>
            <p:nvPr/>
          </p:nvGrpSpPr>
          <p:grpSpPr>
            <a:xfrm>
              <a:off x="5683935" y="1695257"/>
              <a:ext cx="2469377" cy="2461519"/>
              <a:chOff x="1760505" y="2047624"/>
              <a:chExt cx="2469377" cy="2461519"/>
            </a:xfrm>
          </p:grpSpPr>
          <p:pic>
            <p:nvPicPr>
              <p:cNvPr id="41" name="Picture 40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89731" y="264414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" name="Picture 4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8094" y="41344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3" name="Straight Connector 42"/>
              <p:cNvCxnSpPr/>
              <p:nvPr/>
            </p:nvCxnSpPr>
            <p:spPr>
              <a:xfrm flipV="1">
                <a:off x="3124200" y="2412255"/>
                <a:ext cx="237319" cy="25136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124200" y="3893817"/>
                <a:ext cx="320749" cy="2710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5" name="Picture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1519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4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5" y="4144512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7" name="Straight Connector 46"/>
              <p:cNvCxnSpPr/>
              <p:nvPr/>
            </p:nvCxnSpPr>
            <p:spPr>
              <a:xfrm>
                <a:off x="2489731" y="2390989"/>
                <a:ext cx="293608" cy="2726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2493156" y="3893819"/>
                <a:ext cx="290183" cy="271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9" name="Picture 48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6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" name="Picture 4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3156" y="3529186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1" name="Straight Connector 50"/>
              <p:cNvCxnSpPr/>
              <p:nvPr/>
            </p:nvCxnSpPr>
            <p:spPr>
              <a:xfrm>
                <a:off x="2638247" y="3008778"/>
                <a:ext cx="0" cy="5204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124200" y="3008778"/>
                <a:ext cx="0" cy="5204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flipH="1">
              <a:off x="6104886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7689149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739728" y="1658967"/>
              <a:ext cx="764633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A,A,0</a:t>
              </a:r>
              <a:endParaRPr lang="en-US" sz="2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79344" y="1690556"/>
              <a:ext cx="746936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B,A,2</a:t>
              </a:r>
              <a:endParaRPr lang="en-US" sz="2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469947" y="2283822"/>
              <a:ext cx="746615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C,A,1</a:t>
              </a:r>
              <a:endParaRPr lang="en-US" sz="2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86730" y="3172118"/>
              <a:ext cx="76533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D,A,2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42337" y="3789794"/>
              <a:ext cx="73513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E,A,1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75713" y="3782114"/>
              <a:ext cx="67460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F,B,1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63878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 Example (4)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round</a:t>
            </a:r>
          </a:p>
          <a:p>
            <a:pPr lvl="1"/>
            <a:r>
              <a:rPr lang="en-US" sz="2400" dirty="0" smtClean="0"/>
              <a:t>Steady-state has been reached</a:t>
            </a:r>
          </a:p>
          <a:p>
            <a:pPr lvl="1"/>
            <a:r>
              <a:rPr lang="en-US" sz="2400" dirty="0" smtClean="0"/>
              <a:t>Nodes turn off forwarding that  is not on the spanning tree</a:t>
            </a:r>
          </a:p>
          <a:p>
            <a:pPr lvl="4">
              <a:spcBef>
                <a:spcPts val="0"/>
              </a:spcBef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Algorithm continues to run</a:t>
            </a:r>
            <a:endParaRPr lang="en-US" sz="2800" dirty="0"/>
          </a:p>
          <a:p>
            <a:pPr lvl="1"/>
            <a:r>
              <a:rPr lang="en-US" sz="2400" dirty="0" smtClean="0"/>
              <a:t>Adapts by timing out information</a:t>
            </a:r>
          </a:p>
          <a:p>
            <a:pPr lvl="1"/>
            <a:r>
              <a:rPr lang="en-US" sz="2400" dirty="0" smtClean="0"/>
              <a:t>E.g., if A fails, other nodes forget it, and B will become the new root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5683935" y="1658967"/>
            <a:ext cx="2469377" cy="2500159"/>
            <a:chOff x="5683935" y="1658967"/>
            <a:chExt cx="2469377" cy="2500159"/>
          </a:xfrm>
        </p:grpSpPr>
        <p:grpSp>
          <p:nvGrpSpPr>
            <p:cNvPr id="32" name="Group 31"/>
            <p:cNvGrpSpPr/>
            <p:nvPr/>
          </p:nvGrpSpPr>
          <p:grpSpPr>
            <a:xfrm>
              <a:off x="5683935" y="1695257"/>
              <a:ext cx="2469377" cy="2461519"/>
              <a:chOff x="1760505" y="2047624"/>
              <a:chExt cx="2469377" cy="2461519"/>
            </a:xfrm>
          </p:grpSpPr>
          <p:pic>
            <p:nvPicPr>
              <p:cNvPr id="41" name="Picture 40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89731" y="264414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" name="Picture 4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8094" y="41344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3" name="Straight Connector 42"/>
              <p:cNvCxnSpPr/>
              <p:nvPr/>
            </p:nvCxnSpPr>
            <p:spPr>
              <a:xfrm flipV="1">
                <a:off x="3124200" y="2412255"/>
                <a:ext cx="237319" cy="251368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124200" y="3893817"/>
                <a:ext cx="320749" cy="271057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5" name="Picture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1519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4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5" y="4144512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7" name="Straight Connector 46"/>
              <p:cNvCxnSpPr/>
              <p:nvPr/>
            </p:nvCxnSpPr>
            <p:spPr>
              <a:xfrm>
                <a:off x="2489731" y="2390989"/>
                <a:ext cx="293608" cy="272633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2493156" y="3893819"/>
                <a:ext cx="290183" cy="271055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9" name="Picture 48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6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" name="Picture 4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3156" y="3529186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1" name="Straight Connector 50"/>
              <p:cNvCxnSpPr/>
              <p:nvPr/>
            </p:nvCxnSpPr>
            <p:spPr>
              <a:xfrm>
                <a:off x="2638247" y="3008778"/>
                <a:ext cx="0" cy="520407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124200" y="3008778"/>
                <a:ext cx="0" cy="520408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flipH="1">
              <a:off x="6104886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7689149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739728" y="1658967"/>
              <a:ext cx="764633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A,A,0</a:t>
              </a:r>
              <a:endParaRPr lang="en-US" sz="2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79344" y="1690556"/>
              <a:ext cx="746936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B,A,2</a:t>
              </a:r>
              <a:endParaRPr lang="en-US" sz="2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469947" y="2283822"/>
              <a:ext cx="746615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C,A,1</a:t>
              </a:r>
              <a:endParaRPr lang="en-US" sz="2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86730" y="3172118"/>
              <a:ext cx="76533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D,A,2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42337" y="3789794"/>
              <a:ext cx="73513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E,A,1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75713" y="3782114"/>
              <a:ext cx="694870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F,A,3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5114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Spanning Tree Example (5)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Forwarding  proceeds as usual on the ST</a:t>
            </a:r>
          </a:p>
          <a:p>
            <a:r>
              <a:rPr lang="en-US" dirty="0" smtClean="0"/>
              <a:t>Initially D sends to F:</a:t>
            </a:r>
          </a:p>
          <a:p>
            <a:pPr lvl="1"/>
            <a:endParaRPr lang="en-US" dirty="0" smtClean="0"/>
          </a:p>
          <a:p>
            <a:pPr lvl="4">
              <a:spcBef>
                <a:spcPts val="0"/>
              </a:spcBef>
            </a:pPr>
            <a:endParaRPr lang="en-US" dirty="0">
              <a:sym typeface="Wingdings" pitchFamily="2" charset="2"/>
            </a:endParaRPr>
          </a:p>
          <a:p>
            <a:pPr lvl="4">
              <a:spcBef>
                <a:spcPts val="0"/>
              </a:spcBef>
            </a:pPr>
            <a:endParaRPr lang="en-US" dirty="0" smtClean="0">
              <a:sym typeface="Wingdings" pitchFamily="2" charset="2"/>
            </a:endParaRPr>
          </a:p>
          <a:p>
            <a:pPr lvl="4">
              <a:spcBef>
                <a:spcPts val="0"/>
              </a:spcBef>
            </a:pPr>
            <a:endParaRPr lang="en-US" dirty="0" smtClean="0">
              <a:sym typeface="Wingdings" pitchFamily="2" charset="2"/>
            </a:endParaRPr>
          </a:p>
          <a:p>
            <a:pPr lvl="4">
              <a:spcBef>
                <a:spcPts val="0"/>
              </a:spcBef>
            </a:pPr>
            <a:endParaRPr lang="en-US" dirty="0">
              <a:sym typeface="Wingdings" pitchFamily="2" charset="2"/>
            </a:endParaRPr>
          </a:p>
          <a:p>
            <a:pPr lvl="4">
              <a:spcBef>
                <a:spcPts val="0"/>
              </a:spcBef>
            </a:pPr>
            <a:endParaRPr lang="en-US" dirty="0" smtClean="0">
              <a:sym typeface="Wingdings" pitchFamily="2" charset="2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ym typeface="Wingdings" pitchFamily="2" charset="2"/>
              </a:rPr>
              <a:t>And F sends back to D: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endParaRPr lang="en-US" dirty="0" smtClean="0">
              <a:sym typeface="Wingdings" pitchFamily="2" charset="2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5683935" y="1658967"/>
            <a:ext cx="2469377" cy="2500159"/>
            <a:chOff x="5683935" y="1658967"/>
            <a:chExt cx="2469377" cy="2500159"/>
          </a:xfrm>
        </p:grpSpPr>
        <p:grpSp>
          <p:nvGrpSpPr>
            <p:cNvPr id="32" name="Group 31"/>
            <p:cNvGrpSpPr/>
            <p:nvPr/>
          </p:nvGrpSpPr>
          <p:grpSpPr>
            <a:xfrm>
              <a:off x="5683935" y="1695257"/>
              <a:ext cx="2469377" cy="2461519"/>
              <a:chOff x="1760505" y="2047624"/>
              <a:chExt cx="2469377" cy="2461519"/>
            </a:xfrm>
          </p:grpSpPr>
          <p:pic>
            <p:nvPicPr>
              <p:cNvPr id="41" name="Picture 40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89731" y="264414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" name="Picture 4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8094" y="41344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3" name="Straight Connector 42"/>
              <p:cNvCxnSpPr/>
              <p:nvPr/>
            </p:nvCxnSpPr>
            <p:spPr>
              <a:xfrm flipV="1">
                <a:off x="3124200" y="2412255"/>
                <a:ext cx="237319" cy="251368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124200" y="3893817"/>
                <a:ext cx="320749" cy="271057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5" name="Picture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1519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4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5" y="4144512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7" name="Straight Connector 46"/>
              <p:cNvCxnSpPr/>
              <p:nvPr/>
            </p:nvCxnSpPr>
            <p:spPr>
              <a:xfrm>
                <a:off x="2489731" y="2390989"/>
                <a:ext cx="293608" cy="272633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2493156" y="3893819"/>
                <a:ext cx="290183" cy="271055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9" name="Picture 48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6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" name="Picture 4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3156" y="3529186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1" name="Straight Connector 50"/>
              <p:cNvCxnSpPr/>
              <p:nvPr/>
            </p:nvCxnSpPr>
            <p:spPr>
              <a:xfrm>
                <a:off x="2638247" y="3008778"/>
                <a:ext cx="0" cy="520407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124200" y="3008778"/>
                <a:ext cx="0" cy="520408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flipH="1">
              <a:off x="6104886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7689149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739728" y="1658967"/>
              <a:ext cx="764633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A,A,0</a:t>
              </a:r>
              <a:endParaRPr lang="en-US" sz="2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79344" y="1690556"/>
              <a:ext cx="746936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B,A,2</a:t>
              </a:r>
              <a:endParaRPr lang="en-US" sz="2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469947" y="2283822"/>
              <a:ext cx="746615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C,A,1</a:t>
              </a:r>
              <a:endParaRPr lang="en-US" sz="2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86730" y="3172118"/>
              <a:ext cx="76533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D,A,2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42337" y="3789794"/>
              <a:ext cx="73513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E,A,1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75713" y="3782114"/>
              <a:ext cx="694870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F,A,3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16678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 Example (6)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Forwarding  proceeds as usual on the ST</a:t>
            </a:r>
          </a:p>
          <a:p>
            <a:r>
              <a:rPr lang="en-US" dirty="0" smtClean="0"/>
              <a:t>Initially D sends to F:</a:t>
            </a:r>
          </a:p>
          <a:p>
            <a:pPr lvl="1"/>
            <a:r>
              <a:rPr lang="en-US" dirty="0" smtClean="0"/>
              <a:t>D </a:t>
            </a:r>
            <a:r>
              <a:rPr lang="en-US" dirty="0" smtClean="0">
                <a:sym typeface="Wingdings" pitchFamily="2" charset="2"/>
              </a:rPr>
              <a:t> C-left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  A, B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  F</a:t>
            </a:r>
          </a:p>
          <a:p>
            <a:pPr lvl="4">
              <a:spcBef>
                <a:spcPts val="0"/>
              </a:spcBef>
            </a:pPr>
            <a:endParaRPr lang="en-US" dirty="0" smtClean="0">
              <a:sym typeface="Wingdings" pitchFamily="2" charset="2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ym typeface="Wingdings" pitchFamily="2" charset="2"/>
              </a:rPr>
              <a:t>And F sends back to D: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  B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  C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  D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hm</a:t>
            </a:r>
            <a:r>
              <a:rPr lang="en-US" dirty="0" smtClean="0">
                <a:sym typeface="Wingdings" pitchFamily="2" charset="2"/>
              </a:rPr>
              <a:t>, not such a great route)</a:t>
            </a:r>
            <a:endParaRPr lang="en-US" dirty="0" smtClean="0"/>
          </a:p>
        </p:txBody>
      </p:sp>
      <p:grpSp>
        <p:nvGrpSpPr>
          <p:cNvPr id="31" name="Group 30"/>
          <p:cNvGrpSpPr/>
          <p:nvPr/>
        </p:nvGrpSpPr>
        <p:grpSpPr>
          <a:xfrm>
            <a:off x="5683935" y="1658967"/>
            <a:ext cx="2469377" cy="2500159"/>
            <a:chOff x="5683935" y="1658967"/>
            <a:chExt cx="2469377" cy="2500159"/>
          </a:xfrm>
        </p:grpSpPr>
        <p:grpSp>
          <p:nvGrpSpPr>
            <p:cNvPr id="32" name="Group 31"/>
            <p:cNvGrpSpPr/>
            <p:nvPr/>
          </p:nvGrpSpPr>
          <p:grpSpPr>
            <a:xfrm>
              <a:off x="5683935" y="1695257"/>
              <a:ext cx="2469377" cy="2461519"/>
              <a:chOff x="1760505" y="2047624"/>
              <a:chExt cx="2469377" cy="2461519"/>
            </a:xfrm>
          </p:grpSpPr>
          <p:pic>
            <p:nvPicPr>
              <p:cNvPr id="41" name="Picture 40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89731" y="264414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" name="Picture 4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8094" y="41344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3" name="Straight Connector 42"/>
              <p:cNvCxnSpPr/>
              <p:nvPr/>
            </p:nvCxnSpPr>
            <p:spPr>
              <a:xfrm flipV="1">
                <a:off x="3124200" y="2412255"/>
                <a:ext cx="237319" cy="251368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124200" y="3893817"/>
                <a:ext cx="320749" cy="271057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5" name="Picture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1519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4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5" y="4144512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7" name="Straight Connector 46"/>
              <p:cNvCxnSpPr/>
              <p:nvPr/>
            </p:nvCxnSpPr>
            <p:spPr>
              <a:xfrm>
                <a:off x="2489731" y="2390989"/>
                <a:ext cx="293608" cy="272633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2493156" y="3893819"/>
                <a:ext cx="290183" cy="271055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9" name="Picture 48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0506" y="2047624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" name="Picture 4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3156" y="3529186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1" name="Straight Connector 50"/>
              <p:cNvCxnSpPr/>
              <p:nvPr/>
            </p:nvCxnSpPr>
            <p:spPr>
              <a:xfrm>
                <a:off x="2638247" y="3008778"/>
                <a:ext cx="0" cy="520407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124200" y="3008778"/>
                <a:ext cx="0" cy="520408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flipH="1">
              <a:off x="6104886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7689149" y="2059888"/>
              <a:ext cx="1" cy="173225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739728" y="1658967"/>
              <a:ext cx="764633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A,A,0</a:t>
              </a:r>
              <a:endParaRPr lang="en-US" sz="2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79344" y="1690556"/>
              <a:ext cx="746936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B,A,2</a:t>
              </a:r>
              <a:endParaRPr lang="en-US" sz="2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469947" y="2283822"/>
              <a:ext cx="746615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C,A,1</a:t>
              </a:r>
              <a:endParaRPr lang="en-US" sz="2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86730" y="3172118"/>
              <a:ext cx="76533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D,A,2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42337" y="3789794"/>
              <a:ext cx="735138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E,A,1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75713" y="3782114"/>
              <a:ext cx="694870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400" dirty="0" smtClean="0"/>
                <a:t>F,A,3</a:t>
              </a:r>
              <a:endParaRPr lang="en-US" sz="2400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V="1">
            <a:off x="7028926" y="1929466"/>
            <a:ext cx="237319" cy="251368"/>
          </a:xfrm>
          <a:prstGeom prst="line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6516252" y="1939655"/>
            <a:ext cx="293608" cy="272633"/>
          </a:xfrm>
          <a:prstGeom prst="line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696136" y="2651711"/>
            <a:ext cx="0" cy="520407"/>
          </a:xfrm>
          <a:prstGeom prst="line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943600" y="2038932"/>
            <a:ext cx="1" cy="1732257"/>
          </a:xfrm>
          <a:prstGeom prst="line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7836270" y="2038622"/>
            <a:ext cx="1" cy="1732257"/>
          </a:xfrm>
          <a:prstGeom prst="line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7184145" y="2065648"/>
            <a:ext cx="237319" cy="251368"/>
          </a:xfrm>
          <a:prstGeom prst="line">
            <a:avLst/>
          </a:prstGeom>
          <a:ln w="28575">
            <a:solidFill>
              <a:schemeClr val="accent5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832621" y="2665812"/>
            <a:ext cx="0" cy="520407"/>
          </a:xfrm>
          <a:prstGeom prst="line">
            <a:avLst/>
          </a:prstGeom>
          <a:ln w="28575">
            <a:solidFill>
              <a:schemeClr val="accent5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7542102" y="2028299"/>
            <a:ext cx="1" cy="1732257"/>
          </a:xfrm>
          <a:prstGeom prst="line">
            <a:avLst/>
          </a:prstGeom>
          <a:ln w="28575">
            <a:solidFill>
              <a:schemeClr val="accent5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032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in the Course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Starting the Network Layer!</a:t>
            </a:r>
          </a:p>
          <a:p>
            <a:pPr lvl="1"/>
            <a:r>
              <a:rPr lang="en-US" sz="2400" dirty="0" smtClean="0"/>
              <a:t>Builds on the link layer. </a:t>
            </a:r>
            <a:r>
              <a:rPr lang="en-US" sz="2400" u="sng" dirty="0" smtClean="0"/>
              <a:t>Routers</a:t>
            </a:r>
            <a:r>
              <a:rPr lang="en-US" sz="2400" dirty="0" smtClean="0"/>
              <a:t> send </a:t>
            </a:r>
            <a:r>
              <a:rPr lang="en-US" sz="2400" u="sng" dirty="0" smtClean="0"/>
              <a:t>packets</a:t>
            </a:r>
            <a:r>
              <a:rPr lang="en-US" sz="2400" dirty="0" smtClean="0"/>
              <a:t> over multiple networks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261879" y="2527300"/>
            <a:ext cx="1466850" cy="1920875"/>
            <a:chOff x="1981200" y="2038350"/>
            <a:chExt cx="1466850" cy="1920875"/>
          </a:xfrm>
        </p:grpSpPr>
        <p:sp>
          <p:nvSpPr>
            <p:cNvPr id="17" name="Rectangle 16"/>
            <p:cNvSpPr/>
            <p:nvPr/>
          </p:nvSpPr>
          <p:spPr>
            <a:xfrm>
              <a:off x="1981200" y="3197225"/>
              <a:ext cx="1447800" cy="20005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00250" y="3397280"/>
              <a:ext cx="1447800" cy="20005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981200" y="2038350"/>
              <a:ext cx="1466850" cy="1920875"/>
              <a:chOff x="2857500" y="2343150"/>
              <a:chExt cx="1466850" cy="1920875"/>
            </a:xfrm>
          </p:grpSpPr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2857500" y="3883025"/>
                <a:ext cx="1447800" cy="3810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2857500" y="3502025"/>
                <a:ext cx="1447800" cy="381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2857500" y="3121025"/>
                <a:ext cx="1447800" cy="3810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2857500" y="2740025"/>
                <a:ext cx="14478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2857500" y="2362200"/>
                <a:ext cx="14478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3021013" y="3867150"/>
                <a:ext cx="1131887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Physical</a:t>
                </a:r>
              </a:p>
            </p:txBody>
          </p:sp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3250250" y="3502025"/>
                <a:ext cx="65594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Link</a:t>
                </a:r>
                <a:endParaRPr lang="en-US" sz="2000" dirty="0"/>
              </a:p>
            </p:txBody>
          </p:sp>
          <p:sp>
            <p:nvSpPr>
              <p:cNvPr id="13" name="Text Box 13"/>
              <p:cNvSpPr txBox="1">
                <a:spLocks noChangeArrowheads="1"/>
              </p:cNvSpPr>
              <p:nvPr/>
            </p:nvSpPr>
            <p:spPr bwMode="auto">
              <a:xfrm>
                <a:off x="3008313" y="3136900"/>
                <a:ext cx="1116012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Network</a:t>
                </a:r>
              </a:p>
            </p:txBody>
          </p:sp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2922588" y="2740025"/>
                <a:ext cx="12700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Transport</a:t>
                </a:r>
              </a:p>
            </p:txBody>
          </p:sp>
          <p:sp>
            <p:nvSpPr>
              <p:cNvPr id="15" name="Text Box 17"/>
              <p:cNvSpPr txBox="1">
                <a:spLocks noChangeArrowheads="1"/>
              </p:cNvSpPr>
              <p:nvPr/>
            </p:nvSpPr>
            <p:spPr bwMode="auto">
              <a:xfrm>
                <a:off x="2895600" y="2343150"/>
                <a:ext cx="14287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Application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37686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we need a Network layer?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can already build networks  with links and switches and send frames between hosts …</a:t>
            </a:r>
            <a:endParaRPr lang="en-US" sz="28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988750" y="3097445"/>
            <a:ext cx="3870326" cy="922105"/>
            <a:chOff x="988750" y="3097445"/>
            <a:chExt cx="3870326" cy="922105"/>
          </a:xfrm>
        </p:grpSpPr>
        <p:grpSp>
          <p:nvGrpSpPr>
            <p:cNvPr id="7" name="Group 6"/>
            <p:cNvGrpSpPr/>
            <p:nvPr/>
          </p:nvGrpSpPr>
          <p:grpSpPr>
            <a:xfrm>
              <a:off x="988750" y="3097445"/>
              <a:ext cx="3870326" cy="922105"/>
              <a:chOff x="-241303" y="3258897"/>
              <a:chExt cx="3870326" cy="922105"/>
            </a:xfrm>
          </p:grpSpPr>
          <p:pic>
            <p:nvPicPr>
              <p:cNvPr id="10" name="Picture 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10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2" name="Straight Connector 11"/>
              <p:cNvCxnSpPr>
                <a:stCxn id="10" idx="3"/>
                <a:endCxn id="14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9" idx="3"/>
                <a:endCxn id="11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4" name="Picture 13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1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6" name="Straight Connector 15"/>
              <p:cNvCxnSpPr>
                <a:stCxn id="18" idx="3"/>
                <a:endCxn id="10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15" idx="3"/>
                <a:endCxn id="19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8" name="Picture 1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9" name="Picture 1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094" y="364222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856116" y="3457406"/>
              <a:ext cx="633615" cy="209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3260328" y="3457406"/>
              <a:ext cx="730385" cy="2573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9" idx="0"/>
            </p:cNvCxnSpPr>
            <p:nvPr/>
          </p:nvCxnSpPr>
          <p:spPr>
            <a:xfrm flipH="1" flipV="1">
              <a:off x="2842275" y="3474767"/>
              <a:ext cx="1" cy="1674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88379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Switches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Don’t scale to large networks</a:t>
            </a:r>
          </a:p>
          <a:p>
            <a:pPr lvl="1"/>
            <a:r>
              <a:rPr lang="en-US" sz="2400" dirty="0" smtClean="0"/>
              <a:t>Blow up of routing table, broadcast</a:t>
            </a:r>
          </a:p>
          <a:p>
            <a:pPr lvl="1"/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988750" y="2945045"/>
            <a:ext cx="3870326" cy="922105"/>
            <a:chOff x="988750" y="3097445"/>
            <a:chExt cx="3870326" cy="922105"/>
          </a:xfrm>
        </p:grpSpPr>
        <p:grpSp>
          <p:nvGrpSpPr>
            <p:cNvPr id="7" name="Group 6"/>
            <p:cNvGrpSpPr/>
            <p:nvPr/>
          </p:nvGrpSpPr>
          <p:grpSpPr>
            <a:xfrm>
              <a:off x="988750" y="3097445"/>
              <a:ext cx="3870326" cy="922105"/>
              <a:chOff x="-241303" y="3258897"/>
              <a:chExt cx="3870326" cy="922105"/>
            </a:xfrm>
          </p:grpSpPr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2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4" name="Straight Connector 13"/>
              <p:cNvCxnSpPr>
                <a:stCxn id="12" idx="3"/>
                <a:endCxn id="16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3"/>
                <a:endCxn id="13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8" name="Straight Connector 17"/>
              <p:cNvCxnSpPr>
                <a:stCxn id="20" idx="3"/>
                <a:endCxn id="12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7" idx="3"/>
                <a:endCxn id="8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094" y="364222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1856116" y="3457406"/>
              <a:ext cx="633615" cy="209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60328" y="3457406"/>
              <a:ext cx="730385" cy="2573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0"/>
            </p:cNvCxnSpPr>
            <p:nvPr/>
          </p:nvCxnSpPr>
          <p:spPr>
            <a:xfrm flipH="1" flipV="1">
              <a:off x="2842275" y="3474767"/>
              <a:ext cx="1" cy="1674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ular Callout 20"/>
          <p:cNvSpPr/>
          <p:nvPr/>
        </p:nvSpPr>
        <p:spPr>
          <a:xfrm>
            <a:off x="1501896" y="2495550"/>
            <a:ext cx="3750684" cy="304800"/>
          </a:xfrm>
          <a:prstGeom prst="wedgeRoundRectCallout">
            <a:avLst>
              <a:gd name="adj1" fmla="val -17591"/>
              <a:gd name="adj2" fmla="val 99593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Table for all destinations in the world!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457200" y="3943350"/>
            <a:ext cx="4675524" cy="304800"/>
          </a:xfrm>
          <a:prstGeom prst="wedgeRoundRectCallout">
            <a:avLst>
              <a:gd name="adj1" fmla="val -12906"/>
              <a:gd name="adj2" fmla="val -107907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Broadcast new destinations to the whole world!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890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Switches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Don’t work across more than one link layer technology</a:t>
            </a:r>
          </a:p>
          <a:p>
            <a:pPr lvl="1"/>
            <a:r>
              <a:rPr lang="en-US" sz="2400" dirty="0" smtClean="0"/>
              <a:t>Hosts on Ethernet + 3G + 802.11  …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193527" y="3380532"/>
            <a:ext cx="3001963" cy="715218"/>
            <a:chOff x="988750" y="3097445"/>
            <a:chExt cx="3870326" cy="922105"/>
          </a:xfrm>
        </p:grpSpPr>
        <p:grpSp>
          <p:nvGrpSpPr>
            <p:cNvPr id="7" name="Group 6"/>
            <p:cNvGrpSpPr/>
            <p:nvPr/>
          </p:nvGrpSpPr>
          <p:grpSpPr>
            <a:xfrm>
              <a:off x="988750" y="3097445"/>
              <a:ext cx="3870326" cy="922105"/>
              <a:chOff x="-241303" y="3258897"/>
              <a:chExt cx="3870326" cy="922105"/>
            </a:xfrm>
          </p:grpSpPr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2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4" name="Straight Connector 13"/>
              <p:cNvCxnSpPr>
                <a:stCxn id="12" idx="3"/>
                <a:endCxn id="16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3"/>
                <a:endCxn id="13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8" name="Straight Connector 17"/>
              <p:cNvCxnSpPr>
                <a:stCxn id="20" idx="3"/>
                <a:endCxn id="12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7" idx="3"/>
                <a:endCxn id="8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094" y="364222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1856116" y="3457406"/>
              <a:ext cx="633615" cy="209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60328" y="3457406"/>
              <a:ext cx="730385" cy="2573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0"/>
            </p:cNvCxnSpPr>
            <p:nvPr/>
          </p:nvCxnSpPr>
          <p:spPr>
            <a:xfrm flipH="1" flipV="1">
              <a:off x="2842275" y="3474767"/>
              <a:ext cx="1" cy="1674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73410" y="2800350"/>
            <a:ext cx="2457522" cy="1565241"/>
            <a:chOff x="2376763" y="2545744"/>
            <a:chExt cx="3119884" cy="1987114"/>
          </a:xfrm>
        </p:grpSpPr>
        <p:pic>
          <p:nvPicPr>
            <p:cNvPr id="22" name="Picture 2" descr="http://pixabay.com/static/uploads/photo/2012/04/01/12/40/computer-23240_64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6763" y="3513123"/>
              <a:ext cx="952815" cy="1019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3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8883" y="2859971"/>
              <a:ext cx="739740" cy="599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ounded Rectangular Callout 27"/>
            <p:cNvSpPr/>
            <p:nvPr/>
          </p:nvSpPr>
          <p:spPr>
            <a:xfrm>
              <a:off x="3293347" y="2545744"/>
              <a:ext cx="2203300" cy="381000"/>
            </a:xfrm>
            <a:prstGeom prst="wedgeRoundRectCallout">
              <a:avLst>
                <a:gd name="adj1" fmla="val -55622"/>
                <a:gd name="adj2" fmla="val 116348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Can we play too?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ounded Rectangular Callout 28"/>
          <p:cNvSpPr/>
          <p:nvPr/>
        </p:nvSpPr>
        <p:spPr>
          <a:xfrm>
            <a:off x="3454146" y="2805038"/>
            <a:ext cx="965454" cy="300112"/>
          </a:xfrm>
          <a:prstGeom prst="wedgeRoundRectCallout">
            <a:avLst>
              <a:gd name="adj1" fmla="val -29827"/>
              <a:gd name="adj2" fmla="val 144912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Go away!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80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a Hub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 ports are wired together; more convenient and reliable than a single shared wire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</a:t>
            </a:fld>
            <a:endParaRPr lang="en-US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1411" t="82" r="50842" b="13704"/>
          <a:stretch/>
        </p:blipFill>
        <p:spPr bwMode="auto">
          <a:xfrm>
            <a:off x="533400" y="2057814"/>
            <a:ext cx="3486150" cy="236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2" name="Group 51"/>
          <p:cNvGrpSpPr/>
          <p:nvPr/>
        </p:nvGrpSpPr>
        <p:grpSpPr>
          <a:xfrm>
            <a:off x="5257800" y="2952750"/>
            <a:ext cx="3336926" cy="533400"/>
            <a:chOff x="1417637" y="2571750"/>
            <a:chExt cx="3336926" cy="533400"/>
          </a:xfrm>
        </p:grpSpPr>
        <p:pic>
          <p:nvPicPr>
            <p:cNvPr id="53" name="Picture 5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7637" y="27405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53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0" y="27405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5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74051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6" name="Straight Connector 55"/>
            <p:cNvCxnSpPr/>
            <p:nvPr/>
          </p:nvCxnSpPr>
          <p:spPr>
            <a:xfrm>
              <a:off x="1851819" y="2571750"/>
              <a:ext cx="246856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53" idx="0"/>
            </p:cNvCxnSpPr>
            <p:nvPr/>
          </p:nvCxnSpPr>
          <p:spPr>
            <a:xfrm>
              <a:off x="1851819" y="2571750"/>
              <a:ext cx="0" cy="1687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endCxn id="55" idx="0"/>
            </p:cNvCxnSpPr>
            <p:nvPr/>
          </p:nvCxnSpPr>
          <p:spPr>
            <a:xfrm>
              <a:off x="3101182" y="2571750"/>
              <a:ext cx="0" cy="1687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54" idx="0"/>
            </p:cNvCxnSpPr>
            <p:nvPr/>
          </p:nvCxnSpPr>
          <p:spPr>
            <a:xfrm>
              <a:off x="4320382" y="2571750"/>
              <a:ext cx="0" cy="1687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4267200" y="2916019"/>
            <a:ext cx="788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Wingdings" pitchFamily="2" charset="2"/>
              </a:rPr>
              <a:t>↔</a:t>
            </a:r>
            <a:endParaRPr lang="en-US" sz="3600" dirty="0"/>
          </a:p>
        </p:txBody>
      </p:sp>
      <p:sp>
        <p:nvSpPr>
          <p:cNvPr id="61" name="Rectangle 60"/>
          <p:cNvSpPr/>
          <p:nvPr/>
        </p:nvSpPr>
        <p:spPr>
          <a:xfrm>
            <a:off x="2001770" y="2454625"/>
            <a:ext cx="1860961" cy="1626381"/>
          </a:xfrm>
          <a:prstGeom prst="rect">
            <a:avLst/>
          </a:prstGeom>
          <a:solidFill>
            <a:srgbClr val="FFB8F2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668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Switches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599" y="1276350"/>
            <a:ext cx="5715000" cy="3352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dirty="0" smtClean="0"/>
              <a:t>Don’t give much traffic control</a:t>
            </a:r>
          </a:p>
          <a:p>
            <a:pPr lvl="1"/>
            <a:r>
              <a:rPr lang="en-US" sz="2400" dirty="0" smtClean="0"/>
              <a:t>Want to plan routes / bandwidth</a:t>
            </a:r>
          </a:p>
          <a:p>
            <a:pPr lvl="1"/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988750" y="2571750"/>
            <a:ext cx="3870326" cy="1379305"/>
            <a:chOff x="988750" y="2945045"/>
            <a:chExt cx="3870326" cy="1379305"/>
          </a:xfrm>
        </p:grpSpPr>
        <p:grpSp>
          <p:nvGrpSpPr>
            <p:cNvPr id="6" name="Group 5"/>
            <p:cNvGrpSpPr/>
            <p:nvPr/>
          </p:nvGrpSpPr>
          <p:grpSpPr>
            <a:xfrm>
              <a:off x="988750" y="2945045"/>
              <a:ext cx="3870326" cy="922105"/>
              <a:chOff x="988750" y="3097445"/>
              <a:chExt cx="3870326" cy="92210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988750" y="3097445"/>
                <a:ext cx="3870326" cy="922105"/>
                <a:chOff x="-241303" y="3258897"/>
                <a:chExt cx="3870326" cy="922105"/>
              </a:xfrm>
            </p:grpSpPr>
            <p:pic>
              <p:nvPicPr>
                <p:cNvPr id="12" name="Picture 11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59678" y="3258897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" name="Picture 12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30497" y="3803681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4" name="Straight Connector 13"/>
                <p:cNvCxnSpPr>
                  <a:stCxn id="12" idx="3"/>
                  <a:endCxn id="16" idx="1"/>
                </p:cNvCxnSpPr>
                <p:nvPr/>
              </p:nvCxnSpPr>
              <p:spPr>
                <a:xfrm>
                  <a:off x="2128041" y="3441213"/>
                  <a:ext cx="63261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>
                  <a:stCxn id="8" idx="3"/>
                  <a:endCxn id="13" idx="1"/>
                </p:cNvCxnSpPr>
                <p:nvPr/>
              </p:nvCxnSpPr>
              <p:spPr>
                <a:xfrm>
                  <a:off x="2046404" y="3985996"/>
                  <a:ext cx="684093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6" name="Picture 15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60660" y="325889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7" name="Picture 16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41303" y="3816371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8" name="Straight Connector 17"/>
                <p:cNvCxnSpPr>
                  <a:stCxn id="20" idx="3"/>
                  <a:endCxn id="12" idx="1"/>
                </p:cNvCxnSpPr>
                <p:nvPr/>
              </p:nvCxnSpPr>
              <p:spPr>
                <a:xfrm flipV="1">
                  <a:off x="627060" y="3441213"/>
                  <a:ext cx="632618" cy="126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>
                  <a:stCxn id="17" idx="3"/>
                  <a:endCxn id="8" idx="1"/>
                </p:cNvCxnSpPr>
                <p:nvPr/>
              </p:nvCxnSpPr>
              <p:spPr>
                <a:xfrm flipV="1">
                  <a:off x="627060" y="3985996"/>
                  <a:ext cx="550981" cy="126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0" name="Picture 19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41303" y="327158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8" name="Picture 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8094" y="364222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9" name="Straight Connector 8"/>
              <p:cNvCxnSpPr/>
              <p:nvPr/>
            </p:nvCxnSpPr>
            <p:spPr>
              <a:xfrm flipV="1">
                <a:off x="1856116" y="3457406"/>
                <a:ext cx="633615" cy="209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3260328" y="3457406"/>
                <a:ext cx="730385" cy="25734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>
                <a:stCxn id="8" idx="0"/>
              </p:cNvCxnSpPr>
              <p:nvPr/>
            </p:nvCxnSpPr>
            <p:spPr>
              <a:xfrm flipH="1" flipV="1">
                <a:off x="2842275" y="3474767"/>
                <a:ext cx="1" cy="16746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Rounded Rectangular Callout 20"/>
            <p:cNvSpPr/>
            <p:nvPr/>
          </p:nvSpPr>
          <p:spPr>
            <a:xfrm>
              <a:off x="2349620" y="4019550"/>
              <a:ext cx="1460379" cy="304800"/>
            </a:xfrm>
            <a:prstGeom prst="wedgeRoundRectCallout">
              <a:avLst>
                <a:gd name="adj1" fmla="val -20200"/>
                <a:gd name="adj2" fmla="val -119157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That was lame.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2962274" y="3054700"/>
              <a:ext cx="1304925" cy="660050"/>
            </a:xfrm>
            <a:custGeom>
              <a:avLst/>
              <a:gdLst>
                <a:gd name="connsiteX0" fmla="*/ 0 w 1152586"/>
                <a:gd name="connsiteY0" fmla="*/ 7332 h 569307"/>
                <a:gd name="connsiteX1" fmla="*/ 676275 w 1152586"/>
                <a:gd name="connsiteY1" fmla="*/ 7332 h 569307"/>
                <a:gd name="connsiteX2" fmla="*/ 1152525 w 1152586"/>
                <a:gd name="connsiteY2" fmla="*/ 83532 h 569307"/>
                <a:gd name="connsiteX3" fmla="*/ 704850 w 1152586"/>
                <a:gd name="connsiteY3" fmla="*/ 359757 h 569307"/>
                <a:gd name="connsiteX4" fmla="*/ 76200 w 1152586"/>
                <a:gd name="connsiteY4" fmla="*/ 569307 h 56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586" h="569307">
                  <a:moveTo>
                    <a:pt x="0" y="7332"/>
                  </a:moveTo>
                  <a:cubicBezTo>
                    <a:pt x="242094" y="982"/>
                    <a:pt x="484188" y="-5368"/>
                    <a:pt x="676275" y="7332"/>
                  </a:cubicBezTo>
                  <a:cubicBezTo>
                    <a:pt x="868362" y="20032"/>
                    <a:pt x="1147763" y="24795"/>
                    <a:pt x="1152525" y="83532"/>
                  </a:cubicBezTo>
                  <a:cubicBezTo>
                    <a:pt x="1157288" y="142270"/>
                    <a:pt x="884238" y="278795"/>
                    <a:pt x="704850" y="359757"/>
                  </a:cubicBezTo>
                  <a:cubicBezTo>
                    <a:pt x="525463" y="440720"/>
                    <a:pt x="300831" y="505013"/>
                    <a:pt x="76200" y="569307"/>
                  </a:cubicBezTo>
                </a:path>
              </a:pathLst>
            </a:custGeom>
            <a:noFill/>
            <a:ln w="38100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897243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Layer Approach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Scaling:</a:t>
            </a:r>
          </a:p>
          <a:p>
            <a:pPr lvl="1"/>
            <a:r>
              <a:rPr lang="en-US" dirty="0" smtClean="0"/>
              <a:t>Hierarchy, in the form of prefixes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Heterogeneity:</a:t>
            </a:r>
          </a:p>
          <a:p>
            <a:pPr lvl="1"/>
            <a:r>
              <a:rPr lang="en-US" dirty="0" smtClean="0"/>
              <a:t>IP for internetworking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Bandwidth Control:</a:t>
            </a:r>
          </a:p>
          <a:p>
            <a:pPr lvl="1"/>
            <a:r>
              <a:rPr lang="en-US" dirty="0" smtClean="0"/>
              <a:t>Lowest-cost routing</a:t>
            </a:r>
          </a:p>
          <a:p>
            <a:pPr lvl="1"/>
            <a:r>
              <a:rPr lang="en-US" dirty="0" smtClean="0"/>
              <a:t>Later QOS (Quality of Service)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845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Network service models</a:t>
            </a:r>
          </a:p>
          <a:p>
            <a:pPr lvl="1"/>
            <a:r>
              <a:rPr lang="en-US" sz="1800" dirty="0" smtClean="0"/>
              <a:t>Datagrams (packets), virtual circuits</a:t>
            </a:r>
          </a:p>
          <a:p>
            <a:r>
              <a:rPr lang="en-US" sz="2000" dirty="0" smtClean="0"/>
              <a:t>IP (Internet Protocol)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Internetworking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Forwarding </a:t>
            </a:r>
            <a:r>
              <a:rPr lang="en-US" sz="1800" dirty="0"/>
              <a:t>(</a:t>
            </a:r>
            <a:r>
              <a:rPr lang="en-US" sz="1800" dirty="0" smtClean="0"/>
              <a:t>Longest Matching Prefix)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Helpers: ARP and DHCP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Fragmentation and MTU discovery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Errors: ICMP (</a:t>
            </a:r>
            <a:r>
              <a:rPr lang="en-US" sz="1800" dirty="0" err="1" smtClean="0"/>
              <a:t>traceroute</a:t>
            </a:r>
            <a:r>
              <a:rPr lang="en-US" sz="1800" dirty="0" smtClean="0"/>
              <a:t>!)</a:t>
            </a:r>
          </a:p>
          <a:p>
            <a:r>
              <a:rPr lang="en-US" sz="2000" dirty="0" smtClean="0"/>
              <a:t>IPv6, the future of IP</a:t>
            </a:r>
            <a:endParaRPr lang="en-US" sz="1600" dirty="0" smtClean="0"/>
          </a:p>
          <a:p>
            <a:r>
              <a:rPr lang="en-US" sz="2000" dirty="0" smtClean="0"/>
              <a:t>NAT, a “</a:t>
            </a:r>
            <a:r>
              <a:rPr lang="en-US" sz="2000" dirty="0" err="1" smtClean="0"/>
              <a:t>middlebox</a:t>
            </a:r>
            <a:r>
              <a:rPr lang="en-US" sz="2000" dirty="0" smtClean="0"/>
              <a:t>”</a:t>
            </a:r>
          </a:p>
          <a:p>
            <a:pPr lvl="5"/>
            <a:endParaRPr lang="en-US" sz="400" dirty="0" smtClean="0"/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Routing algorithms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4495800" y="1200150"/>
            <a:ext cx="228600" cy="2864540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08886" y="2343150"/>
            <a:ext cx="6639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This</a:t>
            </a:r>
          </a:p>
          <a:p>
            <a:pPr algn="ctr"/>
            <a:r>
              <a:rPr lang="en-US" sz="2000" dirty="0" smtClean="0"/>
              <a:t>time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4495800" y="4095750"/>
            <a:ext cx="228600" cy="465207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681510" y="3943350"/>
            <a:ext cx="6720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Next</a:t>
            </a:r>
          </a:p>
          <a:p>
            <a:pPr algn="ctr"/>
            <a:r>
              <a:rPr lang="en-US" sz="2000" smtClean="0"/>
              <a:t>time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48422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vs. Forwarding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Routing</a:t>
            </a:r>
            <a:r>
              <a:rPr lang="en-US" sz="2800" dirty="0" smtClean="0"/>
              <a:t> is the process of deciding  in which direction to send traffic</a:t>
            </a:r>
          </a:p>
          <a:p>
            <a:pPr lvl="1"/>
            <a:r>
              <a:rPr lang="en-US" sz="2400" dirty="0" smtClean="0"/>
              <a:t>Network wide (global) and expensive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988750" y="3097445"/>
            <a:ext cx="3870326" cy="922105"/>
            <a:chOff x="988750" y="3097445"/>
            <a:chExt cx="3870326" cy="922105"/>
          </a:xfrm>
        </p:grpSpPr>
        <p:grpSp>
          <p:nvGrpSpPr>
            <p:cNvPr id="7" name="Group 6"/>
            <p:cNvGrpSpPr/>
            <p:nvPr/>
          </p:nvGrpSpPr>
          <p:grpSpPr>
            <a:xfrm>
              <a:off x="988750" y="3097445"/>
              <a:ext cx="3870326" cy="922105"/>
              <a:chOff x="-241303" y="3258897"/>
              <a:chExt cx="3870326" cy="922105"/>
            </a:xfrm>
          </p:grpSpPr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2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4" name="Straight Connector 13"/>
              <p:cNvCxnSpPr>
                <a:stCxn id="12" idx="3"/>
                <a:endCxn id="16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3"/>
                <a:endCxn id="13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8" name="Straight Connector 17"/>
              <p:cNvCxnSpPr>
                <a:stCxn id="20" idx="3"/>
                <a:endCxn id="12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7" idx="3"/>
                <a:endCxn id="8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094" y="364222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1856116" y="3457406"/>
              <a:ext cx="633615" cy="209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60328" y="3457406"/>
              <a:ext cx="730385" cy="2573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0"/>
            </p:cNvCxnSpPr>
            <p:nvPr/>
          </p:nvCxnSpPr>
          <p:spPr>
            <a:xfrm flipH="1" flipV="1">
              <a:off x="2842275" y="3474767"/>
              <a:ext cx="1" cy="1674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ular Callout 20"/>
          <p:cNvSpPr/>
          <p:nvPr/>
        </p:nvSpPr>
        <p:spPr>
          <a:xfrm>
            <a:off x="3276600" y="2647950"/>
            <a:ext cx="1194762" cy="304800"/>
          </a:xfrm>
          <a:prstGeom prst="wedgeRoundRectCallout">
            <a:avLst>
              <a:gd name="adj1" fmla="val 34229"/>
              <a:gd name="adj2" fmla="val 93343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Which way?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2417888" y="4171950"/>
            <a:ext cx="1207632" cy="304800"/>
          </a:xfrm>
          <a:prstGeom prst="wedgeRoundRectCallout">
            <a:avLst>
              <a:gd name="adj1" fmla="val -12906"/>
              <a:gd name="adj2" fmla="val -107907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Which way?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1091238" y="2647950"/>
            <a:ext cx="1194762" cy="304800"/>
          </a:xfrm>
          <a:prstGeom prst="wedgeRoundRectCallout">
            <a:avLst>
              <a:gd name="adj1" fmla="val -7227"/>
              <a:gd name="adj2" fmla="val 102718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Which way?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0823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vs. Forwarding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Forwarding</a:t>
            </a:r>
            <a:r>
              <a:rPr lang="en-US" sz="2800" dirty="0" smtClean="0"/>
              <a:t> is the process of sending a packet on its way</a:t>
            </a:r>
          </a:p>
          <a:p>
            <a:pPr lvl="1"/>
            <a:r>
              <a:rPr lang="en-US" sz="2400" dirty="0" smtClean="0"/>
              <a:t>Node process (local) and fast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988750" y="3097445"/>
            <a:ext cx="3870326" cy="922105"/>
            <a:chOff x="988750" y="3097445"/>
            <a:chExt cx="3870326" cy="922105"/>
          </a:xfrm>
        </p:grpSpPr>
        <p:grpSp>
          <p:nvGrpSpPr>
            <p:cNvPr id="7" name="Group 6"/>
            <p:cNvGrpSpPr/>
            <p:nvPr/>
          </p:nvGrpSpPr>
          <p:grpSpPr>
            <a:xfrm>
              <a:off x="988750" y="3097445"/>
              <a:ext cx="3870326" cy="922105"/>
              <a:chOff x="-241303" y="3258897"/>
              <a:chExt cx="3870326" cy="922105"/>
            </a:xfrm>
          </p:grpSpPr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2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4" name="Straight Connector 13"/>
              <p:cNvCxnSpPr>
                <a:stCxn id="12" idx="3"/>
                <a:endCxn id="16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3"/>
                <a:endCxn id="13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8" name="Straight Connector 17"/>
              <p:cNvCxnSpPr>
                <a:stCxn id="20" idx="3"/>
                <a:endCxn id="12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7" idx="3"/>
                <a:endCxn id="8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094" y="364222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1856116" y="3457406"/>
              <a:ext cx="633615" cy="209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60328" y="3457406"/>
              <a:ext cx="730385" cy="2573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0"/>
            </p:cNvCxnSpPr>
            <p:nvPr/>
          </p:nvCxnSpPr>
          <p:spPr>
            <a:xfrm flipH="1" flipV="1">
              <a:off x="2842275" y="3474767"/>
              <a:ext cx="1" cy="1674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ular Callout 22"/>
          <p:cNvSpPr/>
          <p:nvPr/>
        </p:nvSpPr>
        <p:spPr>
          <a:xfrm>
            <a:off x="1857113" y="2647950"/>
            <a:ext cx="914400" cy="304800"/>
          </a:xfrm>
          <a:prstGeom prst="wedgeRoundRectCallout">
            <a:avLst>
              <a:gd name="adj1" fmla="val 38214"/>
              <a:gd name="adj2" fmla="val 99593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Forward!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4" idx="3"/>
          </p:cNvCxnSpPr>
          <p:nvPr/>
        </p:nvCxnSpPr>
        <p:spPr>
          <a:xfrm flipV="1">
            <a:off x="3733800" y="3008980"/>
            <a:ext cx="304800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895600" y="2876550"/>
            <a:ext cx="838200" cy="264861"/>
          </a:xfrm>
          <a:prstGeom prst="rect">
            <a:avLst/>
          </a:prstGeom>
          <a:solidFill>
            <a:srgbClr val="FFB8F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packet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04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a Switch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Uses frame addresses to connect input port to the right output port; multiple frames may be switched in parallel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</a:t>
            </a:fld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50000" t="5487" r="3977" b="13786"/>
          <a:stretch/>
        </p:blipFill>
        <p:spPr bwMode="auto">
          <a:xfrm>
            <a:off x="2880296" y="2178579"/>
            <a:ext cx="3479902" cy="229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Rectangle 60"/>
          <p:cNvSpPr/>
          <p:nvPr/>
        </p:nvSpPr>
        <p:spPr>
          <a:xfrm>
            <a:off x="4333700" y="2433207"/>
            <a:ext cx="1937092" cy="1689875"/>
          </a:xfrm>
          <a:prstGeom prst="rect">
            <a:avLst/>
          </a:prstGeom>
          <a:solidFill>
            <a:srgbClr val="FFB8F2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5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769" y="2340567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5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636" y="3873210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87853" y="3439524"/>
            <a:ext cx="492443" cy="414537"/>
          </a:xfrm>
          <a:prstGeom prst="rect">
            <a:avLst/>
          </a:prstGeom>
          <a:noFill/>
        </p:spPr>
        <p:txBody>
          <a:bodyPr vert="vert" wrap="none" rtlCol="0" anchor="ctr">
            <a:spAutoFit/>
          </a:bodyPr>
          <a:lstStyle/>
          <a:p>
            <a:r>
              <a:rPr lang="en-US" sz="2000" b="1" dirty="0" smtClean="0"/>
              <a:t>. . .</a:t>
            </a:r>
            <a:endParaRPr lang="en-US" sz="2000" b="1" dirty="0"/>
          </a:p>
        </p:txBody>
      </p:sp>
      <p:pic>
        <p:nvPicPr>
          <p:cNvPr id="19" name="Picture 18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161" y="2712305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636" y="3076036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6105525" y="3180108"/>
            <a:ext cx="447675" cy="1440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96050" y="3151533"/>
            <a:ext cx="747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Fabric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89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a Switch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Port may be used for both input and output (full-duplex)</a:t>
            </a:r>
          </a:p>
          <a:p>
            <a:pPr lvl="1"/>
            <a:r>
              <a:rPr lang="en-US" sz="2400" dirty="0" smtClean="0"/>
              <a:t>Just send, no multiple access protocol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6</a:t>
            </a:fld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50000" t="5487" r="3977" b="13786"/>
          <a:stretch/>
        </p:blipFill>
        <p:spPr bwMode="auto">
          <a:xfrm>
            <a:off x="2884894" y="2176170"/>
            <a:ext cx="3479902" cy="229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Rectangle 60"/>
          <p:cNvSpPr/>
          <p:nvPr/>
        </p:nvSpPr>
        <p:spPr>
          <a:xfrm>
            <a:off x="4338298" y="2430798"/>
            <a:ext cx="1937092" cy="1689875"/>
          </a:xfrm>
          <a:prstGeom prst="rect">
            <a:avLst/>
          </a:prstGeom>
          <a:solidFill>
            <a:srgbClr val="FFB8F2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5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367" y="2338158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5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234" y="3870801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92451" y="3437115"/>
            <a:ext cx="492443" cy="414537"/>
          </a:xfrm>
          <a:prstGeom prst="rect">
            <a:avLst/>
          </a:prstGeom>
          <a:noFill/>
        </p:spPr>
        <p:txBody>
          <a:bodyPr vert="vert" wrap="none" rtlCol="0" anchor="ctr">
            <a:spAutoFit/>
          </a:bodyPr>
          <a:lstStyle/>
          <a:p>
            <a:r>
              <a:rPr lang="en-US" sz="2000" b="1" dirty="0" smtClean="0"/>
              <a:t>. . .</a:t>
            </a:r>
            <a:endParaRPr lang="en-US" sz="2000" b="1" dirty="0"/>
          </a:p>
        </p:txBody>
      </p:sp>
      <p:pic>
        <p:nvPicPr>
          <p:cNvPr id="19" name="Picture 18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759" y="2709896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234" y="3073627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eform 8"/>
          <p:cNvSpPr/>
          <p:nvPr/>
        </p:nvSpPr>
        <p:spPr>
          <a:xfrm>
            <a:off x="4319423" y="2549049"/>
            <a:ext cx="819150" cy="1438275"/>
          </a:xfrm>
          <a:custGeom>
            <a:avLst/>
            <a:gdLst>
              <a:gd name="connsiteX0" fmla="*/ 0 w 819150"/>
              <a:gd name="connsiteY0" fmla="*/ 0 h 1438275"/>
              <a:gd name="connsiteX1" fmla="*/ 819150 w 819150"/>
              <a:gd name="connsiteY1" fmla="*/ 0 h 1438275"/>
              <a:gd name="connsiteX2" fmla="*/ 819150 w 819150"/>
              <a:gd name="connsiteY2" fmla="*/ 1438275 h 1438275"/>
              <a:gd name="connsiteX3" fmla="*/ 0 w 819150"/>
              <a:gd name="connsiteY3" fmla="*/ 1438275 h 1438275"/>
              <a:gd name="connsiteX4" fmla="*/ 9525 w 819150"/>
              <a:gd name="connsiteY4" fmla="*/ 1428750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438275">
                <a:moveTo>
                  <a:pt x="0" y="0"/>
                </a:moveTo>
                <a:lnTo>
                  <a:pt x="819150" y="0"/>
                </a:lnTo>
                <a:lnTo>
                  <a:pt x="819150" y="1438275"/>
                </a:lnTo>
                <a:lnTo>
                  <a:pt x="0" y="1438275"/>
                </a:lnTo>
                <a:lnTo>
                  <a:pt x="9525" y="1428750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319422" y="2873162"/>
            <a:ext cx="1704975" cy="304538"/>
          </a:xfrm>
          <a:custGeom>
            <a:avLst/>
            <a:gdLst>
              <a:gd name="connsiteX0" fmla="*/ 0 w 819150"/>
              <a:gd name="connsiteY0" fmla="*/ 0 h 1438275"/>
              <a:gd name="connsiteX1" fmla="*/ 819150 w 819150"/>
              <a:gd name="connsiteY1" fmla="*/ 0 h 1438275"/>
              <a:gd name="connsiteX2" fmla="*/ 819150 w 819150"/>
              <a:gd name="connsiteY2" fmla="*/ 1438275 h 1438275"/>
              <a:gd name="connsiteX3" fmla="*/ 0 w 819150"/>
              <a:gd name="connsiteY3" fmla="*/ 1438275 h 1438275"/>
              <a:gd name="connsiteX4" fmla="*/ 9525 w 819150"/>
              <a:gd name="connsiteY4" fmla="*/ 1428750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438275">
                <a:moveTo>
                  <a:pt x="0" y="0"/>
                </a:moveTo>
                <a:lnTo>
                  <a:pt x="819150" y="0"/>
                </a:lnTo>
                <a:lnTo>
                  <a:pt x="819150" y="1438275"/>
                </a:lnTo>
                <a:lnTo>
                  <a:pt x="0" y="1438275"/>
                </a:lnTo>
                <a:lnTo>
                  <a:pt x="9525" y="1428750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90523" y="2272823"/>
            <a:ext cx="15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743863" y="2614646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1713382" y="3018303"/>
            <a:ext cx="129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1684807" y="3802301"/>
            <a:ext cx="247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491123" y="2656899"/>
            <a:ext cx="1000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 </a:t>
            </a:r>
            <a:r>
              <a:rPr lang="en-US" sz="2400" dirty="0" smtClean="0">
                <a:sym typeface="Wingdings" pitchFamily="2" charset="2"/>
              </a:rPr>
              <a:t> 4</a:t>
            </a:r>
          </a:p>
          <a:p>
            <a:pPr algn="ctr"/>
            <a:r>
              <a:rPr lang="en-US" sz="2400" dirty="0">
                <a:sym typeface="Wingdings" pitchFamily="2" charset="2"/>
              </a:rPr>
              <a:t>a</a:t>
            </a:r>
            <a:r>
              <a:rPr lang="en-US" sz="2400" dirty="0" smtClean="0">
                <a:sym typeface="Wingdings" pitchFamily="2" charset="2"/>
              </a:rPr>
              <a:t>nd</a:t>
            </a:r>
          </a:p>
          <a:p>
            <a:pPr algn="ctr"/>
            <a:r>
              <a:rPr lang="en-US" sz="2400" dirty="0" smtClean="0">
                <a:sym typeface="Wingdings" pitchFamily="2" charset="2"/>
              </a:rPr>
              <a:t>2  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4348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a Switch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Need buffers for multiple inputs to send to one output</a:t>
            </a:r>
          </a:p>
          <a:p>
            <a:endParaRPr lang="en-US" sz="28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7</a:t>
            </a:fld>
            <a:endParaRPr lang="en-US" dirty="0"/>
          </a:p>
        </p:txBody>
      </p:sp>
      <p:pic>
        <p:nvPicPr>
          <p:cNvPr id="53" name="Picture 5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235" y="2178431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5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102" y="3711074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97319" y="3277388"/>
            <a:ext cx="492443" cy="414537"/>
          </a:xfrm>
          <a:prstGeom prst="rect">
            <a:avLst/>
          </a:prstGeom>
          <a:noFill/>
        </p:spPr>
        <p:txBody>
          <a:bodyPr vert="vert" wrap="none" rtlCol="0" anchor="ctr">
            <a:spAutoFit/>
          </a:bodyPr>
          <a:lstStyle/>
          <a:p>
            <a:r>
              <a:rPr lang="en-US" sz="2000" b="1" dirty="0" smtClean="0"/>
              <a:t>. . .</a:t>
            </a:r>
            <a:endParaRPr lang="en-US" sz="2000" b="1" dirty="0"/>
          </a:p>
        </p:txBody>
      </p:sp>
      <p:pic>
        <p:nvPicPr>
          <p:cNvPr id="19" name="Picture 18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01" y="2550169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102" y="2913900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467100" y="2323945"/>
            <a:ext cx="342900" cy="15494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314950" y="2343928"/>
            <a:ext cx="342900" cy="15494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81375" y="2178431"/>
            <a:ext cx="2361019" cy="189727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876084" y="2444645"/>
            <a:ext cx="1371600" cy="1371600"/>
            <a:chOff x="4428780" y="2565171"/>
            <a:chExt cx="1371600" cy="1371600"/>
          </a:xfrm>
        </p:grpSpPr>
        <p:grpSp>
          <p:nvGrpSpPr>
            <p:cNvPr id="13" name="Group 12"/>
            <p:cNvGrpSpPr/>
            <p:nvPr/>
          </p:nvGrpSpPr>
          <p:grpSpPr>
            <a:xfrm>
              <a:off x="4572000" y="2565171"/>
              <a:ext cx="1062990" cy="1371600"/>
              <a:chOff x="4800600" y="2565171"/>
              <a:chExt cx="1062990" cy="155604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4800600" y="2571750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951095" y="2571749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5092065" y="2565172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5246370" y="2565171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709285" y="2565172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5863590" y="2565171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4428780" y="2707156"/>
              <a:ext cx="1371600" cy="1097280"/>
              <a:chOff x="4428780" y="2707156"/>
              <a:chExt cx="1371600" cy="1097280"/>
            </a:xfrm>
          </p:grpSpPr>
          <p:grpSp>
            <p:nvGrpSpPr>
              <p:cNvPr id="30" name="Group 29"/>
              <p:cNvGrpSpPr/>
              <p:nvPr/>
            </p:nvGrpSpPr>
            <p:grpSpPr>
              <a:xfrm rot="5400000">
                <a:off x="4565940" y="2569996"/>
                <a:ext cx="1097280" cy="1371600"/>
                <a:chOff x="4800600" y="2565171"/>
                <a:chExt cx="1062990" cy="1556040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4800600" y="2571750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4951095" y="2571749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5092065" y="2565172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5246370" y="2565171"/>
                  <a:ext cx="0" cy="155448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5709285" y="2565172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5863590" y="2565171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4966399" y="3000962"/>
                <a:ext cx="553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. . .</a:t>
                </a:r>
                <a:endParaRPr lang="en-US" sz="24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964689" y="3204732"/>
                <a:ext cx="553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. . .</a:t>
                </a:r>
                <a:endParaRPr lang="en-US" sz="2400" dirty="0"/>
              </a:p>
            </p:txBody>
          </p:sp>
        </p:grpSp>
      </p:grpSp>
      <p:sp>
        <p:nvSpPr>
          <p:cNvPr id="38" name="Rectangle 37"/>
          <p:cNvSpPr/>
          <p:nvPr/>
        </p:nvSpPr>
        <p:spPr>
          <a:xfrm>
            <a:off x="3467100" y="2282849"/>
            <a:ext cx="381000" cy="1649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276850" y="2302348"/>
            <a:ext cx="381000" cy="1649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stCxn id="53" idx="3"/>
          </p:cNvCxnSpPr>
          <p:nvPr/>
        </p:nvCxnSpPr>
        <p:spPr>
          <a:xfrm flipV="1">
            <a:off x="2684598" y="2360746"/>
            <a:ext cx="782502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653739" y="2754528"/>
            <a:ext cx="813361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0" idx="3"/>
          </p:cNvCxnSpPr>
          <p:nvPr/>
        </p:nvCxnSpPr>
        <p:spPr>
          <a:xfrm flipV="1">
            <a:off x="2643465" y="3095798"/>
            <a:ext cx="823635" cy="41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2643464" y="3889876"/>
            <a:ext cx="823635" cy="41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684" y="2178432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6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551" y="3711075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6650768" y="3277389"/>
            <a:ext cx="492443" cy="414537"/>
          </a:xfrm>
          <a:prstGeom prst="rect">
            <a:avLst/>
          </a:prstGeom>
          <a:noFill/>
        </p:spPr>
        <p:txBody>
          <a:bodyPr vert="vert" wrap="none" rtlCol="0" anchor="ctr">
            <a:spAutoFit/>
          </a:bodyPr>
          <a:lstStyle/>
          <a:p>
            <a:r>
              <a:rPr lang="en-US" sz="2000" b="1" dirty="0" smtClean="0"/>
              <a:t>. . .</a:t>
            </a:r>
            <a:endParaRPr lang="en-US" sz="2000" b="1" dirty="0"/>
          </a:p>
        </p:txBody>
      </p:sp>
      <p:pic>
        <p:nvPicPr>
          <p:cNvPr id="65" name="Picture 6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350" y="2550170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6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551" y="2913901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7" name="Straight Connector 66"/>
          <p:cNvCxnSpPr/>
          <p:nvPr/>
        </p:nvCxnSpPr>
        <p:spPr>
          <a:xfrm flipV="1">
            <a:off x="5687182" y="2360747"/>
            <a:ext cx="782502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656323" y="2754529"/>
            <a:ext cx="813361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66" idx="1"/>
          </p:cNvCxnSpPr>
          <p:nvPr/>
        </p:nvCxnSpPr>
        <p:spPr>
          <a:xfrm>
            <a:off x="5646049" y="3096217"/>
            <a:ext cx="78250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63" idx="1"/>
          </p:cNvCxnSpPr>
          <p:nvPr/>
        </p:nvCxnSpPr>
        <p:spPr>
          <a:xfrm>
            <a:off x="5646048" y="3890295"/>
            <a:ext cx="782503" cy="30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3467100" y="3951788"/>
            <a:ext cx="190501" cy="3228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405541" y="4188780"/>
            <a:ext cx="1437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Input Buffer</a:t>
            </a:r>
            <a:endParaRPr lang="en-US" sz="2000" dirty="0"/>
          </a:p>
        </p:txBody>
      </p:sp>
      <p:cxnSp>
        <p:nvCxnSpPr>
          <p:cNvPr id="77" name="Straight Arrow Connector 76"/>
          <p:cNvCxnSpPr/>
          <p:nvPr/>
        </p:nvCxnSpPr>
        <p:spPr>
          <a:xfrm flipH="1" flipV="1">
            <a:off x="5463185" y="3952973"/>
            <a:ext cx="182863" cy="32165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358953" y="4161093"/>
            <a:ext cx="1629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Output Buffer</a:t>
            </a:r>
            <a:endParaRPr lang="en-US" sz="2000" dirty="0"/>
          </a:p>
        </p:txBody>
      </p:sp>
      <p:cxnSp>
        <p:nvCxnSpPr>
          <p:cNvPr id="79" name="Straight Arrow Connector 78"/>
          <p:cNvCxnSpPr/>
          <p:nvPr/>
        </p:nvCxnSpPr>
        <p:spPr>
          <a:xfrm flipH="1" flipV="1">
            <a:off x="4562798" y="3764606"/>
            <a:ext cx="1" cy="4093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147015" y="4074576"/>
            <a:ext cx="812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Fabric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>
            <a:off x="877012" y="2877278"/>
            <a:ext cx="739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Input</a:t>
            </a:r>
            <a:endParaRPr lang="en-US" sz="2000" dirty="0"/>
          </a:p>
        </p:txBody>
      </p:sp>
      <p:sp>
        <p:nvSpPr>
          <p:cNvPr id="82" name="TextBox 81"/>
          <p:cNvSpPr txBox="1"/>
          <p:nvPr/>
        </p:nvSpPr>
        <p:spPr>
          <a:xfrm>
            <a:off x="7403606" y="2933289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Output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3936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a Switch (4)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Sustained overload will fill buffer and lead to frame loss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8</a:t>
            </a:fld>
            <a:endParaRPr lang="en-US" dirty="0"/>
          </a:p>
        </p:txBody>
      </p:sp>
      <p:pic>
        <p:nvPicPr>
          <p:cNvPr id="53" name="Picture 5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235" y="2178431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5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102" y="3711074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97319" y="3277388"/>
            <a:ext cx="492443" cy="414537"/>
          </a:xfrm>
          <a:prstGeom prst="rect">
            <a:avLst/>
          </a:prstGeom>
          <a:noFill/>
        </p:spPr>
        <p:txBody>
          <a:bodyPr vert="vert" wrap="none" rtlCol="0" anchor="ctr">
            <a:spAutoFit/>
          </a:bodyPr>
          <a:lstStyle/>
          <a:p>
            <a:r>
              <a:rPr lang="en-US" sz="2000" b="1" dirty="0" smtClean="0"/>
              <a:t>. . .</a:t>
            </a:r>
            <a:endParaRPr lang="en-US" sz="2000" b="1" dirty="0"/>
          </a:p>
        </p:txBody>
      </p:sp>
      <p:pic>
        <p:nvPicPr>
          <p:cNvPr id="19" name="Picture 18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01" y="2550169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102" y="2913900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467100" y="2323945"/>
            <a:ext cx="342900" cy="15494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314950" y="2343928"/>
            <a:ext cx="342900" cy="15494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81375" y="2178431"/>
            <a:ext cx="2361019" cy="189727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876084" y="2444645"/>
            <a:ext cx="1371600" cy="1371600"/>
            <a:chOff x="4428780" y="2565171"/>
            <a:chExt cx="1371600" cy="1371600"/>
          </a:xfrm>
        </p:grpSpPr>
        <p:grpSp>
          <p:nvGrpSpPr>
            <p:cNvPr id="13" name="Group 12"/>
            <p:cNvGrpSpPr/>
            <p:nvPr/>
          </p:nvGrpSpPr>
          <p:grpSpPr>
            <a:xfrm>
              <a:off x="4572000" y="2565171"/>
              <a:ext cx="1062990" cy="1371600"/>
              <a:chOff x="4800600" y="2565171"/>
              <a:chExt cx="1062990" cy="155604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4800600" y="2571750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951095" y="2571749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5092065" y="2565172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5246370" y="2565171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709285" y="2565172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5863590" y="2565171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4428780" y="2707156"/>
              <a:ext cx="1371600" cy="1097280"/>
              <a:chOff x="4428780" y="2707156"/>
              <a:chExt cx="1371600" cy="1097280"/>
            </a:xfrm>
          </p:grpSpPr>
          <p:grpSp>
            <p:nvGrpSpPr>
              <p:cNvPr id="30" name="Group 29"/>
              <p:cNvGrpSpPr/>
              <p:nvPr/>
            </p:nvGrpSpPr>
            <p:grpSpPr>
              <a:xfrm rot="5400000">
                <a:off x="4565940" y="2569996"/>
                <a:ext cx="1097280" cy="1371600"/>
                <a:chOff x="4800600" y="2565171"/>
                <a:chExt cx="1062990" cy="1556040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4800600" y="2571750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4951095" y="2571749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5092065" y="2565172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5246370" y="2565171"/>
                  <a:ext cx="0" cy="155448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5709285" y="2565172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5863590" y="2565171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4966399" y="3000962"/>
                <a:ext cx="553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. . .</a:t>
                </a:r>
                <a:endParaRPr lang="en-US" sz="24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964689" y="3204732"/>
                <a:ext cx="553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. . .</a:t>
                </a:r>
                <a:endParaRPr lang="en-US" sz="2400" dirty="0"/>
              </a:p>
            </p:txBody>
          </p:sp>
        </p:grpSp>
      </p:grpSp>
      <p:sp>
        <p:nvSpPr>
          <p:cNvPr id="38" name="Rectangle 37"/>
          <p:cNvSpPr/>
          <p:nvPr/>
        </p:nvSpPr>
        <p:spPr>
          <a:xfrm>
            <a:off x="3467100" y="2282849"/>
            <a:ext cx="381000" cy="1649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276850" y="2302348"/>
            <a:ext cx="381000" cy="1649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Connector 39"/>
          <p:cNvCxnSpPr>
            <a:stCxn id="53" idx="3"/>
          </p:cNvCxnSpPr>
          <p:nvPr/>
        </p:nvCxnSpPr>
        <p:spPr>
          <a:xfrm flipV="1">
            <a:off x="2684598" y="2360746"/>
            <a:ext cx="782502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653739" y="2754528"/>
            <a:ext cx="813361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0" idx="3"/>
          </p:cNvCxnSpPr>
          <p:nvPr/>
        </p:nvCxnSpPr>
        <p:spPr>
          <a:xfrm flipV="1">
            <a:off x="2643465" y="3095798"/>
            <a:ext cx="823635" cy="41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2643464" y="3889876"/>
            <a:ext cx="823635" cy="41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684" y="2178432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6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551" y="3711075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6650768" y="3277389"/>
            <a:ext cx="492443" cy="414537"/>
          </a:xfrm>
          <a:prstGeom prst="rect">
            <a:avLst/>
          </a:prstGeom>
          <a:noFill/>
        </p:spPr>
        <p:txBody>
          <a:bodyPr vert="vert" wrap="none" rtlCol="0" anchor="ctr">
            <a:spAutoFit/>
          </a:bodyPr>
          <a:lstStyle/>
          <a:p>
            <a:r>
              <a:rPr lang="en-US" sz="2000" b="1" dirty="0" smtClean="0"/>
              <a:t>. . .</a:t>
            </a:r>
            <a:endParaRPr lang="en-US" sz="2000" b="1" dirty="0"/>
          </a:p>
        </p:txBody>
      </p:sp>
      <p:pic>
        <p:nvPicPr>
          <p:cNvPr id="65" name="Picture 6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350" y="2550170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6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551" y="2913901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7" name="Straight Connector 66"/>
          <p:cNvCxnSpPr/>
          <p:nvPr/>
        </p:nvCxnSpPr>
        <p:spPr>
          <a:xfrm flipV="1">
            <a:off x="5687182" y="2360747"/>
            <a:ext cx="782502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656323" y="2754529"/>
            <a:ext cx="813361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66" idx="1"/>
          </p:cNvCxnSpPr>
          <p:nvPr/>
        </p:nvCxnSpPr>
        <p:spPr>
          <a:xfrm>
            <a:off x="5646049" y="3096217"/>
            <a:ext cx="78250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63" idx="1"/>
          </p:cNvCxnSpPr>
          <p:nvPr/>
        </p:nvCxnSpPr>
        <p:spPr>
          <a:xfrm>
            <a:off x="5646048" y="3890295"/>
            <a:ext cx="782503" cy="30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3467100" y="3951788"/>
            <a:ext cx="190501" cy="3228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405541" y="4188780"/>
            <a:ext cx="1437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Input Buffer</a:t>
            </a:r>
            <a:endParaRPr lang="en-US" sz="2000" dirty="0"/>
          </a:p>
        </p:txBody>
      </p:sp>
      <p:cxnSp>
        <p:nvCxnSpPr>
          <p:cNvPr id="77" name="Straight Arrow Connector 76"/>
          <p:cNvCxnSpPr/>
          <p:nvPr/>
        </p:nvCxnSpPr>
        <p:spPr>
          <a:xfrm flipH="1" flipV="1">
            <a:off x="5463185" y="3952973"/>
            <a:ext cx="182863" cy="32165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358953" y="4161093"/>
            <a:ext cx="1629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Output Buffer</a:t>
            </a:r>
            <a:endParaRPr lang="en-US" sz="2000" dirty="0"/>
          </a:p>
        </p:txBody>
      </p:sp>
      <p:cxnSp>
        <p:nvCxnSpPr>
          <p:cNvPr id="79" name="Straight Arrow Connector 78"/>
          <p:cNvCxnSpPr/>
          <p:nvPr/>
        </p:nvCxnSpPr>
        <p:spPr>
          <a:xfrm flipH="1" flipV="1">
            <a:off x="4562798" y="3764606"/>
            <a:ext cx="1" cy="4093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147015" y="4074576"/>
            <a:ext cx="812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Fabric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>
            <a:off x="877012" y="2877278"/>
            <a:ext cx="739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Input</a:t>
            </a:r>
            <a:endParaRPr lang="en-US" sz="2000" dirty="0"/>
          </a:p>
        </p:txBody>
      </p:sp>
      <p:sp>
        <p:nvSpPr>
          <p:cNvPr id="82" name="TextBox 81"/>
          <p:cNvSpPr txBox="1"/>
          <p:nvPr/>
        </p:nvSpPr>
        <p:spPr>
          <a:xfrm>
            <a:off x="7403607" y="2877278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Output</a:t>
            </a:r>
            <a:endParaRPr lang="en-US" sz="2000" dirty="0"/>
          </a:p>
        </p:txBody>
      </p:sp>
      <p:sp>
        <p:nvSpPr>
          <p:cNvPr id="87" name="Freeform 86"/>
          <p:cNvSpPr/>
          <p:nvPr/>
        </p:nvSpPr>
        <p:spPr>
          <a:xfrm>
            <a:off x="3518452" y="2355574"/>
            <a:ext cx="1719470" cy="0"/>
          </a:xfrm>
          <a:custGeom>
            <a:avLst/>
            <a:gdLst>
              <a:gd name="connsiteX0" fmla="*/ 0 w 1719470"/>
              <a:gd name="connsiteY0" fmla="*/ 0 h 0"/>
              <a:gd name="connsiteX1" fmla="*/ 1719470 w 171947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19470">
                <a:moveTo>
                  <a:pt x="0" y="0"/>
                </a:moveTo>
                <a:lnTo>
                  <a:pt x="1719470" y="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3528391" y="2395330"/>
            <a:ext cx="1699592" cy="347870"/>
          </a:xfrm>
          <a:custGeom>
            <a:avLst/>
            <a:gdLst>
              <a:gd name="connsiteX0" fmla="*/ 0 w 1699592"/>
              <a:gd name="connsiteY0" fmla="*/ 347870 h 347870"/>
              <a:gd name="connsiteX1" fmla="*/ 805070 w 1699592"/>
              <a:gd name="connsiteY1" fmla="*/ 347870 h 347870"/>
              <a:gd name="connsiteX2" fmla="*/ 805070 w 1699592"/>
              <a:gd name="connsiteY2" fmla="*/ 0 h 347870"/>
              <a:gd name="connsiteX3" fmla="*/ 1699592 w 1699592"/>
              <a:gd name="connsiteY3" fmla="*/ 0 h 347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9592" h="347870">
                <a:moveTo>
                  <a:pt x="0" y="347870"/>
                </a:moveTo>
                <a:lnTo>
                  <a:pt x="805070" y="347870"/>
                </a:lnTo>
                <a:lnTo>
                  <a:pt x="805070" y="0"/>
                </a:lnTo>
                <a:lnTo>
                  <a:pt x="1699592" y="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3528391" y="2454965"/>
            <a:ext cx="1669774" cy="606287"/>
          </a:xfrm>
          <a:custGeom>
            <a:avLst/>
            <a:gdLst>
              <a:gd name="connsiteX0" fmla="*/ 0 w 1669774"/>
              <a:gd name="connsiteY0" fmla="*/ 606287 h 606287"/>
              <a:gd name="connsiteX1" fmla="*/ 934279 w 1669774"/>
              <a:gd name="connsiteY1" fmla="*/ 606287 h 606287"/>
              <a:gd name="connsiteX2" fmla="*/ 934279 w 1669774"/>
              <a:gd name="connsiteY2" fmla="*/ 0 h 606287"/>
              <a:gd name="connsiteX3" fmla="*/ 1669774 w 1669774"/>
              <a:gd name="connsiteY3" fmla="*/ 0 h 606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9774" h="606287">
                <a:moveTo>
                  <a:pt x="0" y="606287"/>
                </a:moveTo>
                <a:lnTo>
                  <a:pt x="934279" y="606287"/>
                </a:lnTo>
                <a:lnTo>
                  <a:pt x="934279" y="0"/>
                </a:lnTo>
                <a:lnTo>
                  <a:pt x="1669774" y="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3508513" y="2504661"/>
            <a:ext cx="1699591" cy="1361661"/>
          </a:xfrm>
          <a:custGeom>
            <a:avLst/>
            <a:gdLst>
              <a:gd name="connsiteX0" fmla="*/ 0 w 1699591"/>
              <a:gd name="connsiteY0" fmla="*/ 1361661 h 1361661"/>
              <a:gd name="connsiteX1" fmla="*/ 1441174 w 1699591"/>
              <a:gd name="connsiteY1" fmla="*/ 1361661 h 1361661"/>
              <a:gd name="connsiteX2" fmla="*/ 1441174 w 1699591"/>
              <a:gd name="connsiteY2" fmla="*/ 0 h 1361661"/>
              <a:gd name="connsiteX3" fmla="*/ 1699591 w 1699591"/>
              <a:gd name="connsiteY3" fmla="*/ 0 h 1361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9591" h="1361661">
                <a:moveTo>
                  <a:pt x="0" y="1361661"/>
                </a:moveTo>
                <a:lnTo>
                  <a:pt x="1441174" y="1361661"/>
                </a:lnTo>
                <a:lnTo>
                  <a:pt x="1441174" y="0"/>
                </a:lnTo>
                <a:lnTo>
                  <a:pt x="1699591" y="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5148121" y="2238669"/>
            <a:ext cx="6384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smtClean="0"/>
              <a:t>XXX</a:t>
            </a:r>
            <a:endParaRPr lang="en-US" sz="2400" dirty="0"/>
          </a:p>
        </p:txBody>
      </p:sp>
      <p:cxnSp>
        <p:nvCxnSpPr>
          <p:cNvPr id="93" name="Straight Arrow Connector 92"/>
          <p:cNvCxnSpPr/>
          <p:nvPr/>
        </p:nvCxnSpPr>
        <p:spPr>
          <a:xfrm flipH="1">
            <a:off x="5495886" y="2039344"/>
            <a:ext cx="150162" cy="2534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646048" y="1745379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Loss!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2018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Switches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Switches and hubs have replaced the shared cable of classic Ethernet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onvenient to run wires to one location</a:t>
            </a:r>
          </a:p>
          <a:p>
            <a:pPr lvl="1"/>
            <a:r>
              <a:rPr lang="en-US" sz="2400" dirty="0" smtClean="0"/>
              <a:t>More reliable; wire cut is not a single point of failure that is hard to find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Switches offer scalable performance</a:t>
            </a:r>
          </a:p>
          <a:p>
            <a:pPr lvl="1"/>
            <a:r>
              <a:rPr lang="en-US" sz="2400" dirty="0" smtClean="0"/>
              <a:t>E.g., 100 Mbps per port instead of 100 Mbps for all nodes of shared cable / hub</a:t>
            </a:r>
          </a:p>
          <a:p>
            <a:pPr lvl="1"/>
            <a:endParaRPr lang="en-US" sz="2400" dirty="0"/>
          </a:p>
          <a:p>
            <a:endParaRPr lang="en-US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4956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31347</TotalTime>
  <Words>2312</Words>
  <Application>Microsoft Macintosh PowerPoint</Application>
  <PresentationFormat>On-screen Show (16:9)</PresentationFormat>
  <Paragraphs>510</Paragraphs>
  <Slides>44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Topic</vt:lpstr>
      <vt:lpstr>Switched Ethernet</vt:lpstr>
      <vt:lpstr>What’s in the box?</vt:lpstr>
      <vt:lpstr>Inside a Hub</vt:lpstr>
      <vt:lpstr>Inside a Switch</vt:lpstr>
      <vt:lpstr>Inside a Switch (2)</vt:lpstr>
      <vt:lpstr>Inside a Switch (3)</vt:lpstr>
      <vt:lpstr>Inside a Switch (4)</vt:lpstr>
      <vt:lpstr>Advantages of Switches</vt:lpstr>
      <vt:lpstr>Switch Forwarding</vt:lpstr>
      <vt:lpstr>Backward Learning</vt:lpstr>
      <vt:lpstr>Backward Learning (2)</vt:lpstr>
      <vt:lpstr>Backward Learning (3)</vt:lpstr>
      <vt:lpstr>Backward Learning (4)</vt:lpstr>
      <vt:lpstr>Backward Learning (5)</vt:lpstr>
      <vt:lpstr>Learning with Multiple Switches</vt:lpstr>
      <vt:lpstr>Learning with Multiple Switches (2)</vt:lpstr>
      <vt:lpstr>Learning with Multiple Switches (3)</vt:lpstr>
      <vt:lpstr>Topic</vt:lpstr>
      <vt:lpstr>Backward Learning</vt:lpstr>
      <vt:lpstr>Problem – Forwarding Loops </vt:lpstr>
      <vt:lpstr>Forwarding Loops (2) </vt:lpstr>
      <vt:lpstr>Forwarding Loops (3) </vt:lpstr>
      <vt:lpstr>Spanning Tree Solution</vt:lpstr>
      <vt:lpstr>Spanning Tree (2)</vt:lpstr>
      <vt:lpstr>Spanning Tree (3)</vt:lpstr>
      <vt:lpstr>Spanning Tree Algorithm</vt:lpstr>
      <vt:lpstr>Spanning Tree Algorithm (2)</vt:lpstr>
      <vt:lpstr>Spanning Tree Algorithm (3)</vt:lpstr>
      <vt:lpstr>Spanning Tree Example</vt:lpstr>
      <vt:lpstr>Spanning Tree Example (2)</vt:lpstr>
      <vt:lpstr>Spanning Tree Example (3)</vt:lpstr>
      <vt:lpstr>Spanning Tree Example (4)</vt:lpstr>
      <vt:lpstr>Spanning Tree Example (5)</vt:lpstr>
      <vt:lpstr>Spanning Tree Example (6)</vt:lpstr>
      <vt:lpstr>Where we are in the Course</vt:lpstr>
      <vt:lpstr>Why do we need a Network layer?</vt:lpstr>
      <vt:lpstr>Shortcomings of Switches</vt:lpstr>
      <vt:lpstr>Shortcomings of Switches (2)</vt:lpstr>
      <vt:lpstr>Shortcomings of Switches (3)</vt:lpstr>
      <vt:lpstr>Network Layer Approach</vt:lpstr>
      <vt:lpstr>Topics</vt:lpstr>
      <vt:lpstr>Routing vs. Forwarding</vt:lpstr>
      <vt:lpstr>Routing vs. Forwarding (2)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SHYAM GOLLAKOTA</cp:lastModifiedBy>
  <cp:revision>209</cp:revision>
  <dcterms:created xsi:type="dcterms:W3CDTF">2012-10-22T20:55:18Z</dcterms:created>
  <dcterms:modified xsi:type="dcterms:W3CDTF">2013-11-01T17:21:34Z</dcterms:modified>
</cp:coreProperties>
</file>