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amirhossein.abaskohi/navigating-transformers-a-comprehensive-exploration-of-encoder-only-and-decoder-only-models-right-a0b46bdf6ab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5a25e5fc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5a25e5fc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135be6f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135be6f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a5c8c66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a5c8c66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5a25e5fc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5a25e5fc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NLP WORLD, the SSL works in multitude of ways. How can we encode the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135be6f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135be6f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NLP WORLD, the SSL works in multitude of ways. How can we encode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Context issue: </a:t>
            </a:r>
            <a:r>
              <a:rPr lang="tr" sz="1050" b="1">
                <a:solidFill>
                  <a:srgbClr val="202124"/>
                </a:solidFill>
                <a:highlight>
                  <a:srgbClr val="FFFFFF"/>
                </a:highlight>
              </a:rPr>
              <a:t>heteronym words THE WORDS that spelled the same but have different meaning</a:t>
            </a: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135be6f8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135be6f8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NLP WORLD, the SSL works in multitude of ways. How can we encode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Context issue: </a:t>
            </a:r>
            <a:r>
              <a:rPr lang="tr" sz="1050" b="1">
                <a:solidFill>
                  <a:srgbClr val="202124"/>
                </a:solidFill>
                <a:highlight>
                  <a:srgbClr val="FFFFFF"/>
                </a:highlight>
              </a:rPr>
              <a:t>heteronym words THE WORDS that spelled the same but have different meaning</a:t>
            </a: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5a25e5fc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5a25e5fc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5a25e5fc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5a25e5fc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Orthogonal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a5c8c66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a5c8c66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5a25e5fc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5a25e5fc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a5c8c66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a5c8c66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5a25e5fc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5a25e5fc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a5c8c66a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a5c8c66a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5a25e5f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5a25e5f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5a25e5fc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5a25e5fc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a5c8c66a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a5c8c66a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5a25e5fc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5a25e5fc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Unlike traditional encoder-decoder models that engage in both understanding and generation, encoder-only models specialize in contextual encoding, which can be immensely beneficial in tasks such as sentiment analysis, named entity recognition, and more.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 Encoder-Decoder models are good for translation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 only is good for getting the context from the content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3"/>
              </a:rPr>
              <a:t>https://medium.com/@amirhossein.abaskohi/navigating-transformers-a-comprehensive-exploration-of-encoder-only-and-decoder-only-models-right-a0b46bdf6abe</a:t>
            </a:r>
            <a:r>
              <a:rPr lang="tr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5a25e5f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5a25e5f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 Decoder model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5a25e5f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5a25e5f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Decoder-only models represent a distinct breed of transformers that excel in generating coherent sequences based on contextual information. Unlike their encoder-only counterparts that specialize in understanding context, decoder-only models delve into the art of creative generation. These models are designed to take a sequence of tokens and predict the next token in the sequence, step by step, crafting coherent and contextually sound outputs.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135be6f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135be6f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5a25e5fc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95a25e5fc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a5c8c66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a5c8c66a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5a25e5fc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5a25e5fc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128bd95a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6128bd95a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noise contrastive estimation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this very similar with? (Word2vec)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why noise (because negative samples are somewhat of a noise)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128bd95a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128bd95a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128bd95a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128bd95a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5a25e5fc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5a25e5fc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Augmentations are a way to inject inductive bias into the task.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Think of inductive bias as some domain knowledge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5a2ed3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5a2ed3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5a25e5fc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5a25e5fc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5a25e5f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5a25e5f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5a25e5f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5a25e5f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5a25e5fc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5a25e5fc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5a25e5f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5a25e5f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5a25e5fc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5a25e5fc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135be6f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135be6f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The important thing is, our brains know that they are different without knowing what they are called.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 we can differentiate between different “looking” animals or more generally objects even without seeing them before, or knowing what they are specifically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Animals are Okapi and platypus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Mehmet Saygin Seyfioglu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11/13/23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So SSL methods are generally encoding the similarity, or the difference of entities without specifically knowing what those entities are.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So SSL methods are generally encoding the similarity, or the difference of entities without specifically knowing what those entities are.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Recent trend is to train a “Foundational Model” with a huge dataset in a self-supervised manner, which aims to learn some underlying generalizable facts then fine-tune this model for certain “downstream tasks”.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So SSL methods are generally encoding the similarity, or the difference of entities without specifically knowing what those entities are.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Recent trend is to train a “Foundational Model” with a huge dataset in a self-supervised manner, which aims to learn some underlying generalizable facts then fine-tune this model for certain “downstream tasks”.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160975" y="2911975"/>
            <a:ext cx="89334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1800">
                <a:solidFill>
                  <a:schemeClr val="dk1"/>
                </a:solidFill>
              </a:rPr>
              <a:t>The trick is to create some pretext task, which generates some pseudo labels from unlabeled data. How?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Natural Language Processing (NLP)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How can we implement SSL techniques in Natural Language Processing?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975" y="1875125"/>
            <a:ext cx="57340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Natural Language Processing (NLP)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How can we implement SSL techniques in Natural Language Processing?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Context (align words that appear in similar context)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tr">
                <a:solidFill>
                  <a:schemeClr val="dk1"/>
                </a:solidFill>
              </a:rPr>
              <a:t>Any issues with this?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Natural Language Processing (NLP)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How can we implement SSL techniques in Natural Language Processing?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Context (align words that appear in similar context)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tr">
                <a:solidFill>
                  <a:schemeClr val="dk1"/>
                </a:solidFill>
              </a:rPr>
              <a:t>Any issues with this?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Masked Language Modeling (Predict the masked word using its context)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tr">
                <a:solidFill>
                  <a:schemeClr val="dk1"/>
                </a:solidFill>
              </a:rPr>
              <a:t>Predict Next word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Use a shallow neural network to learn word embeddings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Let w denote the corpus of words and let c be the context of words for a given data set D. The word2vec model is trying to maximize the conditional probability p(c|w) by optimizing its parameters 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r">
                <a:solidFill>
                  <a:schemeClr val="dk1"/>
                </a:solidFill>
              </a:rPr>
              <a:t>How do we solve this objective?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25" y="1695100"/>
            <a:ext cx="42100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311700" y="4607000"/>
            <a:ext cx="856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Mikolov, Tomas, et al. "Distributed representations of words and phrases and their compositionality."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26 (2013).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 Skip-Gram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Assume we encoded each word in the corpus into a one hot vector.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463" y="1622300"/>
            <a:ext cx="4219575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 Skip-Gram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Given one hot embedded word vectors, we can then try to do negative sampling to train a shallow network using softmax function: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The nominator here is a word w and its context c. On the denominator though, we randomly sample context from the dataset. This is called </a:t>
            </a:r>
            <a:r>
              <a:rPr lang="tr">
                <a:solidFill>
                  <a:srgbClr val="FF0000"/>
                </a:solidFill>
              </a:rPr>
              <a:t>Negative Sampling.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So we didn’t label the dataset at all, but utilizing the context (word proximity)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50" y="1828925"/>
            <a:ext cx="51054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Turns out, if you do this with a large enough dataset, you can learn vector representation of words which can be used in vector algebra!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This was a wake up call for the field. Tom Mikolov came up with the word2vec algorithm at Google during 2013. What happened after then?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000" y="1798625"/>
            <a:ext cx="63055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fuels the recent AI boom?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happened between 2013-2019?</a:t>
            </a: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If word2vec is great, why the research on SSL got stalled (!) in NLP?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happened between 2013-2019?</a:t>
            </a: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If word2vec is great, why the research on SSL got stalled (!) in NLP?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Folks mainly relied on LSTMs (recurrent nets) to learn from large datasets, and LSTMs does not have a capacity to encode long range dependencies.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We lacked data.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happened 2013-2019?</a:t>
            </a: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If word2vec is great, why the research on SSL got stalled (!) in NLP?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Folks mainly relied on LSTMs (recurrent nets) to learn from large datasets, and LSTMs does not have a capacity to encode long range dependencies.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We lacked data.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What architecture changed it?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Transformer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672" y="1444697"/>
            <a:ext cx="3170800" cy="29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900" y="1147575"/>
            <a:ext cx="2505101" cy="348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 txBox="1"/>
          <p:nvPr/>
        </p:nvSpPr>
        <p:spPr>
          <a:xfrm>
            <a:off x="1301250" y="1972350"/>
            <a:ext cx="125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</a:t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3511450" y="1530450"/>
            <a:ext cx="125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Decoder</a:t>
            </a:r>
            <a:endParaRPr/>
          </a:p>
        </p:txBody>
      </p:sp>
      <p:sp>
        <p:nvSpPr>
          <p:cNvPr id="206" name="Google Shape;206;p35"/>
          <p:cNvSpPr txBox="1"/>
          <p:nvPr/>
        </p:nvSpPr>
        <p:spPr>
          <a:xfrm>
            <a:off x="414950" y="4766175"/>
            <a:ext cx="783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Vaswani, Ashish, et al. "Attention is all you need."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30 (2017).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Transformer</a:t>
            </a:r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8" y="1119788"/>
            <a:ext cx="5482349" cy="361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247600" y="4832025"/>
            <a:ext cx="460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2"/>
                </a:solidFill>
              </a:rPr>
              <a:t>Taken from https://jalammar.github.io/illustrated-transformer/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BERT</a:t>
            </a:r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725" y="1705950"/>
            <a:ext cx="4952051" cy="27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444050" y="4508200"/>
            <a:ext cx="638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Devlin, Jacob, et al. "Bert: Pre-training of deep bidirectional transformers for language understanding."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arXiv preprint arXiv:1810.04805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(2018)</a:t>
            </a:r>
            <a:endParaRPr sz="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400"/>
              <a:t>Taken from https://www.turing.com/kb/how-bert-nlp-optimization-model-works</a:t>
            </a:r>
            <a:endParaRPr sz="400"/>
          </a:p>
        </p:txBody>
      </p:sp>
      <p:sp>
        <p:nvSpPr>
          <p:cNvPr id="221" name="Google Shape;221;p37"/>
          <p:cNvSpPr txBox="1"/>
          <p:nvPr/>
        </p:nvSpPr>
        <p:spPr>
          <a:xfrm>
            <a:off x="394475" y="1132200"/>
            <a:ext cx="411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Encoder-only architecture. </a:t>
            </a:r>
            <a:r>
              <a:rPr lang="tr">
                <a:solidFill>
                  <a:srgbClr val="202122"/>
                </a:solidFill>
                <a:highlight>
                  <a:schemeClr val="lt1"/>
                </a:highlight>
              </a:rPr>
              <a:t>340 million parameters.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T5</a:t>
            </a:r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Encoder-Decoder model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Shuffling, Masked Language Modeling. 3b parameters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87" y="2136025"/>
            <a:ext cx="7339223" cy="25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8"/>
          <p:cNvSpPr txBox="1"/>
          <p:nvPr/>
        </p:nvSpPr>
        <p:spPr>
          <a:xfrm>
            <a:off x="311700" y="4703625"/>
            <a:ext cx="836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Raffel, Colin, et al. "Exploring the limits of transfer learning with a unified text-to-text transformer."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The Journal of Machine Learning Research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21.1 (2020): 5485-5551.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GPT</a:t>
            </a: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Decoder only architecture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Trained for the next word prediction (Turns out, this scales well with more data and model size, thus we have the modern GPTs now)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GPT2 - 1.75b parameters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GPT4 - 275b parameters (estimation)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303500" y="4552475"/>
            <a:ext cx="876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Brown, Tom, et al. "Language models are few-shot learners."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33 (2020): 1877-1901.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Vision</a:t>
            </a:r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How can we implement SSL techniques in Vision?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Vision</a:t>
            </a:r>
            <a:endParaRPr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63" y="1227000"/>
            <a:ext cx="42767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888" y="1144525"/>
            <a:ext cx="4147313" cy="222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8575" y="3126200"/>
            <a:ext cx="2650960" cy="17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fuels the recent AI boom? 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DATA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175" y="1799875"/>
            <a:ext cx="4524526" cy="2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83675" y="4616375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2"/>
                </a:solidFill>
              </a:rPr>
              <a:t>Taken from https://medium.com/@mwaliph/exponential-growth-of-data-2f53df89124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</a:t>
            </a:r>
            <a:endParaRPr/>
          </a:p>
        </p:txBody>
      </p:sp>
      <p:pic>
        <p:nvPicPr>
          <p:cNvPr id="256" name="Google Shape;2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25" y="1017725"/>
            <a:ext cx="3532776" cy="363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2"/>
          <p:cNvSpPr txBox="1"/>
          <p:nvPr/>
        </p:nvSpPr>
        <p:spPr>
          <a:xfrm>
            <a:off x="180975" y="4743450"/>
            <a:ext cx="908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Chen, Ting, et al. "A simple framework for contrastive learning of visual representations."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machine learning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. PMLR, 2020.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3944700" y="4229100"/>
            <a:ext cx="43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1"/>
                </a:solidFill>
              </a:rPr>
              <a:t>Figure taken from https://sh-tsang.medium.com/review-simclr-a-simple-framework-for-contrastive-learning-of-visual-representations-5de42ba0bc66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 (cont’d)</a:t>
            </a:r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51" y="1266400"/>
            <a:ext cx="3082000" cy="1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587" y="1423762"/>
            <a:ext cx="3632200" cy="10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 (cont’d)</a:t>
            </a:r>
            <a:endParaRPr/>
          </a:p>
        </p:txBody>
      </p:sp>
      <p:pic>
        <p:nvPicPr>
          <p:cNvPr id="271" name="Google Shape;2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51" y="2636750"/>
            <a:ext cx="3082000" cy="1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50" y="3896975"/>
            <a:ext cx="7039375" cy="1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162" y="2851262"/>
            <a:ext cx="3632200" cy="10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249" y="972327"/>
            <a:ext cx="2546027" cy="15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 (cont’d)</a:t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76" y="1209250"/>
            <a:ext cx="3082000" cy="1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75" y="2469475"/>
            <a:ext cx="7039375" cy="1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8587" y="1423762"/>
            <a:ext cx="3632200" cy="10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6675" y="3595625"/>
            <a:ext cx="2765326" cy="1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6610350" y="4487575"/>
            <a:ext cx="229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2"/>
                </a:solidFill>
              </a:rPr>
              <a:t>Figures taken from https://amitness.com/2020/03/illustrated-simclr/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The importance of Augmentations in SimCLR</a:t>
            </a:r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What augmentations to use depends on the downstream task, and the dataset itself.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Let’s say you want to classify a data of apples of different colors.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>
                <a:solidFill>
                  <a:schemeClr val="dk1"/>
                </a:solidFill>
              </a:rPr>
              <a:t>Would you use color augmentation in this task?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Masked Autoencoders</a:t>
            </a:r>
            <a:endParaRPr/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0" y="1209050"/>
            <a:ext cx="6367750" cy="35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7"/>
          <p:cNvSpPr txBox="1"/>
          <p:nvPr/>
        </p:nvSpPr>
        <p:spPr>
          <a:xfrm>
            <a:off x="311700" y="4723500"/>
            <a:ext cx="792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He, Kaiming, et al. "Masked autoencoders are scalable vision learners."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Proceedings of the IEEE/CVF conference on computer vision and pattern recognition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. 2022.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CLIP</a:t>
            </a:r>
            <a:endParaRPr/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25" y="1356249"/>
            <a:ext cx="7847877" cy="3008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8"/>
          <p:cNvSpPr txBox="1"/>
          <p:nvPr/>
        </p:nvSpPr>
        <p:spPr>
          <a:xfrm>
            <a:off x="311700" y="4703625"/>
            <a:ext cx="867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Radford, Alec, et al. "Learning transferable visual models from natural language supervision."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machine learning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. PMLR, 2021.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the largest human-labeled dataset to date?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Ideas?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the largest human-made dataset to date?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How Large?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025" y="1809163"/>
            <a:ext cx="6335451" cy="25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83375" y="4720225"/>
            <a:ext cx="768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Russakovsky, Olga, et al. "Imagenet large scale visual recognition challenge."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International journal of computer vision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115 (2015): 211-252.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the largest human-made dataset to date?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14M images and labels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50" y="1840300"/>
            <a:ext cx="6335451" cy="25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r" sz="1620"/>
              <a:t>How Large are the Datasets for training Foundational Models (Like CLIP, Stable Diffusion, GPT etc.)</a:t>
            </a:r>
            <a:endParaRPr sz="162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Any ideas?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tr" sz="1620"/>
              <a:t>How Large are the Datasets for training Foundational Models (Like CLIP, Stable Diffusion, GPT etc.)</a:t>
            </a:r>
            <a:endParaRPr sz="16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2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125"/>
            <a:ext cx="8520600" cy="3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LAION 5B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Impossible to rely on Human labels at this scale.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850" y="1203338"/>
            <a:ext cx="4971952" cy="28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311700" y="4704225"/>
            <a:ext cx="876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rgbClr val="222222"/>
                </a:solidFill>
                <a:highlight>
                  <a:srgbClr val="FFFFFF"/>
                </a:highlight>
              </a:rPr>
              <a:t>Schuhmann, Christoph, et al. "Laion-5b: An open large-scale dataset for training next generation image-text models." </a:t>
            </a:r>
            <a:r>
              <a:rPr lang="tr" sz="8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800">
                <a:solidFill>
                  <a:srgbClr val="222222"/>
                </a:solidFill>
                <a:highlight>
                  <a:srgbClr val="FFFFFF"/>
                </a:highlight>
              </a:rPr>
              <a:t> 35 (2022): 25278-25294.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575050" y="1142125"/>
            <a:ext cx="722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>
                <a:solidFill>
                  <a:schemeClr val="dk1"/>
                </a:solidFill>
              </a:rPr>
              <a:t>What are these animals? Can you name them?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00" y="1869575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650" y="1869575"/>
            <a:ext cx="324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On-screen Show (16:9)</PresentationFormat>
  <Paragraphs>173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Georgia</vt:lpstr>
      <vt:lpstr>Simple Light</vt:lpstr>
      <vt:lpstr>Self Supervised Learning</vt:lpstr>
      <vt:lpstr>What fuels the recent AI boom? </vt:lpstr>
      <vt:lpstr>What fuels the recent AI boom? </vt:lpstr>
      <vt:lpstr>What is the largest human-labeled dataset to date?</vt:lpstr>
      <vt:lpstr>What is the largest human-made dataset to date?</vt:lpstr>
      <vt:lpstr>What is the largest human-made dataset to date?</vt:lpstr>
      <vt:lpstr>How Large are the Datasets for training Foundational Models (Like CLIP, Stable Diffusion, GPT etc.)</vt:lpstr>
      <vt:lpstr>How Large are the Datasets for training Foundational Models (Like CLIP, Stable Diffusion, GPT etc.) </vt:lpstr>
      <vt:lpstr>Self Supervised Learning</vt:lpstr>
      <vt:lpstr>Self Supervised Learning</vt:lpstr>
      <vt:lpstr>Self Supervised Learning</vt:lpstr>
      <vt:lpstr>Self Supervised Learning</vt:lpstr>
      <vt:lpstr>SSL for Natural Language Processing (NLP)</vt:lpstr>
      <vt:lpstr>SSL for Natural Language Processing (NLP)</vt:lpstr>
      <vt:lpstr>SSL for Natural Language Processing (NLP)</vt:lpstr>
      <vt:lpstr>Word2Vec</vt:lpstr>
      <vt:lpstr>Word2Vec Skip-Gram</vt:lpstr>
      <vt:lpstr>Word2Vec Skip-Gram</vt:lpstr>
      <vt:lpstr>Word2Vec</vt:lpstr>
      <vt:lpstr>What happened between 2013-2019?</vt:lpstr>
      <vt:lpstr>What happened between 2013-2019?</vt:lpstr>
      <vt:lpstr>What happened 2013-2019?</vt:lpstr>
      <vt:lpstr>Transformer</vt:lpstr>
      <vt:lpstr>Transformer</vt:lpstr>
      <vt:lpstr>BERT</vt:lpstr>
      <vt:lpstr>T5</vt:lpstr>
      <vt:lpstr>GPT</vt:lpstr>
      <vt:lpstr>SSL for Vision</vt:lpstr>
      <vt:lpstr>SSL for Vision</vt:lpstr>
      <vt:lpstr>SimCLR</vt:lpstr>
      <vt:lpstr>SimCLR (cont’d)</vt:lpstr>
      <vt:lpstr>SimCLR (cont’d)</vt:lpstr>
      <vt:lpstr>SimCLR (cont’d)</vt:lpstr>
      <vt:lpstr>The importance of Augmentations in SimCLR</vt:lpstr>
      <vt:lpstr>Masked Autoencoders</vt:lpstr>
      <vt:lpstr>CLIP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Supervised Learning</dc:title>
  <dc:creator>Linda Shapiro</dc:creator>
  <cp:lastModifiedBy>Linda Shapiro</cp:lastModifiedBy>
  <cp:revision>1</cp:revision>
  <dcterms:modified xsi:type="dcterms:W3CDTF">2024-02-15T21:50:31Z</dcterms:modified>
</cp:coreProperties>
</file>