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1.xml" ContentType="application/vnd.openxmlformats-officedocument.presentationml.notesSlide+xml"/>
  <Override PartName="/ppt/ink/ink1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7.xml" ContentType="application/inkml+xml"/>
  <Override PartName="/ppt/notesSlides/notesSlide4.xml" ContentType="application/vnd.openxmlformats-officedocument.presentationml.notesSlide+xml"/>
  <Override PartName="/ppt/ink/ink18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27.xml" ContentType="application/inkml+xml"/>
  <Override PartName="/ppt/notesSlides/notesSlide11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notesSlides/notesSlide12.xml" ContentType="application/vnd.openxmlformats-officedocument.presentationml.notesSlide+xml"/>
  <Override PartName="/ppt/ink/ink3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343" r:id="rId3"/>
    <p:sldId id="344" r:id="rId4"/>
    <p:sldId id="345" r:id="rId5"/>
    <p:sldId id="346" r:id="rId6"/>
    <p:sldId id="347" r:id="rId7"/>
    <p:sldId id="340" r:id="rId8"/>
    <p:sldId id="341" r:id="rId9"/>
    <p:sldId id="315" r:id="rId10"/>
    <p:sldId id="348" r:id="rId11"/>
    <p:sldId id="349" r:id="rId12"/>
    <p:sldId id="318" r:id="rId13"/>
    <p:sldId id="350" r:id="rId14"/>
    <p:sldId id="319" r:id="rId15"/>
    <p:sldId id="351" r:id="rId16"/>
    <p:sldId id="320" r:id="rId17"/>
    <p:sldId id="321" r:id="rId18"/>
    <p:sldId id="322" r:id="rId19"/>
    <p:sldId id="323" r:id="rId20"/>
    <p:sldId id="352" r:id="rId21"/>
    <p:sldId id="353" r:id="rId22"/>
    <p:sldId id="342" r:id="rId23"/>
    <p:sldId id="324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5" r:id="rId36"/>
    <p:sldId id="366" r:id="rId37"/>
    <p:sldId id="367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84" r:id="rId48"/>
    <p:sldId id="261" r:id="rId49"/>
    <p:sldId id="262" r:id="rId50"/>
    <p:sldId id="263" r:id="rId51"/>
    <p:sldId id="264" r:id="rId52"/>
    <p:sldId id="265" r:id="rId53"/>
    <p:sldId id="266" r:id="rId54"/>
    <p:sldId id="269" r:id="rId55"/>
    <p:sldId id="270" r:id="rId56"/>
    <p:sldId id="271" r:id="rId57"/>
    <p:sldId id="272" r:id="rId58"/>
    <p:sldId id="383" r:id="rId59"/>
    <p:sldId id="302" r:id="rId60"/>
    <p:sldId id="303" r:id="rId61"/>
    <p:sldId id="304" r:id="rId62"/>
    <p:sldId id="305" r:id="rId63"/>
    <p:sldId id="275" r:id="rId64"/>
    <p:sldId id="276" r:id="rId65"/>
    <p:sldId id="277" r:id="rId66"/>
    <p:sldId id="279" r:id="rId67"/>
    <p:sldId id="284" r:id="rId68"/>
    <p:sldId id="378" r:id="rId69"/>
    <p:sldId id="278" r:id="rId70"/>
    <p:sldId id="379" r:id="rId71"/>
    <p:sldId id="280" r:id="rId72"/>
    <p:sldId id="282" r:id="rId73"/>
    <p:sldId id="380" r:id="rId74"/>
    <p:sldId id="285" r:id="rId75"/>
    <p:sldId id="327" r:id="rId76"/>
    <p:sldId id="381" r:id="rId77"/>
    <p:sldId id="328" r:id="rId78"/>
    <p:sldId id="286" r:id="rId79"/>
    <p:sldId id="287" r:id="rId80"/>
    <p:sldId id="288" r:id="rId81"/>
    <p:sldId id="289" r:id="rId82"/>
    <p:sldId id="290" r:id="rId83"/>
    <p:sldId id="291" r:id="rId84"/>
    <p:sldId id="292" r:id="rId85"/>
    <p:sldId id="294" r:id="rId86"/>
    <p:sldId id="295" r:id="rId87"/>
    <p:sldId id="296" r:id="rId88"/>
    <p:sldId id="297" r:id="rId89"/>
    <p:sldId id="298" r:id="rId90"/>
    <p:sldId id="382" r:id="rId9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108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5.wmf"/><Relationship Id="rId1" Type="http://schemas.openxmlformats.org/officeDocument/2006/relationships/image" Target="../media/image10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image" Target="../media/image109.emf"/><Relationship Id="rId4" Type="http://schemas.openxmlformats.org/officeDocument/2006/relationships/image" Target="../media/image11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wmf"/><Relationship Id="rId2" Type="http://schemas.openxmlformats.org/officeDocument/2006/relationships/image" Target="../media/image159.wmf"/><Relationship Id="rId1" Type="http://schemas.openxmlformats.org/officeDocument/2006/relationships/image" Target="../media/image15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163.wmf"/><Relationship Id="rId1" Type="http://schemas.openxmlformats.org/officeDocument/2006/relationships/image" Target="../media/image162.wmf"/><Relationship Id="rId6" Type="http://schemas.openxmlformats.org/officeDocument/2006/relationships/image" Target="../media/image167.wmf"/><Relationship Id="rId5" Type="http://schemas.openxmlformats.org/officeDocument/2006/relationships/image" Target="../media/image166.wmf"/><Relationship Id="rId4" Type="http://schemas.openxmlformats.org/officeDocument/2006/relationships/image" Target="../media/image16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emf"/><Relationship Id="rId1" Type="http://schemas.openxmlformats.org/officeDocument/2006/relationships/image" Target="../media/image176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21:10.5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10046 9095 507 0,'-14'-19'-25'0,"9"10"31"0,-3 1-1 0,5 2-3 15,-5-2 3-15,4 3-2 0,-1 2-3 0,-4 0 1 0,-1 1 1 16,1 1-2-16,1-1 1 0,-3 2 2 0,-2 0 5 15,-2-1 1-15,-4-3 5 0,1 4 6 0,-4-1 5 0,3 1-3 16,-6-2 10-16,-1 2-4 0,0-1-4 0,1-1 1 16,0 1-5-16,-5-1-2 0,0-1-6 0,0 3 3 15,-4 0-5-15,7 0 1 0,-6 0 2 0,0 3 0 16,-3-1 2-16,1 1-4 0,5 0 3 0,-4-2-4 0,4 7-2 16,-6-1-3-16,4 0-1 0,-2 1 0 0,-4 2-4 0,3 1 1 15,-3 1 0 1,4 1-1-16,-2-2 1 0,-1 5-1 15,3-2-2-15,2 0 2 0,1 3-2 0,-7-3 2 16,8 2 0-16,-1-3 0 0,-1 6 4 0,4-7 2 16,-5 7 1-16,5-3-1 0,1 1 3 0,0 2-1 0,4 1 2 15,1 4-4-15,0-5 1 0,0 3 0 0,-2-2 0 16,0 2 2-16,-1-3-2 0,5 3-2 0,-2-3 0 0,-2 2 4 16,-3-2-2-16,1 3 1 0,-1 0-2 0,8 0 0 0,0 1 1 0,-6 1 1 15,1-1 0-15,-1 1-5 0,8 1 3 0,-5-1-2 16,6 1-2-16,-9-2 5 0,6 6-4 0,2-6 1 15,1-1 1-15,-1 4-2 0,1-4 3 0,2 4 1 16,0-4 0-16,1 5-1 0,-4-8 2 0,0 3 0 16,4 0 1-16,0 3-2 0,1-1 1 0,4-2-3 15,-3 0-2-15,0-2 4 16,2 4-6-16,2-1 5 0,-2-4-5 0,4 3 2 16,-1 2 2-16,1-2-3 0,0 0 3 0,2 0 0 15,0 2-1-15,3 2-1 0,0-2 3 0,0-2-2 16,2 0 2-16,2 3 0 0,3-3-1 0,-1 5 1 15,2-5 0-15,3 0-3 0,0 0 2 16,0 2-4-16,1-6-1 0,1 4 2 0,1 4-2 0,0-6 1 16,0 2 1-16,1 0-2 0,-3 2 2 0,2-2 1 0,-1 0-2 0,7 0 0 15,-5-5 0-15,0 2-1 0,-1 1 0 0,7-1 3 16,-4 0-3-16,-3 0 2 0,8-3-1 0,-9 7 0 16,14-5 0-16,-2 1 2 0,0-2-3 0,3 0 0 0,5-3 3 15,-3 2-2 1,3-2 2-16,0-3-1 0,-4 2 0 0,1-1 3 0,-2-1 0 0,-3-1-1 15,0-2-1-15,0-2-1 0,-1 3 1 16,1 1 1-16,-4-4 1 0,2 0-3 0,-1-6 4 16,3 8 1-16,-1-3 1 0,4 1 2 0,-1-4 1 0,1-4 1 15,-3 2-2-15,7 0 1 0,-1 2 0 16,-2-4-2-16,4 2 0 0,-5-4-3 0,-1-1-1 16,4 2-2-16,1-2 3 0,-4-4-1 0,2 1 0 0,0 1-1 15,-3-2-4-15,-1-2 6 0,1 5-3 0,0-7 1 16,-2 4-4-16,5 2 2 0,0 1-1 0,-5-2 1 0,-2-1 2 0,4 1-4 15,0 0 1-15,0 2 0 0,1-4 0 0,-4 2 3 16,2-3-3-16,3 2 2 0,1 3 0 0,-4-4-1 16,-1 1 2-16,-1-1-1 0,-2 1 0 0,3-2 0 15,-4 1-1-15,5-1 0 0,-4 0 1 0,-3 0-2 16,3-1 1-16,-4 1-1 0,2 0 3 0,-4-2 0 16,0 2 0-16,2-3 5 0,-3 3-4 0,-3-3 6 0,1-2 1 0,-2 0 4 15,0-1 0-15,-7-2 1 0,6 2 3 0,-9 0-8 16,1-1 6-16,3-2-5 0,-2-2-3 0,-1-3-2 15,-1 1-2-15,1-1-2 0,-1-5 1 0,2-1 0 16,4-1 0-16,-6 2-2 0,-1-3 2 0,2 3-1 16,-2-3-2-16,1 3 4 0,1-1-1 0,-2 0-3 15,0-4-2-15,0 3 4 16,0 1-2-16,0-4-1 0,0 2 2 0,0-4-4 16,-2 0 2-16,-1 3 0 0,3-4 4 0,-6-1-6 15,6-2 2-15,-3 3 0 0,0-4-1 0,0 4 0 16,1 0-1-16,-4-3 1 0,2 4 0 0,-2 0-1 15,1 1 1-15,2 2 0 0,-6 1 0 0,1-1 0 16,0-2-1-16,-3 2-2 0,-1-1-4 0,-1 0 5 16,-1 1-5-16,-2 2 1 0,-1-1-1 0,-2 2 0 0,-2-4 2 0,-2 5-1 15,1 2 4-15,-6 1-5 0,1 2 3 0,-3-6-1 0,5 6 1 16,-5-1 1-16,0 6-1 0,-1-4 0 0,5 2 0 16,0 4 1-16,-6-1 0 0,5 3-2 0,-2 0 1 15,0 0-2-15,-4 4 0 0,5 1 0 0,-5 1-1 0,1 1 1 16,1 1 0-16,3 0-4 0,-1 5 0 0,3 0-1 15,-1 0-3-15,-2 0-14 16,4 3-15-16,3 3-8 0,-3 0-21 16,2 8-97-16,4 0 135 0,6 6-55 0,4 2 89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33:09.6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16662 8954 285 0,'-12'6'26'0,"4"-3"-2"16,-3 0 0-16,3-1 2 0,3 3-13 0,-4-1-7 15,4-1 4-15,-1 1 7 0,3-1-2 16,-1 1 0-16,-2 1 6 0,3-3 11 0,0 1 0 0,-3 0 5 15,2 0 8-15,1-1-2 0,2 1 3 0,-1-3 1 16,-3 3-2-16,4-3-6 0,-1 2 0 0,1-1 0 16,-2-1-4-16,-1 0-7 0,3 0 5 0,-2 2-19 15,3-2 0-15,0 0-4 0,0 0-2 0,0 0 0 16,0 0-6-16,0 0 0 0,0 0 1 0,-2-5 0 16,4 2 0-16,-1 0-1 0,2-4-1 0,4 1 2 15,-3-2-1-15,4 0 0 0,-1-3 0 0,0 0-2 0,4-1 1 16,-4-1 1-16,4 1-2 0,0-1 0 0,0 0 0 0,-2 1 0 15,4-2-1-15,-1 0 1 0,-2 1-2 16,5-4 1-16,-5 3 0 0,3 1 2 0,4-1 0 0,-1-2-1 16,-2-1 0-16,3-4-1 0,2 4-1 0,-5-3 2 15,3-2-1-15,9 0-2 0,0-4 1 0,-2 3 1 16,-1 1 0-16,6 0-1 0,-4-3 0 0,2-1-1 16,7 3-1-16,-7-6 1 0,0 4-2 0,4-3-2 15,1 0 0-15,-4 3 0 0,5-4-2 0,2 4-7 16,-7-2 0-16,0-1 1 0,1 4-6 0,0-2-4 15,1 0 0-15,-4-2-6 0,2 3-1 0,-3 0-5 16,5 0-4-16,-7 4-1 0,4 2-7 0,-6-1-9 16,-2 6-4-16,1 4 2 0,-3-4-11 0,-1 9-1 15,0-2 38-15,-2 2-20 0,0-1 53 0</inkml:trace>
  <inkml:trace contextRef="#ctx0" brushRef="#br0" timeOffset="582.14">18694 6926 639 0,'-4'-5'29'0,"-3"1"-17"15,6 2 1-15,-1-1 2 0,1 0-14 0,1 0 1 16,0 0-2-16,-2 1 0 0,2 0 3 0,-1 1-1 15,-1-2 3-15,-1 1 8 0,0 1 3 0,0-1 4 16,-4 0 7-16,1-1 2 0,-3 0 0 0,1 2 2 16,-2-1 2-16,-2 0-10 0,-4-1 2 0,0 3-1 15,-3 0-7-15,-3 0-1 0,-3 3-5 0,8 1 0 0,-11-1-2 16,6 1-3-16,-7 1 4 0,-2-2-2 16,1 2 0-16,3 3 2 0,4-2-4 0,-4 0 0 0,2 1 2 15,-1 1-2-15,1-1-3 0,8 1 0 0,-5 5-3 0,5-2 0 16,-4 0-3-16,-4 3 2 0,8 0-3 0,-1 2-2 15,1 1 2-15,-3 1 0 0,4-1-1 0,0 2-1 16,0 3 2-16,2-2-1 0,2 4 1 0,-1 3 4 16,-3-4-2-16,7 5 0 0,-2 1 2 0,0-1 0 15,3 0 2-15,2 5 1 0,0-1-2 0,1-4 2 16,3 5-2-16,1-6 3 0,2 3 0 0,1-3-2 16,6-2-2-16,-4-3 2 0,7 0-2 0,-3-2-7 15,10 1 3-15,-3-4-26 0,1-1 1 0,3-2-37 16,0-2 1-16,4-2 8 0,1-4-42 0,0-4-14 15,1-2 85-15,-3-10-79 0,8-2 107 0</inkml:trace>
  <inkml:trace contextRef="#ctx0" brushRef="#br0" timeOffset="1116.33">18901 6958 1154 0,'-10'-8'78'15,"1"3"-75"-15,1 2-25 0,5-2-5 0,-2 0-3 16,-1 4-28-16,6-1 13 0,0 2 1 0,0 0-4 16,0 0 13-16,0 0 11 0,-7 0 9 0,1 2 9 15,1-1 9-15,-3 3 11 0,1-3 1 0,-6 2-6 16,2 2 11-16,0-3-7 0,-2 2 1 0,1 6 2 15,-1-2-9-15,-1 1-2 0,0 0-2 0,0 4-1 16,-4 1-2-16,3-1-2 0,1 4 0 0,-2 0 1 16,2-1-3-16,-4 5 4 0,4-3-4 0,2 4 1 15,1 1 0-15,3-1 1 0,-2 1-4 0,4-1 3 16,0 5-4-16,6 1 4 0,-5-3 1 0,5 2-2 16,0-2 4-16,2-1-3 0,-2-2 2 0,3 0 1 15,0-3-1-15,5-7-1 0,0 3 2 0,-2-8-2 0,7 4 1 0,-4-3-2 16,4-1 0-16,-4-4 3 0,4-3 0 0,-1 3-1 15,1-5 0-15,-1 1 0 0,2-4 1 0,-1-3 2 16,4 0 0-16,-2 0-1 0,-1-1 3 0,-2 0 0 16,-2-1 0-16,-1-6 1 0,-1 2-1 0,0 0 3 15,-3-2 0-15,-4-1-1 0,5-2 2 0,-6-3-2 16,2 5 2-16,-2 1-1 0,0-1-1 0,-5-4-2 16,1 6 0-16,-7-4 4 0,0 3-3 0,3 2 3 15,-5-5 1-15,-1 3-2 0,-2 1 5 0,0 5-5 16,1-6-2-16,-4 7 3 0,2-1-6 0,-2 1-5 15,-2 1-9-15,-2 2 0 0,4 0-9 0,-3-1-37 16,-2 4-27-16,10-2-8 0,-3 2-51 0,6-1 3 16,0 0-41-16</inkml:trace>
  <inkml:trace contextRef="#ctx0" brushRef="#br0" timeOffset="1532.12">19019 5932 1088 0,'-4'-13'48'16,"4"6"-46"-16,5 2-46 0,0-1-1 0,7 6-7 15,3 4-29-15,5 4 13 0,-4 2 12 0,6 1-3 16,-7 4 15-16,9 9 19 0,-10 0 12 0,-1 2 7 16,-2 3 21-16,-3 2 15 0,-4 5 0 0,-2 5 2 15,0 3 14-15,-4-3-9 0,0 8 0 0,-7-2-2 16,1 3-10-16,0 4-7 0,-4-2 0 0,-2 1-1 16,1 2-5-16,0 2 1 0,1 0 1 0,-7-4-4 15,8 0 4-15,5-4 2 0,-7 3 2 16,7-5-4-16,-1-4 4 0,-5-1 0 0,-1 1-2 15,2-2 0-15,2 0-1 0,-5-4-1 0,10-1-5 0,-8 1 4 16,2 2-6-16,6-4-2 0,1-4 2 16,-1-1-3-16,0-2-2 0,2 4-7 0,-4-9-6 0,9-1 0 0,2-4-12 15,-5-1-27-15,8-6-14 0,-5-2-4 0,1-4-34 16,1-3-25-16,9-2-12 0,-7-8 21 0,0-8 118 0,16-6-94 16</inkml:trace>
  <inkml:trace contextRef="#ctx0" brushRef="#br0" timeOffset="1982.94">19550 6708 616 0,'-11'0'152'0,"6"0"-57"0,-2 3 1 0,2-3-5 16,-3 4-83-16,3 3-8 0,4 2-11 0,-6 2 5 0,3 0 1 15,2 3-2-15,-6 0 7 0,2 4 4 0,0-1 1 16,-1 2 2-16,-2 0 3 0,0 0 0 0,-2 1-3 16,3 1 5-16,-2 1-2 0,1 1-6 0,1-1 3 15,0 2-3-15,3-2-4 0,-3 0 0 0,4 0 1 0,-1-2-2 16,3 1 0-16,1-4 1 0,-1-3 1 0,2-1-2 16,0 1 1-16,2-3 0 0,-1-3 1 0,1-3 2 15,3 2-2-15,-2-3-1 0,0-1 2 0,2-3-3 16,-2-3 1-16,0 3 0 0,3-2-3 0,-3-1 0 15,2-3 0-15,1-1 3 0,-1-1-4 0,6 5 4 16,-4-1-1-16,0-7 1 0,3 1 2 0,1-1-2 16,-5-3 1-16,5 1-1 0,0-2 3 0,-6-3-2 15,4 3 1-15,2-1-1 0,-3-3 0 0,-2 2 3 16,1-2-1-16,-1 1 2 0,-1 0 3 0,-4-1-4 16,-1 0 4-16,-1 0 2 0,-2 0-2 0,3 2 1 15,-8 0 0-15,3 1-2 0,-4 0-2 0,1 3 0 16,-2-2-4-16,-1 2-5 0,-3 5-6 0,-2-1-1 0,2 1-9 15,-8 2-21-15,2 1-12 0,-1 2-2 16,-4 3-27-16,3 0-18 0,-1 0-2 0,2 3-2 0,-1-1-20 16,6 4 0-16,4-1 2 0</inkml:trace>
  <inkml:trace contextRef="#ctx0" brushRef="#br0" timeOffset="2583.17">20090 6297 1113 0,'1'0'116'0,"-1"0"-174"0,-1 5-6 0,1-4 9 15,-2 4 10-15,1 1-5 0,-1 4 10 0,0 1 13 16,-4 0 10-16,3 3 8 0,-2 0 12 0,-1 0 11 16,1 4-1-16,-1 2-5 0,1 0 11 0,-3 2-9 15,4 5 1-15,-4-2 2 0,3 4-12 0,0-1-1 0,-2 5 0 16,3-3 0-16,-2 0 1 0,1-2 1 0,2-1 0 16,-2 1 0-16,1-1 4 0,1-4 2 0,-2-1 4 0,2 1-2 15,0-3 5-15,3 0-4 0,-4-1 2 16,0 0 1-16,2 0-2 0,1 0-4 0,-1 0-3 0,2 0-1 15,-2 1-3-15,2-1 2 0,0 1-2 16,0-1-1-16,2-3 2 0,0 1-2 0,-2-3 4 0,1 2-3 16,1-6 0-16,-1 1 4 0,2-2-2 0,-3-4 2 15,2 7 2-15,-2-8 1 0,2-1 1 0,-2-2 0 16,0 1 0-16,0-4 4 0,0-4 2 0,-2 0 2 16,0-5 4-16,2 1-7 0,-3-4 1 0,2-2 2 15,1-1-7-15,-2-2 4 0,1-1-5 0,1-5-2 16,0 1 5-16,0-1-3 0,-2-5 3 0,2 0-2 15,-2-1-2-15,1-2-5 0,1 0 0 0,0-5 2 16,0 0-5-16,0 0 0 0,1 0-1 0,3-2 0 16,-1 0 1-16,3 4 0 0,-1 0 0 0,6 3-1 15,-5 3 1-15,5 2-1 0,2 1 0 0,-1 5-2 16,7 3-1-16,-3 2 1 0,3 3-3 0,3 3 1 0,0-2 0 0,3 5 0 16,2 5-3-16,9 1 0 0,-6 2-2 0,7 2-10 15,1 6-10-15,5 1 13 0,4 2-45 0,-1 3-51 16,-1 2-10-16,2 0 3 0,2 1-64 0,-5 1 2 15,6-3-22-15</inkml:trace>
  <inkml:trace contextRef="#ctx0" brushRef="#br0" timeOffset="3127.71">18569 7870 1512 0,'-7'-17'98'0,"4"2"-94"0,5 8-36 16,-1-4-6-16,4 6 3 0,3 2-34 0,5 4 7 0,1 2 4 0,-2 4-5 15,4-1 13-15,-2 3 11 0,0 6-1 0,-3-1 45 16,0-2 1-16,0 4 7 0,-3-2 2 0,-3 5-3 16,-2 5 8-16,3 1-6 0,-4-2 1 0,-2 6 2 15,0 5-7-15,0-2 2 0,-3 7 1 0,-2-6-2 16,2 3 4-16,0-1-4 0,-4 1 2 0,3-1-2 16,-3-4-2-16,3 4 0 0,-4-5-3 0,2 1 1 15,-2-1-1-15,1 2-1 0,0-4 0 0,2-3 0 16,-5 0-1-16,7 3-4 0,-3-6 3 0,1-3-20 15,2 3 1-15,-2-4-32 0,2-4-9 0,2 0 15 16,1-1-48-16,0-9 0 0,0 1-49 0,0 3 18 16,0-8-25-16,0 0 0 15,0-2-5-15</inkml:trace>
  <inkml:trace contextRef="#ctx0" brushRef="#br0" timeOffset="3412.85">18322 8233 1185 0,'-10'-4'7'0,"4"0"-6"0,-2 3-8 0,5-2 8 0,3 3-15 15,0 0 3-15,3 0 2 0,-1 0-1 0,4 1 4 16,-4 1 7-16,-1-2 7 15,1 0 1-15,-1 0 11 0,9 0 0 0,-2-2-2 16,-2-1 6-16,2-2-2 0,11 2-5 0,-5-1-2 16,9 0-4-16,-4-2-5 0,-3 0-8 0,6 1-7 0,-2-1-3 15,6 4-11-15,-6-4-29 0,2 4-2 0,-5-6-2 16,7 1-29-16,-4-1-8 0,1-2-13 0,4 1-5 16,-1-4-11-16,1-4 1 0,-2 0-14 0</inkml:trace>
  <inkml:trace contextRef="#ctx0" brushRef="#br0" timeOffset="3960.85">18893 7939 1344 0,'-2'0'-89'0,"7"3"-35"16,0 2-5-16,1 0 21 15,0 1-49-15,7 2 20 0,-2-7 1 0,8 6 51 16,-5-4 20-16,5 5 7 0,1-2 62 0,-3-1 31 16,2-2 5-16,-1-3-5 0,-3 1 32 0,4 3-25 15,-2 0 3-15,-2-4 3 0,-1 0-29 0,3 0 8 16,-1 0-3-16,-2-4-3 0,3 4 10 0,-3-11-6 15,-1 0 5-15,3-2 3 0,-7-3-5 0,4 2 3 16,-2 0-4-16,0 0-3 0,-2-2 3 0,-1 3-5 0,-2-1-3 0,1-1 1 16,-1 2-8-16,-3 0 1 0,3-1 0 0,-4 3-3 15,0 0 0-15,-1 0-4 0,-1 3-4 0,-1 4 4 16,-3-4-8-16,0 3-2 0,-1-1-5 0,-1 3-1 16,-1-1-4-16,-4 3-3 0,2-1 1 0,0 1 1 0,-4 1-5 0,-3 1 5 15,-1 2 1-15,0 2 0 0,-4 5 4 16,2-4 3-16,-1 3 2 15,-7 1-1-15,2 2 2 0,0-1 4 0,1-1 0 16,5-1-1-16,0-1 1 0,1 6 1 0,-5-3 2 16,11 7-1-16,1-7-1 0,6 8 1 0,-6 1 1 0,2 2 0 15,-4 0 0-15,8 2 0 0,5-4-2 0,-1 2 3 0,1 6-1 0,-8-6 0 16,14 4 1-16,-1-1-2 0,8 0 1 0,-2-3-1 16,3 6-2-16,0-4 3 0,6-1-3 0,-1-1-4 15,-1 0-10-15,4-3-1 0,1-1-9 0,5-3-16 16,-2 0-3-16,-1-4-2 0,3-5-19 0,4-1-9 15,-4-4-10-15,2-2 13 0,1-6 70 0,-2-2-48 16</inkml:trace>
  <inkml:trace contextRef="#ctx0" brushRef="#br0" timeOffset="4346.34">19468 7595 1267 0,'-6'-5'91'0,"5"2"-126"16,2 3-5-16,4 1 50 0,0 4-94 0,7 3 27 15,2 1-8-15,7 4-6 0,-4 1 32 0,5 2 11 16,-3 0 13-16,3 1 2 0,-3 0 13 0,1-1 11 0,2 3 0 0,-1-2-1 16,1 2 8-16,1-2-5 0,3-1-2 0,-8 1 7 15,4 2-11-15,2-5 0 0,-5 4-4 0,1-3-1 16,-2 0-1-16,2-6 1 0,-7 5 2 0,2-4-1 16,4-6 3-16,-6 6-2 0,3-6 3 0,-9-2-3 15,4 1 0-15,0-3-2 0,1 0-4 0,-5-1-2 0,1 1-6 16,2 0-30-1,-2 0-14-15,-4-2-4 0,6 2-39 0,-7 2-49 0,2-7 101 16,2 0-54-16,-5-1 99 0</inkml:trace>
  <inkml:trace contextRef="#ctx0" brushRef="#br0" timeOffset="4662.79">19833 7546 811 0,'-11'-3'94'0,"3"4"-93"0,2 2 13 16,1-1 111-16,5 6-135 16,-6 0-30-16,6 3 11 0,0 1 0 0,6 4 1 15,-9 0 11-15,0 1 10 0,0 0-2 0,-3 1 7 16,4 1 5-16,-3-1 6 0,1 3 4 0,-4-2-3 15,3 1 6-15,-4 2-2 0,7-4 1 0,-6 4 6 16,-1 1-4-16,1 1-5 0,5-1-1 0,-7-1-3 16,9 2-3-16,1 1-3 0,-10-3 0 0,10 2-2 15,0-5-2-15,-3-4-7 0,-3 1-7 0,3 0 0 0,3 0-11 0,-3-7-34 16,3 2-14-16,-2-6-3 0,7 4-40 0,6-4 1 16,1 0-24-16</inkml:trace>
  <inkml:trace contextRef="#ctx0" brushRef="#br0" timeOffset="5017.02">20626 6755 1442 0,'2'1'-51'0,"2"4"-9"0,0 4 0 0,-1 4 13 15,3 1-13-15,-3 5 19 0,3 1 0 0,-1 4 16 16,-3 3 5-16,-1 1 6 0,-1 0 15 0,0 2 10 0,-1 2 2 16,-6 1-3-16,1 3 11 0,-2-1-6 0,2 2 6 15,-2 6 1-15,2-2-4 0,-2 0-4 0,3 3-2 0,-3-3 0 16,5-2-3-16,0 0-1 0,0-1 0 0,-2-3-1 15,4-2-1-15,-1-4-3 0,-3 1 3 0,5-1-4 0,-1-1-2 16,-2 0 2-16,1-3-2 0,2-1-2 0,0 0-1 0,0 1-14 16,-2-5-8-16,2 1 2 0,0-4-21 0,0-6-31 15,2 2-11-15,-2-4-4 0,0-3-37 0,2-1-16 16,-2-3 89-16,0-2-59 16,0 0 113-16</inkml:trace>
  <inkml:trace contextRef="#ctx0" brushRef="#br0" timeOffset="5349.13">19943 7532 1221 0,'-3'0'-38'0,"3"1"0"0,2 2-27 16,-1-1 27-16,1 1-5 0,3 2-3 0,3-2 23 0,-1 2-28 0,1-1 61 16,2 0-1-16,2-3 14 0,3-1-1 0,-1 0-5 15,5 0 17-15,-2-1-3 0,2-3-5 0,1 0 0 16,4-1-7-16,-1-1-5 0,-1-1-6 0,7-2 4 16,1 1-11-16,-2-3 1 0,0-1-8 0,5-3 4 15,-3-2-6-15,0-2-11 0,3 5-5 0,2-3 1 16,-10-7-15-16,9 2-26 15,-2 3-11-15,1-3-4 0,-3 2-30 0,4 1 1 16,-7-8-19-16</inkml:trace>
  <inkml:trace contextRef="#ctx0" brushRef="#br0" timeOffset="5781.47">20700 7245 1241 0,'-13'0'89'0,"9"7"-121"16,-3-1-17 0,4 7 64-16,0 4-116 0,3 3 2 0,0 7-2 15,2 5-9-15,-1-1 8 0,2 0 31 0,1 3 13 0,0-6 2 16,-1-1 37-16,5-2 15 0,-3-5 5 0,0-3 4 15,3-1 15-15,3 0 2 0,-2-3 0 0,1-2 2 16,1-2-1-16,0-1 0 0,1-2 3 0,4-1-1 16,-2-4-1-16,2 1 3 0,1-5-4 0,-3-3 3 15,8-2-3-15,-6-2-3 0,4-2-2 0,1-1 0 0,1-1-7 0,1-2-3 16,-4 0 0-16,0-2 1 0,0 0-3 0,-6-4 1 16,1 2 2-16,3-1-3 0,-4-1 2 0,-1-1 1 15,-4 1 1-15,3 1-3 0,-6-4-1 0,12 3-1 16,-6 2-1-16,-6-9 1 0,-4 6-4 0,-1-1 3 15,2 1-3-15,-2 1 4 0,2-2 1 0,-6 4-2 16,1-3-1-16,-3 9 1 16,0-3-3-16,-2 3-8 0,3 1-7 0,-6 2-1 15,6 2-14-15,-6 1-25 0,0 3-13 0,2 1-7 16,4 0-33-16,2 0 1 0,-6 2-18 0</inkml:trace>
  <inkml:trace contextRef="#ctx0" brushRef="#br0" timeOffset="6251.56">21431 7047 1521 0,'0'2'-42'0,"2"1"-31"15,4 5 0-15,-4 1-11 0,1 4-8 0,3 3-4 16,-1 2-11-16,-3 3 37 0,1 1 8 0,-3-2 2 16,0 4 40-16,0 0 11 0,-2-6 9 0,-1 4 6 15,3 0 12-15,0 2-2 0,-1-2-2 0,1-1 5 0,0-3-4 16,0-2-1-16,0 1-4 16,1 1-2-16,-1-6-3 0,2-1 6 0,-1-4 1 15,-1 1 1-15,2-5 4 0,-2-2 3 0,0 1 4 16,0-2-3-16,0 0 3 0,3-6-3 0,-3 2 0 0,0-3 3 15,-3 0-5-15,1-5 4 0,1 1-3 0,-1-2-1 16,2-1 4-16,0-7-5 0,0 6-1 16,0-1 5-16,0-6-8 0,0 2-3 0,-1-3 3 0,1-2-1 15,-2 2-2-15,0-2 2 0,2-4 1 0,0-1-5 0,-3 4 4 0,3-1 4 16,0-1-1-16,0 2 1 0,3 0 4 0,1 2-4 16,-3 2-4-16,2 2 6 0,4 1-6 0,-3 1-6 15,4 1 0-15,-5 3-4 0,2 0-3 0,3 4-2 16,1-1-3-16,-1 3 0 0,0-1-5 0,1 3-19 15,4-1-6-15,-7 4 3 0,7 0-23 0,-2 2-15 16,1-3-5-16,3 1-7 16,-4 2-13-16,1 1-8 0,-5-3-1 0,4-1-3 15,1-3-5-15,5 2-3 0,-2-3 64 0,-1 3-37 16,6-1 88-16</inkml:trace>
  <inkml:trace contextRef="#ctx0" brushRef="#br0" timeOffset="6868.83">21822 6895 1238 0,'-16'-7'45'0,"8"3"-42"0,-1 4 7 0,5 0-33 15,1 0-7-15,3 4 1 0,3 1-28 0,4 3 15 0,-3-2 23 16,1 1-17-16,5 0 31 0,-4 0 6 0,3 1 8 0,1-2 2 15,-2 0 6-15,3 2 2 0,3-2 1 0,5 1 2 16,-2 0 1-16,3 0-6 0,-4-4-3 0,8 2 1 16,-5-1-9-16,3 1 2 0,1-3-3 0,1-1-1 0,-4-1 1 15,1 0 2-15,1-1 4 0,-2-4-1 0,4 0 3 16,-1-3 1-16,-4 0 0 16,2-4 2-16,4 4 0 0,-6-5 0 0,3 1 0 15,-8-1-4-15,3-1 1 0,1 0-4 0,4 1-1 0,-7-2 2 16,-2 1-4-16,6-1-1 0,-4 1-3 15,-5-5 3-15,7 7-2 0,-7-4 1 0,-4 2-4 16,3 3 4-16,-5-3-1 0,-1 0-7 0,-2 1 0 16,6 3-2-16,-12-5-4 0,0 1-2 0,4 4 3 0,-10-2-7 15,7-3 2-15,-8 8 0 0,-1-1-1 0,2 3 2 0,-5-3-2 0,-4-1 2 16,1 4-1-16,-3 2 1 0,-3 1 3 0,3-2 2 16,-2 2 0-16,-6 2-3 0,12 3 3 0,-3 3-2 15,-6-1 0-15,5 3 0 0,-3 0-3 0,5 8-1 16,-4-5-1-16,1 6 3 0,-1-1-1 0,0 4 1 15,1 2 1-15,1 0-1 0,0 5 3 0,-3-4-2 16,7 6 5-16,-2-3-3 16,1 4 1-16,2 3 5 0,1 0-1 15,5-1 3-15,0 3 3 0,6-1 3 0,-6 4 1 0,2-2 0 16,4-1 3-16,3 1 1 0,4 2-1 0,-2-4-1 16,6 2 1-16,4 1 6 0,9-8 2 15,1 3-1-15,5 2 6 0,4-4-1 0,-1-3 0 0,6 1 5 16,-1-4-3-16,5 0-3 0,2-4 1 0,-1-1-3 15,2 0 1-15,4-3-4 0,-4-4-1 0,10-1 0 0,-1 0-2 0,2-3-11 16,3-2-2-16,2-3-7 0,-2-1-12 0,-2-2-26 16,5 0-13-16,-11-5-7 0,1-3-34 0,-1-1-76 0,-5-2 130 15,9-5-61-15,-3-1 107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34:34.2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11718 5067 232 0,'5'2'-20'15,"1"1"5"-15,-1-2 6 0,0 2-7 0,-1 1 15 0,6-3 1 16,-7 4-2-16,2-2 2 0,3 0 1 0,-5 0 7 16,1-3 6-16,-2 3-5 0,0-1 10 0,-1 0 5 15,-1 1 2-15,0-2 0 0,3-1 5 0,-3 3-2 16,2-1-3-16,4 0 3 0,-4 1-4 0,1-2-7 15,0 1 2-15,2-2-2 0,-4 3-5 0,6-1 2 16,-3-1 1-16,0 1-2 0,-3-1 2 0,7 1-1 16,-5-2-1-16,5 0 2 0,-3 0-2 0,6 1 0 15,-5-1 0-15,5 0-1 0,2 0 1 0,-2-1-4 16,1-1 2-16,2 2-1 0,1 0-1 0,2-1-1 16,-1 1-5-16,-2-2-1 0,3 1 0 0,2-1 2 0,-3 2-2 15,6-2-3-15,-5 2 3 0,0-1-2 0,2 1 0 16,3 0 3-16,-1 0-3 0,1 0 1 0,4 0 0 0,0-3-2 15,-1 1 2-15,1 1 0 0,4-1-1 0,0-3 0 16,0 1 0-16,3-3 0 0,-3 3 1 0,-2-1-2 16,4 0 2-16,-1 0-2 0,2 1 2 0,-3-1-1 15,-3-1-1-15,3 1 1 0,0-1-1 16,-4-1 0-16,1 1 0 0,0 0-1 0,0-1-1 0,-1 3 1 16,7 1-1-16,-3-2-1 0,6 3 2 0,1 1-3 15,-4 1 2-15,4 0 0 0,3 0-2 0,-4 1 3 16,-1-1 0-16,-1 3 0 0,-2-3 0 0,-3 2-1 15,5 0 2-15,-5-1 1 0,3 2-1 0,-4 0 0 16,2 1 0-16,0-1 0 0,0 1 0 0,3 0 2 16,0-1-2-16,0-2 0 0,-3 2 0 0,6-1 1 15,0 0-1-15,4-1 0 0,-4-1 4 0,1 2-4 16,0-2 0-16,5 1 0 0,-3-1 0 0,1 0 2 0,-1 0-1 16,-1 0 2-16,1 2-2 0,-1-2 3 15,3 0 0-15,3 0 2 0,-5 0-3 0,4 0 1 0,-6 0 1 0,6 0-1 16,-1-2 0-16,2 1-1 0,-4 1-2 15,-1-2 0-15,2 2 5 0,-3 0-4 0,1 0 2 0,-1 0 2 16,-4 0 1-16,4 0-1 0,-3 0 3 0,-2-1-2 16,4-1 1-16,1 2 1 0,0 0-2 0,3-2-2 15,1 2-1-15,-1 0 0 0,-1 0-2 0,4 2 2 16,-8-2-4-16,2 0 0 0,-1 2 1 0,-2-1 1 16,-4-1-1-16,2 2-1 0,-4-1 2 0,4 1-2 15,-2 0 2-15,-1 1 1 0,2-2-1 0,-4 1 1 16,8-1 1-16,-8 1 0 0,9 0 2 0,-1-1 0 15,-6-1 0-15,6 0 1 0,2 0 1 0,-1 2-2 16,-4-1 0-16,5 1-1 0,-2-1 0 0,-1-1-1 16,-1 0-1-16,1 4 0 0,0-4 0 0,-7 0-1 15,5-2 1-15,-3 0 0 0,1 2 1 0,-1 0 3 16,-1-3 1-16,-6-1-2 0,5 2 5 0,1 2-1 16,1-3 0-16,-4 0-2 0,1 1 0 0,-5-1 0 0,8 1-8 15,0 1 4-15,0-2-4 0,0-1 3 0,-4 3-2 16,3-1-1-16,-2 1 3 0,4-1-1 0,-4-1 0 15,-2 1 0-15,0 1-1 0,0 1 1 0,-1-2-2 0,-5 1 0 16,4-1 0-16,1 2 1 0,-1 0 1 0,0 0-1 16,-1 0 2-16,4 0-3 0,-2 0 4 0,4 0-3 15,-4 0-1-15,4 2 1 0,2-2-1 0,-2 1 0 16,4-1 0-16,-1 0 4 0,1 0-4 0,1 0 2 16,0-1 1-16,0-1 1 0,-3-1 1 0,3 1 2 15,-3 1 0-15,4-1-7 0,-4 1 6 0,3-1-3 16,-1 2-3-16,1-1 2 0,-2 1 1 0,2 0-3 15,-1 0 4-15,2 0-1 0,2 0 3 0,2 0-1 16,-3 1 2-16,-2-1 0 0,3 2-1 0,2-2-1 16,-1 0 0-16,-7 1 0 0,5-1 1 0,-4 0-2 15,1 0 0-15,-5 0 1 0,2 0-3 0,1 0 4 16,0-1-2-16,-3 1-1 0,3 0 0 0,-5-2 1 0,6 1-1 16,-2 1 0-16,1-2 1 0,3 0-1 0,-7 1 1 15,4-1-1-15,-1-1 1 0,4 2-1 0,-2-1 0 0,-1-1-1 16,0 1 0-16,-3-1-1 0,3 0 1 15,-2 3 0-15,-3 0 2 0,2-2-3 0,-2 2 1 0,0-1 0 16,-3 1 0-16,0-2 1 0,2 2-2 0,1 0 0 16,-3-1-1-16,2-1 2 0,-4 2-2 0,-1-1 2 15,0 1-2-15,4-2 3 0,-1 2 0 0,-6-2-1 16,6 1 1-16,-3 1-1 0,1-2 1 0,6 1-2 16,-3-1 1-16,-6 1 0 0,4-3 0 0,1 3 1 15,0-1-1-15,0 1 1 0,-3-1 3 0,1 1-3 16,-4-1 1-16,6 2-2 0,-3 0 1 0,1-2 1 15,-1 2 3-15,0-1-6 0,-2-1 4 0,5 1-2 16,-6 1-1-16,3-2 4 0,-2 1-3 0,5-1 1 16,-1 0-5-16,-1 1 5 0,-4-1-1 0,3 2 1 15,-2-1 2-15,5-1-6 0,-4 1 5 0,2-1 0 16,-4 0-2-16,3 1 0 0,3 1-1 0,1-3 2 16,1 1-4-16,-7-1 2 0,7 1-1 0,-7-1-1 0,7 2 2 15,-4-2-1-15,-1-1 0 0,0 3-1 0,-2-1 1 16,5 1 0-16,-3-1 0 0,3 0-1 0,-2-1 1 15,-2 3-1-15,1-1 0 0,1-2 0 0,-4 3 0 16,4 0 2-16,-2-2-1 0,4 2-1 0,-5 0 0 0,3 0 1 16,2 0-1-16,-4 0 2 0,-3 2-2 0,9-2 0 15,-7 3 3-15,4-3 0 0,1 1 0 0,-2-1-3 16,1 0 0-16,4 3 0 0,2-3 0 0,-4 2 1 16,4-2 0-16,0 0-1 0,-4 0 1 0,2-2-1 15,2 2 2-15,-5-3 1 0,2 3-2 0,-2-3 2 16,3 2 1-16,-1-1-2 0,-2-1-1 0,-2 0 2 15,2 0-1-15,0-1 0 0,-5 1 2 0,4-1-4 16,-1 0 3-16,2 0 0 0,2 1 2 0,-5 1-4 16,3-3 2-16,1 2-2 0,-5 0 1 0,5 0 1 15,-1 0-2-15,-6 1 2 0,6-1 1 0,-9 1-1 16,2 1 1-16,-2 1-1 0,12 0-2 0,-12 0 5 16,2 1-5-16,6-1 0 0,-7 2-1 0,10 1 1 15,-7-3 1-15,5 3-2 0,-8-3 0 0,2 2 0 0,4-1-1 16,-1 3 1-16,3-3-2 0,-6-1 1 0,8 3 1 15,-6-1 0-15,3-1 0 0,1 1 2 0,-5 0 1 0,5-1-3 16,-8 2 1-16,2-3-1 0,-2 3 0 16,4-3 2-16,-6 2 0 0,-2-2-4 0,-3 0 4 0,6 0-5 15,-4 2 3-15,-4-2 0 0,3-2-7 0,0-1 1 16,-2 0-3-16,-4 0 0 0,4-1 0 0,-6 0-4 16,0-1-3-16,5 0 0 0,-2 1-5 0,-3-1-1 15,-3 0-1-15,3 0-22 0,-2-1 3 0,-1 0-49 16,8 0-21-16,-5 2 14 0,0-2-81 0,4 6 16 15,4 0-68-15</inkml:trace>
  <inkml:trace contextRef="#ctx0" brushRef="#br0" timeOffset="20966.46">17928 4189 192 0,'-3'0'-39'0,"2"-1"0"0,-2 1-22 0,-2 0 60 16,3 0 1-16,-1 0-1 0,2 1 1 0,-6 1 1 16,4-1 1-16,0 3-2 0,-5-3 0 0,2-1 2 15,-5 3-1-15,3-1 0 0,2 1-1 0,-7-1 3 0,2-1 0 16,6 2 1-16,-4 0 7 0,1 1-2 16,-3-3 1-16,6 1 6 0,2 1-3 0,3-2 2 0,-5 1 3 15,-1 0-4-15,6-1 0 0,-1 1 4 0,2-1-4 16,-1 1 4-16,-1-2 3 0,1 0-2 0,-2 0 2 15,2 1 3-15,-2-1-3 0,2 2-1 0,0-2 3 16,-3 5-3-16,3-4-3 0,3 1 2 0,1 1-1 16,-4-3 1-16,1 2 7 0,1-2 1 0,-1 3-4 15,6-3 10-15,-6 0-1 0,2-3 0 0,0 3 1 16,2-4-2-16,-2 0 1 0,2-1-2 0,4-1-1 16,-1-1-1-16,0 1-5 0,2-3-2 0,1-1 4 15,1 1-7-15,-1-4-4 0,3 1-2 16,-1-6 0-16,1 7-3 0,0-6 1 0,-1 3-1 0,-1-2 1 0,3-3 0 15,-1 0 1-15,-2-3 3 0,1-1-3 0,0-2 2 16,-1 3 2-16,1-4-1 0,-1 0 1 0,2 1 0 16,1-2-3-16,-3 3 2 0,2 1-3 15,2-4-2-15,-2-3-5 0,2 2 0 0,-3-1 2 0,2 1-5 0,-4 1 2 16,3-1-2-16,-3 0-1 0,4-1 4 0,0-5 0 16,3 5-1-16,-9 0 1 0,1-3 0 0,4-3-1 15,-5 2 0-15,2 0 1 0,0-4-2 0,-3 4 3 16,0-2-3-16,1 0 1 0,-1-1 1 0,2 2 5 15,1-1 1-15,3 0-3 0,-2 4 4 0,-7 0-2 16,3-3 0-16,-5 1 4 0,7 5-5 0,2-3 1 16,1 2-4-16,-10-2 1 0,3-1-2 0,4 3-3 15,-1 0 2-15,5 1 0 0,-4 0-3 0,-1-2-1 16,-1-2 1-16,3 4 0 0,0 1-1 0,-2-7 1 16,-1 1 0-16,2 0-2 0,1-4 2 0,0 4 1 15,-5-3-1-15,3 0 0 0,2-3-1 0,-1 3 1 16,-2 1 0-16,1-1 0 0,1 1 1 0,-4-1-1 15,3 3 2-15,2-2-2 0,-4 4 1 0,2-1-2 16,-1 2-1-16,-3 2-2 0,1 0-2 0,-1 0 0 0,-2 4-3 16,-2 0 1-16,6 4-2 0,-6 4 1 0,2-1-3 15,1 4-3-15,0 2-1 0,-2-1-2 0,-1 5-3 16,3 3-6-16,0-3-8 0,-2 6-45 0,-1-2-15 16,1 3 3-16,0 0-57 0,1 3 2 0,3 0-33 0</inkml:trace>
  <inkml:trace contextRef="#ctx0" brushRef="#br0" timeOffset="21483.99">19634 1229 90 0,'3'-3'62'0,"-3"1"0"0,0-2-8 16,1 0-8-16,1 1 13 0,-2 0-27 0,3 2-7 15,-5-4 3-15,7 3-1 0,0-4-5 0,4 3 2 16,-9-2 0-16,-1 4-3 0,1-3 4 0,0 0-4 16,3 1 1-16,-5-1-1 0,1 3-3 0,-7 1-4 15,8 0-4-15,0 0 2 0,0-5-6 0,-3 5-4 16,-2 5-2-16,3 0-1 0,-1 1-4 0,-1 2 0 15,-4 0 0-15,3 1 0 0,0 7 0 0,5-1 1 16,0 3 3-16,-6 4-3 0,6 3 2 0,0 2 1 16,-6 4-1-16,3 4 2 0,-1-2 0 0,-7 1-1 15,2 3-2-15,6-6 4 0,-8 0 0 0,1 1-1 16,7-2 1-16,-3-5-1 0,-2 2 2 0,-1-2 2 16,5-2-2-16,-5-2-3 0,4-2 1 0,-4 0-21 0,6-4-7 15,1-2 6-15,-4-5-19 0,6 3-18 0,-3-8 16 16,3 0-54-16,0-3 1 0,0 2-1 0</inkml:trace>
  <inkml:trace contextRef="#ctx0" brushRef="#br0" timeOffset="21983.49">20266 1023 1048 0,'-2'3'-97'0,"2"5"-16"16,-1 3 5-16,-1 3 21 0,-3 2-35 0,2 4 23 15,0 2 3-15,-8-1 15 0,-1 1 39 0,1 0-7 16,-2-2 31-16,-3-2 29 0,1-1 14 0,-6-3 0 15,4 2 33-15,-1-4-10 0,0 2 7 0,-3-4 4 16,2 1-11-16,-3-2-13 0,0 1-7 0,3 2-2 16,-3 1-13-16,2 0-3 0,-2-2-3 0,-2 1-2 0,1 1-3 15,2 2-1-15,-1-5-1 0,-11-2 4 16,5 0-3-16,1-1-2 0,2 1 3 0,-3-1-2 0,2-1 1 16,6-1 0-16,0-1-1 0,9 3 0 0,-7-3 1 0,7 1-1 15,3-2-1-15,4 2 0 0,0-3-1 0,-3 1-5 16,0 0 2-16,6 0 0 0,1 0-3 0,-2 2 5 15,2-2-3-15,3 0-3 0,-1 3 6 0,4 1 0 16,5-1-1-16,0 0 4 0,5 2-2 0,3 2 2 16,-2-1 1-16,2 4 2 0,5-1 2 0,5 2 4 15,-3 1-3-15,0 2 0 0,4 2 3 0,-1 3-3 16,-1 1 0-16,0 1-1 0,-3-1-3 0,-3 1-2 16,2 3 0-16,-5-7-2 0,0 1-3 0,-3-2-12 15,-1-4-4-15,3-2-2 0,-3-2-15 0,-1-5-18 16,1-1-8-16,-1 1 15 0,1-6 49 0,1-3-41 15</inkml:trace>
  <inkml:trace contextRef="#ctx0" brushRef="#br0" timeOffset="22500.06">20623 1363 1364 0,'3'-7'-87'0,"5"9"-32"16,-3 3-1-16,3-2 22 0,-2 6-17 0,2 2-35 16,1 2 57-16,-4-1 34 0,3-1 2 0,-4-1-3 15,0-2 39-15,2-4 27 0,-3-2 9 0,-1-2 3 16,4 0 26-16,-1 2-14 0,-2-2 4 0,3 0 8 15,-3 0-17-15,5 0-5 0,-3-2-6 0,0 2 0 16,2-5-4-16,-2-1-4 0,3 0-2 0,-5-1-2 16,5-2-2-16,-5 0-2 0,-1-1 0 0,1-4-3 15,0 3-1-15,-3-2-2 0,0 2 3 0,0 2-5 16,-3-4 0-16,1 2-9 0,-1 7-2 0,-5-7 1 0,2 1-11 0,-2 2 2 16,-3 0-1-16,2-1-2 0,-4 6 2 15,-4 3 7-15,-1-5-2 0,1 7 4 0,-3 4 5 0,-2-3 0 16,1 8 0-16,-4-5 0 0,1 2-1 0,-1-1 4 15,0 5 2-15,-2 2 2 0,5-1 3 0,-4 1 3 16,-1 0 1-16,10 4 3 0,-5-1 3 0,7 2 0 16,1-2 1-16,0 2 0 0,-2 0 2 0,13 3 0 15,-3-5 3-15,-4 2-6 0,7-2 3 0,0 1 4 16,0 0 4-16,6 1-1 0,-3-1 5 0,-5-1-6 16,15-1 1-16,-9-1 3 0,1 1-4 0,0-5-3 15,7 3-9-15,-6-4-1 0,5-1-7 0,3-1-12 16,-6-5-4-16,12-1-2 0,-3-2-16 0,7 0 1 15,1-7-2-15</inkml:trace>
  <inkml:trace contextRef="#ctx0" brushRef="#br0" timeOffset="23183.51">21288 1020 1075 0,'-3'12'-154'0,"-3"4"15"16,3 5-2-16,-5-1 30 0,3 4-40 0,-4 2 85 15,-4 1 1-15,7 5 29 0,-5-6 12 0,3-1 0 16,-1-3 38-16,1 0 24 0,0-1-1 0,3-2 3 16,5-2 23-16,-3 0-11 0,3 1 0 0,0-4 2 15,3 3-13-15,2-4-2 0,0-4-1 0,-2 1-5 16,6-1-1-16,-6-3 0 0,0-4 0 0,7 1-1 16,-5 0-1-16,2-3-5 0,0 0-1 15,2 0 4-15,-1-3-5 0,5 0-6 0,-2 1 0 0,-4-2-4 16,4-3-3-16,1 3-3 0,0-1-1 0,-1-3 0 0,2 3-3 15,-5-3-1-15,3 1 0 0,-2 0 0 0,4 1-1 16,-4-2 2-16,-1 0 1 0,0 5-3 0,3-8 4 16,-7 6 0-16,4-1 2 0,-1-6-3 0,1 1 2 0,-5 1-1 15,3 4-2-15,-1-4 4 0,-4 4-4 0,6 0 0 16,-4-1-2-16,0 7 0 0,0-3-1 0,0 5 0 16,2-4-1-16,-4 2-3 0,3 5 1 0,-1 1-2 15,1 2-2-15,-2 0 2 0,1 5-4 0,5-4 1 16,-5 7-1-16,8-2 1 0,-3 0 0 0,1 3 1 15,-1 1 4-15,5-1-4 0,-1 2 3 0,3 1 3 16,0 1-1-16,-5 2 2 0,6-4 0 0,6 6 0 16,-7-3 2-16,4 0 0 0,-13 2-1 0,4 0-1 15,4-2 2-15,-1 0 0 0,-2 1-1 0,-10 1 2 16,4-4 0-16,4 1 0 0,4-1 3 0,0-4 0 16,-6 4-1-16,-3-1 4 0,0 0-2 0,3-5 5 15,-7 0-1-15,-5 1-1 0,-1-4 4 0,-9 1 0 0,12 1 0 16,-9-5 1-16,1 0-1 0,-10-2 2 0,4 3 0 15,0-2 1-15,-2-3 1 0,-5-1-6 0,-6-3 0 0,-3 0 4 16,0 0-8-16,-3-1-5 0,0-5 1 0,-15 2-9 16,7 6-2-16,-9 0-53 0,-5-2-33 0,-2 4-16 15,-5-2-68-15,-2 3 4 0,-4-2-64 0</inkml:trace>
  <inkml:trace contextRef="#ctx0" brushRef="#br0" timeOffset="26472.15">20894 4919 3 0,'0'-1'0'0,"-2"-3"0"15,2 4 0-15,-2-3 0 0,2 2 0 0,0-1 0 16,2 2-2-16,0-2 2 0,-1 2 0 0,-1-3 0 16,2 3 0-16,2-1 0 0,-4 1 0 0,0 0 0 0,0 0 0 15,0-2 0-15,2-1 0 0,0 1 0 0,-1-2 0 16</inkml:trace>
  <inkml:trace contextRef="#ctx0" brushRef="#br0" timeOffset="30033.61">12791 4711 78 0,'-11'4'25'0,"6"-8"-4"0,-1 8 1 0,-3-1-8 15,2-2-2-15,4-1-4 0,-5 3-5 0,5-1 5 16,-3 3 0-16,1-2-2 0,0 0 6 0,1 0 1 0,1-1 1 16,-1 1 4-16,0 0 1 0,1-1 5 0,1-2 1 15,2 3-1-15,0-3 6 0,0 0-4 0,-2 0-3 16,2 0 3-16,0 0-7 0,0 0-1 0,0 0-10 0,0 0 3 16,-1 0-4-16,4 0 0 0,-3 1 1 0,2 1-2 15,-1 1 3-15,1 0-5 0,1-3 0 0,0 3 1 16,-1 2-5-16,-1 0 1 0,2 0-1 0,0-2-1 15,1 1 1-15,-3 0 2 0,2 0 1 0,-1 3-4 16,4-6 3-16,-3 4-3 0,2 0 1 0,1 1 1 16,-3-1-2-16,4 1 1 0,-3-1-1 0,-4-1 0 15,2 3 1-15,0-3 2 0,-1 3 0 0,-1-1 0 16,5 0 0-16,-2-1 3 0,-1 1 2 0,1 2 1 16,-3-3 2-16,4 3 2 0,-2-4-1 0,0 3 6 15,-2-1-2-15,-4 2 0 0,0-2 1 16,2 0-2-16,1 2 2 0,-6-1 0 0,3 0-3 0,-1 3-2 15,-6-2 0-15,6 1-4 0,-4-1 2 0,-2 1 1 0,0 2-5 16,0-1 0-16,-3-1-2 0,-1 1 5 0,0 1-1 0,-4-3 1 16,1 0-1-16,1-1 2 0,-3 0 2 15,2 1-9-15,-4-1 6 0,5 0-2 0,-5-3-4 0,5 4 4 16,-4-3-6-16,-5 3 1 0,-1 0 2 0,3-4 1 16,1 1 0-16,-6 3-2 0,3 0 0 0,-6-3-1 15,4 2 2-15,9 0-1 0,-3-1-1 0,-3 3 1 16,-2-1-2-16,7-1 3 0,-1 4-1 0,-2-5 0 15,-1 0 1-15,0 1-1 0,1 5-1 0,-2-6 1 16,3 1-2-16,-2 1 0 0,-1-5 0 0,1 6 0 16,1-1 0-16,4-3 0 0,-3-4 0 0,-2 6 1 15,5-3 1-15,-3 1 1 0,5 3-1 0,-7-5 1 16,1 0 0-16,1 2-1 0,-3-4-1 0,1 1-1 16,-1-2 2-16,0 3 1 0,-2-1-1 0,10 1-2 15,-5 2 0-15,-2-1 0 0,5 1 0 0,-3 3 2 16,2 0-2-16,-1-2 1 0,4 0 3 0,-5 2 0 15,-2 0 1-15,5-2-1 0,-3 5 2 0,3 0-1 0,1-1 0 16,-4-1-1-16,4 1-1 0,-2 2 5 0,2-4-5 16,-2 3 1-16,3-1 1 0,1-2 0 0,-3 3-2 0,3 0 3 15,-1-4-4-15,0 3-1 0,0-1 2 0,2-1-1 16,1 2-1-16,-5-1 1 0,5-1-1 0,-2 0 2 16,4 1-1-16,-4 1-1 0,2-3 2 0,-2 1-1 15,5 0 0-15,0-2 1 0,-6 2-2 0,3-1 1 16,0-1 0-16,3-1 0 0,6-1 1 0,-8 3-3 15,5-3 1-15,2 1-1 0,-2 0 1 0,8 0 0 16,-3-1-1-16,-2-1 0 0,-4 2-2 0,0-3 1 16,4 1 0-16,-3 0 1 0,3 0-2 0,-4 2 3 15,4-4 0-15,-4 4-1 0,7-2 1 0,-3 2-1 16,1 0 0-16,0-2 0 0,-2 0 0 0,1 2 0 16,5-1-1-16,-3 0 1 0,2-1 1 0,-4-2-1 15,2-1 0-15,3 3-2 0,-2 1-1 0,2-3 1 16,-1-1-5-16,1 3 0 0,0-1-5 0,0-1-2 15,0 3-3-15,3-1-13 0,-3-3-4 0,1 0 2 0,3 0-18 16,2 0-11-16,0 0-10 0,2 0 2 0,5 0-17 16,-7-3-2-16,0-1 49 0,7 3-30 0,-4-4 69 0</inkml:trace>
  <inkml:trace contextRef="#ctx0" brushRef="#br0" timeOffset="30973.2">10052 6006 601 0,'-7'2'-7'0,"5"5"-5"0,2 1 0 0,-2 5-8 16,2 3-6-16,0 4 1 0,2 2-11 0,0 3 6 16,-2-1 4-16,-2 3-2 0,0-1 7 0,2-1 10 15,-1 1 2-15,-5-4 5 0,-1 0 7 0,4 3 1 16,-5-5 4-16,4-1-3 0,-4 2 2 0,3-6 1 16,-4 3-1-16,-1-4 0 0,4 2-1 0,0-5-6 15,1-2-2-15,-1 0-45 0,1-4 1 0,5 3 1 16,0-8-22-16</inkml:trace>
  <inkml:trace contextRef="#ctx0" brushRef="#br0" timeOffset="31784.44">10502 5998 993 0,'-9'0'-7'0,"4"2"-11"15,4 7 0-15,1-1-26 0,-5 3-6 16,5 6 1-16,0 5-24 0,3 0 19 0,-3 0 0 0,-3 5-8 16,0-5 25-16,1 2 14 0,1 1 6 0,-7-5 2 15,5 1 14-15,-2 1-2 0,-5-3 4 0,7-4 3 16,-5 1-1-16,5 0 0 0,-6-4 2 0,7-1-1 15,-2 0 2-15,-4-1 2 0,8-4-4 0,-2-1 2 16,-1-2 0-16,-3-1 2 0,4-2-1 0,1-2-4 16,1-1 2-16,0-2-6 0,-4 2 0 0,1-3 1 15,3-2-7-15,5-3-2 0,-2 3-3 0,-3-3-1 0,5-2-2 16,1 1-1-16,0-2-2 0,2-2 1 0,2 2-1 16,-2 0 6-16,-1-4-2 0,6 3 2 0,0-3 4 0,-1-1 2 15,-1 1 2-15,3 0 0 0,-1-5 2 0,1 1-2 16,-1 1 3-16,1-2 0 0,-2 2 0 0,4 1 1 15,-2-2-2-15,2 0-1 0,0 6 2 0,-2-1 0 16,0 2 2-16,-1 1-1 0,-1-1 0 0,-1 2 0 16,3 10 2-16,-1-2 1 0,1 0 0 0,0 4 1 15,-3-2 1-15,2 3-2 0,-4 3 2 0,-1 0-2 16,0-1-2-16,3 4 4 0,-5 2-4 0,2-4 1 16,5 6 0-16,-8 6-3 0,-1-4 1 0,3 6 0 15,-7-6 1-15,0 5-1 0,0-1 0 0,0 3 0 16,0 1 1-16,7-4-1 0,0 3 2 0,-7-3-1 15,4 3-2-15,1-7 3 0,3 4-2 0,-6 0 0 16,-2-5 3-16,-5 0-3 0,-1-2 2 0,4-1-1 16,4 1 0-16,-4-4 0 0,-4-2-1 0,6-1 0 0,0-2-1 15,-2 0 1-15,8 0-1 0,-4-2-4 0,-4-2 2 16,2-1-1-16,2-1-1 0,-2-1 3 0,0-1-1 0,3-1 0 16,0 0 3-16,-3-6 0 0,5 3-2 0,0-1 4 15,3 1-4-15,1-3 2 0,-1-2-4 0,-5 1 4 16,7 2-2-16,2 2 1 0,1-1-1 0,-1 1 2 15,-1-4-1-15,-4 0 1 0,10 5 1 0,-9-1-2 16,0-1 1-16,-1 0 1 0,4 5 8 16,-4-3-4-16,4 7 3 0,-2-1 6 0,1 0-1 0,4 4 2 15,0 1 5-15,-3-2-1 0,-2 2 2 0,6 2 1 16,-3-1 1-16,1 4-6 0,-1 3 0 0,1 1-2 16,-1-2-5-16,1 5-1 0,0 4-2 0,-2 3-4 15,0 3-1-15,-2 0 0 0,2 5 1 0,-1 1-1 16,1 5 0-16,-4 0-1 0,1-3-1 0,0-2 3 15,-2 0-3-15,2-2 0 0,-3-3-13 0,1-2 4 16,-1-2-5-16,-2-5-18 0,4 0-13 0,-4-5 19 16,0-1-56-16,-2-2-1 0,4-1-11 0</inkml:trace>
  <inkml:trace contextRef="#ctx0" brushRef="#br0" timeOffset="32067.56">10073 5646 1161 0,'-3'0'-3'0,"1"0"-17"0,2 4 2 0,5 4-41 16,1 2 22-16,4 1-126 0,-4 3 1 0,5 3 3 16,6 2-33-16</inkml:trace>
  <inkml:trace contextRef="#ctx0" brushRef="#br0" timeOffset="32967.01">13356 4963 304 0,'0'0'-35'0,"-2"3"-16"0,2-1 0 0,-1 3 19 15,1 2-1-15,-5 1-15 0,5 2 48 0,0 1-30 16,-6 42 11-16,6-54 30 16,-4 9 23-16,0 1 0 0,1-4-34 0,3 1 52 15,-2 0 1-15,2 1 1 0,0-3 17 0,0 1-16 16,0 0 1-16,0-4 1 0,3 4-18 0,0-3-9 15,4-1-2-15,-3 1-1 0,4-1-8 0,-5-1 2 0,7 0-1 16,-4 0-4-16,2 0 3 0,5 2-2 0,1 3-2 16,6 1 2-16,-3-1-6 0,-4 1-1 0,9 0-1 15,-3 0-2-15,8 5-3 0,-2-1-2 0,0 1 0 0,-3 0 0 16,8 3-3-16,8 3-2 0,-4-1 3 0,4 1 0 16,-3 1 0-16,-1 2-2 0,2-3 0 0,2-1 3 15,-2 0-1-15,-6 0 0 0,3-1-1 0,-4 0-1 16,-3-1 2-16,-1-2 2 0,2-1-2 0,-2 0 0 15,2 0 3-15,-3-1-2 0,-1-2 3 16,4 1-2-16,-2-1 0 0,-1-2 1 0,-5 1-3 16,3-3 4-16,-7 3-2 0,4-1 2 0,-1 0-1 0,-3-3-1 15,3 2 1-15,-3-2 2 0,-4 0-4 0,0 0 3 16,2-1-2-16,-4 0-2 0,1-1 0 0,-5-1-5 16,1 0-4-16,0 0-24 0,2 3-16 0,-3-3-4 15,1 0-35-15,-4 0 3 0,2 0-30 0</inkml:trace>
  <inkml:trace contextRef="#ctx0" brushRef="#br0" timeOffset="34150.96">15322 5658 27 0,'0'0'9'16,"2"-1"-9"-16,-2-1 15 0,0 1-3 0,1-1 18 15,-1 0 1-15,0 1-7 0,0-2-2 0,2 3 5 16,-2-2-10-16,0 1-3 0,0-3 1 16,0 3-4-16,0-1 0 0,0 1 2 0,0-1 0 15,0 1-1-15,-2-3 2 0,2 3 5 0,-1-1 1 0,1-1 1 16,-2 0 3-16,2 0 4 0,-3 0-2 0,3 0 6 16,0-1 0-16,-2 1-6 0,2 0 3 0,-1 0-2 15,1 0-4-15,-3 0-1 0,3-2 6 0,0 3-8 0,-4-1 4 16,1 0 2-16,2 0-4 0,-2 0 3 0,1-2-5 0,0 4-4 15,-1-1-1-15,-3-1 5 0,4-2-7 0,-5 4 4 16,2-1 3-16,2-1-5 0,-5 1 6 0,2-1-6 16,-2 0-2-16,0 1 3 0,1 1-9 0,-2 1-3 15,-2 0-4-15,-2-2 0 0,-2 2-3 0,1 2-3 16,-2 1-1-16,2 2 1 0,-2 1-2 0,3 0-2 16,7 2 0-16,-2 2 0 0,5 1-1 0,1-2 2 15,2 0-8-15,-1 1 3 0,1 1-4 0,3-2 0 16,-3 1 5-16,2-2-6 0,4 0-1 0,-3-1 3 15,7 0 1-15,-1-3 2 0,0 3 0 0,2-4 1 16,0 0-6-16,2 0 7 0,0-3-4 0,-1 2 6 16,-1-2 0-16,2 0 2 0,-4-2 5 0,2 1-1 15,0-3 6-15,2 0-1 0,-2 2 4 0,1-1 1 16,1 0 1-16,0 0 1 0,-2 0 3 0,0-1 4 0,-4 1 2 16,3 2-5-16,1-1 6 0,-5-3-3 0,2 5 2 15,-3-1 2-15,3-1-3 0,-5 2-3 0,3 0-2 0,-4 0 2 16,-1 0-2-16,-1 2-5 0,0-1-2 0,2 7-2 15,-2-3-2-15,-2 3 0 0,2 0 0 0,0 3-3 16,-1 1 2-16,-2 2-2 0,-1 2 2 0,0 1 1 16,0 5-2-16,-2 2 1 0,3 1-2 0,-5 0 0 15,3 5 1-15,-2 0 0 0,0 2-1 0,-2 1 2 16,-1-3 0-16,3 3-3 0,-4-2 2 0,0 2 2 16,1-1-2-16,4-1 1 0,-5-1-2 0,6 0-5 15,-3 0 1-15,4-4-4 0,-4 1-3 0,6 0-3 16,-1-5-6-16,-2 0-2 0,2-3-3 0,1-2 6 15,1 0-5-15,-1-2-19 0,2-4 1 0,0-4-2 16,2 0-12-16,-1-3 2 0,3-4-13 0</inkml:trace>
  <inkml:trace contextRef="#ctx0" brushRef="#br0" timeOffset="34601.98">15814 5460 1129 0,'-9'2'-51'0,"-1"2"-32"0,1 4 0 0,-4 0-9 15,9 6-7-15,-3 2-8 0,4 3-5 0,-8 0 49 16,10 1 6-16,-10 1 6 0,0-1 51 0,6 1-1 16,-6-3 43-16,-3 1-14 0,3 0 16 0,1 2-16 15,6-2 2-15,-4 1 17 0,6 5-36 0,-1-3-5 16,3-3 2-16,0 2 0 0,2-3-5 0,1 0 4 16,-5-1-3-16,4-6 5 0,4-2 2 0,-3 6 8 15,5-8 3-15,0-5-2 0,1 1 11 0,-2-3-3 16,2-3 1-16,5 3-1 0,0-5-4 0,2-3-6 0,0 1 1 15,-2-3-4-15,2-1-7 0,-1 2 0 0,4-2-2 16,-4-3 3-16,-3-1-2 0,1 3 0 0,-1-2-4 16,1 1 2-16,-2-1-1 0,0-2-2 0,-3 2 1 15,1-3-1-15,2-2-2 0,-5 2-7 0,2-2-5 0,2 1-3 16,-5 1-11-16,4 0-22 0,-4-2-10 0,3 3-1 16,-4-1-27-16,4 1-5 0,-5 0-6 0,7 1 8 15,-6 1 89-15,3-1-63 0</inkml:trace>
  <inkml:trace contextRef="#ctx0" brushRef="#br0" timeOffset="35067.26">15983 5676 903 0,'0'-3'65'0,"1"1"-60"0,4 2-13 0,-2 0 49 16,2 0-60-16,3 0 1 0,4 0-4 0,1 0 9 16,-1 0-2-16,1-2 12 0,1-1 0 0,-1-1-1 15,2-1 14-15,3 0 4 0,-1-1 1 0,-3-1-2 0,0 1 4 16,1 0-6-16,-1 0-1 0,5-1 1 0,-7 1-8 16,-2 1-1-16,-3-1 1 0,6 1-2 0,1 1-1 0,-1-3 2 15,-4 3-1-15,1-3 0 0,1 1 1 0,4 1 1 16,-10-3-3-16,3 1 3 0,-5-1-2 0,-1-2 2 15,2 2-1-15,-2-1 1 0,1 1 0 0,-3 0-2 16,3 2 3-16,-1-2-4 0,-4-1-1 0,4 4-2 16,-2-6 3-16,-3 5-3 0,-7-1 1 0,2-1 0 15,-1 4 0-15,-4-3-1 0,1 4 0 0,-2-1-2 16,1 4 1-16,-4 1 1 0,1-1-3 0,0 5 1 16,-1-2-2-16,0 6 4 0,3 1-2 0,-2 1 0 15,3 1-1-15,1 1 1 0,1 3 0 0,3 1 1 16,-2 2 1-16,1-2-3 0,3 2 3 0,-1 2 2 15,3-1 1-15,2 2-1 0,-1 0 2 0,3 0 0 16,0 0 2-16,0 0-1 0,5-1-1 0,-4-1 0 0,5 0-2 16,1 1 0-16,-1-2-3 0,3-2 0 0,3 0-63 15,-5-4 25-15,6 1-27 0,0-4-17 0,-2-4 1 16,1-5-5-16,7-1-18 0,-5-6 0 0,3-2-4 0</inkml:trace>
  <inkml:trace contextRef="#ctx0" brushRef="#br0" timeOffset="35533.76">16706 5503 1284 0,'-8'3'-32'0,"5"5"-31"15,0 0-2-15,-3 1-14 0,3 2-9 0,-1 3 1 16,0 3-18-16,-1-1 40 0,3-2 9 0,-5 2-1 16,2-2 44-16,-1-1 7 0,-1-1 9 0,4 1-1 0,-3-2 9 15,3-2-4-15,1 2-1 0,1 0 4 0,-4-1-7 16,3-1 1-16,2 1-1 0,0-4-2 0,0 2 1 0,2-2-3 16,1-1 1-16,-3 0 1 0,2-4-3 0,1 2 0 15,-2-1-2-15,1-2 2 0,-1 0 0 0,4 0 2 16,-3 0-1-16,-1 0 1 0,1-3 2 0,1 0 2 15,2-4 1-15,-4 1-2 0,1-2 2 0,3 0 0 16,-1-4 2-16,-1 1 0 0,2-3 0 0,1-1 2 16,-2 1 0-16,-1-1 2 0,3-1 1 0,-1 2-1 15,1-5 7-15,-1 5-4 0,0-2 2 0,1 0 1 16,-1-1 0-16,4 0 0 0,-3 1-3 0,2 0 2 16,3 2-1-16,-1-2 2 0,-3 2 0 0,3 1-2 15,1 1 2-15,-2 2 0 0,-1 3-1 0,2-1-4 16,1 3-1-16,-5 0 3 0,2 2-4 0,1 5-3 15,-4-2 1-15,4 1-11 0,-1 2-2 0,-3 5-18 16,-2 2-17-16,0-1-5 0,2 2-27 0,0-3-56 16,-1 3 97-16,3 2-50 0,4-4 81 0</inkml:trace>
  <inkml:trace contextRef="#ctx0" brushRef="#br0" timeOffset="36218.05">17279 5348 1234 0,'-16'-11'85'15,"8"4"-83"-15,0 2-44 0,2 3 10 16,-2 4 1-16,5 1-64 0,-2 5 32 0,4 3 1 0,-2 0-12 15,1 3 41-15,-4-1 8 0,1 1 13 0,2-2 5 16,0 1 9-16,-4 0 4 0,6-1 2 0,1 2-5 16,-2-1 4-16,2 1-3 0,2-3 2 0,1 2 0 15,3-2-4-15,1 1 2 0,0-2-2 0,1-2 2 16,0-2 1-16,5 2 7 0,-1-4 2 0,-1-2 0 16,-1-2 8-16,-1 2 1 0,2-4 0 0,-1-1-1 0,2-2 1 15,-1 0-8-15,-3-1 1 0,3-2-4 0,0 0-6 0,0-1-1 16,0 3-1-16,0-4 0 15,-5 2 0-15,4-1 1 0,-1 1 0 0,-2-1-3 0,2 1 1 0,-4 1-2 16,1 0 2-16,-3 0 1 0,5 1-2 0,-3 1-1 16,-2-1 0-16,2 4 2 0,-2-2 0 0,0 1 3 15,0-2-2-15,0 5-3 0,-1 0 3 0,-2 0-4 16,1-2 2-16,1 4 1 0,-2 1-5 0,2 2-2 16,-1-1 2-16,1 1-1 0,2 0 0 0,-2 0 1 15,0 1 1-15,-1 2-2 0,-1 0 2 0,0 1 1 16,8-1-3-16,-5 4 3 0,-1 1-2 0,6-2 1 15,-2 2-2-15,-3 1 1 0,5 0 1 0,0 2-5 16,-4-1 5-16,4 3-1 0,-1-1 0 0,2 2 1 16,-7-2-2-16,2 1 3 0,0-1 0 0,-3 0 0 15,2 0-1-15,-1 1 1 0,6 1 0 0,-4-2 0 16,0 2 0-16,3-2 0 0,3 5 0 0,-5-5 0 16,-2 1 0-16,3-1 0 0,-11-4 0 0,1 1 1 0,4 0-1 15,0 0 2-15,-5-4 1 0,6-1-1 0,-8 0 2 16,0 1-2-16,-1 1 1 0,1 0 1 0,-1-8 0 0,-6 2 0 15,4 1 2-15,-10 0-1 0,7-3 1 0,-1 1-2 16,1-1 1-16,-1-2-2 0,-2 2 1 0,1-3 0 16,-4-1-3-16,3-1 3 0,2 1 3 0,-7-4-2 15,4-4 3-15,0 4-3 0,-2-6 1 0,2 5 2 16,-2 1-3-16,2-3-2 0,1-1-4 0,2 4-1 16,-2-3-4-16,3 3-24 0,7 5-28 0,-3-6-15 15,2 6-41-15,1 0 4 0,4-2-48 0</inkml:trace>
  <inkml:trace contextRef="#ctx0" brushRef="#br0" timeOffset="56600.15">3468 12241 56 0,'-14'-8'-6'0,"1"2"6"0,1 0-9 15,-4-1-28-15,5-1 40 0,-2 1 3 0,-1-1 0 16,6 1 0-16,-1 0-1 0,-1 0 2 0,4-4-1 16,1 3-1-16,-4 2-3 0,1 0-1 0,0-2-2 15,-1 0-1-15,3 2 0 0,-2-2-5 0,1 5-1 16,1-5 4-16,3-1-4 0,0 2 1 0,1 1 3 15,-3-2-2-15,5 2 5 0,-3-2 1 0,3 0 0 0,-3 3 0 0,-2-4 0 16,2-5 0-16,2 6 0 0,-4-2 0 16,-1-1 0-16,3 4 0 0,-4-3 2 0,4-1-1 0,0 3 6 15,1 4 0-15,-2-3-2 0,2-1 1 16,1 4-2-16,1-3-1 0,0 6-1 0,0-6 1 16,3 6-3-16,0-1 1 0,0-4 6 0,-3 1 3 0,3 1 0 15,0 0 8-15,2 0 8 0,-2 4 1 0,-3-3 1 0,2-2 8 0,-1 3 4 16,-1 1-1-16,0-2 3 0,2-1 0 0,-2 0-12 0,0-1 3 15,-2 2 1-15,2 0-14 0,0-2 2 0,0 2-2 16,-1-2 0-16,-1 2 3 0,4 1-1 0,-2 1 1 16,0-5 0-16,1 2 0 0,4 4-3 0,-3-6-1 0,-1 5 0 15,1-3-3-15,-2 1 1 0,1 0-1 0,2 2-5 16,2-3 2-16,-3 1-2 16,-1 2-3-16,1-2 5 0,4 3-4 0,-1-4-3 15,-2 3 1-15,3 1-4 0,-2 0 0 0,3 0 0 16,0 0 1-16,1 1-2 0,-4-1 2 0,1 0-2 15,3 2 0-15,4 1-1 0,-4-1-1 0,-1 1 0 16,4 0 1-16,-2-1-1 0,-1-1 0 0,3 2 0 16,1 0 2-16,-2-1 1 0,3 0 0 0,1-1 2 15,0-1-2-15,2 2 4 0,-1-2 0 0,1 0 1 0,0 0-3 0,-2-2 0 16,2 1 1-16,4-3-1 0,-7 4 0 0,4-3 0 16,3 3 0-16,-2-1-2 0,-1-1 1 15,2 2 0-15,3 0-2 0,-6-1 0 0,4 1 0 0,-3 0-1 16,5-2 1-16,-4 2-2 0,4 0 0 0,-3 0 1 15,3 2-1-15,-5-2 3 0,3 3-1 0,2 1 0 16,-4-2 3-16,-1-2 2 16,2 2 2-16,-2-1-1 0,5 2 2 0,-8-1-2 15,2-1 0-15,-2-2 2 0,4 1-2 0,-1 1-4 16,-3-1 1-16,2 4-3 0,-1-3 0 0,3 4 0 16,-6-4 0-16,1 6-2 0,11-1 2 0,-10-3 1 15,5 2 0-15,-7 1-3 0,9 0 1 0,1 1 1 16,-5-1 0-16,3-1 0 0,-5 1 0 0,0 2-1 0,1-2 2 15,3-1-1-15,-5-2 0 0,2 3 0 0,-2-6-2 0,2 7 3 16,1-1-3-16,-1-3 2 0,1 2-2 16,2 0 2-16,-2-1 0 0,5 1-1 0,-3 3 0 0,3-8 0 0,0 3-1 15,-1 3 0-15,-1 1 1 0,2 0-2 16,-3 0 1-16,1-1 1 0,2-1-2 0,-1 6 2 0,1-7 0 16,-2 3 0-16,1-6 0 0,5 4-1 0,0 0-1 0,0-2 1 15,3 2 2 1,-3-2-2-16,4 1 2 0,-1 0-1 0,1 3-1 0,-5-3 3 15,0 0-3-15,3 3 1 0,-4-6-1 0,1 4 1 16,0-2 0-16,0 2-1 0,0-4 0 0,1 3 1 16,-1-1-1-16,0-2 1 0,2 4 1 0,-4-2-3 15,-2-1 1-15,7 2 0 0,-7-2 0 0,2-2 1 16,5 0-1-16,2 2 0 0,-1-2 1 0,5 0 1 16,-1 0 1-16,-1 0-3 0,-1 0 4 0,5 0-3 0,-7 1 1 0,4-1-1 15,-7-1-1-15,1 1 0 0,0 0-1 0,3 0 2 16,-5-2-1-16,3 0 0 0,-6-2 0 0,5-1-1 15,-3 5 1-15,6-3 4 0,-8-3-2 0,0-2-2 16,3 1 3-16,0 4-3 0,0 0 2 0,0 0 0 16,-1-3-2-16,-1 6 1 0,1-2-1 0,1 2 0 15,4 2 1-15,-7-2-1 0,1 0 0 0,1 0 2 0,1 0-2 0,-8 0 2 16,4 0 2-16,-2 0-4 0,-1-2 2 0,0 4-1 16,1-2-1-16,-2 0 1 0,0 0 0 0,0 0 1 15,-1 0 2-15,-3 0-3 0,1-4 0 0,-1 0 3 16,1 2-3-16,-2-3 2 0,1 1 0 0,-1-3-3 15,7 3 3-15,-6-1-2 0,-1 2 3 0,-1 1-2 16,5-1 0-16,-6 2-3 16,7-1 0-16,-3 2 1 0,-3 0-1 0,-3 0 1 15,9-5 0-15,-3 2-3 0,1-2 3 0,-1 4 1 0,-6-4-1 16,6 2 0-16,2 0 0 0,1 0 0 0,-5 3 1 16,-1-3-1-16,2 1 2 0,6 0-2 0,-2 2 0 0,-4 0 4 15,1-1-2-15,0 1-1 0,0 0 0 0,5 3 0 16,-5-3 0-16,-1-2-1 0,1 1-1 0,-1 1 1 15,-1 1-1-15,2-1 1 0,-1-1 0 0,0 1 1 0,1 0 1 0,0 1 0 16,2-1-1-16,-1 4 0 0,1-6 0 0,-2 2-1 16,0 0 1-16,0-2-1 0,1 2 0 0,-1 0 0 15,3 2 1-15,-3-2 1 0,0 0 0 0,1 0 0 16,-3 3-2-16,4-3 2 0,3 0-2 0,-7-1 2 16,7-1-2-16,0 0 1 0,0 2 2 0,-3 0-5 15,9-1 5-15,-3 1-3 16,1-2 0-16,4 2-1 0,-5 0 1 0,5 2-2 15,-2-5 2-15,3 3 0 0,-2-3 2 0,0 3-1 16,1-4 1-16,0 4-1 0,0 0 0 0,-2-3 1 16,5 3-1-16,-5 0-1 0,0 0 0 0,-1-3 0 15,5 3 0-15,-2 0 2 0,0 0 0 0,1 0-2 16,1-5 3-16,-1 2-3 0,0 2 3 0,4 1-3 16,1 0 0-16,-2-3 1 0,5-2-1 0,-1 3 1 0,1 1 1 0,3-2 1 15,-1-1-1-15,-5-2 0 0,3 0 0 0,1 3-1 16,-1-2 1-16,-5 0-1 0,4 0-1 0,-1 1 0 15,-2-3 1-15,-2 1 1 0,1 1-1 0,-7 1 2 16,-4-3-3-16,7 3 2 0,-2-4 0 0,-3 0 1 0,5 2-2 16,0 3 1-16,-1-1 0 0,4-5 1 0,-1 7 0 15,-3-2-1-15,0 2 1 0,-1-3-2 0,-11 5 2 0,8-3-1 0,-6 2-2 16,1-1 2-16,0 2-2 0,-3-1 5 0,-1 1-1 16,1 0-2-16,0-2-2 0,-3 2 2 0,2 0-2 0,-1 2 0 15,1-2 2-15,0 1-4 0,-1-1 2 0,-1 0 0 16,2 0 5-16,-1 0-5 0,6 2 1 0,-4-2 0 15,-2-2-1-15,1-1 4 0,0 0-4 0,-4 0 1 16,7 1 0 0,-5-4 1-16,0 0 1 0,-5 1-1 0,5-3 0 0,3 3 1 15,0-3-2-15,-1 4 1 0,0-4-2 0,4 1 0 0,-6 0 0 0,8-1 0 16,3 3 0-16,-8-3 0 0,3 2 0 0,7-2 0 16,-7 0 1-16,5-1 1 0,-1 1 0 0,-4 0 1 15,0 0-3-15,4 0 0 0,1-1 1 0,-5 1 2 16,3-1 1-16,-2 1-2 0,-3 0 2 0,6-2-5 15,-4 4 2-15,2-3 5 0,-2 1-6 0,1-2 2 16,2 2-3-16,-3 1 3 0,2 0 1 0,-1-2 1 16,4 3-2-16,-5-2 0 0,7-2 0 0,-4 2 0 15,2 1 0-15,-2-3 1 0,3-1-1 0,5 3-2 16,-5-1 1-16,6 1 1 0,-6-2-1 0,4 1 2 16,-2 1 0-16,4-1-4 0,4 2 2 0,-13 0 1 15,7 0 0-15,-5-1 1 16,3 2-1-16,0 0-2 0,-3 0 1 0,0 1 1 15,-1 2 0-15,4-5-2 0,-3 0 0 0,-3 5-1 16,4 0 0-16,1-4 1 0,-1 6 3 0,-5-4-4 16,4-1 2-16,1 3-1 0,1-1 1 0,0-2 2 15,-2 1-3-15,3 5 0 0,0-4-4 0,2 2 4 16,-2-1 0-16,0 1 0 0,-3-1 0 0,5 2 0 0,-2 1 0 16,-1 0 0-16,-2-2 3 0,3 2-3 0,-2 0 1 0,2-1-1 15,-1 1 1-15,1 0 3 0,-1-5-2 0,-4 0-2 16,4 2 0-16,-1 0 0 0,-2-2 0 0,1 5 0 0,0-8 0 15,-5 5-3-15,7 3 3 0,3 0 1 0,-5 0-1 16,1-1 0 0,-1-1 0-16,-1-1 0 0,4 0-1 0,-2 3 3 0,1 0-1 0,-7-5-1 15,10 2 4-15,0 0-3 0,1 1 2 0,-1-3-3 16,0 1 2-16,-1 1-2 0,3-2-1 0,-3 0 1 16,0-1 0-16,-1 1 0 0,-2-1 1 0,3 3-1 15,-1 0 0-15,0-1 4 0,-2 0-3 0,1-1-1 16,-2 3 2-16,0-2-2 0,5 4 2 0,-4-7-2 15,-1 4 2-15,-3-3-1 0,5 0 1 0,0 1-1 16,-6 0-1-16,8-1 1 0,-3-2 0 0,2 3 0 16,4-3-1-16,-3 1 0 0,-2 0 1 0,3-2 1 0,-1-1-1 0,3 3-1 15,-7-3 0-15,1 2 2 0,-1 0 2 0,4 2-4 16,-3-2 2-16,2 2-1 0,-3 0 0 0,-1-2 1 16,1 1-2-16,1 0 0 0,-2-1-1 0,1 0 0 15,1 0-1-15,3 0 2 0,0 2 1 0,-2-4-1 16,4 4 1-16,-3-2-1 0,4 2 0 0,4-2 1 15,-5 2-1-15,2-2-1 0,3 0 1 0,0 2-1 0,0 0 1 0,-3 1 0 16,1-3 1-16,1 2 0 0,1 1 0 0,-5 0-1 16,2 0-1-16,2-1 1 0,-1 0-2 0,-3 0 2 15,4-1-1-15,-4 3-1 0,5-4 1 0,-1 1 1 16,4 1-1-16,2 1 0 0,1 1-1 0,0-4 1 16,8 6 1-16,-4-2 0 0,3-1 0 0,-2 2 0 15,-2 0 0-15,-1-1 0 16,0-2 1-16,0 1-2 0,3-2-1 0,0 2 2 15,-2 0-1-15,5-1-2 0,2 3 3 0,2-2-2 16,-3 2 2-16,6 1-1 0,-9 4 1 0,6-4 1 0,-1 1 0 16,5-1-1-16,-6 0-2 0,3-2 2 0,0 7-1 0,-2-3 0 15,7-3 0-15,-1 7-3 0,4-4 4 0,-3 2 0 16,4 1 0-16,-4 2 0 0,1-5-1 0,3 2 1 16,-6-1 1-16,-1 2 0 0,-2-1 0 0,1-2 0 0,4 0 4 15,-2 0-5-15,3 0 1 0,-1 1 0 0,2-1-1 16,-2 2 2-16,3 0-2 0,-4 1 2 0,3-3-2 0,-7 0 1 15,0 0 1-15,3 0-1 0,3-2-1 0,0-4 2 16,3 1-1-16,2-3-1 0,-1 7-1 0,2-7 3 16,1 3 0-16,-4 0 0 0,-8 2 1 0,9-3-3 15,-6 0 4-15,4 2-2 16,-5-7 5-16,5 4-7 0,-3 0 4 0,2-1-2 16,3-1 0-16,-7 1 1 0,-2-4-2 0,1 1 2 15,-2 3-3-15,-2 0 1 0,5-5 1 0,-3 4-2 0,0-2 2 0,0 3-1 16,0 3 0-16,1-4 2 0,-1 1 0 0,2 2-2 15,-7 1 2-15,0-1-2 0,3-2 1 0,-4 3 2 16,1-4-3-16,0 5 0 0,0 0-1 0,1-3 1 16,4 1 0-16,-2 0 1 0,2-2-1 0,-2 0 2 15,7 0 2-15,-2-3-4 0,-5 3 3 0,2-1-1 16,0 1-1-16,0 0-1 0,-2-3 1 0,-4 3-2 16,3-1 1-16,6-1 2 0,-3 1-2 0,3-2-1 15,-2 0 0-15,-3 0 2 0,2 0 0 0,5 0 0 16,-7-2-1-16,2 2-1 0,-1 0-1 0,2 0 3 15,-4-1-2-15,1-1 1 0,0 2-1 0,4 0 0 0,3 0 3 0,-4 0-3 16,-1-3 5-16,-5 5-4 0,3-2 0 0,-1 0 1 16,-2-4 4-16,-1 3-6 0,-4-6 3 0,-1 1 3 15,-1 3 2-15,-1-5 0 0,-1 0 2 0,-2 0-1 16,0 2 3-16,-1-2 2 0,-5 0-1 0,-5 0-3 0,3-1 0 16,-3-2 2-16,0-2-1 0,1-1 2 0,-4 0-3 15,-5-2-1 1,2 2 2-16,0-3 1 0,-2 0 0 0,-1-2-2 0,-1 0-1 15,0 0 4-15,-3-3-4 0,1 1 6 0,-1-1-1 0,-2-4-4 16,-1-4 3-16,1 5-4 0,-1-4 1 0,1-1-2 16,-4-1 3-16,3-4-5 0,-7 4 3 0,6-2-2 15,-7 3 0-15,2-3 2 0,-3-2-1 0,0 2-1 16,0 0 0-16,-4 0-2 0,-3 0 2 0,6-5-1 16,-4 2 1-16,-3 3-5 0,-3-5 2 0,2-1-3 0,-4 3 4 0,4-2-2 15,-4 0-1-15,-4 4-1 0,3-1-1 0,-2-1 3 16,-4 1-1-16,2 2 1 0,-4-6-3 0,0 7 0 15,0-4 1-15,-6 0-1 0,-2 3 1 0,0-2-2 16,2 2 1-16,1-3 0 0,2 9 0 0,-7-1-3 16,4 1 3-16,5 2-4 0,-4 0 2 0,3 3 0 15,1 3-2-15,-4 0 1 16,0-1-1-16,4 4 0 0,1 2 2 0,-5-5-1 16,3-2 1-16,-1 9-1 0,-2-9 0 0,1 6 1 15,-3 0 0-15,1-2 0 0,0 0 1 0,2-1 1 16,-2 4 0-16,1-1-2 0,-7 4 1 0,7-7-3 15,0 2 0-15,-1 2 4 0,-3 2-4 0,2 2 1 16,1-1-1-16,-4 0 0 0,9 2 2 0,-9-1 1 16,4 4-1-16,-2-2-1 0,2 0 0 0,0 2-2 0,-1 1 1 0,-2-1 0 15,-2 0-2-15,1 2-3 0,1 3 3 0,-5-2-2 16,-1 1 0-16,-3-1-1 0,-1 1-3 0,3 2 3 16,2 5-1-16,-5-3 3 0,-3 2-1 0,4 1-3 15,-2 0 6-15,4 3-1 0,-1 0 4 0,-7 1-2 16,2-3 0-16,-1 4 2 0,2-1-3 0,-7-3 3 0,1 2 0 15,2 0 0 1,0 1-1-16,-4-1-1 0,1 3 2 0,0 0-3 16,-1-1 5-16,6 1-5 0,-4 1 1 0,-1-1 2 0,-4-1 0 15,-2-2-1-15,0 3 2 0,-3-4 0 0,0 0-2 16,1 4 2-16,2 0-2 0,-6 0 3 0,1 0-1 16,4 0 1-16,-4-2 0 0,1 1-1 0,2-3 1 0,-11-2 0 15,0 1 0-15,-2-4-1 0,3 3-3 0,-1-1 2 16,-5 7 0-16,2 0 0 0,1-1-3 0,-5-2 3 0,2 1 0 0,-1 4-4 15,-4-2 3-15,1 3-2 0,2-2-1 0,-2 1-1 16,0 0 2-16,5 2-4 0,-1 3 2 0,-4-4 3 16,8 3-3-16,-1-1 2 0,-5 1 2 0,4-3 0 15,0 5 1-15,-4-2 2 0,2 1-1 0,5 0-2 16,-3 1 3-16,-2-3-3 0,3 1 1 0,-3 2 2 16,5-1-1-16,-2-3-1 0,3 3 3 0,1-4-2 0,-4 0 1 0,8 3 2 15,-3-1-2-15,2 0 0 0,-4-4 0 0,-1 4 0 16,1-2 0-16,4 3 1 0,-4-1-1 0,-1-3 0 15,4 2 0-15,-6-2 0 0,7 3 0 0,-2 1 0 16,1 0 0-16,-1 2-1 0,-1 0 1 0,1 3-1 16,-4-2 1-16,4 2-3 0,0-1 2 0,0-2 1 15,2 1-1-15,-2 1 1 16,3-3-2-16,0 3 1 0,0-1 0 0,3 1 2 16,2-1-1-16,1 1 1 0,1-3 2 0,-3 1-4 15,6 2 1-15,-1-1 1 0,4 1-2 0,-6-1 0 16,-1 1 1-16,7-1-1 0,-5 0 1 0,7-1-2 15,0 0 3-15,4 0-1 0,-4-2 0 0,9-1 1 16,1 0-1-16,-1-2 0 0,7 0 2 0,-5 2 1 0,2-4-3 16,0 1 3-16,4-2-2 0,-5 0-1 0,0 0 2 0,0 1-2 15,-1-1 2-15,-4 0-1 0,8 2 1 0,-8-2-2 16,1 0-1-16,0 0 1 0,9 0 1 0,-7 0-1 0,5 0 0 16,-2-3 1-16,-4 1 3 0,4 1-3 0,-4-1 1 0,-5 1-2 15,0-1 0-15,-3 0 4 0,6-1-4 0,0 2 0 16,-3-1 0-16,-5 1 0 0,2-1 2 0,1 2-3 15,4-3 1 1,1 1 0-16,-8 2-1 0,2 0 1 0,2-1-4 0,5 1 3 16,-2 0 0-16,1 0 1 0,0 0 0 0,-11 0 0 15,6 0 0-15,4 0 0 0,3 3 0 0,-4-3 0 16,-2 1-2-16,2 3 2 0,4-1 0 0,4-2-3 16,-3 1 3-16,1-1 0 0,-3 1 2 0,3 0-2 15,0-2 0-15,-2 1 0 0,0-1 0 0,1 0 2 16,-3 0-1-16,3-1 1 0,-4 1-1 0,3-2 0 0,2 0 1 0,-2-1-2 15,0 0 2-15,1 0-1 0,2 0-1 0,-2-3-1 16,3 2-2-16,-2 0 0 0,-1 1 0 0,0-2 6 16,5 0-1-16,-5 2-5 0,-3-2 5 0,-3 1-2 15,2-1 6-15,-4 0-5 0,1 0 0 0,-2 1-1 16,3-1 0-16,1 0 0 0,1 2-1 0,2 0 1 16,2 0 1-16,1 0-3 0,-1 1 2 0,2 0-1 0,-4 1-1 0,0-1 2 15,-1 1-1-15,1-1 1 0,1 1 1 0,-3-1-2 16,-1-1 3-16,2 3-2 0,-3-2 0 0,6 1 4 15,1-1-4-15,2 1 0 0,-3-1-2 0,2 2 2 16,0-2 1-16,0 2 1 0,4-3 0 0,-4 3-1 16,-2 0 2-16,1 0-3 0,-3-1 3 0,-2 1 0 0,7-2-1 15,-4 1-1 1,0 1 0-16,1-2-2 0,-6 2 1 0,9 0 2 16,-1 0-2-16,3 0 0 0,-6 0 0 0,6 0 0 15,-4 0 1-15,0 0 3 0,4 0-2 0,-5 0-2 0,5 2 0 16,-3-2 0-16,-2 0-1 0,5 0 0 0,1 0 1 15,-5 0-4-15,0 0 3 0,8 0 1 0,-8 0 0 16,-2 0 0-16,6 0 1 0,-2 0 0 0,-1-2-1 0,5 2 1 16,-4 0-1-16,-3 0 0 0,4 2 2 0,-2-2-2 0,3 0 1 15,-4 1-2-15,0-1 1 0,-3 0 2 0,4 0-2 0,-3 0-1 16,1 0 0-16,-4-1 1 0,7 1 0 0,-1 1 0 16,1-1-1-16,4 2-3 0,-7-1 1 0,5 2 3 15,0-1 0-15,2 1 0 0,-7 0 0 0,-2-1 0 16,6 4 0-16,-7-1 2 0,0 0-3 0,-1 1 2 15,-4 0-3-15,0 1-1 16,1 0 1-16,-7 1 0 0,8 2 1 16,-5-1 1-16,0 2 0 0,1-1-4 0,3 1 7 0,-3 1-4 15,-3 1 1-15,7-2-1 0,-9 1-1 0,1 1 0 16,-2 1 0-16,3 2 2 0,-3 1-3 0,1-4 1 16,4 6 1-16,-2-2-1 0,3 3-1 0,7 1 3 15,0-4-1-15,-5 4-4 0,10-4 2 0,0 3-2 16,-5-4-1-16,5 4 3 0,0-4-2 0,0 5-2 0,-1 1 2 0,6-2-3 15,-2 2-2-15,-2 2 7 0,5-1-7 0,0 1 5 16,5 1-3-16,2-1-1 0,1 1 3 0,0-2 1 16,1 3 1-16,2-1 0 0,0-2-1 0,-1 6 0 15,3-3 0-15,-1 1 1 0,-4 3-2 0,2-2-1 16,4 4 2-16,2-1-3 0,0 4 0 0,0 1 2 16,0 0-1-16,-2 2 3 15,2-2 1-15,0 3-1 0,1-1 2 0,-1 2-1 16,3-1 2-16,-2-1-2 0,2 2 1 0,2 1-1 15,-4-1 0-15,2 2 2 0,0 1-3 0,-1 1 2 16,1-2 0-16,-2 4 1 0,0-5 1 0,-1 0 0 16,2 3 1-16,-1-3-2 0,-1 3 1 0,0-4 0 0,1 3-1 0,-1 1 1 15,5 0-1-15,-2 3-1 0,1-4 2 0,2 4 0 16,-3-3 4-16,3 3-4 0,-1-1 1 0,-2 2-1 0,-6 0 0 0,10-6 2 16,-4 7-1-16,-3-5-1 0,2 3-1 0,-3-1 1 15,6 2 1-15,-5 1 1 0,3-2-1 0,-2 1-3 16,4-3 1-16,-1 2 1 0,1 2 0 0,1-3-1 15,0-1 1-15,0 3-2 0,4-4 0 0,-3 1 2 16,3 1 0-16,-3-5-1 0,6 0 1 0,1 1-1 16,-2 1 1-16,1-1 1 0,4 1 0 0,-2-3-1 0,2 3-1 0,2-5 1 15,-5 4 2-15,2-4-2 0,4 1 1 0,-3 1-1 16,0-7 0-16,2 0 2 0,1 0-2 0,-1 4 1 16,0-5-1-16,-5-1 0 0,1-1 0 0,6 2 3 15,-3 1-2-15,1 1 5 0,-3-2-2 0,6 1-2 16,-2-3 2-16,5 4-1 0,-8-5-1 0,5 4 1 15,0-2 0 1,-4-3-3-16,6 2 0 0,-4 0 3 0,4-2-2 0,-1-2 1 16,0 3 0-16,-1-5 1 0,2 0-2 0,1-5 6 15,1-1-2-15,-4 1-4 0,3-3 2 0,0-2 0 0,2 0-1 0,1 1-2 0,0-3-10 0,2 1-14 16,4 1-6-16,5-2-91 0,2 1-48 0,11-2 66 16,1-2 104-16,4-5-107 0</inkml:trace>
  <inkml:trace contextRef="#ctx0" brushRef="#br0" timeOffset="57950.58">21265 6895 611 0,'3'-5'-28'0,"3"0"-16"16,-3 4 0-16,8-1-9 0,-1 1-4 0,-2 1 1 16,4 0-12-16,-1 0 18 0,2 1 6 0,-2-1 0 15,0 0 21-15,-5-3 20 0,2-2 8 0,-5 1 2 16,3-4 25-16,-2 0 10 0,-4 0 8 0,0-2-1 16,1-1 14-16,-1 2-6 15,0-5-2-15,0 8 3 0,-1-5-9 0,1-2-6 16,-2 7-3-16,0-1-2 0,1 1-9 0,-2 3-5 15,3 3-3-15,0-2-1 0,0 2-7 0,0 0-6 16,-2 0-4-16,1 0 4 0,-1 0-7 0,-3-1-1 16,1 7-2-16,0 0-1 0,4 2 1 0,-4-3 1 15,-1 9 2-15,2-1-2 0,0 1 2 0,-4 5-2 0,3-3 2 16,1 4 0-16,-4 2-2 0,4 2 4 0,-3 2-3 0,0 3 1 16,1-1 0-16,-2 2 0 0,1 0-2 0,0 1 4 15,1 5-2-15,-3-1-2 0,4-2 2 0,-3 3-2 0,4 2 1 16,0-3 1-16,-2 2 1 0,2-1-1 0,0-6 1 0,1 3 2 15,-2-3 0-15,1-3-3 0,-1-3 2 0,3 1 0 16,-5-6 2-16,2-1 1 0,1 1-1 0,-1-3 0 16,0 0 1-1,1-2-1-15,0 0 0 0,2 0-10 0,-7-1-14 0,8-2-4 16,0-2-19-16,0-1-59 0,-5-3 85 0,5 1-39 16,2-3 56-16</inkml:trace>
  <inkml:trace contextRef="#ctx0" brushRef="#br0" timeOffset="58777.22">21408 7184 212 0,'-2'2'15'0,"2"-4"1"0,0 4-23 0,0-1 67 0,0 4-62 16,0 1 3-16,2-1 2 0,-1-3-1 16,-1-1 7-16,5 5 9 15,-3-4 8-15,-2 0 1 0,0-2 12 0,0 0 9 0,0 0 3 16,0 0-2-16,0 0 10 0,1-5-12 0,-2 5-3 16,1-3 2-16,0 1-14 0,0-3-3 0,-2 2-3 15,-3-1-4-15,4 0-2 0,-1 0-4 0,-1-4 1 0,0 0-1 16,-2-1-3-16,2 1 0 0,0-3-2 0,-3 3 0 15,1-2-1-15,2 1-1 0,-5 1-3 0,3 2 3 16,-3-1-4-16,4 3 0 0,-6-3-2 0,2 1 0 0,1 1-2 0,-4 1 0 16,1 2 1-16,-1-3 1 0,2 2 0 0,-7-1-2 15,3 2 0-15,1 0 3 0,-6 1-1 0,6-1 0 16,-2-1-3-16,0 3 0 0,-1-1 0 0,4 1 1 16,-4 0 1-16,-3 1-4 0,6 1 1 0,-2 1 0 15,-4 2 0-15,7-2 1 0,-1 1 0 0,-2 1-2 16,3-2 1-16,3 0 1 15,1 4-1-15,-4-1-1 0,7 2 0 0,-14-2 1 16,14 4-1-16,-4-1 0 0,0 4 2 0,0-1-3 16,-1-1 3-16,2 2 2 0,7 4 1 0,-1 2-1 15,-6-2 3-15,3 2-3 0,4 5 0 16,4-7-1-16,1 8-1 0,-5 0 1 0,0-3-1 0,3 2-1 16,0 0 1-16,7-2 0 0,-10-4 1 0,0 6 1 15,5-3-2-15,-4-6 0 0,7-1 3 0,0 2-2 0,-5-3 0 0,-3 1 1 16,11-5-3-16,0-1-2 0,-5 0-3 0,12-2-17 15,-3-3-6-15,-2 1 0 0,4-3-23 0,5 1-28 16,-6-5-7-16,8-2-3 0,-6-3-32 0,5-3 1 0,3-2-12 16</inkml:trace>
  <inkml:trace contextRef="#ctx0" brushRef="#br0" timeOffset="59354.38">21767 7271 461 0,'0'-5'99'0,"0"-1"-99"0,0-1 58 0,4-1 69 16,-4 4-86-16,5-4-45 0,-3 5 3 0,4-4-7 0,3 1 3 16,-2 1 2-16,-1 2 2 0,0 0 0 0,-1-8 4 15,1 5 3-15,-1 0 3 0,1-2-1 0,-6 1-2 16,0 3 4-16,5-4 3 0,-4 2 0 0,7-1-3 15,-8 2 4-15,0-1-5 0,0 3 3 16,3-3-1-16,-3-1-3 0,0 3-3 0,-1 1-1 0,-5 1-1 0,4 0-2 0,0-1 4 16,-1 2-2-16,-8 1-1 0,7-2 1 0,-6 2 1 15,-1 0 1-15,-1 0 2 0,1 0-2 0,4 3 0 16,-10 2-2-16,3 1 4 0,3-1-3 0,-3-2-1 16,6 3-1-16,-10-2 0 0,6 3-1 0,2 5 2 15,-1-8-2-15,2 6-2 0,-4 2 1 0,4 6-1 16,-4-4 1-16,7 8-1 15,-3-3-3-15,-2-5 1 0,7 6 0 0,-3-2 1 16,3 2-1-16,0-6 2 0,2 8 1 0,2-5-2 16,0-1 2-16,0-2 0 0,-3 2 3 0,3-3 0 15,0-4 0-15,0-3 1 0,3 1-1 0,-1-4 4 16,-1-3-1-16,1 3 1 0,-1-3 1 0,6-2-6 16,-6 1 3-16,4-4-5 0,-2-1 0 0,7-4 0 15,-2 4-6-15,-1-3 3 0,3-7-2 0,1 0-1 0,-6-3 3 0,4 4 2 16,-4-6 0-16,3 4 1 0,-4 0 2 0,3-1-2 15,-1 9 3-15,2 1 1 0,1 0-2 0,-1-5 1 0,-2 13-3 16,-4 0 0-16,-2 0 0 0,1 0 0 0,10 0-3 16,-11 5-2-16,2 3 0 0,-2 6-4 0,3-3 5 15,2 0-1-15,0 5-1 0,-5 6 2 0,0-2 0 0,9 1 1 16,-7-2 3-16,2 0 0 16,4-1-9-16,-3 0 0 0,3-2-5 0,-5-5-21 15,8 1-6-15,0-2-1 0,3-3-26 0,-1-2-4 16,-2-2-7-16,4-3-2 0,1-1-8 0,6-2 0 15,-3-7-3-15</inkml:trace>
  <inkml:trace contextRef="#ctx0" brushRef="#br0" timeOffset="59771.25">22284 6549 907 0,'-9'-19'14'0,"5"3"-9"0,-3 3 0 0,3 1-4 15,0 1-9-15,-4 3 0 0,8 5-6 0,-3-2 2 16,-2 2 1-16,5 3-3 0,0 0 4 0,-2 0 7 16,2 3 4-16,-1 2-1 0,-1 0 7 0,2 2 3 15,0 1-1-15,-1 3 6 0,-1 3-1 0,-3 1-1 16,9 5-2-16,-4 4-3 15,-4-2-2-15,8 3-4 0,-4 5-1 0,0 1 4 16,0-1-5-16,4 3 0 0,-4-3 0 0,2 1-1 16,4 2 1-16,-4 1 1 0,1-3 1 0,-3-1-2 15,0 1 0-15,1 2 1 0,-1-1 2 0,0-2 1 16,-1 0-1-16,1-1 0 0,0-2 1 0,0 3-1 16,1 0 0-16,-1-2 0 0,0 2-1 0,7 0 0 15,-3-2-1-15,-2 2 2 0,-2 0-3 0,3-5 3 0,5-4 0 0,-2 1-3 16,2-3-2-16,-5-2-3 0,-3-1-4 0,2-4-15 15,3-1-4-15,-4-1-4 0,1-2-16 0,-2-1-24 0,0-2-4 16,0-3-3-16,-3-2-25 0,1-2 0 0,-1-3-8 16</inkml:trace>
  <inkml:trace contextRef="#ctx0" brushRef="#br0" timeOffset="60109.34">21732 6912 1111 0,'-6'-11'80'0,"4"3"-86"0,2 3-6 0,2 1 15 15,5 2-28-15,1 1 7 0,8 2-2 0,0 2-5 16,1 0 9-16,4 1 8 0,-1 0 5 0,4 1 4 15,-2-2 8-15,6 2 3 0,-1-2 4 0,-1 0-3 16,6 2 6-16,-1-2-9 0,1-1 1 0,-1 1 0 0,2 0-8 0,0 0 0 16,4 0-8-16,-9 0-1 0,3-1-3 0,-4-1-17 15,3 1-5-15,3-2 1 0,-6-3-20 0,1-2-9 16,-1 0-5-16,7-2-3 0,-2-1-11 0,-1-5 10 16,-4 1-3-16,-3-3-5 0,1 0 8 0,-5 1-10 15,-1-2 50-15,-5 0-22 0,-1-1 50 0</inkml:trace>
  <inkml:trace contextRef="#ctx0" brushRef="#br0" timeOffset="60688.87">22795 6904 213 0,'-4'2'83'0,"2"1"-6"15,2-2-1-15,-2 3-8 0,1-3-3 0,1 1-1 0,0-1-7 0,0-1-2 16,0 0-4-16,0 0 2 0,0 0-1 0,-3-4-6 15,1 2 0-15,-3-1-3 0,4-2-4 0,-1 0-6 16,1 1-2-16,-2 1 0 0,-1-2-6 0,1 2-7 0,0-2-2 16,2 0-2-16,-6 4-6 0,4-1-2 0,0 1-2 15,-3-1 3-15,1 0-3 0,0 2-4 0,-3 0-1 16,4 0 2 0,-4 2-1-16,3-2 1 0,-3 2-3 0,-1 1-1 0,4-2 3 0,-4 4-2 15,-1-2 2-15,4 2-3 0,-2 0 1 16,2 2 0-16,-4 0 1 0,1-1-3 0,1 2 0 15,-3 1 0-15,0 1 0 0,1 1 1 0,3 0-2 0,-3 0 0 16,-1 3 0-16,5 0 1 0,0-1 0 16,2 1 2-16,-3 2 1 0,0-1-3 0,-1 1 4 0,5-2 0 15,0-1 0-15,-2-2 0 0,4 1 0 0,1 1 0 0,0-4 0 0,6-1 1 16,-1-1 0-16,-2-1 0 0,6 0 2 0,-5-1-1 16,2-2 2-16,-1-3 2 0,2 0-2 0,-3 0-3 15,2 2 3-15,2-2 1 0,-4 0-1 0,4-2 0 16,2 0-1-16,-4-2 0 0,3-1 0 0,-5-1 0 15,4-2-1-15,-4 2 0 0,4-6 0 0,-2 1 4 16,2-3-1-16,-3 3-2 0,3-1-1 0,-3-2 1 0,2-2-2 0,-2 2 2 16,3 0-3-16,-3 3 0 0,3 0 0 0,-4 1 0 15,3 2 0-15,-3 3-2 0,3 1-1 0,-3 4 1 16,4 0 0-16,-3 1-2 0,0 4-1 0,2 1-2 16,-3 2 4-16,4 3-1 0,-5 0-2 0,0 3 1 15,3 1-3-15,-3 3 3 0,-3 1 0 0,3 0 2 16,2 0-2-16,-3 2-3 15,1-3 2-15,-2 3-8 0,1-5 1 0,3 1 1 16,-1-6-10-16,-4 1-1 0,5-1-4 0,0-6 0 16,-2 3-2-16,-1-8 2 0,-1 0-5 0,1-3-5 15,2 1 0-15,0-4-32 0,-3-2-13 0,5 0 3 16,-1-7-42-16,0-3 1 0,3 1-20 0</inkml:trace>
  <inkml:trace contextRef="#ctx0" brushRef="#br0" timeOffset="61512.9">23159 6286 895 0,'-5'-19'21'0,"0"2"-20"0,5 3 3 16,-1-2-1-16,1 5-3 0,0 1-7 0,1 3 0 0,4 0 1 15,-5 1 1-15,0 1 1 0,-2 1 1 0,2 2 6 16,0 0 5-16,0 2 0 0,-3-1 9 0,2 1-3 16,1 0 1-16,0 0 3 0,-5-2-2 0,5 5-3 15,-2 2-2-15,1 1-5 0,4 4-2 0,-3-1 1 0,1 4-5 0,-1 4 2 16,2 0-3-16,1 4-2 0,-3-1 1 0,3 4 2 16,-3 1-1-16,-4 2-1 0,2-2 2 0,2 3 0 15,0 1 1-15,-2-1 3 0,4-3-2 0,-2 7 0 16,0-4 2-16,3 0-2 0,0 4-1 0,2-1 4 15,-5-1-4-15,0-3 0 0,0 6 0 16,0-6-1-16,2 4 0 0,-1-3 1 16,-1-2 1-16,0 0 1 0,2-1 1 0,4 4 0 15,-4-6-2-15,1-1 2 0,-3 0 0 0,0 2-1 16,4-5 0-16,0 0 0 0,-3-2 2 0,-1 0 0 16,0-1 4-16,3-3-4 0,5-1 4 0,-5-2 1 15,4-1-1-15,-6-4 2 0,1 0 1 0,-1-4 3 16,3-1-1-16,-4 0 2 0,6 0 2 0,-6-1-2 15,3-4-1-15,-1 0 1 0,1-3-1 0,1 2-1 0,0 0-2 0,0-7-2 16,1 2 1-16,0-5-2 0,-4 1-3 0,6-1 4 16,-4 0-4-16,0 0-4 0,-2-2 3 0,4-1-4 15,0-2 0-15,0 2-1 0,1-3 0 0,-1 2-2 0,2-4 0 16,-2 1 1-16,5-1-1 0,-4-3 0 0,2 2 0 0,0 2-1 16,0 1-1-16,1 1 4 0,0-1-2 0,-1-2-4 15,3 4 4-15,-1 3-4 0,2 3 0 0,-2-4 1 0,-2 6-2 16,1 2-4-16,2 1 0 0,2 9 0 0,-4-5-2 15,-1 5 3-15,1-5-4 0,2 7 2 0,0 1-1 0,-3-1 3 16,3 6-1-16,-1-7 1 0,2 15 0 0,-1-5 1 16,-4 3 1-16,2 0 4 0,2 0-1 0,-2 4-2 15,-4-3 4-15,0 7 3 0,-5-1 0 0,5 1 0 16,-2 3 0-16,0-1-1 16,-3 4 2-16,-2-3 3 0,2 0-2 0,-1 0-2 15,1 1 2-15,-2-1 0 0,-6-3-1 0,8 3 6 16,-4-3-3-16,2 0 0 0,-3 0 5 0,1-2 1 15,0 1-1-15,3-2 0 0,-5-2 1 0,-5-3-1 16,4 0-1-16,-2-1 2 0,-4-5-1 0,4 4-1 16,-2-4 6-16,0-3-6 0,-2 3 4 0,2-2-1 15,-1-3-1-15,-1 2 3 0,-4 1-2 0,-1-7-5 0,4 1-4 0,-3 0 4 16,0-5-6-16,1 0-5 0,-1-1-3 0,-2 0-5 16,1-5-4-16,-2 3-11 0,4-3-2 0,-1 0-3 15,-3 1-11-15,4-2-3 0,2 2-5 0,-1-1 1 16,6 0-6-16,0-3-10 0,2 2-4 0,1 1 1 15,4-2-11-15,1 0-11 0,2 1-4 0,10-1 14 16,-6-1 82-16,5 0-59 16</inkml:trace>
  <inkml:trace contextRef="#ctx0" brushRef="#br0" timeOffset="62129.97">24032 6561 688 0,'6'-6'-11'0,"-5"1"-10"0,1 5 0 0,1-5-8 16,2 5 3-16,-4-3 2 0,1 3-7 0,-2-1 16 15,0-1 3-15,0-4 0 0,0 4 19 0,-2 2 14 0,-1-4 6 16,-1 0-6-1,0 3 16-15,1-4-6 0,-3 4 4 0,1 4 0 0,-1-3-7 0,1-2-3 16,1 1-2-16,-4 1 0 0,3-2-4 0,-3 2 0 16,3 3-2-16,-2-6 2 0,2-2-1 0,-3 2-2 15,3 3 1-15,-6 0-1 0,0 0-2 0,7-5 0 16,-4 4-1-16,-3-1 0 0,0 2-2 0,-2 0-1 16,0 2-2-16,6-4 1 0,-3 2-3 0,-4 5-1 15,5-5-3-15,-4 6 2 0,10-3-4 0,-7 5-1 16,4 0-2-16,-3 6 2 0,-4-1-4 0,5 4 3 15,-6 4-1-15,3 1-2 0,-3 3 3 0,3 0 1 16,3 3 1-16,-3-1-1 0,11 1 1 0,-8-1-2 16,2 0 2-16,3-4 3 0,0 1-2 0,-2-3 2 15,0-3 2-15,0 1-2 0,4-5 3 0,-2-1-1 0,1 0 3 0,1-4-1 16,-6-1 1-16,6 0 2 0,1-2-1 0,0-3-1 16,-2 0 3-16,-1-3-1 0,6 0-3 0,-3 0 5 15,2-1-5-15,9-2 0 0,-10-2 0 0,9-1-1 16,1-1 0-16,-3-4-3 0,4 5 0 0,-1-5 1 15,3 2-3-15,-3-6-1 0,-1 1 0 0,-4-1-1 16,4-4-2-16,2 8 3 16,2-5 0-16,2 2-1 0,-2 1 1 0,3 2 0 15,-1 3-2-15,0 2 2 0,-2 0-1 0,-1 1-4 16,-4 3-1-16,1 1 0 0,-3 2-3 0,1 6 0 16,0-4 1-16,-3 5-5 0,3 3 2 0,-4-2-9 0,0 2-2 15,3 2-2-15,-5-2-11 0,1-2-11 0,0 1-9 16,4-2 2-16,-4 1-18 0,3-4-8 0,-3-1-3 15,3-4-1-15,2 0-11 0,3-1 0 0,0-4-3 0</inkml:trace>
  <inkml:trace contextRef="#ctx0" brushRef="#br0" timeOffset="62546.73">24535 6465 813 0,'-9'-14'28'0,"4"5"-9"15,-1 2-1-15,4 0-5 0,-1 2-13 0,3 2-3 16,-2 0-9-16,2 3 7 0,0 0-2 0,-8-4 0 16,5 4 4-16,-6 2 2 0,6-2 1 0,-10 3 6 0,2-1 0 0,0 2-1 15,-3 3 2-15,6 1-1 0,-5-2 2 0,4 0-4 16,-8 4-1-16,9-1-1 0,-2 5-2 0,-2-1 1 15,2-1-2-15,-2 1-1 0,9 4-1 0,-5 2 0 16,8 2 1-16,0-1 0 0,-5 0-1 0,7 4 0 16,1-2 3-16,0 2 0 0,-2-2 1 0,6-3 3 15,-1-1-1-15,-3 3 0 0,7-4 3 0,-2 0-1 0,-1 2 1 0,4-1-2 16,-7-3-1-16,-3 7 1 0,5-4 0 0,-1-3 2 16,-3 1-1-16,-4 1 1 0,2-1 3 0,-1-3-4 15,2-1 3-15,1 1-3 0,-1-4-1 0,-2 1 3 16,-1-1-3-16,-3-2-4 0,-1-1-8 0,1-1 0 15,-2-2-6-15,0-2-20 0,-5 1-9 0,4-2-1 16,3-3-24-16,-3 0-15 16,5-5-1-16,3-3-9 0,-2-2-15 0,2-3-1 15,12 1-3-15</inkml:trace>
  <inkml:trace contextRef="#ctx0" brushRef="#br0" timeOffset="63094.95">24749 6621 830 0,'0'-6'36'0,"0"3"-15"0,0 3 0 0,3-4-10 16,-1 3-11-16,-1 4-2 0,2 2-10 0,0-1 7 15,4 3-2-15,-4-1 0 16,3-6 6-16,-3 5 1 0,1-2 3 0,-1 2 0 15,1-1 0-15,0-4 3 0,-1 0 0 0,1 3 2 16,0 4 2-16,-1-1-1 0,3-1-1 0,-1-5 0 16,3 0-2-16,-4 6-1 0,1-4 0 0,3-6-1 15,-2 4-1-15,0-4 5 0,1 4-1 0,1-3-2 16,-1-4 3-16,0 4 0 0,-1-5 1 0,-1 4 1 16,3-4-2-16,-4 0-2 0,1-2 1 0,0 4 0 0,-5-5-1 0,3 2-2 15,6 4 1-15,-5-6-3 0,0 3 0 0,-2-1 2 16,1-2-4-16,-1 0 1 0,-1 1-1 0,1 1 2 15,-2 1-4-15,3 0 2 0,-2 0-1 0,3 0-2 16,-8 0 1-16,8 5-1 0,-9-5-2 0,2 2-2 16,-2 0 2-16,-6-4 2 0,2 6-2 0,4-1 0 15,-3 2 1-15,-3-3 1 0,6 4 1 0,-6 0-4 0,2 1 1 0,2-1-1 16,-4 2-1-16,-1 2 2 0,-1-1-2 0,5 4-2 16,-1-2 2-16,-2 4 3 0,2 0-1 0,-2 1 1 15,1 2 1-15,2 2 3 0,-3-1 2 0,0 3 1 16,2 4 3-16,1 1 0 0,-2 0 4 0,-1 4 0 0,2 1 1 15,4 4 4-15,-3 2-1 0,4 0 0 16,1 0 3-16,1 1-4 16,-1 1 1-16,3 1 5 0,5 0-5 0,-2-3-1 15,1 3-3-15,4-2 1 0,3 2-1 0,0-1-3 0,2-4-1 16,1 2-1-16,0 0-1 0,3-5-4 0,6 0 0 16,0 0-25-16,1-4 1 0,4-3-57 0,2 1-39 0,6-8 51 15,7 3 69-15,13-10-72 0</inkml:trace>
  <inkml:trace contextRef="#ctx0" brushRef="#br0" timeOffset="72475.05">10723 16156 356 0,'-5'-6'100'0,"-3"1"-21"0,5-1-3 0,1 1 10 15,-4 2-72-15,6-2 5 0,-2-1-8 0,2 1-4 16,0 1-3-16,-1-3-3 0,1 6-1 0,0-3 0 16,0-5 1-16,-2 6-1 0,2 0 1 0,0-2 2 15,-1 2-1-15,1-3 2 0,0-1 0 0,0 1 3 16,0 3 2-16,-2-2-1 0,1-1 5 0,-3 1-4 0,3 4 5 15,1-1-1-15,0 2-1 0,0 0-3 16,-3-2 1-16,3 2-5 0,0 0 0 0,0 0-5 16,0 2-3-16,1 4 1 0,1-6-6 0,4 0 5 15,-1 0-5-15,-2 8 1 0,5-3 2 0,-3 0 0 0,2-2 2 16,6-2-1-16,-8 9 0 0,6-1 2 0,-2-1 1 16,1-5-1-16,2 2 2 0,1 1 0 0,-1 1 3 0,1-1 1 15,1-5 1-15,-1 1-1 0,4 0 0 0,0 2 0 16,2-2 0-16,-3 1 0 0,8-1-3 0,-2 1 0 15,4 1 0-15,-1-4-1 0,1 5 0 16,0-5 1-16,1 3-1 0,0-1 2 0,-2-2-2 0,-1 0 2 16,-1 1-1-16,1-1 1 0,-2 0-1 0,1 0-1 15,1-4 0-15,1 2 0 0,-4 1 0 0,1-3 2 16,0 0 0-16,0 2-1 0,-5 1 4 0,7-4-2 16,-4 5-1-16,4 0 1 0,-2-2-3 0,-5 1 2 15,7 1-2-15,-1 0 3 0,4 0-2 0,1 3-1 0,-6-3 0 16,2 0 0-16,3 6 0 0,-2-1 3 0,-6-4-2 15,1 6-2-15,-6-3-1 0,-1 0 2 0,1 2-1 0,-1-1 1 16,-2 1-2-16,-2-1 2 16,-1-1 0-16,3 1 0 0,-2 1 1 0,-1-3 0 15,-2 4-1-15,4-4 2 0,-4 2-1 0,2-2-1 0,-5 0 2 0,5-2 1 16,-5 3 1-16,2-3-3 0,0-1 1 16,-2 3-5-16,-3-1-2 0,3-1 2 0,-2-1-8 0,-1 2-26 15,4-2-22-15,-3 5-9 0,1-4-37 0,-1 2 3 16,-1 1-35-16</inkml:trace>
  <inkml:trace contextRef="#ctx0" brushRef="#br0" timeOffset="104725.48">11177 14696 151 0,'-6'-1'12'0,"0"-2"-1"0,-1 3-3 0,3-3-23 16,-4 1 37-16,3 0-9 0,-4 1 1 0,4 1-3 15,-3 0-9-15,3-2 1 0,-4 2-3 0,-1 2 2 16,4-2 0-16,-3 1-2 0,4 4 1 0,-6-3 1 16,0 1-2-16,-3-2 13 0,4 4 0 15,-2-3 0-15,-4-1 11 0,5 4 0 0,-2-2 2 0,-1-1 4 16,2 1-2-16,4 0-3 16,-5 0 1-16,7 3-4 0,1-2-2 0,-7-1-5 15,1-3-4-15,6 4 5 0,0-2-9 0,2 0-2 0,-6-2-4 16,5 1 2-16,4 2-2 0,0 0-1 0,0-1-1 15,0 1-3-15,0 0 1 0,-1 1-1 0,6 2 2 16,2-1-2-16,-3-2 0 0,0 0 3 0,14 5-1 0,-4-4 0 16,-6 0 1-16,3-1 1 0,3 0 2 0,-3-2-1 15,1 3 1-15,3-1 1 0,-4-2-2 0,0 1 3 0,4 1-2 0,4 0 0 16,-5 0 2-16,2-3-3 0,-2 0 2 16,0 0 1-16,5 0-2 0,-5 0 3 0,1 0-1 0,-1 0 4 15,0-3-1-15,0 3 0 0,0-1 3 0,4-1 3 16,-3 2 0-16,-1 0 1 0,-1-2 1 0,3-1-4 15,-1 3 1-15,3-3-1 0,-3 0-5 0,1 1-3 16,3-1-2-16,-3 0 5 0,1 0-5 0,2 1 0 0,-3-4-1 0,1 3 0 16,2 1 0-16,-5-1 2 0,-1 0-1 0,4-2-1 15,3 2 0-15,-5-1 0 0,-1-1-1 0,9 0 1 16,-5-3 0-16,5 2 0 0,2 0 1 0,-1 2-1 16,-5-2 3-16,9 1-3 0,-3 4 2 15,-6-2-1-15,6 1-1 0,-1 2 0 0,0 0-2 0,-4-5 1 16,5 5 1-16,-1-1 1 15,-1-1 0-15,3-6-1 0,-3 7 0 0,2-2 0 16,-1 0 0-16,-5 3 1 0,4-5-1 0,1 5 0 16,-4 0 1-16,2 3-1 0,0-5 2 0,-4 2-2 15,4 0 1-15,-3-3-1 0,1 3-1 0,4-6 0 16,-1 6 1-16,-4-2-2 0,5-1 1 0,-1 2 1 0,3 1-1 0,-3-3 1 0,-4 1 0 16,5-1 0-16,-7 0 2 0,3 0-1 15,-4 3 1-15,5-4-2 0,-7-2 1 0,1 3 0 16,1 1 0-16,-2-1 1 0,2-1 1 0,-2 4-3 0,-3-4 1 15,-1 1 4-15,2 3-3 0,-2-3 3 0,1 3 0 16,-2-1 6-16,-3-1-3 0,1-4 3 0,-3-1 4 0,4 3-2 16,-5-7 1-16,-1 3-1 0,1-3-3 15,2 1 0-15,-2-1-1 0,-1 5-1 0,1-3-2 0,-2-1-2 16,4 1 2 0,-3-1 3-16,-2 1-2 0,0-2-2 0,1 1 7 0,-1-2-5 15,0 1 3-15,0-2 1 0,0 2-1 0,0-1-1 16,-1-1 2-16,1 0 1 0,-2 1-2 0,-3-2-1 15,2 0 0-15,2 1-3 0,1 0 1 0,-2-1-2 16,0 0-3-16,-4 0 0 0,5 0 0 0,-1 0 0 16,0-1-1-16,-1 1-2 0,-1 2-2 15,0-1 4-15,3-1-1 0,-2 1 0 0,0-1-5 0,-1 2 0 0,3-3 1 0,-2 3 7 16,1-4-4-16,-4 2 1 0,3-2 1 0,-4-3-2 16,1 7 6-16,0-2-4 0,-1 0 0 0,0-2-3 15,2 3 3-15,-5 1-3 0,4 1 1 0,-3 6-2 16,-1-6 4-16,4-2-4 0,-3 4 2 0,-4-1 1 15,2-2 1-15,-2 1-4 0,-1 0 1 0,0-3 2 16,1 4 0-16,-1 1-1 0,-6-2 1 0,1 1 1 0,3-1-3 0,-4 3 2 16,-1 1 0-16,3-1-1 0,-8 0-1 0,6 0-1 15,-2 0 1-15,-2 0-2 0,-2 4 0 0,-4-3 2 16,4 4-1-16,4-3 0 0,-1 0 2 0,-5 2-3 16,4 1 3-16,0-1 0 0,-1-1 1 0,8 2 0 15,-7 0 0-15,1-1-1 0,-2 3 0 0,4-2-1 16,2 3-1-16,-1-2 0 15,1 2-1-15,-2 0-2 0,4 0-2 0,-3 0 5 16,1 0-2-16,-5 2 0 0,-1-2 0 0,1 0 0 0,2 3 1 16,4-2 4-16,-6-1-4 0,5 2 1 0,-3 0 1 15,-2 1-2-15,12 0 2 0,-7 0-2 0,0 2-1 16,0-2 2-16,0 2-2 0,2 1 3 0,1-1-3 16,4 1 0-16,-6-1 2 0,6 1 0 0,-2-1 1 0,1 4-2 15,2 0-1-15,2-1 2 0,1 5-1 0,-5-4 2 0,1 1-1 0,2-1 1 16,2 5-1-16,-3-3 3 0,0-1-2 0,-1 1 2 15,1 0 1-15,0-3-2 0,3 3 1 0,-3 1 0 16,0-4 1-16,0 5 1 0,-2-1-2 0,2 1-1 16,0-1 2-16,-1 3-2 0,4 2 0 0,-3 0-2 15,-2-1 1-15,2 0-2 0,-3 1 0 0,1 0 2 16,2 2-2-16,2 5 1 16,0-7 1-16,-4 2 1 0,2 5 0 0,2-2 1 15,-1 3 1-15,4-3 2 0,-4 4-1 0,6-2 1 16,-6 1 0-16,4-1 0 0,6 1 0 0,-6-3 1 15,2 3-1-15,-5-1 1 0,6-2 1 0,1 0 0 16,-6-2 1-16,1 2 0 0,2-3-4 0,-6 0 3 16,9 2-2-16,-2-6-1 0,-4 6 1 0,-3-4-3 15,9 2 0-15,1 1 1 0,2 2 2 0,-1-1-1 0,-5-5 0 0,5 2 0 16,-4-2 0-16,2 1 1 0,-1-2-1 0,0-4-2 0,-4 0-2 16,4-4 0-16,6 4-3 0,-4-1-44 0,2-4-27 15,9 0-10-15,3-1-56 0,-1 1 2 0,7-4-48 16</inkml:trace>
  <inkml:trace contextRef="#ctx0" brushRef="#br0" timeOffset="119416.72">16609 11260 56 0,'0'-4'-6'16,"0"-2"6"-16,1 3-9 0,-1-3-31 0,0 3 40 0,0-4 0 0,3 3 0 16,-3-4 1-16,2 6 1 0,-2-3 1 0,-2-2 17 15,-2 3 0-15,1-2 0 0,3 3 17 0,-5 0-4 16,0-2 3-16,2 2 1 0,1-3-6 0,-4 6-7 16,3-7-4-16,1 4 0 0,-1 0-9 0,-1 1 1 15,-1-1-4-15,3-1 2 0,-1-1-1 0,-2-1 1 16,4 1 3-16,-2 0-2 0,3-1 1 0,-3 1-4 15,-2-1 2-15,2 0 0 0,1-1-3 0,0 3-2 16,-5-1 2-16,5 0-4 0,-1 2 1 0,0 0 0 16,-2-2-2-16,2 4 2 0,0-3 0 0,-5 3 8 15,8-2-1-15,-3 0 0 0,3 1 6 0,0 2 0 16,0 0-3-16,-2-2 5 0,2 2-7 0,0 0-5 16,0 0 3-16,0-1-5 0,0 1-4 0,0-2-1 15,0 2 0-15,0 0 1 0,0 0-1 0,2 0 0 16,-1-3-3-16,1 5 3 0,-1 1-1 0,6 0-1 15,-4-1-1-15,5 1 2 0,-4 1-2 0,1-4 1 0,3 5 2 16,-3 0-4-16,3-4 3 0,1 1-1 0,-3 3 0 0,5-4-1 16,-1 4-1-16,1-3 2 0,-2 1-1 0,2-2 1 15,0 1 0-15,2 1 2 0,-2-1-3 0,1-1 4 16,1 1-1-16,0-1 1 0,-1-1 3 0,2 2-4 16,-3-1 0-16,2-1-2 0,1 0 2 0,-3 0 1 15,0-1-3-15,3 1 0 0,0 0 1 0,1-2 1 16,-3 1 1-16,6-1-1 0,-4-1-2 0,3 1 1 15,0 1-2-15,-1-5 0 0,4 2-3 0,-5-2-1 16,2 0-1-16,-1 1 4 0,1-1-2 0,-1-2 2 16,-1 0 3-16,4 2 0 0,-5-2 4 0,-1 0-3 15,3-1 5-15,-4-1 3 0,-2-1 0 0,-1 0-1 16,-6-1 4-16,7 1-2 0,-9-2 0 0,-1 0 1 16,0 1-2-16,2-1-2 0,-2 2 1 0,0 0-2 15,3 0-1-15,-6-1 1 0,3 1 0 0,-2-4 0 0,1 4 0 16,1-1 1-16,-5 1-2 0,-1-3 4 15,-2 1-1-15,5 2-1 0,-5-1 4 0,3 2-4 16,-7-2 2-16,-1-1 0 0,5 2 0 0,-1-2 3 16,-4 2 0-16,4-1-1 0,-1 2-1 0,1-1-1 0,-2-1 1 15,-2-1-1-15,2 1 0 0,2 1-1 0,-7-4-1 0,2 4-1 16,1-1 0-16,1 1 1 0,2 3-2 0,2-3 1 16,-7 1-3-16,4-2 2 0,0 4-1 0,-2-5-2 15,1 1 4-15,-4-1-3 0,0-2-1 0,3 4 0 16,1 1-1-16,1 2 3 0,5 3-2 0,-4-2 0 15,-2 0-3-15,2 3 1 0,2 0-1 0,-1 1 0 16,-2 0-1-16,0 0 1 0,0 1 1 0,0 1-3 16,3 1 3-16,-3-2-3 0,0 2 0 0,0 0 3 15,0 0-1-15,3 2-2 0,-5-2 2 0,4 1-1 16,-4 4 1-16,2-2 0 0,2 2-3 0,1 0-2 16,-1-1-1-16,2 4 1 0,-1 0-3 0,1 2 5 15,2 1-3-15,-5 0-1 0,6 3 3 0,-7 0 2 0,0 2 0 0,4-2 3 16,-4 3-1-16,0-3 0 15,-1 0 2-15,2 2 0 0,6-2 1 0,-7 1 0 0,1 2 2 16,-1-3 1-16,3 2 0 0,-1-1-2 0,1 3 0 16,2-3 2-16,-5 3-2 0,8-1 0 0,-5-1-2 15,6 4-1-15,-1-1 1 0,-5 0 0 0,2-2 0 0,0 2-1 16,4-2 1-16,-3-1 1 0,1 2 0 0,2-1 0 16,-1-1 2-16,1 1 2 0,1-1 0 0,-1-2-4 15,-4 1 1-15,1 0-1 0,5-1 1 0,-5 0 2 16,9-3-4-16,-3 0 0 0,10-2 0 0,-3 4 0 15,1-4 0-15,4 2-2 0,1-1-3 0,0-1-3 16,-1-1-2-16,-1 0-38 0,3 0-16 0,-4 0-4 16,9-2-46-16,-3 0 2 0,1-1-31 0</inkml:trace>
  <inkml:trace contextRef="#ctx0" brushRef="#br0" timeOffset="123049.39">10649 9130 1 0,'0'-6'0'0,"0"1"0"0,0 0 0 0,0 0 3 16,3 1-2-16,-3 1 10 15,1-1-1-15,-1 0 4 0,0-1 5 0,0 2-1 16,-1-2 6-16,1 2 3 0,-3 0 1 0,-2-4 1 0,3 3 3 16,-1 1-4-16,-3-2-1 0,3 2 0 0,-5-2-3 15,3 0-4-15,0 2 0 0,-2-2-2 0,-1 2-2 0,3 2 2 16,-4-2-4-16,2-1 1 0,-1 4 0 16,-1-1 0-16,3-1-2 0,-4 2 1 0,-1 0-3 0,3-1 0 15,-1 1-2-15,-4-2-1 0,2 2-1 0,-3 0 0 16,-2 2 1-16,5-2-4 0,-3 1 0 0,-5 2 3 15,5-3-2-15,-1 7 1 0,-7-4 1 0,4 3-4 16,4-1 3-16,-13 3-2 0,5-2-2 0,5 2 0 16,-3 1-1-16,1 1-1 0,6 2 1 0,-3-1 1 15,-3 2-2-15,8 1-1 0,-1 2-1 0,-2 1-1 16,-2-1-2-16,3 3 2 0,-5-2-3 0,5 2 3 16,0 3 0-16,1 2-2 0,5-4 3 0,-5 5 1 15,2 0-1-15,1 0 1 0,3 5-2 0,-4-3 2 16,6 1 1-16,-4 1 0 0,3 1 0 0,-1-2-2 15,1 0 2-15,3 1 1 0,-2-1-1 0,2-1 0 16,2 1 0-16,0 0 0 0,2-4 0 0,1 4 0 0,0-4-2 16,2 2 4-16,1 0-2 0,0-6-1 0,2 5 0 0,-2-3 0 15,2 2 0-15,2 1 1 0,-2-3 2 16,1 2-1-16,-1-5 5 0,0-1-3 0,4 3 1 16,-1-4-2-16,0-1-1 0,4-4 1 0,-3 1-2 15,7-7 0-15,-2-1 0 0,7 6 1 0,-7-6-1 16,7-2 0-16,1-1 1 0,-3-2 0 0,0-4 1 0,3-2 1 15,3 1 1-15,-4-4-4 0,6 3 4 0,-5-7-1 16,-3 2-2-16,6 0 0 0,-1-2 0 0,-2 1-1 16,-4-2 0-16,2-2 0 0,1-3 0 0,0 5-2 15,1-2 0-15,-2-1 0 0,-4-4-2 0,5 4 0 16,-2-3 0-16,-6-1 4 0,9 4-2 0,-6-3-1 16,-2-6 2-16,-1 4 1 0,9 3-2 0,-8-4 4 15,2 2-3-15,-3-1 0 0,-7-3 1 0,4 2 0 0,1-1 0 0,-6 2 0 16,0-2 0-16,-4 2 2 15,4 0-1-15,0 0 2 0,-3-1-1 0,-5-1 0 0,3 2 1 0,-1 0-1 16,-4 0 1-16,-1-3 2 0,0 1-2 16,-4 1-1-16,4 2 1 0,-1-1-1 0,-7 3 1 0,0 2-1 15,0-2-2-15,7 4 0 0,1-4 0 16,-5 3 1-16,-1-1 0 0,-2 1 1 0,6-3 1 0,-7 0-3 16,-1 2 1-16,-3 1 0 0,-4 2-1 0,4 1-3 15,0 1 2-15,-3 1-3 0,2-2 2 0,-2 4 0 16,-1-1-1-16,-1 1-2 0,3 4 3 0,-6-4 4 15,-1 4-5-15,3 0 1 0,-2 2 2 0,4 0-5 16,-5 1 0-16,1 1-2 0,4 1-7 0,-3 0-59 16,1 3 0-16,-3 3 20 0,3 1 53 0,3 0-47 15</inkml:trace>
  <inkml:trace contextRef="#ctx0" brushRef="#br0" timeOffset="133435.28">11180 9665 92 0,'-1'0'18'15,"-6"0"-17"-15,6 0 15 0,-2 0-26 0,1 0 38 16,-1 0 2-16,0-2-3 0,3 2 0 0,0 0-3 16,0 0-3-16,0 0 0 0,0 0-4 0,0 0 3 15,0 0-4-15,0 0-2 0,0 0 0 0,0 0-3 16,0 0-2-16,0 0 4 0,-2 0 2 0,1 0 3 16,1 0 4-16,0 0 2 0,0 0 2 0,0 0 1 15,0 0 3-15,0 0-10 0,0 0 1 0,0 0 0 0,0 0-8 16,0 0-5-16,0 0 1 0,0 0-5 0,0 0-2 15,0-2 0-15,1 2-2 0,1 0 0 0,1 0 0 0,0 0 0 16,-1-1 0-16,-1 1 1 0,6 0 1 0,-4 0-1 16,0 0 1-16,3-2 1 15,-1 2-1-15,0 0-1 0,2 0 3 0,-2-1-4 0,2 1 0 0,-3 0 0 16,3-2 0-16,-3 2 0 0,4 0-3 0,-3 0 3 16,3 0-2-16,-4 0 0 0,6 0 1 0,-4 2 1 15,4-1 0-15,-3-1 1 0,3 2 0 0,-1-1-1 16,2-1 2-16,2 0 1 0,-2 0-2 0,0-1 0 15,2 1-1-15,-1-2 1 0,-2 1-1 0,1-1 3 16,0 1-3-16,1-1 0 0,2 0 1 0,-3 1-1 16,-1-2 1-16,2 1 0 0,-1 1-1 0,0-1 0 15,7 0 0-15,-10 2-1 0,3 0 1 0,3-1 0 16,1 1 0-16,-5 0 1 0,6 0 0 0,-7 0-1 16,5 0 0-16,5 0 0 0,-5 1 0 0,-1 1 1 15,9 0-1-15,-6-2 0 0,2 1 0 0,3 1 0 16,-9-1 1-16,3 1 0 0,0-2-1 0,3 1 0 15,-9-1 1-15,4 2-1 0,-1 0 0 0,-1-2 1 16,3 0-1-16,-3 1-1 0,0-1-1 0,2 0 11 16,-2 0-6-16,-2 0 0 0,-1 0 3 0,2 0 0 0,1 0 3 15,-2-1-4-15,-1 1-1 0,2 0-1 0,2 0 3 0,-1-2 1 16,0 2-2-16,-3-2-2 0,3 1 2 0,0-2-1 16,-2 1-1-16,-1 1-1 0,2-1-2 0,-1 0 2 15,-3 2-2-15,6-1 2 0,-5 1 0 16,1 0-2-16,3 0 2 0,-1 0-2 0,1 1-1 0,-7-1 4 15,6 2-3-15,-2-2 0 0,6 0 0 0,-5 2 0 16,-2-2 0-16,7 0 0 0,-2 0 0 0,1 1-1 16,0-1-1-16,-1 0 2 0,-1 0 2 0,3 0-4 15,4 0 2-15,-6 0 1 0,2 0-1 0,7-1 2 16,-7-1-2-16,3 0 0 0,2 2 0 0,-5-1 0 16,-1-1 0-16,1 1 0 0,0-1 2 0,-4 1-2 15,5 1 1-15,-1-2 1 0,-1 0-1 16,4-1 1-16,-1 3 0 0,-2-1-2 0,-1-1 1 0,3 1 1 15,-1-3-1-15,3 3-1 0,-3-2 0 0,-1 0 0 0,2-1 1 16,-2 1 0-16,4-1-1 0,-6 2 0 0,2-1 1 0,-1 1 1 16,1-2 2-16,-1 4-4 15,-1-2 2-15,1-1 0 0,-4 1-1 0,1 1 2 0,-1-1-2 0,2-1 0 16,0 3 2-16,-4 0 0 0,4-3 1 0,-2 3-3 16,2-2 2-16,3 1-1 0,-4-1 0 0,-4 1 1 15,0 1-3-15,8-2 0 0,-11 2 1 0,5-2 2 16,-3 2-2-16,0 0 0 0,1-1 0 0,0 1 4 15,2 0 2-15,-8 0-4 0,3 0 3 0,7 0-3 16,-5 0 1-16,-5 0 4 0,6 0-5 0,-5-2-1 16,1 2 1-16,-2 0-2 0,0-1 1 0,0 1-2 15,0 0-5-15,0 0-4 0,0 0-4 0,0 0-55 16,-2 0-29-16,1 0 40 0,1 1 57 0,-2 4-56 16</inkml:trace>
  <inkml:trace contextRef="#ctx0" brushRef="#br0" timeOffset="151789.45">9820 11889 246 0,'-11'-2'0'0,"3"-3"4"15,2 1-1-15,-4 1-1 0,4 1 5 0,1-1 5 0,2 1-4 0,0 1 1 16,-4 1-4-16,3 4 7 0,-1-4-3 0,3 0 4 16,-2-3 4-16,-4 3 1 0,3-3 7 0,-4 3 6 15,2-3-1-15,0-3 0 0,-6 6 6 0,5-3-1 16,2-2-1-16,-4 3-3 0,-1-1-4 0,7-3-8 15,-1 1-1-15,-4 4 6 0,7-4-12 0,-12 5 0 16,1-2 0-16,4-4-1 0,2 3 2 0,-7 0 3 0,10-2-3 0,-9-1 1 16,2-2 1-16,8 2-2 0,-7 1 0 0,7 0-3 15,-8 2-3-15,2 0-1 0,1-2 2 0,8 3-3 16,-9-1-1-16,1-1-2 0,3-3 1 16,-8 3 1-16,10 0-2 0,2 0 3 0,-7 1-3 0,-5-2 2 15,4-1 1-15,2 2 4 0,0 0 0 0,3-1-1 0,-8 0 4 0,-2-1-4 31,3 0 2-31,-2 1 1 0,5 0-4 0,0 1-2 16,-3-3 0-16,0 3-1 0,-1-3-2 0,2 4-1 0,-1-2-1 16,0-1 2-16,-1 3-2 0,-1 0 1 0,2-3 0 15,-1 1-1-15,1 0 0 0,-2 0 0 0,2-1 1 16,0 1 0-16,0-1 0 0,-2 0-1 0,1-1 0 0,-1 3 1 16,-1-1-1-16,0 0-1 0,-2 1 0 0,-1 0 0 15,0 0 0-15,4 1-1 0,-3-1 0 0,-1 0 1 0,6 1 0 0,-10-2-2 16,6 2 0-16,4 1-1 0,-7-4 0 0,1 1-1 15,1 2 1-15,4 0-4 0,-9-3 0 0,6 2 0 16,0 0-2-16,-2-1 2 0,14 3-1 0,-19 1 1 16,9-2-1-16,1-2 0 0,-1 5 2 0,1-2 0 15,-3 2 2-15,1-1-3 0,-5-2 2 0,12 1 2 16,-8 2 1-16,-2 0-2 16,3 0 2-16,-2-1 1 0,4-1 1 0,-4 2 1 15,-1 0-1-15,-1 0 0 0,4 0 1 0,-5 0-2 16,4 0 0-16,-1 2 3 0,-1-1-2 0,-2 1 1 15,3-1 0-15,-6 2-1 0,6 2 1 0,-7-2 0 0,5 2-1 0,-5-2-1 0,-2 3-2 16,2 1 2-16,-3-1 0 0,7 2 2 0,-5-2-1 16,1 4-1-16,-2-3 2 0,4 1-1 15,2 0 1-15,-4-2 0 0,5 4 0 0,-4-2 0 16,0-2 0-16,5 2 0 0,0-2 0 0,-5 2 0 16,0 2-1-16,3-4 2 0,-2 0 0 0,2 4-1 15,-3-1 0-15,-1 2 0 0,2-2-1 0,1 1 1 16,-2 1 0-16,5 1-3 0,-7 1 3 0,2 1-1 0,5-4-2 15,1 2 1-15,-3 2-2 0,2 2 2 0,6-3 0 16,-2-4 0-16,2 5 0 0,2-3-1 0,1 5 2 0,-5 0-1 0,4-4-1 16,6 2 0-16,-16-1-1 0,8 9 1 0,0-8 0 0,4 5 1 15,-4 0 1-15,7 0-3 0,-6 3 3 0,1-5-1 16,6 7-2-16,-7-4 3 0,9 2-3 0,-4-3 1 16,3 2 1-16,-2-3 1 0,-3 0 1 0,7 1-1 15,2-4 0-15,6 3 1 0,-11-1 0 0,9 2-1 16,-6-2 0-1,3 0-2-15,8 2 1 0,-11 0 1 0,8 0-1 0,-3 2-1 16,-1-4 1-16,3 3 3 0,-4-1-1 0,3 2 0 16,0-6 1-16,5 4-1 0,-4 2 0 0,2-7 1 15,7 5-2-15,-3-2 1 0,7-3 0 0,0-1-1 16,-2 2 1-16,4-4 2 0,-5-1 0 0,5 2 1 16,-5-4 1-16,7-6-3 0,-5 4 3 0,1-3-1 15,1 1-2-15,-4 3 2 0,5-5-3 0,-3 0 1 0,1-2 0 0,-2 4 1 16,2-4 3-16,-3 0-4 0,4 2 1 0,-4-4-2 15,1 2 2-15,2 0 4 0,-3 0-4 0,2 2-1 16,0-1-1-16,3 1 0 0,-2-2 1 0,-1 0-1 16,5 2 0-16,-2-2-2 0,0 3 2 0,8-3-1 15,-5 0 1-15,2 1-1 0,-2-1 1 0,5 2 0 16,-3-2 0-16,1 0 0 16,-5-2 2-16,3 2-2 0,-1 0 0 0,0 0 0 15,-1 0 1-15,2-1 1 0,-1 1-1 0,-1-2-2 16,3 2 1-16,-2-1 0 0,-1-7 0 0,-4 6 0 15,4-3-1-15,1 2 0 0,0 0 1 0,2 0 1 16,-2 0 2-16,2-5-2 0,-2 3 2 0,6 2-3 0,-4-3 0 16,-2 1 0-16,-1-1 1 0,-2 1-2 15,3-1 1-15,-3-1 0 0,3 0 1 0,-1 0-1 0,-1 6 0 0,-2-6 1 16,2 1-1-16,1-3 3 0,-5 4-3 0,4 2 0 0,-1 3 0 16,0-6 0-16,-3-1 0 0,2 1 0 0,-5-2-1 15,9 5-1-15,-6-3 1 0,9-1 0 0,-8 1-1 0,2-2-1 16,0 0 0-16,7 2 2 0,-1-2-1 0,-4-3 1 15,-1 2 0-15,-7-1-1 0,6-1 2 0,-5 2 0 16,4-2 0-16,-6 1 0 16,-5 3 1-16,-1-4-1 0,4 0 2 0,3 0-1 15,-7-1 1-15,4 1 0 0,-4 2-2 0,1-2 1 16,-3 0 0-16,1 0-1 0,3 2 0 0,-6-2 0 16,3 0 0-16,-3 1-1 0,4 1-1 0,-1-2 4 15,-3 0-3-15,-1 1 3 0,4-1 0 0,-3 0 1 16,1-1-2-16,-3 2 3 0,0 1-3 0,2-1 0 15,-3-2 3-15,-1-1-1 0,-1 1 1 0,0 1-3 0,0-2 6 0,0 0-4 16,0 2 2-16,0-1-4 0,0 4 1 0,0 0 1 16,0-3-1-16,0 2 0 0,-3 1-1 0,0-2-1 15,0 2 0-15,0 1 0 0,1-3 1 0,-4 1-1 16,1 4-1-16,0-4 1 0,-2 4 1 0,2-3-1 16,-3 5 2-16,3-7 0 0,-4 6-3 0,-1-3 4 0,6-2-2 15,-6 6 0-15,2-5 3 0,2 0-5 0,-5-3 2 0,0 8-1 16,5-7-1-16,-4 3 1 0,-2 2-2 0,2 0-1 15,-4 0-4-15,-2 4 3 0,1-1-3 0,5-2-5 16,1 2-5-16,3 2-5 0,-7 2-6 0,2-4-35 16,5 2-13-16,1 0-1 0,-5 0-42 0,3 3 1 15,0 0-19-15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37:34.0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6461 10860 68 0,'0'-5'5'0,"2"1"-12"0,0 2 7 0,1-1-43 16,0 0 48-16,0 0-2 0,3-1 2 0,-1 3-3 15,4 1 1-15,-1-3 1 0,2 1 0 0,1 2-2 16,1-1 2-16,-1 1 3 0,0-2-3 0,-1 0 2 15,1-1 0-15,0 3 7 0,0-3-2 16,0 0-1-16,-2-2 3 0,-1 4-3 0,2-1 5 0,1 1-1 0,1-4-5 16,-4 2-2-16,5 0 4 0,-1-2-6 0,7 3 1 15,-5-1 0-15,0 2-3 0,1-3 3 0,-3 4 0 0,10-6 3 16,-3 3-4-16,1 0 1 0,-4-2 2 16,5 0-3-16,-1-2 1 0,4 0 1 0,2 1-3 0,-2 4-3 15,-2-5 1-15,-3 3 0 0,6 1-1 0,-1 2 1 16,-1 1-3-16,-1-2-2 0,-4 0 1 0,-1 2 2 15,3 2 0-15,-2-2 0 0,2 2 0 0,-3-1-1 16,2 1 1-16,-1-1 3 0,2 4-3 0,-3-3 2 16,5-2 1-16,5 0-4 0,-10 1 2 0,4 2-1 15,-4 2 3-15,2-2-2 0,-3-3 0 0,-2 3 2 16,6 2-1-16,-12 0 2 0,10-2 0 0,-3-3 3 16,3 2-3-16,4-2 4 0,-5 0-1 0,10 1-1 15,-7-1 0-15,7 0 2 0,0 2-2 0,1 1 3 0,-3-3 1 16,5 0-3-16,0 0 5 0,-5 0-4 15,2-2 1-15,-2 2-1 0,0 0-3 0,0-4 3 0,2 4-2 0,-2 0 2 16,3-4 2-16,-1 4-2 0,-2-1 3 16,1 1-1-16,-1-2 0 0,3 2-3 15,-8-1-2-15,6 1 0 0,0 4-3 0,0-2 2 0,-1 1-2 0,0-3 0 16,2 2 0-16,-4-1 1 0,7 2 3 0,-5-3 2 16,-3 0-1-16,3 0 6 0,-1 2-1 0,-2 1 1 15,0-3 4-15,0 3-3 0,-3-1-1 0,1-2 2 16,4 0-4-16,-4 0-1 0,1 0-3 0,4 1 0 15,-3 1-2-15,0 0-3 0,3-2 1 0,-3 1 0 16,3 1-2-16,-1 1 0 0,3-3 4 0,-2 0-4 16,-1 3 3-16,2-3 2 0,-2 2-1 0,3-1 2 15,-7-1 2-15,10 0-1 0,-10 0-1 0,6 0 1 16,3 2 0-16,-2-2-2 0,-2 0-1 0,2 1-1 16,0-1 0-16,0 3-2 0,-2 1 2 0,0-4-2 15,0 1 0-15,-1-1 0 0,1 0 1 0,0 0-1 16,-3 0 0-16,6-1 4 0,-4-3-4 0,1 4 0 15,3-1 2-15,1 1 1 0,-6-2-2 0,3 1 2 0,-4-2-3 16,9 3-1-16,-4 0 2 0,3-2 0 0,3 2-2 16,-3 2-1-16,4 1-1 0,-2 1 3 0,4 0-2 15,-8-1 1-15,5 1-1 0,-6 0-1 0,1-1 1 0,2-2 0 16,-2 4 2-16,1-2-2 0,-4 2 2 0,2-2 1 16,3 0 0-16,3 2 2 0,-4-2 0 0,-3 0 3 15,5-1-2-15,-3-1 2 0,4-1 1 0,1 2-2 16,-5-2 2-16,4 0-1 0,-2 0-1 0,3 0 1 15,-4 0-1-15,1 0-1 0,2 0 0 0,-4 0-1 16,0 0 1-16,1 0-1 0,-4 0-2 0,5 0 2 16,-3 0-2-16,-2-2 0 0,0 2-1 0,-3 0 2 15,1-1-1-15,0 1-1 0,2 0-1 0,0 0 0 16,-2 1-1-16,-2-1 2 0,1 2-2 0,6-1 0 16,2 1-1-16,0-2 0 0,-3 3 0 0,1 0 1 15,2-1-1-15,1 1-1 0,4-1 2 0,-7-1 0 16,1 2 3-16,4 1-4 0,-5-3 1 0,3 2 0 0,2-1 0 15,1-1 3-15,-5 3-3 0,6-3-1 16,-5 2 0-16,0-1 2 0,4-1-1 0,-4 1-1 0,2 1 1 16,1-1 0-16,3-1 0 0,-1-1 0 0,1 2 2 0,1-1 0 15,-2-1 1-15,3 0 0 0,0 0-3 16,-5 0 3-16,1 0-1 0,-1-1-1 0,2-2 0 0,-8 1-1 16,2 1 0-16,5-3 0 0,-8 3 0 0,4 1 0 15,2-2 0-15,-4-1 0 0,5 3 2 0,-3 0-1 16,1 0 0-16,2 0 0 0,-1 0-1 0,1 0 1 15,-5 3-1-15,4-1 1 0,-7-2-1 0,3 1 0 16,-1 1 0-16,-2-2 1 0,0 0 0 0,-3 2 2 16,0-2 1-16,2 0-4 0,-2 1 1 0,-3-1 2 15,1 0-3-15,4 0 1 0,-7 0-1 0,7 0-1 16,-2 0 1-16,3-1 1 0,-6 1 0 0,0-2-2 16,-1 2 1-16,4 0 0 0,4 0 0 0,-9-2 1 15,7 2-1-15,-2 0 1 0,4-1-1 0,3-1 1 16,-4 2-1-16,0-3 2 0,-3 3-1 0,3 0 0 15,-6-1 0-15,5-4-1 0,-6 2 5 0,5 0-5 16,0 1 2-16,-2 0-2 0,-3-1 0 0,4-2 0 0,-4 5-2 16,4-1 4-16,-5 1-3 0,5 0 1 0,0-2 1 0,-5 2-1 15,1 0 0-15,5 0 3 16,-2 0-3-16,-4-1-1 0,7 1 1 0,-2 0-2 0,-3 0 1 16,4 1-1-16,-1-1 2 0,-6 0-1 0,14 2-1 0,-5 1 2 15,-3-3 1-15,-2 0 0 0,2 0 1 0,2 0-2 16,1 0 0-16,-1 0 4 0,-8 0-4 0,6 0 1 15,0 2 0-15,0-1-2 0,-2-1 1 0,1 2 0 16,-4-1-1-16,5-1 1 0,-3 2 0 0,4 0 0 16,-5-2 0-16,5 1 0 0,-1 1 0 0,2-2 1 15,-7 0 1-15,7 0-2 0,1 0 1 0,-9-2-1 16,7-1 3-16,-5 1-3 0,2 1 2 0,-1-2-2 16,4-1 2-16,-1 4-2 0,2-3 0 0,1 3 1 15,-1 0 1-15,1 0-2 0,-3-1 1 0,3 1-1 16,-3 0 0-16,-1 0 1 0,-2 0-1 0,3 0 1 15,-7-2-2-15,3 2 1 0,0-1 0 0,0 1 0 16,2-2 0-16,-4 2 0 0,1-2 0 0,4 1 2 16,-7 1 1-16,6 0-3 0,-4 0 1 0,3-2 1 0,0 2-2 15,-4 0 5-15,3-1-4 0,-7-1 3 16,8 2 2-16,-5-1-2 0,0-1 3 0,2-1-2 0,1 1 1 16,-3 1 0-16,5 1-3 0,3 0 2 0,-8-2-5 0,7 2 5 15,-4 0-2-15,-1 0 2 0,-1 0-3 0,6 0 3 16,-9-1-1-16,3 1-2 0,7 1 1 0,-7 1 1 15,3-2-3-15,-1 0 1 0,-1 1-1 0,-4-1 1 16,4 2 0-16,-2-2 0 0,0 0 0 0,2 0-1 16,0 0 0-16,-2 0 0 0,2 0 0 0,3 0-1 15,-4-2 1-15,1 2-2 0,0 0 1 0,1 0 1 16,-1 0-1-16,-4 0 0 0,3 0 0 0,-1 0 0 16,5-1 1-16,-2 1 1 0,0-3 0 0,-6 3-2 15,5 0 0-15,4 0 0 0,-2 0-2 0,-1 0 3 16,-3 1-1-16,-1-1-1 0,1 3-1 0,0-3 2 15,-1 0 0-15,-1 0 0 0,4 2 0 0,-3-2 0 16,1 0 1-16,3 0 0 0,-3 0 0 0,7 3-1 16,-1-1 1-16,-6-2 0 0,3 1-1 0,4 2 0 0,-4-1-1 0,4-2-1 15,-7 0 3-15,2 0-2 0,1 0 1 0,0 0-1 16,-1 0 1-16,3 0 2 0,-2 0 0 16,5 0-1-16,-3 0 0 0,3 0 0 0,0-2 0 15,0 1 0-15,2-1-1 0,-2 1 0 0,0-3 0 0,0 1 2 16,-2 0 0-16,4-2-2 0,-2 4 2 0,-5-2-1 15,-1-4-1-15,7 4 2 0,3 0-2 0,-3 0 0 16,-2-2 0-16,4 2 0 0,0-2 0 0,-1 1 0 16,7 1 1-16,-9-2 0 0,2 0 1 0,-2-1-2 15,4 4 2-15,-4-1 0 0,-3-2-1 0,3 1-1 16,2 4 0-16,-4-7 1 0,2 1-1 0,2 6 1 16,-2-5-1-16,3 1 0 0,0 1 1 0,0-2-2 15,-4 0 2-15,6 2-2 0,-5 0 0 0,0-2 1 16,-2-1 0-16,4 4-3 0,-1-1 3 0,3 1 1 15,-1-4-1-15,1 6 0 0,4-1-1 0,3-4 0 16,2 3 0-16,-5-1 1 0,0 2-2 0,0-3 2 16,0 4-1-16,-2 0 1 0,-1-3 0 0,-1 2 1 0,-2-2 1 0,4-2 0 15,-4-1 0-15,1-2-2 0,-1 1 3 16,-2 1-1-16,1 5-1 0,-2-3-1 0,-1 1 3 16,-6 3-3-16,5-1-1 0,0-1 2 0,-6 2-1 0,1 2 1 15,-2-1 0-15,-7-1-1 0,8 0 4 0,-6 0-2 16,-7 0 0-16,4-1-2 0,5 2 0 0,-3 1 3 15,-2-2-3-15,5 5 2 0,-9-5-3 0,3 0 0 16,5 4 1-16,-2-2-3 0,-6-2-8 0,0 0-2 16,2 1-8-16,1 6-34 0,8 2-18 0,0 4-7 15,0-2-45-15,6 6 1 0,7 2-27 0</inkml:trace>
  <inkml:trace contextRef="#ctx0" brushRef="#br0" timeOffset="9000.45">8579 14619 181 0,'-7'-1'13'0,"6"4"-8"15,-2-3-2-15,-4 0-11 0,4-3 19 0,2 4-5 16,1-1 4-16,-2-1-3 0,2 1-3 0,0 0 8 15,0-2 2-15,-2 1-3 0,2-1 11 0,-7-6 9 16,5 7 1-16,0-3-1 0,-2 0 9 0,2-1-5 16,-1 5-1-16,0 0 1 0,0 0-8 0,-2 3-9 15,2-3-5-15,3-1 5 0,-3 1-12 0,1 0 1 16,2 1 0-16,0-1-3 0,0 0 3 0,-3 2 0 0,3-1 11 16,0 2-5-16,0 1 5 0,0-3-6 0,5 1 2 0,-4 3 5 15,1-4-11-15,1-1-2 0,2 3-1 0,-1 0 0 16,1 1-3-16,3-1-1 0,1-3 1 0,-2 1-2 15,4 6-1-15,-2-4 0 0,2 1 1 0,-1-2 0 16,1 3 0-16,1-5 7 0,1 6-3 16,-1-3 0-16,1-3 6 0,1 2-2 0,-1-1 0 0,1-1 4 15,5-1-4-15,-4 2-3 0,0-1 4 0,7 2-5 16,-8-1 0-16,2-1 0 0,4 4 0 16,-3-3-2-16,2 5 0 0,-2-4 0 0,4-2-2 0,-4 0 4 15,5 2-2-15,5 1 0 0,-3-3-1 0,1 0 1 16,-3-2-1-16,1 5 1 0,6-1 3 0,-4-2-5 15,0 0 1-15,-3 0 0 0,2 0 1 0,1 1 0 16,-2 4-2-16,-1-5 3 0,0 0-3 0,2 2 0 16,1-1 0-16,-3 4 0 0,-3-5 0 0,9 0 2 15,-4 0-2-15,-2 2 0 0,-3 1 1 0,5-2-1 16,-2 1 1-16,1-2 0 0,2 3 1 0,-9 0 0 16,6-4 0-16,-3 1-1 0,5-2 0 0,-2 4 0 0,-4-2-1 15,4-2 3-15,-4-1-1 0,2 1 0 0,-1 2 2 16,3 0-1-16,0 0-1 0,-5 0 3 0,5 2-2 0,-3-1 2 15,2-1 0-15,1 2 0 0,-5 0 4 0,7-2-3 16,-5 0 1-16,1-2 0 0,2-3-1 0,-3 2 1 16,6 2-3-16,-3 1 1 0,2-2 0 0,-4 2 0 15,2-2 2-15,3 1-2 0,2 1 2 0,6 0-2 16,-12-3 2-16,10-2-3 0,-3 2 1 0,2-3-2 16,2 1 2-16,-2 3-5 0,-5-2 0 0,0 2 2 15,2 0-2-15,-2-2-1 0,0 2 0 0,-3 4 5 16,-3-2-4-16,4-3 0 0,-2 1 1 0,-2-4-1 15,3 1 3-15,-2 3-1 0,1 1-2 0,2-4 0 16,1 5 0-16,-5-5 0 0,4 5 0 0,3 0 0 16,-4 0-1-16,-2 0 1 0,10 0 0 0,-8 0-1 15,6-1 3-15,2-1-3 0,-3 2 1 0,1-3-2 16,7 2 2-16,-4-1 0 0,1 2-1 0,-2-3 0 16,3 0 1-16,-5 1-1 0,-1-3 1 0,1 1 2 15,-1 2-2-15,-1 0 1 0,-2-5-1 0,1 2 1 16,-3 2-3-16,2-4 2 0,-4 6 0 0,9 2-1 0,-12-2 1 15,6-1 0-15,3 2 0 0,2-1 0 0,-3-2 0 16,-3 3 1-16,3-4-1 0,-4 0 0 0,12 4 0 16,-6-3 0-16,1 1 0 0,-5 2 0 0,3-2 3 0,2 2-4 15,-4 0 2-15,1 0 0 0,-5 2-1 0,1 1 0 16,-1-3 0-16,-1 2 0 0,1-2-3 0,2 1 2 16,-1-1-1-16,2 0 0 0,1 0 2 0,-2 0-1 15,0 0 0-15,0-1 0 0,3 1 1 0,2 0 0 16,-5 0 0-16,5 0 0 0,-2-5 0 0,0 3-2 15,-1-1 1-15,4 3 1 0,-1-3 2 0,-2-2-1 16,10 1 0-16,-7 1-1 0,-1 1-1 0,1-1 3 16,5 1-2-16,-5-1 0 0,-3 0-1 0,4 3-2 15,-4-3 2-15,0 0 1 0,-1 0 0 0,-1-1 3 16,1 0-1-16,-2 2-2 0,0 1 0 0,0-4 1 16,2 5-1-16,-4-2 0 0,2 1 0 0,5-1-2 15,-2 1 1-15,0-1 1 0,-1 2 0 0,6-3-1 0,-5 3 0 16,9-3 1-16,-2 3 1 0,-1-2-1 0,-2 1 2 0,-1-3-2 15,6 0 2-15,-7 1-1 0,3-2-1 0,-3 2 1 16,-2-1-1-16,5 1 0 0,-8 0 0 0,3-2 1 16,0 4 2-16,2 1-4 0,4-2 1 0,-7 1 0 15,3-1 1-15,-4-3-1 0,4 5-1 0,3-1 0 16,3-1 0-16,-6 1 0 0,-2-1 0 0,8 1 1 16,-2 1-2-16,-1 0 3 0,5 0 0 0,-7 0-1 15,-1 0 1-15,3 1 0 0,-2-1 0 0,2 2-1 16,-3-1 0-16,0 1 1 0,-1 1-1 0,4-1-1 15,0 1 1-15,-3-2 0 0,3 2 0 0,1-1 0 16,-3-2 0-16,7 0 0 0,-8 3 1 0,6-3 0 16,0 0-1-16,1 0 0 0,-2 0 0 0,4-3 1 15,-1 3 0-15,-5 0 1 0,7 0 1 0,-5-5-2 16,-1 4 3-16,-2-2-2 0,5 1 0 0,-5 0 0 16,5-1-1-16,-4-1 1 0,0-1 0 0,3 3-1 15,3 1-1-15,-3-1 0 0,0-1 0 0,6 1 1 0,-2 1-1 16,-4-1 0-16,3 2 0 0,2 0 2 0,-7-1 4 15,-1-2-3-15,-2 3 4 0,1-4-1 0,-1 4 1 16,-1-1-1-16,1-2 1 0,-3 0-1 0,2 1 1 0,0 2-2 16,-1-3 1-16,6 1-2 0,-2 1 7 0,-5-2-3 15,3-1 2-15,4 1-2 0,-2-1 0 0,-2 0-2 16,5 0-1-16,-6 1 0 0,-7-1-1 0,12 0 0 16,-17 2 0-16,6-1 4 0,-6 0 0 0,-4 1 0 15,-9 1 3-15,1-1 1 0,7-1 2 0,-10 3-2 16,9 0 0-16,-7-2 0 0,-2 1-2 0,3 1 0 15,-3 0-4-15,1-2-4 0,-4 2-4 0,3 0 0 16,-6 0-9-16,3 3-25 0,-2 1-12 0,-1 2-5 16,1 0-33-16,3 4-76 0,1 2 121 0,-1 2-55 15,5 0 96-15</inkml:trace>
  <inkml:trace contextRef="#ctx0" brushRef="#br0" timeOffset="17780.25">6903 16483 164 0,'-9'-3'11'0,"1"-2"12"0,3 4-16 0,1-2 40 16,-4 0-32-16,8-1-6 0,-3 1-6 0,-4 2 4 16,4-1-7-16,0 1-2 0,3-3 1 0,-8 3 0 15,7-1 2-15,-1 1 4 0,0-1 7 0,2-1-7 0,0 1 11 0,-4-1 0 16,1 2-1-16,-1-2 2 0,4 1 2 0,-6 0-4 15,0-2-4-15,4 2 0 0,-7-1-5 0,10 3-2 16,-1 0-1-16,0 0-2 0,-1-2-2 0,1-2-2 16,3 4 2-16,-3 0 0 0,0 0-1 0,0 0 1 15,0 0 0-15,3 0 0 0,-1 0 1 0,-4 0 1 16,-1 0-1-16,1 1 1 16,-1 4 0-16,3-2-1 0,10 3 0 0,-6-1 2 15,-2 0-2-15,7 1 2 0,-2 2 2 0,2-2-4 16,2 2 4-16,5 0 0 0,-7-5 1 0,6 3 2 15,5 4 0-15,-1-4 1 0,6-1-1 16,2-2 0-16,-2-1 1 0,-3 1 2 0,5 0-1 0,-5 2-1 0,4-4 1 16,-2-1 1-16,-4 2-1 0,3-2 2 0,-1 1 0 15,-2 1 4-15,2 1-2 0,2-3 2 0,-2 2 2 0,-5-1-1 0,2-1 3 16,1 3-2-16,-6-1-1 0,7 1-2 0,-5-3-1 0,-4-2 0 16,1 2-3-16,1 0-2 0,0 2 3 0,-1 0-4 15,2 1 0-15,-2 2-1 0,1-2 0 0,-1 1 0 16,4 0-2-16,-1-1-1 15,-2 1-2-15,8-2 1 0,-6 1-2 0,7-1 1 16,-7 1 0-16,6 2 0 0,-3 1 0 0,1 2 1 0,-1-7 2 0,-2 6-1 0,1-1 1 0,-4-1 3 16,2-5-2-16,3 1 2 0,-5 1 2 0,1-4 1 15,3 2 1-15,-4 0-1 0,2 0 3 0,-2 2-2 16,0-1 2-16,-1 2-2 0,2-3-2 0,3 2 2 16,-6-2 0-16,1 0-3 0,1 2 0 0,-2-2 1 15,1 1-2-15,0-2 4 0,-2 1-3 0,-2 0-2 16,2 1 2-16,0-1-1 15,2 0-1-15,-4-1 0 0,-1-3 0 0,5 3-2 16,-1-1 2-16,1 1-4 0,4-2 1 0,-3 1-1 16,-3-3-2-16,8 1 0 0,-5 5 1 0,4-1-3 15,-4-3 2-15,5 1 0 0,-5-2 0 0,8 4 0 16,1-3 0-16,-5-2 1 0,4 0-3 0,3 0 5 16,-2-1-2-16,-4 3-2 0,3 0 0 0,0-2 1 15,-4 2-2-15,5 3 1 0,-4-3 2 0,2 3-3 0,-3 0 3 0,3 1 1 16,-4-1 1-16,4-1-1 0,-2 2 0 0,-1-2 1 15,0 1-3-15,1 0 1 0,-2 0-1 0,0-2 0 16,2 2 0-16,-5 0 0 0,0-1-1 0,5 1 1 16,-1-2-1-16,-4-1 1 0,6 0-1 0,-6 0 2 0,-1-1 1 15,4 1-3-15,5 0 1 0,-1-2 0 0,1 2 3 16,1 0 1 0,1 0-2-16,3-3 0 0,1 3 0 0,0-1 2 0,-3 1-3 15,-3 3 0-15,-1 2-1 0,-2-4 1 0,4 2-1 0,-5 2-2 16,1-2 2-16,-4 0-1 0,3 0 1 0,0-2-1 15,0 1 1-15,2 2-2 0,-6-2 2 0,1-1 0 16,-1 2 1-16,1 0-1 0,3-3 0 0,-6 1 0 16,2-1 2-16,-1 2-2 0,0-1 0 0,-1-1 2 15,2 1-2-15,1-1 1 0,-3 0 0 0,2 2 1 0,-1-4-2 0,-1 2 4 16,3 1-2-16,-1-1 2 0,0 1-2 0,0-1 0 16,5 0 1-16,-2 2 0 0,4-1-1 0,-6 0 2 15,3-1-1-15,1 2-5 0,-5-2 5 0,-2 1-2 16,2 2-1-16,-1-2 1 0,0 2-2 0,1-1 1 15,0 1 0-15,-1 0 1 0,4 0-2 0,-1 0-3 16,-2 0 0-16,0 1 7 0,2 3-4 0,1-3 0 0,-1 2 1 0,1 0-1 16,-1 2 5-16,3 0-4 0,-5-2 0 0,6-1-1 15,-4 1 2-15,0 0-1 0,-1 0 0 0,4 0-2 16,-5-1 2-16,1-1 0 0,5 6 0 0,-7-6 0 16,2 2-3-16,1 2 3 0,-3-2-2 0,-1 0 2 15,2 0-1-15,5 1-1 0,-1-4 1 0,-1 0 2 16,5 0-1-16,-8 3 1 15,8-3 0-15,-3 3-1 0,0 0 0 0,-3-3 1 16,-2 3-1-16,1-1-2 0,1 2 2 0,0-2-1 16,0 0 0-16,-1-1 1 0,4 2 3 0,-6-1-3 15,1-2 1-15,-3 1 1 0,2-2-1 0,1-1 2 16,-3 1-2-16,1-4-1 0,1-1-2 0,1 4 3 0,0 2-1 16,0-3 0-16,-1 0-1 0,1 0 1 0,-1 0 2 0,-1 3-2 15,2 0 2-15,-3-5-3 0,2 3 0 0,1 2 1 16,-3 0 2-16,-5-3-3 0,10 3 2 0,-6-3 0 0,2 3 1 15,-2-2 0-15,-1-1 0 0,2 2-2 0,-5-4 2 16,10 5 0-16,-6 0-1 0,-4-3 0 0,3 3-1 16,1 0 0-16,1-2 0 0,-10 2-1 0,15 0-1 0,-8 0 2 15,5 0 0-15,-4 0-1 0,0-1 1 0,4 1 0 16,3 0 0 0,1 0 0-16,-3 1 0 0,0 1-2 0,2-2 2 0,5 0 0 15,-9 3 0-15,9-3-1 0,-6 0 0 0,1 2 1 16,0-1-1-16,1-1 1 0,0 2 0 0,1-2 0 0,1 0 0 0,-5 0 2 15,3 0-1-15,0-2-1 0,1-1 1 0,-4 1 2 16,1 2-2-16,4 0 1 0,-3 0-2 0,-3 0 0 16,1 0-1-16,-2 0 1 0,4 2 0 0,1 0-1 15,-2-2 0-15,-1 0 1 0,0 0-1 0,-2 0 1 16,4 0 0-16,-2 3 0 0,-1-3 0 0,0 0 0 16,-4-2 0-16,4 1 0 0,-1-1 1 0,1 2 0 15,-2-2 0-15,3-2 1 0,-2 4-2 0,-2-2 1 16,4 1-1-16,-3-1 1 0,3 0 0 0,-1 1-1 15,-5 1 0-15,3 0-1 0,0 0 1 0,1 0 3 16,1 1-1-16,-1-1-1 16,1 0-1-16,0 4 1 0,-1-4-1 0,-1 0 0 15,3 0 0-15,-1 0-2 0,1-4 1 0,-1 4 0 16,-2 0 2-16,0-1-2 0,1-1 1 0,-2 2 0 16,1 0 0-16,0-1 0 0,0 1-1 0,0-2 2 15,0 1 0-15,0-3-1 0,-5 4 1 0,5-1 1 16,-1-2-1-16,-3 3 4 0,1-3-3 0,2 3 1 15,-4-4-2-15,3 1 2 0,-2-1-1 0,1 2-1 0,1 0 0 0,-3 1 1 16,4-2 0-16,1 3-1 0,0 0 3 0,-6-2-4 16,4 2 1-16,-1-3 0 0,1 3 1 0,1-2-2 15,-1 1-3-15,1-2 3 0,-3-2-2 0,4 5 3 0,-4-2-1 16,1 1 0-16,-2-1 0 0,-1-1 2 0,1 2-2 0,-6-3 1 16,9 3-1-16,-7-1 0 0,6 1 0 0,-2 1 0 15,4 0 0-15,2 0-1 0,1 0 0 0,-2 0 1 0,3 1 0 16,-2-1-2-16,-1 2 1 0,5-2 1 0,-3 1 0 15,-1-1 0-15,1 0 0 0,0 0 1 0,1 0 2 0,-2 0-3 16,2 0 0-16,-3 0 2 0,4 0-2 0,-3 0 3 16,-1-1-2-16,0-1 1 0,-3 1 2 0,3 1 1 15,0-2-1-15,0 1 1 0,0 1 2 0,0-2 0 16,-1 0 0-16,2 2-2 16,1-1-3-16,-1 1 3 0,4-2-3 0,-3 2 0 15,1 0-1-15,0 0-1 0,-2 0-1 0,1-1 1 16,0 1 0-16,-2-2 0 0,-2 2 0 0,4 0 1 15,-1-2 0-15,2 2 0 0,-1-1 1 0,-2 1 0 16,3-2-2-16,2 2 0 0,-3 0 0 0,-1-1 0 16,1-1-1-16,-9 1 1 0,12 1 0 0,3 0 0 15,-11 0 0-15,4-2 0 0,-2 2 0 0,2-2 0 0,1 2 0 0,1 0-1 16,-11-1 0-16,7-1 2 0,1 2-1 0,-5 0 2 16,10 0-1-16,-4-1-1 0,-5 1 0 0,7-2 3 15,2 1-3-15,-7 1 0 0,11-2 0 0,-4 0-2 16,-3 1 1-16,-4 1 1 0,2 0 0 0,-1 0 0 15,2 1 0-15,1-1-3 0,-4 2 5 0,4-2-2 16,-2 2-1-16,3-2 0 16,-1 0-1-16,-4 1 2 0,-1-1 1 0,1 2-1 15,2-1 0-15,-1 1 0 0,-2-2 0 0,3 0 1 16,0 1 0-16,1-1-1 0,1 2 2 0,-2-2-2 16,0 0 0-16,3 2 0 0,-1-2-1 0,-2 0 0 15,-2 0-1-15,2 1 0 0,2-1 2 0,1 2 0 16,-3-2 0-16,0 1-1 0,1 1 0 0,1-1 1 0,-2 1 0 15,3 1 0-15,-4-1 0 0,5 3-1 0,-5-4 2 0,2 2-2 16,1-1-1-16,0-1 2 0,2 3-1 0,-1-4 2 16,-1 1 0-16,-7 1 0 0,10-2-1 0,-2 1 2 0,-6-1-1 0,8 0 0 15,-10 3-1-15,5-1 0 0,2-2 0 0,-2 0 1 16,1 0 0-16,-5 3 0 0,10-3 0 0,-11 2-1 16,8-2 1-16,-4 1 1 0,1 1-2 0,1-2 0 15,-4 0 0-15,5 1 0 0,-5 1 0 0,3 0 0 0,-2-2 0 0,1 1 1 16,-1-1-1-16,2 0 0 0,-3 2 3 15,-3-2-3-15,6 0 1 0,-7 0 1 0,6 0-2 0,-6 0 1 16,6 3 0-16,-5-3 2 0,2 1-1 0,1-1-2 16,-1 0 3-16,2 4-4 0,-3-4 1 0,2 0 3 15,2 0-3-15,-4 0 0 0,3 0-4 0,1 0 3 16,-2 0-2-16,0 0 4 16,1 0-2-16,-1-2-1 0,3 2 2 0,0 0 0 15,-2-3 0-15,-1 3 1 0,3-2-1 0,2 2 0 16,-2 2 0-16,3-2 0 0,-3 0 0 0,2 0 0 15,1 1 0-15,6 3 0 0,-12-4 0 0,6 0-1 16,2 0-1-16,-10 0 1 0,8 0-1 0,-1 0 1 16,0 0 0-16,-1 0 1 0,9 0 0 0,-10 4-1 15,1-4 0-15,4 5 2 0,-2-2-1 0,-1-1 0 0,2-1 0 0,-2 2 0 16,-2 1 0-16,6-4 0 0,-4 3 0 0,-1-2 0 16,6-1 2-16,-4 5-2 0,-2-2 1 0,1 0 0 15,1-1-1-15,-3-2 1 0,3 0-1 0,-1 3 0 16,-2-1 1-16,3-2 0 0,-3 0-1 0,-1 0-1 15,2 0 1-15,1 1 0 0,-2 4 0 0,1-5-2 16,-1 0 2-16,2 1 0 16,-2 1 2-16,-2-2-2 0,1 5 2 0,1-2-2 0,0-3 0 15,0 3 2-15,0-1-1 0,-3 1-1 0,3-2-2 16,0 2 2-16,1 1-2 0,-1-3 2 0,2 2 0 16,-8-3-2-16,7 2 1 0,-2-2 1 0,4 5 0 0,0-4 2 15,-3 1-1-15,-2-1 1 0,6-1 0 0,-3 2 2 16,-1-1 0-16,6 4-2 0,-7-5 1 0,1 0-1 15,-3 0 1-15,9 0-1 0,-11 0-2 0,13 0 1 0,-1 0 0 0,-7-1 1 16,3 1 2-16,-2-4-4 0,2 0 2 0,-1 1-1 16,4-1 2-16,-7 4-2 0,-1 0-1 0,5-6 0 15,-1 1 0-15,-2 5 1 0,-2-1 0 0,-1-2-1 16,2 0 0-16,2-1 2 0,-2 1 0 0,-4 2-2 16,3-1 2-16,4-1-2 0,-3 0 2 0,-3 1 0 15,3 1-1-15,1-1 1 16,-2-3 1-16,-1 4-4 0,2-2 1 0,-1-2 1 15,-3 3-1-15,4-2 0 0,-4 4-1 0,2-3 1 16,0 3 0-16,-4-4 0 0,4 3 3 0,-3 1-3 16,4 0 0-16,-5-2 2 0,4-2-2 0,-4 4 3 15,3-4-1-15,-1 1-2 0,3 3 0 0,-2 0 0 16,-1-3-2-16,2 3 2 0,1 0 0 0,2 0-3 16,0 0 3-16,-3 0 0 0,3 0 3 0,-3-1-3 0,3 1 2 0,-5 0-2 15,0-2 0-15,-1 0 0 16,6 2-3-16,-4 0 5 0,-1-1-1 0,5 1-1 0,-5-2 4 15,7 2-3-15,-1 0 1 0,-1 0 4 0,-6-1-5 0,3 1 0 16,-3-3-3-16,1 3 2 0,-6 0 0 0,6-2 1 16,0 0-1-16,-2 1 0 0,7 1 1 0,0-3 1 15,0 3 2-15,-5-2-3 0,8 2 1 0,-12-3 2 0,10 1-2 0,-1 2 2 16,-1 0-1-16,-2 0-1 0,-2-1-1 0,6-1 4 16,-2 1-3-16,4-1 1 0,-5 1 1 0,-1-3-2 15,3 3 4-15,0-1-5 0,2-1 4 0,0 0-4 0,1 0-1 16,0 0 0-16,0-1 0 0,0 3-1 0,2-2 1 15,-4-2 3-15,3 3 4 0,-3-1-4 0,1 0 3 0,-1 0-5 16,-2 1 5 0,2-1 0-16,1 2-6 0,-2-2 6 0,2 1-5 15,-2 2 3-15,0-2 2 0,1 1 1 0,1-1 0 16,-2 1 2-16,-3-1 0 0,3 2-1 0,-2-1-1 0,2-3 1 16,0 3-2-16,2-1-1 0,-1 2 0 0,-5-1 1 15,4-1-2-15,-2 1-1 0,-3-1 1 0,4 0-2 16,-2-1 0-16,-2 3 3 0,3-1-2 0,1-1-1 15,-1 2 2-15,-1-1 0 0,5-3 5 0,-4 4-3 0,1-1 0 0,-3-2-2 16,1 1 1-16,2 1 5 0,1-3-5 0,0 4 1 16,0-3-3-16,-5 0 2 0,2 2 0 0,0-3 2 15,-2 3-1-15,0-1-1 0,-1 1 2 0,3-2-4 16,-5 1 2-16,10 0 0 0,-10 1-3 0,8-1-1 16,-3 1 1-16,-4-2-1 0,0 1 1 0,5 0-1 15,2 2 0-15,-6-3 0 16,7 3 1-16,-2-1-1 0,-1-1-1 0,1 1-1 15,-1-1-1-15,0 0 2 0,-2 1-4 0,2 1 3 16,1-2-1-16,-6 1 1 0,7-1-1 0,0 1 2 16,-1 1 0-16,-1-2 1 0,2 2 2 0,-1-2-3 15,1 2 0-15,3 0-1 0,-3 0 1 0,-5-1 0 16,4-1-3-16,1 2 2 0,-2 0 0 0,-1 0 0 16,1 0 1-16,1 0 0 0,-2 0-2 0,1 0 3 0,1 2-1 0,-3-2 0 15,1 0-2-15,2 0 2 0,1 1 1 0,-3-1-1 16,1 0 1-16,4 2-2 0,-1-2 0 0,-1 2 0 15,3-2 2-15,-1 1-2 0,1 1 1 0,-1-2 0 16,1 1-1-16,0-1 3 0,8 2-2 0,-6-2 0 0,-4 1 0 16,10-1 0-16,-7 2 0 0,2 0-1 0,2-1 0 15,-4 1 0-15,-2-1 0 0,3 1 1 0,6-1 3 0,-10-1-4 16,4 2 2-16,-2 0 0 0,-1-1 1 0,-1-1 1 0,3 2 0 16,-1-2-1-16,-2 0-1 0,4 1-1 0,-3-1 0 15,1 0 0-15,0 2 0 0,0-1-1 0,-1-1-2 0,-1 2 3 16,1-2 0-16,-1 0 0 0,-1 0 1 0,2 0-1 15,0 0 0-15,-1-2 0 0,1 2-1 0,-1 0 1 16,1 0-1-16,1 0-1 16,-1 0 1-16,2 0 3 0,-4 0-2 0,4 0 3 15,-3 0 0-15,4 0-4 0,-2 0 1 0,-1 0 2 16,-1 2-3-16,-1-2-1 0,7 2 2 0,-3-1-3 16,3 1 2-16,-6-1 1 0,5 1 1 0,1-1-1 15,-3-1 2-15,9 4-2 0,-7-3 0 16,5 1 3-16,-6-1-3 0,1 2 0 0,2-1-1 0,3 1 1 15,-1-1-1-15,-4-2 1 0,0 4 0 0,-2-2-4 0,2 0 3 0,2-2 1 16,-5 0 3-16,2 0-3 0,-1 0 0 0,3 1 1 16,-4-1 0-16,0 0 4 0,0 0-2 0,7 0-1 15,-7 0 0-15,0-1 0 0,2 1 0 0,-1-2-2 16,3 0 1-16,-3 1-1 0,-2-2 0 0,3 3 0 16,4 0-1-16,-3 0 1 0,2-2 0 0,-1 2 0 15,-4-1 0-15,8 1 0 16,-2 0 0-16,-4 0 0 0,-2 0 0 0,2-2 1 15,0 2-1-15,2-2 0 0,-2 1 0 0,-2 1 0 16,1-2-2-16,2 2 4 0,0-1-1 0,-1-1-1 16,-4 1 4-16,-1-1 1 0,4 0-5 0,-3 1 7 15,1-1-4-15,-1-1-2 0,1 2 0 0,0-1 1 16,-2-1-2-16,3 1 1 0,-2 1 1 0,-1-1-3 16,3-1 1-16,-1 0 0 0,0 1-1 0,1-1 1 0,0-2 0 0,0 2-1 15,2-1 0-15,-2-1 3 0,3 2 1 0,-1-2-3 0,-3 0 2 16,2 2-2-16,-2 0 0 0,6 0 0 0,-4-2 0 15,0 2-1-15,5 0 1 0,-4-2 1 0,-2 2-3 0,3 0 2 16,2 0 0-16,-8-1 1 0,-3 3 0 0,14-1-2 16,-14 1 1-16,8 1-2 0,-2-2 4 0,-5 2-3 15,1-1 0 1,5 1 1-16,3 0 0 0,-7 0-4 0,4 0 3 0,0 0 1 16,0 0-2-16,3 1 2 0,-3-1-1 0,3 0 1 15,-1 0 0-15,-3 0 4 0,-1 0-1 0,-1 0-3 16,1 0 2-16,1 0 0 0,-1 0-2 0,-1 2-1 15,1-2 0-15,-5 0-1 0,1 1 1 0,2-1 0 16,-1 0 0-16,-4 0-1 0,3 0 1 0,-4 0 1 16,3 2-1-16,-3-2 0 0,-1 1 1 0,1 1-27 0,-2-2 3 0,0 2 3 15,0-1-17-15,-3 1-13 0,2-1 2 0,-2 2-54 16,0 2 0-16,2 1-65 0,-4 4 123 0,0 2-61 16,-4 3 106-16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38:18.9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13604 16175 1 0,'-3'-2'0'0,"0"2"0"15,3 0 0-15,0 0 0 0,-3 0 0 0,-3 0 0 0,6 0 0 16,-2 2 8-16,-3-2 7 0,4-2-2 15,-6 2 13-15,1 0 14 0,0 0 0 0,4-1 7 0,-7 1 13 0,1 0-1 16,3 0 0-16,1 0 2 0,-3-2-1 16,4 2-7-16,0-1 4 0,-5 1-4 0,6-3-3 15,-1 1-3-15,2 0-6 0,-7-1 1 0,2 3-5 16,4-3-6-16,-3 0-5 0,2 0 1 0,0 0-9 0,1 0-5 16,-5 3-1-16,5-4 2 0,0 1-7 0,-5 2-1 15,3 1 1-15,1-3-2 0,-1 3 0 0,2 0-2 16,2 0 0-16,0 0 0 0,0 0-2 0,0 0 1 15,0 0-2-15,0 0 0 0,0 0-1 0,0-2 1 16,0 2-1-16,0 0 1 0,0 0 0 0,2 2-1 16,-2-1 3-16,1 1-2 0,2 1 1 0,-3-2 0 15,3 3 1-15,-1-4-2 0,1 1 2 0,-3 1 4 16,5-1-2-16,-4 2 0 0,4-3 3 0,-2 0-2 16,0 0 2-16,2 2-1 0,-3 0-1 0,9-2 1 15,-7 1-4-15,4-1 3 0,-3 2-3 0,8-2 1 0,-2 0-3 16,0 0 2-16,1 0-2 0,-1 0 0 0,2 0 2 15,-7 0-2-15,7 0 0 0,1 1 0 0,3-1 0 16,-6 0 0-16,3 0 1 0,-1 0-1 0,-5 0 0 0,9 0 0 16,-4 0 0-16,-10 0 1 0,6-1-1 0,5 1 1 15,1 0 1-15,-4 1-1 0,6 2 2 0,-5-3-2 16,4 4 0-16,2-4-1 0,-3 1 0 0,-1 1 1 16,-1-2-1-16,0 0 2 0,-1 0 0 0,2 0 0 15,0 0 3-15,2 0-2 0,0 0 1 0,-3 0 2 16,1 0-1-16,1 0 2 0,-4 0-2 0,4 0-1 15,-4-3 2-15,1 3-3 0,1-2 1 0,-1 0 0 16,-2 2-2-16,7-3 0 0,-4 2 0 0,1 1 0 16,-3 0 0-16,3 1-1 0,0-1 0 0,0 2-1 15,0-1-1-15,-1 3 1 0,0-3 0 0,2-1-1 16,4 2 1-16,-5-2 0 0,-1 0-2 0,1 0 2 0,3 0-3 16,4 0 5-16,1-2-2 0,-6 1-1 15,6 1 1-15,3-2 1 0,0 2 0 0,-3-3 2 0,3 3-3 16,-1-2-1-16,-1 1 1 0,3 1 1 0,-4-2-1 15,-4 1 0-15,4-1 0 0,-3 2 2 0,3-2 0 0,0 1 0 16,-1-2 1-16,-1-4-1 0,4 6 0 16,-1-2 1-16,-2-2-1 0,1 2 2 0,-3 0 0 0,6 0-3 15,-5-1 1-15,2 0 0 0,-3 2-2 0,3 2 3 16,-4-5-1-16,5 2-2 0,1-2 1 0,-1 5 0 16,1 0 2-16,-4-1-1 0,2-1-1 0,-3-1 4 15,10 3 1-15,-10 0-1 0,3-1 3 0,-8-1 0 16,3 0 2-16,2-1 0 0,-2 0 0 0,2 2-2 15,-2-3 0-15,-1-2 2 0,5 5-3 0,-4-4-1 16,3 0-2-16,-1 5 2 0,3-3-1 0,0-3 0 16,-3 4-2-16,3 2-1 0,-6 0 1 0,6-3 0 15,1 1 0-15,-2-1-2 0,1-1 2 0,-6 2 1 16,6 0-2-16,1 1 4 0,1 1-1 0,-5 0-2 16,-2 1 4-16,0 1-3 0,-1 1-1 0,-2-3 3 15,-3-1-1-15,-1-1-1 0,-4-1 1 0,2 3-2 0,1 0-2 16,-4-2 4-16,-5 2-5 0,3 0-3 0,-1 0-3 15,-1 2-5-15,2-1-3 0,1 4-53 0,-4 1-39 16,0 1-10-16,3 8-73 0,5 7 4 0,-1 2-62 0</inkml:trace>
  <inkml:trace contextRef="#ctx0" brushRef="#br0" timeOffset="9028.33">9566 17105 56 0,'2'0'5'0,"-5"0"-16"0,1 0 11 15,2 1-49-15,-4-1 49 0,4-1 0 0,0 1 0 16,-2 0 0-16,0 0 0 0,1-5 0 0,-2 3 0 0,0 1 0 16,1-1 0-16,-1 2 0 0,3-3 0 0,0 1 0 15,-2 1 0-15,4 1 0 0,-2-2 0 0,0 2 0 16,0 0 0-16</inkml:trace>
  <inkml:trace contextRef="#ctx0" brushRef="#br0" timeOffset="12865.68">13650 18272 438 0,'-13'-10'46'0,"2"-2"-45"0,5 5 7 0,-3-2 20 0,2 1-23 16,1 0-36-16,3 0-7 0,0 2 1 0,0 0 2 16,3-1-9-16,1 1 25 0,-2-2 7 0,1 0 1 15,-2 1 27-15,-3 0 6 0,-1-1 0 0,3 2 2 16,-5 0 3-16,-5-4-18 15,9 6-10-15,-9 1-6 0,2-4-24 0,6 7-37 16,-6 0 52-16,3 0-22 0,1 0 38 0</inkml:trace>
  <inkml:trace contextRef="#ctx0" brushRef="#br0" timeOffset="14037.82">13046 18077 323 0,'-11'-10'27'0,"1"2"-5"16,7 1 0-16,-1 0 0 16,-4-1-12-16,3 0-11 0,-3 2-2 0,7 0 3 15,-7-2 0-15,5 5-1 0,-7-5 1 0,4-1 15 16,-4 2 2-16,-1 3 1 0,-3-4 13 0,3 3 2 15,-1-3 2-15,-1 2 4 0,2 3 0 0,-3 1-9 16,6-1-2-16,-1 1 1 0,-2 2-10 0,1-4-1 0,5 7-1 16,-4-2-3-16,1-2 1 0,0-1-4 0,-1 1-1 15,2-1 3-15,0-1-4 0,3 3-1 0,-5 0 0 0,6 0-6 0,1 2 2 16,-4-2-3-16,3 0 1 0,1-2-1 16,2 4-3-16,-3-1 3 0,3-1-1 15,0 0 0-15,0-1 1 0,0-1 2 0,-3-6-3 0,8 11 5 0,-5-4-3 0,1-2-1 16,2 3-1-16,1 0 3 0,0 0-3 0,-1 0 2 15,2 3-1-15,1-5-1 0,-1 1 1 0,5-3 1 16,-7 0-1-16,6 2 2 16,1-1-3-16,-4 0 1 0,2-2 1 15,3 4 0-15,-5-1 0 0,4-1 1 0,1 3 1 0,-8-3-1 16,11 4 1-16,-6-2 0 0,3 1 0 0,-2-4 1 16,4 3 0-16,-1 1 1 0,-1-3 0 0,0 6-4 15,-1-6 1-15,4 1 1 0,-3 1-1 16,-6 1 3-16,6-2-3 0,1-3-2 0,-1 5 3 0,7-3 1 15,-3 3-2-15,3-5 1 0,-3 5 0 0,3-1 0 0,1 1 0 0,-4-3 0 16,1 0 0-16,1-2-1 0,-1 2 0 0,-2 3 2 16,0-3-1-16,2-1 2 0,-2 0 0 0,2 4-1 15,-2-3 0-15,2 3 3 0,-4-4-2 0,1 0 1 16,1 2-2-16,-1-3 1 0,1 5 1 0,0-1-2 16,-1-1 2-16,2-1-4 0,-2 2 0 0,4 1-3 15,-3 0 3-15,1 0-1 0,-3 0 0 0,1-2-2 0,1 2 1 0,-3 0 1 16,2-2-1-16,-2 1 2 0,3 1 0 0,0 0-2 15,-3 1 3-15,5-1 0 0,-2 0-1 0,0 2-2 16,5 1 0-16,-4 0 2 0,0-3 1 0,2 0-1 16,2 0 2-16,-5 2 2 0,0-2 2 0,8 0-2 15,-9 0 2-15,1-5-1 0,-2 5-1 0,3 0 1 16,-3-3-2-16,2 1-1 16,-1 4 0-16,-2-2-3 0,2 3-1 0,-1-3 1 15,1 3-1-15,1 0 2 0,-2-1-2 0,1 3-1 0,0-5 0 16,-1 0 2-16,2 0-2 0,-3 0 2 0,2 0-1 15,1 0-1-15,-1 0 0 0,-1 0 0 0,1 0 3 16,-1 3-1-16,3 0-1 0,-1 2-1 0,0-2 1 16,-3-3 3-16,0-2-3 0,2 2 5 15,-2 2 2-15,3-2-4 0,-2 0 6 0,2 0-2 0,-1 0-1 0,0 0 4 0,7 1-5 16,-12-1 0-16,8 0-3 0,1-3 4 0,-9 3-3 16,12-1 1-16,-4 1 0 0,1 0-2 0,-1 0 2 0,-2 3-3 15,4-2 3-15,-6 3-2 0,5-6-1 0,-7 4 0 16,4-1 1-16,2-1-2 0,-2 0 0 0,3-3 2 15,-4 1-3-15,1 1 0 0,3 1 0 0,-1 0 2 16,-2-2-2-16,0 2 3 16,0 0-2-16,1 3 0 0,-1-1 2 0,5 1 0 15,-5 0-2-15,5-6-1 0,-2 3 0 0,-3 0 3 16,0-1-3-16,2-4 1 0,-2 3-1 16,5-1 1-16,-3 2 1 0,1-3 1 0,-1 0-1 15,0 4 2-15,2 0-2 0,-3 0 1 0,5 0-2 0,-6-2 2 16,2 1-2-16,1 1-1 0,2-2 1 0,0 2 3 15,-5-2-1-15,5 2-4 0,0-1 5 0,-2 1-4 0,5-2 0 0,-5 2 2 16,4 0-2-16,-1-3-1 0,2 2 1 0,-1-3 1 16,-2 3-1-16,1-1 1 0,-3 2-1 0,4-1-1 15,-2-2 1-15,3 1 0 0,-5 2 0 0,5 0-1 16,-5 2 1-16,4-2-1 0,-4 0 1 0,2-2 1 0,-3 0-1 16,6 6 2-16,-5-4 0 0,-1-2-2 0,3 0 0 15,-4 2 0-15,0 0-1 0,2 0 3 0,0 0 1 0,-12-3-4 16,6 3 4-16,2 0 1 0,-4 0-1 0,-1 0 0 15,3 0-2-15,-2 0 1 0,-4-1 0 0,4 1 1 16,-4 0 0-16,-2 0-1 0,-3 0 1 0,5 1-2 0,-5 1-1 16,0-2-11-16,3 1-10 0,-3-1-2 0,-1 0-18 0,7 2-44 15,-6 0-30-15,0 1-4 0,5-2-61 0,-4 7 3 16,9 5-36 0</inkml:trace>
  <inkml:trace contextRef="#ctx0" brushRef="#br0" timeOffset="17560.33">13647 16238 31 0,'-8'-5'5'0,"6"2"-5"0,2 0 4 0,0 1 2 0,0-1 3 0,0 2-7 0,2-1 3 15,1 0 0-15,-3 2 2 0,0 0 3 0,-5-4 15 16,-4 2 1-16,4-1-2 0,-1 0 14 0,0 0-1 15,-2-2 1-15,8 3 2 0,-3-1-4 0,1 0-7 16,2-2 0-16,0 2-2 0,-9-1-7 0,5 0-3 16,0 1-4-16,-4 0 2 0,-2 2-5 0,7-4 5 15,-5 3 0-15,4 1 2 16,4-1 3-16,0-1-1 0,-5 1-1 0,-3-1 4 16,7 2-5-16,-6-1-2 0,1 2-2 15,4-1-3-15,-6 1-3 0,7 0-1 0,1 0-3 0,-2 1 1 16,-4 1-3-16,1 1-1 0,2-3 1 15,-5 0-2-15,5 0-2 0,-6 0 3 0,2 1-1 0,3 1 1 16,1-2 1-16,3 0 0 0,0 0-1 0,-2 0 3 16,-3 2-2-16,2-6 0 0,2 3-1 0,-1-1 2 0,0 1 0 0,2 1-2 15,-3-3 3-15,3 3-2 0,0 0 1 0,-9 0-2 16,7 0 1-16,-4 0-1 0,3 3 0 0,0-3 0 16,3 1 0-16,-8 1-1 0,5-2 0 0,1 3 1 15,-4 0 2-15,0-3 0 0,1 2 1 0,-3-1 0 16,-3-1 8-16,1 2-1 0,3-1 1 0,-4-1 1 15,0 0-3-15,0 2 8 16,0-2-3-16,1 0 2 0,-2 2-1 0,1-2-2 16,0 0 1-16,-2-4 1 0,2 4-5 0,-2-1-2 15,2-1-3-15,0 1 3 0,-1-1-3 0,-2-1 0 0,-1 0-2 16,3 3-1-16,-1-3-2 0,-2 0 5 16,2-1-5-16,-3 4 2 0,-3-4 2 0,4 1-2 0,0 1 3 15,0-1-4-15,-6 0 4 0,9 3-3 0,-2-2-1 0,1 1 2 16,4 1-3-16,-2 0 0 0,1 0 0 0,-6-2 1 0,10 2-3 15,-5 0 3-15,5-2-2 0,-4 4 1 0,-1-2 0 0,2 0 0 16,3 0 0-16,-1 0 0 0,3 0 0 0,-3 0 1 16,1 0-1-16,4-5 0 0,-9 5 1 0,8 0-1 15,-6 0 0-15,-1 0 0 0,6 0 0 0,-4-3 0 16,5 2 0-16,-7 1-8 0,9-2-12 0,1 2-4 16,0 0-16-16,-2 0-56 0,5 0-15 0,3 5 32 0,-1 3 80 0,5 1-80 15</inkml:trace>
  <inkml:trace contextRef="#ctx0" brushRef="#br0" timeOffset="62019.12">15353 16590 461 0,'-3'0'63'0,"0"0"-62"0,5 0 24 0,-7-1 29 0,5 2-16 15,0 4-34-15,3-3 1 0,-3 1 1 0,2-2 0 16,1 4 2-16,-2 0 10 0,3 3 3 0,0-4-1 16,-1 1 12-16,1 1-3 0,-3-1 0 15,2 1 2-15,-1 1-4 0,-1-1-2 0,-1-1-3 0,2-2 1 16,-2 0-5-16,2-2 0 0,-1 4 0 0,4 0-2 15,-4-4-1-15,3 3-1 0,-1 0 2 0,2 4-2 0,-2-5-1 0,1 4 2 16,3 1 0-16,-1-4 0 0,2 1 2 0,-3 1-2 16,6-1-3-16,-2 0 4 0,-1-2-4 0,0 3-2 15,4-6 2-15,1 6-4 0,1-1 0 0,-1-2-2 0,2 0-2 16,-2-1 1-16,6 1-4 0,0 0 2 0,0 0-3 16,-2-3 0-16,5 2 0 0,-2 0 0 0,-1-2-1 15,5 3 1 1,-4-2-1-16,2 1 1 0,5 3-1 0,-2-4 0 15,-1-1 0-15,3 0 1 0,-2 3-2 0,1 0 2 0,1-3-1 16,-2 0 1-16,1-6 0 0,0 3-1 0,1-3 1 0,-2-1 0 16,0 0-1-16,-1-9 1 0,1 3 0 0,0-1 0 15,4-6-1-15,-6 1-1 0,5 0 0 0,1-5 1 16,-4 4 0-16,5-4 0 0,1 4 1 0,1-5-4 16,-4 4 3-16,2-2-1 0,-3-3-4 0,3 3-3 0,-1-4-3 0,-3 0-1 15,-3 1-4-15,-4-3-4 0,2 1-4 0,-4-2-2 16,3 0-6-16,-4-1-4 0,0-2-1 0,-2-3 1 15,2 1-5-15,-2 2 3 0,-2-2 1 0,-2 4 1 16,1-4 4-16,-2 1-2 0,1 1-2 0,-6 3 3 16,7-2-2-16,-3 4 0 0,-5-3-5 0,1 2-10 15,-1 2-1-15,-3 1 1 16,3 2-5-16</inkml:trace>
  <inkml:trace contextRef="#ctx0" brushRef="#br0" timeOffset="62467.09">17667 14783 457 0,'-3'11'49'0,"2"3"-15"0,1 0-1 0,1 7 7 16,2-1-36-16,2 4-1 0,3 1-3 16,4 6 7-16,0-1-3 0,-5 5 5 15,1-1 3-15,3 3 9 0,-4 0 2 0,0 4 1 0,-2-5 9 0,-2 9-7 16,-1-6 4-16,1 2-4 0,-1 1-6 0,1 1-8 16,0-2 0-16,0-4-1 0,2 4-9 0,3-6-3 0,-2-1-17 0,-1-2-4 15,-1-5-12-15,1-2-68 0,1-5 85 0,-1-4-32 16,1-3 49-16</inkml:trace>
  <inkml:trace contextRef="#ctx0" brushRef="#br0" timeOffset="62852.32">17276 15124 991 0,'-2'0'-5'16,"2"0"-14"-16,5-3-1 0,0-2 0 0,-1 4-4 15,7-4-7-15,2-1 4 0,3 1 11 16,2-3 4-16,0 2 0 0,4-2 13 0,1 0 9 16,-2-3 1-16,1 0 0 0,3 0 6 0,-1-1 0 15,4-1 1-15,3 0 3 0,-1 1-3 0,6 1-2 16,-3 0-3-16,2 0 2 0,1 0-3 0,0 0-3 16,-6 1-3-16,5 1 2 0,-7 3-4 0,-1-1-1 0,1 1 0 15,-1 1-2-15,-2 2 0 0,2 0-2 0,-5 1 0 16,2 1-1-16,-2 1-2 0,0 0-32 0,0 0-17 0,0 0-5 15,-5 1-39-15,5-1 2 0,-5 0-34 0</inkml:trace>
  <inkml:trace contextRef="#ctx0" brushRef="#br0" timeOffset="63516.46">18111 14517 1091 0,'-5'5'25'0,"2"3"-12"15,1 0 1-15,-1-1-6 16,0 6-13-16,3 1-3 0,0 2-6 0,3 0 10 16,0 4-3-16,-1-1 0 0,0 3 8 0,1-2 4 15,1 6 2-15,-2 0 2 0,0 0 2 0,-1 5-5 16,-1-3 4-16,2 1-1 0,-2 4-3 0,1 0-1 15,2-2-1-15,-3-1-2 0,0 0 1 0,2 0-1 16,0-2 0-16,-2-1 0 0,0 1 0 0,1-4 1 16,-1 1 0-16,0 2 0 0,3-1 2 0,-3 1-2 0,7-3 2 0,-6 4-3 15,-1-4 0-15,2-1 2 0,-2 1-2 0,-2-2 2 16,2-3 0-16,-1 1-3 0,-1-1 0 0,2-3 2 16,2 3-3-16,-2 0 1 0,1-4 0 0,-1-1-3 15,0 1 2-15,-1-1 2 0,1-2 2 16,-5-1-4-16,3-1 0 0,2-1 6 0,-3-3 0 15,3-1 2-15,0-2 1 0,2 0 3 16,-2-3-1-16,0-3 9 0,0-1 1 0,0-4-6 16,0-3-1-16,0-2 4 0,-2-1-8 0,-3-5 1 15,2-3-3-15,2-1-2 0,1-6-1 0,1 1-1 16,-1 0 0-16,3-2 1 0,1-2-2 0,-3-2-3 16,1 1-1-16,1 0 2 0,0 1-2 0,0-3 0 0,2 2-2 15,4 0-3-15,2 2 2 0,-3 3 1 0,0-1 2 16,3 4-4-16,3 2 2 0,-1 2-1 0,7 2-1 0,-10 2 2 15,1 4-3-15,3 2 2 0,0 2-2 0,2 4 3 16,-4 2-2-16,3 1 3 0,-8 2 0 0,11 5 2 16,-6 1 3-16,4 1-2 0,1 5 3 0,4 1-1 0,-7 3 1 15,3 3 2-15,1 1-1 0,-4 4 1 0,1 1 3 0,-4 2-1 16,-4-1 2-16,1-1-2 0,-5 5 0 0,1 0-1 16,1-2 0-16,-5-2 1 15,0 0-2-15,5-2-2 0,-2 3-1 0,-3-5-1 16,0-2-1-16,2-4-13 0,-2 0-9 0,0-2-1 15,0-5-16-15,0-1-23 0,1-3-15 0,1 0 2 16,-2-5-30-16,4 0-6 0,3-5-7 0,-4-5-9 16,5-1-9-16,-2-1 0 0,5-12-4 0</inkml:trace>
  <inkml:trace contextRef="#ctx0" brushRef="#br0" timeOffset="63970.64">18907 14778 1152 0,'-2'10'104'0,"-4"2"-102"0,3 2 12 0,3 2 29 0,-2 1-8 16,2 4-49-16,2 2 4 0,3 3 0 0,-2 0-1 16,-3 1 6-16,3 1 2 0,-2 1 1 15,-1 1 2-15,2 0 1 0,-4-2 4 0,-1 0-1 0,3 0-1 16,3 4 2-16,-3-5 0 0,-3-2-2 0,2-2 1 15,-2 3-2-15,-1-1 1 16,6-3 0-16,0-2 1 0,-4-6 0 0,2 5 2 16,0-3 2-16,-2 0-3 0,1-5 4 0,1-5 1 15,-5 2 0-15,-1-2 1 0,4-3 0 0,2-3 1 0,-4 3-1 16,-1-3 1-16,3-4 0 0,1-3-3 0,-4 1-1 16,0-2 1-16,0-4-3 0,4 1-2 0,-4-3 3 15,2-4-3-15,-2-1 0 0,-1-1-2 0,6-1 0 0,-5-7 1 16,4 3-2-16,-6-6 1 0,6 1-2 0,1-2-3 0,0-2 0 15,1 1 2-15,-1-5-2 0,4 3 0 0,0-1 0 0,1 1 0 16,1 1 3-16,1 1-2 0,-1 1 1 0,0 2 1 16,4 4 0-16,1 1 0 0,0 1 1 15,-5 2 2-15,8 3 1 0,-4 3 0 0,1-1 2 0,3 4-3 16,-2 2 0-16,4 2 2 0,-2 4-5 0,7 1 0 16,-6 4-4-16,6 1 1 15,-1 5-4-15,1 1-12 0,1 2-10 0,-2 2 1 16,1 2-17-16,-4 2 0 0,2-2-57 0,-2 0 18 15,4 2-23-15,-6-2-24 0,3 0-5 0,-1-1-65 16,-1-1 204-16,-2-5-1 0</inkml:trace>
  <inkml:trace contextRef="#ctx0" brushRef="#br0" timeOffset="64432.56">19525 14640 1547 0,'-5'0'4'0,"1"1"-14"15,2 1 1-15,-3-2-5 0,4 8-4 0,-6 1-2 16,6-2-1-16,-4 2 13 0,-1 7-4 0,1 1 2 16,-3 2 11-16,0 1 2 0,-1 2 0 0,0 4 3 15,1 0 0-15,-2 4-6 0,2-3 4 0,2 1-4 16,-2 1-3-16,5 2-6 0,0-1-2 0,-2-2-4 0,5 0-5 15,0-2-3 1,0-3-1-16,5-2-2 0,-2 1-4 0,0-7 4 16,3 1-1-16,-2-5 2 0,5 2 2 0,-1-1 8 15,0-7-3-15,1 0 2 0,-1-5 7 0,5 1 0 16,-4-5 0-16,5-3 2 0,2-1-1 0,-5-7-1 16,9 4 1-16,-4-7-1 0,1 1-2 0,-1-3-2 15,5-2 0-15,1-3 3 0,-8-2-3 0,3 2 5 16,0-2 0-16,-4-1 0 0,0 1 6 0,2 2 3 15,-5-1 4-15,-4 1-2 0,2-1 7 0,-5 2 2 16,-3-3 2-16,0 5-1 0,3 2 4 0,-6-1-1 16,-5 1-2-16,0 4 1 0,2 2-2 0,-7-3-12 15,6 9-1-15,-9-2-1 0,2 3-13 0,-2-1-5 16,2 6-9-16,-7 1-6 0,3 1-7 0,0 0-36 16,1 3-13-16,1 5-3 0,4-5-43 0,1 6 1 15,0-1-18-15</inkml:trace>
  <inkml:trace contextRef="#ctx0" brushRef="#br0" timeOffset="65166.11">19975 14634 1228 0,'-2'0'46'0,"-1"-4"-18"16,3 4-3-16,0 0 4 0,-1 0-50 16,1 0 5-16,-2 0-10 0,0 4 21 0,2-1 4 0,-3 1-8 0,2-2 25 15,-2 7 2-15,1 2 1 0,0 5 6 16,-2-3-3-16,2 7-9 0,-1-1-5 0,1 5 2 0,-4 1-10 16,5 0-5-16,-3-1-5 0,4 1 0 15,0 0-4-15,-3-2 4 0,2 3-1 0,1-3-1 0,1-1 5 0,1 0 1 16,-1 0 4-16,-1-4 0 0,2-1 2 0,1-1 1 15,2-4 3-15,-2 1-4 16,-3-2 3-16,3-2-2 0,-1-1 0 0,4-2 2 0,-4 1-2 0,2-1 1 16,3-3 2-16,-3-3-1 0,4 0 3 0,-3 0 0 15,4 0-2-15,-2-1 3 0,1-6-2 0,3 1 0 16,-5 1 1-16,3-3-2 0,1-1 1 0,-4 0-4 16,3-4 2-16,1 0 0 0,-2-1-3 0,3-2 3 15,-3-1-2-15,-2-2-1 0,2-1 3 0,0-2-1 16,-4-3 1-16,1-2 0 0,1-1-2 0,-4-1 3 15,1-4-4-15,-1 3 2 0,1-3 1 0,-3-1 1 16,0 1-2-16,0 3 2 0,0 2 0 0,-3-2 0 16,1 4 2-16,2 1-2 0,-2 5 0 0,1 4 1 15,1 5-1-15,0 0 1 0,0 2 0 0,0 2-7 16,0 4 2-16,-2 3-4 0,1 0-6 0,1 3-5 16,-2 2 0-16,-3 3-2 0,5 5-5 0,-1 2 4 0,1 3-3 15,0 2 3-15,0 7 2 0,1-7 0 0,1 10 3 0,1-3-1 16,-1 1 2-16,-1 0 4 0,2 1 0 15,1-1-2-15,2-3 6 0,-3 5-4 0,8-8 2 16,-5 0 0-16,4-1-2 0,-1-4 5 0,-2 3-1 16,0-5-2-16,3 0 6 0,1-2 1 0,1-1-1 0,3-2 4 15,-8-2 0-15,6-4 1 0,0 1 1 16,-1-5 1-16,9 0 5 0,-9 0 3 0,-1-3 2 0,3-6-4 16,1 1 6-16,7-3 0 0,-5-2 2 0,5-3-5 15,-10-1 0-15,7 0-1 0,3-2-2 0,-6-2 2 16,3-1-5-16,-5-1 5 0,0-2-4 0,-6-2 3 15,3 0 1-15,-6-4-4 0,-2 1 0 0,-1-2 5 16,-1-1-6-16,-1 2-7 0,-1 1 0 0,-1-1-3 16,-1-1-6-16,-3 4-11 0,1-1-4 0,0 4-3 15,0 0-11-15,-1 3-13 0,1 0-13 0,-2 5-4 16,-4 0-18-16,4 2-58 0,3 3-25 0,-6-1 45 16,7 1 122-16,5 2-105 0</inkml:trace>
  <inkml:trace contextRef="#ctx0" brushRef="#br0" timeOffset="65697.58">21509 14251 1540 0,'1'-8'-26'0,"-1"1"-11"0,0-1 2 0,-1 0 13 0,1 2 2 16,-4 1-7-16,4-1 15 0,-3 1 1 15,-5 2 29-15,2 0-6 0,-2 1 12 0,0 0-10 16,1 2-2-16,-4 0 5 0,-2 5-14 0,-1 0-3 16,-5 1-3-16,2 4 1 0,-4-1-5 0,1 2 2 15,-4 2 1-15,-1-1 1 0,0 5 3 0,0 1 3 16,-1-1 2-16,3 0-3 0,2 1 5 0,4 2-3 0,3-1-1 15,-2 1-1-15,4-1-3 0,-1 6 0 0,5-1 0 16,3-2-1-16,2 0-1 0,-5 2 0 0,-3 1 2 0,10-5 0 16,1 2-2-16,3-4 2 0,0 2-6 0,2 1 5 15,4-1-3-15,-2-4 0 0,10-1-6 0,-3 0 5 16,2 0-4-16,-2-2-8 0,3-2 5 0,2-2-3 16,-5-1-5-16,5-3 3 0,2 0 3 0,-1-4-2 15,-1 2 6-15,5-4 1 0,-2-2 2 0,-2-7-1 16,2-1 4-16,2 0 0 0,-6-6-3 15,4-2 8-15,-4-3 0 0,2 6 1 0,-2-6 1 0,0 0-1 16,-2 2 5-16,-3-5 3 0,1 1-1 0,-5 2 0 16,1-2 4-16,-7-4 4 0,0 1 2 0,0 4-7 15,-3-4 6-15,0 2-8 0,-6-2 1 0,3 4-2 16,-7-1-8-16,7 2-5 0,-9 1-3 0,-1 3 0 16,-4 0-7-16,1 3-22 0,2 2-17 0,-10 4 1 15,5 1-33-15,-6 3-26 0,0 3-20 0,-2 2 22 16,-4 4 110-16,7 2-92 0</inkml:trace>
  <inkml:trace contextRef="#ctx0" brushRef="#br0" timeOffset="66166.28">21919 14136 1479 0,'-16'4'-131'0,"7"-4"164"0,-2 3-13 0,6 1-51 16,-1 4 11-16,-5 2-6 0,1 2-49 0,3 4 37 15,2 3-8-15,-5 3-4 0,4 2 38 0,-2 1 1 0,-3 0 11 16,3 2 4-16,-1-1 1 0,-4 1-2 0,9 1 3 15,1-2-4-15,6 2 0 0,-8-6-1 16,10-2 1-16,3 1 0 0,1-4 0 0,4-1 9 0,-9-5 4 16,4 1 2-16,-5-2 12 0,8-2 11 15,0-2 1-15,0-6 4 0,0-1 11 0,-3 2-4 0,11-4 1 16,-3-2-4-16,0-3-3 0,2-1-11 0,-2-2-2 16,0-2-1-16,1 2-13 0,2 2-2 0,-5-7-3 15,0 0-1-15,1 1-4 0,-1 2-6 0,-3-3-2 0,0-1 1 16,0 1-5-16,-2-4-14 0,-4 1-5 0,3-3-1 15,-4-3-13-15,-2-5-9 0,1 2-8 16,2-5-4-16,-4 0-12 0,1-5-12 0,-2-2-6 0,3-4 3 16,-1 0-16-16,1 0 17 0,2 2-1 0,-2-1-3 15,3 1 17-15,-1 4-4 0,3 2-1 0,-4 5 1 16,4-1-9-16,0 2 0 0,2-1-9 0</inkml:trace>
  <inkml:trace contextRef="#ctx0" brushRef="#br0" timeOffset="66482.53">22520 13286 1452 0,'-3'3'126'16,"0"-2"-123"-16,3 6 70 0,1 4-95 0,2 3 27 0,1 6-54 15,3 4 12-15,1 6-5 0,0 4-15 0,2 6 28 0,1 2 19 16,-5 2-5-16,3 0 9 0,-1 3 14 0,0 0 3 16,1 5 1-16,-1-3 1 0,-3 3 1 0,5-2-4 15,-6 1-3-15,6 2-3 0,-4-2-5 0,2-7-10 16,1-2-8-16,-1-1 3 0,2-3-14 0,-1-7-3 16,-3-4 2-16,4-7-5 0,-6-1 1 0,4-3 8 15,0-5 3-15,-3-5-1 0,-2-1 10 0,3-2-6 16,-3-3-5-16,-1-1-2 0,3-6-9 0,0-2-43 15,-4-5-24-15,2-4-5 0,0-5-55 0,2-1 3 16,-3-6-39-16</inkml:trace>
  <inkml:trace contextRef="#ctx0" brushRef="#br0" timeOffset="66732.72">22067 13632 1834 0,'2'0'19'0,"9"0"-22"15,0 0-2-15,3 0-5 0,3 1-16 16,8 2-8-16,8 2-1 0,0 1 12 0,10 1 9 0,-1 2 2 16,7-1 19-16,1 0 7 0,4 0 0 0,-1 1-5 15,-2-1 10-15,0-3-17 0,-3 4-8 0,-4-3-11 16,-3-1-19-16,-5 0-46 0,0-2-22 0,-1 0-5 15,-7-3-58-15,-1-1-61 0,-2-3 155 0,-2-5-88 16,-2 0 161-16</inkml:trace>
  <inkml:trace contextRef="#ctx0" brushRef="#br0" timeOffset="67482.25">17082 16181 1208 0,'-11'0'53'16,"3"0"-30"-16,0 0 5 0,7 0-41 0,-7 0-3 0,8 0 1 16,-2 2-35-16,4 1 23 0,-2 0 8 0,0 0-8 15,3 2 32-15,-3 0 19 0,5 1 7 0,-4 2 2 16,-1-2 19-16,7 2-13 0,-3 0 2 0,4 1-2 15,-6-1-12-15,1 2-10 0,-1 1-2 0,1 0 0 16,5 1-9-16,-8 1-2 0,0-1 1 0,0 4-1 16,3 0 1-16,-5 0 3 0,1 2 2 0,1 1-4 15,0 2 7-15,-2 1-8 0,2 0 2 0,-2 0-1 16,2 5-6-16,2 1 2 0,4-1-4 0,-1-1 1 16,-3 0 0-16,2-3-6 0,1 2-6 0,3 1 1 15,0-4-8-15,-2 0-15 0,2-4-10 0,-2 1-5 0,4 0-18 16,2-3-34-16,2-2-17 0,-4-6-11 0,2 0-41 0,1-7 0 15,1-1-27-15</inkml:trace>
  <inkml:trace contextRef="#ctx0" brushRef="#br0" timeOffset="68249.13">17519 16126 1153 0,'-3'2'72'0,"0"4"-46"0,3 0 8 0,0 2-35 16,0 0-11-16,6 5-5 0,-1 2-32 0,-3 3 16 15,1 1 13-15,0 3-5 0,0 0 25 0,-3 1 18 16,-3 4 9-16,0 0 1 0,1-1 22 0,1 1-14 16,-1 3 4-16,-3 0-4 0,5 1-12 0,0-2-10 15,0-1-1-15,-3-3-5 0,3 0-8 0,0-4 3 16,0-1-2-16,0-4-1 0,-1-5 2 0,1-2 2 15,3 1-5-15,-3-5 3 0,0-1-3 0,0-4 0 16,0 5-1-16,0-5 3 0,0 2-1 0,0-2 2 0,0-7 0 16,0 4 3-16,5-3 1 0,-10 3-2 0,5-8-3 15,-3-5 2-15,3 3-3 0,-3-2-1 0,3 2-1 0,0-3-3 16,0-1 0-16,1-5 0 0,-1 2 1 16,2 4-3-16,1-5 2 0,3 3 2 0,-6-6-1 15,2-1 0-15,2 0-1 0,1-2 0 0,0 2 3 16,3-2-2-16,-5-1-1 0,3 1 2 0,4 0-2 0,-1 0 4 15,-7-1-1-15,7 5 2 0,7-3 0 16,-7 6 1-16,5-1 1 0,-9-2 3 0,6 4-3 16,2 6 4-16,1 2 0 0,-2-3-4 0,-2 10 5 0,4-1-6 15,3 2-1-15,5 1 0 0,-1 5 1 0,-4 2-1 16,2 3-1-16,9 6 1 0,-7 0-2 16,-2 3 2-16,-4 1 0 0,9 9 0 0,-8-1-1 0,1 4 0 15,0 0-1-15,-3 0 1 0,1-2-2 0,-3 2-1 0,-1 2-1 0,0-3-4 16,-4-2 0-16,2-2 2 15,-4-1-6-15,3 0 8 0,-7-4 1 0,1-1-3 0,-1-2 8 16,1-1 0-16,-2 0 2 0,0-7 1 0,0-1-1 16,-2 1 2-16,1-5 0 0,-1 0 0 15,1-4 2-15,-1-3-4 0,-3-2 2 0,4 1 2 16,-2-6-3-16,1-1-1 0,-1 0 2 0,-3-6-4 0,4 0 1 16,2-2-2-16,-2-3-4 0,2-5 2 0,0 3-5 0,2-2 1 15,0-4-5-15,4 0 3 0,-1-2-2 0,2 1 3 16,0-2 0-16,2-2 2 0,-1 4 2 0,3-1 1 15,-2 4 3-15,4 4 1 0,0 2 2 0,-1 4 9 16,6 2-1-16,-3 5 0 0,3 1 8 0,-4 6-1 16,9 1 2-16,1 4-1 0,-4 4 0 0,6 0-5 15,-4 6 1-15,3 4 2 0,3 4-4 0,-3 3-2 16,0 3 0-16,-1 1 0 0,-2 0-2 0,-2 6-2 16,1 1 1-16,-5 0-3 0,-2 0 0 0,3 0-2 15,-3-2-3-15,-6 1 3 0,3-1-3 0,-1-6-7 16,-6 2-7-16,4-5 0 0,-5-1-10 0,0-3-19 15,1-7-4-15,-3 0-5 0,-1-3-18 0,-5-1-33 16,2-6-9-16,-3-2-17 0,-2-7-33 0,-4-5 2 0,-1-1-31 16</inkml:trace>
  <inkml:trace contextRef="#ctx0" brushRef="#br0" timeOffset="68539.14">17037 15744 1479 0,'-8'2'51'0,"0"1"-27"16,3 1 0-16,5 0-36 0,3 5-24 0,5-1-8 16,3 1-36-16,0 1 26 0,3 2-1 0,2 1-10 15,6-2 30-15,-8 3 1 0,0-1-4 0,-3-2 0 0,4 1-8 16,-1 1-79-16,-2-4 103 0,9-4-40 16,-4 4 62-16</inkml:trace>
  <inkml:trace contextRef="#ctx0" brushRef="#br0" timeOffset="69315.45">19064 16013 1177 0,'-14'-11'47'0,"9"3"-69"15,-14 0 130-15,15-3-163 0,-7 3-3 0,8 4 14 0,-4-4 7 16,4 0-4-16,0 2 14 0,-5-1 19 16,11 1 6-16,-3 1 6 0,0 2 17 0,-1-3-11 15,-1 6 0-15,0-2 6 0,1 2-14 0,1 2-2 16,-2-2 2-16,1 0-5 0,1 0 1 0,-3 1 6 15,1-1 11-15,0 0-1 0,2 0 13 0,-1-1 19 0,-2-5 1 16,-4-2 2-16,7 3 20 0,-3-1-16 0,3-1 2 0,-1-2 5 16,-9 0-12-16,7 1-7 0,-3-2 3 0,9 7-22 15,-11-6 1-15,-1 1-8 0,2 0-1 0,0 2 0 16,5-1-9-16,-7 1-1 0,2 0-2 0,-4-1-2 16,3 4-3-16,4 0-8 0,-4 2-2 0,1 1 0 15,-5 0-9-15,2 6-1 0,-2-1-6 0,-2 6 4 16,0 0-3-16,1 6 6 0,-3 0-2 0,2 7 3 15,0 1 4-15,1-5 4 0,2 9 3 0,0-2 0 16,0 1 4-16,3-3-2 0,2 2 5 0,-2 1-3 16,4-3 1-16,2 2 5 0,0-2 0 0,-1-3-2 15,3 0 4-15,0-1 1 0,0-6 1 0,3 1 4 0,1-2-2 0,-3-1 4 16,1-4 2-16,1 1-2 16,2-4 4-16,-1 0-3 0,3-1 0 0,-3-2 2 15,-1-1-4-15,4-2 2 0,-3 0-3 0,4 0 0 16,-1 0 0-16,2-2-3 0,-1-3-2 0,-2 1 7 15,5-3-6-15,0 0-2 0,0-3 1 0,-1 1-2 16,-1-2 2-16,2 1-2 0,-1-4 3 0,-3 3-4 16,1-2 0-16,2 2 5 0,-4 0 2 0,3 0 0 0,-7 4 5 0,3-3 3 15,3 5 0-15,-7 1 1 0,2 1 4 16,4 1 0-16,-6 2-1 0,2 2 0 0,2 1 1 16,-2 5-6-16,4-1 1 0,-1 6 0 0,-5 1-4 0,7 3-3 15,-3 2-1-15,-5 3-2 0,9 2-1 0,-5 3-4 16,-3 3 3-16,2-1-4 0,5 8-1 0,-8-6 2 15,0 7-1-15,2-2 0 0,1 5 2 0,3 1-1 16,-6-4-2-16,0 0 3 0,-5-5-2 0,4 3-7 16,-1-6-1-16,1 1-3 0,-2-7-4 0,-8-5-13 15,7 1-1-15,-2-4-6 0,6-2-12 0,-3-3-26 16,3-4-14-16,0-4 4 0,0-3-32 0,3-2-10 16,3-7-18-16,-4-4-10 0,0-6-16 0,10-6 0 15,-10-3-12-15</inkml:trace>
  <inkml:trace contextRef="#ctx0" brushRef="#br0" timeOffset="69846.39">19176 15826 1433 0,'-8'0'74'0,"3"0"-30"16,2 0-1-16,-2 1-37 0,2-1-20 0,3 0-9 16,2 2-31-16,-1 1 24 0,-1 2 1 0,7 0-10 15,-4 4 34-15,8-3 7 0,-5 1 6 0,4-1 0 16,1 0 8-16,1 4-9 0,4-4-1 0,0 0 3 16,2-1-11-16,-3 0 1 0,-1-2-1 0,3 0-3 15,0-2 1-15,-1-1 3 0,0 0 0 0,3-7 2 16,-5-4 2-16,0 1 1 0,0 1 2 0,2-4-1 15,1-1 3-15,1-2 1 0,-6 1-3 0,2-3 1 0,2 2-2 16,-2-1-3-16,3-2-2 0,-4 0 4 0,-2-1-4 0,-3 0-3 16,1 1 0-16,1 1-2 0,-4 1-1 0,4 0-1 15,-9 1-2-15,4 2-3 0,-2 0-2 0,0 3-1 16,-3 0-4-16,0 1 1 0,-6 2-5 0,1 1-4 16,-3 2-2-16,4 2 4 0,-1-2-7 0,-6 3 7 15,1 2 2-15,1 4 1 0,-5-3 8 0,0 5 6 16,-1 2 7-16,0-1-5 0,-6 7 8 0,4-5 6 15,-3 4 3-15,4 1 2 0,0 2 5 0,0-2 3 16,-1 1 4-16,3 3-2 0,1 1 5 0,4 3-7 16,3-2 1-16,-2 2 3 0,3-1-5 0,3 4-1 15,1 2 14-15,1-1-9 0,0-2 8 0,3 1-7 16,-1 3 0-16,5-1 8 0,-2 0-18 0,5-2-9 16,-3-3 2-16,3 3-3 0,2 0-6 0,1-6-24 15,1-2-12-15,2-1-1 0,3-3-27 0,-3-1-34 16,4 1-29-16,-3-11-8 0,4-2-45 0,5-2 1 15,-7-6-28-15</inkml:trace>
  <inkml:trace contextRef="#ctx0" brushRef="#br0" timeOffset="70415.74">20112 15497 1132 0,'-8'-6'123'15,"2"3"-123"-15,4-1 48 0,-3 0 40 0,2-1-26 16,2 2-80-16,1-5 9 0,-2 6-4 0,2 1 1 16,0 1 10-16,0 0 12 0,0 0 3 0,0-2 4 15,0 1 11-15,0-2-12 0,0 3 4 0,0 0-2 16,0 0-10-16,0 0-8 0,0 0-1 0,0 0-1 15,0 1-5-15,0 1 2 0,0-2 1 0,0 1-3 16,-3 1 5-16,-3 1 2 0,2 0 2 0,-5 2-2 16,1-2 3-16,-1 3 1 0,-4-3 2 0,1 1-1 15,-3 3 2-15,-2-2-1 0,0-2 1 0,3 2 3 16,-4-2-1-16,-2 5-4 0,3-2-1 0,-1 2 2 16,3-1-2-16,0-1-1 0,4 2-5 0,0 0 0 0,-1 1-1 15,9 0 0-15,-2 2-2 0,-3-1 0 0,5 2-1 16,1 1-2-16,-4 0 4 0,6 1-1 15,0 0-1-15,3 3 3 0,3-3 0 0,5 2 1 0,-3 0 2 0,3 0 1 16,10-2 2-16,-7 3 0 0,8-1 2 0,-3-2-2 16,3 0 2-16,-3 3-2 0,3-1 0 0,1-2 4 15,-5 0-2-15,4-3 2 0,-7 2 3 0,6 0 1 16,-7-1 5-16,-1-1-2 0,1-1 3 0,-5 4-1 16,-3-2 2-16,4 1-1 0,-2-4-1 0,-4 6 2 15,0-8-4-15,-3-2 2 0,-1 3 0 0,0-5 1 16,0 2-3-16,-5 1 4 0,2 0-3 0,-6 1-4 15,-1 1 3-15,-2 1-3 0,1-3-4 0,-5 1-8 16,0 0-2-16,2-7-2 0,-5 2-11 0,2-2-8 16,-5-3-12-16,3-2 1 0,-3 4-15 0,0-6-22 15,2-1-16-15,-4 1-1 0,2-4-32 0,3 0-57 16,0 0 125-16,5-8-62 0,5-5 115 0</inkml:trace>
  <inkml:trace contextRef="#ctx0" brushRef="#br0" timeOffset="71232.17">20928 15283 835 0,'-1'-1'52'0,"-4"-1"-23"15,3 2-2-15,1-2 8 0,-2-1-53 0,1 3 8 16,2 5-6-16,0-2 25 0,-5 3 4 0,4 1 1 16,1 4 29-16,0 0-1 0,4 3 4 0,-4 3 0 15,-3-1-1-15,0-2-11 0,2 5-4 0,-3 1-1 0,-2-1-13 0,0 0-1 16,4 0-2-16,-4-3 0 0,6-2-1 0,-2 3 2 15,2-3-2-15,0 1 4 0,0-1 0 0,2-2-1 16,-2 4 3-16,2-2 0 0,-1 0 2 0,2 0-5 16,0-1 1-16,1 0-1 0,-3-1-1 0,4 1-3 15,0-2-2-15,4 0-2 0,-7-2-1 0,-1-1 0 16,2 0 3-16,7 1-4 0,-6-2 2 0,7 1-7 16,-1-2 3-16,-5-1 1 0,9-1-4 0,-3 4 0 15,-2-6-6-15,2-2-3 0,2 0 3 0,-5 1-2 16,9-2-2-16,-1-4-2 0,-4-3-3 0,10 2 1 15,-3-2 3-15,2-1 3 0,-6-4 0 0,6-1 3 16,-7-2 3-16,-1-3-2 0,1-1 5 0,-2-2 1 16,1-5 2-16,-1 0-3 0,-1-3 3 0,-4 2 1 15,4 0 0-15,-2-1 2 0,-3 0 1 0,-1-1-1 16,0 1-1-16,-2 7 3 0,2 2-1 0,-4 1-3 16,1 3 3-16,0 2-3 0,-2 8 0 0,3 1-6 0,-3 5 0 0,0 0-2 15,0 0-6-15,-2-1-1 0,2 1-2 16,-1 6-1-16,1-5-1 0,-2 6-2 0,0 4-1 0,1 3 1 15,-2-3-2-15,1 1 4 0,0 7-3 16,2 0-1-16,-1 2 3 0,1-1 1 0,0-1 1 0,1 0 1 16,1 0-1-16,3 1 6 0,-2-4-1 0,-1 1 4 15,2-1 2-15,3-5 2 0,-4 2 2 0,1-2-1 16,3 0 2-16,-1-2 4 0,0-1 1 0,1 0 2 16,-1-2 4-16,0 0-1 0,2-1 1 0,0-2 4 15,-3-1-2-15,4 1 1 0,-3-3 0 16,4 0-4-16,-4 0 1 0,2 1-1 0,3-1-3 0,-2-1 3 15,-1-2-4-15,2 0-1 0,-1-2 0 0,-1 0-1 16,1-1-2-16,2 0 4 0,-6-2 1 0,5 0 1 0,-3-2 2 16,0-1 3-16,4 0 1 0,-7-1-2 15,3-1 2-15,-3-1-9 0,6-5 0 0,-10 3 4 16,1-1-11-16,3 0-1 0,-4 3-4 0,0-2 1 16,0-3-1-16,0 3-7 0,0-1-1 15,3 1-3-15,0 1-6 0,2-1-12 0,-1-1-4 0,1 1-1 0,-3 5-13 16,-2-3-14-16,1 1-13 0,-1-3-6 0,3 5-18 0,-3-3-34 15,5 0-23-15,1 1 33 0,-1-1 127 0,3 0-102 16</inkml:trace>
  <inkml:trace contextRef="#ctx0" brushRef="#br0" timeOffset="71549.17">22058 15137 1345 0,'-5'3'72'0,"-1"-1"-72"0,2-2 12 16,1 3 53-16,-1-2-21 0,-1 4-105 0,3 4 32 16,-1-1-36-16,-2 3 70 0,2 0 4 0,2 5-1 15,-6-6 43-15,3 5-12 0,-1 1 16 0,0 1-22 0,0-3 1 16,4 1 1-16,-5 2-22 0,2 2-7 0,3 0-6 0,-1 0-1 15,1-4-6-15,-1-1-13 0,2 1-7 0,-3-1-3 16,3-5-14-16,0-1-11 0,0 0-2 16,0-3-5-16,0-2-10 0,0-2 10 0,0-2-2 0,0-1 1 15,3-6 9-15,-1-3-14 0,1-1-5 16,-3-6-2-16,5 0-17 0,1-9-28 0,-1 0 79 16,1-6-45-16,-1 2 86 0</inkml:trace>
  <inkml:trace contextRef="#ctx0" brushRef="#br0" timeOffset="71730.17">22051 14766 1238 0,'-6'4'189'0,"1"1"-186"16,1-6 76-16,-1 1 117 0,3 3-95 16,-1-3-92-16,0 1-8 0,1 2-6 0,1 1-8 15,1 0-5-15,0 7 2 0,-2-3-2 0,2 0-3 16,0-2 2-16,0 1-34 0,0 4-22 0,0-4 1 15,3 3-46-15,4-4-61 0,-3 0-22 0,7-1 36 0,0 1 169 16,4-4-141-16</inkml:trace>
  <inkml:trace contextRef="#ctx0" brushRef="#br0" timeOffset="72065.78">22542 14569 1139 0,'-9'-2'122'0,"5"-1"-120"0,0 3 33 16,-1 0 38-16,3-3-15 0,1 3-51 0,-2 3 16 15,-5 0 3-15,3 5-3 0,0-1 17 0,2 2 3 16,0 4-1-16,2 4 9 0,-7-3-1 0,5 0-19 16,3 8-5-16,0 0 2 0,0 3-21 0,0 5-1 15,0 2-4-15,0 1-3 0,0 5-1 0,0 2-3 0,0 1 5 16,0 0-4-16,1-1 1 0,-1-1-2 15,0 3-3-15,0-4 4 0,11 0-3 0,-1-5-9 16,-7-5 0-16,-2 1-2 0,7-1-7 0,0-3-11 0,3-1 0 16,-3-5-5-16,-2-2-9 0,4-1-2 15,-1-1-6-15,-4-7 2 0,4 0-5 0,-4-5 9 0,1-3-8 0,-1 0-2 16,0-1 4-16,1-4-29 0,-3-5-13 0,5-1-1 16,-5-1-39-16,-1-9 1 0,1-1-23 0</inkml:trace>
  <inkml:trace contextRef="#ctx0" brushRef="#br0" timeOffset="72298.78">22245 14865 1384 0,'-8'1'98'0,"5"-1"-43"15,1 0 0-15,1 3-38 0,1-1-21 0,0 1-11 16,4 0-36-16,1 0 29 0,3 2 3 0,4 0-2 15,-1 0 34-15,4-1 8 0,-1-1 1 0,3 2 1 16,0-2 6-16,2-1-14 0,3 1-6 0,3-1 1 16,2-1-18-16,0-1-29 0,6-1-11 15,-3-4 2-15,4-3-32 0,-1 2-22 0,4-4-5 0,-4-7-12 0,-2 0-19 0,4-5-18 16,-5 1 96-16,4-5-59 0,1-4 117 0</inkml:trace>
  <inkml:trace contextRef="#ctx0" brushRef="#br0" timeOffset="72815.46">22967 14147 1886 0,'0'15'-1'0,"0"4"-28"0,0 4-1 0,0 7-15 16,-3 3-7-16,3 8-7 0,-7 0-10 0,7 12 32 16,-1-1 5-16,-2 5 3 0,-1-4 35 0,-3-1 0 15,7 5 5-15,-5-1 3 0,-1 4 1 0,-2-5 6 16,1 3-11-16,4-4 2 0,-1-2 2 0,-1-5-10 16,0-6 3-16,5-6-2 0,-1-9-9 0,2-1 3 15,-4-9 4-15,3-5-3 0,0 0 4 0,-3-6 2 16,6 1 1-16,-3-6 5 0,0 2 0 0,0-4-3 0,-3-6-2 15,3-1 1-15,-2-5-2 0,2 3-3 0,-1-8-2 16,-1-3-1-16,2-3-1 0,0-4-10 0,5 1-4 16,-2-3-4-16,2-4-11 0,4-3-12 0,-6-3-10 0,7-1 0 15,-1-4-18-15,-3-2-2 0,5-4-2 0,0 4 7 16,2 1-4-16,0 3 31 0,-4 0 10 0,8 3 4 16,-6 7 36-16,7 5 20 0,-1 6 9 0,3 4-1 15,-2 2 24-15,4 4-10 0,3 7 3 0,0 4-2 16,2 2-9-16,0 5 2 0,2 4 1 0,4 9-3 15,2 4 3-15,-5 4 2 0,8 7-2 0,-8 5 4 16,3-2-1-16,-2 11-3 0,2 4-4 0,-1 1 1 16,-3 3-7-16,-5 1-6 0,-5 3-13 0,3 0 5 0,-6 6-11 0,-4 1-3 15,1-3 0-15,-8 0-5 0,2-2 2 16,3-1-13-16,-10-2-12 0,3-3-6 0,-3-5-18 0,0-4-41 16,-3-3-26-16,-7-6-9 15,-4-2-54-15,-1-7 1 0,-6-3-31 0</inkml:trace>
  <inkml:trace contextRef="#ctx0" brushRef="#br0" timeOffset="74364.32">16686 17119 597 0,'-3'-7'37'0,"3"0"-14"15,0 3-1-15,0 0-6 0,0-1-10 0,0 2-6 16,1 0-4-16,1 0 13 0,-1 1 6 0,2 0 2 16,-1 2 17-16,1 2 9 0,-3 1 3 0,0 2-2 15,2 1 10-15,1 5 0 0,0 2-33 0,0 1 8 16,-1 3-14-16,-1 1-5 0,3-1-1 0,0 3-1 15,-1 9-8-15,-1-6 10 0,1 2 4 0,0 2-1 0,-3 3 12 16,2 1 6-16,-1 4 5 0,-1 1-2 16,-1-3 9-16,-4 5-8 0,2-2-4 0,1 8 3 0,-2-6-11 15,-4 3-2-15,5-2-8 0,-5 4 1 0,3-2-6 0,-3-1-3 16,3 0-3-16,-2-1 5 0,3 2-7 0,-2-3-2 16,1 1 3-16,2-6-1 0,-3 0 0 0,1 0 0 15,4-5 3-15,-6-2 0 0,3-6 2 0,2 1 1 16,-1-7-1-16,-2 0 1 0,4-5 2 0,-1 1 0 15,1-6-2-15,1 1-1 0,0-5 0 0,0 2-2 0,0-1-3 16,-2-2 1-16,2-4-3 0,0-1-4 16,0-2-4-16,0-5-2 0,0 1-4 0,2-4-11 15,-1-1-1-15,1-5-3 0,4-2-12 0,-3-3-3 16,2 4 0-16,3-1 3 0,-4-4-4 0,3 1 15 16,-3-3 1-16,4 3 0 0,-5 1 16 0,7 2 3 0,-5-1 6 15,-1 0 1-15,4 6 5 0,0-2-1 0,-3 4 0 16,4 3 1-16,-2 0 0 0,0 3-6 0,-2-2-11 15,5 4-7-15,-4-1-10 0,0 2-58 0,0 2-13 16,4-2-1-16,-2 2-67 0,-2 1 3 0,3 2-26 16</inkml:trace>
  <inkml:trace contextRef="#ctx0" brushRef="#br0" timeOffset="74982.59">17217 17341 863 0,'0'1'90'0,"0"-1"-29"0,0 0 1 0,2 0-18 16,-2-1-20-16,2-4-11 0,-2 3-15 0,1 1 12 15,-1 1 10-15,0 0 1 0,0-2 20 0,-1 4 9 16,-1 1-2-16,-9 0 3 0,5-1 8 0,-2 5-18 16,-5-2-3-16,2 6-4 0,-1-3-19 0,-2 1-7 15,-1 6-4-15,1 3 2 0,-5 1-8 0,2-1-1 16,9 5 0-16,-1 1-2 0,-2 1 0 0,-3-3 1 16,4 3 0-16,2 0 2 0,7 2 0 0,1-2-3 15,-3-1 0-15,1-4-1 0,0 1-1 0,7 1-3 16,3-5 0-16,-5-1-4 0,7-2-1 0,-4-3-2 0,5 0 3 15,-2 0-1-15,9-5 0 0,0-3 6 16,-2 2-2-16,5-5 2 0,-2 0 5 0,3-5 4 0,-5-2 0 16,6-3 0-16,-5 1 1 0,2-1 3 0,-2-5 4 0,4-1 1 15,-5-2 3-15,-1 0-4 0,-1 0 7 0,-5-2-3 16,-1 1 2-16,2 0-2 0,-8 0 1 0,4 2-2 16,-6-4 1-16,1 3-5 0,-2-3-5 15,-2 2 6-15,-1-6-6 0,-3 2-14 0,1-1 4 0,-4 0-28 16,-1 1-2-16,2 1-29 0,-3 1-10 0,0 1 1 15,0 6-38-15,0 0-17 0,3 1 51 0,1 3-25 16,-3 3 105-16</inkml:trace>
  <inkml:trace contextRef="#ctx0" brushRef="#br0" timeOffset="75998.98">17685 17152 762 0,'-5'5'298'0,"3"-1"-101"16,-1-1 0-16,-2 4-25 0,5-3-142 0,-3 3-20 16,-1 2-39-16,-3 1 6 0,6 1 3 0,-2 6-4 0,1-3 6 15,-1 2 11-15,-2 4 4 0,0-1 4 0,-1-2 9 16,6 9-5-16,0 0 0 0,-1-1 0 0,1 5-5 0,0-1-2 15,0-1-7-15,3 0 4 0,5 1-6 0,-7-7-5 16,1-2 3-16,6-1-1 0,-7-2-3 0,9-3 9 16,-1 1 2-16,-3-4-4 0,4-2 12 0,-2-3 0 15,-2-1 2-15,0-2 4 0,2-1 1 0,-2-2 5 16,4-2 2-16,-2-3-3 0,-4 1 10 0,-2-3-6 16,6-2 3-16,-3-5-2 0,6 1-3 0,-2 1-3 15,-3-4-4-15,5-1 0 0,0-4-4 0,3 2-2 16,-1-4 2-16,-2-2-4 0,-1-1 0 0,-6 0 0 15,4-1 0-15,-2 2 0 0,2-2 0 0,-5-3 0 16,1 2-3-16,-1 1 3 0,0-4-1 0,-2 1 1 16,-1 1 0-16,-4 0 2 0,2 2 0 0,2 5 3 15,-5 3 2-15,4 2-3 0,-5 4 2 0,2 4-4 16,3 2 1-16,-2 1 1 0,-2 3-4 0,5 3-1 0,0 0-3 16,-2-2 4-16,4 4-2 0,1 3-3 0,0-1 1 0,-1 6 1 15,3-1-2-15,-1 2 2 0,-1 3 1 0,-1 2-4 16,6 1 5-16,-5 1-1 0,2-1-1 0,4 0 3 15,-4 2 0-15,3 0-2 0,0-2 2 0,-2 4 0 16,3-4 0-16,1 2 0 0,-2-2 1 0,1 1 1 16,2-6 3-16,-3-1 2 0,3 0-2 0,-2-1 0 15,2-1 4-15,-1-1 1 0,-4 0-1 0,5-4 0 16,-1 4 3-16,-1-1-4 0,0-4 5 0,1-2-2 16,-1-1 0-16,4 0 1 0,-4-1 4 0,2-2-5 15,-1 1 7-15,4-6-1 0,-3 3 1 0,2-2-3 16,-1 3 2-16,-2-3-4 0,-3-3-3 0,6 1 3 15,0-2-5-15,1 4-2 0,0-4-2 0,-5-3 1 16,6-2-2-16,-3 1-1 0,5-3 3 0,-4 3-5 16,-4-3 2-16,-1-4-2 0,-3 5 1 0,6 0 2 15,2 0-2-15,-4-2 1 0,2 3-1 0,-5-3-1 0,2 0 0 0,-6 2 3 16,10-2 0-16,-2 0-2 0,-9 0 2 0,1 0-4 16,-2 0-1-16,-2-3 4 0,1 2-4 0,1-2-3 15,-6 0-1-15,2 2 0 0,4-1 0 0,-3-1 0 16,-2 2-1-16,1-2 0 0,-9 0 1 0,5 1 0 15,2 1 1-15,-7 1-2 0,1 1 2 0,1 7-3 16,-3-4 0-16,4 4-2 0,6 3-2 0,-11 0-4 16,4 3-2-16,-4 2 1 0,-1 0-5 0,5 0 4 15,-2 8 0-15,1 1 0 0,-1 5 3 0,5-6 2 16,0 2 2-16,4 6 1 0,-4 3 1 0,3-4-5 16,4 6 1-16,-1-1 2 0,-3-1-4 0,5 3 3 15,-1-1-3-15,5-2 2 0,1-2 4 0,-5 2 4 16,5-2 2-16,6 0-3 0,-2-3 6 0,-1 0 0 15,-2 2 2-15,1-4-2 0,-1 1 0 0,7-4 4 16,-1 2-4-16,-2-3 3 0,-3-1 1 0,0 1 0 16,2-2-2-16,4-1 4 0,-4-1-2 0,-1-1 2 15,-6 0 1-15,6 0-1 0,4-1 2 0,-6-2 0 0,4 1 2 0,-1-1-2 16,-6 0-1-16,10 0-2 0,-2 0 1 16,-6 1 2-16,1-1-2 0,2 1-3 0,-8-2-1 15,1 2 3-15,4-1-2 0,-3 0 1 0,-1 1-1 16,-1 1-3-16,0-3 2 0,2 3-6 0,1-1-7 0,-3 1-6 15,5-2-10-15,-4-2-47 0,-10 0-14 0,11 0 0 16,2-1-55-16,-4-2-43 0,5-1 121 0,0-1-72 16,4-1 136-16</inkml:trace>
  <inkml:trace contextRef="#ctx0" brushRef="#br0" timeOffset="77282.61">18680 16442 1529 0,'-1'5'1'0,"-1"-3"-10"0,1-1 0 0,-1 2 0 16,-1-1-8-16,3 3-11 0,-2 3-1 0,1-1 20 16,1 4 1-16,0 2 2 0,-2 4 19 0,2 1-2 15,-1 1 0-15,1 3 1 0,0-2-5 0,-2 7-3 16,0-1-1-16,2 1-3 0,0 6-4 0,2-1-1 16,0 2-1-16,-1-1 4 0,2 0-3 0,2-3 4 15,-2-1-2-15,-1-3 1 0,2-5 2 0,1-1 0 16,-2-3 0-16,0-1 4 0,4-3 0 0,-4-2-4 0,-2-3 4 15,3-2-1-15,-1 0-1 0,0-1 2 0,-1-2-2 16,-2-1-1-16,0-2 2 0,0 0 0 0,0 0-3 0,1 0 3 16,2-3-1-16,-3-2-2 0,3-3 2 0,-3 0-3 15,2-3 0-15,-2-3-1 0,2-2-1 0,-1-3-2 16,-1 0-1-16,0-3 1 0,2-3-2 0,1 0 4 16,0-3-1-16,-1-2-3 0,-1-5 2 0,1 2 0 15,-2-4-1-15,3 0 5 0,0 0 0 0,3 0-3 16,-4 3 6-16,6 2 3 0,-4 4 3 0,4 3-2 15,-3 3 3-15,4 5-5 0,-1 1 2 0,0 2 3 16,5 3-5-16,-4 1-3 0,1 4-1 0,1 0 0 16,1 2-2-16,2 4-19 0,7 0-18 0,-5 0-6 15,2 4-27-15,4 2-92 0,11 2 131 0,-4-2-59 0,7 0 92 16</inkml:trace>
  <inkml:trace contextRef="#ctx0" brushRef="#br0" timeOffset="77982.28">19706 16249 950 0,'-5'-2'121'0,"2"2"-58"0,-3 0 4 0,1 0-10 16,2 0-18-16,-2 0-13 0,2 0-11 0,3 5 10 15,3 0 4-15,-3 1-2 0,-1 0 14 0,2 5 3 0,-2 0-1 16,2 5 2-16,4 1 1 0,-5 2-12 16,-5 3-6-16,7 2 3 0,1 3-16 0,-3 1-5 15,5 0-2-15,-5 4-2 0,1 1-5 0,2-3 2 16,-3 0 2-16,-3 1-5 0,3-1 3 0,0 0 1 15,-6-3-1-15,0-2 4 0,6-2-2 0,-4 2 1 16,4 1 1-16,2-6 2 0,-2 2 1 0,0-5-2 16,0 2 0-16,0-1 1 0,0-4 0 0,0-2-4 0,-3-2 0 0,-7-1-2 15,10-1 0-15,-4-2-2 0,1-3-1 16,6 4-1-16,-3-3 0 0,-5-2-8 0,5 1-1 0,8-1 1 16,-7-2-7-16,3-2-1 0,0-3 0 0,-2 1-4 15,-2-4 1-15,5-3 4 0,-7-3 0 0,2-2 0 16,0-1 3-16,8-4-1 0,-2 1 0 0,-1-7 4 15,1-1-1-15,-6-2 1 0,16-3 2 16,-5 3-1-16,2-3 5 0,-4 3 0 0,-1 0 2 0,4 0-1 16,6 5 3-16,1 2 0 0,-8 2 4 0,3-1-4 15,0 5 2-15,3 1-1 0,-1 0 1 0,0 7 2 16,4-1-2-16,-4 4 2 0,1 1-2 0,4 4 0 16,-4-1 2-16,2 4-4 0,-2 3 2 0,4 1 1 15,-4 2-3-15,-1 4 0 0,-1 1 0 0,1 3 0 16,-3-1 3-16,-1 3-2 0,-4 0 0 0,1 3 1 15,-5-1-1-15,2 2 0 0,-1 0-1 0,-5 0 0 16,0 2 2-16,-2 0 6 0,1-1 2 0,-3 1-3 0,-4-4 9 0,1-2 4 16,-6 5 3-16,0-6-2 15,-1 1 5-15,-1-2-2 0,0-1-1 0,-2-2 1 0,-3-1-3 16,4 1-3-16,-5-2-2 0,3-2 2 0,-3 1-4 0,4-4-4 16,-4 2-3-16,-2-3-2 0,2-1-5 0,-4 0-10 15,-5-3-5-15,10-1 1 0,-8 0-14 0,4-1-21 16,-3-3-5-16,7 0-3 0,1-3-13 0,8 1-61 15,1-3 32-15,-1-7-121 0,8 0 221 0,2-6-110 16</inkml:trace>
  <inkml:trace contextRef="#ctx0" brushRef="#br0" timeOffset="78414.41">20448 16468 1411 0,'-3'0'101'0,"0"0"-60"16,-5 0-41-16,8 0 140 0,-8 0-136 0,8 0-4 0,-4 0-13 16,4 0-3-16,-2 0-1 0,-3-2 14 0,4 5-3 15,-10 3 3-15,11 1 13 0,-10 2-1 0,2 2-2 0,-1 5 1 16,1-2-3-16,0 5-13 0,2-3 1 0,4 1-7 15,-5-3-9-15,3 7 1 0,-3-4-1 0,7-1-3 16,0-1 2-16,7-1 8 0,-7 1 1 0,2-4 4 16,4 0 6-16,-3-5 3 0,4 2 2 0,2-2 2 15,4 0 4-15,-5-6 3 0,1 0 1 0,7 0-1 16,-2-4 5-16,2-1 1 0,1-1 0 0,0-4-2 16,-1-5 3-16,1 2-6 0,5 2-2 0,0-2 2 15,0 1-7-15,0-2 0 0,0-2-3 0,-6-1 0 16,1-1 0-16,2 3-7 0,-5-1 3 0,-3-2-3 15,-1 3-4-15,-2-3 1 0,1 3-2 0,-7-1-5 16,1 0 0-16,0 1-9 0,-3-3-7 0,-3-1 1 16,-2 4-15-16,0-1-16 0,-2 2 6 0,-3 3-32 15,-2 0-6-15,-1 1-40 0,-4 2-2 0,-1 4 13 16,-2-1-49-16,0 2 6 0,-1 1-21 0</inkml:trace>
  <inkml:trace contextRef="#ctx0" brushRef="#br0" timeOffset="78782.14">20969 16247 1203 0,'-2'0'115'0,"1"0"-39"0,1 2 0 0,0-2-39 15,0 0-34-15,3 3-8 0,-3 2-42 0,0 0 24 16,-2 1-5-16,4 5-3 0,-5 0 24 0,-7 3 4 16,6 2 5-16,-6 3 3 0,4-1 2 0,3 4-6 15,0-1 4-15,-5-1-3 0,6 1-5 0,2-1-4 16,2 1-1-16,4-1 4 0,-6-3-5 0,0-4 5 16,3 3-1-16,2-7 0 0,-2 1 5 0,2-4 3 15,0-1 3-15,-1-2 3 0,-1-3 4 0,8 0 5 0,-6 0 3 16,5-5-2-16,2 0 8 0,-2-4-10 0,-6 3 2 15,7-5-2-15,2-4-9 0,0 3-2 0,-2-7-2 0,1 6-9 16,1-4-1-16,2 1-26 0,6-4-11 0,-4 3 1 16,-3-1-35-16,2-2-36 0,-3 3-24 0,4-2-1 15,-4 0-48-15,-6-2 1 0,3 3-20 0</inkml:trace>
  <inkml:trace contextRef="#ctx0" brushRef="#br0" timeOffset="79282.33">21505 16122 939 0,'4'6'210'0,"-1"2"-62"0,0 0 7 16,0 1 1-16,2 2-104 0,1 0-114 0,-1 3-2 0,6 2 31 16,-3 1-2-16,-2 0-2 15,2 2 32-15,0 0 6 0,-1 0 7 0,-2 0 5 0,0-2 6 0,-2 4-8 16,-1-2 0-16,1-2-3 0,2-1-8 16,-4-2-2-16,-2-2-2 0,2 1 5 0,1-2-3 0,-2-2-1 15,1-1 2-15,-1-3 0 0,0 0 3 0,2-1 1 16,-2-2 4-16,-2-2-5 0,1-3 7 0,1 0-2 15,-8-4 2-15,5 0-1 0,1-1 0 0,-1 0 0 16,6-3-2-16,-5 0-1 0,2-2 0 0,0-1-2 16,0 0-2-16,2-3-1 0,4-1-3 0,-6-4 1 15,0 5-2-15,7-3 1 0,-4-2-2 0,0-1-1 0,3-2 3 16,-6 2 1-16,0-1-3 0,14-1 2 16,-9 0 0-16,3 1-1 0,-5-1 2 0,8 1 2 15,-1 6 1-15,-4 0 0 0,2 4 2 0,0 5 5 0,1-1 3 16,2 2 3-16,3 5 5 0,-6 3-5 0,3 0 1 0,8-3 1 15,-2 2-4-15,-7 1-5 0,9 4-4 16,-4 6-3-16,-2-2-6 0,9-1-11 0,-6 8-6 0,-2 0 0 16,0 1-14-16,-1 0-36 0,1-1-20 0,0 0-5 15,2 0-45-15,-1-2-68 0,-1 1 151 0,2-1-88 16,0-2 148-16</inkml:trace>
  <inkml:trace contextRef="#ctx0" brushRef="#br0" timeOffset="79865.66">22566 15909 1104 0,'-2'0'104'0,"2"-1"-27"16,-3-3 3-16,1 4-12 0,-2-1-13 0,4-2-60 15,-4 0-2-15,3-1 11 0,-5 3-1 0,1-1 0 0,-3 4 13 0,5-1-10 16,-3 1 2-16,-9 4-2 15,8 1-7-15,-1 4-2 0,-2 3-3 16,2-2-2-16,-1 1 0 0,3 3 1 0,-2-1-1 0,9 4 1 16,-9-1 3-16,2-6 0 0,3 4 2 0,3 3-1 15,-6-4 2-15,7 1-2 0,1 2 2 0,-7-9-2 0,5 4 0 0,3 2 1 16,-3-5 0-16,-1-4-4 0,7 3 3 16,-9-4 2-16,1 1 3 0,12 1-4 0,-2-1 2 0,-8-3 0 15,4 0-1-15,-1 0 3 0,7 1-2 0,-10-4 0 16,3 0-2-16,3 0 3 0,-4 0 0 0,0-4 2 15,2 1 1-15,-4-5 2 0,7 4 2 0,-7-3-1 16,3 0 0-16,-3-4 0 0,8 3-1 0,-4-2 4 16,1 1-2-16,6-1-2 0,-6-2 5 0,-2 1-6 15,2-3 1-15,-1-4 2 0,-4-1-4 0,2 2-1 16,-2-5-1-16,0-1-2 0,0-1 0 0,-2-8-1 16,2 9 0-16,-3-4-1 0,3-3-2 0,-3-6 0 15,1 3-1-15,-1-3 2 0,-6-2-2 0,6 2-2 16,-5-2 1-16,6 0-1 0,-6-1-2 0,1 5 2 15,-4-4 0-15,4 3 1 0,7 5 2 0,-3 2 1 16,0 0 1-16,-3 6 0 0,2 4 1 0,1 3 0 0,3 5 2 16,0 4 0-16,0 4 3 0,0 1-1 0,-1-1 4 0,4 12 0 15,-3 1 4-15,5 4 4 0,1 7 3 0,-6 4-2 16,5 2 10-16,-1 6 1 0,3 3 2 0,-4 2-4 16,5 5 4-16,-4 2-8 0,6-2-2 15,2 4 1-15,-1 6-10 0,4-5-3 0,-4 3-4 16,3-4 0-16,0 4-5 0,-2-3-24 0,1 3-14 15,-2-5-6-15,0-4-31 0,-5-1-96 0,4-3 137 16,1-1-61-16,-2-6 97 0</inkml:trace>
  <inkml:trace contextRef="#ctx0" brushRef="#br0" timeOffset="80681.14">19641 17383 1308 0,'-7'-3'28'0,"-3"-2"-21"0,4 4 1 0,3-1-8 16,1-1-12-16,1 1-6 0,-1 1-5 0,0 1 19 16,-4 1 4-16,3 2 0 0,5-1 22 0,-4 3-2 15,2-1 1-15,-2 1 1 0,2 1-3 0,2-2-6 16,3-3-3-16,1 4-2 0,-4 0-6 0,-2 1 1 16,4-3-3-16,4 2 0 0,-5-1 2 0,5 1 3 15,-3 1 3-15,4 1-2 0,1-4 4 0,2-3 6 16,-5 3 2-16,2-3 2 0,7 2 3 0,-4-2-2 0,4-2-2 15,1-1 4-15,1 0-4 0,-1-2-1 0,7 0-3 16,2 1-2-16,-7-7-1 0,6 6-4 0,1-1 4 0,-1-1-6 16,1 3-2-16,1-1-2 0,-3 0-2 0,-2 0 6 15,1 4-5-15,3-2-1 0,-4 3-1 0,1 0 1 16,-2 0-1-16,-1 0-1 0,-1 3 1 0,1 0-3 16,1-1 1-16,-5 1 1 0,-1-2-3 0,-1 2 1 15,-1-1-1-15,-2 3 2 0,-2-2 1 0,-2 3-2 16,-1-1 3-16,-1 0-1 0,-5-5 3 0,1 6 1 0,7-1 1 15,-5-4 0-15,4-1 1 0,-7 0 2 16,1 2 2-16,1-1 3 0,1 6-3 16,5-7 1-16,-13 0 3 0,4 0-1 0,1 3-1 0,0 0-2 0,-4-3-1 0,1 0 0 15,-6 0 3-15,4 0-4 0,-1 6 0 0,1-4-2 16,-4 1-1-16,1 0 2 16,5 2-5-16,-8 1 0 0,6 0 0 0,-5 2-2 15,7-3 0-15,-8 3-3 0,5 0-2 0,1 0 3 0,-1 1-5 0,-2 0 5 16,-3 2-1-16,3 0-2 0,-4 4 4 0,2-1 1 15,-2 2 1-15,-4 1 3 0,5 3 0 0,-3-2-1 16,1 2-1-16,1 0 2 0,-1 1-1 0,-1-2 0 16,3 3-1-16,-2-3 0 0,1-2 1 0,2 2-1 15,-1 0-1-15,5-2-3 0,-3-3 0 0,1 0-15 16,1-1-6-16,-1 3-4 0,5-4-17 0,-1 1-36 16,0-7-25-16,3-1-12 0,1-4-47 0,-2 3 2 15,5-8-36-15</inkml:trace>
  <inkml:trace contextRef="#ctx0" brushRef="#br0" timeOffset="81049">20878 16966 1707 0,'-2'2'0'0,"1"-1"-8"15,1 2-2-15,0 2 3 0,3 1-4 16,-3 4-3-16,0-1 5 0,0 4 21 0,1 4 2 16,1 4 2-16,-2 1 22 0,0 1-6 0,-2 2-2 0,2 4 6 15,0 2-10-15,0 5-10 0,0-3-3 0,0 4-2 16,0-3-9-16,0-1 0 0,0 5-2 0,2-3 0 15,-2-4-1-15,-2-4-4 0,2 0-1 0,-1-5 0 16,2 0-4-16,-1-5-5 0,0-3-6 0,0-4-3 16,2-3-6-16,1-2-11 0,-3-3-4 15,8-1-1-15,-6-5-14 0,5-3-18 0,0-5-8 16,-1-6-2-16,2-8-23 0,11-6-57 0,0-4 119 16,3-5-60-16,3-6 109 0</inkml:trace>
  <inkml:trace contextRef="#ctx0" brushRef="#br0" timeOffset="81416.64">21502 16768 1439 0,'-8'11'102'0,"2"-2"-65"16,0 4-37-16,0 1 119 0,-2 2-113 16,3 3 5-16,-3 1-14 0,-3 2-7 0,2 3 7 0,1-3 7 15,-3 5 7-15,0 0-4 0,1 1 9 0,2 2-4 16,-1-3-1-16,1 4 7 0,2-4-8 0,-4 1-10 15,6-2 0-15,-3-3 2 0,4-2-4 0,2-1-2 16,-1-1-1-16,1-7 1 0,1 4 0 0,0-2-2 16,1-4 4-16,1-2-1 0,1-2 1 0,0-3 2 15,5-3 1-15,-3 0-4 0,2-5 3 0,3-1 3 16,-2 0-3-16,1-5 0 0,2 1 1 0,2-4-1 16,-1 0 3-16,-2 0 0 0,-2-3-1 0,3-2-2 15,0 0 2-15,-2 0-2 0,-3-5 0 0,2 5-2 16,-3-4-2-16,1-1 2 0,-3 1-3 0,1-1 0 15,-4-1-2-15,0 1 1 0,-2 1 0 0,0-1-2 16,-2 2-2-16,-4 0-1 0,5 3-1 0,-7 0-46 16,2 2 7-16,1 1 7 0,-4 4-27 0,-1 1-8 15,0 0 0-15,1 3-33 0,-2 0-1 0,2 5-30 16,2-3-23-16,-1 6 35 0,-1-2 132 0,2 0-99 0</inkml:trace>
  <inkml:trace contextRef="#ctx0" brushRef="#br0" timeOffset="81798.82">21790 16716 1237 0,'3'-1'81'0,"2"1"-43"0,-3-2 2 15,-1 0-5-15,2 2-17 0,4 0-5 16,-6 0-4-16,1 4 19 0,-2-3 0 15,-2 1-4-15,2 7 21 0,-9-1-13 0,4-2 0 16,-4 4 3-16,5 4-16 0,-2 2-12 0,0 2-4 0,-4 3-1 16,6 1-10-16,4 3-1 0,0 2 2 0,0 0-6 15,-10-4 4-15,6 2 5 0,0 0 3 0,1-2-4 16,2-3 6-16,1-1 0 0,-5-3 1 16,5-1 5-16,3-2-2 0,7-2 0 0,-6 1 2 0,6-5 0 0,-6-1 2 0,7-3 5 15,2 0 0-15,0-3-2 0,-1-4 5 16,-1-1-5-16,8-5 0 0,0-1 1 0,-2 0-7 15,5-1 1-15,-4-4-4 0,2 0 1 16,-4 2-1-16,-2-3-1 0,0 0 1 0,-3-4 0 0,2 2 0 0,-4 0-2 16,-6 1 1-16,0-3 0 0,-1 2-1 0,-2 2-3 15,-3-3-5-15,0 2 1 0,-7-1-4 0,-1 5-15 16,-3-2-13-16,-3 4-8 0,-7-4-21 0,-10 2-166 16,-6 3 199-16,-4 0-69 0,-6 0 103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40:56.8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19242 6778 438 0,'23'13'163'0,"-4"6"-55"16,3 0-48-16,2 1 58 0,1 2-118 0,0 5 0 15,4 1 3-15,1 2 4 0,3-2 2 0,-8 4 11 16,6-1-1-16,2 2 4 0,2-4 9 0,-2 8 4 16,-3-5 0-16,3 2 0 0,-2-1 3 0,7 5-4 15,-7 0-2-15,7 3 1 0,-2 3-6 0,1-2-9 0,2 4 2 0,-5 0-2 16,7 2-8-16,-8-4-3 16,4 2-2-16,-1-2 2 0,-6-3-3 0,3-2-3 0,0 2-2 15,-5-5-4-15,-6-3-3 0,2 0-28 0,2-1-6 16,0-5-5-16,-1-2-29 0,6 2-34 0,-14-15-15 15,9 2-6-15,-1-3-39 0,3-6 1 0,-4-10-17 16</inkml:trace>
  <inkml:trace contextRef="#ctx0" brushRef="#br0" timeOffset="316.39">20349 6593 1829 0,'-15'6'-36'0,"-1"7"-28"16,5 10-1-16,-2 7 5 0,-1 8-20 0,-2 9-11 15,1 8 6-15,-7 5 24 0,-4 7 9 0,3 3 3 16,-6-3 24-16,-4 4 13 0,4-2 8 0,-3 0 2 15,-1-2 13-15,-3-1 6 0,-2 0 0 16,0-3 0-16,1-4 4 0,-1 1-6 0,0-8 3 16,5 0-2-16,-6-3-7 0,3-5 0 0,9-5 1 0,0-7 2 15,-4-3-2-15,2-3-3 0,4-1-4 0,0-10-2 0,6 0-4 0,-1-6-35 16,1 1-24-16,-2-4-4 0,7-5-46 0,-5-7 1 16,2-8-35-16</inkml:trace>
  <inkml:trace contextRef="#ctx0" brushRef="#br0" timeOffset="566.41">18946 7596 1283 0,'-8'-1'90'0,"8"-1"-39"15,7 4-58-15,-1-2 260 0,2 3-271 0,4 3 13 16,6 2-10-16,7 1-4 0,6 1 17 0,-1-1 3 15,8 1 6-15,4-1-1 0,7-1 7 0,1-2 1 16,6-3-4-16,5 1 4 0,2-3-1 0,4-1-8 16,1-3-7-16,3 0-1 0,3-3-13 0,0-2-17 15,1-2 2-15,-4-2-2 0,5-2-17 0,-1-1-19 0,1-2-15 16,-3-2-7-16,1 2-25 0,10-4 3 0,-4 4-31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42:47.6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1922 11700 274 0,'-10'-9'19'0,"-1"-1"-7"0,2 4-1 0,-1-2-11 16,4 2-38-16,-3-1 9 0,4 1-28 0,-3 3 20 16,5 0-1-16,-5-3-14 0,3 4 52 0,-29-23-40 15,34 26 16-15,-2-4 41 16,-1-2-17-16,-2-1 28 0,1 0 2 0,2 0-4 15,-1-1 2-15,-2-1 7 0,2 2-6 0,1 0-3 16,1 0 0-16,-4-2-3 0,4 5-1 0,1-1 1 16,-4 0 1-16,3-1-4 0,1 2 3 0,-2-2-1 15,1 2-4-15,1 1 2 0,-2-1-3 0,2 3-5 16,0 0 2-16,0 0 0 0,5-1-4 0,-4 1 2 16,3 0 5-16,2 1-6 0,-1 2 6 0,2-3 4 15,-2 2-2-15,3 0 4 0,-3 1 1 0,1-3 1 16,0 3 1-16,1-3 1 0,-1 0 0 0,2 3-4 15,-3-3 1-15,4 2 2 0,-3-1-4 0,4-1-3 0,1 0 0 16,1 2-2-16,1-2 0 0,1 0-1 0,0-2-4 0,2 1-1 16,4-1-1-16,-1-1-3 0,2 0-2 0,-4 1 0 15,5 1-5-15,2-1 0 0,-1-1 1 0,1 3-1 16,4 0-2-16,0-2 0 0,7 1 2 0,-2-1-1 16,2-3-1-16,2 1 2 0,6 1-2 0,4-1 3 15,-6-2-1-15,3 3 1 0,0 0-1 0,6-5 0 16,-1 3 0-16,1 2-2 0,-2-5 2 0,-1 2 0 15,5-2-2-15,1 3 0 0,2-1 0 16,-4 1 2-16,-4-3-3 0,3-3 2 0,1 7-1 0,-1-3 2 16,-3 3 0-16,-5-6-5 0,4 2 1 15,-5 4-3-15,-2-1-3 0,-1-1-10 0,1-2-4 0,1 5 1 16,-7-4-11-16,-5-2-6 0,-1 4-10 16,0-3 1-16,-5 5-10 0,0 2-9 0,-10-3-2 0,-2 4-2 15,1 2-9-15,-3 1 0 0,-8 2-1 0</inkml:trace>
  <inkml:trace contextRef="#ctx0" brushRef="#br0" timeOffset="567.64">1856 12015 316 0,'14'-8'23'0,"6"-2"-11"16,-2 1-7-16,4-1 17 0,0 4-13 0,6-2-4 15,-1 2-2-15,1 1 0 0,7 2-4 0,-9-2 3 0,9 2 5 0,-2 2 3 16,3-4 6-16,-4-1 17 0,2 1 4 15,1-3-6-15,-2 6 20 0,0-1-8 0,0-3 1 0,-5 1 2 16,-1 4-10-16,1-4-6 0,2 0-5 0,-2 5 2 16,-1-3-7-16,2-2-2 0,-3 4-2 0,1-7-1 15,0-1-1-15,6 2 2 0,-2-1-1 0,5-3-2 16,4 0 2-16,2 4-6 0,1-4 0 0,5 3 1 16,1-3-6-16,-3 0-3 0,1 0 1 0,-6-2-2 15,5 5 0-15,-4-3 0 0,-3 0-1 0,2 5-1 16,-1 0 0-16,-4-2-9 0,1 1-4 0,-2 3-2 15,-3-3-11-15,4 3-14 0,-6-1-9 0,1 0-2 16,-3 2-19-16,-1 2-13 0,-2-3-2 0,-1 3-4 16,-5 1-15-16,-3-2 1 0,-7 2-1 0</inkml:trace>
  <inkml:trace contextRef="#ctx0" brushRef="#br0" timeOffset="1031.57">1854 12373 633 0,'11'-9'61'0,"2"-2"-59"0,2 1 10 0,6 1 11 15,-1-2-6-15,7 1-11 0,6-2-4 16,3 4-2-16,0-1-3 0,5-2-4 0,3 3 2 15,5-2-2-15,1 1 2 0,1-2 1 0,-2 1 2 0,-1 1 1 0,1-1 1 16,-2 1 1-16,0 0 1 0,-6-2-1 16,0 3 2-16,0 3-2 0,5-3 4 0,-2 2-2 15,1 0 2-15,4-1 2 0,2 3-3 0,-1 0-2 0,3 1 5 16,1-3-5-16,-2 1 0 0,0-1 1 0,-4 3-4 16,4-3 1-16,-3 1-1 0,1-1 1 0,-2-1 0 15,-3-1-1-15,2 4-5 0,-1-4-6 0,1 1 1 16,-3 1-8-16,2-2-23 0,-11-1-12 0,-2-1 0 15,1 4-29-15,-4-8 1 0,-6 5-18 0</inkml:trace>
  <inkml:trace contextRef="#ctx0" brushRef="#br0" timeOffset="1567.65">1544 12902 797 0,'-1'-8'70'0,"4"3"-69"0,-3-1 14 15,0 0 8-15,11-1 0 0,-2 1-22 0,7 1-1 16,0-3-4-16,7 7 2 0,-1-5-5 0,7 1 3 15,1 0 1-15,-2-1 2 0,3 0 1 0,-1 1 0 16,2-2 0-16,-4 0 2 0,0 2 0 0,1-3-2 16,4 5 1-16,-5 0 0 0,5 0 1 0,-3-4 2 15,6 6 1-15,2-2-3 0,0-1 5 0,4 3 0 0,0-5 2 16,7 1-2-16,0-5 2 0,4 7-3 16,1-6-2-16,3 3 3 0,-4-2-4 0,-1-2 1 0,8 1-2 15,-4-2 2-15,3 1 0 0,-4-5-1 0,6 2 1 0,-4 0 0 16,4 2-1-16,0-6 0 0,-6 3 1 15,-3-3-4-15,3 3 0 0,0-1 1 0,-4 3-1 0,-7-4-1 16,1 2-1-16,-2 3-14 0,-2-5-9 16,4 7-4-16,-2-1-18 0,2 2-71 0,-5-1 93 15,2 4-35-15,-1-4 60 0</inkml:trace>
  <inkml:trace contextRef="#ctx0" brushRef="#br0" timeOffset="3364.48">1184 13709 366 0,'-2'-5'122'0,"2"-3"-47"0,0 2 4 0,0-2 3 16,0 3-77-16,0-1 8 0,4 1-17 0,-3 0 4 16,2 2-3-16,2 0-1 0,-2 2 3 0,-1-3 8 0,1 1 0 15,-2 0 5-15,1 0 5 0,1 0 7 16,-1 1 2-16,-2 1 0 0,0 1 7 0,0 0-9 16,0 0-3-16,0 0 1 0,0 0-11 0,0 0-2 15,0 0-1-15,0 0-2 0,0 0-3 0,0 0 2 0,0 0-1 0,1 0 3 16,-1 0-1-16,5-2 1 0,0 2-3 15,-2 2 1-15,2-2-2 0,1 0 2 0,0 0 0 16,4 0-3-16,2-2 1 0,1 1-2 0,-1-1 4 16,3-1-3-16,8-2-1 0,4 4-1 0,-2-3-1 15,7 1 3-15,1 0-2 0,4-2 3 0,3 1-2 0,2 1-1 16,2 1 1-16,-3-1 2 0,6 0-1 16,-3 1 1-16,2-1 0 0,-1 1-2 0,1-1 1 0,4 3 0 15,-4-1-1-15,1-1-1 0,4 1 0 16,-1 1 0-16,2-2 0 0,0 2-1 0,1-2 1 0,-2 1 0 15,2 1 1-15,2 0 0 0,-3 0-1 0,0 0 0 16,-2 0 2-16,-1 0-1 0,-3 3 2 0,4 0-3 16,-3 2 1-16,-3-2 2 0,3 3-2 15,-6 1 0-15,0-3 1 0,-3 4 0 0,1-2-2 0,-4 2-1 0,-7-1-3 0,-1 0-14 16,-2 1-7-16,-3 0 1 0,-3 2-20 0,1-1-34 16,-4 0-11-16,-3-1-5 15,-1 2-39-15,1-2 3 0,-5 1-19 0</inkml:trace>
  <inkml:trace contextRef="#ctx0" brushRef="#br0" timeOffset="4031.49">1779 14376 6 0,'18'-11'11'0,"-2"1"0"0,1 1 11 0,1-2-3 15,-1 1 3-15,-1 1 9 0,3-2 0 0,-4 3 15 0,0-2-6 16,0 1 7-16,7 0 4 0,-7-1 2 0,-1 2-2 16,1-1 4-16,6-1-9 0,-5 1-1 0,-1 0 2 15,-4 1-11-15,2-2-7 0,6 2-2 0,-3-1-1 16,-4 0-5-16,1 2 0 0,-1-4-1 0,1 3 0 15,9-3 2-15,-10 0-2 0,4 2 1 16,0 1-3-16,0-1-1 0,4-1 1 0,-1 1-4 0,0-2 0 16,-3-2-3-16,6 2-2 0,-8-3-3 0,3-2 3 15,2 0-7-15,-2 4 1 0,-1-2-2 0,3 1 2 16,-2 5-2-16,-1-3 0 0,1 3 1 0,-1-3-2 16,-2 4 0-16,2-3 0 0,-2 2 0 0,2-1-2 15,-4-4-1-15,-2 4-3 0,2-1-3 0,-2 2-2 0,1 2-6 0,0-2-15 16,0 2-7-16,-7 1-2 15,6 1-21-15,-4 2-43 0,4-1 78 0,-3 3-38 0,-2 1 65 0</inkml:trace>
  <inkml:trace contextRef="#ctx0" brushRef="#br0" timeOffset="4901.84">1713 15455 173 0,'-4'-2'108'0,"-3"-1"-16"15,3-2 0-15,1 0-16 0,-1 1-31 0,-1-6-1 16,5 4-17-16,0-3 9 0,-2-4-6 0,2 5-4 15,0-3 10-15,0 0 1 0,0-3 2 0,2 0 0 16,-2 0 2-16,1 1-5 0,1 0-3 0,-2-4 2 16,0 6-7-16,2 2 1 0,2-4-6 0,-4 7 1 15,2-4-1-15,-1 1-4 0,-1 3 2 0,5-4-3 16,0 1-3-16,0-4-2 0,-2 4 1 0,6-4 0 16,-1 2-2-16,-3 0-4 0,7-1 1 0,-1 1-1 0,0-5-3 0,-1 5-3 15,2-5-1-15,1 0 1 0,-1 1-2 0,4-1 0 16,-3 0 0-16,-1 0 0 0,-1 1 2 15,0 1-3-15,4-1 1 0,0 3 1 0,-1-5-1 16,-1 4 0-16,3-3 0 0,-2 2-1 0,2-3 2 0,-2-1 1 16,5 0-2-16,-5-1 1 0,0 3 0 0,6-3 2 15,-7 0-1-15,1-1 0 0,2 1 1 0,1-3-3 16,1 1 0-16,-6-1 3 0,7-1-3 0,0 2 0 16,1-1 0-16,4-3-2 0,-4 5 2 0,1-2 1 15,1 1 0-15,1 2 2 0,-5 0-1 0,1-1-2 16,-4 1 5-16,-1 2-4 0,-1-2 1 0,0-1 2 15,1 2-1-15,-2-1 0 0,-1 0 2 0,2 1-1 16,-4-1-2-16,1-2 1 0,-1 2-1 0,2-1-2 0,0 0-1 16,0-2 0-16,-1-2-2 0,1 2 1 15,1 0-2-15,-1 3 0 0,0-5-1 0,2 2-1 16,0 4-1-16,-4-3-2 0,0 5-3 0,1-7-2 16,-1 2 0-16,-2 2-1 0,2 2-5 0,2 3-7 0,-8-2-4 0,7 4 0 15,-1-1-10-15,-4 2-19 0,6 6-9 0,1 1-2 16,-5-1-23-16,1 3-40 0,4 2 89 0,5 3-42 15,4 1 87-15</inkml:trace>
  <inkml:trace contextRef="#ctx0" brushRef="#br0" timeOffset="5686.16">2573 15313 667 0,'-8'-3'46'0,"2"0"7"16,3 0-50-16,-5 3 165 0,3-2-159 0,5-1-9 15,-3 0-3-15,3 3 0 0,0 0-11 16,0 0 10-16,-3-2 1 0,3-1-2 0,0-2 8 0,-2 1 7 15,1 4 5-15,-3 0 0 0,4-5 6 0,-4-1 0 16,-1 4 0-16,3-4 2 0,1 4 0 0,-2-1-6 16,1-3-2-16,-3-2 0 0,4 8-6 0,1 0-2 15,0 0-2-15,-2-5 2 0,2 0-3 0,0 1 2 16,0-4 0-16,0-3-1 0,2 0 3 0,-1-3-4 16,1 1-1-16,1-3 3 0,0 1-5 0,-1-4 0 15,3 5-1-15,1-5 0 0,-3-2 0 0,2 2 0 16,1-1 1-16,0-2 0 0,1 1 2 0,2-1-1 15,-3 0 0-15,2 2 1 0,-1-2-2 0,0 1-1 16,0-1 0-16,1 2 2 0,3-4-2 0,-5 2 1 16,2 2-1-16,3-2 0 0,-5 1 0 0,3-1 1 0,2-1-1 15,2 4 0-15,-8-3 0 0,4-2 0 16,-1 2 0-16,-2-1 0 0,2-2 0 0,-3 3 0 0,4 0 0 16,-2-4 0-16,1 6 0 0,3-4 2 0,-5 1-1 15,3-1-1-15,4 1 2 0,-10-1 1 0,2-1-2 0,-1 1 3 16,9-1-2-16,-7 0 3 0,2 0 1 0,2 1-4 15,1-1 4-15,1-2-3 0,1-1 1 0,-7 1 2 16,5 2-5-16,2 0 2 0,-1-5-1 0,1 5 1 16,-1 0-1-16,-1 3 0 0,-3 1-1 0,3 1 1 15,0-4-1-15,-1 0 1 0,-5 7-2 0,1-2 1 16,-1 0 1-16,2 1 1 0,1-4-2 0,-1 4 2 16,-6-1-1-16,1 0 1 0,1 1 3 0,5-1-5 15,-5 1 1-15,3 3-3 0,-3-3 0 0,0 6 2 16,5-2-3-16,-5 1-1 0,1 4-2 0,2-1-2 0,-3 2 2 15,-1 2-5-15,1 0-4 0,0-1 0 0,-2 3-7 0,-1 2-16 16,0 2-9-16,2 0-2 16,1 2-20-16,0 2-41 0,2 4-20 0,-2 3 32 15,2 3 97-15,3 5-80 0</inkml:trace>
  <inkml:trace contextRef="#ctx0" brushRef="#br0" timeOffset="6701.4">2773 13874 333 0,'-3'-11'24'0,"3"0"-20"0,1 0-13 16,4 1 22-16,-4-1-29 0,9 2-32 15,-7-4-2-15,5 5 14 0,1-1-34 0,-2 0 0 0,0 1-4 16</inkml:trace>
  <inkml:trace contextRef="#ctx0" brushRef="#br0" timeOffset="7147.22">2620 13904 63 0,'-1'-2'72'0,"-3"-3"-4"0,4 2 0 0,-4-3-14 16,2 3-11-16,2 0 2 0,0-2-15 0,0-1-2 16,0-1-7-16,0-2-3 0,2 4-3 0,4-3 2 15,-3-1 1-15,-1-1 0 0,1 3 1 0,2-1-1 16,-2-2 1-16,1 7 0 0,3-6-2 16,-3 4-5-16,4 0 0 0,-1-1-3 0,2 0-5 0,0-1-3 15,-2 1-1-15,7 0 0 0,3 0-3 0,-9 1-4 16,3-1-4-16,10-1-3 0,-6 3-7 0,3-1-38 15,2 0-25-15,-3-1 35 0,5-1 50 0,4 3-50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44:10.4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22606 13046 446 0,'-4'-15'108'0,"-1"2"-2"0,2-1 77 16,0 0-186-16,-2 1 0 0,5 2 1 0,-2 2 0 16,1-2 2-16,-1 1 0 0,-2-1 0 0,-3 0 1 15,7 0 5-15,-3 0-5 0,0 0 4 0,-3-1 6 0,3-1-1 16,-7-1 3-16,7 3 2 0,-2-3 2 0,-3-2 1 0,4 3 2 15,-4-2 0-15,0-1-3 0,2-1-1 16,-1-1 1-16,3 1-3 0,-7-2-2 0,4 0-2 16,-2-6 0-16,-1 6-2 0,-5-1-3 0,5-1-2 15,-5 7 3-15,0-6-4 0,1 3-2 0,0 1 1 0,-3 5-2 16,-2-3-1-16,8 1 1 0,-6 0 1 0,-4-1 0 16,5 6 1-16,-6-4-2 0,0 1 1 0,-6 1 0 15,3-1-2-15,-5 0 2 0,-1 2-3 0,2-1 1 16,-2-1 2-16,-4 2 0 0,2 0 2 0,0-1-2 15,0 2 1-15,0-1 2 0,-2 1 1 0,-2 0-1 16,7 0 1-16,0 2-2 0,-2-2 4 0,3 2 0 16,-4 0-1-16,4-2-1 0,3 0 0 0,-4 2 2 15,1-2 0-15,-2 0-1 0,4 1-1 0,-1 0-2 16,1 2 0-16,-1-3-2 0,-1 3 0 0,3-1 1 16,-4 3-3-16,3-2 2 0,-3 2-4 0,-3 0 2 15,3 0-2-15,4 3 2 0,-4 0-2 0,-3 0 4 0,-2 0-2 0,2 1-2 16,1 2 4-16,6 1-1 15,-4 0-1-15,-5-1 1 0,4 4-3 0,-1 1 1 16,2-2 0-16,1 0 1 0,-6 4-3 0,-3-1 2 16,4 2-1-16,-6 2 2 0,7-1 0 0,-8 2 2 0,0 1-1 0,-1 0-1 15,-5 1 1-15,6 3 1 0,-2-2-2 16,-1 2-1-16,2-2 0 0,-1 2 1 0,-1 2 0 0,5-1 0 16,1 2 0-16,-1-1 1 0,0-2 1 0,-1-2 0 15,1-1 0-15,0 1-1 0,1 0 1 0,-1-4 0 16,2 1 0-16,0 0-1 0,4 0 1 0,-5 2 0 15,6 1-3-15,-2-3 4 0,1 2-1 0,1 0 0 16,1 0 0-16,4-1-3 0,-4 3 1 0,7-1-4 16,4 3 2-16,1-1-3 0,3 0-2 0,3 3 0 15,2-1 2-15,5 2-3 0,-2 2 2 0,5 2 0 16,2 0 1-16,1 3 0 0,1-2 0 0,1 2 3 16,6 4 1-16,-1 0-5 0,3 0 6 0,2-2 0 0,1 2 0 15,0 1 2-15,4 1-2 0,3-1 1 0,-2-1-1 0,-1-1 2 16,0 3 0-16,2 1 0 0,5-3-2 15,-7 2 0-15,0-1 0 0,5 1 2 0,-4 2 0 0,4-2 0 16,-7 5 2-16,3 0-2 0,-1-3 1 16,3 1 3-16,1 0-4 0,-2 4 1 0,3-4 2 0,3 0-3 15,5-1 2-15,1-3 2 0,-1-1-3 0,6-1 1 16,-1-3-1-16,0-5-1 0,2-3 0 0,0-1-1 16,3-4-3-16,9 2-2 0,-2-5-1 0,4-1 2 15,-1-1-4-15,4-2-5 0,1-2-4 0,4 0 0 16,1-4-6-16,-8-1 0 0,5 1 2 0,1-4-4 15,-1 1 2-15,-4-1 7 0,7 0 4 0,-2 0-2 16,0-1 7-16,4 1-2 0,-1-4-1 0,-3-2 5 16,0 0-4-16,-1-2 4 0,-5-1 1 0,-3-2-4 15,1-2 6-15,-1 0 3 0,-7-2 0 0,1 0 0 16,-4-2 2-16,3 0 1 0,-1-2-1 0,-3-1 2 16,1 1-1-16,1-5-2 0,-3 2 1 0,1-2 2 15,2-2-3-15,-6-4-1 0,-2 0 2 0,2 0-1 0,-7-1 1 16,-2-2 4-16,0-2 1 0,-6 0 0 0,2 1 4 0,-7 1-1 15,0-2 2-15,0-1 1 0,-3-2 0 0,3 2 5 16,-6-2-2-16,-5-1 1 0,4 0 5 0,-6 1 1 16,2-3 1-16,-6 3-2 15,-2 2 1-15,-2-3 1 0,-1 1-2 0,3 3 3 0,-4 2-3 16,1-1-2-16,0 7 1 0,-2-1-1 0,1-2-3 0,-1 3-2 16,1 5-1-16,-4 2-2 0,1-1-2 0,-2 2-6 15,0 2-3-15,-4 1 3 0,4 4-7 0,2-1 0 16,-3 4-8-16,1 1 0 0,0 1-3 0,0 1-19 15,-2 1-12-15,-1 4-4 0,1 1-27 0,2 1-80 16,-2 4 121-16,4 6-52 0,-7 0 87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44:52.5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20521 4378 514 0,'-5'0'203'0,"0"2"-70"0,2-1-11 0,5 5 50 16,1 2-188-16,2 2 1 0,-1-1 4 0,6 2 3 15,-4 3 1-15,2 2 4 0,4 3 2 0,-2-8 3 16,-4 2 7-16,4 1-2 0,-1-3 8 0,-3-2 12 16,5 4-2-16,2-5-1 0,-2-4 12 0,0 10-7 15,2-4-2-15,1-2-1 0,0 7-10 0,2 3-1 0,2 1-3 16,0 4 2-16,5 4-5 0,4 0-2 0,0 4 3 16,4 9-1-16,1-4-2 0,-1 5-2 0,7 3 0 15,1 0 0-15,5 1-3 0,-3 4 3 0,2-2-2 0,-1 2-2 16,4 0 2-16,-1-7 0 0,-5 2 0 0,-1-3 2 15,-4 2-3-15,-4-6 0 0,2-4-4 0,-8 0 2 16,-3-3-3-16,0 3-7 0,-4-6-4 0,1-2 0 16,-4-1-10-16,-4-2-9 0,2-3-2 0,-2-2-4 15,5-1-10-15,-2-4-17 0,-2-2-8 16,-4-7-3-16,-3 0-20 0,6-3-45 0,2-5 100 0,-1-4-53 16,1-7 95-16</inkml:trace>
  <inkml:trace contextRef="#ctx0" brushRef="#br0" timeOffset="449.84">21899 4225 917 0,'-11'-4'60'0,"-4"2"-106"16,4 2-4-16,-1 3 57 0,-1 5-108 0,-1 3 3 15,-6 3-40-15,2 2 21 0,-4 3-14 0,-1 3 57 16,-2-2 13-16,-4 2 2 0,4-1 65 0,2-1 36 16,-1-1 16-16,-6-3 2 0,3 3 38 0,4-2-16 15,-1 0 4-15,-1 2-2 0,-2-1-17 0,0-1-16 16,4 2-9-16,2 4 1 0,-2 2-19 0,-2-1 5 15,-2 3 3-15,-5 1-4 0,3 4 8 0,-4 2-2 16,-4 2 1-16,-4 5 3 0,-1 3-4 0,1 8 0 16,-6-3-5-16,3 9-3 0,-5-1-3 0,-1 4-10 15,1 2 0-15,-3 0 2 0,0 0-11 0,-1-2 2 16,2 2-4-16,-2-3 3 0,-7 1 1 0,10-1 3 16,-4-5 1-16,2 0-1 0,5-3 5 0,0-2 1 0,0 1-3 15,4-6 1-15,7-2-1 0,-6-1-3 0,9-1 0 16,-2-3 0-16,4-2-6 0,-2-1-2 0,6-7-5 0,-1 2-8 15,2-2-6-15,0-1-76 0,4-5-53 0,-2 0 69 16,8-5 79-16,-1-1-85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45:37.1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23144 13433 326 0,'0'-1'23'0,"-1"-1"-16"16,-2-1-6-16,-4 0 22 0,6 0-22 0,-1 1 0 15,1-3-1-15,1 4 0 0,-10-5 0 0,9 2 17 16,-7-5 8-16,3 6-2 0,-3-3 21 0,7 1 15 16,-7-1 2-16,0-1 4 0,5 4 13 0,1 0-10 0,-2 0-3 15,4 0 2-15,0 1-12 0,0 1-10 0,4 1-6 16,-4 0-2-16,0 0-12 0,-3-2-6 0,8 4-4 0,-7-2 1 16,2 1-11-16,-6-2-5 0,6 1 2 0,0 0 1 15,0 1-5-15,-2 4 1 0,2-2-2 0,-1 2-1 16,-5-1 3-16,4 4 2 0,-1 0 0 0,0 3 1 15,-7 0 2-15,5 2-2 0,2 1 2 0,2 3 1 16,-1 2-2-16,4 2-1 0,-1-1 4 0,-1 0-6 16,7 2 4-16,-9 1-3 0,2-1-1 0,-2 1 1 15,-2 1-1-15,1 1 4 0,-2 0-2 0,-3 2-1 16,8-4 5-16,-2 3-6 0,2-4 4 0,0 1 2 16,0 4-6-16,-3-5 0 0,6-5 0 0,-4 4 0 15,-1-2 0-15,4-2 1 0,-4 0 0 0,2-6 1 16,0-3-1-16,-6 3 1 0,3 2 1 0,3-7-3 15,1 0 2-15,-2-4 3 0,1 3-3 0,-3-1 3 16,6-2-1-16,0-1 3 0,-1-1-1 0,1-4 0 0,-3 1 0 0,0-4-3 16,1 1-2-16,2-4 4 0,-3 3-5 15,8-6-1-15,-3 0 0 0,6 1-1 0,-3-4 0 16,8 2 2-16,1-3 0 0,-1-1 0 0,6-4 0 0,0 0 0 16,3-1 0-16,3 1 0 0,2 1 0 0,3-2-2 15,-5-2 2-15,7-1-1 0,0 0-1 0,-2 0 4 16,-2-2-2-16,1 1 1 0,-1-1 2 0,5 0 4 15,2-7 1-15,3 12-2 0,-6-9 3 0,1 4-4 16,1 3 4-16,1-2-2 0,-5 5-4 0,2 0-9 16,-5 6-16-16,0-3-8 0,1 5-18 0,2 1-112 15,-8 2 137-15,-4 2-51 0,-1-5 74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47:07.8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11482 7253 323 0,'-8'-8'36'16,"8"8"-1"-16,-3-1 32 0,-1-2-77 0,4 1 1 15,-2-1 0-15,2 3 5 0,0 0 2 0,2-3 3 16,-6-3 7-16,4 4 14 0,0-3 3 0,-1 4 0 16,1-4 16-16,-3-3 0 0,3 5-1 0,-2-3 2 15,2 3-4-15,-3-5-4 0,6 6-6 0,-3-4 6 16,0 0-10-16,2 2-10 0,-1 0 0 0,1-1 4 0,-2-3-7 16,0 0-2-16,-3 0 1 0,3 0-4 15,3 2 1-15,-3-2-1 0,-2-1 2 0,-4-2 0 0,4 1 1 0,1 1 1 16,-1-2-2-16,-2 0-1 15,-3-3 0-15,3 1-1 0,-1 1 0 0,5-1-1 0,-5 0-3 0,0-1 0 16,1 0 1 0,-1 0 2-16,-3 0-2 0,3 0-1 0,-2 0-1 0,0-2 2 15,-2-1-2-15,4-2-1 0,-4 1-2 0,-1-1 1 0,2-1-1 0,-3 3 0 16,0-2 3-16,-1-2-3 0,-1 3 2 0,1-3 0 16,-1 1 0-16,0-1 1 0,-1 4-1 0,0-4 3 15,0 1-3-15,0 0 0 0,-4 2 2 0,3 4-1 16,1-3-1-16,-1 3 2 0,-2-2-2 0,0 2-2 15,0 4 1-15,-2-1-1 0,1 2-1 0,-2-2 1 16,4 1-1-16,-6 3-1 0,8-3 2 0,-2 1 0 16,2-1 0-16,-8 2 0 0,6-1 0 0,1 1-1 15,-6 0 2-15,4 0-3 0,-5 2 0 0,6 0 3 0,-4-1-2 16,7 3 1-16,-3-1 1 0,1-1 0 0,0 3-1 16,1-1 2-16,-5 1-2 0,5 0 0 0,-6 2 4 15,1 1-2-15,0-2 1 0,0 2 0 0,-1 0 0 0,-2 0 4 16,0 0-4-16,-3 2-1 0,1-1 0 0,-3 2 2 15,0-1-2-15,2-1 1 0,-9 3-1 16,5-3 1-16,-1 2 1 0,-4-1-1 0,6-1 1 0,-4 1-2 16,2 0 0-16,-3-1 1 0,6 1 0 0,-1-1-1 15,0-1 0-15,4 2 2 0,-6-2 0 0,-1-2 0 16,4 2-1-16,0-1 0 0,-1 1 1 0,0-3-1 16,-4 3 0-16,4-2-1 0,0 2 0 0,-8 0-1 15,7 0-1-15,-5 0 2 0,2 2-4 0,-4 1 3 16,0-2-1-16,7 2-2 0,-4 2 1 0,5 0 2 15,-5 1-3-15,2 0 1 0,-1 2 3 0,2 0-4 16,2-2 4-16,-10 2-2 0,8 2 2 0,-3-1 0 16,-3 1-1-16,3 2 1 0,-2 1-1 15,1-2 2-15,-2 3 0 0,-4 3-1 0,7-3 2 0,-6 2-2 16,3 3 0-16,0-3 0 0,-2-4 1 0,-1 10-1 16,4-4 0-16,-1-1 2 0,1 3-2 0,2-1 1 15,3-5 0-15,-3 4 0 0,5 1-1 0,0-5 4 16,-2 2-2-16,0-2 0 0,3-2 2 15,0 2-3-15,-1 1 3 0,-2-3-2 0,3 2 0 0,-2-1 1 0,2 0-1 0,0-1 0 16,3 2 1-16,-1 0 0 16,5 2 2-16,3 0-1 0,1-2 2 0,3 2-2 15,2-2 1-15,-1 5-2 0,1-2 1 0,6 4-1 0,0 1-1 16,-4-4 1-16,1 4-3 0,0 2 1 0,5 4-1 16,0-2 1-16,-4 2 2 0,4 3-2 0,2 2 1 0,-1 5 1 15,4 0 0-15,-1 1 1 0,-1 0 0 0,-3 4-1 16,2-2 2-16,-4 1-3 0,-1-1 2 0,-2 0-1 15,3 3 0-15,-4 0 0 0,4 2-1 0,-3-4 1 16,5 5 0-16,-8-1 0 0,4 0 1 0,0 1-1 16,-1-6-3-16,1 1 3 0,0-2-1 0,2 2 0 15,-3-4 1-15,3-2-3 0,2 0 1 0,-2 3 1 0,4-2-1 16,1 4 2-16,0-2-1 0,1 0 1 16,4 2-1-16,-2-3-1 0,2-2 0 0,3 0 3 15,1 3-2-15,-1-4 0 0,3 0-1 0,0 1-1 16,-1-2 4-16,2 1-2 0,2 1-1 0,1-1-1 15,-3-4 3-15,2 1-2 0,0-1 2 0,1-1-3 16,2 2 1-16,0-3 1 0,-1 0-2 0,4-4 1 0,-1 5-1 16,3-3 2-16,0-2 2 0,3 5-1 0,2-8-1 15,-3 1 1-15,3 2-1 0,-9-4 1 0,8-7 1 0,-3 10 1 16,4-6 2-16,-3 1-5 0,-1 2 4 0,1-4-3 16,-2 4 0-16,1 1 0 0,2 3 1 0,-2-5-4 15,0 4 2-15,4 1 1 0,-4-1-1 0,4 1 1 16,-2-2 0-16,2-1 0 0,1 2-1 0,4 0 4 15,1-2-2-15,-8 3 2 0,11-3 2 0,-3-2 0 16,8 2 3-16,0-4 0 0,-3 2-1 0,3 0-3 16,-2-2 1-16,8-3-1 0,-6 4-2 0,-3 2 2 15,0-2-3-15,3 3 2 0,-2-5 2 0,0 3 0 16,-4-4 2-16,4 6 2 0,0-5 0 0,-1-4-1 16,2 3 2-16,-1 1-2 0,-1 0-2 0,1-2 5 15,7 2-4-15,-6-3-8 0,0 0 8 0,-2-1-6 16,-1-1 0-16,-4 2 1 0,2-3-3 0,1 0 1 15,-1-1 0-15,-2-1-1 0,1 1 3 0,1 1-3 16,-5-2 1-16,4 1-1 0,-1-1 3 16,2 1-1-16,-5-3 1 0,5 1 2 0,-7-1-5 0,5-1 5 15,-2-3-1-15,-1 3 0 0,-3-3 1 0,0-1 1 0,-2 0 0 0,-2 1-2 16,1-3 3-16,1 0-4 0,5 0 2 0,-5-5 1 16,-4 0 1-16,4 1-1 0,-1-3 2 0,-4-1 0 15,-3-3 0-15,5-1 3 0,-4-1-1 0,2-1-2 16,5-2-1-16,-9-2 2 0,9 0-2 0,3-2-1 15,-4-4 0-15,1 1-1 0,2-1 1 0,-2-1 0 16,0-2-1-16,0-6 2 0,-6 0-1 0,3 0 2 16,3 3-2-16,-2-3 1 0,-6-2 2 0,5-1-1 15,-5-1-1-15,5 5-1 0,-6-3-1 0,7-2 0 16,-7-1 2-16,2-3-4 0,-1 2 1 0,-1-1-4 16,-1 0 2-16,3-3 3 0,-1 1-3 0,-5-2-2 15,7 4 3-15,-1-2-2 0,-1-1 2 0,-6-2-1 16,3 2-1-16,-1-1 0 0,-1 2 0 0,2-2 0 0,-3-2-2 15,0 0 2-15,0 1 1 0,5-1-3 0,-5-1 1 0,2 0-1 16,-5-4 1-16,6 3-2 0,-8 2 2 16,4-4-2-16,2 1 0 0,-6-1-6 0,7-1 2 0,-2 6 2 15,-2-4-4-15,-5 0 3 0,8 0-4 0,-2-1 6 16,-7-2-1-16,5 3-1 0,-5 2 1 0,5 0 2 16,-4 3-2-16,-2-2 0 0,1 2 1 0,3 7-2 15,-1 2 2-15,1-1-4 0,-4 3 1 0,0 1 2 16,-2 2-2-16,0 1-3 0,0 3-2 0,-2 3 5 15,-1-2-2-15,-5 1 2 0,5 2 0 0,-5 3-6 16,3-1 7-16,-6-5 2 0,6 6 1 0,-6-5-3 16,0 4 3-16,0-2 0 0,-1-2 0 0,-1 2 1 15,1 2-1-15,-1-2 0 0,-1-2 0 0,1 2 0 16,-1 0 0-16,2-2 0 0,-1 4 1 0,0-5 0 16,-1-1 2-16,-1 1-3 0,2 0 0 0,-4 2 0 0,9-1 0 15,-2-1-1-15,-8 1-1 0,5 1-1 0,3-1 2 0,1-1-3 16,-4 1 2-16,6 1-2 0,-8-1 0 0,1 2-1 15,3 0-3-15,-3-2-1 16,3 2-1-16,-1 0 2 0,-3 2 2 0,0-1-4 0,-1 1 3 0,-1-4-5 16,1 4-1-16,0 4 1 0,-4 1-7 0,2-1-3 15,3 2-9-15,-4 1 1 0,5 0-7 0,-2 1-17 16,3-1-13-16,1-1-8 0,-1 5-24 0,4 1-128 16,4-3 181-16,-3 3-71 0,5 0 117 0</inkml:trace>
  <inkml:trace contextRef="#ctx0" brushRef="#br0" timeOffset="7301.89">19405 9561 353 0,'-9'-8'57'16,"4"2"-1"-16,-4-4 36 0,-1 5-92 0,4-1-1 15,-3 0 0-15,-1 0 2 0,-1-1-1 0,-1-2 1 16,-1 3 2-16,2-1 10 0,-5 1 7 0,1-3-2 16,-3-1 13-16,1 4-6 0,1 0 0 0,-3-2 8 15,1 3-7-15,-3-3 0 0,2 3-9 0,3 2-2 16,-7-1-1-16,6-1-2 0,-7 5 1 0,5 0-2 15,0-3-3-15,4 1-2 0,-9-1 2 0,0 3-1 16,7 0-2-16,-5-2 0 0,5 1-2 0,-5 1 0 16,-4 3-2-16,1 0 0 0,0 2-1 0,2 0 0 15,-3-1 0-15,-2 3 1 0,3 2 0 0,-2-3-1 16,2 4 0-16,-3-2 0 0,3-1 0 0,-5 0 0 16,3 2-1-16,-3-1 0 0,0-2 0 0,2 2 1 0,-2 0 1 15,-5-2 0-15,4 1-3 0,1-1 4 0,-6 2-2 0,6 1-2 16,-2-1 0-16,-4 0-1 0,5 1 0 0,1 2 0 15,0-1 2-15,-6 1-2 0,8-3 2 0,-7 1 3 16,2-1 1-16,-3 0-6 0,1 0 5 0,-4 0-2 16,1-1 2-16,2 1 0 0,-3 0-2 0,-2 2 0 15,1-1 1-15,-2-1-1 0,-5 1 0 0,9-1 0 16,-5 3-2-16,-4-1 1 0,5 1-2 0,-5 1 2 16,-1-1-3-16,3 3 0 0,-6 2 1 0,1 0 2 15,-2-3 0-15,0-1 1 0,4 4 1 0,-3-7-1 16,1 4-2-16,6-2 4 0,0 1-2 0,0-2 1 15,1 2-2-15,2 3 2 0,-1-6 1 0,1 5-2 0,-6-4 2 16,4 2 1-16,-1-4-3 0,-1 5 0 0,2-2-1 16,-1-2 3-16,6-1-2 0,-4 1 0 0,6 2 1 0,0-4-3 15,-4 4 2-15,12-2 0 16,-7-1 0-16,7 0 0 0,-7 0 1 0,7-4 0 0,0 6 2 16,-4-2-2-16,4-5 0 0,-8 0-1 0,4 7 0 0,1-4 0 15,1 3-1-15,-3 1 1 0,-5-2 0 0,8-1-2 16,0 3 1-16,4 1-1 0,-9 0 2 0,2-3 0 15,2 3-3-15,-2-2 3 0,4 1 0 0,-1 1 0 16,-3-2 0-16,2 1 0 0,-1-1-2 0,3 0 4 16,-1-1-2-16,-5 2-1 0,0-1-2 0,6-1 3 15,-9 1-1-15,2 1 1 0,-1-1 0 0,4-1 0 16,-1 2 1-16,1-1-1 0,-2-1 3 0,-1 3-2 16,5 0 0-16,-1-5 0 0,2 7-1 0,-3-4 1 15,0 2 0-15,3 2-1 0,4-2 0 0,-3 0 0 0,2-2-2 16,-2 2 2-16,-1-1 0 0,1 4 0 0,-2-2 0 15,3-1 1-15,1 4 2 0,0-1-2 16,-6 0 0-16,2 2-1 0,4-1 0 0,2 1 3 0,-4-2-3 0,-5 4 0 16,4-3 0-16,-3 3-1 0,8 2 1 0,0 2-1 15,-2-3 1-15,-3 1-3 0,5 4 2 0,0-4 1 16,-1-1 0-16,3 0 0 0,-2 2-1 0,1-1 1 16,2-1-1-16,2 0 4 0,-4 0-1 15,2 1 0-15,3-3-1 0,-5 4 1 0,-1-2 1 0,8-2 0 16,-5 2 0-16,-2 0 0 0,2 0 1 0,5-2-2 15,-8 5 2-15,11-3-1 0,0 0-1 0,-1 0-1 16,4 0 0-16,0 1-1 0,-3 2 0 0,2 0 2 16,1-3-4-16,1 1 1 0,-2 4 1 0,1 1 1 15,6-1-1-15,-5-1 0 0,7 1 0 0,2 0-2 16,2-1 3-16,-1 1-2 0,2-1-3 0,4 2 3 16,-6-1-2-16,5-3 2 0,0 2 0 0,3 1-1 15,7-2 0-15,-2 1 2 0,9-1-1 0,1 2 0 16,4 1-1-16,5-1 0 0,2 1 0 0,4-3 2 15,-5 0 1-15,9-2-1 0,-4 1 0 0,2-1 0 16,-1-6 0-16,-1 7 1 0,-1-4-2 0,3 2 0 16,-3-5 1-16,0 5 0 0,-4-5 0 0,4 0 0 15,3 1 2-15,2-6 1 0,1 0-2 0,-1-4 1 16,5 3-1-16,2-3 0 0,0 3-1 0,-2-2 6 0,0-1-3 16,2-2 0-16,-5-2 3 0,6 2 1 0,-1 1 1 15,0-4 0-15,3 0-1 0,1-2 1 0,2 2 0 0,-3-3 4 16,3-2-2-16,-3 4 1 0,2-6 0 0,-1 3 1 15,1-3 0-15,-6 1-2 0,3-2 0 0,-1 0 2 16,4 5-2-16,-6-8 3 0,3 2 1 0,-1-4-1 16,-4 2 3-16,4 0 2 0,-3-3-3 15,4 4 4-15,-11-7-1 0,8 3 1 0,-4 1 2 0,0-2-3 16,-3-1 1-16,-2-3-5 0,2 2 0 0,4-7 1 16,-4 7-7-16,8-7 0 0,-5 4-4 0,3-1 2 15,2 3-2-15,-2-3 0 0,-1 1 0 0,-4 1 2 16,4-2 0-16,-7 4-1 0,-1-2 4 0,0 0-5 15,-5 0 3-15,1 0-3 0,4 1 1 0,0 0-1 16,-2-1-3-16,-6 1 2 0,9 0-2 0,-1 3 0 16,3-4 2-16,0 1-1 0,-7-2-2 0,3 1 4 15,-1-3-1-15,2 3-1 0,-7-3-1 0,1 0 0 0,-6 2 1 16,1-1 1-16,-2 1 2 0,2 1-4 0,-3-2 3 16,1 3-2-16,-3-1 0 0,-2-2 1 0,2-2-3 15,0 2 0-15,3 1 2 0,2-4-2 0,0 7 0 0,1-4 0 16,2 3 2-16,3-3-2 0,5 2 0 15,-2-1 0-15,-5-1-1 0,2 1 0 0,4-2-1 0,-3-2 1 16,-1 2 0-16,0-3 1 0,0 0 1 0,0 3 0 16,0-5-2-16,2 2 2 0,-3 0-1 0,1-2 0 15,1 3 0-15,-4 2-1 0,-2 2 1 0,10-5 0 16,-6 6 1-16,-3-3-1 0,1 0 1 0,3-2-1 16,-3 1 2-16,6-1-1 0,-1 1 0 0,-7-1 1 0,4-3-2 15,1 0 1-15,-5 4 0 0,7-1 1 16,-8-1 1-16,-1 0-1 0,-1 1 1 0,2 1 0 15,-3-4 1-15,1 2 0 0,-3 0 0 0,3-8 0 0,-3 6 0 16,-1 0 0-16,4 0 1 0,-3 4-2 0,-3-2 0 16,-5 1 1-16,9-6-3 0,-10 8 2 0,7-5-1 0,-2 2 0 15,-6-1 0-15,1-3-1 0,6 4 1 16,1-3 2-16,-7 4-2 0,3-3 2 0,-5 4-3 16,4-2 2-16,3 1 2 0,-6-1-2 0,-4 0 1 0,1 0 2 15,2-1-2-15,0-2-2 0,-3 1 1 0,0 7 0 16,-3-4-2-16,3 2 4 0,-5-1-2 0,3 1 0 15,-3 0 3-15,-1 3-2 0,0 0 2 0,-2-3 0 16,-2 3-2-16,0 0 0 0,1 2-4 0,-5-1 0 16,1 3-1-16,0-1 1 0,-3 0-4 0,-3 4 2 15,2-1-2-15,-1 1 0 0,-2 2 1 0,-6-1 0 16,6 2 0-16,-1-1-3 0,-2 2 4 16,-1 0-4-16,-5 1 1 0,7 0-4 0,-3 3-2 0,3 0 0 15,-5 3-4-15,5-1-3 0,0 2-6 0,-1 2-1 16,4 3-7-16,0 2-21 0,-1 0-5 0,4 2-4 15,-2 2-25-15,1 3-46 0,6 4-37 0,-8 4 46 16,6 0 125-16,-6 6-100 0</inkml:trace>
  <inkml:trace contextRef="#ctx0" brushRef="#br0" timeOffset="12901.82">11519 13586 536 0,'-7'-5'90'0,"-1"-1"-89"0,5 1 47 16,-8 1 52-16,6-1-58 0,4-2-22 0,-9 3-9 16,6-1 5-16,-3 0-2 0,1 1-9 0,-2-1 1 15,7 0 0-15,-7 0 1 0,0 1 1 0,3-3 9 16,1 1-2-16,-7-3-1 0,6-1 8 0,-3 2 0 16,2-1-1-16,-4-4 4 0,-1 1-4 0,2 1-5 15,-4-3 3-15,1 3-3 0,-3 0-4 0,0-2 0 16,2 0 1-16,-4-1-3 0,-2 3 1 0,3-3 0 15,-4 3-1-15,1-3-1 0,-5-2-1 0,1 2-2 16,-4 0-2-16,2 0 2 0,-2 0-4 0,2-4-1 16,-2 3-1-16,-6 2 0 0,8-1 0 0,0 0 0 15,-2 0-1-15,-3 1 0 0,2 0 0 0,1 2 1 16,-7 0 0-16,8 0-1 0,-8 0 0 0,1 0-1 0,-2 2 0 16,1 1 2-16,-1-1-1 0,-8-1 0 0,1 2-2 0,4 0 2 15,-6 2 1-15,2-2 1 16,-2 4-1-16,-2-3 2 0,4-1 1 0,-1 1-1 0,1 0 3 15,-1-1-2-15,4 2 0 0,-1 0 0 0,4-2 2 16,-1 2-5-16,-3-1 2 0,4 3-2 0,-2-1 4 16,-1 0-4-16,-2-1 1 0,3 3-1 0,-1-2 0 15,1 2 0-15,-1 1 0 0,4-1-1 0,-4 3-1 0,0-1 0 16,3 1 1-16,-2-2-3 0,0 2 0 0,-3 0-1 16,2 0 0-16,-5 3 3 0,0-1-1 0,0 1-5 15,-4 0 5-15,1 2 0 0,0-2-1 0,-5 2 4 16,5-1-3-16,-3-1 1 0,4 1 2 0,5 0-2 15,-4-1 1-15,0-1 2 0,5 1 2 0,2-1-1 16,-2 1 2-16,-2-2-4 0,-4 1 2 0,4 0-3 16,-7 1 0-16,4-2-1 0,2 2-1 0,4 1-1 15,-4 0 0-15,-1 3 0 0,3-1 2 0,4 0-1 16,5-1 1-16,-4 1 2 0,-5-1 0 16,3 0 0-16,1-2 0 0,-3 2 1 0,-1-2 0 0,0 0 0 15,1 0 0-15,-1 2 1 0,0-1-3 16,-6 0 2-16,4 2 0 0,1-1-1 0,-1-1-1 0,-2 3 0 0,0-1-2 15,0 0-1-15,1 2 4 0,3 1-3 0,-6-1 2 0,-4 0 1 16,7 3 0-16,-4 0-1 0,0-1 1 0,-2-1 0 16,0 1 1-16,-2-3 2 0,0 1 0 0,2 0-3 15,-1-3 2-15,2 0 1 0,-1 4-1 0,0-4-3 16,-2 4 1-16,2 1-1 0,-10 1 1 0,8 1 0 16,-2 1-2-16,-5 6-1 0,0-2 2 0,0-1-3 15,0-1-1-15,3 4-2 0,4 0 0 0,-9 3 3 16,4 2-2-16,-3-5 0 0,5 0 2 0,-6 3 1 15,3 0 1-15,1 0 2 0,-1-2-1 0,1-1 1 16,2 1 0-16,5-1 0 0,-2 0 1 0,5 0 0 16,-5 0 0-16,3 0 0 0,-1-2 0 0,-4 2-1 15,2 0-1-15,2 0 1 0,0 0 0 0,2-1-1 16,4 3 0-16,-1 1-1 0,4 0 1 0,3-2-1 16,5 2 3-16,-3-1-4 0,1-1 1 0,5 2-2 15,-3-1-1-15,5 1 3 0,1 0-3 0,1 1 2 16,2-1-4-16,0 4 0 0,9-1 1 0,-4-2-3 15,3 1-2-15,5-4 2 0,3 2-6 0,3 2 1 0,2-4 4 16,3 4-5-16,0 0 3 0,7 1 1 0,-3 0 0 0,6 2 1 16,-4 1 0-16,3 2 1 0,2 3 1 0,2 0 0 15,3 3 0-15,-2 0 2 0,3 7-1 0,2 1 2 16,5 0 0-16,1 1 2 0,-2 1-2 0,4 1 2 16,0-1 0-16,1 1 1 0,2-6 2 0,0 0-1 15,1 0 2-15,-1 1-1 0,11-1 0 0,-1-5 0 16,4 0 0-16,0 2 2 0,3 2 0 0,3-4-1 0,-1-2 3 15,3 1 2-15,-3-4 0 0,-7 2 0 16,-1 2 1-16,5-7-1 0,1-1 1 0,-5 0 2 16,2 0-1-16,10-4 2 0,-1 2 3 15,2-1-4-15,7-2 5 0,-7 3 1 0,5-3 0 16,1 0 1-16,-4-3 1 0,-4 1-4 0,4-2-3 0,-2 1 3 16,6 1-5-16,-3-4 1 0,2 1-6 0,0 0 2 15,0 4-1-15,1-1-2 0,0-6 1 0,-4 2-1 0,-2 0 0 0,-9 4-1 16,2-1 2-16,-2 0-2 0,1-6 2 15,3 4 3-15,-1 5 2 0,0-3-6 0,0 0 6 0,3 1-2 16,1-2-2-16,-3 0 6 0,-6 3-5 0,2-1-2 16,-2 2 0-16,0-3 2 0,-4 3-1 0,0-3-2 15,-2 0 2-15,1 0-2 0,4 0 1 0,3 0-1 16,-6-2 5-16,6 0-6 0,1 1 5 0,0-3 0 16,1 1-3-16,-1 4-1 0,-2-2-1 0,-5 1 5 15,-1-2-6-15,0 2 4 0,1 1-1 0,2 1-3 16,-6 1 1-16,2-3 4 0,-2-1-5 0,2 3 2 15,6 3-2-15,-3-2 0 0,-3-4 0 0,0-2 2 16,-4 3-1-16,4-5 1 0,1 8 1 0,-4-6-2 16,-2 0 3-16,-3-1-3 0,4 1 2 0,-2 5 0 15,-1-6-3-15,-1 3 3 0,-3-3-1 0,1 4 0 16,4-3 1-16,-4-2-2 0,-3 2 0 0,2 0 4 0,1-1-1 0,4-1 1 16,-2 2 2-16,3 0 0 15,-4 0 0-15,0 1 2 0,9-3 0 0,-9 0-4 0,6-1 1 16,-2 3 1-16,-3-5-3 0,3 0-2 0,-3 0 4 15,4-2-6-15,-4 2 3 0,7 3-1 0,-8-6 1 16,3 3-1-16,-4-2 2 0,2 2 1 0,-2-1 0 0,2-4-2 16,-1 2 4-16,-1-2-1 0,5-1 2 0,-5-3-2 15,8 1 2-15,-7-3-4 0,4-3 1 0,-2 0 1 16,-1-5-3-16,3-2-1 0,-1 2 3 0,-1 0-5 16,-1-3 2-16,-2 0 0 0,2-1 0 0,0 1 1 15,-3-3 0-15,1 1-1 0,2-3-2 0,-10 1 1 16,4-3-1-16,4-1 1 0,1 1 0 0,-7-1-1 15,4 0 3-15,4-2 1 0,-3 3-1 0,5-4 0 16,2 3 1-16,-9-5 2 0,2 5-1 0,3-4-1 0,-2-1 2 16,-1 0-3-16,-2-1 1 0,0 0 4 15,-3 0-2-15,2-3-1 0,0 1 1 0,-1-1-3 16,-1-2 2-16,-1-3-2 0,1 1 1 0,1-2 0 16,1-1 1-16,-5 2-1 0,4-3 0 0,-4-2 1 15,5 3 2-15,1-1-4 0,-6-2 3 0,-2 1-5 16,4 1 3-16,4-2-2 0,-8 0 1 0,8-1-3 0,-1 1 2 0,-5-5-2 15,7 4 0-15,0 0-1 0,-3 1-1 0,-1-3 2 16,0 2 0-16,-1 0 1 0,-1-1 2 0,-1 2-3 16,1 1 0-16,-5 2 4 0,2-4-3 0,2 3 0 15,-4 1 1-15,-2 0-2 0,3-1 2 0,-2-2 0 16,-3 4-2-16,-2-2 5 0,4 3-3 0,0-4 0 16,-2 1-1-16,-4 0 2 0,1 2 0 0,3 0-2 15,-4 0 3-15,4-1-3 0,-7-2 2 0,3 4 1 16,-6-2 2-16,5 2-4 0,1-3 4 0,-4-2-1 0,3 2-2 15,-6 0 0-15,7-1-1 0,-7 0 1 16,6-3-3-16,-6-2 1 0,-3 1-1 0,6-1-2 16,-3 1 0-16,0-2 1 0,-6 1-4 0,2-1 2 15,1 2 0-15,0 4-1 0,-3-3 2 0,-5-2 1 0,6 4-2 16,-3-1 3-16,2 3 0 0,-2-1-1 16,-3 1 1-16,6 0-1 0,-6 1 0 0,-1 2 1 15,-1-3-1-15,1 5-2 0,4-4 1 0,-3 4 1 0,0-1 0 16,-3 5-1-16,2 1 0 0,1-1-1 0,-3 7 2 15,2-3 1-15,-1 3-2 0,1 1 1 0,-1-1-3 0,0 2 4 16,1 0-2-16,-2-1 2 0,1 1 0 0,-1-1-2 16,-2 4 1-16,0-1-1 0,1 2 0 0,-1-2-1 15,0 2-2-15,-3 1-8 0,1-1-3 0,-1 3 3 16,3 0-11-16,-1 2-8 0,-4 1 0 0,-1-2-3 16,3 4-8-16,-6-3-1 0,5 9-4 0,-1-8-4 15,-2 6-3-15,-3 2-36 0,1 2-31 0,3 7-4 16,-1 2-54-16,1 10 4 0,-4-2-45 0</inkml:trace>
  <inkml:trace contextRef="#ctx0" brushRef="#br0" timeOffset="33138.61">21505 16394 381 0,'-3'-5'121'16,"-1"0"-35"-16,4 0-5 0,-2 1 16 0,0-1-96 0,2-1 8 15,0-1-11-15,0 1 2 0,4-2 0 0,-1 0 4 16,-2 1 4-16,-1-1 20 0,0 1 2 0,2-2-2 15,-2 1 22-15,-3 0-2 0,0-1 0 0,-1 1 2 0,3 0-5 0,1 0-15 16,-3-1 1-16,-2-2-4 0,5 0-16 0,-3 1 2 16,0-1-3-16,0-1 2 0,-2-1 0 0,2 2 1 15,0-1 2-15,-4-3 0 0,4 6 3 0,0-5-4 16,-3 1 0-16,2 4 1 0,0-4-3 0,-3-4-2 16,3 3-4-16,-6 1 1 0,2-1-3 0,2 0 1 15,-3 0 0-15,1-2-5 0,-2 0 2 0,-1 5-2 0,0-6 3 0,0 0 0 16,-1-1-3-16,-2 4 2 0,-1-2-1 0,3-1 2 15,-2 3 1-15,0-3 0 0,-1 4-1 0,1-3 2 16,-1 4-1-16,0-2-2 0,1-1 1 0,-3 3 0 16,3-1-1-16,-7-1-1 0,2 2 0 15,-1-3 0-15,3 3 0 0,-1-1 0 0,1-1 2 0,3 1-1 16,-2 1 3-16,5-2-2 16,0 1 1-16,-1 1-2 0,1 1 1 0,-5 0-1 15,3 0-2-15,2-4 0 0,-3 6-1 0,0-2 2 16,-2 0 2-16,-3 0-4 0,4-2 2 0,0 2-1 15,-3 3 0-15,-1 1 3 0,0-6-3 0,2 2 0 16,-1 3-3-16,-1 2 2 0,2 1 0 0,-3-4 1 16,-1-5 0-16,-1 6-1 0,0 0 1 0,3 5 2 0,-6-5-1 15,0-2 0-15,-2 2 0 0,5 5 0 0,-5 2-1 0,4 1 4 16,-4-2-2-16,-1-4-2 0,4 4 2 0,1 2 0 16,-1 2 1-16,-1-2-1 0,7-2 2 0,-7-1-6 0,3 5 2 15,2-1 0-15,-4 2 2 0,4-3-2 0,1 0 0 0,-3 2 0 16,-3 3-1-16,3-5 3 0,4 1 0 0,-4 1 0 15,4-2-1-15,-4 8 0 0,6 0 1 0,-6-7 0 16,4 4 1 0,-4 1-3-16,2-1 2 0,-2-3-2 0,2 4 0 0,-6-5 1 15,9 3-1-15,-8 0 0 0,4 4 0 16,4 0 0-16,-6 0 0 0,5 3-1 0,-4-3-2 0,5 3 0 16,-5-3 0-16,6 4 1 0,-4-4-2 0,2 0 0 15,0 3 1-15,5-2-2 0,-3 2 5 0,4-1-2 16,-4-1 0-16,5 1-1 0,-8-1 1 0,10 1-2 15,-2 1-1-15,-4 0 5 0,4-2-4 0,-1 0 1 0,-1 2 2 0,1 0 0 16,1 0-1-16,-2 0 4 0,2 2-2 0,0-2-3 16,-2 2 2-16,4 1-2 0,-2 0-1 0,0 2 0 15,-2-2 2-15,1 0-4 0,-1 0 3 0,1 2 0 16,-3 1 0-16,0 4 0 0,-1-6 0 0,-3 6 1 16,7 2 0-16,-4-4-1 0,-5 0 2 0,3 5-1 15,-1-4 4-15,6-2-2 0,-3 2 0 0,8 0 0 0,-6-1 0 0,2 2 2 16,5 1-4-16,-5-5 1 0,-2 5 1 0,4-5 0 15,1 7 0-15,-7-4-1 0,5-1-1 0,2 3 4 16,4-1-3-16,2-1 0 0,4 2-2 16,-7-1 1-16,4-1 1 0,1 2 1 0,-4-1-2 15,5-3 0-15,-1 1 0 0,2 3 2 0,-2-3 2 0,2 3-3 16,-2-1 1-16,1-2-1 16,3 1 1-16,-3 2 1 0,3-5-2 0,0 4 2 0,0-2 0 15,-8-4 0-15,7 4 2 0,-5 0-3 0,4 2 1 16,6-7 4-16,-14 3-5 0,4 4 1 0,0-4 0 15,5 3 2-15,-2-2 0 0,0-1-2 0,-2 0 1 0,1 2 2 16,1 2-1-16,4-4-1 0,-2 0-1 16,-2 2 0-16,6 0 2 0,-1-2 2 0,3 0-3 0,-8 1-2 15,4-1 2-15,-4 0 1 0,2 1 1 0,6 1-2 0,-7-5-1 0,3 6 2 16,-4-1-1-16,8 1 2 0,6-4-1 0,-13 3 0 16,10 0-1-16,-4 0 1 0,4 1-2 0,0 2 0 15,0-4 0-15,-2-3 2 0,-6 6-1 0,10-1 1 16,-2 1-2-16,1-4 2 0,1 3 0 0,-4-1-1 15,10 3 2-15,-5 0-2 0,7 0 1 0,-5-3-1 16,-2 0 3-16,1 0-4 16,1-2 2-16,3 2-2 0,-5-3 0 0,4 0 0 15,-1-1-1-15,0 3 2 0,-1-4-1 0,1 3 0 16,0 0 1-16,-1 1-2 0,0-3 1 0,3 3 0 16,-3-3-1-16,2 4 0 0,-2-3 2 0,1 0-3 15,2-2 1-15,0 3 0 0,5-1 0 0,1 0 4 16,-1 1-3-16,-6 0-1 0,4-1-2 0,4 1 2 15,0 4 0-15,-2-7 0 0,1 5 0 0,-8-7-3 0,7 6 3 0,4-4 0 16,4 2 0-16,-7-4 0 0,-3-2 0 0,6 5 2 16,-3-4-1-16,2 2 1 0,-2-4 2 0,1-1-2 15,-4 2 8-15,1-2-9 0,2 1 3 0,0-1-2 16,-1-3 3-16,-2 1 0 0,-5-1-2 0,5-1 2 16,-4 1-3-16,2-3 2 0,-3-2 1 0,5 3-4 0,-1-3 3 15,4 0-2 1,-1-3-1-16,-1-2 0 0,2-1-1 0,1 2 0 15,-1 0 1-15,-3-3 3 0,-3 3-2 0,3-3 1 16,-2 1 3-16,2-2-4 0,2 4 3 0,-7-4 1 16,2-3-1-16,-2 6 1 0,2-6 0 0,-3 0-3 0,-2 0 5 0,2 0-1 15,-4-2 1-15,1 2-3 0,1 5 1 0,3-8-3 16,-2 3-1-16,-3-2 2 0,2 2-4 0,0 0 0 16,1-1-1-16,-3-6 1 0,2 1-1 0,-3 1 1 0,2 2-1 0,7 5-1 15,-10-9 0-15,-1 4 2 0,5 0 3 16,5 3-3-16,-6 0 4 0,4 0-5 0,-1-3 2 0,-5-2 2 15,6 4-4-15,4-3 3 0,-9 0-5 0,2-3 1 16,8 0 2-16,-7 0 1 0,-3-1-1 0,5 2 2 16,2-2-1-16,-4 0 1 0,0 2 3 0,-2 0-5 15,-1-4 2-15,3-1-1 0,-4 3 3 0,0-7-1 0,0 2-1 0,1 4-2 16,-1-6 1-16,-3 3 1 0,3-1-2 0,2 4 2 16,-2-4-1-16,-2 7-1 0,-1-7 2 0,1 1 0 15,-1 2-2-15,-1-2 4 0,0 1-1 0,-2-2 1 16,3 0 0-16,-5 4-2 0,3 0 2 0,1-1-2 15,-6 2 3-15,4 0-2 0,0 1-1 0,-2 0 0 16,0-1 0-16,3 0 1 16,-4 2-1-16,-1-2 1 0,3-1 0 0,0 1-1 15,-2 2 1-15,0-2-3 0,1 1 0 0,0 1 3 16,2-2-3-16,-2-3 0 0,-3 8 0 0,3-6-1 16,2 2 1-16,-2-4 1 0,-2 2 0 0,-1 3 0 15,2-1 1-15,1 4-2 0,0-3 0 0,-3 1 1 16,2 0-1-16,-2 2 0 0,0 0 1 0,0-2-2 0,0-3 1 15,-2-1 2-15,2 6-1 0,-3 0-1 0,3 0 0 0,-2-2-1 16,-1 0 0-16,3 4 1 0,0-1 0 0,-3-1-4 16,-2 1 0-16,4-1 4 0,-2 0-2 0,0 1 1 0,-2 1-1 15,2-1-2-15,1 1 4 0,-3-4 0 0,1 5 0 16,0-2-2-16,0 2 1 0,-1 2 0 0,0-2-1 16,4 0 2-16,-6 0 0 0,4 1-2 0,-1-2 2 15,-3 1-1 1,3 0 1-16,-4 0-3 0,3 1 4 0,-4-2-4 0,2 4 1 15,-1-2 2-15,-1 1-2 0,1 4 0 0,-1-1 2 0,-1-5 0 16,4 6-1-16,-3 2-1 0,-3-6 1 0,1-1-2 16,4 5 1-16,-3-2-1 0,-1-1 0 0,0-2 0 15,0 2-1-15,0 1 2 0,5 7-1 0,-2-4-2 16,-1 3 1-16,-1-2 0 0,2 3-2 0,4-2-3 16,-6 2-2-16,7 3-3 0,-3 0-3 0,4 2-19 0,0-2-18 0,2 4-4 15,-1-3-30-15,2 4-75 0,9 6-32 0,1 0 53 16,2 5 143-16,5 0-129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22:15.3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8813 8323 475 0,'-2'-3'150'0,"2"1"0"0,-3 1 7 16,3-1-180-16,-3 2 0 0,0-2-1 0,3 2 6 15,0-1-4-15,3-1 15 0,-4-1 0 0,1 0 8 16,-2-2 7-16,-3 1 0 0,-4-3 13 0,1-1 4 15,-5 1 2-15,-1-3-2 0,2 2 6 0,-1-1 0 16,-3-1-17-16,2 3 6 0,-2-3-8 0,-1 1-3 16,1-2-4-16,-1 1 4 0,-3-1-8 0,1 0 0 0,-3-1 0 15,-3-3 1-15,-1 3 0 0,0-2-2 16,-4 1 3-16,-3 2-1 0,1 5 0 0,-5-5-2 16,-3 6 0-16,-4 2-2 0,3-5-1 0,0 3-3 0,0 5-1 0,-6-1-2 15,0 2-2-15,5 4 3 0,-4 1-4 0,0 4 3 16,-2 4 0-16,0 2 3 0,-3-1 1 0,5 4 2 15,0 2 2-15,-1-2-9 0,8 1 3 0,-1 4 3 16,3 1-5-16,-4-2 4 0,6 6-7 0,1-3 10 16,-6 3-1-16,7 5 1 0,-9-2 2 15,2 1-2-15,-4 5 1 0,4 3 1 0,-3 1 1 0,-4 0 1 16,-5 4 1-16,6-2 2 0,2 2 2 0,-1 1-3 16,2-3 3-16,5-2 0 0,-1 2-2 0,6-1 2 15,3 1-3-15,-1-2 0 0,-4 4-1 0,8 1 1 16,1 2-1-16,-1 3-1 0,-1 0-1 0,4 1 2 15,0 4-2-15,1 1 0 0,-2-1 0 0,-1 3-1 16,3 1 0-16,-1-1 0 0,7-2 1 0,-8 2 5 16,11-1 0-16,-8 0 7 0,6-4 2 15,3-2-3-15,-2-3 10 0,5 1-6 0,-2 1 2 0,2-4-1 16,2-3-5-16,-1 3-3 0,1-4-4 0,5 2 2 16,3-2-4-16,0 2 0 0,0-2-1 0,0 0 0 15,0 1 2-15,0-1 1 0,0 2 2 0,0-2-3 16,0 3 3-16,3-1-4 0,2-1 2 15,-1-1-2-15,1 0-3 0,8-4 0 0,-5 5 0 0,-1-4 0 16,3-1-1-16,-2-1 0 0,4 0-2 0,1-3 3 16,-2-1-1-16,0 4 1 0,6-9-1 0,4 2-1 0,-4-1 0 0,8-4 2 15,-1 0 1-15,1-2 0 0,0-2 1 0,2 1-2 16,0-4 2-16,-1 1 1 0,3-2-2 0,-3 0 1 16,1-4-2-16,5 1 0 0,-4-2 0 0,2 0 2 15,3-1-2-15,-5-2-1 0,4-2-1 0,-4 3 2 16,8-3-1-16,-3-4 1 0,2-2-1 0,1 0-1 15,-3-3 2-15,3 2 0 0,3-2-1 0,1-5-1 16,-6 0 1-16,4 0 1 0,-6-1-2 0,8 3 2 16,-5-3-2-16,0-2 3 0,1 1 0 0,-3 1-1 15,-2 1 0-15,6-2 1 0,-6 0 0 0,5 1 0 16,-1-2 2-16,3 0-4 0,-5 0 1 0,3-1 0 16,3 0 0-16,-3-1 0 0,-1-1 0 0,-4-3-1 15,4 0 1-15,-5 0-2 0,1-2 2 0,2 0 0 16,-4-1 1-16,0 0 0 0,0-2 1 0,-2 1 1 15,2 1-3-15,1 0 4 0,-3-2-2 0,-7-2 2 0,9 6 0 0,-7-4 2 16,8 3 2-16,-10-4-4 0,4 2 2 16,-1 1-2-16,3-2-2 0,-1 5 2 0,-2-3-1 15,-2 1-3-15,-1-3 2 0,2 3 1 0,-6 1 0 0,3-3 2 16,-2 3-1-16,2-4 0 0,1 0 1 0,-4-2-2 16,1 1 1-16,2 1 0 0,-3-3-3 0,0-3 3 15,3 3-2-15,-2-3-2 0,-1 1-2 0,1 1 5 16,0-1-3-16,1-1 0 0,0-2 0 0,-3 5-1 15,-3-2 2-15,4 2 2 0,6-4 0 0,-8 2-1 16,-1 1 2-16,-2-6-2 0,6 6 2 0,-4-3-2 16,5 0 0-16,-6-3 0 0,-6 4-1 0,5-2 1 15,1-2-1-15,6 3 2 0,-9 1 2 0,12-5-4 16,-12 2 2-16,2 1 1 0,5 1 1 16,1-1 2-16,-4 0-2 0,-2 2 2 0,-3-2-5 0,-1 0 6 15,0 1-3-15,4-1-1 0,-3 0-2 0,-2 0 3 16,2 2-2-16,-2-3 1 0,0 3 3 0,1-2-3 15,0 0 4-15,-2-6 4 0,3 8 0 0,-6-2-1 0,4-4 4 0,-1 0-4 16,-2 1 0-16,1 0 0 0,-2 0-4 0,1-3-1 16,-3-2-3-16,2 2 2 0,-2 0-3 0,1-5 2 15,-1 4 4-15,-1-2-6 0,-1-2 5 0,-1 0-3 16,-5-3 2-16,3 2 1 0,-2-2-4 0,0 0 4 16,-1-1-4-16,-3 1 3 0,0 0 0 0,-3-3-3 15,0 3 0-15,0 0 6 0,-3 0-4 0,1 0-3 16,-3 0 1-16,-1 0-2 0,5 2 0 0,-3-3 3 15,-3 1-1-15,4 1-1 0,-4 4 3 0,6-2-5 16,-1 1 4-16,-6 1 0 0,-3-2-1 0,7 3 0 16,-7 2-2-16,-1 0-2 0,0 0 2 0,-8 0 1 15,1 5-1-15,1 1-4 0,-2 2-1 0,-3 0-7 16,3 4-4-16,-4 2-2 0,-6-1-11 0,2 4-37 16,1 2-26-16,-6 6-20 0,4 3-52 0,-6 4 3 15,-1 7-47-15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48:44.7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13729 7749 270 0,'1'-2'24'0,"-1"2"-23"16,2 0 3-16,2-1 2 0,0 1 10 0,-1 0-17 0,6-2-1 15,1 0-3-15,1 1-2 0,-2-1-1 0,0-1 4 16,2 0-2-16,1-2 2 0,-1 2 2 0,-2-3 1 15,-1 3 1-15,3-2 10 0,-5-1 1 0,4 1 10 16,1-1 2-16,-2 1-4 0,-3-1 15 0,5-1-9 16,0 0-4-16,-1 0 4 0,-1 1-11 0,2 0-6 15,2 1 0-15,-1 0-4 0,3 1-4 0,2-1 0 16,-1 2 0-16,-1-2-1 0,4-1 1 0,-2 4 0 16,2-3-1-16,0 1-1 0,0 1 1 0,2-2 1 15,-6 2-1-15,7-1 2 0,2 3 1 0,3-1 1 0,-1 1-2 16,1-1 0-16,-2 2 0 0,0-1 2 15,4 1-1-15,4 0-2 0,-5-2 1 0,-1 0-1 0,-2 2 3 16,10-1-1-16,-4-1 0 0,2 1 2 16,-3-1 2-16,3-1 0 0,-3 0 4 0,0 1 5 0,3 1 0 15,1-4-1-15,-4 3 6 0,2 1-4 0,1-2-2 16,5 1 3-16,-1-1-7 0,3 0 0 0,-3 1 1 0,1 1-4 16,0-2 0-16,1 1 0 0,1-3-4 0,-12-1 4 15,5 6-3-15,0-3 1 0,-2-2-2 0,-2 0-1 16,1 2 2-16,-2 2 4 0,2-1-1 0,-2 1-2 15,0-3 4-15,2 3-3 0,0 1 0 0,-6 0 2 16,-2 0-5-16,5 0 0 0,2 3-3 0,-2 0 3 16,2 0-2-16,0-1-1 0,-3-2 1 15,3 1 0-15,3-1 0 0,1 5 2 0,-8-3 3 0,0-2-3 16,2 0 5-16,-2 0 0 0,2 3-1 0,1-2-1 16,-1-1-1-16,-2 0 0 0,2 2-3 0,3-2-1 15,-5 0-2-15,3 3 1 0,2-3 0 0,5 0 1 16,-1 3 0-16,-1-3-1 0,4 0 2 0,-3 2 2 15,5-2 0-15,1 0 1 0,-2 0 1 0,-2 0-5 16,-2 0 5-16,4 0-4 0,0 0 2 0,4 0-2 16,-2 0-2-16,1 0 0 0,-1 1 0 0,0-1 1 15,4 0 1-15,-10 0-2 0,12 0 0 0,1-1 1 16,-1 1-1-16,3 0 2 0,-2-2 0 0,0 1-2 0,-1 1 1 16,6 0-1-16,-4 0 0 0,-5-2 4 0,4-1-4 0,3 3 0 15,1-2 0-15,-1 2 0 0,-1-1 1 0,6-1 1 16,-5 2-2-16,4 0 0 0,-4-1 1 0,-1 1 1 15,-5-7 1-15,3 7-3 0,-1-3 2 0,1 0 1 16,-6 0 0-16,6 1-1 0,-6-2 1 0,4 1 3 16,-2 1-1-16,6-1 2 0,-2 1 2 0,2 2 1 15,2-1 0-15,-3-1 2 0,4 2 1 0,-2-1-2 16,0 1-2-16,-9 0 0 0,5 0-1 0,-1 0-2 16,-1 1 2-16,-3 1-3 0,-1-1 1 0,2 2-2 15,-3 1 2-15,5-3 1 0,-3 2-1 0,-5 0 3 16,2 1-2-16,2 0 5 0,-3-1 3 0,-4 2-1 15,2 0 8-15,0-2-5 0,-4 2 5 0,4-2-5 16,-4 2-2-16,12-1 7 0,-4 1-14 0,2-2-1 16,-5 3 2-16,5-1-2 0,0 0 0 0,4 0-4 0,-4-1 2 15,-1 3 3-15,-1-1-3 0,-1 0 3 0,4-1 1 0,-3 0-4 16,-2-1 5-16,0 1-3 0,-2 0 1 16,-5 0 3-16,3-2-4 0,0 1 0 0,-2 1-3 15,-2 0 3-15,1 0 0 0,3-2 0 0,0 3-1 16,-3-1-3-16,4-1 3 0,-4 1 0 0,0 0 0 0,5-2-3 15,-6 2 1-15,1-1-1 0,-1 1 0 0,-1-2 3 16,-3 2-4-16,3-2 0 0,-4 0-2 0,0 2 0 16,-2-2 0-16,-2 2 4 0,2-2-4 0,-8-1 0 15,5 1 4-15,-2 0-2 0,-2 0 1 0,-1-1 1 16,0 1-4-16,-5-2-4 0,4 2-7 0,0-1 3 16,-4 0-9-16,-4-2-12 0,6 1-10 0,-10-1-1 15,7 0-17-15,-3 0-29 0,3 0-14 0,-5-3-8 16,8 3-34-16,0 0 1 0,3-2-23 0</inkml:trace>
  <inkml:trace contextRef="#ctx0" brushRef="#br0" timeOffset="18312.07">11423 9393 107 0,'-2'0'8'0,"-3"0"-14"0,5-2 7 0,-6 2-30 16,3 0 33-16,-2 0 8 0,0 0 6 0,-2 2-3 15,2-1 10-15,-3-1 14 0,2 2-3 0,-2-2 1 16,3-2 9-16,-3 2 0 0,5-1-5 0,-5-3 1 16,3 0 0-16,-4 0-11 0,4 0 0 0,-3 1-4 0,2 3-10 0,0-4-2 15,0 3-1-15,-4 1-2 0,4-2-3 0,-2-1 0 16,3 3-1-16,-3-3 4 0,5 0-2 0,-3 3 3 15,3-2-2-15,3-2 1 0,0 4 3 0,0 0-7 16,0 0 3-16,0 0-2 0,0-5-3 0,3 5-3 16,5 0 0-16,-3 0-1 0,4 0-1 0,4 0 1 15,-1 0 0-15,2 0-2 0,7 0 1 0,-4 0 4 0,4 1-3 0,-3-1-1 16,4 2 2-16,2-2-1 0,-2 0-1 0,0 2 1 16,2 1-2-16,4-2 0 0,0 2 0 15,4-1 2-15,-4 1 0 0,-1 2-2 0,1 1 1 0,5-6 1 16,-6 3-2-16,-4 0 4 0,-1-1-3 0,-4 1-1 15,1-1 3-15,-2 1 1 0,-1-3 1 0,-4 2-3 16,1-1 1-16,-1 1-3 16,-1-2-8-16,0 4-3 0,-3-4-9 0,2 0-70 15,1 0 82-15,-5 2-31 0,2-2 39 0</inkml:trace>
  <inkml:trace contextRef="#ctx0" brushRef="#br0" timeOffset="27280.05">7844 4328 281 0,'-3'-2'21'0,"3"2"-21"0,1 2 1 16,-2-2 3-16,1 0-2 0,0 0-5 0,0 0 1 16,0 3-1-16,0 0 0 0,0 0 3 0,0 0 3 15,0-3 6-15,0 5-1 0,0-3 7 0,0-1 7 16,0 2 7-16,0-3 0 0,0 0 12 0,0 0 1 15,0 2-1-15,0-2 1 0,0 0 2 0,0 0-6 0,0 0-3 16,0 0 0 0,-2-5-5-16,1 2-9 0,-4-2 1 0,2 4-1 15,1-4-5-15,-1 2-3 0,-3-2-4 0,3-1-3 0,-5 1-2 16,3-1 1-16,0-1-2 0,-1 1-2 16,1 0 0-16,-4-2 1 0,4 2-2 0,-3-2 5 0,2 0-2 15,-3-1-1-15,-2 2 0 0,0 1-2 0,1 0-1 0,5 1 0 16,-9 0 0-16,2 2-3 0,1 2 0 0,1 1-1 15,2 0 0-15,-3 0 2 0,2 3-3 0,0 1-2 0,5 1-1 16,0 1 1-16,4 2-2 0,-7 2 0 0,9 1-1 16,6 1 0-16,-5 1 0 0,6-1 5 0,2 3 0 0,2 0-1 15,-7 0 4-15,13-3 1 0,-6 1 0 0,2-1 1 16,0 1 0-16,3-4 1 0,-2 2 1 0,0-1-1 16,4-7 0-16,-2 8 3 0,-4-6 2 0,2-2-4 15,1-2 2-15,-1 1 3 0,-4-1-4 0,2-1 6 0,1 0-3 16,-1-4-1-16,-2 1 2 0,2-1-1 0,-1 1 0 0,0 0 0 15,-2-3 0-15,0-2 2 0,-2 2-1 0,-4-1 1 16,3 0 2-16,-5 0-1 0,0 1 2 0,-3-3 1 16,0 1-1-16,0 0 0 0,-2 2 2 0,-1-4-2 15,-5 2-1-15,-3-1-2 0,3-1-1 0,-4 3-1 16,-2 0-3-16,-5 2 3 16,2-1-2-16,-4 1 1 0,2 1 0 0,-1 2-2 15,1 1 2-15,0 1-4 0,2 0 0 0,-2 0 0 16,3 0-6-16,4 4 0 0,5 1-8 0,-2 0-5 15,4 1-5-15,0 2-64 0,4 0-28 0,4 0 48 16,5 3 69-16,4-3-71 0</inkml:trace>
  <inkml:trace contextRef="#ctx0" brushRef="#br0" timeOffset="28198.27">10762 3925 26 0,'-5'5'-6'0,"4"-4"1"0,1 1 0 0,-7 1 0 15,6 2 4-15,-1 3-2 0,-1-4 3 0,-2-1 0 16,4 4 5-16,-1-1 8 16,2-6 3-16,0 0 33 0,0 3 3 0,0-1-4 15,0-4 38-15,0 2-8 0,0 0 5 0,0-3-1 16,-1 1-9-16,1 2-15 0,0-1-7 0,-2-5-1 15,2 2-18-15,3 0-2 0,-3-3-9 0,0 3 0 16,0-1-7-16,-1-3-2 0,-1 3-2 0,2 1 2 16,-5-3-6-16,1 3-2 0,2 4-1 0,-3-3 1 15,-1-2-4-15,1 2-3 0,-4 1-1 0,3 2 1 0,-4 0-4 0,-1 0 0 16,0 2 0-16,5 2 0 0,-2 4 2 0,3-1-4 16,1-1 0-16,0-1 3 0,4 2-3 0,2 4 3 15,1-6 2-15,3 1-6 0,1 4 7 0,-1-4-3 16,5 0 5-16,0-1-2 0,-3 5 0 0,1-3 0 15,4 3 1-15,-1-2 0 0,-1-3 1 0,4-5 2 16,-3 7-3-16,2-2 2 16,-1-3 0-16,4 1 1 0,-4-2-1 0,-2 4 0 15,1 0-1-15,7 1 3 0,-14-6-2 0,9 2 1 16,-1 2 3-16,2 0-3 0,-2-4 5 0,1 0-3 16,5 0-1-16,-6 4 4 0,1-1 2 0,-6-3-1 15,0 0 4-15,1-1 3 0,-1 1-1 0,-3-3 3 16,1 1 1-16,-6-4 1 0,6 3 1 0,-4-2-1 0,-2-3 1 0,0 3-6 15,1-2 3-15,-1-1-4 0,-3-2-3 0,3 2 1 16,-3-3-4-16,3 0 1 0,-3 0 0 0,-3-3 0 0,2 3-3 16,0-1 2-16,-1 1-2 0,-6 0-2 0,6-2 1 15,-3 2 0-15,-1-2-1 0,0 4-2 0,-1 1 5 0,-2-1-5 16,-1-1 2-16,5 2 1 0,-5 2-2 0,1 1 2 16,-1-1 1-16,7 1 1 0,-7 1-4 0,6 4 2 15,-1-4 0-15,-2 3-1 16,1-2-1-16,6 3 2 0,3 3-2 0,-10-3-1 15,7 5 0-15,-2-4-1 0,-2 4-2 0,3 0 2 16,0 2-1-16,-1-2-1 0,-5-2 0 0,9 7-1 16,-1-1-1-16,2 1 2 0,0 1-3 0,0 1-33 15,2 2-24-15,4 4 20 0,-1-3-44 0,9 1-12 16</inkml:trace>
  <inkml:trace contextRef="#ctx0" brushRef="#br0" timeOffset="31074.12">16123 4391 124 0,'19'-2'42'0,"-4"-1"-41"15,3 3 42-15,-4-3 13 0,6 0-2 0,-7-2 4 0,1 0 2 16,2-1-1-16,-7-4-1 0,7 4 4 0,-5-3-2 16,0-2-2-16,-8-2 2 0,11 0-4 0,-6-1-11 15,-3 0-2-15,3-3 0 16,3 1-10-16,-5-1-5 0,0-2 0 0,5 2-4 16,-11-4-1-16,2 2 1 0,-4 0-1 0,-1 2-2 15,1 3 1-15,-2-2-8 0,-3 5 0 0,1-1-1 16,1 9-9-16,-6-4-5 0,0 4-3 15,-9 3-1-15,1 0-7 0,-3 5 7 0,0 0-2 0,-6 6-1 16,1-2 6-16,3 4 2 0,1 4-2 0,6-1 2 16,-4 1 0-16,7 3 0 0,1 1 0 0,7-1 0 0,-2 1-1 0,5 2-2 15,1-1 3-15,2-3 0 0,2 0-2 0,3-2 5 16,1-1 1-16,2-2 1 0,0-3 6 0,3-1 6 16,0-1 3-16,0-3-4 0,-3-1 9 0,9-2-7 15,-4-1 4-15,-2-1 1 0,4-1-6 0,-7 0-3 16,2-3 0-16,1 0 0 0,1 2-2 0,-9-4 2 15,8 0-2-15,-3 0 1 16,-6-1 1-16,1 0-6 0,0 0 0 0,-3-2-1 16,0-2-5-16,-5 2-15 0,-6-1-8 0,-1 0-7 15,1-1-17-15,-3 2-44 0,-7 0-31 0,2 4-6 16,-6-1-60-16,0 3 2 0,-2 2-40 0</inkml:trace>
  <inkml:trace contextRef="#ctx0" brushRef="#br0" timeOffset="31691.47">14619 5578 1518 0,'11'-6'-50'16,"0"1"-40"-16,8 2-12 0,-5 1 38 0,6 1-37 0,-2 1 41 16,2 1-40-16,-3 1 88 0,-1 1 0 0,-3 0 15 15,-2 0 19-15,1-1 0 0,-4 0 18 0,-3-2 3 16,-2 0 2-16,2 0 6 0,0 1 0 0,-4-1-8 15,-1 0-2-15,3-1-1 16,-3 1-9-16,5-2-2 0,-5 0-3 0,0 1-3 16,-6-2-2-16,6-2-2 0,-2 0 4 0,-3 1-6 15,4-3-1-15,-4 1-3 0,0 0-3 16,-4 1 5-16,3-1-9 0,-4 3-1 0,-1-1-5 0,0 3 4 16,0 1-5-16,0 0-2 0,2 3-2 0,1-1 0 15,-2 2-2-15,6 3 1 0,-4-1 1 0,3 0-1 16,2 2 2-16,-2 1 1 0,4-2-1 0,-2 1 5 0,3-1 1 0,0 0-2 15,0-1 4-15,0 0-4 0,1-1 1 0,1-2 1 16,2 2-1-16,0-2 1 0,-3-1 0 0,4 1 1 16,0 0-48-16,-2 0 8 0,1 2-15 0,3-2-144 0,-4 0 144 15,0 2-84-15,0-2 139 0</inkml:trace>
  <inkml:trace contextRef="#ctx0" brushRef="#br0" timeOffset="32176.85">14460 4117 1404 0,'-16'-14'-55'0,"4"7"-40"16,7 4-1-16,-12 3-53 0,4 5 14 0,7 8 0 0,-7 2-45 0,1 4 82 15,1 2 0-15,1 1 8 0,2-5 90 0,4 3 51 16,-4-7 15-16,-2-2-3 0,6-2 53 0,-4-2-31 15,3-3 4-15,-1 0 6 0,3-1-36 0,4 0-20 16,1 2-11-16,1-1-5 0,5 3-22 0,6-1-53 16,-2 2-62-16,-1 1 65 0,8 1 50 0,2-4-52 15</inkml:trace>
  <inkml:trace contextRef="#ctx0" brushRef="#br0" timeOffset="47508.98">8160 3831 682 0,'-9'-5'148'15,"4"0"-16"-15,3 5-107 0,4 0 137 0,-4 2-181 16,-2-1-30-16,-1 4 5 0,3 0 5 0,1 4-2 16,-4-1 8-16,0 3 14 0,-4-6 1 0,6 7 0 0,-5-4 15 0,5 3-7 15,1-1-4-15,-6-2-5 16,2 1-9-16,-2-4-29 0,4-1-6 0,-7-4 1 0,6 4-34 15,-3-3 1-15,2-2-13 0</inkml:trace>
  <inkml:trace contextRef="#ctx0" brushRef="#br0" timeOffset="47783.35">7402 3738 1512 0,'-20'-19'103'0,"7"5"-100"0,4 6-37 16,-1-2-24-16,2 10 6 0,7 4-55 0,-2 7-2 15,-2 4-9-15,3 6-8 0,1 4-6 0,-2 6 23 16,-4 2 14-16,3-1 3 0,-8 1 22 0,6-3 0 0,-3 1 3 15,-2-2 8-15,3-1-5 0,0-4 14 0,-1-4 7 16,4 2-20-16,-3-5 63 0</inkml:trace>
  <inkml:trace contextRef="#ctx0" brushRef="#br0" timeOffset="48060">6538 5229 1168 0,'-3'-3'50'16,"3"8"-48"-16,3-1-41 0,4 4-35 0,-3 11 21 16,9 5-21-16,1 1-41 0,2 3 1 0,3 5 4 15,-3-3-44-15,1 3-1 0,0-5-7 0</inkml:trace>
  <inkml:trace contextRef="#ctx0" brushRef="#br0" timeOffset="48116.62">6740 5522 96 0,'11'-15'10'15,"0"-4"-10"-15,3 2 15 0,2-5-1 0</inkml:trace>
  <inkml:trace contextRef="#ctx0" brushRef="#br0" timeOffset="48410.59">7715 5221 1906 0,'-13'-8'12'0,"7"2"-23"0,1 1-1 0,2 4-56 15,3 1-9-15,3 6-5 0,5 5-57 0,3 6 2 16,-6 2-6-16,6 6 0 0,-8 4 6 0,3-4 28 16,-2 3-1-16,-4-3 3 0,0-3 30 0,-2-8 16 15,-4-1 12-15,1-7-1 0,2 1 21 0,3-6 15 16,-6-2 9-16,4-3 1 0,4-3 17 0,-2-3-5 15,6-2 3-15,-1-4-2 0,4 0-5 0,-4-4-9 16,7-1-19-16,1-2-2 0,0 2-20 0,2-2 2 16,4 1-16-16</inkml:trace>
  <inkml:trace contextRef="#ctx0" brushRef="#br0" timeOffset="48649.07">8620 4743 1443 0,'-13'-13'98'15,"2"2"-94"-15,8 3-20 0,-7 2-15 0,6 6 3 16,-3 2-23-16,6 2-7 0,-2 6 3 0,-2 2-3 16,0 1-8-16,0 3 27 0,-2 0 3 15,-4-1 5-15,3-1 25 0,-3-1-7 0,-2 0-1 0,-1-2-1 16,-2-2-11-16,2 0-25 0,-2-2-10 0,4-1 1 15,-2-1-32-15,1-4-16 0,0 1 67 0,2-2-42 0,7-3 83 16</inkml:trace>
  <inkml:trace contextRef="#ctx0" brushRef="#br0" timeOffset="48933.59">7232 4246 1020 0,'-16'-14'49'0,"4"1"-47"0,6 5-57 16,-5-1-37-16,3 7 30 0,3 2-47 0,2 5 31 15,0 1 1-15,1 7-12 0,0-1 32 0,1 3 16 16,-1 2 21-16,1-1 6 0,-4-1 16 0,3-2-1 16,-1 0 3-16,3-1 0 0,-1 1-2 0,1-4-21 15,0 4-19-15,1-4 23 0,2-1 15 0,4 0-17 16</inkml:trace>
  <inkml:trace contextRef="#ctx0" brushRef="#br0" timeOffset="49164.24">6400 4074 1708 0,'-16'-20'25'0,"7"7"-30"0,6 7-79 0,1 0 21 16,4 6-81-16,9 11-80 0,6 6 163 0,3 11-96 16,4 2 157-16</inkml:trace>
  <inkml:trace contextRef="#ctx0" brushRef="#br0" timeOffset="49682.4">10822 3486 764 0,'0'-6'54'0,"3"4"-54"0,-2 5 7 15,4 2 67-15,-2 5-83 0,-3 1-17 0,3 6 5 16,7 0 12-16,-10 4-2 0,0-2 9 0,3-2 1 15,5 3 0-15,-2-2 1 0,4-1 2 0,-9 0 0 0,-1-3 1 16,11-1-3-16,-1-2 2 0,-10 0-15 16,-2-5-19-16,-1 1-3 0,9-3-27 0,-4 1-45 15,1-5 84-15,-2-2-50 0,-2-4 73 0</inkml:trace>
  <inkml:trace contextRef="#ctx0" brushRef="#br0" timeOffset="49920.29">10259 3437 1789 0,'-11'-15'-7'0,"4"5"-34"15,1 4 3-15,1 4-50 0,-1 7 45 0,8 11-133 16,-2 6-1-16,-5 5 20 0,2 2-8 0,-4 8 2 16,0 2 21-16,-1-1-1 0,-3-4 4 0</inkml:trace>
  <inkml:trace contextRef="#ctx0" brushRef="#br0" timeOffset="50220.57">10156 4320 1108 0,'-11'-11'116'0,"5"1"-38"0,-2 4 0 0,5 0-15 15,1 3-62-15,2 3 3 0,0 0-24 0,0 6 2 16,4 0-9-16,-3 4-6 0,1-1 1 0,1 2 2 16,0 0-1-16,-3 2 1 0,-3-4-4 0,9 4-3 15,-4-4-2-15,-2-1 3 0,0 1-8 0,4-2-9 16,4-1-6-16,-5-3-4 0,7 3-11 0,1-2-16 16,-6-3-8-16,7-1 2 0,-4 0-20 0,6-1 0 15,0-4-9-15</inkml:trace>
  <inkml:trace contextRef="#ctx0" brushRef="#br0" timeOffset="50428.67">10576 4601 302 0,'2'8'77'16,"1"-1"-76"-16,-1-1 70 0,4 5 31 0,-3-2-28 16,6 4 10-16,-4-4-26 0,5 2-1 0,-4-1-3 15,5 2-26-15,-2-1-8 0,-2 2-7 0,1-4-2 16,1 2-9-16,-4 0 4 0,3-1-4 0,-4-1 1 15,-1-2 3-15,4-1-5 0,-6-5-3 0,4-1-1 16,0-1-6-16,-2-2-31 0,-3-2-11 0,3-3-5 16,2 0-35-16,-1-8-36 0,6 2 85 15,-5-5-49-15,6-4 91 0</inkml:trace>
  <inkml:trace contextRef="#ctx0" brushRef="#br0" timeOffset="50688.03">11415 4362 1466 0,'4'-17'3'0,"0"4"-5"16,0 2-2-16,3 2-5 0,-1-1-6 0,2 6-2 0,-2-1-6 0,3 2-1 15,2 1-12-15,-6 2 7 0,3 0-6 16,-5 0 6-16,0 0 4 0,0 0-13 0,1 0 19 0,-4 0-5 15,-7 0-6-15,3-1 1 0,-6-2-6 0,7 1-9 16,-2-1-4-16,-1 0-1 0,4-2-10 0,-1-1-5 16,2-2-4-16,-1 0 3 0,4-3-7 0,-2-2-17 15,3-1 4-15,-3-5-1 0,3-1 86 0,2-4-73 16</inkml:trace>
  <inkml:trace contextRef="#ctx0" brushRef="#br0" timeOffset="50899.95">11772 3607 380 0,'4'-9'85'0,"0"4"-18"16,-3 0-3-16,4-1 7 0,3 1-21 0,-3 2 1 15,-1 2-17-15,-1-1 4 0,2 2-4 0,1 0-2 16,-4 0-1-16,0 0 0 0,-2 0-3 0,-2 2-5 16,2-2 1-16,0 0-4 0,0 1-5 0,0-1-2 0,0 0-4 15,0 0 1-15,-2 0-5 0,2 2-5 0,0-2-5 16,-6 1-2-16,1-1-9 0,5 0-16 0,-7-3-8 0,-6-3-4 15,0-2-21-15,5-1-36 0,-3-4-16 0,-4-3 26 16,5-1 91-16,-9-7-75 0</inkml:trace>
  <inkml:trace contextRef="#ctx0" brushRef="#br0" timeOffset="51102.92">11202 3411 1335 0,'-9'-8'37'0,"-1"-2"-12"0,7 9 1 15,0-2-20-15,-3 1-4 0,3 5-4 16,1 5-18-16,1 5-21 0,-4 2-12 0,0 4 0 16,0 2-23-16,-6 2-27 0,2 2-22 0,-2-1-17 15,5 1-33-15,-4 0 1 0,1-1-27 0</inkml:trace>
  <inkml:trace contextRef="#ctx0" brushRef="#br0" timeOffset="52444.37">14841 3430 492 0,'4'-8'144'0,"3"-2"-60"16,-3 9 1-16,3-4 7 0,-1 5-105 0,3 0-3 15,-5 0-1-15,3 9 5 0,-2-4 4 0,-5 1-2 16,0-1 8-16,10-2 6 0,-10 0 1 0,0-1 1 15,0 0 5-15,-2-1 1 0,-9 1-1 0,11-1 2 16,0-1-1-16,-3 3-8 0,-3-3-1 0,2 0 2 16,-5 4-7-16,6-4-11 0,3-2 4 0,-10-1-31 15,6 1 0-15,-7 1-53 0,3-1-2 0,-3-1-12 16,1-2 108-16,-4 4-108 0</inkml:trace>
  <inkml:trace contextRef="#ctx0" brushRef="#br0" timeOffset="52700.36">13974 3746 1457 0,'-13'-19'95'0,"4"6"-92"0,1 8-57 15,0-1-12-15,3 6 19 0,2 8-61 0,2 6 7 16,-4 7-10-16,2 4-20 0,1 2 13 0,-6 2 17 16,4 0 9-16,-4-1 3 0,2-1 17 0,-4 0 20 15,4-9 3-15,-2 4 4 0,3-4 20 0,-4-7-14 16,1 3 32-16,5-6-16 0,0-2 23 0</inkml:trace>
  <inkml:trace contextRef="#ctx0" brushRef="#br0" timeOffset="52999.96">13674 4641 1278 0,'-7'0'0'0,"7"0"-10"0,8 3-2 0,-9 0-9 0,2 5-6 0,-1-2-4 16,2 2-10-16,6 6 12 0,-5 0-1 0,3 0 2 16,-3-1 11-16,2 4 8 0,-2-4 0 0,5-2 4 15,-3 2 5-15,-1-2 0 0,1-2-2 16,-2-3 2-16,-1-1-4 0,1 3-14 0,3-3-9 0,4-1 1 16,-1 1-19-16,-3 0-15 0,5-2-10 0,2-2-5 15,3 1-18-15,4-2-7 0,-4-2 57 0,4-1-31 16,-1-3 74-16</inkml:trace>
  <inkml:trace contextRef="#ctx0" brushRef="#br0" timeOffset="53222.13">14633 4842 1028 0,'0'-6'77'0,"0"4"-75"0,2 2-5 16,-2 0 10-16,1 0-5 0,2 5-18 0,2-2 3 16,-2 2-11-16,0-1-6 0,0 3 1 0,1-4-15 15,-3 0 3-15,1 2 6 0,-2-4-18 0,0-1 25 16,0 2-5-16,0-7-1 0,0 0 23 0,0-6-29 16,1 4 21-16,1-6-55 0,4-1-10 0,-1-3 0 15,0-5-20-15</inkml:trace>
  <inkml:trace contextRef="#ctx0" brushRef="#br0" timeOffset="53447.84">15163 4090 1315 0,'-3'-11'99'0,"-2"3"-96"0,5 5-20 0,-3-2-2 0,3 1-4 15,0 4-45-15,0 3 3 0,0 0-1 16,6 5-5-16,-7-8 3 0,-4 0 28 0,2 0 7 0,0-2 5 16,0-2 28-16,-2-4-4 0,0 0 1 0,-6-6-7 15,7 1-6-15,-6-1-67 0,7 1-24 0,1 2 44 16,-7-9 64-16,3-2-69 0</inkml:trace>
  <inkml:trace contextRef="#ctx0" brushRef="#br0" timeOffset="54184.53">16925 3961 1405 0,'0'-5'12'0,"5"-2"-21"16,-7 5-5-16,2 2-5 0,0 3-62 15,2 7 23-15,5-1-33 0,-7-1 10 0,0 3-2 0,-1 1-1 16,2 3 12-16,-2-6 16 0,-4-1 10 15,5-6-3-15,-9-1 22 0,1-2 13 0,5-3 2 0,-5-3 5 16,5-3 10-16,3 1-3 0,-3-7-3 0,-4 0-2 16,6-3-8-16,-2 0-39 0,-1-1-9 0,0 0 10 15,1 1-43-15,3-3 1 0,-2 1-18 0</inkml:trace>
  <inkml:trace contextRef="#ctx0" brushRef="#br0" timeOffset="54415.76">16557 3562 566 0,'-11'-18'40'15,"1"4"-3"-15,2-2-33 0,-4 1 119 0,2 2-111 16,3 2-2-16,-3 0-5 0,1 5 3 16,2-2-3-16,-4 2 1 0,4 3-2 0,-1-1-1 0,-2 3 0 15,-1-1 1-15,-1 1-4 0,1 1-1 0,0 1-3 16,3 4 0-16,-3 0-3 0,1 4-3 0,-1 1-3 0,0 1-27 15,7 1-5-15,-11-2 3 0,4 2-31 0,2-1-14 16,-4-1 58-16,-1-4-44 0,3 0 72 0</inkml:trace>
  <inkml:trace contextRef="#ctx0" brushRef="#br0" timeOffset="54650.27">15962 3922 882 0,'-9'1'64'0,"-1"4"-64"16,4 3-7-16,-3 1 16 0,1-1-18 0,1 2-2 16,0 4 0-16,2 6-5 0,-5-1 5 0,6-1-8 0,-6 2 8 0,6 0-13 15,-6 2 1-15,2 0-2 0,-1-7-3 16,1 0-3-16,-1 3-1 0,1-6-6 0,-2 1-7 15,-2-2-2-15,2-2-10 0,2 1-22 0,0-2 56 0,4-4-32 16,-6 1 55-16</inkml:trace>
  <inkml:trace contextRef="#ctx0" brushRef="#br0" timeOffset="54883.3">15825 4513 675 0,'13'11'-119'0,"-5"0"160"0,-2-1 1 16,4-1-5-16,-6 4-9 0,6-1 6 16,-1 4-13-16,-1 1-6 0,0-2-1 0,-2 0-5 15,2 1-8-15,0-2-4 0,-2-1 3 0,0-1 0 16,-1-2-3-16,-2-6-5 0,4 4-2 0,-4-3-1 16,1-2-3-16,3 0-8 0,-6-3-3 0,7-6 0 15,-3 4-9-15,1-2-7 0,2-4-7 0,3 0-4 16,-1 3-9-16,-1-7-4 0,4-1 36 0,-1-1-22 0,4-2 51 15</inkml:trace>
  <inkml:trace contextRef="#ctx0" brushRef="#br0" timeOffset="55116.83">16425 4515 23 0,'12'5'54'0,"2"4"7"0,-3-3-2 0,2 1 9 16,0 0-1-16,1-2 1 0,-2 1 8 0,-1 5-2 15,-3-6 7-15,3 0-5 0,0 4 2 0,0-2-8 16,-1 0-4-16,-6 1 1 0,6 0-11 0,-5-6-11 15,4 7-6-15,-3-1-1 0,1-6-15 0,-1 2-10 16,2 3-2-16,-5-7-4 0,3 3-12 0,-3 2-15 16,2-4 0-16,0 1 3 0,-2 1-14 0,-2-3 7 15,3 0-7-15,0-3 2 0,-1 0 6 0,1-4-9 16,-1-5-3-16,5-4-6 0,-4-1-10 0,4-4-18 16,2-2-2-16,1-3-3 0,-3-5-20 0,3 0-2 15,0 1 56-15,3-2-37 0,1 1 77 0</inkml:trace>
  <inkml:trace contextRef="#ctx0" brushRef="#br0" timeOffset="55250.8">17096 3941 413 0,'-1'-8'142'0,"-1"2"-24"16,-1 1-1-16,0-3-28 0,0 5-27 0,6 0-10 16,-6 0-29-16,6 1-12 0,-3 2-11 0,-5 2-2 15,5 4-16-15,-3 2-40 0,0-2-27 0,-7 8-9 16,6 2-53-16,-14 3 3 0,14 3-48 0</inkml:trace>
  <inkml:trace contextRef="#ctx0" brushRef="#br0" timeOffset="55655.61">15484 4984 1941 0,'-5'-11'11'0,"4"3"-20"0,1 3-1 0,1 2-53 15,1 3-12-15,6 3 1 0,0 5-55 0,-1 3 17 16,0 1-11-16,-1 3-7 0,5-1 21 0,-8-2 7 15,2 1 2-15,-5-5-1 0,3 0 6 0,0-2-11 16,-1-1 1-16,-2-5 12 0,0 0 93 0,3-3-66 16</inkml:trace>
  <inkml:trace contextRef="#ctx0" brushRef="#br0" timeOffset="55916.75">15759 5668 1935 0,'-8'0'-39'0,"5"5"-67"16,3-1 20-16,-1 6-21 0,1-1 41 0,0 4-70 16,0-2 7-16,0 3 20 0,-3-3 85 0,-2 0-35 15,-8-3 64-15,5-4 3 0,-4 0 3 0,2-4 2 16,-2 0-2-16,-2 0-11 0,-1-2-13 0,-2 0-5 15,3 1-20-15,-6-1-49 0,1 2-7 0,-5 3 0 16,-3 1-55-16,1-1 2 0,0 0-12 0</inkml:trace>
  <inkml:trace contextRef="#ctx0" brushRef="#br0" timeOffset="56150.16">14699 6041 926 0,'-12'-2'65'16,"-3"2"-63"-16,3 0-8 0,1 2 14 0,0 4-9 0,0-1-22 15,3 2 8-15,-2 3 3 0,-2 1-1 0,-1 0 10 16,1-3 11-16,1 4 2 0,-3-4 3 16,-1 0 10-16,3-2-4 0,-2 1-3 0,1-1 2 0,2 0-9 15,-2 2-16-15,1-3-12 0,1 1 0 0,0-1-23 16,-3 0-15-16,9-1-6 0,-9-4-4 0,3 0-17 0,3 0-4 15,3-3 7-15,-4-5 4 0,-2-4 0 0,4-4 0 16,-5-4 11-16</inkml:trace>
  <inkml:trace contextRef="#ctx0" brushRef="#br0" timeOffset="56330.66">14034 5534 210 0,'-13'-1'58'0,"1"-1"5"0,1 0-1 0,0-1-1 15,0 2-2-15,4-1 1 0,-2 1 2 0,4 1-1 16,-3 0-3-16,3 0-7 0,-1 1 1 0,3 1-19 16,-2-1-2-16,1 1-1 0,-1 1-20 0,3-1-10 0,-1-1-16 0,-2-1-11 15,4 2-17-15,1-2-56 0,0 0-14 16,1-5 29-16,7-3 85 0,3-4-83 0</inkml:trace>
  <inkml:trace contextRef="#ctx0" brushRef="#br0" timeOffset="56491.62">14871 5075 1550 0,'0'3'-101'15,"4"5"-3"-15,1 4 141 0,6 6-459 0,-3 5 426 16,-2 2 0-16</inkml:trace>
  <inkml:trace contextRef="#ctx0" brushRef="#br0" timeOffset="64597.51">10504 15373 274 0,'-6'-8'39'0,"-2"-1"-38"0,0-1 21 15,0 1-10-15,2-1 40 0,1 4-46 0,-1-5-2 16,-1 3-3-16,4 2-1 0,-3 1-7 0,3-3-14 16,0 2 3-16,-7 3 0 0,7-5-15 0,-8 6 8 15,0-1-2-15,2 2 3 0,1-3 6 0,-9 4 7 16,-1 2 6-16,2 0-2 0,-4 1 8 0,6-6 11 16,1 6-2-16,-9-2 3 0,5 2 9 0,1-1-2 15,2 1 1-15,-5-4-1 0,5 4-1 0,1 1-7 16,-2 1 1-16,1-5-2 0,-4 5-6 0,3 0-3 15,-1-4-2-15,3 7 0 0,-2-3-2 0,-6-1 1 16,4 0-3-16,-1 5 1 0,1-1 1 0,3-3 3 0,-2 1 3 16,-1 0-4-16,3 1 4 0,0 0 13 0,1 0 4 15,0-7 2-15,1 1 12 0,1 2 2 0,3-1 4 0,-3-2 4 16,0-3 1-16,0-3-3 0,5 4-4 16,-2 0 2-16,-2 1-5 0,6-4-7 0,-3 5-4 0,4-1 1 15,2 1-7-15,1 0-7 0,0 0 0 0,0 0-2 16,0 0-3-16,0 0-2 0,3-2 1 0,-2-3-3 15,4 0 0-15,1 2 1 0,4 2-2 0,-2-2 2 16,0-1 0-16,4-2 0 0,1 3-3 0,4 3 1 16,-1-2 0-16,-1 1-1 0,3-1 2 0,2 2-3 15,-4 0 2-15,6 0 1 0,-5 0-3 0,4 0 2 16,2-1 0-16,3 1 1 0,-4 0 0 0,0-3-1 16,6-1 1-16,-3 4-1 0,5 0 3 0,0 0 0 15,-5 0 0-15,2-1-2 0,3-1-1 0,1 1 2 16,-4 1-2-16,3-2 1 0,1-3 0 0,-3 4-3 0,1-2 3 15,2 3-3-15,-4 0 2 0,1 0 1 0,1-3-2 0,-3-1 3 16,1 1-1-16,3 0 0 0,-3 2 3 0,-1-1 4 16,0 0-2-16,0-2 1 0,0 4 2 0,-3-2-3 15,-1 2 3-15,2 0-2 0,6-5-4 0,-7 5 2 16,6 0-4-16,-7 0 3 0,6 0-3 0,0-1 1 16,-1 1-1-16,0 1 0 0,-5 4-2 0,3-6 0 15,-5 1 3-15,7 0-3 0,-5 1 1 0,2 1-1 16,1 2 1-16,0-4 0 0,-1 2-1 0,-4 1 1 15,2-3 0-15,3 6 0 0,-1-4 1 0,-4 1-2 16,1-3-1-16,1 6 0 0,4-6 0 0,0 0 0 16,-6 4 0-16,2-1 0 0,5 1 0 0,-4 1 0 15,7 1-1-15,-1-2 2 0,-9 2-1 0,4-3 2 16,2 5-2-16,3-7 0 0,-6 4 0 0,3-3 2 16,-4-2 3-16,1 0-4 0,-1 0 4 0,3 3-4 0,-3-3 4 0,2 3 0 15,-4 0-2-15,1 2 1 0,2-2 1 0,-1 5-3 16,-1-2 2-16,3-4 1 0,-1 4-2 15,2-4 3-15,-3-2-1 0,5 0-5 0,-3 0 0 16,4 1 3-16,-1 1-3 0,1-1 1 0,0-1 0 16,2 0-2-16,2 2 3 0,-4-2 3 0,5-2 2 15,-5-2-5-15,4 1 4 0,-2-1-1 0,-2 3 3 0,3-5 1 16,-1-1-1-16,0 6-2 0,-3-6 2 0,3 6 0 16,-3-4-1-16,-2 4-1 0,3-6-1 0,-1 4-1 15,-4 1 0-15,4-2 1 0,1 4-5 0,-2-7 3 16,0 4-1-16,6-3 0 0,-5 8 0 0,-1-4 1 15,3-1 0-15,4 3-1 0,-7-2 2 0,3 4-2 16,1-2 0-16,-1 0 0 0,-7 0-1 0,7 0 0 16,-7 0-1-16,1 0 0 0,3-2 0 0,-1 1 1 15,-2 1 0-15,3 1 1 0,-1-2-2 0,3 2 0 16,0-1 0-16,-3-4 2 0,9 7 1 0,-9-5-4 16,6 2 1-16,4 0-1 0,-2 0 1 0,-3 0 5 15,1 2-4-15,4 2-1 0,-5-4 1 0,3 0 1 16,-5 0-2-16,2 0 1 0,-7 0 2 0,1 0-4 15,0 0 1-15,1 0 0 0,-2 0 0 0,-4 7 0 16,3-4 0-16,-1 0 0 0,-2 0 0 0,4 0 0 16,-2 0 0-16,1 4 1 0,1-4 0 0,4-3 1 0,-5 0-2 0,5 0 0 15,0 2 2-15,4 1-1 0,-1-3-1 0,-3 0 0 16,3 0-1-16,1-2 1 0,2 4-2 0,-2-2 3 16,-1 0-2-16,2 0 2 0,-4 3 0 0,4-3-1 15,-4 3 3-15,-1-3-1 0,-1 2-1 0,0 1-1 16,0-5 2-16,-2 4 0 0,-2-4-1 0,6 1 0 15,-4-1-2-15,4 2 1 0,-1-2-1 0,1-1 4 16,2 3-2-16,3-1 0 0,-1 1 5 0,1 1-6 16,-4-2 2-16,1 1 2 0,0 0-4 0,-3 0 0 15,0 0 0-15,-1 1-3 0,0 1 2 0,-1-1 1 16,2 4 0-16,-1-3 0 0,1 1 1 0,-2-2-1 16,0 4 0-16,1-3 2 0,0-1-2 0,3 1 0 0,-1-1 0 15,0 3 0-15,-4-3-1 0,3 1 1 16,1-2 0-16,3 1 0 0,-4-1 0 0,1 0 1 0,1 0 0 0,2 0-1 15,4 5-1-15,-2-2 1 0,-2-1 0 0,2-2 1 16,-1 3 1-16,-1-2-2 0,-2-1 2 16,-1 4-1-16,-1-4-1 0,2 0 0 0,-2 3 0 0,0 0-2 15,0 2 0-15,-2-1 3 0,0-1 0 0,-1 1-1 16,1-3 3-16,5 2-3 0,-5-3 3 0,3 0 2 16,7 2-4-16,-5-2 0 0,4 0 2 0,-2 0-3 15,1 0 2-15,-3 0-1 0,4 0-1 0,-1 0-1 16,-4 0-2-16,0-3 5 0,-2 1-3 0,3 1 1 15,-3-1 1-15,-5 0 1 0,6-1-1 0,-3 2 2 16,-4 1-3-16,4 1 0 0,0-2 2 0,-1-2-1 0,-4-1 0 16,8 4-1-16,-4 0-2 0,4-1 3 15,-1-5-1-15,3 6 1 0,0 0-1 0,3 0 0 16,3 4 2-16,-8-5-3 0,7 1 2 0,-8 1 1 16,3 4-3-16,-2-5 1 0,-4 3-1 0,-1 2 0 15,1-5 2-15,-1 3 0 0,3 2-1 0,-4-4 3 0,-4 1 0 0,6 1-3 16,-2-3 1-16,-2 0-1 15,2 3 1-15,4-1 0 0,0 1 0 0,-2-3-2 0,3 1 2 0,-2 1-1 16,2 0 0-16,6-2 0 0,-3 1 0 0,-2 1 0 16,-1-1 0-16,7 1-1 0,-5-2 0 0,-1 1 1 15,2 1 1-15,-4 0-1 0,0 1 0 0,-1-3 2 16,-5 1-1-16,4-1-1 0,-2 3 0 0,3-1 1 16,-3 3 2-16,0-2 0 0,0-2-1 0,0 3-2 15,-5-1 0-15,5 0 5 0,2 2-3 0,3-2 0 16,0 0-1-16,-4-1-1 0,5 1 0 0,-1-3 0 15,2 1 0-15,4 1 0 0,-7-1-1 0,-2 1 1 16,-4 0 0-16,4-1 0 0,-2-1 3 0,0 2 0 16,-2-2 0-16,2 0 0 0,-3 0-1 0,3-2-1 15,2 1 0-15,-2 1 0 0,-2-2 0 0,2 2 0 16,4 0-1-16,-6 0 2 0,4 0-1 0,6-2 0 0,-13 2 0 0,3 0 0 16,5 0 0-16,-4-3 0 15,4 3 1-15,5 0-2 0,-6 2 1 0,1-1-1 16,6-1 3-16,-1 0-3 0,-3 0 0 0,4 2 0 15,-2 0-1-15,-4-2 2 0,5 0-1 0,-4 3 0 0,6-2-2 16,-4-1 2-16,2 3 1 0,1-1 0 0,-4 0 1 0,0 1-2 16,1-2 2-16,7 1-2 0,-8-1 0 15,-1 1 1-15,1 0-2 0,5-1 2 0,-3 2-1 16,6-1 0-16,-7-2 3 0,-1 0-1 0,6 1 0 0,-1-1 1 16,4 2-1-16,-8-2 0 0,2 0 0 0,1 0 0 15,6 0 0-15,-3 0 1 0,-2 0 1 0,-4 0-3 16,2 0 1-16,3 0 0 0,-5 0-1 0,7-2 1 15,-5 2-3-15,4 0 2 0,-5-1 3 0,2-1-3 16,-1 1 2-16,5-1-3 0,-2-1 1 0,0 0 3 16,-2 1-5-16,1-1 2 0,1 0-2 0,1 0 1 15,1 1 2-15,-7-1 1 0,-1 0-2 0,1 1 3 16,-3-2-2-16,1 2-1 0,2-1 0 0,2 0 1 16,-7 1-2-16,6-1 0 0,-1 0-1 0,0 1 1 15,4-2-1-15,-2 4 1 0,-2-2 1 0,0 0-1 16,4-1 2-16,-7 0-3 0,-2 0 2 0,4 0 0 15,0-2-1-15,0 2 0 0,-4 0 5 0,-2-3-5 16,7 1 3-16,-1-1 0 0,-2 1 0 0,-5 0-1 0,4-1-1 16,1 1 1-16,-3-3 1 0,-3 4 1 15,0 0 0-15,-2 3-1 0,-1-1-2 0,1-2 5 0,-1 4-3 0,0-4 1 16,-1 3-4-16,1-5 1 0,-3 2 1 0,2 3 0 16,0-2-1-16,4-2-1 0,-8-1-1 0,0 4 1 15,3-1 3-15,0 3-3 0,6 0 0 0,-7-5 0 16,3 5 0-16,-2 0 5 0,6 3-4 0,-6-3 0 15,1 0-2-15,-1 4 1 0,-5-6 1 0,5 5-1 16,-6-4 0-16,-3 1-1 0,4-2 1 16,-2 2 0-16,-1 0-1 0,-3 0-1 0,5 2 2 0,-7-1-10 15,3 1-7-15,0 2 1 0,-4 0-12 0,5 2-29 16,-3 0-18-16,-1 2-11 0,-1 0-36 0,-3 3-107 16,3 3 171-16,-6-3-75 0,4 5 133 0</inkml:trace>
  <inkml:trace contextRef="#ctx0" brushRef="#br0" timeOffset="71712.75">2032 14648 517 0,'-8'0'36'0,"3"0"30"16,-4 0-38-16,6-2 69 0,-5-1-31 0,5 3-21 15,0-2-2-15,1-1-2 0,-4 0-21 0,6 3 2 0,0 0-6 0,-2 0-1 16,-3 2 1-16,4-2-4 0,-4 0 0 0,0 0 1 16,-1 3-7-16,0-8 0 0,-4 5-2 0,2 0 3 15,-1 2-2-15,-2-4 8 0,-3-3 1 0,0 5 0 16,1-1 8-16,-3 1 4 0,-2-2-1 0,2-2 2 0,-5-4 1 16,2 6-9-16,-3-3 3 0,-3-1-2 0,-1 0-8 15,-1-2-4-15,-2 0 1 16,0 2-2-16,2-4-2 0,0-2-2 0,-1 4-2 15,3-2 1-15,1 1-1 0,0-2 0 0,7 0-3 0,-6-2 2 16,1 2 0-16,3-1 0 0,-3-4-1 0,6 2-2 16,-8-3-1-16,5-1-1 0,-3-2 1 0,2-1-1 15,1 3-1-15,-5-3-1 0,7-1 2 0,-5-2-1 16,5 2 0-16,-4-3 1 0,4 2-1 0,-2-2 0 16,3-1 0-16,4 0 2 0,-4-3 0 0,4 1-3 0,-1-2 2 0,2 2-3 15,0-5 0-15,2 1 3 0,-6-2-6 0,8 1 2 16,-1 1-1-16,0-2 3 0,3 1 1 0,2-2-3 15,-5 4 0-15,8-4 2 0,0 2-1 0,0 1 1 16,3 1 0-16,4-2-4 0,-4 0 4 0,3 1 0 16,0 1 1-16,1 0-1 0,5-1 1 0,-2 2 0 15,-1-1 0-15,2 1 2 16,0 2 0-16,-3-6 0 0,4 3-1 0,-1 0 0 16,2 1 1-16,-2-2 2 0,0 1-2 0,2-1-2 15,1-1 4-15,-2 2 0 0,3 2 0 0,-1 0 2 16,3-3 0-16,-1 2-2 0,-1-3 2 0,3 0-2 15,1-5 0-15,-2 5 3 0,3-1-2 0,-2 1-1 16,2-2 1-16,-4 2-1 0,4 0 2 0,2 2 0 16,-1 4-1-16,-5-8 0 0,7 5 1 0,2 2 1 0,0 1 1 0,1 2-2 15,2 0 0-15,-1 3 0 0,6 0-1 0,-2 2 1 16,4 2-2-16,-8 1-1 0,6 1 2 0,-2 2 0 16,-3-2 1-16,2 5-3 0,-3 2 2 0,1-2 1 0,-1 1-4 15,3 3 4-15,-5 0-2 0,7 3 2 0,-4 2-3 16,-1-3 2-16,2 1 0 0,-3 0 1 0,2 1 1 0,-6 2 0 31,5 1 1-31,-2 0-1 0,0 0 2 0,-1 1 0 16,-1 1-1-16,2 1-1 0,-4 0 0 0,-4 2 4 0,2 0-2 15,0-2-9-15,-7-2-13 0,3 4-3 0,-3-2-14 0,1 0-54 16,-2 2-16-16,1-2 26 0,1-1 81 0,0-2-76 16</inkml:trace>
  <inkml:trace contextRef="#ctx0" brushRef="#br0" timeOffset="72336.07">1793 11760 576 0,'-2'-2'52'15,"2"-1"-51"-15,2 5 10 0,-1-4 16 0,4 0-10 16,0 1-18-16,3 1 1 0,-1 0 1 0,1 0-2 15,5 0 1-15,0 0 4 0,-2 0-2 0,0 0 3 16,-2 0 0-16,4 0 3 0,-1 0 2 0,-1 0 1 16,0 0 2-16,0-2 1 0,2 2 3 0,-1 2-3 0,-1-2 2 0,-3 0 2 15,3 1-1-15,2 1 0 0,1 1 0 0,3 0-4 16,-4-1-1-16,-1 1 4 0,4 2-7 0,1 0-3 16,-2-1-1-16,4 1 1 0,-4 1-3 0,3 4-1 15,2-1 1-15,2 1-3 0,-8 2 0 0,3 1 1 16,7-2 1-16,-3 3-2 0,1-3 0 0,-2 1 2 0,-1 4-2 15,0-2 2 1,4-1-1-16,-7-4 1 0,0 7-2 0,-2-3 4 16,-1-1-2-16,1-4 2 0,-3 0 1 0,-2 5-3 15,2-4 2-15,-1 2 2 0,-4-5 4 0,0 2-3 0,-1 3 4 0,-4 2 0 16,1-4 2-16,0-1 1 0,-2 2 0 16,0-3 0-16,-2 4-3 0,-1 0 2 0,0-4-2 0,-5 1 0 15,3 1-2-15,-4-1-1 0,-1 4-2 0,-1 1 0 16,2 0-1-16,-8 2 0 0,1 3-2 0,2-1-2 0,-4 2-1 0,-4 4 1 15,-3 1-1-15,-2 3 0 0,-1 1-1 16,0 2 1-16,-2 3 2 0,0 3-1 0,-6 2 2 0,6-2-3 16,-2 2 2-16,4-2-2 0,1 3 0 0,-4 1 0 15,4-3-2-15,4 1-1 0,4-3-11 0,-3 3-10 16,4-4-8-16,4 5-97 0,2 2 112 0,4 0-34 16,5-1 51-16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50:43.1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3183 13457 526 0,'-9'-9'-11'0,"3"-4"76"0,-1 0 27 0,1 1-86 0,0 2 18 16,1-2-21-16,2 2-1 0,-5-5 0 0,6 2-1 15,-6-1 0-15,5-2 2 0,-1 2 7 0,-4-5-2 16,3 5 6-16,-4 1 7 0,-1 4 2 0,-1-7-2 16,2 7 8-16,-4 1-10 0,4-2-2 0,-4 4-3 15,1-2-12-15,-4-3-25 0,-2 5-16 0,1 0 0 16,8 1-33-16,2-1-35 15,-13-1 76-15,4 4-46 0,-1-3 77 0</inkml:trace>
  <inkml:trace contextRef="#ctx0" brushRef="#br0" timeOffset="2406.36">2634 12960 400 0,'-1'-6'43'0,"-6"-1"-42"0,7-1 9 16,-3 2 2-16,3 0 9 0,0 1-25 0,2-1-5 0,-1 3 4 0,6-2-5 16,-4 2-2-16,5 0 1 0,-4 0 0 0,9-1 5 15,-4 1-1-15,2 0 2 0,2 0-1 0,-5 0 3 16,11 0 0-16,-7-2 2 0,3 2 1 0,0-2 0 15,6 0 1-15,2 1 0 0,4 1 2 0,3-5 0 16,-3 0-1-16,9 2 4 0,2-2-1 0,-7 0 3 16,8 0 3-16,-1-3 2 15,0 1 1-15,0-4-1 0,4 10 3 0,-3-9 2 16,2 4-3-16,3-4 1 0,-4 0-1 0,4 4 0 16,-3 0-1-16,7 4 0 0,1-6-2 0,0 3-5 15,1 5 0-15,-3-2 2 0,5 5-6 0,2 0-1 16,1 0 1-16,-13-5-3 0,6 4 0 0,0 1 0 15,-2 0 0-15,-4 3 3 0,6-1 0 0,0-1 1 16,-4 2 1-16,7-1 0 0,-2-2 3 0,-5 0 1 0,3-2 2 0,2-2-1 16,-7-3 2-16,2 7 2 0,-3-3-1 0,-2 1 1 15,-1 2 1-15,1 0-1 0,-2 2-2 16,-1 0 3-16,-3-2-3 0,4-5 1 0,4 2-1 0,-6 3 0 16,6 0 0-16,-3 0 1 0,3-5-1 0,-7 3-2 15,2 2 0-15,0 0 2 16,-7 7-3-16,4-7 2 0,-3-2-3 0,-4 2-1 15,3 3 2-15,-2 0 2 0,-2 1-3 0,1-1-2 16,0-3 2-16,5 0-2 0,-6 0-1 0,4 0-1 16,-3 0-2-16,7-2 0 0,-1 2-1 0,4-3 1 0,0 1-2 15,-6 6 0-15,9 2 0 0,-2-6 2 0,0 3-2 16,-2-3 2-16,-1 5-2 0,1-4 1 0,-2 4 3 16,-3-2-2-16,0-3-1 0,4 0 0 0,3 5 2 0,-6 3 2 15,2-5-2-15,-3 0 2 0,5 0-3 0,-1-1 3 0,-1 3-1 16,2 1 0-16,0-8 1 0,-2 2-1 0,4 3 0 0,3-1 0 15,-4-2 2-15,2 2-4 0,-4-4 2 0,-1 0-1 16,2 4 1-16,-4-2 1 0,-1-2-3 0,2 1 3 16,-6 1 4-16,4-3-2 0,-3 1 2 0,1 1-1 15,4-4-4-15,-4 0 6 0,4-1-7 0,1 4 5 16,0-6-6-16,0 4 4 0,0-3 1 0,-2 1-2 0,-4 6 2 0,3 0-2 16,0 0 0-16,-8-3-3 0,6 3 3 0,-8-2-2 15,4 2-1-15,1-1 0 0,-3-4 0 0,-1 2 0 16,1-3-1-16,-5 1 2 0,3-1 0 0,2 2-1 15,-6 1 2-15,6 0-4 0,-5 2 3 0,9-3 0 16,-7 1-1-16,10 0 1 0,-2 0-3 0,-3-2 0 16,4-3 2-16,0 1 2 15,7-8-2-15,-8 6-2 0,3-5 3 0,-1 6-2 16,0-5 1-16,1 1-1 0,-4-2-1 0,4 1 1 16,-6 4 0-16,0-4 2 0,1 5 0 0,-2-6-2 15,1 5 1-15,-5-2-1 0,1 1-1 0,2 1 0 16,-3-2 1-16,6 3-1 0,4 0 0 0,-4 0 0 15,5 0 0-15,-2-1 1 0,3 1-1 0,4-2 0 16,0 3-2-16,-5-3 1 0,-4 1-1 0,7-1 2 0,-4 1-2 0,2 1 0 16,-3 0 2-16,-2 0 0 0,-1 0-1 0,-6 1 4 15,6-1 0-15,0 1-4 0,-5 1 1 0,2 0 0 16,0 0-1-16,0 2 1 0,2 1 0 0,0-2-6 0,-1 2 6 16,4 0-1-16,-2 2 1 0,-4-1 0 0,4 2 0 0,3-2 0 15,0 2-2-15,2 2 2 0,-3-2-2 0,1 3 1 16,-3-3 1-1,12 0-2-15,-9 3 2 0,2-1 1 0,-3-2 0 16,-2 1 1-16,5 1 0 0,-4-2-1 0,3 3-1 0,-4-3 1 16,2 2-1-16,-1-1 1 0,3 1-1 0,1-2 0 15,-8 0 0-15,11 0 2 0,-4 0 0 16,1 2 0-16,-3-2 0 0,5 0 3 0,-9 0 0 0,10 0-2 16,-3 0 2-16,-2 1 0 0,1 1 5 0,4-1-6 15,0 2 2-15,-6-1-4 0,7 3 2 0,-6-2 2 0,4 2-4 0,-2-1-2 16,1 3-2-16,-1-1 2 0,3-1-2 0,-5 2 2 15,2 1-1-15,3 2-2 0,-1-1 2 0,2 1 1 16,1-1 4-16,-2 0-4 0,3 1 1 0,2-1-2 16,3 1 0-16,-5-1 4 0,0-1-5 0,2 2 2 15,-3-3-3-15,-4 1 3 0,-3 0 2 0,4 2-2 16,-5-1 3-16,-1-1-3 16,0 1 0-16,-1-1 1 0,-2 2 1 0,-1 1-3 15,-1-4 1-15,1 0 1 0,-6 1-2 16,7 1 4-16,-4-3-1 0,3 4-1 0,-8-1 0 0,7-2 1 15,-3 0-1-15,-3 3 4 0,7-2 0 0,-8-5-5 16,-3 8 4-16,-2-2 0 0,2-1 0 0,-6 0 2 16,-5 0-2-16,5-7-1 0,-1 6 2 0,-4-1 0 15,4 2 0-15,-3-3-2 0,-1-4 1 0,0 4 0 0,0 3-2 0,-1 0 1 16,-9 1-1-16,5-3 2 0,-4-1 1 0,-2 1-3 16,8 7 1-16,-8-7 0 0,-2 4-2 0,1-2 0 15,-1 3 1-15,-1-2-2 0,-3-1 0 0,2 3 0 0,-5-6 1 16,0 4-1-16,1 0 0 0,-3 2 1 0,4-3-2 15,-7 3 1-15,5 2 1 0,1-5-1 0,-6 4 2 16,0 1-1-16,1-2-1 0,0 0 0 0,-1 2 0 0,2-1 0 16,-6 1-1-16,9-1 1 0,-8 2-3 0,2 1 3 0,-5-3 0 15,6 1 0-15,-5-2 0 0,-2 1 0 16,6-1 2-16,-1 0-1 0,3 0 1 0,-7-3-2 0,9 2 0 16,-13-4 0-16,8 3 0 0,-1-2 0 0,1 2 0 0,-9-4 2 15,2 1-1-15,4 2 1 0,-3 0 0 0,3-2-2 16,0-1 3-16,-8 3 1 15,2-3-2-15,0 1 1 0,0 3 0 0,6-7-3 16,-6 4 2-16,3 2 0 0,0-2-1 16,4 2 0-16,-4-3-1 0,8 3 0 0,-5-5-1 0,-4 2 0 15,5-2 0-15,1 0 0 0,-7 2-2 0,5-5 3 16,-3 4 0-16,-3-2 0 0,6-1 0 0,-7 4 0 16,5-5 1-16,-1 3-2 0,-8 0-1 0,0 2 3 15,3-5-3-15,-6 2 0 0,5 2 0 0,1-4 1 0,-3 4 1 0,-4-4 0 16,9-8 1-16,-7 5-1 0,1 3 0 0,2-5 0 15,-5 0 1-15,2 4-1 0,-4-3 0 0,-5 3 0 16,10-1 0-16,-5 1 1 0,1-4 0 0,-3 2-2 16,0 0-2-16,2-2 2 0,5 3-1 0,2-2 2 15,0 2 0-15,-1 1-3 0,3-3 5 0,2 3-2 16,-4 1-1-16,4 0 1 16,-3-5-1-16,-2 5-2 0,-1 3 1 0,1 0-2 15,0 2 2-15,0-2-1 0,2-3 3 0,1 7-5 16,-2-3 2-16,3-4 3 0,-1 3-3 0,0-1 0 15,2-2 1-15,-5 2-6 0,0-2 2 0,-3 0 3 16,3 0-6-16,4-2 2 0,-9 4 2 0,5-2-4 16,0-2 6-16,3 2 2 0,-1 0-1 0,0-5 0 15,-1 5 2-15,1 0-2 0,4-6 0 0,4 3 2 0,-4-2-3 0,-1 0 2 16,6-1-1-16,-1 0 2 0,1 1 0 0,2-4 1 0,-4 4 0 16,1-1 0-16,-4 3 0 0,5-1-1 0,-6 3 0 15,0-2 2-15,-2 0-2 0,2 3 0 0,3 0-2 16,-5 0 2-16,5 0-2 0,-5 0 1 0,8 3-2 0,-4 1 1 15,4 1 0-15,-6 0-1 0,1-2 3 0,4 3 0 16,-7-3 1-16,3 4-2 0,-2-3 3 0,2 3-3 0,-6 1 1 0,2-1 0 16,6 1 1-16,-10-1-1 0,1 0 4 0,6 1-3 15,3 2 3-15,-4-6-1 0,3 0-1 0,2 2-1 16,-4 2 0-16,3-3 0 0,3 1 0 0,-6-1 1 16,-2-2-2-16,2 5 0 0,-2-2 1 0,-1-1 1 15,0 1 0-15,-7 3 0 0,-1-4 1 0,6 8-3 16,-5-2 4-16,-4-2-2 15,8-1 0-15,-9 3-2 0,4-2 1 0,5 5-2 16,-1-3-1-16,-6-1 2 0,4-1-2 0,4 2 1 16,-3 2 1-16,-3-4 0 0,7 1 0 0,3-1 0 15,-4 1 0-15,1-1 0 0,3 1 0 0,-3-4 0 16,3 2 0-16,4 0-1 0,-4-2 1 0,-2-1-2 16,6 1 1-16,-2 2 1 0,1-3 0 0,2 1 0 15,1 0 0-15,-2-1 0 0,1 1 0 0,2-1 1 0,-3 0-1 0,0-2 2 16,-1 1-1-16,2 0 0 0,-4-3 1 0,0 2-2 15,-5-1 0-15,6 1 1 0,-1-1-1 0,2 1-1 16,1-2-3-16,-2 1 2 0,5-1-1 0,-3 1 2 16,5-2 1-16,0 2 0 0,-1-2 4 0,6 0-3 15,-3 0 2-15,3-2 1 0,1-1-1 0,1 0 3 0,2-2 0 16,2 0-5 0,3-3 6-16,0 5-6 0,0-3 6 0,1 0-3 15,1-2-2-15,2 2 0 0,-1-2 0 0,-3 0-1 0,1-2 2 16,1-1-1-16,-1 2-1 15,-1-5 1-15,1 1-1 0,-1 2 0 0,5 0-1 0,6-1 0 16,-5-3 0-16,5 4-1 0,-5-1 2 0,5-2-3 0,3 1 1 16,-2-1-1-16,-10-7-1 0,4 4 2 0,6 0-2 0,-1-2 1 15,3-1-4-15,0 1 4 0,-5-2-2 0,1 2-1 0,5 4 4 16,-2-6-1-16,1 2 2 0,-4 2-6 0,-3-3 0 0,3 4-1 16,6-5-4-16,-2 4-7 0,5-3-4 0,-2 2-3 15,-2-1-8-15,7 1 0 0,-1-3-2 0,2 4-2 16,-3-1-1-16,5 1 1 0,3 1-2 0,-3 1-2 15,2 1 0-15,0 1-12 0,2 2-6 0,3 0 0 16,-4 3-16-16,0 3-33 16,2 1 72-16,7 4-33 0,-2 0 69 0</inkml:trace>
  <inkml:trace contextRef="#ctx0" brushRef="#br0" timeOffset="10265.62">3967 9402 312 0,'-21'-16'70'0,"-1"4"-9"16,0-1-2-16,0 5 0 0,3-4-36 0,3 1 3 15,-2 3-9-15,2 0-4 0,2-3-5 16,0 6 0-16,1 4-4 0,-3-7 3 0,5 3-1 0,-1 3 3 16,-2-4 3-16,4 5 6 0,-3-1-1 0,2-3 1 15,4-1 6-15,3 3-4 0,0 1 0 0,2-6-3 16,-3 8-4-16,4-6-9 0,1 1 1 0,1-1 1 16,6 3-8-16,-4-2-2 0,6-3 0 0,-2 7-2 15,7-10 2-15,3 4 3 0,-1-2-2 0,7-2 0 16,-4-2 3-16,6 1-2 0,1 1 1 0,5-5 1 15,2 5-3-15,-1-1-1 0,-1 1 0 0,5 1 1 16,4 1-1-16,-4 1 1 0,6 0-1 0,4 2 0 0,-1-1 1 16,6 1 2-16,4 0 0 0,-3-1-2 0,0 3 2 15,1-4 0-15,-1 3 1 0,1-1 1 0,-4 0 0 0,3 1 1 16,-6 0 1-16,3-1 1 0,-1 0 1 0,9 1 3 16,-4 0 2-16,-2-1 0 0,2 0 4 0,-1 1 3 15,3-1-1-15,-3-1 1 0,3 2 3 0,-8-1-3 16,5 1 3-16,2 2-3 0,-7-3 0 0,3 1-1 15,7 1 0-15,-4 0 0 0,1 0-1 0,1-1-1 16,-3 2-3-16,0-2 0 0,6 2-3 0,-6 0 0 16,-2-2-4-16,-1 4 1 0,-2-3-2 0,3 3 0 15,1-2-1-15,1 0 0 0,-2 1-1 0,5 0-1 16,-1 1 4-16,-1-1-1 0,-1 2 1 0,-2-1-1 16,2 1 2-16,-3 0 0 0,0 0 0 0,-5 3-1 15,6-2-1-15,0-1 0 0,1 0 0 0,1 0 6 16,-2 0-6-16,2 2 1 0,0-2 3 0,3 0-2 0,-5 0 1 15,-3 0 3-15,5 0-2 0,-3 0-1 0,-6 2 3 16,5-2-2-16,-4 1 2 0,4-1 2 0,2 2-3 16,2-2-1-16,-7 1 0 0,3-1 0 0,4 2 2 0,-5-2-3 15,0 1 1-15,-3 1-1 0,-5-2 1 0,5 2 2 16,-1-1-1-16,-1-1-2 0,-4 2 1 0,1-1-1 16,4-1-1-16,-1 2 0 0,-2-2-2 0,5 1 3 15,-4-1-2-15,0 0-1 0,3 0 1 0,-1 0 0 16,-3 0 0-16,0 0 0 0,5 0-1 0,-8-3 0 15,0 3 2-15,3 0 1 0,-3-3 1 0,1 2-4 16,5 1 2-16,-4-4-1 0,2 3 3 0,1-1-4 16,5-2 0-16,-4 2 2 0,4 0 1 0,-3 2-1 15,2-3 2-15,-5 3-3 0,3-1 1 0,-5 1 2 16,-4 0-4-16,4-2-1 0,-1 1 0 0,-2-3-1 16,10 4 0-16,-6-1 2 0,1 1-3 0,3 0 2 15,0 0 1-15,4 0-1 0,-6 0-2 0,7 1 0 16,-11 1 0-16,2-4 2 0,1 4-1 0,-3-2-2 15,0 2 1-15,6-2-1 0,-2 1 2 0,-7-1 2 0,4 2-3 16,4-1 0-16,-1 2-2 0,5 1 3 0,1 0-1 0,-6 1 0 16,2 1 2-16,5 1-4 0,0 0 2 0,-7 1-2 15,-1 2 2-15,2-1 1 0,-3 1 0 0,-2 1-1 16,5 0-3-16,2 0 2 0,-7 0-1 0,4 0 4 16,-1 0-3-16,2 0-3 0,-5 1 7 0,6 1-1 15,-8-1-1-15,0 3 2 0,3-1-2 0,-7 1-1 16,2 1-1-16,-7 2 1 0,0-6 0 0,-2 5-2 15,-1 2 1-15,-4-3-1 0,-1 3 1 0,3-2-1 16,-6 0 1-16,-5 2-3 0,1 5 1 0,2-8 3 16,-3-2 0-16,-4 6-1 0,-3-4 1 0,-2 1-1 15,-2 2 1-15,3-5 1 0,-3 1-2 0,-1 3 1 16,-7 3-3-16,0-4 2 0,2 2 1 0,-2-2 1 16,-2-1 1-16,-9 3-1 0,4 0 2 0,-7 0 2 15,4-2 2-15,0 0-3 0,-11 2 2 0,4 2-1 16,-5-3-1-16,2 1 2 0,0-1-3 0,-6 1 2 0,-2-1-3 15,-1 1 1-15,5-1 1 0,-7-1-1 0,3 0 0 16,-1 2 2-16,-5-5-2 0,4 4-1 0,0 2 1 16,2-4-1-16,-3-2-1 0,1 5 2 0,-1-2-3 15,0 2 1-15,1 1-1 0,-5-4 2 0,1 0 2 0,-2 3-1 16,-7-4 1-16,4-2-4 0,3 3 3 0,-8-7 5 16,4 4-4-16,-3-2-2 0,1-3-1 0,-2 1 0 15,8 2 1-15,-10 0-3 0,-1-3 1 0,5 0-1 16,-5 0 0-16,3 1 1 0,-5 1-2 0,7-4 1 15,-3 0 1-15,1-1 0 0,0 0 1 0,-2-2-2 16,7-2 0-16,-5-1 1 0,7 2 4 0,-6-2-4 16,3 0 1-16,-4 1-1 0,3-2 2 0,2-1 0 15,-4-1-2-15,3 2 0 0,-6-3-1 0,5 3 1 16,-1-4 1-16,1 4-1 0,-1-4 0 0,3 0 2 16,3 4 0-16,0-4 1 0,0 0 2 0,4-1-3 15,-7 0 2-15,8 1 1 0,-2-1-1 0,2 1 1 16,2-1-1-16,-4-4 2 0,5 1 0 0,0-1-2 15,8 5 2-15,-8-6-1 0,7 5-1 0,-4 0 3 16,0-7-4-16,2 7 0 0,-2 0-1 0,-2-1 0 0,1-4 0 16,0 7-1-16,-5-9 0 0,3 4 0 15,-2 4-1-15,-11-6 1 0,7-2 2 0,-4 7-1 0,5-5 2 0,1 0 0 16,-3 3-1-16,-1-8 1 0,-2 5-2 0,7 2 1 16,-3-4 1-16,-2-1-2 0,-5 3-1 0,0-4 0 15,-3 0-1-15,5 3 5 0,-5-2-3 0,8 3 1 16,-2-2-3-16,4-1 3 0,-2 3 1 0,3 0-3 15,3 1 3-15,-3 1-4 0,7-2 3 0,-6 0-1 16,1 2-1-16,3 1-1 0,1-3 1 0,-7 1-1 16,3 2 2-16,1 0-2 0,-2 1 1 0,1-1-1 15,-2 0 1-15,-1 0-1 0,-1 2 0 0,4-1 0 16,-4 1-1-16,1 0-1 0,-2 0 0 0,3-2 1 16,0 1 2-16,2 0-1 0,-8 0 2 0,4-1-2 15,1 1 0-15,1 0 0 0,-2-1 0 0,-1 1 3 16,-1-1-5-16,1-2 4 0,3 2 2 0,1-1-4 15,4-2 2-15,-3-2 3 0,7 4-3 0,-4-4 1 16,8 2-3-16,-7 2 0 0,5-2 0 0,-3 0 1 0,5 3 0 16,-5-5-2-16,2-1 0 0,-2 3 0 0,3 2 1 15,3-2 0-15,-1 0-1 0,-4 0 1 0,1-7 1 16,-2 7 3-16,4 0 0 0,6 4-1 0,-1-4 3 0,-4-5-2 16,4 3 1-16,-1-3-2 0,9 7 0 0,-4-5 0 15,1 0-1-15,-5-5 3 0,2 2-2 0,5 1 0 16,-6-3 1-16,5 3-2 0,-5-4 3 0,5 1-1 15,-2 2-1-15,-1-2 0 0,3 0 0 0,-3 3 0 16,2 0 1-16,-4-2 0 0,5-1-2 0,-4 1-2 16,0 1 1-16,3 0 3 0,-4-2-3 0,1 3 1 15,-3-3 0-15,1 4-2 0,-1-3 1 0,6 6 4 16,2-3-4-16,-5 1-2 0,3 0 0 0,0 0 0 16,5 3-2-16,3-2-1 0,-5 6-4 0,-3-3-1 15,5 1-3-15,0 6-27 0,4 1-21 0,3 0-2 16,0 2-40-16,4 4 3 0,3-1-155 0,13 1 55 15,-1 7-66-15,17-4 0 0,8 4-13 0</inkml:trace>
  <inkml:trace contextRef="#ctx0" brushRef="#br0" timeOffset="24315.8">18370 4353 268 0,'-12'-10'17'0,"7"3"-12"15,2-1-5-15,-6 0 11 0,-1 0-9 0,7 2 0 16,-5-1 3-16,3 1 0 0,-4 0 2 0,-5 1 10 15,3-1 6-15,3 3-2 0,5-2 13 0,-5 2 1 16,2 0 4-16,6 3-1 0,-2 0 2 0,2 0-4 16,-2 0-4-16,2 0 0 0,-9-2-5 0,7 4-6 15,4 1-1-15,-5 1 0 0,-2 3-5 0,5 1-7 16,-1 1 0-16,-1 2-4 0,2 5-4 0,-2 1 1 16,2 5-2-16,0 2-1 0,-7 2 0 0,3 7 3 15,3 5-1-15,-1 6 0 0,-1 0 2 0,-5 5 1 0,-1 3 0 16,4 3-2-16,5-1 0 0,-9-3-1 0,6 1 2 15,-4-4-2-15,3 0 0 0,4-5 1 0,-2-2-2 16,0-4 1-16,2 4 0 0,0-8-13 0,-1-1-6 0,-1-2 1 16,2-4-17-16,0 0-11 0,0-3-11 0,0 1-4 15,-3-9-16-15,3 0 1 0,-1-1-12 0</inkml:trace>
  <inkml:trace contextRef="#ctx0" brushRef="#br0" timeOffset="24798.64">18866 4312 1024 0,'-3'0'75'0,"3"5"-139"0,3 3 20 0,0 3-4 0,-1 3-54 16,-2 3 14-16,-5 3 2 0,2 6 4 0,-4-1 18 15,1 3 27-15,-10 0 5 0,-1-4 3 0,-5 1 29 0,5 2 18 16,-5-5 8-16,-5-5-2 0,2 5 18 0,-2-4-6 16,-1 2 5-16,1 4-1 0,-6-6-6 0,5 3-12 15,-4-1-2-15,2 1-1 0,-6-4-13 0,10 2 3 16,-4-6-7-16,0-2 3 0,-2 0-1 0,7 0-2 15,0-2-3-15,-2-1 3 0,4 1-4 0,-6-4 1 16,6 3 1-16,-4-2-3 0,10 0 3 0,-7 1-2 16,2-1 1-16,5 0 0 0,1 1-1 0,5 1-2 15,0-1-2-15,2 1 0 0,4 2 1 0,0-1-3 16,4 2 0-16,1 3-1 0,3-1 0 0,6 3 9 16,2 1 0-16,2 2-3 0,2 0 9 0,9 9-2 15,1-4 1-15,4 4 4 0,8 3-4 0,-2 1-1 16,3-1 1-16,1 2-2 0,3 3 1 0,2-2-1 15,1 3 2-15,-3-4-3 0,-4-1 1 0,4-1-4 16,-4-4-8-16,0 1-2 0,-8-6-8 0,-1-3-28 0,3-5-11 16,-4-4 1-16,1-4-36 0,-3-4 2 0,3-6-16 15</inkml:trace>
  <inkml:trace contextRef="#ctx0" brushRef="#br0" timeOffset="25131.61">19681 4328 1060 0,'3'-7'82'0,"3"6"-82"16,7 4 0-16,4 2 5 0,5 3-98 0,11 3-21 16,-1 3-3-16,5 3 27 0,3 0 16 0,1 1 7 15,1-3 25-15,-4-1 19 0,0 2 10 0,-5-3 5 16,1-2 17-16,-2 0 3 0,1-2 2 0,-7-2 1 16,0 0 0-16,0 0-2 0,4-1-1 0,-1-6 0 15,-4 0-4-15,-2 0-12 0,1-6-11 0,-1 6 1 16,1-7-19-16,1 1-27 0,-11-3-8 0,4 2 13 0,1-4 55 0,-5 0-48 15</inkml:trace>
  <inkml:trace contextRef="#ctx0" brushRef="#br0" timeOffset="25353.51">19437 4933 1704 0,'13'0'-91'0,"9"3"-18"0,3 2-1 0,3 5 14 16,7 1-18-16,9 3-13 0,12 0 12 0,1 2-20 15,3-1 2-15,1 3 11 0,4-3-26 0,-7-2 1 16,2-2-6-16</inkml:trace>
  <inkml:trace contextRef="#ctx0" brushRef="#br0" timeOffset="25765.51">20805 4147 1821 0,'-3'-5'-20'0,"0"5"-39"16,5 5 0-16,-1-1-22 0,-1 6-13 0,3 9 3 15,2 0-26-15,-2 3 45 0,-1 1 8 0,-2 1 0 16,0-1 50-16,0 0 5 0,0-1 15 0,-2-4 5 15,2 1 10-15,0-1 7 0,2-3 1 16,1 4 1-16,5-3 11 0,-3-2-13 0,4 2-2 16,4-2-1-16,4 3-11 0,0-1-1 0,12 3-6 0,-11-8-1 15,12 6-2-15,2-3 0 0,6 0 1 0,7-1-2 0,-2-2 0 16,9 3-3-16,-8-12 1 0,14 3 2 0,-8-2-3 16,5 0-1-16,-1-3 0 0,-4 0-2 15,-1-2-1-15,3 1-5 0,-4-1-7 0,4 1 0 16,-1-7-11-16,-3 0-20 0,-2 0-9 0,0 2 2 0,-2-4-27 0,-2-2-19 15,-3 1 7-15,-7-4-37 0,3 4-6 0,-7-3 0 16,-5-3-14-16</inkml:trace>
  <inkml:trace contextRef="#ctx0" brushRef="#br0" timeOffset="26098.76">21571 3776 1307 0,'-1'4'-24'0,"1"10"-19"0,3 12 3 0,-3 2 20 16,2 10-12-16,5 7-16 0,1 9 24 0,-3 6-2 0,-3 7 26 15,2 4 0-15,0 1 4 0,-4 4 17 0,0-1 5 16,-10 2-5-16,2 4 19 0,-1-1-6 0,-1-2 5 16,-4 1 2-16,0 1-6 0,-2-3-3 0,-1-3-4 0,0-1 0 15,-2-3-5-15,5 1-6 0,-4-3-2 0,-2-5 0 16,1-5-7-16,-1 0 0 0,1-3-3 0,-3-6-5 16,1-2-2-16,4-3-57 0,-8-3-47 0,3 0-20 15,1-2-84-15,-1 4 4 0,2-9-79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52:03.0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15132 8653 477 0,'-8'-8'68'0,"6"4"-68"0,5 2 17 15,-1 2 48-15,3-2-37 0,-1 2-46 0,4 0-10 16,0 2 3-16,2 0-1 0,-1 1-7 0,-3-3 13 16,2-3 1-16,3 6-2 0,-6-3 16 0,4 1 8 15,-2-1 8-15,0-4 4 0,1 0 11 0,-3-2 7 16,4 5-2-16,-2-6 8 15,2 7 7-15,2-6-18 0,-1-2 8 0,-2 7-5 16,4-3-4-16,1 1-6 0,-1-3 1 0,4 4-14 16,0-4 1-16,-1 3-1 0,0 1-3 15,0-2-1-15,4 2 0 0,-1 2 0 0,7 2 0 0,-10-5-4 16,11 6 2-16,0 1 1 0,-2-2-1 0,1 1 1 16,-1 2 1-16,2-2 3 0,1-3-1 0,8 5 1 15,-10-5 2-15,0-3 0 0,5 1 5 0,0 2-5 0,3-2 3 0,-5-1 1 16,-1 2-2-16,3-1 3 0,0 2 0 0,-3 0-1 15,1 2-3-15,3-2 2 0,-2 0-2 0,-3 0 1 16,4 0 1-16,2-2-1 0,-4 1 1 0,-1-1-2 0,-1 2 2 16,8 0-3-16,-3 0 0 0,5 0-2 0,-1-2-2 15,-2 6 1-15,3-4-3 0,5 1 2 0,0-2-1 16,-10-4-1-16,5 3 2 16,-4 2-1-16,1 3 2 0,-5-4-2 0,5 1 0 0,-11 0 1 15,3 0 3-15,1 1-3 16,3-1 1-16,-2 0 1 0,2 0-1 0,-1-3 3 0,-3 2 0 0,6 1-3 15,-1 0 2-15,2-3-1 0,1-1 0 0,0 3-4 16,-3-2 1-16,1 0 1 0,2-2-1 0,3 3 2 16,-3-1-5-16,1 0 2 0,-9-2 1 0,3-3 0 15,-3 4-1-15,2 1 1 0,-2-1-2 0,0 0 0 0,0 1-2 0,-1-1 3 16,1 4-2-16,3 2 1 0,1 0-1 16,-9-1 1-16,7 4 1 0,-2-2-3 0,0 2 3 0,-1 1-2 15,1-3 0-15,-4-1 1 0,-1 2-1 0,4-2-1 16,-7-2 0-16,2 3 0 0,-4 0 1 0,3-1 0 15,-7 4 0-15,1 0 2 0,-1-2-2 0,-1 0 2 16,-2 4-1-16,1-3-1 16,-6 0 0-16,2-1-1 0,0-2-4 0,-4 4-8 15,2-1-12-15,2 4-3 0,-3-6-16 0,-1 5-54 16,2-1-32-16,2 2-2 0,-2-3-74 0,2 2 4 16,3 2-42-16</inkml:trace>
  <inkml:trace contextRef="#ctx0" brushRef="#br0" timeOffset="13787.6">6326 12597 7 0,'2'0'11'16,"-1"-4"-11"-16,1 6 6 0,1 0 3 0,5-2-3 15,-3-2 2-15,-2 2 3 16,3 0-1-16,-1-2-3 0,3 2 4 0,1-3 2 16,-4 0 1-16,-5-2 2 0,1 4 0 0,6-1 6 15,-4 1 1-15,-2 1-2 0,-1 0 5 0,0-2-3 16,0-6-2-16,0 8 4 0,0-1-6 0,0 1-6 15,0 0-2-15,0 0 1 0,0-2-7 0,0 1 2 16,-9-3-2-16,6 4-3 0,1 0 2 0,-1-1 1 0,-5-5-1 16,3 6-2-16,1 0 0 0,-1 0-2 0,-1 0-2 0,3-4 4 15,-1 4-3-15,-7 2 1 0,8 1 1 0,-5 0-2 16,4 0 2-16,-3-3 3 0,3 4 0 0,-1 2 1 16,-6 0 1-16,11-1 2 0,-6 1 3 0,1-3-1 15,-3 2 2-15,2-2 1 0,-2-1 1 0,3 1 2 0,-1-3 0 16,-4 1 3-16,-5-2 0 0,8 2-1 0,0 3 3 15,3 2 1-15,3-1-3 0,-9-4 5 0,9 1-2 0,-1-2-2 0,2 6-1 16,-3-9-1-16,3 3-2 0,0-2 1 0,-3 2-1 0,0 0-1 16,0 0 2-16,-4-4-10 0,4 2 4 0,0 7 1 15,-6-5-6-15,9 0 0 0,-4-2 0 0,4 2-3 16,0 0 0-16,0 2-1 0,-3-2-1 16,8-3 3-16,-5 1-3 0,3-4-1 0,-3 3 0 0,2 1 2 15,10-4-1-15,-7-1 2 16,0 4 0-16,1 0-3 0,4-6 4 0,-3 7 0 15,4-4-2-15,2 1 0 0,-8 5-2 0,6-3 2 16,1-3-2-16,2 3 0 0,-3-1 0 0,2 3 0 16,3-2-2-16,-2-4 3 0,3 4-1 0,1 2 0 15,-4-1 0-15,1 1 0 0,6-3 0 0,-7 3 1 16,2-2 0-16,3 3-1 0,-4 0 0 0,0-3 1 16,0-1-1-16,4 4 2 0,-3-1-1 0,0-2 1 0,1 4-2 0,-1-2 4 15,-1-3-1-15,1 0-1 0,5 4 2 0,-6-5-1 16,4 2-1-16,-2 0 0 0,-1-2 1 0,6 3 0 15,-8-4 0-15,8 5 0 0,-4-3 0 0,5 1-2 16,1 2 2-16,-1-4-2 0,4 3 0 0,-8-2-1 16,8 4 0-16,0-2 1 0,-2-1 1 0,0 3-2 15,-2-2 2-15,1 2-1 16,0 0 2-16,1 0-1 0,-2 0-1 0,-4 0 0 16,5 2 0-16,-2-2 0 0,-3 3 1 0,1-3-1 15,-1 3-1-15,3-1 2 0,-5 1 0 0,4 0-1 16,-4-3 2-16,5 2-3 0,-1 1 0 0,-4 0 2 15,5 0-1-15,-2-3 1 0,-1 3 1 0,2-3-1 0,1 0 0 16,0 0 1-16,-8-3-1 0,10 3 0 0,-6-1 0 16,4-3-1-16,4 4 1 0,-4-3 1 0,-2 3 0 0,5 0-2 15,2-1 1-15,-5-2 0 0,0 1-1 0,-5 2 2 16,5-2-1-16,-1 1-2 0,-2-2 1 0,-4 3-1 0,6-5 0 16,-5 5 1-16,1 2 1 0,-3-2-2 0,5 0 2 0,-3 0-2 15,-1 1 3-15,0 1-1 0,3-1-1 0,-2 1-1 16,-2-2-1-16,1 0 0 0,0 0-1 0,-1 0 2 15,2 1-1-15,-2 1 0 0,4 1 2 0,-1-3-1 0,-1 2 0 0,-2 1 1 16,-2-2-1-16,6 1 0 0,-3 1 0 0,-2 0-3 16,0 0 3-16,2 1 0 0,1 2 1 0,1-3-2 15,5 2 1-15,-3-2 0 0,-1-2 1 0,5 6 0 16,-7-2-1-16,1-1 0 0,0-1-1 0,2 2 4 16,-5 1-1-16,7 1-2 0,-5-3 0 0,-1 1-1 15,4-3 0-15,-1 2 0 16,-3-2 0-16,4 4-1 0,-2 2 1 0,2-3 1 15,-3 1 2-15,3-1-2 0,0 4 0 0,0-4 1 16,0 8-1-16,-1-4 1 0,0-4-2 0,-1 3 1 16,0 1 0-16,1 2 0 0,1-6 0 0,1 1 0 15,5 2 0-15,-4-2 0 0,7 1 0 0,-1-3 0 16,-1-1 0-16,3-1 0 0,-4 1 0 0,2 0 1 16,-2-1-2-16,0 1 3 0,0-1-2 0,-1-2 1 0,-1 3-1 0,2 1 2 15,-2 1-2-15,0 0 0 0,1-2 1 0,-2-3 3 16,-2 3-1-16,2 2-6 0,0-4 3 0,-3-1 1 15,2 2-1-15,2-2 2 0,-4 0-5 0,3 3 8 16,-5-3 0-16,7 2 5 0,1-1-2 0,-3-1 0 16,-3-1 2-16,0 1-1 0,1-2 0 0,4 2-1 15,1 0-4-15,-4-3 2 16,-3 0 1-16,6 3-3 0,4 0 1 0,2 3-2 16,-8 0-1-16,2-1 6 0,-2-4-5 0,1 5 1 0,-2-1 4 15,-1-1-2-15,2-2 2 0,-4-1-3 0,2 2 2 16,-3 0 1-16,1 2-2 0,2-1 1 0,-4-1-7 0,0 0 4 15,1 4-1-15,2-4 0 0,1 0-3 0,-2 0 3 16,0 0-1-16,1 0-2 0,5 1 4 0,-1 1-4 16,-5-2 1-16,-4 0 0 0,6 0 0 0,-4 0 1 0,0-2 1 0,3 2-2 15,-4 0 1-15,3 0 1 0,4 0 0 0,3 2-2 16,-3 1 1-16,-5-3-2 0,7 3 0 0,-8-1 3 16,4-2-3-16,-4 1 0 0,0 1 1 0,1-1 1 15,-1-1 0-15,-2 5 4 0,1 0-3 0,0-5-2 16,-3 1 4-16,1-1 0 0,-1 0-1 0,1 0 3 15,-4 0-4-15,4 2 1 16,-4-2 3-16,4 0 0 0,-5 0-3 0,0 1 1 16,3-1 0-16,-3 0-2 0,-1-1 3 0,1 1-1 15,-3 0 0-15,0 0-1 0,3 0-1 0,-2 0 2 16,0-2 0-16,-6 1 0 0,3 1-3 16,0 0 0-16,4 0 0 0,-7 0-7 0,0 1-7 0,0 2-10 15,-2-1-10-15,2 3-67 0,-1 1-47 16,1 0 60-16,-5 7 87 0,5 0-87 0</inkml:trace>
  <inkml:trace contextRef="#ctx0" brushRef="#br0" timeOffset="18347.78">3770 13814 120 0,'-8'-2'9'0,"0"2"2"0,2 0-3 0,1-1-25 15,-4 1 42-15,1 0-10 0,3 0 5 0,4 1-1 16,-7-1-8-16,5 2 3 0,-7 0 1 0,4-1-8 16,-2 1 7-16,5-2-3 15,-7 0 1-15,6 0 2 0,-3 0-3 0,6 1 3 16,-5 1-2-16,1-2-1 0,5 0 2 0,-2 0-1 16,-1 1 0-16,-5 4-1 0,2-3-3 0,3-2 4 15,-3 1 2-15,-1 2 0 0,-1 2 3 0,1-5 1 16,0 2-2-16,4-1 5 0,-5 2-3 0,2-1-5 15,0 1-1-15,6-3 0 0,-3-1-6 0,3 1-4 0,1 1 1 16,-1 1-3-16,3-2-1 0,2 3 1 0,0 0-1 0,-1 2-2 16,6 0 2-16,-5 1 1 0,1-6-2 0,5 3 2 15,0-1 0-15,-2-1 0 0,7 1 0 0,-3 1 0 16,1 0 0-16,0-3 1 0,3 9 0 0,2-7 1 0,-2 1 0 0,4 3 1 16,-4-4 2-16,-1-4-1 0,6 4 1 15,-5 1 2-15,4-4-2 0,-4 1 4 0,2-4-1 16,-2 3 1-16,-1 1-2 0,1 0 0 0,-3-2-1 0,4 2-1 0,-1 0 0 15,3 5 0-15,-4 0-3 0,3-2 0 0,-3-3 0 0,3 3 1 16,1 0-1-16,-3-4-2 0,4 1 0 0,-2 0 2 16,3 1-2-16,-7-2 1 0,9 4 1 0,-2-3-2 15,2 3 4-15,-5 3 0 0,3-3 0 0,-2-3 1 16,-3 0 0-16,8 5-2 0,-3-5 0 0,-3 3 1 16,0 0-3-16,-1-4 1 15,-1-1 0-15,2 2-1 0,-2 0 0 0,2-3 0 16,-2 1 3-16,0-1-3 0,2 0 1 0,-1 6 0 15,4-4 0-15,-7-1 1 0,3 1-1 0,1 1 0 16,-4 0-2-16,1 0 2 0,-3-5-1 0,4 2-1 0,-3 3 0 0,3 0 1 16,2 1 0-16,-3-1 0 0,0 0 0 0,-2 0-2 15,8 3 1-15,-3-3 0 0,1 0 1 0,-2 0-1 16,0-3 1-16,6 3-3 0,-4 0 4 0,2-1-1 16,2 1-1-16,-3 0 0 0,2 1 2 0,-1-1-4 15,-1 3 2-15,-3-3 0 0,4 2-2 0,2 3 4 16,-3-4-1-16,2 4-2 0,-2-3-3 0,-3 4 7 15,4-6-3-15,-3 5 1 0,2-2-3 0,-4-2-1 16,5 2 3-16,-1-1 0 0,1 1 1 0,-2-1-1 0,-3 1 2 16,5 2 0-1,-1-5 0-15,1 4-1 0,0-2 0 0,1-2 0 16,1 0 1-16,-2-2 1 0,10 2 0 0,-6 0 0 16,1 0 1-16,0-4 0 0,-1 4 0 0,1 0 2 0,-2 0-1 15,5 0-1-15,-9-7 2 0,4 4 3 0,-1-2-2 16,-1 2 3-16,-1-3 0 0,-1 1 0 0,1 4 0 0,0-2 3 15,-5-1-1-15,3 3-1 0,2 1 3 0,-1 0-5 16,-2 0 3-16,3 0-2 0,-3 0 2 0,-4-3 0 0,3 3-2 16,-7-2-1-16,3-4-1 0,-2 6 2 0,1-5-3 0,-4 0 0 15,4 1-2-15,1 1 1 0,-1 1-2 0,4-3 0 16,-8 5 0-16,6-4-2 0,-1 2 1 0,0-1 3 16,-3 3-4-16,3-2 1 0,-3 1 1 0,3-4 1 15,0 3 1-15,2-2-1 0,-3 4 1 0,2-2-4 16,0-1 2-16,-3-2 1 15,2 2-4-15,-1 3 3 0,1-1-2 0,-3-1-1 16,2 0 1-16,1-1-2 0,-3-2 0 0,1 5 3 16,-1-1-4-16,0-4 0 0,-1 4 1 0,1-1 0 15,0 0 1-15,0-1 1 0,0 3-2 0,-3 0 3 16,3 2-2-16,-2-4 1 0,1 2-2 0,-2 0 0 16,-1 0 0-16,6 0 0 0,-8-1-1 0,4-1 1 15,2-1-1-15,2 5 1 0,3 1 0 0,-4-5-1 0,2 1 1 0,0 1 0 16,7 0 0-16,-5 3 0 0,2-3 0 0,-2-2 0 15,-10-1 0-15,4 6 0 0,-1-3 1 0,4 0 1 16,-7-1-2-16,2 1 1 0,5 1 0 0,-4-1 2 16,4 0 0-16,-5-1-1 0,6 1 2 0,-6 1-3 15,-1 2 2-15,6-6 0 0,-11 3-1 0,4 0 2 16,2 3-2-16,3-3 0 0,-5 0 1 0,5-4-2 0,-3 0 2 0,-3 4 2 16,4-1-3-16,-3 1-2 0,-1 0 3 0,0-3-1 15,-2 4 0-15,5-1 0 0,-7 3-2 0,4-3 0 16,0 0 1-16,-2 0-1 0,2 0 4 0,-1 0-4 15,0 0 1-15,-1 0-1 0,0 0 2 0,3 0-1 0,-6 0 0 0,3 0 3 16,-1 2-4-16,4-2 2 0,-3 0 1 0,-3 0 0 16,3-5-2-1,-1 7 5-15,3-4-3 0,-4 1-3 0,1-2 1 16,-2 3 0-16,0 0-1 0,0 1 2 0,0 2-2 16,1-4-1-16,-1 1 1 0,0 0 2 0,0 0 1 0,0 0-3 15,0 0 0-15,2 0 1 0,0-2-1 0,-2 2 4 16,0 0-2-16,4-1-2 0,-4 2 0 0,2-1 2 15,-2 0-2-15,0 2 0 0,0-1 1 0,2-1-2 16,-2 0 2-16,0 3 1 0,1-3 1 0,-1 0-3 0,0 0 0 0,0 0 1 16,0 0-1-16,0 0 0 0,0 0-2 0,2-1 3 15,-2-1-2-15,0 2 1 0,0 0 0 0,0 0-1 16,0 0 1-16,0 0 0 0,0 0-2 0,0 0-2 16,0 0 0-16,0 0 0 0,0 0-1 0,0 0 0 15,0 0 1-15,0 0 0 0,0 0 2 0,0 0-3 16,-2 0 2-16,2 0-1 15,-1 0 0-15,1 0 2 0,-2 0-1 0,2 0-4 16,-2 0 3-16,1 0 2 0,-6 2-1 0,7 1 0 16,-1-1-1-16,1-2 0 0,0 0 1 0,0 1 3 15,0 2-2-15,1 0 0 0,1-3-2 0,0 2 4 16,1-2-3-16,-2 2 2 0,1-1 1 0,0 2-1 16,-1-3 1-16,2 3 2 0,2 1 2 0,-2 0-1 15,-1 0 2-15,4 0-1 0,-1-1-2 0,-2-1 3 0,3 0-3 0,-3-2 1 16,4 0-2-16,-1 1-1 0,0 4 0 0,2-4 0 15,0-1 2-15,0 2-2 0,1-2 1 0,1 0-1 16,-4 0 2-16,5 3-2 0,0-3 1 16,2 0-1-16,-2 0 0 0,1 0 1 0,2 2 0 0,0 2-1 15,-1-4-1-15,1 2 1 0,2 0-1 0,-5-4 1 16,8 2-1-16,-4 0 2 0,1 0 1 0,2 0-2 0,-3 2 0 0,3-2 0 0,2 0-1 16,0 1 1-16,-1 1 0 0,7-2-3 0,-4 0 3 0,3 0 0 15,5-3 1-15,-5 1-1 0,3 0 1 0,0 6-1 16,2-6 1-16,-5-1 0 0,1 3-1 0,-1 1-1 15,2-1 0-15,-2 2 1 0,0-2 0 0,0-2 0 16,2 4-2-16,1 1 3 0,-1-4-1 0,1 1 2 16,-1 0-4-16,3-4 1 15,1 4 1-15,-2 0 0 0,0-1 0 16,4 1 0-16,-1 0 2 0,1-2-2 0,2 2 0 0,-6 2 1 16,8-2-1-16,-4-2 1 0,0 1-1 0,0 1-1 15,-3-2 1-15,-1-1 0 0,-3-2 0 0,2 4 0 16,3 1 0-16,-5 0-1 0,0 0 2 0,-1-2-1 15,5 5 0-15,-6 2-1 0,4-2 1 0,-1-3 1 16,1 0-1-16,2 0 0 0,-1 3-1 0,5 2 0 0,-6-5 1 0,9 0 1 16,-1 3 0-16,-3 0-3 0,1-1 2 0,1 1 0 15,-2-5 1-15,2 2-1 0,-1 2 0 0,1-4-1 16,-2 2-2-16,2 0 3 0,-2 2-1 0,1-2 1 16,1 0 0-16,-4 0 0 0,1 2 1 0,-1-2 0 15,7-2 0-15,0 2 1 0,-7-3-2 0,7 0 2 16,-4 0-2-16,3 1-1 15,0-4 0-15,-2 6 1 0,-5-2 5 0,1-1-5 16,1-2 0-16,-4 7 0 0,7-1 0 0,-7-2 6 0,-1 1-5 0,0-2-1 0,1 1-3 16,3 1 3-16,2 1 0 0,4-1 0 0,-4-3 1 15,4 3-4-15,3 0 3 0,2 2 0 0,-1-2 4 0,3 0-3 16,-5 0-1-16,-1 0 0 0,1 0 0 0,-1 0 2 16,-2 0-2-16,-1 0 2 0,3 0 0 15,-1 0-2-15,-2-3 0 0,1 3 0 0,0 0 2 16,2-2 1-16,2-1-1 0,-1 3-2 0,2-5 0 15,-3 4 0-15,1 1-1 0,3 1 2 0,1 1-1 0,-7-2-1 16,2 3 1-16,-4-3 0 0,2 1 2 0,-4-1-1 16,3 4-1-16,2-3 2 0,-4-1-2 0,-1 2 0 15,6-4 0-15,-4 4 0 0,1-1 1 0,3 1-1 16,-4-2-2-16,2-5 2 16,2 2 0-16,0 3 0 0,-7 2 1 0,7-2 0 15,-2-4 3-15,-1 3-3 0,-2-1 1 0,1 1-2 16,3 2 1-16,-1-1 1 0,-5-4-2 0,5 4 0 15,2 0-2-15,-2-4 2 0,-3 1 0 0,7 3 1 16,-6-1-1-16,-1 1 0 0,2 1 1 0,1-1 1 16,-1 5-2-16,-1 1 1 0,-2-4-1 0,2-1 1 15,-2 3-1-15,2-4 1 0,-4 1 0 0,3 2-1 0,-4-3 0 0,7 5 0 16,-6 0 0-16,-3-2 0 0,4 3 0 0,-4-4 0 16,-1 2 2-16,0 3-2 0,2-6 0 0,-3-2 1 15,2 1 0-15,6 3-1 0,-6-2 3 0,3 1-1 16,1 0 3-16,-1-1-3 0,-5 1 3 0,0 1-4 15,0 2 0-15,2-4 2 0,-3-1-1 0,-1 0-2 16,-1 0 1-16,7 2 0 0,-4-2 1 0,-5-2-1 0,4 1 1 0,1 1 0 16,0 1-1-16,0-1 2 0,2 2-1 0,-2-2 2 15,-3 3-2-15,-1-3 1 0,4 0 0 0,0 0-2 16,-3-3 2-16,0 3 0 0,-5 1-1 0,1-1 0 16,10-6 3-16,-4 6-5 0,-6-2 4 0,-2-2-1 0,3 4-1 15,-3 1 0-15,-2-4-2 0,-1 3 5 0,-2 0-2 16,-7 2 0-1,6-2 3-15,-6 0-3 0,-2 0-1 0,3-2 4 16,-2 4-5-16,-3-2-4 0,0 0-3 0,0 0-5 0,0 0-5 16,0 0-25-16,0 0-19 0,0 4-3 15,0 0-37-15,1 5 2 0,-1 0-27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53:00.3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5047 8771 192 0,'-8'0'-39'0,"4"2"23"0,-4-1 2 0,3 2-16 16,-3 1 48-16,7 2 4 0,-9-3-6 0,7 0-2 31,0 4-4-31,-3-4 0 0,4 3-3 0,-1-1-1 16,3 1 4-16,-2-1 0 0,2-1 2 0,0 0 7 0,2 0-1 15,-1-1 2-15,-1-1 7 0,5 0 1 0,0-1-1 16,-4-1 2-16,1 0 0 0,1 2 0 0,2-2-2 0,0 0 2 15,1-2 0-15,0 1-8 0,1-1 0 0,0 0-3 16,4-1-7-16,-4-1 2 0,4 0-2 0,-2 1-5 16,4 0 3-16,-4-2-2 0,-3 1 5 0,5 2 0 0,0-1-1 0,-1 0-2 15,-4 0 2-15,4 3 2 0,-6-3-1 0,6 1-5 16,-5-1-1-16,2 0 0 0,-2 3-3 0,3-2 1 16,0 1-2-16,-2-1-2 15,2 2 3-15,0-2 4 0,0 2 0 0,-2 0-3 16,3 0 4-16,1-1-1 0,-4 1 2 0,4 0-1 15,-1-2-1-15,0 4 1 0,-2-2-4 0,4-2 4 16,-5 2-2-16,2 0-2 0,3 2-2 16,-2-2 4-16,-1-2-4 0,2 2-1 0,1 0 1 0,-2 0-2 15,4 0 0-15,2-3 0 0,-8 3 0 0,7 0 0 16,-1 0 2-16,-1-2-2 0,7 2 2 0,-6-1-2 16,1 1 1-16,-2 1-1 0,2-2 2 0,-6-2-2 15,2 3 1-15,-1-2 1 0,1-3 0 0,4 4-1 16,-2-4 1-16,-1 4-1 0,5 1 0 0,-2-2 2 0,2-1-1 0,3 3-2 15,-5 1 0-15,0-1 2 0,-3 0-1 0,3 2 0 16,-3 0 0-16,4-1 0 0,-3 4 3 0,1-4-6 16,-1 1 5-16,-2 1-3 0,2 0 0 0,-2-3 0 15,-1 0-1-15,2 2 2 0,0-1 1 0,-1-2 5 16,-4 1-4-16,5-2 1 0,-2-1 4 0,-1 2-2 0,3 1 0 16,0-2-1-16,2-3-2 0,-2 5-1 0,0 2 3 0,1-2-4 15,1 0 1-15,-4 0-1 0,4 0-1 0,0-2 4 16,-2 2-2-16,1-1 2 0,-2-1-2 0,1 2-1 15,3-3 3-15,0 0 0 0,0 0 0 0,-1 3-2 0,1-5 1 16,5 2-2-16,-4 0 2 0,4 0-1 0,-3 3-2 0,-3-2 0 16,-1 2 1-16,6 0 0 0,-4 0-1 0,-3 0-1 15,6 0 0 1,-6-2 2-16,5 2-1 0,0 0-3 0,-1 0 2 16,-1-3 0-16,10 8 0 0,-7 0 2 0,-3-5-1 0,7 3-2 15,-7-3 3-15,3 3 0 0,2 0 1 0,-5-1-2 16,-1-4 0-16,1-4 0 0,0 6 0 0,2-2 0 15,-2-2 0-15,5 4-2 0,-5-2 0 0,2 2 4 16,3 3-2-16,0-1-1 0,-4-1 3 0,6 1-4 16,-4 3 2-16,4-5 2 0,-6 0-3 0,1 0 2 0,5 0 0 0,-1 1 1 15,-3-1-2-15,-3-1 0 0,2 1 1 0,1 0-1 16,5 1 1-16,2 1 0 0,-5-2 0 0,-3 1-2 16,6 4-1-16,-3-2 1 0,3 2-1 0,-2 0 0 15,-3-5 0-15,-1 3 2 0,5 3-1 0,-4-3 1 16,3 2 4-16,-1-2-4 0,3 0 1 0,-5 2 0 15,7-2-2-15,-7 0 3 16,5-1-2-16,4 1 0 0,-4-1-3 0,-2-1 2 16,1 1 0-16,1 1 1 0,-2-2 1 0,7-1 0 15,-5 0 1-15,0 2-2 0,-2-2 2 0,1 0-1 16,4 0 0-16,5 0 1 0,1 0-2 0,-6-2 1 16,5 2 1-16,3-3 1 0,-3 2-1 0,6 1 1 15,-7-3-1-15,1 1 0 0,-5-3 1 0,1 4 0 16,-2-6 1-16,4 4-2 0,-2-1 1 0,-1 0-1 0,-2 0 1 0,-1 0-2 15,3 1 2-15,2 0-2 0,-5 3 0 0,-1 0 2 16,2 0-3-16,1 0 0 0,1 2 1 0,-1-2 1 0,-6 0-1 16,5 3 0-16,0 0 0 0,1-1 0 0,-4-1 3 15,5 4-3-15,-3-5 1 0,4 6 1 0,-4-3-1 0,4 2 1 16,-7-2-1-16,6 2 2 0,-3 0-1 0,-3-1 0 16,3 3-1-16,-1-4 2 0,-1 2-2 0,1-2 2 0,1 0 0 0,-2 2-1 15,2-2-2-15,0 0 2 0,-1-3-1 0,1 1-1 16,1 1 1-16,4-2 0 0,-3 2 0 0,-4-2 0 15,8 1 2-15,-6-1-3 0,5 0 2 0,3 0-1 16,-2-1 1-16,-3 1 0 0,4 0-2 0,4-2 2 16,-7 0-2-16,4 2 1 0,-3-3-1 0,0 0 1 15,0 3-1-15,-4-1 2 16,4 1-2-16,-2-2-1 0,-1-1 3 16,-1 1-3-16,2 2 1 0,-3 0-1 0,0 0 0 0,1 0 1 15,3 0 0-15,-2 0 2 0,-2 2 1 0,3-1-1 16,-6 1 4-16,3 1-2 0,-3 0 0 0,4 0 0 15,-5-1-2-15,1 1 1 0,6 0-1 0,0-1-2 16,0 3 1-16,0-5 2 0,4 3-4 0,-4 0 2 0,8 0-2 0,-5 0 4 16,-1 0-1-16,-2-1-1 0,3-1 1 0,4 3-2 15,-7-3 2-15,2 1 3 0,-1-2-4 0,1 0 5 16,1 0-1-16,-4-2 0 0,1 1 3 0,4-1 0 16,-6 0 2-16,5-1-1 0,-4 2 0 0,0-2-2 15,2 3 1-15,3-4-3 0,4 3-1 0,-5 1 2 16,2-3-3-16,0 3 2 0,0 0-1 0,1 0 0 0,-7-2 3 15,1 1-3 1,-1 1 0-16,-2-2-3 0,1 2 3 0,-6 0 0 16,5-2-2-16,-1 2 4 0,-1 0 0 0,-4 0-2 15,3 0 4-15,-2 0-2 0,4 0-1 0,-4 0 3 0,-1 2-5 16,3 0 1-16,3-1-4 0,0-1 4 0,1 0-2 16,4 3-1-16,-11-3 2 0,4 0 1 0,5 0-1 0,2 0-3 15,-8 0 4-15,6-1-1 0,2 1 1 0,-2 0 0 16,8 0-5-16,2 0 7 0,-7 0-1 0,-1 0-1 0,6 0-1 15,-5-2-2-15,-3 1 1 0,2 1 1 0,-2-2-1 0,-4 0-4 16,2 1 1-16,1-2 3 16,-1 1 2-16,-5 1-2 0,-1 1 4 15,-1-2-1-15,-2-1 1 0,-3 1 3 0,3-1-2 16,-11 2-2-16,7 1 1 0,-6-2-2 0,4 0-1 16,-1-1-7-16,-7 3-2 0,6 0-2 0,-12 2-8 0,10-1-22 15,-4-1-13-15,0 0-2 0,-1 4-27 0,-2-1-48 16,9 0-35-16,-1 0 42 0,13 3 121 0,1 2-100 15</inkml:trace>
  <inkml:trace contextRef="#ctx0" brushRef="#br0" timeOffset="21483.57">19368 12542 187 0,'0'-4'-29'0,"0"3"-3"16,1-4-8-16,-1 0 20 0,2-1-2 16,1 3 7-16,2 3 7 0,-2-2 2 0,-3-2-6 15,3 2 12-15,2-1 18 0,-2 3 6 0,-2-3-6 16,3 1 20-16,2-3 0 0,-5-1 2 16,1 3 6-16,0 0-3 0,-1-2-8 0,2 4-7 0,-3-4 1 15,7 3-12-15,-7-1-5 0,3 3-1 0,0-3-2 16,0 0-7-16,-1 0 2 0,-1 1-1 0,4 2 3 15,-3-3-1-15,2 0 5 0,-4 0 1 0,3 0-2 0,-1 1 5 16,0 2 0-16,-1-2 2 0,2 2 2 0,-1-1-1 0,-1 1 1 16,1 1-4-16,0-1 2 0,4 4-2 0,-3-3-3 15,0 1 0-15,3-1 0 0,-2 1-4 0,2 1-3 16,2-1 2-16,3 2 0 0,-5-2-2 0,3-1 0 16,4 1-3-16,1 1 2 0,-3 0 0 0,2-3-1 15,4 2 1-15,2-1-3 0,-3 3 2 0,4-4 2 16,-3 1-1-16,1-1-1 0,1 3 3 0,1-1-3 15,-1 1 2-15,-5-3 1 0,10 2-3 0,-9 1 5 16,6 5-2-16,-4-5 0 0,8 0 4 0,-7 0-1 16,2 2-5-16,-1-2 3 0,1-1-4 0,-2 2 0 15,2-2-3-15,-1-1 3 0,2 4-2 0,-4-2-1 16,2-3 1-16,-2 3-1 0,3 4 1 0,-4-7 2 16,5 4-1-16,-4 1-1 0,5-2 1 0,-6-1 3 15,3 4-1-15,1-4-1 0,-6-2 2 0,5 0 1 16,0 1-3-16,1-1 6 0,1-3-2 0,-1 3-1 15,-1-5 0-15,6 5 0 0,-3-3 0 0,5 3-3 0,-2-1 3 16,-1 1-3-16,-1 0 0 0,6-2-1 0,-4 1 2 16,0-3-2-16,5 4 1 0,-3-1 2 0,-2-2-3 15,5-2 2-15,-4 3 0 0,0-2 1 0,-4 1 3 0,3 1-1 16,-3-3 2-16,3 4-1 0,0 1 4 0,-1-3-1 16,1 3 1-16,2 0-1 0,-2 0 3 0,0 1-6 15,0-1 2-15,0 0 0 0,4 0-2 0,1 0 0 16,-1 0-2-16,-2-1 2 0,0-1-2 0,0 2 0 15,-2-2-1-15,2 1 0 0,-5-1 0 0,-2-3 2 16,2 2-2-16,0-1 0 0,-1-1 0 0,-1 0 2 16,5 4-3-16,-1-3 2 0,-5 3-3 0,1-4 5 0,2 4-2 15,-1-3-2-15,2 1 2 0,4 0-3 16,0-3 0-16,-1 1 0 0,6 0 0 0,1 2 0 16,-2 0 0-16,-1 0-2 0,6 0 0 0,-6 0 0 15,5 1 0-15,3-1 0 0,-4 0-2 0,-1 0-1 16,5 1 1-16,3-1 2 0,-3 0 0 0,-4 0-1 15,6 0 1-15,-4-1 1 0,6 4-1 0,1-1 2 0,-1 1-2 0,-4-2 0 16,1 1 0-16,4 1 0 0,-4-2-1 0,8 2 1 16,-9-1 0-16,0-3 0 0,0 3 0 0,1-1 0 15,-1 1 0-15,-4 1 0 0,1 0-1 0,-1 0 1 16,-4 0-2-16,6 1 2 0,-1 1 1 0,-3-1 0 16,4 1 0-16,-5 1-1 0,-4-3 0 0,11 0 2 15,-5 0 0-15,-2-1 1 0,-1-1 1 0,3 0 0 16,-3-1 3-16,1-1-3 0,4 4 3 0,-8-4-2 15,0 3 1-15,-2-4 1 0,1 2-2 0,-2-2-5 16,1 2 0-16,0-2 6 0,-1 2-5 0,1-2 1 16,2 1-2-16,-2 1 0 0,3-1 1 0,1 1-1 15,1 0 3-15,-4 0-3 0,1 0-1 0,-5 1 1 16,3 1-1-16,0-1 1 0,-3 2 0 0,0 0-1 16,4 0-2-16,-1 0-3 0,-2 2-3 0,1 1-27 15,-2 0-15-15,-2 0-10 0,-5 2-35 0,7 0 1 16,-8 2-32-16</inkml:trace>
  <inkml:trace contextRef="#ctx0" brushRef="#br0" timeOffset="23000.38">19692 15462 44 0,'0'0'72'0,"1"0"-7"0,-1 0 0 0,0-3-18 15,0 3-1-15,0-3-4 0,0 0-15 0,0 0 4 16,-1 0-5-16,-1-2-2 0,2 2 4 0,0 1-4 0,0 1 3 0,5 1-4 16,0-2-1-16,-2 1-5 0,6 1-2 15,-6-2-2-15,0 0-6 0,5-1-1 0,-6 0-1 0,6 2-1 16,-2 1-4-16,2 0-1 0,-6-5-2 0,2 5 4 16,6 1-1-16,-2 1-3 0,-4 0 1 15,-1-1-1-15,-1-1 0 0,6 2 3 0,3 2 0 0,-6-2-1 16,2 0 2-16,1 1-1 0,2 0 2 0,-1-2 0 15,5 4-1-15,-1-2 0 0,-4-3 0 0,1 2 1 16,2-2 0-16,-1 0 3 0,4 0 0 0,-3 0 0 16,1 0 2-16,2-2 2 0,0 2 1 0,-1 0 1 15,0 3 0-15,0-1 2 0,3 0-3 0,1-4 1 16,-3 2 0-16,1-2-3 0,0 2-1 16,1-1 1-16,-1 1-5 0,-2 0 2 0,2-2 1 0,1 2-2 15,0 0 1-15,-4 2 2 0,-4-1-2 0,6 3 3 16,-1-4-1-16,1 0 1 0,-2 0 3 0,-2 3-5 15,3-2 3-15,5-1-5 0,6 0 2 0,-7-1-1 0,5 1-3 0,-7 0 3 16,9 0-2-16,2 1-1 16,-2-1 4-16,0 2 3 0,-3-2 1 0,3 0 1 15,-3 0 4-15,4 3-3 0,-3-1-1 0,-1-1 5 16,3 1-3-16,-1-2 0 0,-1 0-3 0,0 3-2 16,0-2 0-16,5-1-2 0,-6 0 2 0,2 2-3 0,1-2-2 15,5 0-1-15,0 0-2 0,-10 0 6 0,4 3-4 0,0-1 3 16,2-2-2-16,4 1-1 0,2 1 2 0,-9 1 1 15,1-3-1-15,9 5 0 0,2-2 1 0,-6 0 1 16,4 0 1-16,-6-1-1 0,2-1 1 0,-4-1-4 16,1 0 3-16,3 0 2 0,-6 0-3 0,4 0 0 15,-3-3 1-15,1 2-3 0,2-4 2 0,-4 3-2 16,2 1 1-16,2-2-1 0,1-1-2 0,4 3 0 16,-5-4-1-16,1 2 0 0,2 1 0 0,6 1 0 15,-1-2-1-15,-4 0 2 0,2-1-1 0,-3 0 0 16,6 2-1-16,-6-3 1 0,3 4 0 0,-5-2 1 15,-1 3 1-15,-3-2-2 0,4 2 2 0,-1-1-1 16,1-3 2-16,-7 4-2 0,2 0 0 0,-2 0 2 0,-1 0-1 16,2-3 1-16,3 2 2 0,-1 2-1 0,-5 1 3 0,6-2-2 15,2 0 0-15,-2 1-1 0,1-1 2 0,4 2 2 16,-9-2-1-16,2 0-2 0,3 0-1 16,-3 2 0-16,1-2 0 0,-4 0 0 0,4 1-1 0,-2-1-4 15,1 0 1-15,3 2 0 0,-6-1 0 16,5-1 0-16,2 0 0 0,-5 3 1 0,5-3-1 15,-5 0 0-15,1 4 1 0,6-4 1 0,-4 0-2 0,3 0 0 16,-4 1 0-16,10 1 0 0,-5 1-1 0,1-3 1 16,4 0 0-16,-6 1 0 0,7 1 0 0,-8 1-1 15,4-1 1-15,-2-2 0 0,-1 3 0 0,0-2 0 16,1-1 2-16,0 0-2 0,-3 0 1 0,-3 0 0 16,2-1 0-16,-1 1 1 0,0-2-2 0,2-1 1 15,-2 2 1-15,3-3 2 0,-2 1-1 0,-2 0-1 0,-5 3 1 16,5-6-1-16,-2 3 1 0,-1 3 1 0,1-3-1 15,-7-1-2-15,1 4 4 0,6-3-4 0,3 0 1 16,-9 3-1-16,9 0 0 0,-8-1-1 16,4-1 0-16,0 2 0 0,1 0-3 0,-5 0 2 0,-2-2-2 15,6 2-3-15,-4 0-1 16,-3-1 2-16,1 1-5 0,0 1-1 0,-2 3-1 0,1-1-3 16,-2 0-2-16,2 3-10 0,-4-1-8 0,-1-2 2 0,1 5-17 15,1-5-12-15,-5 2-9 0,6 1-2 0,-4-1-18 0,1-1-28 16,2 4 77-16,-2-1-37 0,-4 1 79 0</inkml:trace>
  <inkml:trace contextRef="#ctx0" brushRef="#br0" timeOffset="45650.35">3029 12299 75 0,'-1'-3'7'0,"-1"3"-17"16,-1-1 15-16,-3-1-70 0,2-3 71 0,-2 5 2 16,3-1-1-16,0-1 0 0,-5 1-1 0,3-1 2 15,-4 0 4-15,7 2 0 0,-1 0 3 0,-3 0 11 16,1 0 2-16,-3-1 0 0,3 1 12 0,4 0 0 16,-2 1 8-16,0-1-3 0,-2 0 2 0,-3 0-4 15,8 0-3-15,-3 2 4 0,3-2-6 0,-10 0-10 16,10 0-5-16,0 0-1 0,4 0-8 0,-4 2-3 0,-2-2-2 15,2 1-4-15,0-1 0 0,6 2 1 0,-3-1 0 16,-1 2 0-16,0-1 1 0,9 1 1 0,-2 0-1 0,-4-1 2 16,7 1 0-16,-1 0-3 0,-4 0 1 15,-3 0-1-15,6 1-1 0,-7-1 1 0,6 0-1 0,-1 2 0 16,-3-2 1-16,0 1 1 0,4 1-2 0,-3 0 3 16,4 0-1-16,-2 1 0 0,-4 0 2 0,6-1-1 15,-2 0 1-15,0 3 0 0,3-5 2 0,-5 3-4 16,3-1 1-16,2-1-2 0,2 1-2 0,-2 3 1 15,0-3-3-15,2-1 0 0,1 3 2 0,0-4-3 16,0 2 2-16,0-1-2 0,2 3 2 0,1-4 0 16,1 5-1-16,-3-4 2 0,1 3 1 0,3-1-1 15,-5-3 3-15,6 0 3 0,-7 0-1 0,4 0 3 16,1-1 0-16,1 1 1 0,-4-1-4 0,3 1 3 16,2 0-3-16,-9-3-1 0,8 2-1 0,-2 1 0 15,0-3-1-15,1 1-5 0,5-1 4 0,-1 2-2 16,4-1-2-16,0 1 1 0,-1 3-2 0,2-5 0 15,-2 0 1-15,-1 0-1 0,0 1 3 0,1-1-3 0,-6 0 1 0,4-1-1 16,-1-4 0 0,-1 5 4-16,1 0-2 0,0 0-2 0,-3 0 0 0,1 0 2 0,1 3 0 15,-1 0-2-15,-6-1 1 0,8 0-1 0,-9-2 0 16,4 1 0-16,2 1 0 0,-3-1-1 0,-4-1 1 0,9 0 1 16,-4 5 0-16,-1-3-1 0,9 4 1 0,-11-5-1 15,0 6 1-15,8-6 2 0,-3 4-3 0,-2 0 1 16,9-5 0-16,-9 1 2 0,0 2 1 0,4 4 1 15,1-7-1-15,-5 6-3 0,-1-1 2 0,1-1 0 16,-3 4 1-16,0-1-2 0,0-1 0 0,1-1 2 16,-1-4 1-16,0 4-2 0,-2 0 1 0,3-2-2 15,0 1 0-15,-2 3 4 0,0-4-5 0,1 3 1 16,-5 2-2-16,4-5 2 0,-4 2 0 0,5 0 1 16,-3 1-2-16,2-3 4 0,-1 0 0 0,-2 2-1 15,-2 1 1-15,4-1-1 0,1 0 2 0,-2 1 1 16,0-1 0-16,2-1-3 0,-2 3 1 0,3-6-2 15,-2 6 5-15,-1-3-3 0,2-1 0 0,-4-1 1 0,4 0-2 16,1 1 2-16,-3 0 0 0,3-3 2 0,2 3-1 16,1-1 0-16,2-1 1 0,2 4-3 0,-1-4 2 15,-6-1 3-15,8 2-5 0,-1 1 0 0,-4-1 2 0,0-2-3 16,1 0 0-16,0 0 0 0,0 6-2 0,2-4 2 16,-4-2-2-16,4 3 0 0,-4-3-2 15,3 0 3-15,1 1-1 0,1-1 1 0,-4 0-2 0,2 5 0 16,3-5 1-16,2 0 0 0,-7 2 2 15,3-2-4-15,6-7 1 0,-11 6-1 0,9 1 0 0,1 0 0 16,-6 0-1-16,5-3 1 0,1 3-1 0,0 0 0 16,-3 0 0-16,13 1 1 0,-9-2 0 0,3-3 2 15,-3 3-2-15,1-2 0 0,0-2 2 0,1 5-1 16,-3-2 0-16,-1-2-1 0,1 2 0 0,0 2 0 16,-1-1-3-16,3-3 3 0,1 3 1 0,-5 1-1 15,3-3 1-15,-1 1-3 0,3-1 2 0,-1 1 5 0,6-1-5 16,-8 5 1-16,0-1-5 0,2-2 4 15,1 1 0-15,1-3 1 0,0 3 1 0,0 0-4 16,-4-2 2-16,3 1 0 0,1-1 2 0,2 2-1 0,-3 0 1 0,-1 2 0 16,1-2-2-16,-1 1 4 0,1 1-1 0,-2-2-1 15,-3-2 2-15,1-1-4 0,7-2 2 0,-10 2 1 16,4-2-2-16,0 1 0 0,7 1 0 0,-4-1 0 16,-6-3 0-16,6 3-1 0,-4 1 1 0,3-5 0 15,-2 2 0-15,3 1 0 0,-3-3 0 0,5 2 0 16,5 6 1-16,-2-5-1 0,-3 1 0 0,4 2-1 15,-2 1 0-15,1-3 2 0,-3 1 0 0,3 2-3 16,-3-1 1-16,1-4 0 0,0 4-2 0,-1-1 2 0,3-2 0 16,-6 1-3-16,3 4 3 0,6-7 0 15,-1 3-3-15,3 2 4 0,-1-1-1 0,-2-2 1 16,3 4-2-16,1 1 2 0,-3-3 1 0,0-1 0 16,-7 3 0-16,-1 1-1 0,0 0 0 0,2 1 0 15,-5-1 1-15,-3-1-2 0,-1 1 1 0,1 0-1 16,-2 5 0-16,-10-5-4 0,7 1-1 0,-3 4-18 0,-9 1-11 0,4-1-6 15,-2-2-24-15,0 6-57 0,-3-7-43 16,3 6 49-16,-3 0 116 0,-6 3-102 0</inkml:trace>
  <inkml:trace contextRef="#ctx0" brushRef="#br0" timeOffset="55450.34">3729 15716 230 0,'2'-3'-22'0,"-2"-2"14"0,0 3-2 0,0-1-5 0,-2 0 18 0,-3-2 2 16,4 2 2-16,1-2 0 0,-3 1 1 16,-4 1-3-16,4-2 4 0,2 0 1 0,-1 0 16 0,-1 1-6 15,-5-1 9-15,0 0 1 0,2 0-1 16,-4 1 3-16,3-1 1 0,-1 2-1 0,-5 0 0 16,2 0-2-16,2-1-2 0,4 3 0 0,-3-2 0 0,2 1 0 15,-4 1-3-15,4-1 1 0,-3 0 4 0,-2 2-1 16,4-1 1-16,-4-1 3 0,0 1-2 0,2 1 3 15,6-2 0-15,-7 2-6 0,9 0 0 16,-9-1 0-16,9-1-6 0,-2 2-5 0,-1-2-2 0,1 2 0 16,3 0-4-16,-1 0-1 0,-1 0-3 15,-1 0 0-15,-5 0-2 0,3 0-1 0,5 0-1 0,-4 0 0 16,4 0 0-16,0 0-1 0,-5 2 0 0,5-2-1 16,5 2 0-16,-2-1 1 0,-2-1-1 0,1 3-1 15,-2-1 1-15,-3-1-1 0,1 1 1 0,2 0-1 16,-6-2 0-16,0 1-1 0,6 1-1 0,-2-1 1 0,-4 1-1 15,15-1 1-15,-7 1-1 0,-2 0 0 0,3 1 0 0,2-2 0 16,-2 1 2-16,-2-1 0 0,3-1-1 16,-8 2 1-16,3-2-1 0,2 2 1 0,-1-1 1 0,4-1 0 15,-4 2-1-15,6-2 0 0,-3 1 0 0,-3 1 0 16,2-2 3-16,-2 0-2 0,-2 1 1 0,4-1-1 16,-2 2 0-16,0-2 2 0,-2 0-2 0,2 2 1 15,0-2-1-15,0 0-1 0,0 0 2 0,0 0-2 16,0 0 0-16,-3 0 1 0,3 0-1 0,0 0 0 15,0 0 1-15,-5 0-2 0,8 0 1 0,-3 0 1 16,0 0 0-16,0 0-1 0,0 0 0 0,0 0 1 16,2 0-2-16,1 0 2 0,-1 0-1 0,5 0 2 15,-3 0-2-15,0 0 1 0,1-2-1 0,0 2 0 16,-1-2 1-16,3 2-1 0,-1 0-1 0,-1-1-2 16,-2 1 1-16,2-2 2 0,4 2 0 0,1 0-1 0,-6 0-2 15,7 0 2-15,-3 0 0 0,5 0 1 0,-1 0 0 16,2 0 0-16,-3-1 2 0,-1 1-3 0,-1 0 2 15,1-2-1-15,4 2 0 0,-8 0 0 0,4-1 0 16,-3 1-2-16,1 0 1 0,2-2 1 0,1 0 2 0,1 2-2 16,-1-1 0-16,2-2-1 0,-2 1-1 0,2 1 3 15,-4-1-3-15,7 0 2 0,-4 1-1 0,-2-2-1 16,2 0 2-16,1 1 0 0,1 0 0 0,-1-1-1 16,2 0 0-16,-2 0 1 0,3 0 0 0,-2 1 0 15,-2 1-1-15,1-1-1 0,0-1 3 0,1 3-1 16,0-2 0-16,2 1-1 0,3 1 0 0,-7-2 1 15,2 2-1-15,5-1-1 0,2 1 0 0,-4 0 2 16,-4 0 0-16,4-2 0 0,-3 2 0 16,3-1-3-16,2 1 3 0,-2 0 0 0,1-2-2 0,-1 2 1 15,8 0 1-15,-4 0-1 0,1 0 1 16,0 0-2-16,-5 0 1 0,5 0 0 0,-5 0 2 16,5 0-2-16,-6 0 1 0,1 0-1 0,4 0 0 0,-4 2 1 15,4-1 0-15,-6 1 0 0,6-2-1 0,-4 0 1 16,4 0 0-16,-6 0 0 0,4 0 0 0,0-2 1 15,-2-1 0-15,2 1-1 0,-5 2 0 0,2 0 0 0,5 0 0 16,-1 0 1-16,2-3-2 0,0 3 0 0,-6 0 0 0,6 0 1 16,-3 0-1-16,4 0 1 0,-1 0 0 0,-4 0 0 15,5 0 4-15,-4 0-4 0,9 0 0 0,-7 0 0 16,2 0 1-16,-1 0 1 0,-1 0-1 0,1 0-1 16,-2-1 1-16,-1 1 1 0,2-2-1 0,-4 1 1 15,3-1 0-15,-2 0 1 0,-1 2 1 0,0-1-3 16,-1 1 2-16,0-3-2 0,0 3-1 0,2-2 4 15,-3 2-3-15,-1-1-1 0,5-1 3 0,-4 0 0 16,-4 2-1-16,3-3 2 0,-3 3-3 0,5-1 2 16,-3-1-2-16,1 1 2 0,-1 1-1 0,2-2 0 15,7 2 2-15,-4 0-4 0,4 0 1 0,-5 0-1 16,3 0 1-16,2 0-1 0,-1 2 0 0,-1-2 0 16,-6 0 1-16,10 0 0 0,-5 1 0 0,-2 1 2 15,2-2-3-15,0 1 1 0,-2 1 0 0,5-1 1 0,-3 1 0 16,2 0 0-16,-6-1-1 0,7 1 0 0,-3 1 2 15,3 0-1-15,-4-1 1 0,4 1 1 0,-4-2 0 0,6 2-2 16,-2-1 2-16,-1 1-2 0,-4-1 0 0,5 1 1 16,-5-2-3-16,0 3 0 0,4-3 0 15,-2 2 0-15,1-1-1 0,5-1 3 0,-9 1-2 0,3-2 2 16,1 0 1-16,6 2-3 0,-4-1 4 0,1-1-1 16,-4 2-1-16,3-1 1 0,8 1 0 0,-5-1-1 15,-1-1 3-15,-2 2 4 0,0-2-4 0,-2 2 2 16,2-2 2-16,2 0 0 0,-5 0-1 0,3 0-1 15,0 0-1-15,-3-2-1 0,1 2 2 0,-3-2-4 16,7 2 0-16,-2-1-1 0,-5 1 2 0,1 0-2 16,4-2-2-16,-2 2 1 0,-4-1 1 0,1 1-1 15,-4 0-1-15,9 0 1 0,-5-2-1 0,4 2 4 16,-6 0-1-16,7 0-2 0,0 0-1 0,-1 0 3 16,4 0-3-16,-6 0 2 0,1 2 0 0,2-1-2 15,-4-1 3-15,2 2-2 0,-1 1 3 0,1-1-3 16,-4-1 1-16,6 1-2 0,-6 1 0 0,3-2 1 0,-2 1-1 15,3-2 0-15,-2 2 1 0,-1-1-2 0,2-1 2 16,-2 0 0-16,2 2 2 0,-2-1-3 0,1 1 2 16,2-1 1-16,4-1 0 0,-9 2 0 0,9 0 1 0,-3-1 3 15,1 1-5-15,1-1 4 0,-2 1-1 0,1-1 2 16,-4-1 0-16,11 2-1 0,-7 0 0 0,-3-2-2 16,4 0 0-16,1 0 4 0,1 0-5 0,-3-2 2 15,0 2-2-15,-1-2 1 0,1 2 1 0,-4 0-1 16,3 0 1-16,-2 0 1 0,1 0-1 0,-2 0-1 15,0 0 1-15,0 2-1 0,-4-2 0 0,2 0 0 16,2 0 2-16,-3 2-4 0,-1-1 2 0,2-1-1 16,-5 2 3-16,3-2-3 0,-3 1 0 0,1 1 0 15,1-2-2-15,-1 0 3 0,4 0-2 0,-5 0 0 16,10 0 0-16,-9-2-1 0,2 2 0 0,2 0-1 16,-3-1 1-16,-1 1-1 0,4 0 0 0,3 0 0 15,-3-2-1-15,-2 2 2 0,1 0 2 0,4 0 0 0,-3 0-2 16,1 0 2-16,-6-1 0 0,2 1 0 15,-2-2 4-15,3 2-6 0,0-2 2 0,-1 1 0 0,-1-1 0 0,-2 2 3 16,4-1-2-16,-1 1-2 0,-4-2-1 16,2 2 2-16,-1 0-1 0,-1 0-2 0,2 0 1 0,0 0-2 15,-3 0-1-15,1 0 2 0,2 0 0 0,-1 0 0 16,-2 2 1-16,-1-2 0 0,5 0 0 0,-3 0 1 16,-3 1-2-16,4 1 2 0,-4-1 0 0,3 3-2 15,1-3 2-15,-2 1 0 0,-2-1 0 0,-1 1 2 16,3 0 0-16,-4-1 0 0,6 1 0 0,-2-1 0 15,-4 1 0-15,1-1 0 0,3 1-3 16,-5-2 3-16,5 0-2 0,-7 3-1 0,3-3 3 0,-3 2-4 16,1-2 1-16,6 1-1 0,-5-1 3 15,5 2-1-15,-4-1 1 0,4 1-2 0,-6-2-1 0,1 2 4 16,3-2-2-16,-4 1 2 0,-1-1-1 0,-1 0-3 16,0 0 4-16,0 0-1 0,0 0 2 0,2 0-3 15,-2 0 1-15,0 0-3 0,6 0 0 0,-3 0 0 16,-3 0-2-16,7 0 2 0,-4 0-1 0,2 0-1 15,-2 0 2-15,6 0 0 0,-3 0 0 0,1 0 1 0,-1 0-1 16,-6 0 0-16,6-1 3 0,-6 1-2 0,3 0 3 0,-3-2-3 16,0 2-1-16,0-2 5 0,0 2-4 0,4 0 0 15,0-1-1-15,-4 1-1 0,0 0 1 0,2 0-1 16,-1 0-1-16,-1-2 1 0,2 2-2 0,1 0 0 16,-3-1 1-16,3 1-1 0,2 0 1 0,-3-2-2 15,-1 2 2-15,-1 0 0 0,0 0 0 0,0 0 1 16,0 0 0-16,2 0 0 0,-2 0 2 0,0 0-1 15,0-3 1-15,3 3-2 0,-3 0 0 0,0 0-1 16,5-3-7-16,-7 3 1 0,4 0-5 0,-4 0-24 16,2 0-6-16,0 0-1 0,2 0-28 0,-2 0-20 15,0 0-5-15,0 0-8 0,3-2-20 0,6 2-5 16,-4-1-2-16,4-1 0 0,-4-1-5 0,3-2 0 16,0-1 1-16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54:39.1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22043 9943 611 0,'-3'-6'90'0,"-1"1"-89"0,4 5 22 0,0 0 74 0,-2-3-78 16,2 1-50-16,0 2 5 0,0 0 7 0,0 2-4 16,0-2 7-16,0 0 16 0,0-2 11 0,0 2 5 15,0 0 18-15,0-1 1 0,0-1 4 0,0 1 1 16,0-6 1-16,0 6-11 0,0 1 0 0,0 0 3 15,-2-2-13-15,1 5 1 0,1-1-13 0,0 1 0 16,0 0-5-16,0 2 1 0,0-5-4 0,0 1 0 16,-3 6-3-16,4 2 1 0,-2 7 1 0,-4 3 1 15,3 0 1-15,-1 7 1 0,0 12 0 0,-3 1 3 16,1 7 0-16,-4 0-2 0,2 4-2 0,-2 4 0 16,-1 1-1-16,3 0 0 0,-3 4 0 15,-1-5 0-15,0 1 0 0,-1-2-2 0,2 1 1 16,4-5 0-16,-4-1-2 0,-2 0-7 0,9-8-4 0,-8-2 2 15,9-2-9-15,-1-4-9 0,-3-4-9 0,2-4-3 16,4-2-12-16,-1-3-33 0,-5-7-13 0,9-2 24 0,-2-2 76 0,1-4-64 16</inkml:trace>
  <inkml:trace contextRef="#ctx0" brushRef="#br0" timeOffset="499.91">22525 9835 905 0,'-11'-2'84'0,"1"0"-82"0,7 2-64 15,-5 0 141-15,7 2-225 0,-4 6 0 0,2 1 31 16,-2-2 6-16,4-1-14 0,1 5 42 0,-13 3 60 16,0 0 21-16,1 0 9 0,1-3 63 0,-3 2-9 15,-1 1 1-15,0 6 5 0,-9 1-15 0,8-4-16 0,-4 2-10 16,4-2-3-16,2 4-20 0,-6 1-5 0,2 1-5 16,-4 0 3-16,7-3-9 0,-4-1 1 0,1 3 0 15,-4 0 1-15,-1-2 1 0,4-2 6 0,-2-1-3 0,3-1 5 16,-3 1 4-16,4-1 0 0,-4-1 6 0,6 0-7 15,0-1 5-15,1 3-2 0,2-1 0 0,-1 1-2 16,2-3-2-16,2 5 0 0,4-2-2 0,2 1 1 16,-3 1-1-16,4-2 3 0,2 3-2 0,0-1-1 15,0 0 4-15,5-2 2 0,1 1 1 0,0 4-3 16,5-2 2-16,2-1 1 0,-2-2-1 16,1 2 3-16,4 2-2 0,-2-1-2 0,4 4 1 0,-4-5 2 15,0-1-3-15,3 4 0 0,1 0-2 0,-4-1 2 16,1-1-2-16,-2 6-3 0,0-6 1 15,-1 0-4-15,1 1-4 0,-1-1-21 0,-2-1-10 0,-4-1 0 16,0-3-29-16,1-2-38 0,2-1 76 0,-4-2-42 16,4-1 71-16</inkml:trace>
  <inkml:trace contextRef="#ctx0" brushRef="#br0" timeOffset="816.73">22662 10236 1010 0,'-5'-8'147'0,"3"6"-144"0,4 1-63 16,-1-1 358-16,7 2-420 0,0 0-1 0,5 5 17 15,-1-1 5-15,6 1-1 0,-3 1 21 0,-1-1 55 16,2 0 15-16,-2-2 4 0,1 0 58 0,3-3-12 16,-3 2-2-16,-1-1 11 0,8-1-20 0,-7 2-13 15,3-2-13-15,2 0-7 0,2 0-17 0,-3 0-17 16,3-3-8-16,-8 0-1 0,0-2-24 0,8-1-9 16,-4-1-8-16,5 1 0 0,-7-2-15 0,-6-3 0 0,-1 2-3 15</inkml:trace>
  <inkml:trace contextRef="#ctx0" brushRef="#br0" timeOffset="1066.63">22451 10785 1468 0,'-11'-7'106'0,"3"6"-120"0,8-1-16 0,-5 1 30 16,5 1-65-16,3 0-5 0,7 3 3 0,-1 0-2 15,-4 0-2-15,0-1 32 0,3 1 4 0,3-2 11 16,1-1 32-16,-1 2-2 0,0-2-1 0,3 0 1 16,2 0-4-16,1 0-56 0,5 3-31 0,0-3-9 15,-1-3-69-15,1 0 5 0,1-4-62 0</inkml:trace>
  <inkml:trace contextRef="#ctx0" brushRef="#br0" timeOffset="1783.14">23080 9498 1633 0,'0'-10'-26'0,"2"4"-34"0,1 0 0 0,5 1-79 15,1 0-8-15,-1 5 12 0,6 2-81 0,2 1 102 16,3 2 6-16,3-2-10 0,1 2 118 0,2-1 46 15,2 3 28-15,1-4 4 0,-2-3 47 0,8 6-39 16,-5-4-3-16,2 4 2 0,2 0-47 0,-5-1-9 16,5 0-11-16,-1 3-2 0,2-4-12 0,3 3 5 15,-9-1 0-15,-3-3 5 0,2 3 3 0,-4-1 9 16,4 1 0-16,-3-1 1 0,-7 3 7 0,-3-2-7 0,0 2-3 16,5 0 6-16,-6 1-11 0,-1 1-6 0,-7 1-1 15,-2 1-1-15,2 1-3 0,-2 1-3 0,-3 5 1 16,2 0-6-16,-4 1 2 0,-3 2 0 0,-2 4-2 0,-6 0-1 15,-1 4-2-15,0-5 1 0,-2 1 2 0,-4 2-3 16,2 0 1-16,-5 5 0 0,-1-6 2 0,2-2-1 16,5 0 1-16,-4 0 0 0,2-1 0 0,-1-4 5 15,3-2 0-15,1-2-3 0,0-4 5 0,2-1-2 16,3-1 1-16,-3 1 0 0,6-4-1 0,-1 0 1 16,1-3 1-16,3 0-1 0,3-1-2 0,-1-3-1 15,3 3-1-15,0-3-2 0,0 1 0 0,0 1-4 16,-3 0-1-16,9-1 1 0,-1 2-3 0,5 2 3 15,-1-3 0-15,4 2-1 0,1 1-2 0,-2 0 3 16,4 1-1-16,4 3 0 0,2 1-1 0,-1-1 1 16,4 2 1-16,2 2-1 0,-2 1 1 0,2 0-2 15,3 2 1-15,-5 1 4 0,-5 1-4 0,7 0 2 0,-11 1 1 16,1 2 1-16,0-1 2 0,-3 2 1 16,-2 2 2-16,-6-2-2 0,3 0 4 0,-2 3 0 0,-4-1 1 15,-2 4 1-15,-2 0-2 0,-6 2 2 0,3 0 3 16,-10 5 0-16,1-1 1 0,-8 1-3 0,1-1 4 15,-10 1-2-15,-1-2 2 0,2 0 2 0,-5 0 0 0,-2 2 0 16,-5-5-2-16,1 1-1 0,3-4 1 0,-4 0-6 16,1-2-2-16,-4-2-4 0,0 3-6 0,-3-1-54 15,5-2-36-15,-7 1-18 0,-1-2-70 0,-4 3 4 16,1-1-68-16</inkml:trace>
  <inkml:trace contextRef="#ctx0" brushRef="#br0" timeOffset="28672.25">17181 10547 56 0,'-8'-2'6'0,"2"1"-5"0,-3-1 4 15</inkml:trace>
  <inkml:trace contextRef="#ctx0" brushRef="#br0" timeOffset="29721.19">17077 10506 37 0,'2'-3'3'0,"-5"0"8"16,-2 1-10-16,5-1 13 0,0-2-5 0,0 1-3 15,0-3-2-15,0 3 2 0,3-1-5 0,-1 0-2 16,3 1 1-16,-4 0-2 0,1 1-1 0,1-1 3 0,0 2 0 0,-1-3-2 16,-2 2 3-16,4-2-1 0,-1 2 2 0,-1-2 0 15,1-2-1-15,-1 3 0 0,1-3-1 0,0 2 1 16,2-5 0-16,-5 3 0 0,0-3-1 0,4 2 1 15,-2-1 0-15,4 1-1 0,-4 0 2 0,3-1-3 16,-2 1 1-16,-3 2 5 0,3-1 2 0,-3 1-1 16,2 0 5-16,-2 1 4 0,1 0 1 0,-1 1 4 0,3 2 3 0,0-1-3 15,1 1 2-15,-4-1-2 0,1 1 0 0,1 2-2 16,-2-1-2-16,3-1-2 0,0 1-1 0,0 1 1 0,-3-2 1 16,2 2-2-16,1-1 3 0,2 1 2 0,-1 0 3 15,1 0 2-15,1 0 4 0,-1 0-1 0,3-2-2 16,-2 2-1-16,2 0 0 0,-3 0 1 0,3 0 0 0,1 2-1 15,-3-2 0 1,4 1 2-16,-4 1 3 0,4-2-1 0,-1 1 1 0,-3 1-6 16,4 1 0-16,-1-1-1 0,-1 1-7 15,1-2-2-15,1 1-4 0,2 0 2 0,-1 1-5 0,0-3 2 16,-1 1-4-16,6 1 4 0,-5-1-1 0,1 3 0 16,1-3 2-16,3 2-4 0,-4 0 3 0,4 1-2 15,-2-1 1-15,3 0-4 0,1-2-1 0,-1 3 2 16,5-1 1-16,-6-2-4 0,6 1 3 0,-5-1-3 0,-3 1 3 0,8-2 0 31,2 0-2-31,-7 0-1 0,4 3 4 0,5-3-5 0,-2 0 1 0,-1 2 1 16,7-2-1-16,-6 0 3 0,-2 0-2 0,8 0 4 15,-5 0-3-15,-5-2 3 0,4 2 3 0,1 0-3 16,0 0 1-16,-3 0 1 0,4 0-3 0,-8-3-1 16,6 3 1-16,0 0-2 0,-2 0 0 0,-3 0 0 15,3 0-1-15,3 0 2 0,-8 0-1 0,7 0 0 16,-7 0-1-16,7 3 0 0,-1 0 0 0,-1-1 1 15,3 1-1-15,-6-1 0 0,5 1 0 0,-2-2-1 16,5 2 3-16,-7-1-3 0,2 1 1 0,2-3 0 16,-4 2-1-16,-1-1 0 0,3-1 0 0,-2 0 0 15,1 2 0-15,-2-1-1 0,0-1 1 0,-2 0 0 16,3 4 0-16,-4-4 2 0,5 1-1 0,-4 1 1 0,0-2 0 0,5 1-1 16,2-1 0-16,-5 2-1 0,-1-2-1 15,1 0 1-15,3 0-2 0,2 0 0 0,0 0-1 0,-7 0 1 16,6 0 2-16,1 0 0 0,0 0 0 0,-2 0 0 15,0 0 1-15,3 0 1 0,0 0-2 0,3 1 0 16,-6-1-1-16,5 2 1 0,-2 0 0 0,0-2 0 16,2 1 0-16,-3 2 1 15,1 0-2-15,-1 1 1 0,-1-1-1 0,-1 0 1 0,0 0-1 16,0-1 1-16,-4 1 0 0,4-3 4 0,-2 3-3 16,2 0 1-16,-3-1 0 0,-2 1-2 0,0-2 1 0,-1 1 2 0,2 1-3 0,-1-1 1 15,-5-2 2-15,-2 0-1 0,4 3 3 0,6-3-2 16,-10 0 1-16,9 0 0 0,-2 0-2 0,2 0 2 15,-3-3 1-15,4 3-4 0,-3-2 3 0,-2-1-1 16,8 0-1-16,1 0 4 0,-8-2-4 0,2 2 1 16,3-2 0-16,1-1 2 0,-2 1 1 0,-1 0-3 15,-2 1 1-15,2-1 1 0,-1 2-2 0,-3-2-1 16,3 2 1-16,-3 0-3 0,0 1 0 0,2 1 2 16,-3-1-2-16,3 0-1 0,-1 2-1 0,0 0 2 15,-2-1 0-15,-1 1 0 0,5 0 0 0,-2 0 0 16,-2-2 0-16,2 2 1 0,-2 0-1 0,2 0 0 0,0 0-1 0,3 0 0 15,-1 0 1-15,-11 0 1 0,12 2-2 0,-5-2 3 16,0 3 1-16,-3-1-3 0,1-1 5 0,-7 1-5 16,5 1 1-16,2-2-1 0,-5 3 1 0,-1-3-1 15,-1 2 0-15,2-1 0 0,-2-1-2 0,6 1 2 16,-9 0 1-16,4-1 0 0,-3 1-2 0,0-2 1 16,-1 0 0-16,-2 0-2 15,3 0-1-15,2 3 1 0,-4-3-3 0,2 0-8 16,2 0-5-16,-3 0-6 0,-2 0-10 0,0 0-46 15,0 1-20-15,-2-1-13 0,1 2-56 0,1 1 2 16,0-1-37-16</inkml:trace>
  <inkml:trace contextRef="#ctx0" brushRef="#br0" timeOffset="47883.26">7629 17414 344 0,'-5'-6'95'0,"2"1"-23"0,-4-2-3 0,4 0 7 16,0 1-66-16,-2-2 4 0,4 2-12 0,-1 0 1 16,1-2 1-16,-9-3 1 0,10 6 2 0,2 0 18 15,-4-1 7-15,-3-2 0 0,2 3 22 0,-3-2 3 16,1 2 5-16,4 2-1 0,-9-5 5 0,-2 1-13 15,4 1-3-15,0 0-2 0,-1 0-13 0,-1-1-7 16,4 1-4-16,-7 1-2 0,2 2-7 0,3-3-1 0,2 4-2 0,-3-1 2 16,-1 0-2-16,2 1 1 0,2 2-1 0,3 0-1 15,-7 2 1-15,6-4-3 0,-3 6-3 0,1-4 2 16,5 4-4-16,-1 3-7 0,-7-4-1 0,4 1-4 16,0 6-6-16,2 1-1 0,-5 0-2 0,7 9-1 15,-1 4-2-15,-1-4 5 0,3 9-5 0,1 2 7 16,4 1-1-16,0 1-1 0,0 0-2 0,2-3-1 15,-2 3-4-15,0 0-4 0,6-2 2 16,-3 1-1-16,1-3-4 0,8 3 3 0,-6-2-2 0,-1-2 4 16,-2-1 0-16,4-2 5 0,-5-6 1 0,-1 0-4 15,-3-2 5-15,-3-1 6 0,5-4 1 0,-5-4 0 16,1-1 5-16,-1 0-5 0,4 0 1 0,-4-6 2 0,1 2-7 16,-1-6 6-16,5 3-1 0,-5 0-1 15,1-1 5-15,3-6 3 0,-4 0 3 0,7 2 0 16,-3-5 3-16,-1 6-1 0,-3-9 2 0,11-3 2 15,-7 2-1-15,0-2 2 0,0 1-1 0,-1-4 0 16,4-2 3-16,-4 1-3 0,5 0-2 16,-5-3 3-16,-2 0-4 0,10-2 0 0,-6 0 0 0,5 1 1 0,-7-1 1 15,3-2 3-15,-3 2 0 0,2 1 2 0,3-1 3 0,-5 0 0 16,6 1 0-16,-5-2-3 0,3 0 1 0,4 3-3 16,-1 1-1-16,-2-3 0 0,6 6-3 0,-2-2-3 15,1 2 1-15,0 4-1 0,-2 2-2 0,3-1-2 16,0 3-2-16,-1 5 1 0,1-4-3 0,-2 6 3 15,1 2 1-15,1-3-4 0,-1 4 3 0,-1-1 1 16,2 5 0-16,-1-1 1 0,0 3-1 0,-1 2 1 16,-1 1-1-16,3 5 1 0,-3-1 1 0,2 3 1 15,-2 0 5-15,1 6 0 0,-1 4 4 0,2 0-5 16,-5 2 5-16,5 3-1 0,-6 0-1 0,1 1 3 16,0 4-5-16,-2-2 0 0,-1-3 3 0,-2 3-2 15,2 0 1-15,-3-3 0 0,1 1-2 0,-2-6-2 16,-1 2 3-16,2-5-1 0,3 2-1 0,-1-4 1 0,-4-4-3 15,0-1-1-15,0-4 0 0,2 0 1 0,1 0-3 0,2-4 2 16,-5-4-2-16,0 0-3 0,1-1 0 0,1-2 3 16,1 0-6-16,2 0 4 0,-10-7-1 0,7 1-1 15,1-3 4-15,-2-1-2 0,4-2 1 0,-2-3-1 16,3-2-3-16,-2-3 3 0,7 1-1 0,-8-6-1 16,6-1 1-16,1 0-2 0,-6-1 2 15,-1-1 2-15,9 1-3 0,-3 0 0 0,4 0 0 0,-1 4 1 16,-1 1 0-16,2 0 2 0,1 0 0 15,0 1-2-15,3 4 2 0,1-2 0 0,-1 3 1 0,-3-2 0 16,3 2-1-16,4 3 1 0,-7 4-1 16,8 1 2-16,-8-5 0 0,2 9-1 0,0-1 2 0,1 2-1 15,-1 0 0-15,-4 1 2 0,-1 4 1 0,0-2-1 16,-1 3 3-16,-1 0 0 0,1 2-1 0,1 4 3 16,-4 4-2-16,3-5 2 0,1 4 0 0,-2 2-2 15,-1 4 2-15,2-3-3 0,-2 6 1 0,-1 1-2 16,1-2-2-16,-3 4 3 0,3-2 1 0,-5 3-6 0,5 0 4 0,-5 2-4 15,5 0-1-15,-5-1-2 16,2 1-6-16,1-3-26 0,-1-1-20 0,3 3 2 0,-2-3-37 0,0-4-53 16,-3-2 100-16,10 2-53 0,-7-2 96 0</inkml:trace>
  <inkml:trace contextRef="#ctx0" brushRef="#br0" timeOffset="48250.27">9222 17388 1177 0,'-8'-5'82'0,"3"5"-7"16,4 0-83-16,-2 0 305 0,0-3-313 0,1 3-28 15,2 0 0-15,5 1-2 0,-4-1-20 0,2 4 31 0,-1 2-1 0,1-3-4 16,2 6 37-16,-4 2 9 0,1-1 7 16,-2-1 2-16,0 1 9 0,0 2-7 0,0 1 2 0,-3 3-1 15,0 3-7-15,1-1-3 0,-1 3-5 0,1 4-1 16,2 2-2-16,-1-2-2 0,-1 2 0 0,-2-2 1 16,2 0 1-16,-1 0-1 0,3-4 1 0,-2-1-3 15,1-3 1-15,-1-1-6 0,2 0-4 0,0-5-2 16,0-3-9-16,0 1-22 0,0-1-7 0,0 0-1 15,0-3-27-15,0 1-15 0,0-6-18 0,2-3-3 16,-1-2-24-16,1-1 0 0,6-7-10 0</inkml:trace>
  <inkml:trace contextRef="#ctx0" brushRef="#br0" timeOffset="48443.19">8992 16818 1308 0,'-15'-1'147'0,"0"-1"-56"16,8 4 0-16,-3-2-59 0,5 0-107 0,4 6-17 15,-1 0-78-15,7 5-67 0,3 4 164 0,1 0-106 0,-1 1 179 16</inkml:trace>
  <inkml:trace contextRef="#ctx0" brushRef="#br0" timeOffset="49049.06">9653 17134 1309 0,'-13'-3'58'0,"1"-1"-23"16,4 2 0-16,-5 0-38 0,5-1-30 15,2-1-4-15,5 0-39 0,-7 3 25 0,5-1-2 0,3 1-12 16,0-2 31-16,-2-1 17 0,4 1 15 0,1 3 6 15,-5 0 21-15,1-1 5 0,1 1-2 16,0 0 4-16,-2 0 4 0,2 0-18 0,-6 4 0 0,6 0-1 16,4 0-17-16,3 4 1 0,-1 2-1 0,3 1-4 15,2 6 3-15,4 2-1 0,2 1 2 0,-4 7 1 16,4 3 1-16,3 1 3 0,2 2 2 0,0 5-1 16,3-2 7-16,2 4-4 0,2-1 1 0,4-6-2 15,-7 5-1-15,4 1-1 0,2 0-3 0,-6-2 0 16,6 0-1-16,-2 3-1 0,-2-6 5 0,-1 4-4 15,0-2 2-15,-4-6 1 0,-2-5 0 0,1 4-3 16,-2-6 1-16,-4-2-11 0,7 1-8 0,-7-4 3 0,5-3-18 16,-1 3-13-16,2-3-7 0,-6-7-1 15,-4-2-15-15,1 0-5 0,-8-6 2 16,-1-1-3-16,1-3 0 0,-6-5-5 0,-4-4-14 0,-3 1-6 16,2-6-11-16,-4-4 3 0,7-3-27 0</inkml:trace>
  <inkml:trace contextRef="#ctx0" brushRef="#br0" timeOffset="49300.11">10068 17194 1138 0,'-6'-1'82'0,"-2"1"-20"0,3-2 0 0,1 1-25 15,0 4-15-15,3-3-10 0,-2 3-21 0,-2 3 3 16,3 2-1-16,1 8-7 0,-2 3 6 0,-4-4 14 15,3 3 1-15,-6 10-4 0,1 3 8 0,1 1 4 16,-6 4-2-16,-3 2 7 0,-1 0 0 0,1 6-8 16,-5 1 0-16,-2-1 4 0,5 2-8 0,-4-1-6 15,1 0-4-15,-2-3-3 0,5 2-6 0,2-5-19 16,0-4-12-16,6-4-5 0,-2-5-24 0,4-8-62 0,2 3-32 0,7-7 43 16,2-8 124-16,1-4-106 0</inkml:trace>
  <inkml:trace contextRef="#ctx0" brushRef="#br0" timeOffset="49680.97">10625 16722 1706 0,'-11'7'46'0,"3"-7"-76"16,5 0-13-16,3 1-52 0,-2 4 22 0,2 0 5 15,0 1-43-15,0 3 57 0,0 4 3 0,2 0-5 16,-2 4 72-16,-2 0 22 0,1 0 7 0,-4 6-1 16,2 0 24-16,1 1-15 0,-1 2-6 0,-3 6 3 15,3 1-18-15,-3 6-7 0,2-1-2 0,1 6-4 0,-3 0-5 16,1 8-1-16,1 0 0 0,-4 5 1 0,3-2-2 0,-3 0-4 15,2 3-2-15,-2-2 3 16,-1 1-7-16,2-5 1 0,-2 1-3 0,-1-2 0 0,7-6 0 16,-5 3-10-16,2-6-1 0,3-3-3 0,-2-1-9 0,5-2-7 15,0-4-4-15,0-7-3 0,0-1-8 0,0-6-16 16,2 0-10-16,-2-10 0 0,3-1-22 0,-3-2-12 16,1-2-10-16,1-3-6 0,1-4-18 0,-1-6-1 15,-1-9-2-15</inkml:trace>
  <inkml:trace contextRef="#ctx0" brushRef="#br0" timeOffset="49983.46">10141 17356 1193 0,'-22'0'74'0,"6"-1"0"16,2-1-73-16,-4 1 163 0,9-3-144 0,1 0-4 0,0 4-40 15,7-5 10-15,1 5-18 0,-2 0 12 0,5 0 1 0,8-2-7 16,0 1 17-16,5-2 11 0,1 3 10 16,4 0-3-16,2-3 15 0,7-2-3 0,3-3-3 15,0 6 7-15,2 1-7 0,7 1-9 0,2-3-3 0,4 0 1 16,2-2-8-16,-6 0 3 0,6 3 0 0,1-1-4 16,-4 2 4-16,-3-4-1 0,3 2 3 0,-8 0-2 15,-9 0-1-15,3 3-9 0,-4 0-6 0,-1-5 0 16,-1-1-11-16,-5 2-26 0,-2-2-18 15,5 3-3-15,4 3-34 0,-9 0-44 0,5-3-20 0,-4 3 32 16,-6 0 139-16,4 0-113 0</inkml:trace>
  <inkml:trace contextRef="#ctx0" brushRef="#br0" timeOffset="50350.73">11015 17311 874 0,'-12'1'125'15,"7"1"-124"-15,0 4 53 0,-3-1 35 0,4 0 3 16,4 6-75-16,-5-4 4 0,0 1 9 0,-1 3-6 16,3 0 9-16,-8 2 3 0,6 3 5 0,-1 2 2 15,-1 0 3-15,3 4-13 0,1 3-1 16,-1-1 0-16,1 4-13 0,-5 2-5 0,-1 1-4 16,4 1-2-16,-6 1-4 0,-1 0-4 0,4 1 0 0,3 3 1 15,-4-3-1-15,5 1-2 0,3-4-1 0,-2 1 0 0,-4-1-1 0,14-6 3 16,-4 0-2-16,-3-3-1 0,5 0 1 15,1-3-2-15,5-1 0 0,-3-4 1 0,3-3-3 0,-3 3-3 16,-4-8 1-16,7 1 1 0,2-4-2 0,4-3 1 16,1-3 1-16,-1-5-2 0,8-3 4 0,2-3-3 15,3-7 3-15,3-1-4 0,-2-6 1 0,2-2-3 16,0-3 0-16,-3-6-2 0,5-1 0 0,-5-2-5 16,-1-1 1-16,1-1 0 0,-4 0-3 0,-4 0 3 15,0 2-4-15,0-2 1 0,-7-4 2 0,-1 11-13 16,-3-4-5-16,-1 0 2 0,-2 6-17 0,-2-1-23 15,-4 5-21-15,-2 1-10 0,0 8-32 0,0-3 2 0,0 6-31 16</inkml:trace>
  <inkml:trace contextRef="#ctx0" brushRef="#br0" timeOffset="50768.07">11721 17405 1396 0,'-1'0'100'0,"1"2"-63"0,0-1-37 0,0 5 93 15,1 2-83-15,-1 3-6 0,2 2-9 16,1 7-3-16,-3 1-5 0,0 2 2 0,0 3 5 0,-6 0-1 16,0 1 6-16,-2 3 2 0,-3 0 3 0,0-2-3 15,1-1 6-15,-2 1 5 0,-6-3 2 0,6 1-4 16,-1-3 5-16,1-1-4 0,-4-1 0 0,2-6 3 15,1 4-5-15,2-5-4 0,5 1-4 0,-7-8 3 16,7 4-4-16,-3-4-1 0,9-3 1 0,-5-2-3 16,2-2 1-16,-4-2-2 0,3-1 4 0,4-1 0 15,-8-6 0-15,8 2 1 0,-3-3 0 0,4-1 0 16,1-4 2-16,2-3 0 0,-2-5-3 0,0-1 0 16,-1-3 1-16,7-5-1 0,-3 0 0 0,0-2 0 15,1 2 1-15,5-3-3 0,0 1 2 0,1 1-3 16,1 1 0-16,-5 3 3 0,1-3 0 0,4 6-3 15,9 5 4-15,-6 5-1 0,-10-7-2 0,13 12 2 0,-5-1-4 0,5 2-20 16,1 8-10-16,4-2-6 0,-10 1-23 0,0-4-41 16,11 8-23-16,-7 0-1 0,2 0-51 0,1 3 0 15,-6 2-19-15</inkml:trace>
  <inkml:trace contextRef="#ctx0" brushRef="#br0" timeOffset="51299.79">12141 17433 1485 0,'-4'3'139'0,"-6"2"-136"0,10 0 10 15,-3 1 45-15,-2 4-38 0,5 1-73 0,5 0-6 16,-2 3 4-16,5-2-13 0,-2 1-3 0,2 0 64 0,-5-1-15 15,10-2 0-15,-11-3 31 0,2 3 10 0,3-4-9 16,-6-1 24-16,1 0 1 0,7-2-17 0,1 0 2 16,-6 0 1-16,9 0-14 0,-2-1-4 0,3-1-3 0,8-1-6 15,-1 0 0-15,-1-1-4 0,-4-4 0 0,4-1-2 16,2-2-3-16,2-3 1 0,-2-2 2 0,-5-1-3 16,4-2 2-16,-4 1 7 0,5-4-2 0,-6 0 4 15,3 0 4-15,-5 3 2 0,0-3-1 0,-2-4 3 16,-1 7 0-16,-3-4-1 0,0 1 2 0,2 0-3 15,-7-1 1-15,1-3-4 0,0 5 2 0,-3 5 0 16,-1-4-2-16,0 4-1 0,-6 4 2 0,3-1-2 16,-5 4 2-16,2 1 2 0,-5-1 1 0,-2 1 0 15,0 5 3-15,1-1 3 0,-2 1-3 0,0 1 5 0,-2 2-1 0,0 5-1 16,-1 0-2-16,3 2 2 0,-1 2-3 0,3 4 3 16,-9-2 1-16,6 10-1 15,-6 1 5-15,9 3 1 0,2 4 1 0,-2 1 2 0,-1 3 2 16,0 0 0-16,4 0 3 0,6 0-5 0,1 0 2 15,-2-2-6-15,0 0-1 0,4-2 3 0,5-1-8 16,3 0-1-16,5 1-7 0,-2-4 1 0,4-1-2 16,3 1-16-16,5-1-6 0,4 0-4 0,1-5-17 0,2-2-24 15,6-6-15-15,2 2-5 0,-5-8-30 0,5-2-31 16,1-6-17-16,8-14 32 0,1 3 135 0,3-9-108 16</inkml:trace>
  <inkml:trace contextRef="#ctx0" brushRef="#br0" timeOffset="52066.7">14328 17295 1538 0,'0'0'84'0,"5"0"-32"0,-2 0 1 0,3 1-24 16,2 1-21-16,1 4-9 0,1-1-24 0,1 5 12 15,1-3 1-15,-7 3-1 0,11-2 13 0,-10 4 1 16,2 4 5-16,-5-3-1 0,-1 4 4 0,-1-1-1 0,-1 4-2 16,0 5 3-16,-3-1-1 0,-2 1-5 0,1 2-1 15,1 1 1-15,-1 4-4 0,-8-3 1 0,2 1-4 16,3-1 0-16,-3-1-1 0,-3-1 5 0,2-4 0 0,-1-1 0 16,-2-1 2-16,6-6-2 0,-2 0 1 0,6-3 4 15,1 1-4-15,4-1-3 0,-1-4 2 0,0-3-4 16,2-5-1-16,-1 5 0 0,-1-2-1 0,0-2-2 15,2-2 1-15,-2-4 5 0,-2 0-4 0,2-1 1 16,2-2 2-16,-2-1 0 0,9-5 1 0,-9-5 2 16,5 3-2-16,3-3-3 0,4-4 3 0,1-4-2 15,1-2 0-15,7-2-2 0,-7 1 2 16,11 0-1-16,-8-4 0 0,1 4-1 0,5-3 1 0,-1 3 3 0,0 3 0 0,-1 2 2 16,-1-2-1-16,-1 2 0 15,3 8 2-15,-2-1 4 0,-4 6 4 0,-2 4-6 16,-1 0 6-16,0-4-3 0,-1 8-1 0,-1 3 2 15,0-1-6-15,0 2-1 0,-1 7-4 0,-1-3 2 16,2 1-4-16,2 9 0 0,-2 3-1 16,-4 4 3-16,1-1 0 0,3 4 1 0,-1 3-3 0,-5 3 3 0,-4 1 0 15,1 2 2-15,-2-2 1 0,1 1-3 0,4 1 4 0,-5-3-1 16,2 0 2-16,1 0 0 0,-3-4-1 0,4 1-1 16,4-2 0-16,-5-4 2 0,5 2-1 0,-5-4 2 15,-3-5-2-15,2 1-1 0,6-4 3 0,-5-4 0 16,-3 1-1-16,0-8 0 0,2 5 1 0,4-3-3 15,-1 1 1-15,-4-5-1 0,7 2-2 0,-6-5-1 16,5 2 1-16,8 0-2 0,-11-11 1 0,6 1-2 16,1-4 0-16,1-2 0 0,-4-3-2 0,14 0-4 15,-9-3 0-15,3-6 0 0,-1 1-4 0,6-2 1 0,-1 2 2 16,1-3-2-16,2 2 3 0,-2 1 6 16,5 0-3-16,-8 6 1 0,5-1 4 0,2 3 2 15,-6 2-3-15,2 2 4 0,1 3-3 0,-3-1 2 0,3 5 3 16,-5 2 5-16,3 1 2 0,-2 6-3 0,1 1 6 15,-4 1 2-15,7 3 1 0,-4 3 2 0,-1 2-3 0,3 3-2 16,-4 5 4-16,3-2-4 0,-2 6-3 16,5 1 0-16,-7 4-4 0,-1 2 0 0,-2 1-2 15,-1 2-2-15,-4-2 1 0,2 2-1 0,0 0-1 16,-7 0-5-16,7-4-2 0,-4 6-37 0,0-4-18 0,0-7 1 16,9 1-47-16,-11-2-52 0,2-4-23 0,4-4 29 15,-6-1 155-15,7-4-127 0</inkml:trace>
  <inkml:trace contextRef="#ctx0" brushRef="#br0" timeOffset="52567.02">16396 17252 1619 0,'-8'-1'44'16,"-4"2"-43"-16,-1-2-130 0,4-1 38 0,1 4 40 0,-1 1-173 15,-4 2 90-15,0 3 43 0,-2 3-38 0,2-2 119 16,-1 12 43-16,1-4 30 0,-7 0 25 0,6 0 36 16,1 5-39-16,1-1-3 0,1 4-3 0,1 2-43 0,4-2-13 15,-7 3-11-15,5 4-1 0,2 4-14 0,-3-1-4 16,-1 1-1-16,6-3 1 0,-1 1-2 0,-2-1 2 15,4-3 0-15,2 0-1 0,-1-3 3 0,-1-5 5 16,3 0-3-16,3-3 2 0,-1-2 3 0,1-3 1 16,-2-1 1-16,7-4 3 0,-4-4 0 0,3 1-5 15,0 1 4-15,4-3-4 0,0-2 0 0,-3 1 2 16,4-3-1-16,-1-6-2 0,8 4 4 0,-2 2-2 16,-6-12 1-16,7 2 1 0,1-1-1 0,-1-5 1 15,1-1-2-15,6 3 1 0,-12-7 1 0,3 3-4 16,9-1 2-16,-6 1-3 0,1-4 0 0,1 4-1 0,-4-3-1 15,-3-3-2-15,3 2 2 0,-1 0-2 0,-6-1 1 0,-1 1 1 16,-1-3 1-16,-5 1 1 16,-1 0 2-16,-2 1-2 0,3 2 6 0,-6-1 2 15,3 2-2-15,-5-2 2 0,-3 1 1 0,-3 1 0 0,0 1-2 0,-2 3 0 16,-1 1-2-16,-3-1-5 0,0 2-8 16,-4 4-7-16,7 3-11 0,-5-3-63 0,7 5-38 0,2 4-11 15,-7-2-85-15,4-1 4 0,-1 4-64 0</inkml:trace>
  <inkml:trace contextRef="#ctx0" brushRef="#br0" timeOffset="53350.01">17373 17536 1059 0,'0'0'185'0,"3"0"-184"16,5 0 40-16,-5-2 191 0,7-1-169 15,-2 1-145-15,-1 1 26 0,3-1 13 0,-4-1-6 16,4-2 33-16,-9 4 31 0,6-1 10 0,-7 2 11 16,1 0 31-16,-1 0-11 0,0 0-1 0,0-1 5 15,2-1-13-15,-2 0-15 0,0 1-3 0,-7-5-5 0,3 6-14 0,1-2-5 16,-7-1 0-16,-1 3-3 0,-2-2-2 0,-1-1-1 15,-1-3 1-15,-7 4-1 0,-2-1 1 0,2 2-2 16,-6 1-1-16,1 3-2 0,-3 0-2 0,3 3-3 16,4 5-6-16,-4-1 4 0,5 4-6 0,3-2 6 15,-6 4-2-15,3-2-1 0,1 3 6 0,12 2 4 16,-10-1 3-16,8 2-1 0,3 1 3 0,-3-1-1 16,0-1 1-16,10 1 0 0,1 2-3 0,-7-1 1 15,7-1 2-15,5 1 0 0,-5-1 1 0,0-3 0 16,5 2-1-16,1-1 5 0,7 2-3 0,-1-3 0 15,-7-2 0-15,8-1 1 0,-1-5-2 0,12 7 5 16,-5-4-4-16,1-4 3 0,-6-3 2 0,-1-2 0 16,10 5 3-16,-5-8-1 0,2 0 2 0,-4-3 1 15,1 0 2-15,2-2 1 0,-3 0 3 0,-4-1-2 0,3-8 5 16,-1 6-5-16,-2-3 3 0,-1-6-2 0,0-4 1 0,0 1-2 16,-4-5 1-16,2-1-4 0,-4 1-5 0,3-8 3 15,-5 0-6-15,1-1-1 0,0-3-1 0,-4 0 0 16,0-4-2-16,0-5-3 0,-4 1-3 15,0-3 1-15,1 0-3 0,-2-1 1 0,-1-1 0 0,1 4-2 16,-3-1 3-16,5 3-1 0,-3 1 5 0,1 5-4 16,3 2 3-16,1 3-2 0,-4 0 1 0,5 2 1 15,0 4 0-15,0 2 1 0,0 3 0 0,0 3 1 16,0 2 2-16,0 1 0 0,0 6 1 0,3 3-2 16,-3 0 2-16,0 1-2 0,2 3-1 0,-2 3-3 15,0 0-2-15,1 0 0 0,1 0-2 0,-1 8 1 16,6 0-2-16,-4 6 3 0,2 3 1 0,4 2 2 15,-4 6 2-15,3 2 0 0,1 4 4 0,-3 4 1 16,4 4 3-16,-6 1-3 0,4-1 2 0,-5 0-1 16,4 1 0-16,-4-1 2 0,2 3-1 0,-1-4-3 15,0 0 3-15,-3-2-2 0,2 2 1 0,4-4-2 16,-4 3-1-16,-2-4-3 0,2-5-5 0,4 2 0 16,-6-2-6-16,2-4-7 0,-1-2-8 0,3-2 1 15,-2-1-12-15,0 0-8 0,2-7-5 0,-4-2-7 0,2-1-11 16,1-2-28-16,2-4-13 0,-3-3 3 0,-1 0-37 0,4-5-27 15,0-6 105-15,-1-8-61 0,4-1 126 0</inkml:trace>
  <inkml:trace contextRef="#ctx0" brushRef="#br0" timeOffset="53915.67">17716 17293 1247 0,'0'0'57'0,"2"2"29"16,1-1-85-16,6 7 230 0,-6-6-269 0,5 4 11 0,-3-3-20 15,6 7 1-15,-8-5 0 0,7 1 32 0,-7-1 13 16,-2-2 4-16,7 1 36 0,-5 1 1 16,7-2 3-16,-4 5 0 0,3 0 1 0,-1-5-14 0,3 3-5 0,-3-1 3 15,3 3-17-15,2-2-1 0,-2 1-6 0,0-4 1 16,0 0-4-16,3 5 1 0,0-4-1 15,-1 1 2-15,-1 0 0 0,1-5 3 0,-1 1 3 16,1-1-2-16,-2 2 5 0,-3-2-3 0,1-3 0 0,2-2 3 16,-4-3-4-16,1 0 0 0,1 4-3 0,-3 1-1 15,2-5 0-15,-3 3-2 0,1-1-1 0,-3-2 0 16,4 3-3-16,-1-1 1 0,-3-2 1 0,3 0-2 16,-1-3 2-16,-5-1-3 0,3 7 1 0,2-3 2 15,-5 2-3-15,0-1-1 0,0 3-2 16,0-6 1-16,-5 5-2 0,4-1-1 0,-3-2 0 0,1 2 1 15,-3 1-1-15,3-1-1 0,-5 3 1 0,0-3 0 16,-1 2 0-16,1 4-3 0,-2-1 0 0,-1 2 0 16,-1-1-1-16,1 5-3 0,-3 0-1 0,-1 7-1 15,-2-2 0-15,3 4 10 0,-2 0-2 0,2-1-2 16,-2 4 11-16,1 0 0 0,4 2 2 0,-5 2 2 0,7 1 0 0,-4-3 0 16,3 4 3-16,-1 2-1 15,8-1 2-15,-1 1 0 0,4 0 3 0,4 2-1 16,1 1 3-16,8 1-1 0,-2-1 0 0,9 2-2 0,-3-5 2 0,2 2-1 15,2-2 0-15,2 0-2 0,1 0 1 0,-2-4-4 16,3-4-1-16,-1-3 2 0,-1 3-4 0,2 1-3 16,1-6-4-16,-1-1-1 0,2-1-4 0,-4-1-18 15,1-6-7-15,-4-3-5 0,2 0-21 0,2-3-33 16,3-5-22-16,-4-4-12 0,-1-5-45 0,6-6 2 16,1 3-28-16</inkml:trace>
  <inkml:trace contextRef="#ctx0" brushRef="#br0" timeOffset="54399.07">18805 16733 988 0,'1'0'70'0,"-1"2"-44"0,2 1-32 0,-1 3 107 15,4 4-109-15,0-1 5 0,3 1-9 0,-5 4-3 16,1-2 8-16,4-1 17 0,-3 2 8 0,4-2 6 15,-9 0 22-15,5 2 9 0,-3-1-1 0,6 1 3 16,0-2 10-16,-5 3-20 0,0 0 0 0,-2 2-4 16,7 0-18-16,-3 1-9 0,4 2-2 15,-7 0-4-15,1 4-8 0,3 1 4 0,-2 3 0 0,3-1 0 16,-3 3 4-16,-1 4 2 0,-2-2-2 0,4 5 7 16,1 0 0-16,-3 2-2 0,5 3-4 0,-3 3 2 15,6 2-3-15,-9-1-2 0,5 3 0 0,-7 0-4 16,5 0 1-16,1 0-4 0,-4-2 5 0,8-2-3 15,-7-2 0-15,-2-2-1 0,10 1-1 0,-6-7 3 0,-5 2-1 0,2-3-6 16,1-3-8-16,-6-3-4 16,3 1-8-16,0-1-45 0,0-3-23 0,0-1-17 15,3-5-57-15,-10 5 4 0,-4-4-45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56:08.8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7199 7256 316 0,'-9'-7'23'0,"6"-1"-15"16,-5 0-7-16,3 6 19 0,-1-1-18 0,1 2-3 16,3-4-3-16,1 3 1 0,-6 2-4 0,6-1 4 15,-1-2-1-15,-1-1-1 0,-2-2 4 0,1 3 2 16,1 3 8-16,-5 0 4 0,5-3 4 0,-5 3 19 15,3 0 1-15,0-2 2 0,-3 1 20 0,5-2-12 16,-3-2 2-16,3 0-1 0,-5 5-11 0,6-1-9 16,2 1-5-16,-3-4-2 0,3 4-10 0,0 2-5 15,0 0 0-15,0-1-1 0,0-1-5 0,3 0 1 16,-1 0 0-16,1 5-1 0,0-4 1 0,2-1 0 16,0 5 1-16,-1 0 0 0,0 1-2 0,2 0 0 0,-1 2 0 0,2-8 2 15,-2 8-1-15,0 2-1 0,3-4 0 0,1 0 0 16,-3 0 0-16,4-1 3 0,-2-2-1 0,-2 4-1 15,4-7 3-15,-4 1 0 0,2-1 4 16,1-1 0-16,-4-3 0 0,4 4-6 0,-1 0 3 0,2 0 3 16,1 2-8-16,-2-4 4 0,2 1-4 0,2-1-2 15,1 1 3-15,0-2-1 0,2 3 4 16,-2 0-3-16,2 0-1 0,4 6 0 0,-4-5 1 0,6 1-1 16,-8-2-1-16,3 3 0 0,4 0-1 0,4 0 3 15,-3 1-1-15,-3-3 0 0,1 2 0 16,-3 0 1-16,9 4 1 0,-1-4-1 0,-5-3-1 0,1-2 0 15,1 1-1-15,4 1 3 0,1 1-1 0,0 4-1 16,0-2 1-16,-4-1 0 0,4 3 1 16,0-2 1-16,-2 0-3 0,0 0 1 0,5-3 0 0,-6 0 0 15,-1 3 0-15,2-3 0 0,1 2 1 0,2-2 2 16,-5 0-1-16,4 0 1 0,1 1 2 0,1-1 0 16,-1-4 2-16,2-1-1 0,6 2-1 0,-3 1-1 15,5 2 0-15,0-5-1 0,-4 2 0 0,2 3-2 0,2 0 1 16,0 3 0-16,-2 2 1 0,-4-5 1 0,1 2 2 0,-3-1-2 15,4 1 1-15,-2-2 1 0,-1 0-1 0,-3-2 1 16,4-1 0-16,-5 0 1 0,4 3 2 0,5 0 3 16,-11 2-3-16,2-6-2 0,1 0 4 0,4 4 1 15,-2 0-1-15,-2-3 0 0,-4 1 1 0,-1-3-6 16,4-3 8-16,0 10-6 0,-4-2-1 0,3-3-1 16,-1-2 0-16,0 5-2 0,3-5 0 0,5 1 1 15,-3 4-3-15,5-4 3 0,-5-3 0 0,6 3 0 16,-6-3-3-16,11 2 4 0,-4-3-3 0,1 0 2 15,1 3-3-15,4-2 1 0,1 3-2 0,-3 0-1 0,6-1 2 16,-9 2 1-16,1-3-2 0,-4 6-2 16,2-7 1-16,-4 4 0 0,2 0-1 0,-3-2 2 15,2 5-1-15,2-3-1 0,-6 3 2 0,5 0 0 0,-1-1 0 0,-2 1-1 16,1-2 1-16,5 2-1 0,-8-2 1 16,-1 2 1-16,6-1 2 0,0 1-5 0,-7 0 5 15,3 1-4-15,1-1 1 0,-2 0-2 0,1 4 2 16,-2-4-2-16,-1 4 0 0,0-4 1 0,5 3-1 15,-6-3 0-15,-2 2 1 0,0 3 1 0,2-5-2 0,0 1 0 16,-2-1 0-16,-1 0 3 0,1-1-3 0,0-2 2 16,-3 3 0-16,-3-2 2 0,-5 2 1 0,2 2 0 15,-4-2 1-15,4 0-5 0,-11 4 2 0,3-4-3 16,-4 2-3-16,7 1-17 0,-4-1-9 0,-1-2-1 16,-1-4-19-16,-2 4-18 0,1 0-9 0,0 4-8 15,-4-4-19-15,3 1-24 0,1-2-12 16,1 2 26-16,3 4 113 0,1-5-84 0</inkml:trace>
  <inkml:trace contextRef="#ctx0" brushRef="#br0" timeOffset="19066.66">7130 13399 1 0,'0'4'142'0,"0"-4"-189"16,0 2 8-16,0 1 23 0,0-3-23 0,0 2 38 15,0-1 1-15,3 1 0 0,-3-2 0 0,0 0 0 16,0 0 0-16,0 0 0 0,0 0 0 0,-3-2 1 16,-3-2 0-16,4-3 11 0,2 7-2 0,-2-1-2 15,-2-4 10-15,1-1-6 0,1 3 1 0,2 3 3 16,0-5-8-16,0 2-1 0,0-2-1 0,0-3-4 0,0 3 0 15,0 2-1-15,0-1 0 0,0-4 1 0,0 5-2 0,0-2 7 16,0-6 1-16,0 11 1 0,0-5 6 0,-2 0 0 16,1-2 4-16,1 2-2 0,-2 0 0 0,2 5 1 15,-3-3-1-15,2 0-1 0,1 3-1 0,0-2-1 16,0 2-5-16,-2-6 4 0,2 4-5 0,2-2 0 16,-2 2 1-16,4-1 0 0,-4-2 1 0,0 2-3 15,0-2 7-15,2 5-4 0,-2 0 3 0,0 0 1 16,0 0-1-16,0 0 1 0,0-1 2 0,-5-7-1 15,5 5-1-15,0-4-2 0,0 4 0 0,0-1-2 16,0 2-3-16,0 2-2 0,0 0-3 0,0-2 0 16,0 2-2-16,0 0 0 0,0 0-1 0,5 2 1 15,-2-2 1-15,-1 3 4 0,-1-3 2 0,2-3 4 16,4 1 1-16,-4-1 0 0,0 5 4 0,2-2-3 16,-4 0-3-16,2 0 5 0,4-2-7 0,-3 2-1 15,-2 0-2-15,4 5-2 0,-1-8-2 0,0 3 0 16,3-2 2-16,-1 2-2 0,-2-1 1 0,6 1 2 15,-5 0 3-15,4-3-2 0,-1 3 3 0,-1 0 0 0,2 4 0 0,1-4 1 16,-2 3-1-16,-1-3-2 0,1 0 1 0,2 4-1 16,-1-4-1-16,-2 1 0 0,1-1-3 0,4 0 1 15,-2 0-1-15,1 5 1 0,2-2-1 0,-1-1 0 16,0 1 0-16,-1 0 0 0,4 0-2 0,-4-1 4 16,4 1-2-16,-3-5 3 0,-1 2-1 0,7-3-1 15,-5 5 2-15,2-6-1 0,-2 0 2 0,4 4-1 16,-4-2-2-16,3 1-2 0,0 1 0 0,4 0 2 15,-4-2-3-15,4 0 0 0,2 2 0 0,-2-3 1 16,1 3-1-16,1-3 0 0,-1 0 2 0,-4 1-2 16,5 2 2-16,-4-3-1 0,0-1-1 0,-2 4-1 15,4 0 0-15,-6 0 1 0,6 3 3 0,-4 0-7 16,4-3 4-16,-4 1 0 0,0 3 1 0,2-4-1 16,0 0 0-16,1 1-1 0,-5-1 1 0,3 0 0 15,-2 0 0-15,1 0 0 0,1 3-1 0,2 0 2 16,-4-3 0-16,-2 4 0 0,8-3-1 0,-6 1 0 15,6-2 0-15,-3 0 0 0,3 0 0 0,0-3 2 16,-5-1 1-16,8 3-2 0,-9-4 1 16,4 5-2-16,-2 0 1 0,1-1 3 0,-5 2-2 0,3-1 0 0,2 0 2 15,-3 0 3-15,-2-3-3 0,2 0 3 0,1 3-1 0,-1 0 2 16,-1-3-2-16,-1 3 1 0,1-3 0 0,2 3-3 16,-3-4 5-16,0 1-4 0,-1-1 0 0,1 0 0 15,-1 0 0-15,1 1-1 0,5 3 0 0,-5-5 2 16,1 5 0-16,1-2-2 0,5 1 1 0,-4 1-4 15,-1 0 4-15,-2-2-1 0,-2-3-2 0,4 5 1 16,-3-3-2-16,1 2 0 0,-2-2 0 0,3-1 0 16,-1 3-1-16,0-1 2 0,6 2-2 0,-2-3 0 15,2 3 1-15,-3-5 0 0,-1 4 0 0,-2-1-1 16,7-2 0-16,1 2 0 0,-8-3 0 0,2 4 1 16,-2-2-1-16,2 3-2 0,1 0 1 0,-3 0 3 15,0 0-1-15,0 0 0 0,1 3 0 0,-1-3-2 0,0 0 4 16,0 0-4-16,3 0-1 0,-1 0 2 0,-3 0 0 15,4-3-1-15,0 3 2 0,-3 0-1 0,2-2 1 16,3 2 0-16,-3-3-1 0,-1 1 0 0,3 1 0 0,1-1 0 16,-4 2 0-16,1-3 0 0,5 3 0 15,-4-2 0-15,-1 1 0 0,4-4 0 0,-7 4 0 0,5-4 0 16,3 2 0-16,-1-1 3 0,-5 0-2 0,0 1-1 16,7-2 1-16,-6 2 2 0,9-2-3 0,-11 2 3 15,4-2-2-15,2 0 0 0,-4 2 0 0,3-1-1 16,-4 2-1-16,3-1 3 0,-6 1-2 0,2-1 0 15,-1 0 0-15,1 0 0 0,-3 1 3 0,2 1 1 16,-4-2-1-16,4 1-3 0,-2 0 1 0,0-1 4 16,-2 3-5-16,-1-1 2 0,3 1 0 0,-6-2-2 15,4 2 3-15,-1 0 1 0,-3-1-1 0,3 1 1 16,-4 0 1-16,6 0-3 0,-5 0 1 0,6 0-2 16,-5 0-1-16,2 0 4 0,0 1-4 0,1 1 1 15,-1-2 1-15,1 1 1 0,-1-1-1 0,0 0 3 0,2 3-2 0,-7-3 0 16,5 2-1-16,-5-2 1 0,-2 0-2 0,4 0 1 15,-3 0 0-15,1 0-2 16,3 0 0-16,3 0 0 0,2 0 0 0,-6 2 1 16,2-2-1-16,-1 0 0 0,5 1 3 0,0-1-3 0,-6 2 1 0,4-1-1 15,-7-1-1-15,4 2 3 0,5-2-1 0,-11 0 0 16,6 3-1-16,0-3 1 0,-1 0 2 0,-3 0 0 16,-1 2 0-16,7-2-2 0,-3 0 2 0,9 0 0 15,-11 0 2-15,0 0-5 0,-1 0 3 0,3 0-1 16,1-2 0-16,-6 2-1 0,0 0-1 0,-5 0 1 15,7 0-1-15,4 0 0 0,-4 0 0 0,-1 0-1 16,1 2-1-16,7-2 2 0,-9 0-3 0,0 0-12 16,0 0-9-16,3 0-5 0,-1-2-17 0,3 4-57 15,-2-1-33-15,-2 2 46 0,10-1 91 0,0-1-87 16</inkml:trace>
  <inkml:trace contextRef="#ctx0" brushRef="#br0" timeOffset="21201.35">11426 13090 458 0,'0'-3'9'0,"-3"0"-7"0,3 2 0 0,0-3 1 16,-2 0-8-16,2 2 1 0,0 1-5 0,0-1 9 15,-2-1 9-15,6 3-11 0,-4 0 24 0,0 0 13 0,0 0-6 16,1 0 4-16,-1 0 7 0,0 0-14 16,0 0-1-16,0 0 1 0,0 0-16 0,0 0-5 15,0 0-1-15,0 1-4 0,-1 4-2 0,2-2 0 0,-1 0 2 16,3 2-2-16,4 1 3 0,-6-1 3 0,2 0-3 0,4 1 5 16,-3-1 0-16,-2-2 1 0,4 2 1 15,-1 0-1-15,3-1 1 0,1 1 1 0,-4 0-1 0,1-2 3 16,5 2 0-16,-1-2-3 0,-2 0 2 15,3 2-2-15,3-4-2 0,-3 1 4 0,6 2-3 16,-1 0-2-16,-2-3 3 0,2 2 1 0,7-1-2 0,-7-1 1 16,1 1-1-16,-1 0-1 0,4-2 1 0,1 0 1 15,-1 0-2-15,-1-2 1 0,-1 2 2 0,0-2-1 16,0 1 0-16,4-1 2 0,-7-1-2 0,4 3 3 16,-1 0-1-16,4 0-2 0,-5 2 1 0,5-1-1 15,-5-1-1-15,4 0-2 0,-4 0-3 16,3 0 4-16,1 2-4 0,-1-2 1 0,-2-2 0 0,2 2-2 15,-4 0 1-15,3 0 0 0,1 0 1 0,4 0-1 16,-4-1-1-16,2 1 0 0,0 0-1 0,2 3 2 16,-1 0-1-16,-2 2 1 0,-4-2 1 0,0-2-3 15,1 3 1-15,1-1 2 0,-2-2-1 0,3-1-1 16,-1 2 0-16,2-2 0 0,2 1-2 0,-5 1 3 16,4 0-2-16,-3-2-1 0,3 1 1 0,-2 1 0 15,-1-1 0-15,4-1 1 0,0 5 0 0,-6-5 1 16,3 0 2-16,1 2 1 0,-2-2 3 0,-4-2-5 0,7 2 3 0,-4 0 1 15,-3-3 0-15,7 4-1 0,-6-2-1 0,0-2 1 16,1 1-3-16,4 2 3 0,-6-3-3 0,-7 3 2 16,13 2 0-16,-13-2-3 0,10 1 1 0,-7 2-1 15,5-3 3-15,-3 0-3 0,-1 2-1 0,10-1 1 16,-9-1-2-16,4-1 5 0,-4 1-1 0,9-3-1 16,-8 4-1-16,0 1 1 0,3-5-1 0,-2 0 0 15,2 3 0-15,-3 1 0 0,2-1 1 0,-2 0-1 16,5 0 4-16,-2 0-5 0,-3 0 4 0,7 3-3 15,-6-3 1-15,4-1-2 0,2-1 0 0,1 2 3 0,-6-1-4 16,-1-4 2-16,6 5 2 0,-4-5 1 16,2 5 0-16,-3-3-1 0,4 5 2 0,-1-4 0 15,-3 2 1-15,7 2-2 0,-10-1 2 0,4-1-1 0,2-1 0 16,0 1 3-16,-7-2-3 0,3 0 1 0,4-1 1 16,-5 3-1-16,1 0 0 0,-2-3 0 0,-2 3 1 15,0 0 1-15,2-1-1 0,-7 1-3 0,3 0 1 0,2 0-1 16,-6 0-1-16,3 0 2 0,3 0-3 0,-6-2 0 15,1 0 1-15,-1 1-1 0,-2 1 0 16,-2 0 0-16,4-2-3 0,-5 4-3 0,0-2-2 16,-1 1-4-16,1 1-4 0,0-2-15 0,0 0-13 0,0 0-3 15,-4 2-23-15,4-2-66 0,4 0 99 0,-4 0-39 16,1 0 73-16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58:29.0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21557 6887 277 0,'2'-3'23'0,"6"1"-10"0,-5 1-25 15,-2-1 31-15,1 0-58 0,0-1 0 0,7 0 17 16,-6-2 2-16,3-1-3 0,-1 0 20 0,5 0 9 16,-6-4 8-16,4-3 2 0,3 2 10 0,-8 2 2 15,1-2-1-15,0 0 5 0,-4 0-1 0,-4-2-9 16,4 2-1-16,-2 5-2 0,-3-2-10 0,5-3-1 16,-6 2-2-16,0 1-4 0,-2 0-1 0,6-3-1 15,1 0-4-15,-2 2 3 0,-4-2-5 0,-5 4-1 16,5-4-2-16,3 3 4 0,-3-3-3 0,-4 5 1 15,-1 0 4-15,2-2-4 0,-1 2 4 0,-1-1-1 16,4 1-3-16,-11 1-3 0,6 5-1 0,-1-4-1 16,-2 1 1-16,-1 3-2 0,-2 4-1 0,2-1 4 15,-7-1 0-15,7 4 1 0,-5-4 2 0,-2 6-3 0,6 4-1 16,-3-2 2-16,-2-2-5 0,-3-2 4 0,3 6-3 16,-4-2 4-16,-1-1 1 0,3 4 0 0,-1-4 4 15,-2-1-3-15,1 2 3 0,4 4 0 0,-4-3 1 0,5 3-2 16,3 0 2-16,-11 0-2 0,4 0 1 0,7 2 1 15,-5 0 0-15,2-2-3 0,3 3 2 0,-3 1 1 16,2 2 0-16,4-1 2 0,-1 1 1 0,1 1-4 16,-1 1 4-16,1 1 0 0,2 1 3 0,1 1 0 15,1 0 1-15,-1 2 1 0,2-2 1 0,2 5-1 16,4 0 3-16,-5 0 3 0,7 0-3 0,-2 3 0 16,-1-2 3-16,5 4-3 0,-3 0-2 0,-2-4 2 15,3 2-5-15,1 2 2 0,-1-4-1 16,-1-1 2-16,2 1 0 0,-1-2-2 0,1-1 5 0,-1 0-2 15,-2 1 0-15,2-3 8 0,2 0-3 0,-2 0 0 16,-1-2 5-16,3 1-2 0,-1-3-1 0,4-1 4 16,3-6-6-16,-1 6 0 0,-4-2-3 0,8-4 2 15,-3 3-3-15,-2-3 0 0,6-4 4 0,-5 2-4 16,5 1 2-16,0-3-1 0,4-1 4 0,-3-1 0 0,5-4 1 16,-1-1-3-16,2 6 3 0,0-4-2 0,3-1-2 0,-2-2-2 15,0 3-4-15,4-6 3 0,1 5-5 0,-2-5 2 16,2-3-3-16,3 0-1 0,4-8 1 0,-4-2 4 15,6-4-1-15,-4 4 1 0,-2-2 3 0,-3-3-3 16,7-1 1-16,-10-1 3 0,1 7-3 0,-1-4 4 16,3 3-3-16,-3-2-1 0,4-1 4 0,1 1-4 15,-2 0 1-15,-2 2-1 0,4-3-3 0,-2 4-2 16,-3-2 2-16,1-3-1 0,2 3-2 0,-1-3 2 16,1 4 0-16,-5-2-2 0,4 2 2 0,-6-3 2 15,4 1 1-15,-3 1-3 0,-2-1 3 0,-1 0 2 16,-1-1 0-16,1-2-2 0,-2 0 1 0,1 0 3 15,-5 2-3-15,5-4 4 0,-2 3-2 0,1-3 1 16,-5-1 4-16,2-2-2 0,1 4 1 0,-7 1 2 16,1-4-3-16,-3 2 5 0,0-1-2 0,0 3-1 15,-2 0-2-15,1 2-1 0,1-3 1 0,0-1-5 0,0 4 1 16,0-2-2-16,0 0-2 0,0-1 1 0,-3 1 1 16,3 0-5-16,-8-2 3 0,5 1-2 0,-2 1 1 0,2-3 2 15,1 3-2-15,1-3-1 0,-1 3-1 0,1-4 1 16,-4 1 1-16,2 0-2 0,-2 3 0 0,0-5 0 15,1 2 0-15,-7 0 0 0,6 0 1 0,-3 2-2 16,3-1 1-16,-1-2 0 0,3 1 0 0,-7 3 1 16,6 0-1-16,-4-2-4 0,5 6 1 15,-2-1-4-15,-3 0-3 0,3 0-11 0,-1 1-8 0,1 2-3 16,-1-1-15-16,1 5-43 0,-1-4 69 0,1 7-32 16,-3-4 53-16</inkml:trace>
  <inkml:trace contextRef="#ctx0" brushRef="#br0" timeOffset="3350.18">21976 10948 187 0,'-5'3'12'0,"0"0"-19"0,2-1-16 0,-3 1 49 16,3 0-70-16,-2 2 17 0,0 0-6 0,2-2-5 15,2 2 16-15,-3-2 4 0,0 0 19 0,1-2 10 16,-1 3 9-16,-2-3 15 0,3-1 0 0,0 0-7 16,-5 0 21-16,3-1-18 0,-3-3-4 0,4 3-2 15,-3 1-19-15,3-3 2 0,-4 1-7 0,-5 1 1 16,4-1-2-16,1 0 6 0,5 2 7 0,-7-1-1 16,1 1 7-16,9 0 10 0,-2 0 1 0,1 0 3 15,-7 0 8-15,6 1 0 0,-2-1-2 0,0 2 1 16,1 0-3-16,2-1-5 0,-4 1 0 0,5-2 1 0,0 3-7 0,0 0 0 15,-5 0-4-15,8 0 1 0,-3 2-3 16,-1 0 2-16,-4-1-3 0,2 0 2 0,-2 0-1 0,5 1-1 16,0 0 6-16,-8 0-4 0,4-2 2 0,4 1 2 15,0 1 0-15,3 0 0 0,-5 1 2 0,-6 0-2 16,5-1-3-16,3 1 2 0,0-1-4 0,0 0-5 16,2 1 2-16,-4-1 0 0,4 0-3 0,4-1-5 15,-3 3 1-15,-3-3-1 0,5 1-2 0,-5 3 1 16,-2-5-2-16,2 2-2 0,0 1 3 0,2-1-3 15,6 1 2-15,-7-3-3 0,4 2 0 0,1-5 1 16,-4 6-3-16,0-3 1 0,5-1-1 0,0-2 2 16,-4 0 0-16,3 0-3 0,4 0 2 0,-4-2-2 15,3-1 1-15,5 0-1 0,-1 1-1 0,-2-1 0 16,2 0 1-16,1-3-2 0,0 0 1 0,2-1-1 16,4-2 0-16,-4-2-1 0,0 1-1 0,2 1-2 0,-2-4 1 15,2 2-3-15,0-1-1 0,0-2-3 0,2-2-1 16,-3 0 4-16,4-3-6 0,-5 4 5 0,1-4 0 15,3 0 0-15,-1 0 5 0,-1-1 1 0,-4 4-1 0,-2-2 4 16,2 1 0-16,1-2 2 0,2 0-1 0,-6 2 0 16,-2-2 0-16,1 5 0 0,6-6 0 0,-4 6 2 15,-1-4-2-15,-6 1 1 0,3 4-1 0,-2-2 1 16,2 2 1-16,4-4-1 0,-8 4 2 0,-4-1-3 16,3-2 1-16,8 4 4 0,-5-6-2 15,-3 4-1-15,-1 0 2 0,-2-2 0 0,-2 1-1 0,2-3 4 16,0 3-4-16,-3 0 3 0,-5 1 2 0,5-2-4 15,-3-1 4-15,4 1-2 0,-1-1 1 16,1 0 2-16,-9 0-3 0,10-1-1 0,-7 1-1 16,-3-2 2-16,5 0-2 0,1 0-1 0,-3 0 1 0,3 1-2 15,-2-4 1-15,-9 1 0 0,8-2 2 0,3-1-3 16,-6 2 2-16,-1-3-1 0,1 3-1 0,1-2 2 16,1-1-2-16,2 0 2 0,-2 1-4 0,1 2 3 15,0 0-1-15,-3-1 1 0,7 1-1 0,-6 1 0 16,5 2-1-16,-4-1 1 0,1 1 5 0,2-3-7 0,-5 1 4 15,4 3-3-15,0-3-1 0,-4 1 3 0,1-2-4 0,1 3 1 16,-1-2 0-16,-2 1-1 0,4-1 1 0,-3-2 0 16,1 1 0-16,-1-2 0 0,0 1-2 0,0-1 0 15,0 4 2-15,-1-7-1 0,1 5 1 0,-2-3 0 16,4 1-2-16,-2-1 3 0,-2 1-1 0,2-1 1 16,-1-2-1-16,1 5 0 0,-2-1 0 0,8-1-1 15,-6 1 1-15,0 2-2 0,0-2-1 0,5-1 2 16,-5 2-2-16,0 1 0 0,8-2 1 0,-10 4 1 15,7-1 0-15,0 1 1 0,-1 1-1 0,3 1-1 16,-4-2 2-16,5 3-1 0,-7-2-2 0,9 2 3 16,-10 0-3-16,6 0 3 0,-5-2 0 0,4 0 0 15,0 2 0-15,-1 1 1 0,6 1 0 0,-7-4 0 16,0 4 1-16,0-2 0 0,-3 5 1 0,0-3-8 16,0 0 2-16,-1 2 3 0,1-4-4 0,3 3 1 0,-9-1-4 15,1 1 3-15,10 1 0 0,-6 2 1 0,1 3-2 16,-1-6 0-16,-4 4-1 0,-1-4 1 0,9 5 1 15,-1 0 0-15,-6-3-1 0,1 0 1 0,2 0-2 0,-4 2 2 16,3-1-2-16,-4 2 1 0,1-1 1 0,2 1 0 16,-3 0 1-16,0-1 0 0,1 1 2 0,-1 2-2 15,-4-2 2-15,4 2-2 0,-4-1 0 0,4 1 1 16,-7 0-1-16,1 1 2 0,-1 0-5 0,5 2 2 16,-11 0 0-16,10 0 0 0,-8 3-1 0,-2-3-1 15,13 3 0-15,-5 0 1 0,4 1 5 0,-5 2-7 16,5-1 3-16,-2 1-2 0,6 3 1 0,1 4 2 15,-4-2-4-15,-2 0-1 0,5 3-3 0,0 0 2 16,1 4-2-16,0-1 4 0,2 2-2 0,0 1-1 16,4-1 4-16,-1 5 2 0,0 1 1 0,5 0 0 15,1 0 1-15,1 4 1 0,1 4 1 0,3-3 0 16,6 5 2-16,-3-3-2 0,7 3 3 0,0 1-1 16,5 0-1-16,-2-3 2 0,0 0-4 0,1 3 1 15,1-2 1-15,-1 1-1 0,3 1 1 0,-4 0-1 0,-3 0-1 16,7 1 1-16,-3-1 0 0,-2 4 0 0,7 0 0 15,-8 1 1-15,3 0 0 0,2 0 0 0,-3-1 1 0,-1 3-3 16,-1-1 1-16,7-1 3 0,-7-1-3 0,5 1-1 16,-6 0 1-16,1 1 0 0,1-1 1 0,0 3 1 15,-1-3 0-15,1 4 0 0,1-4 2 0,2 1 1 16,-4-3-2-16,3 2 2 0,2 0 0 0,-3 3-1 16,2-2-1-16,0-1 0 0,-3 1-1 0,0 1 0 15,2 0-2-15,0 1 1 0,-1 0-1 0,6 0 1 16,-6-3 0-16,6 0 2 0,-7-1 1 0,6-2-4 15,-5-2 6-15,-4-5-4 0,4 4 1 0,-3 1 0 16,2-2 0-16,3-1-2 0,-3 3 2 0,-2-1 1 16,3 2 0-16,-1-1 0 0,4-1 1 0,-5-2 0 15,4 1 3-15,-4-6 0 0,5 0 0 0,-5-1-2 16,2-2 3-16,4-2-2 0,-9-2-1 0,3-1-2 16,-1-4-1-16,-2-2 4 0,-2-2-3 0,4 2 0 15,-1-1-2-15,1-6 2 0,0 3 0 0,-1-4 0 0,-1-2-1 16,2 1 0-16,-2-2 1 0,1 0 0 0,1 0-1 0,0-2 0 15,-2-2 0-15,1 0-2 0,-1 0 1 0,-1-3-1 16,1 1-1-16,-2-5 0 0,2 2 2 0,-2-1-2 16,1-1 3-16,-2-1-1 0,1-1-2 0,1-3 0 15,-2-1 0-15,1 0 0 0,2-1 0 0,-3 0-2 16,0-3 1-16,-4 1 0 0,3-1 1 0,-6 2 0 16,2-3 0-16,5 2 0 0,-5-1 2 0,-3-4-2 15,5 5 0-15,0-4 2 0,-2 2-1 0,0-1 2 16,-1 4-2-16,-2-8 2 0,0 3-2 0,-2 2 2 15,1-3-1-15,-1 2-1 0,2-1 0 0,-3 2 2 16,-2-2-1-16,5 4-2 0,-1 0 0 0,-1-1-5 16,0 2 1-16,-1 0-23 0,-5-1-28 0,5 3-24 15,-5-2-37-15,-3 3 2 0,5-1-50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9:00:56.1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10479 5600 452 0,'-7'-5'49'0,"3"4"-48"0,1 1 2 16,1-2 30-16,0 2-44 0,1 0-20 0,-2 2-10 0,1-1 7 16,1 1-3-16,-1 1-7 0,0 0 20 0,-4-1 1 15,1-1 6-15,2 1 19 0,0 0 10 0,3 1 8 0,-5-3-1 16,2 1 12-16,3-1-2 0,-3 2-1 0,3-2 2 15,0 0-3-15,0 0-6 0,0 0-6 0,0 0 1 16,0 1-9-16,5-1-2 0,-2 0 0 0,3 0 1 16,-1 0-2-16,4 0-1 0,1 0 2 0,-4 0-1 15,7 2 0-15,-2 0 3 0,1-1 0 0,1 2 1 16,0 0 2-16,-1 1-1 0,2 0 0 0,0 1 1 16,2 0-1-16,3 3-2 0,-3 0-1 0,1-2 0 15,2 2 0-15,-3-2 2 0,4 0 1 16,-3 1-2-16,5-1 4 0,-3-1 0 0,2-1 4 0,1 1-1 15,-2 0 1-15,2-1 6 0,5 0 0 0,-3-1-2 16,-6 0 7-16,5 2-5 0,0-2-1 0,2 0 5 16,-3 0-7-16,2 5-2 0,-4-2-1 0,6 0-3 15,-1-1-2-15,1 3-2 0,1-2-2 0,0-1 1 16,3 0-4-16,-3-1 0 0,1-2 0 0,-1 1 0 16,1 0 1-16,3 1-3 0,-1 0 1 0,-1 1 2 0,-1-2-3 0,3-3 0 15,1 8 3-15,4-5-4 0,-1 3 3 0,-9-1-2 16,9-2-1-16,-2-1 2 0,2 3-2 15,2-5 2-15,-7 1-2 0,2 4 0 0,-2-4 1 0,6-1 2 16,-10 4 0-16,3-1 3 0,-2-2-1 0,2 6 1 16,-5-6 4-16,4 1-1 0,-1-1 2 0,0 1-1 15,0-1 2-15,1 4-1 0,-1-2-1 0,1-1 2 16,2 4-2-16,0-6-2 0,0 0 1 0,3-1 1 16,-5 1-3-16,3 0 4 0,4-2-2 0,-2-1-3 15,5 1-1-15,-10 2 5 0,8 0-4 0,-4-1 3 16,1-1-1-16,-5-4 2 0,-1 3 2 0,4 0-1 0,-4-4 5 15,-2 1-6-15,-1 3 1 0,-2-3-3 16,3-2 2-16,0 5-4 0,0-5-2 0,0 5 0 16,5-2-4-16,0 0 4 0,-5 0-3 0,5-2 0 15,-3 2-1-15,3 2 1 0,-3 1 0 0,-2-1 2 16,-3 0 1-16,-2 1-2 0,5 1 2 0,-7 1-2 16,2-4 0-16,-6 1 3 0,4-3-4 0,2 3 4 0,-7-3-1 0,1 2-1 15,2-2 2-15,-2 0-1 0,1-2 0 0,0 3 3 16,-1-3-3-16,0 2 1 0,0-2-5 0,2-1 5 15,-2-2-2-15,6 0 1 0,-9-2 0 0,5 1-2 16,-2-3 2-16,5-2 0 0,-5 1 3 0,1-1-3 16,2-2 1-16,3-1-2 0,1-1 2 0,1 1-1 15,-2-7-2-15,-1 0 3 0,2 1 2 16,-1-4-1-16,-3 2 3 0,-1-1-1 0,0-1-1 0,-7 2 6 16,5 0-3-16,0-4-3 0,-3 4-2 0,2-4 2 15,0 1-2-15,-2-2 0 0,-2-2-3 0,-1-1-1 16,3 2 2-16,-3-1 0 0,-2 0-1 0,4 1-2 15,-7-2 1-15,6-1 1 0,-4 3 1 0,3-1-2 16,-7-1 1-16,4 1-2 0,0 2 2 0,-4 2 2 16,1-1-2-16,-1-2 2 0,-1 2-3 0,0 1 1 15,0 3 1-15,-1-2 1 0,-1 0 1 0,-1 2-3 16,-3-1 1-16,3 1-1 0,-4 3 0 0,0 0 2 16,-1 1-2-16,-3 0-2 0,1 2-2 0,-2 2 2 0,-6-2-1 15,3 3 1-15,-6-1-1 0,2 1-2 0,-3 0 3 0,2 3-1 16,-8-3-2-16,-2 2 1 0,0 3-2 0,-3-5 1 15,1 5 0-15,-2-2-4 0,-6 3 4 0,3-4-1 16,4 5 2-16,-5-3-1 0,6-2 1 0,-5 6-1 16,2-1 0-16,0 2 3 0,1-1 0 0,-6 3-1 15,4-1-2-15,-3 4 2 0,3 2-1 0,0-7 0 16,-4 7-1-16,3-1 1 0,-1 2 1 0,8-1-1 16,-8 1 2-16,7 2-3 0,-6-1 1 0,0 1-3 15,2 0 2-15,4 3-1 0,-7-3-2 0,2 0 5 16,-2 5-4-16,-1-2 1 0,2 0 3 0,0 0 1 15,1-1 0-15,6 1 0 0,-5-3 0 0,4 3-1 0,-4-3 3 16,5 0-1-16,-3 0 1 0,6 3-2 16,-6-1-1-16,0 1 1 0,-1 0-1 0,-1-2 0 15,5 1-2-15,3 0 1 0,-6-1 1 0,2 1 1 0,3 1 0 16,-5 0 0-16,0 3 2 0,0 1-3 16,0-1-3-16,-1-1 4 0,0 3-2 0,-1-2 1 0,2 3 1 0,-1-2-5 15,5-3 5-15,1 3-1 0,3-4 3 16,-5 0-2-16,2 3 0 0,4 0 0 0,-3-2-3 0,2 2 5 15,-3-1-3-15,-1-1 1 0,-5 4 1 0,6 3-3 16,-1-5 2-16,-5 1-1 0,5 4 1 0,-7-5 0 16,-3 2 0-16,6 5 0 0,1-1-4 0,-5-6 3 15,8 5 0-15,-7-6 1 0,0 3-1 0,9 1 0 16,2 2 0-16,-5-1 0 0,-3-1 0 16,8 4 1-16,-3-1-2 0,2 3-3 0,1-1 2 0,0 2 2 15,3-2-2-15,3 0-1 0,0 2 1 0,2-2 1 16,0 1 1-16,1 1 0 0,0-2-2 0,4 4-1 15,-2-3 1-15,3 3 3 0,-2-1-3 0,0 2 1 16,-1 1 0-16,3-1 2 0,-1 3-1 0,-3-1 1 16,0 1 1-16,-6 0-1 0,6 0 0 0,4 1 0 15,-5-1 0-15,-3 5 0 0,-2-3 2 0,9 4-2 16,-5-1 4-16,6-1-3 0,-4 6 3 0,-2-2-1 0,1 1-2 16,2-4-1-16,6 3 0 15,0-2 0-15,-4-4 0 0,2 3 2 0,-2-2-2 0,6-2 2 0,2 1 3 0,0-1-1 16,-4-1 0-16,2 1 3 15,4-1-2-15,-3 0-3 0,5 0 4 0,-1 0-6 0,1 1 2 0,4 1-1 16,1-2 0-16,-5-2-2 0,5 4 0 0,3-4 2 16,-5 2 0-16,2 0 0 0,-2-3 2 0,1 0-1 15,3 3 0-15,-4-3 3 0,6-2-4 0,-7 4 3 16,10-7-4-16,-5 2 3 0,2 1-1 0,-4-1 3 16,3-4 1-16,6 1-2 0,-6-1 2 0,3-1 1 15,-6 2 3-15,4-4-4 0,4 1 1 0,-6 2-2 16,6-4-2-16,-4 2 7 0,6-2-5 0,-4-1-3 0,4 0 1 15,-2-1 1-15,-2 2-1 0,2-2-2 16,1 1 3-16,-3-1-4 0,1 2 2 0,-1-2-1 0,2 2 2 0,-1 0-3 16,1 0 1-16,1-2 0 0,0 2-1 0,-1 1 1 15,3-3 0-15,-1 4 0 0,1-2-2 0,0 0 1 16,-2-1 0-16,2 4 0 0,1-4 0 0,-1 2-3 16,-2-1 1-16,3 2-22 0,-4-4-16 15,-1 0-5-15,3 5-29 0,0 0-86 0,-4-1 124 0,5 4-56 16,0 0 92-16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9:04:10.7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8975 3231 635 0,'-9'-4'100'15,"7"-1"7"-15,-4 2 50 0,7-2-178 0,-1 2 17 16,0 1-23-16,3-1 11 0,2 2 1 0,-3-6-3 0,4 6 14 0,-9-4 17 15,3 5 7-15,0 0-1 0,3-5 18 0,-3 4 2 16,-5-4-1-16,5 5 7 0,0-3-4 0,0 1-10 16,0-2-3-16,-6 2-1 0,1-1-13 0,4 1-1 15,-2 1-4-15,-5-1-1 0,1 2-3 0,-4-1 0 16,7-1 0-16,-4 2 0 0,-5 2-3 0,-4 1-2 16,-2 0 0-16,3 3 2 0,-1 4-4 0,-2 1-2 0,0 3-2 0,-3 0 2 15,0 3-3-15,2 7 0 0,-2-1-3 0,-2 1 4 16,-1 4-3-16,1 1 1 0,2 2 4 0,0 2-5 15,-1 0 5-15,2-1-2 0,2-1 3 0,2 4 0 16,-2-4 0-16,4-1 0 0,-1 0-2 0,-3 0 2 16,6 0 0-16,1-2-2 0,-1 3-1 0,1-1 3 15,4 2-2-15,-3-2 0 16,4-4 1-16,1 3-2 0,0 1 1 0,0-1 1 16,4 3-2-16,0-2 1 0,2-2-1 0,0 4 4 15,0 1-1-15,2 0 0 0,1-3 2 0,3 3 1 0,-1-4-2 0,1 4 2 0,1 1-1 16,-1 0-1-16,2 2-1 0,1-3 1 0,-2 8-2 0,0-3 1 15,1 0-1-15,2 1 1 0,2-1-1 0,1 6 4 16,1-2 0-16,-3 2-1 16,2-4 1-16,-1 2-1 0,1-1 1 0,-2-2 3 0,0 1-3 15,-2-4 0-15,1-2 4 0,-1 1-4 0,1 0 1 16,-3 1-1-16,3-2 0 0,-2-1 3 0,0 2-4 0,1-2 1 16,-1 2-1-16,-3-1 1 0,4-4 2 0,-3 5-1 15,4-4 0-15,-4 1 2 0,2-1-1 0,-5 1-2 16,7-6 1-16,-1 0-1 0,-3-3-1 0,2-2 1 15,5-3 0-15,-5 0-2 16,3-2 2-16,6-1 1 0,-4-2 1 0,1-2-2 16,1-2 1-16,0 1 1 0,-3-6-1 0,4 4 1 15,3-3 0-15,-4-2-2 0,3 0 0 0,-1-1 4 16,-1-1-3-16,6-1 2 0,-3 2 0 0,0-2-1 16,-1-2 4-16,3 1-3 0,-4-2 2 0,8-2-3 15,-4-1-1-15,-1-1-1 0,1 0 1 0,-2-1-1 16,3-3 1-16,-2 0 1 0,-1 0 0 0,1-2 0 0,-2-3 2 0,-1 4-1 15,3-6-1-15,2 0 3 0,-6-1-2 0,3-2 1 16,2-4-3-16,-6 2 2 0,4-6 1 0,6-2-1 16,-9 1-1-16,-2 2 0 0,0-2 1 0,1-8-2 15,0 5 5-15,9-5-5 0,-7 5 2 0,-11-2 0 16,15-4-2-16,-4-2 4 0,0-1-3 0,4 2 2 16,-8-2-2-16,-2 1-1 0,1-3 1 0,1 0 0 0,-2-3 1 0,-5 1-2 15,3-1 1-15,-5-3-1 0,5 3 0 0,-7-4 1 16,5 2-2-16,-3-2 0 0,-4 3 2 0,0 0 1 15,0-1-1-15,0 3 0 0,1-1 3 0,-2 3-2 16,-7-3 3-16,3 3-3 0,-3 4 0 0,7-2-1 0,-6 1 0 0,1-1 0 16,0-1-1-16,-2 5-1 0,6 4 1 0,-9-4 1 15,8-1 1 1,-8 7-1-16,2-2 2 0,-4 1 2 0,2 3 1 16,5 1-2-16,-13-1 2 0,2 2 6 0,2 1-1 0,1-2 3 15,-1 2 2-15,-3-1 4 0,1 2 4 0,-7 3-1 16,7 4 5-16,0-8-6 0,-5 10 2 0,-3 1 1 15,3 4-6-15,-5 1-1 0,-2-2-2 0,3 2-1 16,-4-2-3-16,2 5-4 0,-1-1-3 0,-4 4 5 16,2 1-7-16,2 0-4 0,-5 4-4 0,2-1 4 0,4 2-6 0,0 3-8 15,3-3-11-15,-1 5-5 0,8-4-12 0,-3 6-52 16,10-3-30-16,0 2-11 0,3-2-69 0,0 3 3 16,0 0-43-16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9:06:10.0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3756 12117 396 0,'1'3'42'0,"1"-1"-42"0,3 2 28 0,1-4 18 0,-1 2-33 16,3 1-1-16,-1-1-5 0,3-2 0 0,-1 1 1 16,-2 1-6-16,2-2 7 0,0 1 6 0,-2 2-9 15,1-1 11-15,-4-2 25 0,4 0-1 0,-1 0-4 16,-1 0 15-16,-3 0-2 0,5 0-1 0,-7 0-3 16,4-2 0-16,0 2-9 0,-2 2-6 0,-1 0 2 15,1 1-13-15,3-2-6 0,-3 2-2 0,0 2-1 16,2-3-7-16,0 1 1 0,-4 0-1 0,7-1-3 15,-3-1 0-15,1 2 3 0,-1 2-2 0,4-3 1 16,-4 1 0-16,3 0 0 0,1 0-2 0,-1 0 3 16,2 0-2-16,2-1-2 0,1-2 3 0,1 1-3 0,-3 1 1 15,5 0-1-15,-7-2 0 0,8 3 1 0,-4-3 0 0,-4 0 0 16,2 3-1-16,-1-3 0 0,9 0 2 0,-11-2-1 16,11 1 0-16,-15-4-1 0,17 3 1 0,-7-1 1 15,2-1 1-15,-4-1-3 0,-1 0 2 0,5 2-2 16,-3-2 2-16,7 5 0 0,-11-3-2 0,4 2 2 15,0-1-2-15,-2 2 0 0,1 0 0 0,1 0 0 16,-1 2-2-16,1-1 2 0,4 1-3 0,-3-1 1 16,1 1 2-16,-1-2-1 0,1 1 1 0,3 1 0 15,-1-2 1-15,-3 0 2 0,2 0-2 0,3-2-1 16,-3 1 0-16,-2-1 0 0,0 1 0 0,0-1 0 16,0 1 0-16,-1 1 0 0,2 0 1 0,-5 0 1 15,2-2-1-15,-1 0 0 0,4 2-1 0,2 0 0 16,-9 0-1-16,6-3 1 0,-1 0-2 0,4 2 2 15,-6-1 0-15,6-1-3 0,-4-2 3 0,-2-1 2 16,3 0 0-16,0 2-2 0,-1 0 0 0,-1-4 0 16,4 0 3-16,-3 5-8 0,-1-3-1 0,-1-4-11 15,2 4-3-15,-4-2 3 0,2 0-17 0,2 3-14 16,-5-1-9-16,1-3 0 0,-4-1-18 0,7 2-33 0,-1 2 72 16,0-5-35-16,4 5 71 0</inkml:trace>
  <inkml:trace contextRef="#ctx0" brushRef="#br0" timeOffset="1443.47">10270 12035 161 0,'-2'0'108'0,"-1"-5"-25"0,1 4 0 0,-2-4-20 15,2 5-29-15,0 0-6 0,4 0-22 0,-4-2 2 16,4 2 3-16,-2 5-6 0,2-5 6 16,1 2 14-16,-3-7 1 0,0 5 1 0,-2-5 12 0,2 5-1 15,0 0 1-15,0 0 0 0,-1-1-4 0,1-2-5 16,0 3-2-16,0 0-1 0,0 0-7 0,0 0-5 15,0 0 1-15,0 0-2 0,0 0-5 0,0-2-4 16,-2 2 2-16,4 3 2 0,1 0-2 0,-3-3-4 16,0 0 1-16,3 5 0 0,5 0 0 0,1-4 6 15,7 6-4-15,-2-3-2 0,-1 1 5 0,9 1-2 16,-2 2 2-16,2 0 0 0,0-2-4 0,-3 1-2 16,1-3 2-16,-2 1 2 0,4 1-1 0,-5-4 0 15,4 3-2-15,-3-2-1 0,3 0 2 0,1 3 0 16,-2-3-1-16,2-1-3 0,0 3 1 0,2-1-1 15,-5 0 3-15,8-3-3 0,-5 2 1 0,3-3 0 0,0 5 1 16,3-5-1-16,-1 2 1 0,4-1 3 16,-1 1-1-16,-6-1 0 0,4-1 0 0,-1 0 0 0,1 2-1 15,-1 1 3-15,3-3-4 0,-3 0 3 0,-1 0-1 0,4 2 1 16,2 1 0-16,-1 0-1 0,-4-2-1 16,3 1 4-16,-2 1-3 0,-3 2-1 0,1-4 0 15,0 3 1-15,-1-3 0 0,1 1 0 0,-8 1 0 0,1-2-2 16,6 1 2-16,2 1 0 0,-2 0 2 0,1 0-2 15,-8-3 1-15,4 2 1 0,7-2-1 0,-1 2 3 16,-4-2 0-16,-1 0-4 0,4 0 0 0,-3 3-1 16,4-2-2-16,-1-1 1 0,-4 2 0 0,1-1-3 15,-2-1 2-15,-3 0 1 0,1 0 1 0,-4 0-1 16,1 2 0-16,4-2-2 0,-6 0 2 0,1 2 4 16,0-1-3-16,-2-1-3 0,-1 3 1 0,-1-1-1 15,-5-2 0-15,2 0 2 0,-3 0-1 0,2 0-2 16,-5 0 3-16,4 0-5 0,-7 0-4 0,0 0-2 15,1 0-8-15,1 0-26 0,-2 0-12 0,0 0-7 16,0 0-31-16,4 0-71 0,0 0 122 0,-4 0-59 16,1 1 100-16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23:08.7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11964 8387 745 0,'-2'-7'88'16,"2"-1"-88"-16,2 1 34 0,-2 0 84 0,0-1-127 15,0 0-18-15,0 1 8 0,1 0-8 0,2-1 3 16,-3 1 5-16,0 0 11 0,0-3 5 0,0 1 3 16,-4-2 13-16,1-2 7 0,-1 2 1 0,-3 0 0 15,2-1 7-15,-3-3-5 0,2 4-2 0,-4 0 2 16,-1-1-7-16,0-1-2 0,-1-1-1 0,2 3-3 16,-1 0-2-16,-1 0-3 0,-6-5 0 0,3 1 0 15,-3 0-3-15,-2 0-2 0,1 2 1 0,-5-3-1 16,2 4 0-16,-1-2-4 0,2 1 0 0,-2 2 3 15,-3 0-4-15,0 0 0 0,-1-2 0 0,-1 1-2 16,-2-1 2-16,3 1 5 0,-6-2-2 0,5 4 0 16,-1-1 2-16,0 3 0 0,-5-1 2 0,5-1 3 15,-6 1-1-15,-3-4 4 0,0 9 3 0,2-7 1 0,-5 3 5 16,2-5-2-16,0 5 3 0,-1 2-3 0,0 0 1 0,0 1 0 16,4-1-4-16,-3 1-1 0,3 0-1 0,-4 0-3 15,2 4 3-15,2-1-4 0,-1 1-1 0,-1 1-3 16,-2 0-2-16,3 0 4 0,-3 0-4 0,1 3 0 15,-7-2 0-15,4 3-1 0,-2-1 1 0,-2 0 0 16,2 3 0-16,-1-1-1 0,-4 3-1 0,6 0 1 16,-2 1-1-16,-1 2-2 0,-1 3 1 0,5 2 0 15,-6-5-2-15,1 6 2 0,-3-4-2 0,7 6 3 16,2-2-1-16,5 5 2 0,-3-6 1 0,3 1-1 16,4 7 1-16,6-5 1 0,2 9-1 0,-8-4-1 15,7 2 1-15,-3-1-4 0,6 4 1 0,2 1 1 16,-4 0-2-16,3 1 2 0,3 0-1 0,2 1 1 15,-3 1 1-15,3 2-2 0,2 1 2 0,-2-2-1 16,1-1 2-16,-1 4-1 0,0 2 0 0,2 0 2 16,0 2-1-16,0 0 0 0,-4 0 3 0,7 1-2 15,0 4 2-15,4 0 1 0,-4-6-1 0,4 1 0 0,-1-3 4 16,1-2-4-16,2 0 4 0,2 2 0 0,1-3-2 0,-1-4 1 16,3 4-1-16,3-2-1 0,2 0 1 15,3-3-1-15,-2 0-1 0,2-2-3 0,-2 0 0 0,4-1 1 16,2 0-2-16,1-2 1 0,1-1-1 0,2 1 1 15,2-2 1-15,0 1-1 0,4 0 0 0,-3-4 1 16,3-1-2-16,3 0 0 0,-3 0-2 0,-2-2 1 16,10 0 1-16,-8 0 2 0,3-1-1 0,7 0 0 15,-4-2 3-15,1 2 1 0,2 0 1 0,2-2-3 16,-3 1 2-16,3 1-1 0,5-2 0 0,-2-1 1 16,-2 4-2-16,6-1-3 0,1-2 0 0,-5-1 1 15,3-4-1-15,2 8 1 0,-3-1-1 0,0 0 1 16,1-5 3-16,-3 3-3 0,-4 5 3 0,4 1-3 15,1 2 0-15,1-3 1 0,-3-3 2 0,-2 4-3 16,3-1 3-16,0-1 2 0,4-6 2 0,-3 1 1 16,-2-5 1-16,-5 0 4 0,9 1-2 0,-3-4 3 15,0-2 0-15,-2 0-1 0,0-3 0 0,1-2 0 0,2-1-3 16,-2-3-2-16,-2-2 2 0,-1-1-1 0,4 2-1 0,1-2 2 16,-2-7 0-16,-3 5-1 0,1-1 3 0,-2-1 1 15,5-3-1-15,-1-3 1 0,-5 2 1 0,1 1-2 16,4-1 1-16,-4 0-4 0,-1-5-1 0,2 3 3 15,-3-2-3-15,0 3 0 0,-2-6 0 0,6-1 1 16,-10 4 1-16,4-7 1 0,-4 1-1 0,0-1-3 16,-1-2 2-16,1 0 3 0,-1-3-4 0,0 3-4 15,-1-4 1-15,2-1 0 0,-1-1-1 0,-1 0 0 16,2-4-1-16,-2 1 0 0,1 1 2 0,-3-1-2 16,1 1-1-16,-1 1 1 0,-3 0 0 0,-1 0 0 15,3 2 0-15,-6-1-3 0,1 1 4 0,-4 1-3 16,1-1 4-16,-1 2-5 0,-4-3 0 0,1 3 0 15,-3 4 0-15,-1-2 0 0,-2-2 1 0,0 6-2 16,-2-6-6-16,-7 6 6 0,4-1-3 0,-6 0 1 0,-1-5-1 16,-3 6-3-16,1 0 4 0,-5-6-4 15,1 7 4-15,-8-4-6 0,3 1 0 0,-1-1 0 0,1 5-2 16,-6-3 1-16,4 3-1 0,-3 0-4 0,6 3-1 16,3-2-1-16,-5 7-4 0,10 1-18 0,-9 2-5 15,12 1-7-15,-4 2-18 0,4 2-45 0,0-2-74 0,3 6 70 16,-3 2 119-16,-4 0-99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9:08:08.9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22432 5801 424 0,'-6'-7'40'0,"-2"0"2"0,0-1 28 0,0-1-82 0,-3 1-3 16,5 2 2-16,-4-2 5 0,1 0 4 0,1 0-3 16,-3-1 7-16,-2 1 6 0,-1-1 3 0,5-1 3 15,-4-1 7-15,-1-1 5 0,3-3 0 0,-3 3-1 16,1 1 6-16,2-2-7 0,-1-1 1 0,-1-2 1 16,-1 4-6-16,0-1-7 0,0-1 0 0,1 3-3 15,-1-3-3-15,-2 1 1 0,0 1-2 0,1 1-3 16,-1-5 1-16,-3 2-2 0,2 1 2 0,-7-3-1 15,2 2-1-15,0 3-3 0,-8-4 3 0,2 5-3 16,-8-2-1-16,4 2 1 0,-5-3-1 16,-3 6 0-16,1-4 1 0,-4 4-1 0,6 3-2 0,-6-4 5 15,9 5-2-15,-7-5 0 0,5 5 2 0,1-2-4 0,-1 2 3 0,0-4 0 16,-2 0 1-16,-1 2-2 16,1 5 1-16,-3-3 2 0,-5 1 0 0,10-3-2 0,0 5 2 15,-10-1 0-15,5 1-3 0,0 3 4 0,-6-6-3 0,10 1 1 16,-1 4 1-16,-9 3 0 0,4-2 0 0,4-2-1 15,-7-1 1-15,2 0 1 0,3 3-1 0,-9-3-1 16,1 2 1-16,0 0-1 0,-1 2 0 0,6 3 1 16,-5-1-1-16,2 2 1 0,1 1 1 0,4 1 0 15,-2-1 1-15,5-3 0 0,-1 4 0 0,-1-4 0 16,0 4-1-16,5-6 1 0,-8 3 0 0,3-1 3 16,2 2-3-16,1-2 2 0,1-1 2 0,-1 6-3 15,-2-2 1-15,6 2-1 0,4 3-2 0,-6-1 1 16,6-1-1-16,-6 1-1 0,1 3 0 0,-1-4 1 15,4 1 0-15,-2 1 1 0,-2 0 0 0,1 0 1 16,-4 1 3-16,1 2-2 0,-6-1 1 0,3-1 1 16,5 4-4-16,-2 0 5 0,4 0-2 0,-9 0-2 15,10 1 0-15,-3 2 1 0,3-1-1 0,3 2 6 16,-6-1-1-16,4-3 2 0,1 5 6 0,3-1-6 0,4 3 3 16,0-4-2-16,5 4-3 0,-1 0 0 0,4-3-4 0,2 9 0 15,0-6 0-15,3 4-4 0,3 0 2 16,3 0 1-16,-1 0-2 0,4-2 2 0,4 4 0 0,3-2-1 15,-1 1 5-15,4 0-2 0,0 1 1 0,3 2 0 16,0 3 0-16,3-4-3 0,-1 6 3 0,0-1-3 16,1-4 1-16,0 3 0 0,2-1 1 0,-1-3-5 15,0 1 4-15,-1 1 1 0,1-5-4 0,3 1 3 16,-6 1 0-16,4-4 0 0,1 0-1 0,4 1 1 16,-2-3 1-16,3 3 1 0,-7-4 0 0,7 0-2 15,4 0 1-15,0-3 1 0,-4 0-2 0,2 0 1 16,-2 2-1-16,5-2 0 0,4-2-1 0,1-1 4 15,2 0-1-15,-1-2-3 0,0 4 6 0,3-12-5 16,4 2 2-16,1 2-3 0,-2-4 1 0,7 1-3 16,1-1 0-16,-2-2 1 0,6 2-1 0,4 2 0 15,0-5 1-15,0-3-1 0,5 2-1 0,-4-3 3 0,3 1-3 0,-3-3 4 16,2 0-3-16,-3-3 1 0,7-2 1 16,-2 2-3-16,-1-2 2 0,4 2 1 0,0-5-3 0,2 3 1 15,-1-4 2-15,-1 1-3 0,-3 5 2 0,-2-3-2 16,-3-1 1-16,0 3 2 0,-1-1-3 0,2 0 1 15,1-1-1-15,0 0 1 0,2-2 2 0,-2 0-2 16,3 0 1-16,-1 0 0 0,-2 0-1 0,-5-3 1 16,1 2 0-16,3 1-1 0,-3 0 2 0,2 0 1 15,0-1 2-15,2-4 0 0,-4 4 2 0,1-2-2 16,2 3 2-16,-4-3-3 0,-1-3 1 0,-4 3 1 16,0-3-4-16,5-2 0 0,-5 0 0 0,3-1-1 15,-6 0 2-15,4-4 2 0,-3 2-2 0,4-1 1 16,0-2 0-16,-5-3 2 0,3 3 0 0,0-7 2 15,-3 6-1-15,2-4-3 0,-5 2 2 0,-4-5-1 16,3 0 0-16,-2 2 1 0,-10-4-2 0,8 1 1 16,-6 1-4-16,0 2 6 0,0-2-4 0,-4 0 2 15,-5 1-1-15,1 1-2 0,0 0 0 0,0 3-3 16,-5-2 2-16,4-1 0 0,-9 1-2 0,1 0-1 0,3 4-2 16,-5-4 6-16,3 0 0 0,-13-3-3 0,9 3 1 0,-5 1-1 15,2-3 0-15,-5 1-2 0,-2-3 2 0,0-2-3 16,-5 1 1-16,-1 2 0 0,0-6-3 0,-2 1 2 15,-5 1-1-15,-1-1-4 0,-2 2-2 0,-3-1 1 16,4 1-4-16,-3 0-6 0,0 1-2 0,-11-1-2 16,10 2-7-16,0-1-2 0,2 4-3 0,-5 1-1 15,-3 0-3-15,0 2-2 0,0 2-1 0,3 4-3 16,-5-5-1-16,-1 5-32 0,-1 4-24 0,-1-1 36 16,2 9 66-16,0 1-55 0</inkml:trace>
  <inkml:trace contextRef="#ctx0" brushRef="#br0" timeOffset="9200.57">14035 15058 474 0,'-6'-6'218'0,"-2"1"-56"15,5 0-8-15,-3 1 24 0,1-3-160 0,2 4 9 0,-5-3-18 16,5 1-1-16,-3 1 2 0,1-1-6 0,-1 2 3 0,-1-2 15 16,-2 2 4-16,1-2-5 0,-2 2 17 0,-1-2 5 15,0 2-4-15,0-2 6 0,-1 2-2 0,1-1-8 16,3 0 3-16,-5 0-21 0,2 2 1 0,-1-1-2 15,1 0-5-15,-3 0 0 0,4 0-2 0,-4-1 0 16,1 1-2-16,1 0 1 0,-4 0-1 0,2-2 0 16,0 1 2-16,0 0-2 0,-5 1 1 0,11-3-4 15,-11 3 5-15,5-2-4 0,1 2-2 0,5-2-3 16,-9 0 2-16,6 1-2 0,-1-1-3 0,-6-1 2 16,6 1-2-16,-7 2-1 0,5-3 2 0,-4 2-1 15,4 1-1-15,-5 0 3 0,5 0-2 0,-2-2 0 16,1 2-1-16,-3-3 3 0,0 4 0 0,-3-2-1 0,4-3 2 0,-7 4-3 15,2 0 2-15,2-3 0 16,-2 3-2-16,-2 1 2 0,4 0-1 0,-7-1-1 0,-1 2-2 16,1-1 3-16,-3-3-2 0,5 5 2 0,-4-1 3 15,-4-5-5-15,8 1 4 0,2 3-3 0,-4-2 2 16,2-1 3-16,4 0-3 0,-9 0 1 0,10-3-1 0,-4 7 1 16,-1-7 1-16,0 3 0 0,1 1-1 0,1-1-2 15,1-3 0-15,1 0 2 0,-2 8 1 0,4-6-2 16,-5 4 2-16,1-1-3 0,2 0 2 0,1 1 1 15,-2 4-2-15,3 0 1 0,-2-2-5 0,-1 1 4 16,-1-2 1-16,1-1-1 0,-3-3 0 0,4 5 0 16,-4-1-1-16,1-6-1 0,2 1 5 0,0 3-4 15,8 1 1-15,-5-1 1 0,2 2-3 0,1-6 3 16,2 7-1-16,-3-4 1 0,6-1-1 0,-2 3 0 16,-4 1 1-16,8-1-4 0,2 1 3 0,-5 1 1 15,2-7-2-15,1 6 0 0,-1-1 0 0,1-2-1 16,-2 0 3-16,-2 3 0 0,1-1 0 0,1-1 0 15,-3 3 2-15,-1 0-2 0,1-1-1 0,2 1 2 16,-2-4-1-16,-2-2 0 0,-1 3 0 0,1-2-3 16,0 0 3-16,-4 2-2 0,4-3 2 0,-1 4-3 15,-4 1 2-15,-1 1 0 0,-1 0 1 0,2 1 0 0,-3-2 0 16,-1-1 0-16,-1 2 4 0,-1-1-3 0,0-4 2 16,3 0-4-16,6 1 1 0,-9-1 0 0,5-1-2 0,0-1 2 15,1 4-3-15,4-2 1 0,-3 1 2 0,-1-1 0 16,-2-1 0-16,4 1 2 0,0 3 1 0,-3-1-4 15,1-1 3-15,-2 0-2 0,-1 3 0 0,-1-4 0 16,0 2 0-16,-2-2-1 0,2 1 1 0,-3-3-1 16,1 4 0-16,-3-2-1 0,-1 2 1 0,2-1-2 15,-4 2-1-15,5 2-1 0,-4-3 0 0,4 3 3 16,0 0 0-16,-1-3 0 0,3-1 2 0,-7 3-1 16,4-2 1-16,-4-2 0 0,-1 3 0 0,-4-2-2 15,-3-1-1-15,-1 0 0 0,5 4-1 0,-5-2 0 16,3 1 1-16,-2-1-2 0,-6 1 1 0,4 1-1 15,4 2-1-15,-4-1 0 0,1 2-1 0,1-2 1 16,0 0-2-16,0 3 3 0,10-1 0 0,-7-2-1 0,-3 0 1 16,5 1 2-16,1 2 1 0,4-1 0 0,-5 3-1 15,-1-2-2-15,3 0 3 0,2 5-4 0,-7-2-1 16,4 4-3-16,2-1-3 0,-8 0-4 0,7 2-1 0,-1 4-4 16,1-1-3-16,2 3 0 0,4 2-2 0,-5-2 1 15,5 2-1-15,-1 3 0 0,-1 0 1 0,4 0 1 16,-1 2 0-16,-1-4 3 0,1 1 5 0,-2 2-3 15,0-1 5-15,0 0 5 0,3 0-1 0,-4 2 2 16,1-1 3-16,-2 1 2 0,1 0-1 0,2-1 1 16,3 4 1-16,2-2 2 0,3 0-3 0,6-1 3 15,-3 0 0-15,7 1-2 0,-1-2 3 0,2 1-2 16,6 1 0-16,-2 0 1 0,3-1 0 16,2 3-2-16,2-2 3 0,1-5-1 0,10 5 1 0,-4-3 0 15,0-1 0-15,10-1-2 0,-1 1 2 0,4-4 2 16,6 0 0-16,7 5-2 0,-9-6 1 0,12 0 1 0,1-2-1 0,-1 0 2 15,3 0-3-15,-2 0 0 0,-1-3 0 0,-2 2 2 16,2 0-2-16,-2-1 0 0,0 1-1 16,-3-4 1-16,2 2 2 0,4-1 0 0,-2-1 2 0,0 0 2 15,-2-2 5-15,7-1-5 0,-5 0 4 0,-3 2 0 16,5-3-1-16,-5 1 4 0,0-1-4 0,-1 3 0 16,2-2 0-16,-5 0-1 0,4 2-2 0,-4-1-2 15,2 0-1-15,-4 1 3 0,0-1-5 0,1-1 4 16,4-1-1-16,-8 2 0 0,0-2 2 0,2 0 1 15,-1 0 0-15,1-2 1 0,0 1-1 0,3 1 0 16,-4 0-2-16,3-2 1 0,5 3-2 0,-1-1 1 16,-4-3-1-16,4 2 0 0,0 0 0 0,-2-1 1 15,-1-3 10-15,2 0-10 0,-2 0 10 0,-2 0-4 16,3 0 1-16,-4-5 4 0,8 5-8 0,-7-3 1 16,-1 3-2-16,7 0 0 0,-4-2-1 0,3 2-1 15,0-1-1-15,5-1-1 0,-2 1-3 0,2 1 0 0,0 0 3 16,-5 0-1-16,1 0 0 0,2 0-2 15,-4 3 0-15,-2-2 4 0,-2 2-4 0,0 1 2 0,-1-4 0 16,0 3-2-16,-2-2 1 0,7 4 4 0,-9-3-3 16,4 1 3-16,-2-3 2 0,-3-2 1 0,6 2-1 15,-2 0 2-15,0 0 2 0,-7-1-2 0,8-1 3 0,1-1-3 16,2 0 0-16,-2 0 1 0,5-1-2 0,-1-2-6 16,-2 0 2-16,4-1-1 0,-5-2 0 0,1 1 2 15,0 2-5-15,-2-2 1 0,-3-1 0 0,0 2 1 16,0-1-1-16,-1 1 3 0,3 0-2 0,-2 1 0 15,-2-3 1-15,1 2-1 0,-2-1-1 0,2 1 2 16,-2-1-3-16,6 0 1 0,-4-2-1 0,4 3 2 16,3 0-2-16,-2 1 0 0,-3-2 3 0,9 3-3 15,-4-1-1-15,1 1-1 0,-2 1 0 16,-2 0 2-16,4 0 0 0,-3-1-2 0,0 2 1 0,2-2 1 16,-2 0 0-16,-1 2 1 0,0-1-1 0,4 0 0 15,-7 0 1-15,5-1 1 0,3 2-2 0,-5-2 0 16,5-1-1-16,0-2 1 0,-1 0 1 0,2 0-2 15,4 2 0-15,-2-2 1 0,-4-1 1 0,2-1 1 16,-1-2-1-16,0 7-1 0,2-3 1 0,-5-3 1 0,1 2-2 0,-2-4 1 16,-4 4-1-16,5-4 1 0,-8 4 1 0,7-4-1 15,-5-1-1-15,1 4 2 0,-3-4-2 0,2 3 0 16,1-3 3-16,-3 6-3 0,11-6 1 0,-8 3-2 16,2 2 1-16,-3-1 1 0,2 4 0 0,-1-2 1 15,-1-3-2-15,-8 3 0 0,0-1 1 0,1-1 1 16,-3-1 1-16,-1-3-2 0,-4 5 0 0,-1-2-1 15,1 4-2-15,-4-4 0 0,1 5-3 0,-1-3-19 16,-5 2-24-16,0 3-19 0,2-3-32 0,-2-2 2 16,-2-2-44-16</inkml:trace>
  <inkml:trace contextRef="#ctx0" brushRef="#br0" timeOffset="37149.29">18677 16299 631 0,'-3'-8'101'0,"0"-1"-101"0,3 3 36 15,-2-4 80-15,2 1-72 0,-1-1-51 0,1-1 4 16,1 0 0-16,1 2 2 0,1-1 4 0,-1 1 10 15,-1-2 6-15,-1 2 2 0,0-2 12 0,0 3 5 16,0 0 1-16,0-2 1 0,0 4 6 0,-1 0-6 16,1 0-2-16,-5-1-1 0,3 3-8 0,-1-1-1 15,2 0-1-15,-3 0-4 0,-2-3-1 0,3 1-1 16,-5 3-11-16,3 1 7 0,-6-1-8 0,0-6 2 16,-1 5-1-16,-4-1-3 0,2 5 0 0,-5-1-4 15,0-6 0-15,-3 8 2 0,2-1-5 0,-4-1 0 16,1 0-5-16,-3 1 5 0,1-1-2 0,0 2-1 15,0 0 1-15,-3 0-1 0,4-4 1 0,-3 0-2 16,0 0 2-16,2 2-2 0,-6 2 1 0,1-3 0 0,3 0-1 16,-3-3-1-16,-6 6 1 0,2-2 0 0,4 2-1 15,-7 3-1-15,0-6-1 0,2 3 1 0,2 2 0 16,-5 1 1-16,2 1 1 0,-2 0-4 0,-1-3 3 16,4 4-1-16,6 1 0 0,-6-3 2 0,4 2 0 0,-3 1-2 15,5 1 5-15,0-1-3 0,-1 2 0 0,4 1 0 16,-1 1-2-16,0 1 0 0,4 3 0 0,5-2 0 15,-4 1 1-15,7 3-3 0,-4 1 4 0,1-1 0 16,6 3 0-16,-2 1 1 0,-1 0 1 0,3 4-3 16,1 0 5-16,-2-1 1 0,4 4 0 0,3 0 2 0,-5 1 2 15,1 2 0-15,5 1 3 0,-6 7-3 16,5-2 3-16,0 1 0 0,4 0 2 0,-4 3-4 16,4 0 2-16,1 0-1 0,-1 2-2 0,4-6 0 15,-2 2-3-15,-2 2 1 0,2-1-2 0,3-3 0 16,-3 2 0-16,-3 0-1 0,3-4 1 0,0-1 2 15,0-1-2-15,2 1 2 0,-2-3 0 0,-2-2 0 16,2 2 0-16,3-4 0 0,4 4 2 0,-7-1 4 0,3 1-1 0,-3-5-3 16,1 1 2-16,9 3 0 15,-2-2 0-15,1-2-1 0,1-2-1 0,2 1-2 0,-1-2 1 16,3 1-3-16,2 1 2 0,0-3-2 0,-2-1 0 16,3 2-1-16,1-2 0 0,2-1 1 0,-1-1 1 0,3 1 3 15,1-2 2-15,1-1-3 0,-2-2 7 0,3-2-3 16,0 1 3-16,1-2-1 0,2 1 0 0,-5-2-1 15,4-1-2-15,5 1 2 0,-4 1-1 0,0-5-1 16,5 2-2-16,-3 0 2 0,-3-2 0 0,8 5-1 16,-6-1-2-16,-2-6 2 0,5 1-1 0,-6-2 2 15,1 0 1-15,-2-1-3 0,4 3 5 0,-3-5-1 16,0 0-3-16,0 0 0 0,-1-4 0 0,5 4-2 16,-3-3 1-16,0 0-3 0,0-5-2 0,2 2 1 15,1-2 3-15,0-3-4 0,-3 3 2 0,-2-1 0 16,2-2 0-16,6 1 0 0,-8-1 0 0,2-3-1 15,1 0 0-15,-4 3 2 0,2-5-2 0,1 2-1 16,-2 0 0-16,-3-2 0 0,4-1 0 0,-4 1 2 0,-2-1-3 0,2 0 0 16,-3-1 1-16,5 1-1 0,-4 0 1 0,-3-1-1 15,2 1-1-15,0 1 0 0,-5-1 1 16,7 1 0-16,-7 1 1 0,0-1 1 0,-3-1-1 0,-2-2 2 16,4-2 1-16,-2 7 0 0,-3-3-2 0,-3-1-1 15,4-2 0-15,2 0-1 0,-5-1 0 0,2 1 1 16,-5 1 0-16,-1-8-5 0,9 5 6 0,-3-2-2 15,-5 2 0-15,-3 0-2 0,8-1 2 0,-2-1-2 16,0 2 2-16,-1 0-1 0,-3-3-4 0,4 5 5 16,-1-4-1-16,-4 2 0 0,1 0 0 0,-5 1-1 15,4-1 3-15,-1 2-2 0,-1 0 0 0,1-1 0 16,0 2-1-16,0 0 3 0,0-1-2 0,0-2-2 16,-2 1 3-16,4 3-1 0,-2 0 4 0,-3-2-1 15,-5 4 0-15,6-7-1 0,-3 8 0 0,2 0 1 16,-2-4-1-16,-7-6 2 0,7 6-4 0,-1 0 0 15,1-6 0-15,-6 4-1 0,-1-2-1 0,4-1 4 16,1 7-3-16,0-2-3 0,-6-3 4 0,5 1-3 16,-3 1 1-16,0-1-3 0,-2 1 2 0,-1-2-4 0,-1-2 0 0,-3 4 0 15,3-2-1-15,0 0-2 0,0 0 1 0,-4 3-10 16,3 2-8-16,-1-2 1 0,-2 0-13 0,5 0-26 16,-2 3-12-16,-1 1-6 0,3 4-31 0,4-4-76 15,1 3 139-15,2 2-64 0,4 6 117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9:09:25.1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3534 16106 205 0,'0'-3'27'16,"5"-1"-27"-16,-5 3 14 0,0-4-14 0,3 0 25 16,-2 2-12-16,7 2-4 0,-1-1-5 0,-6 1-2 15,7-1-3-15,2 2 1 0,-3 0 7 0,-2 0 0 16,-2 0 5-16,0-2 20 0,4 1-1 0,-6-2 0 15,1 1 19-15,4 2-6 0,2 0 0 0,0 2 3 16,-7-4-10-16,6 2-6 0,-1 2-3 16,0-1 1-16,1 2-8 0,-3-3-3 0,3 2 2 0,-3 0-6 15,9 4 0-15,-8-1-4 0,2-2 1 0,3 3 3 16,-4-3-5-16,4 4 7 0,-7-4-1 0,3 1-1 0,-1 0 8 0,3 0-2 16,-4 1 0-16,6 1 2 0,-5-3-2 0,4 2-3 15,-3 0 0-15,4-2-2 0,1 0-2 16,-2 0-3-16,-1-1-1 0,3-1 0 0,0-1-4 0,2 0 4 15,-1 0-3-15,1-1-1 0,-1-1 1 0,3-1-2 16,-1-2 1-16,-2 2 3 0,1-1-4 0,1 0 0 16,-1 1 0-16,-1-1-1 0,-1-1 0 0,2 0 1 15,-1 4-4-15,1-1 1 0,-4 2 0 0,-1-2-1 16,5-1 1-16,-4 3-1 0,1-1 0 0,-6-1-3 16,7 1 3-16,-1 1 0 0,1-2 0 0,3 2 2 15,-1-2-1-15,4 1 0 0,-1-1 3 0,3 1 0 0,-2-1 1 16,5-1-1-16,-2 3 0 0,-1-2-2 15,-1 1 2-15,0-1-3 0,6 2-1 0,-7 0 3 0,1-1-4 16,2-1 2-16,-6-1-1 0,3 1 0 0,2 2 1 0,-4-3 3 16,0 2-3-16,4-3 2 0,-3 3 3 0,0-1-2 15,2 2 4-15,0 0-5 0,-3 0 3 0,4-1 0 16,-1-1-4-16,-1 2 1 0,3 0-2 16,-2-1 2-16,4-6 1 0,-5 3-7 0,5 0 2 15,2 0 1-15,2 2-2 0,-5 1 2 0,4-6-4 0,-3 4 4 16,0 2 0-16,3-4 2 0,2-1 0 0,-2 4-2 15,0-1 2-15,4 1-4 0,-1 1 2 0,2 1 1 16,-2 0-1-16,-1 0 0 0,1 0 0 0,-1 0-2 16,1 0 2-16,1 0 1 0,-4-2-1 0,3-1 1 15,-1 0-1-15,-2 3 1 0,2-2-1 0,-1-1 0 16,6 0 0-16,-2 1 0 0,-2 2-1 0,0-3 2 16,4 0-1-16,4 0 1 0,-6 1-1 0,8-2 0 15,-5 2 0-15,1-1 1 0,1-3 2 0,3 4-4 16,-2-1 2-16,-3-2 0 0,2 1 5 0,2 2-5 15,-4-9 1-15,0 5-1 0,3 1-1 0,1-1 3 16,-6 2-2-16,5 0 0 0,0 2-1 0,2-3-1 16,3 4 1-16,-2-2 0 0,1 1 0 15,-2-1 0-15,6-2 0 0,-7 2 0 0,3-2 1 0,-6 4 0 0,2 2 1 0,1-1-2 16,-4-1 1-16,-2-1-1 0,7 2 0 0,0 7 2 16,-1-3 0-16,3-1 2 0,-1-3 3 0,3 0 4 15,4 0-5-15,1 4 3 0,-4-4 3 0,4-2-5 16,-5 2 5-16,1 0-8 0,-1 3-1 0,1 3-1 15,-4 4 1-15,-1-7-1 0,1 3-2 0,-3 1 3 16,-4-7-2-16,10 7 1 0,-10-3 1 0,6-3-2 16,1 1 0-16,2-1 3 0,-3 1-3 0,1 1 3 15,5 5-3-15,-11-8 5 0,9 6 1 0,-2-1 1 16,-7 1 0-16,1 2 1 0,3-3 1 0,-8-2-1 16,6-3 5-16,0 5-7 0,-2-5 3 0,3 1-3 15,-6-1 1-15,7-1 1 0,1 2-3 0,2-1 0 0,-3 2 1 16,6-1-3-16,-7-1 1 0,5 2 0 0,1 3-2 0,-5-7 3 15,0 2-2-15,3 2 1 0,-7-1-5 16,0-1 7-16,3 3-2 0,-6-3 2 0,6-1-2 0,-1 1-2 16,-2 0 3-16,1 0 1 0,2-3 4 0,1 3-5 15,-3-2 3-15,4 2-4 0,-2 0 1 0,2 0 4 16,-4 0-6-16,1-1 1 0,0 1-1 0,1-2-2 16,-5 0 2-16,2-1-2 0,-3 2 0 0,3 1 5 15,-3 0-3-15,5 0-1 0,-10 0 2 0,6 1-2 16,2 1 1-16,-6-1-1 0,9 1 1 0,-7-4-4 15,5 1 0-15,2-1 0 0,4 1 0 0,-6-1 1 16,4 2 1-16,6 0-1 0,-6 0 0 0,3 0 1 16,-3-1-2-16,1 2 3 0,-1-1 0 0,-4-1-3 15,4-6 3-15,1 4 1 0,-7 2-2 0,2-1 3 16,-4-1 0-16,6 0-1 0,1 3 0 0,2 0 0 16,-3 0 0-16,-1-5-2 0,6 5-2 0,-2 0 5 15,2 0-4-15,-2-3 1 0,-1 4-1 0,-4 3 0 16,-2-3 1-16,3 7-3 0,-6-5 3 0,6 2 1 15,-4-2-1-15,3 5 0 0,-3-3 2 0,5-1-3 0,0 3 5 16,2-4-2-16,1 1 0 0,1 0-4 0,-2 0 0 16,-1-2 5-16,3 1-1 0,-4-1-3 0,0-1 3 0,2 4-2 15,-4-2 2-15,1 2 5 0,6-2-4 16,-5 3 0-16,2-3-2 0,3 0 3 0,-4-1 0 16,7 0 0-16,-1-2-3 0,1 0-2 0,-2 0 0 0,2-2 1 15,0 0 3-15,-4 2-4 0,2 0 3 0,-6 0-4 16,2 0 3-16,-6 0 0 0,4 0-3 0,2-1 0 15,-2-1-1-15,0 2 1 0,-5 0 0 0,4-1 1 16,-5 2-1-16,-2 1 4 0,-3 1-1 0,7 2-3 16,-7 3 0-16,-6-2 2 0,8 2-2 0,-5 0 0 15,1 0 0-15,1 3-3 0,-2 0 2 0,-3-2 1 16,-2-1 1-16,4 4-2 0,-7-4 1 0,3 3-5 16,-4-1-9-16,-1-1 3 0,2 1-13 0,-1-1-57 15,-1 4-50-15,4-2-29 0,0 1-83 0,-2-2 5 16,2-2-84-16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9:10:33.5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9584 17713 882 0,'-13'0'116'0,"-1"0"-115"0,8 0 53 0,-7 0 95 0,4-1-111 15,-2-1-22-15,6 1-4 0,-3-3-5 0,3 3 2 16,-1-2-9-16,-6-2 2 0,8 0 2 0,1 2 2 16,-6-2 2-16,1 1 9 0,2-1 1 0,-2 0 1 15,0 1 9-15,3-1-1 0,-3-1 3 0,-1 1-4 16,1 0 0-16,3-1-7 0,2 4 0 0,-3-1 2 16,3 0-6-16,0-2-12 0,-4 5 4 0,6-1-1 15,1 1-3-15,0 0-1 0,0 0-2 0,0-2-5 16,0 1 0-16,0 1-1 0,3-4-4 0,3 4 5 15,-3 0-4-15,8 0 3 0,-8 0 0 0,7 2 0 16,1 0 5-16,3-1-4 0,0 1 3 0,0-2-2 16,2 1 1-16,3-1 0 0,1 0 3 0,1 0-5 0,2 0 4 0,-4 0 0 15,3-1 0-15,4 1-1 0,-3 0 1 0,4 0 2 16,-2-2-2-16,2 2 1 0,-2 0 0 0,-1 0 0 16,4 0 4-16,-8 0-4 0,5 2 1 0,-4-2-1 15,1 0 1-15,5 0 2 0,-5 0-2 0,0 0-1 16,1 0-2-16,4-3 2 0,3-1-2 0,-2 1 3 15,-1-1 0-15,1-1 0 0,7 0 6 0,-7-1-6 16,8-1 4-16,-1 1 0 0,-5 0-3 0,8 0-2 16,-1 1 1-16,0 0-4 0,-6 2 0 0,7 0 3 15,-5 1-2-15,-2-1 1 0,4 3 1 0,-5-1 3 16,3 1-2-16,-3 0 4 0,6 0 0 0,-6 0-4 16,6-2 4-16,-1 2-2 0,-2 0-1 0,3 0 1 15,3 0 0-15,-1-3-3 0,-2 3 4 0,5 0-1 16,-5-2 1-16,3 2 0 0,-1 0 0 0,-2 0-1 15,2 0 2-15,-3 3 1 0,-2-1 0 0,0 0-1 16,-5-1 0-16,5 2 0 0,-3-1 0 0,0-1-1 16,1 3 0-16,-4-3 0 0,-3 1 0 0,4-1-1 0,2-1 0 15,4 0 0-15,-5 0 1 0,5 0-1 0,-1 0-1 16,5 0 2-16,5 0 0 0,-4 0-4 0,-6 0 2 16,0 0 0-16,5 2 0 0,-8-1-2 0,3-1 3 15,-3 2-6-15,4-2 3 0,-5 2 1 0,8-1 0 0,-8-1-1 16,7 0 2-16,-2 2 2 0,-5-2 2 0,2 0 0 15,2 0 4-15,3 1-4 0,-7 1 2 0,5-1 1 16,-5-1-2-16,5 2 0 0,1 0-1 0,-2-1 0 16,1 2 1-16,-5-1 0 0,-1-1-5 0,5 1 4 15,-1 0-2-15,1-1 2 0,-4 1-2 0,5-1-2 16,-5 3 4-16,8-4-1 0,-6 1 1 0,-3 1-1 16,5-2 0-16,4 1-4 0,-1 1 3 0,-2-2-1 15,3 0-1-15,-3 0-2 0,4 0 4 0,1 0-4 16,-3 0 4-16,-4 0-3 0,1-2 1 0,-5 2-2 15,5 0 0-15,-3 0 2 0,8 0-1 0,-11 2-1 0,1-1 1 0,-1 3-1 16,7-1 1-16,-5 0 2 0,4 2-1 0,-5-1-2 16,0 1-2-16,7 0 2 0,-1-2 0 0,-1 3 1 15,1-3-1-15,-3 0 0 0,4 1 2 16,2-1-1-16,-7-2 3 0,5 1-4 0,1-1 1 0,2 1 1 16,-5-2 1-16,-2 2 1 0,5-2 0 0,-1 1 0 15,1-1 0-15,4 0 1 0,-1 0-1 0,5 0-1 16,0 0-1-16,6 0-1 0,-3 0 0 0,-1 0-1 15,1 0 0-15,-4-1 0 0,-1-1 1 0,1 2-1 16,-6-2 0-16,0 2 2 0,4-1 0 0,-2 1-1 16,-1-2 2-16,-4 2-3 0,4 0 2 0,-8-1-1 15,4 1 2-15,-1 0-3 0,-3-2 2 0,-1 2 0 16,1-1-1-16,1 1 2 0,-3-2 0 0,1 2 0 16,-3 0-1-16,0 0 1 0,-1 0 0 0,0 0-1 15,-5 0-3-15,-2 0-1 0,-1 0-2 0,3 0-6 16,-5 0-6-16,0 0-1 0,3-2-9 0,-4 1-14 15,0-1 0-15,0 1-6 0,0-2-15 0,-1-2-23 16,-1 3-18-16,1-4-10 0,0 1-32 0,10 1 2 0,-6-3-30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23:36.0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13471 10327 353 0,'-13'-8'55'0,"2"3"7"0,9 2 52 16,-15-3-104-16,8 3-10 0,1 1-1 0,2 2-1 15,-4 0 2-15,5 0 1 0,-2 0 3 0,2 2 9 16,-3-2-12-16,3 1 20 0,-1-1 0 0,3 0-2 15,3 2 2-15,0-2 0 0,0 0-4 0,0 0-5 16,0 0-2-16,0 0 4 0,0 0-8 0,0 1 7 16,3-1-3-16,3 0 0 0,-3 0 6 0,5 0 3 15,-3 0 2-15,8 0 1 0,-4 0 2 0,-1-1 0 16,1 1-9-16,4 0 8 0,1 0-5 0,5 0 0 16,-5 0-3-16,-3 0 1 0,5 0-2 0,1 3-7 15,-1-1 4-15,1-1-3 0,0 2-5 0,1-1 3 16,2 1 2-16,5 0-1 0,-4 0 5 0,-2 0 0 0,4-1 1 0,1 3 1 15,-7-2 1-15,7 2 4 16,-5-2-3-16,-1 0 0 0,5 0 2 0,-5 0-2 0,3 0 3 0,-4-1-3 16,5-1-2-16,-3-1 1 0,0 2 0 0,-2 0 3 15,1-2-1-15,0 0-7 0,0 0 6 0,4 0-5 16,-5 0-1-16,2 0 2 0,0-2-3 0,-2 0 1 16,0 1 0-16,-2-1 0 0,0 2-2 0,-1-3 1 15,2 2-3-15,0-1 1 0,0 0-3 0,6 1 5 16,-3 1-3-16,-2-3-4 0,2 1 3 0,4-1 0 15,-1 1-3-15,-3-1 1 0,3 0 2 0,-3 0-5 16,2 0 3-16,4-2-1 0,-2 2 2 0,-5 0-1 16,5-2 0-16,-1 2 0 0,-1-2-1 0,-1 2 4 15,-4 0-1-15,6 0 0 0,-6 0 1 0,1 0-2 16,2-1 2-16,-3 1-2 0,-1 2 3 0,3-3-6 16,-3 1 0-16,-1 0 2 0,4 2-4 0,2-1 2 0,-6 0 0 0,0 2-1 15,7-1-1-15,-4 1 1 16,5 0 0-16,-3 0 2 0,3 0 2 0,-1 0-4 15,-6 1 3-15,4-1 3 0,0 0-1 0,-2 0 3 0,-2 0 0 16,-4 0 1-16,0 0-4 0,3-1 5 0,6 1-2 0,-6-2-2 16,0 1 1-16,-1-1-2 0,3 1-1 0,4 1-2 15,-4-4 5-15,-2 4-5 0,2-1 1 0,4 1-3 16,-6 0 1-16,4 0 1 0,2 0-2 16,-6-2 2-16,7 2-5 0,-5 0 3 0,-1 0 0 0,1-1 0 15,3-1 1-15,-5 1 1 0,-1-1 1 0,1 2-2 16,0-2 3-16,0 2-1 0,0-3 0 0,2 3 0 0,1-1 0 15,-1-1-1-15,6 1 1 0,-8-1-3 16,2 0 3-16,6 1-1 0,-9 1 0 0,1-3-1 16,-5 3 0-16,5 0 1 0,-7 0 0 0,11 0-1 15,-7 0 1-15,2 3-2 0,0-3 1 0,1 1-1 16,3 3 0-16,-1-1 0 0,3-2 0 0,-7-1 0 0,2 5 0 16,-1-3 0-16,4-1 0 0,1 2 2 15,-6-1-1-15,1-2 0 0,1 1 1 0,2 1 0 0,-2-2-4 0,-2 2 4 16,4-2-2-16,-2 1 1 0,4-1-1 0,-3 0-2 15,0 0 1-15,0 2 1 0,-1-2 2 0,2 0-2 16,0 1 2-16,-2-1-2 16,-1 2 0-16,1-1 3 0,0-1-2 0,2 2-1 0,-4 0 3 0,7-2-3 15,-8 1 1-15,3-1-1 0,-3 2 1 0,2-2 0 16,-4 0 1-16,1 0 0 0,1 0 1 0,-10 0-2 16,10 1 4-16,-1-1-2 0,-7 2 0 0,0-1-3 0,5 1 0 15,-2 0 4-15,2-1-4 0,-8 1 1 16,2-1 0-16,-1 1-3 0,1 0 1 0,4 1 2 15,-7-2-3-15,-4 1-7 0,5 1-1 0,6-1-2 16,-6 1-5-16,-1 0-19 0,2 2-20 0,-7-1-11 0,6 4-29 16,5 0-130-16,-4 5 181 0,-2-1-74 15,1-2 119-15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25:13.5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3671 8990 56 0,'-2'-2'5'0,"2"2"-16"15,-3-1 11-15,-2-1-49 0,2 1 49 0,3-1 0 16,-1 0 0-16,-1 1 0 0,1-1 0 0,-4-1 0 16,2 2 0-16,1-1 0 0,-1 0 0 0,-3 1 0 15,1-1 0-15,-3 2 0 0,3-1 0 0,-7-1 5 16,9 1 0-16,-7 1 5 0,-2-4 4 0,4 3 6 0,3-1 1 0,-3 1-2 16,-1-1 7-16,6 1-6 0,-2-1 3 15,-3 0-4-15,8 2-5 0,-2-1 2 0,-2-1 1 0,2-1 1 16,1 2 2-16,-4-4 2 0,0 2-2 0,2-1 2 15,-2-2 2-15,-3 1-2 0,-1 1 0 0,4-3-1 16,-1 3-1-16,1-3 2 0,5 3 2 0,-9-4-3 16,6 3 2-16,-4 0 2 0,4 1-3 0,-6-1 5 15,3 0-4-15,-4-1-3 0,2 1 1 0,5 2-1 16,-3 0-5-16,-4-2-2 0,9 1-4 0,-7 4 3 16,5-5-6-16,-5 3 1 0,3 1-2 0,-3 1 1 15,4-2 0-15,-1 1-4 0,-3 1 3 0,8-2-1 16,-8 4-3-16,8-2 0 0,-1 0 2 0,1 0-3 15,0 0 1-15,0 0-1 0,1 1 1 0,4 1 0 16,0-1-1-16,-2 2 1 0,5 1 0 16,-1-4-1-16,-2 3 2 0,5 0 3 0,2-3-4 0,-4 1 5 15,1-1-2-15,9 0 0 0,-6 0-2 0,7 2 2 16,-1-2-3-16,2 0-1 0,-4 0 3 0,-1 0-1 16,7 0 2-16,-6 0-3 0,5-2 5 0,-2 1-4 0,1 1 1 15,-1-2 6-15,1 2-3 0,4 0 1 0,-7-4 3 16,7 4 1-16,-4 0-2 0,-2-4 3 0,4 4-2 15,-2-3 0-15,2 0-2 0,0 0 1 0,0 1-1 0,-1-1 0 16,2 0-1-16,1-2 0 0,-5 4-1 0,3-1-2 16,-3-1 0-16,6 2 2 0,-6-3-3 0,1 3-2 15,2 1 1-15,-2 0-2 0,6-2 1 0,-4 2 0 16,-2-1 1-16,2 1 0 0,2 1 2 0,-4-1 0 16,4 0 2-16,1 0-2 0,-1 0 2 0,-1 0 1 15,4 0-2-15,-7 0-1 0,5-1 1 0,-1 1 0 16,-3 0 0-16,-3 0-1 0,4 0-1 0,0-3-2 15,-4-1 0-15,2 6 2 0,-1 0-2 0,2-1 0 16,-6-1 0-16,7 0-1 0,-4 0 2 0,4 3-1 16,-5-1 0-16,3-2 1 0,-4 3 0 0,1-1-1 15,4 2 0-15,-9 1-1 0,6-2 1 0,1 0 2 0,-4 0-3 16,-1 2 0-16,9-2 0 0,-5 0 2 0,0-1 3 16,-1 0-4-16,0 2 2 0,5-1-2 0,-6 1 2 15,6-1 1-15,-6-2-2 0,0 1 0 0,4 4 0 16,2-3 1-16,-6 2 0 0,-1-3-3 0,4 2 0 0,-3 1 5 15,0 0-3-15,3-1-1 0,-4 0 3 0,0 0-4 16,0-1 2-16,4 2 0 0,-2 0 0 0,-4-2-2 16,3 0 1-16,-2 0 3 0,3 2-4 0,-1-2 1 15,0 2 1-15,-1-2 0 0,4 2 1 0,-5 0 1 16,5-2-1-16,2 1-3 0,-1 0 3 16,-7 0-1-16,6-1-2 0,-2 2 0 0,2-2 1 0,4 0-2 15,-4 2 1-15,3-2 0 0,-3 2 0 16,10 0 0-16,-11-2 0 0,6 2 0 0,0-1 1 0,-4 1 0 15,1 0 1-15,2-2-1 0,-2 3 0 0,-1-1 0 16,0 0 0-16,1-1-1 0,1 1 0 0,0 0 0 16,-2-2-1-16,2 3 1 0,2-1 0 0,-5 0-2 15,3-1 2-15,0 1 0 0,-6 0 0 0,6-1 0 0,-3 3 1 16,4-2-1-16,1 1 4 0,-5-1-4 0,1 1 0 16,-3 0 0-16,9 0 1 0,-3 1 0 0,1-1-1 0,-5-1 0 15,1-1 0-15,5 0 0 0,0 0 1 0,5-1-1 16,-5 1-1-16,1-1 3 0,-1 0-2 0,3-3 1 15,0 1-1-15,1 1 2 0,-3-2 2 0,1 0-3 16,0 0 2-16,0-2-1 0,4 2 0 0,-9-3 2 16,10 3 1-16,-7-3-3 0,2 0 4 0,1 0-2 15,2 1-2-15,1-1 3 0,-4-3-5 0,9 3 4 16,-8-4-3-16,7 4-1 0,-4 0 2 0,1-3 1 16,-2 0 0-16,0-1 1 0,1 1-1 0,-2 1 0 15,-1 1-1-15,-1-3 2 0,-1 1-3 0,4-2 1 16,-5 2-1-16,4 1 2 0,-4-1-1 0,-3-1 1 15,-3 1 3-15,6 0-5 0,0 0 3 0,-3 1 0 16,0-1-1-16,-1-1-1 0,-4 1-1 0,8 1 1 16,-1-1-1-16,-2 0 3 0,-5-1-1 0,5 1 0 15,0 0 0-15,-6-2 6 0,7 0 0 0,-7 0-6 16,-3-1 3-16,1-1-2 0,0 1 0 0,-1-1 0 0,-1-1 1 0,-1 2-5 16,2 0 2-16,-1 1-1 0,1 0 3 0,-2 0-3 15,0-1 0-15,-2 2-1 0,4-1 0 0,-2 1 0 16,2-1 0-16,-2 0 0 0,1 0 2 0,1-3-2 15,-1 3 0-15,-1-1 4 0,2-1-2 0,-2-2 4 16,-3-1-1-16,1 0 1 0,-1 6-2 0,-3-1 6 16,1-2-2-16,-1 1 0 0,-4-4-1 0,1 5 0 15,3-1 0-15,-4 1-4 0,1-5 6 0,-1 4-7 16,1 3-1-16,1-7 0 0,2 7 0 0,-2 0 2 16,-3-1-1-16,3-1-1 0,0 1-1 0,-3-8 3 15,7 4-1-15,-7 2-2 0,0-2 2 0,3 2-2 16,-3-6 0-16,1 4 2 0,-1-1-2 0,8 2 2 15,-8-2 1-15,3 1 2 0,-3-3-3 0,0-1 3 16,2 4-1-16,-1-3 0 0,-1 2 1 0,-1-4-1 16,-2 2-1-16,1-2-1 0,-1 2 1 0,0-2 3 15,3 0-2-15,-3 1-2 0,0-1-1 0,1-1 0 16,-3 1 0-16,2-1 3 0,0 1-4 0,-2-1 1 0,-3 1 3 0,4-6-4 16,-3 5 2-16,1-4 0 15,-2 4-3-15,0 0 1 0,2-2-1 0,-5 1-2 0,0-2 3 0,0 4 0 16,-2-1 0-16,1 0 0 0,-1-1 0 0,-1-1-1 15,-2 2 1-15,2 0 0 0,-5 3 0 0,0-2-1 16,-1 2 1-16,0 3-2 0,-4-5 1 0,0 2 1 16,1 6-2-16,-4-5 1 0,-1 2-2 0,1 2-1 15,-6 0-1-15,3-1 1 0,0 2-3 0,-3 2 3 16,0-2-1-16,2 2 2 0,2-1 1 0,-2 3-2 16,4-1 3-16,-1 0-1 0,1 1 0 0,-3 0 0 15,2 1-1-15,-2 2-2 0,3-2 1 0,-1 1 3 16,1 0-1-16,-1 1 1 0,0 1 1 0,1 0-2 15,-3 0 2-15,0-2-1 0,0 2-1 0,2 0 4 16,-7 0-2-16,9 2-3 0,-1-2 3 0,-3 0 0 16,6 1 0-16,-2-1 2 0,-1 2-1 0,3-2-2 0,-1 0 2 15,-3 0-1-15,3 2 0 0,-1-1 0 0,1-1 1 0,0 2-3 16,0-1 1-16,-2 1 1 0,2 1 0 16,-2-1 0-16,-4-1 0 0,2 1-1 0,0 1 1 15,-4-2 0-15,3 1 0 0,-3 0 1 0,4-1-3 16,-4 1 2-16,5-1 0 0,3-1 0 0,0 3-1 0,1-1 0 15,4 0 0-15,-4 1 0 0,-1-2 0 0,1 1-1 16,1 1 0-16,-1 0-2 0,2 0 0 0,0 0 3 16,0 1-2-16,3-1 0 0,-1 3 1 0,1-3-2 15,-2 2 3-15,6-2 1 0,-9 3 0 0,4-2-2 16,1 0 2-16,-2 3-2 0,1-3-1 0,-4 1 2 16,-1 1-3-16,0 2 2 0,0-3 1 0,3 0-3 15,-5 4 3-15,-1-4 0 0,6 1 2 0,1 2-1 16,-2-3-1-16,-3-4 1 0,6 4-1 0,-5 0 3 15,7-2-1-15,-4-2-1 0,-1-1-2 0,1 2 3 16,0-1-2-16,1 3-1 0,-1-1-5 0,-1 0 0 16,-1 2-1-16,1 1 3 0,-1-1 1 0,3 1-8 15,-2 0 7-15,-1-3 0 0,2 4-1 0,-3-1 2 0,2-1-1 0,-4-2 1 16,2 3 2-16,3 0-1 0,-2 2 2 0,-4 0-2 16,-5-2 2-16,11-2 0 0,-2 5-1 15,4 0 2-15,-1 1 1 0,-2-1-3 0,4-6 2 0,0 4 1 16,9-4-1-16,-7 6 4 0,0-9-2 0,4 2-3 15,-1 1 1-15,0 0 1 0,0 3-1 0,-4-2 2 16,3 0 0-16,1-2-3 0,-1 4 3 0,1-1-1 16,0-2 5-16,0-1-5 0,1 1 1 0,-2 2 0 15,2-2-2-15,-1 0 2 0,1 0-1 0,-2 2 1 16,2-1 1-16,0 1-2 0,-1-2 2 0,2 2-2 16,-3 1-1-16,1-3 1 0,-1-1-2 0,4 3 2 15,-8-2-1-15,3-2-1 0,0 1 1 0,2 1 0 16,-3-1 1-16,7 2 2 0,1 0-3 0,-7-1 0 15,0-3 1-15,2 4 0 0,3-2-1 0,3 1 0 16,2 0-1-16,-10-3 1 0,5 3 0 0,-1 1 2 16,5 0-3-16,3-1 1 0,-10-1 0 0,6 1-2 15,-10 0 2-15,14 0 0 0,-6 1-1 0,2-1-2 0,1 0 1 16,-6 0 1-16,11 2 0 0,-7 0 0 0,4 1 1 0,-4-1 0 16,1-1 1-16,2 1-2 0,-2 0 3 15,1-1-3-15,-4 3-1 0,7-1 0 0,-4-1 2 0,-2 1-4 16,4 0 4-16,-2-1 0 0,2 1 1 0,-2 1-1 15,0-1 0-15,0 0 0 0,-1 0 0 0,0 1 0 16,1 1 0-16,-2-1 0 0,1 3-2 0,1-1 2 16,0 1 0-16,-3-1 0 0,2 2 0 0,1-1-1 15,-3-1 0-15,0 1 1 0,0-1 4 0,3-1-5 16,-3 0 2-16,0 1-1 0,0-1 0 0,3 1 2 16,0-2-2-16,0 4-1 0,2-2-2 0,-4 1 1 15,4-4 0-15,0 5 2 0,0-3-3 0,-1 1 1 16,-1 2 0-16,2-3 0 0,-2 0-3 0,7 0 4 15,-1 0-2-15,-1-4 2 0,-2 4 0 0,5 0-2 16,0-3 3-16,-1 4-2 0,-2 1 2 0,3 1-3 16,0 3 0-16,0-2 0 0,-5-2-1 0,2 3 1 15,6 2-1-15,0-1 0 0,-1 2 2 0,1 0 0 16,-3-4 0-16,6 6 0 0,-4-3-1 0,1 1 1 16,3-2-1-16,-4 2 3 0,1-2-2 0,0-1-2 0,5 1 3 0,-7-3-1 15,10 3 0-15,-9-3 3 0,1 2-1 0,5-1-1 16,-2 1 0-16,0-2 1 0,-2 0 0 0,0-2 0 15,3 2 0-15,-3-1-2 0,3-1 2 0,-3 4-2 16,4-2-6-16,-1 0-15 0,2 1-5 0,5 1-98 16,0 0 112-16,8 4-35 0,3 0 50 0</inkml:trace>
  <inkml:trace contextRef="#ctx0" brushRef="#br0" timeOffset="1148.83">10804 8288 1001 0,'2'-12'-12'0,"0"2"-10"0,2 2-27 0,3-1 6 15,0 1-25-15,8 2-10 0,0 1 5 0,-2 0-1 16,-1 1-10-16,3 1 37 0,-8-2 10 0,6 2 11 0,-3 0 38 15,-6-4 30-15,1 1 6 0,-5-2-1 0,2 0 30 16,1 2-13-16,-5-5 3 0,1 3-1 0,-3-1-16 0,6 1-14 16,-8-2-5-16,7 1-1 0,-1 3-16 0,-6-1-4 15,3 3-3-15,-2-6 1 0,0 5-5 0,-7 1-2 16,4-1 0-16,-9 3 0 0,4-2-1 0,-1-1 0 16,-5 0-1-16,-1 5-2 0,-4-1 1 0,0-2 0 15,-4 3 1-15,1-7-4 0,-6 6 1 0,3-1 2 16,-6 2-3-16,-2 0 4 0,2 2-1 0,-5 1-1 15,0-2-1-15,4 9 2 0,-9-7 0 0,7 0-2 0,-4 2 0 16,4 0-1-16,-7-1 0 0,5 4 2 16,5 0-1-16,-6-2-2 0,7 4 3 0,-3 2-1 15,7-1 0-15,-4 2 2 0,6-4-1 0,-3 2 1 0,4 2 0 16,-1 1-2-16,3-1 2 0,1-1-1 16,1 2 4-16,8 1-2 0,-7-3 1 0,-1 4 3 15,4-2 0-15,7 2-1 0,2-2 4 0,-2 2 0 0,4-1-3 0,1 1 4 16,8 0-3-16,9 1-3 0,4 0 1 15,-2-1-2-15,-1 3-2 0,4 0 3 0,0 1 0 16,5-1-2-16,1 0 1 0,1 0 0 0,-4 1 3 0,7-4-1 16,-1 1 0-16,2-2 4 0,-3 0 1 0,3-2 0 15,-1 0 1-15,1-1 3 0,2 1 0 0,0-1-1 16,-2-1 0-16,2 2-3 0,1-5-1 0,0 3 5 16,1-2-6-16,-3-3 0 0,3 1-2 0,1-1 1 15,-2-1 0-15,-1-5 1 0,4 1 0 0,0-1 1 16,-2 0 0-16,1 0 0 0,1-3 2 0,-3-3-2 15,5 3 0-15,1-5 7 0,-5-3-5 0,1 5 3 16,-1-2 1-16,-1-2-7 0,-1 2 9 0,6-1-6 16,-7 0 0-16,1-2-2 0,1 0 2 0,-4-7-2 0,-2 6 0 0,3-3 4 15,-3 0-3-15,-4 1 1 0,5-4 2 0,-7 3 3 16,-5-1-2-16,0 3 4 0,5-4 0 0,-7 1-2 16,-3-3 5-16,4 0-2 0,-10 2-1 0,3-2-3 15,5-1-2-15,-5-2 3 0,-5 1-5 0,2-1 0 16,-4 2-4-16,-4-2-1 0,-2-2-1 0,3 4-1 15,-11-1 0-15,-1-1-1 0,-4 0-3 16,-2-3-2-16,-8 3-1 0,-4-3 4 0,-7 3-5 0,-1-2 1 16,-2 7-2-16,-2 5-2 0,-3 0 1 0,5 12-23 15,-4 0-26-15,-2 5-18 0,-1 9-36 0,10 12 2 16,-6 5-42-16</inkml:trace>
  <inkml:trace contextRef="#ctx0" brushRef="#br0" timeOffset="40348.99">14455 5289 348 0,'-1'-14'71'0,"-6"1"-22"15,6 2-3-15,-1-2 18 0,2 6-66 0,0-1 0 16,-1 3 2-16,1-3 2 0,0 8-2 0,0 0 1 16,-3-1 0-16,3-1 3 0,0 2 8 0,-2 0-3 15,-6-3 8-15,5 3 6 0,1-3 1 0,-5 1-2 16,5 2 8-16,-1-5-9 0,3 5-3 0,-5 3 0 15,2-1-11-15,3 0-3 0,0 2-4 0,0-2 3 16,2 3-4-16,-2 3 0 0,0-1 0 0,0 3 1 16,3 2 2-16,-3 9 0 0,-5-5 3 0,5 6-3 15,-2 1 2-15,-7 2-1 0,4-1 3 0,5 3-5 0,-1-1 1 16,-4 0-1-16,10 5 1 0,-15-4 0 0,10 1-1 0,0 4 0 16,2-4-2-16,-10-1 0 0,8-1 0 0,-3 1 1 15,0-3 0-15,6 1 0 0,-3-3 1 0,0 0 0 16,0-3 4-16,-3 1-1 0,1-6 1 0,0 1 1 15,-2-1-1-15,-1-5 1 0,3-1 0 0,2 0 1 16,-3-3 1-16,6-4 2 0,-6 5-1 0,-5-9-1 16,8 3 0-16,0-3 3 0,-3 2-2 0,3-7-2 15,-6 1-3-15,8 1-1 0,1-5-1 0,1 3 1 16,0-4-3-16,3-1 2 0,0-3-2 0,4 4-2 16,0-2 3-16,0-4-1 0,0 1-1 0,1 1-4 15,-4-1 2-15,2 0 0 0,1-1-1 0,0 1 2 16,-3-2 2-16,3 2-6 0,1-2 5 0,-1 2-1 15,0-1 1-15,2 1 1 0,-1-2-3 0,-1 0 3 16,2 0-2-16,-2 2 1 0,-2 0 0 0,2-2 0 16,-1 0-1-16,2 3 2 0,-2 4-2 0,1-2 1 15,-3 1-2-15,1 2 1 0,1 3-1 0,-6 3-2 16,7-1-3-16,-1-2 4 0,-2 2-6 0,1 6 4 0,1-5-1 16,-3 4 0-16,3-4 4 0,1 2-3 0,-5 3 0 15,0 1 2-15,1 3-2 0,4 0-3 0,-2 4 3 0,-4 0-3 16,3 1 0-16,0 6 4 0,-4-1-1 0,1 3-1 15,3 2 4-15,1 3 2 0,-1 0 1 0,-1 2-1 16,-3 2 1-16,7 3 2 0,-1-3-1 0,-2 1 3 16,-1 1-1-16,-7-1 1 0,5 2 1 0,3-1-2 15,-6-1 1-15,-2-1-2 0,3-1 2 0,-3-1 0 16,0-2-1-16,6 2 2 0,-6-5-3 0,2-1 0 16,-4 0 1-16,0-6-3 0,1-4-6 0,-4 0 2 15,5 0-9-15,0-2-19 0,-1-6 0 0,-1 0-1 16,5 0-21-16,-1-3-13 0,1-3-6 0,6-4-7 15,-1-4-13-15,6-2 0 0,4-1-13 0</inkml:trace>
  <inkml:trace contextRef="#ctx0" brushRef="#br0" timeOffset="40882.49">15511 5293 780 0,'-5'-1'-6'0,"0"1"-13"0,1 3-1 0,-1 2-22 16,-3 3-4-16,3 3 0 0,-4 4-26 0,3 1 23 16,-5 3 1-16,0-2-3 0,0 1 23 0,-2 0 14 15,0 0 11-15,1 1 4 0,-1-5 15 0,2 3 1 16,2-1 4-16,-1 1 0 0,-1 4 4 0,3-6-8 15,2 4-3-15,-2-2 2 0,4 4-8 0,0-2-3 16,0 0-3-16,2 0 1 0,1-1-3 0,1 1 0 16,0-3 3-16,3 0-4 0,1-2 3 0,0-2-1 15,-1-2 0-15,5-1 3 0,-5 1-2 0,6-4 4 16,-4 0-3-16,6 1 2 0,-3-3 3 0,0-4-1 16,1 4 1-16,0-4-1 0,4 0 0 0,-5-5-4 15,3 0 3-15,0-3-3 0,2 0-2 0,2 2-1 0,-1-3-1 16,5-1 1-16,-5-2-3 0,5-1-2 0,2 0-1 15,-1 4 1-15,-2-5-3 0,5-2 3 0,-6 2 1 16,7-2-3-16,-4 2 4 0,-5-3 2 0,2 3 2 0,0-2 0 16,-1 0 2-16,-13 0-1 0,8-1-1 0,-8 5 3 15,5-3-2-15,-2 1 1 0,-4-2-1 0,0 1-1 16,4 1 1-16,-1 1 0 0,-5-3 1 0,0 1-3 16,-4 0 1-16,1 1 0 0,-5 0-1 0,2 0 1 15,-2 1-1-15,0 2 0 0,4 2 1 0,-6-1 1 16,-2 1 0-16,4 4-2 0,-2 1-2 15,-2-1 2-15,-1-5-4 0,-3 4 0 0,4 5-8 0,-10-1-1 16,6 0-4-16,0 2-20 0,-2-1-9 0,7 2-2 16,-4 3-28-16,6 0 2 0,4-2-11 0</inkml:trace>
  <inkml:trace contextRef="#ctx0" brushRef="#br0" timeOffset="41565.56">16772 5246 593 0,'2'-3'37'0,"-2"6"-35"0,0 0-6 16,0-1 4-16,3 1-2 0,0 3-7 0,-1 4 5 15,-1-1-1-15,-1 1 2 0,0 2 3 0,0 1 5 16,0 1 3-16,-6 0-1 0,3 7 6 0,3-2 0 16,-3 1-1-16,0 0 3 0,-1 1 0 0,3 1-5 0,-2 3-2 15,3 2 0-15,-2-2-5 0,2 2 0 0,0-2 0 16,0 3-3-16,0-4 1 0,5 4 1 0,-5-3 2 0,5-3-2 16,-4 0 2-16,1-3 1 0,-1-3 1 0,1 1 0 15,1-1 1-15,-3-3 3 0,6-1 0 16,-6-4-1-16,2 0 2 0,1-2-2 0,-1 0 2 0,-2-4 3 15,0-2-3-15,0 2 1 0,-2-2 1 0,0-4-2 16,1 0 4-16,-1-3-3 0,2 3-2 0,-1-4 1 16,-1 0-2-16,-1-3 1 0,3-2-3 0,0 4 0 15,-2-4 1-15,1-2-4 0,-1-1 3 0,2-5 0 16,0 6-3-16,-1-6 2 0,-1 1-2 16,1-2-1-16,-3-2 2 0,4 2-2 0,0-3-1 0,0 0 3 15,0-2-4-15,4 0-1 0,-1-3 2 0,-2 2-2 16,4-2-1-16,3-1 1 0,-5 3-2 0,6-1 2 15,1 2-1-15,2 4-1 0,-1 1-2 0,1-2 4 16,-3 4-4-16,5 4 1 0,7 0-3 16,-4 1 0-16,2 2-1 0,-4 0 3 0,1 4 0 0,3 3-3 0,0-1 3 15,0 3-1-15,-3 1 1 0,-2 3 0 16,1-2-2-16,4 2-3 0,-3 5-1 0,-2 1 1 0,-3 2-6 0,3 4-18 16,-4-1-10-16,-2 4-1 0,1 2-23 0,-4-3-15 15,3 0-13-15,3 2 10 0,-5-3 85 0,3-1-65 16</inkml:trace>
  <inkml:trace contextRef="#ctx0" brushRef="#br0" timeOffset="42132.62">17699 5106 924 0,'3'-6'-7'0,"-3"1"0"0,3 1-6 15,-3 2 9-15,-1 2-39 0,-4 2 0 0,-2 1 14 0,-5-2 1 16,2 7-1-16,3-2 15 0,-11 2 11 0,-1-3 4 16,1 1 3-16,-1 1 11 0,3 2-5 0,-1 5 3 15,-4-4-3-15,-2 2-2 0,-1 2-3 0,8 4-1 16,-3 1-2-16,4 3-2 0,-3-4 2 0,-2 1-1 0,6 8 0 15,1-7 1-15,-1 6-2 0,1-1 3 0,1 2 2 16,1-4-2-16,1 2 1 0,4 2 1 0,-2-3 0 16,5 1 3-16,0-3-1 0,1-2-1 0,2-2 0 15,0-1 1-15,2 0-1 0,1-4 3 16,2-1-4-16,1 1 4 0,0-2-1 0,2-3 0 0,2-2 1 16,-2-1 0-16,3 0-2 0,0-4-1 0,1-1 0 15,1 0-2-15,-1 0 0 0,1-1 0 0,3-4 0 16,-1 0 0-16,4-1 1 0,-1 0 1 0,4-1-3 15,-4-1 3-15,4-3-2 0,4 3 0 0,-3-1 2 16,-1-2-4-16,-1-2 3 0,1-1-2 0,-5 0 1 16,2 0 1-16,-2-2 2 0,-1 1-2 15,4-3 2-15,1-1 0 0,-5 2 1 0,-2-3 3 16,-2-2-4-16,4 1 3 0,-5-1-5 0,0 0 3 0,-6 2-1 16,3-2-4-16,-7-2 0 0,1 0-3 0,1 1 2 15,0 1-2-15,-3-3 0 0,-6 3-4 0,0-2 3 0,2 5-4 16,0-1 0-16,-1 2 1 0,-5 6-4 0,-2-4 1 15,1 2-9-15,-6 1-4 0,4 1-1 0,-9 1-11 0,5 3-10 16,-1 0-12-16,1 2-2 0,1 1-17 0,4 0-28 16,12 4-8-16,-8-1 24 0,8 2 85 0,-2-3-71 15</inkml:trace>
  <inkml:trace contextRef="#ctx0" brushRef="#br0" timeOffset="42582.48">18256 4535 727 0,'-10'-19'50'0,"2"4"-16"16,2 5-50-16,-5-2 181 0,9 7-199 0,1 5-11 15,1 5-2-15,-3 1 2 0,3 2-12 0,1 6 24 0,1 3 2 16,-1 2 0-16,-1-5 25 0,-1 5 11 0,-1-3 8 16,2 4 2-16,-6 1 11 0,1-1-1 0,-3 2 5 0,2 0-2 15,0 8 0-15,1-3-6 0,-3 3-5 0,4 0 3 16,2 4-11-16,-6 1 0 0,5 0-3 16,1 4 4-16,-2-5-4 0,-1 3 1 0,0 0-2 0,-1 3 4 15,1 2 0-15,2-4 0 0,-5 3 4 0,2 0-6 16,-2 0 6-16,0 1-3 0,2 2 1 0,-4-3 0 15,4-3-2-15,-2 6 2 0,2-5-3 0,-2 0-1 16,0-1 1-16,4 0-4 0,-4-3 1 0,3 1 3 16,2-3-6-16,-3 0 3 0,2-3-3 0,3-2 2 15,-2-1 0-15,0-7-2 0,1-1-2 0,2 0 2 16,0-5-3-16,-2 0-7 0,2-6 0 0,0 0-2 16,2-5-5-16,0-1-6 0,2-1-7 0,-2-2-2 15,-1-9-9-15,4 1-35 0,1-2-12 0,-1-10-9 16,5-1-41-16,-1 0 2 0,2-8-25 0</inkml:trace>
  <inkml:trace contextRef="#ctx0" brushRef="#br0" timeOffset="42949.25">18017 4878 877 0,'-8'-14'31'0,"-2"1"-17"0,9 6-4 0,-6-1-1 16,4 3-60-16,2 3 16 0,1 2-23 0,-2 0 23 16,2 4-5-16,-2 2-3 0,-1-1 24 0,2 1 16 15,1 0 9-15,0 0 1 0,0-1 17 0,1 1 2 16,4-1 1-16,0 0-4 0,3 0 2 0,3-2-5 15,-2 3 0-15,8-1-3 0,-1-1-7 0,1 1-6 0,5 0 2 16,4 0 2-16,-1-2-6 0,-2 0 0 0,4 0-1 16,0-1 1-16,1-1-1 0,-3 1-1 0,2-2 1 15,-3 0 2-15,-1 1 0 0,7 1-3 0,-6-2 0 0,-1 0-3 16,-1-2-1-16,0 1-13 0,-3-1-6 0,-1-1-2 16,2 2-15-16,-6-1-22 0,-1 0-8 0,1-1-3 15,2 3-26-15,-2 0 2 0,3 0-10 0</inkml:trace>
  <inkml:trace contextRef="#ctx0" brushRef="#br0" timeOffset="43550.21">18957 5023 705 0,'3'-14'-24'0,"-3"9"30"15,-3 0 1-15,6 5-10 0,-6-3 4 0,5 3-4 16,-1 0-5-16,-4 0 5 0,2 2 0 0,-4-1-3 16,3 1 6-16,-7-1 4 0,6 1-1 0,-10 0 7 15,1-1 0-15,1 1 8 0,-2-1-1 0,-3 2-3 0,0-1 7 16,2 3-5-16,-1-1-3 0,-3 1 1 0,1 1-8 16,-2 2-1-16,2 0-2 0,3 2-2 0,-4-1-1 0,-1 2 0 15,4 3 0-15,-1 0 0 0,-1-1-1 0,3 4-2 16,-1-1 1-16,1 1 1 0,3 4-1 15,5-4 1-15,0 4-2 0,1-4 2 0,-1 0 0 0,3-1 1 16,1 3 0-16,2-2-2 0,2-3 2 0,-1 3-1 16,1-2 0-16,6 2 1 0,-4-1 0 0,4-1 0 15,-2-2 0-15,2-2 1 0,3 2 1 0,-1-4 0 16,-2-1 5-16,1-3-5 0,2-1 2 0,2-1 0 16,-2 1 1-16,1-4-1 0,-2-4-1 0,2 0 1 15,1-3-3-15,-1 0 1 0,3 0-1 0,0-4 3 16,-2 0-1-16,-4 2-1 0,2-7 0 0,-1 2 1 15,-1-2 1-15,-1-3 2 0,0-1-3 0,-2-4 0 16,0 2 0-16,4-3 1 0,-2 5-2 0,1-4 0 16,4-1-1-16,-10 1 1 0,8 5-2 0,-2 1 3 0,-7 0-1 15,1 3 0-15,-3-1-1 0,0 3 2 0,0 2-3 16,8 7 4-16,-6-1-3 0,-1 5 1 0,7 0-2 16,-5 5 1-16,2 2-1 0,-5 1-1 0,-2 2-1 15,1 2 2-15,-1 6-3 0,1-1 2 0,-4 3 1 0,5 5-2 16,5 1 2-16,7 0 0 0,-7 6 0 15,3 2 2-15,-5-2-2 0,2 3 0 0,2-2-3 0,-7 0 3 16,4-2 0-16,-4 0-5 0,6-2-1 0,-3-7-3 16,2 1-2-16,0-4-5 0,1-1-2 0,8-3-3 15,-9-4-5-15,3 0-14 0,-1-3-10 16,3-6 4-16,-2 2-21 0,4-2-27 0,1-5 67 0,4-2-41 16,4-4 68-16</inkml:trace>
  <inkml:trace contextRef="#ctx0" brushRef="#br0" timeOffset="43949.11">19775 4378 858 0,'-5'-9'63'0,"9"4"-128"16,-4 8 25-16,0 2-7 0,-5 3-45 0,6 4 30 15,4 7 1-15,-6 0-6 0,-7 6 38 0,5 0 17 16,-5 0 12-16,5 1 3 0,-7-3 23 0,-1 9 13 16,3-4-1-16,-1 3-2 0,-1 2 15 0,-1 5-19 15,3 0 3-15,-1 1-4 0,9 7-17 0,-8-4-1 16,2 2-4-16,-2-1 1 0,5-1-2 0,-5-1 3 15,2-3-1-15,-5-3 0 0,-2 1 3 0,8 0 5 16,-4-3-2-16,-2-6-1 0,6-1 3 0,-3 3-5 16,7-1 2-16,-4-3-2 0,-3-3-5 0,7-3-3 15,-3-2-2-15,1 2 1 0,-1 0-4 0,0-6-11 16,-2-1-3-16,3-1-5 0,1-3-12 0,-4 2-11 0,1-4-3 16,1-1-1-16,1-2-13 0,1-2 4 15,0-1-17-15,1-3-2 0,-1-1-6 0,2-3 1 0,2-2-11 16</inkml:trace>
  <inkml:trace contextRef="#ctx0" brushRef="#br0" timeOffset="44282.35">19302 4773 617 0,'-5'-16'94'0,"5"7"-39"16,3 1-1-16,-3 1-7 0,3 4-51 0,0 3-10 15,5 5-10-15,-3-2 8 0,4 3 0 0,-2-2 0 16,2 2 8-16,1 0 5 0,1-3 3 0,-2-1 0 16,4 0 6-16,5 1 2 0,-2-3 2 0,0 3-3 15,6 3 3-15,-2-4-4 0,1 1-1 0,2 0 0 16,3-1-5-16,-1 2 1 0,-8-1 0 0,7-1-1 15,-4 0 1-15,5-4-1 0,-6 2 0 0,3-3 1 16,3 1-1-16,-7-4-1 0,7 3-1 0,-3-3 0 0,1 1 0 16,-7 2-8-16,5-2-9 0,-4 2 2 0,-4-2-14 15,1 2-14-15,-2 0-4 0,1 1-4 0,-1 1-17 0,-2 1 0 16,-2 0-15-16,0 0 54 0,-1 3 31 0,-2-2-50 16</inkml:trace>
  <inkml:trace contextRef="#ctx0" brushRef="#br0" timeOffset="44632.44">20098 4796 691 0,'0'-4'50'0,"3"7"-52"15,0 2-5-15,3-1 19 0,-3 4-25 0,5 5 8 16,-5 1-5-16,2 5 1 0,0 0 8 0,-2 1 6 16,-3 2 7-16,0 3 2 0,-3-1 8 0,-4 1 8 15,3 2 3-15,-3-1-1 0,1 1 8 0,-2 0-7 0,2 1-5 16,-3 1 4-16,-1-1-12 0,2 2-4 0,-1-5 0 16,-2 5-5-16,1-7-3 0,3 4-1 0,-3-8 3 15,-1 0-2-15,5-2-1 0,-4-4 2 0,4 4 0 0,0-7-2 16,3 1 2-16,-5-7-7 0,6-1-4 15,-3-1 3-15,2 1-8 0,2-4-13 0,-1-9-6 16,4 2 1-16,-1-1-13 0,7-4-27 0,2-1-7 0,-1 2-5 16,7-11-27-16,1 6-12 0,5-3 71 0,3-2-52 15,0-5 97-15</inkml:trace>
  <inkml:trace contextRef="#ctx0" brushRef="#br0" timeOffset="45032.22">20843 4836 571 0,'3'-2'41'0,"-3"5"-28"0,0 0-13 0,-1 2 43 0,-2 3-41 15,1 3 1-15,-6 2-2 0,2 1 1 16,-4 3 0-16,-1 0 6 0,-1 1 4 0,-1 1-2 0,-1-1 8 16,-2 1 2-16,4-1-1 0,-4 0 3 0,-1 1 0 15,1 0-3-15,0 0-6 0,1 2 4 0,-3-3-7 16,3 1-3-16,0 2 0 0,3-2 1 0,-1 1-4 0,-1-1-2 15,3-2 2-15,2 1-2 0,-1-3-1 0,-1-1-1 16,5 4-2-16,-2-10 1 0,2 4-2 0,4-2-2 16,2-1 0-16,0-3 0 0,0-1-2 0,5-3 1 15,-5-4-1-15,9 4-1 0,1-5 1 0,-4-2 1 16,3-3 0-16,4 2-4 0,3-2 2 0,3 0 1 16,0 0 0-16,1-5 2 0,-3 7-2 0,5-5 2 15,0 2 0-15,-3-5 4 0,3 1 0 0,-4-3 2 16,0 1 1-16,0-1 1 0,2-3 3 0,-4 2-3 15,1-1 3-15,-6-2-3 0,2 1-3 0,-1 3 2 16,-4-1-2-16,-3 0-1 0,-2-2-1 0,-3 1-2 16,-3 1-3-16,0 0 3 0,-7 1-7 0,-2 0-11 15,1 2-5-15,-5 2 5 0,0 1-15 0,-1 1-7 16,-3 2-11-16,-1 4-7 0,2-1-10 0,-1 2 1 0,2 3-11 16</inkml:trace>
  <inkml:trace contextRef="#ctx0" brushRef="#br0" timeOffset="45665.68">21216 4811 1038 0,'6'-10'76'0,"1"9"-118"0,0 5-3 0,-2-1 28 16,1 4-77-16,-1 8-7 0,-2 1-1 0,2 5 2 15,-5 1-2-15,-5 0 41 0,1 1 8 0,-4 2-3 16,1-1 50-16,-2 0 19 0,3 1 6 16,-2-2 0-16,5 1 18 0,-7 3-12 0,7-2 2 0,-3 0 3 15,4-1-16-15,1 4-5 0,-2-4 0 16,-4-2 1-16,1-2-5 0,6 4 3 0,-10-12 1 0,7 1-2 15,-3 1 4-15,1-6 11 0,-3-4-2 0,2 3 1 16,0-4 9-16,4 0-7 0,4 3 1 0,-4-4 1 0,-2-4-8 16,4 2-7-16,4 0 0 0,-4 0-2 0,0-3-6 0,-4-5 0 15,-4-1-1-15,3-1 2 0,5 4 0 0,-2-5-2 16,-5 0-1-16,11 3 3 0,-4-6-2 0,5 0 0 16,0 0-1-16,4-3-1 0,-7-2 0 0,-1-2 1 15,7-1 0-15,-5-6 0 0,8 6-1 0,-1-3 0 16,1-2 1-16,-8 3 1 0,11-4 0 0,0 1 0 15,2 2 0-15,-2 0 1 0,3 3 0 0,-1 1-2 16,5 3-1-16,-1 0-1 0,-1 4-2 0,0-2 2 16,3 2-5-16,-3 2 1 0,1 2-1 0,2-1 1 15,-3 2 1-15,3 4-3 0,-3 0-1 0,3 5 4 16,5 2-1-16,-4 1 1 0,4 3 1 0,1 4 3 16,7 6 0-16,-7-2 1 0,7 3 1 0,-5 2 1 0,0 6 4 15,0 2 1-15,-1 1 1 0,1 4-3 0,-8 1 2 16,4 1-1-16,-6 4-1 0,2 0 0 0,-6 1-2 15,-2-1-1-15,-3 0 0 0,-6-2 2 0,2 0-3 16,-3-5 2-16,-1-1-1 0,-2 0 0 0,-1-3-1 0,0-5 2 16,-3-3-2-16,2 0-8 0,-1-5-1 15,-1 0-3-15,-5-6-9 0,6 0-23 0,-5-4-16 16,2-2-5-16,-3-2-29 0,0-3 2 0,-4-3-27 0</inkml:trace>
  <inkml:trace contextRef="#ctx0" brushRef="#br0" timeOffset="45969.77">19932 4364 1368 0,'4'9'-73'0,"2"1"-84"0,-3 9-90 0,5 4 95 16</inkml:trace>
  <inkml:trace contextRef="#ctx0" brushRef="#br0" timeOffset="59432.59">14430 6396 306 0,'13'-2'30'0,"-2"2"-1"0,1 0 21 15,1 0-54-15,1 2 0 0,-5 1 0 0,1 2 4 0,-1 0 0 16,-2 1-3-16,-3-1 4 0,0 4 8 0,-4 1-1 16,1-1 16-16,2 0 1 0,-3 2 7 0,-3-1-3 0,3 1 4 15,-3 1 5-15,1 3-2 0,1-1-17 0,-2 3 4 16,-4 0-10-16,4 2-3 0,-5 2-1 0,5 5-3 16,0-5-3-16,-3 2 3 0,1-2 1 0,-4 1-2 15,7 2 3-15,-7-2-2 0,5 3 1 0,-7-6 5 16,8 4-4-16,-5-1-3 0,5 0 0 0,2 0 1 15,-4-3-2-15,0 0 1 0,1-2 0 0,2 2-5 16,-3-3 5-16,2-2 2 0,-3-1-2 16,0-1 3-16,-1-2 1 0,-1-1 3 0,1-4-2 0,2-2 2 15,3-1 1-15,2-2-2 0,-3 0-1 0,3-2-1 16,0-3-3-16,0 1-3 0,-3-3 0 0,1-4 1 16,1 0-4-16,4-1 0 0,-3-4-1 0,5-3 0 15,-2 0-1-15,2-1 2 0,6-1-3 0,0-1 3 16,-5-1 0-16,-5-3 0 0,3 1 4 0,-1-5-6 15,3 7 3-15,-3-5 1 0,2 2 1 0,1 0 0 0,2 2 1 16,1 0-6-16,1 1 1 0,4 6 3 0,-3-5-3 16,3 7-1-16,-3-4-1 0,-1 4 2 0,-1 2 0 0,4 1 2 15,-4 1-2-15,4 1-1 16,-1-1 1-16,1 3 1 0,-1 2 0 0,1 4 0 0,0 1 0 0,-1 1-2 16,-1 1 1-16,2 6 1 0,-2-3-1 0,-2 1 1 15,2 6 0-15,0-1 1 0,0 2 2 0,0 5-2 16,0 2 1-16,-4 0-1 0,4 5 0 0,0-2 2 15,-5 3-1-15,2 2-2 0,1-1 1 0,-1-2-1 16,-2 3 4-16,4 0 0 0,-5 1-1 0,1 2-2 16,0-5 2-16,-4 0 0 0,2 2 0 0,1 1 0 15,-3-3-6-15,-2-1 1 0,1 3-3 0,-1-5-19 16,0 0-10-16,5-3 4 0,-2 1-25 0,-1-4-18 16,2-4-11-16,4-2-5 0,-3-2-20 0,8-2 0 15,-1-6-7-15</inkml:trace>
  <inkml:trace contextRef="#ctx0" brushRef="#br0" timeOffset="59899.04">15168 6789 1022 0,'-13'-3'73'0,"2"2"-72"0,3 2-17 16,-1 1 36-16,3 4-49 0,-1 2-17 0,0 1 2 0,0 4 2 16,-1 1-14-16,-1 3 19 0,-1-1 3 0,-1 1-2 15,2-1 24-15,-4 3 7 0,4-2 3 0,-5 1 0 16,6-1 7-16,-3 2-1 0,3-2 2 0,3 2-2 16,1 0-2-16,2 1-4 0,2-4-4 0,5 1 1 15,0-3-8-15,-2 1 3 0,8-4-1 0,-3-5-2 16,-1 2 3-16,8-5 3 0,-6 2 2 0,4-4 2 15,1-1 3-15,0-3 0 0,2-3 0 0,-2 0 1 16,6-2 0-16,-4-2 2 0,6-2-1 0,-5-1 0 0,2-1 2 16,0 0-2-16,1 1 1 0,-1-1 2 0,3-2-2 15,-4 2-2-15,2-2 0 0,-3 1 2 16,4-1 0-16,-7 2 0 0,2-4 3 0,-2 1-5 16,-1 0 4-16,-4 1 1 0,4-3 0 0,-6 2 0 15,-2-4 1-15,5 1 0 0,-7 3 3 0,-3-1 0 0,0 3 2 0,0-3 2 16,-3 6-2-16,-4-1 2 0,4 2 1 0,-9 0-4 15,4-1-5-15,-5 2 0 0,4 1-6 0,-5 9-5 16,-5-5-6-16,1 0-2 0,-2 5-8 0,3 0-9 16,-5 7-7-16,4 0-5 0,-1-3-15 0,4-1-48 15,-1 1 77-15,5 7-28 0,0-4 56 0</inkml:trace>
  <inkml:trace contextRef="#ctx0" brushRef="#br0" timeOffset="60482.33">16878 6413 1 0,'-13'5'0'15,"-3"-2"0"-15,2 0 0 0,-3 4 0 0,-4-3 0 0,-2 1 3 16,-2-2 0-16,0 5 26 0,-4-2 2 0,1 2 0 15,0 0 26-15,-5-2-7 0,4 4 5 0,3-2 2 16,2 1-9-16,-1-3-17 0,4 2-5 0,2 0-2 16,1 2-17-16,10-4-5 0,-5 5-2 0,7 2-2 15,1-1-4-15,2 1-1 0,-2 4 2 16,7-4-2-16,4 1 0 0,-7 0 4 0,2-2 2 0,-1-5-1 16,2 1 4-16,6 3-2 0,-5-4 3 15,3 1-1-15,2-1-2 0,4 1 6 0,4-1-3 0,-2 1 0 16,0 0 4-16,-1-3 3 0,6 0 1 0,-3 2 0 15,-1-3 1-15,4 0-5 0,-3-1 4 0,0 4 3 0,1-1-3 0,-1-1 4 16,-2 1 0-16,0-3 0 0,-1 5 5 0,-1-2 1 16,-1 1 0-16,-1 2 0 0,-4-3 1 0,0 4-2 15,-3-2 3-15,-1 1-4 0,-2-1 2 0,2 3-5 16,-4-3 0-16,0 0 1 0,-1 1-5 0,-5-3-4 16,-1 4-2-16,3-2 2 0,-5 0-5 0,-2-2-1 15,-1 0-2-15,-3-3-2 0,-2 4-2 0,1-4-10 16,-2-2-10-16,0-1 2 0,-1 0-16 0,-4 2-10 15,0-5-9-15,-2 0-4 0,7-1-15 0,2 0-14 16,-2-1 60-16,4 0-36 0,3-1 66 0</inkml:trace>
  <inkml:trace contextRef="#ctx0" brushRef="#br0" timeOffset="60882.87">17446 6446 804 0,'-4'-6'79'0,"4"0"-78"0,4 4-23 0,-4-1 117 0,0 3-160 16,1 3-67-16,-1 2 6 0,0 4 11 0,0-1-1 15,-1 3 15-15,-6 0 55 0,4-1 22 0,-6 1 2 16,2-2 67-16,-4 2 9 0,-1-3 1 0,-1 0 5 16,-1 0 6-16,-3-2-20 0,-1 4-3 0,3-4-5 15,-6 5-21-15,4-5 0 0,-7 2-1 0,9 5 0 16,-9-4 1-16,7 2 8 0,-4 0-1 0,6 3-1 16,-4-6 8-16,5 5-5 0,2 1 1 15,-2-5-2-15,10 7-8 0,-12-5-4 0,6 0-2 0,7 5 1 16,3 1-7-16,-3-3-3 0,3 2 1 15,3 0-1-15,0-2-2 0,7 3 0 0,-1 0 0 0,1-2-3 16,1-1 0-16,1 0-8 0,1-2-19 0,4 1 0 16,1-2-20-16,0 0-61 0,6-2 89 0,-5-4-41 0,9 0 63 0</inkml:trace>
  <inkml:trace contextRef="#ctx0" brushRef="#br0" timeOffset="61565.94">18068 6506 1274 0,'-1'-5'-100'0,"1"7"-32"0,1-2 2 0,-1 5-10 16,0-4 19-16,0 4-36 0,-1 3 0 0,-1-2 73 15,1 4 20-15,-2-3 8 0,-2 1 82 0,2-4 27 16,1 5 6-16,-1-3 0 0,-2-1 26 0,2 3-25 0,2-5-1 16,-1 0 2-16,0-1-29 0,-2 6 1 0,2-8-6 15,-1 0-2-15,1 1-1 0,-4-1 6 0,1-3-1 0,2 3 2 16,-5-6 3-16,2 4-3 0,-3-1 0 0,1 3-1 15,0-2-4-15,-3 1-7 0,0-1-3 0,0 2 2 16,-2 5-10-16,-1-5-2 0,0 5-3 0,0-2 0 16,-5 3-4-16,5 2-1 0,-4 3-1 0,0-2 2 15,-1 2-2-15,-2 5 1 0,6 0 1 0,-3-2-1 16,-1 3 2-16,2-1-1 0,-3 1 1 0,12 1-1 16,-5-1 1-16,7 2-2 0,-7-3 4 15,9 1-3-15,-3-1 1 0,6-2 0 0,2 0 2 0,-4-1-1 16,5-2 2-16,4-2 0 0,-3-3 0 15,-3-3 0-15,10 1 0 0,-6-3 1 0,6-1-2 0,2-3 3 16,1-2-1-16,-2-3-1 0,5 1-1 0,3-3 2 16,-2-2-3-16,2-1 2 0,0-1 2 0,-5 1-4 15,5-1 3-15,-5-3 0 0,5 3 3 0,-5-1-3 16,5 0 2-16,-2 2 1 0,0 1-3 0,2 2 3 16,-3 1 0-16,0 6-1 0,-2-9 1 0,0 9-1 15,0 2-1-15,-1-1-1 0,-1 1 0 0,-2 1 5 0,1 3-3 0,-2 1-2 16,-3 8-1-16,4-5 1 0,-5 8 0 15,2-3-4-15,-3 7 0 0,2-3-3 0,-1 1 0 0,-2 0 0 16,3 2-2-16,-3 0-1 0,-1-2 2 0,6-1-3 16,-5-2-4-16,2-1 0 0,-1-1-4 0,-1-2-8 15,-1-2 1-15,7-4-3 0,-5 3-7 0,3-6-5 16,1 2-4-16,-1-3 0 0,-3 0-8 0,7 0-16 16,-1-3-5-16,-4-1-7 0,5-3-19 0,5 1 1 15,1-3-10-15</inkml:trace>
  <inkml:trace contextRef="#ctx0" brushRef="#br0" timeOffset="61915.91">18759 6048 872 0,'-5'-9'63'0,"-3"0"-68"0,7 5-10 16,-2 0 21-16,-2 4-35 0,0 1-1 0,2 6 3 0,0 5-1 15,-3-1 2-15,1 8 16 0,-5 0 8 0,1 1 2 16,3-1 21-16,-4 5 11 0,-1-2 4 0,3 1-3 16,-1-1 14-16,0 2-6 0,1 0 2 0,-2 2 2 15,-1 1-7-15,2 3-8 0,3 0-1 0,-4 1 0 16,2-1-8-16,2 3-3 0,-5 0-4 0,1-1-2 15,6 4-3-15,-1-3 1 0,-3 0-4 0,0-3 1 16,0 1-1-16,1-2-1 0,3-1 3 0,-3-1-2 16,2-8 0-16,2-1-4 0,-4 0-2 0,6-2-2 15,1-4-8-15,-2 1-19 0,2-4-17 0,0-1-1 16,0-3-30-16,0 1-46 0,2-3-26 0,3-3 34 16,2-1 116-16,6-4-99 0</inkml:trace>
  <inkml:trace contextRef="#ctx0" brushRef="#br0" timeOffset="62599.65">18713 6371 1052 0,'4'3'232'0,"-4"2"-356"0,4 4-12 0,1 4 0 16,-2-2 25-16,-1 1-5 0,1 1 3 0,2 4 44 15,-2 1 19-15,0-4 10 0,3 3 48 0,-4-8 20 16,2 9 1-16,6-4-2 0,-4 0 19 0,4-3-16 16,1 3 1-16,1-4 7 0,2 1-20 0,-1 4-12 15,4-7 4-15,4 3 1 0,-9-1-4 0,10-4 9 16,-3-4-8-16,2 1 22 0,-4-5-1 0,8-3 2 15,0 1 0-15,-1-3 1 0,3-2 1 0,-4-4-5 16,2 6-4-16,-1-3 0 0,1 1-7 0,-3-4-3 16,0-1-1-16,2 0-2 0,-1 1-5 0,-4 5-2 0,3-4-1 15,-4-1 2-15,2 1-5 0,-4 2 0 0,-2 1 0 16,-2 1 0-16,-1-2 0 0,0-2-1 0,0 2 1 0,-4 3 0 16,1-3 0-16,-2-1-1 0,0 2 0 0,-4-2 0 15,3 0 1-15,-1 0 0 0,-4 0-1 0,2-2-1 16,-2 2 1-16,1 2 1 0,-4-1-1 0,-1 2-2 15,-3-1-1-15,-1 3-2 0,0-1 3 0,-3 3-1 16,-3-1-3-16,-3 2 1 0,0 0 2 0,-1 1 0 16,-2 2 1-16,1 0 0 0,-3 0-1 0,-5 2 4 15,4 1 0-15,-1 1 0 0,2 1-2 0,0 3-2 16,-2-2 2-16,1 1 1 0,1 5-2 0,1 1 1 16,-1-1-1-16,-3 2 2 0,5 2 1 0,1 0 0 15,-3 3 0-15,-2 1 0 0,4-2 0 0,-1 2 1 16,4 0-1-16,-2 1 1 0,-1-1-1 0,2 4 1 15,1-4 1-15,6 2 3 0,-1 2 0 0,1 0 0 16,4-1 3-16,-2 1-2 0,4-1 4 0,-1-1-3 16,6 2-1-16,0-2 2 0,1 3 1 0,7 0-1 0,-1-1 2 15,4 0 3-15,6-1 2 0,2 2-2 0,1 0 4 0,5 1-3 16,5 0 2-16,11 0 0 0,3 0-1 0,3 1 1 16,12-2-1-16,2 2 0 0,5-3 1 0,5-1-1 15,4-4-4-15,7 1 4 0,1-1-5 0,9 3-3 16,-3-8-3-16,1-1-4 0,0 3-7 0,-5-4-61 15,3 1-45-15,-8-2 57 0,5-2 57 0,-8-7-60 16</inkml:trace>
  <inkml:trace contextRef="#ctx0" brushRef="#br0" timeOffset="68499.21">14075 12667 381 0,'-11'-22'27'0,"1"-1"-24"0,-1-2-8 15,2 3 29-15,-2 0-43 0,6-4-13 0,-4 7 0 16,1 1 10-16,1 0-16 0,-2 4 37 0,3 2 0 0,-5-1 1 15,0 4 39-15,-2-2 4 0,0 1 3 16,1 4 1-16,-2 0 2 0,3 2-19 0,-3 1-2 0,1 0 1 16,0 2-21-16,-1 1-2 0,0 0-5 0,2 0-2 15,-6 1-5-15,2 4-15 0,2-2-7 0,0 3-2 16,0-1-19-16,5 1-11 0,-7 2-5 0,2 2 2 16,1-4-14-16,2 0 25 0,3 4 1 0,2-4 3 15,-2 2 24-15,-3-2 6 0,6-4 8 0,1 1 3 16,4 0 7-16,-7-2 5 0,7-1 2 0,-1 0-5 15,-4 0 6-15,5 0 2 0,2 0 3 0,9 0 3 16,-10-3 0-16,2-1-5 0,-3 4-3 0,13-7 5 16,-4 4-9-16,4-3 6 0,1 1 4 0,-12 2-7 15,12 0 9-15,-3 0 4 0,3 0 4 0,-3-2 0 0,-2 2 4 0,-4-2 6 16,0 2-2-16,3-2 2 0,-4 0 4 0,3 2-4 16,-6-1 0-16,1 0 4 0,-1 3-5 0,3-2-6 15,-4 0-1-15,3-1-1 16,-3 4-5-16,0 0-1 0,0-1-1 0,0 1-3 0,0 0 0 15,-8 0-3-15,6 5 1 0,-2-1-1 0,0 3-2 16,0 0 3-16,-6 6-4 0,6 0 2 0,-6 2 1 0,4 4-1 16,-2 2-2-16,-6 1 0 0,3 1-2 0,0-1-1 15,3 0-1-15,0 5-2 0,-1 0-1 0,4-2-1 16,-1 2 0-16,2 1-1 0,4 2-2 0,0 0 2 16,-3 0-1-16,-8-7 1 0,3 1 0 0,4-1 0 15,-4-5 0-15,2-1 1 0,-4-3-1 0,5 0 1 16,-1-1-1-16,11-2 1 0,-10-3 0 0,0 0 2 15,5-2 1-15,-4-1 0 0,4-2 1 0,-3 0 1 16,-1-1 0-16,3-2 1 0,1 0 0 0,-3-5-1 16,1 0 1-16,2 0-1 0,-3-2 1 0,-2 0 0 0,8-2 1 15,-1-2 2-15,3-2 1 0,-2 1-4 0,-6-3 0 0,6 0 0 16,-3-3-3-16,9 1-3 0,-4 0 1 0,-2-4-2 16,3-1-1-16,-2 0 0 0,7 0 2 15,-2 3-3-15,5-3 2 0,-3 0 0 0,-11-1 0 16,13-2 1-16,-7 3-1 0,5-2 0 0,2-1-1 15,-4 0 1-15,-3 1 0 0,4-1-1 0,7 0 0 0,-7 3 1 16,4-3 0-16,0 1 0 0,2 2 0 0,-4 1 1 16,4 1 0-16,0 1 1 0,-1 2-2 0,4 4 1 15,-1-1 1-15,-1 3-2 0,3 0 1 0,-2 0-3 16,2 3-1-16,1 0 2 0,-1 2-1 0,4 3-2 16,-2-2 1-16,-5 5 2 0,5-1 0 0,-6 1 1 15,1 0 0-15,0 0-1 0,1 1 0 0,-6 2 2 16,1 2-1-16,-1-2 0 0,-2 2-3 0,7 1-1 0,-4 2-3 15,-6 0-23-15,6 0-11 0,-5 0-1 16,5 1-31-16,-4 1-35 0,2-1 78 0,-3-1-48 0,4 3 78 0</inkml:trace>
  <inkml:trace contextRef="#ctx0" brushRef="#br0" timeOffset="69165.92">14474 12446 187 0,'10'3'66'0,"1"-2"-24"0,1 1-1 0,1 1 1 16,-1 2-40-16,3-2-2 0,0 3-4 0,4-3 2 15,-3-1 1-15,-2 1-2 0,2 0 1 0,-2-3 5 16,3 0 9-16,-3-3 0 0,1-3 8 0,0 1 15 15,-1 0-4-15,5-1 9 0,-5-5 13 0,2 0-35 0,0 0 13 0,6 0 4 16,0 0-20-16,-8-5 0 0,3 4-4 16,-4-4-6-16,4 2 0 0,1-2 2 0,-6 3 0 15,-7-2 0-15,0 2 3 0,9-1-3 0,-10 0 3 16,4 0-3-16,-5 1 0 0,-3-3 0 0,5 4-2 16,-2-2-2-16,7 1 0 0,-10 2-1 0,5 0 0 15,-4 0 1-15,2 0 0 0,-4 0-3 0,-2-2 4 0,4 6-3 16,-9-6 1-16,5-1 3 0,3 6 0 0,0 3-1 15,-5-6 4-15,-1 5 1 0,1 0 1 0,-4-2 0 16,-1 1 1-16,-2 4-4 0,-5-1-1 0,1-4 0 16,2 8-4-16,-4 4 1 0,1 1-3 0,-3 5 0 15,4-3 0-15,2 4 0 0,-4 2-2 0,3 6 2 16,1-6-2-16,1 2 0 0,5 3 2 0,-4 0-2 16,1 6 1-16,1 0 1 0,1-1 1 0,2-1 1 15,-2 5 1-15,6 1 1 0,-5 2 0 0,3-2 3 16,-1 4-1-16,4-1 7 0,-2-1-1 0,4 3 0 15,-4-3 6-15,3-1-3 0,1-1-3 0,0-5 1 0,1 6-6 0,3-6 0 16,-1 1-6-16,5-2 3 16,-4 0-4-16,6-2-6 0,1 1-5 0,0-2-2 0,-2-4-9 15,9 0-24-15,-3-3-4 0,3-2-3 0,2-4-27 0,2-4-17 16,-5-1-8-16,9-1 14 0,0-8 91 0,7-3-66 16</inkml:trace>
  <inkml:trace contextRef="#ctx0" brushRef="#br0" timeOffset="69731.5">15629 12356 976 0,'-8'-8'98'0,"5"2"-96"0,1-2 16 16,-7 2 43-16,2-2-43 0,7 1-23 0,-1 1-5 15,1 0 4-15,-3 0-7 0,6-1 3 0,-5 3 2 16,2-3 9-16,0 3-2 0,-6-3 5 0,0 3 8 16,3-1-4-16,1 0 1 0,-9 2 3 0,11 0-4 0,-2 0-2 15,2 0 0-15,-6-1-7 0,1 4-1 0,1-1 1 16,-4 1-2-16,5 0-1 0,-7 0 1 0,5 1 0 16,-10 3 2-16,8-1-2 0,-4 0 2 0,2 2-2 15,-4-1 2-15,-2-1-1 0,1 5 3 0,-1-3-2 0,4 1 1 16,0 2 0-16,-1-2-1 0,1 4 0 0,3-1 1 15,-2 1-3-15,1 1-1 0,1 3 0 0,-1 0-2 16,-1 0 0-16,4 4 2 0,-3 0-3 0,2 3 1 16,3-1 0-16,0-2-3 0,1 2 3 0,-1-3 2 15,4 4-2-15,0-2 1 0,0 1 5 0,4-3-6 16,1-1 6-16,-2 3-1 0,5-6 2 0,-3 1 0 16,4-2 1-16,-4-2 0 0,3-4-2 0,-4 2 3 15,6 0 0-15,-5-3 2 0,1 2-3 0,-1-7 2 16,1 4 2-16,0-6 0 0,2 0 0 0,-2-2-2 15,1-3 1-15,-1-4-3 0,2 4 3 0,-2 2-3 16,4-5-2-16,-1 4 0 0,-4 0 3 0,4-5-3 16,4 1 0-16,-4-1 0 0,4 3 0 0,-5-4 4 15,1 1-3-15,2-5 7 0,-2 5-2 0,-4 3 0 0,-2 2 5 0,7 6-4 16,-5-3 0-16,2 1 4 0,-2 2-6 0,5 10 0 16,-4-2 0-16,-3 1 0 0,-1 2 0 0,-2-2-4 15,-2 9 0-15,0 1 1 0,2 1-3 0,0-1-2 16,2 3-8-16,0 0-4 0,1 2-5 0,1-1-27 15,-2-2-12-15,1-3-3 0,-3 0-36 0,0-2-38 16,5-4 94-16,-4-1-54 0,6-5 96 0</inkml:trace>
  <inkml:trace contextRef="#ctx0" brushRef="#br0" timeOffset="70083.97">16250 11878 1250 0,'-5'3'-3'0,"-4"2"-21"0,7 4 1 0,1 4-27 16,-1 4-11-16,-3 8 2 0,1 0-25 0,-1 5 39 0,-1 5-2 15,4 3-5-15,-7 1 44 0,2-1 14 0,-2 2 16 0,-2 1-3 16,2-1 18-16,-1 2-11 0,-2-3 1 0,-1 4 4 16,2-1-12-16,-2 2-5 0,-1-3-5 0,3-1-3 15,0 1-4-15,0-1-2 0,3 0 0 0,-1-9-1 16,-2-1-2-16,3-5 0 0,2 0-4 0,-2-4 0 16,5-5-2-16,0-5-1 0,1-7-3 0,-3 4-2 15,5-8-5-15,0 2-23 0,0-4-5 0,2-6 1 16,1-1-29-16,2-5-12 0,3-5-16 15,-2 0 19-15,5-9 85 0,1-1-64 0</inkml:trace>
  <inkml:trace contextRef="#ctx0" brushRef="#br0" timeOffset="70414.33">16613 11730 478 0,'-7'-5'205'0,"5"2"-60"0,-1 3 7 0,-2-2 29 16,4 2-148-16,1 4-62 0,0 2-1 0,3 5 14 15,-3-2-4-15,0 5 0 0,3 4 13 0,-3 2 9 16,-3 1 8-16,-2 9 1 0,2-1 10 0,-3 1-3 16,2 5 2-16,-5 1 2 0,4 0-3 0,-4 2-4 15,4 3-5-15,-3-5-1 0,2 2-6 0,-4 0-1 16,-2 1 0-16,2 0 2 0,3 2-2 0,-6 2 3 15,-3-2 7-15,4-4-5 0,1 3 7 0,-2-3-5 16,5 3 0-16,-6-6 4 0,0 2-6 0,3-4-3 16,0-5-4-16,-2 1-2 0,4-3-4 0,3-3-16 15,-9-9-7-15,8 2-3 0,2-5-19 0,0-1-36 16,8-5-18-16,0-4-4 0,1-2-45 0,2-4 2 0,3-5-26 16</inkml:trace>
  <inkml:trace contextRef="#ctx0" brushRef="#br0" timeOffset="70970.05">16670 12195 1035 0,'-2'7'11'0,"2"2"-11"16,0 7 0-16,0 1 3 0,0-1-8 0,0 3-5 15,0 3 2-15,0 1 1 0,0 1 7 0,0 0 0 16,0-5 2-16,-1 4 8 0,-1-1 6 0,-1-5-5 15,2 4 10-15,-1-2-3 0,0 0 2 16,1-4 1-16,1 1-4 0,0-3-6 0,0 1-3 0,1-2 4 16,3-1-7-16,-3-3 0 0,4-6-1 0,-4 4-1 15,1-4 3-15,3-2-1 0,1 0 1 0,-4 0-2 16,5-5 3-16,-2-3-2 0,5 5 1 0,-4-6-3 0,3 1 0 16,1-5-3-16,-4-3-1 0,4-1-1 15,1 1-4-15,-5-1-4 0,5-2-3 0,0 0 0 16,0 0-4-16,1-1 8 0,-1 1-1 0,-4-1-1 15,4-1 7-15,-2 1-2 0,-2-1 4 0,2 4 3 0,0-2-1 0,-2 2 1 16,2 1 1-16,1 2-2 16,-6 0 1-16,6 1 2 0,-1 5-3 0,-6 2 1 0,-1 1-1 0,1 2 1 15,0 2-1-15,3 1 1 0,-1 1 0 16,0 4-1-16,-2 0 4 0,2 1-1 0,-1 3 0 16,0 4 0-16,-4 0 1 0,1 2 0 0,2 4 1 0,-1 2 0 15,3 1 0-15,-5 3-2 0,-2 0 0 0,4 3-1 16,-2 4 4-16,0-2-2 0,0 1 1 0,1 1 4 15,-1 1-1-15,0-4 5 0,2 3 2 0,-4 2 3 16,-1 0 1-16,-5 3-1 0,-3-1 3 0,5 4-3 16,-11-2 0-16,9 6 2 0,-5-2-5 0,2-1-4 15,0-3-2-15,2 3 1 0,-2-2-6 0,1 0 4 0,1-3-5 16,-4 1 1-16,1-1 1 0,-1-3-1 0,2-2-2 16,-3-1 2-16,0-2-3 0,0-6-1 15,-1 5-1-15,3-5-4 0,-1-3 0 0,1 0-15 16,1-5-3-16,0-4-4 0,3-1-15 0,1 2-31 0,4-8-29 15,-1-3-8-15,0-1-46 0,4-4 2 0,2-5-38 0</inkml:trace>
  <inkml:trace contextRef="#ctx0" brushRef="#br0" timeOffset="71499.34">18465 11961 1150 0,'12'-14'-23'0,"7"-3"-19"16,0 4-1-16,2 0-59 0,-1 1-12 0,1-2 15 0,-1 1-62 15,-3-3 85-15,-1 5 8 0,-7-1-20 16,1-2 102-16,-7 0 24 0,0-1 20 0,-3 1 9 16,0 0 22-16,-1 3-34 0,-1-5-4 0,-4 2-2 15,-1 0-37-15,4 0-5 0,-6 1-4 0,-2 1-3 16,0-1-4-16,-3 1 10 0,-2 2 5 0,-3 1 0 16,-1 1 14-16,-4 3 6 0,0 0 0 0,-1 5 1 15,-1 0 4-15,7 5-6 0,-5 1-2 16,4 5-4-16,-1 2-8 0,1 1-8 0,4 5-3 0,-1 3 2 15,7 5-10-15,-7 3 2 0,6 4-2 0,1 2 2 0,1 5 1 0,0 5 1 16,2 1 3-16,-2 2-3 0,-2 1 2 16,1 1 2-16,3 0 1 0,0 4 0 0,1-4 2 0,0 1 2 15,3 1-4-15,-1-2 5 0,3-1-1 0,-4 2-5 16,2 0 1-16,1-5-1 0,-1 2-4 0,-1-4 0 16,2-2 4-16,2-4-4 0,0-1 4 0,-2-5 0 15,2-6 0-15,0-1 0 0,0-5-1 0,0-2 2 16,0-4-5-16,0-2 3 0,-1-2-3 0,1-2-13 15,0-4-4-15,0-2 3 0,0 0-15 0,0-3-8 16,0 0-14-16,0-1-10 0,-2-5-12 0,1-2-54 16,-1-5 98-16,2-3-49 0,-3-4 77 0</inkml:trace>
  <inkml:trace contextRef="#ctx0" brushRef="#br0" timeOffset="71749.07">17908 12346 1223 0,'-5'-4'53'0,"8"-1"-41"16,1 2 4-16,-1-2-4 0,5 0-13 0,3 2-8 16,1-1-4-16,2 2 8 0,2-1 1 0,0 0 3 15,0 0 9-15,4 1 8 0,2 2-3 0,-3 0-1 16,3-3 7-16,1 3-11 0,3 0-3 0,-3 3 0 15,4-1-12-15,1-2-30 0,-3 0-13 0,4 0-2 16,-2 0-35-16,6-5-29 0,-8 2-9 0,3-2-4 16,2-3-30-16,0-1-1 0,-2-2 0 0</inkml:trace>
  <inkml:trace contextRef="#ctx0" brushRef="#br0" timeOffset="72282.75">19036 12191 669 0,'1'3'47'15,"-2"-3"-3"-15,1 0-13 0,1 0 40 0,1 0-36 0,-2 0 3 16,-3-2-3-16,3 1-2 0,-2-2 4 0,2 1-2 16,-6-3 11-16,-8 1-2 0,3-1 3 0,6 0-7 15,0-1-5-15,-3 3 0 0,-1-4-7 0,-5 4-11 16,4 3-4-16,3 0-1 0,-4 2-12 0,-4 1 0 15,-3 6-3-15,2-1-2 0,0 6-1 0,2 1-3 16,0 0 0-16,3 4 0 0,-2 0-2 0,2 3-1 16,-1 0 2-16,2 2-1 0,5-2 2 0,-2 1 3 15,3-2 1-15,1-2-3 0,-1 0 5 0,2-4 1 16,2-1-1-16,0-1 3 0,2 0 0 0,2-1 2 0,-1-2 0 16,2-1 0-16,0-1 1 0,-2-2 4 15,2-3 0-15,3 1-1 0,-4-3 2 0,3-2-1 0,-1 1 1 0,0-8 0 16,0 3-2-16,2 2-3 0,3-5-1 15,0 0 1-15,-1-1-4 0,-1-2 1 0,5 0-4 16,-3 0 1-16,-3-2-1 0,3-1 2 0,-1 0-3 16,-1 0 3-16,1 1-2 0,1 0 3 0,-7-1 2 15,6 2-1-15,-4 2 2 0,-4 1-1 0,5 1 2 0,1 2 0 16,-1-1-2-16,1 4 4 0,-7 2 0 0,2 1 0 16,8 0 3-16,2 6 2 0,-13 0-1 0,1 2 5 15,9 5-2-15,-12 1-1 0,5 3-5 0,2 4 4 16,-3 2-4-16,-9 4-2 0,6-2-4 0,-1 2 0 15,-7 0-2-15,7 1-12 0,-9-6-1 0,-1 0-1 16,4 0-11-16,8-5-10 0,-5-1-4 0,-6 0-4 16,9-2-11-16,2-8-14 0,0 0-14 0,4 1-3 15,-4-6-22-15,1-2-27 0,5-7 86 16,10-5-46-16,-8-3 96 0</inkml:trace>
  <inkml:trace contextRef="#ctx0" brushRef="#br0" timeOffset="72765.77">19781 12123 1367 0,'-4'-6'-10'0,"4"1"-18"0,-7-1 0 0,6 1-5 16,1 4-2-16,0-3-3 0,0 3 0 0,-2-1 17 15,2 2 8-15,-1 0 1 0,-2-1 24 0,-7 1-4 16,1 0 3-16,-4 0-2 0,0 1 0 0,6 2-9 16,-14 1-4-16,5-3-3 0,-9 5-8 0,2 1 3 15,-1-3-1-15,0 4-1 0,4-1 4 0,-7-1 3 16,5 2 1-16,7 0 0 0,2-2 3 0,0 0-7 16,4 0 0-16,1 1-1 0,2-1-8 0,3-1 9 15,0 1-2-15,-1 0-2 0,4-1 9 0,4 1 0 16,-1 1 5-16,1 1 0 0,1-1 2 0,5 3 2 0,4-1-2 0,3-1 1 15,-1 3 1-15,-2 0-1 0,5 0-2 16,0 0 0-16,-2 0-1 0,8 3 0 16,-9 0 0-16,4 2 0 0,2 0 0 0,2 0 0 0,-2 1 1 15,2 0 2-15,-9 1 1 0,1-1 6 0,1-1 2 16,-4-2-1-16,-1 0 7 0,-5 0 1 0,-1 2 0 0,-1-2 2 16,4 0 0-16,-9 0 0 0,0 0 1 0,0 4-2 15,-3-4 1-15,-3 0-1 0,-2-3 0 16,-3 3 3-16,-2-6-2 0,-6 5-4 0,4-2-1 0,-1 0 0 15,-6 0-5-15,5-2 1 0,-5 2-10 0,0-3-2 16,0 1-1-16,0 1-15 0,-2-2-7 0,0-7 14 16,5 7-40-16,-4-5-36 0,4 0-18 0,2 1-3 15,4-4-47-15,2-2 1 0,0 2-32 0</inkml:trace>
  <inkml:trace contextRef="#ctx0" brushRef="#br0" timeOffset="73346.52">20658 11511 386 0,'1'10'20'0,"1"2"-60"16,-2 1 18-16,3 3 9 0,-2 1-30 0,1 2 12 16,1 1-5-16,-3 1 41 0,0 1 0 0,-5 0 39 15,2-2 4-15,0-1 0 0,-3 1 43 0,1 4-20 16,0 0 6-16,-1-2-1 0,1 3-19 0,-2-3-13 15,3 5-7-15,-5 1-1 0,4-1-15 0,-4-5 5 16,-2 0-2-16,1 3 1 0,1 0 3 0,-4 3 4 16,2-2 2-16,-9-3 0 0,4 4 5 0,0 4-11 15,-4 1 6-15,6-2-1 0,-2 0-8 0,2 1-7 0,-8-1-1 16,9 0-2-16,1 1-4 0,-6-2-1 0,1-1-3 16,3-1-3-16,0 1 1 0,0-3-2 0,-1 0-2 0,8-1 4 15,0-7-2-15,7 4 2 0,0 2-2 16,-1-4 2-16,-2 0 3 0,6 0 0 15,0 0 2-15,0-5-1 0,6 0 2 0,1 5 5 0,-1-8 4 0,9 1-5 16,-1-4 7-16,0 3-4 0,12-3-1 16,-7 2 3-16,6 1-7 0,-1-5-1 0,3 2-4 0,3-3 1 15,0-1-4-15,3-1-2 0,-3 1 2 0,3-1 0 16,-3-3-1-16,3 3-2 0,-4-3 2 16,2 0-2-16,-7-2-1 0,6 1-1 0,-1-6-6 0,-10 6 1 15,-5-1-5-15,5-2-22 0,0-3-9 0,0 3 2 16,3-1-27-16,-6-5-18 0,-5 4-17 0,8-5-6 15,0-2-25-15,-3 2-44 0,-3-1 119 0,-7-5-64 16,-1-2 121-16</inkml:trace>
  <inkml:trace contextRef="#ctx0" brushRef="#br0" timeOffset="73797.55">19961 11947 1075 0,'20'-8'7'0,"1"-1"-9"0,9 1-1 0,-2 1 4 15,6 0-22-15,6 0 3 0,7 4 0 0,2-2 10 16,1 4 5-16,4 1 2 0,2 0 14 0,2 1 8 16,2 4-1-16,0 3 0 0,-5 1 7 0,6 3-9 15,-6 0-2-15,7 1-2 0,-4-1-11 0,-3 1-5 16,-2 1-7-16,-1-1-4 0,0-4-9 0,-11 0-36 0,5 2-15 16,-10-6-1-16,-6 0-44 0,4-4 1 0,-7-4-26 15</inkml:trace>
  <inkml:trace contextRef="#ctx0" brushRef="#br0" timeOffset="78649.11">1802 4416 182 0,'-1'3'-43'0,"-3"2"20"0,4-1 5 0,-3 1-19 16,2-2 61-16,-1 0-2 0,1 0 1 0,1 2 4 15,-2-3 8 1,2 1-7-16,-3-3 13 0,0 1 6 0,1 1 0 0,1 0 2 0,-1-2 7 0,2 0-5 16,0 0-2-16,-2 0 0 0,2 0-6 0,0 0-5 15,-1-2-2-15,-1 0 1 0,-1 1-7 0,2-1 0 16,-6-1-3-16,4-2 0 0,-2 5 0 0,2-4-1 15,2 1 0-15,-2-4 1 0,-1 3 0 0,0-1-5 16,-1-3 3-16,-1 2-4 0,1-2-2 0,-3 2-5 16,-1-4-1-16,-1 2-2 0,-2 0-3 0,1-1 1 15,0 0-3-15,-4 1 0 0,0 0 2 0,2 0 2 16,2 0-1-16,-3 2 0 0,0-1 1 0,-5 1-4 0,5 1 3 16,3 2-1-16,6 2-3 0,-8 1-1 15,1 0-2-15,1 1 1 0,1 4-2 0,-1 0 2 16,5 1-3-16,-6 2-1 0,1 1-1 0,-2 2 1 0,2 2-3 15,-2 1 3-15,10 2-4 0,2 1 1 0,-10 0 0 16,9 4 0-16,-4 2-1 0,1 1 2 0,5 3 0 0,-2 1 0 16,-4 5 1-16,1 0-2 0,5 8 2 0,0-2 2 15,0 4-4-15,0 6 1 0,0-2 2 0,-3 5 1 16,-1 0 1-16,0 3-2 0,3-2 1 0,-2 4 0 16,-4-5 0-16,3 4 0 0,-3-4-1 0,6 2 1 15,-2-2 1-15,0-7 0 0,-2-1 1 16,3-4-1-16,1-1 1 0,1-6 2 0,0-2-4 0,-2-5 0 15,2-3 2-15,0 1-7 0,0-4-9 0,0-2-1 16,0 0-11-16,0-2-32 0,-1-2-5 0,1-1 0 16,0-2-34-16,0-2 4 0,0-4-2 0,-2-2-5 15,0 0 7-15,-4-1-8 0,5-5 57 0,-4-5-23 16,-1-3 67-16</inkml:trace>
  <inkml:trace contextRef="#ctx0" brushRef="#br0" timeOffset="78999.3">956 5253 1132 0,'0'-4'-12'0,"0"3"4"0,1 1 0 0,1 0-13 16,9 1 13-16,0 4 5 0,3 3-15 0,5-5 7 16,3 3-3-16,6 4 0 0,2-2 7 0,2 0 1 15,2-1-1-15,4 0 2 0,0-6 1 0,1 7 4 16,-1-3 0-16,4-4-3 0,7 4 3 0,-9-5 0 0,2 0 3 16,0 0 0-16,-1 2 0 0,-1-4 0 15,-1-1-1-15,-4-2 2 0,-5-3-1 0,3 4 2 16,-4-4-4-16,-2-3 0 0,1 1-1 0,-1-1-17 15,3 0-7-15,-8-3 0 0,3 0-21 0,-1-2-32 16,0 2-18-16,1-3-7 0,0 3-39 0,0-2 3 0,-8 0-29 16</inkml:trace>
  <inkml:trace contextRef="#ctx0" brushRef="#br0" timeOffset="79414.42">2266 5109 608 0,'-5'0'57'0,"-2"4"-5"16,2-4 1-16,2 4-25 0,-7-1 4 0,7 1 2 16,2 2-27-16,-9 5 0 0,1-2-7 0,4 4 1 15,-9 1-1-15,-3-1 1 0,6 2 0 0,-7 4 0 16,1 2 3-16,4-6 5 0,-7 6 1 0,4-7-2 16,0 10 5-16,7-4-4 0,-4 2 1 0,1 2 0 15,2-2-5-15,-2 1-4 0,9 1-1 0,1 6 1 16,2-7-4-16,-3 4 2 0,3-2-3 0,0-1 1 15,2-1 2-15,1-2-2 0,1-2 1 0,4 0 1 16,3-4-3-16,0 0 3 0,0-4-2 0,5-4 1 16,4 1 1-16,-2-3 0 0,-4-3 2 0,8-2 1 15,-5-5 1-15,7-3-1 0,1 0 4 0,-9-3-4 16,-2-5 3-16,9 2 0 0,0-2 0 0,-6-1 1 0,-3 1 1 16,0-2 1-16,-4 0 0 0,4 1 0 0,-3-3 2 0,-5 4 0 15,2-3-4-15,-3 0 1 16,-1-1-1-16,-2-1 2 0,-1 2-2 0,-2-3 0 0,1 3 1 15,-6-1-3-15,1 1 0 0,-5 2 4 0,4 4-4 0,-6-1-4 16,1-2-2-16,-4 5-1 0,3 5-4 0,-1-3-7 16,-2 4-5-16,-4 3-5 0,3-1-8 0,0 2-15 15,-1 2-3-15,0 5-5 0,4-4-17 0,0 3-18 16,4-5-7-16,4 0 0 0,-1 3-21 0,12 2 1 16,-6 1-13-16</inkml:trace>
  <inkml:trace contextRef="#ctx0" brushRef="#br0" timeOffset="79915.88">2765 5141 998 0,'-8'-5'72'0,"2"4"-62"0,3 1-11 0,3 1 20 15,0 2-23-15,3 5-5 0,-2 2-1 0,7 4 2 16,-8 5-7-16,3 0 0 0,-3 3 1 16,-1 1 2-16,1 5 1 0,0-1 3 0,0 3 0 15,-10 0-1-15,9-3 4 0,-2 1 3 0,3 0 0 0,-7-1 2 16,7-3 1-16,-6 1 3 0,3-3-2 0,3-2 3 16,0-1 1-16,-6-2 1 0,4 1 0 0,2-1-1 15,-2-3 1-15,1-1 0 0,-2-2 2 0,0-2-3 16,1-1 0-16,-1-3 3 0,1 0-4 0,-4-2 5 15,6 0-2-15,0-2-4 0,-2-1 0 0,2 0 2 16,-3 0-6-16,3-3-2 0,-3 0-1 0,3-2 0 16,-5-2-2-16,5-1 3 0,3-2-2 0,-6-2-1 15,3-1 5-15,5-3-1 0,-3-1-1 16,2-5 2-16,6 0-3 0,-9-5 2 0,6-1 1 0,1-5-2 0,3-2 1 0,-2-1-2 16,4 0 1-16,-7-2 1 15,0-3-4-15,8 4 3 0,2-1-2 0,-5 5 2 16,-2 1 0-16,7 2 4 0,6 2-2 0,-4 3 3 15,2 3 2-15,-4 1-5 0,-2 3 3 0,9 2-1 0,1 2-2 16,-7 3-2-16,1 3-1 0,2 2 0 0,4 2 0 0,-5 4-3 16,3 2 0-16,0 3-1 15,-5 3-2-15,3-1-1 0,-2 6-10 0,-3 3-4 0,4-1-6 0,-3 4-32 16,-2 0-11-16,0 0 4 0,-1 0-40 0,-2-2 0 16,3 1-10-16</inkml:trace>
  <inkml:trace contextRef="#ctx0" brushRef="#br0" timeOffset="80396.3">4450 4343 927 0,'1'4'45'0,"2"2"-43"0,2 3-19 0,-2 2-9 0,2 5-4 15,1 3 13-15,-3 3 0 0,2 5 1 0,1-1 3 16,-4 4-1-16,-1-1 15 0,-1-1 6 15,-1 0-8-15,1 1 21 0,-3 0 0 0,-4-2 23 0,4 5-8 16,-5-4 9-16,4 2-4 0,1 1-1 0,-4-1-1 16,3-2-4-16,0 1-6 0,1 2-1 0,-1-1 0 15,2 2-7-15,0 1-3 0,-1 0 1 0,-2 0-2 16,2 4-3-16,2 0-4 0,-2 2-1 0,-4 0 1 0,3-1-4 16,-4 0 0-16,5-2-1 15,-4-1 0-15,3-1 0 0,-9-2-1 0,10-3 0 16,-8-2 0-16,9 3-2 0,-6-2-8 0,5-4-4 0,-5-2-2 15,7 0-9-15,6-2-12 0,-9-4-8 0,4-3 2 16,0-2-16-16,8-2-1 0,-5-4 2 0,5-5-6 0,-5-2 2 0,8-2-8 16,0-7 0-16,5-5-4 0,-2-5-6 15,5-4-7-15,0-5-8 0,6-1 10 0,-1-5 82 0,3 0-57 16</inkml:trace>
  <inkml:trace contextRef="#ctx0" brushRef="#br0" timeOffset="80813.88">5116 4902 467 0,'2'4'69'0,"0"3"-3"0,-2-1 2 0,0 2-22 16,0 1-4-16,0 2 24 0,-4 2-51 0,3 3-1 0,-1 1 3 16,-6 3-5-16,4 1-1 0,-6 3 1 15,1-2 0-15,-1 1 2 0,-5 1-3 0,-1-1 1 16,2 2 0-16,1 4 1 0,-1 2 0 0,-8-7 0 0,6 3 1 15,4 2-2-15,-2-2 0 0,3 2-4 16,3-3 1-16,-2-2-1 0,1-2-5 0,9 5-1 16,-5-5-1-16,0-3 2 0,10-2-3 0,-8-1 1 0,1-4 0 15,-1-1-3-15,3-1 1 0,5-4 0 0,3 0 1 16,-7-3 0-16,6-1 0 0,-1-1-3 0,5-1 3 16,-2-4 1-16,1-1-1 0,-2-3 0 0,6 0-1 15,2-3 1-15,2 0 0 0,-2-1 0 0,0-2 0 0,8-5-2 16,-2 1 1-16,-4-1 1 0,0-4-3 0,-3 1-1 15,0-3 1-15,0-4 3 0,3 1 0 0,-3 0-1 16,0-2 1-16,-3 0 2 0,2-1 0 0,-1-1 2 16,-1-1 0-16,1 0-2 0,-4 2 1 0,-1 1 1 15,0 0-1-15,-5 1 1 0,-1 6-2 0,-2 1 2 16,0 1 0-16,-2 6-4 0,-2 0-14 0,-6 4 4 16,4 0-12-16,-7 5-27 0,1 3-4 0,-4 1-7 15,0 2-26-15,2 2-39 0,0 3 87 0,1 4-48 16,1-1 86-16</inkml:trace>
  <inkml:trace contextRef="#ctx0" brushRef="#br0" timeOffset="81532.42">6007 4927 1205 0,'4'-11'20'0,"1"5"-20"0,2-1 5 0,-4 4-4 16,6 0-25-16,1 3 0 0,-6 0-10 0,6 2-3 16,-2 2-14-16,-2 1 13 0,0 1-12 0,-1 1 27 15,-2-3 2-15,-3 1 3 0,0 0 29 0,0 0 16 16,-11-4 2-16,8 2 0 0,-7-1 15 0,1-1-14 15,-4 1 4-15,4 0 1 0,-4-1-13 0,-4 1-7 16,3-1-2-16,-3 2-2 0,-4 1-5 0,2 0-1 16,-3 1-1-16,2 1-1 0,1 1-1 0,-3 0-1 15,3 3 0-15,0-1 0 0,0 1-1 0,0 2-1 0,2 2 1 16,3 1-2-16,-2 0-1 0,-1 3 3 0,4-3-3 0,1 4 0 16,5 3 2-16,-4-3 0 15,7 0-1-15,-1 0 1 0,3 0-1 0,1 0-1 0,1 0 3 16,1-2-1-16,3-3 0 0,5 6 0 0,0-4 4 0,-4-2-3 15,3-6 3-15,3 0 0 0,-6 0-3 0,7-2 5 16,1 1-3-16,-5-9 4 0,0-1-2 0,4 3 0 16,2 3 2-16,4-6 0 0,-4 3 0 0,0-6 3 15,-1-1-2-15,1-2-1 0,-2 1-3 0,3-2 4 16,-3-1-1-16,1 4 3 0,-1-1-1 0,1-5-3 16,-1 5 6-16,-2 2-2 0,2 1 2 0,-4-4-3 15,0 1 0-15,-2 0 2 0,2 3-2 0,0 5-1 16,-3 0 1-16,3 0-5 0,-4-1 6 0,4 6-7 15,0 1-1-15,0 2 1 0,2 0-1 0,-4 3-1 16,5 0 2-16,-5 6-2 0,2 2 0 0,-5 1 0 16,3 7 0-16,-2 0 1 0,-3 1 1 0,1 3 0 15,-2 2 5-15,-3 2-1 0,3 0 2 0,-4 2-1 16,-3-2 1-16,3 3 2 0,-3 0 1 0,2-1-1 0,-5-1 2 0,7-1-1 16,-9-2 1-16,2 3-1 0,2-3-1 0,-3 0-5 15,0-1 1-15,-1-2-1 0,2-2-3 0,-1-1-1 16,3 0-5-16,-1-4 2 0,-2-2-2 0,5-1-13 15,-2-6-1-15,0-1-2 0,3-4-10 0,1-4-8 16,-1 0-5-16,5-7-8 0,0-4-6 0,6-7-17 16,-1-4-7-16,7-10-4 0,3-3-20 0,5-9-11 15,-3-5-3-15,10-5 0 0,3-3-12 0,-8 2-1 16,5-5 1-16</inkml:trace>
  <inkml:trace contextRef="#ctx0" brushRef="#br0" timeOffset="81949.13">6634 5058 367 0,'0'-5'25'0,"4"-3"59"0,-4 5-52 15,0-2 92-15,0 2-42 0,0 0-23 16,0 1-6-16,0 2-5 0,0 0-26 0,0 0 5 16,0 0-2-16,0 0 1 0,0 2 2 0,-2 2 0 15,-3 3-1-15,2 1 4 0,0 1-2 0,-2 4-4 16,-3-2-2-16,-1 6-1 0,1 0-4 0,-3 2-8 0,2 6 1 15,-4-4-1-15,2 6-7 0,0 1-1 0,3-1 3 0,-1 2-4 16,1 0 2-16,3-3-2 0,0 0-1 0,-1-1 2 16,5-2-2-16,1-2 4 0,0-1-4 0,0-4 0 15,0 1 3-15,1-6 1 0,2 0-1 0,4 0 4 16,-4-6-3-16,3 1-1 0,-1-2 3 0,4-1-1 16,-3-3 0-16,4 1 0 0,2-2 0 0,-1-2-1 15,4-2 1-15,-1-1 2 0,-2-1-2 16,3-4-1-16,-3 2 1 0,2-4 1 0,0-3-3 15,-3 2 6-15,5-6-4 0,-6 4 2 0,1-6 5 0,-2 3-5 16,0-4 4-16,-2-1-4 0,2 4 0 16,-6-7 6-16,-1 6-7 0,7-4 0 0,-4 3-3 0,-5-1-1 15,0 2 0-15,2 4-3 0,-5-4-1 0,1 6-5 16,-7-1-2-16,-6 0-8 0,3 2-8 0,1 3 4 16,-5-1-13-16,-4 2-2 0,2 2-3 0,4 2-5 15,-2 1-4-15,2 2-33 0,3 0-13 0,2 3 2 16,6-2-42-16,3 2 3 0,-5-4-27 0</inkml:trace>
  <inkml:trace contextRef="#ctx0" brushRef="#br0" timeOffset="82549.33">7680 4746 1073 0,'-1'-6'74'0,"1"1"-31"16,5 3-70-16,-2 2 280 0,-2 0-315 0,1 2-29 16,4 4-1-16,-4 2 0 0,2 3-27 0,-4 0 47 15,0 2 3-15,-1-2-7 0,-1 1 52 0,1-1 29 16,-6-1 16-16,6-1 7 0,-10-4 27 0,9 1-1 15,-2-3 5-15,-6 1 4 0,4-1-4 0,1 0-17 16,0 0-4-16,-6-3 2 0,11 3-19 0,-7-1-5 16,2 1-3-16,0 0-2 0,-4-1-4 0,-2 1-1 0,-4-2-2 15,6 2 1-15,-5-1 0 0,1 3 0 0,-1-5 0 16,2 6-3-16,-3-3 1 0,6 3-3 0,0 2 0 0,-7-1 0 16,5 2-3-16,1 1-1 0,1-1 2 0,-2 2-4 15,6 2 3-15,-4-1-3 0,7 1 3 0,1-2-3 16,-6 1 1-16,7 1 2 0,2-2 0 0,6 3-1 15,-4-3 2-15,6 0 1 0,1-1-3 0,1-1 4 16,1 0-3-16,1 1 4 0,10 1 1 0,-12-5-2 16,12 2 3-16,-4 1 2 0,2 1 0 0,5-1 1 15,0 4-2-15,-2-4-1 0,-1-2 1 0,1 7 1 16,-3 2-2-16,0-4 0 0,-2-1-2 0,-5 2 4 16,0-5-3-16,-2 6 2 0,-4 0 2 0,1-3 0 0,-7-3 1 0,0-2 2 15,2 5 0-15,-5-2 3 16,0 4 2-16,-7-5-3 0,3 5-1 0,-7-1 2 15,-3 1-2-15,-5 4 0 0,-2-3 0 0,-9 0-2 0,0 0 2 16,-3 4 2-16,-7-9 0 0,2 4-4 16,0-1 3-16,0-2-4 0,1 2-2 0,2-2 3 0,-1 1-8 0,1-3-15 15,7 3-7-15,-2-2 0 0,-5-1-19 0,5 0-29 16,-3-3-21-16,5-2-16 0,0 0-37 0,-1-2 2 16,3-2-33-16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27:30.9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6384 11198 243 0,'2'-6'-20'0,"-1"-2"7"0,6 2 1 0,-4-1-3 16,6-2 12-16,-4 1 0 0,4-1 3 0,4-1 2 16,-2 1-2-16,0-2-4 0,-1 3 4 0,1-1 0 15,0 1 2-15,0 0 2 0,-2 2 2 0,-3-2 11 16,2 1 1-16,-2 0 3 0,2 0 11 0,-1-1 1 0,-1 2-1 15,3-2 3-15,-4 0-2 0,4 0-4 0,-1 1-2 0,0-1 2 16,3-3-7-16,-1 3-3 0,-1-3-1 16,2 1-3-16,0-2-3 0,0-1-4 0,3 1-1 0,-1-1-1 15,1 1-5-15,0-3 0 0,-3 4-1 0,3-3 2 16,2 2-1-16,-5-3 0 0,8 3-1 0,-6-2 1 16,1 1 1-16,-2 2 4 0,2-3 2 0,-1 5-5 15,-4-6 7-15,6 4-3 0,-9-1 1 0,0-2 1 16,2 3-4-16,2-2-1 0,1 2-3 0,-4-5 3 15,8 8-4-15,-1-7 2 0,-2 1 0 0,4 7-1 16,-3-4 2-16,1-1-3 0,0 2 3 0,-3 1-3 16,3-1-1-16,-3 4 1 0,2-2-2 0,-1-1 2 15,1-2 0-15,-1 1 0 0,1 2 0 0,3 1 0 0,-2-3 0 0,5 2 2 16,-5 2-2-16,0-2 1 0,2 2-1 0,0-2 0 16,2 0 1-16,-2-1-1 15,0 2 1-15,1-2-1 0,-1-1-1 0,0 3 1 16,-1-3 0-16,3-1 0 0,-7 2 0 0,3-1-1 15,2-1 1-15,-4 0 0 0,2 0 2 0,-4 0 1 0,4 0-1 0,-5-1-2 16,7-1 0-16,-2 2 0 0,-1-2-2 16,-1-1 2-16,3 2-1 0,2-2 0 0,2-1 1 0,-5 0 0 15,3-3 1-15,-4-2 1 0,9 4-2 0,-5-4 0 16,4 2-1-16,-4 1 0 0,3 1-2 0,2-2 2 16,-3 3-1-16,3 1 2 0,-8 2 0 0,5 2 0 15,2-4-1-15,-6-3 2 0,3-1-1 0,-1 6 0 16,-3-5 1-16,4 4-2 0,-1-7 1 0,-3-2 0 15,2 7 0-15,-1 3 3 0,3-2-1 0,-3-2-2 16,0 0 0-16,-3-1 0 0,1 3-1 0,4 1 1 16,0-1-1-16,-1-2-1 0,0 2 2 0,-2 0 0 15,5 1 2-15,-2-1-2 0,-4-2 2 0,-4 2-1 0,-1-1-1 16,5-1 1-16,-2 0-1 0,3 2 1 0,-3-5-1 16,0 3 0-16,5-3 1 0,1-3 0 15,-5 4 1-15,4-1-1 0,-2 0-1 0,-4-2 1 0,6 6 2 16,-4-3-3-16,1-1 1 0,1 5 1 0,-3-5-2 0,0-1 4 15,-3 7-2-15,3-5-1 0,-3-3 0 16,1 5-1-16,-3-3 0 0,5 2 0 0,0 1 1 0,0-1-1 16,-1-3 0-16,-1 2 0 0,2 0-1 0,2-3 1 15,-1 2-1-15,1 0 1 0,0-1 0 0,1 3 0 16,-2-4 0-16,1-1 0 0,-1 2 3 0,1 1-2 16,1-2 1-16,0-1-2 0,-1 0 0 0,1 0 1 15,3-3-2-15,-4 5 1 0,1-4 0 0,-1 2-1 16,-4 3 2-16,4-4 3 0,3-1 0 0,-7-1 1 15,4 4 2-15,-1-1-2 0,1 2 3 0,1-2-2 16,8-2 0-16,-10 5-2 0,-1 2 0 0,7-2 0 16,-9 2-2-16,4-2 2 0,-2 2 0 0,1-1-2 15,-7 4 3-15,9 0 0 0,7-2 0 0,-12 4 1 16,5-4-1-16,0 2 2 0,4 0 0 0,-4 0 1 16,5-2 0-16,-5 0 1 0,-1-1-2 0,2 1 4 15,4-1-2-15,-5-2 0 0,2-1 0 0,-2-1 0 16,2 1-1-16,0-2-4 0,-2 1 5 0,2-1-5 0,-2 2 0 15,1-4-1-15,3-1-1 0,-3-2 1 0,1 2 0 0,1 0-1 16,4-2-2-16,-7 0 1 0,2 1-1 0,1-1 3 16,-1 5-3-16,3 1 0 0,1-1 0 0,-6-1 1 15,5 1-1-15,-3 0 3 0,3 3-1 0,-5 0-2 16,-1 0 3-16,5 2-2 0,-7-2 0 0,10 5 2 16,-4-2-2-16,-1 2 2 0,-7 0 1 0,7 1-2 15,-2 2-1-15,-4 0 5 0,-4 2-2 0,0-1 2 16,-3 2 0-16,-3 2-3 0,7 3 4 0,-4-3 1 15,-2 4 2-15,1 2-2 0,-2-1 1 0,3 2-1 16,-4-1-2-16,1 0 2 0,-2 2-3 0,2-1 0 16,-2 2 0-16,-4 2-4 0,1 0 1 0,-1 0-1 15,3 4-1-15,-5-1 7 0,-1 0-3 0,-1 3-3 16,-4-2 3-16,6 1-3 0,0 1 2 0,-1-2 0 0,-5 0 2 0,4 2-5 16,4 1 2-16,-8-3 1 0,3 4 0 15,-8-2 0-15,3 1-1 0,1 1-1 0,0 1 0 16,1 2-1-16,-6-1 0 0,2 3 0 0,1-1 0 15,5 2 0-15,-3 1 0 0,-2 2 0 0,-3-1-1 0,2-1 3 16,-1 5-3-16,4-1 0 0,-4 0 1 0,-2 4-2 16,3-1 2-16,-3-1-1 0,1 3-1 0,1 1 2 15,-2-2 0-15,4 2 0 0,-7-2 0 0,2-3-1 16,-1 0 0-16,-1-1 2 0,1 1 0 0,1-1 0 16,3-2 1-16,-11 0-2 0,3 1 1 0,4 1 1 15,5 0-2-15,-1-1 0 0,-3 2-1 0,0 0 1 16,2-1-1-16,4 0-1 0,-1-2 2 0,4 3 0 15,-9-2 0-15,6 1-1 0,2-2 3 0,-3-2-3 16,1-4 1-16,1 8 1 0,0-4 0 0,1-4-1 0,-1 4 2 0,-4-2 0 16,3-1-2-16,0 0 0 0,-3 5-2 0,2-6 0 15,0 3 2-15,-2 1 0 0,2-4 0 16,-2 3-1-16,1 0 1 0,-4 0 2 0,3-2-1 0,-3 2 0 16,7 0-1-16,-3 0 0 15,1-4-1-15,-2 6 0 0,0-2-2 0,5 1 3 0,-3-1 0 0,6 2 0 16,-11 2 0-16,0-6 0 0,5 2 2 0,2 2 1 15,1-4 0-15,-2 0-4 0,7 5 1 0,-7-4 2 16,1-3 2-16,2 6-4 0,-3 2 0 0,1-2 1 16,0 1-1-16,0 0 5 0,-7-3-4 0,0 3 1 15,3 0-2-15,-3-2 1 0,-2 1 0 0,2-1 0 16,-3 2-1-16,-3 0 1 0,2 0-1 0,1 0 0 16,-3 0 2-16,1 0-2 0,-3 0 0 0,2 0 0 15,1-1 0-15,-1 2 0 0,-3 1-1 0,-4 1 0 16,8 3 0-16,-6 1-1 0,5-4-1 0,-2 8 2 15,-5-5-1-15,5 2 2 0,4 0-2 0,-4 0 0 16,0 0 1-16,3 0 0 0,0 1 0 0,-2-2-5 16,2 0-1-16,0 1 2 0,-1 2-5 0,3-2 3 15,-2-2-3-15,-1 0-2 0,-2 1 2 0,-2-3 0 16,7 1 0-16,-2 1 3 0,1-1-2 0,-3 0 2 16,-2 0 3-16,6 4-1 0,-2-3 4 0,3-1 0 0,-4 1 0 15,1 1 0-15,-1-3 1 0,-2 3 1 0,3-1-1 16,-3-4 0-16,5 1 2 0,-3 5 0 0,0-4-1 0,-1 0 3 15,4 2-2-15,-2-1-1 0,-1-2 2 0,0 0-2 16,-4-3-1-16,2 3 0 0,0-1 0 0,4-2 2 16,-7 0 0-16,9 1-2 0,-1-2 3 0,6 2-3 15,-5 1 1-15,1-5 6 0,4 1-3 0,-3 2-2 16,6-3 4-16,-7-1 2 0,-1 5-2 0,4-2 4 16,1-2-3-16,3 6 1 0,-1-3 2 0,-1-3 0 15,3 1 1-15,1 2 0 0,1-6 1 0,2-2-2 16,0 2 0-16,1-5-3 0,6 0-2 0,-4-2 2 15,5 2-5-15,0-3-1 0,-2 0 0 0,2-2-1 16,1 2-1-16,2-3 0 0,0 1 0 0,2-1-3 16,1-1 1-16,2 0 3 0,-2-1-4 0,1-2 2 15,4-1 0-15,-3 0 0 0,3-1 0 0,3-1 4 16,0-3-2-16,2 2-1 0,-1-3 3 0,2-2-1 0,2 2 0 16,0-4-1-16,3-2 2 0,-2 1-2 0,3-3 0 0,-1-2 3 15,5-1-2-15,-2-5-1 0,5 0 2 0,-2 1-2 16,5-1-1-16,6-1 2 0,-6-3-2 0,4-4 1 15,4 2-2-15,1-2-1 0,1-4 1 0,-3-1 3 16,3-1-1-16,-2-3 0 0,-1 1 1 0,3 0-2 16,-6 2 4-16,1-3-3 0,1 2 0 0,-1-2 0 15,1 1 1-15,0 1-1 0,-3-4 2 0,5-3-1 16,6 3-1-16,-5-2 1 0,-1-1-1 0,4-1 3 16,-2-1-1-16,-3-1-2 0,4 3 4 0,-3 1-1 15,-2-4 1-15,-1 2-4 0,-2-3 0 0,2 4-1 16,-1-3 1-16,-4-3-1 0,1-1 0 0,7 4 1 15,-6-2-3-15,-1 2 4 0,12-1 0 0,-4 0 1 16,0 4-2-16,2 2 3 0,-2-4 1 0,-2 7-4 16,4-2 2-16,-4 0-2 0,-2 2 0 0,-4-5-1 15,-2 1 2-15,2 7-4 0,-4-3 3 0,-2 3 0 0,0-2 0 16,-3 2 2-16,2 1-1 0,-4 5 0 16,5 3-1-16,-1-4 1 0,1 3-1 0,-6-1 3 0,3 4-3 15,5 2 1-15,-4-1 0 0,3 0 1 0,-8 2-1 0,5 2 2 16,0 1-1-16,1 0-2 0,-1 2 2 15,-5 0-1-15,-1-2-1 0,3 1 1 0,-2 0 1 0,1-5-2 16,-4 5 1-16,1-1 1 0,0-5 0 0,-1-1-2 16,3 3 0-16,-6-3 1 0,4 3-1 0,3 6 0 15,-3-8 0-15,-1-1 0 0,4 2 4 0,-5 2-4 16,1-2 1-16,-1 1-1 0,0 0 0 0,2-2 0 16,4 2-1-16,-6 2 3 0,8-1-2 0,-4 4-1 15,4-2 1-15,-8 2 2 0,5-2-2 0,-8 1 2 16,0 0-2-16,1-1 0 0,-1 0 1 0,11 3 0 15,-9-4 0-15,6 1-1 0,0 1 0 0,3 3 0 16,-2-3 0-16,7 4 0 0,-7-1-2 0,-4-4 2 16,3 3-1-16,0-1-1 0,-5-2 0 0,0 0-1 0,0 5-1 0,0-2 0 15,-1-1 3-15,0 6-6 0,1 0 3 16,-2 1-7-16,-1-1-5 0,0 3 0 0,0-1-9 0,-4-1-30 16,0 6 13-16,1-3-93 0,-3-2-3 0,-2 0-1 15,0 4-37-15</inkml:trace>
  <inkml:trace contextRef="#ctx0" brushRef="#br0" timeOffset="11900.69">9587 17580 344 0,'-5'0'25'0,"4"0"12"0,-3 0-35 0,0-2 44 16,2 2-21-16,2 0-9 0,-3 0 0 0,3 0 3 15,2 0-13-15,-2 0-2 0,0 0-1 0,-2-2 1 16,2 2-3-16,0 0 7 0,0-1 3 0,-9 1 0 15,5-2 7-15,-7 1 5 0,10 1 1 0,-7 0 2 16,2-2 4-16,3 2-3 0,-5 0 0 0,8 0-4 16,-8 0-3-16,8 2-2 0,-3-1-3 0,1 1 3 15,-3-2-6-15,2 1-5 0,0 1 2 0,2 0 1 16,1-1-6-16,1-1 1 0,-1 3 0 0,0-1 0 16,6-1 0-16,-6 3 2 0,8-3-3 0,-8 2 1 15,5 1 0-15,-2 0 2 0,7-1-1 0,-3 1 0 16,3 0 0-16,4-1-1 0,-8 2 0 0,10-2 0 15,3 4-2-15,0-4-1 0,-2 0-1 16,7 2 1-16,-7-1-2 0,3-1 0 0,-1 1 0 0,2-1 0 0,-1 0 0 16,-1 0 2-16,3 0-2 0,-5 0 3 15,5 0-2-15,0 1-1 0,-1-1 3 0,1 0-2 0,0 2 0 0,-2-2 0 16,2 0 2-16,2 2 0 0,0-2 0 16,-6 1 1-16,6 0-2 0,4 0 5 0,-4-1-2 0,6 1 3 15,-3-1-2-15,2-2-1 0,-5 2 3 0,8-3-1 16,-4 0 2-16,2 0-6 0,0 0 0 0,-5 0 0 15,5 0-1-15,0 0 0 0,-1 0-1 0,-2 0 3 16,-2 0-2-16,1 0 0 0,-3 4 0 0,2-4 1 16,-1 1 0-16,-2 2 4 0,0-1-4 0,3 1 0 15,0 0-1-15,0 0 3 0,-3-1-3 0,4 1 0 16,-7-1 0-16,4 1 0 0,2-2-1 0,-6 1-1 16,5 0 2-16,-12-1 1 0,10 1 0 0,0 1-2 15,4-2 0-15,2 1 1 0,-9 1 0 0,11-3 1 16,-5 2 1-16,5-2-4 0,-5 0 2 0,3 1-1 15,-4-1-1-15,-2 0 3 0,0 0-3 0,0 3-1 16,0-3 1-16,-3 2-1 0,1-2 1 0,-1 2 1 0,1-1 0 16,1 2-1-16,-4-1 0 0,-3-1 3 0,7 3-4 0,-5-1 1 15,-1 0 0-15,-1-3 1 0,7 5 0 16,-2-2 0-16,1 1 0 0,4 1-1 0,-4-5 0 0,1 6 0 16,2-1-1-16,1-3 1 0,-7 4-1 0,5-4 0 15,-3 1 1-15,5 0 0 0,-4-2-1 0,7-1 1 16,-7 2 0-16,2 0 4 0,4-1-3 0,-4 1 2 15,-2-2 2-15,2 0-2 0,-2 0 2 16,-1 1-3-16,3-1 0 0,0 0-1 0,-3 0 0 0,6 0 2 16,-4 3-2-16,-1 1 0 0,2-3-1 0,2-1 1 15,0 5-1-15,-4-2 2 0,-3-3-2 0,2 0-1 16,5 3 1-16,-1-3 2 0,-4 2 0 0,3 1-1 16,0-2 2-16,-4 1 0 0,8 4 1 0,-2-3 0 15,-5 1-1-15,1 0 0 0,5 0 0 0,-1 0 1 16,-4-4-1-16,9 2 1 0,-4-2-3 0,2 5 1 15,-2-5-1-15,3 1-1 0,-1-1 6 0,-2-1-7 16,2 2 1-16,-2-1-2 0,2 0 2 16,-4 0 1-16,2-1-1 0,2-4 0 0,-3 5 0 0,1 0 1 0,3 0 1 15,-3 0-4-15,1 3 1 0,2 2 3 0,-1-1-2 16,6 0 1-16,-2 0-4 0,4-1 2 16,-10 1 2-16,5 0-1 0,1-4 2 0,-1 3-3 0,5 1 0 0,-7 0 1 15,-1-1 0-15,1 1-1 0,4-3 1 0,1 4 0 16,-3-2-1-16,-2-3 1 0,-1 0 0 0,1-2 0 15,5 2 2-15,-5 0-2 0,-1 0 0 0,0-1 0 16,6 1 2-16,-3 0 0 0,3 0 0 0,-7-2 2 16,1-1 0-16,0 2 2 0,1-1 1 0,-1 0 3 15,0 2 0-15,-4-1 1 0,4-1 2 0,0-1-3 16,0 3 1-16,4 0-2 0,-4-5-2 0,-2-2-5 0,3 0-1 0,1 6 3 16,-1-1-5-16,-6-3 0 0,1 4-2 15,-1-1 3-15,4 1 0 0,0 1 0 16,0-3 3-16,-11 1-4 0,9-1 2 0,6 3 0 0,-7 0 2 0,4-2-3 15,-2 2 1-15,-3 2 1 16,2-2-2-16,4 0 5 0,-6-2-2 0,0 1 0 16,0 1-1-16,2-2 2 0,-4 1-2 0,1-3 0 0,1 3-1 15,0-1 1-15,-3-1 0 0,3 3-2 0,-3-5 4 0,1 4-1 16,-3-4 0-16,4 3 0 0,-6-2 2 16,1 1-3-16,5 3 3 0,-2-2 3 0,1 0-6 15,2 1 2-15,-8 1 0 0,2-5 1 0,1 4-2 0,7-3 2 16,-12 0-3-16,6-4 1 0,-3 0 2 0,1 0-1 15,9-4 0-15,-4 4-4 0,1-2 3 16,-3 1 2-16,4-4-3 0,-4 5-2 0,3 1 1 0,-3-3-2 16,0 2 1-16,0-3 0 0,0 2 1 0,-4-1-1 15,3 1 2-15,-1-2 0 0,-1 1 1 0,-2-1 0 16,-2 2 1-16,1 0 1 0,-2-1 1 0,-1 1-4 16,-3-1 4-16,1 4 2 0,-5-3 1 15,2 1-1-15,1 0 1 0,-4-2-4 0,3 2 1 0,-1-3 1 16,-2 2-4-16,3-4-1 0,1-2-2 0,-3 2 0 15,-1 2 1-15,6-1-1 0,-5-1 0 0,0 0 0 16,5-1 0-16,-7 2-1 0,2-1 1 0,2 0 0 16,0-2 0-16,-2 1 1 0,-1 1 0 15,-1-4 1-15,-1 3 2 0,0-2 0 0,0 3 2 0,0-3-5 0,0 4 4 0,-5-5-1 16,4 1 0-16,-2 3 1 0,3 2 0 0,-8-3-2 16,3-2 1-16,-1 2 0 0,-2 0-1 0,3 3-1 15,1-5 0-15,-7 2 0 0,0-2 0 0,4 2-1 16,-2 3 0-16,-2-3-1 0,1 2 0 0,-2-4 2 15,-1 5-2-15,1-2 2 0,-1 1 1 0,-1-1-3 16,-3-1 1-16,4 1 2 0,-3-1-1 0,-3 2 1 16,4-1 2-16,-1-1-2 0,-1 1 5 0,-2 1-1 15,3 1 0-15,-4-2-1 0,5 4 0 0,-8-4-3 16,4 2 1-16,-3-2-3 0,0-1-1 0,3 5 1 16,-5-1 0-16,-1 1-1 0,2 0 1 0,8 2-1 15,-7-4 1-15,5 5 1 0,-5 0-2 0,5-4-1 0,-2 4 1 16,0-3-1-16,2-2 0 0,-8 4 1 0,1 1-2 0,0 1 2 15,-1-3 0-15,0 4-1 0,0-6 1 0,-2 2-1 16,-1 8-1-16,-2-9 0 16,8-2 1-16,-8 3-1 0,5 3 1 0,-2 1-2 0,2-1-2 15,-2 3 3-15,2-2-3 0,0-3 4 0,0 7-2 0,4 0-1 16,-9-1 4-16,-1-4 0 0,6 3 2 0,1 2-2 16,-3-3 0-16,1 2 0 0,-1 1-1 0,-1-2 3 15,6 2-2-15,-2 0-1 0,-3-3 0 0,2 0 0 16,0 3 0-16,0 0-2 0,0 0 3 0,-2 0-3 15,-3 3 0-15,0-1 2 0,2 1 2 16,-4-2-4-16,6 1 4 0,-6-2 0 0,4 0 0 0,-2 0 2 16,5 0-1-16,-7 1 0 0,2-1 1 15,7 0 0-15,-7 0 0 0,0 2-1 0,2-2-1 0,4 0 1 16,-4-5-2-16,3 5 2 0,1 0-1 0,-3-3-1 16,2 5 2-16,-2-5 0 0,5 3 0 0,-3-2-1 15,5 2-1-15,-10-3 3 0,6 1-3 0,-1 1 2 16,2-6-2-16,-3 6 1 0,-7-1 0 0,5-2 3 15,1 0-3-15,2 3-1 0,-2-1 3 0,2 2-3 16,2 2 0-16,-3-2-1 0,8-5-1 0,-6 4 2 0,0 1 0 0,-1 0-2 16,2 0-1-16,-3 0 3 0,1 0 0 15,-1 3-2-15,2 1 0 0,0 1 0 0,1-2 0 0,-7 0-1 16,3 2-1-16,-1-2-1 0,-7 4 1 0,-1 4 0 16,0-7 1-16,3 9-6 0,-2-4 4 0,4 4 5 15,-7-5-1-15,5 3-3 0,3-3 4 0,6-5-2 16,-2 5 2-16,-4-2 4 0,5 0-4 0,-5-4-2 15,8 6 1-15,-5 0 1 0,3-1 1 0,-1-3-2 16,3 2 2-16,0 0-1 0,0-1 0 0,0 4 1 16,0-1-2-16,0-5 0 0,3 2 1 0,-7 1 0 15,-1-1 0-15,-6-5-2 0,4 5 1 0,1-4 1 16,-5-1 2-16,5 0-2 0,1 0 1 0,-1 2-1 16,3-1 0-16,4-1 4 0,-1 0-3 0,2 0-1 15,-1 2 2-15,-4-2-1 0,1 0 2 0,4-2-3 16,-5-1 0-16,-2 2-1 0,2 1-1 0,-2-5 1 15,2 0 0-15,-5 1-2 0,5-1 3 0,0 5 0 16,-2-2 1-16,5 2 2 0,-6-4 0 0,4 2-3 16,-6-1 0-16,5 1 0 0,5 2-1 0,-2-3 1 0,-4 0-1 15,4 1-4-15,4 2 4 0,-4-1 0 0,4 1 3 16,4 0-3-16,-10 0 1 0,1 0-3 0,4-3 3 0,-3 1-1 16,2 1-2-16,-4 1 3 0,7 0-4 0,-5-2 3 15,4-1 0-15,-2 1 1 0,-1 4-2 0,1-2 2 16,1-3 0-16,-1 1 0 0,-1 2 0 0,-1-1 0 15,-1-1 0-15,1 2 0 0,0-6-1 0,-1 3 1 16,1 3-1-16,-3 0 0 0,2-5 0 0,1 5-1 16,1 0 1-16,-6-8-2 0,5 8 1 0,-1-3 2 15,4 0 0-15,-1 3-1 0,1-4-2 0,-2 1 3 16,5 2-1-16,5-1 0 0,-4 1 0 0,-4-1-3 16,3 2 2-16,0-3 0 0,-2-2-2 15,0 5 1-15,4 0 0 0,-8 0 2 0,5 0 0 0,-2 0 1 16,3 3 1-16,-1 2-3 0,0 0 2 0,1-1 0 15,2 1-2-15,-4-2 0 0,1-1 1 0,3 7-8 0,-2-5 5 0,4 3-3 16,-3 1-1 0,0-1 2-16,2 2-4 0,2 4 3 0,0 1-3 0,0-3 4 0,5 3 1 0,-4-2 0 15,1 3 3-15,4 0-4 16,-4-2 3-16,-2 1 2 0,6 0 1 0,-1-1-2 0,1-1 2 0,5 4 1 16,-3-2-1-16,-2 2 0 0,5 0 0 0,-1-1-2 15,1 1-1-15,0 0 2 0,0 1-2 0,-2 1 1 16,2 0 2-16,2 0-2 0,-2-1 2 0,3-1-2 15,-3 1 1-15,3-1 1 0,0 1-2 0,6-3 2 16,-5 2 0-16,-4 0-1 0,3-2 1 0,0 3 0 16,5-1 0-16,-4 0 2 0,0-1-2 0,-3 3 0 15,2-6-3-15,7 6 4 0,-7-1-1 0,0-3-1 16,2 0 1-16,0 3 3 0,-4 1 0 0,2-1-3 16,2 2 2-16,-2-3-1 0,-1 1 0 0,2 0-1 15,0 1 0-15,-1-3-3 0,-2 1 2 0,2-2 1 0,-1 0 0 0,-2-1 0 16,3 1 0-16,-1 0 1 0,1 0 3 0,-3 2 1 15,3 1 1-15,-1 1-3 16,2-1 4-16,-1-1-3 0,2-1 1 0,1 1-1 16,-4-2-2-16,3-1-1 0,-1 1 0 0,0 0 4 0,3-3-1 15,-2 0-2-15,-2-1 5 0,2 2-5 0,0-1 2 16,-4-3-1-16,4-5-3 0,0 2 0 0,-4 1-3 0,2-1-1 16,1-2-1-16,0-3-23 0,-2-1-24 0,3 1 20 15,1 3-38-15,-1-3-191 0,4 0 272 0,2-3-149 16,-3-5 140-16</inkml:trace>
  <inkml:trace contextRef="#ctx0" brushRef="#br0" timeOffset="25095.6">18957 16032 290 0,'2'0'35'0,"1"-3"-8"15,-2 1-2-15,6 1 7 0,-4 1-24 0,-3-5 1 16,3 3 0-16,3 2 4 0,-3 0 0 0,2 0 1 0,-5 0 3 0,8 0 4 16,-8 0 5-16,5 2 2 0,-2-2 5 0,-3 0 5 15,3 0-2-15,-1 0 0 0,1 3 4 0,-6-5-1 16,11 4-14-16,-5-2 2 0,-3 0-8 0,0 0 1 16,-3-2-6-16,3 2 7 0,0 0-7 0,1 2 1 15,2 3-1-15,-3-5 3 0,0 3-2 0,2 2 2 16,6-1 1-16,-5 1 0 0,-2-2 1 0,-1 2 3 0,0-4 1 15,-1 1-3-15,4 4 2 0,3 2-7 0,-10-5 0 0,4 5 3 16,-2-2-10-16,8 5 0 0,-3 2-3 0,8 3 0 16,-11-5-2-16,2 1-1 0,7 4 1 15,-4-5 0-15,6 3-2 0,-8-3 0 0,4-1 2 0,-7-2 0 16,3-2 2-16,1 0 2 0,-4-1 1 0,0 0 0 16,0-4 3-16,0 1 6 15,-1-1 2-15,1-1-5 0,1 2 7 0,4-1-3 16,-2 1 1-16,-1-2 4 0,1 0-5 0,-3-3-2 0,3 1-2 15,2-1 3-15,-7-2-2 0,2-4-8 0,2 4 1 16,-2-4-1-16,1 1-5 0,3-3 0 0,3 2-4 0,-2-2 0 16,5 0-1-16,-4 0 1 0,2-4-1 0,3 3-1 15,0 1 1-15,-3-3-2 0,0-2-1 0,3-1 2 16,1-2-3-16,2 5 1 0,0-5-1 0,2 5-2 0,3-7 2 0,2 4-2 16,-1-5 8-16,4 1-7 0,-1 2 3 0,-1-1 0 15,3 0 2-15,2-4-1 0,-3 4 1 0,-1-1 2 16,4 4-5-16,0 1 5 0,-4 0 0 0,6 1-2 15,2-1 0-15,-6 2 0 0,4 0-1 0,0 1-6 16,-3 0 0-16,-3 2-2 0,4 0-5 0,-3 2-7 16,-2 1-11-16,-2 2-2 15,-1-1-12-15,-2 4-36 0,2 0-33 0,-5 2-9 16,0 1-55-16,1 3 3 0,-4 0-39 0</inkml:trace>
  <inkml:trace contextRef="#ctx0" brushRef="#br0" timeOffset="44018.26">19472 16977 515 0,'-10'-6'234'0,"4"1"-83"15,-2-1-76-15,5 1 87 0,0 0-177 0,0 2-4 16,3-1-1-16,0 0 4 0,3 3-3 0,1-1 10 15,-4 1 2-15,0-2 1 0,0 1 13 0,0 2 13 16,0 0 6-16,0-2-5 0,0 1 14 0,0-1-5 16,0 1-2-16,0-1 3 0,0 1-9 0,0-1-8 15,0 2-1-15,0 0-3 0,-1 0-8 0,-2 2-2 16,3 1-1-16,1 1 0 0,1 3-3 0,-1-1 4 16,7 2-5-16,0 1 4 0,-2 2 1 0,5 0 1 0,-3 3 1 15,3 1 5-15,2 4-2 0,3 1 2 0,-5 2 0 16,9 5-2-16,-3-2 3 0,7 5-4 0,-2 0 1 15,0 4-4-15,8 2-1 0,-8-6 1 0,8 7-1 16,-5-3 0-16,2 2 1 0,-7 0-1 0,8-1-2 0,-2-3 6 16,-6-3-2-16,4 3-3 0,-1-1 1 0,-5-2-2 15,4 1 0-15,-4-4 2 0,1-1-1 0,-3 1-2 16,-2-3 3-16,5 2-2 0,-6-6-3 16,-1-3-2-16,-2-2-2 0,-1 2-14 0,2-4-6 0,-1-1-4 15,-4 0-16-15,2-1-40 0,-7-7-18 0,2 0-8 16,-3-3-47-16,7 3 1 0,-7-3-30 0</inkml:trace>
  <inkml:trace contextRef="#ctx0" brushRef="#br0" timeOffset="44517.54">20228 16961 794 0,'-14'5'56'0,"1"0"-28"16,2 0-29-16,-1 2 91 0,-2 0-88 0,1 2 0 15,2 4-9-15,-3-1 3 0,0 1-3 0,-2 3 7 16,-3-1 0-16,0 3 0 0,-1-3 7 0,1 3 8 16,-6-1 8-16,0 4 0 0,-4-4 10 0,-1 5 2 15,4-5 3-15,-3 4 1 0,-1-1 4 0,-1 4-9 16,3-2-5-16,1 3 1 0,-5-3-11 0,3 0-5 15,-6 8 0-15,4-2-4 0,1 0-3 0,-3 1 0 16,3 1-1-16,-5-2 2 0,5 5 0 0,-1 0-4 16,2-3 0-16,3 1 2 0,-7 2-3 0,3-1 4 0,0 1-2 15,-5 0-3-15,1 0 4 0,7 0-2 0,0-5 0 16,-6 2-1-16,13-2-3 0,-4 1-1 0,4-3-2 16,2 0-4-16,4-6-2 0,-8 4-28 0,14-2-21 0,0 1-8 15,-6-4-40-15,6 0 2 0,1 1-32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28:52.1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14093 11203 769 0,'-11'-2'54'0,"0"1"-11"0,7-1-42 0,-6-2 140 16,2 0-136-16,5 4-5 0,0-3-4 0,3 3 1 15,0 0-6-15,-5 0 5 0,4 0-1 0,1 0 3 16,0 0 4-16,0 0 7 0,-2 2 7 0,2-2-4 15,0 0 9-15,0 0 0 0,-1 0 4 0,-2-6-4 16,1 2 1-16,-1 0-4 0,3 4 0 0,0-7-11 16,0 1 0-16,0-3-2 0,6 4-4 0,-4-3 1 15,2-1-2-15,4-6 0 0,-5 1 0 0,5-3 0 16,2 3 0-16,-4-5 0 0,5-1-1 0,0-4 1 0,2-1-1 16,1 4 0-16,-5-1-2 0,4-4 2 15,-1 2 0-15,3 0-3 0,0 1 3 0,-1-4-2 16,1 2 1-16,3 0-3 0,3-2 5 0,1 2-3 15,2 3 2-15,-1 0 0 0,-6-2-1 0,9 4 1 0,0-4 1 16,-2-1 0-16,3 1-1 0,-1-2-1 0,0-1 2 0,0 0-1 16,3-3 1-16,1 3-1 0,-4 2 1 15,1 0-2-15,-2 2 2 0,-4 4-2 0,2-3 1 0,-1 1 0 16,0 5-1-16,-4 1-1 0,7 1 1 0,-10 1 0 16,6 0-2-16,-4 2-2 0,7-1-2 0,-7 1-15 15,5 1-11-15,3-1-7 0,-9 0-24 0,14 2-58 16,-5-4 90-16,2-2-36 0,-2 2 69 0</inkml:trace>
  <inkml:trace contextRef="#ctx0" brushRef="#br0" timeOffset="933.84">16862 9306 533 0,'-5'-6'87'0,"-3"-7"-40"0,7 4-12 0,-10-5 23 16,6 3-34-16,-3 4-5 0,2-2 3 0,-4-2-14 16,-1 1-1-16,4 1-1 0,-6-2 2 0,5 5-4 15,-4-2 1-15,-7-3 2 0,1 3 1 0,-2-2-2 16,-1 1 2-16,-2 7-1 0,-4-2-1 0,-4 2 1 15,-1-1-3-15,-7 1-2 0,1 2-2 0,2 7-2 0,-3 2-3 16,1-1 1-16,-1 3-1 0,1 2-3 0,-1 2 1 16,4 4 1-16,3-3 1 0,-4-2 3 15,6 3 0-15,0 2-2 0,5 3-2 0,3-1 3 16,2 4-3-16,3 2-3 0,-2 1 2 0,5 5-4 0,-1 2-1 16,3-1 5-16,-1 1-1 0,2-1 2 0,5-1 6 0,-2 2-1 15,3-5 0-15,2 0-2 16,2-7 0-16,2 3-1 0,4-3 2 0,1-2-2 0,4-4 0 15,1-1 1-15,1-1 0 0,2-4 0 0,1 4 2 0,2-4 2 16,3-7 1-16,1-1-2 0,-4-1 3 0,2-2 0 16,1-3 2-16,1-5 4 0,-2-1-2 0,1-2 3 15,-3-2 1-15,7 0-1 0,-5 1 3 0,1-4-1 16,1 0 0-16,1-4 1 0,0 3-1 0,3-5 1 16,-1 0-2-16,-7-7 1 0,6 6 0 0,3-6 1 15,-6-1-2-15,-1-1 1 0,1-2-2 0,-5-2-2 16,0 1-1-16,1-6 1 0,-3-2-4 0,-4-4-2 15,4 2 0-15,-2-3-1 0,-5-2-1 0,3 1-2 16,-1-3 0-16,-3 1 0 0,-2 1-1 0,3-1 1 16,-2-2-1-16,-3 2 2 0,1-4 1 0,4 2 0 0,-3-1-3 0,-1 1 1 15,1 3 0-15,2-1 1 0,-2 4-2 0,0 4 0 16,2 2-1-16,-2 3-1 0,-2 3 4 16,2 6-4-16,-1 1 0 0,0 4 0 0,1 4 1 0,-3 5 4 15,0 3-1-15,0 0 2 0,0 6-3 16,0 2-1-16,0 3 2 0,-5-3-5 0,3 8 3 0,1 2-10 15,-1 3 0-15,-1 4 7 0,-3 2 0 16,3 6-1-16,1 3 7 0,-1 2 3 0,-2 3 1 0,2 3 1 16,2 3 2-16,-1 0-1 0,2 5 3 0,-2 1-2 15,-1 4 2-15,2 1 0 0,-1 3-2 0,1 2 2 16,-1-1-1-16,-4 4 2 0,3-2-3 0,-1 4 0 16,-2-2 0-16,1 0 1 0,2-3 1 0,-1 1-2 15,-1-2 1-15,2 2-2 0,-5-3-2 0,5-1 5 16,0-2-6-16,-2-1 2 0,2 1-1 0,1-3-2 15,-1-1 1-15,-2-1 1 0,4-7 0 0,1-1-3 0,-2-2-1 16,2-2-16-16,0-5-8 0,-2-3 2 0,2-3-24 0,0-3-35 16,4-2-15-16,-4-2 1 0,4-5-41 0,-1-3 1 15,-1-7-17-15</inkml:trace>
  <inkml:trace contextRef="#ctx0" brushRef="#br0" timeOffset="1449.49">17038 8724 1410 0,'-17'-3'102'0,"11"0"-107"15,1 6-13-15,-1 3 30 0,6 5-42 0,-4 3 9 16,3 7-7-16,-1 2-6 0,-2 6 10 0,0 4 8 15,-3 4 5-15,3 0 2 0,-5 2 7 0,3 7 0 16,-4-4 2-16,4 4 0 0,0 2 0 0,1 0 2 16,-5 0 4-16,-2 0-6 0,-1-3 1 0,7-2 1 15,-2-1 0-15,3-3 3 0,-7-4-3 0,1-5 5 16,1 0-7-16,6-3 8 0,-4-5 1 0,6 1-1 16,-1-6 2-16,-5-2-2 0,7 0 1 0,-1-2-2 0,-4-5 4 15,3-2-5-15,1 0 0 0,0 1-5 16,1-6 2-16,-4 1 2 0,2-2-5 0,0-2-1 0,1-1-1 15,-2-3-1-15,-1-2 0 0,2-3 2 0,-5-2-1 16,5-2-2-16,-4-1 3 0,4-3 2 0,0-3 0 0,2-2-1 16,-6-1 1-16,4-5 1 0,2-1-3 0,1-5 1 15,0 1-1-15,0-1-2 0,0-5 3 0,1-5-3 16,4 1-1-16,0-2 0 0,-2-1 0 16,5 3 2-16,-2-4-1 0,0 2 0 0,0 1 1 0,5 4 2 15,0 2-1-15,2 3-1 0,3-4 0 0,-2 5 2 16,-1 4 0-16,7 1 0 0,-4 6 0 0,4 3 1 15,-1 1 2-15,3 2-3 0,-1 11 1 0,4 0-2 16,0 4-1-16,6 1-2 0,-2-1-1 0,-3 8-2 0,1 2-2 16,1 3-19-16,-4 2-15 0,3 5 0 15,-4 0-26-15,1 0-29 0,0 4-12 0,-1-4-3 0,-2 3-33 0,1-5 9 16,1 0 71-16,-2-3-47 0,1-3 113 0</inkml:trace>
  <inkml:trace contextRef="#ctx0" brushRef="#br0" timeOffset="2066.23">18006 8814 1034 0,'-4'-8'73'0,"4"3"-31"15,-1 2-31-15,-1-2 84 0,2 2-70 0,-1 0-3 16,1 0-13-16,0 3 2 0,0 0-8 0,-7 0 5 15,4-5-2-15,0 5 3 0,-5 0 3 0,2-2 0 16,-4 2 5-16,-2 0-3 0,1 0 3 0,-3 0-5 16,-2 4-1-16,-6-4 2 0,3 4-6 0,-9 3-1 15,7 1-5-15,-4-1 0 0,-3 4-2 0,3 4 0 16,-4 2 0-16,7 2 1 0,0 1-1 0,0 4-3 16,5 1 3-16,-3 2-1 0,4 1-1 0,3 3-1 15,-1-1 0-15,5 5-4 0,1-2 3 0,-3 0 3 16,-2 0-1-16,4-5 0 0,1 4 3 0,0-5 0 15,2-2 0-15,1-3 3 0,2-2-2 0,1 1 2 0,2-4-1 16,2-1 0-16,-2-1 0 0,3-4 0 0,2 4 1 16,3-4 0-16,3-2 0 0,-4-1-1 0,3-2 3 15,2-1-3-15,1-4 2 0,0 1-1 0,1-4-1 0,5-1 4 16,-4-1-2-16,0-6-1 0,10 1-1 16,-2-2 0-16,3-5 1 0,-6 0 1 0,2-4-1 15,2 2-3-15,-6-5 0 0,3 2 3 0,-5-4 0 0,2-1-1 16,-2-1 0-16,2-2 0 0,-1 3-2 0,-8-4 3 15,4 2-3-15,3-2 0 0,-7-2 0 0,-1 4 0 16,1 1-1-16,-4 0 0 0,1-1-1 0,-1 5 2 16,-3-1 0-16,-1 3-1 0,-1 6 1 15,2 1 0-15,-2 1-1 0,1 5 0 0,-1 0-2 0,0 4 1 16,0 4-3-16,0 3-2 0,0 1-3 0,0 7 6 16,0 4-5-16,0 3 6 0,-1 4-3 0,1 5-1 0,-2 3 6 0,2 3 0 15,-3 5 1-15,1-2-3 16,1 3 0-16,-4 1-1 0,2-1-1 0,1 0-2 15,1-2-2-15,-1-1-19 0,1-2-5 0,1-7-1 0,0-2-23 0,0-1-1 16,1-7-4-16,2-6-1 16,1-3-2-16,3-5 5 0,0-3-4 0,4 0-4 0,0-9 2 15,3-4-51-15,2-4 87 0,4-5-35 0,4-2 65 0</inkml:trace>
  <inkml:trace contextRef="#ctx0" brushRef="#br0" timeOffset="2716.88">18657 8589 1201 0,'-8'-10'163'0,"2"6"-161"0,2 0 46 16,0 1 163-16,1 2-188 0,3 5-58 0,0 6-1 15,3-2 0-15,0 4-3 0,-2 2 4 0,-1 8 11 16,2 1 4-16,-2 2 0 0,0 0 14 0,-2 3 4 0,2 4 0 0,-3-2 1 15,-1 3 3-15,-1-2 3 0,2-1 1 16,-5 1 1-16,5-1 3 0,0 2-4 0,-4-2 1 16,6-2 1-16,1 0-1 0,0-3-1 0,0 1-1 0,1 0-2 15,6-4 1-15,-4-4 3 0,1 2 1 0,3-4-5 16,-4 0 5-16,5-5-1 0,-4-4 1 0,3-5 4 16,-1 3-2-16,0-1 1 0,1-4 2 0,2-1-2 15,-3 1 3-15,4-2-6 0,-4-2 2 0,5-3-1 16,-1-2-4-16,2-1 2 0,-2-4-2 0,2 2-2 15,1-7 3-15,4 1-3 0,-3-5 1 0,0 1-1 16,5-3-2-16,-3-7 1 0,6 1-2 0,-6-5 0 16,-1 1 0-16,1-4 0 0,3-1 0 0,-3 4 3 15,-1 2 0-15,-2 1 5 0,-4-1-4 0,7 9 4 16,-5 2 3-16,-1 2-4 0,-6 7-2 0,-2 2 1 0,3 1-6 16,-2 3-6-16,-3 4 0 0,0 3-5 0,-6-1-5 0,6 9 4 15,0 4-2-15,3 1-3 16,0 7 4-16,-2 3 4 0,7 2 2 15,-8 1 1-15,3 5 3 0,1-3 0 0,-6-2 1 0,5 3 2 16,-4-3 0-16,-3 0 0 0,4 1-3 0,2 0 2 16,7 1 0-16,-5-2 0 0,0 0 1 0,7-1-1 0,3 0 2 15,-1-6-1-15,1 4 1 0,2-4-1 0,-2-3 1 16,-1 0 1-16,6-3 0 0,-5-2-1 0,5-4 3 16,-5 3 0-16,5-4-1 0,1 0 1 0,-4-5-1 0,3 1 1 15,-4-4 1-15,3 2-2 0,1-6 1 0,-2-1 2 16,-1 2 1-16,4-3-1 0,-4-1 2 0,-2-4 0 15,0 0 0-15,2-2 5 0,-2-1-1 0,-3 0-5 16,-3-4 3-16,1-1-2 0,-2-1-2 0,2-4-5 16,-3 3-6-16,-3-4-6 0,-1-2-7 0,-2-1-26 15,0 1-13-15,-2-3 1 0,-4-2-34 0,1 2-19 16,1-5-11-16,-1 4-3 0,0-2-24 0,2-1 2 0,-2-2-10 16,4 1 20-16,-1 2 135 0,2 0-91 15</inkml:trace>
  <inkml:trace contextRef="#ctx0" brushRef="#br0" timeOffset="3300.35">20115 8400 1740 0,'-3'-5'85'0,"4"2"-90"0,1 3-12 0,3 3 54 16,-2 4-71-16,1 5 2 0,4 5-11 0,-3 5-1 16,0 2 0-16,-4 6 14 0,1 0 6 0,-2 6-4 15,-6 2 18-15,1 0 5 0,-3 2 5 0,2 0 5 16,-2 4 5-16,2-2-1 0,-5 2 1 0,1-3 1 16,5 0-1-16,-4-3 0 0,3-5-3 0,-1 3 1 15,4-1-2-15,0-4 4 0,-2-3 0 0,2-4 1 16,3-2 2-16,-1-2 0 0,1-1 3 0,-2-4 2 15,2-9 0-15,0 2 4 0,-1-7-4 0,1 1 3 16,0-2 2-16,0 0-5 0,0-6-3 0,0-4 1 16,0 2-6-16,3-1-6 0,-2-4 1 0,1-4-3 15,1-2-2-15,3-1-1 0,-3-4 0 0,4 0-2 16,-3-6 2-16,1-1-1 0,3-2 0 0,-5-3 2 16,3 1 2-16,-1-1-1 0,0-2-1 0,3-6 2 0,-5 0 0 0,5 3 1 15,-4-1-1-15,3-1-2 0,1-1 0 0,1 3 1 16,2 2 1-16,-1 6 0 0,4 2 0 0,-3-1 2 15,1 5-4-15,4 4 2 0,-2-1 1 0,-1 5-1 16,-1 4-2-16,1 2 0 0,-4 2 0 0,7 5-2 16,-2 3 2-16,4 3 0 0,2 3-1 0,5 5 1 15,5 6 4-15,5 5 0 0,-1 1 3 0,-1 12 5 16,7 2 1-16,-3 7-1 0,-2 3 5 0,3 6-1 16,-4 2 0-16,-2 3 3 0,2 4-3 0,-5-3-1 15,-4 4 1-15,-5-3 0 0,-2 1-1 0,-1-3 2 16,-6 0-2-16,0-2 0 0,-8-4 2 0,3-3-4 15,-7-2-1-15,1-3 0 0,0 1-4 0,-3-6-5 16,3-1-7-16,-5-5-6 0,2 0-9 0,-2-2-49 16,8-4-34-16,-3-4-7 0,-3-6-68 0,3 0 4 15,3-6-51-15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30:41.0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21460 4866 255 0,'5'1'-56'0,"-2"2"-16"0,1-1 72 0,4 1-43 16</inkml:trace>
  <inkml:trace contextRef="#ctx0" brushRef="#br0" timeOffset="697.46">21501 4829 183 0,'-3'-3'45'0,"3"3"-11"0,-2 0 0 0,0 0-9 15,1 0-15-15,-1 0-1 0,2 2-9 0,-1 1 6 16,1 2 1-16,0-1-2 0,0-2 10 0,3 0 4 16,-3 2 2-16,1-1 4 0,-1 2 4 0,0-3 6 15,0-2 1-15,0 1 2 0,0 1 6 0,0-2 5 0,0 0 0 16,0 0-2-16,0 0 4 0,0 0-12 0,0-2 4 16,-1-4-4-16,1 3-11 0,0-2-5 0,-2-1-3 15,1 0-1-15,1-4-5 0,-2 5-2 0,-3-1-3 0,4-5 1 16,-1 3-3-16,-2 0-1 0,-4 1-3 0,5-1 3 15,-5 0-2-15,3-3-3 0,-5 1 1 0,3-1-2 16,-1 3-2-16,-3 2-1 0,-2 0-1 0,1 3-2 16,-3 0-1-16,0 1 1 0,-3 2 0 0,1 5-1 15,5-2-1-15,-6 2-1 0,1 1-1 0,4 3 3 16,-2 1-4-16,4 2 2 0,-2 1-3 0,2 1 1 16,-2 0 0-16,9 2 4 0,-6 1 0 0,6-3 2 15,-4 2 3-15,3-2-2 0,-3 0 4 0,2 1-3 16,-1-1 2-16,4-2 1 0,2 3-1 0,-2-4-2 15,3 1 2-15,1-1 0 0,2 0-1 0,7 2 0 16,-7-2-2-16,2 0 0 0,3-2-1 16,1 2 3-16,-4-1-2 0,6-1 1 0,0-3 0 0,0 1 0 15,4-3 2-15,0 1-5 0,-3-3 0 0,4-2 0 16,3 0-4-16,-3 0-1 0,-1 0 1 0,1-2-1 0,3-1 0 16,-3-3 1-16,2-1 7 0,-2 0-2 0,-2-1 4 15,2 0-1-15,-2-2 3 0,0 1-1 0,2-2 0 0,-3 1 2 16,1-1-1-16,-2 2 0 0,-2-2 1 0,1 0 1 15,-3 0-2-15,1 2 2 0,-4-2-1 0,-5-2 1 16,5 0 1-16,1 1-2 0,-6 1 0 0,0-2 1 16,0 1-2-16,0-3 0 0,0 0-1 0,0 1-1 15,-6 1-5-15,1 0 4 0,5-1-4 0,-10 5-2 16,7-4 1-16,2 5-1 0,-6 0-3 0,1 5 3 16,0-3-4-16,4 6 3 0,-1 0-1 0,2 0 1 15,1 5 0-15,-2 3 0 0,-3 1 0 0,5-3 8 16,0 7-1-16,0 3 1 0,-1 1 4 0,-1 7 2 15,2 1-1-15,-1 1 1 0,2 4-2 0,1 10 1 16,-2-6-4-16,1 6 2 0,2-3-2 0,1 4 0 16,-4-1 0-16,0-3-1 0,0 4 0 0,0-1-4 0,0-1-3 15,0-8-1-15,0 4-8 0,6-8-18 0,2-1-9 16,-4-8-3-16,7-3-25 0,-3-8 1 0,-3-4-11 16</inkml:trace>
  <inkml:trace contextRef="#ctx0" brushRef="#br0" timeOffset="1380.68">22105 4035 437 0,'-7'10'19'0,"3"1"-14"16,4 4 1-16,-3 4 21 0,-2 3-58 0,2 5-2 16,1 3 0-16,-1 1 7 0,-2 5 4 0,1 1 1 15,2 4 4-15,-4-4 21 0,1-1 8 0,3 2 4 16,-1 3 20-16,0 2 6 0,2-4 1 0,-1-1 5 0,0-2 1 15,2 2-9-15,0 1-1 0,0-3-2 0,2-3-11 16,0 0-2-16,-2-1-2 0,0-3 1 0,1 0-4 0,-1-2-2 16,0-5-1-16,-1-2 3 0,-1 0-2 0,2-1 0 15,-2-5 0-15,2 1-3 0,-1-3 2 0,1 1 2 16,0-2-1-16,0-3-2 0,0-4 1 0,0 1-5 16,0 0 6-16,0-5-11 0,1 1 0 0,1-1 3 15,0 0-2-15,2 0-1 0,-2-4 1 0,1 1-2 16,0-4 5-16,2 1-4 0,0-2 0 0,-1-5-1 15,4 1 0-15,-3-2 2 0,3-2-1 0,-2-1-4 16,2-2 1-16,1 0 0 0,-1 0-2 0,3 0-1 16,2-1-1-16,-1-1 0 0,4-1 0 0,1 0 0 15,-1 2-2-15,1 1-1 0,4-1 2 0,1-4 1 16,-3 5 1-16,4 2-4 0,3 3 3 0,-3 3 1 16,-2 0 1-16,4 1-1 0,0 7 0 0,-3 3-1 0,2 0-3 15,-7 6 4-15,2-3-5 0,-2 10 1 0,2 3 2 16,-3-1-2-16,-4 4 1 0,1 3 2 0,-2 0-1 15,-3 5 2-15,1 0-1 0,-4-2 1 0,1 0 1 16,-4 0 0-16,-1-1 2 0,1-4 0 0,-2 1 4 0,-3-2 0 16,0-2 2-16,-7 0 1 0,2-3 1 0,0-1 1 15,-3 1 2-15,-3-1 0 0,-3-2-3 0,-2-2 3 16,-1 1-2-16,2-6-3 0,-12 3 2 0,4-1-3 16,0-1-1-16,-5-2-6 0,1-2 0 0,-1-1-1 15,-1 0-5-15,-4-1-7 0,9-1-2 0,-7-1-4 16,-1-5-6-16,2 2-22 0,3-3-3 0,2-1-3 15,4 1-15-15,2-1-46 0,0-4 5 0,6 0 109 16,5 0 1-16</inkml:trace>
  <inkml:trace contextRef="#ctx0" brushRef="#br0" timeOffset="2080.48">22937 4442 875 0,'-5'0'66'0,"2"10"-125"16,1 4 42-16,1 0-21 0,1 7-39 0,0 5 7 15,-8 6 3-15,3 2 4 0,2 4 11 0,-3 3 24 16,-5-5 0-16,1 5 1 0,2-3 26 0,1 0 10 16,0-5 6-16,-1 3-3 0,2-6 11 0,-3-2 0 15,7 4 4-15,-1-7 2 0,-2 0-1 0,2 0-3 16,3-3 3-16,0-5-3 0,0 1-1 0,0 1 5 16,2-10-3-16,-1 2 2 0,4-3 4 0,-2-3 1 15,-1-1-4-15,1-4 3 0,3 3-5 0,-4-6-10 16,2 3 0-16,3-4 1 0,-3 2-13 0,4-4 1 15,-3-1-4-15,6 3 0 0,-1-1 0 0,2 0-2 16,1-1-1-16,-1 0 1 0,1-4-2 0,1 2 2 16,0 1-1-16,-1-3-1 0,-1-1 2 0,1 0 0 0,1 2 1 15,0-2-1-15,0 1 1 0,-3-1 2 0,0 0 2 16,4 0-4-16,-4 2 3 0,-5-1 1 0,2-2-1 16,1 1 3-16,-3 0-2 0,4 0 1 0,1 0 0 0,-5 0 1 15,4 0 1-15,1 0-1 0,-2 1 0 0,-1-1 0 16,0 0-2-16,1 0 1 0,-6-1-1 0,1 1 1 15,-1 0-2-15,1 0 3 0,0 0-5 0,-4 0 5 16,3 0-2-16,-3 0-2 0,1 1 3 0,-1-1-4 16,2 2 0-16,-2-4-3 0,0 0 1 0,-2 4 1 15,-1-4-1-15,3 6 0 0,-3-6 0 0,-2 0 0 16,-1-1 1-16,1 2-1 0,-4-4 0 16,-2 3 0-16,3 2-2 0,2-4 2 0,-7 4-1 0,-3-4-4 15,7 4 3-15,-2-1-2 0,-3 1-1 0,-2-3 2 16,-1 3-4-16,3 0 1 0,-1 0 0 0,3 0 1 15,-7 1 0-15,-2 1 0 0,6-1 1 0,-4 1 2 16,0-2-1-16,-6 3-1 0,9-1 0 0,-6 2 0 16,6 4-2-16,-3 2-5 0,4 1 0 0,1 0 0 15,1 3-5-15,0 0 1 0,1 5-4 0,1-2-4 0,0 2 0 0,3 0-30 16,-2 3-16-16,1 3-1 0,3-2-41 0,-2 4 2 16,3-2-27-16</inkml:trace>
  <inkml:trace contextRef="#ctx0" brushRef="#br0" timeOffset="2597.52">23626 4403 937 0,'-5'-6'40'0,"2"4"-39"0,1 5-61 16,2 1 2-16,0 5-1 0,0 4-42 0,-3 1 36 16,5 6-1-16,-2-1-5 0,0 3 38 0,-5-3 15 0,2 1 18 15,3 2 8-15,1 2 18 0,-1 1 8 0,-4-3 0 16,2 3 1-16,2 1 8 0,0 2-10 0,0-1-3 15,0-5-4-15,-3 1-10 0,5 1-1 0,-2-4-1 0,3 2-1 16,-2-3-2-16,9 0 7 0,-10-2-3 16,0-1 4-16,1-3 3 0,1-4-1 0,3 1 2 15,1-3 1-15,-4 0-2 0,7-4 0 0,-3 0-1 16,4-3-1-16,2 0-2 0,-1 2-4 0,-1-4 0 0,1-1-1 16,-5-2-6-16,3-1-1 0,4 1-1 15,0-3 2-15,-7 0-2 0,6-3-2 0,1 0 0 0,0 0 1 16,4 2-1-16,0-5 2 0,-3 1-2 0,1 1 0 15,0-3 2-15,-1 1 1 0,1-1-1 0,-4-3 0 16,1 1 0-16,-1-5 2 0,0 5-3 0,-1-5 3 16,1 0-1-16,-3-2 0 0,3 2 1 0,-2-6-2 15,-1 2 0-15,0 4-1 0,0-6-1 0,-4 3 1 16,1 1-4-16,1 2-6 0,-4 2-5 0,-1 3-2 0,-1-1-10 16,2 4-41-16,-2 5-29 0,2-1-5 15,-2 2-57-15,3 2 2 0,0 1-44 0</inkml:trace>
  <inkml:trace contextRef="#ctx0" brushRef="#br0" timeOffset="3316.28">24176 4501 924 0,'-8'-14'64'0,"5"-1"-32"15,3 11-69-15,2-3 240 0,-1 7-279 0,3 4-13 16,2 2 4-16,-3 3 0 0,2 1-9 0,3 2 38 16,-4-2 11-16,1-2 2 0,-3 1 44 0,2 0 27 15,4 1 6-15,-6-4-8 0,1 0 27 0,6 4-13 16,-4-1 5-16,3 2 4 0,3-3-17 0,-6-3-6 15,6 1-3-15,0 5-2 0,3-3-7 0,-2-5-1 16,1 0 1-16,1-1 0 0,0 3 0 0,1-4 3 0,-8-4-2 16,11-3 3-16,-4 3 3 0,5 1-2 0,-5-7 0 15,-2 2 1-15,6-2-2 0,4 1 1 0,1 2-3 16,-7-2 0-16,3-3 0 0,-3-2-3 0,1 2-3 0,2-3 3 16,-3 5-6-16,-2 2-1 0,-2-2 1 0,-2 3-4 15,-2-4-1-15,1 2 0 0,1 2-1 0,-6 1 2 16,3-1-3-16,-3-2 1 0,-1 0-1 0,2-1 2 15,-3 3-1-15,1-2 1 0,-3 3 1 0,0-4-1 16,0 1 1-16,-2 0 0 0,-1-2-2 0,-3 4-1 16,4-3 0-16,-6 2 0 0,2 0-6 0,-3 0 10 15,2 3-6-15,-2-3-1 0,-4 4-2 0,1-2 3 16,-1 4-2-16,-3-2 0 0,2 1 0 16,-3 2 2-16,1 0-1 0,-1 0-2 0,3 2 1 15,-5-2-1-15,3 4 0 0,4 1-1 0,-6-2 2 0,6 2-4 16,1 0 1-16,-8 3 1 0,6-1 1 0,-2 1-1 15,5 2-1-15,-4-1 2 0,6 4 0 0,-8-1 1 16,1 1 0-16,5-1-1 0,1 1 5 0,-1 1-3 16,-1 0 1-16,7 4 0 0,-9-4-1 0,4 0 1 0,1 0-1 15,5 3 4-15,-7-4-2 0,4 3-1 0,-4-1 3 0,4 1-1 16,1 2 4-16,2-3 1 0,-5 9 0 0,5-7-4 16,0 5 2-16,3 0-1 0,2 0-1 0,1 2 5 15,2-1 1-15,-2 3-4 0,0-4 6 0,8 1 2 16,0 1-1-16,0-2 3 0,-3 3 0 0,4-3-3 15,2 0 0-15,8 3 0 0,-3-1-2 0,-1-1 0 16,4-1-1-16,6-1-3 0,-1-2 0 0,6-2 0 16,-5 0 1-16,-1-1 0 0,7 0 0 0,-2-4-4 15,1-1-1-15,-6 5-3 0,1-2-4 0,-1-3-44 16,-1 0-20-16,-2-6-7 0,0 1-54 0,-4 1 2 16,1-6-39-16</inkml:trace>
  <inkml:trace contextRef="#ctx0" brushRef="#br0" timeOffset="4214.68">21622 5761 1052 0,'-5'-19'76'16,"-1"6"-76"-16,3 2-16 0,3 2 43 0,-7 1-64 0,11 6-25 16,-4 2 7-16,3 2-1 0,-3 3-18 0,12 2 34 15,-12 1-5-15,0 0 2 0,5 3 37 0,-3-3 12 16,-6 3 6-16,4-2 0 0,-1 2 13 0,-7 0 0 16,11 4 2-16,-3-3-2 0,-5 2 0 0,4 2-6 0,1 3-2 15,1 3 5-15,-4-2-14 0,5 2 4 0,-8 5 0 16,1 2 0-16,2-1 2 0,1 3-3 0,-3 1 1 15,-3-2 1-15,5 4-4 0,-9 4-1 0,12-5-2 0,-10 2 0 16,6-1-1-16,-4 2-1 0,-2-1 4 0,6-4-5 16,-7-1 3-16,6-3-5 0,-5-5-3 0,6-1 2 15,-4-6-7-15,8 4-14 0,-3-9-9 0,-4-4-2 16,7 2-18-16,0-5-36 0,0-2-11 0,5 3-3 16,0-6-39-16,-5-11 1 0,8 1-21 0</inkml:trace>
  <inkml:trace contextRef="#ctx0" brushRef="#br0" timeOffset="4747.32">22058 5948 449 0,'0'3'166'0,"0"2"-52"16,1 1 5-16,4 3 45 0,-4 1-157 0,3 6-25 15,-3 1 0-15,2 6 6 0,2 3 1 0,-5-1 2 16,0 3 5-16,-3-1 1 0,0 3 3 0,0-7 1 16,-2 6 2-16,-3-9 2 0,3 1 1 0,-3-4 1 0,4-1 2 15,-3-4-1-15,3 4 0 0,-3-4 1 0,4-1 0 16,0 0-1-16,-2-1-1 0,2-2-1 0,0 0 0 0,1-4 5 16,1-1 0-16,-4-1-2 0,4-2 4 0,-3 0-2 15,4-3-2-15,0-2 4 0,0 2-6 0,-1-2-2 16,1-1-1-16,0-2-3 0,0-1-1 0,0-1 0 15,0 1-1-15,1-2 1 0,-1-2-2 0,4-2 1 16,-1 2-1-16,3-3 2 0,-3 1-3 0,3-4-1 16,-1-2 1-16,5 1-2 0,-2-2-2 0,1-3 2 15,2-1 0-15,2-2-2 0,-1 0 1 0,1-1 2 16,1 4 0-16,-2-1 4 0,1-1 0 0,1 5 1 16,0 1 2-16,-1 2 0 0,1 5 3 0,7 3-1 15,-3 2-2-15,3 1 4 0,-4 3-2 0,2 4-3 16,-5 1 0-16,2 1 1 0,6 6-1 0,-9-3-2 15,1 9 1-15,3 3-3 0,5 4 0 0,-8-4 2 0,5 3 0 16,3 12-1-16,-11-3 1 0,3 2 4 0,4 2-4 16,-15-2 3-16,3 0 0 0,2 3-1 0,1 1 2 0,-7-7-1 15,1 1 0-15,-1-1 1 0,2-3 2 0,-2-2 1 16,-2-2 1-16,-2-3 0 0,2-3 0 16,-4-1-3-16,0-5-1 0,3 0-14 0,-7-5-4 0,5 0 5 15,-2-3-19-15,0-1-9 0,2-7-9 0,-5-2-5 16,5-1-11-16,-9-1-19 0,7-6 4 0,-6-1-9 15,0-1-15-15,-3-2-1 0,3-2-2 0</inkml:trace>
  <inkml:trace contextRef="#ctx0" brushRef="#br0" timeOffset="4984.2">21480 5386 1336 0,'-3'-4'-24'0,"2"4"-33"0,1 4 0 15,1 3-25-15,1 5-23 0,-1 4-5 0,4 4-37 0,-2 4-7 16,3-1 87-16,-2 1-45 0,2-2 111 0</inkml:trace>
  <inkml:trace contextRef="#ctx0" brushRef="#br0" timeOffset="5613.83">22808 5757 876 0,'3'-14'68'0,"-3"0"-66"0,5 3-8 15,-1-1 6-15,3 2-10 0,1 2-36 0,-4 2-6 16,6 0 1-16,-6 3-1 0,4-1-6 0,-3 1 26 0,3 2 4 15,-7-1 1-15,3 1 27 0,2 1 4 0,-5 0 4 0,3 0 2 16,-3 0 2-16,6 3-7 0,-7-2 2 0,4 2 2 16,-1 2-7-16,2-2 0 0,-2 2 1 0,2 0 1 15,1-1 2-15,-4 0 15 0,4 0-1 0,-6-2-14 16,5-1 30-16,-5-1 4 0,0 0-1 0,0 2 0 16,0-2 2-16,0 0-7 0,0 0-3 0,0 0 1 15,0 0-11-15,-8 2-4 0,5-1-5 0,1 1 2 16,-7-2-8-16,3 3-1 0,-4-2 1 0,-1 3-3 15,-2-1-1-15,2 0 1 0,0 2 1 0,-1-1-1 16,4-1 0-16,-3 4 0 0,2-1-2 0,2 0 3 16,-1 2-1-16,4 0-3 0,-1 3-1 15,3-2 2-15,2 6-2 0,0-3-3 0,2-1 4 0,3 5-4 16,-1-2 2-16,0-1-1 0,3-1 3 0,3 1 0 16,-4-2 2-16,5 8 1 0,2-2-2 0,2-4 1 15,0 4 1-15,-3 0 1 0,-2 1-3 0,-1 2 2 16,2-3 0-16,-3 1 2 0,0-3-1 0,-3 4 2 15,2-3 2-15,-3 3 0 0,7-2 0 0,-8-3 4 0,-3 4-1 0,6-4-3 16,-3 0 1-16,-3 2 1 0,0-2-1 0,0-2 4 16,-6 1-6-16,4 0 5 0,-2-2 0 0,-6 0-3 15,-2-2 3-15,-3 0-2 0,1 2-2 0,-3-1-4 16,-2-4 1-16,3 0 1 0,-3 1-4 0,2-3 0 16,0 0-32-16,-4-3 14 0,4 1-14 0,0-2-11 15,3-2-12-15,-1-1 9 0,3 0-34 0,1-3-35 16,5-2-8-16,-4 0 4 0,7-2-42 0,3-1 1 15,0-3-13-15</inkml:trace>
  <inkml:trace contextRef="#ctx0" brushRef="#br0" timeOffset="5930.48">23272 5918 962 0,'-2'-8'66'0,"1"2"-30"0,2 7-67 0,-1 2 251 16,3 2-284-16,1 3 3 0,2 5-3 0,-3 2-3 16,3 6 4-16,-4-1 23 0,-1-1 10 0,-1 2-1 15,-1 2 26-15,-4 2 8 0,4-3 2 0,-3 0 2 16,0-1 2-16,-1 2-3 0,2-1 2 0,0-3-1 15,-4 0-1-15,4-3-1 0,-5 0-3 0,5-2 0 16,0-3-1-16,0-2-7 0,0-2-6 0,-2-7-3 16,5 0-9-16,-1 3-26 0,1-10-11 0,0-4-2 15,0-3-32-15,4-1 2 0,3-9-16 0</inkml:trace>
  <inkml:trace contextRef="#ctx0" brushRef="#br0" timeOffset="6109.36">23396 5545 1360 0,'-9'-11'83'0,"1"5"-80"0,5 4-76 15,0-1-17-15,-1 5 11 0,1 2-90 0,0 4-2 16,2 3 96-16,-3-3-85 0,0 5 160 0</inkml:trace>
  <inkml:trace contextRef="#ctx0" brushRef="#br0" timeOffset="6914.08">24134 5783 884 0,'3'-8'62'0,"-1"1"-26"0,1 3-42 16,-2-3 162-16,6 4-171 0,-4 2-8 0,0-1 0 16,3-1 4-16,-3 3-9 0,-3 0 17 0,0 0 2 15,0 0-4-15,-1 0 20 0,-7 0 0 0,5 0 2 0,-5 0 2 16,2-2-2-16,-5 1-3 0,-2 1-2 0,0 1-1 15,1 1-3-15,-5 4 0 0,-2-1-2 0,4 3 1 16,-5 3 0-16,0 0-2 0,-2 0 3 0,0 0 0 16,3 2-2-16,-3-1-2 0,4 4 2 0,-1 0 0 15,5-5-1-15,-1 6 0 0,0 3-2 0,1-4 2 16,-3 0 0-16,8 3 2 0,-6-5-1 16,8 6 0-16,-8-4 2 0,6 0 1 0,9 1 1 0,-2-3-1 15,2 2 0-15,0-2 1 0,3-1 1 0,-6-4-3 16,11 4 1-16,-8-5 1 0,2-2 0 0,2 0 2 15,-2 0 0-15,8-2-1 0,-3 0-2 0,-2-1 6 16,3-3-3-16,6 2 3 0,-8-2-2 0,7 0-3 16,-2-2 5-16,-2-2-1 0,-1-3 1 15,8 1 4-15,-3 1-1 0,-4-4 2 0,4 0 2 0,-1-4-3 16,1 0 4-16,4 1-4 0,-4-2 2 0,4 3-4 0,-4-7-3 16,-1-2 3-16,1 4-1 0,-2-1-2 0,0-4 1 15,-3-1-2-15,1-1 1 0,1-6 2 0,-4 4-4 16,3 3 1-16,1-6-8 0,-4 0 5 0,2 1-2 0,-2-1 0 15,2-1-3-15,-3 3-2 0,3-3 1 0,-5-1-6 16,5-1 2-16,-5-1-1 0,5 4-6 0,-5-3 4 16,0 1 2-16,0-2-2 0,3 2 7 0,-4-4 0 15,-1 4 2-15,3-2-1 0,0 3 1 0,-1 7 0 16,-1-5-2-16,0 5-1 0,-2-2-2 0,1 8 1 16,4 4 2-16,-4-1-2 0,-1 2 0 0,0-3-1 15,-1 6-1-15,1 5 3 0,0 2-2 0,0 1-2 16,-3-2 0-16,3 5 2 0,-2 3 0 0,2 1 3 15,-1-1 2-15,-3 0-1 0,1 1 5 0,-1 2 2 16,-1 2 4-16,3 6-6 0,1-1 6 0,-1 5 3 16,-1 4-3-16,3 3-1 0,0 2 2 0,3 3-1 15,-3 2 2-15,-3-2 0 0,0 3-1 0,3 0-3 16,-2 2 1-16,1-1-1 0,-1 7-1 0,-4-4 1 0,1-1-1 16,-1 5-3-16,1-3 1 0,-4 0-1 0,2-3 1 15,0-2 2-15,0 0-2 0,1-1 1 0,1-7 0 0,1-3 0 16,0 0 1-16,3-4-2 0,1-2-7 0,0-2 3 15,0-6-8-15,1-2-20 0,3 1-7 0,-1-5-1 16,0-2-25-16,0-2-22 0,3-4-11 0,-3 0-6 16,4-5-25-16,1-5 0 0,1-2-15 0</inkml:trace>
  <inkml:trace contextRef="#ctx0" brushRef="#br0" timeOffset="7465.1">24370 5613 1091 0,'-11'-5'78'0,"8"2"-107"0,3 4-9 0,-7 3 26 0,7 0-60 16,-1 6 19-16,1 1 2 0,-2 0-11 15,1 1 25-15,-7 3 12 0,8-1 15 16,0-2 3-16,0 2 14 0,6-1 7 0,-7 0-3 0,5-4 4 0,1 4 3 16,1-4 0-16,-1-3-6 0,3 4 6 0,-3-1-4 15,-2 1 5-15,6-7-2 0,2 2-3 0,-1-1 8 0,2-2 6 16,1-1 1-16,1-2-3 0,0-5 6 0,-1-2-7 16,1 1 1-16,0-4 4 0,5 0-10 0,-2-1-5 15,-4 1-1-15,-1-2-1 0,2-1-5 0,1 3-2 16,-3-2-1-16,-1 1 2 0,-1-1-2 0,-2 1-5 15,-2 1 1-15,0-4 0 0,0 4-1 0,-2-1-2 16,-1-2-1-16,1 1-4 0,-2 1 2 0,-2-1 0 16,0 2-3-16,0-2 1 0,-5 4-1 0,1 0 1 15,0 2-3-15,-3-1 3 0,-1 0-1 0,-3 2-4 16,-2 1 6-16,-4 2-1 0,4 3-1 0,-1 2 5 16,-8-2 3-16,2 6 0 0,4 4 6 0,-5-1 4 0,4 5-1 15,-2 0-3-15,2 2 3 0,-5 1 1 0,9 7-1 16,-1 0 0-16,0 1 0 0,5 8 1 0,5 3 1 15,-2 3 3-15,-2-1 1 0,0 3-2 0,7 1 0 16,2 2 0-16,-1 2-1 0,4-2-3 0,-12-1 2 16,8-3-6-16,1 6-1 0,6-5-1 0,-3 0-3 0,1 0 2 15,1-5-4-15,2 0-21 0,8-3-10 0,-10-3 6 16,8-5-27-16,5 0-16 0,-6-1-17 0,-5-4-11 16,-1-4-21-16,4-2-23 0,-4-1 91 0,4-2-53 15,-10 0 104-15</inkml:trace>
  <inkml:trace contextRef="#ctx0" brushRef="#br0" timeOffset="7963.96">22182 6873 1393 0,'0'-14'103'0,"3"3"-100"0,0 3-8 15,3 1 14-15,-1 4-6 0,-2 3-28 0,5 0 9 16,0 3-1-16,-3 2-4 0,-1 3 11 0,6 1-1 16,-2 2 7-16,-4 0 0 0,7 4 1 0,-6 2 3 15,-5 3-1-15,0 2 3 0,2 3 4 0,-4 4 0 16,-3 1-1-16,1 4 0 0,-7 1 0 0,1 1 1 15,-1 5 0-15,-3 0-3 0,0 0 2 0,-5 1 0 16,2 1 4-16,-1-1-3 0,-2-1 1 0,3-2-5 16,-4-2 1-16,6-4 3 0,-3-2-5 0,1-1-1 15,4-5-5-15,2-4-4 0,2-1-2 0,-1-4-19 16,7-4-11-16,-3-2 4 0,3-4-25 0,3-4-21 0,0-1-13 16,1-9-3-16,9-3-25 0,1-4-30 0,1-6 99 15,4-9-56-15,2-1 111 0</inkml:trace>
  <inkml:trace contextRef="#ctx0" brushRef="#br0" timeOffset="8448.37">22540 7005 1186 0,'-1'0'3'0,"-4"3"-18"15,2 2 3-15,1 1 7 0,1 3-10 0,-2 4-12 16,-2 0 12-16,2 1 1 0,1 0 14 0,1 2-3 16,4-2 3-16,-2-2 4 0,-1 4 2 15,4-5 0-15,3 0 2 0,-5 2-4 0,6 1 4 16,-2-3-1-16,2 0-2 0,-2 3 1 0,4-6-4 0,2 4 2 16,-2 3 0-16,2-4 5 0,3-4-3 0,-1 3 4 15,-2-5 2-15,-1-5 2 0,3 0 2 0,-1-4-2 16,1-3 2-16,-1-4-5 0,1 4 1 0,0-5 2 15,-1 1-6-15,1 1 2 0,-2 1-2 0,-1-2 0 0,0-2 0 16,2 4 1-16,-4-7-2 0,-1 2 0 0,0 1-2 16,2-1-5-16,-7-3 1 0,1 1 0 0,-4-1-6 0,0 0-3 15,0 1-2-15,-4-1 2 0,-3 1-3 0,1 2-3 16,-3-1-1-16,4 3 3 0,-6 1-4 0,2 1 4 16,-2 3-3-16,-2 3-2 0,-1 1 4 0,0 2 1 15,-2 1 3-15,2 3-2 0,-2 2 3 0,0 2 2 16,1 3 3-16,2 1 0 0,0 3 3 0,2 2 0 15,4 3 0-15,-3 1 0 0,-1 2-2 0,6 2 2 16,-3 2-1-16,5 4 1 0,-3-1 1 0,1 1-2 16,4-2 1-16,-1 5 0 0,2-2-2 0,2 2-5 15,-1-3-13-15,1-5-6 0,4-1-12 0,2 0-50 16,1-5-7-16,3-4-2 0,-3-4-56 0,0-6 1 16,6-5-14-16</inkml:trace>
  <inkml:trace contextRef="#ctx0" brushRef="#br0" timeOffset="8913.96">23848 6560 1365 0,'-10'-19'0'0,"2"1"-30"16,0 6-1-16,-4-1-29 0,1 1-14 0,-5 4 8 16,4 2-33-16,-11-1 43 0,8 6 3 0,-12-2 1 15,2 3 51-15,0 3 9 0,-2 3 7 0,-1-1 1 16,-4 7 11-16,4 2-10 0,-2-1-2 0,5 4 0 16,-7 2-12-16,7 0 0 0,3 3 1 0,-1 0-3 15,1 0 1-15,4 0 5 0,-2 3 2 0,2 1 1 16,1-3 5-16,3 4 4 0,1 0-1 0,2 2 4 15,-1 1 2-15,4 0-4 0,0 3-2 0,2 2 3 16,-4-1-6-16,3 4-1 0,-6 2 0 0,8-1-4 16,4 2 0-16,-9 0-2 0,9 1 0 15,-3-1 1-15,0 0-3 0,1-2-1 0,4-3 0 0,-4 2 0 0,3-3-1 16,0-2 0-16,0-3 0 0,0-4 0 0,3 1-1 0,5-3-3 16,-6-4 0-16,-1-2-4 0,1-4-3 0,-1 0-9 15,6-3-3-15,-6-3 0 0,-1-2-10 0,-3-1-1 16,5-4-3-16,-1-1 1 0,-1-1-3 0,0-4-3 15,0-3-4-15,0-1-3 0,0-2-5 0,0-2-19 16,0 1-12-16,-1-4 3 0,-3-3-26 0,-2 2 7 16,1-4 49-16,-2 1-35 0,5 1 82 0</inkml:trace>
  <inkml:trace contextRef="#ctx0" brushRef="#br0" timeOffset="9114.84">22836 7159 907 0,'-1'-3'57'0,"1"-3"-36"15,1 7-30-15,5 2 100 0,2-1-104 0,3 3 6 0,0-2 0 16,5 6-5-16,-3-4 11 0,12 6 11 0,-8-6 3 16,5 1 0-16,0 0 12 0,-3 4-8 0,14-4-2 15,-1-1 6-15,2 4-12 0,-6-6-24 0,9 3-21 0,-4-6-8 16,1 7-33-16,9-7-64 0,-13 3 108 0,0-5-59 15,4-6 92-15</inkml:trace>
  <inkml:trace contextRef="#ctx0" brushRef="#br0" timeOffset="9603.44">23962 6730 1533 0,'-9'-5'83'16,"1"3"-80"-16,2 10-80 0,3 2 23 0,-4 7-5 15,3 2-72-15,-1 7 49 0,-1 4-1 0,-4 5-9 0,4 0 59 16,-7-1 12-16,2-2 18 0,5 1 3 0,-2-2 17 15,-3 2 2-15,2 0 1 0,4 2-2 16,0-1 3-16,2 3-8 0,0-1-1 0,-2-3-1 0,-4 0-8 0,6-5 10 16,3 5 2-16,1-8-2 0,-1-1 12 0,-8-4 11 15,4-2 0-15,4-1 3 0,3-1 7 0,6-1-5 16,-7-4-5-16,7 2 8 0,-4-2-11 0,9 2-7 16,3-4-1-16,-1 0-3 0,-2 1-6 0,0-1 0 15,2-2-1-15,5 1-4 0,1-1-2 0,-2 0-2 16,2-1-1-16,3-1 2 0,0-1-5 0,1 3-3 15,-3-3 2-15,2 0 0 0,-3-3-2 0,4 1 0 16,-4-2-3-16,-2 0 0 0,-3 0-2 0,5-2-1 16,-1-1-4-16,-2-2 1 0,7 2-4 0,-10-3-1 15,6 1-4-15,-1-4 3 0,7 4-5 0,-11-3-4 16,7 0-1-16,-4-3 0 0,-7 2-4 0,7-4 0 0,-4 1-2 16,-2-1-5-16,-4-1 0 0,2 0-13 0,-2 0-9 15,-7-2-5-15,5 2-19 0,-7-2-27 0,1 2 0 16,-2-2 1-16,0 0-28 0,-3 4 0 0,-5-4-3 0</inkml:trace>
  <inkml:trace contextRef="#ctx0" brushRef="#br0" timeOffset="9957.83">23302 7159 699 0,'3'-3'45'0,"2"3"-44"0,-1 3 10 16,4-1 21-16,2 4-11 0,2-3-27 0,2 3 3 15,1 4 25-15,0-4-6 0,6-1 17 0,-4-1 9 0,7 1 5 16,-1-5-1-16,4 3 11 0,3-1-11 0,4-2 0 0,6 3-1 16,4-3-12-16,3 2-10 0,3-2-5 0,2 4-2 15,0-4-13-15,-2-1-18 0,1 1-12 0,-7-2-5 16,-3-1-23-16,-7-5-37 0,1 7-20 0,-5-10-10 16,-2-2-46-16,-4 0 0 0,-1-5-21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1T18:31:57.9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7858 13427 253 0,'-22'3'26'0,"2"-1"-25"0,-1-2 5 16,2 0 1-16,4 1 6 0,-3-1 0 0,6 4-2 16,-4-4 1-16,2-2 0 0,0-3-1 0,0 2 1 0,3 2 5 0,1-1-3 15,-1-3 4-15,-5-4 9 16,10 4 2-16,-3 0-2 0,-1 2 10 0,7 0-7 16,-11-5 1-16,0 2 3 0,4 1-9 0,6 4 1 0,-7-1-7 15,3-1 3-15,1 0-2 0,-5 1-1 0,6 2 2 0,1 0-3 16,-3 0 2-16,2-1-5 0,6-1 4 0,0 2-3 15,-3 2-2-15,-4-1-2 0,4 4-2 0,2-5-2 16,-7 1-2-16,6 1-1 0,-1 4-3 0,-5-4 2 16,5-1-3-16,1 1 1 0,2-2 0 0,0 5 1 15,0-5 0-15,-3 1 0 0,2 1 1 16,1-2 3-16,1 0 1 0,4-2 2 0,-5 2 1 0,0-1-4 16,0 1 4-16,0 0-4 0,-2-2-1 0,2 1 0 15,-4 4-6-15,0 0 2 0,4-2 0 0,0-1-2 16,0 2 1-16,0 0-1 0,2-1 1 0,-2 1 2 15,6-2-3-15,-9-2 4 0,3 2-3 0,0 0 3 0,0 0 1 0,3 0-1 16,-1 0 0-16,-2 0 2 16,1-1-2-16,1 2-3 0,3 1 3 0,3-2-2 0,-8 0-1 0,1 0 0 15,2 1-1-15,1-1 0 0,0 0 1 0,1 2 1 16,1-2-2-16,-3 5 0 0,7-2 0 0,-5-2 0 16,4 1 0-16,4-1 1 0,-4 4 1 0,0-3-2 15,1-2 1-15,-4-3 0 0,2 3 0 0,5-4-1 16,-2 3 1-16,1 1-1 0,-1-3 0 0,-1-2 0 15,4 5 2-15,2 0-3 0,1 3 1 0,-5-1-1 16,3 1 0-16,-3-3 1 0,4 0-1 0,0 0 0 16,-5-2 1-16,3 1 0 0,-3 1 0 0,1-3 1 15,1-1-1-15,0 1 0 0,-4 0 1 0,7 3 1 16,-7 0-2-16,4-1 0 0,-2-6 0 0,0 4-1 16,1 2 1-16,-1 1 0 0,2 3-1 0,0 0 0 15,-1-2 1-15,1 3-2 0,-2-1 0 0,-2 1 2 16,2-2 1-16,3-4-1 0,-6 2 1 0,5-1 0 0,-4-1 0 15,4 1 1-15,-7-1-2 0,5-1 1 0,2 3-2 0,-4 0 1 16,7-3 0-16,-4 3 1 0,1-2 0 0,-5 2-1 16,1 0 2-16,10 0-3 0,-6 3 1 15,-2-3 0-15,-3 4-1 0,1-3 1 0,5 1-2 16,2-2 0-16,3 1 2 0,-7 2 0 0,-4-6 0 0,10 3-1 16,-3-1 1-16,6 1-2 0,-9-2 3 0,6 2-1 15,-3 0 1-15,1-1-1 0,5 2 0 0,-4-1 0 16,2 0-1-16,-5-1 1 0,2-1 0 0,-2 0-1 15,0 1 1-15,3 1 1 0,-3 0-1 0,1 1 1 16,-3-1 0-16,2 5 0 0,0-5-1 0,1 5 0 16,2-4-2-16,-1 4 1 0,-2-5 0 0,2 2 1 15,-2 2-1-15,0 1-1 0,5 0 2 0,-5-3 0 16,-2-2 0-16,3 1-1 0,5 5 1 0,-6-4 0 16,4 0 2-16,-3 1-2 0,3 1 0 0,-1 1 0 15,3 1 0-15,-2 2 2 0,-4-3-2 0,6 1-1 16,-4-1 1-16,0 0 1 0,6-1-1 0,-7 1 2 15,3-2-1-15,1 0 1 0,0 1-2 0,-2-3 3 16,2 2 0-16,3 0 0 0,-7 1 3 0,4-1-4 0,-1-3 3 16,-3 4-2-16,4-2 1 0,-1 1 3 0,-3-1-4 0,4 1 0 15,-3-2 1-15,1 1-2 0,2 1 1 0,-2-1-1 16,4-1 0-16,-7-1-1 0,3 0-1 0,4 0 5 16,-4 0-5-16,2-1 3 0,-2-1 1 0,0 1-4 15,1-1 3-15,-1-1 1 0,0 3-4 0,2-3 0 16,-5 1 3-16,2-1-2 0,6 0 2 0,-3 3-2 15,3-3 0-15,2 1 4 0,-4 1-3 0,7 1-1 16,-5-4 2-16,3 4-1 0,-3-1 1 0,2-1 0 16,-2 2-3-16,-3 0 2 0,4 0 0 0,-6 0 1 15,5 3-1-15,-1-3-2 0,-2 2 1 0,1-2 1 0,-2 2-1 16,-1-1 1-16,2 1 0 0,-4-2 0 16,1 0 2-16,5 0-3 0,4 0 2 0,-9 0-1 15,2 0 2-15,0 0-1 0,1 0-1 0,1 0 1 16,2 3-3-16,-3-2 3 0,3 3-1 0,0-3-2 0,-2 1 2 0,1-2 0 15,1 1-2-15,-3 2 2 0,3-3-1 0,-5 2 1 16,-3-2 0-16,5 2-1 0,0-1-1 0,3 2 4 16,-3 0-2-16,0 1-2 0,-3-3 0 0,-1 2-1 15,3 0 1-15,-3 2 1 0,1-2-1 0,0 1-4 16,3-1 4-16,-5 1-1 0,3 0 2 0,5 0 0 16,-5-1-1-16,2 2 0 0,-1-2-1 0,4 0 2 15,0 1-1-15,0-1 1 0,0 0-2 0,-2-2 0 16,2-1-1-16,2 4 1 0,-1-3 1 0,1-1 0 15,1 2 1-15,2-2 1 0,0 0 2 0,6 0-3 16,-7 0 2-16,4 0-3 0,-3-2 2 0,0 2-1 16,-2-1-2-16,-2 1 1 0,1-4 0 0,-2 4-1 0,0 0 1 15,0 0 0-15,0 0 2 0,-3 0-2 0,3 0 0 16,2 0 0-16,-7 4 0 0,3-3 0 0,-2 1-1 0,4-1-1 16,1 1 0-16,-2-2 3 15,2 1-1-15,-1 1-1 0,4-2 3 0,2 2-2 16,5-1 0-16,-3 1 2 0,-3-1-2 0,6 1 1 0,-4-1-1 0,4-1 1 15,-3 2-1-15,0 0 0 0,-3-2 0 16,0 1-1-16,3-1 0 0,-2 0 1 0,-3 0 0 0,0 0 0 16,2-1 0-16,-2-1-2 0,2 0 2 0,0-1 2 15,-1 2-2-15,-2-2 3 0,1 1-1 0,5-1-3 16,2 0 1-16,-6 0 2 0,1-1-2 0,1 1 1 16,1 0-3-16,4-2 2 0,-8 1 0 0,2 1 1 15,-2-2 2-15,1 0-3 0,1 2 1 0,2 0-2 16,-4-2 2-16,3 0 4 0,-3 4-3 0,-3-4-3 15,5 5 1-15,-3-2 0 0,-1-1-2 0,1 2 3 16,-1-1-2-16,2 2-4 0,-1-1 4 0,6 1 1 16,-2-2-3-16,4 2 3 0,-2-2 0 0,-4-1 0 15,9 2 0-15,-7-2 0 0,8 1 0 0,-9-1 0 16,3 1 1-16,2 1-2 0,-3-1-1 0,6 2 3 16,-7-1-1-16,4 1 3 0,-1-2 0 0,-1 2-4 15,3-2 4-15,-3 1-3 0,-2-2 0 0,2 3 0 16,-3 0 1-16,1 0-4 0,4 0 3 0,-10-2 0 0,1-1 0 0,3 1 0 15,-1 1 1-15,1-4-1 0,1 5 0 0,-2 0 2 16,1-1-2-16,3-1 2 0,3 2 1 0,-7 0-4 16,3 0 1-16,-1 0 0 0,-3 0 0 0,1 0 2 15,-3 0-2-15,2 2 0 0,-2-2-1 0,3 1 1 16,-3 4 0-16,0-5 0 0,-2 1 1 0,1 3-2 16,-4-1 1-16,-1-3 0 0,4 3-2 0,-4-2 2 15,7-1-1-15,-2 4 2 0,-4-1 0 0,8-3-3 16,1 1 2-16,0 2 0 0,-1-3 2 0,1 2-2 15,-1 0-1-15,2-1 0 0,2-1-1 0,-2 0 3 16,1 0-1-16,-1-1 1 0,2 1-1 0,-3-2 2 16,-1 2-1-16,1-2 1 0,-1-1-2 0,2 3 1 15,-4 0 0-15,2-1 1 0,0-1 1 0,4-1-2 16,-7 1 1-16,3 1 0 0,-3-2-1 0,6 0 1 16,-3 1-1-16,5 0 2 0,-4 1-2 0,-4-4 1 15,6 4 1-15,-1-1 0 0,1 2 2 0,-1-2 3 0,1 2 0 16,-8-3-4-16,7 3 5 0,-2-1-2 15,0 1 1-15,-1 0-3 0,0-2 0 0,-4-1-1 0,2 0 2 0,3 0-2 16,-1 1-2-16,-2-1 0 0,-3 0 1 0,6 0 0 16,0 0 0-16,2-1-1 0,0 4 2 0,-2-3-4 15,3 0 5-15,-3-3-5 0,8 1 0 0,-3 4 0 16,3-4 1-16,-4 0-1 0,4 0 2 0,0-1 0 16,1 3-2-16,6 1 6 0,-4-6-1 0,-5 2 1 15,4 0-2-15,3 3-2 0,-4-5 3 0,-4 0-1 16,5 2 1-16,-9-2-6 0,3 3 1 0,-3 0 0 15,0 4 2-15,0-4 2 0,1 2 0 0,0-3 0 16,-5 3 1-16,6-4 0 0,-1 3-1 0,-2-3-2 16,5 1 0-16,-3 6 1 0,-1-2-3 0,3 2 0 15,-4 0 0-15,2 4 0 0,-2-1 0 0,2 0 1 16,-4 0 0-16,2-3-1 0,0 0 1 0,1 0 1 16,-3 2 0-16,-1-1 1 0,2 1 0 0,1-2-2 15,-1 0-1-15,-1 0 4 0,-4 1-4 0,2 2 0 0,1 1 1 16,-7-4-1-16,9 1 2 0,-1 5-1 15,-2-2 1-15,4-1 1 0,-3-3 0 0,0-2-1 16,-5-1-2-16,10 3 0 0,-3-6 0 0,-5-2 1 0,1 3-1 16,2 2-2-16,3 0 1 0,-3 3 0 0,3 0 2 15,-4 3-1-15,4 2 0 0,-1-4 0 0,-4-1 0 0,2 0 3 16,0 3 0-16,2-3-3 0,-5-3 1 0,3 3-2 16,0 0 0-16,-3 2 0 0,1-1 2 0,-1-1-2 15,4 0 3-15,-2 0-2 0,-1 4 2 0,2-8-1 16,0 3 0-16,4 1 2 0,-1 0-3 0,-3-2 0 15,0 2 0-15,1 0 0 0,-4-3 3 0,6 3-2 16,-3-3 2-16,0 0-3 0,-1 3 0 0,-1-2 5 16,4 1-4-16,-4-2 1 0,1 3-2 0,1-4 0 15,-2 4 0-15,2-3 1 0,0 0 0 0,-1 0-1 0,-1 3 0 0,2-2 0 16,0-2 0-16,0 4 0 16,2-3 1-16,-5 1 0 0,4 5-1 0,-1-3 0 15,-1-3 0-15,-2 3-1 0,4 0 0 0,-4 0 1 16,6 5 0-16,1-5-1 0,-1 3 1 0,1-2 0 15,3 4 0-15,1 1 0 0,-4-4 1 0,4 6-2 16,-6-8 1-16,3 5-1 0,-4-2-1 0,1 5 2 0,1-2-2 0,-3-3 2 16,-2 2 0-16,3-2 0 0,0 5 1 0,-2 1-1 15,-1-6 0-15,0 4 2 0,-2-4-2 0,4 1-1 16,-5 4 3-16,7-6-2 0,1-2 0 0,-6 1 0 16,4 4 0-16,-2-3 0 0,7 1-1 0,-11-2 1 15,9-1-2-15,-8 5 1 0,3 2-1 0,4-6 2 16,2 2 0-16,3 0 2 0,-10-3-1 0,10 4 0 15,-5-3 1-15,5 2 0 0,-6-4-1 0,-1-1-1 16,-1 2 1-16,0-3 3 0,3 3-1 0,-1-2-2 16,0 2 1-16,-1-6-1 0,-2 6 0 0,2-1-1 15,1 1 0-15,-2-2-2 0,5 0 1 0,1 1-1 16,-4-6-2-16,2 7 2 0,-1 0 0 0,4 0 2 16,-2-1 0-16,9 2-5 0,-11-1 5 0,5 0-1 15,4 0 2-15,-5 0-1 0,4 4 0 0,-5-4 0 16,2 3-2-16,-5-2 5 0,5 3-2 0,-3 0 0 0,-1-4 0 15,3 2-1-15,-4 3 0 0,3-4 0 0,1 2 2 16,4-3-3-16,-7 0 1 0,-1 0 2 0,4 0-2 16,2 5 1-16,2-5 2 0,-1 2-3 0,-4-1 1 15,2-1 0-15,5 2-2 0,2-2 1 0,-5-2 2 0,1 1-2 16,-3-4 1-16,1 3 3 0,-3 2-4 0,1-3 5 16,-1 2-2-16,2-3 0 0,-3 1-2 0,-2 0 1 15,0 3 0-15,2-1-1 0,-5-3 2 0,3-4-3 16,-1 5 1-16,4 2 2 0,-6-1-1 0,5-1 0 15,6 1 0-15,-8-1 0 0,0-3-1 0,3 6 5 16,-1 0-2-16,-2-3-3 0,2 3 5 0,-2 0-5 16,-3-3 1-16,3 3 1 0,1-2 2 0,-8-1-5 15,6 1 4-15,0 4 0 0,-2-2-1 0,-7 0 3 16,6 3 0-16,-4-3 0 0,0 3-2 16,2-1 3-16,-1 3-1 0,0-2-1 0,-2-3 3 0,-2 0-3 15,2-2 1-15,-3 7-3 0,2-5 0 0,6 1-1 16,-5-2-2-16,2-2 1 0,1 6 1 0,2-3-2 15,-7 0 2-15,5-3-2 0,0 3 0 0,-5 0 6 16,3 0-5-16,2 1 2 0,-6-4-2 0,2 0 1 16,3 1 2-16,-3-1-4 0,1 0 6 0,-8-3-5 0,8 3 2 0,-7 0-2 15,4 3-1-15,-2-4 2 0,-2 0-1 0,1 2 1 16,-4-1 0-16,3 3-4 0,-6-3 2 0,5 1 0 16,-5 1 0-16,2-1-1 0,1 2-2 0,-4 0 0 15,1-5-1-15,-1 9 4 0,1-4-2 0,-2 0-3 16,-1 0 0-16,2 0 0 0,-2-2-1 0,0 2-7 15,0 2-10-15,0 1-3 0,0 1-9 0,0 4-42 16,-2 3-28-16,-2 3-14 0,1 5-54 0,-1 7 1 16,-3 0-43-16</inkml:trace>
  <inkml:trace contextRef="#ctx0" brushRef="#br0" timeOffset="10930.53">15641 14624 992 0,'-23'-25'-412'0,"15"15"546"16,6-1-25-16,1 5-68 0,-1-2 66 0,1-3-114 0,1 7-3 15,4-1-4-15,1-1 1 16,-5 1 1-16,0 0-2 0,6 0 2 0,-3-2 2 0,-1 2 0 16,-2 0 5-16,-2 2 2 0,2-5 3 0,0 3-2 15,2-1 4-15,3-2 1 0,-8 4-1 0,3-3 1 16,0 2 0-16,0-4 1 0,-4 4 3 0,4 1-3 15,-1-1 4-15,-4 2 1 0,5 0 0 0,0-2-1 16,0 3 2-16,0 1-1 0,-5-1-4 0,-1 2 1 0,5-1-3 0,1 1-4 16,-5 0-3-16,3 1 1 0,4 2-5 0,3 0 0 15,1 1 3-15,3 0-4 16,5 3 4-16,-1-1 1 0,-5-3 2 0,9 3 1 0,-1-3 1 0,3 1 0 16,-3 0 0-16,2-2 0 0,-2 1 2 0,1-1 1 15,9-1-1-15,-11 2-1 0,4 1 3 0,-1-1-3 16,2 0 4-16,-3-2-4 0,7 1 1 0,-7 1 0 15,4 0-1-15,-4-1 2 0,0-1-1 0,4 1 0 16,-4 0-1-16,2-2 0 0,-3 1 0 0,4 2 1 16,-4-3-2-16,-2 0 2 0,0 0-1 0,7 2-1 15,-6 1 1-15,4 2 1 0,-2-4-2 0,-1-1 0 16,6 5 0-16,-1 0 0 0,-1-4 0 0,-4-1-1 16,4 2 0-16,-6-2 0 0,1 5-1 0,3 1 3 15,1-3-1-15,-3-3-2 0,-2 6 3 0,7 2 2 0,-6-5-1 16,7 0 0-16,-7-1-1 0,0-4-1 15,-2 2 3-15,-2 4-1 0,3 0 0 0,-1-4-1 0,-1 3 0 16,-1-1 0-16,3-2-1 0,-3 3 1 0,2 0-1 0,0-3 0 16,-1 0 0-16,1 2 0 0,-2-2-1 0,-3 1 2 15,1 1-1-15,4 0-2 0,-4 1-12 0,-1 0 2 16,0-5-5-16,1 7-38 0,-1-3-2 0,0 6 25 16,-3-1-79-16,3 1-1 0,-4 0-8 0</inkml:trace>
  <inkml:trace contextRef="#ctx0" brushRef="#br0" timeOffset="11716.55">18120 14497 788 0,'-8'-3'15'0,"1"1"-1"0,5 2 0 0,-3-2-19 15,1 2 10-15,4 2-5 0,0 1 0 0,0 0 0 16,1 2 2-16,2 0 0 0,-1-2 0 0,-1 0 4 16,-1-1 3-16,0-2-1 0,2 1 4 0,-2-1 5 15,0 0 1-15,2 0 1 0,4 5 3 0,-3-5-6 16,-1 5 1-16,2-4 4 0,1-1-8 0,1 2-1 0,1-2-4 0,1 0 3 16,1 0-3-16,5 1 2 0,0-1-3 15,4-1-1-15,-4-1 2 0,0-3 0 0,2 2 0 16,7 0-1-16,-5-3-1 0,2 0-1 0,2-1 1 15,-2 4-2-15,7 0-2 0,3 1 0 0,-2 1-2 0,-4-1 2 16,6 1-2-16,0-1 0 0,-2 2 0 0,0 0-1 16,1 2-2-16,-3 2 2 0,3-4 1 0,1 4 0 15,0 2 0-15,-4-3-1 0,3 2 2 0,0-4-1 16,0 1 0-16,-4-2 0 0,3 3 0 0,-1-1 0 16,-3-2 0-16,5 0 2 0,-3 0-2 0,0 0 4 15,6 0-2-15,-4 0 3 0,-3 0-1 0,2 0 3 16,1 0 1-16,-6 0 1 0,4 0-1 0,-1 0 0 15,-3 0 0-15,0 0-2 0,1-2 0 0,-1 2-2 16,4-2-1-16,-3 2-2 0,-2-1 2 0,-1-1-1 16,4 1-2-16,-5-1 0 0,3 1 1 0,0-1 0 15,-4 0-1-15,3 2 2 0,-7-1-1 0,10 4 1 0,-9-3 1 0,1 2 1 16,-3-1-3-16,-2-1 2 16,-2 5-2-16,2-4 0 0,-3 4-1 0,-6-5 0 0,4 2-2 15,-1-1-14-15,1 2-8 16,-3 1-3-16,2-3-18 0,3 1-61 0,-2-1-26 0,-1 4 37 0,-4-2 95 0,9-1-84 15</inkml:trace>
  <inkml:trace contextRef="#ctx0" brushRef="#br0" timeOffset="12750.15">21174 14825 478 0,'-8'-4'63'0,"4"1"-10"15,3 3 1-15,1 0-2 0,0-2-11 0,0-1-17 16,0 0 1-16,0 1 7 0,0-3-4 15,3 1-2-15,-3-4 8 0,0 0-10 0,0 2 0 0,6 1-1 16,-6-6-11-16,2 3-2 0,3 0 1 0,1 0 0 16,-3 0-2-16,2 4 3 0,1-3-1 0,-4 0 1 15,6 3 2-15,-5-2 0 0,-2 0-2 0,1 0 0 16,3 2-2-16,-2-7-3 0,0 10-1 0,0-2 1 16,0 0-4-16,3-1 0 0,-2 1-2 0,2 2 2 15,0 1-1-15,5 4-2 0,-3-5 1 0,-2-1 0 16,5 2-1-16,-1 0-1 0,1 0-1 0,-2 0 2 0,2 0 0 0,0-3 8 15,2 3 0-15,-2 2-8 0,1-2 8 0,-1 4-1 16,0-4 1-16,0 0-1 0,2 0 1 0,-2 2-2 16,3-2-1-16,-1 0 0 0,-1 0 0 0,6-3 0 15,-3 0-1-15,1 3-2 0,0 0 1 0,6 0-1 16,-3-2-2-16,-2-1 1 0,7 1-1 0,-9 2 0 16,3 4 0-16,2-8 1 0,2 3 1 0,-6 2-1 15,6 1-1-15,-5-2 2 0,5 2-1 0,-1-1 0 16,-1 2-1-16,5 4 0 0,-7-6 0 0,2-1 0 15,-3 0 0-15,7 5 0 0,-7-2 0 0,2-3-1 16,-3 2 1-16,4-2-1 0,-4 4 0 0,6-4 2 16,-5 3 0-16,4-3-1 0,-4 2 0 0,2 1 1 15,1-4-1-15,4 2 5 0,0-2-4 0,-4 4-4 16,2-3 3-16,3 0 0 0,-7 3-2 0,7-3 1 0,0 5 1 16,2-2-4-16,-7-3 4 0,2-2 0 0,-1 2 3 15,1 2-1-15,1-4 1 0,-7-3-2 0,1 2-1 16,-1-3 4-16,3 6-2 0,0 0 0 0,-2 0-3 0,-1-6 1 15,3 4 0-15,-1 4 0 0,5-4-1 0,-6 2 1 16,3-3 0-16,-1 1-2 0,2-2 2 0,-3 4 0 16,3-3-1-16,-2-4-1 0,1 6 2 0,-2-4-2 15,2 2 2-15,-7 1 0 0,1 1 1 0,1-1-1 16,-4-1 2-16,2 3 0 0,-4 0-2 0,-2 0 3 16,1-2-1-16,3-4-1 0,-8 1-1 15,-2 10 0-15,-1-5 0 0,2 0-2 0,4 0 2 0,-6 0-5 16,2 0 0-16,-2 0-6 0,0 5-2 0,0-7-5 15,0 2-6-15,5-3-27 0,-5 6-21 0,4 2-5 16,-4 6-39-16,0-5 1 0,3 4-31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2E906F3-791A-4267-A61F-2E578EDE00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6D5E34A-7451-4200-A721-8926F9B74B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986680C-F5A6-4DA8-A6A0-4D91233F892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F8270E8-D098-4814-8246-6EBBF2A53D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881FDF2-30F8-4E1E-8433-31A3E07BBE8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9CFBA93-4C75-46C4-83B4-F3DD29499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E502B52-B026-4CA5-B50C-B6B93C9555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>
            <a:extLst>
              <a:ext uri="{FF2B5EF4-FFF2-40B4-BE49-F238E27FC236}">
                <a16:creationId xmlns:a16="http://schemas.microsoft.com/office/drawing/2014/main" id="{9C16547B-FC70-4EE9-BB24-DF7E0BC69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29A4CF-EC35-480D-8D46-E3F878C0C053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D237251F-AB5A-4691-A22A-4820A5AAF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3ACF35A-95C9-454B-B5C5-22C9FB397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4209411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9919954-1224-4B80-8057-AF1CBF61FC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9F7A94-D0A1-4BBB-BBAC-D5F90C6A0C5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71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70C05CD9-3442-40E7-A399-96858DCF23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DB096B13-67D9-4B37-904B-491894747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Caption!</a:t>
            </a:r>
          </a:p>
        </p:txBody>
      </p:sp>
    </p:spTree>
    <p:extLst>
      <p:ext uri="{BB962C8B-B14F-4D97-AF65-F5344CB8AC3E}">
        <p14:creationId xmlns:p14="http://schemas.microsoft.com/office/powerpoint/2010/main" val="918297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4B392044-2F54-4F64-9F92-B2BF4AB9CE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9CEA14-C5E0-433B-A847-A7628890C619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16EBB9DC-23B5-4DC3-B3CB-DF419B8FA7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B86FCBBB-4D7C-43BD-A20F-ACE1DD177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I use real images with regions.  The last histograms mark red, green, blue</a:t>
            </a:r>
          </a:p>
        </p:txBody>
      </p:sp>
    </p:spTree>
    <p:extLst>
      <p:ext uri="{BB962C8B-B14F-4D97-AF65-F5344CB8AC3E}">
        <p14:creationId xmlns:p14="http://schemas.microsoft.com/office/powerpoint/2010/main" val="2978593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1DFD2F5E-8540-4FC4-8864-338D9D091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78F481-D267-43F0-A1E4-47F078BA19B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84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F3AD88FE-DBF1-4DCF-AE75-B8BAE9A550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320AE43B-07B9-430F-B1AF-CCA6CC0D8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Add captions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What’s ROC chart?</a:t>
            </a:r>
          </a:p>
        </p:txBody>
      </p:sp>
    </p:spTree>
    <p:extLst>
      <p:ext uri="{BB962C8B-B14F-4D97-AF65-F5344CB8AC3E}">
        <p14:creationId xmlns:p14="http://schemas.microsoft.com/office/powerpoint/2010/main" val="341120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>
            <a:extLst>
              <a:ext uri="{FF2B5EF4-FFF2-40B4-BE49-F238E27FC236}">
                <a16:creationId xmlns:a16="http://schemas.microsoft.com/office/drawing/2014/main" id="{FC3C1A81-2B9A-49EA-8614-C4A4946AF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490F5C-9655-4C86-876C-BD0F5D40773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846ADA42-3478-452C-B141-1856A1CCB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5320401C-C6A2-40CE-87F0-0F6CBDE92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170064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>
            <a:extLst>
              <a:ext uri="{FF2B5EF4-FFF2-40B4-BE49-F238E27FC236}">
                <a16:creationId xmlns:a16="http://schemas.microsoft.com/office/drawing/2014/main" id="{8D9E88A4-5703-40B1-A919-CEB7134B2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BDAC17-E810-400C-871A-21D4C45C62D9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61E33999-2F2A-463A-94E5-C20598FB2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173BC364-8BFA-401A-9E0C-B8DBEBF5AD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829947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>
            <a:extLst>
              <a:ext uri="{FF2B5EF4-FFF2-40B4-BE49-F238E27FC236}">
                <a16:creationId xmlns:a16="http://schemas.microsoft.com/office/drawing/2014/main" id="{5741CD58-5569-4790-92AD-989C9DB250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A6E1BE1-9340-462A-B21B-4852FE567B0E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213E65AC-6D64-4223-9A5B-15EFE4516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731F5C61-C3C8-4F0B-B2BF-A3B1CD723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62023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>
            <a:extLst>
              <a:ext uri="{FF2B5EF4-FFF2-40B4-BE49-F238E27FC236}">
                <a16:creationId xmlns:a16="http://schemas.microsoft.com/office/drawing/2014/main" id="{F71707EA-F82D-4E8A-94C3-DCF27E0315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09F11D-04C2-4E0F-99B5-2A0720A1C39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DA2801E-A968-4BF2-BBA6-3C78F22F06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6E71D3B0-77E1-41D7-8899-E279254EB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90199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>
            <a:extLst>
              <a:ext uri="{FF2B5EF4-FFF2-40B4-BE49-F238E27FC236}">
                <a16:creationId xmlns:a16="http://schemas.microsoft.com/office/drawing/2014/main" id="{1EAE8645-1AC2-4ED7-95B8-46F05F98AD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1B2B23-7370-41A3-94D5-D1E55296A64F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D42D7071-5526-4888-A2C2-CF9D272D3B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B721FD3B-BA75-44B4-AFE5-480496827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425315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>
            <a:extLst>
              <a:ext uri="{FF2B5EF4-FFF2-40B4-BE49-F238E27FC236}">
                <a16:creationId xmlns:a16="http://schemas.microsoft.com/office/drawing/2014/main" id="{57163613-9871-4EAC-8CAB-463A9866CF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147D44-506D-4DD3-8926-B2F684AD6E45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287DFC4F-DF49-43CA-A97A-036C8D5E6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EA3DB3AC-EDC4-4109-BDE1-2465D0881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390520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C98472D-3076-49D3-87A0-7F9091B7BB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DD1B71-7CFF-4647-A837-9427DD4C243D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68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D1FA332-368B-4976-A7FB-7E62DA941B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42D97884-E953-4027-B566-6EFD40A03E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Our research in the field of CBIR.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Maybe a better title: “Object Class Recognition in CBIR”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9110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995A2BEC-8151-4CC2-8DE0-612AD1D881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CAD97F-0F0F-4C10-917F-864EDFFD98B5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A90A5424-2250-4281-A72D-89CBEBACF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9E9A6EE-D531-4F8F-93B6-161A7ABEA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Remove arrow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Dot!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Our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Give title/description of each system</a:t>
            </a:r>
          </a:p>
        </p:txBody>
      </p:sp>
    </p:spTree>
    <p:extLst>
      <p:ext uri="{BB962C8B-B14F-4D97-AF65-F5344CB8AC3E}">
        <p14:creationId xmlns:p14="http://schemas.microsoft.com/office/powerpoint/2010/main" val="1626053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34E2FF-29F3-46CD-A5EE-AE9260561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555CC-A9BB-4EF6-8F68-74E556FCEC9C}" type="datetime1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43EB59-E844-479A-B9A6-3C5EFAF4B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0C2B9-02EE-46FA-B002-6A43ABD29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7A260-DFE8-4555-8297-9A2C6584C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24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D80A38-371B-4516-B1AD-6B7647F9B4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E8E37-42B0-4214-AF36-A313A2599511}" type="datetime1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7AD532-2B8A-4554-B8EC-10C474AE1E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17A42-45B7-4E9C-8678-8302D6F8A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E3D10-9CE4-42B6-95E0-4D6E73DBB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46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EE961B-EE4E-4EE4-9E8B-59C1CBE9B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D7C8-336D-47DE-87AA-AAD17F540B40}" type="datetime1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C31E9F-4CD5-4873-8A8A-1AFE109D9E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50B602-CADE-41A1-A5FB-A71B63D37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C2CDB-D88C-492F-B94C-4FE5E3066D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78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895894-6B17-4AA7-A74A-D3548D41E8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EDB50-77F2-422D-834A-323139A8EE90}" type="datetime1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E3F0B-43C3-4B4A-9A86-299ED56557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5E550-991A-4A4F-B004-5D9A05077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5F318-E012-4698-8F39-09839E1A98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22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06C4E46-F44F-4491-B57E-2FF90E907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65AEEF5-76C9-4FBE-9432-A75461075B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89D0989E-D77F-432C-9631-CAE023916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B7C68-3F13-4A51-BA0F-E7356BCDB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590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5E12F6A-CB02-46E2-B15D-F83503F90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81872-D640-41E2-B787-710D6E359A20}" type="datetime1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4F0D0E-FE55-404D-929E-A92AEA52D6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78FE4F9-CEF0-4F6F-ADEF-0B6F213511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7645B-834D-470B-A42C-C7AE535B5A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075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A9C006C-AA89-4944-AC2A-A1D097CED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8B94C26-7CC4-4BC8-B2E1-C855F2393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B8049D2B-8819-4EDA-B1AB-6F8097ABB7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3350A9A2-CD80-4840-A0CE-0D7A8EFAEAA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202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368AF1-332C-4A8D-B5D9-47E6F9B8D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F86739E-ADF3-423D-9E9A-C45188814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61870D2B-5C24-4A06-B3E0-A92633698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AEB6D3D4-2DD9-4372-B7CE-2D15ACDB84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27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7653AC-248C-401C-9BB4-53568E3C2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CBDE9-7BD8-4093-8E24-322A9E6C90A2}" type="datetime1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6A7681-288B-4183-824F-3F1CAB4039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A031AA-8597-44F4-8E1D-43E41A44C3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323C8-9B21-4CBC-8318-4B0E4EB772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77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C17388-0D39-4D7C-81E6-7F62F1F3A4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E3CAD-80EC-4354-B476-73E2FBB64E4E}" type="datetime1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6A8D71-1CD3-4CCB-94A9-20BEDB516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FC9BB0-DA98-4E18-97FF-8A98270F06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FC16-83A5-49BD-9960-1F21BCF9EA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7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DCCDCF-6448-41DC-B0DB-E991F4A0D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1458E-3DE6-4A9A-9B45-DF4C79DCF3EA}" type="datetime1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D985FC-DBC3-4A5E-894D-2B146E077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C455A-0E45-4470-86AE-4E84FA448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B848-9075-4D62-8FAA-9821B29A3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44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4E8454-3842-4662-BBA0-BED8467DB7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AF96-742F-4668-B582-FA1AB2D3E225}" type="datetime1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09EB64-507E-4476-B16B-E972188DF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BD84AD-2384-4E70-A121-52083F93A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27306-25F0-41BB-9B15-738760769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77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891577-F0E7-4E3F-81B5-8E4960CF78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CA28D-8F36-4526-BDFB-3D1F55C26365}" type="datetime1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EDEAEC-6181-4022-B2FE-C3B130F76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FD9145-D254-4CF1-B11A-3A38935D5A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AAE41-0FDE-427E-9972-805C87305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26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519670-84B6-46D4-A94E-E67D60420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9E40D-52D4-401E-9F7B-42DAD3C816A3}" type="datetime1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AB3594-473D-477E-9B0C-A890F6D0B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0561A9-3464-48FD-BD1A-65293557F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316DF-F799-467C-B383-C416A51A4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02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0C699-705F-47B1-BA1A-D983EEB9B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CA0C2-24D2-4FAF-8D48-56497DF604F3}" type="datetime1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246FC-FBD9-44C1-9E84-34EA34641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69458-B8C4-44CD-B218-B4DD42E96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FCE0A-EF76-4AC2-9918-196585EAE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05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CA3F2-F629-4161-A9E4-D19AA90D3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84151-1DC9-4721-A1CF-64881B2AA663}" type="datetime1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0E91CE-8D37-4C0C-81BD-774EA7334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C7531-6CE6-48B4-A132-34CA5BF225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7ECC0-9A8A-409F-9419-CC6B83B7F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25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8020608-49B9-4630-9C4D-DF2C64A987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A825023-49CA-4BA0-BD59-E067A9EB2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98CE7A-EEC7-4EC8-9BA2-8961486D7A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AF0BCB44-EECF-4B8C-9611-D0BE81AD0BBF}" type="datetime1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12EBED-DB36-4336-9CBD-ACD44B313A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CB5EE8C-1E71-4656-A954-54036B5F4E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270ADA7-BD2E-4F8F-9FDB-5D97921D6D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customXml" Target="../ink/ink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customXml" Target="../ink/ink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customXml" Target="../ink/ink1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10" Type="http://schemas.openxmlformats.org/officeDocument/2006/relationships/image" Target="../media/image79.png"/><Relationship Id="rId4" Type="http://schemas.openxmlformats.org/officeDocument/2006/relationships/image" Target="../media/image74.jpeg"/><Relationship Id="rId9" Type="http://schemas.openxmlformats.org/officeDocument/2006/relationships/customXml" Target="../ink/ink1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jpeg"/><Relationship Id="rId7" Type="http://schemas.openxmlformats.org/officeDocument/2006/relationships/customXml" Target="../ink/ink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7.png"/><Relationship Id="rId5" Type="http://schemas.openxmlformats.org/officeDocument/2006/relationships/customXml" Target="../ink/ink22.xml"/><Relationship Id="rId4" Type="http://schemas.openxmlformats.org/officeDocument/2006/relationships/image" Target="../media/image96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oleObject" Target="../embeddings/oleObject2.bin"/><Relationship Id="rId7" Type="http://schemas.openxmlformats.org/officeDocument/2006/relationships/customXml" Target="../ink/ink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8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ttyimages.com/search/2/image?excludenudity=true&amp;sort=best" TargetMode="Externa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5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8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6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0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12.emf"/><Relationship Id="rId4" Type="http://schemas.openxmlformats.org/officeDocument/2006/relationships/image" Target="../media/image109.emf"/><Relationship Id="rId9" Type="http://schemas.openxmlformats.org/officeDocument/2006/relationships/oleObject" Target="../embeddings/oleObject14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jpeg"/><Relationship Id="rId11" Type="http://schemas.openxmlformats.org/officeDocument/2006/relationships/image" Target="../media/image121.png"/><Relationship Id="rId5" Type="http://schemas.openxmlformats.org/officeDocument/2006/relationships/image" Target="../media/image116.jpeg"/><Relationship Id="rId10" Type="http://schemas.openxmlformats.org/officeDocument/2006/relationships/customXml" Target="../ink/ink26.xml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png"/><Relationship Id="rId9" Type="http://schemas.openxmlformats.org/officeDocument/2006/relationships/image" Target="../media/image1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imghp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jpeg"/><Relationship Id="rId7" Type="http://schemas.openxmlformats.org/officeDocument/2006/relationships/image" Target="../media/image13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5.png"/><Relationship Id="rId3" Type="http://schemas.openxmlformats.org/officeDocument/2006/relationships/image" Target="../media/image137.png"/><Relationship Id="rId7" Type="http://schemas.openxmlformats.org/officeDocument/2006/relationships/image" Target="../media/image140.png"/><Relationship Id="rId12" Type="http://schemas.openxmlformats.org/officeDocument/2006/relationships/image" Target="../media/image1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4.png"/><Relationship Id="rId11" Type="http://schemas.openxmlformats.org/officeDocument/2006/relationships/image" Target="../media/image143.png"/><Relationship Id="rId5" Type="http://schemas.openxmlformats.org/officeDocument/2006/relationships/image" Target="../media/image139.png"/><Relationship Id="rId10" Type="http://schemas.openxmlformats.org/officeDocument/2006/relationships/image" Target="../media/image142.png"/><Relationship Id="rId4" Type="http://schemas.openxmlformats.org/officeDocument/2006/relationships/image" Target="../media/image138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customXml" Target="../ink/ink27.xml"/><Relationship Id="rId3" Type="http://schemas.openxmlformats.org/officeDocument/2006/relationships/image" Target="../media/image151.jpeg"/><Relationship Id="rId7" Type="http://schemas.openxmlformats.org/officeDocument/2006/relationships/hyperlink" Target="file:///h:\creatas\DV\00012\031678.JPG" TargetMode="External"/><Relationship Id="rId12" Type="http://schemas.openxmlformats.org/officeDocument/2006/relationships/image" Target="../media/image156.jpeg"/><Relationship Id="rId2" Type="http://schemas.openxmlformats.org/officeDocument/2006/relationships/hyperlink" Target="file:///h:\creatas\DV\00012\0313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11" Type="http://schemas.openxmlformats.org/officeDocument/2006/relationships/hyperlink" Target="file:///h:\creatas\DV\00013\031171.JPG" TargetMode="External"/><Relationship Id="rId5" Type="http://schemas.openxmlformats.org/officeDocument/2006/relationships/hyperlink" Target="file:///h:\creatas\PD\PDV044\44193PD.JPG" TargetMode="External"/><Relationship Id="rId10" Type="http://schemas.openxmlformats.org/officeDocument/2006/relationships/image" Target="../media/image155.jpeg"/><Relationship Id="rId4" Type="http://schemas.openxmlformats.org/officeDocument/2006/relationships/image" Target="../media/image152.jpeg"/><Relationship Id="rId9" Type="http://schemas.openxmlformats.org/officeDocument/2006/relationships/hyperlink" Target="file:///h:\creatas\DV\00240\506046.JPG" TargetMode="External"/><Relationship Id="rId14" Type="http://schemas.openxmlformats.org/officeDocument/2006/relationships/image" Target="../media/image15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5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161.png"/><Relationship Id="rId5" Type="http://schemas.openxmlformats.org/officeDocument/2006/relationships/image" Target="../media/image158.wmf"/><Relationship Id="rId10" Type="http://schemas.openxmlformats.org/officeDocument/2006/relationships/customXml" Target="../ink/ink28.xml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60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ng.com/" TargetMode="Externa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166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68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3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customXml" Target="../ink/ink29.xml"/><Relationship Id="rId10" Type="http://schemas.openxmlformats.org/officeDocument/2006/relationships/image" Target="../media/image165.wmf"/><Relationship Id="rId4" Type="http://schemas.openxmlformats.org/officeDocument/2006/relationships/image" Target="../media/image162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67.w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54.jpeg"/><Relationship Id="rId7" Type="http://schemas.openxmlformats.org/officeDocument/2006/relationships/image" Target="../media/image172.png"/><Relationship Id="rId2" Type="http://schemas.openxmlformats.org/officeDocument/2006/relationships/hyperlink" Target="file:///h:\creatas\DV\00012\031678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10" Type="http://schemas.openxmlformats.org/officeDocument/2006/relationships/image" Target="../media/image174.png"/><Relationship Id="rId4" Type="http://schemas.openxmlformats.org/officeDocument/2006/relationships/image" Target="../media/image169.png"/><Relationship Id="rId9" Type="http://schemas.openxmlformats.org/officeDocument/2006/relationships/customXml" Target="../ink/ink3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77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76.emf"/><Relationship Id="rId4" Type="http://schemas.openxmlformats.org/officeDocument/2006/relationships/oleObject" Target="../embeddings/oleObject24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7.jpeg"/><Relationship Id="rId5" Type="http://schemas.openxmlformats.org/officeDocument/2006/relationships/image" Target="../media/image186.png"/><Relationship Id="rId4" Type="http://schemas.openxmlformats.org/officeDocument/2006/relationships/image" Target="../media/image18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4.jpeg"/><Relationship Id="rId7" Type="http://schemas.openxmlformats.org/officeDocument/2006/relationships/customXml" Target="../ink/ink32.xml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>
                <a:cs typeface="Arial Rounded MT Bold"/>
              </a:rPr>
            </a:br>
            <a:r>
              <a:rPr lang="en-US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Content-Based Image Retrieval and the EM Algorithm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</a:t>
            </a:r>
            <a:r>
              <a:rPr lang="en-US" sz="2800">
                <a:cs typeface="Arial Rounded MT Bold"/>
              </a:rPr>
              <a:t>&amp; Computer </a:t>
            </a:r>
            <a:r>
              <a:rPr lang="en-US" sz="2800" dirty="0">
                <a:cs typeface="Arial Rounded MT Bold"/>
              </a:rPr>
              <a:t>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87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>
            <a:extLst>
              <a:ext uri="{FF2B5EF4-FFF2-40B4-BE49-F238E27FC236}">
                <a16:creationId xmlns:a16="http://schemas.microsoft.com/office/drawing/2014/main" id="{48DAFB91-A054-436D-A162-6D24F1F5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9E3A5E-57EA-4AEE-8F6C-EC91D0430F6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C9FB49C-0FBF-4E07-AEDE-A7676BC5D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 Features</a:t>
            </a:r>
          </a:p>
        </p:txBody>
      </p:sp>
      <p:sp>
        <p:nvSpPr>
          <p:cNvPr id="13316" name="Rectangle 7">
            <a:extLst>
              <a:ext uri="{FF2B5EF4-FFF2-40B4-BE49-F238E27FC236}">
                <a16:creationId xmlns:a16="http://schemas.microsoft.com/office/drawing/2014/main" id="{774CE6ED-995A-4A30-AD30-99E1BFA48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7" name="Rectangle 9">
            <a:extLst>
              <a:ext uri="{FF2B5EF4-FFF2-40B4-BE49-F238E27FC236}">
                <a16:creationId xmlns:a16="http://schemas.microsoft.com/office/drawing/2014/main" id="{F4347278-E527-43FD-8BB8-86492BB27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8" name="Text Box 14">
            <a:extLst>
              <a:ext uri="{FF2B5EF4-FFF2-40B4-BE49-F238E27FC236}">
                <a16:creationId xmlns:a16="http://schemas.microsoft.com/office/drawing/2014/main" id="{DF5D06D8-A187-4775-8769-E5C10EB65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2401888"/>
            <a:ext cx="74009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Script MT Bold" panose="03040602040607080904" pitchFamily="66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Color 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 (histograms, gridded layout, wavelets)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Texture </a:t>
            </a:r>
            <a:r>
              <a:rPr lang="en-US" altLang="en-US" sz="2400">
                <a:solidFill>
                  <a:srgbClr val="008000"/>
                </a:solidFill>
                <a:latin typeface="Arial" panose="020B0604020202020204" pitchFamily="34" charset="0"/>
              </a:rPr>
              <a:t>(Laws, Gabor filters, local binary pattern)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Shape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(first segment the image, then use statistical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   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or structural shape similarity measures)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Objects and their Relationships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</a:t>
            </a: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This is the most powerful, but you have to be able 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   recognize the objects!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93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F912FDEE-96A8-4BF7-B2ED-10FF3540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6DCFA69-31C3-4CA1-8F17-CABC0C4B95C2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4339" name="Rectangle 1026">
            <a:extLst>
              <a:ext uri="{FF2B5EF4-FFF2-40B4-BE49-F238E27FC236}">
                <a16:creationId xmlns:a16="http://schemas.microsoft.com/office/drawing/2014/main" id="{9FAAE44C-F47D-4600-9380-DF77B1335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Color Histograms</a:t>
            </a:r>
          </a:p>
        </p:txBody>
      </p:sp>
      <p:sp>
        <p:nvSpPr>
          <p:cNvPr id="14340" name="Rectangle 1027">
            <a:extLst>
              <a:ext uri="{FF2B5EF4-FFF2-40B4-BE49-F238E27FC236}">
                <a16:creationId xmlns:a16="http://schemas.microsoft.com/office/drawing/2014/main" id="{D2687E26-1C68-4F99-A9B2-5943B528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1" name="Rectangle 1028">
            <a:extLst>
              <a:ext uri="{FF2B5EF4-FFF2-40B4-BE49-F238E27FC236}">
                <a16:creationId xmlns:a16="http://schemas.microsoft.com/office/drawing/2014/main" id="{7200A792-2E5F-443B-937D-4F01E883D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2" name="Text Box 1030">
            <a:extLst>
              <a:ext uri="{FF2B5EF4-FFF2-40B4-BE49-F238E27FC236}">
                <a16:creationId xmlns:a16="http://schemas.microsoft.com/office/drawing/2014/main" id="{64B17DB9-5531-4D75-98DB-4386BAB37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4343" name="Picture 1031">
            <a:extLst>
              <a:ext uri="{FF2B5EF4-FFF2-40B4-BE49-F238E27FC236}">
                <a16:creationId xmlns:a16="http://schemas.microsoft.com/office/drawing/2014/main" id="{695DD1AA-3F1F-4402-B767-5EA59E06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57DB4F6-C2DB-4F70-924F-84F349CB391E}"/>
                  </a:ext>
                </a:extLst>
              </p14:cNvPr>
              <p14:cNvContentPartPr/>
              <p14:nvPr/>
            </p14:nvContentPartPr>
            <p14:xfrm>
              <a:off x="2831760" y="3169080"/>
              <a:ext cx="798840" cy="879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57DB4F6-C2DB-4F70-924F-84F349CB39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22400" y="3159720"/>
                <a:ext cx="817560" cy="89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0130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>
            <a:extLst>
              <a:ext uri="{FF2B5EF4-FFF2-40B4-BE49-F238E27FC236}">
                <a16:creationId xmlns:a16="http://schemas.microsoft.com/office/drawing/2014/main" id="{A30ECFDD-DA6C-42EA-B978-CE6EDE1E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9BDBBF-9C07-4A6F-9DAE-282C6EF4E85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5363" name="Rectangle 1026">
            <a:extLst>
              <a:ext uri="{FF2B5EF4-FFF2-40B4-BE49-F238E27FC236}">
                <a16:creationId xmlns:a16="http://schemas.microsoft.com/office/drawing/2014/main" id="{310A6EC0-FEF3-4A7A-9684-DEB8DB175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Gridded Color</a:t>
            </a:r>
          </a:p>
        </p:txBody>
      </p:sp>
      <p:pic>
        <p:nvPicPr>
          <p:cNvPr id="15364" name="Picture 1027" descr="pigs1">
            <a:extLst>
              <a:ext uri="{FF2B5EF4-FFF2-40B4-BE49-F238E27FC236}">
                <a16:creationId xmlns:a16="http://schemas.microsoft.com/office/drawing/2014/main" id="{C486B7B9-254A-4E59-AB30-0416FC6C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5052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28" descr="pigsCorbis">
            <a:extLst>
              <a:ext uri="{FF2B5EF4-FFF2-40B4-BE49-F238E27FC236}">
                <a16:creationId xmlns:a16="http://schemas.microsoft.com/office/drawing/2014/main" id="{03C46C17-0665-45C6-853F-35D32944B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33782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1029">
            <a:extLst>
              <a:ext uri="{FF2B5EF4-FFF2-40B4-BE49-F238E27FC236}">
                <a16:creationId xmlns:a16="http://schemas.microsoft.com/office/drawing/2014/main" id="{4B5B4FBE-C911-423A-8D7F-4C5721F2A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00400"/>
            <a:ext cx="3505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7" name="Rectangle 1030">
            <a:extLst>
              <a:ext uri="{FF2B5EF4-FFF2-40B4-BE49-F238E27FC236}">
                <a16:creationId xmlns:a16="http://schemas.microsoft.com/office/drawing/2014/main" id="{B7D19619-2901-47E6-91E2-4F50AD7A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200400"/>
            <a:ext cx="33528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8" name="Line 1031">
            <a:extLst>
              <a:ext uri="{FF2B5EF4-FFF2-40B4-BE49-F238E27FC236}">
                <a16:creationId xmlns:a16="http://schemas.microsoft.com/office/drawing/2014/main" id="{22450D80-179E-4D20-905A-B003789EB3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4267200"/>
            <a:ext cx="35052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69" name="Line 1032">
            <a:extLst>
              <a:ext uri="{FF2B5EF4-FFF2-40B4-BE49-F238E27FC236}">
                <a16:creationId xmlns:a16="http://schemas.microsoft.com/office/drawing/2014/main" id="{8A9C88BB-B09B-433D-831F-B7AD975EA1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267200"/>
            <a:ext cx="33528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0" name="Line 1033">
            <a:extLst>
              <a:ext uri="{FF2B5EF4-FFF2-40B4-BE49-F238E27FC236}">
                <a16:creationId xmlns:a16="http://schemas.microsoft.com/office/drawing/2014/main" id="{15DB907C-93B7-477D-BB4A-BF7DA27DA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1" name="Line 1034">
            <a:extLst>
              <a:ext uri="{FF2B5EF4-FFF2-40B4-BE49-F238E27FC236}">
                <a16:creationId xmlns:a16="http://schemas.microsoft.com/office/drawing/2014/main" id="{48EF4AAD-4D60-4BC9-A9CF-FB211BB6D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2" name="Text Box 1035">
            <a:extLst>
              <a:ext uri="{FF2B5EF4-FFF2-40B4-BE49-F238E27FC236}">
                <a16:creationId xmlns:a16="http://schemas.microsoft.com/office/drawing/2014/main" id="{5E75D3C0-5AB4-423D-ACCD-EB1C3F8E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764698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Gridded color distance is the sum of the color distances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in each of the corresponding grid squares.</a:t>
            </a:r>
          </a:p>
        </p:txBody>
      </p:sp>
      <p:sp>
        <p:nvSpPr>
          <p:cNvPr id="15373" name="Text Box 1036">
            <a:extLst>
              <a:ext uri="{FF2B5EF4-FFF2-40B4-BE49-F238E27FC236}">
                <a16:creationId xmlns:a16="http://schemas.microsoft.com/office/drawing/2014/main" id="{54105929-84A4-413B-B847-C5B00CB4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91200"/>
            <a:ext cx="845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What color distance would you use for a pair of grid squares?</a:t>
            </a:r>
          </a:p>
        </p:txBody>
      </p:sp>
      <p:sp>
        <p:nvSpPr>
          <p:cNvPr id="15374" name="Text Box 1037">
            <a:extLst>
              <a:ext uri="{FF2B5EF4-FFF2-40B4-BE49-F238E27FC236}">
                <a16:creationId xmlns:a16="http://schemas.microsoft.com/office/drawing/2014/main" id="{08F9997A-5851-46B6-8D58-2CCD34D77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2337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5" name="Text Box 1038">
            <a:extLst>
              <a:ext uri="{FF2B5EF4-FFF2-40B4-BE49-F238E27FC236}">
                <a16:creationId xmlns:a16="http://schemas.microsoft.com/office/drawing/2014/main" id="{BE7B4113-BDFF-476E-9BC5-C9B998E32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6" name="Text Box 1039">
            <a:extLst>
              <a:ext uri="{FF2B5EF4-FFF2-40B4-BE49-F238E27FC236}">
                <a16:creationId xmlns:a16="http://schemas.microsoft.com/office/drawing/2014/main" id="{0C8C9A4D-287B-4250-BE53-6BEB9BFF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7" name="Text Box 1040">
            <a:extLst>
              <a:ext uri="{FF2B5EF4-FFF2-40B4-BE49-F238E27FC236}">
                <a16:creationId xmlns:a16="http://schemas.microsoft.com/office/drawing/2014/main" id="{973D5BCF-70D3-43EC-A31B-0E663BA6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31575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8" name="Text Box 1041">
            <a:extLst>
              <a:ext uri="{FF2B5EF4-FFF2-40B4-BE49-F238E27FC236}">
                <a16:creationId xmlns:a16="http://schemas.microsoft.com/office/drawing/2014/main" id="{C830F25D-5B59-4D71-944A-3AF40FC6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79" name="Text Box 1042">
            <a:extLst>
              <a:ext uri="{FF2B5EF4-FFF2-40B4-BE49-F238E27FC236}">
                <a16:creationId xmlns:a16="http://schemas.microsoft.com/office/drawing/2014/main" id="{DABAFF5F-AE1E-4C01-8DFF-B9F4FB6D7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80" name="Text Box 1043">
            <a:extLst>
              <a:ext uri="{FF2B5EF4-FFF2-40B4-BE49-F238E27FC236}">
                <a16:creationId xmlns:a16="http://schemas.microsoft.com/office/drawing/2014/main" id="{C77E4644-669E-479C-8F9E-0D72E777A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  <p:sp>
        <p:nvSpPr>
          <p:cNvPr id="15381" name="Text Box 1044">
            <a:extLst>
              <a:ext uri="{FF2B5EF4-FFF2-40B4-BE49-F238E27FC236}">
                <a16:creationId xmlns:a16="http://schemas.microsoft.com/office/drawing/2014/main" id="{DBD59010-425B-47FD-BA0C-F67F23EA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1543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4538FD9A-0525-4516-8910-4D4614F4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605CBF1-F635-45D2-A71D-025352639FB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E3248A7-EA86-45CD-95D3-B150842B7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 Color Layout </a:t>
            </a:r>
            <a:br>
              <a:rPr lang="en-US" altLang="en-US" sz="3600"/>
            </a:br>
            <a:r>
              <a:rPr lang="en-US" altLang="en-US" sz="3600"/>
              <a:t> (IBM’s Gridded Color)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B60A592-CE3D-4558-ADE8-57AB9E425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89" name="Rectangle 4">
            <a:extLst>
              <a:ext uri="{FF2B5EF4-FFF2-40B4-BE49-F238E27FC236}">
                <a16:creationId xmlns:a16="http://schemas.microsoft.com/office/drawing/2014/main" id="{88CE2368-8A3C-4865-AEFE-E5E2226CE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90" name="Text Box 5">
            <a:extLst>
              <a:ext uri="{FF2B5EF4-FFF2-40B4-BE49-F238E27FC236}">
                <a16:creationId xmlns:a16="http://schemas.microsoft.com/office/drawing/2014/main" id="{732C0585-0F43-4E73-A3D5-F84E7A702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3FEFFF78-7649-4188-9310-CE27AF44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325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6392" name="Picture 8">
            <a:extLst>
              <a:ext uri="{FF2B5EF4-FFF2-40B4-BE49-F238E27FC236}">
                <a16:creationId xmlns:a16="http://schemas.microsoft.com/office/drawing/2014/main" id="{C9D2436A-4B5B-43C2-9B3D-2A57DB6F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CB3AE6A-EA15-4A47-A369-6092779C85E4}"/>
                  </a:ext>
                </a:extLst>
              </p14:cNvPr>
              <p14:cNvContentPartPr/>
              <p14:nvPr/>
            </p14:nvContentPartPr>
            <p14:xfrm>
              <a:off x="2228760" y="2898360"/>
              <a:ext cx="1078920" cy="1349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CB3AE6A-EA15-4A47-A369-6092779C85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9400" y="2889000"/>
                <a:ext cx="1097640" cy="136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7562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>
            <a:extLst>
              <a:ext uri="{FF2B5EF4-FFF2-40B4-BE49-F238E27FC236}">
                <a16:creationId xmlns:a16="http://schemas.microsoft.com/office/drawing/2014/main" id="{F581CD69-AF4E-4770-846D-403EE6A1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70A6B8F-92D8-43BB-9ADA-8C12C1C386C3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7411" name="Rectangle 2050">
            <a:extLst>
              <a:ext uri="{FF2B5EF4-FFF2-40B4-BE49-F238E27FC236}">
                <a16:creationId xmlns:a16="http://schemas.microsoft.com/office/drawing/2014/main" id="{A1D44963-D0FC-4BF1-9EF3-3D5FC8B5D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Texture Distances</a:t>
            </a:r>
          </a:p>
        </p:txBody>
      </p:sp>
      <p:sp>
        <p:nvSpPr>
          <p:cNvPr id="17412" name="Text Box 2051">
            <a:extLst>
              <a:ext uri="{FF2B5EF4-FFF2-40B4-BE49-F238E27FC236}">
                <a16:creationId xmlns:a16="http://schemas.microsoft.com/office/drawing/2014/main" id="{FE83D1F7-412E-4F09-BF7F-7FB452D4A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14600"/>
            <a:ext cx="7586663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Pick and Click (user clicks on a pixel and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retrieves images that have in them a region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similar texture to the region surrounding it.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Gridded (just like gridded color, but use texture).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Histogram-based (e.g. compare the LBP histograms).</a:t>
            </a:r>
          </a:p>
        </p:txBody>
      </p:sp>
    </p:spTree>
    <p:extLst>
      <p:ext uri="{BB962C8B-B14F-4D97-AF65-F5344CB8AC3E}">
        <p14:creationId xmlns:p14="http://schemas.microsoft.com/office/powerpoint/2010/main" val="1086583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BCFF710F-8C2E-430E-AAD8-5F232F30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754F38-AA6B-4328-ACB4-A082F97A851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8435" name="Rectangle 1026">
            <a:extLst>
              <a:ext uri="{FF2B5EF4-FFF2-40B4-BE49-F238E27FC236}">
                <a16:creationId xmlns:a16="http://schemas.microsoft.com/office/drawing/2014/main" id="{280F461C-CB10-4C49-9B01-A01CD6DB5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Laws Texture</a:t>
            </a:r>
          </a:p>
        </p:txBody>
      </p:sp>
      <p:sp>
        <p:nvSpPr>
          <p:cNvPr id="18436" name="Rectangle 1027">
            <a:extLst>
              <a:ext uri="{FF2B5EF4-FFF2-40B4-BE49-F238E27FC236}">
                <a16:creationId xmlns:a16="http://schemas.microsoft.com/office/drawing/2014/main" id="{BCB88A4C-FB2F-47D8-BF4A-D1C74BEC5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7" name="Rectangle 1028">
            <a:extLst>
              <a:ext uri="{FF2B5EF4-FFF2-40B4-BE49-F238E27FC236}">
                <a16:creationId xmlns:a16="http://schemas.microsoft.com/office/drawing/2014/main" id="{938594C1-BA93-43EF-BBA7-AAEBB012E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8" name="Text Box 1029">
            <a:extLst>
              <a:ext uri="{FF2B5EF4-FFF2-40B4-BE49-F238E27FC236}">
                <a16:creationId xmlns:a16="http://schemas.microsoft.com/office/drawing/2014/main" id="{E10EA2D8-0E66-4797-944D-F3AA9C20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8439" name="Text Box 1030">
            <a:extLst>
              <a:ext uri="{FF2B5EF4-FFF2-40B4-BE49-F238E27FC236}">
                <a16:creationId xmlns:a16="http://schemas.microsoft.com/office/drawing/2014/main" id="{1634D4E4-B28C-4822-9E29-DC2DE59C9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173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8440" name="Picture 1031">
            <a:extLst>
              <a:ext uri="{FF2B5EF4-FFF2-40B4-BE49-F238E27FC236}">
                <a16:creationId xmlns:a16="http://schemas.microsoft.com/office/drawing/2014/main" id="{0AD4676B-700B-4D85-AAB1-74852AF9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615D3FD-9979-449F-B1F1-96EB8F672FEB}"/>
                  </a:ext>
                </a:extLst>
              </p14:cNvPr>
              <p14:cNvContentPartPr/>
              <p14:nvPr/>
            </p14:nvContentPartPr>
            <p14:xfrm>
              <a:off x="3257640" y="2785680"/>
              <a:ext cx="1051200" cy="879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615D3FD-9979-449F-B1F1-96EB8F672F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48280" y="2776320"/>
                <a:ext cx="1069920" cy="89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8166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>
            <a:extLst>
              <a:ext uri="{FF2B5EF4-FFF2-40B4-BE49-F238E27FC236}">
                <a16:creationId xmlns:a16="http://schemas.microsoft.com/office/drawing/2014/main" id="{1CDBD03A-3A87-48A2-A957-E709CF5B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EA2F55-16F1-48E0-A8E6-4D01AC5B568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9459" name="Rectangle 2050">
            <a:extLst>
              <a:ext uri="{FF2B5EF4-FFF2-40B4-BE49-F238E27FC236}">
                <a16:creationId xmlns:a16="http://schemas.microsoft.com/office/drawing/2014/main" id="{2DAD4333-F163-43B8-946A-F7274D11E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Shape Distances</a:t>
            </a:r>
          </a:p>
        </p:txBody>
      </p:sp>
      <p:sp>
        <p:nvSpPr>
          <p:cNvPr id="19460" name="Text Box 2051">
            <a:extLst>
              <a:ext uri="{FF2B5EF4-FFF2-40B4-BE49-F238E27FC236}">
                <a16:creationId xmlns:a16="http://schemas.microsoft.com/office/drawing/2014/main" id="{00414F0A-725A-4806-B9EF-B6D4ADA95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14600"/>
            <a:ext cx="7424738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</a:t>
            </a:r>
            <a:r>
              <a:rPr lang="en-US" altLang="en-US" sz="2400">
                <a:solidFill>
                  <a:schemeClr val="tx2"/>
                </a:solidFill>
              </a:rPr>
              <a:t>Shape goes one step further than color and texture.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It requires identification of regions to compare.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There have been many shape similarity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suggested for pattern recognition that can be used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to construct shape distance measures.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D5C6AFE-1B9A-49AD-AF13-0806DB3F9231}"/>
                  </a:ext>
                </a:extLst>
              </p14:cNvPr>
              <p14:cNvContentPartPr/>
              <p14:nvPr/>
            </p14:nvContentPartPr>
            <p14:xfrm>
              <a:off x="4808160" y="3682080"/>
              <a:ext cx="1054080" cy="49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D5C6AFE-1B9A-49AD-AF13-0806DB3F92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98800" y="3672720"/>
                <a:ext cx="1072800" cy="6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3345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>
            <a:extLst>
              <a:ext uri="{FF2B5EF4-FFF2-40B4-BE49-F238E27FC236}">
                <a16:creationId xmlns:a16="http://schemas.microsoft.com/office/drawing/2014/main" id="{FD273945-C473-40E5-A967-C1E8B56B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FE47CC-04E3-4E3B-B8BE-35285A7AA90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50BBC63-91B5-46F2-BF5F-6ECB6CB10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Projection Matching</a:t>
            </a: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6955CC77-0B65-48C4-B60C-5694E9B4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395538"/>
            <a:ext cx="22796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id="{F7CDA848-C8E1-46ED-8F7B-62E5359E3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14600"/>
            <a:ext cx="2286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6" name="Line 7">
            <a:extLst>
              <a:ext uri="{FF2B5EF4-FFF2-40B4-BE49-F238E27FC236}">
                <a16:creationId xmlns:a16="http://schemas.microsoft.com/office/drawing/2014/main" id="{4EB2891B-2E59-499A-9409-7CF5FF29A3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7" name="Line 8">
            <a:extLst>
              <a:ext uri="{FF2B5EF4-FFF2-40B4-BE49-F238E27FC236}">
                <a16:creationId xmlns:a16="http://schemas.microsoft.com/office/drawing/2014/main" id="{EDDF85F3-8D31-4A1D-A239-3EDE9C890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5052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8" name="Line 9">
            <a:extLst>
              <a:ext uri="{FF2B5EF4-FFF2-40B4-BE49-F238E27FC236}">
                <a16:creationId xmlns:a16="http://schemas.microsoft.com/office/drawing/2014/main" id="{573D3FDF-3A12-4C0D-AF93-F2D29EB99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9" name="Line 10">
            <a:extLst>
              <a:ext uri="{FF2B5EF4-FFF2-40B4-BE49-F238E27FC236}">
                <a16:creationId xmlns:a16="http://schemas.microsoft.com/office/drawing/2014/main" id="{30EA97CA-B37F-47FF-BC9C-633C48A1E4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0" name="Line 11">
            <a:extLst>
              <a:ext uri="{FF2B5EF4-FFF2-40B4-BE49-F238E27FC236}">
                <a16:creationId xmlns:a16="http://schemas.microsoft.com/office/drawing/2014/main" id="{37CA857F-D16B-4191-A6E6-2A7D61DA50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8100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1" name="Line 12">
            <a:extLst>
              <a:ext uri="{FF2B5EF4-FFF2-40B4-BE49-F238E27FC236}">
                <a16:creationId xmlns:a16="http://schemas.microsoft.com/office/drawing/2014/main" id="{5CCFF8B2-F02B-4F91-AC53-52AFB3D42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419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2" name="Line 13">
            <a:extLst>
              <a:ext uri="{FF2B5EF4-FFF2-40B4-BE49-F238E27FC236}">
                <a16:creationId xmlns:a16="http://schemas.microsoft.com/office/drawing/2014/main" id="{D2E60747-E28B-4214-9680-E6C8923AA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1148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3" name="Line 14">
            <a:extLst>
              <a:ext uri="{FF2B5EF4-FFF2-40B4-BE49-F238E27FC236}">
                <a16:creationId xmlns:a16="http://schemas.microsoft.com/office/drawing/2014/main" id="{801BB192-5545-4D8B-AA21-FFDE1EB46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4" name="Line 15">
            <a:extLst>
              <a:ext uri="{FF2B5EF4-FFF2-40B4-BE49-F238E27FC236}">
                <a16:creationId xmlns:a16="http://schemas.microsoft.com/office/drawing/2014/main" id="{980CA4CE-6DAD-4F06-B7ED-7AC41E323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5" name="Line 16">
            <a:extLst>
              <a:ext uri="{FF2B5EF4-FFF2-40B4-BE49-F238E27FC236}">
                <a16:creationId xmlns:a16="http://schemas.microsoft.com/office/drawing/2014/main" id="{F7C2C986-1D83-441E-B619-4005AC22ED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200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6" name="Line 17">
            <a:extLst>
              <a:ext uri="{FF2B5EF4-FFF2-40B4-BE49-F238E27FC236}">
                <a16:creationId xmlns:a16="http://schemas.microsoft.com/office/drawing/2014/main" id="{3BC3C7F8-DE36-44C4-8725-65AEAD271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2819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7" name="Rectangle 18">
            <a:extLst>
              <a:ext uri="{FF2B5EF4-FFF2-40B4-BE49-F238E27FC236}">
                <a16:creationId xmlns:a16="http://schemas.microsoft.com/office/drawing/2014/main" id="{A85295BE-D400-4FDB-9BC8-2B273D383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8" name="Rectangle 19">
            <a:extLst>
              <a:ext uri="{FF2B5EF4-FFF2-40B4-BE49-F238E27FC236}">
                <a16:creationId xmlns:a16="http://schemas.microsoft.com/office/drawing/2014/main" id="{9D01B671-FC40-43F0-B346-4E9FC7467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9" name="Rectangle 20">
            <a:extLst>
              <a:ext uri="{FF2B5EF4-FFF2-40B4-BE49-F238E27FC236}">
                <a16:creationId xmlns:a16="http://schemas.microsoft.com/office/drawing/2014/main" id="{5DB2950B-90A2-402D-B306-4C9A8675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0" name="Rectangle 21">
            <a:extLst>
              <a:ext uri="{FF2B5EF4-FFF2-40B4-BE49-F238E27FC236}">
                <a16:creationId xmlns:a16="http://schemas.microsoft.com/office/drawing/2014/main" id="{7FE029C8-AFA7-4157-B386-0EC936937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1" name="Rectangle 22">
            <a:extLst>
              <a:ext uri="{FF2B5EF4-FFF2-40B4-BE49-F238E27FC236}">
                <a16:creationId xmlns:a16="http://schemas.microsoft.com/office/drawing/2014/main" id="{7C665B30-7E25-4E9F-B77E-061125114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200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2" name="Rectangle 23">
            <a:extLst>
              <a:ext uri="{FF2B5EF4-FFF2-40B4-BE49-F238E27FC236}">
                <a16:creationId xmlns:a16="http://schemas.microsoft.com/office/drawing/2014/main" id="{22F33F41-83B1-4E4B-B5F4-383B1F445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3" name="Rectangle 24">
            <a:extLst>
              <a:ext uri="{FF2B5EF4-FFF2-40B4-BE49-F238E27FC236}">
                <a16:creationId xmlns:a16="http://schemas.microsoft.com/office/drawing/2014/main" id="{AE278079-9E66-441D-8682-3C76809B7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4" name="Rectangle 25">
            <a:extLst>
              <a:ext uri="{FF2B5EF4-FFF2-40B4-BE49-F238E27FC236}">
                <a16:creationId xmlns:a16="http://schemas.microsoft.com/office/drawing/2014/main" id="{9A0A700D-D936-41D0-8627-D5EA192B7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5" name="Rectangle 26">
            <a:extLst>
              <a:ext uri="{FF2B5EF4-FFF2-40B4-BE49-F238E27FC236}">
                <a16:creationId xmlns:a16="http://schemas.microsoft.com/office/drawing/2014/main" id="{48BF19F4-2310-4117-A288-5F83DBBEC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6" name="Rectangle 28">
            <a:extLst>
              <a:ext uri="{FF2B5EF4-FFF2-40B4-BE49-F238E27FC236}">
                <a16:creationId xmlns:a16="http://schemas.microsoft.com/office/drawing/2014/main" id="{4818C9C7-3EF3-492B-8CAD-7D7DE66EB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7" name="Text Box 30">
            <a:extLst>
              <a:ext uri="{FF2B5EF4-FFF2-40B4-BE49-F238E27FC236}">
                <a16:creationId xmlns:a16="http://schemas.microsoft.com/office/drawing/2014/main" id="{BA315A84-9640-40CE-8DEB-D232E104E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514600"/>
            <a:ext cx="3222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</p:txBody>
      </p:sp>
      <p:sp>
        <p:nvSpPr>
          <p:cNvPr id="20508" name="Text Box 32">
            <a:extLst>
              <a:ext uri="{FF2B5EF4-FFF2-40B4-BE49-F238E27FC236}">
                <a16:creationId xmlns:a16="http://schemas.microsoft.com/office/drawing/2014/main" id="{DD12676F-1C66-4B18-B44C-4FA3298AA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95800"/>
            <a:ext cx="2203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0   4   3   2   1   0</a:t>
            </a:r>
          </a:p>
        </p:txBody>
      </p:sp>
      <p:sp>
        <p:nvSpPr>
          <p:cNvPr id="20509" name="Text Box 33">
            <a:extLst>
              <a:ext uri="{FF2B5EF4-FFF2-40B4-BE49-F238E27FC236}">
                <a16:creationId xmlns:a16="http://schemas.microsoft.com/office/drawing/2014/main" id="{16899CA7-148D-40C6-8251-8EAD56D02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953000"/>
            <a:ext cx="6926263" cy="83185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In projection matching, the horizontal and vertical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projections form a histogram.</a:t>
            </a:r>
          </a:p>
        </p:txBody>
      </p:sp>
      <p:sp>
        <p:nvSpPr>
          <p:cNvPr id="20510" name="Text Box 34">
            <a:extLst>
              <a:ext uri="{FF2B5EF4-FFF2-40B4-BE49-F238E27FC236}">
                <a16:creationId xmlns:a16="http://schemas.microsoft.com/office/drawing/2014/main" id="{F01A51EB-5AA2-47B9-A0F3-6864145EC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3206750"/>
            <a:ext cx="2873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Feature Vector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(0,4,1,3,2,0,0,4,3,2,1,0)</a:t>
            </a:r>
          </a:p>
        </p:txBody>
      </p:sp>
      <p:sp>
        <p:nvSpPr>
          <p:cNvPr id="20511" name="Line 35">
            <a:extLst>
              <a:ext uri="{FF2B5EF4-FFF2-40B4-BE49-F238E27FC236}">
                <a16:creationId xmlns:a16="http://schemas.microsoft.com/office/drawing/2014/main" id="{7090E596-5822-44BA-A23D-1DC102D4B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581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12" name="Text Box 36">
            <a:extLst>
              <a:ext uri="{FF2B5EF4-FFF2-40B4-BE49-F238E27FC236}">
                <a16:creationId xmlns:a16="http://schemas.microsoft.com/office/drawing/2014/main" id="{47B25246-D2EF-4F73-AEA6-DF73E41BC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19800"/>
            <a:ext cx="732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 are the weaknesses of this method? strengths?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FB59655-AFE8-4986-844B-E2CA39B4F15C}"/>
                  </a:ext>
                </a:extLst>
              </p14:cNvPr>
              <p14:cNvContentPartPr/>
              <p14:nvPr/>
            </p14:nvContentPartPr>
            <p14:xfrm>
              <a:off x="344160" y="1543320"/>
              <a:ext cx="7579800" cy="3318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FB59655-AFE8-4986-844B-E2CA39B4F15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4800" y="1533960"/>
                <a:ext cx="7598520" cy="333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4635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>
            <a:extLst>
              <a:ext uri="{FF2B5EF4-FFF2-40B4-BE49-F238E27FC236}">
                <a16:creationId xmlns:a16="http://schemas.microsoft.com/office/drawing/2014/main" id="{3E5DB64E-F6D2-4F4A-8BE0-4043F1C8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E93A409-E099-42DA-A645-BF48A26CCC7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522AFF5-7992-40D5-A4FC-AE95F51AB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Tangent-Angle Histograms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26A38B9D-DF36-49D7-90EA-F6F13BF0D2A0}"/>
              </a:ext>
            </a:extLst>
          </p:cNvPr>
          <p:cNvSpPr>
            <a:spLocks/>
          </p:cNvSpPr>
          <p:nvPr/>
        </p:nvSpPr>
        <p:spPr bwMode="auto">
          <a:xfrm>
            <a:off x="1143000" y="2895600"/>
            <a:ext cx="2341563" cy="1728788"/>
          </a:xfrm>
          <a:custGeom>
            <a:avLst/>
            <a:gdLst>
              <a:gd name="T0" fmla="*/ 2147483646 w 1475"/>
              <a:gd name="T1" fmla="*/ 2147483646 h 1089"/>
              <a:gd name="T2" fmla="*/ 2147483646 w 1475"/>
              <a:gd name="T3" fmla="*/ 2147483646 h 1089"/>
              <a:gd name="T4" fmla="*/ 2147483646 w 1475"/>
              <a:gd name="T5" fmla="*/ 2147483646 h 1089"/>
              <a:gd name="T6" fmla="*/ 2147483646 w 1475"/>
              <a:gd name="T7" fmla="*/ 2147483646 h 1089"/>
              <a:gd name="T8" fmla="*/ 2147483646 w 1475"/>
              <a:gd name="T9" fmla="*/ 2147483646 h 1089"/>
              <a:gd name="T10" fmla="*/ 2147483646 w 1475"/>
              <a:gd name="T11" fmla="*/ 2147483646 h 1089"/>
              <a:gd name="T12" fmla="*/ 2147483646 w 1475"/>
              <a:gd name="T13" fmla="*/ 2147483646 h 1089"/>
              <a:gd name="T14" fmla="*/ 2147483646 w 1475"/>
              <a:gd name="T15" fmla="*/ 2147483646 h 1089"/>
              <a:gd name="T16" fmla="*/ 2147483646 w 1475"/>
              <a:gd name="T17" fmla="*/ 2147483646 h 1089"/>
              <a:gd name="T18" fmla="*/ 2147483646 w 1475"/>
              <a:gd name="T19" fmla="*/ 2147483646 h 1089"/>
              <a:gd name="T20" fmla="*/ 2147483646 w 1475"/>
              <a:gd name="T21" fmla="*/ 2147483646 h 1089"/>
              <a:gd name="T22" fmla="*/ 2147483646 w 1475"/>
              <a:gd name="T23" fmla="*/ 2147483646 h 1089"/>
              <a:gd name="T24" fmla="*/ 2147483646 w 1475"/>
              <a:gd name="T25" fmla="*/ 2147483646 h 1089"/>
              <a:gd name="T26" fmla="*/ 2147483646 w 1475"/>
              <a:gd name="T27" fmla="*/ 2147483646 h 1089"/>
              <a:gd name="T28" fmla="*/ 2147483646 w 1475"/>
              <a:gd name="T29" fmla="*/ 2147483646 h 1089"/>
              <a:gd name="T30" fmla="*/ 2147483646 w 1475"/>
              <a:gd name="T31" fmla="*/ 2147483646 h 1089"/>
              <a:gd name="T32" fmla="*/ 2147483646 w 1475"/>
              <a:gd name="T33" fmla="*/ 2147483646 h 1089"/>
              <a:gd name="T34" fmla="*/ 2147483646 w 1475"/>
              <a:gd name="T35" fmla="*/ 2147483646 h 1089"/>
              <a:gd name="T36" fmla="*/ 2147483646 w 1475"/>
              <a:gd name="T37" fmla="*/ 2147483646 h 1089"/>
              <a:gd name="T38" fmla="*/ 2147483646 w 1475"/>
              <a:gd name="T39" fmla="*/ 2147483646 h 1089"/>
              <a:gd name="T40" fmla="*/ 2147483646 w 1475"/>
              <a:gd name="T41" fmla="*/ 2147483646 h 1089"/>
              <a:gd name="T42" fmla="*/ 2147483646 w 1475"/>
              <a:gd name="T43" fmla="*/ 2147483646 h 1089"/>
              <a:gd name="T44" fmla="*/ 2147483646 w 1475"/>
              <a:gd name="T45" fmla="*/ 2147483646 h 1089"/>
              <a:gd name="T46" fmla="*/ 2147483646 w 1475"/>
              <a:gd name="T47" fmla="*/ 2147483646 h 1089"/>
              <a:gd name="T48" fmla="*/ 2147483646 w 1475"/>
              <a:gd name="T49" fmla="*/ 2147483646 h 1089"/>
              <a:gd name="T50" fmla="*/ 2147483646 w 1475"/>
              <a:gd name="T51" fmla="*/ 2147483646 h 1089"/>
              <a:gd name="T52" fmla="*/ 2147483646 w 1475"/>
              <a:gd name="T53" fmla="*/ 2147483646 h 1089"/>
              <a:gd name="T54" fmla="*/ 2147483646 w 1475"/>
              <a:gd name="T55" fmla="*/ 2147483646 h 1089"/>
              <a:gd name="T56" fmla="*/ 2147483646 w 1475"/>
              <a:gd name="T57" fmla="*/ 2147483646 h 1089"/>
              <a:gd name="T58" fmla="*/ 2147483646 w 1475"/>
              <a:gd name="T59" fmla="*/ 2147483646 h 1089"/>
              <a:gd name="T60" fmla="*/ 2147483646 w 1475"/>
              <a:gd name="T61" fmla="*/ 2147483646 h 1089"/>
              <a:gd name="T62" fmla="*/ 2147483646 w 1475"/>
              <a:gd name="T63" fmla="*/ 2147483646 h 1089"/>
              <a:gd name="T64" fmla="*/ 2147483646 w 1475"/>
              <a:gd name="T65" fmla="*/ 2147483646 h 1089"/>
              <a:gd name="T66" fmla="*/ 2147483646 w 1475"/>
              <a:gd name="T67" fmla="*/ 2147483646 h 1089"/>
              <a:gd name="T68" fmla="*/ 2147483646 w 1475"/>
              <a:gd name="T69" fmla="*/ 2147483646 h 1089"/>
              <a:gd name="T70" fmla="*/ 2147483646 w 1475"/>
              <a:gd name="T71" fmla="*/ 2147483646 h 1089"/>
              <a:gd name="T72" fmla="*/ 2147483646 w 1475"/>
              <a:gd name="T73" fmla="*/ 2147483646 h 1089"/>
              <a:gd name="T74" fmla="*/ 2147483646 w 1475"/>
              <a:gd name="T75" fmla="*/ 2147483646 h 1089"/>
              <a:gd name="T76" fmla="*/ 2147483646 w 1475"/>
              <a:gd name="T77" fmla="*/ 2147483646 h 1089"/>
              <a:gd name="T78" fmla="*/ 2147483646 w 1475"/>
              <a:gd name="T79" fmla="*/ 2147483646 h 10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475"/>
              <a:gd name="T121" fmla="*/ 0 h 1089"/>
              <a:gd name="T122" fmla="*/ 1475 w 1475"/>
              <a:gd name="T123" fmla="*/ 1089 h 108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475" h="1089">
                <a:moveTo>
                  <a:pt x="801" y="1081"/>
                </a:moveTo>
                <a:cubicBezTo>
                  <a:pt x="725" y="1056"/>
                  <a:pt x="831" y="1089"/>
                  <a:pt x="625" y="1067"/>
                </a:cubicBezTo>
                <a:cubicBezTo>
                  <a:pt x="601" y="1064"/>
                  <a:pt x="579" y="1052"/>
                  <a:pt x="555" y="1046"/>
                </a:cubicBezTo>
                <a:cubicBezTo>
                  <a:pt x="512" y="1017"/>
                  <a:pt x="454" y="1008"/>
                  <a:pt x="415" y="969"/>
                </a:cubicBezTo>
                <a:cubicBezTo>
                  <a:pt x="398" y="952"/>
                  <a:pt x="372" y="939"/>
                  <a:pt x="358" y="920"/>
                </a:cubicBezTo>
                <a:cubicBezTo>
                  <a:pt x="331" y="884"/>
                  <a:pt x="306" y="844"/>
                  <a:pt x="281" y="807"/>
                </a:cubicBezTo>
                <a:cubicBezTo>
                  <a:pt x="256" y="770"/>
                  <a:pt x="232" y="733"/>
                  <a:pt x="211" y="695"/>
                </a:cubicBezTo>
                <a:cubicBezTo>
                  <a:pt x="203" y="680"/>
                  <a:pt x="183" y="653"/>
                  <a:pt x="183" y="653"/>
                </a:cubicBezTo>
                <a:cubicBezTo>
                  <a:pt x="173" y="615"/>
                  <a:pt x="149" y="580"/>
                  <a:pt x="127" y="547"/>
                </a:cubicBezTo>
                <a:cubicBezTo>
                  <a:pt x="118" y="533"/>
                  <a:pt x="104" y="521"/>
                  <a:pt x="99" y="505"/>
                </a:cubicBezTo>
                <a:cubicBezTo>
                  <a:pt x="91" y="482"/>
                  <a:pt x="63" y="442"/>
                  <a:pt x="63" y="442"/>
                </a:cubicBezTo>
                <a:cubicBezTo>
                  <a:pt x="48" y="384"/>
                  <a:pt x="38" y="325"/>
                  <a:pt x="28" y="266"/>
                </a:cubicBezTo>
                <a:cubicBezTo>
                  <a:pt x="33" y="191"/>
                  <a:pt x="0" y="0"/>
                  <a:pt x="63" y="42"/>
                </a:cubicBezTo>
                <a:cubicBezTo>
                  <a:pt x="88" y="59"/>
                  <a:pt x="98" y="74"/>
                  <a:pt x="127" y="84"/>
                </a:cubicBezTo>
                <a:cubicBezTo>
                  <a:pt x="164" y="112"/>
                  <a:pt x="206" y="130"/>
                  <a:pt x="246" y="154"/>
                </a:cubicBezTo>
                <a:cubicBezTo>
                  <a:pt x="297" y="184"/>
                  <a:pt x="343" y="220"/>
                  <a:pt x="387" y="259"/>
                </a:cubicBezTo>
                <a:cubicBezTo>
                  <a:pt x="425" y="293"/>
                  <a:pt x="454" y="339"/>
                  <a:pt x="492" y="372"/>
                </a:cubicBezTo>
                <a:cubicBezTo>
                  <a:pt x="507" y="385"/>
                  <a:pt x="526" y="394"/>
                  <a:pt x="541" y="407"/>
                </a:cubicBezTo>
                <a:cubicBezTo>
                  <a:pt x="556" y="420"/>
                  <a:pt x="565" y="440"/>
                  <a:pt x="583" y="449"/>
                </a:cubicBezTo>
                <a:cubicBezTo>
                  <a:pt x="623" y="469"/>
                  <a:pt x="667" y="486"/>
                  <a:pt x="703" y="512"/>
                </a:cubicBezTo>
                <a:cubicBezTo>
                  <a:pt x="732" y="532"/>
                  <a:pt x="753" y="557"/>
                  <a:pt x="787" y="568"/>
                </a:cubicBezTo>
                <a:cubicBezTo>
                  <a:pt x="806" y="566"/>
                  <a:pt x="825" y="566"/>
                  <a:pt x="843" y="561"/>
                </a:cubicBezTo>
                <a:cubicBezTo>
                  <a:pt x="875" y="552"/>
                  <a:pt x="889" y="509"/>
                  <a:pt x="906" y="484"/>
                </a:cubicBezTo>
                <a:cubicBezTo>
                  <a:pt x="917" y="467"/>
                  <a:pt x="935" y="456"/>
                  <a:pt x="949" y="442"/>
                </a:cubicBezTo>
                <a:cubicBezTo>
                  <a:pt x="969" y="422"/>
                  <a:pt x="986" y="393"/>
                  <a:pt x="1005" y="372"/>
                </a:cubicBezTo>
                <a:cubicBezTo>
                  <a:pt x="1018" y="357"/>
                  <a:pt x="1031" y="342"/>
                  <a:pt x="1047" y="330"/>
                </a:cubicBezTo>
                <a:cubicBezTo>
                  <a:pt x="1054" y="325"/>
                  <a:pt x="1062" y="321"/>
                  <a:pt x="1068" y="315"/>
                </a:cubicBezTo>
                <a:cubicBezTo>
                  <a:pt x="1101" y="281"/>
                  <a:pt x="1105" y="236"/>
                  <a:pt x="1145" y="210"/>
                </a:cubicBezTo>
                <a:cubicBezTo>
                  <a:pt x="1172" y="170"/>
                  <a:pt x="1144" y="207"/>
                  <a:pt x="1187" y="168"/>
                </a:cubicBezTo>
                <a:cubicBezTo>
                  <a:pt x="1225" y="134"/>
                  <a:pt x="1247" y="97"/>
                  <a:pt x="1293" y="77"/>
                </a:cubicBezTo>
                <a:cubicBezTo>
                  <a:pt x="1315" y="67"/>
                  <a:pt x="1340" y="64"/>
                  <a:pt x="1363" y="56"/>
                </a:cubicBezTo>
                <a:cubicBezTo>
                  <a:pt x="1370" y="54"/>
                  <a:pt x="1384" y="49"/>
                  <a:pt x="1384" y="49"/>
                </a:cubicBezTo>
                <a:cubicBezTo>
                  <a:pt x="1475" y="186"/>
                  <a:pt x="1409" y="77"/>
                  <a:pt x="1391" y="491"/>
                </a:cubicBezTo>
                <a:cubicBezTo>
                  <a:pt x="1387" y="574"/>
                  <a:pt x="1348" y="647"/>
                  <a:pt x="1300" y="709"/>
                </a:cubicBezTo>
                <a:cubicBezTo>
                  <a:pt x="1273" y="743"/>
                  <a:pt x="1271" y="783"/>
                  <a:pt x="1229" y="793"/>
                </a:cubicBezTo>
                <a:cubicBezTo>
                  <a:pt x="1220" y="820"/>
                  <a:pt x="1198" y="830"/>
                  <a:pt x="1187" y="856"/>
                </a:cubicBezTo>
                <a:cubicBezTo>
                  <a:pt x="1175" y="884"/>
                  <a:pt x="1176" y="924"/>
                  <a:pt x="1145" y="941"/>
                </a:cubicBezTo>
                <a:cubicBezTo>
                  <a:pt x="1106" y="963"/>
                  <a:pt x="1058" y="968"/>
                  <a:pt x="1019" y="990"/>
                </a:cubicBezTo>
                <a:cubicBezTo>
                  <a:pt x="994" y="1004"/>
                  <a:pt x="967" y="1033"/>
                  <a:pt x="941" y="1046"/>
                </a:cubicBezTo>
                <a:cubicBezTo>
                  <a:pt x="896" y="1068"/>
                  <a:pt x="844" y="1060"/>
                  <a:pt x="801" y="108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1509" name="Line 8">
            <a:extLst>
              <a:ext uri="{FF2B5EF4-FFF2-40B4-BE49-F238E27FC236}">
                <a16:creationId xmlns:a16="http://schemas.microsoft.com/office/drawing/2014/main" id="{722DCECF-0971-468B-934E-BD88538C02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590800"/>
            <a:ext cx="1066800" cy="8382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0" name="Text Box 9">
            <a:extLst>
              <a:ext uri="{FF2B5EF4-FFF2-40B4-BE49-F238E27FC236}">
                <a16:creationId xmlns:a16="http://schemas.microsoft.com/office/drawing/2014/main" id="{CDBC333F-DD15-4E29-B1D5-B405A6F7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2547938"/>
            <a:ext cx="684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135</a:t>
            </a:r>
          </a:p>
        </p:txBody>
      </p:sp>
      <p:sp>
        <p:nvSpPr>
          <p:cNvPr id="21511" name="Line 11">
            <a:extLst>
              <a:ext uri="{FF2B5EF4-FFF2-40B4-BE49-F238E27FC236}">
                <a16:creationId xmlns:a16="http://schemas.microsoft.com/office/drawing/2014/main" id="{08829AC4-5F5D-473D-A603-09CA5C7C3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429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2" name="Line 12">
            <a:extLst>
              <a:ext uri="{FF2B5EF4-FFF2-40B4-BE49-F238E27FC236}">
                <a16:creationId xmlns:a16="http://schemas.microsoft.com/office/drawing/2014/main" id="{E338AA69-8C00-4AA9-90AC-7E32D24E3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590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3" name="Line 13">
            <a:extLst>
              <a:ext uri="{FF2B5EF4-FFF2-40B4-BE49-F238E27FC236}">
                <a16:creationId xmlns:a16="http://schemas.microsoft.com/office/drawing/2014/main" id="{0EAE77F1-4544-40E0-A007-590403928D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44196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4" name="Freeform 14">
            <a:extLst>
              <a:ext uri="{FF2B5EF4-FFF2-40B4-BE49-F238E27FC236}">
                <a16:creationId xmlns:a16="http://schemas.microsoft.com/office/drawing/2014/main" id="{B777B3DD-6180-4D51-A46D-718BECB19CE4}"/>
              </a:ext>
            </a:extLst>
          </p:cNvPr>
          <p:cNvSpPr>
            <a:spLocks/>
          </p:cNvSpPr>
          <p:nvPr/>
        </p:nvSpPr>
        <p:spPr bwMode="auto">
          <a:xfrm>
            <a:off x="5715000" y="2286000"/>
            <a:ext cx="2743200" cy="2133600"/>
          </a:xfrm>
          <a:custGeom>
            <a:avLst/>
            <a:gdLst>
              <a:gd name="T0" fmla="*/ 0 w 1728"/>
              <a:gd name="T1" fmla="*/ 2147483646 h 1344"/>
              <a:gd name="T2" fmla="*/ 2147483646 w 1728"/>
              <a:gd name="T3" fmla="*/ 2147483646 h 1344"/>
              <a:gd name="T4" fmla="*/ 2147483646 w 1728"/>
              <a:gd name="T5" fmla="*/ 2147483646 h 1344"/>
              <a:gd name="T6" fmla="*/ 2147483646 w 1728"/>
              <a:gd name="T7" fmla="*/ 2147483646 h 1344"/>
              <a:gd name="T8" fmla="*/ 2147483646 w 1728"/>
              <a:gd name="T9" fmla="*/ 2147483646 h 1344"/>
              <a:gd name="T10" fmla="*/ 2147483646 w 1728"/>
              <a:gd name="T11" fmla="*/ 2147483646 h 1344"/>
              <a:gd name="T12" fmla="*/ 2147483646 w 1728"/>
              <a:gd name="T13" fmla="*/ 2147483646 h 1344"/>
              <a:gd name="T14" fmla="*/ 2147483646 w 1728"/>
              <a:gd name="T15" fmla="*/ 2147483646 h 1344"/>
              <a:gd name="T16" fmla="*/ 2147483646 w 1728"/>
              <a:gd name="T17" fmla="*/ 2147483646 h 1344"/>
              <a:gd name="T18" fmla="*/ 2147483646 w 1728"/>
              <a:gd name="T19" fmla="*/ 2147483646 h 1344"/>
              <a:gd name="T20" fmla="*/ 2147483646 w 1728"/>
              <a:gd name="T21" fmla="*/ 2147483646 h 1344"/>
              <a:gd name="T22" fmla="*/ 2147483646 w 1728"/>
              <a:gd name="T23" fmla="*/ 2147483646 h 1344"/>
              <a:gd name="T24" fmla="*/ 2147483646 w 1728"/>
              <a:gd name="T25" fmla="*/ 2147483646 h 1344"/>
              <a:gd name="T26" fmla="*/ 2147483646 w 1728"/>
              <a:gd name="T27" fmla="*/ 2147483646 h 1344"/>
              <a:gd name="T28" fmla="*/ 2147483646 w 1728"/>
              <a:gd name="T29" fmla="*/ 2147483646 h 1344"/>
              <a:gd name="T30" fmla="*/ 2147483646 w 1728"/>
              <a:gd name="T31" fmla="*/ 2147483646 h 13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728"/>
              <a:gd name="T49" fmla="*/ 0 h 1344"/>
              <a:gd name="T50" fmla="*/ 1728 w 1728"/>
              <a:gd name="T51" fmla="*/ 1344 h 13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728" h="1344">
                <a:moveTo>
                  <a:pt x="0" y="960"/>
                </a:moveTo>
                <a:cubicBezTo>
                  <a:pt x="48" y="912"/>
                  <a:pt x="96" y="864"/>
                  <a:pt x="144" y="864"/>
                </a:cubicBezTo>
                <a:cubicBezTo>
                  <a:pt x="192" y="864"/>
                  <a:pt x="256" y="904"/>
                  <a:pt x="288" y="960"/>
                </a:cubicBezTo>
                <a:cubicBezTo>
                  <a:pt x="320" y="1016"/>
                  <a:pt x="304" y="1168"/>
                  <a:pt x="336" y="1200"/>
                </a:cubicBezTo>
                <a:cubicBezTo>
                  <a:pt x="368" y="1232"/>
                  <a:pt x="432" y="1296"/>
                  <a:pt x="480" y="1152"/>
                </a:cubicBezTo>
                <a:cubicBezTo>
                  <a:pt x="528" y="1008"/>
                  <a:pt x="576" y="504"/>
                  <a:pt x="624" y="336"/>
                </a:cubicBezTo>
                <a:cubicBezTo>
                  <a:pt x="672" y="168"/>
                  <a:pt x="728" y="152"/>
                  <a:pt x="768" y="144"/>
                </a:cubicBezTo>
                <a:cubicBezTo>
                  <a:pt x="808" y="136"/>
                  <a:pt x="840" y="176"/>
                  <a:pt x="864" y="288"/>
                </a:cubicBezTo>
                <a:cubicBezTo>
                  <a:pt x="888" y="400"/>
                  <a:pt x="896" y="672"/>
                  <a:pt x="912" y="816"/>
                </a:cubicBezTo>
                <a:cubicBezTo>
                  <a:pt x="928" y="960"/>
                  <a:pt x="920" y="1088"/>
                  <a:pt x="960" y="1152"/>
                </a:cubicBezTo>
                <a:cubicBezTo>
                  <a:pt x="1000" y="1216"/>
                  <a:pt x="1088" y="1328"/>
                  <a:pt x="1152" y="1200"/>
                </a:cubicBezTo>
                <a:cubicBezTo>
                  <a:pt x="1216" y="1072"/>
                  <a:pt x="1296" y="568"/>
                  <a:pt x="1344" y="384"/>
                </a:cubicBezTo>
                <a:cubicBezTo>
                  <a:pt x="1392" y="200"/>
                  <a:pt x="1400" y="0"/>
                  <a:pt x="1440" y="96"/>
                </a:cubicBezTo>
                <a:cubicBezTo>
                  <a:pt x="1480" y="192"/>
                  <a:pt x="1544" y="768"/>
                  <a:pt x="1584" y="960"/>
                </a:cubicBezTo>
                <a:cubicBezTo>
                  <a:pt x="1624" y="1152"/>
                  <a:pt x="1656" y="1184"/>
                  <a:pt x="1680" y="1248"/>
                </a:cubicBezTo>
                <a:cubicBezTo>
                  <a:pt x="1704" y="1312"/>
                  <a:pt x="1716" y="1328"/>
                  <a:pt x="1728" y="134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5" name="Text Box 15">
            <a:extLst>
              <a:ext uri="{FF2B5EF4-FFF2-40B4-BE49-F238E27FC236}">
                <a16:creationId xmlns:a16="http://schemas.microsoft.com/office/drawing/2014/main" id="{9EBB6A4F-A056-49E9-ABA1-8137AB293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4502150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0   30     45           135</a:t>
            </a:r>
          </a:p>
        </p:txBody>
      </p:sp>
      <p:sp>
        <p:nvSpPr>
          <p:cNvPr id="21516" name="Text Box 16">
            <a:extLst>
              <a:ext uri="{FF2B5EF4-FFF2-40B4-BE49-F238E27FC236}">
                <a16:creationId xmlns:a16="http://schemas.microsoft.com/office/drawing/2014/main" id="{072C91D7-51DE-40AA-A4A7-1E7DE1BD3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595938"/>
            <a:ext cx="59055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this feature invariant to starting point?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it invariant to size, translation, rotation?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24434A4-D58C-4756-9964-CA420FEBE566}"/>
                  </a:ext>
                </a:extLst>
              </p14:cNvPr>
              <p14:cNvContentPartPr/>
              <p14:nvPr/>
            </p14:nvContentPartPr>
            <p14:xfrm>
              <a:off x="2099520" y="2690640"/>
              <a:ext cx="5182920" cy="3854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24434A4-D58C-4756-9964-CA420FEBE56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0160" y="2681280"/>
                <a:ext cx="5201640" cy="387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5618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>
            <a:extLst>
              <a:ext uri="{FF2B5EF4-FFF2-40B4-BE49-F238E27FC236}">
                <a16:creationId xmlns:a16="http://schemas.microsoft.com/office/drawing/2014/main" id="{8D5013C7-3B4A-44EB-9538-F3CAB507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508FB50-336F-4CEC-A885-9679940EF02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22531" name="Rectangle 2050">
            <a:extLst>
              <a:ext uri="{FF2B5EF4-FFF2-40B4-BE49-F238E27FC236}">
                <a16:creationId xmlns:a16="http://schemas.microsoft.com/office/drawing/2014/main" id="{BA29D9F6-A158-486F-A85B-288ABB65D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Boundary Matching</a:t>
            </a:r>
          </a:p>
        </p:txBody>
      </p:sp>
      <p:sp>
        <p:nvSpPr>
          <p:cNvPr id="22532" name="Text Box 2051">
            <a:extLst>
              <a:ext uri="{FF2B5EF4-FFF2-40B4-BE49-F238E27FC236}">
                <a16:creationId xmlns:a16="http://schemas.microsoft.com/office/drawing/2014/main" id="{2667D1EC-54A8-4E4E-A917-093664FE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57400"/>
            <a:ext cx="29606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Fourier Descriptors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Sides and Angles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Elastic Matching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</a:t>
            </a:r>
          </a:p>
        </p:txBody>
      </p:sp>
      <p:sp>
        <p:nvSpPr>
          <p:cNvPr id="22533" name="Text Box 2052">
            <a:extLst>
              <a:ext uri="{FF2B5EF4-FFF2-40B4-BE49-F238E27FC236}">
                <a16:creationId xmlns:a16="http://schemas.microsoft.com/office/drawing/2014/main" id="{25A9578A-2F10-4916-A5EF-19B59B25A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4044950"/>
            <a:ext cx="63325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The distance between query shape and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has two components: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1. energy required to deform the query shape into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    one that best matches the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2</a:t>
            </a:r>
            <a:r>
              <a:rPr lang="en-US" altLang="en-US" sz="2000">
                <a:solidFill>
                  <a:schemeClr val="tx2"/>
                </a:solidFill>
              </a:rPr>
              <a:t>. </a:t>
            </a:r>
            <a:r>
              <a:rPr lang="en-US" altLang="en-US" sz="2000">
                <a:solidFill>
                  <a:schemeClr val="folHlink"/>
                </a:solidFill>
              </a:rPr>
              <a:t>a measure of how well the deformed query matches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    the image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9A23F57-D1AB-4A4E-99E7-6B54E3582009}"/>
                  </a:ext>
                </a:extLst>
              </p14:cNvPr>
              <p14:cNvContentPartPr/>
              <p14:nvPr/>
            </p14:nvContentPartPr>
            <p14:xfrm>
              <a:off x="5049360" y="2948760"/>
              <a:ext cx="2475360" cy="1084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9A23F57-D1AB-4A4E-99E7-6B54E35820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40000" y="2939400"/>
                <a:ext cx="2494080" cy="110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039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54B02FF5-B252-4466-85FE-F2216FA73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Content-Based Image Retrieval</a:t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5123" name="Slide Number Placeholder 2">
            <a:extLst>
              <a:ext uri="{FF2B5EF4-FFF2-40B4-BE49-F238E27FC236}">
                <a16:creationId xmlns:a16="http://schemas.microsoft.com/office/drawing/2014/main" id="{441D7EDD-74FE-401A-B8AC-E7CC8A74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81C7D04-4A97-4A1A-B2E2-9BB5DA40921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5124" name="TextBox 3">
            <a:extLst>
              <a:ext uri="{FF2B5EF4-FFF2-40B4-BE49-F238E27FC236}">
                <a16:creationId xmlns:a16="http://schemas.microsoft.com/office/drawing/2014/main" id="{427BA668-75A5-4E94-9312-ABD3A17C2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971800"/>
            <a:ext cx="44100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Queries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Commercial Systems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Retrieval Features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Indexing in the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Lead-in to Object Recognition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661389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334CB6B7-F51A-4A0B-ACD3-33EA5C21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05D51A-11B8-4FB0-8D15-AD301A10906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04367AA-F51A-4684-B682-DF929022B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Del Bimbo Elastic Shape Matching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F4A34DDD-22E3-46BC-B166-E23CB1A80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7" name="Rectangle 4">
            <a:extLst>
              <a:ext uri="{FF2B5EF4-FFF2-40B4-BE49-F238E27FC236}">
                <a16:creationId xmlns:a16="http://schemas.microsoft.com/office/drawing/2014/main" id="{D134D221-A81D-4953-9C73-8FD6C985E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8" name="Text Box 5">
            <a:extLst>
              <a:ext uri="{FF2B5EF4-FFF2-40B4-BE49-F238E27FC236}">
                <a16:creationId xmlns:a16="http://schemas.microsoft.com/office/drawing/2014/main" id="{38102604-2C2A-4207-833E-E4A512F3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3559" name="Text Box 6">
            <a:extLst>
              <a:ext uri="{FF2B5EF4-FFF2-40B4-BE49-F238E27FC236}">
                <a16:creationId xmlns:a16="http://schemas.microsoft.com/office/drawing/2014/main" id="{99263AD9-3FDA-40AA-8F87-5EF92CD04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0970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3560" name="Picture 8" descr="horse_ske">
            <a:extLst>
              <a:ext uri="{FF2B5EF4-FFF2-40B4-BE49-F238E27FC236}">
                <a16:creationId xmlns:a16="http://schemas.microsoft.com/office/drawing/2014/main" id="{32C2C4E0-CCAB-4390-A868-43530E89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71145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" descr="horse_out2">
            <a:extLst>
              <a:ext uri="{FF2B5EF4-FFF2-40B4-BE49-F238E27FC236}">
                <a16:creationId xmlns:a16="http://schemas.microsoft.com/office/drawing/2014/main" id="{F139A329-4ADD-4916-9FEA-861C3700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50292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1">
            <a:extLst>
              <a:ext uri="{FF2B5EF4-FFF2-40B4-BE49-F238E27FC236}">
                <a16:creationId xmlns:a16="http://schemas.microsoft.com/office/drawing/2014/main" id="{09ED66AE-AA1C-408B-82CC-27FB8F28C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595938"/>
            <a:ext cx="944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query</a:t>
            </a:r>
          </a:p>
        </p:txBody>
      </p:sp>
      <p:sp>
        <p:nvSpPr>
          <p:cNvPr id="23563" name="Text Box 12">
            <a:extLst>
              <a:ext uri="{FF2B5EF4-FFF2-40B4-BE49-F238E27FC236}">
                <a16:creationId xmlns:a16="http://schemas.microsoft.com/office/drawing/2014/main" id="{142CC22F-6830-4F1F-B695-962361DA8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715000"/>
            <a:ext cx="242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retrieved images</a:t>
            </a:r>
          </a:p>
        </p:txBody>
      </p:sp>
    </p:spTree>
    <p:extLst>
      <p:ext uri="{BB962C8B-B14F-4D97-AF65-F5344CB8AC3E}">
        <p14:creationId xmlns:p14="http://schemas.microsoft.com/office/powerpoint/2010/main" val="4087110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92767599-A3E5-4CF9-A0CF-70FB80F8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739B03B-4C1C-4EDF-85BB-B5541541CC8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24579" name="Rectangle 1026">
            <a:extLst>
              <a:ext uri="{FF2B5EF4-FFF2-40B4-BE49-F238E27FC236}">
                <a16:creationId xmlns:a16="http://schemas.microsoft.com/office/drawing/2014/main" id="{15D84EE2-6C0B-4506-9C54-50671AF62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Regions and Relationships</a:t>
            </a:r>
          </a:p>
        </p:txBody>
      </p:sp>
      <p:sp>
        <p:nvSpPr>
          <p:cNvPr id="24580" name="Rectangle 1027">
            <a:extLst>
              <a:ext uri="{FF2B5EF4-FFF2-40B4-BE49-F238E27FC236}">
                <a16:creationId xmlns:a16="http://schemas.microsoft.com/office/drawing/2014/main" id="{1C5E2667-353B-466E-BBE8-F52C3D7D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1" name="Rectangle 1028">
            <a:extLst>
              <a:ext uri="{FF2B5EF4-FFF2-40B4-BE49-F238E27FC236}">
                <a16:creationId xmlns:a16="http://schemas.microsoft.com/office/drawing/2014/main" id="{ED541A07-3527-47C6-8A18-B5820762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2" name="Text Box 1029">
            <a:extLst>
              <a:ext uri="{FF2B5EF4-FFF2-40B4-BE49-F238E27FC236}">
                <a16:creationId xmlns:a16="http://schemas.microsoft.com/office/drawing/2014/main" id="{9E55D11E-A3FE-4A02-9AA0-5A74EE3E3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3" name="Text Box 1030">
            <a:extLst>
              <a:ext uri="{FF2B5EF4-FFF2-40B4-BE49-F238E27FC236}">
                <a16:creationId xmlns:a16="http://schemas.microsoft.com/office/drawing/2014/main" id="{E1DF5D9D-5D81-461D-8542-7DFFDE87E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4" name="Text Box 1032">
            <a:extLst>
              <a:ext uri="{FF2B5EF4-FFF2-40B4-BE49-F238E27FC236}">
                <a16:creationId xmlns:a16="http://schemas.microsoft.com/office/drawing/2014/main" id="{87AE7A41-7283-49E5-8B17-0A3AB78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5" name="Text Box 1034">
            <a:extLst>
              <a:ext uri="{FF2B5EF4-FFF2-40B4-BE49-F238E27FC236}">
                <a16:creationId xmlns:a16="http://schemas.microsoft.com/office/drawing/2014/main" id="{D7E27060-6F85-4EBD-B732-479106F1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243138"/>
            <a:ext cx="6132513" cy="338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Segment the image into </a:t>
            </a:r>
            <a:r>
              <a:rPr lang="en-US" altLang="en-US" sz="2400">
                <a:solidFill>
                  <a:schemeClr val="hlink"/>
                </a:solidFill>
              </a:rPr>
              <a:t>regions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Find their </a:t>
            </a:r>
            <a:r>
              <a:rPr lang="en-US" altLang="en-US" sz="2400">
                <a:solidFill>
                  <a:schemeClr val="folHlink"/>
                </a:solidFill>
              </a:rPr>
              <a:t>properties</a:t>
            </a:r>
            <a:r>
              <a:rPr lang="en-US" altLang="en-US" sz="2400"/>
              <a:t> and </a:t>
            </a:r>
            <a:r>
              <a:rPr lang="en-US" altLang="en-US" sz="2400">
                <a:solidFill>
                  <a:srgbClr val="9933FF"/>
                </a:solidFill>
              </a:rPr>
              <a:t>interrelationships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Construct a </a:t>
            </a:r>
            <a:r>
              <a:rPr lang="en-US" altLang="en-US" sz="2400">
                <a:solidFill>
                  <a:srgbClr val="00CC00"/>
                </a:solidFill>
              </a:rPr>
              <a:t>graph</a:t>
            </a:r>
            <a:r>
              <a:rPr lang="en-US" altLang="en-US" sz="2400"/>
              <a:t> representation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nodes for regions and edges for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spatial 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Use </a:t>
            </a:r>
            <a:r>
              <a:rPr lang="en-US" altLang="en-US" sz="2400">
                <a:solidFill>
                  <a:srgbClr val="008000"/>
                </a:solidFill>
              </a:rPr>
              <a:t>graph matching</a:t>
            </a:r>
            <a:r>
              <a:rPr lang="en-US" altLang="en-US" sz="2400"/>
              <a:t> to compare images</a:t>
            </a:r>
          </a:p>
        </p:txBody>
      </p:sp>
      <p:sp>
        <p:nvSpPr>
          <p:cNvPr id="24586" name="Text Box 1035">
            <a:extLst>
              <a:ext uri="{FF2B5EF4-FFF2-40B4-BE49-F238E27FC236}">
                <a16:creationId xmlns:a16="http://schemas.microsoft.com/office/drawing/2014/main" id="{C975705A-4AB1-45C6-A15C-D3F3DE076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925" y="2928938"/>
            <a:ext cx="987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Like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what?</a:t>
            </a:r>
          </a:p>
        </p:txBody>
      </p:sp>
      <p:sp>
        <p:nvSpPr>
          <p:cNvPr id="24587" name="Text Box 1036">
            <a:extLst>
              <a:ext uri="{FF2B5EF4-FFF2-40B4-BE49-F238E27FC236}">
                <a16:creationId xmlns:a16="http://schemas.microsoft.com/office/drawing/2014/main" id="{A50E6A8C-D915-4421-89BA-1048871D2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291138"/>
            <a:ext cx="27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3617CD7-A18B-41CC-BF83-7252F6D11567}"/>
                  </a:ext>
                </a:extLst>
              </p14:cNvPr>
              <p14:cNvContentPartPr/>
              <p14:nvPr/>
            </p14:nvContentPartPr>
            <p14:xfrm>
              <a:off x="7611840" y="1452600"/>
              <a:ext cx="1314720" cy="1324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3617CD7-A18B-41CC-BF83-7252F6D115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02480" y="1443240"/>
                <a:ext cx="1333440" cy="134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2993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3CE05902-2E8D-4FAE-B701-1B83802FD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Blobworld (Carson et al, 1999)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C58A467D-2577-446A-A1EB-5021B041AF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2688" y="3657600"/>
            <a:ext cx="7772400" cy="2474913"/>
          </a:xfrm>
        </p:spPr>
        <p:txBody>
          <a:bodyPr/>
          <a:lstStyle/>
          <a:p>
            <a:pPr eaLnBrk="1" hangingPunct="1"/>
            <a:r>
              <a:rPr lang="en-US" altLang="en-US" sz="2400"/>
              <a:t>Segmented the query (and all database images) using EM on color+texture</a:t>
            </a:r>
          </a:p>
          <a:p>
            <a:pPr eaLnBrk="1" hangingPunct="1"/>
            <a:r>
              <a:rPr lang="en-US" altLang="en-US" sz="2400"/>
              <a:t>Allowed users to select the most important region and what characteristics of it (color, texture, location)</a:t>
            </a:r>
          </a:p>
          <a:p>
            <a:pPr eaLnBrk="1" hangingPunct="1"/>
            <a:r>
              <a:rPr lang="en-US" altLang="en-US" sz="2400"/>
              <a:t>Asked users if the background was also important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0A94C72C-A5DF-4A37-BE4A-DFFEDCCC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633166-06C5-42C8-8C87-CEC32B651C2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400"/>
          </a:p>
        </p:txBody>
      </p:sp>
      <p:pic>
        <p:nvPicPr>
          <p:cNvPr id="25605" name="Picture 2">
            <a:extLst>
              <a:ext uri="{FF2B5EF4-FFF2-40B4-BE49-F238E27FC236}">
                <a16:creationId xmlns:a16="http://schemas.microsoft.com/office/drawing/2014/main" id="{20ACE12E-0D41-4C95-9561-61E7EFB2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>
            <a:extLst>
              <a:ext uri="{FF2B5EF4-FFF2-40B4-BE49-F238E27FC236}">
                <a16:creationId xmlns:a16="http://schemas.microsoft.com/office/drawing/2014/main" id="{85744E18-D0F5-491D-A91B-E888832C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>
            <a:extLst>
              <a:ext uri="{FF2B5EF4-FFF2-40B4-BE49-F238E27FC236}">
                <a16:creationId xmlns:a16="http://schemas.microsoft.com/office/drawing/2014/main" id="{0CC10C0D-63B9-44BF-9CC1-1F4B13A6E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>
            <a:extLst>
              <a:ext uri="{FF2B5EF4-FFF2-40B4-BE49-F238E27FC236}">
                <a16:creationId xmlns:a16="http://schemas.microsoft.com/office/drawing/2014/main" id="{2D7D39B3-9481-4C14-9F6D-BA46F793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44EE7C6-87B1-40E4-AF54-17B0CC5FD6E4}"/>
                  </a:ext>
                </a:extLst>
              </p14:cNvPr>
              <p14:cNvContentPartPr/>
              <p14:nvPr/>
            </p14:nvContentPartPr>
            <p14:xfrm>
              <a:off x="2679840" y="4786200"/>
              <a:ext cx="5578200" cy="551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44EE7C6-87B1-40E4-AF54-17B0CC5FD6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70480" y="4776840"/>
                <a:ext cx="5596920" cy="56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9987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>
            <a:extLst>
              <a:ext uri="{FF2B5EF4-FFF2-40B4-BE49-F238E27FC236}">
                <a16:creationId xmlns:a16="http://schemas.microsoft.com/office/drawing/2014/main" id="{16A86D62-BA82-4E3A-A48A-66616FE4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33450CD-1EA9-40CD-BCDC-64596EF841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26627" name="Rectangle 1026">
            <a:extLst>
              <a:ext uri="{FF2B5EF4-FFF2-40B4-BE49-F238E27FC236}">
                <a16:creationId xmlns:a16="http://schemas.microsoft.com/office/drawing/2014/main" id="{BD7AF1DF-E65A-4FBC-A680-15D5BB793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Tiger Image as a Graph </a:t>
            </a:r>
            <a:br>
              <a:rPr lang="en-US" altLang="en-US"/>
            </a:br>
            <a:r>
              <a:rPr lang="en-US" altLang="en-US"/>
              <a:t>(motivated by Blobworld)</a:t>
            </a:r>
          </a:p>
        </p:txBody>
      </p:sp>
      <p:pic>
        <p:nvPicPr>
          <p:cNvPr id="26628" name="Picture 1027">
            <a:extLst>
              <a:ext uri="{FF2B5EF4-FFF2-40B4-BE49-F238E27FC236}">
                <a16:creationId xmlns:a16="http://schemas.microsoft.com/office/drawing/2014/main" id="{2D3CD7D5-E158-4926-83B3-3463B05D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31250" r="20000" b="34375"/>
          <a:stretch>
            <a:fillRect/>
          </a:stretch>
        </p:blipFill>
        <p:spPr bwMode="auto">
          <a:xfrm>
            <a:off x="685800" y="4114800"/>
            <a:ext cx="2133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28" descr="tiger">
            <a:extLst>
              <a:ext uri="{FF2B5EF4-FFF2-40B4-BE49-F238E27FC236}">
                <a16:creationId xmlns:a16="http://schemas.microsoft.com/office/drawing/2014/main" id="{AF653E75-8A26-43AE-9480-AB244F89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Oval 1029">
            <a:extLst>
              <a:ext uri="{FF2B5EF4-FFF2-40B4-BE49-F238E27FC236}">
                <a16:creationId xmlns:a16="http://schemas.microsoft.com/office/drawing/2014/main" id="{1A087982-4B2F-4059-90DB-F66B2CD7E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4958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1" name="Oval 1030">
            <a:extLst>
              <a:ext uri="{FF2B5EF4-FFF2-40B4-BE49-F238E27FC236}">
                <a16:creationId xmlns:a16="http://schemas.microsoft.com/office/drawing/2014/main" id="{AE87C9E6-0B8C-4894-A3A9-D65A7645C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572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2" name="Oval 1033">
            <a:extLst>
              <a:ext uri="{FF2B5EF4-FFF2-40B4-BE49-F238E27FC236}">
                <a16:creationId xmlns:a16="http://schemas.microsoft.com/office/drawing/2014/main" id="{284A1847-19BB-44E5-A6F3-41272B2A2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3" name="Oval 1034">
            <a:extLst>
              <a:ext uri="{FF2B5EF4-FFF2-40B4-BE49-F238E27FC236}">
                <a16:creationId xmlns:a16="http://schemas.microsoft.com/office/drawing/2014/main" id="{539C9888-C3A5-4DA5-B508-D926536F6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4" name="Line 1035">
            <a:extLst>
              <a:ext uri="{FF2B5EF4-FFF2-40B4-BE49-F238E27FC236}">
                <a16:creationId xmlns:a16="http://schemas.microsoft.com/office/drawing/2014/main" id="{11B3AAC5-5418-4D27-8CB4-BD8578535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724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5" name="Line 1036">
            <a:extLst>
              <a:ext uri="{FF2B5EF4-FFF2-40B4-BE49-F238E27FC236}">
                <a16:creationId xmlns:a16="http://schemas.microsoft.com/office/drawing/2014/main" id="{529EDCA8-5AD8-4448-B2BD-A7CADDD278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4953000"/>
            <a:ext cx="1447800" cy="990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6" name="Line 1037">
            <a:extLst>
              <a:ext uri="{FF2B5EF4-FFF2-40B4-BE49-F238E27FC236}">
                <a16:creationId xmlns:a16="http://schemas.microsoft.com/office/drawing/2014/main" id="{3392FF3D-BD7A-4F2F-B5BA-B954216BF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1524000" cy="1143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7" name="Line 1038">
            <a:extLst>
              <a:ext uri="{FF2B5EF4-FFF2-40B4-BE49-F238E27FC236}">
                <a16:creationId xmlns:a16="http://schemas.microsoft.com/office/drawing/2014/main" id="{8554D8D3-4E55-46BF-8C06-FF69AFA714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3429000"/>
            <a:ext cx="12192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8" name="Line 1039">
            <a:extLst>
              <a:ext uri="{FF2B5EF4-FFF2-40B4-BE49-F238E27FC236}">
                <a16:creationId xmlns:a16="http://schemas.microsoft.com/office/drawing/2014/main" id="{82A8AE14-0AFD-4C92-BF37-6E7055A45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876800"/>
            <a:ext cx="11430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9" name="Line 1040">
            <a:extLst>
              <a:ext uri="{FF2B5EF4-FFF2-40B4-BE49-F238E27FC236}">
                <a16:creationId xmlns:a16="http://schemas.microsoft.com/office/drawing/2014/main" id="{ABB62D72-AB51-4C78-A494-4FEF10079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40" name="Text Box 1041">
            <a:extLst>
              <a:ext uri="{FF2B5EF4-FFF2-40B4-BE49-F238E27FC236}">
                <a16:creationId xmlns:a16="http://schemas.microsoft.com/office/drawing/2014/main" id="{EDE1466B-CB65-4C36-94A1-5A71BA5F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048000"/>
            <a:ext cx="550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sky</a:t>
            </a:r>
          </a:p>
        </p:txBody>
      </p:sp>
      <p:sp>
        <p:nvSpPr>
          <p:cNvPr id="26641" name="Text Box 1042">
            <a:extLst>
              <a:ext uri="{FF2B5EF4-FFF2-40B4-BE49-F238E27FC236}">
                <a16:creationId xmlns:a16="http://schemas.microsoft.com/office/drawing/2014/main" id="{DEDA6FB5-CA33-41DB-9B54-B9445C7FF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943600"/>
            <a:ext cx="71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sand</a:t>
            </a:r>
          </a:p>
        </p:txBody>
      </p:sp>
      <p:sp>
        <p:nvSpPr>
          <p:cNvPr id="26642" name="Text Box 1043">
            <a:extLst>
              <a:ext uri="{FF2B5EF4-FFF2-40B4-BE49-F238E27FC236}">
                <a16:creationId xmlns:a16="http://schemas.microsoft.com/office/drawing/2014/main" id="{F847CA0C-0E27-49D5-BE25-756FCD037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495800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tiger</a:t>
            </a:r>
          </a:p>
        </p:txBody>
      </p:sp>
      <p:sp>
        <p:nvSpPr>
          <p:cNvPr id="26643" name="Text Box 1044">
            <a:extLst>
              <a:ext uri="{FF2B5EF4-FFF2-40B4-BE49-F238E27FC236}">
                <a16:creationId xmlns:a16="http://schemas.microsoft.com/office/drawing/2014/main" id="{228B9790-8DAD-4B31-A90C-9BAE4D1B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5" y="4578350"/>
            <a:ext cx="774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grass</a:t>
            </a:r>
          </a:p>
        </p:txBody>
      </p:sp>
      <p:sp>
        <p:nvSpPr>
          <p:cNvPr id="26644" name="Text Box 1045">
            <a:extLst>
              <a:ext uri="{FF2B5EF4-FFF2-40B4-BE49-F238E27FC236}">
                <a16:creationId xmlns:a16="http://schemas.microsoft.com/office/drawing/2014/main" id="{E0567982-5C63-467A-B9E5-A1735ECD5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35877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5" name="Text Box 1047">
            <a:extLst>
              <a:ext uri="{FF2B5EF4-FFF2-40B4-BE49-F238E27FC236}">
                <a16:creationId xmlns:a16="http://schemas.microsoft.com/office/drawing/2014/main" id="{253375FB-DC9F-4DD7-8B47-93373F56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36639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6" name="Text Box 1048">
            <a:extLst>
              <a:ext uri="{FF2B5EF4-FFF2-40B4-BE49-F238E27FC236}">
                <a16:creationId xmlns:a16="http://schemas.microsoft.com/office/drawing/2014/main" id="{BE82508D-6328-438C-933D-9E545DE7D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343400"/>
            <a:ext cx="828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inside</a:t>
            </a:r>
          </a:p>
        </p:txBody>
      </p:sp>
      <p:sp>
        <p:nvSpPr>
          <p:cNvPr id="26647" name="Text Box 1049">
            <a:extLst>
              <a:ext uri="{FF2B5EF4-FFF2-40B4-BE49-F238E27FC236}">
                <a16:creationId xmlns:a16="http://schemas.microsoft.com/office/drawing/2014/main" id="{4A30B2AD-4743-42D8-8DCC-1EFEC112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53403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8" name="Text Box 1050">
            <a:extLst>
              <a:ext uri="{FF2B5EF4-FFF2-40B4-BE49-F238E27FC236}">
                <a16:creationId xmlns:a16="http://schemas.microsoft.com/office/drawing/2014/main" id="{286646D5-F72F-4A92-8B1D-DCAD1C68D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52641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9" name="Text Box 1051">
            <a:extLst>
              <a:ext uri="{FF2B5EF4-FFF2-40B4-BE49-F238E27FC236}">
                <a16:creationId xmlns:a16="http://schemas.microsoft.com/office/drawing/2014/main" id="{D6449269-96E3-4D77-81DA-904E45A6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3587750"/>
            <a:ext cx="86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image</a:t>
            </a:r>
          </a:p>
        </p:txBody>
      </p:sp>
      <p:sp>
        <p:nvSpPr>
          <p:cNvPr id="26650" name="Text Box 1052">
            <a:extLst>
              <a:ext uri="{FF2B5EF4-FFF2-40B4-BE49-F238E27FC236}">
                <a16:creationId xmlns:a16="http://schemas.microsoft.com/office/drawing/2014/main" id="{A5084BF1-F4D5-4DD0-9CCC-0C352095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6205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51" name="Text Box 1053">
            <a:extLst>
              <a:ext uri="{FF2B5EF4-FFF2-40B4-BE49-F238E27FC236}">
                <a16:creationId xmlns:a16="http://schemas.microsoft.com/office/drawing/2014/main" id="{9D9744C5-1C8D-4323-ABA7-0009171C3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248400"/>
            <a:ext cx="197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abstract regions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958FFA-1FD0-4EEA-8DE2-0B2507D9C697}"/>
                  </a:ext>
                </a:extLst>
              </p14:cNvPr>
              <p14:cNvContentPartPr/>
              <p14:nvPr/>
            </p14:nvContentPartPr>
            <p14:xfrm>
              <a:off x="5954760" y="2124360"/>
              <a:ext cx="2307240" cy="1123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958FFA-1FD0-4EEA-8DE2-0B2507D9C6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45400" y="2115000"/>
                <a:ext cx="2325960" cy="114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0023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>
            <a:extLst>
              <a:ext uri="{FF2B5EF4-FFF2-40B4-BE49-F238E27FC236}">
                <a16:creationId xmlns:a16="http://schemas.microsoft.com/office/drawing/2014/main" id="{2208C07F-4C55-45CB-A07F-2FEF4E41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7249E7-EFD1-4159-8DEF-150C8BF097C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8D3B4DFC-6C5B-45B7-AA3B-4350053A0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71535B2F-9BAA-4E9F-9D98-E63B86FCB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>
            <a:extLst>
              <a:ext uri="{FF2B5EF4-FFF2-40B4-BE49-F238E27FC236}">
                <a16:creationId xmlns:a16="http://schemas.microsoft.com/office/drawing/2014/main" id="{C2AC983C-89CC-438B-8A30-45C8D2815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47831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multiple distance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Boolean and linear combinations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efficient indexing using images as keys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04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4">
            <a:extLst>
              <a:ext uri="{FF2B5EF4-FFF2-40B4-BE49-F238E27FC236}">
                <a16:creationId xmlns:a16="http://schemas.microsoft.com/office/drawing/2014/main" id="{18A20DB6-F727-4FF6-A6EF-22EB1EB8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59092-453F-42EA-A490-0739270C390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2674ABC7-26AF-48AD-8215-F1D128C50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8A0F3DE3-99BE-46AF-A9B8-A9FD02E4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6119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Use of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key images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and the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triangle inequality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for efficient retrieval. d(I,Q) &gt;= |d((I,K) – d(Q,K)|</a:t>
            </a:r>
          </a:p>
        </p:txBody>
      </p:sp>
      <p:pic>
        <p:nvPicPr>
          <p:cNvPr id="28677" name="Picture 5" descr="slide12">
            <a:extLst>
              <a:ext uri="{FF2B5EF4-FFF2-40B4-BE49-F238E27FC236}">
                <a16:creationId xmlns:a16="http://schemas.microsoft.com/office/drawing/2014/main" id="{20A64FD3-5BCD-491A-A2DE-FBBADEBE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4B3DA2B-4905-4F12-B19F-88CC0EF60225}"/>
                  </a:ext>
                </a:extLst>
              </p14:cNvPr>
              <p14:cNvContentPartPr/>
              <p14:nvPr/>
            </p14:nvContentPartPr>
            <p14:xfrm>
              <a:off x="1156320" y="367200"/>
              <a:ext cx="7856640" cy="5480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4B3DA2B-4905-4F12-B19F-88CC0EF602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6960" y="357840"/>
                <a:ext cx="7875360" cy="549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5284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>
            <a:extLst>
              <a:ext uri="{FF2B5EF4-FFF2-40B4-BE49-F238E27FC236}">
                <a16:creationId xmlns:a16="http://schemas.microsoft.com/office/drawing/2014/main" id="{957EDD11-7305-4313-992A-C4230440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4660478-3BFD-4022-BE29-F9E012AC4E5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C6D6A41F-C2F0-44B6-BCB1-DF0B4FD8C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9700" name="Text Box 3">
            <a:extLst>
              <a:ext uri="{FF2B5EF4-FFF2-40B4-BE49-F238E27FC236}">
                <a16:creationId xmlns:a16="http://schemas.microsoft.com/office/drawing/2014/main" id="{63099F73-480F-4AFE-BF45-5CD34F853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57467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Bare-Bones Triangle Inequality Algorithm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451442D4-0F17-40DF-97C0-D98FE4F2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3288"/>
            <a:ext cx="697865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Offline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1. Choose a small set of key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Store distances from database images to keys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Online (given query Q)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1. Compute the distance from Q to each key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 Obtain lower bounds on distances to database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3.  Threshold or return all images in order of lower bounds</a:t>
            </a:r>
            <a:endParaRPr lang="en-US" altLang="en-US" sz="240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5149D59-3320-4311-A655-8E6CFC31900F}"/>
                  </a:ext>
                </a:extLst>
              </p14:cNvPr>
              <p14:cNvContentPartPr/>
              <p14:nvPr/>
            </p14:nvContentPartPr>
            <p14:xfrm>
              <a:off x="2325960" y="3828600"/>
              <a:ext cx="4661640" cy="2158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5149D59-3320-4311-A655-8E6CFC3190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6600" y="3819240"/>
                <a:ext cx="4680360" cy="217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2661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>
            <a:extLst>
              <a:ext uri="{FF2B5EF4-FFF2-40B4-BE49-F238E27FC236}">
                <a16:creationId xmlns:a16="http://schemas.microsoft.com/office/drawing/2014/main" id="{596D7004-D7BB-420B-BEEE-0182B56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08D96C-0039-44CC-9D8E-7CBFF06984AF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344A8D63-D430-4041-BF1B-82A8F278C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30724" name="Text Box 3">
            <a:extLst>
              <a:ext uri="{FF2B5EF4-FFF2-40B4-BE49-F238E27FC236}">
                <a16:creationId xmlns:a16="http://schemas.microsoft.com/office/drawing/2014/main" id="{8B89CBF2-E94D-4775-8508-2437670F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85800"/>
            <a:ext cx="4214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0725" name="Picture 4" descr="slide16">
            <a:extLst>
              <a:ext uri="{FF2B5EF4-FFF2-40B4-BE49-F238E27FC236}">
                <a16:creationId xmlns:a16="http://schemas.microsoft.com/office/drawing/2014/main" id="{CDB0C09C-F03D-431D-BAC1-A59EC2D8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71700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A4BC9DC-94C5-47D8-8FEE-B410B018469C}"/>
                  </a:ext>
                </a:extLst>
              </p14:cNvPr>
              <p14:cNvContentPartPr/>
              <p14:nvPr/>
            </p14:nvContentPartPr>
            <p14:xfrm>
              <a:off x="3434760" y="4782960"/>
              <a:ext cx="5099760" cy="1799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A4BC9DC-94C5-47D8-8FEE-B410B01846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25400" y="4773600"/>
                <a:ext cx="5118480" cy="181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781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DAB198-56AA-49BB-86EC-06B900DB3C6A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663575"/>
          <a:ext cx="7451724" cy="6048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3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41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418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808" name="Picture 1">
            <a:extLst>
              <a:ext uri="{FF2B5EF4-FFF2-40B4-BE49-F238E27FC236}">
                <a16:creationId xmlns:a16="http://schemas.microsoft.com/office/drawing/2014/main" id="{0157FD55-0255-42B9-8EBB-071DE3327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814763"/>
            <a:ext cx="1778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2">
            <a:extLst>
              <a:ext uri="{FF2B5EF4-FFF2-40B4-BE49-F238E27FC236}">
                <a16:creationId xmlns:a16="http://schemas.microsoft.com/office/drawing/2014/main" id="{F1DD7F29-D55D-4FE4-A919-21E12DDC2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814763"/>
            <a:ext cx="178276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3">
            <a:extLst>
              <a:ext uri="{FF2B5EF4-FFF2-40B4-BE49-F238E27FC236}">
                <a16:creationId xmlns:a16="http://schemas.microsoft.com/office/drawing/2014/main" id="{E6691398-6D0F-4159-84E1-AC997A967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815975"/>
            <a:ext cx="1778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4">
            <a:extLst>
              <a:ext uri="{FF2B5EF4-FFF2-40B4-BE49-F238E27FC236}">
                <a16:creationId xmlns:a16="http://schemas.microsoft.com/office/drawing/2014/main" id="{9E541C85-0929-40A3-AF42-759B47498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828675"/>
            <a:ext cx="17748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5">
            <a:extLst>
              <a:ext uri="{FF2B5EF4-FFF2-40B4-BE49-F238E27FC236}">
                <a16:creationId xmlns:a16="http://schemas.microsoft.com/office/drawing/2014/main" id="{3D9A8DE4-E12A-43E5-B102-FF998AE3C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847725"/>
            <a:ext cx="17748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6">
            <a:extLst>
              <a:ext uri="{FF2B5EF4-FFF2-40B4-BE49-F238E27FC236}">
                <a16:creationId xmlns:a16="http://schemas.microsoft.com/office/drawing/2014/main" id="{3AF5BFB6-4847-4CB2-B711-4E604A733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814763"/>
            <a:ext cx="1774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F9C35-7334-4146-B362-1534FCB375E1}"/>
              </a:ext>
            </a:extLst>
          </p:cNvPr>
          <p:cNvSpPr txBox="1"/>
          <p:nvPr/>
        </p:nvSpPr>
        <p:spPr>
          <a:xfrm>
            <a:off x="574675" y="101600"/>
            <a:ext cx="2617788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3708848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43752A18-8B02-4A1E-B404-7555374F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223963"/>
            <a:ext cx="29654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2D8CD-8D0C-4C0D-9E12-D7F4EEE23A01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1539325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>
            <a:extLst>
              <a:ext uri="{FF2B5EF4-FFF2-40B4-BE49-F238E27FC236}">
                <a16:creationId xmlns:a16="http://schemas.microsoft.com/office/drawing/2014/main" id="{72548FB6-52DC-498D-8810-7000D8A6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E04C4F7-10C2-4B63-9DD3-08D770BFC5EC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6208304-5966-4DF9-81AC-0E4185907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617538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/>
              <a:t>Content-based Image Retrieval (CBIR)</a:t>
            </a:r>
            <a:endParaRPr lang="en-US" altLang="en-US" sz="4000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6928677-C1F8-41E7-B995-528F32140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/>
              <a:t>Searching a large database for images that </a:t>
            </a:r>
            <a:r>
              <a:rPr lang="en-US" altLang="en-US" i="1">
                <a:solidFill>
                  <a:schemeClr val="hlink"/>
                </a:solidFill>
              </a:rPr>
              <a:t>match</a:t>
            </a:r>
            <a:r>
              <a:rPr lang="en-US" altLang="en-US"/>
              <a:t> a query: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altLang="en-US"/>
          </a:p>
          <a:p>
            <a:pPr lvl="1" eaLnBrk="1" hangingPunct="1"/>
            <a:r>
              <a:rPr lang="en-US" altLang="en-US"/>
              <a:t>What kinds of databases?</a:t>
            </a:r>
          </a:p>
          <a:p>
            <a:pPr lvl="1" eaLnBrk="1" hangingPunct="1"/>
            <a:r>
              <a:rPr lang="en-US" altLang="en-US"/>
              <a:t>What kinds of queries?</a:t>
            </a:r>
          </a:p>
          <a:p>
            <a:pPr lvl="1" eaLnBrk="1" hangingPunct="1"/>
            <a:r>
              <a:rPr lang="en-US" altLang="en-US"/>
              <a:t>What constitutes a match?</a:t>
            </a:r>
          </a:p>
          <a:p>
            <a:pPr lvl="1" eaLnBrk="1" hangingPunct="1"/>
            <a:r>
              <a:rPr lang="en-US" altLang="en-US"/>
              <a:t>How do we make such searches efficient?</a:t>
            </a:r>
          </a:p>
        </p:txBody>
      </p:sp>
    </p:spTree>
    <p:extLst>
      <p:ext uri="{BB962C8B-B14F-4D97-AF65-F5344CB8AC3E}">
        <p14:creationId xmlns:p14="http://schemas.microsoft.com/office/powerpoint/2010/main" val="2147025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1C5FD03A-79B8-4F7E-896B-EC5B2F60D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108075"/>
            <a:ext cx="2935288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>
            <a:extLst>
              <a:ext uri="{FF2B5EF4-FFF2-40B4-BE49-F238E27FC236}">
                <a16:creationId xmlns:a16="http://schemas.microsoft.com/office/drawing/2014/main" id="{B01513C4-E7E2-4BEB-A4C0-476B1D80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108075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3AE72340-85CA-4CD5-BF7B-40BF36CDA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1098550"/>
            <a:ext cx="29432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17351-3C54-4DC2-B691-5C063FB9EB8E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426647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6E9671BE-214A-4006-B408-9BD8C6A9D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212850"/>
            <a:ext cx="29654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C6A8B4B7-C145-4A95-8A39-6A51B17FC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1212850"/>
            <a:ext cx="295751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E1529-E430-4110-8F50-C5CFD4CCA8FA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03A9B6-AEDD-4257-95DD-C783AD664C4D}"/>
                  </a:ext>
                </a:extLst>
              </p14:cNvPr>
              <p14:cNvContentPartPr/>
              <p14:nvPr/>
            </p14:nvContentPartPr>
            <p14:xfrm>
              <a:off x="6817680" y="2373480"/>
              <a:ext cx="570240" cy="542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03A9B6-AEDD-4257-95DD-C783AD664C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08320" y="2364120"/>
                <a:ext cx="588960" cy="56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9503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327CD774-4CB0-431B-BAF1-455389C6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081088"/>
            <a:ext cx="29654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id="{886CAB2C-86AF-41A9-99FF-B01293330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081088"/>
            <a:ext cx="29781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>
            <a:extLst>
              <a:ext uri="{FF2B5EF4-FFF2-40B4-BE49-F238E27FC236}">
                <a16:creationId xmlns:a16="http://schemas.microsoft.com/office/drawing/2014/main" id="{E35CEF4F-0BEC-40E1-9574-C0DC6E793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081088"/>
            <a:ext cx="29432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12A8D-5994-4E70-92FA-98C04058AED4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1107807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E85B7FDD-A0EC-4415-B616-65E3AF2D3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1098550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D5C36868-6C35-47A1-9588-88D36D81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98550"/>
            <a:ext cx="29495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97846ACA-C02C-42E7-994F-25BF396FB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1108075"/>
            <a:ext cx="29352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4601F-FFB7-4EF5-BEEE-ECBE8AE52F4B}"/>
              </a:ext>
            </a:extLst>
          </p:cNvPr>
          <p:cNvSpPr txBox="1"/>
          <p:nvPr/>
        </p:nvSpPr>
        <p:spPr>
          <a:xfrm>
            <a:off x="676275" y="358775"/>
            <a:ext cx="4352925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ways for combination</a:t>
            </a:r>
          </a:p>
        </p:txBody>
      </p:sp>
    </p:spTree>
    <p:extLst>
      <p:ext uri="{BB962C8B-B14F-4D97-AF65-F5344CB8AC3E}">
        <p14:creationId xmlns:p14="http://schemas.microsoft.com/office/powerpoint/2010/main" val="301766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59016F81-AFD1-4AED-B846-F832B1A0A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1287463"/>
            <a:ext cx="29432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418CB-492B-42A1-BE1F-FD55288952C0}"/>
              </a:ext>
            </a:extLst>
          </p:cNvPr>
          <p:cNvSpPr txBox="1"/>
          <p:nvPr/>
        </p:nvSpPr>
        <p:spPr>
          <a:xfrm>
            <a:off x="676275" y="358775"/>
            <a:ext cx="4132263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weights on features</a:t>
            </a:r>
          </a:p>
        </p:txBody>
      </p:sp>
    </p:spTree>
    <p:extLst>
      <p:ext uri="{BB962C8B-B14F-4D97-AF65-F5344CB8AC3E}">
        <p14:creationId xmlns:p14="http://schemas.microsoft.com/office/powerpoint/2010/main" val="3053153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EB5C24A8-2EB3-439B-8139-C99B8A8B7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725488"/>
            <a:ext cx="2957512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AC5A9540-FBDA-4C9A-A4E5-0E005A6C9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744538"/>
            <a:ext cx="29638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187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82DFF620-C034-4907-9F76-868464472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4863"/>
            <a:ext cx="29638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56F5A264-7832-4C76-8128-092B8E239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804863"/>
            <a:ext cx="2963862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203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47FA0F01-3271-4FF0-89D1-9833324E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385361-C146-4D27-9712-A90D7E7CCA9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9DAFB40B-AB32-4752-BD9C-46A357AEB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Weakness of Low-level Features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04D3E52-E55B-4D85-BC2D-0CDBF9AC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4037" name="Rectangle 4">
            <a:extLst>
              <a:ext uri="{FF2B5EF4-FFF2-40B4-BE49-F238E27FC236}">
                <a16:creationId xmlns:a16="http://schemas.microsoft.com/office/drawing/2014/main" id="{8D4F26E8-D9BC-4E52-9B1C-4A245B1D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44038" name="Group 5">
            <a:extLst>
              <a:ext uri="{FF2B5EF4-FFF2-40B4-BE49-F238E27FC236}">
                <a16:creationId xmlns:a16="http://schemas.microsoft.com/office/drawing/2014/main" id="{7317F7FB-1A70-4721-B539-36C67AC1323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3124200"/>
            <a:ext cx="7348538" cy="1601788"/>
            <a:chOff x="720" y="2016"/>
            <a:chExt cx="4629" cy="1009"/>
          </a:xfrm>
        </p:grpSpPr>
        <p:pic>
          <p:nvPicPr>
            <p:cNvPr id="44040" name="Picture 6" descr="Image22">
              <a:extLst>
                <a:ext uri="{FF2B5EF4-FFF2-40B4-BE49-F238E27FC236}">
                  <a16:creationId xmlns:a16="http://schemas.microsoft.com/office/drawing/2014/main" id="{C6284171-C038-4542-B30B-FA707DA57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016"/>
              <a:ext cx="1514" cy="1009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41" name="Picture 7" descr="Image17">
              <a:extLst>
                <a:ext uri="{FF2B5EF4-FFF2-40B4-BE49-F238E27FC236}">
                  <a16:creationId xmlns:a16="http://schemas.microsoft.com/office/drawing/2014/main" id="{83EC9194-BAB4-4262-A3A1-77DEC8AF6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016"/>
              <a:ext cx="1503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8" descr="Image01">
              <a:extLst>
                <a:ext uri="{FF2B5EF4-FFF2-40B4-BE49-F238E27FC236}">
                  <a16:creationId xmlns:a16="http://schemas.microsoft.com/office/drawing/2014/main" id="{DCC4ABB2-991F-4DE1-A888-5578D969E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016"/>
              <a:ext cx="1509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9" name="Text Box 9">
            <a:extLst>
              <a:ext uri="{FF2B5EF4-FFF2-40B4-BE49-F238E27FC236}">
                <a16:creationId xmlns:a16="http://schemas.microsoft.com/office/drawing/2014/main" id="{F2B2DECD-A9B3-4EAF-921A-77AB84970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86000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/>
              <a:t>Can’t capture the high-level concepts</a:t>
            </a:r>
          </a:p>
        </p:txBody>
      </p:sp>
    </p:spTree>
    <p:extLst>
      <p:ext uri="{BB962C8B-B14F-4D97-AF65-F5344CB8AC3E}">
        <p14:creationId xmlns:p14="http://schemas.microsoft.com/office/powerpoint/2010/main" val="1826188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6">
            <a:extLst>
              <a:ext uri="{FF2B5EF4-FFF2-40B4-BE49-F238E27FC236}">
                <a16:creationId xmlns:a16="http://schemas.microsoft.com/office/drawing/2014/main" id="{7CFFEB54-9D13-492C-8548-67B37ECB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E19644-1E13-4A5B-9222-A432E8E37E9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746E16B-455D-455E-86F7-3037FA7E8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Yi Li’s Overall Approach</a:t>
            </a:r>
          </a:p>
        </p:txBody>
      </p:sp>
      <p:sp>
        <p:nvSpPr>
          <p:cNvPr id="46084" name="Text Box 9">
            <a:extLst>
              <a:ext uri="{FF2B5EF4-FFF2-40B4-BE49-F238E27FC236}">
                <a16:creationId xmlns:a16="http://schemas.microsoft.com/office/drawing/2014/main" id="{738CB2B2-39E0-4EDF-8D71-5F699B2FB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7391400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Develop object recognizers for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common objects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Use these recognizers to design a new set of both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low- and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mid-level features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Design a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learning</a:t>
            </a: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system that can use these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features to recognize classes of objects</a:t>
            </a:r>
            <a:r>
              <a:rPr lang="en-US" altLang="en-US" sz="2400">
                <a:cs typeface="Times New Roman" panose="02020603050405020304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5592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6">
            <a:extLst>
              <a:ext uri="{FF2B5EF4-FFF2-40B4-BE49-F238E27FC236}">
                <a16:creationId xmlns:a16="http://schemas.microsoft.com/office/drawing/2014/main" id="{06C95877-B49E-4186-B088-08A1BBE2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DCAFD30-234F-4CB1-B7CF-48711F61E5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C56A8637-652C-49DD-940B-E18908F5B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Building Features: </a:t>
            </a:r>
            <a:br>
              <a:rPr lang="en-US" altLang="en-US" sz="3600" dirty="0"/>
            </a:br>
            <a:r>
              <a:rPr lang="en-US" altLang="en-US" sz="3600" dirty="0"/>
              <a:t>Consistent Line Clusters (CLC)</a:t>
            </a:r>
          </a:p>
        </p:txBody>
      </p:sp>
      <p:sp>
        <p:nvSpPr>
          <p:cNvPr id="50180" name="Text Box 3">
            <a:extLst>
              <a:ext uri="{FF2B5EF4-FFF2-40B4-BE49-F238E27FC236}">
                <a16:creationId xmlns:a16="http://schemas.microsoft.com/office/drawing/2014/main" id="{9E0D4198-E430-4424-B300-15ED49BBB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57400"/>
            <a:ext cx="73914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/>
              <a:t>A </a:t>
            </a:r>
            <a:r>
              <a:rPr lang="en-US" altLang="en-US" sz="2800" b="1">
                <a:solidFill>
                  <a:schemeClr val="hlink"/>
                </a:solidFill>
              </a:rPr>
              <a:t>Consistent Line Cluster</a:t>
            </a:r>
            <a:r>
              <a:rPr lang="en-US" altLang="en-US" sz="2800"/>
              <a:t> is a set of lines that are homogeneous in terms of some line features.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</a:rPr>
              <a:t>Color-CLC</a:t>
            </a:r>
            <a:r>
              <a:rPr lang="en-US" altLang="en-US" sz="2400"/>
              <a:t>: </a:t>
            </a:r>
            <a:r>
              <a:rPr lang="en-US" altLang="en-US" sz="2400">
                <a:cs typeface="Times New Roman" panose="02020603050405020304" pitchFamily="18" charset="0"/>
              </a:rPr>
              <a:t>The lines have the same color feature.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 b="1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Orientation-CLC</a:t>
            </a:r>
            <a:r>
              <a:rPr lang="en-US" altLang="en-US" sz="2400">
                <a:cs typeface="Times New Roman" panose="02020603050405020304" pitchFamily="18" charset="0"/>
              </a:rPr>
              <a:t>: The lines are parallel to each other or converge to a common vanishing point.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Spatially-CLC</a:t>
            </a:r>
            <a:r>
              <a:rPr lang="en-US" altLang="en-US" sz="2400">
                <a:cs typeface="Times New Roman" panose="02020603050405020304" pitchFamily="18" charset="0"/>
              </a:rPr>
              <a:t>: The lines are in close proximity to each other.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4087E0F-66CC-4A7E-A26E-D8725D5E8AE0}"/>
                  </a:ext>
                </a:extLst>
              </p14:cNvPr>
              <p14:cNvContentPartPr/>
              <p14:nvPr/>
            </p14:nvContentPartPr>
            <p14:xfrm>
              <a:off x="425520" y="4071960"/>
              <a:ext cx="956520" cy="1492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4087E0F-66CC-4A7E-A26E-D8725D5E8A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6160" y="4062600"/>
                <a:ext cx="975240" cy="151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4803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99A60102-7F73-4297-99C4-1E30E762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BC19EF4-88C7-4EE4-A3BD-A18ED2FDAD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7171" name="Rectangle 2050">
            <a:extLst>
              <a:ext uri="{FF2B5EF4-FFF2-40B4-BE49-F238E27FC236}">
                <a16:creationId xmlns:a16="http://schemas.microsoft.com/office/drawing/2014/main" id="{DED3C36D-E08B-4F7E-90E1-523EE9162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Applications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7172" name="Rectangle 2051">
            <a:extLst>
              <a:ext uri="{FF2B5EF4-FFF2-40B4-BE49-F238E27FC236}">
                <a16:creationId xmlns:a16="http://schemas.microsoft.com/office/drawing/2014/main" id="{3E5F2D72-49D7-43AF-8E27-7E341D2FE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459287"/>
          </a:xfrm>
        </p:spPr>
        <p:txBody>
          <a:bodyPr/>
          <a:lstStyle/>
          <a:p>
            <a:pPr lvl="1" eaLnBrk="1" hangingPunct="1"/>
            <a:r>
              <a:rPr lang="en-US" altLang="en-US" sz="2400"/>
              <a:t>Art Collections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tx2"/>
                </a:solidFill>
              </a:rPr>
              <a:t>e.g. Fine Arts Museum of San Francisco</a:t>
            </a:r>
          </a:p>
          <a:p>
            <a:pPr lvl="1" eaLnBrk="1" hangingPunct="1"/>
            <a:r>
              <a:rPr lang="en-US" altLang="en-US" sz="2400"/>
              <a:t>Medical Image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A50021"/>
                </a:solidFill>
              </a:rPr>
              <a:t>CT, MRI, Ultrasound, The Visible Human</a:t>
            </a:r>
          </a:p>
          <a:p>
            <a:pPr lvl="1" eaLnBrk="1" hangingPunct="1"/>
            <a:r>
              <a:rPr lang="en-US" altLang="en-US" sz="2400"/>
              <a:t>Scientific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008000"/>
                </a:solidFill>
              </a:rPr>
              <a:t>e.g. Earth Sciences</a:t>
            </a:r>
          </a:p>
          <a:p>
            <a:pPr lvl="1" eaLnBrk="1" hangingPunct="1"/>
            <a:r>
              <a:rPr lang="en-US" altLang="en-US" sz="2400"/>
              <a:t>General Image Collections for Licensing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folHlink"/>
                </a:solidFill>
              </a:rPr>
              <a:t>Corbis, Getty Images</a:t>
            </a:r>
          </a:p>
          <a:p>
            <a:pPr lvl="1" eaLnBrk="1" hangingPunct="1"/>
            <a:r>
              <a:rPr lang="en-US" altLang="en-US" sz="2400"/>
              <a:t>The World Wide Web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7030A0"/>
                </a:solidFill>
              </a:rPr>
              <a:t>Google, Microsoft, etc</a:t>
            </a:r>
          </a:p>
        </p:txBody>
      </p:sp>
    </p:spTree>
    <p:extLst>
      <p:ext uri="{BB962C8B-B14F-4D97-AF65-F5344CB8AC3E}">
        <p14:creationId xmlns:p14="http://schemas.microsoft.com/office/powerpoint/2010/main" val="34412855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>
            <a:extLst>
              <a:ext uri="{FF2B5EF4-FFF2-40B4-BE49-F238E27FC236}">
                <a16:creationId xmlns:a16="http://schemas.microsoft.com/office/drawing/2014/main" id="{A1772602-2248-4BDA-A615-4E80F8F4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EBCF71-DA0F-45C1-8874-F36BE1FFEF5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6029AAE-F206-48C5-9298-95B6A9E00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6D4243B6-9B11-4310-AC9B-66EC0F64F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017713"/>
            <a:ext cx="8040688" cy="4114800"/>
          </a:xfrm>
        </p:spPr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Object Recognition 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97 well-patterned buildings (bp):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97/97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44 not well-patterned buildings (bnp):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42/44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16 not patterned non-buildings (nbnp):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15/16</a:t>
            </a:r>
            <a:r>
              <a:rPr lang="en-US" altLang="en-US"/>
              <a:t> (one false positive)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25 patterned non-buildings (nbp):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0/25</a:t>
            </a:r>
          </a:p>
          <a:p>
            <a:pPr eaLnBrk="1" hangingPunct="1"/>
            <a:r>
              <a:rPr lang="en-US" altLang="en-US"/>
              <a:t>CBIR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4C7722B-B1E8-4284-9057-B9628A28CDDB}"/>
                  </a:ext>
                </a:extLst>
              </p14:cNvPr>
              <p14:cNvContentPartPr/>
              <p14:nvPr/>
            </p14:nvContentPartPr>
            <p14:xfrm>
              <a:off x="6967440" y="4380840"/>
              <a:ext cx="1171080" cy="795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4C7722B-B1E8-4284-9057-B9628A28CDD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58080" y="4371480"/>
                <a:ext cx="1189800" cy="81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129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>
            <a:extLst>
              <a:ext uri="{FF2B5EF4-FFF2-40B4-BE49-F238E27FC236}">
                <a16:creationId xmlns:a16="http://schemas.microsoft.com/office/drawing/2014/main" id="{727B4722-46C4-415E-B5B1-B5516E9D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48DB9A-561C-4376-BC0B-85093CF90BC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F4065BE-9E89-4F32-8166-BDBBB51DB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Well-Patterned Buildings</a:t>
            </a:r>
            <a:endParaRPr lang="en-US" altLang="en-US"/>
          </a:p>
        </p:txBody>
      </p:sp>
      <p:pic>
        <p:nvPicPr>
          <p:cNvPr id="66564" name="Picture 4" descr="bp12">
            <a:extLst>
              <a:ext uri="{FF2B5EF4-FFF2-40B4-BE49-F238E27FC236}">
                <a16:creationId xmlns:a16="http://schemas.microsoft.com/office/drawing/2014/main" id="{42367244-3CD2-4662-A4F8-B7BF55F5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274161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bp12_rst1">
            <a:extLst>
              <a:ext uri="{FF2B5EF4-FFF2-40B4-BE49-F238E27FC236}">
                <a16:creationId xmlns:a16="http://schemas.microsoft.com/office/drawing/2014/main" id="{1102C8DF-3FC3-42B7-998A-162B98D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bp95">
            <a:extLst>
              <a:ext uri="{FF2B5EF4-FFF2-40B4-BE49-F238E27FC236}">
                <a16:creationId xmlns:a16="http://schemas.microsoft.com/office/drawing/2014/main" id="{D03B6E55-D20E-4C70-A4D9-A9B49DC1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bp95_rst1">
            <a:extLst>
              <a:ext uri="{FF2B5EF4-FFF2-40B4-BE49-F238E27FC236}">
                <a16:creationId xmlns:a16="http://schemas.microsoft.com/office/drawing/2014/main" id="{798D51B3-4922-4A35-BE95-E22AC1C9B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bp32">
            <a:extLst>
              <a:ext uri="{FF2B5EF4-FFF2-40B4-BE49-F238E27FC236}">
                <a16:creationId xmlns:a16="http://schemas.microsoft.com/office/drawing/2014/main" id="{CF95E38C-2863-41DC-9AAC-0BA25392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bp32_rst1">
            <a:extLst>
              <a:ext uri="{FF2B5EF4-FFF2-40B4-BE49-F238E27FC236}">
                <a16:creationId xmlns:a16="http://schemas.microsoft.com/office/drawing/2014/main" id="{6C4F82D5-A69C-4F7C-A715-C176E755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24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>
            <a:extLst>
              <a:ext uri="{FF2B5EF4-FFF2-40B4-BE49-F238E27FC236}">
                <a16:creationId xmlns:a16="http://schemas.microsoft.com/office/drawing/2014/main" id="{94BC6FC3-E653-4A3F-92B8-0A0A7720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007937-072E-4EEB-8045-11D1E3AFB3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6C6589E3-9522-4D37-9601-7BCA5252A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Buildings</a:t>
            </a:r>
            <a:endParaRPr lang="en-US" altLang="en-US"/>
          </a:p>
        </p:txBody>
      </p:sp>
      <p:pic>
        <p:nvPicPr>
          <p:cNvPr id="68612" name="Picture 9" descr="bnp05">
            <a:extLst>
              <a:ext uri="{FF2B5EF4-FFF2-40B4-BE49-F238E27FC236}">
                <a16:creationId xmlns:a16="http://schemas.microsoft.com/office/drawing/2014/main" id="{F1AFE76E-3619-4F44-893B-49980948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0" descr="bnp05_rst1">
            <a:extLst>
              <a:ext uri="{FF2B5EF4-FFF2-40B4-BE49-F238E27FC236}">
                <a16:creationId xmlns:a16="http://schemas.microsoft.com/office/drawing/2014/main" id="{94E90CE5-3F7F-4A12-8DE5-7D09CF3D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11" descr="bnp16">
            <a:extLst>
              <a:ext uri="{FF2B5EF4-FFF2-40B4-BE49-F238E27FC236}">
                <a16:creationId xmlns:a16="http://schemas.microsoft.com/office/drawing/2014/main" id="{FCE8FAD7-1548-4C91-B1C6-100490FC409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27416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2" descr="bnp16_rst1">
            <a:extLst>
              <a:ext uri="{FF2B5EF4-FFF2-40B4-BE49-F238E27FC236}">
                <a16:creationId xmlns:a16="http://schemas.microsoft.com/office/drawing/2014/main" id="{88C020D5-E0A8-444C-9BAC-D207D352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13" descr="bnp38">
            <a:extLst>
              <a:ext uri="{FF2B5EF4-FFF2-40B4-BE49-F238E27FC236}">
                <a16:creationId xmlns:a16="http://schemas.microsoft.com/office/drawing/2014/main" id="{809EBF05-FB19-4C0A-8127-ED5D49934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14" descr="bnp24">
            <a:extLst>
              <a:ext uri="{FF2B5EF4-FFF2-40B4-BE49-F238E27FC236}">
                <a16:creationId xmlns:a16="http://schemas.microsoft.com/office/drawing/2014/main" id="{A1E28773-FA28-41BA-A0CB-EABF5095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196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WordArt 15">
            <a:extLst>
              <a:ext uri="{FF2B5EF4-FFF2-40B4-BE49-F238E27FC236}">
                <a16:creationId xmlns:a16="http://schemas.microsoft.com/office/drawing/2014/main" id="{193E4B4E-9148-47CC-A4F4-A5969242DC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54102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  <p:sp>
        <p:nvSpPr>
          <p:cNvPr id="68619" name="WordArt 16">
            <a:extLst>
              <a:ext uri="{FF2B5EF4-FFF2-40B4-BE49-F238E27FC236}">
                <a16:creationId xmlns:a16="http://schemas.microsoft.com/office/drawing/2014/main" id="{FF88E031-E1B3-431C-A28A-76D9748C0E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2590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2E28096-7C3E-42C6-9089-192CB3BF29BD}"/>
                  </a:ext>
                </a:extLst>
              </p14:cNvPr>
              <p14:cNvContentPartPr/>
              <p14:nvPr/>
            </p14:nvContentPartPr>
            <p14:xfrm>
              <a:off x="7113960" y="1518840"/>
              <a:ext cx="770040" cy="776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2E28096-7C3E-42C6-9089-192CB3BF29B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04600" y="1509480"/>
                <a:ext cx="788760" cy="79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4952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>
            <a:extLst>
              <a:ext uri="{FF2B5EF4-FFF2-40B4-BE49-F238E27FC236}">
                <a16:creationId xmlns:a16="http://schemas.microsoft.com/office/drawing/2014/main" id="{D7EF9D1C-0A60-479F-95E4-C0723E4B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A6DA015-E4B6-4DF4-8E53-D1F42448FDE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FFE36072-AAA9-4E6B-A1D4-6E11AF059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Non-Buildings</a:t>
            </a:r>
            <a:endParaRPr lang="en-US" altLang="en-US"/>
          </a:p>
        </p:txBody>
      </p:sp>
      <p:pic>
        <p:nvPicPr>
          <p:cNvPr id="70660" name="Picture 3" descr="nbnp01">
            <a:extLst>
              <a:ext uri="{FF2B5EF4-FFF2-40B4-BE49-F238E27FC236}">
                <a16:creationId xmlns:a16="http://schemas.microsoft.com/office/drawing/2014/main" id="{CC00484A-80B6-481B-821D-692617D8C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4" descr="nbnp02">
            <a:extLst>
              <a:ext uri="{FF2B5EF4-FFF2-40B4-BE49-F238E27FC236}">
                <a16:creationId xmlns:a16="http://schemas.microsoft.com/office/drawing/2014/main" id="{A948B2C8-06A1-45FC-B145-AE44F6EA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" descr="nbnp10">
            <a:extLst>
              <a:ext uri="{FF2B5EF4-FFF2-40B4-BE49-F238E27FC236}">
                <a16:creationId xmlns:a16="http://schemas.microsoft.com/office/drawing/2014/main" id="{BE744FB9-2831-4926-BD3A-83E843B5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6" descr="nbnp10_rst1">
            <a:extLst>
              <a:ext uri="{FF2B5EF4-FFF2-40B4-BE49-F238E27FC236}">
                <a16:creationId xmlns:a16="http://schemas.microsoft.com/office/drawing/2014/main" id="{CD68C8A2-4832-4E9F-9A5E-C0992A63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4" name="WordArt 7">
            <a:extLst>
              <a:ext uri="{FF2B5EF4-FFF2-40B4-BE49-F238E27FC236}">
                <a16:creationId xmlns:a16="http://schemas.microsoft.com/office/drawing/2014/main" id="{5EC4B498-9522-4813-82E0-31729A9D33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5638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positive</a:t>
            </a:r>
          </a:p>
        </p:txBody>
      </p:sp>
      <p:pic>
        <p:nvPicPr>
          <p:cNvPr id="70665" name="Picture 8" descr="nbnp16">
            <a:extLst>
              <a:ext uri="{FF2B5EF4-FFF2-40B4-BE49-F238E27FC236}">
                <a16:creationId xmlns:a16="http://schemas.microsoft.com/office/drawing/2014/main" id="{C07A51F0-56C9-494A-93FE-C29BD925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9" descr="nbnp18">
            <a:extLst>
              <a:ext uri="{FF2B5EF4-FFF2-40B4-BE49-F238E27FC236}">
                <a16:creationId xmlns:a16="http://schemas.microsoft.com/office/drawing/2014/main" id="{FDEF2547-58F6-498C-8E90-C566B76C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68436F-BFF9-41CE-8AC6-DF1323B5D493}"/>
                  </a:ext>
                </a:extLst>
              </p14:cNvPr>
              <p14:cNvContentPartPr/>
              <p14:nvPr/>
            </p14:nvContentPartPr>
            <p14:xfrm>
              <a:off x="8280000" y="4762440"/>
              <a:ext cx="360360" cy="287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68436F-BFF9-41CE-8AC6-DF1323B5D49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70640" y="4753080"/>
                <a:ext cx="379080" cy="30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9931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DE58E30D-73E4-4458-AC84-00C51435B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B0374B-9663-4116-B9CB-DC1377E32A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D5171741-0005-4019-B667-A72FEFCEC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 sz="3200"/>
              <a:t>Well-Patterned Non-Buildings </a:t>
            </a:r>
            <a:r>
              <a:rPr lang="en-US" altLang="en-US" sz="2000">
                <a:solidFill>
                  <a:schemeClr val="hlink"/>
                </a:solidFill>
              </a:rPr>
              <a:t>(false positives)</a:t>
            </a:r>
            <a:endParaRPr lang="en-US" altLang="en-US"/>
          </a:p>
        </p:txBody>
      </p:sp>
      <p:pic>
        <p:nvPicPr>
          <p:cNvPr id="72708" name="Picture 3" descr="nbp02">
            <a:extLst>
              <a:ext uri="{FF2B5EF4-FFF2-40B4-BE49-F238E27FC236}">
                <a16:creationId xmlns:a16="http://schemas.microsoft.com/office/drawing/2014/main" id="{2EAF4197-6FF6-4055-B6C8-65825667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4" descr="nbp02_rst1">
            <a:extLst>
              <a:ext uri="{FF2B5EF4-FFF2-40B4-BE49-F238E27FC236}">
                <a16:creationId xmlns:a16="http://schemas.microsoft.com/office/drawing/2014/main" id="{5093DD64-F053-43A6-A410-EDAD2088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5" descr="nbp05">
            <a:extLst>
              <a:ext uri="{FF2B5EF4-FFF2-40B4-BE49-F238E27FC236}">
                <a16:creationId xmlns:a16="http://schemas.microsoft.com/office/drawing/2014/main" id="{CA424161-0481-442B-B99A-554147DE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6" descr="nbp05_rst1">
            <a:extLst>
              <a:ext uri="{FF2B5EF4-FFF2-40B4-BE49-F238E27FC236}">
                <a16:creationId xmlns:a16="http://schemas.microsoft.com/office/drawing/2014/main" id="{ECC856C1-15C6-4914-898E-A0E0D986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7" descr="nbp12">
            <a:extLst>
              <a:ext uri="{FF2B5EF4-FFF2-40B4-BE49-F238E27FC236}">
                <a16:creationId xmlns:a16="http://schemas.microsoft.com/office/drawing/2014/main" id="{DFA85145-4FAA-4468-A0F3-226FF00C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8" descr="nbp12_rst1">
            <a:extLst>
              <a:ext uri="{FF2B5EF4-FFF2-40B4-BE49-F238E27FC236}">
                <a16:creationId xmlns:a16="http://schemas.microsoft.com/office/drawing/2014/main" id="{67D33CC0-6FD2-4C1C-B4A8-CDF8E84A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21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CD2885B6-9390-485B-A575-5CD6C43B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1B64F9-42C3-4BDD-9671-E7E3F9D0DE89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5793A1B8-17B4-4D81-AEE9-B82E700AB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</a:p>
        </p:txBody>
      </p:sp>
      <p:graphicFrame>
        <p:nvGraphicFramePr>
          <p:cNvPr id="36050" name="Group 210">
            <a:extLst>
              <a:ext uri="{FF2B5EF4-FFF2-40B4-BE49-F238E27FC236}">
                <a16:creationId xmlns:a16="http://schemas.microsoft.com/office/drawing/2014/main" id="{59B161CC-3DCF-421E-87A4-A707F925183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33600"/>
          <a:ext cx="7772400" cy="3994151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156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Positive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Negative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positive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negative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Accuracy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(%)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Arborgreens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Campusinfall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89.6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Cannonbeach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87.5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Yellowstone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91.7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912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8466E244-AA3D-4D42-8FDF-B28CA4B3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907CA-303B-4940-A5E4-B689AC028D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B092A931-920F-45DE-A410-C38729E7B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  <a:br>
              <a:rPr lang="en-US" altLang="en-US" sz="3600"/>
            </a:br>
            <a:r>
              <a:rPr lang="en-US" altLang="en-US" sz="2800">
                <a:solidFill>
                  <a:schemeClr val="hlink"/>
                </a:solidFill>
              </a:rPr>
              <a:t>        False positives from Yellowstone</a:t>
            </a:r>
            <a:endParaRPr lang="en-US" altLang="en-US" sz="3600"/>
          </a:p>
        </p:txBody>
      </p:sp>
      <p:pic>
        <p:nvPicPr>
          <p:cNvPr id="76804" name="Picture 47" descr="yellow45">
            <a:extLst>
              <a:ext uri="{FF2B5EF4-FFF2-40B4-BE49-F238E27FC236}">
                <a16:creationId xmlns:a16="http://schemas.microsoft.com/office/drawing/2014/main" id="{F89A1DCF-06B3-42DF-B357-B8177FB6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48" descr="yellow36">
            <a:extLst>
              <a:ext uri="{FF2B5EF4-FFF2-40B4-BE49-F238E27FC236}">
                <a16:creationId xmlns:a16="http://schemas.microsoft.com/office/drawing/2014/main" id="{D9178AE0-A892-43BB-B80B-7527A05C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49" descr="yellow16">
            <a:extLst>
              <a:ext uri="{FF2B5EF4-FFF2-40B4-BE49-F238E27FC236}">
                <a16:creationId xmlns:a16="http://schemas.microsoft.com/office/drawing/2014/main" id="{1F7BC46B-B506-4640-B957-058548D9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50" descr="yellow13">
            <a:extLst>
              <a:ext uri="{FF2B5EF4-FFF2-40B4-BE49-F238E27FC236}">
                <a16:creationId xmlns:a16="http://schemas.microsoft.com/office/drawing/2014/main" id="{DABDB99E-DE5F-432E-BDCD-8EA86330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1">
            <a:extLst>
              <a:ext uri="{FF2B5EF4-FFF2-40B4-BE49-F238E27FC236}">
                <a16:creationId xmlns:a16="http://schemas.microsoft.com/office/drawing/2014/main" id="{E76927E5-6A43-4267-A099-A396F6B5E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5754688"/>
            <a:ext cx="530225" cy="4667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Script MT Bold" panose="03040602040607080904" pitchFamily="66" charset="0"/>
              </a:rPr>
              <a:t>   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A7313BC-0147-4555-8C01-875370CA459E}"/>
                  </a:ext>
                </a:extLst>
              </p14:cNvPr>
              <p14:cNvContentPartPr/>
              <p14:nvPr/>
            </p14:nvContentPartPr>
            <p14:xfrm>
              <a:off x="1560960" y="2270880"/>
              <a:ext cx="6181200" cy="4272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A7313BC-0147-4555-8C01-875370CA459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51600" y="2261520"/>
                <a:ext cx="6199920" cy="429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2064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C71F-83D7-416B-ADB3-86D113D1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95EB2-87D6-4CA6-B263-450EF110D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Unsupervised</a:t>
            </a:r>
            <a:r>
              <a:rPr lang="en-US" dirty="0"/>
              <a:t> (given the data, no class labels)</a:t>
            </a:r>
          </a:p>
          <a:p>
            <a:r>
              <a:rPr lang="en-US" dirty="0"/>
              <a:t>Supervised (given data with class labels)</a:t>
            </a:r>
          </a:p>
          <a:p>
            <a:r>
              <a:rPr lang="en-US" dirty="0"/>
              <a:t>We will look at two unsupervised methods today</a:t>
            </a:r>
          </a:p>
          <a:p>
            <a:pPr lvl="1"/>
            <a:r>
              <a:rPr lang="en-US" dirty="0"/>
              <a:t>K-means</a:t>
            </a:r>
          </a:p>
          <a:p>
            <a:pPr lvl="1"/>
            <a:r>
              <a:rPr lang="en-US" dirty="0"/>
              <a:t>EM</a:t>
            </a:r>
          </a:p>
          <a:p>
            <a:r>
              <a:rPr lang="en-US" dirty="0"/>
              <a:t>We saw that EM was used in Rob Fergus’s 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50F86-B80E-4572-ABA5-2CC93B26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249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9F3F0218-4DA8-456C-A193-2864D353B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E10795-6668-439E-B31C-A0FC523E1270}" type="slidenum">
              <a:rPr lang="en-US" altLang="en-US"/>
              <a:pPr eaLnBrk="1" hangingPunct="1"/>
              <a:t>48</a:t>
            </a:fld>
            <a:endParaRPr lang="en-US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3D67FFB8-C322-4438-9943-EA5A00B19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69708FD7-EA89-4EC6-8DB5-2E16F363A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4875"/>
            <a:ext cx="69691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There are K clusters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with means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The </a:t>
            </a:r>
            <a:r>
              <a:rPr lang="en-US" altLang="en-US" sz="2400" b="1">
                <a:latin typeface="Times New Roman" panose="02020603050405020304" pitchFamily="18" charset="0"/>
              </a:rPr>
              <a:t>least-squares error</a:t>
            </a:r>
            <a:r>
              <a:rPr lang="en-US" altLang="en-US" sz="2400">
                <a:latin typeface="Times New Roman" panose="02020603050405020304" pitchFamily="18" charset="0"/>
              </a:rPr>
              <a:t> is defined as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Out of all possible partitions into K clusters, 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  choose the one that minimizes D.</a:t>
            </a:r>
          </a:p>
        </p:txBody>
      </p:sp>
      <p:sp>
        <p:nvSpPr>
          <p:cNvPr id="15365" name="Text Box 4">
            <a:extLst>
              <a:ext uri="{FF2B5EF4-FFF2-40B4-BE49-F238E27FC236}">
                <a16:creationId xmlns:a16="http://schemas.microsoft.com/office/drawing/2014/main" id="{BB152016-7AC6-4DB3-8F8A-470DE202B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Why don’t we just do this?</a:t>
            </a:r>
          </a:p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If we could, would we get meaningful objects?</a:t>
            </a:r>
          </a:p>
        </p:txBody>
      </p:sp>
      <p:sp>
        <p:nvSpPr>
          <p:cNvPr id="15366" name="Text Box 5">
            <a:extLst>
              <a:ext uri="{FF2B5EF4-FFF2-40B4-BE49-F238E27FC236}">
                <a16:creationId xmlns:a16="http://schemas.microsoft.com/office/drawing/2014/main" id="{3C20CC66-5D9E-4EE9-87C8-CB3D7F2B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7" name="Text Box 6">
            <a:extLst>
              <a:ext uri="{FF2B5EF4-FFF2-40B4-BE49-F238E27FC236}">
                <a16:creationId xmlns:a16="http://schemas.microsoft.com/office/drawing/2014/main" id="{DF2E2112-A26E-4591-BA88-43429B260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k=1 x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 C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endParaRPr lang="en-US" altLang="en-US" baseline="-25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8" name="Text Box 7">
            <a:extLst>
              <a:ext uri="{FF2B5EF4-FFF2-40B4-BE49-F238E27FC236}">
                <a16:creationId xmlns:a16="http://schemas.microsoft.com/office/drawing/2014/main" id="{67A8CFD3-AEE3-4462-BB30-E39AB24C6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15369" name="Text Box 8">
            <a:extLst>
              <a:ext uri="{FF2B5EF4-FFF2-40B4-BE49-F238E27FC236}">
                <a16:creationId xmlns:a16="http://schemas.microsoft.com/office/drawing/2014/main" id="{07AA06F9-BD0B-49FC-9D39-00097AB40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0942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D5382502-05CE-403C-B5BC-5F98CF3CF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979FFF-0E96-438B-9EB9-ED3D420E1792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0F39876-B3E3-45D6-B505-9DAAB2B3C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16388" name="Text Box 3">
            <a:extLst>
              <a:ext uri="{FF2B5EF4-FFF2-40B4-BE49-F238E27FC236}">
                <a16:creationId xmlns:a16="http://schemas.microsoft.com/office/drawing/2014/main" id="{77EBF3E1-B139-42E6-A17D-BD3B8633A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Form K-means clusters from a set of n-dimensional vectors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1. Set ic (iteration count) to 1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2. Choose randomly a set of K means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(1), …, 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(1).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(ic)), k=1,…K</a:t>
            </a:r>
          </a:p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with nearest mean.</a:t>
            </a:r>
          </a:p>
          <a:p>
            <a:pPr eaLnBrk="1" hangingPunct="1"/>
            <a:endParaRPr lang="en-US" altLang="en-US" sz="2000">
              <a:solidFill>
                <a:schemeClr val="hlink"/>
              </a:solidFill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(ic),…,m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5. Repeat steps 3 and 4 until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 =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(ic+1) for all k.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C914044-5AC7-4510-A39E-02D63AE31F59}"/>
                  </a:ext>
                </a:extLst>
              </p14:cNvPr>
              <p14:cNvContentPartPr/>
              <p14:nvPr/>
            </p14:nvContentPartPr>
            <p14:xfrm>
              <a:off x="345240" y="1219320"/>
              <a:ext cx="7535160" cy="4378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C914044-5AC7-4510-A39E-02D63AE31F5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5880" y="1209960"/>
                <a:ext cx="7553880" cy="439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7842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208AE18D-56A5-4907-9EB3-06735BAA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C91C2A-1D60-44B7-BB46-9ED5F6860E4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98C8A43-9708-4420-9F7F-C2B627A00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What is a query?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516E9E1-5504-4C7C-91B6-01331B448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>
              <a:solidFill>
                <a:schemeClr val="tx2"/>
              </a:solidFill>
            </a:endParaRPr>
          </a:p>
          <a:p>
            <a:pPr lvl="1" eaLnBrk="1" hangingPunct="1"/>
            <a:r>
              <a:rPr lang="en-US" altLang="en-US"/>
              <a:t>an </a:t>
            </a:r>
            <a:r>
              <a:rPr lang="en-US" altLang="en-US">
                <a:solidFill>
                  <a:srgbClr val="008000"/>
                </a:solidFill>
              </a:rPr>
              <a:t>image</a:t>
            </a:r>
            <a:r>
              <a:rPr lang="en-US" altLang="en-US"/>
              <a:t> you already have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</a:t>
            </a:r>
            <a:endParaRPr lang="en-US" altLang="en-US">
              <a:solidFill>
                <a:srgbClr val="A50021"/>
              </a:solidFill>
            </a:endParaRPr>
          </a:p>
          <a:p>
            <a:pPr lvl="1" eaLnBrk="1" hangingPunct="1"/>
            <a:r>
              <a:rPr lang="en-US" altLang="en-US"/>
              <a:t>a rough </a:t>
            </a:r>
            <a:r>
              <a:rPr lang="en-US" altLang="en-US">
                <a:solidFill>
                  <a:srgbClr val="008000"/>
                </a:solidFill>
              </a:rPr>
              <a:t>sketch</a:t>
            </a:r>
            <a:r>
              <a:rPr lang="en-US" altLang="en-US"/>
              <a:t> you draw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endParaRPr lang="en-US" altLang="en-US">
              <a:solidFill>
                <a:schemeClr val="folHlink"/>
              </a:solidFill>
            </a:endParaRPr>
          </a:p>
          <a:p>
            <a:pPr lvl="1" eaLnBrk="1" hangingPunct="1"/>
            <a:r>
              <a:rPr lang="en-US" altLang="en-US"/>
              <a:t>a </a:t>
            </a:r>
            <a:r>
              <a:rPr lang="en-US" altLang="en-US">
                <a:solidFill>
                  <a:srgbClr val="008000"/>
                </a:solidFill>
              </a:rPr>
              <a:t>symbolic description</a:t>
            </a:r>
            <a:r>
              <a:rPr lang="en-US" altLang="en-US"/>
              <a:t> of what you want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r>
              <a:rPr lang="en-US" altLang="en-US">
                <a:solidFill>
                  <a:schemeClr val="folHlink"/>
                </a:solidFill>
              </a:rPr>
              <a:t>e.g. an image of a man and a woman on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folHlink"/>
                </a:solidFill>
              </a:rPr>
              <a:t>   a beach</a:t>
            </a:r>
          </a:p>
        </p:txBody>
      </p:sp>
    </p:spTree>
    <p:extLst>
      <p:ext uri="{BB962C8B-B14F-4D97-AF65-F5344CB8AC3E}">
        <p14:creationId xmlns:p14="http://schemas.microsoft.com/office/powerpoint/2010/main" val="464147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9C998EBA-9689-4A91-AA09-4C3972040E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89BEB3-FA84-41BA-87A8-9008A464B8BC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654A55C-A0C8-4F2B-A237-F932DD9D8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0D3F0CA5-7B30-4E73-B2C4-0573B6E951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178CAC5-1A66-47E8-AF10-3CE4D1CA2FDD}"/>
                  </a:ext>
                </a:extLst>
              </p14:cNvPr>
              <p14:cNvContentPartPr/>
              <p14:nvPr/>
            </p14:nvContentPartPr>
            <p14:xfrm>
              <a:off x="944280" y="1359360"/>
              <a:ext cx="7019280" cy="3548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178CAC5-1A66-47E8-AF10-3CE4D1CA2F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4920" y="1350000"/>
                <a:ext cx="7038000" cy="356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8692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82837E33-4157-4568-9399-4A8B2B2333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C6140D-1FCB-4693-94EB-1DBA98E6A8DD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C5B6DFF1-F209-4058-81B9-1378AA1C3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17B07518-C0B7-45D8-A6F2-DAFB0FBCC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478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452F6344-12FE-413E-942B-EDD3EBFCF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2200CB-BF8A-4F61-8D69-DC9243600B7F}" type="slidenum">
              <a:rPr lang="en-US" altLang="en-US"/>
              <a:pPr eaLnBrk="1" hangingPunct="1"/>
              <a:t>52</a:t>
            </a:fld>
            <a:endParaRPr lang="en-US" altLang="en-US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9FF041B-9405-4406-A696-569EF7E8A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EA58F75B-4634-4F66-9452-833729EF6D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</p:spTree>
    <p:extLst>
      <p:ext uri="{BB962C8B-B14F-4D97-AF65-F5344CB8AC3E}">
        <p14:creationId xmlns:p14="http://schemas.microsoft.com/office/powerpoint/2010/main" val="38774400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FCE2CEBC-5CDD-40C5-84AA-92E11301B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827FFF3-2D98-41C6-A37F-1FC49D629C89}" type="slidenum">
              <a:rPr lang="en-US" altLang="en-US"/>
              <a:pPr eaLnBrk="1" hangingPunct="1"/>
              <a:t>53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F15D2DE-4C86-4D01-BEB7-2EE546A908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B0724D4-B9AB-4DBC-A769-AE1DE0E80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Different ways to initialize the means</a:t>
            </a:r>
          </a:p>
          <a:p>
            <a:pPr eaLnBrk="1" hangingPunct="1"/>
            <a:r>
              <a:rPr lang="en-US" altLang="en-US"/>
              <a:t>Different stopping criteria</a:t>
            </a:r>
          </a:p>
          <a:p>
            <a:pPr eaLnBrk="1" hangingPunct="1"/>
            <a:r>
              <a:rPr lang="en-US" altLang="en-US"/>
              <a:t>Dynamic methods for determining the right number of clusters (K) for a given image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EM Algorithm: a probabilistic formulation </a:t>
            </a:r>
          </a:p>
        </p:txBody>
      </p:sp>
    </p:spTree>
    <p:extLst>
      <p:ext uri="{BB962C8B-B14F-4D97-AF65-F5344CB8AC3E}">
        <p14:creationId xmlns:p14="http://schemas.microsoft.com/office/powerpoint/2010/main" val="39653014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>
            <a:extLst>
              <a:ext uri="{FF2B5EF4-FFF2-40B4-BE49-F238E27FC236}">
                <a16:creationId xmlns:a16="http://schemas.microsoft.com/office/drawing/2014/main" id="{D284A083-4A9C-4093-A4A6-49F463285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4B9978-D18D-459C-BF8F-6F886BF167B5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1C745B59-AC6F-4CBD-9CC7-B44DB9A33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</a:t>
            </a:r>
            <a:r>
              <a:rPr lang="en-US" altLang="en-US"/>
              <a:t> 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6478B70E-25B7-4EDF-87DE-52C016883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Each cluster is represented by its mean </a:t>
            </a:r>
            <a:r>
              <a:rPr lang="en-US" altLang="en-US" sz="2400" i="1">
                <a:latin typeface="Times New Roman" panose="02020603050405020304" pitchFamily="18" charset="0"/>
              </a:rPr>
              <a:t>m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j</a:t>
            </a: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for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grpSp>
        <p:nvGrpSpPr>
          <p:cNvPr id="1030" name="Group 4">
            <a:extLst>
              <a:ext uri="{FF2B5EF4-FFF2-40B4-BE49-F238E27FC236}">
                <a16:creationId xmlns:a16="http://schemas.microsoft.com/office/drawing/2014/main" id="{682739EE-ECE6-458A-AB11-A424E3A8BE75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114800"/>
            <a:ext cx="1981200" cy="457200"/>
            <a:chOff x="1039" y="2680"/>
            <a:chExt cx="1104" cy="288"/>
          </a:xfrm>
        </p:grpSpPr>
        <p:sp>
          <p:nvSpPr>
            <p:cNvPr id="1031" name="Text Box 5">
              <a:extLst>
                <a:ext uri="{FF2B5EF4-FFF2-40B4-BE49-F238E27FC236}">
                  <a16:creationId xmlns:a16="http://schemas.microsoft.com/office/drawing/2014/main" id="{692034A2-48CF-49DB-87C2-1F721E312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" y="2680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  <p:sp>
          <p:nvSpPr>
            <p:cNvPr id="1032" name="AutoShape 6">
              <a:extLst>
                <a:ext uri="{FF2B5EF4-FFF2-40B4-BE49-F238E27FC236}">
                  <a16:creationId xmlns:a16="http://schemas.microsoft.com/office/drawing/2014/main" id="{00FF04F4-C425-4A8D-A6FE-1EC877F1C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2796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3" name="Text Box 7">
              <a:extLst>
                <a:ext uri="{FF2B5EF4-FFF2-40B4-BE49-F238E27FC236}">
                  <a16:creationId xmlns:a16="http://schemas.microsoft.com/office/drawing/2014/main" id="{16862E3D-99B6-4240-BBE0-967D3881D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" y="268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C</a:t>
              </a:r>
              <a:r>
                <a:rPr lang="en-US" altLang="en-US" sz="2400">
                  <a:latin typeface="Times New Roman" panose="02020603050405020304" pitchFamily="18" charset="0"/>
                </a:rPr>
                <a:t>(</a:t>
              </a: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r>
                <a:rPr lang="en-US" altLang="en-US" sz="2400">
                  <a:latin typeface="Times New Roman" panose="02020603050405020304" pitchFamily="18" charset="0"/>
                </a:rPr>
                <a:t>)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1026" name="Object 8">
            <a:extLst>
              <a:ext uri="{FF2B5EF4-FFF2-40B4-BE49-F238E27FC236}">
                <a16:creationId xmlns:a16="http://schemas.microsoft.com/office/drawing/2014/main" id="{9CB80BCA-FE38-4C49-886E-9D34D12FAA19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63675" y="5499100"/>
          <a:ext cx="2906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4" name="Equation" r:id="rId3" imgW="1447560" imgH="241200" progId="Equation.3">
                  <p:embed/>
                </p:oleObj>
              </mc:Choice>
              <mc:Fallback>
                <p:oleObj name="Equation" r:id="rId3" imgW="1447560" imgH="241200" progId="Equation.3">
                  <p:embed/>
                  <p:pic>
                    <p:nvPicPr>
                      <p:cNvPr id="1026" name="Object 8">
                        <a:extLst>
                          <a:ext uri="{FF2B5EF4-FFF2-40B4-BE49-F238E27FC236}">
                            <a16:creationId xmlns:a16="http://schemas.microsoft.com/office/drawing/2014/main" id="{9CB80BCA-FE38-4C49-886E-9D34D12FAA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5499100"/>
                        <a:ext cx="2906713" cy="482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22CDE8D-A3E7-4EAE-9A44-08F969662369}"/>
                  </a:ext>
                </a:extLst>
              </p14:cNvPr>
              <p14:cNvContentPartPr/>
              <p14:nvPr/>
            </p14:nvContentPartPr>
            <p14:xfrm>
              <a:off x="1283760" y="3065760"/>
              <a:ext cx="5182200" cy="1968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22CDE8D-A3E7-4EAE-9A44-08F96966236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74400" y="3056400"/>
                <a:ext cx="5200920" cy="198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69010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DAD32A56-516F-418B-8AD1-B4F228B6D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5E6B376-B622-4B3E-B6DF-5C1274A1B3E4}" type="slidenum">
              <a:rPr lang="en-US" altLang="en-US"/>
              <a:pPr eaLnBrk="1" hangingPunct="1"/>
              <a:t>55</a:t>
            </a:fld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EF5E9828-F5BC-433E-8587-667286CB1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E722DF5-6380-4C43-947C-3317F7693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id="{72507BE7-1FC7-4193-88B1-0A4773383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0" name="Rectangle 5">
            <a:extLst>
              <a:ext uri="{FF2B5EF4-FFF2-40B4-BE49-F238E27FC236}">
                <a16:creationId xmlns:a16="http://schemas.microsoft.com/office/drawing/2014/main" id="{279593C4-0B27-4B58-8DDC-361E5F543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1" name="Rectangle 6">
            <a:extLst>
              <a:ext uri="{FF2B5EF4-FFF2-40B4-BE49-F238E27FC236}">
                <a16:creationId xmlns:a16="http://schemas.microsoft.com/office/drawing/2014/main" id="{074ED2A6-662F-4E9A-AEEF-16E19887D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2" name="Rectangle 7">
            <a:extLst>
              <a:ext uri="{FF2B5EF4-FFF2-40B4-BE49-F238E27FC236}">
                <a16:creationId xmlns:a16="http://schemas.microsoft.com/office/drawing/2014/main" id="{5DF40BED-8A51-4160-92F7-91D1E762F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3" name="Rectangle 8">
            <a:extLst>
              <a:ext uri="{FF2B5EF4-FFF2-40B4-BE49-F238E27FC236}">
                <a16:creationId xmlns:a16="http://schemas.microsoft.com/office/drawing/2014/main" id="{1172AC7C-BDFD-47B9-8E06-F36E34362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4" name="Rectangle 9">
            <a:extLst>
              <a:ext uri="{FF2B5EF4-FFF2-40B4-BE49-F238E27FC236}">
                <a16:creationId xmlns:a16="http://schemas.microsoft.com/office/drawing/2014/main" id="{D2A9778C-FB62-419F-9EDA-2EB03378C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5" name="Rectangle 10">
            <a:extLst>
              <a:ext uri="{FF2B5EF4-FFF2-40B4-BE49-F238E27FC236}">
                <a16:creationId xmlns:a16="http://schemas.microsoft.com/office/drawing/2014/main" id="{5F4B9E5E-87EC-48E9-9998-CE551877D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6" name="Rectangle 11">
            <a:extLst>
              <a:ext uri="{FF2B5EF4-FFF2-40B4-BE49-F238E27FC236}">
                <a16:creationId xmlns:a16="http://schemas.microsoft.com/office/drawing/2014/main" id="{40B0D9E5-9711-4430-9C0D-86FC953C7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7" name="Rectangle 12">
            <a:extLst>
              <a:ext uri="{FF2B5EF4-FFF2-40B4-BE49-F238E27FC236}">
                <a16:creationId xmlns:a16="http://schemas.microsoft.com/office/drawing/2014/main" id="{6C9612D2-969F-49F8-8AC5-EE74E55AC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8" name="Rectangle 13">
            <a:extLst>
              <a:ext uri="{FF2B5EF4-FFF2-40B4-BE49-F238E27FC236}">
                <a16:creationId xmlns:a16="http://schemas.microsoft.com/office/drawing/2014/main" id="{663443FB-DA92-4894-B0E7-DFB57448B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9" name="Rectangle 14">
            <a:extLst>
              <a:ext uri="{FF2B5EF4-FFF2-40B4-BE49-F238E27FC236}">
                <a16:creationId xmlns:a16="http://schemas.microsoft.com/office/drawing/2014/main" id="{5C707795-0721-48D1-A1C3-D6BD33F7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0" name="Rectangle 15">
            <a:extLst>
              <a:ext uri="{FF2B5EF4-FFF2-40B4-BE49-F238E27FC236}">
                <a16:creationId xmlns:a16="http://schemas.microsoft.com/office/drawing/2014/main" id="{95A1165D-88C9-4081-8DA1-3E9E242D1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1" name="Rectangle 16">
            <a:extLst>
              <a:ext uri="{FF2B5EF4-FFF2-40B4-BE49-F238E27FC236}">
                <a16:creationId xmlns:a16="http://schemas.microsoft.com/office/drawing/2014/main" id="{DA280B78-A7F9-430C-A2D2-BBC2D2F20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2" name="Rectangle 17">
            <a:extLst>
              <a:ext uri="{FF2B5EF4-FFF2-40B4-BE49-F238E27FC236}">
                <a16:creationId xmlns:a16="http://schemas.microsoft.com/office/drawing/2014/main" id="{235BA91A-BCF2-49BE-8C8E-E5BCB0EB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3" name="Rectangle 18">
            <a:extLst>
              <a:ext uri="{FF2B5EF4-FFF2-40B4-BE49-F238E27FC236}">
                <a16:creationId xmlns:a16="http://schemas.microsoft.com/office/drawing/2014/main" id="{56D8B9FA-3482-4788-BCCB-28313B6A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4" name="Rectangle 19">
            <a:extLst>
              <a:ext uri="{FF2B5EF4-FFF2-40B4-BE49-F238E27FC236}">
                <a16:creationId xmlns:a16="http://schemas.microsoft.com/office/drawing/2014/main" id="{CC030C01-CEF3-491B-A3E3-6C4674250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5" name="Rectangle 20">
            <a:extLst>
              <a:ext uri="{FF2B5EF4-FFF2-40B4-BE49-F238E27FC236}">
                <a16:creationId xmlns:a16="http://schemas.microsoft.com/office/drawing/2014/main" id="{89422A17-899A-463D-9F10-126D9F427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6" name="Rectangle 21">
            <a:extLst>
              <a:ext uri="{FF2B5EF4-FFF2-40B4-BE49-F238E27FC236}">
                <a16:creationId xmlns:a16="http://schemas.microsoft.com/office/drawing/2014/main" id="{6680B880-A5CA-40C8-985C-F6BFE9033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7" name="Rectangle 22">
            <a:extLst>
              <a:ext uri="{FF2B5EF4-FFF2-40B4-BE49-F238E27FC236}">
                <a16:creationId xmlns:a16="http://schemas.microsoft.com/office/drawing/2014/main" id="{63E0BE7D-8651-4293-8A07-8E8010519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8" name="Rectangle 23">
            <a:extLst>
              <a:ext uri="{FF2B5EF4-FFF2-40B4-BE49-F238E27FC236}">
                <a16:creationId xmlns:a16="http://schemas.microsoft.com/office/drawing/2014/main" id="{EE33D3A1-0419-47C4-B099-3C470C32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9" name="Rectangle 24">
            <a:extLst>
              <a:ext uri="{FF2B5EF4-FFF2-40B4-BE49-F238E27FC236}">
                <a16:creationId xmlns:a16="http://schemas.microsoft.com/office/drawing/2014/main" id="{960AA952-5275-461F-BE27-EDE9729A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0" name="Oval 25">
            <a:extLst>
              <a:ext uri="{FF2B5EF4-FFF2-40B4-BE49-F238E27FC236}">
                <a16:creationId xmlns:a16="http://schemas.microsoft.com/office/drawing/2014/main" id="{35CC7F2E-2876-4F7E-930E-A720206E3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1" name="Oval 26">
            <a:extLst>
              <a:ext uri="{FF2B5EF4-FFF2-40B4-BE49-F238E27FC236}">
                <a16:creationId xmlns:a16="http://schemas.microsoft.com/office/drawing/2014/main" id="{6BF72A1F-6CB3-42A7-8680-F3BF0524E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2" name="Rectangle 27">
            <a:extLst>
              <a:ext uri="{FF2B5EF4-FFF2-40B4-BE49-F238E27FC236}">
                <a16:creationId xmlns:a16="http://schemas.microsoft.com/office/drawing/2014/main" id="{5634B763-646B-4283-B5C4-120B1D8B5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3" name="Rectangle 28">
            <a:extLst>
              <a:ext uri="{FF2B5EF4-FFF2-40B4-BE49-F238E27FC236}">
                <a16:creationId xmlns:a16="http://schemas.microsoft.com/office/drawing/2014/main" id="{F4FBDEDD-D687-4EE0-9F79-A40DF785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4" name="Rectangle 29">
            <a:extLst>
              <a:ext uri="{FF2B5EF4-FFF2-40B4-BE49-F238E27FC236}">
                <a16:creationId xmlns:a16="http://schemas.microsoft.com/office/drawing/2014/main" id="{2241352C-B00F-4FC7-B770-7BBE4E278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223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A90BFC39-2680-4E18-9D1E-4049C2DB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D4D99B5-3B8C-4A07-81FC-70CC63A22D0F}" type="slidenum">
              <a:rPr lang="en-US" altLang="en-US"/>
              <a:pPr eaLnBrk="1" hangingPunct="1"/>
              <a:t>56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A2D878D-C5F7-44E0-8D59-F726B67C1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A86B3D53-B6A2-4D6E-9756-8C524AC89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3" name="Rectangle 4">
            <a:extLst>
              <a:ext uri="{FF2B5EF4-FFF2-40B4-BE49-F238E27FC236}">
                <a16:creationId xmlns:a16="http://schemas.microsoft.com/office/drawing/2014/main" id="{04065A95-24AB-4100-AF62-9DBC284DD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4" name="Rectangle 5">
            <a:extLst>
              <a:ext uri="{FF2B5EF4-FFF2-40B4-BE49-F238E27FC236}">
                <a16:creationId xmlns:a16="http://schemas.microsoft.com/office/drawing/2014/main" id="{9A3488D4-5CF7-4241-9229-25BF781A9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5" name="Rectangle 6">
            <a:extLst>
              <a:ext uri="{FF2B5EF4-FFF2-40B4-BE49-F238E27FC236}">
                <a16:creationId xmlns:a16="http://schemas.microsoft.com/office/drawing/2014/main" id="{3D484581-86DA-44D6-94A2-09A6B6EEC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Rectangle 7">
            <a:extLst>
              <a:ext uri="{FF2B5EF4-FFF2-40B4-BE49-F238E27FC236}">
                <a16:creationId xmlns:a16="http://schemas.microsoft.com/office/drawing/2014/main" id="{38170ECA-A1A6-491D-9D67-F1C2FF7BA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7" name="Rectangle 8">
            <a:extLst>
              <a:ext uri="{FF2B5EF4-FFF2-40B4-BE49-F238E27FC236}">
                <a16:creationId xmlns:a16="http://schemas.microsoft.com/office/drawing/2014/main" id="{13C00166-F993-4D76-8D45-3D12C2C9D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8" name="Rectangle 9">
            <a:extLst>
              <a:ext uri="{FF2B5EF4-FFF2-40B4-BE49-F238E27FC236}">
                <a16:creationId xmlns:a16="http://schemas.microsoft.com/office/drawing/2014/main" id="{642A1F0B-08E6-4085-8CA3-43D5B7BB7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9" name="Rectangle 10">
            <a:extLst>
              <a:ext uri="{FF2B5EF4-FFF2-40B4-BE49-F238E27FC236}">
                <a16:creationId xmlns:a16="http://schemas.microsoft.com/office/drawing/2014/main" id="{7AE8B681-D442-424A-8FD9-13F6F8E4A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0" name="Rectangle 11">
            <a:extLst>
              <a:ext uri="{FF2B5EF4-FFF2-40B4-BE49-F238E27FC236}">
                <a16:creationId xmlns:a16="http://schemas.microsoft.com/office/drawing/2014/main" id="{D47C5F93-CBA4-4AEA-A44A-B68F74BE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1" name="Rectangle 12">
            <a:extLst>
              <a:ext uri="{FF2B5EF4-FFF2-40B4-BE49-F238E27FC236}">
                <a16:creationId xmlns:a16="http://schemas.microsoft.com/office/drawing/2014/main" id="{25BBA10E-8D99-4C71-AC04-92B49DDD5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2" name="Rectangle 13">
            <a:extLst>
              <a:ext uri="{FF2B5EF4-FFF2-40B4-BE49-F238E27FC236}">
                <a16:creationId xmlns:a16="http://schemas.microsoft.com/office/drawing/2014/main" id="{31527556-6057-4653-818D-C7BFF5E2C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3" name="Rectangle 14">
            <a:extLst>
              <a:ext uri="{FF2B5EF4-FFF2-40B4-BE49-F238E27FC236}">
                <a16:creationId xmlns:a16="http://schemas.microsoft.com/office/drawing/2014/main" id="{C0B91BDC-62DC-4E18-A9C2-6FDDC7BE1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4" name="Rectangle 15">
            <a:extLst>
              <a:ext uri="{FF2B5EF4-FFF2-40B4-BE49-F238E27FC236}">
                <a16:creationId xmlns:a16="http://schemas.microsoft.com/office/drawing/2014/main" id="{16EF99F0-A4D6-40C5-92BB-B99CB60C9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5" name="Rectangle 16">
            <a:extLst>
              <a:ext uri="{FF2B5EF4-FFF2-40B4-BE49-F238E27FC236}">
                <a16:creationId xmlns:a16="http://schemas.microsoft.com/office/drawing/2014/main" id="{F25FAE4C-28BE-4C04-893B-54B7E70D8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6" name="Rectangle 17">
            <a:extLst>
              <a:ext uri="{FF2B5EF4-FFF2-40B4-BE49-F238E27FC236}">
                <a16:creationId xmlns:a16="http://schemas.microsoft.com/office/drawing/2014/main" id="{A53A04D1-D51E-49DE-98AE-85054F9C0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7" name="Rectangle 18">
            <a:extLst>
              <a:ext uri="{FF2B5EF4-FFF2-40B4-BE49-F238E27FC236}">
                <a16:creationId xmlns:a16="http://schemas.microsoft.com/office/drawing/2014/main" id="{6D60F4D2-815C-48E0-9FE1-154EA2B4A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8" name="Rectangle 19">
            <a:extLst>
              <a:ext uri="{FF2B5EF4-FFF2-40B4-BE49-F238E27FC236}">
                <a16:creationId xmlns:a16="http://schemas.microsoft.com/office/drawing/2014/main" id="{9263CCB7-D14C-4F8B-B074-D87E80659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9" name="Rectangle 20">
            <a:extLst>
              <a:ext uri="{FF2B5EF4-FFF2-40B4-BE49-F238E27FC236}">
                <a16:creationId xmlns:a16="http://schemas.microsoft.com/office/drawing/2014/main" id="{11B1B848-D774-43DB-BB96-76C642B80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0" name="Rectangle 21">
            <a:extLst>
              <a:ext uri="{FF2B5EF4-FFF2-40B4-BE49-F238E27FC236}">
                <a16:creationId xmlns:a16="http://schemas.microsoft.com/office/drawing/2014/main" id="{EE34BD04-78D2-480C-AF07-7011FE970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1" name="Rectangle 22">
            <a:extLst>
              <a:ext uri="{FF2B5EF4-FFF2-40B4-BE49-F238E27FC236}">
                <a16:creationId xmlns:a16="http://schemas.microsoft.com/office/drawing/2014/main" id="{498A6BAB-484F-4D1A-A43A-0829F3B40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2" name="Rectangle 23">
            <a:extLst>
              <a:ext uri="{FF2B5EF4-FFF2-40B4-BE49-F238E27FC236}">
                <a16:creationId xmlns:a16="http://schemas.microsoft.com/office/drawing/2014/main" id="{703D2526-B0D2-4E98-AEBD-5410616A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3" name="Rectangle 24">
            <a:extLst>
              <a:ext uri="{FF2B5EF4-FFF2-40B4-BE49-F238E27FC236}">
                <a16:creationId xmlns:a16="http://schemas.microsoft.com/office/drawing/2014/main" id="{CABFB917-62C2-47E2-8A17-5F5AD7EE4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4" name="Oval 25">
            <a:extLst>
              <a:ext uri="{FF2B5EF4-FFF2-40B4-BE49-F238E27FC236}">
                <a16:creationId xmlns:a16="http://schemas.microsoft.com/office/drawing/2014/main" id="{078C0A7B-2E6D-405A-9789-5B28B481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5" name="Oval 26">
            <a:extLst>
              <a:ext uri="{FF2B5EF4-FFF2-40B4-BE49-F238E27FC236}">
                <a16:creationId xmlns:a16="http://schemas.microsoft.com/office/drawing/2014/main" id="{B5F43219-C5E4-48F6-9FD9-A0096D12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6" name="Rectangle 27">
            <a:extLst>
              <a:ext uri="{FF2B5EF4-FFF2-40B4-BE49-F238E27FC236}">
                <a16:creationId xmlns:a16="http://schemas.microsoft.com/office/drawing/2014/main" id="{BFF771B0-023B-4DCF-B966-0422C0AE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7" name="Rectangle 28">
            <a:extLst>
              <a:ext uri="{FF2B5EF4-FFF2-40B4-BE49-F238E27FC236}">
                <a16:creationId xmlns:a16="http://schemas.microsoft.com/office/drawing/2014/main" id="{11F61398-1E67-4AD8-BBD5-DA28D71E0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8" name="Rectangle 29">
            <a:extLst>
              <a:ext uri="{FF2B5EF4-FFF2-40B4-BE49-F238E27FC236}">
                <a16:creationId xmlns:a16="http://schemas.microsoft.com/office/drawing/2014/main" id="{9F7C0626-43FC-4D5E-B437-DCA1155DF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9" name="Oval 30">
            <a:extLst>
              <a:ext uri="{FF2B5EF4-FFF2-40B4-BE49-F238E27FC236}">
                <a16:creationId xmlns:a16="http://schemas.microsoft.com/office/drawing/2014/main" id="{40216B92-AE0C-4009-8FAF-F0F29F061609}"/>
              </a:ext>
            </a:extLst>
          </p:cNvPr>
          <p:cNvSpPr>
            <a:spLocks noChangeArrowheads="1"/>
          </p:cNvSpPr>
          <p:nvPr/>
        </p:nvSpPr>
        <p:spPr bwMode="auto">
          <a:xfrm rot="2274968">
            <a:off x="2039938" y="3049588"/>
            <a:ext cx="2225675" cy="1685925"/>
          </a:xfrm>
          <a:prstGeom prst="ellips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0" name="Oval 31">
            <a:extLst>
              <a:ext uri="{FF2B5EF4-FFF2-40B4-BE49-F238E27FC236}">
                <a16:creationId xmlns:a16="http://schemas.microsoft.com/office/drawing/2014/main" id="{FF6FA4C3-3FC0-48CD-862C-CDE6B6174190}"/>
              </a:ext>
            </a:extLst>
          </p:cNvPr>
          <p:cNvSpPr>
            <a:spLocks noChangeArrowheads="1"/>
          </p:cNvSpPr>
          <p:nvPr/>
        </p:nvSpPr>
        <p:spPr bwMode="auto">
          <a:xfrm rot="1590417">
            <a:off x="4454525" y="3221038"/>
            <a:ext cx="1700213" cy="1803400"/>
          </a:xfrm>
          <a:prstGeom prst="ellips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1" name="Text Box 32">
            <a:extLst>
              <a:ext uri="{FF2B5EF4-FFF2-40B4-BE49-F238E27FC236}">
                <a16:creationId xmlns:a16="http://schemas.microsoft.com/office/drawing/2014/main" id="{D63CF2D5-D200-47C0-AFAC-9D795DAAC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2020888"/>
            <a:ext cx="461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Where do the red points belong?</a:t>
            </a:r>
          </a:p>
        </p:txBody>
      </p:sp>
    </p:spTree>
    <p:extLst>
      <p:ext uri="{BB962C8B-B14F-4D97-AF65-F5344CB8AC3E}">
        <p14:creationId xmlns:p14="http://schemas.microsoft.com/office/powerpoint/2010/main" val="17983494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6">
            <a:extLst>
              <a:ext uri="{FF2B5EF4-FFF2-40B4-BE49-F238E27FC236}">
                <a16:creationId xmlns:a16="http://schemas.microsoft.com/office/drawing/2014/main" id="{5EB9ED0E-CA1C-44CB-B7A3-D78157D91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22A8CDB-00E2-42AA-814F-3ADB8E48A748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  <p:sp>
        <p:nvSpPr>
          <p:cNvPr id="2053" name="Rectangle 2">
            <a:extLst>
              <a:ext uri="{FF2B5EF4-FFF2-40B4-BE49-F238E27FC236}">
                <a16:creationId xmlns:a16="http://schemas.microsoft.com/office/drawing/2014/main" id="{990CB575-8116-4DF8-A5B3-7A42CCCCF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</a:t>
            </a:r>
            <a:r>
              <a:rPr lang="en-US" altLang="en-US">
                <a:solidFill>
                  <a:srgbClr val="FF0000"/>
                </a:solidFill>
                <a:sym typeface="Symbol" panose="05050102010706020507" pitchFamily="18" charset="2"/>
              </a:rPr>
              <a:t> EM</a:t>
            </a:r>
          </a:p>
        </p:txBody>
      </p:sp>
      <p:sp>
        <p:nvSpPr>
          <p:cNvPr id="2054" name="Rectangle 3">
            <a:extLst>
              <a:ext uri="{FF2B5EF4-FFF2-40B4-BE49-F238E27FC236}">
                <a16:creationId xmlns:a16="http://schemas.microsoft.com/office/drawing/2014/main" id="{885A83FA-ECDB-4E1A-A677-6B55EAE63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</a:t>
            </a:r>
            <a:endParaRPr lang="en-US" altLang="en-US" sz="2400" i="1" baseline="-250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of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sp>
        <p:nvSpPr>
          <p:cNvPr id="2055" name="Text Box 4">
            <a:extLst>
              <a:ext uri="{FF2B5EF4-FFF2-40B4-BE49-F238E27FC236}">
                <a16:creationId xmlns:a16="http://schemas.microsoft.com/office/drawing/2014/main" id="{3AA8E122-4391-4982-BEF7-8275E243E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6670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(</a:t>
            </a:r>
            <a:r>
              <a:rPr lang="en-US" altLang="en-US" sz="24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4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4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4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400" i="1">
                <a:latin typeface="Times" panose="02020603050405020304" pitchFamily="18" charset="0"/>
              </a:rPr>
              <a:t>P</a:t>
            </a:r>
            <a:r>
              <a:rPr lang="en-US" altLang="en-US" sz="2400">
                <a:latin typeface="Times" panose="02020603050405020304" pitchFamily="18" charset="0"/>
              </a:rPr>
              <a:t>(</a:t>
            </a:r>
            <a:r>
              <a:rPr lang="en-US" altLang="en-US" sz="2400" i="1">
                <a:latin typeface="Times" panose="02020603050405020304" pitchFamily="18" charset="0"/>
              </a:rPr>
              <a:t>C</a:t>
            </a:r>
            <a:r>
              <a:rPr lang="en-US" altLang="en-US" sz="2400" i="1" baseline="-25000">
                <a:latin typeface="Times" panose="02020603050405020304" pitchFamily="18" charset="0"/>
              </a:rPr>
              <a:t>j</a:t>
            </a:r>
            <a:r>
              <a:rPr lang="en-US" altLang="en-US" sz="2400">
                <a:latin typeface="Times" panose="02020603050405020304" pitchFamily="18" charset="0"/>
              </a:rPr>
              <a:t>)</a:t>
            </a:r>
            <a:r>
              <a:rPr lang="en-US" altLang="en-US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" panose="02020603050405020304" pitchFamily="18" charset="0"/>
              </a:rPr>
              <a:t>for each cluster </a:t>
            </a:r>
            <a:r>
              <a:rPr lang="en-US" altLang="en-US" sz="24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2050" name="Object 5">
            <a:extLst>
              <a:ext uri="{FF2B5EF4-FFF2-40B4-BE49-F238E27FC236}">
                <a16:creationId xmlns:a16="http://schemas.microsoft.com/office/drawing/2014/main" id="{823CC9C6-3355-4440-ACDB-1B3E820773A3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47800" y="4038600"/>
          <a:ext cx="132715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2" name="Equation" r:id="rId3" imgW="622080" imgH="241200" progId="Equation.3">
                  <p:embed/>
                </p:oleObj>
              </mc:Choice>
              <mc:Fallback>
                <p:oleObj name="Equation" r:id="rId3" imgW="622080" imgH="241200" progId="Equation.3">
                  <p:embed/>
                  <p:pic>
                    <p:nvPicPr>
                      <p:cNvPr id="2050" name="Object 5">
                        <a:extLst>
                          <a:ext uri="{FF2B5EF4-FFF2-40B4-BE49-F238E27FC236}">
                            <a16:creationId xmlns:a16="http://schemas.microsoft.com/office/drawing/2014/main" id="{823CC9C6-3355-4440-ACDB-1B3E820773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038600"/>
                        <a:ext cx="1327150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6" name="Group 6">
            <a:extLst>
              <a:ext uri="{FF2B5EF4-FFF2-40B4-BE49-F238E27FC236}">
                <a16:creationId xmlns:a16="http://schemas.microsoft.com/office/drawing/2014/main" id="{1FC2C2DF-28EC-4786-9E4A-9C0558B1077B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5105400"/>
            <a:ext cx="4868863" cy="531813"/>
            <a:chOff x="919" y="3800"/>
            <a:chExt cx="3067" cy="335"/>
          </a:xfrm>
        </p:grpSpPr>
        <p:graphicFrame>
          <p:nvGraphicFramePr>
            <p:cNvPr id="2051" name="Object 7">
              <a:extLst>
                <a:ext uri="{FF2B5EF4-FFF2-40B4-BE49-F238E27FC236}">
                  <a16:creationId xmlns:a16="http://schemas.microsoft.com/office/drawing/2014/main" id="{F81E6C96-B68C-4C49-B1A4-B2811FDCB9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19" y="3800"/>
            <a:ext cx="1274" cy="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03" name="Equation" r:id="rId5" imgW="952200" imgH="241200" progId="Equation.3">
                    <p:embed/>
                  </p:oleObj>
                </mc:Choice>
                <mc:Fallback>
                  <p:oleObj name="Equation" r:id="rId5" imgW="952200" imgH="241200" progId="Equation.3">
                    <p:embed/>
                    <p:pic>
                      <p:nvPicPr>
                        <p:cNvPr id="2051" name="Object 7">
                          <a:extLst>
                            <a:ext uri="{FF2B5EF4-FFF2-40B4-BE49-F238E27FC236}">
                              <a16:creationId xmlns:a16="http://schemas.microsoft.com/office/drawing/2014/main" id="{F81E6C96-B68C-4C49-B1A4-B2811FDCB97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" y="3800"/>
                          <a:ext cx="1274" cy="3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1" name="Text Box 8">
              <a:extLst>
                <a:ext uri="{FF2B5EF4-FFF2-40B4-BE49-F238E27FC236}">
                  <a16:creationId xmlns:a16="http://schemas.microsoft.com/office/drawing/2014/main" id="{3809FFF7-A698-4C30-A997-008E3215A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3840"/>
              <a:ext cx="14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>
                  <a:latin typeface="Times" panose="02020603050405020304" pitchFamily="18" charset="0"/>
                </a:rPr>
                <a:t>For each cluster </a:t>
              </a:r>
              <a:r>
                <a:rPr lang="en-US" altLang="en-US" sz="2400" i="1">
                  <a:latin typeface="Times" panose="02020603050405020304" pitchFamily="18" charset="0"/>
                </a:rPr>
                <a:t>j</a:t>
              </a:r>
            </a:p>
          </p:txBody>
        </p:sp>
      </p:grpSp>
      <p:sp>
        <p:nvSpPr>
          <p:cNvPr id="2057" name="Text Box 9">
            <a:extLst>
              <a:ext uri="{FF2B5EF4-FFF2-40B4-BE49-F238E27FC236}">
                <a16:creationId xmlns:a16="http://schemas.microsoft.com/office/drawing/2014/main" id="{9EA6D721-5D45-4FD6-928D-EB2383F8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038600"/>
            <a:ext cx="174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Expectation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CB148286-2DDE-4B21-8CBD-71E3C56AA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75" y="4953000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Maximization</a:t>
            </a:r>
          </a:p>
        </p:txBody>
      </p:sp>
      <p:sp>
        <p:nvSpPr>
          <p:cNvPr id="2059" name="AutoShape 11">
            <a:extLst>
              <a:ext uri="{FF2B5EF4-FFF2-40B4-BE49-F238E27FC236}">
                <a16:creationId xmlns:a16="http://schemas.microsoft.com/office/drawing/2014/main" id="{B9B76239-CDA3-40CD-BBF1-52A308769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191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0" name="AutoShape 12">
            <a:extLst>
              <a:ext uri="{FF2B5EF4-FFF2-40B4-BE49-F238E27FC236}">
                <a16:creationId xmlns:a16="http://schemas.microsoft.com/office/drawing/2014/main" id="{73100FCB-D8AC-455F-9312-AD4B0D4F4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105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9563B6A-7935-4F60-B5BB-ADC1072E4403}"/>
                  </a:ext>
                </a:extLst>
              </p14:cNvPr>
              <p14:cNvContentPartPr/>
              <p14:nvPr/>
            </p14:nvContentPartPr>
            <p14:xfrm>
              <a:off x="1050120" y="3142800"/>
              <a:ext cx="7645680" cy="2515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9563B6A-7935-4F60-B5BB-ADC1072E440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0760" y="3133440"/>
                <a:ext cx="7664400" cy="253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084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2DD69-2445-40DC-BCF2-459883F8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covariance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46FC5-5AFA-4778-8F6E-1DD88E8F7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For a multidimensional distribution of n dimensions (X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):</a:t>
            </a:r>
          </a:p>
          <a:p>
            <a:r>
              <a:rPr lang="en-US" dirty="0"/>
              <a:t>Its mean µ is a vector </a:t>
            </a:r>
            <a:r>
              <a:rPr lang="en-US" dirty="0">
                <a:solidFill>
                  <a:srgbClr val="FF0000"/>
                </a:solidFill>
              </a:rPr>
              <a:t>µ = (x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 x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, …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>
                <a:solidFill>
                  <a:srgbClr val="0000CC"/>
                </a:solidFill>
              </a:rPr>
              <a:t>   Example: µ = (r, g, b)</a:t>
            </a:r>
          </a:p>
          <a:p>
            <a:r>
              <a:rPr lang="en-US" dirty="0"/>
              <a:t>Its covariance matrix gives the variances and covariances for pairs of variables: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FF0000"/>
                </a:solidFill>
              </a:rPr>
              <a:t>Σ = a matrix in which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ii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l-GR" dirty="0">
                <a:solidFill>
                  <a:srgbClr val="FF0000"/>
                </a:solidFill>
              </a:rPr>
              <a:t>σ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(variance)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and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ij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err="1">
                <a:solidFill>
                  <a:srgbClr val="FF0000"/>
                </a:solidFill>
              </a:rPr>
              <a:t>Cov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dirty="0" err="1">
                <a:solidFill>
                  <a:srgbClr val="FF0000"/>
                </a:solidFill>
              </a:rPr>
              <a:t>,X</a:t>
            </a:r>
            <a:r>
              <a:rPr lang="en-US" baseline="-25000" dirty="0" err="1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FF0000"/>
                </a:solidFill>
              </a:rPr>
              <a:t>) (covariance of two)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807A7-D309-46AE-A2FC-EEE9CF30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02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10F1645B-FD12-46AF-9F7A-46028EF78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F2EBBBF-979B-4E4D-9485-08D0EDFCF5D7}" type="slidenum">
              <a:rPr lang="en-US" altLang="en-US"/>
              <a:pPr eaLnBrk="1" hangingPunct="1"/>
              <a:t>59</a:t>
            </a:fld>
            <a:endParaRPr lang="en-US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132EDDB3-73A1-412A-B0F3-F799BA7E9C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EC60E9A-F409-4AE2-B86E-AC041036E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Each cluster C</a:t>
            </a:r>
            <a:r>
              <a:rPr lang="en-US" altLang="en-US" baseline="-25000"/>
              <a:t>j</a:t>
            </a:r>
            <a:r>
              <a:rPr lang="en-US" altLang="en-US"/>
              <a:t> is represented by a Gaussian distribution N(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pPr eaLnBrk="1" hangingPunct="1"/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</p:txBody>
      </p:sp>
      <p:sp>
        <p:nvSpPr>
          <p:cNvPr id="23557" name="Line 4">
            <a:extLst>
              <a:ext uri="{FF2B5EF4-FFF2-40B4-BE49-F238E27FC236}">
                <a16:creationId xmlns:a16="http://schemas.microsoft.com/office/drawing/2014/main" id="{860C8211-26CC-4453-9585-E159C2303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5">
            <a:extLst>
              <a:ext uri="{FF2B5EF4-FFF2-40B4-BE49-F238E27FC236}">
                <a16:creationId xmlns:a16="http://schemas.microsoft.com/office/drawing/2014/main" id="{47AF1B88-2567-4FF2-A774-B3DF6DCFF8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6">
            <a:extLst>
              <a:ext uri="{FF2B5EF4-FFF2-40B4-BE49-F238E27FC236}">
                <a16:creationId xmlns:a16="http://schemas.microsoft.com/office/drawing/2014/main" id="{A84E340C-C296-4EDE-A1A9-BDF7CDA82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7">
            <a:extLst>
              <a:ext uri="{FF2B5EF4-FFF2-40B4-BE49-F238E27FC236}">
                <a16:creationId xmlns:a16="http://schemas.microsoft.com/office/drawing/2014/main" id="{62E9F94B-FDE1-4116-A4A9-4C4C3CF1A8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8">
            <a:extLst>
              <a:ext uri="{FF2B5EF4-FFF2-40B4-BE49-F238E27FC236}">
                <a16:creationId xmlns:a16="http://schemas.microsoft.com/office/drawing/2014/main" id="{EC357BC9-5542-4459-B6DF-BF2109834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9">
            <a:extLst>
              <a:ext uri="{FF2B5EF4-FFF2-40B4-BE49-F238E27FC236}">
                <a16:creationId xmlns:a16="http://schemas.microsoft.com/office/drawing/2014/main" id="{B37900FE-4187-481D-8962-0C4097BFF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Text Box 10">
            <a:extLst>
              <a:ext uri="{FF2B5EF4-FFF2-40B4-BE49-F238E27FC236}">
                <a16:creationId xmlns:a16="http://schemas.microsoft.com/office/drawing/2014/main" id="{53CBEADD-BF3D-4DAB-BFB3-9AC895D0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0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3564" name="Text Box 11">
            <a:extLst>
              <a:ext uri="{FF2B5EF4-FFF2-40B4-BE49-F238E27FC236}">
                <a16:creationId xmlns:a16="http://schemas.microsoft.com/office/drawing/2014/main" id="{AA883212-6641-4A12-AA96-233B4EB56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sp>
        <p:nvSpPr>
          <p:cNvPr id="23565" name="Text Box 12">
            <a:extLst>
              <a:ext uri="{FF2B5EF4-FFF2-40B4-BE49-F238E27FC236}">
                <a16:creationId xmlns:a16="http://schemas.microsoft.com/office/drawing/2014/main" id="{A76CA3BA-2DC1-47C9-8165-6B82F1710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pic>
        <p:nvPicPr>
          <p:cNvPr id="23566" name="Picture 13">
            <a:extLst>
              <a:ext uri="{FF2B5EF4-FFF2-40B4-BE49-F238E27FC236}">
                <a16:creationId xmlns:a16="http://schemas.microsoft.com/office/drawing/2014/main" id="{F68F82D9-C4D4-4E72-93F9-258AB552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1095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4">
            <a:extLst>
              <a:ext uri="{FF2B5EF4-FFF2-40B4-BE49-F238E27FC236}">
                <a16:creationId xmlns:a16="http://schemas.microsoft.com/office/drawing/2014/main" id="{C3DA9514-E4DF-4A12-AE27-40DA1F80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91000"/>
            <a:ext cx="13716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5">
            <a:extLst>
              <a:ext uri="{FF2B5EF4-FFF2-40B4-BE49-F238E27FC236}">
                <a16:creationId xmlns:a16="http://schemas.microsoft.com/office/drawing/2014/main" id="{6D12F8F6-5351-479F-966F-F6DD0BD1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942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6BF8179-C3E3-4A4E-AE06-D1055378CA4C}"/>
                  </a:ext>
                </a:extLst>
              </p14:cNvPr>
              <p14:cNvContentPartPr/>
              <p14:nvPr/>
            </p14:nvContentPartPr>
            <p14:xfrm>
              <a:off x="2651760" y="3407760"/>
              <a:ext cx="5965920" cy="3150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6BF8179-C3E3-4A4E-AE06-D1055378CA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42400" y="3398400"/>
                <a:ext cx="5984640" cy="316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309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>
            <a:extLst>
              <a:ext uri="{FF2B5EF4-FFF2-40B4-BE49-F238E27FC236}">
                <a16:creationId xmlns:a16="http://schemas.microsoft.com/office/drawing/2014/main" id="{48381E1D-E5A6-45EE-B9D7-2FBFBD1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32C7A6E-9406-4730-A1C6-73D4C14BB9F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F3A2C66B-09AD-4373-BFF9-747FC704D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Some Systems You Can Try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B40E8A37-B0E3-4342-9DA7-DEFD56643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3124200"/>
            <a:ext cx="8366125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Corbis sells sold high-quality images for use in advertising,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/>
              <a:t>   marketing, illustrating, etc. </a:t>
            </a:r>
            <a:r>
              <a:rPr lang="en-US" altLang="en-US" sz="2400" dirty="0">
                <a:solidFill>
                  <a:srgbClr val="FF0000"/>
                </a:solidFill>
              </a:rPr>
              <a:t>Corbis was sold to a Chinese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  company, but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Getty images now provides the image sales.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</a:t>
            </a:r>
            <a:r>
              <a:rPr lang="en-US" altLang="en-US" sz="1800" dirty="0">
                <a:hlinkClick r:id="rId2"/>
              </a:rPr>
              <a:t>http://www.gettyimages.com/search/2/image?excludenudity=true&amp;sort=best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altLang="en-US" sz="1800" dirty="0"/>
          </a:p>
        </p:txBody>
      </p:sp>
      <p:cxnSp>
        <p:nvCxnSpPr>
          <p:cNvPr id="9221" name="Straight Connector 2">
            <a:extLst>
              <a:ext uri="{FF2B5EF4-FFF2-40B4-BE49-F238E27FC236}">
                <a16:creationId xmlns:a16="http://schemas.microsoft.com/office/drawing/2014/main" id="{ECA54A4B-CD05-4910-9BBE-E7ED28B3CE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400" y="3236913"/>
            <a:ext cx="457200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666357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97637E47-3D38-4D40-9B30-04362BA8CD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ED8DFE3-EDE0-47A9-8DEC-C92BFB95A3FB}" type="slidenum">
              <a:rPr lang="en-US" altLang="en-US"/>
              <a:pPr eaLnBrk="1" hangingPunct="1"/>
              <a:t>60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F01FECDF-D104-4C9E-8AFC-4D1F12DB7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Expectation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CFB5F71C-404E-40E8-8810-5B05E51FF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For each point x</a:t>
            </a:r>
            <a:r>
              <a:rPr lang="en-US" altLang="en-US" baseline="-25000"/>
              <a:t>i</a:t>
            </a:r>
            <a:r>
              <a:rPr lang="en-US" altLang="en-US"/>
              <a:t> and  each cluster C</a:t>
            </a:r>
            <a:r>
              <a:rPr lang="en-US" altLang="en-US" baseline="-25000"/>
              <a:t>j</a:t>
            </a:r>
            <a:r>
              <a:rPr lang="en-US" altLang="en-US"/>
              <a:t>  compute 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).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 = 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 </a:t>
            </a:r>
            <a:r>
              <a:rPr lang="en-US" altLang="en-US"/>
              <a:t>) / P(x</a:t>
            </a:r>
            <a:r>
              <a:rPr lang="en-US" altLang="en-US" baseline="-25000"/>
              <a:t>i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P(x</a:t>
            </a:r>
            <a:r>
              <a:rPr lang="en-US" altLang="en-US" baseline="-25000"/>
              <a:t>i</a:t>
            </a:r>
            <a:r>
              <a:rPr lang="en-US" altLang="en-US"/>
              <a:t>) = </a:t>
            </a:r>
            <a:r>
              <a:rPr lang="en-US" altLang="en-US">
                <a:sym typeface="Symbol" panose="05050102010706020507" pitchFamily="18" charset="2"/>
              </a:rPr>
              <a:t> </a:t>
            </a:r>
            <a:r>
              <a:rPr lang="en-US" altLang="en-US"/>
              <a:t>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Where do we get P(x</a:t>
            </a:r>
            <a:r>
              <a:rPr lang="en-US" altLang="en-US" baseline="-25000">
                <a:solidFill>
                  <a:srgbClr val="FF0000"/>
                </a:solidFill>
              </a:rPr>
              <a:t>i </a:t>
            </a:r>
            <a:r>
              <a:rPr lang="en-US" altLang="en-US">
                <a:solidFill>
                  <a:srgbClr val="FF0000"/>
                </a:solidFill>
              </a:rPr>
              <a:t>| 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  and P(C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)?</a:t>
            </a:r>
          </a:p>
        </p:txBody>
      </p:sp>
      <p:sp>
        <p:nvSpPr>
          <p:cNvPr id="24581" name="Text Box 4">
            <a:extLst>
              <a:ext uri="{FF2B5EF4-FFF2-40B4-BE49-F238E27FC236}">
                <a16:creationId xmlns:a16="http://schemas.microsoft.com/office/drawing/2014/main" id="{847825A6-5BF7-431D-95D3-5B89C6FC2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648200"/>
            <a:ext cx="23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0C887A2-3A28-4014-8379-AF0104AFA1CE}"/>
                  </a:ext>
                </a:extLst>
              </p14:cNvPr>
              <p14:cNvContentPartPr/>
              <p14:nvPr/>
            </p14:nvContentPartPr>
            <p14:xfrm>
              <a:off x="2546280" y="2580120"/>
              <a:ext cx="2431440" cy="2248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0C887A2-3A28-4014-8379-AF0104AFA1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36920" y="2570760"/>
                <a:ext cx="2450160" cy="226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06105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42D6EFAD-8964-4144-8606-40EB7C7F36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2169CC0-136A-474C-AEE8-EA6354862304}" type="slidenum">
              <a:rPr lang="en-US" altLang="en-US"/>
              <a:pPr eaLnBrk="1" hangingPunct="1"/>
              <a:t>61</a:t>
            </a:fld>
            <a:endParaRPr lang="en-US" altLang="en-US"/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DBDD9712-8EDF-488F-A1E0-EF3CD41F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8000" r="64999" b="28999"/>
          <a:stretch>
            <a:fillRect/>
          </a:stretch>
        </p:blipFill>
        <p:spPr bwMode="auto">
          <a:xfrm>
            <a:off x="1752600" y="1905000"/>
            <a:ext cx="5486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5">
            <a:extLst>
              <a:ext uri="{FF2B5EF4-FFF2-40B4-BE49-F238E27FC236}">
                <a16:creationId xmlns:a16="http://schemas.microsoft.com/office/drawing/2014/main" id="{F6BC06D5-59B6-4E7F-8D9B-2C3A7B84E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1055688"/>
            <a:ext cx="6269038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2800"/>
              <a:t>Use the pdf for a normal distribution:</a:t>
            </a:r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r>
              <a:rPr lang="en-US" altLang="en-US" sz="2800"/>
              <a:t> Use </a:t>
            </a:r>
            <a:r>
              <a:rPr lang="en-US" altLang="en-US" sz="2800">
                <a:sym typeface="Symbol" panose="05050102010706020507" pitchFamily="18" charset="2"/>
              </a:rPr>
              <a:t>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 = P(C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) from the current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parameters of cluster 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.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9318215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6">
            <a:extLst>
              <a:ext uri="{FF2B5EF4-FFF2-40B4-BE49-F238E27FC236}">
                <a16:creationId xmlns:a16="http://schemas.microsoft.com/office/drawing/2014/main" id="{3846F437-5513-4FF9-B540-4C580788B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3495F5-1173-4934-9695-DF3BFDE6E7D7}" type="slidenum">
              <a:rPr lang="en-US" altLang="en-US"/>
              <a:pPr eaLnBrk="1" hangingPunct="1"/>
              <a:t>62</a:t>
            </a:fld>
            <a:endParaRPr lang="en-US" altLang="en-US"/>
          </a:p>
        </p:txBody>
      </p:sp>
      <p:sp>
        <p:nvSpPr>
          <p:cNvPr id="3078" name="Rectangle 2">
            <a:extLst>
              <a:ext uri="{FF2B5EF4-FFF2-40B4-BE49-F238E27FC236}">
                <a16:creationId xmlns:a16="http://schemas.microsoft.com/office/drawing/2014/main" id="{8D030FC7-F936-42A1-B08A-7729E0413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Maximization</a:t>
            </a:r>
          </a:p>
        </p:txBody>
      </p:sp>
      <p:sp>
        <p:nvSpPr>
          <p:cNvPr id="3079" name="Rectangle 3">
            <a:extLst>
              <a:ext uri="{FF2B5EF4-FFF2-40B4-BE49-F238E27FC236}">
                <a16:creationId xmlns:a16="http://schemas.microsoft.com/office/drawing/2014/main" id="{B1E1617D-3F2A-4A69-85C2-4DEABE54CE1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Having computed P(C</a:t>
            </a:r>
            <a:r>
              <a:rPr lang="en-US" altLang="en-US" sz="2800" baseline="-25000"/>
              <a:t>j</a:t>
            </a:r>
            <a:r>
              <a:rPr lang="en-US" altLang="en-US" sz="2800"/>
              <a:t> | x</a:t>
            </a:r>
            <a:r>
              <a:rPr lang="en-US" altLang="en-US" sz="2800" baseline="-25000"/>
              <a:t>i</a:t>
            </a:r>
            <a:r>
              <a:rPr lang="en-US" altLang="en-US" sz="2800"/>
              <a:t>) for each point x</a:t>
            </a:r>
            <a:r>
              <a:rPr lang="en-US" altLang="en-US" sz="2800" baseline="-25000"/>
              <a:t>i</a:t>
            </a:r>
            <a:r>
              <a:rPr lang="en-US" altLang="en-US" sz="2800"/>
              <a:t> and 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, use them to compute new mean, variance, and weight for each cluster.</a:t>
            </a:r>
          </a:p>
        </p:txBody>
      </p:sp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C291410F-651E-4E76-8682-EEF72D5D5790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86400" y="1676400"/>
          <a:ext cx="213360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0" name="Equation" r:id="rId3" imgW="1333440" imgH="660240" progId="Equation.3">
                  <p:embed/>
                </p:oleObj>
              </mc:Choice>
              <mc:Fallback>
                <p:oleObj name="Equation" r:id="rId3" imgW="1333440" imgH="660240" progId="Equation.3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C291410F-651E-4E76-8682-EEF72D5D57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676400"/>
                        <a:ext cx="2133600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>
            <a:extLst>
              <a:ext uri="{FF2B5EF4-FFF2-40B4-BE49-F238E27FC236}">
                <a16:creationId xmlns:a16="http://schemas.microsoft.com/office/drawing/2014/main" id="{3DCC009D-6A90-42EA-A120-737C18C68D7B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638800" y="3200400"/>
          <a:ext cx="32004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1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3075" name="Object 6">
                        <a:extLst>
                          <a:ext uri="{FF2B5EF4-FFF2-40B4-BE49-F238E27FC236}">
                            <a16:creationId xmlns:a16="http://schemas.microsoft.com/office/drawing/2014/main" id="{3DCC009D-6A90-42EA-A120-737C18C68D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696"/>
                      <a:stretch>
                        <a:fillRect/>
                      </a:stretch>
                    </p:blipFill>
                    <p:spPr bwMode="auto">
                      <a:xfrm>
                        <a:off x="5638800" y="3200400"/>
                        <a:ext cx="320040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8">
            <a:extLst>
              <a:ext uri="{FF2B5EF4-FFF2-40B4-BE49-F238E27FC236}">
                <a16:creationId xmlns:a16="http://schemas.microsoft.com/office/drawing/2014/main" id="{04482B08-1C4F-4335-A133-16C79FB14A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4724400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2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3076" name="Object 8">
                        <a:extLst>
                          <a:ext uri="{FF2B5EF4-FFF2-40B4-BE49-F238E27FC236}">
                            <a16:creationId xmlns:a16="http://schemas.microsoft.com/office/drawing/2014/main" id="{04482B08-1C4F-4335-A133-16C79FB14A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724400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9">
            <a:extLst>
              <a:ext uri="{FF2B5EF4-FFF2-40B4-BE49-F238E27FC236}">
                <a16:creationId xmlns:a16="http://schemas.microsoft.com/office/drawing/2014/main" id="{0E3B1C19-2494-4DA3-8F4F-D7FF109A1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3462338"/>
            <a:ext cx="38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</a:t>
            </a:r>
            <a:r>
              <a:rPr lang="en-US" altLang="en-US" baseline="-25000">
                <a:sym typeface="Symbol" panose="05050102010706020507" pitchFamily="18" charset="2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40666986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>
            <a:extLst>
              <a:ext uri="{FF2B5EF4-FFF2-40B4-BE49-F238E27FC236}">
                <a16:creationId xmlns:a16="http://schemas.microsoft.com/office/drawing/2014/main" id="{7DA9BFF7-94D4-4579-BB9A-28DBF6CED5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6755CB0-7EEA-43B7-B816-CAABC7D47159}" type="slidenum">
              <a:rPr lang="en-US" altLang="en-US"/>
              <a:pPr eaLnBrk="1" hangingPunct="1"/>
              <a:t>63</a:t>
            </a:fld>
            <a:endParaRPr lang="en-US" altLang="en-US"/>
          </a:p>
        </p:txBody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1B223AF0-DDCB-419A-B9D1-3B096BC1C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9454B563-DD79-4E66-9EED-9D4D6E58B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4102" name="Rectangle 4">
            <a:extLst>
              <a:ext uri="{FF2B5EF4-FFF2-40B4-BE49-F238E27FC236}">
                <a16:creationId xmlns:a16="http://schemas.microsoft.com/office/drawing/2014/main" id="{2DC8ACB2-ED94-4320-BBA9-357A7412D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Expectation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sp>
        <p:nvSpPr>
          <p:cNvPr id="4103" name="Text Box 5">
            <a:extLst>
              <a:ext uri="{FF2B5EF4-FFF2-40B4-BE49-F238E27FC236}">
                <a16:creationId xmlns:a16="http://schemas.microsoft.com/office/drawing/2014/main" id="{FDFE60D6-6044-4341-BE1D-C526D932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4104" name="Text Box 6">
            <a:extLst>
              <a:ext uri="{FF2B5EF4-FFF2-40B4-BE49-F238E27FC236}">
                <a16:creationId xmlns:a16="http://schemas.microsoft.com/office/drawing/2014/main" id="{18048C85-450D-4832-ABC7-2F15798AB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4105" name="Text Box 7">
            <a:extLst>
              <a:ext uri="{FF2B5EF4-FFF2-40B4-BE49-F238E27FC236}">
                <a16:creationId xmlns:a16="http://schemas.microsoft.com/office/drawing/2014/main" id="{E00D1330-98C0-4C1E-8427-4AAEA3E24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4106" name="Text Box 8">
            <a:extLst>
              <a:ext uri="{FF2B5EF4-FFF2-40B4-BE49-F238E27FC236}">
                <a16:creationId xmlns:a16="http://schemas.microsoft.com/office/drawing/2014/main" id="{7E4E8172-9E85-4832-954D-FD9EB545B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4107" name="AutoShape 9">
            <a:extLst>
              <a:ext uri="{FF2B5EF4-FFF2-40B4-BE49-F238E27FC236}">
                <a16:creationId xmlns:a16="http://schemas.microsoft.com/office/drawing/2014/main" id="{A6D717C8-EC99-425B-8699-AF288B9F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8" name="Rectangle 10">
            <a:extLst>
              <a:ext uri="{FF2B5EF4-FFF2-40B4-BE49-F238E27FC236}">
                <a16:creationId xmlns:a16="http://schemas.microsoft.com/office/drawing/2014/main" id="{DB06A354-F83C-4515-A7B2-615F11FC3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4098" name="Object 11">
            <a:extLst>
              <a:ext uri="{FF2B5EF4-FFF2-40B4-BE49-F238E27FC236}">
                <a16:creationId xmlns:a16="http://schemas.microsoft.com/office/drawing/2014/main" id="{F90958F9-1641-49E0-9C73-C0D444FE4B7B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898525" y="4827588"/>
          <a:ext cx="6756400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7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4098" name="Object 11">
                        <a:extLst>
                          <a:ext uri="{FF2B5EF4-FFF2-40B4-BE49-F238E27FC236}">
                            <a16:creationId xmlns:a16="http://schemas.microsoft.com/office/drawing/2014/main" id="{F90958F9-1641-49E0-9C73-C0D444FE4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4827588"/>
                        <a:ext cx="6756400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45976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>
            <a:extLst>
              <a:ext uri="{FF2B5EF4-FFF2-40B4-BE49-F238E27FC236}">
                <a16:creationId xmlns:a16="http://schemas.microsoft.com/office/drawing/2014/main" id="{A9FE5CB7-1A16-44A8-8AD0-3FADD4C9B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A9B761-F132-47DD-9F3C-8D438BF686B1}" type="slidenum">
              <a:rPr lang="en-US" altLang="en-US"/>
              <a:pPr eaLnBrk="1" hangingPunct="1"/>
              <a:t>64</a:t>
            </a:fld>
            <a:endParaRPr lang="en-US" altLang="en-US"/>
          </a:p>
        </p:txBody>
      </p:sp>
      <p:sp>
        <p:nvSpPr>
          <p:cNvPr id="5126" name="Text Box 2">
            <a:extLst>
              <a:ext uri="{FF2B5EF4-FFF2-40B4-BE49-F238E27FC236}">
                <a16:creationId xmlns:a16="http://schemas.microsoft.com/office/drawing/2014/main" id="{1C41A884-2904-48E7-805F-14C326A1B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5127" name="Rectangle 3">
            <a:extLst>
              <a:ext uri="{FF2B5EF4-FFF2-40B4-BE49-F238E27FC236}">
                <a16:creationId xmlns:a16="http://schemas.microsoft.com/office/drawing/2014/main" id="{9EDDD683-D64F-415E-A4A5-7E8B39B35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5128" name="Rectangle 4">
            <a:extLst>
              <a:ext uri="{FF2B5EF4-FFF2-40B4-BE49-F238E27FC236}">
                <a16:creationId xmlns:a16="http://schemas.microsoft.com/office/drawing/2014/main" id="{FB0C050C-BC8F-46B8-AB03-070348912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Maximization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graphicFrame>
        <p:nvGraphicFramePr>
          <p:cNvPr id="5122" name="Object 5">
            <a:extLst>
              <a:ext uri="{FF2B5EF4-FFF2-40B4-BE49-F238E27FC236}">
                <a16:creationId xmlns:a16="http://schemas.microsoft.com/office/drawing/2014/main" id="{09FD99E4-15A1-492B-A698-7F6D41C781F8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4876800"/>
          <a:ext cx="3811588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1" name="Equation" r:id="rId3" imgW="2400120" imgH="660240" progId="Equation.3">
                  <p:embed/>
                </p:oleObj>
              </mc:Choice>
              <mc:Fallback>
                <p:oleObj name="Equation" r:id="rId3" imgW="2400120" imgH="660240" progId="Equation.3">
                  <p:embed/>
                  <p:pic>
                    <p:nvPicPr>
                      <p:cNvPr id="5122" name="Object 5">
                        <a:extLst>
                          <a:ext uri="{FF2B5EF4-FFF2-40B4-BE49-F238E27FC236}">
                            <a16:creationId xmlns:a16="http://schemas.microsoft.com/office/drawing/2014/main" id="{09FD99E4-15A1-492B-A698-7F6D41C781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76800"/>
                        <a:ext cx="3811588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6">
            <a:extLst>
              <a:ext uri="{FF2B5EF4-FFF2-40B4-BE49-F238E27FC236}">
                <a16:creationId xmlns:a16="http://schemas.microsoft.com/office/drawing/2014/main" id="{BFCC520F-AA8A-4471-918E-4A5973616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5130" name="Text Box 7">
            <a:extLst>
              <a:ext uri="{FF2B5EF4-FFF2-40B4-BE49-F238E27FC236}">
                <a16:creationId xmlns:a16="http://schemas.microsoft.com/office/drawing/2014/main" id="{358D5B91-4954-4E2A-96F2-B197EEF8A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5131" name="Text Box 8">
            <a:extLst>
              <a:ext uri="{FF2B5EF4-FFF2-40B4-BE49-F238E27FC236}">
                <a16:creationId xmlns:a16="http://schemas.microsoft.com/office/drawing/2014/main" id="{F5EE4527-8E70-4C77-B08F-9A9178F0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5132" name="Text Box 9">
            <a:extLst>
              <a:ext uri="{FF2B5EF4-FFF2-40B4-BE49-F238E27FC236}">
                <a16:creationId xmlns:a16="http://schemas.microsoft.com/office/drawing/2014/main" id="{5FB47FBD-5435-452F-AE6C-6CAF71931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5133" name="AutoShape 10">
            <a:extLst>
              <a:ext uri="{FF2B5EF4-FFF2-40B4-BE49-F238E27FC236}">
                <a16:creationId xmlns:a16="http://schemas.microsoft.com/office/drawing/2014/main" id="{947EF0BE-0834-4D8E-9A8E-904820779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4" name="Rectangle 11">
            <a:extLst>
              <a:ext uri="{FF2B5EF4-FFF2-40B4-BE49-F238E27FC236}">
                <a16:creationId xmlns:a16="http://schemas.microsoft.com/office/drawing/2014/main" id="{04180470-CCC5-4C56-84B3-9E0CCD7AB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5123" name="Object 12">
            <a:extLst>
              <a:ext uri="{FF2B5EF4-FFF2-40B4-BE49-F238E27FC236}">
                <a16:creationId xmlns:a16="http://schemas.microsoft.com/office/drawing/2014/main" id="{57D3A48D-ED6F-4ABE-8ADE-C95FF5F5402A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381000" y="4953000"/>
          <a:ext cx="2097088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2" name="Equation" r:id="rId5" imgW="1333440" imgH="660240" progId="Equation.3">
                  <p:embed/>
                </p:oleObj>
              </mc:Choice>
              <mc:Fallback>
                <p:oleObj name="Equation" r:id="rId5" imgW="1333440" imgH="660240" progId="Equation.3">
                  <p:embed/>
                  <p:pic>
                    <p:nvPicPr>
                      <p:cNvPr id="5123" name="Object 12">
                        <a:extLst>
                          <a:ext uri="{FF2B5EF4-FFF2-40B4-BE49-F238E27FC236}">
                            <a16:creationId xmlns:a16="http://schemas.microsoft.com/office/drawing/2014/main" id="{57D3A48D-ED6F-4ABE-8ADE-C95FF5F540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953000"/>
                        <a:ext cx="2097088" cy="106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13">
            <a:extLst>
              <a:ext uri="{FF2B5EF4-FFF2-40B4-BE49-F238E27FC236}">
                <a16:creationId xmlns:a16="http://schemas.microsoft.com/office/drawing/2014/main" id="{952CD076-599E-4F96-9ECE-917357C107BE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465888" y="4827588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3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5124" name="Object 13">
                        <a:extLst>
                          <a:ext uri="{FF2B5EF4-FFF2-40B4-BE49-F238E27FC236}">
                            <a16:creationId xmlns:a16="http://schemas.microsoft.com/office/drawing/2014/main" id="{952CD076-599E-4F96-9ECE-917357C107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4827588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4418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99C81260-8B9D-46D4-8AFE-3BEAEA76F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A12B8C-7093-45C3-B4CA-95112880CE7A}" type="slidenum">
              <a:rPr lang="en-US" altLang="en-US"/>
              <a:pPr eaLnBrk="1" hangingPunct="1"/>
              <a:t>65</a:t>
            </a:fld>
            <a:endParaRPr lang="en-US" altLang="en-US"/>
          </a:p>
        </p:txBody>
      </p:sp>
      <p:sp>
        <p:nvSpPr>
          <p:cNvPr id="6151" name="Rectangle 2">
            <a:extLst>
              <a:ext uri="{FF2B5EF4-FFF2-40B4-BE49-F238E27FC236}">
                <a16:creationId xmlns:a16="http://schemas.microsoft.com/office/drawing/2014/main" id="{8DF36481-40E5-4937-B0CC-2D6BE77E5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CC"/>
                </a:solidFill>
                <a:sym typeface="Symbol" panose="05050102010706020507" pitchFamily="18" charset="2"/>
              </a:rPr>
              <a:t>Full EM Algorithm</a:t>
            </a:r>
            <a:b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</a:br>
            <a: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  <a:t>Multi-Dimensional</a:t>
            </a:r>
          </a:p>
        </p:txBody>
      </p:sp>
      <p:sp>
        <p:nvSpPr>
          <p:cNvPr id="6152" name="Rectangle 3">
            <a:extLst>
              <a:ext uri="{FF2B5EF4-FFF2-40B4-BE49-F238E27FC236}">
                <a16:creationId xmlns:a16="http://schemas.microsoft.com/office/drawing/2014/main" id="{AF0FDCC6-3D4B-4762-8882-B5E8DAC039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u="sng" dirty="0"/>
              <a:t>Boot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latin typeface="Times New Roman" panose="02020603050405020304" pitchFamily="18" charset="0"/>
              </a:rPr>
              <a:t>Initialize </a:t>
            </a:r>
            <a:r>
              <a:rPr lang="en-US" altLang="en-US" sz="2000" i="1" dirty="0">
                <a:latin typeface="Times New Roman" panose="02020603050405020304" pitchFamily="18" charset="0"/>
              </a:rPr>
              <a:t>K</a:t>
            </a:r>
            <a:r>
              <a:rPr lang="en-US" altLang="en-US" sz="2000" dirty="0">
                <a:latin typeface="Times New Roman" panose="02020603050405020304" pitchFamily="18" charset="0"/>
              </a:rPr>
              <a:t> clusters: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1</a:t>
            </a:r>
            <a:r>
              <a:rPr lang="en-US" altLang="en-US" sz="2000" i="1" dirty="0">
                <a:latin typeface="Times New Roman" panose="02020603050405020304" pitchFamily="18" charset="0"/>
              </a:rPr>
              <a:t>, …,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K</a:t>
            </a:r>
            <a:endParaRPr lang="en-US" altLang="en-US" sz="2000" i="1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	</a:t>
            </a:r>
          </a:p>
          <a:p>
            <a:pPr lvl="1" eaLnBrk="1" hangingPunct="1">
              <a:buFontTx/>
              <a:buNone/>
            </a:pPr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endParaRPr lang="en-US" altLang="en-US" sz="2000" i="1" baseline="-250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400" u="sng" dirty="0"/>
              <a:t>Iteration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Expectation Step</a:t>
            </a:r>
          </a:p>
          <a:p>
            <a:pPr lvl="1" eaLnBrk="1" hangingPunct="1"/>
            <a:endParaRPr lang="en-US" altLang="en-US" sz="2400" dirty="0"/>
          </a:p>
          <a:p>
            <a:pPr lvl="1" eaLnBrk="1" hangingPunct="1"/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Maximization Step</a:t>
            </a:r>
          </a:p>
          <a:p>
            <a:pPr lvl="1" eaLnBrk="1" hangingPunct="1">
              <a:buFontTx/>
              <a:buNone/>
            </a:pPr>
            <a:endParaRPr lang="en-US" altLang="en-US" sz="2400" dirty="0"/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  <p:sp>
        <p:nvSpPr>
          <p:cNvPr id="6153" name="Text Box 4">
            <a:extLst>
              <a:ext uri="{FF2B5EF4-FFF2-40B4-BE49-F238E27FC236}">
                <a16:creationId xmlns:a16="http://schemas.microsoft.com/office/drawing/2014/main" id="{6F520EDD-027E-4604-A380-C38467EFB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(</a:t>
            </a:r>
            <a:r>
              <a:rPr lang="en-US" altLang="en-US" sz="20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0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0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0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000" i="1">
                <a:latin typeface="Times" panose="02020603050405020304" pitchFamily="18" charset="0"/>
              </a:rPr>
              <a:t>P</a:t>
            </a:r>
            <a:r>
              <a:rPr lang="en-US" altLang="en-US" sz="2000">
                <a:latin typeface="Times" panose="02020603050405020304" pitchFamily="18" charset="0"/>
              </a:rPr>
              <a:t>(</a:t>
            </a:r>
            <a:r>
              <a:rPr lang="en-US" altLang="en-US" sz="2000" i="1">
                <a:latin typeface="Times" panose="02020603050405020304" pitchFamily="18" charset="0"/>
              </a:rPr>
              <a:t>C</a:t>
            </a:r>
            <a:r>
              <a:rPr lang="en-US" altLang="en-US" sz="2000" i="1" baseline="-25000">
                <a:latin typeface="Times" panose="02020603050405020304" pitchFamily="18" charset="0"/>
              </a:rPr>
              <a:t>j</a:t>
            </a:r>
            <a:r>
              <a:rPr lang="en-US" altLang="en-US" sz="2000">
                <a:latin typeface="Times" panose="02020603050405020304" pitchFamily="18" charset="0"/>
              </a:rPr>
              <a:t>)</a:t>
            </a:r>
            <a:r>
              <a:rPr lang="en-US" altLang="en-US" sz="16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" panose="02020603050405020304" pitchFamily="18" charset="0"/>
              </a:rPr>
              <a:t>for each cluster </a:t>
            </a:r>
            <a:r>
              <a:rPr lang="en-US" altLang="en-US" sz="20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6146" name="Object 5">
            <a:extLst>
              <a:ext uri="{FF2B5EF4-FFF2-40B4-BE49-F238E27FC236}">
                <a16:creationId xmlns:a16="http://schemas.microsoft.com/office/drawing/2014/main" id="{A4674804-0BCB-4F41-98D8-FAB216FE79A1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371600" y="4419600"/>
          <a:ext cx="5072063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0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6146" name="Object 5">
                        <a:extLst>
                          <a:ext uri="{FF2B5EF4-FFF2-40B4-BE49-F238E27FC236}">
                            <a16:creationId xmlns:a16="http://schemas.microsoft.com/office/drawing/2014/main" id="{A4674804-0BCB-4F41-98D8-FAB216FE79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19600"/>
                        <a:ext cx="5072063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6">
            <a:extLst>
              <a:ext uri="{FF2B5EF4-FFF2-40B4-BE49-F238E27FC236}">
                <a16:creationId xmlns:a16="http://schemas.microsoft.com/office/drawing/2014/main" id="{80E46784-606E-4698-99E5-1430C0AA27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5638800"/>
          <a:ext cx="2998788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1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6147" name="Object 6">
                        <a:extLst>
                          <a:ext uri="{FF2B5EF4-FFF2-40B4-BE49-F238E27FC236}">
                            <a16:creationId xmlns:a16="http://schemas.microsoft.com/office/drawing/2014/main" id="{80E46784-606E-4698-99E5-1430C0AA27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638800"/>
                        <a:ext cx="2998788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7">
            <a:extLst>
              <a:ext uri="{FF2B5EF4-FFF2-40B4-BE49-F238E27FC236}">
                <a16:creationId xmlns:a16="http://schemas.microsoft.com/office/drawing/2014/main" id="{10EF103B-C72A-4814-93BE-02A445D5C2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638800"/>
          <a:ext cx="166687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2" name="Equation" r:id="rId7" imgW="1333440" imgH="660240" progId="Equation.3">
                  <p:embed/>
                </p:oleObj>
              </mc:Choice>
              <mc:Fallback>
                <p:oleObj name="Equation" r:id="rId7" imgW="1333440" imgH="660240" progId="Equation.3">
                  <p:embed/>
                  <p:pic>
                    <p:nvPicPr>
                      <p:cNvPr id="6148" name="Object 7">
                        <a:extLst>
                          <a:ext uri="{FF2B5EF4-FFF2-40B4-BE49-F238E27FC236}">
                            <a16:creationId xmlns:a16="http://schemas.microsoft.com/office/drawing/2014/main" id="{10EF103B-C72A-4814-93BE-02A445D5C2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638800"/>
                        <a:ext cx="1666875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8">
            <a:extLst>
              <a:ext uri="{FF2B5EF4-FFF2-40B4-BE49-F238E27FC236}">
                <a16:creationId xmlns:a16="http://schemas.microsoft.com/office/drawing/2014/main" id="{034F66AA-8C97-4B1F-BED0-A06BEA4DD4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5638800"/>
          <a:ext cx="16827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3" name="Equation" r:id="rId9" imgW="1346040" imgH="520560" progId="Equation.3">
                  <p:embed/>
                </p:oleObj>
              </mc:Choice>
              <mc:Fallback>
                <p:oleObj name="Equation" r:id="rId9" imgW="1346040" imgH="520560" progId="Equation.3">
                  <p:embed/>
                  <p:pic>
                    <p:nvPicPr>
                      <p:cNvPr id="6149" name="Object 8">
                        <a:extLst>
                          <a:ext uri="{FF2B5EF4-FFF2-40B4-BE49-F238E27FC236}">
                            <a16:creationId xmlns:a16="http://schemas.microsoft.com/office/drawing/2014/main" id="{034F66AA-8C97-4B1F-BED0-A06BEA4DD4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638800"/>
                        <a:ext cx="168275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19412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A606E074-E0D2-497B-B6B2-DFE669EC39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68F36D-C7C1-42EC-BBE6-B761A85E0C89}" type="slidenum">
              <a:rPr lang="en-US" altLang="en-US"/>
              <a:pPr eaLnBrk="1" hangingPunct="1"/>
              <a:t>66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FFA585A-A66E-43E6-AC39-A206EF3C1C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EM Applications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D1BC12C9-9AA3-4A4C-B8E2-148F3D066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Times" panose="02020603050405020304" pitchFamily="18" charset="0"/>
              </a:rPr>
              <a:t>Blobworld</a:t>
            </a:r>
            <a:r>
              <a:rPr lang="en-US" altLang="en-US" dirty="0">
                <a:latin typeface="Times" panose="02020603050405020304" pitchFamily="18" charset="0"/>
              </a:rPr>
              <a:t>: Image segmentation using Expectation-Maximization and its application to image querying</a:t>
            </a:r>
          </a:p>
          <a:p>
            <a:pPr eaLnBrk="1" hangingPunct="1"/>
            <a:r>
              <a:rPr lang="en-US" altLang="en-US" dirty="0">
                <a:latin typeface="Times" panose="02020603050405020304" pitchFamily="18" charset="0"/>
              </a:rPr>
              <a:t>Used both color and texture features with the EM algorithm.</a:t>
            </a:r>
          </a:p>
        </p:txBody>
      </p:sp>
    </p:spTree>
    <p:extLst>
      <p:ext uri="{BB962C8B-B14F-4D97-AF65-F5344CB8AC3E}">
        <p14:creationId xmlns:p14="http://schemas.microsoft.com/office/powerpoint/2010/main" val="40653213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76658B19-3AEC-4BEE-BD1E-630B0FFC51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42C97C-D8BF-4B61-BDE3-5F1DDF442D0E}" type="slidenum">
              <a:rPr lang="en-US" altLang="en-US"/>
              <a:pPr eaLnBrk="1" hangingPunct="1"/>
              <a:t>67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F5911A6-A82C-4FE9-8DC7-A677C753E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Blobworld: Sample Results</a:t>
            </a:r>
          </a:p>
        </p:txBody>
      </p:sp>
      <p:pic>
        <p:nvPicPr>
          <p:cNvPr id="28676" name="Picture 3" descr="433001">
            <a:extLst>
              <a:ext uri="{FF2B5EF4-FFF2-40B4-BE49-F238E27FC236}">
                <a16:creationId xmlns:a16="http://schemas.microsoft.com/office/drawing/2014/main" id="{AFF2DEBF-9904-48E2-8AA4-2CAAD584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4" descr="433002">
            <a:extLst>
              <a:ext uri="{FF2B5EF4-FFF2-40B4-BE49-F238E27FC236}">
                <a16:creationId xmlns:a16="http://schemas.microsoft.com/office/drawing/2014/main" id="{FA5F2B59-15F0-47EF-BBD8-AA2F1B30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5" descr="433019">
            <a:extLst>
              <a:ext uri="{FF2B5EF4-FFF2-40B4-BE49-F238E27FC236}">
                <a16:creationId xmlns:a16="http://schemas.microsoft.com/office/drawing/2014/main" id="{7C43E590-3A88-47C4-8823-506D7A75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6" descr="524021">
            <a:extLst>
              <a:ext uri="{FF2B5EF4-FFF2-40B4-BE49-F238E27FC236}">
                <a16:creationId xmlns:a16="http://schemas.microsoft.com/office/drawing/2014/main" id="{F95F87AE-361E-45E4-BDAE-F5D37A4B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7" descr="433001">
            <a:extLst>
              <a:ext uri="{FF2B5EF4-FFF2-40B4-BE49-F238E27FC236}">
                <a16:creationId xmlns:a16="http://schemas.microsoft.com/office/drawing/2014/main" id="{264FA920-113C-47F1-9431-68F6002E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8" descr="433002">
            <a:extLst>
              <a:ext uri="{FF2B5EF4-FFF2-40B4-BE49-F238E27FC236}">
                <a16:creationId xmlns:a16="http://schemas.microsoft.com/office/drawing/2014/main" id="{A3A3F49F-3E13-4E4E-8C73-8356824A3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9" descr="433019">
            <a:extLst>
              <a:ext uri="{FF2B5EF4-FFF2-40B4-BE49-F238E27FC236}">
                <a16:creationId xmlns:a16="http://schemas.microsoft.com/office/drawing/2014/main" id="{E99393B1-FC0D-4745-B309-25879E25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0" descr="524021">
            <a:extLst>
              <a:ext uri="{FF2B5EF4-FFF2-40B4-BE49-F238E27FC236}">
                <a16:creationId xmlns:a16="http://schemas.microsoft.com/office/drawing/2014/main" id="{537EA259-5166-4E63-8ED0-FFD5FB1A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812D8C1-254B-4278-8697-F26B6A4E77F7}"/>
                  </a:ext>
                </a:extLst>
              </p14:cNvPr>
              <p14:cNvContentPartPr/>
              <p14:nvPr/>
            </p14:nvContentPartPr>
            <p14:xfrm>
              <a:off x="7387920" y="2327400"/>
              <a:ext cx="686880" cy="1694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812D8C1-254B-4278-8697-F26B6A4E77F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78560" y="2318040"/>
                <a:ext cx="705600" cy="171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96746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825F21B8-7EC2-450E-A5E9-682C0AD5C7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EM Classifier Approach</a:t>
            </a:r>
            <a:b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</a:br>
            <a:r>
              <a:rPr lang="en-US" altLang="zh-CN">
                <a:ea typeface="SimSun" panose="02010600030101010101" pitchFamily="2" charset="-122"/>
              </a:rPr>
              <a:t>Object Class Recognition using Images of Abstract Regions</a:t>
            </a:r>
          </a:p>
        </p:txBody>
      </p:sp>
      <p:sp>
        <p:nvSpPr>
          <p:cNvPr id="34819" name="Rectangle 5">
            <a:extLst>
              <a:ext uri="{FF2B5EF4-FFF2-40B4-BE49-F238E27FC236}">
                <a16:creationId xmlns:a16="http://schemas.microsoft.com/office/drawing/2014/main" id="{5FE36881-C493-4A7E-9CD4-B0EE416B4E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14400" y="3886200"/>
            <a:ext cx="7315200" cy="1752600"/>
          </a:xfrm>
        </p:spPr>
        <p:txBody>
          <a:bodyPr/>
          <a:lstStyle/>
          <a:p>
            <a:pPr eaLnBrk="1" hangingPunct="1"/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Yi Li</a:t>
            </a:r>
            <a:r>
              <a:rPr lang="en-US" altLang="zh-CN" sz="2800" dirty="0">
                <a:ea typeface="SimSun" panose="02010600030101010101" pitchFamily="2" charset="-122"/>
              </a:rPr>
              <a:t>, Jeff A. </a:t>
            </a:r>
            <a:r>
              <a:rPr lang="en-US" altLang="zh-CN" sz="2800" dirty="0" err="1">
                <a:ea typeface="SimSun" panose="02010600030101010101" pitchFamily="2" charset="-122"/>
              </a:rPr>
              <a:t>Bilmes</a:t>
            </a:r>
            <a:r>
              <a:rPr lang="en-US" altLang="zh-CN" sz="2800" dirty="0">
                <a:ea typeface="SimSun" panose="02010600030101010101" pitchFamily="2" charset="-122"/>
              </a:rPr>
              <a:t>, and Linda G. Shapiro</a:t>
            </a:r>
          </a:p>
          <a:p>
            <a:pPr eaLnBrk="1" hangingPunct="1"/>
            <a:r>
              <a:rPr lang="en-US" altLang="zh-CN" sz="2400" dirty="0">
                <a:ea typeface="SimSun" panose="02010600030101010101" pitchFamily="2" charset="-122"/>
              </a:rPr>
              <a:t>Department of Computer Science and Engineering</a:t>
            </a:r>
          </a:p>
          <a:p>
            <a:pPr eaLnBrk="1" hangingPunct="1"/>
            <a:r>
              <a:rPr lang="en-US" altLang="zh-CN" sz="2400" dirty="0">
                <a:ea typeface="SimSun" panose="02010600030101010101" pitchFamily="2" charset="-122"/>
              </a:rPr>
              <a:t>Department of Electrical Engineering</a:t>
            </a:r>
          </a:p>
          <a:p>
            <a:pPr eaLnBrk="1" hangingPunct="1"/>
            <a:r>
              <a:rPr lang="en-US" altLang="zh-CN" sz="2400" dirty="0">
                <a:ea typeface="SimSun" panose="02010600030101010101" pitchFamily="2" charset="-122"/>
              </a:rPr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22683541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2">
            <a:extLst>
              <a:ext uri="{FF2B5EF4-FFF2-40B4-BE49-F238E27FC236}">
                <a16:creationId xmlns:a16="http://schemas.microsoft.com/office/drawing/2014/main" id="{81DBD39F-645D-40C5-8C68-B09D9A887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625850"/>
            <a:ext cx="15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A5DE6C3-B0F0-4B09-BD1C-E8A48A330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101850"/>
            <a:ext cx="701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>
                <a:ea typeface="SimSun" panose="02010600030101010101" pitchFamily="2" charset="-122"/>
              </a:rPr>
              <a:t>Given</a:t>
            </a:r>
            <a:r>
              <a:rPr lang="en-US" altLang="zh-CN" sz="2000">
                <a:ea typeface="SimSun" panose="02010600030101010101" pitchFamily="2" charset="-122"/>
              </a:rPr>
              <a:t>: Some images and their corresponding descriptions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B14BE5E3-DD2D-420D-BAA6-C04DFE8A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38600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{trees, grass, cherry trees}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FCEC041E-AE1B-4A78-AFA1-2B8AC3CED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027488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{cheetah, trunk}</a:t>
            </a:r>
          </a:p>
        </p:txBody>
      </p:sp>
      <p:pic>
        <p:nvPicPr>
          <p:cNvPr id="36870" name="Picture 6">
            <a:extLst>
              <a:ext uri="{FF2B5EF4-FFF2-40B4-BE49-F238E27FC236}">
                <a16:creationId xmlns:a16="http://schemas.microsoft.com/office/drawing/2014/main" id="{A5F169CE-E098-4C26-941A-BAD4A764895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7">
            <a:extLst>
              <a:ext uri="{FF2B5EF4-FFF2-40B4-BE49-F238E27FC236}">
                <a16:creationId xmlns:a16="http://schemas.microsoft.com/office/drawing/2014/main" id="{E76DDA56-88CC-4E29-8C9C-6C92B647A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027488"/>
            <a:ext cx="153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{mountains, sky}</a:t>
            </a: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E46896DE-1AE8-45B9-A6A0-0DC3A1949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027488"/>
            <a:ext cx="2238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{beach, sky, trees, water}</a:t>
            </a:r>
          </a:p>
        </p:txBody>
      </p:sp>
      <p:cxnSp>
        <p:nvCxnSpPr>
          <p:cNvPr id="36873" name="AutoShape 9">
            <a:extLst>
              <a:ext uri="{FF2B5EF4-FFF2-40B4-BE49-F238E27FC236}">
                <a16:creationId xmlns:a16="http://schemas.microsoft.com/office/drawing/2014/main" id="{4778737C-606B-4610-94CF-32E9691769CD}"/>
              </a:ext>
            </a:extLst>
          </p:cNvPr>
          <p:cNvCxnSpPr>
            <a:cxnSpLocks noChangeShapeType="1"/>
            <a:endCxn id="36871" idx="0"/>
          </p:cNvCxnSpPr>
          <p:nvPr/>
        </p:nvCxnSpPr>
        <p:spPr bwMode="auto">
          <a:xfrm flipH="1">
            <a:off x="549275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4" name="AutoShape 10">
            <a:extLst>
              <a:ext uri="{FF2B5EF4-FFF2-40B4-BE49-F238E27FC236}">
                <a16:creationId xmlns:a16="http://schemas.microsoft.com/office/drawing/2014/main" id="{DF939EAF-A2C2-4E8A-A12D-6460B461A864}"/>
              </a:ext>
            </a:extLst>
          </p:cNvPr>
          <p:cNvCxnSpPr>
            <a:cxnSpLocks noChangeShapeType="1"/>
            <a:endCxn id="36872" idx="0"/>
          </p:cNvCxnSpPr>
          <p:nvPr/>
        </p:nvCxnSpPr>
        <p:spPr bwMode="auto">
          <a:xfrm>
            <a:off x="7291388" y="3808413"/>
            <a:ext cx="0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5" name="AutoShape 11">
            <a:extLst>
              <a:ext uri="{FF2B5EF4-FFF2-40B4-BE49-F238E27FC236}">
                <a16:creationId xmlns:a16="http://schemas.microsoft.com/office/drawing/2014/main" id="{F043EABD-21D9-4E57-A541-C19C57B3AFB5}"/>
              </a:ext>
            </a:extLst>
          </p:cNvPr>
          <p:cNvCxnSpPr>
            <a:cxnSpLocks noChangeShapeType="1"/>
            <a:endCxn id="36869" idx="0"/>
          </p:cNvCxnSpPr>
          <p:nvPr/>
        </p:nvCxnSpPr>
        <p:spPr bwMode="auto">
          <a:xfrm flipH="1">
            <a:off x="377190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2">
            <a:extLst>
              <a:ext uri="{FF2B5EF4-FFF2-40B4-BE49-F238E27FC236}">
                <a16:creationId xmlns:a16="http://schemas.microsoft.com/office/drawing/2014/main" id="{C0DA346E-6029-4EE6-90AF-CBF011FB6AA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6049963"/>
            <a:ext cx="5949950" cy="566737"/>
            <a:chOff x="1056" y="3811"/>
            <a:chExt cx="3748" cy="357"/>
          </a:xfrm>
        </p:grpSpPr>
        <p:sp>
          <p:nvSpPr>
            <p:cNvPr id="36889" name="Text Box 13">
              <a:extLst>
                <a:ext uri="{FF2B5EF4-FFF2-40B4-BE49-F238E27FC236}">
                  <a16:creationId xmlns:a16="http://schemas.microsoft.com/office/drawing/2014/main" id="{4856AADF-757F-4AE6-8E32-D6E84C980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cxnSp>
          <p:nvCxnSpPr>
            <p:cNvPr id="36890" name="AutoShape 14">
              <a:extLst>
                <a:ext uri="{FF2B5EF4-FFF2-40B4-BE49-F238E27FC236}">
                  <a16:creationId xmlns:a16="http://schemas.microsoft.com/office/drawing/2014/main" id="{1456AD52-AA4C-485C-A528-A75CD4862519}"/>
                </a:ext>
              </a:extLst>
            </p:cNvPr>
            <p:cNvCxnSpPr>
              <a:cxnSpLocks noChangeShapeType="1"/>
              <a:endCxn id="36895" idx="0"/>
            </p:cNvCxnSpPr>
            <p:nvPr/>
          </p:nvCxnSpPr>
          <p:spPr bwMode="auto">
            <a:xfrm flipH="1">
              <a:off x="3484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1" name="AutoShape 15">
              <a:extLst>
                <a:ext uri="{FF2B5EF4-FFF2-40B4-BE49-F238E27FC236}">
                  <a16:creationId xmlns:a16="http://schemas.microsoft.com/office/drawing/2014/main" id="{201DDA42-83D5-4D3C-81EB-6DD8FB8A7A82}"/>
                </a:ext>
              </a:extLst>
            </p:cNvPr>
            <p:cNvCxnSpPr>
              <a:cxnSpLocks noChangeShapeType="1"/>
              <a:endCxn id="36896" idx="0"/>
            </p:cNvCxnSpPr>
            <p:nvPr/>
          </p:nvCxnSpPr>
          <p:spPr bwMode="auto">
            <a:xfrm flipH="1">
              <a:off x="4588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2" name="AutoShape 16">
              <a:extLst>
                <a:ext uri="{FF2B5EF4-FFF2-40B4-BE49-F238E27FC236}">
                  <a16:creationId xmlns:a16="http://schemas.microsoft.com/office/drawing/2014/main" id="{DF1767FB-EEE3-4128-9422-08E1553A697E}"/>
                </a:ext>
              </a:extLst>
            </p:cNvPr>
            <p:cNvCxnSpPr>
              <a:cxnSpLocks noChangeShapeType="1"/>
              <a:endCxn id="36894" idx="0"/>
            </p:cNvCxnSpPr>
            <p:nvPr/>
          </p:nvCxnSpPr>
          <p:spPr bwMode="auto">
            <a:xfrm flipH="1">
              <a:off x="2380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3" name="AutoShape 17">
              <a:extLst>
                <a:ext uri="{FF2B5EF4-FFF2-40B4-BE49-F238E27FC236}">
                  <a16:creationId xmlns:a16="http://schemas.microsoft.com/office/drawing/2014/main" id="{18E708E5-2B2A-4D8E-A9DC-7DF9BC2942C6}"/>
                </a:ext>
              </a:extLst>
            </p:cNvPr>
            <p:cNvCxnSpPr>
              <a:cxnSpLocks noChangeShapeType="1"/>
              <a:endCxn id="36889" idx="0"/>
            </p:cNvCxnSpPr>
            <p:nvPr/>
          </p:nvCxnSpPr>
          <p:spPr bwMode="auto">
            <a:xfrm flipH="1">
              <a:off x="1272" y="3811"/>
              <a:ext cx="5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94" name="Text Box 18">
              <a:extLst>
                <a:ext uri="{FF2B5EF4-FFF2-40B4-BE49-F238E27FC236}">
                  <a16:creationId xmlns:a16="http://schemas.microsoft.com/office/drawing/2014/main" id="{DD18BA34-A267-4B05-8A13-63D649DA5D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4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5" name="Text Box 19">
              <a:extLst>
                <a:ext uri="{FF2B5EF4-FFF2-40B4-BE49-F238E27FC236}">
                  <a16:creationId xmlns:a16="http://schemas.microsoft.com/office/drawing/2014/main" id="{F28E652A-64F3-49F2-968D-AA7C35E51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8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6" name="Text Box 20">
              <a:extLst>
                <a:ext uri="{FF2B5EF4-FFF2-40B4-BE49-F238E27FC236}">
                  <a16:creationId xmlns:a16="http://schemas.microsoft.com/office/drawing/2014/main" id="{AE0C6756-8A92-4C8F-8C5C-7587DB544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2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</p:grpSp>
      <p:pic>
        <p:nvPicPr>
          <p:cNvPr id="36877" name="Picture 21">
            <a:extLst>
              <a:ext uri="{FF2B5EF4-FFF2-40B4-BE49-F238E27FC236}">
                <a16:creationId xmlns:a16="http://schemas.microsoft.com/office/drawing/2014/main" id="{745B0D72-BE2A-4E17-B871-5B61B37B2F4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2" descr="Sample Comp Image">
            <a:extLst>
              <a:ext uri="{FF2B5EF4-FFF2-40B4-BE49-F238E27FC236}">
                <a16:creationId xmlns:a16="http://schemas.microsoft.com/office/drawing/2014/main" id="{E3BD6AB6-B369-4C07-96D8-789E25221D5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3" descr="Sample Comp Image">
            <a:extLst>
              <a:ext uri="{FF2B5EF4-FFF2-40B4-BE49-F238E27FC236}">
                <a16:creationId xmlns:a16="http://schemas.microsoft.com/office/drawing/2014/main" id="{C4811705-D725-4E27-A1A0-C828A58EE92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Text Box 24">
            <a:extLst>
              <a:ext uri="{FF2B5EF4-FFF2-40B4-BE49-F238E27FC236}">
                <a16:creationId xmlns:a16="http://schemas.microsoft.com/office/drawing/2014/main" id="{89C46A99-A90A-468E-A213-566CD592D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549650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ea typeface="SimSun" panose="02010600030101010101" pitchFamily="2" charset="-122"/>
                <a:sym typeface="Symbol" panose="05050102010706020507" pitchFamily="18" charset="2"/>
              </a:rPr>
              <a:t></a:t>
            </a:r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id="{5105CA5A-1D03-498D-B41D-EA625A9EF6F1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495800"/>
            <a:ext cx="8001000" cy="1554163"/>
            <a:chOff x="576" y="2832"/>
            <a:chExt cx="5040" cy="979"/>
          </a:xfrm>
        </p:grpSpPr>
        <p:sp>
          <p:nvSpPr>
            <p:cNvPr id="36883" name="Rectangle 26">
              <a:extLst>
                <a:ext uri="{FF2B5EF4-FFF2-40B4-BE49-F238E27FC236}">
                  <a16:creationId xmlns:a16="http://schemas.microsoft.com/office/drawing/2014/main" id="{69A09BA4-A229-45D1-B139-2576B1316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832"/>
              <a:ext cx="44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>
                  <a:ea typeface="SimSun" panose="02010600030101010101" pitchFamily="2" charset="-122"/>
                </a:rPr>
                <a:t>To solve</a:t>
              </a:r>
              <a:r>
                <a:rPr lang="en-US" altLang="zh-CN" sz="2000">
                  <a:ea typeface="SimSun" panose="02010600030101010101" pitchFamily="2" charset="-122"/>
                </a:rPr>
                <a:t>: What object classes are present in new images</a:t>
              </a:r>
            </a:p>
          </p:txBody>
        </p:sp>
        <p:pic>
          <p:nvPicPr>
            <p:cNvPr id="36884" name="Picture 27">
              <a:extLst>
                <a:ext uri="{FF2B5EF4-FFF2-40B4-BE49-F238E27FC236}">
                  <a16:creationId xmlns:a16="http://schemas.microsoft.com/office/drawing/2014/main" id="{FF346E1F-CD62-4D82-87CE-EB63EFD545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5" name="Picture 28">
              <a:extLst>
                <a:ext uri="{FF2B5EF4-FFF2-40B4-BE49-F238E27FC236}">
                  <a16:creationId xmlns:a16="http://schemas.microsoft.com/office/drawing/2014/main" id="{F6CF6BD7-B903-4EDB-997F-A7585933165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6" name="Picture 29">
              <a:extLst>
                <a:ext uri="{FF2B5EF4-FFF2-40B4-BE49-F238E27FC236}">
                  <a16:creationId xmlns:a16="http://schemas.microsoft.com/office/drawing/2014/main" id="{B82F8F7C-1CBB-4B99-A505-FCC5FAA248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7" name="Picture 30" descr="Sample Comp Image">
              <a:extLst>
                <a:ext uri="{FF2B5EF4-FFF2-40B4-BE49-F238E27FC236}">
                  <a16:creationId xmlns:a16="http://schemas.microsoft.com/office/drawing/2014/main" id="{60C285EA-5616-4DE1-93EC-83EBDE7EDDA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8" name="Text Box 31">
              <a:extLst>
                <a:ext uri="{FF2B5EF4-FFF2-40B4-BE49-F238E27FC236}">
                  <a16:creationId xmlns:a16="http://schemas.microsoft.com/office/drawing/2014/main" id="{CA78C428-EC10-4AE2-8E9F-45046FEE55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6" y="3544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ea typeface="SimSun" panose="02010600030101010101" pitchFamily="2" charset="-122"/>
                  <a:sym typeface="Symbol" panose="05050102010706020507" pitchFamily="18" charset="2"/>
                </a:rPr>
                <a:t></a:t>
              </a:r>
            </a:p>
          </p:txBody>
        </p:sp>
      </p:grpSp>
      <p:sp>
        <p:nvSpPr>
          <p:cNvPr id="36882" name="Rectangle 32">
            <a:extLst>
              <a:ext uri="{FF2B5EF4-FFF2-40B4-BE49-F238E27FC236}">
                <a16:creationId xmlns:a16="http://schemas.microsoft.com/office/drawing/2014/main" id="{B0155C24-8D25-440F-B741-0D499D081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Problem Statement</a:t>
            </a:r>
          </a:p>
        </p:txBody>
      </p:sp>
    </p:spTree>
    <p:extLst>
      <p:ext uri="{BB962C8B-B14F-4D97-AF65-F5344CB8AC3E}">
        <p14:creationId xmlns:p14="http://schemas.microsoft.com/office/powerpoint/2010/main" val="11339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A5DA338A-3A33-4C49-90DD-3EEDBFB11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Google Image</a:t>
            </a:r>
          </a:p>
        </p:txBody>
      </p:sp>
      <p:sp>
        <p:nvSpPr>
          <p:cNvPr id="10243" name="Slide Number Placeholder 2">
            <a:extLst>
              <a:ext uri="{FF2B5EF4-FFF2-40B4-BE49-F238E27FC236}">
                <a16:creationId xmlns:a16="http://schemas.microsoft.com/office/drawing/2014/main" id="{2003ADCA-751D-4730-BA11-EB59DD40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2994D8E-B550-4FA5-8AFB-DC7AAC5FB93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0244" name="TextBox 3">
            <a:extLst>
              <a:ext uri="{FF2B5EF4-FFF2-40B4-BE49-F238E27FC236}">
                <a16:creationId xmlns:a16="http://schemas.microsoft.com/office/drawing/2014/main" id="{D431C9E4-DEA2-44B3-8C83-35FE5FD2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/>
              <a:t> Google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hlinkClick r:id="rId2"/>
              </a:rPr>
              <a:t>http://www.google.com/imghp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  <p:sp>
        <p:nvSpPr>
          <p:cNvPr id="10245" name="TextBox 1">
            <a:extLst>
              <a:ext uri="{FF2B5EF4-FFF2-40B4-BE49-F238E27FC236}">
                <a16:creationId xmlns:a16="http://schemas.microsoft.com/office/drawing/2014/main" id="{6C715C76-C5B5-4D38-BAF0-06369E1C7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237038"/>
            <a:ext cx="2960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Try the camera icon.</a:t>
            </a:r>
          </a:p>
        </p:txBody>
      </p:sp>
    </p:spTree>
    <p:extLst>
      <p:ext uri="{BB962C8B-B14F-4D97-AF65-F5344CB8AC3E}">
        <p14:creationId xmlns:p14="http://schemas.microsoft.com/office/powerpoint/2010/main" val="36063659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7" name="Picture 3" descr="bp32">
            <a:extLst>
              <a:ext uri="{FF2B5EF4-FFF2-40B4-BE49-F238E27FC236}">
                <a16:creationId xmlns:a16="http://schemas.microsoft.com/office/drawing/2014/main" id="{0FAAAB7F-0759-4933-9BAD-1F690C094A1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9" name="Picture 5" descr="boatimage">
            <a:extLst>
              <a:ext uri="{FF2B5EF4-FFF2-40B4-BE49-F238E27FC236}">
                <a16:creationId xmlns:a16="http://schemas.microsoft.com/office/drawing/2014/main" id="{ABE966C2-2622-4032-B0C9-C3F53FF2AF6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0" name="Picture 6" descr="sailboat_thick">
            <a:extLst>
              <a:ext uri="{FF2B5EF4-FFF2-40B4-BE49-F238E27FC236}">
                <a16:creationId xmlns:a16="http://schemas.microsoft.com/office/drawing/2014/main" id="{8BE994EA-78ED-46E6-A15A-840B00FDB70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12" name="Text Box 8">
            <a:extLst>
              <a:ext uri="{FF2B5EF4-FFF2-40B4-BE49-F238E27FC236}">
                <a16:creationId xmlns:a16="http://schemas.microsoft.com/office/drawing/2014/main" id="{C7B7E883-1508-4475-8921-A1FE16717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298950"/>
            <a:ext cx="1898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Structure</a:t>
            </a:r>
          </a:p>
        </p:txBody>
      </p:sp>
      <p:sp>
        <p:nvSpPr>
          <p:cNvPr id="277513" name="Text Box 9">
            <a:extLst>
              <a:ext uri="{FF2B5EF4-FFF2-40B4-BE49-F238E27FC236}">
                <a16:creationId xmlns:a16="http://schemas.microsoft.com/office/drawing/2014/main" id="{E93FE8AE-B3AB-4424-BD80-1450166C5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12684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Color</a:t>
            </a:r>
          </a:p>
        </p:txBody>
      </p:sp>
      <p:sp>
        <p:nvSpPr>
          <p:cNvPr id="38919" name="Rectangle 17">
            <a:extLst>
              <a:ext uri="{FF2B5EF4-FFF2-40B4-BE49-F238E27FC236}">
                <a16:creationId xmlns:a16="http://schemas.microsoft.com/office/drawing/2014/main" id="{190BACDC-210E-4CF9-B951-C26444AB3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Image Features for Object Recognition</a:t>
            </a:r>
          </a:p>
        </p:txBody>
      </p:sp>
      <p:pic>
        <p:nvPicPr>
          <p:cNvPr id="277531" name="Picture 27" descr="football29">
            <a:extLst>
              <a:ext uri="{FF2B5EF4-FFF2-40B4-BE49-F238E27FC236}">
                <a16:creationId xmlns:a16="http://schemas.microsoft.com/office/drawing/2014/main" id="{63DEDCAD-049F-44D6-86D0-C56AB1B529FC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667000"/>
            <a:ext cx="1901825" cy="1189038"/>
          </a:xfrm>
          <a:noFill/>
        </p:spPr>
      </p:pic>
      <p:pic>
        <p:nvPicPr>
          <p:cNvPr id="277533" name="Picture 29" descr="football29">
            <a:extLst>
              <a:ext uri="{FF2B5EF4-FFF2-40B4-BE49-F238E27FC236}">
                <a16:creationId xmlns:a16="http://schemas.microsoft.com/office/drawing/2014/main" id="{4836654B-6EF5-4557-99F2-6CD902A3846B}"/>
              </a:ext>
            </a:extLst>
          </p:cNvPr>
          <p:cNvPicPr>
            <a:picLocks noGrp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667000"/>
            <a:ext cx="1901825" cy="1189038"/>
          </a:xfrm>
          <a:noFill/>
        </p:spPr>
      </p:pic>
      <p:sp>
        <p:nvSpPr>
          <p:cNvPr id="277524" name="Text Box 20">
            <a:extLst>
              <a:ext uri="{FF2B5EF4-FFF2-40B4-BE49-F238E27FC236}">
                <a16:creationId xmlns:a16="http://schemas.microsoft.com/office/drawing/2014/main" id="{49FDB533-5508-46F6-8AC5-67577CAB7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133600"/>
            <a:ext cx="1662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Texture</a:t>
            </a:r>
            <a:endParaRPr lang="en-US" altLang="en-US" sz="1800" b="1"/>
          </a:p>
        </p:txBody>
      </p:sp>
      <p:pic>
        <p:nvPicPr>
          <p:cNvPr id="277525" name="Picture 21">
            <a:extLst>
              <a:ext uri="{FF2B5EF4-FFF2-40B4-BE49-F238E27FC236}">
                <a16:creationId xmlns:a16="http://schemas.microsoft.com/office/drawing/2014/main" id="{781D9E2C-0FEA-4986-8C74-5649C813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26" name="Picture 22">
            <a:extLst>
              <a:ext uri="{FF2B5EF4-FFF2-40B4-BE49-F238E27FC236}">
                <a16:creationId xmlns:a16="http://schemas.microsoft.com/office/drawing/2014/main" id="{53A83088-5D20-42AF-B173-B7BC98C85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35" name="Picture 31" descr="bp32_rst1">
            <a:extLst>
              <a:ext uri="{FF2B5EF4-FFF2-40B4-BE49-F238E27FC236}">
                <a16:creationId xmlns:a16="http://schemas.microsoft.com/office/drawing/2014/main" id="{59F87DDA-B4F6-464D-8B81-38E2A9E1D4E1}"/>
              </a:ext>
            </a:extLst>
          </p:cNvPr>
          <p:cNvPicPr>
            <a:picLocks noGrp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4800600"/>
            <a:ext cx="1901825" cy="1189038"/>
          </a:xfrm>
          <a:noFill/>
        </p:spPr>
      </p:pic>
      <p:sp>
        <p:nvSpPr>
          <p:cNvPr id="277538" name="Text Box 34">
            <a:extLst>
              <a:ext uri="{FF2B5EF4-FFF2-40B4-BE49-F238E27FC236}">
                <a16:creationId xmlns:a16="http://schemas.microsoft.com/office/drawing/2014/main" id="{6CDAC6A7-FD09-48CB-A90D-D0A01D721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191000"/>
            <a:ext cx="1731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Context</a:t>
            </a:r>
            <a:r>
              <a:rPr lang="en-US" altLang="en-US" sz="18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34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2" grpId="0"/>
      <p:bldP spid="277513" grpId="0"/>
      <p:bldP spid="277524" grpId="0"/>
      <p:bldP spid="27753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5">
            <a:extLst>
              <a:ext uri="{FF2B5EF4-FFF2-40B4-BE49-F238E27FC236}">
                <a16:creationId xmlns:a16="http://schemas.microsoft.com/office/drawing/2014/main" id="{5B4B60F3-A0E6-4FC0-80DA-6000A1023C8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Abstract Regions</a:t>
            </a:r>
          </a:p>
        </p:txBody>
      </p:sp>
      <p:pic>
        <p:nvPicPr>
          <p:cNvPr id="39939" name="Picture 5">
            <a:extLst>
              <a:ext uri="{FF2B5EF4-FFF2-40B4-BE49-F238E27FC236}">
                <a16:creationId xmlns:a16="http://schemas.microsoft.com/office/drawing/2014/main" id="{D1D7A8B6-EA51-4758-AFE3-F18B140B9F5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516188"/>
            <a:ext cx="1709738" cy="1065212"/>
          </a:xfrm>
          <a:noFill/>
        </p:spPr>
      </p:pic>
      <p:pic>
        <p:nvPicPr>
          <p:cNvPr id="39940" name="Picture 8">
            <a:extLst>
              <a:ext uri="{FF2B5EF4-FFF2-40B4-BE49-F238E27FC236}">
                <a16:creationId xmlns:a16="http://schemas.microsoft.com/office/drawing/2014/main" id="{44B24DBD-8104-48E2-8224-4EDDA263130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6188"/>
            <a:ext cx="1709738" cy="1065212"/>
          </a:xfrm>
          <a:noFill/>
        </p:spPr>
      </p:pic>
      <p:pic>
        <p:nvPicPr>
          <p:cNvPr id="39941" name="Picture 11">
            <a:extLst>
              <a:ext uri="{FF2B5EF4-FFF2-40B4-BE49-F238E27FC236}">
                <a16:creationId xmlns:a16="http://schemas.microsoft.com/office/drawing/2014/main" id="{62F0A53B-4AA4-488E-8954-F16F5E1C7FD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516188"/>
            <a:ext cx="1709738" cy="1065212"/>
          </a:xfrm>
          <a:noFill/>
        </p:spPr>
      </p:pic>
      <p:pic>
        <p:nvPicPr>
          <p:cNvPr id="39942" name="Picture 17">
            <a:extLst>
              <a:ext uri="{FF2B5EF4-FFF2-40B4-BE49-F238E27FC236}">
                <a16:creationId xmlns:a16="http://schemas.microsoft.com/office/drawing/2014/main" id="{E5AC4A20-D985-4596-8412-3BE5307C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8">
            <a:extLst>
              <a:ext uri="{FF2B5EF4-FFF2-40B4-BE49-F238E27FC236}">
                <a16:creationId xmlns:a16="http://schemas.microsoft.com/office/drawing/2014/main" id="{5D0467F0-8FEE-4910-B21D-7121908C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9">
            <a:extLst>
              <a:ext uri="{FF2B5EF4-FFF2-40B4-BE49-F238E27FC236}">
                <a16:creationId xmlns:a16="http://schemas.microsoft.com/office/drawing/2014/main" id="{86647900-50ED-4DE1-ABBA-814DF468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21">
            <a:extLst>
              <a:ext uri="{FF2B5EF4-FFF2-40B4-BE49-F238E27FC236}">
                <a16:creationId xmlns:a16="http://schemas.microsoft.com/office/drawing/2014/main" id="{D80EAFA6-5660-4C5E-9113-B2914BBB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22">
            <a:extLst>
              <a:ext uri="{FF2B5EF4-FFF2-40B4-BE49-F238E27FC236}">
                <a16:creationId xmlns:a16="http://schemas.microsoft.com/office/drawing/2014/main" id="{C49ED921-A983-4043-9C99-A6C6D570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23">
            <a:extLst>
              <a:ext uri="{FF2B5EF4-FFF2-40B4-BE49-F238E27FC236}">
                <a16:creationId xmlns:a16="http://schemas.microsoft.com/office/drawing/2014/main" id="{233E10B0-2B9A-4157-9425-4FB43219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Text Box 25">
            <a:extLst>
              <a:ext uri="{FF2B5EF4-FFF2-40B4-BE49-F238E27FC236}">
                <a16:creationId xmlns:a16="http://schemas.microsoft.com/office/drawing/2014/main" id="{2AAF4BA3-9927-42C7-AA29-A10DE9657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89150"/>
            <a:ext cx="1779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Original Images</a:t>
            </a:r>
          </a:p>
        </p:txBody>
      </p:sp>
      <p:sp>
        <p:nvSpPr>
          <p:cNvPr id="39949" name="Text Box 26">
            <a:extLst>
              <a:ext uri="{FF2B5EF4-FFF2-40B4-BE49-F238E27FC236}">
                <a16:creationId xmlns:a16="http://schemas.microsoft.com/office/drawing/2014/main" id="{BA451278-EBE5-455E-9014-BBD29D864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089150"/>
            <a:ext cx="156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Color Regions</a:t>
            </a:r>
          </a:p>
        </p:txBody>
      </p:sp>
      <p:sp>
        <p:nvSpPr>
          <p:cNvPr id="39950" name="Text Box 27">
            <a:extLst>
              <a:ext uri="{FF2B5EF4-FFF2-40B4-BE49-F238E27FC236}">
                <a16:creationId xmlns:a16="http://schemas.microsoft.com/office/drawing/2014/main" id="{E212D283-4AEC-4F59-8013-DCDC37D6B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089150"/>
            <a:ext cx="182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Texture Regions</a:t>
            </a:r>
          </a:p>
        </p:txBody>
      </p:sp>
      <p:sp>
        <p:nvSpPr>
          <p:cNvPr id="39951" name="Text Box 28">
            <a:extLst>
              <a:ext uri="{FF2B5EF4-FFF2-40B4-BE49-F238E27FC236}">
                <a16:creationId xmlns:a16="http://schemas.microsoft.com/office/drawing/2014/main" id="{946823C7-EE15-4106-A00D-F9B8491E1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963" y="2071688"/>
            <a:ext cx="1468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Line Clusters</a:t>
            </a:r>
          </a:p>
        </p:txBody>
      </p:sp>
      <p:pic>
        <p:nvPicPr>
          <p:cNvPr id="39952" name="Picture 29" descr="campusinfall14">
            <a:extLst>
              <a:ext uri="{FF2B5EF4-FFF2-40B4-BE49-F238E27FC236}">
                <a16:creationId xmlns:a16="http://schemas.microsoft.com/office/drawing/2014/main" id="{C9B484F7-E0D6-4438-8576-8ADF33F9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3" name="Picture 31" descr="sailboat319">
            <a:extLst>
              <a:ext uri="{FF2B5EF4-FFF2-40B4-BE49-F238E27FC236}">
                <a16:creationId xmlns:a16="http://schemas.microsoft.com/office/drawing/2014/main" id="{0589FF3E-9420-4152-B4AF-15184181F19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4953000"/>
            <a:ext cx="1600200" cy="120015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54" name="Picture 33" descr="arborgreens24">
            <a:extLst>
              <a:ext uri="{FF2B5EF4-FFF2-40B4-BE49-F238E27FC236}">
                <a16:creationId xmlns:a16="http://schemas.microsoft.com/office/drawing/2014/main" id="{7B539A88-AD92-4917-9384-41F25DFB1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338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66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E557C8DC-59FF-4884-A14D-0CE5DC7D8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 </a:t>
            </a:r>
            <a: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  <a:t>Abstract Regions</a:t>
            </a:r>
            <a:b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</a:br>
            <a:endParaRPr lang="en-US" altLang="zh-CN" sz="4000">
              <a:solidFill>
                <a:schemeClr val="tx1"/>
              </a:solidFill>
              <a:ea typeface="SimSun" panose="02010600030101010101" pitchFamily="2" charset="-122"/>
            </a:endParaRPr>
          </a:p>
        </p:txBody>
      </p:sp>
      <p:pic>
        <p:nvPicPr>
          <p:cNvPr id="41987" name="Picture 66">
            <a:extLst>
              <a:ext uri="{FF2B5EF4-FFF2-40B4-BE49-F238E27FC236}">
                <a16:creationId xmlns:a16="http://schemas.microsoft.com/office/drawing/2014/main" id="{AE2F268B-5814-493F-8429-2AB6DBB68793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743200"/>
            <a:ext cx="2438400" cy="1628775"/>
          </a:xfrm>
          <a:noFill/>
        </p:spPr>
      </p:pic>
      <p:sp>
        <p:nvSpPr>
          <p:cNvPr id="41988" name="Text Box 43">
            <a:extLst>
              <a:ext uri="{FF2B5EF4-FFF2-40B4-BE49-F238E27FC236}">
                <a16:creationId xmlns:a16="http://schemas.microsoft.com/office/drawing/2014/main" id="{124E6CB1-8E78-4DBC-8E65-0A86B36C2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953000"/>
            <a:ext cx="1666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{sky, building}</a:t>
            </a:r>
          </a:p>
        </p:txBody>
      </p:sp>
      <p:sp>
        <p:nvSpPr>
          <p:cNvPr id="41989" name="Text Box 59">
            <a:extLst>
              <a:ext uri="{FF2B5EF4-FFF2-40B4-BE49-F238E27FC236}">
                <a16:creationId xmlns:a16="http://schemas.microsoft.com/office/drawing/2014/main" id="{4BA5ABF4-83BC-419D-AB79-0005862B4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133600"/>
            <a:ext cx="79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image</a:t>
            </a:r>
          </a:p>
        </p:txBody>
      </p:sp>
      <p:sp>
        <p:nvSpPr>
          <p:cNvPr id="41990" name="Text Box 60">
            <a:extLst>
              <a:ext uri="{FF2B5EF4-FFF2-40B4-BE49-F238E27FC236}">
                <a16:creationId xmlns:a16="http://schemas.microsoft.com/office/drawing/2014/main" id="{4F25281B-EA36-4C99-9872-AFBC03B97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495800"/>
            <a:ext cx="758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labels</a:t>
            </a:r>
          </a:p>
        </p:txBody>
      </p:sp>
      <p:grpSp>
        <p:nvGrpSpPr>
          <p:cNvPr id="2" name="Group 75">
            <a:extLst>
              <a:ext uri="{FF2B5EF4-FFF2-40B4-BE49-F238E27FC236}">
                <a16:creationId xmlns:a16="http://schemas.microsoft.com/office/drawing/2014/main" id="{24E82522-3C49-43C5-A61C-DACAA35F9A5D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200400"/>
            <a:ext cx="2516188" cy="2043113"/>
            <a:chOff x="3936" y="2016"/>
            <a:chExt cx="1585" cy="1287"/>
          </a:xfrm>
        </p:grpSpPr>
        <p:sp>
          <p:nvSpPr>
            <p:cNvPr id="42000" name="Text Box 28">
              <a:extLst>
                <a:ext uri="{FF2B5EF4-FFF2-40B4-BE49-F238E27FC236}">
                  <a16:creationId xmlns:a16="http://schemas.microsoft.com/office/drawing/2014/main" id="{00B721C4-81F6-41F4-9994-5E99F6D55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2016"/>
              <a:ext cx="913" cy="1102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region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attribute</a:t>
              </a: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from several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types of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regions</a:t>
              </a:r>
            </a:p>
          </p:txBody>
        </p:sp>
        <p:sp>
          <p:nvSpPr>
            <p:cNvPr id="42001" name="Text Box 34">
              <a:extLst>
                <a:ext uri="{FF2B5EF4-FFF2-40B4-BE49-F238E27FC236}">
                  <a16:creationId xmlns:a16="http://schemas.microsoft.com/office/drawing/2014/main" id="{E5586B13-4985-4DAB-A015-12A4716D7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064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2" name="Text Box 36">
              <a:extLst>
                <a:ext uri="{FF2B5EF4-FFF2-40B4-BE49-F238E27FC236}">
                  <a16:creationId xmlns:a16="http://schemas.microsoft.com/office/drawing/2014/main" id="{FD9090AF-3C2F-47E6-9235-D062D7598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072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3" name="AutoShape 62">
              <a:extLst>
                <a:ext uri="{FF2B5EF4-FFF2-40B4-BE49-F238E27FC236}">
                  <a16:creationId xmlns:a16="http://schemas.microsoft.com/office/drawing/2014/main" id="{326F3FA9-CF9C-4A84-8516-643515035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624" cy="192"/>
            </a:xfrm>
            <a:prstGeom prst="rightArrow">
              <a:avLst>
                <a:gd name="adj1" fmla="val 36454"/>
                <a:gd name="adj2" fmla="val 12125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1992" name="Text Box 64">
            <a:extLst>
              <a:ext uri="{FF2B5EF4-FFF2-40B4-BE49-F238E27FC236}">
                <a16:creationId xmlns:a16="http://schemas.microsoft.com/office/drawing/2014/main" id="{F3DF38DB-4BCE-43E4-A04A-96BFE1C5C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1023938"/>
            <a:ext cx="752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Multiple segmentations whose regions are not labeled;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a list of labels is provided for each training image.</a:t>
            </a:r>
          </a:p>
        </p:txBody>
      </p:sp>
      <p:grpSp>
        <p:nvGrpSpPr>
          <p:cNvPr id="3" name="Group 74">
            <a:extLst>
              <a:ext uri="{FF2B5EF4-FFF2-40B4-BE49-F238E27FC236}">
                <a16:creationId xmlns:a16="http://schemas.microsoft.com/office/drawing/2014/main" id="{785E6AA5-A789-4138-950E-F25ACF5549C3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2057400"/>
            <a:ext cx="3124200" cy="4327525"/>
            <a:chOff x="2016" y="1296"/>
            <a:chExt cx="1968" cy="2726"/>
          </a:xfrm>
        </p:grpSpPr>
        <p:sp>
          <p:nvSpPr>
            <p:cNvPr id="41994" name="AutoShape 58">
              <a:extLst>
                <a:ext uri="{FF2B5EF4-FFF2-40B4-BE49-F238E27FC236}">
                  <a16:creationId xmlns:a16="http://schemas.microsoft.com/office/drawing/2014/main" id="{AC6A3DA4-E4F9-4646-827C-159A8A249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352"/>
              <a:ext cx="912" cy="192"/>
            </a:xfrm>
            <a:prstGeom prst="rightArrow">
              <a:avLst>
                <a:gd name="adj1" fmla="val 50000"/>
                <a:gd name="adj2" fmla="val 118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995" name="Text Box 61">
              <a:extLst>
                <a:ext uri="{FF2B5EF4-FFF2-40B4-BE49-F238E27FC236}">
                  <a16:creationId xmlns:a16="http://schemas.microsoft.com/office/drawing/2014/main" id="{DA63D17B-0979-499C-8548-33C50487A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872"/>
              <a:ext cx="115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various 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segmentations</a:t>
              </a:r>
            </a:p>
          </p:txBody>
        </p:sp>
        <p:pic>
          <p:nvPicPr>
            <p:cNvPr id="41996" name="Picture 67" descr="campusinfall14">
              <a:extLst>
                <a:ext uri="{FF2B5EF4-FFF2-40B4-BE49-F238E27FC236}">
                  <a16:creationId xmlns:a16="http://schemas.microsoft.com/office/drawing/2014/main" id="{607C9110-F925-4BEF-8C58-A1E58A689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680"/>
              <a:ext cx="330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7" name="Picture 70" descr="campusinfall14">
              <a:extLst>
                <a:ext uri="{FF2B5EF4-FFF2-40B4-BE49-F238E27FC236}">
                  <a16:creationId xmlns:a16="http://schemas.microsoft.com/office/drawing/2014/main" id="{9B0D12DB-AB3E-4BC2-9FCC-31F993A07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688"/>
              <a:ext cx="894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8" name="Picture 71" descr="campusinfall14">
              <a:extLst>
                <a:ext uri="{FF2B5EF4-FFF2-40B4-BE49-F238E27FC236}">
                  <a16:creationId xmlns:a16="http://schemas.microsoft.com/office/drawing/2014/main" id="{FDEDCEC6-1308-4C34-8B8C-11BA8BA03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96"/>
              <a:ext cx="1014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9" name="Picture 72" descr="campusinfall14">
              <a:extLst>
                <a:ext uri="{FF2B5EF4-FFF2-40B4-BE49-F238E27FC236}">
                  <a16:creationId xmlns:a16="http://schemas.microsoft.com/office/drawing/2014/main" id="{88752A45-4459-4BBA-9FA6-471821C37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408"/>
              <a:ext cx="96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272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E38940A-95E1-4679-ADD7-E983F4820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Model Initial Estimation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7592CD2-6CB4-48EA-916F-177AB9758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Estimate the initial model of an object using all the region features from all images that contain the object</a:t>
            </a:r>
          </a:p>
        </p:txBody>
      </p:sp>
      <p:pic>
        <p:nvPicPr>
          <p:cNvPr id="340996" name="Picture 4" descr="h:/creatas/DV/00012/031301.JPG">
            <a:hlinkClick r:id="rId2" action="ppaction://hlinkfile"/>
            <a:extLst>
              <a:ext uri="{FF2B5EF4-FFF2-40B4-BE49-F238E27FC236}">
                <a16:creationId xmlns:a16="http://schemas.microsoft.com/office/drawing/2014/main" id="{AB08D91C-0D82-423F-92AA-9DCB72F1FA4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7" name="Picture 5" descr="0211GOL">
            <a:extLst>
              <a:ext uri="{FF2B5EF4-FFF2-40B4-BE49-F238E27FC236}">
                <a16:creationId xmlns:a16="http://schemas.microsoft.com/office/drawing/2014/main" id="{14B85896-DED7-4A7A-9DB7-D26649386CD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8" name="Picture 6" descr="h:/creatas/PD/PDV044/44193PD.JPG">
            <a:hlinkClick r:id="rId5" action="ppaction://hlinkfile"/>
            <a:extLst>
              <a:ext uri="{FF2B5EF4-FFF2-40B4-BE49-F238E27FC236}">
                <a16:creationId xmlns:a16="http://schemas.microsoft.com/office/drawing/2014/main" id="{499D625E-F8C7-42F5-B7B5-D6D4385A588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9" name="Picture 7" descr="h:/creatas/DV/00012/031678.JPG">
            <a:hlinkClick r:id="rId7" action="ppaction://hlinkfile"/>
            <a:extLst>
              <a:ext uri="{FF2B5EF4-FFF2-40B4-BE49-F238E27FC236}">
                <a16:creationId xmlns:a16="http://schemas.microsoft.com/office/drawing/2014/main" id="{E28F6E0F-B5B7-4993-B3F5-40A941B7D9E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0" name="Picture 8" descr="h:/creatas/DV/00240/506046.JPG">
            <a:hlinkClick r:id="rId9" action="ppaction://hlinkfile"/>
            <a:extLst>
              <a:ext uri="{FF2B5EF4-FFF2-40B4-BE49-F238E27FC236}">
                <a16:creationId xmlns:a16="http://schemas.microsoft.com/office/drawing/2014/main" id="{6A49C9F3-2DFB-4EBA-B901-1E8AB8DC2206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1" name="Picture 9" descr="h:/creatas/DV/00013/031171.JPG">
            <a:hlinkClick r:id="rId11" action="ppaction://hlinkfile"/>
            <a:extLst>
              <a:ext uri="{FF2B5EF4-FFF2-40B4-BE49-F238E27FC236}">
                <a16:creationId xmlns:a16="http://schemas.microsoft.com/office/drawing/2014/main" id="{437DEA26-4D99-4C92-981C-551128ABB83B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1002" name="AutoShape 10">
            <a:extLst>
              <a:ext uri="{FF2B5EF4-FFF2-40B4-BE49-F238E27FC236}">
                <a16:creationId xmlns:a16="http://schemas.microsoft.com/office/drawing/2014/main" id="{75F29407-17A0-40AA-9556-162D8C0C2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429000"/>
            <a:ext cx="4572000" cy="297180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3" name="AutoShape 11">
            <a:extLst>
              <a:ext uri="{FF2B5EF4-FFF2-40B4-BE49-F238E27FC236}">
                <a16:creationId xmlns:a16="http://schemas.microsoft.com/office/drawing/2014/main" id="{5AF34E85-B953-4234-8A6E-0F9085E24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81400"/>
            <a:ext cx="4648200" cy="3048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4" name="Text Box 12">
            <a:extLst>
              <a:ext uri="{FF2B5EF4-FFF2-40B4-BE49-F238E27FC236}">
                <a16:creationId xmlns:a16="http://schemas.microsoft.com/office/drawing/2014/main" id="{E48E8287-DB22-4789-AF8F-721F3606B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8000"/>
                </a:solidFill>
                <a:ea typeface="SimSun" panose="02010600030101010101" pitchFamily="2" charset="-122"/>
              </a:rPr>
              <a:t>Tree</a:t>
            </a:r>
          </a:p>
        </p:txBody>
      </p:sp>
      <p:sp>
        <p:nvSpPr>
          <p:cNvPr id="341005" name="Text Box 13">
            <a:extLst>
              <a:ext uri="{FF2B5EF4-FFF2-40B4-BE49-F238E27FC236}">
                <a16:creationId xmlns:a16="http://schemas.microsoft.com/office/drawing/2014/main" id="{63E84E05-493E-40D8-89FB-BD4466438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09600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70C0"/>
                </a:solidFill>
                <a:ea typeface="SimSun" panose="02010600030101010101" pitchFamily="2" charset="-122"/>
              </a:rPr>
              <a:t>Sky</a:t>
            </a:r>
          </a:p>
        </p:txBody>
      </p:sp>
      <p:sp>
        <p:nvSpPr>
          <p:cNvPr id="341007" name="Rectangle 15">
            <a:extLst>
              <a:ext uri="{FF2B5EF4-FFF2-40B4-BE49-F238E27FC236}">
                <a16:creationId xmlns:a16="http://schemas.microsoft.com/office/drawing/2014/main" id="{14399A1E-9958-4BD8-962A-6BAAF726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8" name="Rectangle 16">
            <a:extLst>
              <a:ext uri="{FF2B5EF4-FFF2-40B4-BE49-F238E27FC236}">
                <a16:creationId xmlns:a16="http://schemas.microsoft.com/office/drawing/2014/main" id="{D13F62D9-B1C0-4C15-AB6B-9262E4D37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9" name="Rectangle 17">
            <a:extLst>
              <a:ext uri="{FF2B5EF4-FFF2-40B4-BE49-F238E27FC236}">
                <a16:creationId xmlns:a16="http://schemas.microsoft.com/office/drawing/2014/main" id="{7284BA3A-D081-45F3-A407-0C27D7074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3340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0" name="Rectangle 18">
            <a:extLst>
              <a:ext uri="{FF2B5EF4-FFF2-40B4-BE49-F238E27FC236}">
                <a16:creationId xmlns:a16="http://schemas.microsoft.com/office/drawing/2014/main" id="{66A7A25C-3C4B-4268-9E47-583B8F620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334000"/>
            <a:ext cx="381000" cy="381000"/>
          </a:xfrm>
          <a:prstGeom prst="rect">
            <a:avLst/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1" name="Rectangle 19">
            <a:extLst>
              <a:ext uri="{FF2B5EF4-FFF2-40B4-BE49-F238E27FC236}">
                <a16:creationId xmlns:a16="http://schemas.microsoft.com/office/drawing/2014/main" id="{5AB86230-8B5E-49A6-8C49-4B0AF117A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2" name="Rectangle 20">
            <a:extLst>
              <a:ext uri="{FF2B5EF4-FFF2-40B4-BE49-F238E27FC236}">
                <a16:creationId xmlns:a16="http://schemas.microsoft.com/office/drawing/2014/main" id="{3C37B5B6-CDCE-4A42-A18D-A7BA1487E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114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3" name="Rectangle 21">
            <a:extLst>
              <a:ext uri="{FF2B5EF4-FFF2-40B4-BE49-F238E27FC236}">
                <a16:creationId xmlns:a16="http://schemas.microsoft.com/office/drawing/2014/main" id="{2F889EB4-8EE1-42F7-8A2B-876FF0EC7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4" name="Rectangle 22">
            <a:extLst>
              <a:ext uri="{FF2B5EF4-FFF2-40B4-BE49-F238E27FC236}">
                <a16:creationId xmlns:a16="http://schemas.microsoft.com/office/drawing/2014/main" id="{A1D2B782-9B5F-40F8-9E4A-3A7B9CA30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4102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5" name="Rectangle 23">
            <a:extLst>
              <a:ext uri="{FF2B5EF4-FFF2-40B4-BE49-F238E27FC236}">
                <a16:creationId xmlns:a16="http://schemas.microsoft.com/office/drawing/2014/main" id="{EB2AE50E-76C8-418A-BCF6-06326E8DA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4102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6" name="Rectangle 24">
            <a:extLst>
              <a:ext uri="{FF2B5EF4-FFF2-40B4-BE49-F238E27FC236}">
                <a16:creationId xmlns:a16="http://schemas.microsoft.com/office/drawing/2014/main" id="{B02381CA-01D5-4862-8E0F-3C877D536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7" name="Rectangle 25">
            <a:extLst>
              <a:ext uri="{FF2B5EF4-FFF2-40B4-BE49-F238E27FC236}">
                <a16:creationId xmlns:a16="http://schemas.microsoft.com/office/drawing/2014/main" id="{0D96DF30-076F-40C5-BD10-35A41885E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8" name="Rectangle 26">
            <a:extLst>
              <a:ext uri="{FF2B5EF4-FFF2-40B4-BE49-F238E27FC236}">
                <a16:creationId xmlns:a16="http://schemas.microsoft.com/office/drawing/2014/main" id="{3B1F2FF4-67BA-4746-8603-A1A0BA119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9" name="Rectangle 27">
            <a:extLst>
              <a:ext uri="{FF2B5EF4-FFF2-40B4-BE49-F238E27FC236}">
                <a16:creationId xmlns:a16="http://schemas.microsoft.com/office/drawing/2014/main" id="{DE65D6AD-59FC-4463-8E44-9A4173E5F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4102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20" name="Rectangle 28">
            <a:extLst>
              <a:ext uri="{FF2B5EF4-FFF2-40B4-BE49-F238E27FC236}">
                <a16:creationId xmlns:a16="http://schemas.microsoft.com/office/drawing/2014/main" id="{55485B97-1CDD-4EED-B29E-679286600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B71BB8-99AC-47CB-AE54-96D6606153B5}"/>
                  </a:ext>
                </a:extLst>
              </p14:cNvPr>
              <p14:cNvContentPartPr/>
              <p14:nvPr/>
            </p14:nvContentPartPr>
            <p14:xfrm>
              <a:off x="3643920" y="1368360"/>
              <a:ext cx="1367640" cy="756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B71BB8-99AC-47CB-AE54-96D6606153B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34560" y="1359000"/>
                <a:ext cx="1386360" cy="77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65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02" grpId="0" animBg="1"/>
      <p:bldP spid="341003" grpId="0" animBg="1"/>
      <p:bldP spid="341004" grpId="0" autoUpdateAnimBg="0"/>
      <p:bldP spid="341005" grpId="0" autoUpdateAnimBg="0"/>
      <p:bldP spid="341007" grpId="0" animBg="1"/>
      <p:bldP spid="341008" grpId="0" animBg="1"/>
      <p:bldP spid="341009" grpId="0" animBg="1"/>
      <p:bldP spid="341010" grpId="0" animBg="1"/>
      <p:bldP spid="341011" grpId="0" animBg="1"/>
      <p:bldP spid="341012" grpId="0" animBg="1"/>
      <p:bldP spid="341013" grpId="0" animBg="1"/>
      <p:bldP spid="341014" grpId="0" animBg="1"/>
      <p:bldP spid="341015" grpId="0" animBg="1"/>
      <p:bldP spid="341016" grpId="0" animBg="1"/>
      <p:bldP spid="341017" grpId="0" animBg="1"/>
      <p:bldP spid="341018" grpId="0" animBg="1"/>
      <p:bldP spid="341019" grpId="0" animBg="1"/>
      <p:bldP spid="34102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C5BC4EEE-F39F-43D6-8270-34204F9B1C89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133600"/>
            <a:ext cx="2819400" cy="3810000"/>
            <a:chOff x="3456" y="864"/>
            <a:chExt cx="1776" cy="2400"/>
          </a:xfrm>
        </p:grpSpPr>
        <p:sp>
          <p:nvSpPr>
            <p:cNvPr id="44065" name="Oval 12">
              <a:extLst>
                <a:ext uri="{FF2B5EF4-FFF2-40B4-BE49-F238E27FC236}">
                  <a16:creationId xmlns:a16="http://schemas.microsoft.com/office/drawing/2014/main" id="{661EE6A4-42FD-437A-8156-0562CFCA3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20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6" name="Text Box 13">
              <a:extLst>
                <a:ext uri="{FF2B5EF4-FFF2-40B4-BE49-F238E27FC236}">
                  <a16:creationId xmlns:a16="http://schemas.microsoft.com/office/drawing/2014/main" id="{947287B8-6851-460C-9BBE-DDBF52355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864"/>
              <a:ext cx="16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“trees”</a:t>
              </a:r>
            </a:p>
          </p:txBody>
        </p:sp>
        <p:sp>
          <p:nvSpPr>
            <p:cNvPr id="44067" name="Oval 14">
              <a:extLst>
                <a:ext uri="{FF2B5EF4-FFF2-40B4-BE49-F238E27FC236}">
                  <a16:creationId xmlns:a16="http://schemas.microsoft.com/office/drawing/2014/main" id="{88FD13CA-07BE-4A55-85F9-A315AD41B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54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8" name="Text Box 15">
              <a:extLst>
                <a:ext uri="{FF2B5EF4-FFF2-40B4-BE49-F238E27FC236}">
                  <a16:creationId xmlns:a16="http://schemas.microsoft.com/office/drawing/2014/main" id="{C735FE1B-EB34-4840-9156-70F6FFB5F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208"/>
              <a:ext cx="15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“sky”</a:t>
              </a:r>
            </a:p>
          </p:txBody>
        </p:sp>
        <p:sp>
          <p:nvSpPr>
            <p:cNvPr id="44069" name="Rectangle 16">
              <a:extLst>
                <a:ext uri="{FF2B5EF4-FFF2-40B4-BE49-F238E27FC236}">
                  <a16:creationId xmlns:a16="http://schemas.microsoft.com/office/drawing/2014/main" id="{124C99F9-5451-4B50-A7C8-A5645B5AF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536"/>
              <a:ext cx="864" cy="96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70" name="Rectangle 17">
              <a:extLst>
                <a:ext uri="{FF2B5EF4-FFF2-40B4-BE49-F238E27FC236}">
                  <a16:creationId xmlns:a16="http://schemas.microsoft.com/office/drawing/2014/main" id="{98D493CD-6745-4116-90EF-7A1B1AAA1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880"/>
              <a:ext cx="864" cy="96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849452C2-E865-404B-B05C-A8E0983B5B41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505200"/>
            <a:ext cx="1295400" cy="1143000"/>
            <a:chOff x="2496" y="1728"/>
            <a:chExt cx="816" cy="720"/>
          </a:xfrm>
        </p:grpSpPr>
        <p:sp>
          <p:nvSpPr>
            <p:cNvPr id="44063" name="AutoShape 19">
              <a:extLst>
                <a:ext uri="{FF2B5EF4-FFF2-40B4-BE49-F238E27FC236}">
                  <a16:creationId xmlns:a16="http://schemas.microsoft.com/office/drawing/2014/main" id="{F91F17C3-46BB-4B3C-BBEC-572A7BA24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816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4" name="Text Box 20">
              <a:extLst>
                <a:ext uri="{FF2B5EF4-FFF2-40B4-BE49-F238E27FC236}">
                  <a16:creationId xmlns:a16="http://schemas.microsoft.com/office/drawing/2014/main" id="{7E6D2DF2-38C6-44D4-BA73-E7EC392EE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728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>
                  <a:ea typeface="SimSun" panose="02010600030101010101" pitchFamily="2" charset="-122"/>
                </a:rPr>
                <a:t>EM</a:t>
              </a:r>
            </a:p>
          </p:txBody>
        </p:sp>
      </p:grpSp>
      <p:sp>
        <p:nvSpPr>
          <p:cNvPr id="44036" name="Rectangle 21">
            <a:extLst>
              <a:ext uri="{FF2B5EF4-FFF2-40B4-BE49-F238E27FC236}">
                <a16:creationId xmlns:a16="http://schemas.microsoft.com/office/drawing/2014/main" id="{F1B3B865-BADA-4A09-A3D5-792135956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Classifier: the Idea</a:t>
            </a:r>
            <a:endParaRPr lang="en-US" altLang="en-US"/>
          </a:p>
        </p:txBody>
      </p:sp>
      <p:grpSp>
        <p:nvGrpSpPr>
          <p:cNvPr id="4" name="Group 42">
            <a:extLst>
              <a:ext uri="{FF2B5EF4-FFF2-40B4-BE49-F238E27FC236}">
                <a16:creationId xmlns:a16="http://schemas.microsoft.com/office/drawing/2014/main" id="{098E71B9-0388-4B5D-9279-CA10BD5DF9F6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133600"/>
            <a:ext cx="2819400" cy="1676400"/>
            <a:chOff x="480" y="1344"/>
            <a:chExt cx="1776" cy="1056"/>
          </a:xfrm>
        </p:grpSpPr>
        <p:sp>
          <p:nvSpPr>
            <p:cNvPr id="44051" name="Oval 3">
              <a:extLst>
                <a:ext uri="{FF2B5EF4-FFF2-40B4-BE49-F238E27FC236}">
                  <a16:creationId xmlns:a16="http://schemas.microsoft.com/office/drawing/2014/main" id="{9642DA62-7780-4D63-BB4F-F78C294C8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68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2" name="Text Box 4">
              <a:extLst>
                <a:ext uri="{FF2B5EF4-FFF2-40B4-BE49-F238E27FC236}">
                  <a16:creationId xmlns:a16="http://schemas.microsoft.com/office/drawing/2014/main" id="{D898BA17-EFEA-4560-8D34-E4ABB52FA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344"/>
              <a:ext cx="17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“trees”</a:t>
              </a:r>
            </a:p>
          </p:txBody>
        </p:sp>
        <p:sp>
          <p:nvSpPr>
            <p:cNvPr id="44053" name="Rectangle 22">
              <a:extLst>
                <a:ext uri="{FF2B5EF4-FFF2-40B4-BE49-F238E27FC236}">
                  <a16:creationId xmlns:a16="http://schemas.microsoft.com/office/drawing/2014/main" id="{787017A5-98BC-46A9-B93D-CA15CD677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4" name="Rectangle 23">
              <a:extLst>
                <a:ext uri="{FF2B5EF4-FFF2-40B4-BE49-F238E27FC236}">
                  <a16:creationId xmlns:a16="http://schemas.microsoft.com/office/drawing/2014/main" id="{D33DBF45-1727-448D-A2DC-3C8042DFE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5" name="Rectangle 24">
              <a:extLst>
                <a:ext uri="{FF2B5EF4-FFF2-40B4-BE49-F238E27FC236}">
                  <a16:creationId xmlns:a16="http://schemas.microsoft.com/office/drawing/2014/main" id="{7756429F-1F09-4A78-8E30-BFDA61A5C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6" name="Rectangle 25">
              <a:extLst>
                <a:ext uri="{FF2B5EF4-FFF2-40B4-BE49-F238E27FC236}">
                  <a16:creationId xmlns:a16="http://schemas.microsoft.com/office/drawing/2014/main" id="{C3D9EDD3-4C19-4C25-B5EF-C21AA8444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208"/>
              <a:ext cx="144" cy="144"/>
            </a:xfrm>
            <a:prstGeom prst="rect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7" name="Rectangle 26">
              <a:extLst>
                <a:ext uri="{FF2B5EF4-FFF2-40B4-BE49-F238E27FC236}">
                  <a16:creationId xmlns:a16="http://schemas.microsoft.com/office/drawing/2014/main" id="{4A924EE7-84D3-4221-8470-58D91C115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8" name="Rectangle 27">
              <a:extLst>
                <a:ext uri="{FF2B5EF4-FFF2-40B4-BE49-F238E27FC236}">
                  <a16:creationId xmlns:a16="http://schemas.microsoft.com/office/drawing/2014/main" id="{2898DA27-AEFC-4391-B355-9D1E5953D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824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9" name="Rectangle 28">
              <a:extLst>
                <a:ext uri="{FF2B5EF4-FFF2-40B4-BE49-F238E27FC236}">
                  <a16:creationId xmlns:a16="http://schemas.microsoft.com/office/drawing/2014/main" id="{09FCAFB3-1D35-4BF6-8CCE-7436469EC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0" name="Rectangle 29">
              <a:extLst>
                <a:ext uri="{FF2B5EF4-FFF2-40B4-BE49-F238E27FC236}">
                  <a16:creationId xmlns:a16="http://schemas.microsoft.com/office/drawing/2014/main" id="{6B03CEC5-FE97-40F9-8E57-65F159D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1" name="Rectangle 30">
              <a:extLst>
                <a:ext uri="{FF2B5EF4-FFF2-40B4-BE49-F238E27FC236}">
                  <a16:creationId xmlns:a16="http://schemas.microsoft.com/office/drawing/2014/main" id="{6F2C5771-01D3-4616-924B-BEB5F5090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2" name="Rectangle 31">
              <a:extLst>
                <a:ext uri="{FF2B5EF4-FFF2-40B4-BE49-F238E27FC236}">
                  <a16:creationId xmlns:a16="http://schemas.microsoft.com/office/drawing/2014/main" id="{8E17636A-F93D-43D2-A45D-34B0F0BC2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43">
            <a:extLst>
              <a:ext uri="{FF2B5EF4-FFF2-40B4-BE49-F238E27FC236}">
                <a16:creationId xmlns:a16="http://schemas.microsoft.com/office/drawing/2014/main" id="{8AEA27FC-0675-4661-9B6A-8524DE1F1678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267200"/>
            <a:ext cx="2819400" cy="1676400"/>
            <a:chOff x="480" y="2688"/>
            <a:chExt cx="1776" cy="1056"/>
          </a:xfrm>
        </p:grpSpPr>
        <p:sp>
          <p:nvSpPr>
            <p:cNvPr id="44039" name="Oval 5">
              <a:extLst>
                <a:ext uri="{FF2B5EF4-FFF2-40B4-BE49-F238E27FC236}">
                  <a16:creationId xmlns:a16="http://schemas.microsoft.com/office/drawing/2014/main" id="{6C907045-FF20-45ED-AEEA-D66C02900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02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0" name="Text Box 6">
              <a:extLst>
                <a:ext uri="{FF2B5EF4-FFF2-40B4-BE49-F238E27FC236}">
                  <a16:creationId xmlns:a16="http://schemas.microsoft.com/office/drawing/2014/main" id="{DA00D00B-E011-444B-AFB7-687EEEC39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688"/>
              <a:ext cx="15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“sky”</a:t>
              </a:r>
            </a:p>
          </p:txBody>
        </p:sp>
        <p:sp>
          <p:nvSpPr>
            <p:cNvPr id="44041" name="Rectangle 32">
              <a:extLst>
                <a:ext uri="{FF2B5EF4-FFF2-40B4-BE49-F238E27FC236}">
                  <a16:creationId xmlns:a16="http://schemas.microsoft.com/office/drawing/2014/main" id="{0ABDBEB8-D3E8-440B-81B3-D08259FFC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2" name="Rectangle 33">
              <a:extLst>
                <a:ext uri="{FF2B5EF4-FFF2-40B4-BE49-F238E27FC236}">
                  <a16:creationId xmlns:a16="http://schemas.microsoft.com/office/drawing/2014/main" id="{01178844-D83D-4E53-A4C3-3BD23B62F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3" name="Rectangle 34">
              <a:extLst>
                <a:ext uri="{FF2B5EF4-FFF2-40B4-BE49-F238E27FC236}">
                  <a16:creationId xmlns:a16="http://schemas.microsoft.com/office/drawing/2014/main" id="{3BB32AB8-0660-4B1A-B2C2-FE8DA34AB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3360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4" name="Rectangle 35">
              <a:extLst>
                <a:ext uri="{FF2B5EF4-FFF2-40B4-BE49-F238E27FC236}">
                  <a16:creationId xmlns:a16="http://schemas.microsoft.com/office/drawing/2014/main" id="{5367FC3E-A75F-4C2A-8050-5F02CFDF0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5" name="Rectangle 36">
              <a:extLst>
                <a:ext uri="{FF2B5EF4-FFF2-40B4-BE49-F238E27FC236}">
                  <a16:creationId xmlns:a16="http://schemas.microsoft.com/office/drawing/2014/main" id="{E19D41F2-34BC-4862-B460-8CA389CEF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6" name="Rectangle 37">
              <a:extLst>
                <a:ext uri="{FF2B5EF4-FFF2-40B4-BE49-F238E27FC236}">
                  <a16:creationId xmlns:a16="http://schemas.microsoft.com/office/drawing/2014/main" id="{CD862275-FDDE-4E39-B61C-3C2C30A8B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360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7" name="Rectangle 38">
              <a:extLst>
                <a:ext uri="{FF2B5EF4-FFF2-40B4-BE49-F238E27FC236}">
                  <a16:creationId xmlns:a16="http://schemas.microsoft.com/office/drawing/2014/main" id="{7DA830B7-BC6E-47D9-958C-FE254E26F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8" name="Rectangle 39">
              <a:extLst>
                <a:ext uri="{FF2B5EF4-FFF2-40B4-BE49-F238E27FC236}">
                  <a16:creationId xmlns:a16="http://schemas.microsoft.com/office/drawing/2014/main" id="{6A16D2EA-667B-4E0A-BEED-249CD3F89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9" name="Rectangle 40">
              <a:extLst>
                <a:ext uri="{FF2B5EF4-FFF2-40B4-BE49-F238E27FC236}">
                  <a16:creationId xmlns:a16="http://schemas.microsoft.com/office/drawing/2014/main" id="{29BB68DC-4B11-4327-A6CE-32F6F49A7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0" name="Rectangle 41">
              <a:extLst>
                <a:ext uri="{FF2B5EF4-FFF2-40B4-BE49-F238E27FC236}">
                  <a16:creationId xmlns:a16="http://schemas.microsoft.com/office/drawing/2014/main" id="{22D03235-C966-47B4-97DB-896A473FE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91896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CD00692-E1BB-4F93-9143-7DB9780E8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EM Algorithm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2F8EC66-2A5D-49E7-9832-DD25477F2D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876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Start with </a:t>
            </a:r>
            <a:r>
              <a:rPr lang="en-US" altLang="en-US" sz="2400" dirty="0">
                <a:solidFill>
                  <a:srgbClr val="FF0000"/>
                </a:solidFill>
              </a:rPr>
              <a:t>K clusters</a:t>
            </a:r>
            <a:r>
              <a:rPr lang="en-US" altLang="en-US" sz="2400" dirty="0"/>
              <a:t>, each represented by a </a:t>
            </a:r>
            <a:r>
              <a:rPr lang="en-US" altLang="en-US" sz="2400" dirty="0">
                <a:solidFill>
                  <a:srgbClr val="FF0000"/>
                </a:solidFill>
              </a:rPr>
              <a:t>probability distribution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Assuming a </a:t>
            </a:r>
            <a:r>
              <a:rPr lang="en-US" altLang="en-US" sz="2400" dirty="0">
                <a:solidFill>
                  <a:srgbClr val="FF0000"/>
                </a:solidFill>
              </a:rPr>
              <a:t>Gaussian</a:t>
            </a:r>
            <a:r>
              <a:rPr lang="en-US" altLang="en-US" sz="2400" dirty="0"/>
              <a:t> or Normal distribution, each cluster is represented by its </a:t>
            </a:r>
            <a:r>
              <a:rPr lang="en-US" altLang="en-US" sz="2400" dirty="0">
                <a:solidFill>
                  <a:srgbClr val="FF0000"/>
                </a:solidFill>
              </a:rPr>
              <a:t>mean and variance</a:t>
            </a:r>
            <a:r>
              <a:rPr lang="en-US" altLang="en-US" sz="2400" dirty="0"/>
              <a:t> (or covariance matrix) and has a weight.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Go through the training data and soft-assign it to each cluster. Do this by </a:t>
            </a:r>
            <a:r>
              <a:rPr lang="en-US" altLang="en-US" sz="2400" dirty="0">
                <a:solidFill>
                  <a:srgbClr val="FF0000"/>
                </a:solidFill>
              </a:rPr>
              <a:t>computing the probability that each training vector belongs to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Using the results of the soft assignment, </a:t>
            </a:r>
            <a:r>
              <a:rPr lang="en-US" altLang="en-US" sz="2400" dirty="0">
                <a:solidFill>
                  <a:srgbClr val="FF0000"/>
                </a:solidFill>
              </a:rPr>
              <a:t>recompute the parameters of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Perform the last 2 steps iteratively.</a:t>
            </a:r>
          </a:p>
        </p:txBody>
      </p:sp>
    </p:spTree>
    <p:extLst>
      <p:ext uri="{BB962C8B-B14F-4D97-AF65-F5344CB8AC3E}">
        <p14:creationId xmlns:p14="http://schemas.microsoft.com/office/powerpoint/2010/main" val="248195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66345F0-6991-41AC-9099-389F2C316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F9312041-6EA9-4BEC-88B3-DFAC22E16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10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/>
              <a:t>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 is represented by a Gaussian distribution N(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With no other knowledge, use random means and variances and equal weights.</a:t>
            </a:r>
          </a:p>
        </p:txBody>
      </p:sp>
      <p:sp>
        <p:nvSpPr>
          <p:cNvPr id="46084" name="Line 4">
            <a:extLst>
              <a:ext uri="{FF2B5EF4-FFF2-40B4-BE49-F238E27FC236}">
                <a16:creationId xmlns:a16="http://schemas.microsoft.com/office/drawing/2014/main" id="{7EE9E597-45BB-4A42-BB65-D0CC0ACCA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5">
            <a:extLst>
              <a:ext uri="{FF2B5EF4-FFF2-40B4-BE49-F238E27FC236}">
                <a16:creationId xmlns:a16="http://schemas.microsoft.com/office/drawing/2014/main" id="{F177B083-6C34-4CD4-9B6B-4C2C8D099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6">
            <a:extLst>
              <a:ext uri="{FF2B5EF4-FFF2-40B4-BE49-F238E27FC236}">
                <a16:creationId xmlns:a16="http://schemas.microsoft.com/office/drawing/2014/main" id="{F1ADFF5A-D094-41E6-918D-9F21FE009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Line 7">
            <a:extLst>
              <a:ext uri="{FF2B5EF4-FFF2-40B4-BE49-F238E27FC236}">
                <a16:creationId xmlns:a16="http://schemas.microsoft.com/office/drawing/2014/main" id="{0E207FF9-C97D-4AE0-BF21-48F4C743F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Line 8">
            <a:extLst>
              <a:ext uri="{FF2B5EF4-FFF2-40B4-BE49-F238E27FC236}">
                <a16:creationId xmlns:a16="http://schemas.microsoft.com/office/drawing/2014/main" id="{5E46CF43-F566-4501-A47D-6804FC3AA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9">
            <a:extLst>
              <a:ext uri="{FF2B5EF4-FFF2-40B4-BE49-F238E27FC236}">
                <a16:creationId xmlns:a16="http://schemas.microsoft.com/office/drawing/2014/main" id="{B3C9EA02-3826-42D7-BFFB-534A046614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5475351A-4D30-40E9-91C0-F84A1F6A1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46091" name="Text Box 11">
            <a:extLst>
              <a:ext uri="{FF2B5EF4-FFF2-40B4-BE49-F238E27FC236}">
                <a16:creationId xmlns:a16="http://schemas.microsoft.com/office/drawing/2014/main" id="{3304A999-4C5C-4047-B464-07DE2F18A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sp>
        <p:nvSpPr>
          <p:cNvPr id="46092" name="Text Box 12">
            <a:extLst>
              <a:ext uri="{FF2B5EF4-FFF2-40B4-BE49-F238E27FC236}">
                <a16:creationId xmlns:a16="http://schemas.microsoft.com/office/drawing/2014/main" id="{B123BD75-72AD-4E48-BFF9-1B4F43230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pic>
        <p:nvPicPr>
          <p:cNvPr id="46093" name="Picture 13">
            <a:extLst>
              <a:ext uri="{FF2B5EF4-FFF2-40B4-BE49-F238E27FC236}">
                <a16:creationId xmlns:a16="http://schemas.microsoft.com/office/drawing/2014/main" id="{DF1E8A4A-8825-4552-B32F-538FCE52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10953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4" name="Picture 14">
            <a:extLst>
              <a:ext uri="{FF2B5EF4-FFF2-40B4-BE49-F238E27FC236}">
                <a16:creationId xmlns:a16="http://schemas.microsoft.com/office/drawing/2014/main" id="{9D694F8E-57AF-4125-ADA6-21D42B8B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0"/>
            <a:ext cx="1371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5" name="Picture 15">
            <a:extLst>
              <a:ext uri="{FF2B5EF4-FFF2-40B4-BE49-F238E27FC236}">
                <a16:creationId xmlns:a16="http://schemas.microsoft.com/office/drawing/2014/main" id="{5D8BF3D4-CD1A-42D6-A3BD-A35283DF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7600"/>
            <a:ext cx="9429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3469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6BCF804-2FE1-4F90-82A5-726C55955B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Standard EM to EM Classifier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7D93D92-97F0-419E-B821-664966002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That’s the standard EM algorithm.</a:t>
            </a:r>
          </a:p>
          <a:p>
            <a:r>
              <a:rPr lang="en-US" altLang="en-US"/>
              <a:t>For n-dimensional data, the variance becomes a co-variance matrix, which changes the formulas slightly.</a:t>
            </a:r>
          </a:p>
          <a:p>
            <a:r>
              <a:rPr lang="en-US" altLang="en-US"/>
              <a:t>But </a:t>
            </a:r>
            <a:r>
              <a:rPr lang="en-US" altLang="en-US">
                <a:solidFill>
                  <a:srgbClr val="FF0000"/>
                </a:solidFill>
              </a:rPr>
              <a:t>we used an EM variant to produce a classifier</a:t>
            </a:r>
            <a:r>
              <a:rPr lang="en-US" altLang="en-US"/>
              <a:t>.</a:t>
            </a:r>
          </a:p>
          <a:p>
            <a:r>
              <a:rPr lang="en-US" altLang="en-US"/>
              <a:t>The next slide indicates the differences between what we used and the standard.</a:t>
            </a:r>
          </a:p>
        </p:txBody>
      </p:sp>
    </p:spTree>
    <p:extLst>
      <p:ext uri="{BB962C8B-B14F-4D97-AF65-F5344CB8AC3E}">
        <p14:creationId xmlns:p14="http://schemas.microsoft.com/office/powerpoint/2010/main" val="8844918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D0B270A-020A-42EB-A604-C7F3F8859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</a:t>
            </a:r>
            <a:endParaRPr lang="en-US" altLang="en-US">
              <a:ea typeface="SimSun" panose="02010600030101010101" pitchFamily="2" charset="-122"/>
            </a:endParaRP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F79DE377-E6BE-40A0-AE84-7978EBB954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800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>
                <a:solidFill>
                  <a:srgbClr val="C00000"/>
                </a:solidFill>
              </a:rPr>
              <a:t>Fixed Gaussian components </a:t>
            </a:r>
            <a:r>
              <a:rPr lang="en-US" altLang="en-US" sz="2000"/>
              <a:t>(</a:t>
            </a:r>
            <a:r>
              <a:rPr lang="en-US" altLang="en-US" sz="2000">
                <a:solidFill>
                  <a:schemeClr val="accent2"/>
                </a:solidFill>
              </a:rPr>
              <a:t>one Gaussian per object class</a:t>
            </a:r>
            <a:r>
              <a:rPr lang="en-US" altLang="en-US" sz="2000"/>
              <a:t>) and </a:t>
            </a:r>
            <a:r>
              <a:rPr lang="en-US" altLang="en-US" sz="2000">
                <a:solidFill>
                  <a:srgbClr val="C00000"/>
                </a:solidFill>
              </a:rPr>
              <a:t>fixed weights </a:t>
            </a:r>
            <a:r>
              <a:rPr lang="en-US" altLang="en-US" sz="2000"/>
              <a:t>corresponding to the frequencies of the corresponding objects in the training data. 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2.     Customized initialization </a:t>
            </a:r>
            <a:r>
              <a:rPr lang="en-US" altLang="en-US" sz="2000"/>
              <a:t>uses only the training images that contain a particular object class to initialize its Gaussian.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3.     Controlled expectation </a:t>
            </a:r>
            <a:r>
              <a:rPr lang="en-US" altLang="en-US" sz="2000">
                <a:solidFill>
                  <a:srgbClr val="CC3300"/>
                </a:solidFill>
              </a:rPr>
              <a:t>step</a:t>
            </a:r>
            <a:r>
              <a:rPr lang="en-US" altLang="en-US" sz="2000"/>
              <a:t> ensures that a feature vector only contributes to the Gaussian components representing objects present in its training image.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4.     Extra background component </a:t>
            </a:r>
            <a:r>
              <a:rPr lang="en-US" altLang="en-US" sz="2000"/>
              <a:t>absorbs noise.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</p:txBody>
      </p:sp>
      <p:sp>
        <p:nvSpPr>
          <p:cNvPr id="48132" name="Text Box 7">
            <a:extLst>
              <a:ext uri="{FF2B5EF4-FFF2-40B4-BE49-F238E27FC236}">
                <a16:creationId xmlns:a16="http://schemas.microsoft.com/office/drawing/2014/main" id="{DE5CB8C2-E45B-4092-8069-540DC4F2C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56705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Gaussian for         Gaussian for        Gaussian for         Gaussian 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     trees                  buildings               sky                 	 background</a:t>
            </a:r>
          </a:p>
        </p:txBody>
      </p:sp>
      <p:sp>
        <p:nvSpPr>
          <p:cNvPr id="48133" name="Rectangle 8">
            <a:extLst>
              <a:ext uri="{FF2B5EF4-FFF2-40B4-BE49-F238E27FC236}">
                <a16:creationId xmlns:a16="http://schemas.microsoft.com/office/drawing/2014/main" id="{3D8ECD91-CE68-4D27-A77A-809B55E82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4" name="Rectangle 9">
            <a:extLst>
              <a:ext uri="{FF2B5EF4-FFF2-40B4-BE49-F238E27FC236}">
                <a16:creationId xmlns:a16="http://schemas.microsoft.com/office/drawing/2014/main" id="{D0CDDE66-9337-4AB5-BA17-8AE01F035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5" name="Rectangle 10">
            <a:extLst>
              <a:ext uri="{FF2B5EF4-FFF2-40B4-BE49-F238E27FC236}">
                <a16:creationId xmlns:a16="http://schemas.microsoft.com/office/drawing/2014/main" id="{A24F2B17-97BC-41BB-B049-C442AB30C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6" name="Rectangle 11">
            <a:extLst>
              <a:ext uri="{FF2B5EF4-FFF2-40B4-BE49-F238E27FC236}">
                <a16:creationId xmlns:a16="http://schemas.microsoft.com/office/drawing/2014/main" id="{E3CE8A53-00F5-4BF4-830A-91C091BB4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771222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96">
            <a:extLst>
              <a:ext uri="{FF2B5EF4-FFF2-40B4-BE49-F238E27FC236}">
                <a16:creationId xmlns:a16="http://schemas.microsoft.com/office/drawing/2014/main" id="{AE801027-85FB-49A3-918C-ADD1614C6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5" name="Text Box 110">
            <a:extLst>
              <a:ext uri="{FF2B5EF4-FFF2-40B4-BE49-F238E27FC236}">
                <a16:creationId xmlns:a16="http://schemas.microsoft.com/office/drawing/2014/main" id="{5417798B-A469-4686-865F-38F46D12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6" name="Text Box 111">
            <a:extLst>
              <a:ext uri="{FF2B5EF4-FFF2-40B4-BE49-F238E27FC236}">
                <a16:creationId xmlns:a16="http://schemas.microsoft.com/office/drawing/2014/main" id="{9B093415-422D-4558-963F-526A8CB9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42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171121" name="AutoShape 113">
            <a:extLst>
              <a:ext uri="{FF2B5EF4-FFF2-40B4-BE49-F238E27FC236}">
                <a16:creationId xmlns:a16="http://schemas.microsoft.com/office/drawing/2014/main" id="{A6522E18-DAC6-42FD-9E21-71C4CD7B6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2" name="AutoShape 114">
            <a:extLst>
              <a:ext uri="{FF2B5EF4-FFF2-40B4-BE49-F238E27FC236}">
                <a16:creationId xmlns:a16="http://schemas.microsoft.com/office/drawing/2014/main" id="{48DD4970-B494-42DA-89D7-CE9231980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3" name="AutoShape 115">
            <a:extLst>
              <a:ext uri="{FF2B5EF4-FFF2-40B4-BE49-F238E27FC236}">
                <a16:creationId xmlns:a16="http://schemas.microsoft.com/office/drawing/2014/main" id="{542C9724-D478-4EBF-97CF-9C40C7492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" name="Group 119">
            <a:extLst>
              <a:ext uri="{FF2B5EF4-FFF2-40B4-BE49-F238E27FC236}">
                <a16:creationId xmlns:a16="http://schemas.microsoft.com/office/drawing/2014/main" id="{336B2F0C-DF64-47DC-B984-99BF94571ED8}"/>
              </a:ext>
            </a:extLst>
          </p:cNvPr>
          <p:cNvGrpSpPr>
            <a:grpSpLocks/>
          </p:cNvGrpSpPr>
          <p:nvPr/>
        </p:nvGrpSpPr>
        <p:grpSpPr bwMode="auto">
          <a:xfrm>
            <a:off x="1746250" y="1295400"/>
            <a:ext cx="6635750" cy="674688"/>
            <a:chOff x="1100" y="816"/>
            <a:chExt cx="4180" cy="425"/>
          </a:xfrm>
        </p:grpSpPr>
        <p:sp>
          <p:nvSpPr>
            <p:cNvPr id="49239" name="Rectangle 120">
              <a:extLst>
                <a:ext uri="{FF2B5EF4-FFF2-40B4-BE49-F238E27FC236}">
                  <a16:creationId xmlns:a16="http://schemas.microsoft.com/office/drawing/2014/main" id="{64472732-2023-4EEA-9457-CC7BD8E4A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0" name="AutoShape 121">
              <a:extLst>
                <a:ext uri="{FF2B5EF4-FFF2-40B4-BE49-F238E27FC236}">
                  <a16:creationId xmlns:a16="http://schemas.microsoft.com/office/drawing/2014/main" id="{3DE56526-630C-4F8D-AE8E-45B2E2EC449F}"/>
                </a:ext>
              </a:extLst>
            </p:cNvPr>
            <p:cNvCxnSpPr>
              <a:cxnSpLocks noChangeShapeType="1"/>
              <a:stCxn id="49239" idx="3"/>
              <a:endCxn id="49242" idx="1"/>
            </p:cNvCxnSpPr>
            <p:nvPr/>
          </p:nvCxnSpPr>
          <p:spPr bwMode="auto">
            <a:xfrm>
              <a:off x="1572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1" name="Text Box 122">
              <a:extLst>
                <a:ext uri="{FF2B5EF4-FFF2-40B4-BE49-F238E27FC236}">
                  <a16:creationId xmlns:a16="http://schemas.microsoft.com/office/drawing/2014/main" id="{47F81397-508C-4DF5-9DCE-DDF1F84FD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5" y="816"/>
              <a:ext cx="25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2" name="AutoShape 123">
              <a:extLst>
                <a:ext uri="{FF2B5EF4-FFF2-40B4-BE49-F238E27FC236}">
                  <a16:creationId xmlns:a16="http://schemas.microsoft.com/office/drawing/2014/main" id="{0A0FA113-4BAA-4D5D-8AE7-96D9D1D7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3" name="Text Box 124">
              <a:extLst>
                <a:ext uri="{FF2B5EF4-FFF2-40B4-BE49-F238E27FC236}">
                  <a16:creationId xmlns:a16="http://schemas.microsoft.com/office/drawing/2014/main" id="{55092466-C1F8-45DF-9B06-BB6D4414C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9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4" name="Rectangle 125">
              <a:extLst>
                <a:ext uri="{FF2B5EF4-FFF2-40B4-BE49-F238E27FC236}">
                  <a16:creationId xmlns:a16="http://schemas.microsoft.com/office/drawing/2014/main" id="{CB4569B1-153B-4953-8A9E-E0F7762C4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5" name="AutoShape 126">
              <a:extLst>
                <a:ext uri="{FF2B5EF4-FFF2-40B4-BE49-F238E27FC236}">
                  <a16:creationId xmlns:a16="http://schemas.microsoft.com/office/drawing/2014/main" id="{1375AB7C-8686-4DB8-8F9E-C6D3FA5174D4}"/>
                </a:ext>
              </a:extLst>
            </p:cNvPr>
            <p:cNvCxnSpPr>
              <a:cxnSpLocks noChangeShapeType="1"/>
              <a:stCxn id="49244" idx="3"/>
              <a:endCxn id="49246" idx="1"/>
            </p:cNvCxnSpPr>
            <p:nvPr/>
          </p:nvCxnSpPr>
          <p:spPr bwMode="auto">
            <a:xfrm>
              <a:off x="3106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6" name="AutoShape 127">
              <a:extLst>
                <a:ext uri="{FF2B5EF4-FFF2-40B4-BE49-F238E27FC236}">
                  <a16:creationId xmlns:a16="http://schemas.microsoft.com/office/drawing/2014/main" id="{E9C0194D-A575-47A3-9EE1-2AC7590A1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27432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7" name="Rectangle 128">
              <a:extLst>
                <a:ext uri="{FF2B5EF4-FFF2-40B4-BE49-F238E27FC236}">
                  <a16:creationId xmlns:a16="http://schemas.microsoft.com/office/drawing/2014/main" id="{F3BC25A1-FB47-48BB-B2D7-5F5C8E97A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891"/>
              <a:ext cx="472" cy="3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8" name="AutoShape 129">
              <a:extLst>
                <a:ext uri="{FF2B5EF4-FFF2-40B4-BE49-F238E27FC236}">
                  <a16:creationId xmlns:a16="http://schemas.microsoft.com/office/drawing/2014/main" id="{78944726-BDD0-48C5-AA95-29EA3B4276FB}"/>
                </a:ext>
              </a:extLst>
            </p:cNvPr>
            <p:cNvCxnSpPr>
              <a:cxnSpLocks noChangeShapeType="1"/>
              <a:stCxn id="49247" idx="3"/>
              <a:endCxn id="49250" idx="1"/>
            </p:cNvCxnSpPr>
            <p:nvPr/>
          </p:nvCxnSpPr>
          <p:spPr bwMode="auto">
            <a:xfrm>
              <a:off x="4641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9" name="Text Box 130">
              <a:extLst>
                <a:ext uri="{FF2B5EF4-FFF2-40B4-BE49-F238E27FC236}">
                  <a16:creationId xmlns:a16="http://schemas.microsoft.com/office/drawing/2014/main" id="{B73C59F9-F81F-4C15-8E99-14E266612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3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50" name="AutoShape 131">
              <a:extLst>
                <a:ext uri="{FF2B5EF4-FFF2-40B4-BE49-F238E27FC236}">
                  <a16:creationId xmlns:a16="http://schemas.microsoft.com/office/drawing/2014/main" id="{9D4EB4C3-1BB0-4C90-984C-F61DB4AEC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891"/>
              <a:ext cx="86" cy="349"/>
            </a:xfrm>
            <a:prstGeom prst="leftBrace">
              <a:avLst>
                <a:gd name="adj1" fmla="val 3381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61" name="Text Box 132">
            <a:extLst>
              <a:ext uri="{FF2B5EF4-FFF2-40B4-BE49-F238E27FC236}">
                <a16:creationId xmlns:a16="http://schemas.microsoft.com/office/drawing/2014/main" id="{EEBC4386-A53D-4CC5-92DF-D218ECDAF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9163"/>
            <a:ext cx="2265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>
                <a:ea typeface="SimSun" panose="02010600030101010101" pitchFamily="2" charset="-122"/>
              </a:rPr>
              <a:t>     </a:t>
            </a:r>
            <a:r>
              <a:rPr lang="en-US" altLang="zh-CN" sz="1600">
                <a:ea typeface="SimSun" panose="02010600030101010101" pitchFamily="2" charset="-122"/>
              </a:rPr>
              <a:t>Image &amp; description</a:t>
            </a:r>
          </a:p>
        </p:txBody>
      </p:sp>
      <p:sp>
        <p:nvSpPr>
          <p:cNvPr id="49162" name="Rectangle 133">
            <a:extLst>
              <a:ext uri="{FF2B5EF4-FFF2-40B4-BE49-F238E27FC236}">
                <a16:creationId xmlns:a16="http://schemas.microsoft.com/office/drawing/2014/main" id="{3E36C3F5-8AAD-41D3-A110-4FDBB881B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5181600" cy="609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1. Initialization Step (Example)</a:t>
            </a:r>
          </a:p>
        </p:txBody>
      </p:sp>
      <p:grpSp>
        <p:nvGrpSpPr>
          <p:cNvPr id="3" name="Group 172">
            <a:extLst>
              <a:ext uri="{FF2B5EF4-FFF2-40B4-BE49-F238E27FC236}">
                <a16:creationId xmlns:a16="http://schemas.microsoft.com/office/drawing/2014/main" id="{78600F12-5A62-4CFF-92C8-01A36C0C985F}"/>
              </a:ext>
            </a:extLst>
          </p:cNvPr>
          <p:cNvGrpSpPr>
            <a:grpSpLocks/>
          </p:cNvGrpSpPr>
          <p:nvPr/>
        </p:nvGrpSpPr>
        <p:grpSpPr bwMode="auto">
          <a:xfrm>
            <a:off x="1781175" y="5029200"/>
            <a:ext cx="1123950" cy="990600"/>
            <a:chOff x="1122" y="3168"/>
            <a:chExt cx="708" cy="624"/>
          </a:xfrm>
        </p:grpSpPr>
        <p:sp>
          <p:nvSpPr>
            <p:cNvPr id="49234" name="AutoShape 107">
              <a:extLst>
                <a:ext uri="{FF2B5EF4-FFF2-40B4-BE49-F238E27FC236}">
                  <a16:creationId xmlns:a16="http://schemas.microsoft.com/office/drawing/2014/main" id="{3BA0DD0D-CA07-4BA9-91C3-8877DD52F2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242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5" name="Group 141">
              <a:extLst>
                <a:ext uri="{FF2B5EF4-FFF2-40B4-BE49-F238E27FC236}">
                  <a16:creationId xmlns:a16="http://schemas.microsoft.com/office/drawing/2014/main" id="{382703BF-CF3E-494D-9DB0-E4ED9742E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2" y="3544"/>
              <a:ext cx="708" cy="248"/>
              <a:chOff x="1122" y="3544"/>
              <a:chExt cx="708" cy="248"/>
            </a:xfrm>
          </p:grpSpPr>
          <p:sp>
            <p:nvSpPr>
              <p:cNvPr id="49236" name="Line 99">
                <a:extLst>
                  <a:ext uri="{FF2B5EF4-FFF2-40B4-BE49-F238E27FC236}">
                    <a16:creationId xmlns:a16="http://schemas.microsoft.com/office/drawing/2014/main" id="{9ED078DD-A47B-4F8C-B048-E0DDF9B13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2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7" name="Freeform 134">
                <a:extLst>
                  <a:ext uri="{FF2B5EF4-FFF2-40B4-BE49-F238E27FC236}">
                    <a16:creationId xmlns:a16="http://schemas.microsoft.com/office/drawing/2014/main" id="{EBF5A4B6-CE49-44CB-997A-7DEF45F9A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354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8" name="Line 135">
                <a:extLst>
                  <a:ext uri="{FF2B5EF4-FFF2-40B4-BE49-F238E27FC236}">
                    <a16:creationId xmlns:a16="http://schemas.microsoft.com/office/drawing/2014/main" id="{E0E291FB-BD84-4EB8-B90A-A7BA21DA2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73">
            <a:extLst>
              <a:ext uri="{FF2B5EF4-FFF2-40B4-BE49-F238E27FC236}">
                <a16:creationId xmlns:a16="http://schemas.microsoft.com/office/drawing/2014/main" id="{F3A551BC-58CD-4846-B829-20C61860A8C5}"/>
              </a:ext>
            </a:extLst>
          </p:cNvPr>
          <p:cNvGrpSpPr>
            <a:grpSpLocks/>
          </p:cNvGrpSpPr>
          <p:nvPr/>
        </p:nvGrpSpPr>
        <p:grpSpPr bwMode="auto">
          <a:xfrm>
            <a:off x="4216400" y="5029200"/>
            <a:ext cx="1123950" cy="990600"/>
            <a:chOff x="2656" y="3168"/>
            <a:chExt cx="708" cy="624"/>
          </a:xfrm>
        </p:grpSpPr>
        <p:sp>
          <p:nvSpPr>
            <p:cNvPr id="49229" name="AutoShape 108">
              <a:extLst>
                <a:ext uri="{FF2B5EF4-FFF2-40B4-BE49-F238E27FC236}">
                  <a16:creationId xmlns:a16="http://schemas.microsoft.com/office/drawing/2014/main" id="{5D02281C-4C78-421C-B015-D339423BF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776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0" name="Group 142">
              <a:extLst>
                <a:ext uri="{FF2B5EF4-FFF2-40B4-BE49-F238E27FC236}">
                  <a16:creationId xmlns:a16="http://schemas.microsoft.com/office/drawing/2014/main" id="{B24E392F-0953-4FF7-BDFD-9BC672635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6" y="3552"/>
              <a:ext cx="708" cy="240"/>
              <a:chOff x="2656" y="3552"/>
              <a:chExt cx="708" cy="240"/>
            </a:xfrm>
          </p:grpSpPr>
          <p:sp>
            <p:nvSpPr>
              <p:cNvPr id="49231" name="Line 103">
                <a:extLst>
                  <a:ext uri="{FF2B5EF4-FFF2-40B4-BE49-F238E27FC236}">
                    <a16:creationId xmlns:a16="http://schemas.microsoft.com/office/drawing/2014/main" id="{29669BCD-33AA-46A3-9089-B4A9F68DA8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6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2" name="Freeform 137">
                <a:extLst>
                  <a:ext uri="{FF2B5EF4-FFF2-40B4-BE49-F238E27FC236}">
                    <a16:creationId xmlns:a16="http://schemas.microsoft.com/office/drawing/2014/main" id="{15BA5C6A-F441-4D27-83ED-DD966C80B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55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3" name="Line 138">
                <a:extLst>
                  <a:ext uri="{FF2B5EF4-FFF2-40B4-BE49-F238E27FC236}">
                    <a16:creationId xmlns:a16="http://schemas.microsoft.com/office/drawing/2014/main" id="{817723B0-B519-4DB7-9311-574EDE828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174">
            <a:extLst>
              <a:ext uri="{FF2B5EF4-FFF2-40B4-BE49-F238E27FC236}">
                <a16:creationId xmlns:a16="http://schemas.microsoft.com/office/drawing/2014/main" id="{93594B5D-8A1B-4B06-8384-347866E7F929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5029200"/>
            <a:ext cx="1123950" cy="990600"/>
            <a:chOff x="4191" y="3168"/>
            <a:chExt cx="708" cy="624"/>
          </a:xfrm>
        </p:grpSpPr>
        <p:sp>
          <p:nvSpPr>
            <p:cNvPr id="49224" name="AutoShape 109">
              <a:extLst>
                <a:ext uri="{FF2B5EF4-FFF2-40B4-BE49-F238E27FC236}">
                  <a16:creationId xmlns:a16="http://schemas.microsoft.com/office/drawing/2014/main" id="{8AEE8941-3BFC-44E5-86EE-D67B563F79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311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25" name="Group 143">
              <a:extLst>
                <a:ext uri="{FF2B5EF4-FFF2-40B4-BE49-F238E27FC236}">
                  <a16:creationId xmlns:a16="http://schemas.microsoft.com/office/drawing/2014/main" id="{BAC7B10D-E22E-4934-A4B7-FF1A9C5907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1" y="3552"/>
              <a:ext cx="708" cy="240"/>
              <a:chOff x="4191" y="3552"/>
              <a:chExt cx="708" cy="240"/>
            </a:xfrm>
          </p:grpSpPr>
          <p:sp>
            <p:nvSpPr>
              <p:cNvPr id="49226" name="Line 106">
                <a:extLst>
                  <a:ext uri="{FF2B5EF4-FFF2-40B4-BE49-F238E27FC236}">
                    <a16:creationId xmlns:a16="http://schemas.microsoft.com/office/drawing/2014/main" id="{3EF74E08-78B9-4B1C-98CD-18E38EBFCE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7" name="Freeform 139">
                <a:extLst>
                  <a:ext uri="{FF2B5EF4-FFF2-40B4-BE49-F238E27FC236}">
                    <a16:creationId xmlns:a16="http://schemas.microsoft.com/office/drawing/2014/main" id="{B14F8D32-D6AA-4E69-BAEE-D2B4300BD63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24" y="355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8" name="Line 140">
                <a:extLst>
                  <a:ext uri="{FF2B5EF4-FFF2-40B4-BE49-F238E27FC236}">
                    <a16:creationId xmlns:a16="http://schemas.microsoft.com/office/drawing/2014/main" id="{7B2B4E77-9652-45BD-9127-926493B51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163">
            <a:extLst>
              <a:ext uri="{FF2B5EF4-FFF2-40B4-BE49-F238E27FC236}">
                <a16:creationId xmlns:a16="http://schemas.microsoft.com/office/drawing/2014/main" id="{D9436D2E-072A-4C95-BA23-C35C61400BB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981200"/>
            <a:ext cx="1524000" cy="609600"/>
            <a:chOff x="864" y="1296"/>
            <a:chExt cx="960" cy="384"/>
          </a:xfrm>
        </p:grpSpPr>
        <p:sp>
          <p:nvSpPr>
            <p:cNvPr id="49221" name="Line 4">
              <a:extLst>
                <a:ext uri="{FF2B5EF4-FFF2-40B4-BE49-F238E27FC236}">
                  <a16:creationId xmlns:a16="http://schemas.microsoft.com/office/drawing/2014/main" id="{75DEFF0F-262F-4CF5-82AB-8C3782DA36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3" y="129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22" name="Rectangle 145">
              <a:extLst>
                <a:ext uri="{FF2B5EF4-FFF2-40B4-BE49-F238E27FC236}">
                  <a16:creationId xmlns:a16="http://schemas.microsoft.com/office/drawing/2014/main" id="{6E3EBC3A-112C-4056-95DC-4F2C6D354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48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3" name="Rectangle 146">
              <a:extLst>
                <a:ext uri="{FF2B5EF4-FFF2-40B4-BE49-F238E27FC236}">
                  <a16:creationId xmlns:a16="http://schemas.microsoft.com/office/drawing/2014/main" id="{394175E7-AFBA-4764-890C-1934447DB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48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164">
            <a:extLst>
              <a:ext uri="{FF2B5EF4-FFF2-40B4-BE49-F238E27FC236}">
                <a16:creationId xmlns:a16="http://schemas.microsoft.com/office/drawing/2014/main" id="{C43B1C45-FB62-4E11-9C61-32A92B9A1D7C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1981200"/>
            <a:ext cx="1524000" cy="609600"/>
            <a:chOff x="2400" y="1248"/>
            <a:chExt cx="960" cy="384"/>
          </a:xfrm>
        </p:grpSpPr>
        <p:sp>
          <p:nvSpPr>
            <p:cNvPr id="49218" name="Line 20">
              <a:extLst>
                <a:ext uri="{FF2B5EF4-FFF2-40B4-BE49-F238E27FC236}">
                  <a16:creationId xmlns:a16="http://schemas.microsoft.com/office/drawing/2014/main" id="{56EFA15A-E1F2-43BB-B1D0-E0CBA910E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49219" name="Rectangle 147">
              <a:extLst>
                <a:ext uri="{FF2B5EF4-FFF2-40B4-BE49-F238E27FC236}">
                  <a16:creationId xmlns:a16="http://schemas.microsoft.com/office/drawing/2014/main" id="{781E223C-70EA-466D-8624-206632712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440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0" name="Rectangle 148">
              <a:extLst>
                <a:ext uri="{FF2B5EF4-FFF2-40B4-BE49-F238E27FC236}">
                  <a16:creationId xmlns:a16="http://schemas.microsoft.com/office/drawing/2014/main" id="{57F81F29-C4EC-495F-BF00-7A867F603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" name="Group 165">
            <a:extLst>
              <a:ext uri="{FF2B5EF4-FFF2-40B4-BE49-F238E27FC236}">
                <a16:creationId xmlns:a16="http://schemas.microsoft.com/office/drawing/2014/main" id="{749A566F-866F-4FC0-8A27-9FCD1CBABCBD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981200"/>
            <a:ext cx="1524000" cy="609600"/>
            <a:chOff x="3984" y="1248"/>
            <a:chExt cx="960" cy="384"/>
          </a:xfrm>
        </p:grpSpPr>
        <p:sp>
          <p:nvSpPr>
            <p:cNvPr id="49215" name="Line 22">
              <a:extLst>
                <a:ext uri="{FF2B5EF4-FFF2-40B4-BE49-F238E27FC236}">
                  <a16:creationId xmlns:a16="http://schemas.microsoft.com/office/drawing/2014/main" id="{8719E5FB-C150-463D-9332-7885C916E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6" name="Rectangle 149">
              <a:extLst>
                <a:ext uri="{FF2B5EF4-FFF2-40B4-BE49-F238E27FC236}">
                  <a16:creationId xmlns:a16="http://schemas.microsoft.com/office/drawing/2014/main" id="{F1AA221B-85B4-4CD1-A958-D76954350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440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7" name="Rectangle 150">
              <a:extLst>
                <a:ext uri="{FF2B5EF4-FFF2-40B4-BE49-F238E27FC236}">
                  <a16:creationId xmlns:a16="http://schemas.microsoft.com/office/drawing/2014/main" id="{1D2D2EA5-A758-4867-B2CA-ECE8CD5A4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2" name="Group 166">
            <a:extLst>
              <a:ext uri="{FF2B5EF4-FFF2-40B4-BE49-F238E27FC236}">
                <a16:creationId xmlns:a16="http://schemas.microsoft.com/office/drawing/2014/main" id="{4E81BE65-26AF-493E-8D34-B982B2F74821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3019425" cy="1787525"/>
            <a:chOff x="943" y="1692"/>
            <a:chExt cx="1902" cy="1126"/>
          </a:xfrm>
        </p:grpSpPr>
        <p:sp>
          <p:nvSpPr>
            <p:cNvPr id="49209" name="Line 31">
              <a:extLst>
                <a:ext uri="{FF2B5EF4-FFF2-40B4-BE49-F238E27FC236}">
                  <a16:creationId xmlns:a16="http://schemas.microsoft.com/office/drawing/2014/main" id="{EFD5D824-3C6E-4969-AB36-3524E4F37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2" y="169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0" name="Line 32">
              <a:extLst>
                <a:ext uri="{FF2B5EF4-FFF2-40B4-BE49-F238E27FC236}">
                  <a16:creationId xmlns:a16="http://schemas.microsoft.com/office/drawing/2014/main" id="{6D135186-B1F3-470D-9C44-9899EE205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1" name="Text Box 36">
              <a:extLst>
                <a:ext uri="{FF2B5EF4-FFF2-40B4-BE49-F238E27FC236}">
                  <a16:creationId xmlns:a16="http://schemas.microsoft.com/office/drawing/2014/main" id="{3F2B4460-F687-4E29-B222-0C3892CEE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2" name="Text Box 40">
              <a:extLst>
                <a:ext uri="{FF2B5EF4-FFF2-40B4-BE49-F238E27FC236}">
                  <a16:creationId xmlns:a16="http://schemas.microsoft.com/office/drawing/2014/main" id="{FBEA90D0-3327-4B75-809B-360AA2A2B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3" name="Rectangle 151">
              <a:extLst>
                <a:ext uri="{FF2B5EF4-FFF2-40B4-BE49-F238E27FC236}">
                  <a16:creationId xmlns:a16="http://schemas.microsoft.com/office/drawing/2014/main" id="{EFF86A75-2EF6-4840-B6F5-B599918D0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4" name="Rectangle 152">
              <a:extLst>
                <a:ext uri="{FF2B5EF4-FFF2-40B4-BE49-F238E27FC236}">
                  <a16:creationId xmlns:a16="http://schemas.microsoft.com/office/drawing/2014/main" id="{79A5D030-838C-4691-B252-571406796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3" name="Group 167">
            <a:extLst>
              <a:ext uri="{FF2B5EF4-FFF2-40B4-BE49-F238E27FC236}">
                <a16:creationId xmlns:a16="http://schemas.microsoft.com/office/drawing/2014/main" id="{C836CC42-4D33-4C14-972E-196995249A63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3019425" cy="1787525"/>
            <a:chOff x="1533" y="1692"/>
            <a:chExt cx="1902" cy="1126"/>
          </a:xfrm>
        </p:grpSpPr>
        <p:sp>
          <p:nvSpPr>
            <p:cNvPr id="49203" name="Line 42">
              <a:extLst>
                <a:ext uri="{FF2B5EF4-FFF2-40B4-BE49-F238E27FC236}">
                  <a16:creationId xmlns:a16="http://schemas.microsoft.com/office/drawing/2014/main" id="{4B973B4D-B2B8-48AE-9756-DC708D49C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2" y="169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4" name="Line 43">
              <a:extLst>
                <a:ext uri="{FF2B5EF4-FFF2-40B4-BE49-F238E27FC236}">
                  <a16:creationId xmlns:a16="http://schemas.microsoft.com/office/drawing/2014/main" id="{EAAC045E-F7F9-4A7E-A1A0-C225B8E47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5" name="Text Box 47">
              <a:extLst>
                <a:ext uri="{FF2B5EF4-FFF2-40B4-BE49-F238E27FC236}">
                  <a16:creationId xmlns:a16="http://schemas.microsoft.com/office/drawing/2014/main" id="{9360EA23-19FE-47C9-9FB8-8E735182ED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6" name="Text Box 51">
              <a:extLst>
                <a:ext uri="{FF2B5EF4-FFF2-40B4-BE49-F238E27FC236}">
                  <a16:creationId xmlns:a16="http://schemas.microsoft.com/office/drawing/2014/main" id="{1AE3AC0D-E4D5-4954-A005-2CDB6CF3C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7" name="Rectangle 153">
              <a:extLst>
                <a:ext uri="{FF2B5EF4-FFF2-40B4-BE49-F238E27FC236}">
                  <a16:creationId xmlns:a16="http://schemas.microsoft.com/office/drawing/2014/main" id="{D64A8BAC-19DC-44AE-B709-2FCF1A179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8" name="Rectangle 154">
              <a:extLst>
                <a:ext uri="{FF2B5EF4-FFF2-40B4-BE49-F238E27FC236}">
                  <a16:creationId xmlns:a16="http://schemas.microsoft.com/office/drawing/2014/main" id="{A6BC0470-A7F9-4D52-92A8-914195CCF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4" name="Group 168">
            <a:extLst>
              <a:ext uri="{FF2B5EF4-FFF2-40B4-BE49-F238E27FC236}">
                <a16:creationId xmlns:a16="http://schemas.microsoft.com/office/drawing/2014/main" id="{9D9C3907-3BD8-4331-8D42-9D6890E00122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5476875" cy="2343150"/>
            <a:chOff x="943" y="1692"/>
            <a:chExt cx="3450" cy="1476"/>
          </a:xfrm>
        </p:grpSpPr>
        <p:sp>
          <p:nvSpPr>
            <p:cNvPr id="49197" name="Line 53">
              <a:extLst>
                <a:ext uri="{FF2B5EF4-FFF2-40B4-BE49-F238E27FC236}">
                  <a16:creationId xmlns:a16="http://schemas.microsoft.com/office/drawing/2014/main" id="{477BD3AB-030B-4BCD-9365-880993A98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30" y="169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8" name="Line 54">
              <a:extLst>
                <a:ext uri="{FF2B5EF4-FFF2-40B4-BE49-F238E27FC236}">
                  <a16:creationId xmlns:a16="http://schemas.microsoft.com/office/drawing/2014/main" id="{5BEADE83-23FF-4DED-9B3A-8A44A8695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6" y="169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9" name="Text Box 58">
              <a:extLst>
                <a:ext uri="{FF2B5EF4-FFF2-40B4-BE49-F238E27FC236}">
                  <a16:creationId xmlns:a16="http://schemas.microsoft.com/office/drawing/2014/main" id="{5CE1F014-0140-40EE-A8F2-83F7784E4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0" name="Text Box 62">
              <a:extLst>
                <a:ext uri="{FF2B5EF4-FFF2-40B4-BE49-F238E27FC236}">
                  <a16:creationId xmlns:a16="http://schemas.microsoft.com/office/drawing/2014/main" id="{FB718D06-A8B3-421D-B7C1-3D3B33A9B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1" name="Rectangle 155">
              <a:extLst>
                <a:ext uri="{FF2B5EF4-FFF2-40B4-BE49-F238E27FC236}">
                  <a16:creationId xmlns:a16="http://schemas.microsoft.com/office/drawing/2014/main" id="{B4D69D9B-7F74-473D-BEB8-A82704752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832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2" name="Rectangle 157">
              <a:extLst>
                <a:ext uri="{FF2B5EF4-FFF2-40B4-BE49-F238E27FC236}">
                  <a16:creationId xmlns:a16="http://schemas.microsoft.com/office/drawing/2014/main" id="{4B93C099-6CD2-4351-9462-83391B846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" name="Group 169">
            <a:extLst>
              <a:ext uri="{FF2B5EF4-FFF2-40B4-BE49-F238E27FC236}">
                <a16:creationId xmlns:a16="http://schemas.microsoft.com/office/drawing/2014/main" id="{B8BE0371-4B44-472B-B4CB-4B7EA427C545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5476875" cy="2343150"/>
            <a:chOff x="1533" y="1692"/>
            <a:chExt cx="3450" cy="1476"/>
          </a:xfrm>
        </p:grpSpPr>
        <p:sp>
          <p:nvSpPr>
            <p:cNvPr id="49191" name="Line 64">
              <a:extLst>
                <a:ext uri="{FF2B5EF4-FFF2-40B4-BE49-F238E27FC236}">
                  <a16:creationId xmlns:a16="http://schemas.microsoft.com/office/drawing/2014/main" id="{50DCA61B-748D-4CC0-8483-976EC06829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48" y="169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2" name="Line 65">
              <a:extLst>
                <a:ext uri="{FF2B5EF4-FFF2-40B4-BE49-F238E27FC236}">
                  <a16:creationId xmlns:a16="http://schemas.microsoft.com/office/drawing/2014/main" id="{12C4303A-1B62-4090-B2BB-774AC9723A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6" y="169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3" name="Text Box 69">
              <a:extLst>
                <a:ext uri="{FF2B5EF4-FFF2-40B4-BE49-F238E27FC236}">
                  <a16:creationId xmlns:a16="http://schemas.microsoft.com/office/drawing/2014/main" id="{00F74CF4-A3B7-4DF6-A85C-DCB5164D2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4" name="Text Box 73">
              <a:extLst>
                <a:ext uri="{FF2B5EF4-FFF2-40B4-BE49-F238E27FC236}">
                  <a16:creationId xmlns:a16="http://schemas.microsoft.com/office/drawing/2014/main" id="{C6026AFB-BABC-49D9-AD1E-0DC016AB1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5" name="Rectangle 156">
              <a:extLst>
                <a:ext uri="{FF2B5EF4-FFF2-40B4-BE49-F238E27FC236}">
                  <a16:creationId xmlns:a16="http://schemas.microsoft.com/office/drawing/2014/main" id="{A36F4AC4-D464-40AD-9725-1F2643F8D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6" name="Rectangle 158">
              <a:extLst>
                <a:ext uri="{FF2B5EF4-FFF2-40B4-BE49-F238E27FC236}">
                  <a16:creationId xmlns:a16="http://schemas.microsoft.com/office/drawing/2014/main" id="{5C602750-D7E1-4D83-AC73-A8F555908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496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" name="Group 170">
            <a:extLst>
              <a:ext uri="{FF2B5EF4-FFF2-40B4-BE49-F238E27FC236}">
                <a16:creationId xmlns:a16="http://schemas.microsoft.com/office/drawing/2014/main" id="{68087E36-6692-4D0E-8F5F-ED277D1AB87E}"/>
              </a:ext>
            </a:extLst>
          </p:cNvPr>
          <p:cNvGrpSpPr>
            <a:grpSpLocks/>
          </p:cNvGrpSpPr>
          <p:nvPr/>
        </p:nvGrpSpPr>
        <p:grpSpPr bwMode="auto">
          <a:xfrm>
            <a:off x="3954463" y="2686050"/>
            <a:ext cx="3019425" cy="2343150"/>
            <a:chOff x="2491" y="1692"/>
            <a:chExt cx="1902" cy="1476"/>
          </a:xfrm>
        </p:grpSpPr>
        <p:sp>
          <p:nvSpPr>
            <p:cNvPr id="49185" name="Line 75">
              <a:extLst>
                <a:ext uri="{FF2B5EF4-FFF2-40B4-BE49-F238E27FC236}">
                  <a16:creationId xmlns:a16="http://schemas.microsoft.com/office/drawing/2014/main" id="{05D2E7C0-21FA-4F49-9F1C-EC3BB35AD5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4" y="169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6" name="Line 76">
              <a:extLst>
                <a:ext uri="{FF2B5EF4-FFF2-40B4-BE49-F238E27FC236}">
                  <a16:creationId xmlns:a16="http://schemas.microsoft.com/office/drawing/2014/main" id="{5C477670-F185-49F5-B88A-2D2996C579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7" name="Text Box 80">
              <a:extLst>
                <a:ext uri="{FF2B5EF4-FFF2-40B4-BE49-F238E27FC236}">
                  <a16:creationId xmlns:a16="http://schemas.microsoft.com/office/drawing/2014/main" id="{0F2B0130-9855-4A18-B564-35EFAF380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8" name="Text Box 84">
              <a:extLst>
                <a:ext uri="{FF2B5EF4-FFF2-40B4-BE49-F238E27FC236}">
                  <a16:creationId xmlns:a16="http://schemas.microsoft.com/office/drawing/2014/main" id="{E0AC54B5-CAF1-46D8-9C7D-24249DBFE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9" name="Rectangle 159">
              <a:extLst>
                <a:ext uri="{FF2B5EF4-FFF2-40B4-BE49-F238E27FC236}">
                  <a16:creationId xmlns:a16="http://schemas.microsoft.com/office/drawing/2014/main" id="{48E676BE-8FFD-4655-B513-5CF10B80A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0" name="Rectangle 161">
              <a:extLst>
                <a:ext uri="{FF2B5EF4-FFF2-40B4-BE49-F238E27FC236}">
                  <a16:creationId xmlns:a16="http://schemas.microsoft.com/office/drawing/2014/main" id="{7DBA0876-B9BA-4EBE-947F-730D323AF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" name="Group 171">
            <a:extLst>
              <a:ext uri="{FF2B5EF4-FFF2-40B4-BE49-F238E27FC236}">
                <a16:creationId xmlns:a16="http://schemas.microsoft.com/office/drawing/2014/main" id="{D08FBD55-DCA3-46E6-82B3-9B834C17AD57}"/>
              </a:ext>
            </a:extLst>
          </p:cNvPr>
          <p:cNvGrpSpPr>
            <a:grpSpLocks/>
          </p:cNvGrpSpPr>
          <p:nvPr/>
        </p:nvGrpSpPr>
        <p:grpSpPr bwMode="auto">
          <a:xfrm>
            <a:off x="4891088" y="2686050"/>
            <a:ext cx="3019425" cy="2343150"/>
            <a:chOff x="3081" y="1692"/>
            <a:chExt cx="1902" cy="1476"/>
          </a:xfrm>
        </p:grpSpPr>
        <p:sp>
          <p:nvSpPr>
            <p:cNvPr id="49179" name="Line 86">
              <a:extLst>
                <a:ext uri="{FF2B5EF4-FFF2-40B4-BE49-F238E27FC236}">
                  <a16:creationId xmlns:a16="http://schemas.microsoft.com/office/drawing/2014/main" id="{8E384FAE-CA9F-4AA5-82A6-47687D0616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3" y="169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0" name="Line 87">
              <a:extLst>
                <a:ext uri="{FF2B5EF4-FFF2-40B4-BE49-F238E27FC236}">
                  <a16:creationId xmlns:a16="http://schemas.microsoft.com/office/drawing/2014/main" id="{246DACBD-BA91-494D-BD26-FACAF98EC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1" name="Text Box 91">
              <a:extLst>
                <a:ext uri="{FF2B5EF4-FFF2-40B4-BE49-F238E27FC236}">
                  <a16:creationId xmlns:a16="http://schemas.microsoft.com/office/drawing/2014/main" id="{DE95570D-8A02-458A-AB9A-C0E83AD31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2" name="Text Box 95">
              <a:extLst>
                <a:ext uri="{FF2B5EF4-FFF2-40B4-BE49-F238E27FC236}">
                  <a16:creationId xmlns:a16="http://schemas.microsoft.com/office/drawing/2014/main" id="{4C289779-B38C-4159-B02F-E5E038056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3" name="Rectangle 160">
              <a:extLst>
                <a:ext uri="{FF2B5EF4-FFF2-40B4-BE49-F238E27FC236}">
                  <a16:creationId xmlns:a16="http://schemas.microsoft.com/office/drawing/2014/main" id="{1571AA34-1D00-4363-9D45-FE2C15473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84" name="Rectangle 162">
              <a:extLst>
                <a:ext uri="{FF2B5EF4-FFF2-40B4-BE49-F238E27FC236}">
                  <a16:creationId xmlns:a16="http://schemas.microsoft.com/office/drawing/2014/main" id="{B8109D38-4D19-4B52-8BBC-AC7948649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75" name="Text Box 176">
            <a:extLst>
              <a:ext uri="{FF2B5EF4-FFF2-40B4-BE49-F238E27FC236}">
                <a16:creationId xmlns:a16="http://schemas.microsoft.com/office/drawing/2014/main" id="{820820A4-5FEB-4971-89FF-F58C293E4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196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71192" name="Object 184">
            <a:extLst>
              <a:ext uri="{FF2B5EF4-FFF2-40B4-BE49-F238E27FC236}">
                <a16:creationId xmlns:a16="http://schemas.microsoft.com/office/drawing/2014/main" id="{DA6EA699-CAC0-4C9F-91BC-A7850BC48F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4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0" name="Equation" r:id="rId4" imgW="291973" imgH="253890" progId="Equation.3">
                  <p:embed/>
                </p:oleObj>
              </mc:Choice>
              <mc:Fallback>
                <p:oleObj name="Equation" r:id="rId4" imgW="291973" imgH="253890" progId="Equation.3">
                  <p:embed/>
                  <p:pic>
                    <p:nvPicPr>
                      <p:cNvPr id="171192" name="Object 184">
                        <a:extLst>
                          <a:ext uri="{FF2B5EF4-FFF2-40B4-BE49-F238E27FC236}">
                            <a16:creationId xmlns:a16="http://schemas.microsoft.com/office/drawing/2014/main" id="{DA6EA699-CAC0-4C9F-91BC-A7850BC48F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3" name="Object 185">
            <a:extLst>
              <a:ext uri="{FF2B5EF4-FFF2-40B4-BE49-F238E27FC236}">
                <a16:creationId xmlns:a16="http://schemas.microsoft.com/office/drawing/2014/main" id="{A7E4DB2A-BE3F-47A2-95A6-F98EE2553B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7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1" name="Equation" r:id="rId6" imgW="291973" imgH="253890" progId="Equation.3">
                  <p:embed/>
                </p:oleObj>
              </mc:Choice>
              <mc:Fallback>
                <p:oleObj name="Equation" r:id="rId6" imgW="291973" imgH="253890" progId="Equation.3">
                  <p:embed/>
                  <p:pic>
                    <p:nvPicPr>
                      <p:cNvPr id="171193" name="Object 185">
                        <a:extLst>
                          <a:ext uri="{FF2B5EF4-FFF2-40B4-BE49-F238E27FC236}">
                            <a16:creationId xmlns:a16="http://schemas.microsoft.com/office/drawing/2014/main" id="{A7E4DB2A-BE3F-47A2-95A6-F98EE2553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7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4" name="Object 186">
            <a:extLst>
              <a:ext uri="{FF2B5EF4-FFF2-40B4-BE49-F238E27FC236}">
                <a16:creationId xmlns:a16="http://schemas.microsoft.com/office/drawing/2014/main" id="{525325B9-7AC5-4B83-85DE-E6D7501BF5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93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2" name="Equation" r:id="rId8" imgW="291973" imgH="253890" progId="Equation.3">
                  <p:embed/>
                </p:oleObj>
              </mc:Choice>
              <mc:Fallback>
                <p:oleObj name="Equation" r:id="rId8" imgW="291973" imgH="253890" progId="Equation.3">
                  <p:embed/>
                  <p:pic>
                    <p:nvPicPr>
                      <p:cNvPr id="171194" name="Object 186">
                        <a:extLst>
                          <a:ext uri="{FF2B5EF4-FFF2-40B4-BE49-F238E27FC236}">
                            <a16:creationId xmlns:a16="http://schemas.microsoft.com/office/drawing/2014/main" id="{525325B9-7AC5-4B83-85DE-E6D7501BF5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3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E59B48E-6301-426B-AA82-09E3DE954D9E}"/>
                  </a:ext>
                </a:extLst>
              </p14:cNvPr>
              <p14:cNvContentPartPr/>
              <p14:nvPr/>
            </p14:nvContentPartPr>
            <p14:xfrm>
              <a:off x="3004920" y="1137240"/>
              <a:ext cx="495360" cy="936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E59B48E-6301-426B-AA82-09E3DE954D9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95560" y="1127880"/>
                <a:ext cx="514080" cy="95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74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121" grpId="0" animBg="1"/>
      <p:bldP spid="171122" grpId="0" animBg="1"/>
      <p:bldP spid="1711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AE2D83B-CF8B-4F7C-A62C-7AE3BD374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Microsoft Bing</a:t>
            </a:r>
          </a:p>
        </p:txBody>
      </p:sp>
      <p:sp>
        <p:nvSpPr>
          <p:cNvPr id="11267" name="Slide Number Placeholder 2">
            <a:extLst>
              <a:ext uri="{FF2B5EF4-FFF2-40B4-BE49-F238E27FC236}">
                <a16:creationId xmlns:a16="http://schemas.microsoft.com/office/drawing/2014/main" id="{CE61C9D1-6FAF-43AC-B40C-4268E476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D364261-CF5C-4887-9CE1-0EFED100CDC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1268" name="TextBox 3">
            <a:extLst>
              <a:ext uri="{FF2B5EF4-FFF2-40B4-BE49-F238E27FC236}">
                <a16:creationId xmlns:a16="http://schemas.microsoft.com/office/drawing/2014/main" id="{406D0CF1-4D22-4071-903F-9C2934C0E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/>
              <a:t> </a:t>
            </a:r>
            <a:r>
              <a:rPr lang="en-US" altLang="en-US" sz="2400" dirty="0">
                <a:hlinkClick r:id="rId2"/>
              </a:rPr>
              <a:t>http://www.bing.com/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889792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Text Box 3">
            <a:extLst>
              <a:ext uri="{FF2B5EF4-FFF2-40B4-BE49-F238E27FC236}">
                <a16:creationId xmlns:a16="http://schemas.microsoft.com/office/drawing/2014/main" id="{15AB6B11-05F8-41BC-B0D4-FCA7307D1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5563"/>
            <a:ext cx="88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E-Step</a:t>
            </a:r>
          </a:p>
        </p:txBody>
      </p:sp>
      <p:sp>
        <p:nvSpPr>
          <p:cNvPr id="172036" name="Text Box 4">
            <a:extLst>
              <a:ext uri="{FF2B5EF4-FFF2-40B4-BE49-F238E27FC236}">
                <a16:creationId xmlns:a16="http://schemas.microsoft.com/office/drawing/2014/main" id="{9EFE2EDF-5872-4949-8402-C47B12A38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33963"/>
            <a:ext cx="920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M-Step</a:t>
            </a:r>
          </a:p>
        </p:txBody>
      </p:sp>
      <p:sp>
        <p:nvSpPr>
          <p:cNvPr id="172037" name="Arc 5">
            <a:extLst>
              <a:ext uri="{FF2B5EF4-FFF2-40B4-BE49-F238E27FC236}">
                <a16:creationId xmlns:a16="http://schemas.microsoft.com/office/drawing/2014/main" id="{5A6D7A29-DBEB-41A5-9885-9531439901AA}"/>
              </a:ext>
            </a:extLst>
          </p:cNvPr>
          <p:cNvSpPr>
            <a:spLocks/>
          </p:cNvSpPr>
          <p:nvPr/>
        </p:nvSpPr>
        <p:spPr bwMode="auto">
          <a:xfrm flipV="1">
            <a:off x="6781800" y="228600"/>
            <a:ext cx="1981200" cy="6477000"/>
          </a:xfrm>
          <a:custGeom>
            <a:avLst/>
            <a:gdLst>
              <a:gd name="T0" fmla="*/ 2147483646 w 32876"/>
              <a:gd name="T1" fmla="*/ 2147483646 h 43200"/>
              <a:gd name="T2" fmla="*/ 0 w 32876"/>
              <a:gd name="T3" fmla="*/ 2147483646 h 43200"/>
              <a:gd name="T4" fmla="*/ 2147483646 w 32876"/>
              <a:gd name="T5" fmla="*/ 2147483646 h 43200"/>
              <a:gd name="T6" fmla="*/ 0 60000 65536"/>
              <a:gd name="T7" fmla="*/ 0 60000 65536"/>
              <a:gd name="T8" fmla="*/ 0 60000 65536"/>
              <a:gd name="T9" fmla="*/ 0 w 32876"/>
              <a:gd name="T10" fmla="*/ 0 h 43200"/>
              <a:gd name="T11" fmla="*/ 32876 w 32876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76" h="43200" fill="none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</a:path>
              <a:path w="32876" h="43200" stroke="0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  <a:lnTo>
                  <a:pt x="11276" y="21600"/>
                </a:lnTo>
                <a:lnTo>
                  <a:pt x="3834" y="132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prstDash val="dash"/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146">
            <a:extLst>
              <a:ext uri="{FF2B5EF4-FFF2-40B4-BE49-F238E27FC236}">
                <a16:creationId xmlns:a16="http://schemas.microsoft.com/office/drawing/2014/main" id="{7E3C98BA-FFE7-4A9A-8908-F091ABF49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4945063" cy="5334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2. Iteration Step (Example)</a:t>
            </a:r>
          </a:p>
        </p:txBody>
      </p:sp>
      <p:grpSp>
        <p:nvGrpSpPr>
          <p:cNvPr id="51206" name="Group 193">
            <a:extLst>
              <a:ext uri="{FF2B5EF4-FFF2-40B4-BE49-F238E27FC236}">
                <a16:creationId xmlns:a16="http://schemas.microsoft.com/office/drawing/2014/main" id="{430C97A6-CA21-4CFB-8236-AFF127438ED5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946150"/>
            <a:ext cx="7010400" cy="1339850"/>
            <a:chOff x="768" y="596"/>
            <a:chExt cx="4416" cy="844"/>
          </a:xfrm>
        </p:grpSpPr>
        <p:sp>
          <p:nvSpPr>
            <p:cNvPr id="51291" name="Line 8">
              <a:extLst>
                <a:ext uri="{FF2B5EF4-FFF2-40B4-BE49-F238E27FC236}">
                  <a16:creationId xmlns:a16="http://schemas.microsoft.com/office/drawing/2014/main" id="{CFEDDB38-B3B8-4344-9457-148F65E3D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7" y="107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2" name="Line 24">
              <a:extLst>
                <a:ext uri="{FF2B5EF4-FFF2-40B4-BE49-F238E27FC236}">
                  <a16:creationId xmlns:a16="http://schemas.microsoft.com/office/drawing/2014/main" id="{A6AE8419-8037-4A43-BF44-5FAB05AF52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51293" name="Line 26">
              <a:extLst>
                <a:ext uri="{FF2B5EF4-FFF2-40B4-BE49-F238E27FC236}">
                  <a16:creationId xmlns:a16="http://schemas.microsoft.com/office/drawing/2014/main" id="{88FD4EF5-7B70-498F-824E-A2C39F2E98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94" name="Group 133">
              <a:extLst>
                <a:ext uri="{FF2B5EF4-FFF2-40B4-BE49-F238E27FC236}">
                  <a16:creationId xmlns:a16="http://schemas.microsoft.com/office/drawing/2014/main" id="{8D41C027-D3FE-4597-9D61-622BBC6C7E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4" y="596"/>
              <a:ext cx="4180" cy="425"/>
              <a:chOff x="1100" y="816"/>
              <a:chExt cx="4180" cy="425"/>
            </a:xfrm>
          </p:grpSpPr>
          <p:sp>
            <p:nvSpPr>
              <p:cNvPr id="51301" name="Rectangle 134">
                <a:extLst>
                  <a:ext uri="{FF2B5EF4-FFF2-40B4-BE49-F238E27FC236}">
                    <a16:creationId xmlns:a16="http://schemas.microsoft.com/office/drawing/2014/main" id="{6A6BCC46-755A-4CD4-B343-CAA68FA85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2" name="AutoShape 135">
                <a:extLst>
                  <a:ext uri="{FF2B5EF4-FFF2-40B4-BE49-F238E27FC236}">
                    <a16:creationId xmlns:a16="http://schemas.microsoft.com/office/drawing/2014/main" id="{094A7898-E2E4-4F5A-A120-F6FB3AF32CA0}"/>
                  </a:ext>
                </a:extLst>
              </p:cNvPr>
              <p:cNvCxnSpPr>
                <a:cxnSpLocks noChangeShapeType="1"/>
                <a:stCxn id="51301" idx="3"/>
                <a:endCxn id="51304" idx="1"/>
              </p:cNvCxnSpPr>
              <p:nvPr/>
            </p:nvCxnSpPr>
            <p:spPr bwMode="auto">
              <a:xfrm>
                <a:off x="1572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3" name="Text Box 136">
                <a:extLst>
                  <a:ext uri="{FF2B5EF4-FFF2-40B4-BE49-F238E27FC236}">
                    <a16:creationId xmlns:a16="http://schemas.microsoft.com/office/drawing/2014/main" id="{64701AA3-08C2-40E6-A1D2-F4EBF57424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5" y="816"/>
                <a:ext cx="257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4" name="AutoShape 137">
                <a:extLst>
                  <a:ext uri="{FF2B5EF4-FFF2-40B4-BE49-F238E27FC236}">
                    <a16:creationId xmlns:a16="http://schemas.microsoft.com/office/drawing/2014/main" id="{A59861F6-21EC-47D8-B9A7-F2CBA83D6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5" name="Text Box 138">
                <a:extLst>
                  <a:ext uri="{FF2B5EF4-FFF2-40B4-BE49-F238E27FC236}">
                    <a16:creationId xmlns:a16="http://schemas.microsoft.com/office/drawing/2014/main" id="{D21988F4-1BF3-48C1-AB6C-8D962A3A49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9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6" name="Rectangle 139">
                <a:extLst>
                  <a:ext uri="{FF2B5EF4-FFF2-40B4-BE49-F238E27FC236}">
                    <a16:creationId xmlns:a16="http://schemas.microsoft.com/office/drawing/2014/main" id="{02AB9B81-A1F4-4442-8AE5-12666E311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7" name="AutoShape 140">
                <a:extLst>
                  <a:ext uri="{FF2B5EF4-FFF2-40B4-BE49-F238E27FC236}">
                    <a16:creationId xmlns:a16="http://schemas.microsoft.com/office/drawing/2014/main" id="{479DF2E5-FD77-4183-A7AB-114B98585204}"/>
                  </a:ext>
                </a:extLst>
              </p:cNvPr>
              <p:cNvCxnSpPr>
                <a:cxnSpLocks noChangeShapeType="1"/>
                <a:stCxn id="51306" idx="3"/>
                <a:endCxn id="51308" idx="1"/>
              </p:cNvCxnSpPr>
              <p:nvPr/>
            </p:nvCxnSpPr>
            <p:spPr bwMode="auto">
              <a:xfrm>
                <a:off x="3106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8" name="AutoShape 141">
                <a:extLst>
                  <a:ext uri="{FF2B5EF4-FFF2-40B4-BE49-F238E27FC236}">
                    <a16:creationId xmlns:a16="http://schemas.microsoft.com/office/drawing/2014/main" id="{6A4141FF-32AE-4C5E-8134-D5768E754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6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tIns="27432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9" name="Rectangle 142">
                <a:extLst>
                  <a:ext uri="{FF2B5EF4-FFF2-40B4-BE49-F238E27FC236}">
                    <a16:creationId xmlns:a16="http://schemas.microsoft.com/office/drawing/2014/main" id="{A6C4D4A3-7034-4ACF-80EE-EA39D9C72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891"/>
                <a:ext cx="472" cy="3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10" name="AutoShape 143">
                <a:extLst>
                  <a:ext uri="{FF2B5EF4-FFF2-40B4-BE49-F238E27FC236}">
                    <a16:creationId xmlns:a16="http://schemas.microsoft.com/office/drawing/2014/main" id="{89A9417E-D260-4A40-873E-217F57B03EF1}"/>
                  </a:ext>
                </a:extLst>
              </p:cNvPr>
              <p:cNvCxnSpPr>
                <a:cxnSpLocks noChangeShapeType="1"/>
                <a:stCxn id="51309" idx="3"/>
                <a:endCxn id="51312" idx="1"/>
              </p:cNvCxnSpPr>
              <p:nvPr/>
            </p:nvCxnSpPr>
            <p:spPr bwMode="auto">
              <a:xfrm>
                <a:off x="4641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11" name="Text Box 144">
                <a:extLst>
                  <a:ext uri="{FF2B5EF4-FFF2-40B4-BE49-F238E27FC236}">
                    <a16:creationId xmlns:a16="http://schemas.microsoft.com/office/drawing/2014/main" id="{315E5787-D311-4C24-8A1F-6CBF729CC6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12" name="AutoShape 145">
                <a:extLst>
                  <a:ext uri="{FF2B5EF4-FFF2-40B4-BE49-F238E27FC236}">
                    <a16:creationId xmlns:a16="http://schemas.microsoft.com/office/drawing/2014/main" id="{A83BF49E-8653-45CD-94BC-C66E14CD3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891"/>
                <a:ext cx="86" cy="349"/>
              </a:xfrm>
              <a:prstGeom prst="leftBrace">
                <a:avLst>
                  <a:gd name="adj1" fmla="val 33818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51295" name="Rectangle 175">
              <a:extLst>
                <a:ext uri="{FF2B5EF4-FFF2-40B4-BE49-F238E27FC236}">
                  <a16:creationId xmlns:a16="http://schemas.microsoft.com/office/drawing/2014/main" id="{842ECF30-439B-4729-B291-1ABC4DAA1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6" name="Rectangle 176">
              <a:extLst>
                <a:ext uri="{FF2B5EF4-FFF2-40B4-BE49-F238E27FC236}">
                  <a16:creationId xmlns:a16="http://schemas.microsoft.com/office/drawing/2014/main" id="{62955025-14D4-42B2-9980-5D269CE37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7" name="Rectangle 177">
              <a:extLst>
                <a:ext uri="{FF2B5EF4-FFF2-40B4-BE49-F238E27FC236}">
                  <a16:creationId xmlns:a16="http://schemas.microsoft.com/office/drawing/2014/main" id="{672FA80F-B906-4C02-98DF-6F75B70B8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8" name="Rectangle 178">
              <a:extLst>
                <a:ext uri="{FF2B5EF4-FFF2-40B4-BE49-F238E27FC236}">
                  <a16:creationId xmlns:a16="http://schemas.microsoft.com/office/drawing/2014/main" id="{27346770-D00F-4B33-B577-72611DF8C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9" name="Rectangle 179">
              <a:extLst>
                <a:ext uri="{FF2B5EF4-FFF2-40B4-BE49-F238E27FC236}">
                  <a16:creationId xmlns:a16="http://schemas.microsoft.com/office/drawing/2014/main" id="{72D7BBB0-0CC8-4030-8DF6-51310A754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00" name="Rectangle 180">
              <a:extLst>
                <a:ext uri="{FF2B5EF4-FFF2-40B4-BE49-F238E27FC236}">
                  <a16:creationId xmlns:a16="http://schemas.microsoft.com/office/drawing/2014/main" id="{458D8319-4EAA-42BC-BDC5-7DE3BAE7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" name="Group 197">
            <a:extLst>
              <a:ext uri="{FF2B5EF4-FFF2-40B4-BE49-F238E27FC236}">
                <a16:creationId xmlns:a16="http://schemas.microsoft.com/office/drawing/2014/main" id="{04BF5F9E-0A25-4666-8C4A-9B36D14FF189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3019425" cy="1939925"/>
            <a:chOff x="847" y="1472"/>
            <a:chExt cx="1902" cy="1222"/>
          </a:xfrm>
        </p:grpSpPr>
        <p:sp>
          <p:nvSpPr>
            <p:cNvPr id="51285" name="Line 35">
              <a:extLst>
                <a:ext uri="{FF2B5EF4-FFF2-40B4-BE49-F238E27FC236}">
                  <a16:creationId xmlns:a16="http://schemas.microsoft.com/office/drawing/2014/main" id="{D42E1AAF-2FB3-4357-ACAD-BDA05A43B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" y="147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6" name="Line 36">
              <a:extLst>
                <a:ext uri="{FF2B5EF4-FFF2-40B4-BE49-F238E27FC236}">
                  <a16:creationId xmlns:a16="http://schemas.microsoft.com/office/drawing/2014/main" id="{CF856FF0-00ED-4354-B959-C83A0B652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7" name="Text Box 40">
              <a:extLst>
                <a:ext uri="{FF2B5EF4-FFF2-40B4-BE49-F238E27FC236}">
                  <a16:creationId xmlns:a16="http://schemas.microsoft.com/office/drawing/2014/main" id="{C016FF2E-617F-4F78-BE69-0B5F01819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8" name="Text Box 44">
              <a:extLst>
                <a:ext uri="{FF2B5EF4-FFF2-40B4-BE49-F238E27FC236}">
                  <a16:creationId xmlns:a16="http://schemas.microsoft.com/office/drawing/2014/main" id="{9B6A73A4-AD5F-400B-9AED-11FBF95B4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9" name="Rectangle 181">
              <a:extLst>
                <a:ext uri="{FF2B5EF4-FFF2-40B4-BE49-F238E27FC236}">
                  <a16:creationId xmlns:a16="http://schemas.microsoft.com/office/drawing/2014/main" id="{551D37FD-9110-44F5-8050-16E69975C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400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0" name="Rectangle 183">
              <a:extLst>
                <a:ext uri="{FF2B5EF4-FFF2-40B4-BE49-F238E27FC236}">
                  <a16:creationId xmlns:a16="http://schemas.microsoft.com/office/drawing/2014/main" id="{198E0A37-0919-4D06-BD76-6D3865FA8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198">
            <a:extLst>
              <a:ext uri="{FF2B5EF4-FFF2-40B4-BE49-F238E27FC236}">
                <a16:creationId xmlns:a16="http://schemas.microsoft.com/office/drawing/2014/main" id="{8AA7FDE2-FE32-4DDD-866C-A6D1108FE1A1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3019425" cy="1939925"/>
            <a:chOff x="1437" y="1472"/>
            <a:chExt cx="1902" cy="1222"/>
          </a:xfrm>
        </p:grpSpPr>
        <p:sp>
          <p:nvSpPr>
            <p:cNvPr id="51279" name="Line 46">
              <a:extLst>
                <a:ext uri="{FF2B5EF4-FFF2-40B4-BE49-F238E27FC236}">
                  <a16:creationId xmlns:a16="http://schemas.microsoft.com/office/drawing/2014/main" id="{82721FCD-6344-493D-B70A-CDCF7E7503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6" y="147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0" name="Line 47">
              <a:extLst>
                <a:ext uri="{FF2B5EF4-FFF2-40B4-BE49-F238E27FC236}">
                  <a16:creationId xmlns:a16="http://schemas.microsoft.com/office/drawing/2014/main" id="{883C07F4-169F-45E9-A7AC-15700FAFA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1" name="Text Box 51">
              <a:extLst>
                <a:ext uri="{FF2B5EF4-FFF2-40B4-BE49-F238E27FC236}">
                  <a16:creationId xmlns:a16="http://schemas.microsoft.com/office/drawing/2014/main" id="{9E439CB8-5A1F-4148-AA0C-9D7E0E91E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2" name="Text Box 55">
              <a:extLst>
                <a:ext uri="{FF2B5EF4-FFF2-40B4-BE49-F238E27FC236}">
                  <a16:creationId xmlns:a16="http://schemas.microsoft.com/office/drawing/2014/main" id="{028C9FB7-5508-4152-9608-810E62885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3" name="Rectangle 182">
              <a:extLst>
                <a:ext uri="{FF2B5EF4-FFF2-40B4-BE49-F238E27FC236}">
                  <a16:creationId xmlns:a16="http://schemas.microsoft.com/office/drawing/2014/main" id="{FF6F0B50-0465-4114-A60F-AFD3CD8F5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0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84" name="Rectangle 184">
              <a:extLst>
                <a:ext uri="{FF2B5EF4-FFF2-40B4-BE49-F238E27FC236}">
                  <a16:creationId xmlns:a16="http://schemas.microsoft.com/office/drawing/2014/main" id="{2281B430-5EB3-46C2-89EC-CA11F38A0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400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6" name="Group 199">
            <a:extLst>
              <a:ext uri="{FF2B5EF4-FFF2-40B4-BE49-F238E27FC236}">
                <a16:creationId xmlns:a16="http://schemas.microsoft.com/office/drawing/2014/main" id="{9D11C24A-5AF1-4B6B-B685-F50013207C85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5476875" cy="2495550"/>
            <a:chOff x="847" y="1472"/>
            <a:chExt cx="3450" cy="1572"/>
          </a:xfrm>
        </p:grpSpPr>
        <p:sp>
          <p:nvSpPr>
            <p:cNvPr id="51273" name="Line 57">
              <a:extLst>
                <a:ext uri="{FF2B5EF4-FFF2-40B4-BE49-F238E27FC236}">
                  <a16:creationId xmlns:a16="http://schemas.microsoft.com/office/drawing/2014/main" id="{F91F0457-AB36-4431-9F80-F1B98A7B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4" y="147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4" name="Line 58">
              <a:extLst>
                <a:ext uri="{FF2B5EF4-FFF2-40B4-BE49-F238E27FC236}">
                  <a16:creationId xmlns:a16="http://schemas.microsoft.com/office/drawing/2014/main" id="{A221EBF0-2F11-488C-B698-E26351225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0" y="147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5" name="Text Box 62">
              <a:extLst>
                <a:ext uri="{FF2B5EF4-FFF2-40B4-BE49-F238E27FC236}">
                  <a16:creationId xmlns:a16="http://schemas.microsoft.com/office/drawing/2014/main" id="{94E5AC6E-F36D-4F20-A63B-9E78A16CE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6" name="Text Box 66">
              <a:extLst>
                <a:ext uri="{FF2B5EF4-FFF2-40B4-BE49-F238E27FC236}">
                  <a16:creationId xmlns:a16="http://schemas.microsoft.com/office/drawing/2014/main" id="{DBB42527-4219-4E7E-88D9-2A3FE8D32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7" name="Rectangle 185">
              <a:extLst>
                <a:ext uri="{FF2B5EF4-FFF2-40B4-BE49-F238E27FC236}">
                  <a16:creationId xmlns:a16="http://schemas.microsoft.com/office/drawing/2014/main" id="{24602F8E-AE88-4FA9-9C42-C931C5F80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736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8" name="Rectangle 187">
              <a:extLst>
                <a:ext uri="{FF2B5EF4-FFF2-40B4-BE49-F238E27FC236}">
                  <a16:creationId xmlns:a16="http://schemas.microsoft.com/office/drawing/2014/main" id="{B726C1E2-469F-4DF1-8B1B-8D55D69EB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" name="Group 200">
            <a:extLst>
              <a:ext uri="{FF2B5EF4-FFF2-40B4-BE49-F238E27FC236}">
                <a16:creationId xmlns:a16="http://schemas.microsoft.com/office/drawing/2014/main" id="{8A2E519C-CDE5-4792-ABBE-EA3EC9107075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5476875" cy="2495550"/>
            <a:chOff x="1437" y="1472"/>
            <a:chExt cx="3450" cy="1572"/>
          </a:xfrm>
        </p:grpSpPr>
        <p:sp>
          <p:nvSpPr>
            <p:cNvPr id="51267" name="Line 68">
              <a:extLst>
                <a:ext uri="{FF2B5EF4-FFF2-40B4-BE49-F238E27FC236}">
                  <a16:creationId xmlns:a16="http://schemas.microsoft.com/office/drawing/2014/main" id="{BA4191C9-C9BB-43F7-9196-9767DC0809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2" y="147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8" name="Line 69">
              <a:extLst>
                <a:ext uri="{FF2B5EF4-FFF2-40B4-BE49-F238E27FC236}">
                  <a16:creationId xmlns:a16="http://schemas.microsoft.com/office/drawing/2014/main" id="{3D1EF4FF-B081-4564-AD1D-5F36316B8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0" y="147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9" name="Text Box 73">
              <a:extLst>
                <a:ext uri="{FF2B5EF4-FFF2-40B4-BE49-F238E27FC236}">
                  <a16:creationId xmlns:a16="http://schemas.microsoft.com/office/drawing/2014/main" id="{3DAAD8D5-C15E-4F02-8E3F-D8FD8DBEA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0" name="Text Box 77">
              <a:extLst>
                <a:ext uri="{FF2B5EF4-FFF2-40B4-BE49-F238E27FC236}">
                  <a16:creationId xmlns:a16="http://schemas.microsoft.com/office/drawing/2014/main" id="{1A208982-69F4-4573-A75D-2574EBB121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1" name="Rectangle 186">
              <a:extLst>
                <a:ext uri="{FF2B5EF4-FFF2-40B4-BE49-F238E27FC236}">
                  <a16:creationId xmlns:a16="http://schemas.microsoft.com/office/drawing/2014/main" id="{C875ED36-9270-42C1-B817-2BDF42273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2" name="Rectangle 188">
              <a:extLst>
                <a:ext uri="{FF2B5EF4-FFF2-40B4-BE49-F238E27FC236}">
                  <a16:creationId xmlns:a16="http://schemas.microsoft.com/office/drawing/2014/main" id="{C8AE1A40-C5EC-4159-B061-91053A929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400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" name="Group 201">
            <a:extLst>
              <a:ext uri="{FF2B5EF4-FFF2-40B4-BE49-F238E27FC236}">
                <a16:creationId xmlns:a16="http://schemas.microsoft.com/office/drawing/2014/main" id="{3EB3625A-9962-4B59-9471-1AFB0F4F833A}"/>
              </a:ext>
            </a:extLst>
          </p:cNvPr>
          <p:cNvGrpSpPr>
            <a:grpSpLocks/>
          </p:cNvGrpSpPr>
          <p:nvPr/>
        </p:nvGrpSpPr>
        <p:grpSpPr bwMode="auto">
          <a:xfrm>
            <a:off x="3802063" y="2336800"/>
            <a:ext cx="3019425" cy="2495550"/>
            <a:chOff x="2395" y="1472"/>
            <a:chExt cx="1902" cy="1572"/>
          </a:xfrm>
        </p:grpSpPr>
        <p:sp>
          <p:nvSpPr>
            <p:cNvPr id="51261" name="Line 79">
              <a:extLst>
                <a:ext uri="{FF2B5EF4-FFF2-40B4-BE49-F238E27FC236}">
                  <a16:creationId xmlns:a16="http://schemas.microsoft.com/office/drawing/2014/main" id="{90EF4A54-437B-4C26-91FB-B56E23FFC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8" y="147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2" name="Line 80">
              <a:extLst>
                <a:ext uri="{FF2B5EF4-FFF2-40B4-BE49-F238E27FC236}">
                  <a16:creationId xmlns:a16="http://schemas.microsoft.com/office/drawing/2014/main" id="{EB32D3FA-BBD8-4F80-AA7E-6CC92A4EB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3" name="Text Box 84">
              <a:extLst>
                <a:ext uri="{FF2B5EF4-FFF2-40B4-BE49-F238E27FC236}">
                  <a16:creationId xmlns:a16="http://schemas.microsoft.com/office/drawing/2014/main" id="{330D145D-5503-4D0A-A7E5-B96741239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4" name="Text Box 88">
              <a:extLst>
                <a:ext uri="{FF2B5EF4-FFF2-40B4-BE49-F238E27FC236}">
                  <a16:creationId xmlns:a16="http://schemas.microsoft.com/office/drawing/2014/main" id="{DA980DCB-FAC8-482C-B48A-C5AD5AAE2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5" name="Rectangle 189">
              <a:extLst>
                <a:ext uri="{FF2B5EF4-FFF2-40B4-BE49-F238E27FC236}">
                  <a16:creationId xmlns:a16="http://schemas.microsoft.com/office/drawing/2014/main" id="{425BF0EA-07BB-4326-8BBC-03B87010E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736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6" name="Rectangle 191">
              <a:extLst>
                <a:ext uri="{FF2B5EF4-FFF2-40B4-BE49-F238E27FC236}">
                  <a16:creationId xmlns:a16="http://schemas.microsoft.com/office/drawing/2014/main" id="{E40DCCE6-0BBC-4612-873F-D8DC35EF5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9" name="Group 202">
            <a:extLst>
              <a:ext uri="{FF2B5EF4-FFF2-40B4-BE49-F238E27FC236}">
                <a16:creationId xmlns:a16="http://schemas.microsoft.com/office/drawing/2014/main" id="{F46CEC74-C165-4E2A-91C0-DA6BD2636946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2336800"/>
            <a:ext cx="3033713" cy="2495550"/>
            <a:chOff x="2976" y="1472"/>
            <a:chExt cx="1911" cy="1572"/>
          </a:xfrm>
        </p:grpSpPr>
        <p:sp>
          <p:nvSpPr>
            <p:cNvPr id="51255" name="Line 90">
              <a:extLst>
                <a:ext uri="{FF2B5EF4-FFF2-40B4-BE49-F238E27FC236}">
                  <a16:creationId xmlns:a16="http://schemas.microsoft.com/office/drawing/2014/main" id="{1A58518F-BC9D-48CB-A08D-C7E58E0A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7" y="147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6" name="Line 91">
              <a:extLst>
                <a:ext uri="{FF2B5EF4-FFF2-40B4-BE49-F238E27FC236}">
                  <a16:creationId xmlns:a16="http://schemas.microsoft.com/office/drawing/2014/main" id="{21C21FD2-5D78-47FE-BA06-B6D58349B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7" name="Text Box 95">
              <a:extLst>
                <a:ext uri="{FF2B5EF4-FFF2-40B4-BE49-F238E27FC236}">
                  <a16:creationId xmlns:a16="http://schemas.microsoft.com/office/drawing/2014/main" id="{C20F4A45-2FCA-439A-AD18-AFFED9448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8" name="Text Box 99">
              <a:extLst>
                <a:ext uri="{FF2B5EF4-FFF2-40B4-BE49-F238E27FC236}">
                  <a16:creationId xmlns:a16="http://schemas.microsoft.com/office/drawing/2014/main" id="{2F7CE955-DF2F-4EDE-87C6-56FF8D817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9" name="Rectangle 190">
              <a:extLst>
                <a:ext uri="{FF2B5EF4-FFF2-40B4-BE49-F238E27FC236}">
                  <a16:creationId xmlns:a16="http://schemas.microsoft.com/office/drawing/2014/main" id="{69237F9E-4C20-4BD2-A289-B1BEC404D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0" name="Rectangle 192">
              <a:extLst>
                <a:ext uri="{FF2B5EF4-FFF2-40B4-BE49-F238E27FC236}">
                  <a16:creationId xmlns:a16="http://schemas.microsoft.com/office/drawing/2014/main" id="{05AAE798-B0CC-434D-B3CF-2ADC4F98E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218">
            <a:extLst>
              <a:ext uri="{FF2B5EF4-FFF2-40B4-BE49-F238E27FC236}">
                <a16:creationId xmlns:a16="http://schemas.microsoft.com/office/drawing/2014/main" id="{C48CBF45-02D9-4F67-B332-B2E02D2C951B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4832350"/>
            <a:ext cx="2066925" cy="1409700"/>
            <a:chOff x="768" y="3044"/>
            <a:chExt cx="1302" cy="888"/>
          </a:xfrm>
        </p:grpSpPr>
        <p:sp>
          <p:nvSpPr>
            <p:cNvPr id="51249" name="AutoShape 114">
              <a:extLst>
                <a:ext uri="{FF2B5EF4-FFF2-40B4-BE49-F238E27FC236}">
                  <a16:creationId xmlns:a16="http://schemas.microsoft.com/office/drawing/2014/main" id="{6AFC0810-2579-41A0-95EF-E673AC7039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146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50" name="Group 209">
              <a:extLst>
                <a:ext uri="{FF2B5EF4-FFF2-40B4-BE49-F238E27FC236}">
                  <a16:creationId xmlns:a16="http://schemas.microsoft.com/office/drawing/2014/main" id="{005469FB-1D39-48D7-A949-1D5027569B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3552"/>
              <a:ext cx="1302" cy="380"/>
              <a:chOff x="768" y="3552"/>
              <a:chExt cx="1302" cy="380"/>
            </a:xfrm>
          </p:grpSpPr>
          <p:sp>
            <p:nvSpPr>
              <p:cNvPr id="51251" name="Line 160">
                <a:extLst>
                  <a:ext uri="{FF2B5EF4-FFF2-40B4-BE49-F238E27FC236}">
                    <a16:creationId xmlns:a16="http://schemas.microsoft.com/office/drawing/2014/main" id="{896D2C5D-D733-4FAE-AFD6-0FB3B0A42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2" y="3930"/>
                <a:ext cx="1108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2" name="Line 162">
                <a:extLst>
                  <a:ext uri="{FF2B5EF4-FFF2-40B4-BE49-F238E27FC236}">
                    <a16:creationId xmlns:a16="http://schemas.microsoft.com/office/drawing/2014/main" id="{72CCDA6E-8CFD-4A5D-B70A-F7EB0A38B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4" y="3557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3" name="Freeform 172">
                <a:extLst>
                  <a:ext uri="{FF2B5EF4-FFF2-40B4-BE49-F238E27FC236}">
                    <a16:creationId xmlns:a16="http://schemas.microsoft.com/office/drawing/2014/main" id="{6106DC0D-BCC3-4435-8E1B-D0072F027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" y="3552"/>
                <a:ext cx="816" cy="352"/>
              </a:xfrm>
              <a:custGeom>
                <a:avLst/>
                <a:gdLst>
                  <a:gd name="T0" fmla="*/ 0 w 816"/>
                  <a:gd name="T1" fmla="*/ 336 h 352"/>
                  <a:gd name="T2" fmla="*/ 48 w 816"/>
                  <a:gd name="T3" fmla="*/ 336 h 352"/>
                  <a:gd name="T4" fmla="*/ 144 w 816"/>
                  <a:gd name="T5" fmla="*/ 240 h 352"/>
                  <a:gd name="T6" fmla="*/ 240 w 816"/>
                  <a:gd name="T7" fmla="*/ 0 h 352"/>
                  <a:gd name="T8" fmla="*/ 336 w 816"/>
                  <a:gd name="T9" fmla="*/ 240 h 352"/>
                  <a:gd name="T10" fmla="*/ 816 w 816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6"/>
                  <a:gd name="T19" fmla="*/ 0 h 352"/>
                  <a:gd name="T20" fmla="*/ 816 w 816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6" h="352">
                    <a:moveTo>
                      <a:pt x="0" y="336"/>
                    </a:moveTo>
                    <a:cubicBezTo>
                      <a:pt x="12" y="344"/>
                      <a:pt x="24" y="352"/>
                      <a:pt x="48" y="336"/>
                    </a:cubicBezTo>
                    <a:cubicBezTo>
                      <a:pt x="72" y="320"/>
                      <a:pt x="112" y="296"/>
                      <a:pt x="144" y="240"/>
                    </a:cubicBezTo>
                    <a:cubicBezTo>
                      <a:pt x="176" y="184"/>
                      <a:pt x="208" y="0"/>
                      <a:pt x="240" y="0"/>
                    </a:cubicBezTo>
                    <a:cubicBezTo>
                      <a:pt x="272" y="0"/>
                      <a:pt x="240" y="184"/>
                      <a:pt x="336" y="240"/>
                    </a:cubicBezTo>
                    <a:cubicBezTo>
                      <a:pt x="432" y="296"/>
                      <a:pt x="624" y="316"/>
                      <a:pt x="816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54" name="Object 206">
                <a:extLst>
                  <a:ext uri="{FF2B5EF4-FFF2-40B4-BE49-F238E27FC236}">
                    <a16:creationId xmlns:a16="http://schemas.microsoft.com/office/drawing/2014/main" id="{234F6E5E-79E4-45C8-B7D4-A9DE201877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8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0" name="Equation" r:id="rId3" imgW="393529" imgH="253890" progId="Equation.3">
                      <p:embed/>
                    </p:oleObj>
                  </mc:Choice>
                  <mc:Fallback>
                    <p:oleObj name="Equation" r:id="rId3" imgW="393529" imgH="253890" progId="Equation.3">
                      <p:embed/>
                      <p:pic>
                        <p:nvPicPr>
                          <p:cNvPr id="51254" name="Object 206">
                            <a:extLst>
                              <a:ext uri="{FF2B5EF4-FFF2-40B4-BE49-F238E27FC236}">
                                <a16:creationId xmlns:a16="http://schemas.microsoft.com/office/drawing/2014/main" id="{234F6E5E-79E4-45C8-B7D4-A9DE201877F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8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2" name="Group 220">
            <a:extLst>
              <a:ext uri="{FF2B5EF4-FFF2-40B4-BE49-F238E27FC236}">
                <a16:creationId xmlns:a16="http://schemas.microsoft.com/office/drawing/2014/main" id="{3D53FB4E-F08A-4C05-8606-BED93E4DABF8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4832350"/>
            <a:ext cx="1906588" cy="1401763"/>
            <a:chOff x="3888" y="3044"/>
            <a:chExt cx="1201" cy="883"/>
          </a:xfrm>
        </p:grpSpPr>
        <p:sp>
          <p:nvSpPr>
            <p:cNvPr id="51243" name="AutoShape 116">
              <a:extLst>
                <a:ext uri="{FF2B5EF4-FFF2-40B4-BE49-F238E27FC236}">
                  <a16:creationId xmlns:a16="http://schemas.microsoft.com/office/drawing/2014/main" id="{F86DCE0D-8BF3-41D5-B07D-6037DE31B8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15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44" name="Group 211">
              <a:extLst>
                <a:ext uri="{FF2B5EF4-FFF2-40B4-BE49-F238E27FC236}">
                  <a16:creationId xmlns:a16="http://schemas.microsoft.com/office/drawing/2014/main" id="{545A734A-E877-4804-BBCD-FB87A7EEE1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3552"/>
              <a:ext cx="1201" cy="375"/>
              <a:chOff x="3888" y="3552"/>
              <a:chExt cx="1201" cy="375"/>
            </a:xfrm>
          </p:grpSpPr>
          <p:sp>
            <p:nvSpPr>
              <p:cNvPr id="51245" name="Line 168">
                <a:extLst>
                  <a:ext uri="{FF2B5EF4-FFF2-40B4-BE49-F238E27FC236}">
                    <a16:creationId xmlns:a16="http://schemas.microsoft.com/office/drawing/2014/main" id="{D2F2A243-2864-4449-9590-F83181856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3925"/>
                <a:ext cx="1105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6" name="Line 170">
                <a:extLst>
                  <a:ext uri="{FF2B5EF4-FFF2-40B4-BE49-F238E27FC236}">
                    <a16:creationId xmlns:a16="http://schemas.microsoft.com/office/drawing/2014/main" id="{303A7683-63BC-445A-A84A-6E52B9FA1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5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7" name="Freeform 174">
                <a:extLst>
                  <a:ext uri="{FF2B5EF4-FFF2-40B4-BE49-F238E27FC236}">
                    <a16:creationId xmlns:a16="http://schemas.microsoft.com/office/drawing/2014/main" id="{5339A555-96F8-4C24-BC0A-F59A8C6B3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8" y="3552"/>
                <a:ext cx="952" cy="352"/>
              </a:xfrm>
              <a:custGeom>
                <a:avLst/>
                <a:gdLst>
                  <a:gd name="T0" fmla="*/ 40 w 952"/>
                  <a:gd name="T1" fmla="*/ 336 h 352"/>
                  <a:gd name="T2" fmla="*/ 88 w 952"/>
                  <a:gd name="T3" fmla="*/ 336 h 352"/>
                  <a:gd name="T4" fmla="*/ 568 w 952"/>
                  <a:gd name="T5" fmla="*/ 240 h 352"/>
                  <a:gd name="T6" fmla="*/ 664 w 952"/>
                  <a:gd name="T7" fmla="*/ 0 h 352"/>
                  <a:gd name="T8" fmla="*/ 760 w 952"/>
                  <a:gd name="T9" fmla="*/ 240 h 352"/>
                  <a:gd name="T10" fmla="*/ 952 w 952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2"/>
                  <a:gd name="T19" fmla="*/ 0 h 352"/>
                  <a:gd name="T20" fmla="*/ 952 w 952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2" h="352">
                    <a:moveTo>
                      <a:pt x="40" y="336"/>
                    </a:moveTo>
                    <a:cubicBezTo>
                      <a:pt x="20" y="344"/>
                      <a:pt x="0" y="352"/>
                      <a:pt x="88" y="336"/>
                    </a:cubicBezTo>
                    <a:cubicBezTo>
                      <a:pt x="176" y="320"/>
                      <a:pt x="472" y="296"/>
                      <a:pt x="568" y="240"/>
                    </a:cubicBezTo>
                    <a:cubicBezTo>
                      <a:pt x="664" y="184"/>
                      <a:pt x="632" y="0"/>
                      <a:pt x="664" y="0"/>
                    </a:cubicBezTo>
                    <a:cubicBezTo>
                      <a:pt x="696" y="0"/>
                      <a:pt x="712" y="184"/>
                      <a:pt x="760" y="240"/>
                    </a:cubicBezTo>
                    <a:cubicBezTo>
                      <a:pt x="808" y="296"/>
                      <a:pt x="880" y="316"/>
                      <a:pt x="952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8" name="Object 207">
                <a:extLst>
                  <a:ext uri="{FF2B5EF4-FFF2-40B4-BE49-F238E27FC236}">
                    <a16:creationId xmlns:a16="http://schemas.microsoft.com/office/drawing/2014/main" id="{2ABE587D-72E2-453E-904F-ED3292EAE3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88" y="3552"/>
              <a:ext cx="334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1" name="Equation" r:id="rId5" imgW="393529" imgH="253890" progId="Equation.3">
                      <p:embed/>
                    </p:oleObj>
                  </mc:Choice>
                  <mc:Fallback>
                    <p:oleObj name="Equation" r:id="rId5" imgW="393529" imgH="253890" progId="Equation.3">
                      <p:embed/>
                      <p:pic>
                        <p:nvPicPr>
                          <p:cNvPr id="51248" name="Object 207">
                            <a:extLst>
                              <a:ext uri="{FF2B5EF4-FFF2-40B4-BE49-F238E27FC236}">
                                <a16:creationId xmlns:a16="http://schemas.microsoft.com/office/drawing/2014/main" id="{2ABE587D-72E2-453E-904F-ED3292EAE39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8" y="3552"/>
                            <a:ext cx="334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4" name="Group 219">
            <a:extLst>
              <a:ext uri="{FF2B5EF4-FFF2-40B4-BE49-F238E27FC236}">
                <a16:creationId xmlns:a16="http://schemas.microsoft.com/office/drawing/2014/main" id="{8BF014B5-CF7B-4D01-BB0F-7D2488D469F3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832350"/>
            <a:ext cx="2060575" cy="1401763"/>
            <a:chOff x="2304" y="3044"/>
            <a:chExt cx="1298" cy="883"/>
          </a:xfrm>
        </p:grpSpPr>
        <p:sp>
          <p:nvSpPr>
            <p:cNvPr id="51237" name="AutoShape 115">
              <a:extLst>
                <a:ext uri="{FF2B5EF4-FFF2-40B4-BE49-F238E27FC236}">
                  <a16:creationId xmlns:a16="http://schemas.microsoft.com/office/drawing/2014/main" id="{6C0081F6-F5F6-4A82-904B-279E3B7F94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80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8" name="Group 210">
              <a:extLst>
                <a:ext uri="{FF2B5EF4-FFF2-40B4-BE49-F238E27FC236}">
                  <a16:creationId xmlns:a16="http://schemas.microsoft.com/office/drawing/2014/main" id="{332AF60F-E2CA-4DBA-803A-FA6A65747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3544"/>
              <a:ext cx="1298" cy="383"/>
              <a:chOff x="2304" y="3544"/>
              <a:chExt cx="1298" cy="383"/>
            </a:xfrm>
          </p:grpSpPr>
          <p:sp>
            <p:nvSpPr>
              <p:cNvPr id="51239" name="Line 164">
                <a:extLst>
                  <a:ext uri="{FF2B5EF4-FFF2-40B4-BE49-F238E27FC236}">
                    <a16:creationId xmlns:a16="http://schemas.microsoft.com/office/drawing/2014/main" id="{31A7152C-FD21-40A9-9CD1-BBC3D0BCC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925"/>
                <a:ext cx="1106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0" name="Line 166">
                <a:extLst>
                  <a:ext uri="{FF2B5EF4-FFF2-40B4-BE49-F238E27FC236}">
                    <a16:creationId xmlns:a16="http://schemas.microsoft.com/office/drawing/2014/main" id="{A12C4F4A-FB4F-4477-AA30-6E83ADC8A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1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1" name="Freeform 173">
                <a:extLst>
                  <a:ext uri="{FF2B5EF4-FFF2-40B4-BE49-F238E27FC236}">
                    <a16:creationId xmlns:a16="http://schemas.microsoft.com/office/drawing/2014/main" id="{29106E1C-4680-4238-B93E-3833E4CA9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3544"/>
                <a:ext cx="864" cy="352"/>
              </a:xfrm>
              <a:custGeom>
                <a:avLst/>
                <a:gdLst>
                  <a:gd name="T0" fmla="*/ 0 w 864"/>
                  <a:gd name="T1" fmla="*/ 344 h 352"/>
                  <a:gd name="T2" fmla="*/ 288 w 864"/>
                  <a:gd name="T3" fmla="*/ 296 h 352"/>
                  <a:gd name="T4" fmla="*/ 384 w 864"/>
                  <a:gd name="T5" fmla="*/ 8 h 352"/>
                  <a:gd name="T6" fmla="*/ 480 w 864"/>
                  <a:gd name="T7" fmla="*/ 248 h 352"/>
                  <a:gd name="T8" fmla="*/ 864 w 864"/>
                  <a:gd name="T9" fmla="*/ 344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352"/>
                  <a:gd name="T17" fmla="*/ 864 w 864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352">
                    <a:moveTo>
                      <a:pt x="0" y="344"/>
                    </a:moveTo>
                    <a:cubicBezTo>
                      <a:pt x="112" y="348"/>
                      <a:pt x="224" y="352"/>
                      <a:pt x="288" y="296"/>
                    </a:cubicBezTo>
                    <a:cubicBezTo>
                      <a:pt x="352" y="240"/>
                      <a:pt x="352" y="16"/>
                      <a:pt x="384" y="8"/>
                    </a:cubicBezTo>
                    <a:cubicBezTo>
                      <a:pt x="416" y="0"/>
                      <a:pt x="400" y="192"/>
                      <a:pt x="480" y="248"/>
                    </a:cubicBezTo>
                    <a:cubicBezTo>
                      <a:pt x="560" y="304"/>
                      <a:pt x="712" y="324"/>
                      <a:pt x="864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2" name="Object 208">
                <a:extLst>
                  <a:ext uri="{FF2B5EF4-FFF2-40B4-BE49-F238E27FC236}">
                    <a16:creationId xmlns:a16="http://schemas.microsoft.com/office/drawing/2014/main" id="{6D41C3A8-9CA8-4508-AD04-82F42FE18B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04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2" name="Equation" r:id="rId7" imgW="393529" imgH="253890" progId="Equation.3">
                      <p:embed/>
                    </p:oleObj>
                  </mc:Choice>
                  <mc:Fallback>
                    <p:oleObj name="Equation" r:id="rId7" imgW="393529" imgH="253890" progId="Equation.3">
                      <p:embed/>
                      <p:pic>
                        <p:nvPicPr>
                          <p:cNvPr id="51242" name="Object 208">
                            <a:extLst>
                              <a:ext uri="{FF2B5EF4-FFF2-40B4-BE49-F238E27FC236}">
                                <a16:creationId xmlns:a16="http://schemas.microsoft.com/office/drawing/2014/main" id="{6D41C3A8-9CA8-4508-AD04-82F42FE18B4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04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6" name="Group 221">
            <a:extLst>
              <a:ext uri="{FF2B5EF4-FFF2-40B4-BE49-F238E27FC236}">
                <a16:creationId xmlns:a16="http://schemas.microsoft.com/office/drawing/2014/main" id="{EBF4DA0E-EF8F-45A4-8781-6CEA78B8F7F8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241675"/>
            <a:ext cx="2060575" cy="1743075"/>
            <a:chOff x="672" y="2042"/>
            <a:chExt cx="1298" cy="1098"/>
          </a:xfrm>
        </p:grpSpPr>
        <p:sp>
          <p:nvSpPr>
            <p:cNvPr id="51231" name="Line 148">
              <a:extLst>
                <a:ext uri="{FF2B5EF4-FFF2-40B4-BE49-F238E27FC236}">
                  <a16:creationId xmlns:a16="http://schemas.microsoft.com/office/drawing/2014/main" id="{33740F9C-A2B1-4DEF-856A-1A3DEFFB61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2" name="Line 150">
              <a:extLst>
                <a:ext uri="{FF2B5EF4-FFF2-40B4-BE49-F238E27FC236}">
                  <a16:creationId xmlns:a16="http://schemas.microsoft.com/office/drawing/2014/main" id="{CCC22481-D629-4880-A4DF-9522FB612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2112"/>
              <a:ext cx="0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3" name="Group 215">
              <a:extLst>
                <a:ext uri="{FF2B5EF4-FFF2-40B4-BE49-F238E27FC236}">
                  <a16:creationId xmlns:a16="http://schemas.microsoft.com/office/drawing/2014/main" id="{505A963E-C03D-4F4A-8D6B-9A637E3140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042"/>
              <a:ext cx="1298" cy="1098"/>
              <a:chOff x="672" y="2042"/>
              <a:chExt cx="1298" cy="1098"/>
            </a:xfrm>
          </p:grpSpPr>
          <p:sp>
            <p:nvSpPr>
              <p:cNvPr id="51234" name="AutoShape 127">
                <a:extLst>
                  <a:ext uri="{FF2B5EF4-FFF2-40B4-BE49-F238E27FC236}">
                    <a16:creationId xmlns:a16="http://schemas.microsoft.com/office/drawing/2014/main" id="{138ACEDB-8726-4C18-9060-B900899FB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35" name="Freeform 149">
                <a:extLst>
                  <a:ext uri="{FF2B5EF4-FFF2-40B4-BE49-F238E27FC236}">
                    <a16:creationId xmlns:a16="http://schemas.microsoft.com/office/drawing/2014/main" id="{9B591BCA-69C9-49C4-8B9C-5686CAE03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" y="210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6" name="Object 212">
                <a:extLst>
                  <a:ext uri="{FF2B5EF4-FFF2-40B4-BE49-F238E27FC236}">
                    <a16:creationId xmlns:a16="http://schemas.microsoft.com/office/drawing/2014/main" id="{610AEA43-AE94-4B1D-B9F1-D405C9D507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4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3" name="Equation" r:id="rId9" imgW="304536" imgH="253780" progId="Equation.3">
                      <p:embed/>
                    </p:oleObj>
                  </mc:Choice>
                  <mc:Fallback>
                    <p:oleObj name="Equation" r:id="rId9" imgW="304536" imgH="253780" progId="Equation.3">
                      <p:embed/>
                      <p:pic>
                        <p:nvPicPr>
                          <p:cNvPr id="51236" name="Object 212">
                            <a:extLst>
                              <a:ext uri="{FF2B5EF4-FFF2-40B4-BE49-F238E27FC236}">
                                <a16:creationId xmlns:a16="http://schemas.microsoft.com/office/drawing/2014/main" id="{610AEA43-AE94-4B1D-B9F1-D405C9D5075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8" name="Group 223">
            <a:extLst>
              <a:ext uri="{FF2B5EF4-FFF2-40B4-BE49-F238E27FC236}">
                <a16:creationId xmlns:a16="http://schemas.microsoft.com/office/drawing/2014/main" id="{4C51213E-D559-43AF-8E68-0CDAD1B7B2F6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3241675"/>
            <a:ext cx="2060575" cy="1746250"/>
            <a:chOff x="3744" y="2042"/>
            <a:chExt cx="1298" cy="1100"/>
          </a:xfrm>
        </p:grpSpPr>
        <p:sp>
          <p:nvSpPr>
            <p:cNvPr id="51225" name="Line 156">
              <a:extLst>
                <a:ext uri="{FF2B5EF4-FFF2-40B4-BE49-F238E27FC236}">
                  <a16:creationId xmlns:a16="http://schemas.microsoft.com/office/drawing/2014/main" id="{7DC959BA-26FF-4C4F-98DD-70FCC0E53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6" name="Line 158">
              <a:extLst>
                <a:ext uri="{FF2B5EF4-FFF2-40B4-BE49-F238E27FC236}">
                  <a16:creationId xmlns:a16="http://schemas.microsoft.com/office/drawing/2014/main" id="{8968E91E-DAE5-44BD-B3DC-08D6359F2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8" y="2112"/>
              <a:ext cx="0" cy="2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7" name="Group 217">
              <a:extLst>
                <a:ext uri="{FF2B5EF4-FFF2-40B4-BE49-F238E27FC236}">
                  <a16:creationId xmlns:a16="http://schemas.microsoft.com/office/drawing/2014/main" id="{128C4517-14A9-459A-8D16-9C6CFA80DA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042"/>
              <a:ext cx="1298" cy="1100"/>
              <a:chOff x="3744" y="2042"/>
              <a:chExt cx="1298" cy="1100"/>
            </a:xfrm>
          </p:grpSpPr>
          <p:sp>
            <p:nvSpPr>
              <p:cNvPr id="51228" name="AutoShape 129">
                <a:extLst>
                  <a:ext uri="{FF2B5EF4-FFF2-40B4-BE49-F238E27FC236}">
                    <a16:creationId xmlns:a16="http://schemas.microsoft.com/office/drawing/2014/main" id="{0FC7D69B-6457-4DAA-B931-0FE372A64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2042"/>
                <a:ext cx="1298" cy="1100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9" name="Freeform 157">
                <a:extLst>
                  <a:ext uri="{FF2B5EF4-FFF2-40B4-BE49-F238E27FC236}">
                    <a16:creationId xmlns:a16="http://schemas.microsoft.com/office/drawing/2014/main" id="{16D1ABEF-E151-43FE-A963-9BF1CF9FD2F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54" y="211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0" name="Object 213">
                <a:extLst>
                  <a:ext uri="{FF2B5EF4-FFF2-40B4-BE49-F238E27FC236}">
                    <a16:creationId xmlns:a16="http://schemas.microsoft.com/office/drawing/2014/main" id="{363D613F-4C26-4080-A3B4-4BCFA2447FB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84" y="2112"/>
              <a:ext cx="259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4" name="Equation" r:id="rId11" imgW="304536" imgH="253780" progId="Equation.3">
                      <p:embed/>
                    </p:oleObj>
                  </mc:Choice>
                  <mc:Fallback>
                    <p:oleObj name="Equation" r:id="rId11" imgW="304536" imgH="253780" progId="Equation.3">
                      <p:embed/>
                      <p:pic>
                        <p:nvPicPr>
                          <p:cNvPr id="51230" name="Object 213">
                            <a:extLst>
                              <a:ext uri="{FF2B5EF4-FFF2-40B4-BE49-F238E27FC236}">
                                <a16:creationId xmlns:a16="http://schemas.microsoft.com/office/drawing/2014/main" id="{363D613F-4C26-4080-A3B4-4BCFA2447FB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84" y="2112"/>
                            <a:ext cx="259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" name="Group 222">
            <a:extLst>
              <a:ext uri="{FF2B5EF4-FFF2-40B4-BE49-F238E27FC236}">
                <a16:creationId xmlns:a16="http://schemas.microsoft.com/office/drawing/2014/main" id="{04AAF5EC-00CB-4FD6-9372-248CEA446AFB}"/>
              </a:ext>
            </a:extLst>
          </p:cNvPr>
          <p:cNvGrpSpPr>
            <a:grpSpLocks/>
          </p:cNvGrpSpPr>
          <p:nvPr/>
        </p:nvGrpSpPr>
        <p:grpSpPr bwMode="auto">
          <a:xfrm>
            <a:off x="3524250" y="3241675"/>
            <a:ext cx="2060575" cy="1743075"/>
            <a:chOff x="2220" y="2042"/>
            <a:chExt cx="1298" cy="1098"/>
          </a:xfrm>
        </p:grpSpPr>
        <p:sp>
          <p:nvSpPr>
            <p:cNvPr id="51219" name="Line 152">
              <a:extLst>
                <a:ext uri="{FF2B5EF4-FFF2-40B4-BE49-F238E27FC236}">
                  <a16:creationId xmlns:a16="http://schemas.microsoft.com/office/drawing/2014/main" id="{6DA7541A-127C-4E08-BBDE-23DCF916EC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6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0" name="Line 154">
              <a:extLst>
                <a:ext uri="{FF2B5EF4-FFF2-40B4-BE49-F238E27FC236}">
                  <a16:creationId xmlns:a16="http://schemas.microsoft.com/office/drawing/2014/main" id="{AFC5BD92-476E-430C-AF1F-B85DF36A9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8" y="2112"/>
              <a:ext cx="0" cy="2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1" name="Group 216">
              <a:extLst>
                <a:ext uri="{FF2B5EF4-FFF2-40B4-BE49-F238E27FC236}">
                  <a16:creationId xmlns:a16="http://schemas.microsoft.com/office/drawing/2014/main" id="{68E4057A-627F-4FDA-8AE4-CC6579FEE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0" y="2042"/>
              <a:ext cx="1298" cy="1098"/>
              <a:chOff x="2220" y="2042"/>
              <a:chExt cx="1298" cy="1098"/>
            </a:xfrm>
          </p:grpSpPr>
          <p:sp>
            <p:nvSpPr>
              <p:cNvPr id="51222" name="AutoShape 128">
                <a:extLst>
                  <a:ext uri="{FF2B5EF4-FFF2-40B4-BE49-F238E27FC236}">
                    <a16:creationId xmlns:a16="http://schemas.microsoft.com/office/drawing/2014/main" id="{F5128095-7285-4D6F-9D0B-42B12DA86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3" name="Freeform 153">
                <a:extLst>
                  <a:ext uri="{FF2B5EF4-FFF2-40B4-BE49-F238E27FC236}">
                    <a16:creationId xmlns:a16="http://schemas.microsoft.com/office/drawing/2014/main" id="{1D8643D9-2C23-41F5-B016-C22F8861F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211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24" name="Object 214">
                <a:extLst>
                  <a:ext uri="{FF2B5EF4-FFF2-40B4-BE49-F238E27FC236}">
                    <a16:creationId xmlns:a16="http://schemas.microsoft.com/office/drawing/2014/main" id="{148C0193-F2DE-430D-BB31-7ABEFBBC8A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48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5" name="Equation" r:id="rId13" imgW="304536" imgH="253780" progId="Equation.3">
                      <p:embed/>
                    </p:oleObj>
                  </mc:Choice>
                  <mc:Fallback>
                    <p:oleObj name="Equation" r:id="rId13" imgW="304536" imgH="253780" progId="Equation.3">
                      <p:embed/>
                      <p:pic>
                        <p:nvPicPr>
                          <p:cNvPr id="51224" name="Object 214">
                            <a:extLst>
                              <a:ext uri="{FF2B5EF4-FFF2-40B4-BE49-F238E27FC236}">
                                <a16:creationId xmlns:a16="http://schemas.microsoft.com/office/drawing/2014/main" id="{148C0193-F2DE-430D-BB31-7ABEFBBC8A1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48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756E887-E8D9-47C3-9AAE-61B4518451CE}"/>
                  </a:ext>
                </a:extLst>
              </p14:cNvPr>
              <p14:cNvContentPartPr/>
              <p14:nvPr/>
            </p14:nvContentPartPr>
            <p14:xfrm>
              <a:off x="1352160" y="4322520"/>
              <a:ext cx="3012840" cy="75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756E887-E8D9-47C3-9AAE-61B4518451C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42800" y="4313160"/>
                <a:ext cx="3031560" cy="9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26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/>
      <p:bldP spid="17203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5B003D44-517C-41F0-9A31-3940DFAAD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Recognition</a:t>
            </a:r>
          </a:p>
        </p:txBody>
      </p:sp>
      <p:pic>
        <p:nvPicPr>
          <p:cNvPr id="52227" name="Picture 5" descr="h:/creatas/DV/00012/031678.JPG">
            <a:hlinkClick r:id="rId2" action="ppaction://hlinkfile"/>
            <a:extLst>
              <a:ext uri="{FF2B5EF4-FFF2-40B4-BE49-F238E27FC236}">
                <a16:creationId xmlns:a16="http://schemas.microsoft.com/office/drawing/2014/main" id="{405925F6-35E5-4D8C-AA6B-A695D5F45AD7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057400"/>
            <a:ext cx="1692275" cy="1268413"/>
          </a:xfrm>
        </p:spPr>
      </p:pic>
      <p:sp>
        <p:nvSpPr>
          <p:cNvPr id="52228" name="Text Box 27">
            <a:extLst>
              <a:ext uri="{FF2B5EF4-FFF2-40B4-BE49-F238E27FC236}">
                <a16:creationId xmlns:a16="http://schemas.microsoft.com/office/drawing/2014/main" id="{49072BD2-DBDD-467F-8257-5D700C3ED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47800"/>
            <a:ext cx="132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Test Image</a:t>
            </a:r>
          </a:p>
        </p:txBody>
      </p:sp>
      <p:grpSp>
        <p:nvGrpSpPr>
          <p:cNvPr id="52229" name="Group 42">
            <a:extLst>
              <a:ext uri="{FF2B5EF4-FFF2-40B4-BE49-F238E27FC236}">
                <a16:creationId xmlns:a16="http://schemas.microsoft.com/office/drawing/2014/main" id="{5FA55A98-61A1-46A8-B718-34BE41561257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524000"/>
            <a:ext cx="2393950" cy="1801813"/>
            <a:chOff x="1824" y="1392"/>
            <a:chExt cx="1508" cy="1135"/>
          </a:xfrm>
        </p:grpSpPr>
        <p:pic>
          <p:nvPicPr>
            <p:cNvPr id="52253" name="Picture 7" descr="031678">
              <a:extLst>
                <a:ext uri="{FF2B5EF4-FFF2-40B4-BE49-F238E27FC236}">
                  <a16:creationId xmlns:a16="http://schemas.microsoft.com/office/drawing/2014/main" id="{8868E6E0-5DE6-441A-88A9-DE35D036927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728"/>
              <a:ext cx="1066" cy="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4" name="AutoShape 11">
              <a:extLst>
                <a:ext uri="{FF2B5EF4-FFF2-40B4-BE49-F238E27FC236}">
                  <a16:creationId xmlns:a16="http://schemas.microsoft.com/office/drawing/2014/main" id="{47E377FD-5BF4-4441-8E35-B4BEC5D1D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64"/>
              <a:ext cx="222" cy="148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5" name="Text Box 28">
              <a:extLst>
                <a:ext uri="{FF2B5EF4-FFF2-40B4-BE49-F238E27FC236}">
                  <a16:creationId xmlns:a16="http://schemas.microsoft.com/office/drawing/2014/main" id="{84BE45B5-DBFD-44B0-B59A-0843AB6C39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392"/>
              <a:ext cx="10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Color Regions</a:t>
              </a:r>
            </a:p>
          </p:txBody>
        </p:sp>
      </p:grpSp>
      <p:grpSp>
        <p:nvGrpSpPr>
          <p:cNvPr id="52230" name="Group 43">
            <a:extLst>
              <a:ext uri="{FF2B5EF4-FFF2-40B4-BE49-F238E27FC236}">
                <a16:creationId xmlns:a16="http://schemas.microsoft.com/office/drawing/2014/main" id="{FFE3D572-4F47-45AE-BE4B-857C3C70ED2A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838200"/>
            <a:ext cx="2747963" cy="2743200"/>
            <a:chOff x="3456" y="960"/>
            <a:chExt cx="1731" cy="1728"/>
          </a:xfrm>
        </p:grpSpPr>
        <p:sp>
          <p:nvSpPr>
            <p:cNvPr id="52245" name="AutoShape 10">
              <a:extLst>
                <a:ext uri="{FF2B5EF4-FFF2-40B4-BE49-F238E27FC236}">
                  <a16:creationId xmlns:a16="http://schemas.microsoft.com/office/drawing/2014/main" id="{8A4F6E5E-2386-4E04-82B2-8628846FF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064"/>
              <a:ext cx="259" cy="1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6 w 21600"/>
                <a:gd name="T13" fmla="*/ 5400 h 21600"/>
                <a:gd name="T14" fmla="*/ 18931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6" name="Freeform 16">
              <a:extLst>
                <a:ext uri="{FF2B5EF4-FFF2-40B4-BE49-F238E27FC236}">
                  <a16:creationId xmlns:a16="http://schemas.microsoft.com/office/drawing/2014/main" id="{D34DCC49-F0FB-4F02-AA32-304C2A8C2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" y="1824"/>
              <a:ext cx="580" cy="218"/>
            </a:xfrm>
            <a:custGeom>
              <a:avLst/>
              <a:gdLst>
                <a:gd name="T0" fmla="*/ 0 w 1224"/>
                <a:gd name="T1" fmla="*/ 0 h 456"/>
                <a:gd name="T2" fmla="*/ 0 w 1224"/>
                <a:gd name="T3" fmla="*/ 0 h 456"/>
                <a:gd name="T4" fmla="*/ 0 w 1224"/>
                <a:gd name="T5" fmla="*/ 0 h 456"/>
                <a:gd name="T6" fmla="*/ 0 w 1224"/>
                <a:gd name="T7" fmla="*/ 0 h 456"/>
                <a:gd name="T8" fmla="*/ 0 w 1224"/>
                <a:gd name="T9" fmla="*/ 0 h 456"/>
                <a:gd name="T10" fmla="*/ 0 w 1224"/>
                <a:gd name="T11" fmla="*/ 0 h 4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4"/>
                <a:gd name="T19" fmla="*/ 0 h 456"/>
                <a:gd name="T20" fmla="*/ 1224 w 1224"/>
                <a:gd name="T21" fmla="*/ 456 h 4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4" h="456">
                  <a:moveTo>
                    <a:pt x="24" y="432"/>
                  </a:moveTo>
                  <a:cubicBezTo>
                    <a:pt x="12" y="436"/>
                    <a:pt x="0" y="440"/>
                    <a:pt x="72" y="432"/>
                  </a:cubicBezTo>
                  <a:cubicBezTo>
                    <a:pt x="144" y="424"/>
                    <a:pt x="360" y="456"/>
                    <a:pt x="456" y="384"/>
                  </a:cubicBezTo>
                  <a:cubicBezTo>
                    <a:pt x="552" y="312"/>
                    <a:pt x="584" y="0"/>
                    <a:pt x="648" y="0"/>
                  </a:cubicBezTo>
                  <a:cubicBezTo>
                    <a:pt x="712" y="0"/>
                    <a:pt x="744" y="312"/>
                    <a:pt x="840" y="384"/>
                  </a:cubicBezTo>
                  <a:cubicBezTo>
                    <a:pt x="936" y="456"/>
                    <a:pt x="1080" y="444"/>
                    <a:pt x="1224" y="432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17">
              <a:extLst>
                <a:ext uri="{FF2B5EF4-FFF2-40B4-BE49-F238E27FC236}">
                  <a16:creationId xmlns:a16="http://schemas.microsoft.com/office/drawing/2014/main" id="{76283FA2-B66A-4698-BDB4-2559A04A8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" y="2256"/>
              <a:ext cx="592" cy="222"/>
            </a:xfrm>
            <a:custGeom>
              <a:avLst/>
              <a:gdLst>
                <a:gd name="T0" fmla="*/ 0 w 1248"/>
                <a:gd name="T1" fmla="*/ 0 h 464"/>
                <a:gd name="T2" fmla="*/ 0 w 1248"/>
                <a:gd name="T3" fmla="*/ 0 h 464"/>
                <a:gd name="T4" fmla="*/ 0 w 1248"/>
                <a:gd name="T5" fmla="*/ 0 h 464"/>
                <a:gd name="T6" fmla="*/ 0 w 1248"/>
                <a:gd name="T7" fmla="*/ 0 h 464"/>
                <a:gd name="T8" fmla="*/ 0 w 1248"/>
                <a:gd name="T9" fmla="*/ 0 h 464"/>
                <a:gd name="T10" fmla="*/ 0 w 1248"/>
                <a:gd name="T11" fmla="*/ 0 h 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8"/>
                <a:gd name="T19" fmla="*/ 0 h 464"/>
                <a:gd name="T20" fmla="*/ 1248 w 1248"/>
                <a:gd name="T21" fmla="*/ 464 h 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8" h="464">
                  <a:moveTo>
                    <a:pt x="48" y="440"/>
                  </a:moveTo>
                  <a:cubicBezTo>
                    <a:pt x="24" y="444"/>
                    <a:pt x="0" y="448"/>
                    <a:pt x="96" y="440"/>
                  </a:cubicBezTo>
                  <a:cubicBezTo>
                    <a:pt x="192" y="432"/>
                    <a:pt x="504" y="464"/>
                    <a:pt x="624" y="392"/>
                  </a:cubicBezTo>
                  <a:cubicBezTo>
                    <a:pt x="744" y="320"/>
                    <a:pt x="752" y="16"/>
                    <a:pt x="816" y="8"/>
                  </a:cubicBezTo>
                  <a:cubicBezTo>
                    <a:pt x="880" y="0"/>
                    <a:pt x="936" y="272"/>
                    <a:pt x="1008" y="344"/>
                  </a:cubicBezTo>
                  <a:cubicBezTo>
                    <a:pt x="1080" y="416"/>
                    <a:pt x="1164" y="428"/>
                    <a:pt x="1248" y="44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8" name="Text Box 18">
              <a:extLst>
                <a:ext uri="{FF2B5EF4-FFF2-40B4-BE49-F238E27FC236}">
                  <a16:creationId xmlns:a16="http://schemas.microsoft.com/office/drawing/2014/main" id="{5F9A4B97-3555-432C-B6E1-A5D3235FA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728"/>
              <a:ext cx="4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rgbClr val="008000"/>
                  </a:solidFill>
                  <a:ea typeface="SimSun" panose="02010600030101010101" pitchFamily="2" charset="-122"/>
                </a:rPr>
                <a:t>Tree</a:t>
              </a:r>
            </a:p>
          </p:txBody>
        </p:sp>
        <p:sp>
          <p:nvSpPr>
            <p:cNvPr id="52249" name="Text Box 19">
              <a:extLst>
                <a:ext uri="{FF2B5EF4-FFF2-40B4-BE49-F238E27FC236}">
                  <a16:creationId xmlns:a16="http://schemas.microsoft.com/office/drawing/2014/main" id="{9353FAC9-56F7-4332-AC02-1C7CCEBA3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160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accent2"/>
                  </a:solidFill>
                  <a:ea typeface="SimSun" panose="02010600030101010101" pitchFamily="2" charset="-122"/>
                </a:rPr>
                <a:t>Sky</a:t>
              </a:r>
            </a:p>
          </p:txBody>
        </p:sp>
        <p:sp>
          <p:nvSpPr>
            <p:cNvPr id="52250" name="AutoShape 20">
              <a:extLst>
                <a:ext uri="{FF2B5EF4-FFF2-40B4-BE49-F238E27FC236}">
                  <a16:creationId xmlns:a16="http://schemas.microsoft.com/office/drawing/2014/main" id="{7DC6EBAD-3B81-4A49-A452-4ECB7BA0C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392"/>
              <a:ext cx="963" cy="1296"/>
            </a:xfrm>
            <a:prstGeom prst="can">
              <a:avLst>
                <a:gd name="adj" fmla="val 2386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1" name="Text Box 29">
              <a:extLst>
                <a:ext uri="{FF2B5EF4-FFF2-40B4-BE49-F238E27FC236}">
                  <a16:creationId xmlns:a16="http://schemas.microsoft.com/office/drawing/2014/main" id="{84593EDD-3FE4-48F6-BCB1-EBFC35FAC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776"/>
              <a:ext cx="6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compare</a:t>
              </a:r>
            </a:p>
          </p:txBody>
        </p:sp>
        <p:sp>
          <p:nvSpPr>
            <p:cNvPr id="52252" name="Text Box 30">
              <a:extLst>
                <a:ext uri="{FF2B5EF4-FFF2-40B4-BE49-F238E27FC236}">
                  <a16:creationId xmlns:a16="http://schemas.microsoft.com/office/drawing/2014/main" id="{7E75A98F-B1C6-4CBC-870F-C7BCB2A43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0" y="960"/>
              <a:ext cx="9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Object Model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Database</a:t>
              </a:r>
            </a:p>
          </p:txBody>
        </p:sp>
      </p:grpSp>
      <p:sp>
        <p:nvSpPr>
          <p:cNvPr id="178207" name="Text Box 31">
            <a:extLst>
              <a:ext uri="{FF2B5EF4-FFF2-40B4-BE49-F238E27FC236}">
                <a16:creationId xmlns:a16="http://schemas.microsoft.com/office/drawing/2014/main" id="{65AEAADF-E296-498F-9090-7B998E4C6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4376738"/>
            <a:ext cx="2822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To calculate 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p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tree | image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)</a:t>
            </a:r>
          </a:p>
        </p:txBody>
      </p:sp>
      <p:grpSp>
        <p:nvGrpSpPr>
          <p:cNvPr id="4" name="Group 65">
            <a:extLst>
              <a:ext uri="{FF2B5EF4-FFF2-40B4-BE49-F238E27FC236}">
                <a16:creationId xmlns:a16="http://schemas.microsoft.com/office/drawing/2014/main" id="{65BF4648-355D-448F-AA4C-5714B1C50154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4800600"/>
            <a:ext cx="3886200" cy="1676400"/>
            <a:chOff x="672" y="3024"/>
            <a:chExt cx="2448" cy="1056"/>
          </a:xfrm>
        </p:grpSpPr>
        <p:sp>
          <p:nvSpPr>
            <p:cNvPr id="52235" name="Rectangle 64">
              <a:extLst>
                <a:ext uri="{FF2B5EF4-FFF2-40B4-BE49-F238E27FC236}">
                  <a16:creationId xmlns:a16="http://schemas.microsoft.com/office/drawing/2014/main" id="{9BD1D817-2E64-47A2-9CD2-492D03D29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80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sp>
          <p:nvSpPr>
            <p:cNvPr id="52236" name="Rectangle 63">
              <a:extLst>
                <a:ext uri="{FF2B5EF4-FFF2-40B4-BE49-F238E27FC236}">
                  <a16:creationId xmlns:a16="http://schemas.microsoft.com/office/drawing/2014/main" id="{EFF39827-56E6-4D84-A5AD-8E7D69F09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56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7" name="Picture 24" descr="seg2_sky">
              <a:extLst>
                <a:ext uri="{FF2B5EF4-FFF2-40B4-BE49-F238E27FC236}">
                  <a16:creationId xmlns:a16="http://schemas.microsoft.com/office/drawing/2014/main" id="{E0810172-1F11-4AB0-A6FD-69D95A079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069"/>
              <a:ext cx="3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8" name="Rectangle 32">
              <a:extLst>
                <a:ext uri="{FF2B5EF4-FFF2-40B4-BE49-F238E27FC236}">
                  <a16:creationId xmlns:a16="http://schemas.microsoft.com/office/drawing/2014/main" id="{E6D3125E-4CC4-4584-8F03-464F1BD16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9" name="Picture 23" descr="seg2_tree">
              <a:extLst>
                <a:ext uri="{FF2B5EF4-FFF2-40B4-BE49-F238E27FC236}">
                  <a16:creationId xmlns:a16="http://schemas.microsoft.com/office/drawing/2014/main" id="{17231D5E-D175-49CA-8897-1C62AFCBE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" y="3312"/>
              <a:ext cx="37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0" name="Picture 25" descr="seg2_sand">
              <a:extLst>
                <a:ext uri="{FF2B5EF4-FFF2-40B4-BE49-F238E27FC236}">
                  <a16:creationId xmlns:a16="http://schemas.microsoft.com/office/drawing/2014/main" id="{423C7A02-6329-4B62-879A-ECCE74BB5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648"/>
              <a:ext cx="375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1" name="Picture 26" descr="seg2_black">
              <a:extLst>
                <a:ext uri="{FF2B5EF4-FFF2-40B4-BE49-F238E27FC236}">
                  <a16:creationId xmlns:a16="http://schemas.microsoft.com/office/drawing/2014/main" id="{95FC6D97-E997-4C02-A504-B74970C1C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" y="3888"/>
              <a:ext cx="199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2" name="Text Box 40">
              <a:extLst>
                <a:ext uri="{FF2B5EF4-FFF2-40B4-BE49-F238E27FC236}">
                  <a16:creationId xmlns:a16="http://schemas.microsoft.com/office/drawing/2014/main" id="{C391E2B9-CEE3-4F5E-A85D-FB4C820B9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360"/>
              <a:ext cx="12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tree | image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) = 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f</a:t>
              </a:r>
            </a:p>
          </p:txBody>
        </p:sp>
        <p:sp>
          <p:nvSpPr>
            <p:cNvPr id="52243" name="AutoShape 41">
              <a:extLst>
                <a:ext uri="{FF2B5EF4-FFF2-40B4-BE49-F238E27FC236}">
                  <a16:creationId xmlns:a16="http://schemas.microsoft.com/office/drawing/2014/main" id="{ECA3CC43-60DE-4996-80D0-802F8B3B3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024"/>
              <a:ext cx="1152" cy="1056"/>
            </a:xfrm>
            <a:prstGeom prst="bracketPair">
              <a:avLst>
                <a:gd name="adj" fmla="val 691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44" name="Rectangle 62">
              <a:extLst>
                <a:ext uri="{FF2B5EF4-FFF2-40B4-BE49-F238E27FC236}">
                  <a16:creationId xmlns:a16="http://schemas.microsoft.com/office/drawing/2014/main" id="{9CAF2395-9739-45CA-A6F9-9A43EB839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3312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</p:grpSp>
      <p:sp>
        <p:nvSpPr>
          <p:cNvPr id="178242" name="Text Box 66">
            <a:extLst>
              <a:ext uri="{FF2B5EF4-FFF2-40B4-BE49-F238E27FC236}">
                <a16:creationId xmlns:a16="http://schemas.microsoft.com/office/drawing/2014/main" id="{95CFB0BC-725A-48BA-B1BB-38B4793B7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711700"/>
            <a:ext cx="3165475" cy="14747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f</a:t>
            </a:r>
            <a:r>
              <a:rPr lang="en-US" altLang="en-US" sz="1800"/>
              <a:t>  is a function that combines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probabilities from all the color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regions in the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e.g. max or mean</a:t>
            </a:r>
          </a:p>
        </p:txBody>
      </p:sp>
      <p:sp>
        <p:nvSpPr>
          <p:cNvPr id="52234" name="Text Box 33">
            <a:extLst>
              <a:ext uri="{FF2B5EF4-FFF2-40B4-BE49-F238E27FC236}">
                <a16:creationId xmlns:a16="http://schemas.microsoft.com/office/drawing/2014/main" id="{1F6E7529-D44B-45FF-946C-3F4AB090D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3621088"/>
            <a:ext cx="764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How do you decide if a particular object is in an image?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00AE5DD-5E4F-4B15-AC3C-69181C76726B}"/>
                  </a:ext>
                </a:extLst>
              </p14:cNvPr>
              <p14:cNvContentPartPr/>
              <p14:nvPr/>
            </p14:nvContentPartPr>
            <p14:xfrm>
              <a:off x="3170880" y="1892520"/>
              <a:ext cx="5188680" cy="4572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00AE5DD-5E4F-4B15-AC3C-69181C76726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61520" y="1883160"/>
                <a:ext cx="5207400" cy="459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07" grpId="0"/>
      <p:bldP spid="17824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>
            <a:extLst>
              <a:ext uri="{FF2B5EF4-FFF2-40B4-BE49-F238E27FC236}">
                <a16:creationId xmlns:a16="http://schemas.microsoft.com/office/drawing/2014/main" id="{34D581D0-4DFB-41FB-861C-A837A9F11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534400" cy="944563"/>
          </a:xfrm>
        </p:spPr>
        <p:txBody>
          <a:bodyPr/>
          <a:lstStyle/>
          <a:p>
            <a:pPr eaLnBrk="1" hangingPunct="1"/>
            <a:r>
              <a:rPr lang="en-US" altLang="zh-CN" sz="3600">
                <a:ea typeface="SimSun" panose="02010600030101010101" pitchFamily="2" charset="-122"/>
              </a:rPr>
              <a:t>Combining different types of </a:t>
            </a:r>
            <a:br>
              <a:rPr lang="en-US" altLang="zh-CN" sz="3600">
                <a:ea typeface="SimSun" panose="02010600030101010101" pitchFamily="2" charset="-122"/>
              </a:rPr>
            </a:br>
            <a:r>
              <a:rPr lang="en-US" altLang="zh-CN" sz="3600">
                <a:ea typeface="SimSun" panose="02010600030101010101" pitchFamily="2" charset="-122"/>
              </a:rPr>
              <a:t>abstract regions: First Try</a:t>
            </a:r>
          </a:p>
        </p:txBody>
      </p:sp>
      <p:sp>
        <p:nvSpPr>
          <p:cNvPr id="45059" name="Rectangle 1027">
            <a:extLst>
              <a:ext uri="{FF2B5EF4-FFF2-40B4-BE49-F238E27FC236}">
                <a16:creationId xmlns:a16="http://schemas.microsoft.com/office/drawing/2014/main" id="{F69CF060-99D1-4E21-BB0D-3218249B4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351712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Treat the different types of regions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independently</a:t>
            </a:r>
            <a:r>
              <a:rPr lang="en-US" altLang="zh-CN" sz="2800" dirty="0">
                <a:ea typeface="SimSun" panose="02010600030101010101" pitchFamily="2" charset="-122"/>
              </a:rPr>
              <a:t> and combine at the time of classification.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1. P(object|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2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,..,a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 = P(object|a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)*..*P(</a:t>
            </a:r>
            <a:r>
              <a:rPr lang="en-US" altLang="zh-CN" sz="2400" dirty="0" err="1">
                <a:solidFill>
                  <a:srgbClr val="0000FF"/>
                </a:solidFill>
                <a:ea typeface="SimSun" panose="02010600030101010101" pitchFamily="2" charset="-122"/>
              </a:rPr>
              <a:t>object|a</a:t>
            </a:r>
            <a:r>
              <a:rPr lang="en-US" altLang="zh-CN" sz="2400" baseline="-25000" dirty="0" err="1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2. Form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intersections</a:t>
            </a:r>
            <a:r>
              <a:rPr lang="en-US" altLang="zh-CN" sz="2800" dirty="0">
                <a:solidFill>
                  <a:schemeClr val="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800" dirty="0">
                <a:ea typeface="SimSun" panose="02010600030101010101" pitchFamily="2" charset="-122"/>
              </a:rPr>
              <a:t>of the different types of regions, creating smaller regions that have both color and texture properties for classification.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DAF6C85-83AE-444F-9E2C-A7A37BF2A663}"/>
                  </a:ext>
                </a:extLst>
              </p14:cNvPr>
              <p14:cNvContentPartPr/>
              <p14:nvPr/>
            </p14:nvContentPartPr>
            <p14:xfrm>
              <a:off x="1272240" y="5720400"/>
              <a:ext cx="3288240" cy="142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DAF6C85-83AE-444F-9E2C-A7A37BF2A6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62880" y="5711040"/>
                <a:ext cx="3306960" cy="16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83709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15E68CE2-3199-42F6-A92E-93856EF4E1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Experiments </a:t>
            </a:r>
            <a:r>
              <a:rPr lang="en-US" altLang="zh-CN" sz="3600">
                <a:ea typeface="SimSun" panose="02010600030101010101" pitchFamily="2" charset="-122"/>
              </a:rPr>
              <a:t>(on 860 images)</a:t>
            </a:r>
          </a:p>
        </p:txBody>
      </p:sp>
      <p:sp>
        <p:nvSpPr>
          <p:cNvPr id="54275" name="Rectangle 1027">
            <a:extLst>
              <a:ext uri="{FF2B5EF4-FFF2-40B4-BE49-F238E27FC236}">
                <a16:creationId xmlns:a16="http://schemas.microsoft.com/office/drawing/2014/main" id="{00422EE3-626A-4D79-9522-95BDE09F7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199313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18 keywords: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mountains </a:t>
            </a:r>
            <a:r>
              <a:rPr lang="en-US" altLang="zh-CN" sz="2400">
                <a:ea typeface="SimSun" panose="02010600030101010101" pitchFamily="2" charset="-122"/>
              </a:rPr>
              <a:t>(30), </a:t>
            </a:r>
            <a:r>
              <a:rPr lang="en-US" altLang="zh-CN" sz="2400">
                <a:solidFill>
                  <a:srgbClr val="FF9900"/>
                </a:solidFill>
                <a:ea typeface="SimSun" panose="02010600030101010101" pitchFamily="2" charset="-122"/>
              </a:rPr>
              <a:t>orangutan</a:t>
            </a:r>
            <a:r>
              <a:rPr lang="en-US" altLang="zh-CN" sz="2400">
                <a:ea typeface="SimSun" panose="02010600030101010101" pitchFamily="2" charset="-122"/>
              </a:rPr>
              <a:t> (37),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track</a:t>
            </a:r>
            <a:r>
              <a:rPr lang="en-US" altLang="zh-CN" sz="2400">
                <a:ea typeface="SimSun" panose="02010600030101010101" pitchFamily="2" charset="-122"/>
              </a:rPr>
              <a:t> (40), </a:t>
            </a:r>
            <a:r>
              <a:rPr lang="en-US" altLang="zh-CN" sz="2400">
                <a:solidFill>
                  <a:srgbClr val="996633"/>
                </a:solidFill>
                <a:ea typeface="SimSun" panose="02010600030101010101" pitchFamily="2" charset="-122"/>
              </a:rPr>
              <a:t>tree trunk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football field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FF9966"/>
                </a:solidFill>
                <a:ea typeface="SimSun" panose="02010600030101010101" pitchFamily="2" charset="-122"/>
              </a:rPr>
              <a:t>beach</a:t>
            </a:r>
            <a:r>
              <a:rPr lang="en-US" altLang="zh-CN" sz="2400">
                <a:ea typeface="SimSun" panose="02010600030101010101" pitchFamily="2" charset="-122"/>
              </a:rPr>
              <a:t> (45), </a:t>
            </a:r>
            <a:r>
              <a:rPr lang="en-US" altLang="zh-CN" sz="2400">
                <a:solidFill>
                  <a:srgbClr val="C1BB3F"/>
                </a:solidFill>
                <a:ea typeface="SimSun" panose="02010600030101010101" pitchFamily="2" charset="-122"/>
              </a:rPr>
              <a:t>prairie grass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CC0099"/>
                </a:solidFill>
                <a:ea typeface="SimSun" panose="02010600030101010101" pitchFamily="2" charset="-122"/>
              </a:rPr>
              <a:t>cherry tree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777777"/>
                </a:solidFill>
                <a:ea typeface="SimSun" panose="02010600030101010101" pitchFamily="2" charset="-122"/>
              </a:rPr>
              <a:t>snow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(54), zebra (56), </a:t>
            </a:r>
            <a:r>
              <a:rPr lang="en-US" altLang="zh-CN" sz="2400">
                <a:solidFill>
                  <a:srgbClr val="808080"/>
                </a:solidFill>
                <a:ea typeface="SimSun" panose="02010600030101010101" pitchFamily="2" charset="-122"/>
              </a:rPr>
              <a:t>polar bear</a:t>
            </a:r>
            <a:r>
              <a:rPr lang="en-US" altLang="zh-CN" sz="2400">
                <a:ea typeface="SimSun" panose="02010600030101010101" pitchFamily="2" charset="-122"/>
              </a:rPr>
              <a:t> (56), </a:t>
            </a:r>
            <a:r>
              <a:rPr lang="en-US" altLang="zh-CN" sz="2400">
                <a:solidFill>
                  <a:srgbClr val="FF9933"/>
                </a:solidFill>
                <a:ea typeface="SimSun" panose="02010600030101010101" pitchFamily="2" charset="-122"/>
              </a:rPr>
              <a:t>lion </a:t>
            </a:r>
            <a:r>
              <a:rPr lang="en-US" altLang="zh-CN" sz="2400">
                <a:ea typeface="SimSun" panose="02010600030101010101" pitchFamily="2" charset="-122"/>
              </a:rPr>
              <a:t>(71),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water</a:t>
            </a:r>
            <a:r>
              <a:rPr lang="en-US" altLang="zh-CN" sz="2400">
                <a:ea typeface="SimSun" panose="02010600030101010101" pitchFamily="2" charset="-122"/>
              </a:rPr>
              <a:t> (76), </a:t>
            </a:r>
            <a:r>
              <a:rPr lang="en-US" altLang="zh-CN" sz="2400">
                <a:solidFill>
                  <a:srgbClr val="663300"/>
                </a:solidFill>
                <a:ea typeface="SimSun" panose="02010600030101010101" pitchFamily="2" charset="-122"/>
              </a:rPr>
              <a:t>chimpanzee</a:t>
            </a:r>
            <a:r>
              <a:rPr lang="en-US" altLang="zh-CN" sz="2400">
                <a:ea typeface="SimSun" panose="02010600030101010101" pitchFamily="2" charset="-122"/>
              </a:rPr>
              <a:t> (79), </a:t>
            </a:r>
            <a:r>
              <a:rPr lang="en-US" altLang="zh-CN" sz="2400">
                <a:solidFill>
                  <a:srgbClr val="CC6600"/>
                </a:solidFill>
                <a:ea typeface="SimSun" panose="02010600030101010101" pitchFamily="2" charset="-122"/>
              </a:rPr>
              <a:t>cheetah</a:t>
            </a:r>
            <a:r>
              <a:rPr lang="en-US" altLang="zh-CN" sz="2400">
                <a:ea typeface="SimSun" panose="02010600030101010101" pitchFamily="2" charset="-122"/>
              </a:rPr>
              <a:t> (112), </a:t>
            </a:r>
            <a:r>
              <a:rPr lang="en-US" altLang="zh-CN" sz="2400">
                <a:solidFill>
                  <a:srgbClr val="3399FF"/>
                </a:solidFill>
                <a:ea typeface="SimSun" panose="02010600030101010101" pitchFamily="2" charset="-122"/>
              </a:rPr>
              <a:t>sky</a:t>
            </a:r>
            <a:r>
              <a:rPr lang="en-US" altLang="zh-CN" sz="2400">
                <a:ea typeface="SimSun" panose="02010600030101010101" pitchFamily="2" charset="-122"/>
              </a:rPr>
              <a:t> (259),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grass</a:t>
            </a:r>
            <a:r>
              <a:rPr lang="en-US" altLang="zh-CN" sz="2400">
                <a:solidFill>
                  <a:schemeClr val="accent1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(272),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tree</a:t>
            </a:r>
            <a:r>
              <a:rPr lang="en-US" altLang="zh-CN" sz="2400">
                <a:ea typeface="SimSun" panose="02010600030101010101" pitchFamily="2" charset="-122"/>
              </a:rPr>
              <a:t> (361).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A set of cross-validation experiments (80% as training set and the other 20% as test set)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The poorest results are on object classes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“tree,”</a:t>
            </a:r>
            <a:r>
              <a:rPr lang="en-US" altLang="zh-CN" sz="2400">
                <a:ea typeface="SimSun" panose="02010600030101010101" pitchFamily="2" charset="-122"/>
              </a:rPr>
              <a:t>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“grass,”</a:t>
            </a:r>
            <a:r>
              <a:rPr lang="en-US" altLang="zh-CN" sz="2400">
                <a:ea typeface="SimSun" panose="02010600030101010101" pitchFamily="2" charset="-122"/>
              </a:rPr>
              <a:t> and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“water,”</a:t>
            </a:r>
            <a:r>
              <a:rPr lang="en-US" altLang="zh-CN" sz="2400">
                <a:ea typeface="SimSun" panose="02010600030101010101" pitchFamily="2" charset="-122"/>
              </a:rPr>
              <a:t> each of which has a high variance; a single Gaussian model is insufficient.</a:t>
            </a:r>
          </a:p>
        </p:txBody>
      </p:sp>
    </p:spTree>
    <p:extLst>
      <p:ext uri="{BB962C8B-B14F-4D97-AF65-F5344CB8AC3E}">
        <p14:creationId xmlns:p14="http://schemas.microsoft.com/office/powerpoint/2010/main" val="16402656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>
            <a:extLst>
              <a:ext uri="{FF2B5EF4-FFF2-40B4-BE49-F238E27FC236}">
                <a16:creationId xmlns:a16="http://schemas.microsoft.com/office/drawing/2014/main" id="{6101843C-159B-4004-AE46-42B48ADF82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6" name="Chart" r:id="rId4" imgW="7010400" imgH="7001053" progId="Excel.Chart.8">
                  <p:embed/>
                </p:oleObj>
              </mc:Choice>
              <mc:Fallback>
                <p:oleObj name="Chart" r:id="rId4" imgW="7010400" imgH="7001053" progId="Excel.Chart.8">
                  <p:embed/>
                  <p:pic>
                    <p:nvPicPr>
                      <p:cNvPr id="55298" name="Object 2">
                        <a:extLst>
                          <a:ext uri="{FF2B5EF4-FFF2-40B4-BE49-F238E27FC236}">
                            <a16:creationId xmlns:a16="http://schemas.microsoft.com/office/drawing/2014/main" id="{6101843C-159B-4004-AE46-42B48ADF82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9" name="Object 3">
            <a:extLst>
              <a:ext uri="{FF2B5EF4-FFF2-40B4-BE49-F238E27FC236}">
                <a16:creationId xmlns:a16="http://schemas.microsoft.com/office/drawing/2014/main" id="{FC27BC96-03B6-4D91-8F8E-A576BBEBCE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7" name="Chart" r:id="rId6" imgW="7010400" imgH="7001053" progId="Excel.Chart.8">
                  <p:embed/>
                </p:oleObj>
              </mc:Choice>
              <mc:Fallback>
                <p:oleObj name="Chart" r:id="rId6" imgW="7010400" imgH="7001053" progId="Excel.Chart.8">
                  <p:embed/>
                  <p:pic>
                    <p:nvPicPr>
                      <p:cNvPr id="55299" name="Object 3">
                        <a:extLst>
                          <a:ext uri="{FF2B5EF4-FFF2-40B4-BE49-F238E27FC236}">
                            <a16:creationId xmlns:a16="http://schemas.microsoft.com/office/drawing/2014/main" id="{FC27BC96-03B6-4D91-8F8E-A576BBEBCE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4">
            <a:extLst>
              <a:ext uri="{FF2B5EF4-FFF2-40B4-BE49-F238E27FC236}">
                <a16:creationId xmlns:a16="http://schemas.microsoft.com/office/drawing/2014/main" id="{B6D701E9-1EC6-4351-8317-F0852F1BA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200">
                <a:ea typeface="SimSun" panose="02010600030101010101" pitchFamily="2" charset="-122"/>
              </a:rPr>
              <a:t>ROC Charts: </a:t>
            </a:r>
            <a:br>
              <a:rPr lang="en-US" altLang="zh-CN" sz="3200">
                <a:ea typeface="SimSun" panose="02010600030101010101" pitchFamily="2" charset="-122"/>
              </a:rPr>
            </a:br>
            <a:r>
              <a:rPr lang="en-US" altLang="zh-CN" sz="3200">
                <a:ea typeface="SimSun" panose="02010600030101010101" pitchFamily="2" charset="-122"/>
              </a:rPr>
              <a:t>True Positive vs. False Positive</a:t>
            </a:r>
          </a:p>
        </p:txBody>
      </p:sp>
      <p:sp>
        <p:nvSpPr>
          <p:cNvPr id="55301" name="Text Box 5">
            <a:extLst>
              <a:ext uri="{FF2B5EF4-FFF2-40B4-BE49-F238E27FC236}">
                <a16:creationId xmlns:a16="http://schemas.microsoft.com/office/drawing/2014/main" id="{B8053BA3-4F1F-4A86-87C9-DBE88D083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2859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Independent Treatment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</a:t>
            </a: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3888DC22-335C-44C5-8FD1-825F8013A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5791200"/>
            <a:ext cx="293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Using Intersections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 Regions</a:t>
            </a:r>
          </a:p>
        </p:txBody>
      </p:sp>
    </p:spTree>
    <p:extLst>
      <p:ext uri="{BB962C8B-B14F-4D97-AF65-F5344CB8AC3E}">
        <p14:creationId xmlns:p14="http://schemas.microsoft.com/office/powerpoint/2010/main" val="9876670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5">
            <a:extLst>
              <a:ext uri="{FF2B5EF4-FFF2-40B4-BE49-F238E27FC236}">
                <a16:creationId xmlns:a16="http://schemas.microsoft.com/office/drawing/2014/main" id="{ECD4C227-90C5-4487-9229-47F9A8F4C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728913"/>
            <a:ext cx="1603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cheetah</a:t>
            </a:r>
          </a:p>
        </p:txBody>
      </p:sp>
      <p:pic>
        <p:nvPicPr>
          <p:cNvPr id="57347" name="Picture 17" descr="421074">
            <a:extLst>
              <a:ext uri="{FF2B5EF4-FFF2-40B4-BE49-F238E27FC236}">
                <a16:creationId xmlns:a16="http://schemas.microsoft.com/office/drawing/2014/main" id="{7CDB78D5-DA7E-4E03-8138-2B77E4866F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8" descr="433051">
            <a:extLst>
              <a:ext uri="{FF2B5EF4-FFF2-40B4-BE49-F238E27FC236}">
                <a16:creationId xmlns:a16="http://schemas.microsoft.com/office/drawing/2014/main" id="{92043FCE-5CCD-47FE-9CC4-0727594B335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9" descr="421082">
            <a:extLst>
              <a:ext uri="{FF2B5EF4-FFF2-40B4-BE49-F238E27FC236}">
                <a16:creationId xmlns:a16="http://schemas.microsoft.com/office/drawing/2014/main" id="{C033DE81-47C6-41CC-A3CB-24AB7FBB6A7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0" descr="433047">
            <a:extLst>
              <a:ext uri="{FF2B5EF4-FFF2-40B4-BE49-F238E27FC236}">
                <a16:creationId xmlns:a16="http://schemas.microsoft.com/office/drawing/2014/main" id="{9E90FF52-AEE9-4DD8-AE1B-1FF5D22F7A5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1" descr="003234TB">
            <a:extLst>
              <a:ext uri="{FF2B5EF4-FFF2-40B4-BE49-F238E27FC236}">
                <a16:creationId xmlns:a16="http://schemas.microsoft.com/office/drawing/2014/main" id="{63E89CF9-512D-46FC-93FA-F9E6F1AF5BC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48">
            <a:extLst>
              <a:ext uri="{FF2B5EF4-FFF2-40B4-BE49-F238E27FC236}">
                <a16:creationId xmlns:a16="http://schemas.microsoft.com/office/drawing/2014/main" id="{B5E2900A-DBFF-4FBD-9CDE-137237FD3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Retrieval Results</a:t>
            </a:r>
          </a:p>
        </p:txBody>
      </p:sp>
    </p:spTree>
    <p:extLst>
      <p:ext uri="{BB962C8B-B14F-4D97-AF65-F5344CB8AC3E}">
        <p14:creationId xmlns:p14="http://schemas.microsoft.com/office/powerpoint/2010/main" val="25491548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2">
            <a:extLst>
              <a:ext uri="{FF2B5EF4-FFF2-40B4-BE49-F238E27FC236}">
                <a16:creationId xmlns:a16="http://schemas.microsoft.com/office/drawing/2014/main" id="{B07E5591-88A4-4A83-BA14-EB10CEBAA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58371" name="Text Box 5">
            <a:extLst>
              <a:ext uri="{FF2B5EF4-FFF2-40B4-BE49-F238E27FC236}">
                <a16:creationId xmlns:a16="http://schemas.microsoft.com/office/drawing/2014/main" id="{B80EE161-BBBD-4EF3-8F50-623B5AB28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1130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grass</a:t>
            </a:r>
          </a:p>
        </p:txBody>
      </p:sp>
      <p:pic>
        <p:nvPicPr>
          <p:cNvPr id="58372" name="Picture 7">
            <a:extLst>
              <a:ext uri="{FF2B5EF4-FFF2-40B4-BE49-F238E27FC236}">
                <a16:creationId xmlns:a16="http://schemas.microsoft.com/office/drawing/2014/main" id="{7F7AF0CE-D697-4A07-8E30-05A44FACE9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>
            <a:extLst>
              <a:ext uri="{FF2B5EF4-FFF2-40B4-BE49-F238E27FC236}">
                <a16:creationId xmlns:a16="http://schemas.microsoft.com/office/drawing/2014/main" id="{926442EE-79C8-449F-9F17-774AF9A3A46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>
            <a:extLst>
              <a:ext uri="{FF2B5EF4-FFF2-40B4-BE49-F238E27FC236}">
                <a16:creationId xmlns:a16="http://schemas.microsoft.com/office/drawing/2014/main" id="{EDD59853-F0A4-4574-9728-2B1EAF4A636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0">
            <a:extLst>
              <a:ext uri="{FF2B5EF4-FFF2-40B4-BE49-F238E27FC236}">
                <a16:creationId xmlns:a16="http://schemas.microsoft.com/office/drawing/2014/main" id="{5C984B34-2F4B-4A8D-A6B3-8FBF2F9F954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1" descr="506022">
            <a:extLst>
              <a:ext uri="{FF2B5EF4-FFF2-40B4-BE49-F238E27FC236}">
                <a16:creationId xmlns:a16="http://schemas.microsoft.com/office/drawing/2014/main" id="{BE9CD201-1969-411E-9A36-79E39FDCD89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9808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>
            <a:extLst>
              <a:ext uri="{FF2B5EF4-FFF2-40B4-BE49-F238E27FC236}">
                <a16:creationId xmlns:a16="http://schemas.microsoft.com/office/drawing/2014/main" id="{AB2CFCDF-5DB1-4726-8CD0-19F88C067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pic>
        <p:nvPicPr>
          <p:cNvPr id="59395" name="Picture 7">
            <a:extLst>
              <a:ext uri="{FF2B5EF4-FFF2-40B4-BE49-F238E27FC236}">
                <a16:creationId xmlns:a16="http://schemas.microsoft.com/office/drawing/2014/main" id="{122BE83A-74AE-41E0-9B15-44C73441794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>
            <a:extLst>
              <a:ext uri="{FF2B5EF4-FFF2-40B4-BE49-F238E27FC236}">
                <a16:creationId xmlns:a16="http://schemas.microsoft.com/office/drawing/2014/main" id="{0842F9AE-728C-48DF-9552-F9155B2667C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9">
            <a:extLst>
              <a:ext uri="{FF2B5EF4-FFF2-40B4-BE49-F238E27FC236}">
                <a16:creationId xmlns:a16="http://schemas.microsoft.com/office/drawing/2014/main" id="{803F1DAB-4654-4CE2-9902-0C7976D995B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">
            <a:extLst>
              <a:ext uri="{FF2B5EF4-FFF2-40B4-BE49-F238E27FC236}">
                <a16:creationId xmlns:a16="http://schemas.microsoft.com/office/drawing/2014/main" id="{63F33DA1-A64E-462A-9CD5-DD96B8530F6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1">
            <a:extLst>
              <a:ext uri="{FF2B5EF4-FFF2-40B4-BE49-F238E27FC236}">
                <a16:creationId xmlns:a16="http://schemas.microsoft.com/office/drawing/2014/main" id="{F705CC42-749D-4FCD-A00F-F03CA7F18C0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 Box 12">
            <a:extLst>
              <a:ext uri="{FF2B5EF4-FFF2-40B4-BE49-F238E27FC236}">
                <a16:creationId xmlns:a16="http://schemas.microsoft.com/office/drawing/2014/main" id="{A94090CD-9F75-4D77-B77E-B77B9415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90800"/>
            <a:ext cx="2146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cherry tree</a:t>
            </a:r>
          </a:p>
        </p:txBody>
      </p:sp>
    </p:spTree>
    <p:extLst>
      <p:ext uri="{BB962C8B-B14F-4D97-AF65-F5344CB8AC3E}">
        <p14:creationId xmlns:p14="http://schemas.microsoft.com/office/powerpoint/2010/main" val="7537831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D7B02B94-EC5D-4F08-BDEC-E3478268F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sp>
        <p:nvSpPr>
          <p:cNvPr id="60419" name="Text Box 6">
            <a:extLst>
              <a:ext uri="{FF2B5EF4-FFF2-40B4-BE49-F238E27FC236}">
                <a16:creationId xmlns:a16="http://schemas.microsoft.com/office/drawing/2014/main" id="{C0AC5BC8-C5DF-45BF-AA16-C12EA396C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819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lion</a:t>
            </a:r>
          </a:p>
        </p:txBody>
      </p:sp>
      <p:pic>
        <p:nvPicPr>
          <p:cNvPr id="60420" name="Picture 8" descr="033017">
            <a:extLst>
              <a:ext uri="{FF2B5EF4-FFF2-40B4-BE49-F238E27FC236}">
                <a16:creationId xmlns:a16="http://schemas.microsoft.com/office/drawing/2014/main" id="{B1959C5E-C76E-4C2D-B594-E2A6B31FF43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9" descr="421068">
            <a:extLst>
              <a:ext uri="{FF2B5EF4-FFF2-40B4-BE49-F238E27FC236}">
                <a16:creationId xmlns:a16="http://schemas.microsoft.com/office/drawing/2014/main" id="{6F4AB3C1-61B7-409D-A11A-111B12D6156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0" descr="033009">
            <a:extLst>
              <a:ext uri="{FF2B5EF4-FFF2-40B4-BE49-F238E27FC236}">
                <a16:creationId xmlns:a16="http://schemas.microsoft.com/office/drawing/2014/main" id="{6E290310-3387-4343-B07B-EB79162DFDB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1" descr="510008">
            <a:extLst>
              <a:ext uri="{FF2B5EF4-FFF2-40B4-BE49-F238E27FC236}">
                <a16:creationId xmlns:a16="http://schemas.microsoft.com/office/drawing/2014/main" id="{ED122607-6E67-4B5F-98AE-967564ECE88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2" descr="029039">
            <a:extLst>
              <a:ext uri="{FF2B5EF4-FFF2-40B4-BE49-F238E27FC236}">
                <a16:creationId xmlns:a16="http://schemas.microsoft.com/office/drawing/2014/main" id="{A0CEF1E1-85B4-4323-B47B-8EB5BD5C15C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D5BD9E9-3A20-4FE7-A499-7BFCC5C25110}"/>
                  </a:ext>
                </a:extLst>
              </p14:cNvPr>
              <p14:cNvContentPartPr/>
              <p14:nvPr/>
            </p14:nvContentPartPr>
            <p14:xfrm>
              <a:off x="3376080" y="6314400"/>
              <a:ext cx="2248200" cy="62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D5BD9E9-3A20-4FE7-A499-7BFCC5C2511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66720" y="6305040"/>
                <a:ext cx="2266920" cy="8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91715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78CC8FD-6AE3-4094-9072-244F3F3E1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Summary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AA36318-67A9-495B-856F-B6E54B6D2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Designed a set of abstract region features: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color, </a:t>
            </a: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400">
                <a:ea typeface="SimSun" panose="02010600030101010101" pitchFamily="2" charset="-122"/>
              </a:rPr>
              <a:t>   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texture, </a:t>
            </a:r>
            <a:r>
              <a:rPr lang="en-US" altLang="zh-CN" sz="2400">
                <a:solidFill>
                  <a:srgbClr val="0066CC"/>
                </a:solidFill>
                <a:ea typeface="SimSun" panose="02010600030101010101" pitchFamily="2" charset="-122"/>
              </a:rPr>
              <a:t>structure,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. . 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Developed a new </a:t>
            </a:r>
            <a:r>
              <a:rPr lang="en-US" altLang="zh-CN" sz="2400">
                <a:solidFill>
                  <a:srgbClr val="6600CC"/>
                </a:solidFill>
                <a:ea typeface="SimSun" panose="02010600030101010101" pitchFamily="2" charset="-122"/>
              </a:rPr>
              <a:t>semi-supervised EM-like algorithm</a:t>
            </a:r>
            <a:r>
              <a:rPr lang="en-US" altLang="zh-CN" sz="2400">
                <a:ea typeface="SimSun" panose="02010600030101010101" pitchFamily="2" charset="-122"/>
              </a:rPr>
              <a:t> to recognize object classes in color photographic images of outdoor scenes; tested on 860 images.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Compared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two different methods of combining</a:t>
            </a:r>
            <a:r>
              <a:rPr lang="en-US" altLang="zh-CN" sz="2400">
                <a:ea typeface="SimSun" panose="02010600030101010101" pitchFamily="2" charset="-122"/>
              </a:rPr>
              <a:t> different types of abstract regions. The intersection method had a higher performance</a:t>
            </a:r>
          </a:p>
        </p:txBody>
      </p:sp>
    </p:spTree>
    <p:extLst>
      <p:ext uri="{BB962C8B-B14F-4D97-AF65-F5344CB8AC3E}">
        <p14:creationId xmlns:p14="http://schemas.microsoft.com/office/powerpoint/2010/main" val="1718477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>
            <a:extLst>
              <a:ext uri="{FF2B5EF4-FFF2-40B4-BE49-F238E27FC236}">
                <a16:creationId xmlns:a16="http://schemas.microsoft.com/office/drawing/2014/main" id="{12C61AC1-5BBE-47A7-B6F2-79C7B8A2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C7B252-F9CE-4E8A-B3B4-8B54FB924A9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2291" name="Rectangle 1026">
            <a:extLst>
              <a:ext uri="{FF2B5EF4-FFF2-40B4-BE49-F238E27FC236}">
                <a16:creationId xmlns:a16="http://schemas.microsoft.com/office/drawing/2014/main" id="{76191F4D-8BF2-4133-98EF-5AB549AFD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Problem with Text-Based Search</a:t>
            </a:r>
          </a:p>
        </p:txBody>
      </p:sp>
      <p:sp>
        <p:nvSpPr>
          <p:cNvPr id="12292" name="Text Box 1028">
            <a:extLst>
              <a:ext uri="{FF2B5EF4-FFF2-40B4-BE49-F238E27FC236}">
                <a16:creationId xmlns:a16="http://schemas.microsoft.com/office/drawing/2014/main" id="{51799FC2-B997-4D2F-BDA0-823EFA775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14600"/>
            <a:ext cx="71961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Retrieval for pigs for the color chapter of my book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Small company (was called Ditto)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Allows you to search for pictures from web pages</a:t>
            </a:r>
          </a:p>
        </p:txBody>
      </p:sp>
      <p:pic>
        <p:nvPicPr>
          <p:cNvPr id="12293" name="Picture 1029" descr="nopigs">
            <a:extLst>
              <a:ext uri="{FF2B5EF4-FFF2-40B4-BE49-F238E27FC236}">
                <a16:creationId xmlns:a16="http://schemas.microsoft.com/office/drawing/2014/main" id="{C0229D45-BB06-4962-A659-747628CC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0"/>
            <a:ext cx="25146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30" descr="pigs1">
            <a:extLst>
              <a:ext uri="{FF2B5EF4-FFF2-40B4-BE49-F238E27FC236}">
                <a16:creationId xmlns:a16="http://schemas.microsoft.com/office/drawing/2014/main" id="{AD34C2C9-8BA7-45BA-A341-A1F50E35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667250"/>
            <a:ext cx="27432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3283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D90F2D55-F4F3-4714-A793-6B506D843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Weakness of the EM Classifier Approach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55F629C9-0DFF-40EE-A9DB-E28577A3C1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It did not generalize well to multiple features</a:t>
            </a:r>
          </a:p>
          <a:p>
            <a:endParaRPr lang="en-US" altLang="en-US"/>
          </a:p>
          <a:p>
            <a:r>
              <a:rPr lang="en-US" altLang="en-US"/>
              <a:t>It assumed that object classes could be modeled as Gaussians</a:t>
            </a:r>
          </a:p>
        </p:txBody>
      </p:sp>
    </p:spTree>
    <p:extLst>
      <p:ext uri="{BB962C8B-B14F-4D97-AF65-F5344CB8AC3E}">
        <p14:creationId xmlns:p14="http://schemas.microsoft.com/office/powerpoint/2010/main" val="81799476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3481</Words>
  <Application>Microsoft Office PowerPoint</Application>
  <PresentationFormat>On-screen Show (4:3)</PresentationFormat>
  <Paragraphs>737</Paragraphs>
  <Slides>90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102" baseType="lpstr">
      <vt:lpstr>Arial</vt:lpstr>
      <vt:lpstr>Arial Black</vt:lpstr>
      <vt:lpstr>CMBX5</vt:lpstr>
      <vt:lpstr>Script MT Bold</vt:lpstr>
      <vt:lpstr>Tahoma</vt:lpstr>
      <vt:lpstr>Times</vt:lpstr>
      <vt:lpstr>Times (PCL6)</vt:lpstr>
      <vt:lpstr>Times New Roman</vt:lpstr>
      <vt:lpstr>Wingdings</vt:lpstr>
      <vt:lpstr>Default Design</vt:lpstr>
      <vt:lpstr>Equation</vt:lpstr>
      <vt:lpstr>Chart</vt:lpstr>
      <vt:lpstr>  Computer Vision   CSE 455 Content-Based Image Retrieval and the EM Algorithm  Linda Shapiro Professor of Computer Science &amp; Engineering Professor of Electrical &amp; Computer Engineering</vt:lpstr>
      <vt:lpstr>Content-Based Image Retrieval </vt:lpstr>
      <vt:lpstr>Content-based Image Retrieval (CBIR)</vt:lpstr>
      <vt:lpstr>Applications</vt:lpstr>
      <vt:lpstr>What is a query?</vt:lpstr>
      <vt:lpstr>Some Systems You Can Try</vt:lpstr>
      <vt:lpstr>Google Image</vt:lpstr>
      <vt:lpstr>Microsoft Bing</vt:lpstr>
      <vt:lpstr>Problem with Text-Based Search</vt:lpstr>
      <vt:lpstr> Features</vt:lpstr>
      <vt:lpstr> Color Histograms</vt:lpstr>
      <vt:lpstr>Gridded Color</vt:lpstr>
      <vt:lpstr>  Color Layout   (IBM’s Gridded Color)</vt:lpstr>
      <vt:lpstr>Texture Distances</vt:lpstr>
      <vt:lpstr> Laws Texture</vt:lpstr>
      <vt:lpstr>Shape Distances</vt:lpstr>
      <vt:lpstr>Global Shape Properties: Projection Matching</vt:lpstr>
      <vt:lpstr>Global Shape Properties: Tangent-Angle Histograms</vt:lpstr>
      <vt:lpstr>Boundary Matching</vt:lpstr>
      <vt:lpstr> Del Bimbo Elastic Shape Matching</vt:lpstr>
      <vt:lpstr> Regions and Relationships</vt:lpstr>
      <vt:lpstr>Blobworld (Carson et al, 1999)</vt:lpstr>
      <vt:lpstr>Tiger Image as a Graph  (motivated by Blobworld)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Weakness of Low-level Features</vt:lpstr>
      <vt:lpstr>Yi Li’s Overall Approach</vt:lpstr>
      <vt:lpstr>Building Features:  Consistent Line Clusters (CLC)</vt:lpstr>
      <vt:lpstr>Experimental Evaluation</vt:lpstr>
      <vt:lpstr>Experimental Evaluation    Well-Patterned Buildings</vt:lpstr>
      <vt:lpstr>Experimental Evaluation    Non-Well-Patterned Buildings</vt:lpstr>
      <vt:lpstr>Experimental Evaluation    Non-Well-Patterned Non-Buildings</vt:lpstr>
      <vt:lpstr>Experimental Evaluation Well-Patterned Non-Buildings (false positives)</vt:lpstr>
      <vt:lpstr>Experimental Evaluation (CBIR)</vt:lpstr>
      <vt:lpstr>Experimental Evaluation (CBIR)         False positives from Yellowstone</vt:lpstr>
      <vt:lpstr>Machine Learning!</vt:lpstr>
      <vt:lpstr>Clustering</vt:lpstr>
      <vt:lpstr>K-Means Clustering</vt:lpstr>
      <vt:lpstr>K-Means Example 1</vt:lpstr>
      <vt:lpstr>K-Means Example 2</vt:lpstr>
      <vt:lpstr>K-Means Example 3</vt:lpstr>
      <vt:lpstr>K-means Variants</vt:lpstr>
      <vt:lpstr>K-Means </vt:lpstr>
      <vt:lpstr>K-Means Example</vt:lpstr>
      <vt:lpstr>K-Means Example</vt:lpstr>
      <vt:lpstr>K-Means  EM</vt:lpstr>
      <vt:lpstr>What is a covariance matrix</vt:lpstr>
      <vt:lpstr>1-D EM with Gaussian Distributions</vt:lpstr>
      <vt:lpstr>Expectation</vt:lpstr>
      <vt:lpstr>PowerPoint Presentation</vt:lpstr>
      <vt:lpstr>Maximization</vt:lpstr>
      <vt:lpstr>Multi-Dimensional Expectation Step for Color Image Segmentation</vt:lpstr>
      <vt:lpstr>Multi-dimensional Maximization Step for Color Image Segmentation</vt:lpstr>
      <vt:lpstr>Full EM Algorithm Multi-Dimensional</vt:lpstr>
      <vt:lpstr>EM Applications</vt:lpstr>
      <vt:lpstr>Blobworld: Sample Results</vt:lpstr>
      <vt:lpstr>EM Classifier Approach Object Class Recognition using Images of Abstract Regions</vt:lpstr>
      <vt:lpstr>Problem Statement</vt:lpstr>
      <vt:lpstr>Image Features for Object Recognition</vt:lpstr>
      <vt:lpstr>Abstract Regions</vt:lpstr>
      <vt:lpstr> Abstract Regions </vt:lpstr>
      <vt:lpstr>Model Initial Estimation</vt:lpstr>
      <vt:lpstr>EM Classifier: the Idea</vt:lpstr>
      <vt:lpstr>EM Algorithm</vt:lpstr>
      <vt:lpstr>1-D EM with Gaussian Distributions</vt:lpstr>
      <vt:lpstr>Standard EM to EM Classifier</vt:lpstr>
      <vt:lpstr>EM Classifier</vt:lpstr>
      <vt:lpstr>1. Initialization Step (Example)</vt:lpstr>
      <vt:lpstr>2. Iteration Step (Example)</vt:lpstr>
      <vt:lpstr>Recognition</vt:lpstr>
      <vt:lpstr>Combining different types of  abstract regions: First Try</vt:lpstr>
      <vt:lpstr>Experiments (on 860 images)</vt:lpstr>
      <vt:lpstr>ROC Charts:  True Positive vs. False Positive</vt:lpstr>
      <vt:lpstr>Sample Retrieval Results</vt:lpstr>
      <vt:lpstr>Sample Results (Cont.)</vt:lpstr>
      <vt:lpstr>Sample Results (Cont.)</vt:lpstr>
      <vt:lpstr>Sample Results (Cont.)</vt:lpstr>
      <vt:lpstr>Summary</vt:lpstr>
      <vt:lpstr>Weakness of the EM Classifier Approach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Kadir Operator Saliency, Scale and Image Description  Timor Kadir and Michael Brady University of Oxford</dc:title>
  <dc:creator>cse</dc:creator>
  <cp:lastModifiedBy>shapiro</cp:lastModifiedBy>
  <cp:revision>35</cp:revision>
  <dcterms:created xsi:type="dcterms:W3CDTF">2007-04-05T03:29:23Z</dcterms:created>
  <dcterms:modified xsi:type="dcterms:W3CDTF">2024-02-01T19:11:49Z</dcterms:modified>
</cp:coreProperties>
</file>