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ink/ink4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7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ink/ink8.xml" ContentType="application/inkml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48.xml" ContentType="application/vnd.openxmlformats-officedocument.presentationml.notesSlide+xml"/>
  <Override PartName="/ppt/ink/ink11.xml" ContentType="application/inkml+xml"/>
  <Override PartName="/ppt/notesSlides/notesSlide49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7"/>
  </p:notesMasterIdLst>
  <p:sldIdLst>
    <p:sldId id="256" r:id="rId2"/>
    <p:sldId id="447" r:id="rId3"/>
    <p:sldId id="327" r:id="rId4"/>
    <p:sldId id="328" r:id="rId5"/>
    <p:sldId id="288" r:id="rId6"/>
    <p:sldId id="289" r:id="rId7"/>
    <p:sldId id="329" r:id="rId8"/>
    <p:sldId id="330" r:id="rId9"/>
    <p:sldId id="361" r:id="rId10"/>
    <p:sldId id="350" r:id="rId11"/>
    <p:sldId id="351" r:id="rId12"/>
    <p:sldId id="367" r:id="rId13"/>
    <p:sldId id="401" r:id="rId14"/>
    <p:sldId id="411" r:id="rId15"/>
    <p:sldId id="423" r:id="rId16"/>
    <p:sldId id="442" r:id="rId17"/>
    <p:sldId id="424" r:id="rId18"/>
    <p:sldId id="425" r:id="rId19"/>
    <p:sldId id="443" r:id="rId20"/>
    <p:sldId id="444" r:id="rId21"/>
    <p:sldId id="426" r:id="rId22"/>
    <p:sldId id="431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449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450" r:id="rId39"/>
    <p:sldId id="451" r:id="rId40"/>
    <p:sldId id="321" r:id="rId41"/>
    <p:sldId id="322" r:id="rId42"/>
    <p:sldId id="452" r:id="rId43"/>
    <p:sldId id="324" r:id="rId44"/>
    <p:sldId id="453" r:id="rId45"/>
    <p:sldId id="454" r:id="rId46"/>
    <p:sldId id="455" r:id="rId47"/>
    <p:sldId id="456" r:id="rId48"/>
    <p:sldId id="457" r:id="rId49"/>
    <p:sldId id="458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446" r:id="rId64"/>
    <p:sldId id="461" r:id="rId65"/>
    <p:sldId id="462" r:id="rId66"/>
    <p:sldId id="463" r:id="rId67"/>
    <p:sldId id="464" r:id="rId68"/>
    <p:sldId id="465" r:id="rId69"/>
    <p:sldId id="466" r:id="rId70"/>
    <p:sldId id="467" r:id="rId71"/>
    <p:sldId id="468" r:id="rId72"/>
    <p:sldId id="469" r:id="rId73"/>
    <p:sldId id="470" r:id="rId74"/>
    <p:sldId id="471" r:id="rId75"/>
    <p:sldId id="472" r:id="rId76"/>
    <p:sldId id="473" r:id="rId77"/>
    <p:sldId id="474" r:id="rId78"/>
    <p:sldId id="475" r:id="rId79"/>
    <p:sldId id="476" r:id="rId80"/>
    <p:sldId id="477" r:id="rId81"/>
    <p:sldId id="478" r:id="rId82"/>
    <p:sldId id="479" r:id="rId83"/>
    <p:sldId id="480" r:id="rId84"/>
    <p:sldId id="481" r:id="rId85"/>
    <p:sldId id="482" r:id="rId86"/>
    <p:sldId id="483" r:id="rId87"/>
    <p:sldId id="543" r:id="rId88"/>
    <p:sldId id="548" r:id="rId89"/>
    <p:sldId id="544" r:id="rId90"/>
    <p:sldId id="560" r:id="rId91"/>
    <p:sldId id="549" r:id="rId92"/>
    <p:sldId id="550" r:id="rId93"/>
    <p:sldId id="551" r:id="rId94"/>
    <p:sldId id="545" r:id="rId95"/>
    <p:sldId id="552" r:id="rId96"/>
    <p:sldId id="561" r:id="rId97"/>
    <p:sldId id="553" r:id="rId98"/>
    <p:sldId id="554" r:id="rId99"/>
    <p:sldId id="555" r:id="rId100"/>
    <p:sldId id="562" r:id="rId101"/>
    <p:sldId id="556" r:id="rId102"/>
    <p:sldId id="547" r:id="rId103"/>
    <p:sldId id="563" r:id="rId104"/>
    <p:sldId id="558" r:id="rId105"/>
    <p:sldId id="559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65" autoAdjust="0"/>
    <p:restoredTop sz="77161"/>
  </p:normalViewPr>
  <p:slideViewPr>
    <p:cSldViewPr snapToGrid="0" snapToObjects="1">
      <p:cViewPr varScale="1">
        <p:scale>
          <a:sx n="37" d="100"/>
          <a:sy n="37" d="100"/>
        </p:scale>
        <p:origin x="102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2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06:21.3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15168 11444 221 0,'-16'4'-39'0,"2"-2"11"0,3 3 1 0,3-1-8 16,-4 1 21-16,-7-2 6 0,9 5-2 0,-6-3 7 15,4 0-1-15,-1 2-5 0,-1-3 10 0,-3-1 3 16,4-2 5-16,4 4-2 0,-5-5 3 0,3 2 8 16,-2-1-1-16,7-1 4 0,-5 0 5 0,-2 0-1 15,1 2-2-15,-1-1 5 0,0 1-4 0,-1-2 3 16,2 0 0-16,-7 1-3 0,3-1 3 0,5 2-5 15,-5-2 3-15,4 0-4 0,-4 2-3 0,0-2 0 16,-3 1-10-16,4-1 5 0,1 3-5 0,-5-3 0 16,1 0 2-16,1 0-3 0,-2-1 6 0,3 1 7 15,1 0 0-15,-6 0-2 0,6-2 10 0,-6 1-5 16,2 1 2-16,-1-2 1 0,2 2-4 0,0 0 0 16,-4-2-4-16,0 2 2 0,1 0-2 0,2 0 1 0,-1 0 2 15,2 0-5-15,1 0 3 0,-5 0-1 0,6 0 0 16,1 0 0-16,-4 0-1 0,-5 0-1 0,8 0-4 0,-9 4 2 15,0-3-5-15,8-1 0 0,-5 3-3 0,-2 0 4 16,2 1-4-16,5-3-1 0,-4 1 0 0,6-1 0 16,-3 1-1-16,-2 1 0 0,1-1 0 0,-1 1 0 15,2 0-1-15,-2 2-3 0,1-1 1 0,-3-1 2 16,0 4-3-16,2-1 0 0,-3-1-2 0,-2 3 0 16,-1-2 2-16,0-1 0 0,4 2-2 0,-6 1 0 15,3 2 0-15,0-1-1 0,-4 2 2 0,1-3 0 16,3 5 0-16,1-2 0 0,-2 1 0 0,4 1-1 15,-2 1-1-15,0 0 2 0,6 2-2 0,-3 1 0 16,2 1 1-16,-3-1-2 0,-5 0 3 0,7 0 0 16,0 4-1-16,-2-4-1 0,0 0 3 0,1 1-3 15,-1-1 2-15,-2 4 1 0,7-1 0 0,-6-3-1 0,5 5 1 16,-2 0 3-16,-2-1-3 0,1-2 3 16,1 3 0-16,4 0 3 0,-4-2-1 0,2 4 1 0,-2-4 0 15,1-1-2-15,-1 5 3 0,9 1 1 0,-5-2-2 16,0-1 0-16,2 2 5 0,1 1-3 0,-2-1 1 15,-3 1 2-15,6-1-4 0,-1 1 7 0,1-2-4 0,1 6-3 16,-4-7-1-16,9 4 3 0,-5 1-5 0,2-2 1 16,2 4-1-16,-2-7 0 0,4 1-1 0,-3 1 0 15,7 3 2-15,-5-4-2 0,2-1-1 0,3 0 1 16,1 0-3-16,0 3 4 0,0 1-2 0,0-6 1 16,0 2-2-16,3-2 1 0,3 2-1 0,-1-1 0 15,3-2 0-15,0 0-1 0,1 1 0 0,1-1-2 16,-3-2 1-16,4 2 1 0,-1-2-3 0,2 1 1 15,3-1-2-15,-3 0 3 0,-1-2 0 0,2 2 1 16,-2-3 0-16,6 2-3 0,-3-1 2 0,7 3-1 16,-7-4 1-16,6 0 1 0,1 2 1 0,2 0 0 15,4-1-1-15,-3-1 1 0,4-1 1 0,-4-5 2 16,2 4-2-16,0-1-2 0,0-1 0 0,-1 1 0 16,-1 1 5-16,1-4-2 0,-1 3 2 0,-1 0-1 0,-2-1 6 15,1-2-1-15,3 3 4 0,-3-2 2 0,-2-1-2 0,6 0-2 16,-4-3 3-16,1 1-3 0,1 0-1 0,-5-1 0 15,4 1-5-15,3-3-1 0,-1-1 3 0,0 3-4 16,3-2 0-16,-3-3-2 0,4 3 4 0,5-2-1 16,-5-2 0-16,5-2 4 0,-4 3-6 0,3-3 4 15,-5-2 0-15,9-1-2 0,-9 1 0 0,5-5 0 16,-3 4-3-16,0 1 1 0,1-4-2 0,-3-2 2 16,2 2-2-16,3 1 2 0,-3 0-1 0,-1-2-1 15,4 2 1-15,-2-3 1 0,1 0 3 0,-3 4-5 16,1-6 2-16,0 4-1 0,-1-7-1 0,2 5 5 15,-3-5-5-15,1 4 1 0,4-1-4 0,-5-1 4 16,0 1-1-16,1 2 0 0,-1 0 0 0,0-3-2 16,-1 3 2-16,0-2 0 0,-2 2 4 0,3 2-3 15,0 0 0-15,-5-2 0 0,2 0 0 0,0 0 3 16,-2 4-2-16,4-2-1 0,0-2 1 0,-2 1-2 0,-1-2 1 16,2 4 1-16,1-2 1 0,0 1-1 0,0 0 1 15,-4-1 0-15,-1 1 4 0,-3-1-4 0,0 1 2 16,0-1-1-16,-2 1 0 0,2 1 1 0,-3-1-3 0,0 1 1 15,2-3-2-15,-3 1 3 0,0-1-1 0,-1 2 1 16,1-1-1-16,-4 1 7 0,0 0 0 0,0 1 1 16,-2-3 1-16,-4 3-1 0,0-2 4 0,1 4 2 15,-5-3 0-15,1-1-4 0,-2 4 4 0,2-5-5 16,-1 3 3-16,2-3-1 0,-3 0-4 0,-3 0-4 16,0 2 3-16,1-6-2 0,1-2-2 0,-2 6 1 15,-5-3-3-15,3 3 0 0,-1-3 0 0,1-2-2 16,-3-1-1-16,3-1 0 0,-4 6-1 0,4-9-1 15,-3 1 1-15,5-5-2 0,-5 6 3 0,4-5-3 16,-3 2 2-16,4 0 1 0,0-1 0 0,0-6-1 16,-3 6-2-16,3-1-1 0,1 2 1 0,-3-1 1 15,2-1-1-15,2-3-1 0,-1 4 1 0,0-1-2 16,1 0 5-16,-1-1-1 0,-1 0 0 0,0 0-5 0,1 3 4 16,1-3-1-16,-5 3-1 0,1 1 3 0,2-2-6 15,-4 5 5-15,1 0 1 0,-3-4-1 0,4-2 0 0,-5 10 0 16,1-7 0-16,4 4 1 0,-6 0 0 0,-3-2-3 15,2-2 2-15,-4 3-2 0,0 5 0 0,-3-4 3 16,7 3-3-16,-6-4 3 0,-4 4 0 0,3-2-2 16,2 4 3-16,-3-2 0 0,-1 1 0 0,-2 0 1 15,1-1-1-15,-2 3-1 0,5-4 1 0,-4 3 0 16,1 0 2-16,3-2-1 0,3 1-1 0,-5 1 2 16,3-3 0-16,-1 3 0 0,3 1-6 0,0-3 2 15,-3 1-2-15,4 1-2 0,-1 2 0 0,2 2-5 16,-2 2-3-16,7 0-27 0,-4 1-15 0,2 0-4 15,0 5-34-15,3-1-92 0,3 2 142 16,1 5-65-16,-3 2 109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37:54.5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24016 10665 808 0,'-5'-6'122'0,"-1"1"-121"0,3 2 45 15,1 3 119-15,-1-3-143 0,0 0-31 0,3-2-1 0,-2 0 8 16,1 2 0-16,1-3 0 0,-2-2 16 0,1-5 1 0,-3 2-5 16,-2-1 31-16,1 4 6 0,-4 1-3 15,3 1 2-15,-2-2 5 0,-2 4-12 0,3-3 1 16,-9 4 1-16,10-3-11 0,-6 0-6 0,0-4-1 16,1 1-4-16,-3 1-2 0,3-3-4 0,-5 1-1 0,3-2-5 15,-12 1-1 1,0-2-1-16,8 1 0 0,-5-1-1 0,0-3-1 0,-8 4-2 15,8-2-2-15,-6-2 2 0,1 2-2 0,0-2-3 16,-8 2 2-16,4 1-4 0,-5-1 1 0,3 0-1 16,-2 1 0-16,1 1 1 0,-3-1-1 0,9 2 0 15,-8 0-2-15,-2-1 2 0,-1-1 0 0,4 2 2 16,-3-2 0-16,1 4-3 0,-1 0 4 0,-1-6-3 16,-1 3 3-16,7 1-4 0,-3 0-1 0,-3-3-6 0,1 6 1 15,-1-5-2-15,1 1-5 0,-6-1 0 0,-2-1-3 0,-1 4 0 16,-2-1 0-16,4 7 0 0,-6-7-3 0,-1 0 0 15,-6 0-2-15,3 1 4 0,5 9 3 0,-8-6-2 16,3 3 3-16,-7-6 5 0,4 9 1 0,-3 5 3 16,6 4 2-16,-7-5 4 0,-2 0-2 0,1 10 3 15,0-2 1-15,0 5 0 16,2 3-1-16,-2-2 2 0,5 3-1 0,-7 6-2 16,4 2 4-16,-4-1-5 0,-1 6 1 0,-3-2 0 15,8 1-4-15,-1 1 2 0,1 0-3 0,4 0 3 16,1 1-1-16,7 1 0 0,-3 1 2 0,5-3-4 0,-2-1 4 15,3-4 2-15,-2 6-2 0,4-2 3 0,-2-4-2 16,2 7-1-16,5-8 4 0,-1 6 2 0,3-2 0 0,-4 4 0 16,5-9 1-16,-2 7 0 0,3-3 2 0,2 0-1 15,-3 0 0-15,-2 0 4 0,0 0 0 0,1 0-2 0,-1 1 5 16,-5 2-1-16,-2-1-3 0,6 2 6 0,2 1-4 0,1 3 2 16,-3 3-2-16,4-1 1 0,-3 6 3 0,5-2 0 15,4 6-6-15,-6-4 5 0,-3 4-4 0,4 1 5 16,4 1-4-16,0 1 1 0,3-4 8 0,2 1-2 15,3 4 1-15,-2-1 0 0,5 1 0 0,-3-1-4 0,7-3 1 0,-4-2-1 16,5 4-2-16,-4-2 3 0,-2-3-6 0,1 2-1 16,6-2 2-16,-5 0 3 0,0 0-4 0,4 4 5 15,-8-6-1-15,6 7-3 0,-1 0 1 0,11-5 2 16,-10 5-4-16,7 2 0 0,-2-4 1 16,-4 0-3-16,14 5 3 0,-7-3-2 0,8 0-1 0,-3 3-1 15,1-1-1-15,-6-1-1 16,8 1 1-16,8 1 0 0,2 0 1 0,-6 2-1 15,7-6 1-15,-3 3-2 0,3-2 1 0,2 3 0 0,-2 0 1 0,5-3-4 16,1 0 1-16,-3 3 1 0,3 1 1 0,4-1 0 16,4 2 1-16,3 0 0 0,1-2-1 0,-1 5 5 15,0-4-2-15,2 7-1 0,2-6 3 0,-1-4-2 0,-1 2-1 16,3 2 0-16,-2-5 0 0,4 1-1 16,-3 1-1-16,4 1 2 0,-2-3-4 15,6 3 4-15,-12-2-1 0,7-1 0 0,-6 2 0 16,9-7 0-16,-2 3 1 0,-1 2 1 0,1 0 6 0,-3 0-5 15,8-2 6-15,2 1 0 0,-4-4 1 0,-1 3 5 16,-4-3 1-16,7-1-5 0,-2-5-1 0,4-4 1 16,-2 1-2-16,0 2-2 0,6-7-1 0,-8 3-3 15,10-5 1-15,-5 2 2 16,3-1-2-16,0-2 2 0,-3 3 1 0,8-7 4 0,-6 4-2 16,6-6 0-16,-8 1 4 0,8 0-1 0,-3-6 2 15,-5-2-1-15,0-4 0 0,3 3-5 0,2-5 0 16,-1 0 2-16,3-2-6 0,1-1-1 0,-2-2 2 0,10-1-4 15,-7-2 2-15,7-1-4 0,-8-2 3 16,5 0-3-16,2-2 0 0,-2 1 1 0,1-4-2 0,2-5 3 16,-2 1 0-16,3 3 0 0,1-5-1 0,-9 3 3 0,-1-3-1 0,0 0-1 15,-3 1 0-15,-7 4-1 0,6-3 1 0,-1-1-1 16,-2 2 0-16,3-3-1 0,-8-1-1 0,8-2 1 16,-4-1 1-16,4-2-1 0,1 3 0 0,-6-5 1 15,-2-3-2-15,4 3 3 0,-1 2-1 0,3-2 0 16,-7-3-2-16,-3-3 2 0,1 0 0 0,0 1 0 15,3-1 0-15,-5-3-1 0,-1 1 1 0,-2-3 2 0,1-3 0 0,4 5 0 16,0-5 1-16,-2-4-3 0,-6 1 1 0,6-3 3 16,-3-2-3-16,3 3 1 0,-1-3 0 0,1-3-2 15,-3 2 3-15,5-2 0 0,-4 0 0 16,-1-3-2-16,-3-2 1 0,7-2 2 0,-8 3-3 16,6-3 4-16,-2 1 0 0,0 0-1 0,-5-1-1 0,9-2 2 15,-8 1-2-15,3 0 0 16,-4-1 1-16,-3 1-2 0,-1 1 2 0,-5-1 0 15,3 5 1-15,-8 2-1 0,5-3 2 0,-6 4-3 16,-2 2 2-16,-2-2-1 0,0 0-2 0,4 0-1 16,-7 1-2-16,2-4 1 0,2 3-1 0,-7-3-1 15,5-2 0-15,-4 2 0 0,1 0 0 0,3-7-1 16,-5 4 1-16,3-2 1 0,1 0-1 0,2-1-2 0,-4-4-2 16,4 2 3-16,-1-3-2 0,-5-2 1 0,2 0-1 0,3 1-3 15,-8 0 5-15,3 3-3 0,0-2 1 0,-3 2-2 16,6-2-1-16,-4-3-2 0,-2 6 3 0,3 0-4 15,3-2 2-15,-6-4-2 0,0 4-1 0,-4-1 0 16,-1 5-2-16,7-3-1 0,-7 3 0 0,-5-2-2 0,-2 5 1 16,4-2 1-16,-1 5 0 0,-3-4-1 0,1 2 3 0,-6 1 3 15,1-1-1 1,4 2-1-16,-1-2 4 0,1 2-3 0,4 1 1 16,-3 1 0-16,0-1-1 0,1 0 0 0,4 2-3 0,-3 0 0 15,2 0-2-15,-1-1-1 0,-3-1-2 0,7 2 0 16,-3-2-5-16,3 1 6 0,-4 2-1 0,3 2-1 15,-3 0 1-15,4 2-1 0,-3 1 4 0,1 4-1 16,-2-1 0-16,3 2 1 0,-4 0-1 0,4 3 1 16,-6-3 1-16,-1 0-3 0,-1 3 1 0,-1-1-2 0,3 2-2 0,-3-4 1 15,1 5-1-15,-7 0 1 0,2 3 1 0,-7-1-1 16,-1 3 1-16,-1-1 0 0,-9 4 0 0,4-1-1 16,-6 3 0-16,1-3-1 0,-3 2 0 0,6-1 5 15,-2 2-3-15,-2 1 6 0,2 1 3 0,-2-1 3 16,3 1-1-16,-4 1 0 0,-4 0 2 0,1 0 2 15,4 1-9-15,4 3 0 16,-7-2-4-16,3 2-44 0,-1 2-30 0,2 1-14 16,6 3-62-16,-2 3 3 0,-5 2-56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38:25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10644 6531 191 0,'-5'-6'-43'0,"-3"1"17"0,4 4 2 0,-4-4-13 16,3 2 45-16,-4 0 0 0,1 1-4 0,1-1-2 16,-4 0-1-16,4 0 0 0,-1-4-2 0,-3 6-1 15,1-1 0-15,2-1 4 0,-3 2 1 0,2-3-2 16,-2 4 1-16,2-3 0 0,2 2 3 0,-4 1 1 15,-1-2 5-15,2 2-4 0,4 0 7 0,-5 0 6 16,6-1 1-16,-3 1-2 0,-1-4 8 0,6 0-3 16,0-1-4-16,-5 0 0 0,5 1-5 0,-1-3-3 15,-3 6-1-15,-6-2-5 0,11-2-4 0,-5 3 2 16,0-1 0-16,6-3 1 0,-4 3-2 0,0-2-1 16,2-1 4-16,-3-2-3 0,-7 6 1 0,2-3 3 0,5-1 0 15,-10 5 2-15,7-3 3 0,-5 0 0 0,-1-1 4 16,4 2-2-16,4-2 2 0,-6 0-1 0,-3 2 0 15,4-1 0-15,-10-1-5 0,3 2-2 0,-5 0 3 0,2-2 0 16,-3 2-3-16,3-2 1 0,0 0-1 0,-3 2 2 16,1 0-1-16,1 0 0 0,2-2-4 0,-7 5 3 15,3-1-4-15,3-1-1 0,-5 2-1 0,2 0 0 16,-5 0-2-16,0 2 0 0,2-1 2 0,-4 5-2 16,4-2 0-16,0 2 0 0,-9-1-1 0,6 2 1 15,-1 1-1-15,9 2 2 0,-1 1-1 16,2 0 0-16,-5 1 1 0,2 1-2 0,5 3 1 0,3 3 1 15,-5-4-3-15,0 3 0 0,-2-1-4 0,3 0 6 16,1 2-3-16,3 1 3 0,-5-1-2 0,0 0-1 16,3 2 2-16,-3-1 2 0,4 4 2 0,-5-2-3 15,2 3-1-15,3 0 4 0,0 0-3 0,-1 2 5 16,5 0-2-16,-9-1 2 0,5 1-1 0,7 3 4 16,3-2-2-16,1 2 0 0,-3 0 1 0,-1 2 3 15,-1 1 0-15,8 3-12 0,-2 0 4 0,1 3 1 0,-7-1-4 16,-1 0 4-16,4 4-7 0,4 2 6 0,5-1 1 15,0-2 3-15,0 0 0 0,2-4-2 0,7 3 1 0,2-1-3 16,-3-4-2-16,11-4 7 0,-11 1-7 0,1-1 0 16,7 2 0-16,0-3-1 0,-1 3 0 15,-1-2 5-15,10-4 5 0,-7-2-3 0,7-3 8 0,1 2 3 16,0-4 1-16,-1 4 2 0,1-5 2 0,3 3-2 16,-1 0-2-16,1-5 4 0,2 5-3 0,0-1-16 15,2-2 7-15,1-4 2 0,-5 1-7 0,3 1 2 16,-1-4-6-16,5 3 0 0,-8-2 1 0,3-6 4 15,-1 1 1-15,6-1-5 0,1 0 5 0,2-2-1 16,-3-1 14-16,-4-2-5 0,7 0 5 0,0 0 4 16,-7-1 1-16,2-2 0 0,-3-2 3 0,1-1-1 15,-1-2-3-15,2 1 3 0,-1-1-5 0,4-1-2 16,-4-2-3-16,2-2 2 0,-4-2-4 0,8 4-1 16,-2-5 1-16,3 2 0 0,-4-1-1 0,4-1-3 0,-2-1 4 15,2-5-3-15,1 7 0 0,-4-6-4 0,-2 3 0 16,-2-6 2-16,-2 2-3 0,1 0 1 0,-2 2 0 0,-1 0-3 15,1-5 4-15,-1 3 0 0,-2-6-1 0,-1 6 1 16,-4-6 0-16,0-2-1 0,6 0-3 0,-9 0 3 16,0-1-3-16,4 0 3 0,-4-2-1 0,0 0-1 15,-1 0 3-15,4-1-3 0,-7-2 2 0,7 1-2 16,-4-2-1-16,-3-3-3 0,4 4 1 0,-6-4-2 16,3 4 0-16,-4 0-1 0,4-1 2 0,-8 0-2 15,4 2 2-15,-3 3-2 0,0-3 2 0,1 7-2 16,-5-5 0-16,1 2 1 0,1 3-4 0,-5-1 2 15,0 3 0-15,0-1-3 0,-1 1-3 0,-4-1 3 16,2 0-4-16,1 2-1 0,-1 0 2 0,-2 2-1 16,1-5 0-16,-3 3 4 0,3 3 1 0,-4-5-3 15,1-1 4-15,-2-5-1 0,-4 7 1 0,-1-3 0 16,2 4-1-16,-2-4 0 0,-1-1 2 0,3 3-1 16,-1 4 1-16,-4 1-5 0,-2-1 2 0,2 4-1 0,-1-3-4 15,0 5 0-15,-3-2-3 0,-1 5 0 0,-3-2-1 16,1-1-2-16,1 2 0 0,-2-1-2 0,-1 2-2 15,-7 0 0-15,5 3 1 0,0-1 2 0,-2 1-1 0,-5-1 2 16,2 2 1-16,0-1-1 0,-6 1 3 0,-4-1 0 16,1 0 1-16,1 2-2 0,-5 1 2 0,5 0 6 15,2 0-3-15,0 4 1 0,-1-2 4 0,6 1-4 16,4 0-1-16,-1 1 0 0,4-1-6 0,-2 2-37 16,3 2 19-16,2-1-96 0,4 4-8 0,-2 3 0 15,0 0-40-15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39:33.8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20318 4422 238 0,'0'0'26'0,"-2"0"-25"0,2-2 3 0,2 2-2 0,-2 0 15 16,1 0-20-16,-1 0 3 0,0 0 2 0,2 0 3 15,-5 2 6-15,3 0 23 0,0-2 5 16,0 1 2-16,-2-1 26 0,-2 3-8 0,0-1 5 15,1-2-3-15,3 3-5 0,-1-1-14 0,-7-2-9 0,8 1 1 16,0 1-16-16,0-1-6 0,0 1-2 0,-2-2 2 16,7 1-6-16,-8-1 6 0,1 0 3 15,1 0-1-15,-4 0 10 0,0 0 8 0,-1-1 3 0,-2 1-4 16,2-2 11-16,-1 1-7 0,3-2 1 0,-1 1 1 16,0 2-7-16,5 0-7 0,0 0 0 0,-1 0-1 15,-1 0-4-15,2 0 0 0,-5-3-3 0,1 3 2 16,1 0 1-16,-2 0-3 0,-3 0 1 0,0-2-3 15,7 2 1-15,-4 2-5 0,-5-2 0 0,6 0 1 16,-3 5-4-16,3-1-2 0,-3-1-2 0,1 2-1 16,-5 0 1-16,5 1-2 0,-2 5 1 0,-6-3-2 15,1 5 1-15,1-1 2 0,-4 2 1 0,2-3 5 0,-4 5 0 16,3-2-4-16,-1 0 2 0,2 2 0 0,-4-2-3 16,6 2 1-16,-1 3-4 0,1 3 1 0,-1-5 2 15,4 5-3-15,-2 2 1 0,0-1 1 0,1 3 0 0,6-1-2 16,-7-2 1-16,6 3-1 0,-1-1-1 0,4 0 1 15,2 0 0-15,0 0-4 0,0 0 3 0,-2-1-1 16,4 0 2-16,0-2-2 0,1 1 2 0,1-2-1 16,0-2-1-16,0-1 1 0,4-2-2 0,-2-2 3 15,4 0-1-15,-1-1-1 0,1-5 2 0,-2 3-2 16,1 0 2-16,-1-5 2 0,0 2-2 0,1-6 0 16,2 1 1-16,-5 2-1 0,5-2 0 0,1-3 3 15,-1-2-3-15,0 1 1 0,1-4 2 0,1 3-3 16,-1 2 2-16,2-6 1 0,-1 0-3 0,-5-4 0 15,4 2 0-15,-2-1 0 0,1 1-1 0,1 0 2 16,0-1-1-16,-6-2 0 0,5 1 1 0,-2 4-2 16,1-3 1-16,-2 2 3 0,1-2-3 0,0-1-1 0,-5 1 2 15,5 0-1-15,-4-2 0 0,3 0 0 0,-5-1 0 16,-2-2-2-16,6 2 0 0,-3-2 2 0,3-1-3 0,-4 3 2 16,-2-4-1-16,1 0 2 0,4 2 0 0,0 0 3 15,-6-3 0-15,0 1-3 0,0-1 1 0,5-2 1 16,-5-2-2-16,5 3 1 0,-10-3-1 0,7 1-1 15,1 1 2-15,-3-2 1 0,-3 2-2 16,1 1 1-16,7 2-1 0,-11-5 0 0,6 3 3 0,-4 0-4 16,1 1 1-16,-5-2 1 0,7 5-1 15,-2-2-1-15,-4 4 0 0,4-1 0 0,3 7-5 0,-3-4 3 16,-3 2-3-16,4 4-2 0,1-1 4 0,-7 0-5 16,3 1 0-16,0 2 1 0,-6-1-3 0,2 1 6 15,4 2-3-15,-3 0-3 0,-1 0 0 0,3 0 2 16,-4 0-2-16,6 2-9 0,-3 1-8 0,4-3-8 15,-5 2-12-15,3-2 2 0,4 0-96 0,1 0 44 16,0 0-44-16,1-5 6 0,3-1 38 0,5-1-75 0,5-1 173 0</inkml:trace>
  <inkml:trace contextRef="#ctx0" brushRef="#br0" timeOffset="983.26">20972 4210 1285 0,'5'-2'19'0,"0"4"-13"0,-4-2 1 0,2 1-11 16,5 1-10-16,2 3-51 0,-7 1-1 0,1 0 20 15,0 0 6-15,-1 1-8 0,2 1 23 0,-5-1 15 16,-2 1 11-16,0-1 6 0,-2 2 16 0,-4 0-1 15,8 2-3-15,-5 2 3 0,-6 0-3 0,0 2-7 16,-3 3-3-16,3 2-1 0,-2-3-8 0,-1 4 1 16,-5-1 2-16,2 4-3 0,4 3 2 0,1-1 0 15,-1 6-3-15,-3-7 1 0,4 8-1 0,-1 5 1 16,1-4-1-16,-2 3-1 0,-1-1 2 0,0 2 1 0,-1-2-1 16,3 3 0-16,-1-4 0 0,3-4 1 0,-3 1-1 15,3-3 1-15,-2-2 1 0,6-5 1 0,-3-3-1 0,-1-2 3 16,6-1 0-16,-2-3-1 0,3-4 0 0,1-4-1 15,0 1 0-15,2 0-3 0,-1-4 0 0,2 0 3 16,0-1-2-16,0-1 0 0,3 0-1 16,0 0 1-16,0-6 3 0,1 0 1 0,-1-4-2 0,5 1-2 15,-4-5 2-15,4-1-1 0,-3-2 3 0,3-2-3 16,-2 2 1-16,2-5-2 0,0 0-1 16,-2-3 5-16,2 1-3 0,-2-3 0 0,4 1 0 0,-3-3-2 15,1-5 2-15,2 2 0 0,-4 1-2 0,4-4 1 16,-1 4 0-16,0-2 1 0,1 3 1 0,1 0 5 15,-2 2 0-15,2 1-3 0,-1 0 3 0,4 5 1 16,-5-3-1-16,4 4 1 0,-4-4-7 16,7 5 2-16,-3 1-1 0,-2 0 1 0,3 0-4 0,-6 0 1 15,6 4-1-15,-3-1 2 0,5 2 1 0,-5 1-3 16,6 4 2-16,0-2 0 0,-1 4 0 0,3 4 1 16,-3 0-1-16,1 2-2 0,-5 2 0 0,1 2-1 15,-8 2-1-15,6 3 0 0,-2 1-2 0,-6 4 2 16,4 3-1-16,-7-2 3 0,3 5-2 0,1 3 1 0,3 1 1 15,-7 1 0-15,-2 1 2 0,-1 0-1 0,0 4 1 0,3-4 0 16,-3 3 1-16,0 0 0 0,-7-1-1 0,2 4-1 16,2-2 1-16,-5 1 0 0,-2-5-2 0,1 3 2 15,-2-1-2-15,-2 0 2 0,8-2 2 0,-6-6 0 16,1 3-2-16,1-2 3 0,-1-1-2 0,5-3-2 16,-1-4 4-16,1-1-3 0,-6 0 0 0,4-3 0 15,1-1 0-15,3-3 2 0,3-1-1 0,-10-1 2 16,4-2-3-16,-2 0 1 0,1 0 0 0,1-3-2 15,-1-2 0-15,-1 0 1 0,-3 1-2 0,5-3-2 16,-2 0 6-16,-2 0-5 0,4-1 2 0,-1 2 0 16,-1 0-2-16,0-2 3 0,6-2-2 0,-4 3 1 15,4 0-5-15,-1 1 4 0,3-2 0 0,1 0-3 16,-1 0 3-16,0 4-2 0,1 4-1 0,2-3-2 0,0 3 3 16,0-2-3-16,0 0 2 0,5 2 3 0,-2 5-1 15,2-2 1-15,4 0 4 0,-4 5-2 0,5 0 1 16,2 5 0-16,1-2-2 0,1 1 4 0,0 1-3 15,3 4-2-15,-1-1 2 0,0 1-1 0,-2 2 2 16,6 0 0-16,-4 3-2 0,-3-2 0 0,-1 2 0 0,-1-1 5 16,0 1 0-16,-4-2-3 0,4 4 1 0,-4-4 0 15,0-1 0-15,4 3 0 0,-8 2 1 16,8 1-3-16,-3-1 4 0,-2-1-4 0,-3-1 2 0,-4-1-2 16,-4-4 0-16,-1 4-3 0,6-6-5 0,-3-2-1 15,3-1-4-15,0 1-9 0,-4-5-8 0,4 0-3 16,2-2-13-16,-2-1-28 0,2-5-11 0,1-2-5 15,1-4-35-15,-2-7-36 0,7-2 105 0,1-9-60 16,10-3 114-16</inkml:trace>
  <inkml:trace contextRef="#ctx0" brushRef="#br0" timeOffset="1182.64">21737 4282 1341 0,'-5'-3'-79'0,"2"4"-78"0,7 1 1 0,-4 1 5 15,-1 3-69-15</inkml:trace>
  <inkml:trace contextRef="#ctx0" brushRef="#br0" timeOffset="1416.54">21700 4373 400 0,'0'5'18'0,"2"3"62"16,0 0-47-16,2 0 70 0,-5 3-61 0,4 3-9 16,-3-2-2-16,1 4-28 0,-4 1 0 0,-8-1 8 15,8 6 5-15,-5 0-5 0,7 2 13 0,-10-1 8 16,6 6 0-16,-6 2 2 0,3 1 7 0,5 7-9 16,-2-5-2-16,-4 6 1 0,-2 1-10 0,1 1-4 15,-1 1-2-15,3 1 0 0,-1-2-5 0,-2 2-1 16,0-3-1-16,2-2 0 0,1 1-1 0,-3-1 1 15,6-3-4-15,-6-3 3 0,3 0-1 0,3-6 0 16,1 5-1-16,-4-7 0 0,3-3-1 0,0-5-7 0,2 0-1 16,2-6-4-16,-1-1-7 0,2-1-20 0,0-6-9 15,2-3-2-15,1 0-22 0,5-9-35 0,-2-2-26 0,7-8 31 16,2-3 98-16,7-9-78 0</inkml:trace>
  <inkml:trace contextRef="#ctx0" brushRef="#br0" timeOffset="2299.9">22811 4439 1572 0,'0'-1'1'0,"0"1"-64"15,0 3 11-15,2-2-80 0,-2 7 2 0,-2-3 25 16,-1 3-87-16,-5 1 55 0,-1-1 57 0,-4 0-28 16,0-2 90-16,-1 1 40 0,-3 2 21 0,3-1 6 15,-2-3 40-15,-3-1-30 0,3 4 3 16,-2 2-1-16,-1 1-32 0,6-8-10 0,-3 5-6 0,-3 1-3 16,2 2-10-16,1 2 0 0,-6-5-2 0,0-2 1 15,7 5 0-15,-1 6 1 0,-5-6-1 0,4 3 1 16,3 1 0-16,-5-1 3 0,8 1-1 0,2 6 0 0,-4-9 0 15,1 4-1-15,2 2 0 0,1-1 1 0,-5-1-2 0,-1 2 3 16,4 1 0-16,0 0 0 0,-4 2 2 0,0-1-3 16,0 1 2-16,-3 1 3 0,4 0-4 0,2-2 2 15,1 5 2-15,3-3-5 0,-5 2 6 0,4-2-3 16,2 3-3-16,0-3 3 0,2-2-5 0,-3-1 5 16,5 3-3-16,-2 0 1 0,4 0 2 0,-3 2 2 15,4-7 0-15,0 4 2 0,0-1-1 0,2 1-3 16,0-2 4-16,4-2 0 0,-3 0-3 0,0-1-1 15,3 4-1-15,1-4-1 0,1 1 0 0,-2-1 6 16,2 0-6-16,1-2 3 0,5-1 1 0,-1-2 0 16,-2-2 0-16,-2 0 4 0,9-1-4 0,-6 0 1 15,4-3 7-15,0 0-7 0,-2-2 4 0,3-2-3 16,2 1 1-16,5-2 2 0,-12-3-3 0,6 0 1 16,8-2-5-16,-4 0 4 0,0-3-1 0,2 0 0 15,-5-3 0-15,4 2-1 0,3 0-1 0,-4-2 3 0,-5-1-1 16,-1-2-1-16,3 0 1 0,-4 2-1 0,-2-3 1 15,-2 3 4-15,-3-5-1 0,0 4-3 0,-4 0 2 0,4 1-2 16,-6 4 2-16,-1-6-3 0,1 6 2 0,-2-6-5 16,0 4 0-16,0-4 1 0,-3 3-4 0,1-1-1 15,-1-1 0-15,-5 4-3 0,3-4-1 0,-4 4 1 16,1-2-5-16,0 1 3 0,-3-4-4 16,-1 4 3-16,-2-2-1 0,1 4 2 0,-8-3-2 0,4 2 6 15,1-2-2-15,-2 3-1 0,2 0 3 0,-6 2-2 16,6-1 0-16,0 1 1 0,4 0 1 0,-1 3-4 15,-7 1 3-15,7-3-1 0,2 5 0 0,3-1 0 16,-6 1 1-16,5 0 2 0,-2 1 0 0,1-1 0 16,7 5 1-16,-6 0 0 0,-1 1 2 0,5 0 1 15,5 4-2-15,-3-2 1 0,2 1-1 0,1 2 2 16,1 0 0-16,4 2 6 0,1-2 1 0,-2 1-1 16,2-1 8-16,3 2 0 0,4 3 3 0,4-4 3 0,0-1 2 15,1-1-4-15,7 2 2 0,5-2-2 16,0 1 1-16,6 1 0 0,0-7 2 0,-1 3-4 0,2 1 5 15,3-1-6-15,4 0-4 0,-5-2 1 0,2-1-8 0,0-3 0 16,-5 4-3-16,2-6-5 0,0 0 1 0,-5 0-5 16,-4-5-2-16,-3 0 1 0,0-2-7 0,0 0-8 15,2-4-5-15,-8-1-5 0,-1-3-10 0,2 3-24 16,-6-4-21-16,0 0-2 0,0-4-37 0,-5-4-82 16,-1-4 146-16,2 1-65 0,-5-4 124 0</inkml:trace>
  <inkml:trace contextRef="#ctx0" brushRef="#br0" timeOffset="8390.93">20494 10259 512 0,'-2'-6'71'15,"-2"-4"-70"-15,4 3 26 0,0-4 22 0,6 0-6 16,-3 0-30-16,5-4 3 0,-5 0 3 0,7 1-8 16,-7-8 7-16,6 4 4 0,-6 1 1 0,2 0 2 15,0-2 2-15,-2-2 1 0,0 4-3 0,0 0 1 16,3 3-1-16,-1-5-5 0,0 0-2 0,-4 0 4 15,1 2-8-15,1 1-1 0,0-3-4 0,0 0 1 0,1 5-4 0,-3-6 0 16,1 1 0-16,4-2-3 0,-4 1 1 0,1-4 1 16,2 1 2-16,1-3-1 0,-1 1 2 0,1-2-2 15,-3 2-2-15,5-3 7 0,-3 3-6 16,2-5 0-16,-2 2 1 0,1-1-4 0,1 3 2 0,-1-1-2 16,2 2 1-16,0-4-1 0,-2 1-1 0,2 1 1 15,-2 4 0-15,4-1-1 0,-1 1 1 0,-3 0 1 16,4 3 0-16,-1 4 1 0,-4 1 0 0,4 0-4 15,-2 4 2-15,2 0-1 0,-1 5-1 0,-3-3-2 16,3 2-1-16,-4 6 1 0,-1-1 0 0,5-1-1 16,-5 6 1-16,1 0-1 0,2 4 1 0,0 5 0 0,2 1 0 15,-5 1-2-15,7 5 2 0,-7-2 1 0,5 5-2 0,-1 3-1 16,5 4 2-16,-3-4 0 0,2 5-2 0,0 3 4 16,-8 1 0-16,13 4-3 0,-8-2 3 0,-4 0 0 15,3-1 0-15,-6 3 0 0,1-2 0 0,9 0-1 16,-8 0 1-16,-3-1 0 0,11 0 0 0,-6 2-2 15,4 1 1-15,-4 0 2 0,1 0-1 0,-4-5-1 0,7 0 1 0,-2 4 0 16,-4-4 2-16,-3 0-2 0,6 0 0 0,-6-3 0 16,6-1 2-16,-1 1 0 0,3-5 0 0,-8 0-2 15,6-3 0-15,-3-2 2 0,-1-2-2 0,3-1-1 16,-1 0-2-16,-4-3 0 0,-3-3-1 0,6-1 1 16,0-2-1-16,5-2-1 0,-5-3 0 0,-1 0 0 15,3-1 1-15,-2-2 0 16,2 0 1-16,-7-3 0 0,4 0 2 0,-2-2-2 15,-4-1 2-15,4-4 1 0,0-1 0 0,-1 0 3 16,-7-3 1-16,2 0-2 0,-4 0 2 0,7-4-1 16,-8 1 0-16,-1 0 1 0,-1-4-1 0,-4-1 0 15,4 2 1-15,5-2-4 0,-9 0 0 0,0-2 1 16,-1 5-2-16,4-3 1 0,-6 0-1 0,6 3-2 0,-9-1 3 0,-2 1-1 16,5 3 1-16,-7 1-1 0,2-4-2 0,-8 6-1 0,3 2 3 15,-5 0-2-15,6 5 0 0,-4 3 2 0,4-5 0 16,-7 11-3-16,3 0 3 0,-2 2-5 0,9 3-6 15,0 1 6-15,1 2-10 0,-1-3-13 0,5 3-5 0,5-6 1 16,9 1-16-16,-8 4-28 0,0 1-17 0,2-2-7 16,4-1-34-16,4 3 2 0,2-3-30 0</inkml:trace>
  <inkml:trace contextRef="#ctx0" brushRef="#br0" timeOffset="8769.95">21557 9282 1291 0,'-8'-1'89'15,"1"-2"-87"-15,2 9-49 0,0 0 14 0,2 2-11 0,-3 3-71 0,-1 6 42 16,1 1 0-16,1 8-14 0,-2 0 49 0,0-3 43 16,-4 2 22-16,0 2 6 0,5 0 43 0,-2 0-16 15,-3 3 5-15,5-4 7 0,-4 4-21 0,1 0-17 16,3 5-8-16,-4-4-4 0,1 5-17 0,1-1 1 16,-2-1-3-16,-1-2 0 0,2 1 0 0,1 0 8 15,-1-2-1-15,-2-1-1 16,1 0 5-16,4 0-6 0,-4-3 1 0,4 1 3 15,-2-4-9-15,0 1-2 0,4-5 1 0,2 2-2 16,-4-4-2-16,4-1-16 0,2-3-8 0,0-1-4 16,5-2-18-16,-2 0-32 0,2-5-22 0,4-1-3 15,-1-2-42-15,5-3-23 0,-2-2 103 0,8-6-61 0,-4-3 128 0</inkml:trace>
  <inkml:trace contextRef="#ctx0" brushRef="#br0" timeOffset="9540.48">21951 10228 595 0,'-7'9'42'0,"4"4"-34"15,2-1-33-15,-3 1 96 0,-2 3-121 0,3 1 2 16,0 0 7-16,-3 4-4 0,1-1 4 0,-5 1 38 16,3 1 15-16,-3 0 7 0,1-5 41 0,-1 5-1 0,2-2 6 0,-1-2 4 15,-5-1-1-15,7-3-9 0,3-3-6 16,-4 2-1-16,-3 1-10 0,9-8-1 0,-1-1-2 16,3 0 4-16,2-5-2 0,-5 1-4 0,3-2 2 0,1-12-1 15,1 0-1-15,-4 1-4 0,4-7-2 0,-1-3-5 16,7-3-2-16,-3-2-6 0,1-3-2 0,-1 2 1 15,6-8-6-15,1-2-3 16,-7 3-2-16,8-4 0 0,-1-3-2 0,-1-9-2 16,5-1 0-16,0 2-1 0,-2-2-1 0,2-1 2 15,-4-2-3-15,4 0 1 0,0 4 2 0,4 4-2 16,-6 3 1-16,7 0-2 0,-5 0-1 0,-2 6 0 16,3-1 2-16,0 6 0 0,-1-3 0 0,-3 6-1 15,-2 5 0-15,-2 4 1 0,-1 2 0 0,3-3 0 16,-2 11 0-16,-4 0-6 0,3 8 4 0,3-5-3 0,-5 5 3 15,2-2-4-15,-2 5-1 0,4 2 2 0,-7 4-4 16,6 4 3-16,-9-1 0 0,4 2 3 0,-3 5-1 0,5 4 0 16,-4-1 2-16,0 6 0 0,9-4 1 0,-7 4 2 15,6 0 0-15,-10 3-1 0,8 1 0 0,-7-1-1 0,2 3 0 16,-1-1 1-16,-2 0 0 0,0 5 0 0,1-4 1 16,9 4-1-16,-7-1 1 0,3-2 1 0,2 1-2 0,5 0 1 0,-4 2-1 15,1-4-2-15,1 1 1 0,-7-4 0 0,9-3 1 16,-5 2 0-16,0-4 0 0,0-2-2 0,1-2 2 15,8 0 0-15,-10-7-2 0,8 4 2 0,0-5-1 0,0-3-1 16,-1 0 3-16,5-5 1 0,-3-3 1 0,-2 0-1 16,5 0 1-16,0-5 3 0,-2-3-1 0,5 0 1 15,-4-6 0 1,4 0-1-16,1-2 0 0,-4-3 3 0,5-3-4 0,2 0-1 16,-2 0 2-16,0-3-2 0,1 0 2 0,-6-2 0 15,4-3 3-15,-1 2-4 0,-3 0 4 0,-2-1-1 16,1-5 4-16,-7 2-2 0,1-1 2 0,1 0-3 15,-1-1 1-15,-7-1 1 0,5-1-1 0,-3 4 1 16,-3 1-2-16,2-2-1 0,-3-3 1 0,-1 1-3 16,-12 4-1-16,10-4 2 0,-3 2-5 0,-5-2-2 0,2 1-5 0,-5 1-2 15,0 3-5-15,0-2-34 0,6 3-24 16,-7 3-17-16,-3 0-46 0,0-3 3 0,-1 1-46 0</inkml:trace>
  <inkml:trace contextRef="#ctx0" brushRef="#br0" timeOffset="11012.89">20168 9312 686 0,'-4'-9'47'0,"5"4"23"16,1 5-60-16,-1-1 174 0,3-3-153 0,-3 1-14 0,1 2-9 15,2 1-4-15,-2-7-12 0,1 6 4 0,0-4-1 0,-1 4 2 16,3 1 4-16,2 0 2 0,-5 0 1 16,-2-2-2-16,0 2 4 0,6 0-2 0,-4 0 1 15,-2-3-2-15,-5-2 1 0,5 5-1 0,-5 2 4 0,5-1-3 16,0 2 2-16,0 1-2 0,-1-4 3 0,-1 4-2 16,1-4 2-16,-6 2 0 15,3-2-5-15,-3 0 5 0,3 0-2 0,-4 0-1 16,3-3-1-16,-6-2 1 0,5 5-1 0,-2-2 1 15,3-4-2-15,-3 3-1 0,-1-3 1 0,3 3 1 16,-2 3-3-16,1-5 2 0,-2 0-1 0,0-1-1 16,1 6 1-16,-2-3-2 0,-1 1-1 0,0 2 0 15,-1 0-2-15,-1 3 1 0,0 4-1 0,1-6-3 16,-4 4 2-16,0 0 1 0,-1-1-3 0,0-1 2 0,1 4-1 0,-6-3 1 16,5 3 1-16,-2 2 0 0,0-6 0 0,-5 5 0 15,10 0 1-15,0 3-2 0,-5-5 1 0,7 4-2 16,-1-1 0-16,-1 4 1 0,0-2-1 0,4 0 0 15,-10-5 1-15,6 4 3 0,-2 2-2 0,2 1 1 16,-3-1 1-16,4-1 0 0,2 5 2 0,0-2-2 16,8 3 1-16,-10 1-1 0,10-1 0 0,-5 0 2 0,5-1-2 0,-5 1 1 15,5 1-4-15,-5 1 4 0,2-1-1 0,6 1 1 16,0 2-1-16,0-2 0 0,0 1 2 0,5 1-4 0,-1-3 4 16,1 3 0-16,-2-4-3 0,2 4 3 0,0-3 1 15,-4-3 1-15,7 2 4 0,-3-3-1 0,6 7 2 16,-10-9-2-16,12 4 1 0,-5 0-2 0,-2-4 0 31,13 7-1-31,-13-6 0 0,5-1 0 0,-1-1-1 0,1 2-2 16,3 1 2-16,2 0 0 0,-4-1 1 15,1-1-2-15,4 2 1 0,-4-4 3 0,6 4-1 0,-2-1 0 0,-6-4 1 16,1-1 1-16,3 0-6 0,-3 0 3 0,-1-4-3 0,3 7 2 16,-3-7 1-16,0 0-3 0,-1 1 4 0,2 0 2 15,-2-1-4-15,1-2 7 0,-2 0-4 0,-2-1-2 16,2 1 3-16,0-1 0 0,-4-2 1 0,5 1 4 0,-7-7 0 0,6 4-6 15,-4-1 7-15,3-3-4 0,-2 3 0 0,2-4-1 16,-2 1-5-16,2-2 1 0,0 1-1 0,-3 2 3 16,-1-1 0-16,3 1-2 0,-4-2 1 15,0-1 1-15,3 4-1 0,-4 2 2 0,-1-3-2 0,1-1 1 16,3 0 0-16,-5 2-2 0,0-3 0 0,0 2 0 16,0-2-2-16,0-2-1 15,0 4 0-15,0-3-1 0,0-7 1 0,-3 7-3 16,1-2 2-16,-1-2-2 0,1-3 1 0,-1 4 2 15,-2-1-2-15,2 2 2 0,-1 6 3 0,-3-4-3 16,4-4 2-16,0 5-1 0,-3-3 1 0,3 4-2 16,-4-4 1-16,3 3-1 0,2-2 1 0,-1 4 0 0,-2 3 0 0,2 1-1 15,1 2 1-15,2 0 4 0,0 0-2 0,0 0-2 16,0 0 4-16,0 0 1 0,-3 3 0 0,3-3 0 16,0 2 1-16,0 1 0 0,2 0 5 0,-1 0 2 15,2 5 1-15,5-1 5 0,-3 0 0 0,6 6-1 16,-1 1 5-16,2-3-5 0,4 6-5 0,-2 2 1 15,3-3-7-15,4 0-3 0,2 0-1 0,-4 1-1 16,8-8-2-16,-5 5-22 0,3-4-12 0,0-2-6 16,4-4-27-16,1-4-73 0,1 10 111 0,7-13-57 0,-4-4 85 0</inkml:trace>
  <inkml:trace contextRef="#ctx0" brushRef="#br0" timeOffset="19959.47">15866 7930 56 0,'5'-7'-6'16,"-2"1"6"-16,-1 3-9 0,1 1-31 0,-2-2 40 16,1 2 0-16,1 2 0 0,-1 0 0 0,-2 0 0 15,1-3 1-15,-1-2 18 0,0 5 1 0,0 0-2 0,-3-3 18 0,-2 0 6 16,2 3 2-16,0-2 6 0,-6 2 2 0,4 0-14 15,-1-4-2-15,1 4 3 0,2-2-16 0,-3 2-8 16,-1-2-2-16,-1 4-4 0,4-2-5 0,-4-3 6 16,3 3-1-16,-1-2-1 0,3 4 7 0,-10-2 9 15,8 1 1-15,1-1-3 0,0 2 9 0,3-2-4 16,-5 0-2-16,1 2 5 0,3-4-10 0,-1 0-4 0,0 2 1 0,-2 0-2 16,5 2-4-16,-4 0-2 0,-1-2-2 0,2 3 3 15,1 2-5-15,2-5-1 0,0 1-1 0,2-1 2 16,-2 0-3-16,0 0-2 0,0 2 1 0,-5 4-1 15,5-6-2-15,-6 6 2 0,4-6 1 0,2 5-3 0,0-2 2 0,0 0 0 16,0-1 1-16,2 1 3 0,-4 2-3 16,4-4-1-16,-4 7 0 15,1-3 1-15,-1 1-1 0,0 4 2 0,-4-1-3 16,5 4 0-16,-3-7 1 0,0 6 0 0,-1-1 2 16,0 4-3-16,5 4 0 0,-6-2 0 0,4-1 0 15,-1 4 1-15,-3 2-1 0,3 0 1 0,1 0-2 0,1 2 2 16,-10-5-1-16,9 3-1 0,-6 0 2 0,5 0-1 15,3 1-1-15,-2-1 2 0,-9 0-2 0,11 2 1 16,-1-2 0-16,-1 1 1 0,-6 3-1 0,2-1 1 0,-3-2 0 0,1 1 1 16,8 3 2-16,-6-2-3 0,2 5 1 0,-3-2 2 15,5-4-2-15,-6 2 1 0,3 6-2 0,-1-2 1 16,0-4-1-16,6 4 0 0,-3-4 0 0,-2 0 0 16,3 3 2-16,-1-3 0 0,6-2 2 0,1-2-2 15,-1 2 1-15,0-2-1 0,-3 1-1 0,1-2 3 16,-1 1-3-16,11 0 0 15,-7 0 1-15,3-2 0 0,-2 4 0 0,-5-1 2 16,6-1-2-16,9-1 0 0,-9 4 0 0,0-6 2 16,0 4-1-16,1-2-1 0,2 1 0 0,8 0 0 15,-1-2 1-15,-8 4-1 0,3-2-1 0,6 3 0 16,-1-3 0-16,1 3 1 0,-4-3 0 0,-2 0-2 16,0-1 2-16,0-1 3 0,3 1 0 0,-3-2 0 15,-5-1 3-15,2 0-1 0,5 1 2 0,-5-2-2 0,1 2 0 0,2-2 0 16,-1-1-3-16,2-2 0 0,-1 0-2 0,0 2 0 15,-3-4-2-15,5 3 1 0,-2-3-1 0,0 1 0 16,1 3 0-16,1-5 2 0,0 3-1 0,-1-2-2 16,-2-5 3-16,-1 0 0 0,2 1-2 0,2 0 0 15,-2-2 0-15,0 4 1 0,1-2 1 0,-2-4 2 16,2 7-2-16,1-1-2 0,-5-9 1 0,3 4 1 0,3 1 2 0,-2-4-4 16,-1-2 1-16,4 2 0 0,-1-2-1 0,-2-2 3 15,12 2-3-15,-12-2-1 0,9-2 0 0,-5-3 0 16,1 4 0-16,3 3 0 0,2-8 3 0,-3 1-4 15,-3 0 2-15,8-2 0 0,-5-1 0 0,3-4 2 0,-2-1-2 0,-1-4 3 16,-3 3-2-16,1-1 0 0,0-2 3 16,2-3-2-16,-5 1-1 15,0 1 3-15,2 1-3 0,-2-1 0 0,2-2 2 16,-3-2-3-16,-2 0 2 0,0 1 0 0,0-2 0 0,0-1-1 16,-4-2 0-16,0 0 2 0,2-7 0 0,-4 4-1 15,1 1 1-15,-3-2-2 0,-1 1 2 0,0-2 1 16,-2 1-2-16,1-2 0 0,-4 2 3 0,0 2-4 15,0-3 2-15,-4-1 0 0,3 1-3 0,-3 0-1 16,3-2-3-16,-4 1 4 0,5-1-3 0,-5-1 1 0,1 0 2 0,-2-4 0 16,3-1-2-16,-4 0 2 0,-1 7-1 0,0-7 1 15,0 5-1-15,-1-2-1 0,-1 3 1 0,1-2 1 16,-1 7-1-16,-4 0 3 0,2-3-1 0,0 3-6 16,-4 0 4-16,5 2-1 0,-5 1-3 0,0 0 0 15,-1 1-3-15,-3-1-1 0,0 3 2 0,-4-1 2 16,4 1-3-16,-4 4-3 15,0 0 1-15,-8-1-1 0,7-1 4 0,-2 6-1 16,-4-1-2-16,5 5-4 0,-7-1 5 16,0 3-5-16,6 1-1 0,-6-4 1 0,1 9-5 0,-1-6 2 15,5 2 0-15,-9 1 3 0,3-1-1 0,-1 1-1 16,-8 6 3-16,4-5 1 0,4 6 1 0,-3 0 1 16,0 1 1-16,5 1 3 0,-2-1 2 0,1 1-2 15,8-2 4-15,-5 5-5 0,2-2 1 0,2 3 0 0,4 5-5 0,0-3-6 16,3 4-12-16,4 4-7 0,-3 0-11 0,6 0 1 15,0-2-13-15</inkml:trace>
  <inkml:trace contextRef="#ctx0" brushRef="#br0" timeOffset="37616.68">19689 13806 417 0,'0'0'75'15,"0"-1"13"-15,0 1 62 0,3 0-151 0,-2 0-2 0,-1 0 0 0,8 0 3 16,2 0-2-16,-9 0 0 0,-1 0 3 0,2 0 9 15,-2 0 4-15,0 0-2 0,1 0 11 0,1-2 4 16,-5 2 4-16,9 0-1 0,-3 0 5 0,-3 2-2 16,2-2-3-16,-2 0 2 0,0 1-5 0,0 1-5 15,0 1-3-15,-10 6 0 0,6-4-8 0,-3 3-1 16,4-3-2-16,2 2 2 16,-7 1-4-16,8-1 0 0,-5 4 0 0,2-5 1 15,3 2-1-15,-5 1-1 0,0 4-2 16,-1-2 0-16,1 5-2 0,-6 2 0 0,7-5-2 0,-6 3-2 15,2 4-1-15,7 2-1 0,-5 0-1 16,-5 5 1-16,3-5-4 0,3 2 2 0,0 5 0 0,5 3 0 0,-8 1 1 16,-3-5-4-16,7 4 1 0,4 1 0 0,0 1-3 15,0 1 2-15,-5-2 1 0,2 0-2 0,3-1 3 0,6 4-1 0,-4-5 6 16,-2-3-3-16,0-2 2 0,0-1 3 0,0-2-2 16,1-2 1-16,-1-1 1 0,-3-2 0 0,-2-3-3 0,2-1 4 15,3 2-2-15,0-3-1 0,0-5 2 0,0 0-1 16,-3-7 1-16,3 2-3 0,3-3-1 0,-3 0 2 15,0 0-1-15,3 0 0 0,4-4-3 16,-4-1 0-16,1-1 2 0,3-4 2 0,-1-4 1 0,4-2-2 0,-7-4 3 0,1-2-3 16,6-2 4-16,-2-3-2 0,4-1-1 15,1 0 2-15,-2-2-3 0,-5-2 3 0,2 1-1 0,1 1 2 16,-1 2 0-16,-1-2 2 0,-6-2 2 0,9 4-1 16,-7 1 1-16,6-3-1 0,-1 1 1 0,5 0 0 15,-5 3 2-15,1-1-5 0,-3 0 3 0,4 0-3 16,-4 1 1-16,2-1 3 15,3 3-3-15,-5-1 4 0,5 1-1 0,0 6 0 16,2-3 4-16,-2 4 3 0,0 1-1 0,1 5 1 16,1-3 1-16,-5 8-3 0,1-1 1 0,4 3-1 15,-2 4-3-15,0-2-5 0,0 5 0 0,-3 0 5 16,1 2-6-16,4 1-1 0,-2 1 0 16,0-1-1-16,-2 5 1 0,2-2 2 0,-1-1 0 15,2 6-3-15,-4 1 4 0,0-1 0 0,1-3 0 16,1-2 1-16,-4 7-1 0,4-3 1 0,-4 2 1 0,2-1 0 15,-5 1 1-15,2 0 1 0,-2 4 0 0,-2 2-1 16,-1-7 2-16,0 5-1 0,-1-2-1 0,-1 0-1 16,-6-1 0-16,5 1-4 0,-6 1 3 0,-1-1-2 15,1 2 0-15,-2 0-3 0,-3 1-1 0,-4-1 1 16,1 0-1-16,0 1 2 0,-4 1-3 0,2-4 0 16,1-1 2-16,-4 1 0 0,1-3 1 0,-2 4 0 15,-1-6 0-15,2 1-1 0,3-2 1 0,-5 1-1 16,1-4 0-16,2 3 0 0,1-1 1 0,4-3 1 15,5 4 0-15,-1-6 2 0,-1 0-1 0,8 1-1 16,-4 2 0-16,-1-10-1 0,9 4 0 0,1-2-1 16,-5-3-3-16,0 4-2 0,7-2 0 0,-2-2 2 15,8 3-3-15,12-2 3 0,-12-4-2 16,6 4 1-16,5-4 2 0,-6 6 0 0,7 0 1 0,4-5 0 16,1 4 0-16,-3 1-2 0,3 1 1 0,0 1 0 0,-4 3-1 0,10-4 1 15,-9 7 1-15,-3 3-3 0,-2 0 2 16,2 2 1-16,-4 1 1 0,-3 0 1 0,1 0-1 0,-1 3 1 15,-1-6-1-15,-1 7 2 0,-6-3-1 0,3 7 0 16,-1-3 0-16,-6 5 2 0,0 0-2 0,0-2 3 16,-2 4 1-16,-5-2-3 0,0-1 4 0,-2-2 0 15,-2-1 0-15,-2-2 2 0,-1 2-1 0,0-1 0 16,-5-2 2-16,0-1-3 0,-1 0 1 0,-1 1 0 16,-5-1 0-16,0-2-1 0,0-1-2 0,0-2 1 15,-10-2-1-15,5 0 1 0,-1 1-1 0,1-2-5 16,1-4-2-16,3 3 3 0,-3-3-6 0,-3 0-16 15,18-3-7-15,-11-1-3 0,11-1-17 0,-6-1-60 16,10-3 86-16,-1-6-39 0,7-1 63 0</inkml:trace>
  <inkml:trace contextRef="#ctx0" brushRef="#br0" timeOffset="38300.54">20711 13912 451 0,'0'-16'69'0,"2"5"-16"16,-2-2 0-16,0 4-6 0,0-1-20 0,1 4-3 15,2 0-7-15,-3-2 6 0,3-2 0 0,-1 6 1 16,0-1 8-16,-2-1 1 0,-2 1 5 0,0 0-2 15,-2-1 5-15,1 0-7 0,1 4-2 0,-4-3 0 0,1 4-7 16,3-1-10-16,-4-1-1 0,3 3-3 0,1 0-8 0,-1 0-3 16,-1 2-5-16,0 4 0 0,3-1-4 0,1 3 4 15,-3 4-3-15,1 2 0 0,-3 0 4 0,4 5-2 16,-1 2 3-16,1-7 2 0,-2 8-1 0,-1 3 2 16,1-4 0-16,0-1-1 0,2 5 1 0,-1 0 0 15,-3 2 5-15,2 0-3 0,2 1 2 0,-3-3-3 16,3 4 1-16,-5 1 3 0,2-5-4 0,-2 1 1 15,1 1 1-15,2 1 1 0,-5-2 1 0,4-3 6 16,-4 2 3-16,3 1-4 0,-1-3 7 0,1 4-4 16,-1-5-2-16,-2 0 3 0,0 2-6 0,5-1 2 15,0-6-7-15,-4 2 1 0,4-1 1 0,0-1-3 16,-2 3 1-16,5-1 3 0,0 0-2 0,-4-5-4 16,2 2 5-16,2 1-3 0,-6-3 2 0,4-3 1 15,2 0-1-15,0-1-2 0,5-2 2 0,0 4 4 16,3-2 2-16,-4-2-2 0,7 3 2 0,0-2-6 15,-1 1 3-15,-1-4 5 0,4 0-8 0,3 2-1 16,1 0-3-16,-1 0 0 0,2-2 1 0,3 2-1 0,-1 1 0 16,-2 1-3-16,4 1 1 0,-5-2-4 0,5 1-1 15,-3-1-2-15,0 1-4 0,-4-1-20 0,4 0-13 16,-6-1-1-16,4 2-27 0,1-2-32 0,-3-1-26 0,-2 0-5 16,7 1-45-16,-6-2 1 0,1-3-22 0</inkml:trace>
  <inkml:trace contextRef="#ctx0" brushRef="#br0" timeOffset="38834.05">21277 14185 292 0,'-17'18'43'0,"0"0"-15"0,4 3 0 0,-3 1-6 16,2 0-8-16,0 3-8 0,2 0-6 0,0 0 1 16,3 2-1-16,-4 1 7 0,10-6-1 0,0 4 10 15,-3-1 0-15,6-3 0 0,5 3 12 0,-4-3 0 16,5 2 7-16,7-2-3 0,-5 4 3 0,5-2-4 15,4-2 1-15,2 2 0 0,-2-9-4 0,7 7-5 16,1-3-3-16,-3 0-2 0,0-3-7 0,1 1 5 16,3 0-4-16,-1 2-1 0,-2 0 1 0,2-3-2 15,-1-2 1-15,-2 0 4 0,-3-1-5 0,-2-2-1 16,5 0-1-16,-6-3 1 0,4 1-3 0,-5-1 0 16,-4 0 0-16,1-3-45 0,4-1 15 0,-5-1-26 15,2 1-6-15,-4-4 64 0,-4 0-120 0,6-2-1 16,3-3-1-16</inkml:trace>
  <inkml:trace contextRef="#ctx0" brushRef="#br0" timeOffset="39233.44">21101 14039 1080 0,'11'-3'30'0,"3"0"-9"16,7 1-1-16,-4-3-4 0,7 2-13 0,2-3-6 15,3 0-3-15,4 2 2 0,0-2 0 0,-2 1-3 16,2-1 3-16,-1-2 2 0,-4 0 2 0,2 1 0 16,-2 0 1-16,-3-2-1 0,1 1 1 0,-3-1 0 15,-2-1-2-15,4 4-8 0,-2-2-8 0,3 3 0 0,0-3-11 16,3 5-21-16,2-5-9 0,-3 5-6 0,4-1-25 15,-1 0-35-15,-4 1 82 0,0 0-39 0,-2 3 81 0</inkml:trace>
  <inkml:trace contextRef="#ctx0" brushRef="#br0" timeOffset="39566.83">21087 14391 974 0,'-3'-1'131'0,"0"1"-127"0,1 1-20 15,-1-2 177-15,1-1-180 0,7-1-1 0,5 0 10 16,-6 0-5-16,4 1 0 0,0-1 11 0,1-2 14 0,-1 4 6 16,5-6-1-16,-5 7 16 0,-2-3-6 0,7 0 0 15,-4 0 1-15,2 0-8 0,2 0-13 0,-1 1-13 16,-1-1-4-16,3-2-21 0,1 1-41 0,-1-1-6 0,6-1-3 16,-1-4-47-16,3-3-15 0,2 1 85 0,1-4-51 15,-2 0 110-15</inkml:trace>
  <inkml:trace contextRef="#ctx0" brushRef="#br0" timeOffset="40466.51">21984 14854 1076 0,'-7'-8'86'0,"-1"-3"5"0,4-2 10 15,-4 4-88-15,3-8 27 0,-3-2-41 0,5-2-3 16,-2-2 3-16,-1-1-3 0,3-1 4 0,-5 0 6 16,5-4 4-16,-2 7-7 0,1-3 12 0,-3 0-4 15,-1 5 1-15,-1-4 1 0,3-1-5 0,2 0-2 16,-5-1-4-16,6 0-1 0,-5 2-3 0,8-3 0 15,0 4-4-15,2-4 2 0,2 2-2 0,-1-2-2 16,1 0 1-16,5 4 1 0,-3-1-3 0,2-1 2 16,-5-2 4-16,7 5-6 0,-5-3 5 0,4 2 2 15,-4 1-2-15,3 1 2 0,-4 1 0 0,4-2 1 16,2 7-2-16,-7 0 0 0,6 2-1 0,-3 2-1 16,2 3-2-16,-1 2 2 0,0 1-4 0,3 5-2 0,-4-1-5 15,5 1 4-15,-1 0-6 0,-2 0 3 0,3 3-3 16,0-2 2-16,1 4 0 0,1 1-2 0,-1 2 6 15,1 3-1-15,-1 3 0 0,-1 2 3 0,0 0 0 0,0 6-1 16,2-3 4-16,-5 1-1 0,3 2-4 0,-2 2-2 16,2-1-3-16,-6 4-3 0,5-2-1 15,-4-1-1-15,2 4-5 0,-7 1-1 0,2-4 2 0,2 5 4 16,-2-2-1-16,0-1 8 0,-4-2 0 16,-1 0 0-16,2 3 10 0,0-3 3 0,-1 1 1 0,-1-3-1 15,-6-4 3-15,8 6-1 0,0-6 1 0,-1 2-1 16,-2-6 0-16,-4 0-2 0,6-3-8 0,-1 5 5 15,4-1-5-15,-4-5 5 0,2 2-3 0,0-1-1 16,0 1 9-16,2-1 0 0,2-2-2 0,0-4 2 16,-3 5-1-16,5-4 1 0,4-6-1 0,1 5 0 15,-6 1 0-15,7-6 1 0,-6 4 1 16,2-2 1-16,5-3 1 0,-4 0 3 0,-1 0 5 0,2-3 3 16,10 0 5-16,-7 0 3 0,2-5 2 0,4-5 1 15,-5 4 6-15,2-5 0 0,-2-1-1 0,4 0-1 0,-9-3 2 16,2-2 1-16,5-2 3 0,-2 2-7 0,-1-1 5 15,-1-3-3-15,1 6 2 0,-5-6 1 0,4-1-4 0,-7 3-1 16,1 1 0-16,-3-2-1 0,2-1-2 0,-2 1-6 16,-1-4-4-16,-1 2 3 0,-1-2-10 0,0 0-1 15,-1-1 0-15,-7 0-4 0,5 1-1 0,-5-1-4 16,3-1-1-16,-7 1-2 0,4 6-5 0,0-5-2 16,-2 7-6-16,1-1 2 0,-2-1-6 0,2 0-8 15,-4 2-12-15,4 2 1 0,-7 0-16 0,2 2-46 16,1-5-27-16,-3 6-8 0,8-1-61 0,-6 3 2 15,5-1-38-15</inkml:trace>
  <inkml:trace contextRef="#ctx0" brushRef="#br0" timeOffset="41450.26">23020 13597 1112 0,'-3'-2'131'0,"1"-1"-52"16,-1 2 0-16,-1-1-55 0,-1 1-57 0,5 1-5 15,0 0-60-15,-3 3 41 0,3 1-3 0,0 3-12 16,0 1 47-16,-5 1 25 0,10 2 22 0,-5 2 5 15,-2 1 27-15,2 0-6 0,-6 2 1 0,3 2 4 16,0 1-8-16,-4 0-14 0,-7 0-8 0,3 5 1 16,2 1-15-16,2 6-7 0,-5-1 4 0,-1-3-7 15,2 6-2-15,2-2-1 0,4 9 1 0,-6-4-2 16,5-1 2-16,-5-2 1 0,0 1-2 0,4 2 0 16,1-1 1-16,-3 0-2 0,2-6-3 0,0 4 2 15,0 4-3-15,1-4-2 0,1 0 2 0,1 0-3 16,0-2-1-16,3 1-5 0,1 1-3 0,-2-3-3 15,2-7-7-15,0 4-1 0,2 0-6 16,-2-4 3-16,1-2-7 0,3 4 4 0,0-9 0 0,-1-1 2 16,-1 3 2-16,4-7-5 0,-1-2 0 0,4-4-3 15,-4 1-5-15,5-4-2 0,-4-2 5 0,2-3 1 0,3-7 0 16,-3 1 15-16,-1-5 3 0,3-4 1 0,-4-4 19 0,4-3 4 16,2-3 4-16,1-7 2 0,-4 2 7 0,4-3 14 15,-4 0 4-15,-1-2-2 0,-5-3 16 0,7 6-5 16,-7-2 0-16,2 1 3 0,-2-1-6 0,-2 1-10 15,-1-2-1-15,5-2-4 0,3 2-8 0,-7 0-1 16,6 2-6-16,-3-2 2 0,-2 0-4 0,6 2 2 16,-7 5-2-16,4 2 0 0,-2 3 1 0,0-1-5 15,1 2 2-15,-3 1 2 0,1 4-4 0,-2 1 1 16,9 0 4-16,-6 2-6 0,4-1 4 0,-1 1 2 16,0 6-2-16,1 0 2 0,4 2 0 0,-4 1 4 15,-2 1-3-15,3 1 0 0,-3 1 2 0,-2 2-2 16,5 2-1-16,4-1 0 0,-4 2-4 0,0-1 0 15,-3 4 0-15,4 1 1 0,2 1-2 0,2 3 0 16,-4 0 1-16,-1 1 0 0,2 2 0 0,1 0 0 16,1 3 1-16,-2 1-1 0,-4 0 0 0,5 3-1 15,0 2 0-15,-5 1 0 0,4 1 0 0,1 4 0 16,-2 3 0-16,0 2-1 0,-1-3 0 0,5 1 1 0,-2-4 0 16,-5 10 0-16,4-6 0 0,1 0 0 0,-3-4 0 15,-2 0 1-15,3 3 0 0,-2-1 1 0,0 1 0 0,-3-6 2 16,3 0 0-16,-2 2 3 0,1-2 2 0,-2-1-1 15,-3-3 3-15,-1 1 0 0,3 2 1 0,-1-4 3 16,-2-1-1-16,0 1-2 0,-2-1 1 0,1-1 0 16,-1 0 1-16,-1-3 3 0,-2 1 1 0,1 1-1 15,4-1 5-15,-8-6-2 0,3 8-2 0,2-6 2 16,-3 5-3-16,1-1-4 0,-3 4-1 16,2-7-1-16,-4 1-1 0,4 4-4 0,-3-7 1 0,-2 8-2 15,1-5-1-15,-1-5 2 0,2 2 0 0,-4 1 1 16,-1 1 3-16,3 1-3 0,-3 0 5 0,-5-6-3 15,3 2 0-15,0 6-1 0,-2-3-2 0,2 1-1 16,-2 0-2-16,-4-5 5 0,-1 2-4 0,6 3 3 16,-2-2 2-16,3 1 3 0,-4-4 1 0,-3 3 3 15,3-1 2-15,-2 0-4 0,3 0 0 0,-4-2-1 16,-4 0-2-16,-3-1-6 0,2 3-1 0,2-2-1 16,3 4-3-16,-2-4-4 0,0 0-6 0,1-2-10 0,2 3-4 0,3 0-71 15,0-3-48-15,5 0-16 0,0-1-95 0,3 0 3 16,1-2-77-16</inkml:trace>
  <inkml:trace contextRef="#ctx0" brushRef="#br0" timeOffset="42283.63">20338 15656 1355 0,'-1'0'27'0,"1"0"-10"16,-5 0 2-16,7-2-2 0,-2 2-1 0,3 0-14 15,-3 0 0-15,1 0 9 0,-1 0 4 0,0 0 0 0,2 2 9 16,-4 1-2-16,2 0 1 0,2 2 1 0,-1 3-5 16,-4 3-8-16,2 0-4 0,1 3 2 0,-3 3-10 0,1 2 0 15,-4 3-1-15,-4 6 0 0,-2-1 0 0,8 6-2 16,0 5 3-16,-3 1 1 0,4 4-1 0,-6 4 0 15,-1 0-1-15,6 0 1 0,-7 4 1 0,1-4-2 16,2 0-3-16,-4 0 0 0,1-4-3 0,1-4-19 16,7 0-9-16,-1-4-1 0,4-4-24 0,3-4-54 15,0-3-35-15,2-5-12 0,4-2-69 0,7 0 2 16,-2-10-53-16</inkml:trace>
  <inkml:trace contextRef="#ctx0" brushRef="#br0" timeOffset="43000.05">20713 16669 1471 0,'-4'-3'0'0,"-2"3"-8"0,6-2 1 0,-3-1-12 0,3-5-15 16,-2 0-3-16,2-1 27 0,-1 4 1 0,1-6-21 16,0-1 61-16,-2-4 11 0,2 2-7 0,0 3 2 15,0-3 11-15,2-4-21 0,-1-1-1 0,1 0 0 16,1-1-19-16,2 0-5 0,-2-6-2 0,0 0-5 16,3-4-2-16,-1 0 3 0,-3-2-1 0,1-4-1 15,3 3 4-15,-3 0 1 0,1-1 0 0,2-3 1 16,-5 8 0-16,4-6 0 0,1 0 0 15,-1 2 0-15,5 0-1 0,-1 2-2 0,-3 1 0 0,5 2 3 16,2-1 0-16,1 7-6 0,0 2 1 0,2 2-2 16,1 3-2-16,-1-1-4 0,4 7 0 0,-2-2-4 15,1 4-2-15,-1 1-2 0,-3 4 2 16,2 1-3-16,3 1-1 0,-4 1 0 0,6 4 0 0,-3 1 3 16,-2 2-1-16,-1 2 3 0,8-1 4 0,-10 7-2 15,0 0 7-15,3 1-1 0,-6 2 2 0,3 3 1 16,-3-2 1-16,4 5 3 0,-6 2 1 0,2-3-1 15,0 3 4-15,-3-2 0 0,0 0 1 0,-5 2 0 0,5-1-1 0,-7 0 3 16,2-3-4-16,4 4 3 0,-4-2 1 0,-2-1 2 16,3 4 1-16,-1-4-1 0,0-1 2 0,-1 2-1 15,1-3 1-15,-2 2-4 0,4-2-2 0,-2-3 3 16,2 0-4-16,1 0 3 0,-1-4-1 0,3 1 1 16,-4-3 2-16,6-2 1 0,-4-5 1 0,4 0-2 15,-1 0 2-15,-3-4 0 0,4 4-1 0,1-1 3 16,-2-3-1-16,-3-2 0 0,5 1 2 0,-1-1 4 15,-2-3 0-15,1 0 2 0,1-5 3 0,-1 0-1 16,4 3 0-16,-7-4 0 0,5 0-1 0,0-1-1 16,0 1 0-16,-2-1 1 0,1-2 0 0,1-1-4 15,0-3 2-15,-5 4-1 0,4-4-1 0,1 0 3 16,-5-1-5-16,2 0 0 0,3-1 2 0,-6 0-5 16,-4-1 1-16,12-3 1 0,-7-2-6 0,-3 4-1 15,5-7-2-15,-8-1-1 0,3-1 0 0,7 6-1 16,-9-7-1-16,1 6-11 0,-2-4 1 0,4 1-23 15,-4-3 0-15,0 2 9 0,4 1-30 0,-9-6-14 0,5 3-55 16,-2 4 9-16,2-1-39 0,-4 3 2 0,4 2-32 0</inkml:trace>
  <inkml:trace contextRef="#ctx0" brushRef="#br0" timeOffset="43866.79">22660 15766 1160 0,'0'0'-26'0,"0"2"192"15,0-1-250-15,0 2 10 0,2-3 22 0,-2 0 3 0,0 0 13 16,1 0 45-16,-1 0 16 0,0 0 5 0,0 0 48 16,0 0-8-16,0 0 2 0,-1 0 8 0,-4 0-12 15,3-3-24-15,-4 3-2 0,1-1-6 0,1-3-21 0,-4 1-5 16,0-1-3-16,-2 0-6 0,1 0-1 0,-5-1 2 15,0 2-2-15,-2-2 1 0,-3 0 1 0,-3 4-2 16,-3-1-1-16,4 2 1 0,-5 0-2 0,-6 3-7 16,4 1-3-16,-2 3-1 0,-3 3-6 0,0-1 4 15,5 7-3-15,-1 1 3 0,-1 2 3 0,7 2 2 16,-2 4 1-16,1 2-3 0,2-2 2 0,5 5-3 16,-4 0-9-16,6-2 4 0,0 2-8 0,4 3 8 15,0-5-1-15,5 4 0 0,0-1 8 0,3 0 4 16,3-1 1-16,0 0 3 0,1 0 3 0,7-5 1 15,-2 4-1-15,4-4 2 0,2-3 2 0,1 1 2 16,0-2 2-16,1 1-2 0,1-3 4 0,3-5 1 16,-3 0 3-16,3 0-1 0,2-1 2 0,-2-4 1 15,-3-4-3-15,6 1 1 0,4-1 0 0,0 0-1 0,-3-2-4 16,3-3 0-16,0-2-3 0,-1 2-2 0,7-1-3 16,-7-4 3-16,0-1-4 0,-4 1 0 0,7-1 3 15,-5-1-3-15,-2 1 3 0,-2-2-2 0,-1 3 2 16,5-1 3-16,-8-2-3 0,2 0 0 0,0 4-2 0,-5-3 0 15,0 1 0-15,-2 0 3 0,2 0-3 0,-5-2 0 16,2 1 1-16,-3 1 4 0,1-3 4 16,-4-1-4-16,2 1 5 0,0-2-5 0,-4 0 3 0,0 0 2 15,0 0-5-15,-7-2 0 0,6 1-3 16,-7-3 0-16,2 1-1 0,-5 0 0 0,0-2-2 0,-2-1 0 16,-3 1-1-16,2 1 1 0,-5-1 0 0,0 2-4 15,-3 0 1-15,3 4-2 0,-6-1 0 0,3 3 3 16,-1 0-5-16,-3 1 3 0,6 2-3 0,3 5 4 15,-1 0-1-15,-5 0 1 0,12 3 0 0,-5 2 3 16,2-1 1-16,5 4 0 0,-1-1 0 0,-4 0 2 16,9 1 1-16,2 5 3 0,-3-1 1 0,3 1-4 15,4 4 5-15,7-1 2 0,-3 3 3 0,9-2 0 16,2 4 4-16,4-1 3 0,5 2-2 0,11-3 1 16,1 0 3-16,-1 0-4 0,9-2 2 0,4-3-5 0,-3-1-3 15,6-4-4-15,3 1-3 0,-5-2 0 0,0-2-7 0,-1-5-20 16,-2-1-13-16,-1-4 1 0,-4-1-27 0,-4-4-44 15,2-6-37-15,0-2-18 0,-2-6-63 0,0-3 3 16,-2-4-53-16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41:58.4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23500 10253 56 0,'-8'3'-6'0,"5"2"6"0,-2-2-9 15,1 2-31-15,0-1 40 0,1 1 0 0,2-2 0 0</inkml:trace>
  <inkml:trace contextRef="#ctx0" brushRef="#br0" timeOffset="748.47">23736 9872 448 0,'-2'0'54'16,"2"0"-53"-16,2 0 16 0,-4 0 20 0,5 0-8 16,-3 3-27-16,0-1 2 0,4-2-4 0,2 0-1 15,-5 0 1-15,-2 8 0 0,1-3 1 0,1-1-1 16,4-1 1-16,-3 2 1 0,-9 5 1 0,4-3 2 16,-5 3 0-16,7-4-1 0,-2-1 0 0,0 1 4 15,-5-1-1-15,3 1 0 16,0 0 3-16,-1 1-3 0,4-1 4 0,4 2 1 15,-2-3-1-15,-3-2 0 0,3 5 1 0,5-2-3 16,-1-6-1-16,4 6 1 0,3-4-4 0,-11-2-3 0,5 0 1 16,6 3 2-16,0-5-3 0,0 2 1 0,0-3-2 15,3-1-1-15,0 0 1 0,4 1-1 0,-1-5 0 0,-1 1-1 16,-1-1 0-16,1-5-1 0,5 4 2 0,-4-6-1 16,3-3 1-16,-4-4-2 0,6 1 1 0,-5-2 1 0,4 1 0 0,-4-5 0 15,2 2 0-15,-2-1 0 0,-3 3 0 0,1 1 3 16,-3-3-3-16,-1 1 3 0,0 0 0 0,-1 1-1 15,-6-1 2-15,4-1 0 0,-5 3 1 0,-1-2-2 16,-2 1 2-16,0-1-1 0,-2 2 0 0,-1-1 0 16,-2-1 1-16,1 2-2 0,-3-5 1 0,3-1 3 15,-4 6 0-15,3-2-4 0,-3 1 2 0,4 1-1 0,-6-3 0 0,2-1 2 16,-1 3-4-16,-1-1-1 0,3-2-1 0,-3-1 4 16,-1 0-2-16,-2-1 0 0,1 1-3 0,1 0 1 15,-3-1 1-15,0 0 2 0,1-1-3 0,-1-1 0 16,-7-4 2-16,6 1 1 0,-6-2 0 15,4-3-2-15,-2-1 2 0,-6 0-2 0,-3-1 2 0,1-4-2 16,8 4 0-16,-6-8 1 16,1 4 2-16,-3 3-4 0,1-3 2 0,5-1 0 15,2 1 0-15,-3 1 1 0,0-1-1 0,3-3 4 16,-3 5 0-16,7-1 0 0,1 1 4 0,-5-1-4 16,1 2-1-16,4 3 4 0,-2 1-5 0,-1 2 1 15,3 1 3-15,-2 0-4 0,4 3 5 0,-2 0 4 16,-1 2 1-16,3 4 3 0,-2 0 5 0,-2 3 3 15,2 1-3-15,1 1 0 0,-1 3 2 0,0-1-12 0,1 4 0 0,2 2 1 16,0 1-13-16,5 3-9 0,-3-3-17 0,5 0-13 16,3 4-17-16,2 0-123 0,7-1 151 0,2 0-52 0,4-6 80 15</inkml:trace>
  <inkml:trace contextRef="#ctx0" brushRef="#br0" timeOffset="1682.06">22495 6061 49 0,'-5'-3'8'0,"-3"1"-8"0,5 4-4 15,2-1 4-15,-3 3-2 0,0-3-14 0,2 4 6 16,-1-2 7-16,1 3-4 0,-2 1 12 0,-3-3 24 15,3-1 13-15,-6 1-3 0,1-4 31 0,4 4 12 0,-3 0 8 16,-1-4-4-16,-7-7 15 0,11 7-14 0,-7-3-5 16,2 1 4-16,-2-2-19 0,-4-1-14 0,3 0-7 0,2 2 2 15,0 0-16-15,-3-3-8 0,2 3-2 0,-3-2-4 16,6 0-7-16,1-6 0 0,-3 3 0 0,-3 4-5 16,1-4 1-16,-2-2-1 0,2 2-2 0,-3-1 2 15,1 6-3-15,-3 0-4 16,-2 1 0-16,-1 2 0 0,4 0-3 0,0 0 1 15,-5 3-2-15,4 2 0 0,0 3 2 0,2 0 0 16,-1 1-2-16,-2-3 1 0,5 5-2 0,-2 2-1 16,2-2 0-16,1 6 3 0,-6-9-2 0,8 8 3 15,2 0-1-15,1 4-2 0,-5-4 4 0,9 3 1 16,-4 0 1-16,5 1-3 0,4 2 1 0,-1 0-1 0,0-1-1 16,3-1 3-16,8 2-3 0,-8-2 1 0,8 1 0 0,0-4 3 15,-1 0 0-15,4-1-1 0,-3-2 1 0,2-3 0 16,1 0 0-16,-2 0 1 0,3-1-1 0,-3-4 0 0,2-1 0 15,-1 1 0-15,-1-1 1 0,1-4 0 0,1-1 0 16,-1 4 2-16,-1-8 1 0,1 4 0 0,0-3 1 0,1-1-3 16,-2-1 3-16,1-3-3 0,1 5-1 0,-3-7 4 15,2 3-2-15,-1-1-2 16,1-2 5-16,-4-2-3 0,1 1 1 16,2-4 1-16,-2 0-3 0,1 2 1 0,-3-4 1 0,1 1-1 15,-3-1 1-15,4 0-1 0,-6-1 0 16,0 1 1-16,5-2-2 0,-4 2-2 0,-4-5 1 0,2 3 2 15,2 0-2-15,-2-1 2 0,-3-4 0 0,2 4-3 16,-4 1 4-16,7-3-2 0,1 4-1 0,-4-2 3 16,-2-1-3-16,-3-1-1 0,3 5 0 0,-3-3-1 0,-4 1 0 0,-4 1-5 15,3 1-3-15,7 5-3 0,-5-3-4 0,2 6-11 16,4 3-2-16,-4-5-4 0,1 8-13 0,1-4-16 16,-1 1-7-16,-2 0-3 0,0 1-20 0,2-1 0 15,3 1-4-15,5 3-2 0,-5-6-2 0,3 4 0 16,5 1 9-16</inkml:trace>
  <inkml:trace contextRef="#ctx0" brushRef="#br0" timeOffset="2305.11">22695 5690 123 0,'3'0'59'0,"0"0"-58"0,2 0 59 16,-4 0 12-16,1 0 9 0,-2 0-8 0,0 0-7 15,0 0-7-15,0 0-3 0,0 1-8 0,-2 3-10 16,-1 0-4-16,-3 1 0 0,4 4-13 0,-6-1-5 16,4 5 1-16,-4 1-4 0,0 2-4 0,-3 3 0 0,3 3-4 15,-1 1 2-15,-1 2-4 0,1 4 2 0,-1-1-4 16,1 0 3-16,1 2-3 0,-2 2 0 0,3-2 0 16,-3 3 1-16,2-2-2 0,2 2 0 0,0-1 2 0,1 1-2 15,3-4 1-15,-4-2 1 0,1 2-1 0,2-7 4 16,-1-2-2-16,0-1 1 0,0-2-1 0,-1-3 2 0,3-1-1 15,1-1 0-15,2-5 2 0,-1 4-2 0,2-5 1 16,1-3 1-16,2-1 3 0,-4-1-5 0,3-1 2 0,2-3 2 16,-5-1-3-16,4-6 5 0,3 2-2 0,0-6-2 15,-3 1 1-15,-1-4-1 16,4-2-2-16,-2 0-1 0,5-3 0 16,-1-1 1-16,-2-2-3 0,-2-2 1 0,5 0-2 15,0-1 1-15,-5 0 0 0,4-4-1 0,-1-3 3 0,2 4-3 16,-3-4 2-16,2 4-2 0,1-2 2 0,-2-3 0 15,-1 1-2-15,3 2-1 0,0 3 1 0,-2-1 0 16,-1 2-1-16,3 1-1 0,0 5 0 0,2 1 1 16,-2 1 0-16,1 4-1 0,1 1-1 0,0 3 0 0,-1 2 1 0,-1 5-1 15,-3 0 1-15,1 3-2 0,6 3 1 0,0 0 3 16,-4 6 0-16,4 2-1 0,-3 1 2 0,5 2 2 16,1 3 1-16,-6 4 0 0,1 4 1 0,-5 1 2 15,6-1-2-15,-8 8 4 0,8-1 0 0,-3 0-1 16,0 1 1-16,2 2 1 0,3-1 0 0,-5 1 2 15,-3-2 1-15,-4-7-1 0,4 6 5 0,-5-4 1 0,0 0 1 0,-3-2-4 16,0 0 3-16,2 0-2 0,3 1-2 0,-1-1 2 16,-5-4-4-16,1 2-4 0,0-3 5 0,0 1-3 15,0-3-1-15,0-2-5 0,-8 0-3 0,3-1-2 16,5-2-8-16,0 0-26 0,-3-2-17 0,0-1 3 16,3-3-37-16,0 1-37 0,6-3-9 0,-6-3-2 15,0 0-41-15,0-1 1 16,-3-2-14-16</inkml:trace>
  <inkml:trace contextRef="#ctx0" brushRef="#br0" timeOffset="2953.74">21633 7560 849 0,'-10'-9'75'0,"4"-2"-16"0,1 3 4 0,1 0-30 15,1-2 5-15,-4 6 2 0,4-3-29 0,1 3 1 16,-7 1-12-16,6-2 3 0,-8 0-2 0,3 4 2 16,-6-1-1-16,1 0-2 0,2 1 0 0,-1 1 2 15,1 0-2-15,-5 0 0 0,2 3-2 0,-2 2-1 16,3 1-3-16,-1 2 3 0,-5 3-5 0,4 0 3 15,-3 3-2-15,0 2 1 16,-1 1 0-16,3 2-2 0,-3 0 0 0,3 3 4 16,4-2-4-16,-1 2-1 0,2 3 2 15,5 1-3-15,-2-1 1 0,6-3 1 0,2 6 3 0,0 0-4 16,5-1 4-16,5-2 4 0,-1 1-3 16,5-6 2-16,0 7 1 0,2-2 1 0,3-6-2 15,-2-7 4-15,4 7 0 0,-4-9-1 0,5-2 0 0,-3-2 1 16,1-3-1-16,-4 0 3 0,0-1 0 0,3-2 2 0,-4-7 3 0,1 3-4 15,0-1 3-15,-5-3-1 0,8-1-1 0,-4-10 2 16,0 3 1-16,-1-1-5 0,-2-2 4 0,3 2 0 16,-4-7 4-16,1 0-4 0,-6-1 1 0,-1 3-1 15,-2-1-2-15,4-3 2 0,-4 3-3 0,-6-1 0 16,-4 2-5-16,4 0 2 0,-6-1-3 0,-4 2-7 16,2 1-3-16,-6-2 1 0,1 3-11 0,-3 0-11 0,2 0-6 0,-5 2 1 15,5 1-14-15,1 2-9 0,-6 0-6 0,6 3-5 16,-4 1-11-16,5 2-14 0,1 1-9 0,3 0 16 0,3-1 89 15,4 0-65-15</inkml:trace>
  <inkml:trace contextRef="#ctx0" brushRef="#br0" timeOffset="3323.64">22223 6676 891 0,'-10'2'65'0,"6"1"-72"16,-4 6-4-16,3 2 21 0,2 3-30 0,0 5 8 15,1 5-2-15,1 6-5 0,-1 0 11 0,0 4 2 16,-1-2 1-16,-1 7 1 0,0 2-1 0,0 0 4 15,-1 3-4-15,0 0 3 16,0 0 0-16,-1 8 3 0,5-2 3 0,-7 2 1 16,3-2 2-16,2 2-1 0,-3-5 2 15,2 2 2-15,1 0-3 0,2-5-3 0,-6-3 2 0,6 0-3 16,-4 1-2-16,0-2 4 0,1-4-3 0,1 3 1 16,-2-7 1-16,0 1 1 0,2-3 0 0,-2-7 0 15,1 4-1-15,4-5-9 0,-2 0-12 0,0-5-1 16,2-3-16-16,-1-1-50 0,1-4-11 0,0-2 1 0,0-9-55 0,0-4 1 15,0-5-18-15</inkml:trace>
  <inkml:trace contextRef="#ctx0" brushRef="#br0" timeOffset="3624.45">21864 7131 986 0,'-8'0'72'0,"5"1"-70"0,9-1-6 16,-4 0 11-16,3 3 0 0,6 4-26 0,0-3 5 15,3 0 1-15,0 2-1 0,2 2 8 0,3-4 9 0,-4 0 3 16,7 0 0-16,-1-2 9 0,1-1-4 0,3 1-2 15,-1 0 7-15,-1-2-8 0,2 1-1 0,0 1-13 16,-4-2-4-16,3 0-8 0,1 0-46 0,0-2-10 0,-8-1 2 16,5-5-55-16,3-1 0 0,-3-5 72 0,4-1-57 0,-4-5 112 0</inkml:trace>
  <inkml:trace contextRef="#ctx0" brushRef="#br0" timeOffset="4326.43">22525 6700 1444 0,'-24'-8'102'16,"1"1"-99"-16,10 7-23 0,0 2 3 0,5 7 0 0,4 4-39 0,2 6 4 15,2 5-2-15,2 7-3 0,1 0 3 0,-2 4 18 16,4 1 5-16,-5 2 1 0,0 1 17 0,0 1 3 16,-6 2 3-16,6 2 2 0,-3 0 0 0,0-1 3 15,-2 1-2-15,10 1 2 0,-5 1 1 0,3-2 1 16,8-2 2-16,-8-5 0 0,6 0 1 0,-1 0-1 16,0-6 4-16,0-6 0 15,-2 0-1-15,-3-3 7 0,-3-6 9 0,8 0-3 16,-9-4 10-16,1 1-4 0,1-5 1 0,-2 0 4 15,1-4-6-15,0 4-6 0,1-5-1 0,-1-1-3 16,0 0-4-16,0-2 1 0,0 0-3 0,0 0-1 16,2 0 0-16,-1-5-5 0,-1 2 2 0,2-5-3 15,3 0-4-15,-1 0 1 0,-2-3-3 0,-2-1 1 16,0-3 0-16,2 0 2 0,1 1-2 0,-2-4 5 0,-2-1 0 0,1 0 0 16,0-1 0-16,1 0 0 0,-1-6 0 0,0 6 0 15,0-7 0-15,0 0-2 0,3-1-1 0,-3-5 2 0,-1 3-1 16,-2 0 1-16,3-1-1 0,0-2-1 0,0 5 1 15,3-1 0-15,-2 4-1 0,4 6 3 0,3-3-2 16,3 6 1-16,-5 2 0 0,4 5-2 0,1-2 1 0,-2 5-6 16,1 1 0-16,1 5-2 0,0 0 2 0,1 5-1 0,-1 1 0 15,0 2 0-15,0 3 6 0,-1 0-6 0,-1 1 6 16,2 2 0-16,0 2-1 0,-5 0 1 0,4 3 1 0,1 1 2 16,-3-2-1-16,-2 0 0 0,4 6 1 0,-4-2 0 15,2 0 0-15,-2-1 0 0,2-7 0 0,-5 3 0 16,6 3 0-16,-1-2 1 0,-3-7 0 0,3-2 3 15,-3 2-2-15,4-1 1 16,-4 1 4-16,3-4-2 0,-5-3-1 0,6 0 0 16,-3 3-2-16,1-3 0 0,1 0 0 0,-7 0-2 15,7-1 1-15,-3 1 1 0,3-1 3 16,-5 1-4-16,3-2 3 0,-3 0-4 0,-1 1-3 0,9-3-2 16,-6-2-8-16,1 2-30 0,-3 0-15 15,0-1 1-15,2-3-40 0,1-2-28 0,5-2-20 0,-11-1 26 16,3-4 120-16,7 2-96 0</inkml:trace>
  <inkml:trace contextRef="#ctx0" brushRef="#br0" timeOffset="4912.16">22981 6893 914 0,'-8'-3'66'0,"2"5"-93"15,6 1-9-15,0 0 12 0,6 3-51 0,8 2-1 0,-1 0 2 16,2 1 1-16,-2 1-2 0,9-2 30 0,-1-1 11 15,1 1 4-15,-8-1 33 0,-2-3 9 0,2 1 8 16,-3-2 0-16,5 0 13 0,-3-1 2 0,-2-1 2 16,0-1 1-16,1 0 4 15,1-1 2-15,0-4-2 0,-1 0 0 16,-6 1 0-16,4-4-8 0,-2 0-2 0,-5-3 2 0,5 0-11 16,-4-2-7-16,1 1 0 0,1-4-2 0,-4 0-5 15,1 1-3-15,2 1-1 0,-4-1-1 0,-1 0-1 16,0 0-5-16,-1 0-3 0,-2 4-4 0,0 0-5 0,1 1-6 15,-3 4-4-15,-3-3-1 0,5 2-7 0,-6 3 2 16,1 0 1-16,-1-2 1 0,-4 0 2 0,-4-2 9 0,3 5 0 0,1 3 2 16,-1 1 7-16,-5-1 3 0,2 5 3 0,2 5 1 15,1 1 1-15,3 3 5 0,-3-3-1 0,0 3 5 16,1 2 2-16,9 6 3 0,-3-2 0 0,4 1-2 16,3 1 4-16,0 0-4 0,-3 1 5 0,6 2-1 15,0-1-3-15,4 4 0 0,-3-1 2 0,-5 1-2 16,6 1 1-16,2-1-3 0,6 2-3 0,-10 4 2 0,5-5-4 0,0 1 0 15,4-1-3-15,9-3 0 0,-12 0-1 0,5-5-14 16,1 1-2-16,-1-10-2 0,3 4-15 0,2-3-8 16,-6-7 0-16,-1-4-6 0,2-1-5 0,0 1-11 15,-1-12-21-15,3-4 1 0,-1-6-21 0,1-4 0 16,0-6-24-16</inkml:trace>
  <inkml:trace contextRef="#ctx0" brushRef="#br0" timeOffset="5360.16">23693 6509 1191 0,'-3'2'4'0,"3"4"-11"0,2 5-1 0,-2 5-2 0,8 6-16 16,-2 2-7-16,-6-1-3 0,11 9 5 0,-3-1 6 15,-8 1-1-15,6 1 5 0,-4-7 8 0,-7-1 1 16,10 4 7-16,3-1 5 0,-8-4 0 0,0-2 5 0,9 1-6 16,-9-2 2-1,6-1 0-15,-3-1 5 0,-3-5-1 16,2-1 0-16,4-1 2 0,-2-2 1 0,-6-4 1 0,2 0 2 16,0-2 7-16,0-3-3 0,0-1 1 0,0 0 5 0,0-1-5 15,-8-4-2-15,2 0 3 0,6-3-9 0,-5 0-1 16,0-3 0-16,-7 0-2 0,-2-3-3 0,1 0 1 15,7-3 1-15,-1-2-3 0,-5-2 1 0,-2 1-1 16,6-5-1-16,2 0 4 0,-4-1-2 0,2 0-1 0,-4 1-2 0,5-4 1 16,4-2-1-16,-2-2-1 0,-1 1 0 0,6 4 0 15,2-2 0-15,-2-1 0 0,6 2 1 0,5 4 0 16,-3 3 0-16,1 3-2 0,1 5-1 0,1-2 0 16,-2 4-3-16,7 4-3 0,-2 0-1 0,5 0-9 15,-2 7-2-15,5-3-38 0,4 4-6 0,-3 0 6 16,2 0-43-16,-4 4 16 0,1-3-7 0,-10-1-5 0,6 5 17 0,-6-5 16 15,1 0 2-15,-2 0 2 0,0 0 14 0,0-5-1 16,-2 4-1-16</inkml:trace>
  <inkml:trace contextRef="#ctx0" brushRef="#br0" timeOffset="5930.48">24241 6168 753 0,'-2'-5'35'0,"-1"2"-19"0,2 3 7 16,-1-1-9-16,2 1 3 0,-2 1-27 0,2 1-2 0,-1 2 6 16,-2 3 0-16,0-1-1 0,1 0 6 0,-3 4 1 15,-3-1 0-15,5 1 0 0,-9 2 0 0,4 1-1 16,3-2 1-16,-6 3 1 0,0 0-2 0,3-3 0 0,-3 3-2 15,0 2 3-15,-1 0 0 0,1-2 0 0,-4 0 1 16,3 2 0-16,-1-1 2 0,2 0 0 0,-1-3-1 0,-1 1 3 31,0-1 2-31,2 3 2 0,4-4 2 0,-4 4-2 0,1-4 5 0,4 0-7 16,0-1 2-16,1 2 2 0,-1-1-6 16,4-1-3-16,-1 1 0 0,3-2-2 0,0-1 1 0,0 5 2 15,0-1-3-15,0-2 0 0,5 1 0 0,1-5 4 16,-3 2 0-16,8 1 1 0,-5-1 2 0,4 0 1 15,1-3 1-15,1 1 1 0,1 0-1 0,1 2-2 16,-1-5-1-16,2-1 1 0,-2 4-3 0,1-3-1 0,3 2 2 0,-1 1-1 16,-3-6 0-16,2 0 1 0,0 4 3 0,3-4-2 15,-3 0 4-15,-1-2 1 0,-2 2 0 0,1 0 1 16,-2 0 1-16,-2 3-1 0,2 0 1 0,-4 0-2 16,5 5 0-16,-2-3 2 0,-6-3 0 0,-2 4 2 15,4 2 1-15,-1-2 1 0,-5-1 0 0,2 4-3 16,-4-1 2-16,2 3-3 15,2 5-1-15,1-4 0 0,-3 2-4 0,-3 2 0 16,1 3 5-16,-3-2-4 0,-4 1 2 0,-1 1-3 16,-1-1 3-16,-3 1 0 0,0 2-2 0,0-1 2 15,0 2-6-15,-5-3 4 0,5 2-1 0,-4 1 1 16,3-4-5-16,-3 1 1 0,3 0-3 0,-1-1-7 16,0-1-10-16,1-1 10 0,0-4-38 0,1-4-62 15,2 0-40-15,1-2 57 0,3-6 89 0,-2-1-90 0</inkml:trace>
  <inkml:trace contextRef="#ctx0" brushRef="#br0" timeOffset="46766.02">2337 1320 57 0,'-22'-9'6'0,"3"-4"-5"0,-1 4 3 16</inkml:trace>
  <inkml:trace contextRef="#ctx0" brushRef="#br0" timeOffset="48691.89">921 1220 2 0,'-3'-7'6'15,"0"3"-1"-15,-2-1 11 0,1 3-8 0,-1-1 2 16,-3-2 5-16,8 2-3 0,-3 2-3 0,3 1 0 16,0 0-8-16,-2 0-1 0,5 0 2 0,-1-2-1 15,1 1 0-15,5-4-1 0,-6 3 0 0,-2-1 3 0,3-2 0 0,6 2 2 16,-9-2 5-16,-1-1-4 0,-1 1 6 0,-4 2 6 16,6-3-3-16,-3 4 3 0,-7-1 4 0,4-3-1 15,-4 3-2-15,10 0-1 0,-9-2-2 0,4 3-3 16,-4 1 0-16,3-1-1 0,-2 1-3 0,5 1 2 15,-5 3 1-15,3 0-2 0,3 0 2 0,-7 3 5 16,-1-2 0-16,9-1 0 0,-2 3 3 0,-7 0-1 0,6 1-1 0,-7 0 3 16,0 3-5-16,3-4 2 0,1 7-3 0,-2-2 5 15,-2 1-2-15,3 3 1 0,-3-4 1 0,0 6 0 16,2-1 2-16,4-2-2 0,-6 5 2 0,-2-2-4 16,1 3-1-16,-1-2 0 0,1 2 0 0,-1-3-2 15,-1 4-1-15,1 2-1 0,1-5-2 0,-2 2 3 16,1 2-4-16,0 2-2 15,1-1-2-15,-1 3 1 0,1-3-5 0,2 4-1 16,-1 1 1-16,5 2 0 0,-4-3 0 0,6 1-2 0,-6 2 0 16,7 0 0-16,-3 1-2 0,1 1 2 0,2-2-1 15,-3-2 0-15,3 4 1 0,1 1 0 0,0 0 0 0,-2 0 0 16,2-2 1-16,-1 2-1 0,3 0-1 16,0 2 1-16,-2-1-1 0,1-1 1 0,-1 2 0 0,2 1 0 15,-3 0 2-15,2-3-3 0,-3 0 2 0,4 0 0 0,-3 0-1 0,-3 4 3 16,3-3-1-16,1 1-2 0,-4-2 3 0,0 1 1 15,-2 1 0-15,3 1 1 0,-3 0 0 0,7-4-3 16,-3-1 3-16,-3-1-1 0,2 3-2 0,2-1 1 16,-4-1-2-16,4-2 2 0,-1-3 0 0,-4-1-1 15,0 1 3-15,0 0-3 0,8-5 3 0,-5 2-1 16,4-2-2-16,-4-2 3 16,3 0-1-16,2-4 1 0,-4 3-1 0,4-1-1 15,-7 2 2-15,0-3-1 0,3-1 2 0,4 3-2 16,-3 0 1-16,-1 3 1 0,-1-7 1 0,3 2-3 15,2-1 3-15,2 3 0 0,1-1-1 0,-5-3 2 16,-1-1-1-16,2 1-1 0,2 0 1 0,-1 0 2 16,0-3-1-16,0 2-1 0,-1-4 0 0,1 1-1 15,1-1 0-15,2-1-1 0,-3 0 0 0,4-2-3 0,-1 1 1 0,0-3 0 16,6 4 0-16,-4-5 0 0,-3 2 0 0,5-2 0 16,-2 0 0-16,3 0-2 0,-2 1 1 0,4-3 0 15,2 1-1-15,1-1 0 0,1 1 0 0,3-2 1 16,4 1 2-16,-1-1-1 0,1 0 1 0,1 0-2 15,3 0-1-15,-2 0 3 0,6-1-3 0,-1-2 2 0,5 1-3 16,-1-1 0 0,1 0 1-16,4 3-2 0,-2-3 1 0,7 1 0 15,-1 2 0-15,2 0-1 0,4 0-1 0,3 2 0 16,2 1 1-16,-3 2 1 0,3-1-2 0,-2 3 1 16,1 0 0-16,-1 3 0 0,-8-2 1 0,2 1 0 0,5-1 0 15,0 5-2-15,1-2 2 0,2 0 1 0,0 0 0 16,-2 1 0-16,6-1 1 0,0 0-2 0,-9 0 3 0,1-1 3 15,0 2-2-15,1 1 1 0,-6-1 2 0,2 3-3 0,-4 0 1 0,3-2 0 16,-3 4-3-16,5-3 2 0,-9 2-3 16,1-2 3-16,3 2 1 0,-5-2 0 0,3-4 4 0,-9 1-4 15,5-2 2-15,-7-3 0 0,2 1 4 16,-8-6-2-16,0-1 2 0,-1 0 1 0,-4 5 1 16,-1-5 0-16,-2-6 3 0,-2 2-3 0,-1 1-1 0,0 0 1 15,0 0-3-15,-4-3 2 0,2-5 1 0,1 4-4 0,-1 0 3 0,-4-3-1 16,6-2-1-16,-6-3 0 0,2-2-3 0,-3 0 5 15,5-2-6-15,-3-3 5 0,-4-2 0 0,3-1-5 16,-7 0 1-16,-3-3 4 0,4-1-6 0,1-2-2 16,-5-1 5-16,-3-2-8 0,8 4 3 0,-3-3-1 15,3 0-1-15,0 1 0 0,0-2-1 0,-3 4 1 16,0-2-1-16,0 3 1 16,-1 0 1-16,3-1-2 0,-7 2 2 0,3-3 4 15,2 5-1-15,-5-3-2 0,7 0 2 0,-9-2-2 16,4-1 1-16,-2 4 1 0,5-2-4 0,-5 2 0 15,2-2 1-15,-1 2-2 0,1-2 0 0,0-2 1 16,3-1-1-16,0-3-2 0,-7 0 2 0,7-3 0 16,-2 1 0-16,2-3 0 0,2 0-1 0,-4-1-1 15,-1 1 2-15,4-3 0 0,-1 1 0 0,1 2-2 0,-4-1 2 0,4-1-1 16,-1 1 2-16,-1 1-1 0,0 3 3 0,1-3-3 16,0 5 0-16,-2 2 1 0,2-1 0 0,0 3-1 0,-2 4-2 15,2 1-1-15,0-2 0 0,3 3 0 0,-3 0-1 16,0 2-3-16,1-1 1 0,1 0 0 0,1 1 0 15,-2 0-1-15,0 4 1 0,2 0 1 0,0 1 1 16,0 1 2 0,-1 0 1-16,-1 0-1 0,1-1 1 0,-2 4 0 0,1-1 0 15,-1 0 1-15,3 0-3 0,-2 1 1 0,1-1 2 16,-4 2-4-16,3 1 3 0,1-1-1 0,-1 2 0 0,2-1-1 16,-3-4 2-16,-2 7-2 0,2-1 2 0,2-1 0 15,-2 2 1-15,-2 1-1 0,0-1 1 0,4-1 0 16,-6 5 1-16,4 0-2 0,0-1 1 0,-3 0 0 15,-1 2 0-15,4 2 0 0,-6-5 0 0,1 5 0 0,2-2-2 0,-5 2 4 16,1-4-2-16,2 3 0 0,-3-1 0 16,2-1 0-16,-1 6 1 0,-2-3 2 0,1-4-3 0,0-1 1 15,-6 7 1-15,9-2 0 0,-5-2 0 16,-4-1-1-16,-1-2 0 0,3 2 0 0,2-4 1 0,-4 5-1 16,4-4 1-16,-4 0-2 0,-3 4 3 0,7 0-2 15,-3-1 0-15,1-2-1 0,-3 5 2 0,-2 0 0 0,2 0 0 0,-4-2-1 16,7-1 4-16,-7 1-4 0,1 0 2 0,2 2-2 15,-3 1-2-15,5 2 1 0,-5-3-1 0,5 5 1 16,-5-1-3-16,3 1 1 0,-3-2 1 0,-2 1 0 16,-1-1 0-16,0 0 1 0,-2 2 0 0,-1-2 0 15,-4 3 0-15,2 0 0 0,4 1 0 0,-9-1 1 16,7 0-1-16,-1 0 0 16,-2 0 0-16,3-1 0 0,3-1 2 0,-4-1-2 15,1 2 0-15,1-1 0 0,-3-1 0 0,5 2 1 16,-3 0-1-16,1-1 0 0,0 1-4 0,2 2 4 15,-2-4 0-15,4 0 0 0,-4 0 0 0,3 0 0 16,-1 0 0-16,3 2-2 0,0-2 4 0,-1 0-3 0,-1 5-1 16,-1-1-2-16,-2 6 2 0,5-5-2 0,2-1-1 0,-2 3 2 15,1-1-1 1,5 0-2-16,1 2 1 0,-1-3-4 0,3-2-8 0,-5 9 1 16,2-1-10-16,5-4-15 0,-3 2-10 0,3-4-1 15,1 1-23-15,1 1-45 0,1 2-24 0,5-4 40 0,1 4 105 0,-3 4-87 16</inkml:trace>
  <inkml:trace contextRef="#ctx0" brushRef="#br0" timeOffset="50288.59">21199 1289 259 0,'-13'-2'6'0,"1"2"-1"0,2-1-5 16,-1 2 5-16,-3-4-4 0,9 5-1 0,-4 2 1 15,6 1-1-15,-10-3 0 0,4 2 2 0,-2 1 5 16,4-3 1-16,6 9 6 0,-10-7 9 0,0 0-3 16,-3-3 0-16,10 7 8 0,0 1-12 0,-1 2 2 0,-3-1-1 0,2 1-12 15,-4 5-1-15,7 1-1 0,0 3-3 0,-3 2 0 0,-1 0 1 16,3 2 0-16,4 3-1 0,0 1 1 0,0 2 2 15,1 1-2-15,2 4 4 0,-3 1 0 0,4 0-1 16,-4 2 0-16,-2 3 2 0,0 1-2 0,-1 2 4 16,-3 4 2-16,-3 0-1 0,4 1 5 0,-6 0 3 15,8 4 2-15,-13-1-1 0,7 5 3 0,-6-2-7 0,4-2-1 0,-1 3 7 16,-7-3-8-16,5 8-9 0,-2-1-1 0,3 1-1 16,-1-2-2-16,0 2 5 0,-3 2-4 0,3 0 2 15,1 0 1-15,-3-5-3 0,4 0 7 0,-2-4-5 16,1-2 0-16,-1-2 1 0,1 0-1 15,-2-6 2-15,0 2 0 0,0-2 0 0,5-3 2 0,-2-3 0 16,1-4 2-16,1 1 4 16,-1-10-1-16,5-1 0 0,-4-2 5 0,3-5-1 15,0-3-2-15,1-1-1 0,1-4-2 0,-4-1-15 16,6-3-7-16,0-2-2 0,3-3-20 0,0-2-34 16,0-7-32-16,3-9 31 0,9-7 69 0,6-17-60 15</inkml:trace>
  <inkml:trace contextRef="#ctx0" brushRef="#br0" timeOffset="51745.63">20673 1385 1586 0,'-19'-19'-51'0,"8"3"-16"0,4 7 0 0,-3 1-13 0,7 3 11 0,3 5-6 16,0 5-7-16,3 3 33 0,5 0 1 0,-3-1 0 16,4 1 34-16,-4 0 21 0,3 2 1 0,-2-6-1 0,2-1 10 15,1-1 10-15,-2 0-8 0,0-1 21 0,0-1 0 16,1-3-7-16,1-5-1 0,2-1 3 0,-3 2-10 0,5 1-3 15,1-3-1-15,0-2-1 0,5-2-3 0,-4 5-2 16,9-4 1-16,0 2 3 0,4-4-1 0,-1 1-7 16,1-2 2-16,5 2-1 0,-3-1-2 0,5 0-2 15,-1 3-1-15,-1-2-6 16,2-1 2-16,4 1-1 0,-1 2 1 0,3 2-3 16,-2 0 1-16,0-2 0 0,1 0-1 0,2 4 3 15,-2 1-1-15,-1 0-2 0,-1 1 2 0,-5 0-1 16,9 1 0-16,-1 2-1 0,-2 0 0 0,1 2-3 15,2 0 0-15,1-1 3 0,-3 1 0 16,3 0-2-16,-4 0 2 0,2 0-1 0,2 0 1 0,-2-2 4 16,-2 2-2-16,-1-1-2 0,3 1-2 0,-2 0 1 0,0-2 0 0,5 2 1 15,-3 0 0-15,-2 0-4 0,1 0 4 0,2 3-1 16,-1-3-2-16,-3 2 5 0,-2-2-2 0,-1 3 3 16,-2-1-2-16,-3 1-1 0,-4-2 6 0,-1 4-4 15,1 0 2-15,-3-1-2 0,-1 3-2 0,-3-1 3 16,-3-1-1-16,1 1-1 0,-1 0 4 0,-4 1-2 15,1-1 1-15,-3 0-1 0,-3 0 0 0,3 4 1 0,-4-4 1 0,4 2-3 16,-7-2 2-16,3 1 1 0,0 2-3 16,2 1 3-16,-8-7-1 0,0 3-2 0,5 3 0 15,1 1 1-15,-4-4-2 0,1 0-1 0,3 4 2 16,-3-2-2-16,8 4 0 0,-4 2 0 0,0-3 1 0,-7 0-1 0,8 5 1 16,-3-2 2-16,0 4-3 0,-4-1 1 0,7 3 1 15,3 1-2 1,-1 1-2-16,-1 3 2 0,1 0-3 0,1 4 1 0,-4-1 2 0,3 0-3 15,1 4 3-15,0-1 0 0,3 2-2 0,-3 2 2 16,2 1-2-16,-2 3 2 0,3 1 0 0,-6-3 0 16,0 4 1-16,-2 0-2 0,-3 0 2 0,2 1 3 15,3-2-3-15,-2-1 1 0,0 0-2 0,-3 5 1 16,0-4 0-16,4 2 1 0,-6 1-2 0,2-4 0 16,4 0 1-16,-3 2 1 0,3-1-1 0,-3-1-1 0,-2-6 1 0,4 2 2 15,-1-1-1-15,3 2 1 0,-3-1 0 0,-4-5-1 16,4 0-1-16,0 0 3 0,-2 1-2 0,0-1 2 15,-2-3 0-15,3-2-1 0,-1 2 3 0,-2 2-3 16,1-3 3-16,-2-1-1 0,0 2-1 0,0-4 1 16,-3-1-2-16,3 0 1 0,-7 0 1 0,4-1 0 15,0 1 1-15,-3-2-1 16,1-1-1-16,-4 1-2 0,4-2 2 0,-4 1 2 16,2 0-3-16,-1 3 4 0,4-8-3 0,-6 5 1 15,1-4 3-15,3-2-1 0,-4 4-1 0,2-1 3 16,2-2-3-16,-7-1-2 0,2-2 2 0,0 1-1 15,3 2-1-15,-3-1 2 0,-3-2 0 16,-3-2-2-16,0 1 2 0,4-1 1 0,1 2 2 16,-1-1-3-16,0-2 3 0,-2 1-3 0,2 0 1 0,2-1 0 0,-2 2-1 0,-10-2 1 15,7-2 1-15,-3 0-2 0,-1 1 2 0,6-1-1 16,-7-1 2-16,-1-1 1 0,3-1-2 0,5 2 0 16,-9-2-1-16,1 0 1 0,1-1 0 0,-7 0-3 15,6-2 0-15,-3 1 1 0,-2-1-1 0,-5 0 0 0,7 0-2 16,-3-1 0-16,0-1 1 0,-4 0 1 0,1-1 0 15,-4 2-1-15,4-2 1 0,-4-1-3 0,-3 3 2 16,1-2-2-16,0 0-1 0,-5-2 1 0,4 5-2 0,-3-3-2 0,2 1 1 16,-5 1 1-16,1-1 0 0,-5 0 0 0,7-1 0 15,-6 3-1-15,2-3 1 0,-5 2 0 0,1-3 1 16,-1 3-2-16,1-1 0 0,4 1 1 0,-6-1 0 16,3 1 0-16,-1-1-1 0,6 2 0 0,-5 0 1 0,4 0 0 15,-2 0-2 1,-1 0 1-16,1 0-1 0,-1 0 2 0,1 2-1 0,1-1-2 15,2-1 2-15,-2 2-1 0,4-1 3 0,1 2-1 16,1 1 0-16,1-1-2 0,2-2 1 0,-3 2 3 16,1 1-2-16,-3-1 0 0,3 0-2 0,-1-3 1 15,3 5 0-15,-2-2-1 0,-1 0 0 0,6 2-2 16,-7-2 2-16,9 3 2 0,-4-1-1 16,9 1-1-16,-9 0 2 0,7 1-3 0,1-1 1 0,0 2 2 0,7 0-3 0,1-2-3 15,-3 0 3-15,6 0-1 0,2 4 0 0,0-2 0 16,0 0-1-16,1 0 1 0,1-1 1 0,-1 1 0 15,4 2-1-15,-2-2 1 0,3-2 1 0,1 0-1 16,-1 2 3-16,4-5-6 0,-3 5 3 0,3-3 4 16,1-2-1-16,1 0-2 0,-3 3 3 0,2-3-1 15,3 1-1-15,-1-3 2 16,1 2-3-16,0 0 1 0,0 2-2 0,0-2 1 16,1 0 0-16,-1 2-1 0,2-2-1 0,-1 2 1 15,2 0-2-15,1-2 1 0,-3-2 4 0,-1 4-5 16,2-3 3-16,-1-2-5 0,2 0-5 0,1-2 2 15,-3 1-9-15,1 1-23 0,-1-2-17 0,1-1-4 16,1-2-31-16,5-1-73 0,0 1-19 0,1-3 42 0,9-6 146 16,-3-5-126-16</inkml:trace>
  <inkml:trace contextRef="#ctx0" brushRef="#br0" timeOffset="54869.08">1760 1890 236 0,'-2'-2'-3'0,"-1"0"3"0,1 2 1 0,2-1-10 0,0 1 13 16,2 1 5-16,1 3-11 0,-1-3 3 0,-1 1 2 15,1-2 1-15,-1 0 5 0,-1 0 9 0,0 0 0 16,0 0 0-16,0 0 9 0,-1 0-1 0,-4-2 3 0,-3 4-1 16,0-1-1-16,4-1 2 0,-4 0-3 0,2 0 6 15,-5-4-3-15,7-3 0 0,-5 4-4 0,4-2 4 16,-4 2-3-16,2-1-6 0,3 0 0 0,-3 1 0 15,1 2-6-15,0 1-2 0,-2 1-1 0,3-1-3 16,1 0-1-16,0 0-3 0,-3 0-1 0,2 2 1 16,2-1-3-16,-4-1-1 15,3 2 2-15,1 1-2 0,-5-3 0 0,5 5 0 16,-2-4 2-16,3-1-1 0,-6 5 3 0,-1-2-4 16,4 0 0-16,-7-3 3 0,7 4-3 0,-3-3 1 15,-3 2-1-15,0-1 0 0,5-5 2 0,-1 3 0 16,-4 0 1-16,7-2-3 0,-6-1 1 0,2 0 1 15,4 1-2-15,-1 2-1 0,2 0 0 0,1 0-1 16,-4 0 1-16,0 0 0 0,4 0 0 0,-4 0-1 0,0 0 1 0,1-1-1 16,-6 1 0-16,8-2 0 0,-5 1 0 0,6 2-3 15,-6-1 1-15,13 6-2 0,-8-2 2 0,3 2 0 16,0 0 0-16,0-1 0 0,3 4 0 0,-3-2-1 0,2 2 1 16,-7-4 1-16,5 6-2 0,3-3 3 0,0 1-1 15,0 2-1-15,1-5 2 0,3 5 0 0,1 0 0 0,-3 0 2 16,-2-3-4-16,3 3 3 0,-2-3 1 0,-1 0 0 0,-2 3 1 0,6-3-2 15,-4 0 0-15,3-2 0 0,-1 2 3 0,-4-5-2 16,7 2 0-16,-5 3 3 0,-1-5-2 0,1-2 2 16,-3-1 0-16,2 0 1 0,1 0-1 0,0 0 1 15,-2 0 0-15,-1-4 1 0,5 2 2 0,-5-3-2 16,5 1 2-16,-5-1-4 0,0 2 1 0,1-2 3 16,-1-1-5-16,10 6 1 15,-15-8 1-15,4 3-4 0,2 4 3 0,5 1 2 16,-7-7-1-16,-4 3-1 0,5 4 1 0,-1-4 1 15,1 4 0-15,-4-3-1 0,4 2 0 0,0-2 0 16,0 3-2-16,-1-2 6 0,-4 0-4 0,4 1 2 16,1 1-1-16,-5-5 0 0,-1 2 2 0,1 1-2 15,2 1 1-15,-5 4 0 0,6-5-2 0,1 2 1 16,-7-1 0-16,5 1-2 0,1 0 1 0,-1-2 0 0,-5 1-2 0,7-4 4 16,-10 8-3-16,6-3 0 0,-1-1 0 0,1 1-1 15,2 0 0-15,-5-2 0 0,5 2-2 0,1 0 2 16,-1-3-1-16,8 0-1 0,-5 1 0 0,0 2 0 15,0-3-1-15,-2 3 0 0,7-3 1 0,-5 3-2 16,0 0 1-16,0 0-2 0,0 0 3 0,0 0 0 16,0 1-1-16,0 1 2 15,-2 0-1-15,2-2 2 0,0 0 1 0,0 0 3 16,0 0-2-16,0 0-1 0,2 0 2 0,-1 0-2 0,3 1 2 16,-4 1-2-16,-4 1-1 0,4-3-1 0,0 1 1 15,-1-1 0-15,-1 4-2 0,2-3 0 0,0 1-1 16,0-1 2-16,0-1-1 0,0 2 0 0,0-2 0 0,0 0 1 15,0 0 1-15,2 0-2 0,3-3 2 0,-1 1-1 16,-2 2 0-16,-1-5-1 0,4 7 2 0,0-2-5 0,-2 0 1 16,-3 0-27-16,0 6-19 0,3 1-4 0,7-3-36 0,1 6 1 15,1-4-32-15</inkml:trace>
  <inkml:trace contextRef="#ctx0" brushRef="#br0" timeOffset="57390.24">1738 1973 161 0,'-2'5'26'16,"-1"-5"-26"-16,3 0 17 0,0 0-30 15,0 4 42-15,2-4-13 0,2 5 7 0,3 0-8 0,-1 0-5 16,6 4 7-16,1-4 2 0,1 1 6 0,0-1-3 16,4-1 4-16,-1 0 2 0,-1-4-1 0,3 0 2 15,-2-5 0-15,3 5-4 0,-1-2 0 0,2-2-1 0,-1 2-4 0,2-1-5 16,3-3-3-16,-1 6 1 0,-4 0-7 0,4 0 1 15,-4-2-1-15,6 0 1 0,-3 1-1 0,2 1-3 16,-4 1 4-16,2 1 1 0,6 1-3 0,-6-3 3 16,12 6 0-16,-8-2-5 0,1 2 3 0,0-3 9 15,2 2-8-15,-2-4 3 0,2 2 1 0,0-1-2 16,-2 0 3-16,1 5-4 0,1-5-1 0,3 4-4 0,1-1 3 0,-2 1 0 16,1 1-2-16,6 1 1 0,0-2 2 0,2-6-4 15,2 6 4-15,2-1 2 0,6-4 0 0,-1 3-1 16,4-3 1-16,-4-1 1 0,0 0-1 0,4-1 1 15,1 1 0-15,-5-7 0 0,7 4-4 0,-4-3 3 16,1 0-3-16,4 1 1 0,-1-1 0 0,-4-1-2 0,4-2 1 16,-1 4-2-1,-2-3 0-15,-1 3 0 0,4-1-2 0,-4-5 2 0,4 3-3 16,-2-1 0-16,-1 4-1 0,2-1 1 0,4-2 0 16,0 0 1-16,-2 0-2 0,0 5 2 0,0-3 1 15,4 3-1-15,-1-5 0 0,-4 0-2 0,4 3 1 0,2 2 2 16,0 0-4-16,1-3 1 0,-1 1 0 0,2-5 0 15,-4 7 2-15,5 0-3 0,-5-3-1 0,-4 0 3 16,6-2-2-16,2 6 0 0,-3-1 0 0,1 3 0 0,2 0 2 0,-2-2 3 16,1 1-2-16,4-1 2 0,-7 2 2 0,2-3-1 15,3 0 0-15,-1 1-1 0,1-2 0 0,5 1 1 16,-5-1-2-16,0 0-1 0,1-1 1 0,3 2 0 16,-8-2 2-16,5 0-3 0,-3 1 0 0,2-1 0 15,2 0 1-15,1 1 1 0,-1 0-2 0,-1-3 0 16,4 2-1-16,-5-3 3 15,10 2-2-15,-7-2 2 0,5 1-3 0,0-4 1 16,3 4 0-16,0-3-1 0,1 1 6 0,7 1-7 16,-9-3 3-16,3 0-2 0,-4 0 1 0,2 1 2 15,0-1-1-15,2 2-1 0,-4 0-3 0,1-1 1 16,-1 1 1-16,6 1-1 0,-4-2-1 0,0 2 1 16,0 2 0-16,0 0 0 0,-2-2 1 0,2 3-2 15,1-3 2-15,-3 4 2 0,-1-3-3 0,-2 3 2 0,1-3 0 0,4 3-2 16,-2-1 1-16,1-1 1 0,-4 1-1 0,4 2 0 15,-1-3 1-15,-1-1-1 0,-6 1 2 0,-4 0-1 16,5 1-1-16,-9-1-1 0,6 1 0 0,0 0 0 16,-3 4 0-16,2-1 1 0,-1 2 1 0,1-1-3 0,-4-1 2 15,4 2 0-15,-1 0 0 0,4 0-1 0,-1 0 2 16,-1-2-2-16,4 2 3 0,-1-1-1 0,3-1 1 0,-4 2-3 16,-2-3 1-16,-2 0 0 0,1 0 1 0,4 3-1 0,-3-2 0 15,-1-4 1-15,2 3-2 0,1-2 3 0,1-1 0 0,-1 1-3 16,4-3 0-16,-7 2 1 0,4 1-1 15,0-3 0-15,0 5 1 0,5-2-2 0,-5 4 1 0,4-2 0 16,-6 3-1-16,6-2 0 0,-6 2 0 0,-1 3 1 16,4-3 0-1,-3 2-1-15,6 4 2 0,-6 2-1 0,4-5 0 16,0 5 2-16,-4-3-2 0,12-4 0 0,-11 4 2 0,-2 3-2 16,0-3 0-16,3-1 0 0,-3 3 0 0,0-4 1 15,3 0 0-15,-4 2 1 0,7-2-2 0,-4-2 0 16,-4-1-1-16,7 0 2 0,-3-1 0 0,6-1-1 15,-2-1 2-15,1 1-1 0,-1-1 0 0,-3 2 2 16,8-6-2-16,-4 3 0 0,-1 1 1 0,-4-1-2 0,4-2 0 0,-3 1 1 16,0 1 2-16,2 1-2 0,1-2 0 0,-1 2-1 31,0 0 0-31,-5 1 4 0,0 0-4 0,0 2 1 0,-1 0-1 0,1 0 0 16,-2 2 2-16,2 3-2 0,-7-4 0 0,3 1 0 15,1 1 0-15,2-3 0 0,-10 6 2 0,3-1-3 16,0 1 1-16,2-4 1 0,3 3 0 0,1 2 3 15,-1 0-2-15,-6 1-2 0,12-4-2 0,-1 1 4 16,-4 1-2-16,7 1-1 0,-5-1 0 0,3-1 1 16,2 1 0-16,-2-3 1 0,4 2 0 0,-7 0 0 15,0-2 2-15,-2-3-1 0,1 4-2 0,-2-2 3 16,3 1-2-16,-2 0-1 0,-1-3 3 0,3 3-3 16,2-1 0-16,-2 0 1 0,0-2-2 0,-3 1 4 15,0-1-1-15,1 0-2 0,-1 0 1 0,3 0 0 0,-1-1 1 0,7 1-2 16,-4-2 3-16,-2 0-4 0,6-1 1 0,-4 2 2 15,8-1-1-15,-9-1-1 0,-1 0 2 0,3 0 0 16,-3 1 2-16,1 2-1 0,-1-3 0 0,1 1 2 0,-9 1-1 16,4 1-1-16,1-2 1 0,1 1 0 0,-1-1-2 15,-8-1 1-15,7 3-1 0,-1 0-1 0,2-2 1 16,-3 1 0 0,-1-1-2-16,-5 2 2 0,4 0-1 0,-3 2 5 0,-5-2 0 15,-1 1-3-15,-5 1 0 0,5 0 1 16,-11-1-2-16,3-1 2 0,0 3 0 0,1-1-5 0,-3 3 2 15,2-2 0-15,-3 1 0 0,-3 3 1 0,4-1-1 0,-8 0 0 16,1-1 1-16,-5 1 1 0,-2 1 1 0,1-1-1 16,-7-1-3-16,3 1 3 0,-4 0-1 0,2-1-2 15,-4 1 0-15,3-1 0 0,-2 1-1 0,-3-3 1 0,3 5-1 0,2-3-2 16,-3 3 2-16,3-2 2 0,-3 0-2 0,-2 1 0 16,2-3 1-16,4 3 0 0,-3-1 4 0,5-1-4 15,-3 1 0-15,0-1 0 0,2 3 0 0,2-4 3 16,-2 3-3-16,-3-1-1 0,1-1-5 0,-4 2 4 15,-1 0-4-15,3-1-6 0,-3-1-3 0,-1-1-1 16,6 3-7-16,-5-4-4 0,-2 0-4 0,4-1-3 0,-2-1-6 0,4 1-16 16,-4-2-9-16,0 0-2 0,0 0-22 0,-1 0-26 15,-1-3 78-15,2-2-46 0,-1-3 83 0</inkml:trace>
  <inkml:trace contextRef="#ctx0" brushRef="#br0" timeOffset="57822.57">21015 954 1557 0,'8'1'-174'0,"3"9"5"0,3 4 1 0,1 0 56 16,6 3-27-16,-4 4-5 0,4-1 60 0,4 7 22 16,-8-3 17-16,5-4-5 0,-1-1 24 0,-10-2 21 15,6-3 12-15,-6 1 11 0,-2-3 20 0,1-2 6 0,-1-6-4 16,-4 4 4 0,3 3 2-16,-2-3-18 0,2 5-2 0,-3-4-3 15,4 5-20-15,1-1-1 0,-3 4-2 0,4-4 1 0,-1 1-3 16,1 3 1-16,0-3 4 0,-3 2-3 15,3 0 3-15,-2-1 6 0,1 1 5 0,-4 1 2 16,2-2 5-16,-2-1 0 0,-1 0-2 0,-2 0 3 0,-2 3-1 16,-1-1-3-16,0 0-5 0,0 1 0 0,-3 0-5 0,-6 2 2 15,1 0 4-15,-1 2-2 0,-6 1 3 0,-3-2 1 0,-1 2-1 16,-10 2-1-16,3 1 0 0,-4-1-5 0,-3-2-3 0,-3 4 1 16,3-4-7-16,-7 2-5 0,4-4-7 0,0 1 0 15,-2-2-9-15,-1-2-36 0,3 2-7 0,3-8-12 16,-7 0-37-16,2-2 0 0,-2-2-22 0</inkml:trace>
  <inkml:trace contextRef="#ctx0" brushRef="#br0" timeOffset="59526.64">1865 3244 761 0,'-8'-10'17'0,"4"1"-6"0,2 3 0 0,2 1-14 16,2-3-4-16,5 5 4 0,4 3-21 0,7 2 7 15,-1 1-1-15,8 1 0 0,3 1 5 0,6 3 3 0,0-2 1 0,-4 1 5 16,-3 0 0-16,3 1 2 0,1 0 1 0,-4 2 0 15,3-1 3-15,-4-1 7 0,0 6-1 0,4-4 2 16,-2-3 7-16,0 1 1 0,2 5 2 0,1-7-3 16,-2 0 3-16,5 1-2 0,-2 1 2 0,4 1 1 15,3-1-2-15,5 0-7 0,0-2 5 0,-3-3-1 16,8 7-1-16,3-7-1 16,6 2-3-16,-1-5-2 0,6 4-1 0,1 1-2 15,1-2-1-15,10 5 1 0,-7-5-4 0,4 0-2 16,7 2 0-16,7 3 3 0,1-5-2 0,-1 0-1 15,9 0 3-15,-2-1-4 0,1-2 2 0,8 1-1 16,-3-2 3-16,2-1-3 0,0-1 1 0,-7 0 2 16,7-6-3-16,4 4 0 0,4-1 3 0,-9-5-1 0,-2 3-2 15,-1-5 3-15,-4 2-3 0,6 0 1 0,-9 0 1 0,1-3-3 16,0 3 0-16,5 6 3 0,-4-6 2 0,5 2-2 16,1 2 2-16,5 0-3 0,6 3 5 0,-5 0-4 0,0-6-1 15,1-1 1-15,7 5-2 0,-7 3 1 0,10-10 0 0,0 5 1 16,-2 2-2-16,3 3 2 0,-1 0 0 0,6-4 2 15,2 0-1-15,0-1 2 0,-2 6 0 0,-2-4 2 16,4 0-1 0,-3-2 0-16,2 1-1 0,-5 3-2 0,-1 1 1 15,-7-1-1-15,-2 3-2 0,6-2-1 0,-8 0 0 16,2-1 0-16,0 3 0 0,3-1 2 0,-3-2 0 0,8 0 0 16,0 0 3-16,0 2-3 0,0-1 5 0,-1 1-1 15,4-2-1-15,-1-1 1 0,1 0-2 0,-2 1-1 16,7 0 2-16,-4-2-1 0,3 0 1 0,-3-1-4 15,2 3 3-15,0-3-4 0,-4 0 8 0,1 0-2 0,4-1 2 0,-2 1 2 16,3 0-1-16,-9 1-4 0,1 0 5 0,2 1-5 16,1-1 0-16,0 4 1 0,-7-1-5 0,3 3-1 15,-6-3-2-15,4 3 3 0,1-2-1 0,-8 2-1 16,1 0 3-16,-5 0-4 0,1 0 3 0,0 0-1 16,-3 0 2-16,3 0-2 0,-3 0 0 0,-1 0 0 15,-1 0-1-15,4 2 1 0,-3-2 0 0,-2 1 0 0,-2-1 0 0,4 0-1 16,-6 2 1-16,9 0 0 0,-10-1 0 0,-1-1 0 15,9 0 1-15,3 2 0 0,-7-2 1 0,2 0-2 16,-1 0 0-16,-2 0 0 0,7 0 0 0,3 0 1 16,-11 0-1-16,4 0 1 0,-4 0-1 0,-2 0 2 15,1 0-1-15,-1 0-1 0,-5-2 2 0,2 2-1 16,2 0-1-16,0 0 1 16,-2 0-1-16,0 2 1 0,-3-2-1 0,3 4 1 15,2 0-1-15,-4 2 0 0,4-1-1 0,-4-1 1 16,-2 3-1-16,-1-1 1 0,-1 2 0 0,-5 0 2 15,-5-2 0-15,-3 0 4 0,4 2 1 0,-7-3-5 16,2 0 5-16,1-1-3 0,-5-1-1 0,2-3-2 0,-1 5 1 16,-1-2-3-16,1-1 1 0,-1 1 1 0,4-1-1 15,-5-1 0-15,1-1 2 0,-1 5 2 0,2-2-2 0,-5-1 0 0,-1-2 1 16,-1 1 1-16,-6 1 1 0,5 1-2 0,-2-3 1 16,-3 0-1-16,3 0-1 0,0 0 2 0,0-2-2 0,-1 1-2 15,2-2 3-15,-1-1-3 0,-4 1 1 16,4 2-1-16,1-1 1 0,-1-1 0 0,0 1 0 0,5-1 1 15,-6 3-1-15,1 0 0 0,3 0 0 0,-3-1 0 16,2-1 0 0,-5 2 3-16,-1 0-1 0,0-1-2 0,1-3-1 0,0 4 0 15,0-1 0-15,-1-1 0 0,-2 2 2 0,2-1-3 16,-3 1 1-16,3 1-1 0,-3 1 1 0,3-1 0 16,-3 3-1-16,3 5 1 0,-2-6-1 0,-5 0 0 15,3 4 0-15,-2-3 1 0,3 4 1 0,-3-3-1 16,-5 1 1-16,-1-4-1 0,2 6-1 0,-3 3 1 15,1-7-2-15,-1 3-5 0,-7-1-1 0,4 0-3 0,2-3-6 0,-2-1-4 16,-2-2-6-16,0-5-3 0,-3 2-8 0,1 1-11 16,-4-5-2-16,0-1-5 0,0 1-13 0,6 1-43 15,-5-3-21-15,0-2 39 0,8-2 95 0,1-9-77 16</inkml:trace>
  <inkml:trace contextRef="#ctx0" brushRef="#br0" timeOffset="60043.69">20371 2270 1502 0,'-3'-14'3'0,"5"5"-2"0,-2 6-131 15,8-1 42-15,3 4 10 0,1 7-57 0,2 2 61 16,7 2-19-16,4 2 2 0,2 4 70 0,6-3 11 16,-3 2 2-16,3 0-5 0,-3-1 13 0,4 0 11 15,1 0 3-15,-5-2 1 0,1-1 9 0,2 1-6 0,-3-4 2 0,6 2-1 16,0 0-7-16,4 2-4 0,-4-2-2 0,5-2 0 16,0-1-5-16,-4 0 2 0,7 0 3 0,-9 2-1 15,1-7 3-15,-1 3 1 0,1-1-1 0,-8-1 2 0,2 3 1 0,-3 1-3 16,1 1-3-16,-3-7 2 0,-4 7-4 15,1-1-1-15,-5 0 0 0,2 1 0 0,-3 1-2 16,-2 1 0-16,-1 0 0 16,-2 4 0-16,0 3 0 0,-8-3 0 0,6 0 0 15,-7 2 0-15,-1 2-1 0,-1-2 4 0,-3 3 0 16,-6-1 0-16,4 0 2 0,-3 3 1 0,-6 0-1 0,1 3 4 16,-1-1-1-16,-6 3 1 0,4 3 2 0,-9 1-1 15,3-1 4-15,-3 1 4 0,-2-1-2 0,-1 5 4 16,-1-4 3-16,-4 1-5 0,3-1 2 0,-4-4-2 15,2 3-3-15,2 1-3 0,2 2-1 0,0-3-3 0,3-1-1 0,-2 1-2 16,0-2-3-16,4 2 3 0,-3-4-3 0,0 0 1 16,-1-4 2-16,3-2-5 0,-1 1 4 0,6-1-4 15,-1-3 0-15,4-1-4 0,2-2-5 0,3-1-13 16,0-1-19-16,2 1-3 0,2-2-24 0,3 0-86 16,0-2 123-16,4 1-53 0,8-2 84 0</inkml:trace>
  <inkml:trace contextRef="#ctx0" brushRef="#br0" timeOffset="65027.6">11382 438 275 0,'1'-6'14'0,"1"-1"-9"15,-2 4 1-15,3-2 2 0,2 2-12 0,-1 0-2 16,-2 0 2-16,3 1 0 0,1 2 7 0,0 0-3 0,-1-1 8 0,-2 1 14 16,0-2 1-16,2 2-3 0,-2 0 18 0,-1 0 2 15,-1 0 5-15,1 0 0 0,3-1 2 0,-5 1-4 16,3-4 0-16,-3 4 1 0,-2-3-7 0,2 2-10 15,-1-2-1-15,-3-1 1 0,4 1-10 0,-1 2 5 16,-1-2-7-16,4 1 1 0,-1 0 2 0,4 1-7 16,-5 1-1-16,3 0 2 15,-1 0-10-15,7 1 1 0,-7 3-1 0,-2-3 0 16,1 4 0-16,3 1-1 0,-4 0 2 0,0 2-2 16,0 2 1-16,-2 1 3 0,2 3-1 0,0 3-1 15,0 2 2-15,0 3-1 0,0 2-1 0,-2 6 1 16,2-2-4-16,-3 5 0 0,-3 0 0 0,6 3 1 15,-5 0 0-15,5-3-1 0,-4 0 2 0,4-1-2 16,-5-2 1-16,5-5-1 0,-3 2-2 0,1-7 1 0,2 1-3 0,-1-6-10 16,1 1-5-16,-2-3-2 0,2-2-13 0,5-2-19 15,-5-3-18-15,4-3-1 0,1-3-29 0,-2-3 1 16,7-5-18-16</inkml:trace>
  <inkml:trace contextRef="#ctx0" brushRef="#br0" timeOffset="65566.78">12330 76 1144 0,'-1'-5'48'0,"4"8"-99"0,1 2 49 0,4 3-128 16,-3 3-3-16,6 3 10 0,-1 4 18 0,4 2-5 15,-2 0 17-15,-2-2 44 0,-7-1 10 0,6 2 13 16,-1 0 43-16,-2-2 18 0,-4 0 0 0,-2 1 2 0,0 1 14 0,0 1-14 16,0 2 2-16,-3 2 0 0,-2-6-17 0,2 8-1 15,1-1-3-15,2-3 0 0,-3 3-3 0,2 0-1 16,-2 2-2-16,-1-2 1 0,4 5-2 0,-3 0-5 15,0 1 0-15,-5 5 1 0,8 1-4 0,-8-1-2 16,5 0 1-16,2 3-2 0,-4-2 0 0,2 2 0 16,0-1-2-1,0-1 2-15,1-2 0 0,2 0 0 0,0-4 0 0,-6-1-2 16,1 3-1-16,5 0 0 0,1-5-2 0,-1-3-1 16,-1-1-3-16,-1 3 0 0,2-4 0 0,0-2 1 15,0-7-2-15,0 0 5 0,0-1 0 0,2-2 1 16,-2-5 3-16,0-1 0 0,-6-4 5 15,6 1 0-15,0-2 1 0,0 0-1 0,0-3 0 0,-4-2 4 16,4-1-2-16,2-1-4 0,0-2 0 0,-2-4-5 0,0 1-2 0,0 1-16 16,0-5-5-16,6 0 1 0,-3 4-17 0,0-6 9 15,4 0-3-15,-3 3-2 0,1-2 10 0,-2-3 14 16,-3-1 4-16,-1 1 3 0,1-2 13 0,-5 0 3 16,3 3 2-16,2-3-3 0,0 0 3 0,-3 3-18 15,2 0-20-15,1 2-9 0,-7-1-30 0,4 1 1 0,3 3-30 16</inkml:trace>
  <inkml:trace contextRef="#ctx0" brushRef="#br0" timeOffset="66146.31">11339 707 487 0,'8'-2'-3'0,"5"2"2"0,-1 2 1 0,1 1-5 16,-1 0 4-16,1 0 1 0,3 2 0 0,-1 1 3 16,4-1 4-16,-5-2 0 15,1 0 10-15,5-1 16 0,-4-2 3 0,3 0-2 16,1 0 19-16,-7-5-5 0,1 4 5 0,3-1-2 16,0-1-4-16,-1 4-8 0,0-1-2 0,-2-3 0 15,3 0-7-15,4 3-3 0,-2-3-4 0,-4 0 1 16,1 1-3-16,-2-1 0 0,-1-5-3 0,4 7-1 15,-7-4 1-15,5 5-6 0,-2-3-1 0,0 0 0 16,-1-1-5-16,2 1 3 0,-1 6-4 0,1-3-1 0,0 2 0 0,-1-5 0 16,1 3 1-16,2 0 0 0,-2 3-1 0,5-3 0 15,-4-3 1-15,-2 1-2 0,3 2 1 0,1 2-1 16,-3-1 2-16,4-1-2 0,-6-1 1 0,4-1-1 16,-5 2 0-16,3 0 1 0,-3 0-1 0,2 0 0 15,-1 0 0-15,-4 2-2 0,5-2 1 0,-7 1 1 16,5 1-1-16,2-2 1 15,-2-2 1-15,-5 1 0 0,0-2-1 0,0 3 0 16,2-5-1-16,-1 5-4 0,-7-3-2 0,4 1 0 16,-2 2-6-16,-2-1-16 0,1 1-9 0,-1 0-1 15,2 0-21-15,1 0-42 0,-4 0-20 0,-3-2-5 16,3 2-52-16,-7-3 2 0,-3 3-33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43:26.5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13381 911 314 0,'3'0'84'0,"2"0"-46"0,-4 0-38 0,3 0 81 15,0-1-139-15,3 1 4 0,-4 0 8 0,5-2-2 16,-5 1 11-16,-2 1 31 0,1-4 9 0,-1 1 3 16,-1 0 37-16,0 0 5 0,0-2-1 0,-4 1 5 15,4-1 2-15,-2 0-20 0,-3 2-1 0,2-2-4 16,2 2-18-16,-1 1-5 0,-1 1-2 0,0-2-2 15,1 0-3-15,-1 1 3 0,2-1-2 0,1 0 1 16,-2 0 2-16,-1-2 2 0,3-1-1 0,0-1 3 16,-3-1-1-16,1 2-2 0,1-2 4 0,1 2-5 15,-2 1 0-15,2-6-2 0,0 5 1 0,0 0-1 16,0 3-2-16,-2-4 1 0,1 3 0 0,-4-4-1 16,3 0 1-16,-1 0 0 0,-1 2-2 0,-4-1 3 0,3-2-1 15,-3-4 0-15,-1 2-1 16,-2 2-1-16,-2-2 0 0,2 0 1 0,-1-3-2 0,-4-4 2 15,0 3 0-15,2-3 1 0,-3 6 0 0,-2-4 0 16,0 0 0-16,0 1 1 0,0 4 0 0,-3 0 1 0,3 1-2 16,-3 2 0-16,-5 2-11 0,2 1 6 0,2 4-7 0,-6-1 3 15,4 4-1-15,-5 2-4 0,0 1 7 0,-1 3 2 16,1 0-3-16,2 3 2 0,-4 0 2 0,2 3 1 16,-1 0-1-16,0 2 1 0,-1 0 0 0,5 4 2 15,-1-1 3-15,-3 0-2 0,2 0 1 0,3-4-2 16,-3 4 1-16,4 0 4 0,0 2-4 0,3-2 1 15,-2-1-2-15,9 4 0 0,-1 0 1 0,-6 0 1 16,6-1 0-16,-4-2-1 0,5 1 2 0,6 1 2 16,1-1 0-16,-11 1 1 0,13 2 0 0,0 1-2 15,4-1 2-15,2 1 3 0,3 1-2 0,0-3-1 16,-3 6 2-16,15-1 2 0,-11-3 3 0,4-1 1 16,0 3-1-16,5-1-1 0,-1-5 4 0,-1 7-1 15,11-7-3-15,-8 2 1 0,2 0-2 0,6 4 2 0,-3-4-3 16,1-2 3-16,2 4 1 0,-1-2 2 0,1 0-1 15,2-3-3-15,-1 1 2 0,-4-3-2 0,5 1 3 16,1-1-8-16,0 0 0 0,-2-1-2 0,1 1 0 0,1-1 1 16,-3-2-3-16,2 0 3 0,3-1 0 0,-1-4-3 15,-2 1 3-15,4-2 0 0,4-4 2 0,-1-1 1 16,1 1-1-16,1-1 0 0,3-5-4 0,0-1 7 16,3-2-4-16,-2-3-2 0,2 1 0 0,-5-4-1 15,7 0-2-15,-4-2 3 0,-4 0 2 0,1-1-3 16,-1 0 5-16,-1-2-1 0,5 1 1 0,0-4-1 15,-8 0 1-15,5-2 1 0,-6 1-1 0,6-2 1 16,-2 2 2-16,-5-4-2 0,-5-1 4 16,3 3-1-16,2 1 0 0,-4 1 0 0,-4 3 0 0,0-4 2 15,-5 2 0-15,0 2 2 0,-1 1-3 0,-5-3 2 16,-4 2 1-16,1-5 0 0,-2 2-2 0,-1 1 1 16,-2-5-2-16,-2 4-1 0,-1-2-2 0,-2-2 0 0,1-1-2 15,-4 0 0-15,-3-1 0 16,-3 1-1-16,-1-1 1 0,1-1-2 0,-1 2 6 0,-7 0-7 0,-2-4 2 0,-3 1-4 15,4 1 0-15,-3 2 2 0,0 0-5 0,-4 1-2 16,-2 2-5-16,7-1 2 0,-3 1-3 0,3 4-6 16,-4 3-6-16,1-3 2 0,0 4-7 0,-2-2-13 15,2 4-6-15,-5 2-5 0,3 9-15 0,0-2-30 16,-2-4-27-16,4 7-9 0,1 0-44 0,1 0 1 16,2 0-36-16</inkml:trace>
  <inkml:trace contextRef="#ctx0" brushRef="#br0" timeOffset="22328.24">14046 3406 228 0,'-14'9'40'0,"6"-1"-48"0,4-6-1 0,0-4-6 15,-3 4 3-15,-1-1-3 0,1 1 2 0,-4 3 0 0,2-5 31 0,1 4-14 16,-4 3 17-16,-1 1 8 0,2-4 2 0,-3 4-3 15,0-3 8-15,3 0-8 0,-2 1 4 0,2 0 3 16,0 0-9-16,2-2 1 0,1 0-1 16,0-1 0-16,3 2-1 0,0-5 0 0,1 0-1 0,-4-1 2 15,5-1-1-15,-1-1-4 0,4 0-1 0,0 0 0 16,-3-5-4-16,3 3-1 0,0-1-1 0,3 1-2 0,-1 0-1 0,0-4-2 16,1-1 2-16,0-1 0 0,2 7-1 0,-5-9 1 15,0 4 0-15,1-1-2 0,-1 1 3 0,3 7-1 16,-3-3-1-16,0 4-1 0,0-4-2 0,4 5-1 15,-4-1 0-15,-5-6 1 0,5 6-3 0,-3-2 1 16,1-2-2-16,-4 0 3 0,4 5 0 0,-3-5 3 16,-1 5-2-16,1 0 1 15,-4-3 3-15,-4 0-7 0,6 2 3 0,-12-3-1 16,3-2-4-16,2 6 1 0,-5-3 0 0,5 1-3 16,-2 1 3-16,3-2 1 0,-4-2 0 0,3 3-3 15,-2-1 1-15,-1-3 1 0,1 0-3 0,-4-1 4 0,6 4-2 16,-5-5-3-16,-2 1 2 0,7 3-1 0,-3 0 0 0,-4-3 0 15,1 4 0-15,1-2 1 0,-3-1-1 16,2 3 0-16,-1 3 0 0,-2-2 2 0,2-1-2 0,1 3-1 0,-5 0 1 16,4 2 0-16,-1 3 1 0,0 1 1 0,2 0-2 15,-1 1 0-15,-2 0 1 0,-1 1 0 0,7 2-2 0,-2 4 0 16,5-2 0-16,-2 1 0 0,5 3-1 0,-3-2-1 16,1-2 0-16,2 6 3 0,5-1 1 15,-2 0-1-15,-1 1 0 0,5 4 0 0,-5-3 2 0,9 3-1 16,2 1-1-16,-2-1 0 15,7 2-4-15,-5-2 4 0,9 3-1 0,0-1-1 16,2-2 3-16,2 0-4 0,6 0 1 0,-4-2-2 16,-1-1 3-16,6-2-1 0,1-1-1 0,-2 0 2 15,-1-1-3-15,2 0 2 0,-6-3 1 0,3 5 2 16,1-4-1-16,-2 1-1 0,1-1 1 0,-4-1 0 16,6-2-2-16,-4 1 2 0,0 1-2 0,5-5-1 15,0 4-3-15,-4-7 2 0,2 3-2 0,1 1-2 0,-1-2 4 0,-6-1-4 16,7-1-1-16,-4 1 3 0,5-5 2 0,5 0 0 15,-15-2 3-15,9-1 0 0,4 0 0 0,3 0 1 16,1-3 0-16,-6-1 0 0,-1 4-1 0,-1-5 1 16,12 5 0-16,-10-5 0 0,-2 2 0 0,1-6 1 15,-5 5 0-15,7-2 1 0,-9-1-1 0,1-2 2 16,3 2 0-16,-5 3 0 16,0-6-1-16,0 7 0 0,-1-7 0 0,1 4 0 15,-1-1 2-15,-2 2-1 0,0-3 1 0,1 0-1 16,-2 2 1-16,-2-2-1 0,1 0-2 0,-1 0 3 15,-5-2-2-15,2 2 1 0,3 0-1 0,-7-1-3 16,4-1 0-16,-2 0 2 0,-3 1-4 0,0-1 3 0,2-1-1 16,-2 0-1-16,-8 0 3 0,5 0-2 0,-7 1-2 15,4 1 1-15,-4-4-5 0,-2 3-4 0,-1-1 0 0,1 1 1 0,-1-1-3 16,1 3 8-16,-6-3 1 0,1-2-6 0,3 5 10 0,-2-1 0 16,0-2-3-16,-3 1 3 0,2 2-4 0,0 0-9 15,-2 2-3-15,3 1 2 0,1 0-10 0,-6 2-9 16,4-1-3-16,-5-1 0 0,0 2-9 15,-5-5 2-15,8 5-1 0,-3 3-5 0,2-7 4 0,-1 6-20 16,4-1-6-16,3 2 19 0,-2-4 52 0,7 6-39 0</inkml:trace>
  <inkml:trace contextRef="#ctx0" brushRef="#br0" timeOffset="23594.01">11608 3658 689 0,'0'-10'14'0,"-1"4"-13"0,2 3-48 16,4 0 0-16,-2-1 10 0,-3 3-49 0,9 1 12 0,-9 0 15 15,4 0-5-15,-4 0 19 0,0 0 31 0,-4 0 8 16,-7 0 8-16,10 0 34 0,-10 0 3 0,5-2 4 0,-9 2 2 16,0-1 5-16,1 1-8 0,-4-2-3 0,6 2-1 15,-6 0-8-15,1 0-6 0,3 0-5 0,-5 0-1 16,5 3-8-16,-2 0-5 16,2 2 0-16,-6 1-2 0,1 1-5 0,-2 2 4 15,1 1-2-15,-2 2-1 0,0 2 1 0,3 0-1 16,-3 4 3-16,-2-2-2 0,5 2 0 0,-3 6 0 15,-1-2 1-15,-1 3 1 0,-1 2-1 0,5-2 2 16,-4 0-1-16,2 5 1 0,-3-3 0 0,11 3 3 16,-2 3-4-16,0-3 2 0,8 0 0 0,-4 4 0 15,7 2-1-15,-3-1 2 0,8 1-3 0,0-4 0 0,0 1-1 0,0-2 2 16,-1-1-3-16,1-2-2 0,1-1 2 0,-1-2 0 16,3-1 1-16,-4 3-1 0,7-9 2 0,0 0 1 15,1 2 3-15,-3-4 7 0,10 0-3 0,-3-5-3 16,0 3 8-16,4-5-3 0,-3 7-3 0,1-3 5 15,1-7-7-15,2 5-2 0,-4-3 1 16,6 1-1-16,-1-4-1 0,-3-2 0 16,2 0 0-16,1-3-3 0,0 2 2 0,-3-1 0 15,4-4 4-15,1-3-5 0,-4-4 2 0,4 1-2 16,-3-2-1-16,0-2 7 0,1 1-6 0,2-7-1 16,-3 8 0-16,-1-5 2 0,4 4 0 0,-5-6 1 15,2 3 4-15,-2-4-4 0,0 1 3 0,2 1 0 16,-2-3 5-16,-1 1-6 0,-7-2 4 0,7 1-1 15,-5-2-1-15,-2 0 1 0,3 0-2 0,4 0 1 0,-15-3-2 0,4 1 0 16,0-1 0-16,-1 0 5 0,9-2-3 0,-10-1 3 16,0 2 1-16,-4 0-3 0,6 2 3 0,-2 2 2 0,-3-1-3 15,0-3 2-15,-5 3-1 0,2-1 1 0,-1-3 3 0,1 5 0 16,1-3-2-16,-4-2 2 0,4 4 0 0,-9-1-1 16,4 4-1-16,-2 1 0 0,1 0-1 0,-3-1-4 15,0 1 1-15,1 1-3 0,0 3-2 0,1-1-1 0,-5 2 0 16,1 3 0-16,2 0-2 0,-2 1-4 0,2 3-2 15,0 0 1-15,-1 4-7 0,3 0 0 0,1 0-65 0,1 3 13 16,6 3-22-16,-3 2-74 0,3-1 94 0,4 3-86 16,0 1 152-16</inkml:trace>
  <inkml:trace contextRef="#ctx0" brushRef="#br0" timeOffset="25383.59">11372 9753 925 0,'-11'-10'40'0,"5"4"-10"16,-2-2-7-16,6 3-23 0,-4-1 12 0,3-2-9 16,1 2-20-16,2-2 7 0,0 0-4 0,0 0 2 15,0-1 5-15,0-1 11 0,0 1 7 0,0 1 1 0,-1-1 13 16,-1-1 6-16,-4 1 1 0,3 1 0 0,1 2 5 0,-4-2-10 15,1 2-3-15,2-2 5 0,-5 1-13 0,5 1-3 16,-2 0 2 0,-2 0-5-16,-3-2 2 0,4 1 5 0,-4-1 1 15,1 2 1-15,1 0 7 0,-3-2-2 0,-1 0-2 16,-1-1 3-16,-6-1-3 0,3 2-7 0,1-3-1 0,-7 2-4 16,4 0-5-16,-8-4-1 0,7 7 1 0,-8-2-5 15,2 2-1-15,-4-1-4 0,4 4 1 0,-3 0 3 16,-4-3-6-16,10 6 7 0,-14-5-4 0,10 10 1 15,-1-1 4-15,2 0-3 0,-4 2-2 0,9 5 4 0,-4-2-8 0,1 7 0 16,5 1-4-16,-2-3 2 0,3 7-3 0,-2 2 3 16,1 1 0-16,4 3 1 0,2 1 3 0,-1 2 2 15,2-2 2-15,5 5-1 0,-2-1 3 0,5 1 1 16,-3 0 2-16,2 1 0 0,4 0 2 0,0 0-5 16,0 1 1-16,0-4 0 0,4-2-1 0,0 4 0 15,-1-4-1-15,4 3-2 16,-1-4 3-16,0 2 3 0,2-5 3 0,-2 2-2 15,4 0 5-15,-1-5 0 0,2-2 3 0,-3-1-15 16,5-2 4-16,-1 1 7 0,4-3-5 0,-2 0-6 16,2-3 8-16,0 2-1 0,-1-4-1 0,3-1 1 15,-3-1-3-15,4-2-1 0,0-1 0 0,-3-2 0 16,3-1 0-16,-2-1 2 0,0-1-1 0,10-1 0 16,-3-2 3-16,-2-2-4 0,-2 0 3 0,-1 0-1 0,6-2-1 0,-1-1 0 15,-1-2 0-15,-7 1-1 0,3-4-1 0,2 2 1 16,2-3-1-16,-1-2 1 0,-5 1-2 0,2-4 1 15,2 0-2-15,-1-2 3 0,-3 3-1 0,-1-1-2 0,3-2 1 16,-2-2 0-16,-2-3 0 0,3 4 1 0,-2-1 0 16,-2 2-4-16,0-1 5 0,-1 0-1 0,0-1 4 15,-1 2-3-15,-1 6 2 0,-1-6-3 0,-2 7 1 0,1-5 5 0,-4 0-3 16,3 4-1-16,-5 0-3 0,-2-2 1 0,4 3 1 0,0 3 0 16,-5-6 0-16,0 2-3 0,1 3 3 0,-1-2 0 15,-1 0 2-15,-1 1-2 0,-4-1 1 0,0-2 0 16,-1 4 2-16,-1-4-3 0,-4 2 0 0,-1-2-2 15,-1 2-3-15,-5 0 1 0,2-2-5 0,-7 3-3 16,-2-1-3-16,-3 2 0 16,-1 2-5-16,-3-3-12 0,-4 4-2 0,-6 1 0 15,1 3-13-15,-1 1-40 0,-6-1-38 0,2 5-6 16,-5 0-59-16,5-3 5 0,-2 8-57 0</inkml:trace>
  <inkml:trace contextRef="#ctx0" brushRef="#br0" timeOffset="46866.79">9804 900 207 0,'-8'-1'10'0,"-3"-1"-11"16,8 2-1-16,-5 0-13 0,3 2 13 0,1-1-11 16,2 1 8-16,0 1-23 0,1 0-1 0,1 0 8 15,-2 0 2-15,-6 1-6 0,5-3 14 0,-1 1 9 16,-4-1 5-16,-5 1 2 0,5-2 11 0,2 0 10 0,-7 1-1 15,1-1 1-15,9 0 7 0,-7 0-7 0,-2 0 0 16,1 2 2-16,6-2-9 0,-8 0 1 0,5 0-2 16,2 2 1-16,-13-2 1 0,10 1-3 0,3-1 2 15,4 2-5-15,-11-2-1 0,10 1-5 0,-6-1 2 0,3 2-3 16,2 1-5-16,1-1 2 0,-3 1 1 0,-2-2 0 16,7 2 1-16,-9-1 8 0,2 1-2 15,7-1 5-15,-1-1 5 0,1 1-3 0,-3-1 3 0,8 1 0 16,-1 0-2-16,-2-2-2 0,6 4 0 0,-7-1 1 15,-2-1-3-15,2 1 2 0,0 0-4 0,2 0 1 16,-9 1-1-16,7 0 3 0,-1-1-3 0,-2 1 1 16,6 0-1-16,-3 1 2 0,0 0 3 0,0-1-1 15,8 3 0-15,-10-1-4 0,4 4-2 16,-1-1 5-16,1 2-8 0,-4 2-1 0,-1-1-1 0,-2 2-2 16,-6 0-1-16,8 4 0 0,-2-3 0 0,2 6 0 15,-1 3-2-15,4-2 2 0,-2 1 1 0,0 1-1 16,2 2 1-16,-1 0-3 0,-1 2 2 15,-3 0 2-15,-2-6-2 0,5 7 4 0,-6 0-2 0,5 3-3 16,-5-2 6-16,5 0-2 0,1 0 0 0,-2-4 0 0,1 3-3 0,-1-4 0 16,4-2-1-16,-3 1-1 0,3 0-1 0,0-1 4 15,-6-2-1-15,6-2-2 0,-2-1 2 16,2 0 0-16,0-1 1 0,2 0-3 0,0-3 1 0,-1-1 2 16,4 0-2-16,1 1 1 0,-6-2 1 0,6-1-3 15,-6-3 1-15,2-5 2 0,-2 2-4 0,3 3 0 16,5-5-1-16,-8-3 1 0,5 2-1 0,-2-1 2 15,6 1 0-15,1 3-2 0,-4-2 3 0,-1-3-2 16,-2 4 0-16,10 0 1 0,-1 2-2 0,-2-6 0 16,-3 5 4-16,3-4-4 0,6 2 1 0,4 4-1 15,-1-3 0-15,-2-1 1 0,2 2-2 0,6 1 1 16,-1 1-3-16,4 1 3 0,-3-4 0 0,2 3 0 16,-2-6 0-16,2 4 1 0,-3 0 0 0,2-4 0 15,3 4 2-15,1-5-1 0,-4 6 2 0,1-3 0 16,3 4 1-16,3-4 3 0,-6-3 1 0,4 5-7 15,-1-1 5-15,-6-2 0 0,4 1-1 0,-1-1 0 0,-1 1-3 16,0 1 6-16,2 4 1 0,-5-3-3 0,3 0-1 16,2 3 1-16,-4-2 0 0,-2-1-2 0,-4 1 0 15,4 0-3-15,-7-1 1 0,2 1 0 0,2 0 1 0,-5-1-2 16,2 0 1-16,-1 0 2 0,1-4-1 0,-2 1-1 16,0 1 2-16,1-2 7 0,-3-1 1 0,1 0-5 15,-4 0 8-15,-4 0-1 0,4-4 14 0,-5 1-5 16,-1-2 4-16,1 2-6 0,-4-4 0 0,0 0-1 15,0 0-5-15,0-1-1 0,-3-1-5 0,0 0 1 16,2-2-2-16,-1-7-4 0,-1 4 3 0,-3 0 0 16,2-3-3-16,-2 1 0 0,1 2 3 0,1-7-3 15,-3 6 3-15,3 0-3 0,-3-2-2 16,3 0 1-16,-1-2-2 0,-1 2 1 0,4-2-2 0,-1 5-1 16,-2-4 0-16,2-2 0 0,1 3 0 0,2-2 2 15,0 1-1-15,-1-2 0 0,1-2 0 0,0 1-1 16,0 1 2-16,0 0-1 0,0-1 1 0,0-1-2 0,1 3 1 15,-1-1-1-15,0-1 1 0,0-1-1 0,0 2 1 16,0-2 0-16,0 1 0 0,0 1 1 0,-1 1 1 16,-2 0 0-16,-2 0-1 0,2 0 2 0,0 4-1 0,-5-3-1 15,5 0-1-15,-7 0 0 0,6 4-1 0,-7-3 0 16,3 3 0-16,0 1 2 0,-2 0 0 0,-1-1-2 16,0 5-1-16,0-1 1 0,3-5-2 0,-4 4 2 15,1-2-1-15,-3 2 0 0,1-2 1 0,1 1-1 16,1-1 0-16,-4 1 2 0,3 1-1 0,-4-2 0 15,7 2 0-15,-4-1-3 0,0-1 3 0,-2 4 0 16,5-2 3-16,-2-1-5 0,-1 5 1 0,7-3-1 16,-10 1 2-16,8 1-3 0,-1 0 0 0,1 0 2 15,-6 3-2-15,6-2 1 0,-3 2 1 0,0 0-2 16,-3 0-1-16,0 2 2 0,-1 0-3 0,3 0 1 16,1 1-1-16,-3-1 0 0,-2 3 0 0,0-1 0 15,4 2 1-15,-4 1 2 0,-1 1 0 0,-4 3-4 0,-1 1 1 16,-3 0 2-16,0 1-2 0,-2 3 2 0,-3 0-1 15,2 2-1-15,-5 1 4 0,1 0-4 0,-5 2 4 16,0 1-3-16,-8-1-1 0,2 0-5 0,6 1-5 16,-3 0-4-16,-1 1-6 0,4-4-17 0,4 3-10 0,3-4-3 15,5 1-22-15,3-2-57 0,1-1-24 0,1-1 45 16,5 1 114-16,3-6-97 0</inkml:trace>
  <inkml:trace contextRef="#ctx0" brushRef="#br0" timeOffset="48383.55">8687 2992 1055 0,'-11'-9'-22'0,"5"1"-4"0,-2 3-1 0,5 1-31 15,1 2 5-15,2 2 8 0,0 3-27 0,2 2 36 16,1 3-7-16,0 1-9 0,3 2 43 0,-4 0 6 16,-2 0 12-16,2 2 1 0,-1-1 10 0,4 1 9 0,-5-2-1 15,0 0 2-15,0-2 9 0,-3 2-13 0,3-1 1 16,0-1-2-16,0 2-11 0,0 0-4 0,0 3-2 16,0-3-3-16,0 7-3 0,4-1-1 0,-2 0-1 0,0 5 0 15,-1 0-1-15,2-3 3 0,0 2 0 16,-1 9 0-16,0-8 4 0,-1 6-1 0,-1 0 1 0,-1 2 1 15,-1 3-2-15,0 5-2 0,-1-2-1 0,3 0 1 16,-4 5-3-16,4 3 0 0,0-1 0 0,-2-2-2 16,0 4 0-16,1 2 3 0,-2-3-1 0,0 0 0 15,1 5 1-15,0-8 0 0,-1 5 0 0,-1-2 3 16,-1-3-3-16,3-4 1 0,-4 0 0 0,3-1 2 16,0-5 1-16,-4 1 3 0,4-2 1 0,2-5-2 15,-1 0 4-15,-1-3-3 0,0-3 2 0,0 0 3 16,1-5-4-16,2 0 5 0,-1-9 0 0,1-1-1 15,-2 0 6-15,2 2-3 0,0-3 1 0,2-3 1 16,-1 0-3-16,1-2-2 0,4 2 0 0,-1 0-2 16,4-1-1-16,-3-4-2 0,4 0-2 0,4-1 1 15,-1 1-2-15,2-2-4 0,6-1 2 0,-2-2 0 16,4 1-3-16,1-1-1 0,6 2 0 0,3-4 0 0,3 4-2 16,-3-1 0-16,6-2 0 0,4 0-1 0,-2 0 0 0,3 0 1 15,0-2-1-15,-3 4 2 0,3-2 0 0,1 0 0 16,-5 1 4-16,5-1-3 0,-5 2 2 0,2-2-1 15,-4 1 2-15,4 2-1 0,2 0-1 0,-6 1 4 16,1-1-4-16,-6 3 1 0,2-1 1 0,-2 3 1 16,-3-1-2-16,-6 1 5 0,-6 2-2 0,4 1-2 15,-4-2 4-15,-1 2-1 0,-3 0 1 0,-1 2-2 16,-5 1 0-16,1 0 1 0,1-1-1 0,-6 1 0 16,4 0-1-16,-5 0-1 0,0-3 1 0,4 5 3 15,-6-4 0-15,1 1 1 0,-1-1 4 0,1-1 5 16,-2 0-2-16,0 0 6 0,3-1 3 0,-6-2-5 15,1-2 3-15,1 0-1 0,-1 1-4 0,-1-6 1 16,-3-1-8-16,3 0 2 0,-2 0-2 0,-3-6 2 16,0 1-3-16,2-4 1 0,-5-1 3 0,3 2-3 0,-1-4-4 15,-1-1 2-15,-2 2-3 0,2-2-1 0,-1-7 2 16,5 6-5-16,-7 0 2 0,2-7-2 0,2 4 3 16,3-2-3-16,-4-1 0 0,1-1 1 0,2 2-3 15,-1 2 3-15,7-5-1 0,-9 6 0 0,6 0-3 0,-7 1 3 16,4 2 0-16,1 2 0 0,3 2 0 15,-6 1 0-15,-6-3 2 0,4 1-3 0,7 7 1 16,-4-2 0-16,0 1-1 0,-5-4 1 0,4 5 0 0,-2-1-5 16,3 4 5-16,3-1 1 0,-4-1-1 0,3 5-1 15,-4 1 0-15,5 0 1 0,-12-2 0 0,11 1 0 16,-5 0 1-16,0 2-2 0,-3-2 0 0,0-5-1 16,7 12-4-16,-4-7 4 0,3 0-3 0,-1 5 3 15,3 1 1-15,-4-1-3 0,9 3 4 0,-1 0-1 16,-12-6 0-16,6 4-1 0,5 1 2 0,-5-2-4 15,3-1 3-15,-1 1 0 0,-2-3 0 16,-1 4 0-16,6-1 1 0,-5 0 0 0,-2-2 0 0,4 1 0 0,-2 4 1 16,-3-2 0-16,5-1 2 0,-5 0-3 15,3 3 0-15,-5-3 0 0,4-2 0 0,-4 5 1 0,-1-3 0 16,2 1-1-16,-6 2-1 0,3 0 1 0,-3 0 0 16,-1 5-1-16,0 0 1 0,-3-2-2 0,-1 2 2 0,-1-2 0 15,-2 3 3-15,-3 2-2 0,2-5 3 0,2 5-2 16,-3-3 2-16,-3 1 1 0,5 5 0 0,-4 0-3 15,5-5-1-15,-1 1 0 0,-3 2-1 0,-1-1 4 16,5 0-2-16,3 3-2 0,-8-7 4 0,8-2-2 16,-3 4-2-16,5 8 3 0,1-10-4 0,-2 3-3 15,4 3-4-15,-2-7-1 0,5 5-3 0,0 0-29 16,1-4-8-16,1-2-3 0,-1 3-32 0,0-4-90 16,2-1 133-16,8 3-58 0,-5-9 99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46:04.6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23004 8480 202 0,'0'-5'-56'0,"0"-1"16"16,-1 3 1-1,1-2-4-15,3 1 40 0,-3 0-2 0,9 0 6 0,-1-1 6 16,-5-1 2-16,4 1 6 0,1 2 4 0,-5-2 9 15,3 0 7-15,-1 2 1 0,-5 3 13 0,0-1-9 16,1-1-4-16,-1 2-1 0,2 0-7 0,-2 0-8 16,0 0-1-16,0 0-7 0,0 0-5 0,-6-1-1 15,6 1 3-15,0 0 1 0,0 0-1 0,0 0 3 16,-2 0-1-16,-1-2-1 0,-3-4 2 0,6 4-1 0,-10 2-1 0,10-1 0 16,-3-1-2-16,-2 0 2 0,5 2-2 0,0 0 0 15,0 0 0-15,0 0-4 0,0 0-2 0,-3-1 4 16,3 1-8-16,3 0 5 0,-1 0 1 0,-1-3 2 15,-1 4 6-15,2-1 3 0,-2 0 2 0,0 2 1 16,0-1 3-16,5-1 0 0,-4 2-2 16,-1 0 2-16,5-1-2 0,-2-1 3 0,0 0-3 0,10 2 6 0,-4-2 0 0,-9 0-11 15,8 0 8-15,-1 1-3 0,2 1-3 0,-7-1-3 16,5-1 2-16,-7 2-3 0,-3 1 0 0,11-1 1 16,-8-2 0-16,0 1-1 0,0 1 2 0,0-1 2 15,0 1-2-15,8-2 2 0,-2 0 0 0,4 2-2 16,1-1 1-16,-3 1-2 0,3-1-1 0,3 1-5 15,3 3 1-15,-1-4 1 16,0 2-3-16,1-1-3 0,3 3 2 0,5-4-4 16,1 1 1-16,0 1-1 0,0-3-1 0,0 1 0 15,3 1-1-15,-3 0 0 0,4-1 0 0,-3 1 0 0,-2-2-1 16,-1 0 0-16,4 1 2 0,-3-1 0 16,0 5 0-16,2 0 0 0,0-2 0 0,-2 0-1 0,2 3 0 15,-2 1-3-15,0-3-3 0,2 3 1 0,-2-4-5 16,0 3 2-16,-4-3-2 0,-1 4-2 0,4-3 1 0,-4 1-6 0,-3 0 4 15,1-5-16-15,-4 3-2 0,3-3-22 0,-3 3-6 16,-1-5 4-16,-2 2-32 0,2-1-5 0,-2-2 37 0,-4-2-23 16,4-1 79-16</inkml:trace>
  <inkml:trace contextRef="#ctx0" brushRef="#br0" timeOffset="1103.09">23657 7395 649 0,'-4'-2'14'0,"-1"7"-13"15,5-5 0-15,8 3-2 0,-8 0-11 0,-2 2-4 16,4 1-3-16,2 4 7 0,4-4 1 0,-3 0 2 15,1 5 8-15,-7-1 13 0,4-2 9 0,-3-2-1 16,0 2 17-16,0 0 7 0,-2 0 4 0,-1-2 3 16,3-1 5-16,2 2-9 0,-9 0-3 0,15-1 0 15,-8 0-12-15,2 1-1 0,-2-1-5 0,1-1 0 0,-4-1-5 16,-3 1 4-16,3 0 1 0,-3 1-3 0,-1-1 2 0,1-1-5 0,-2 1 1 16,-1 0 2-16,4 1-7 0,-3 1-3 0,3-1-3 15,-6 2 0-15,0 0-3 0,-1 3-3 0,5 0 0 0,-5 1-1 16,-2 1-1-16,-4 1 2 0,4 2-2 0,-1-2-1 15,-3 0 3-15,1 3-3 0,-2-4 3 0,-1 1 1 16,1 0-4-16,-2 0 1 0,-1-3 3 0,0 5 0 16,-1-2 0-16,-4 0-2 15,-3 4-1-15,3 1 4 0,-4-7-4 0,-2 7 1 16,3-2-3-16,0 2 1 0,0-2 1 0,0 2 0 16,2-3 0-16,-2 0-2 0,5 3 1 0,-2-2 0 15,0 2 2-15,2-3-3 0,0-1 1 0,5 1 0 16,-2 0-1-16,0 3-1 0,4-5 0 0,-2 3 1 15,2-1-2-15,3-2-1 0,1 2 1 0,-4-1-1 16,4 0 1-16,0 0 2 0,1 1-2 0,1 1 0 0,-1-1 1 0,1-2-1 16,-1 4 1-16,2-4 1 0,3 1-1 0,-3 0 1 15,0-1 0-15,-1 1 0 0,7-2 0 0,-5 0 0 16,3-2 2-16,0 3-2 0,-2-3 0 0,4-2 0 16,-1 1 0-16,4 1 0 0,-6 0 1 15,7-2-1-15,-1 1 1 0,2-3-1 0,2 0-1 0,3 1 2 16,-1-1-2-16,-1 3 1 0,5-5 1 0,-1 2-3 0,0 3 2 0,6 2-1 15,0 0 2-15,-1 0 2 0,2-1-3 0,7 0 2 16,-2 6-2-16,4-1 1 0,2 1 0 0,2 2 1 16,-2-3-3-16,10 6 3 0,0-1-2 0,-1-4 0 15,4 5 0-15,0-2-2 0,-2-1 0 0,6 2 0 16,2 1 2-16,-4-2-3 0,-1 2 1 0,0 3 2 16,-1-4-1-16,1-2-4 15,1-1 0-15,-12-2-12 0,2 2-3 0,1-1 2 16,-4-1-17-16,-2 1-6 0,-1-1-13 0,-4-2 1 0,1 0-13 15,-1 0-51-15,-4-1-36 0,1 2 50 0,-1 0 104 0,0 5-92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46:23.4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22363 15330 495 0,'-5'-4'34'0,"2"-3"-12"0,3 4-22 0,-3-3 69 15,3-2-65-15,6 0 0 0,0-3-3 0,-1 5-4 16,0-5 1-16,-5 5 16 0,1-2 6 0,-1-2-2 16,2 6 18-16,-1-3 6 0,-4 1 5 0,0 3 2 15,3 0 4-15,0-5-7 0,-8 1 2 0,11 7-4 16,-6-4-6-16,-1 4-8 0,-1-2-3 0,5-3 3 16,0 5-9-16,-5-3 1 0,7 3-1 15,-2-6-1-15,1 3 1 0,1-2-2 0,-2 2 0 0,-2 1 1 16,2 2-3-16,0-3 0 0,-1-1-2 0,-9-1-1 15,1 0-1-15,6 0-5 0,-2 1 1 16,0-4 2-16,2 2-5 0,-3-2-2 0,-1 0 0 0,3 2-2 16,-4-2 1-16,-2-2-1 0,1 1-1 0,-4-2 2 15,-2-2-1-15,2 2-1 0,1-1-1 0,-1-1 0 0,-1 0 1 16,-3 1 1-16,-1-2-1 0,2 0-4 0,-6-1 3 0,5 1-2 16,-5-1 1-16,-3-1-2 0,3 0-1 15,-2 2 1-15,-1-5 0 0,3 3 0 0,-3-1 1 0,0 0 0 16,-5 3-1-16,3-2 2 0,-3-1-2 0,4 4 0 15,-7-4 0-15,1 4-1 0,-3 4 0 0,6-6-1 16,-6 4 4-16,4 0-5 0,1 5 1 0,-5-5 0 16,4 3-4-16,1-3 2 0,-3 0-3 0,0 8 0 15,-2-5-2-15,-3 5 1 0,0-8-1 0,-2 5 0 16,0 3 4-16,-4-1 1 0,5 1 2 0,0-5 0 16,-4 2-2-16,4-2 1 0,-5 4 0 0,6-4-4 15,2 0 3-15,1 2-3 0,-3 1-1 0,2-1 0 16,6 1 1-16,-1-1 2 0,-1 1 1 0,4 0 5 15,-3 0-4-15,1-1 0 0,-3-2 6 0,1 5 0 16,-1-2 3-16,3 1-3 0,1-1 0 0,-5 2 0 16,0-2 0-16,1 0 0 0,3 4-1 0,0-4 1 15,3 3 0-15,-3 1 0 0,1-4 0 0,0 0 0 0,2 4-1 16,2 1-1-16,-3-3-2 0,0 0 0 0,-4-1-3 16,2 1 0-16,-1 3-2 0,-1 0 5 0,-1-1-4 15,-4-1 2-15,4 1 1 0,0-1 3 0,0 2 2 0,-4 0-2 16,6 2 1-16,-2-1 0 0,-5-1 1 0,7 2 4 15,-2 1-2-15,-2 2-3 0,-1-2 0 0,8 1 1 16,-9-2-1-16,6 3 0 0,1-2-4 0,2 3 1 16,-1-1 1-16,-4 1-4 0,3-1 3 0,-3 0-2 15,0 4-1-15,-3-3 2 0,3 2 0 0,-3 3-1 16,1 0 3-16,2-3 2 0,-6 0 1 0,8 0-2 16,-4 1 2-16,0 4-2 0,1-1 1 0,1-2 3 15,-5 2-2-15,5 0 0 0,0 6 0 0,-5-5 0 16,4 4 1-16,-4-4-1 0,-2-1 1 0,6 3-1 15,-4-1 0-15,0 1 1 0,2 0-1 0,-5-3-1 16,-1 4 0-16,4-7 1 0,2 6 0 0,-2-4-2 16,2 1 1-16,0 1 0 0,-2-2 1 0,5 1 0 15,2 1 0-15,-6 1-1 0,6-1-2 0,-5 1 4 0,3 0-1 16,3 0 0-16,-6 2 0 0,1 0-1 16,0 1 0-16,1-3 2 0,-2 0-1 0,7 2 2 0,-1-2 0 15,-6 0-1-15,8-3 4 0,3 2-4 0,3-4 1 16,-3 1 1-16,7-1-1 0,-2 4 1 0,-2-4-1 15,6 4-1-15,2-4-1 0,-3 1 2 0,-1 1-2 0,3 3 0 16,2 1 2-16,-1-7-2 0,0 5 1 0,0-2-1 16,-1-2 4-16,0 2-2 0,0-3-1 0,0 2 2 15,-1-4-3-15,-6 8 3 0,5-1 1 0,-4 1 0 16,2 5 1-16,-1 1-2 0,3 4 1 0,-7-8 2 16,2 4-1-16,5-1 3 0,-7-3 0 0,2-2-3 15,2 3 0-15,-1-3 1 0,1 2-3 0,4 1 2 16,0 1-2-16,-4-1-3 0,3 2 2 0,2 0 1 15,0-1-1-15,-6 1 0 0,5 0-2 0,1 2 0 16,-3-2 2-16,3 1-1 0,2-3 0 0,-1 1-1 16,3 2 2-16,-2 0-2 0,1-1-1 0,1-3 1 15,3 6-1-15,-2-1 1 0,3-4 0 0,2 8 0 16,-3-8-1-16,3 2 0 0,-3 2 0 0,4 1-1 0,2-2 2 16,-4-3 0-16,1 5-1 0,4-3-1 0,-3 6 2 15,1 1 0-15,0-3 0 0,2 4-2 0,-3-3 0 16,3 1 1-16,1 1-1 0,-3 1 2 0,1-2-2 0,2-1-1 15,-1 0 3-15,1-2-1 0,0 1 1 0,-2 2 0 16,2-1 0-16,0 3-1 0,0-4 2 0,0 6-1 16,0-1 1-16,2 2-1 0,-1-5-2 0,1 5 4 15,1 0-4-15,0 1 0 0,-1 4 1 0,-1-2 0 16,2 0 1-16,2 1-2 0,-2 6 1 0,0-6 2 16,4 3 0-16,-4-4-1 0,1 3 0 0,3-3 0 15,-4 1 1-15,5 3-1 0,-5-4 1 16,2 3-1-16,1-2 0 0,-3 6 4 0,2-4-1 0,3 0-3 15,-5-1 3-15,5 2-1 0,-5 1 1 0,3-3 0 16,-1-1-2-16,3-1-2 0,-4-3 3 0,4 2-1 16,-3-1 0-16,4 1-1 0,-2-6 0 0,2 1 3 15,4 5 0-15,-4-2 0 0,-1-2-3 0,6 0 0 16,-1-1 0-16,6 0 0 0,-2-2 2 0,3 3-1 0,-5-4 3 16,3 1-5-16,3 0 3 0,-2-1 0 0,1-2-2 15,1-3-1-15,-1 6 2 0,7-5-4 0,3 1 3 16,-8 1 1-16,8-2 1 0,-5-1-2 0,3 1 1 0,-4 1 2 15,-4-2-3-15,2 0 3 0,0 1-2 0,-3 0 2 16,2 1 1-16,-3 1-3 0,3 2 3 0,-4 1 4 16,4 1 0-16,-4 0 0 0,2-4 4 0,-3 3 1 15,1 0-3-15,3 0 4 0,-6-1-2 0,2 1 0 16,0-6-3-16,1 0 2 0,-1 4-2 0,-4-1-2 16,4-4 5-16,5-1-6 0,-6-5 1 0,0 1 0 15,-1 3 1-15,-2-5-1 0,9-2-1 0,-6 1 1 16,3-1 0-16,-6-3-1 0,4 2 1 0,3 0-3 15,-3-2-3-15,3-1 4 0,-7 0-5 0,4 1-5 16,-4-3-16-16,4 0-8 0,2-1-13 0,-6-2-177 16,9 0 196-16,-3 0-60 0,-2-8 84 0</inkml:trace>
  <inkml:trace contextRef="#ctx0" brushRef="#br0" timeOffset="1583.23">22559 15568 362 0,'0'0'26'15,"2"1"-38"-15,-2-1-13 0,3 2 38 0,-1 0-65 0,-2-1 3 16,0 1 0-16,0-1-1 0,1 2 8 0,-2 1 48 16,1-3 10-16,-5 2-1 0,0-1 53 0,4 1-23 15,-3 0 6-15,-5-1 6 0,1-1-26 0,5 2-17 16,-3-1-14-16,-2 0-3 0,0-1-22 0,3-1-13 15,1 0 3-15,-1 0-4 0,2 0-10 0,-7-1 22 16,4-1-2-16,-2-1 1 0,8 0 22 0,-1 0 5 16,-3-1 0-16,-4 0 3 0,7 1 1 0,-1-4-2 15,2 6 0-15,-1-2 2 0,-9-2-4 0,9 2-5 16,-2-2 1-16,-4 2 0 0,4-2-4 0,-6 0 9 16,4 2 2-16,2-1 0 0,0 2 11 0,-2-1 13 15,3 0 4-15,-4 0 4 0,3-1 12 0,1 1 9 0,2 2 2 16,-3-2 2-16,-5-2 8 0,4 2-1 0,-3-4 2 15,1 3-1-15,3 0-1 0,3 0-3 0,-8-1-5 16,5 0 2-16,1 2-8 0,2-3-7 0,0 6-4 16,-3 0-1-16,3 0-11 0,0 0-10 0,0 0-2 0,-1 0 1 15,2-3-12-15,-1 6 1 0,5-3-4 0,-2 1-2 16,-4 4 1-16,4 0 2 0,5 0-3 0,1 2 4 16,-3 1 0-16,10 3-2 0,-5-1 3 0,3 1-1 15,8-2-1-15,-8 4-3 0,4 1 1 0,1 0 0 16,-4 0-2-16,1 2 0 0,6 0-1 0,-5 1-1 15,5 2 1-15,-4 1 0 0,1-1 0 0,-4 2 3 16,3-1-1-16,0 2 0 0,-3 2 3 0,0 1-3 16,4 2 3-16,-2 1-2 0,-1 2-1 0,2-3-1 15,-1 3 0-15,0-4 0 0,2 4 1 0,-5 0-2 16,0-3 1-16,4 1 0 0,0-1 0 0,-5 6 0 16,3-2 0-16,4 1-1 0,-7-1-1 0,7 1 2 15,-6-2-1-15,2 3 1 0,0-2 0 0,-2 1-1 0,-3 1 1 16,5-2 1-16,6-3 1 0,-16 4-2 0,4-2 2 15,5-2-2-15,-2 3 0 0,-1-1 2 0,1-3-2 0,-5 3 2 16,-5 1 0-16,10-1-2 0,-1 2 2 0,-9 1-1 16,5-5 2-16,-3 0 1 0,4 2-2 15,-1 0-3-15,-3-3 0 0,-3 0 1 0,1 1 0 0,3-3 0 16,-4 2 2-16,-1 1-5 0,1 0 4 0,-2 2 0 16,0-1 1-16,-2 1-1 0,1-4 0 0,1 4 2 15,0 0-3-15,-7-6 2 0,4 2 1 0,2 0 1 16,-1 2 1-16,0-3-4 0,-4 2 3 0,1 1-1 15,2-4-1-15,3 4 3 0,-6-1-3 0,3 0 0 16,1-1 0-16,-7 1-1 0,9 0-1 0,-2-1 1 16,1 3-1-16,-9-2 0 0,9-1 0 0,-3-1 0 15,-3 2 0-15,2 1 0 0,0 1 0 0,0 2 0 16,-2-4-2-16,0 1 3 0,1 1-1 0,1 4-3 16,-1-3 2-16,1-5 1 0,-6 0 0 0,7 2 0 15,2-1 1-15,-6 3-2 0,2-3 2 0,0 0-1 16,2-4 6-16,-5 4-7 0,7-2 4 0,-4 1-1 0,-3-4 0 15,2 1-2-15,3-2 1 0,-1 0 1 0,-3-4-3 16,5 1 1-16,-3 1 0 0,4-1 3 0,-1-1-3 16,3-4 5-16,0 3-1 0,-3-3-2 0,1 2 0 15,-1-1-1-15,3 1-1 0,-3-3-1 0,1 0 1 16,2 2 0-16,-1-4-1 0,-2 1 1 0,3-3 0 0,1 4 0 16,-10-3 0-16,6 0-2 0,-4 0-5 0,3 1 1 15,0-2-5-15,-2 1-12 0,1 3-10 0,-2-5-6 16,7-5-18-16,-4 6-68 0,-2-4 97 0,3 0-38 15,-5-3 66-15</inkml:trace>
  <inkml:trace contextRef="#ctx0" brushRef="#br0" timeOffset="6899.73">1635 11551 327 0,'-17'-7'48'0,"1"3"-48"0,2 0 27 15,2 0 6-15,-4-1-16 0,0 0-6 0,2 2 2 16,3 2-18-16,-2-3 5 0,-1 4-5 0,3 0 3 15,-6 0 1-15,4 0 0 0,4 2 2 0,-5 1 11 16,-5-3 0-16,3 3 0 0,2-1 8 0,1-1-4 16,-1 1-2-16,2 0 7 0,-2 2-9 0,3-1 1 15,-2 1-9-15,0 0 5 0,2-2-4 0,0 3 8 0,5-2-1 16,-3 1-5-16,-1 0 19 0,2-3 3 0,0 4-1 16,5-2 0-16,-6 2 6 0,4-1-6 0,-3 1 2 0,4 1-2 15,-4 1-3-15,3 1-3 0,-3-2-3 0,2 2-2 16,0 1-3-16,1 1-6 0,-3 2-2 0,2 1 2 15,-1 1-8-15,3 2 2 0,-4-1 1 0,3 1-2 16,-3 8 2-16,2-4 3 0,-2 2-3 16,2 2 3-16,-2 1 0 0,-5 5-1 0,1 1 2 0,1 1-3 15,-3-2-1-15,-1 6-2 0,3 2 1 16,-2 4 1-16,-7-3-3 0,13 4-2 0,-9-1 0 0,3 6 2 16,0-1-1-16,0-2 1 0,1-2 0 0,0-2 0 15,6-2 3-15,-1-4 1 0,1-2 2 0,1 0-2 16,0-8 2-16,1-2 0 0,5 1 0 0,-1-5 0 15,-1-2-2-15,-6-3 0 0,7-1 0 0,1-5 0 16,0 1-3-16,0-4 1 0,0 1-2 0,1 1 1 0,-1-6-1 16,5 2 0-16,-5-3 2 0,0 0-1 15,-2-1 0-15,4 1 4 0,-2-3-1 0,-3-5 5 0,0 0 1 0,1 2 1 16,4-5-2-16,-2 0 2 0,3-2 0 0,-2-3 0 16,1-4 1-16,4 2-1 0,0 0 0 15,-2-8-1-15,0 3 2 0,-1-4-2 0,5 0-1 0,-8-3-4 16,2 2 2-16,6-5 0 0,-4 3-4 0,6-1-1 15,-4 1-1-15,4 0 2 0,-4 0-1 0,5 0-1 16,-2-1-1-16,-1-1 4 0,0 2 0 0,1 2 0 16,-1-2 0-16,-3-1-1 0,5 2 2 0,-4 1 1 15,3 3-1-15,1-2-3 0,-4 2 2 0,2 0-1 16,-2 3-1-16,5 5-1 0,-1-5-2 0,-4 4-2 16,3 1-2-16,1 1 3 0,-1 2-2 0,1 0 0 15,1 0 3-15,0 1-3 0,0 4 4 0,3-4 0 16,-3 2 4-16,0 2-1 0,-3-1 4 0,3-1-2 15,1 2-2-15,-1-1 2 0,0 1-2 0,2-1 2 16,-2 1-3-16,1 0-2 0,1-2 2 0,-2 3-2 16,2-2 0-16,-4 2 1 0,4 1-1 0,-2 2 0 15,3-1 0-15,-2-1 0 0,-1 3 0 0,2 0-1 0,-2 1 1 16,0 0 1-16,2 3-1 0,-7-1 0 0,5 1-1 16,0 0 0-16,-3 1 1 0,-2 1 0 0,5-1 1 15,-1 4-1-15,-7-2-1 0,6 2 1 0,-6 1-1 0,-3 0 1 16,5 4-1-16,0-1-2 0,1 1 3 0,-6 1-2 15,3 1 0-15,2 2 2 0,-4 1 0 0,3-1 1 16,-4 0 3-16,1 3-2 0,-1-3-1 0,-1 5 2 16,1-1-2-16,-4-1 2 0,3 0 0 0,-4 1-3 15,-1 2 1-15,-2-3 2 0,3 2 1 0,5-2-2 16,-8-1-1-16,4 5 2 0,-1-4-1 0,-3 2 4 16,3-3-1-16,-4 2-3 0,-4 0-1 0,-2 1 5 15,-3-1-5-15,1-3-1 0,3 0 0 0,-7 1 0 16,6 0 0-16,-6-5-2 0,4 1 1 0,1-1-3 15,-4 2-1-15,1-2 2 0,0 0-2 0,2-2 0 16,1 1 2-16,-3-2 1 0,5 1 0 0,1-3 2 16,2-2 0-16,4 0-1 0,-1 1-1 0,3-2-3 15,-1-3-2-15,4 3 0 0,2-3-3 0,0 0 1 0,0 0-3 16,3 2 0-16,2-2 4 0,0 0-2 0,4 0 1 16,-1 0 2-16,1 0 1 0,2 0 1 0,2 0 1 15,1 0 1-15,2 0-1 0,3 0 2 0,-4 0 0 0,6 1 0 16,-2-1 0-16,3 4 0 0,-3-1 0 0,3-2 0 15,0 3 1-15,-5 2-1 0,7-1 0 0,-1 1 2 16,-7 0 2-16,0 2-3 0,3 0 2 0,-4 1 0 16,3 2 0-16,0-1 1 0,-11 1-2 0,-1-2 4 15,2 5-3-15,0 0-1 0,3 1 3 0,-8 0-1 16,-1 3 2-16,2-3-1 0,-1 3 0 0,1 1 1 16,-1 1 0-16,-3 2 0 0,-5-2 1 0,3-1 1 15,-1 0-4-15,-3 0 4 0,-3 5-2 0,-1-2 0 16,2-2 2-16,-9-4-3 0,6 3 0 0,-8 1-1 15,2 2 2-15,-1-1-2 0,6-6-1 0,-9 3-5 16,4-3-5-16,3 4 0 0,-7-6-9 0,1 1-14 16,3-3-9-16,-5 0 0 0,3-1-19 0,3-3-22 15,-1-2-14-15,3-3-4 0,-1-1-29 0,6-1 2 0,4-6-16 16</inkml:trace>
  <inkml:trace contextRef="#ctx0" brushRef="#br0" timeOffset="7416.59">2035 11543 119 0,'-3'0'8'16,"-2"0"-8"-16,-3 0 61 0,4 0-16 0,-3 1-6 16,6 1-2-16,-4 1-5 0,-1 0 4 0,4-1-1 15,-1 1-1-15,3-2 11 0,-5 3-8 0,4-3 26 16,-1 2 1-16,4 0 0 0,-4-1 0 0,1 1 0 15,1 0 0-15,-2 0-8 0,2 1-2 0,-3-1-2 0,0 1-9 16,3 0-9-16,-2 0-3 0,2 1 1 16,-3 1-12-16,1-1-5 0,2 3-1 0,0 0-4 0,-1 1-6 15,1 2 2-15,-2 2-3 0,-3 1 1 0,2 3-2 16,2 5 1-16,-1-1 2 0,2 7-1 0,-1 5 0 0,1-5-1 16,-2 12-1-16,2 1 2 0,0 3-3 0,-3 1 2 15,3 4-2-15,-2-3 0 0,-1-1-1 0,2 7 2 16,-3-5 0-16,0 5-1 0,1-3 1 0,1 1 1 15,-4 1-1-15,1-1 1 0,-3-3 0 0,2 0-3 16,-2 2 1-16,2-5 3 0,-1-1-4 0,3-6-3 16,-4-4-7-16,3 1-2 0,4-5-6 0,-3 1-19 15,1-6-9-15,2-7-4 0,-1-1-24 0,2-4-28 16,0-2-15-16,2-7 1 0,2-3-36 0,3-5 1 16,4-7-13-16</inkml:trace>
  <inkml:trace contextRef="#ctx0" brushRef="#br0" timeOffset="8117.17">2859 11750 1166 0,'-19'-8'84'0,"4"2"-69"0,4 0-15 0,0 0 33 15,3 1-32-15,0 0-22 0,-2 2-5 16,6 1 3-16,-3 1-25 0,6-1 21 0,-2 2-2 0,-7 0-6 16,4-1 22-16,-5 1 16 0,5 0 6 15,-2 0 9-15,-3 0 13 0,-2 0-6 0,1 1 2 0,1 1 3 16,0-1-5-16,0 1-10 0,1 0-1 0,-2-1-3 16,2 4-6-16,-2-4-4 0,-1 3-1 0,0-3 1 15,1 4-1-15,-2 1 0 0,-1-1 0 0,1 1-2 16,-3 0 2-16,0 2 1 0,1 0 3 0,-4 2-6 15,4 1 3-15,-6-3 0 0,4 4-1 16,-2 1 1-16,0-1-3 0,-2 2 1 0,4 4-3 0,-2-6 2 16,6 2-1-16,0 4 0 0,1 1-3 0,0 1 3 15,2 1-3-15,3 2 2 0,-1 2 2 0,1 7-5 16,3-1 2-16,-2 4-1 0,2-2 0 0,-1 1 3 16,4 4-4-16,2 0 4 0,2 0-2 0,-2-1 4 0,1 3 1 15,4-1-2-15,-4 2 1 0,3-3 1 0,-1 4 0 16,3-4 0-16,-3 0 1 0,10 3-3 0,-12-5 2 0,10-3 1 15,-1-2 0-15,-2 1-1 0,1-4 0 0,1-3 5 16,-3-1-2-16,1-7 0 0,2 2 2 0,-2-3 3 16,4-4-1-16,-1-1 3 0,2-3 0 0,2 0-2 15,1-3 2-15,0-4 2 0,0 1-1 0,3-1 2 16,-2-1 1-16,0-3-1 0,2-1 4 0,-2-1-3 16,2-3 1-16,-2 2-2 0,-1-2-1 0,0 0-1 15,0-1-2-15,-4-2 0 0,2 1-1 0,-3 1 1 16,-3-1 3-16,2 1-3 0,-6-2 3 0,1 0-1 15,0 1 1-15,-2 1 1 0,-1-5-2 0,-2 4-2 16,0-4-3-16,0 3 2 0,-4 2-5 0,1-1 0 16,-5-1-2-16,4 2 0 0,-7 6-1 0,6-8 0 15,-6 3 2-15,0-3-1 0,-2 5 0 0,2-5-1 16,0 0 0-16,0 7 3 0,2 0-2 0,-1 4 0 0,1 0-1 16,6 1 1-16,-2 1 1 0,0 4-1 0,5 4 3 15,5-4 1-15,0-3 1 0,4 3-1 0,4 1 3 16,3 5-3-16,-1-1 2 0,9-3-3 0,4 1-4 15,7 2 0-15,1 2-4 0,5-4 2 0,9 1-9 0,4-4-9 16,7-3-2-16,4 0-79 0,1-1-41 0,8-4 63 16,0 1 80-16,-1-5-85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9:04:09.9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6976 4367 256 0,'-3'-2'67'0,"4"23"128"0,-7 18 26 0,-2 18-64 0,2-4-59 0,-4-1-131 0,1 3 44 0,3-1-56 0,-7 1 75 0,4-2-79 0,-1-4 111 0,2-13-88 15,-33-4 160-15,33 7-284 0,-3-1 209 0,-1 1-134 0,-4 0 124 0,-14 42-196 0,-11 41 483 0,30-79-334 0,3-1 1 0,-6 2 0 0,2-1-2 0,-1-1-1 0,2 1 0 0,-3-4 2 16,-2 0 0-16,1 1 1 0,0-3 0 0,1 1-2 16,2-2 5-16,-3 2-1 0,3-3 1 0,-1 1-3 15,1-5 0-15,1 1 1 0,0 1-1 0,0-3 3 16,1-2-3-16,-1-3 1 0,0 0 2 0,0 2-4 15,2 0 2-15,1-4-3 0,-2-2-1 0,6 2-29 16,-3-2-16-16,6-1-8 16,-1-2-35-16,2-4-74 0,0 0 122 0,0-3-63 15,3-2 103-15</inkml:trace>
  <inkml:trace contextRef="#ctx0" brushRef="#br0" timeOffset="2697.47">6929 4800 1 0,'-5'-13'2'0,"2"2"7"0,1-3 0 16,2 4 16 0,0-4-2-16,-5-3 1 0,1 1 16 0,-3 0-6 0,3-1 1 0,4-2 0 15,-2 2-6-15,-9-2-7 16,6 3-3-16,5-4 0 0,4 4-7 0,2-3-2 16,-6 2-5-16,0 3 2 0,5-5-4 0,1-1 0 15,3-1-1-15,-6 4-2 0,-1-2-1 0,4 2 1 16,7-4 0-16,-4 2-1 0,-4 2 0 0,4-3 1 15,-1 2 0-15,0-2 1 0,6-1-1 0,-7-1-1 16,-3 0-1-16,6-1 5 0,-1-2-3 0,-1-2-1 0,0 0 0 16,3 0 2-16,-6-1 3 0,6 1 5 0,0-3 1 15,0 2-4-15,0-5 9 0,-2 2-1 0,2-2-1 16,2-4 0-16,-1 3-2 0,1-2-1 0,-1 1 0 0,3-3 0 16,-3 5-2-16,2-3-2 0,1 0 0 0,0-2 1 15,-1 2-2-15,2-5 0 0,-3 3-1 0,-1-1 1 16,1 4 2-16,0-2-1 0,-1-3 1 0,-1 9-1 15,0-2 1-15,-3 0 0 0,0 0 0 16,1 1-1-16,-1-4 0 0,0 1 2 0,0 4-1 0,1-2-1 16,-6-2 0-16,5 4 1 0,-3-1-2 0,1 1 0 15,1-4-1-15,0 5-3 0,-7-1 6 0,5-2-6 16,1 5 2-16,-2-2 0 0,2 3-1 0,-1 0 2 16,-8 5 0-16,3-1 0 0,1 2 0 0,-1 6-1 15,-3-4 2-15,-2 1 2 0,4 6 2 0,-1 1-3 16,2 0 4-16,-3 1-3 0,-5 2 3 0,6 1 0 15,1 2-2-15,-5 0 3 0,-2-1-3 0,0 3 0 16,-2-2 2-16,4 2-2 0,-6 0 1 0,-1 0-1 16,0-1-1-16,-1 1 2 0,0 2 1 15,-5-2 1-15,3 1 2 0,-2-3-2 0,-3 2 1 0,-2-2 2 0,-3 1-3 16,1 2-1-16,-3-3 2 0,0 2-2 0,-9 0 1 16,1-2 0-16,-2 4-1 0,-1-2 0 0,-2-2 1 0,-1 0-3 15,1 0 0-15,-3-1 0 0,6 0-2 0,-4-2-1 16,-4 2 1-16,4-2 0 0,-7-2-1 0,2 1 1 15,-4 0-6-15,-1-2 7 0,-4 0-4 0,-2-2 4 16,1 0-2-16,-3 2-1 0,5 2 4 0,-3-2 3 16,1 0 2-16,4 3-1 0,2-1 3 0,1 1-1 15,0 0-2-15,-2 2 2 0,-3-2-4 0,-2 3-2 16,4 0-2-16,1 1 2 0,0 2-4 0,5 0-2 16,1 2 3-16,-1-1-3 0,6 4-1 0,-3-1 0 15,5 1-1-15,-1 0 2 0,3 0-1 0,-4-1 2 16,1 1-1-16,1 0-1 0,0-3 2 0,2 0-1 15,-3 1-1-15,3-1 3 0,1 4-3 0,5-3 2 16,-4 1-3-16,10-1 2 0,0 1 1 0,0-1-3 0,9 3 2 16,-5-4 2-16,4 0 0 0,-2 0-4 0,7-4 1 15,2 3-1-15,-2 1 1 0,-1-5 1 0,4 0-3 16,-1 2-3-16,4 0 2 0,-3 2 1 0,4 1 1 0,-3 0-3 16,5 0 3-16,-4 0-3 0,3 3 1 0,1-3 2 15,-4 3-1-15,6-2-4 0,-1 4 1 0,-3 0-1 16,-1-2-1-16,3 3 3 0,0 4 0 0,-2-1-3 15,2 4 4-15,-2 3-2 0,-1-2 2 0,3 3 0 16,-3 2-2-16,1 3 1 0,-3 3-2 0,3 3 3 16,-4 1 2-16,3-1-2 0,-4 10-2 0,1-2 2 15,1 3-2-15,-2 5 1 0,1-1 2 0,3 4-4 16,-4 2 3-16,5 1-2 0,-2-1 3 0,-1 4-3 16,1 4 0-16,1 0 2 0,0-1-2 0,3 7 1 15,-4-2 1-15,3 2 0 0,-3 2 1 0,4 1 0 16,0-3 1-16,0 0 0 0,-2 1 0 0,1 1 0 15,-4 1 0-15,3 3-1 0,-1-1 1 0,1 1 0 0,-6 2-1 16,1 1 0-16,4 0 0 0,0 2-1 0,0-3 2 16,-4 4 1-16,4-2 2 0,-7 1-3 0,5 0 3 15,7 1 1-15,-10-1-3 0,8-2 4 0,-4 1-2 0,4-4 1 16,-1 3-1-16,2-4-1 0,-3 0-1 16,-3-2 1-16,4 0 0 0,-7-2 2 0,1 1-2 0,1 1 0 15,-1-3 1-15,-2-2 0 0,1 0-1 0,4 2 3 16,-5-6-4-16,4 0 2 0,0 1-1 0,-3 0 0 15,0-6 4-15,3 1-2 0,0-1 1 0,-3-1-5 16,0-1 3-16,0-4 2 0,2-2-3 0,1 0 2 16,-3-2-4-16,-2-4 1 0,6 0 1 0,-1-4 1 15,-2-2-3-15,2-4 2 0,4 2 0 0,-1 0-1 16,2-8 1-16,0-3 1 0,1-4 0 0,2 0-2 16,0-3 2-16,0 4-3 0,0-4 0 0,3-7 1 15,2 8 0-15,0-2-3 0,-1-2 0 0,4 1 1 16,3-4-3-16,-1-1 3 0,-2-1-2 0,1 4 2 15,4-1 2-15,1-1-1 0,-2 2 3 0,3-2-3 16,-4 2 1-16,1 0 1 0,4-4-2 0,0 3 2 0,1-4-2 16,0 0-2-16,7 2 2 0,-5-4 0 0,12 1-1 15,-4-1 2-15,-2 1-2 0,10-2 1 0,-5 0 1 16,-1 0-1-16,1-5 2 0,3 5-3 0,-3-3 2 16,2-2 1-16,1 1-2 0,-2-4 0 0,4 0-3 0,-4 0 3 15,1 2 0-15,-2 0 2 0,-2-4-2 0,3 5 0 16,-4-4 0-16,-2 3 3 0,4 3 1 0,-1-1-4 15,6 0 2-15,-4-1 2 0,5 2-3 0,-5-3 3 16,4 2-2-16,3 1-1 0,-9-5 1 0,5 2 0 16,-3-3-2-16,-3 1 0 0,1 3 2 0,2-3-1 15,-3-3 0-15,2 3 1 0,-3-1-2 0,2 1 0 16,-1 3 0-16,-4-6 0 0,1 2 0 0,1-2 2 16,-3 6-2-16,3-4 0 0,-7 2 0 0,7 1 1 15,-2-5-1-15,2 5 1 0,-1 4-1 0,-2-3 1 16,5-2 1-16,-2 5-1 0,5-1 4 0,-11 3-5 15,4-2 2-15,-2 1-1 0,4 1 2 0,-6 1-3 16,3 1 0-16,-3-1 0 0,3-1-3 0,-2-1 4 16,-1 2-1-16,3 3 0 0,-1 0 1 0,-1-4 0 0,-1 2 3 15,1 1-2-15,1 0 2 0,-4 3-2 0,0-2-1 16,2 2 3-16,-8-6-2 0,5 3 0 16,-2 0 1-16,-4 0-2 0,2-1 4 0,-4 1-2 0,8-3-1 0,-12 0 0 15,12 3-1-15,-6-1 1 0,-1-2-1 0,5 0 2 16,-1 0 1-16,-7 5-2 0,-1-4 2 0,11-2-3 15,-13 2 4-15,8-1-1 0,-7 0-2 0,6 0 3 16,-1 0 0-16,-7 0-1 0,4-1 4 0,-1 2-1 16,-4-1-1-16,4 0 1 0,3 0-1 0,-8 0-1 15,0 5-2-15,5-5 1 0,1 0-3 0,-3-2 2 16,-1 2-3-16,-1 2 5 0,1-2-3 0,3 0-2 16,-2-5 0-16,-3 5 1 0,0 0-1 0,5-1 0 15,-1-4 1-15,-4 3-2 0,2 2 3 0,-2-1 0 16,1 1-1-16,-1 0 1 0,2-2 0 0,-2 2-1 15,0 0-1-15,0-1 2 0,0 1 0 0,-2-5-2 16,2 0 4-16,-1 5-5 0,1 0 1 0,-2 0 0 16,2 0 0-16,0 0-1 0,0-1 1 0,2-3 0 15,-4 4-1-15,-2 0 1 0,2 0 0 0,2-3 0 0,-3 6-1 16,-5-3-2-16,3 4-1 0,1-3-11 0,4 2-8 16,1-3-5-16,-1 2-16 0,-1-1-48 0,1 1-17 15,0 1-9-15,4-6-57 0,1-2 1 0,3-1-34 0</inkml:trace>
  <inkml:trace contextRef="#ctx0" brushRef="#br0" timeOffset="4080.99">4586 8833 799 0,'-25'7'83'0,"0"1"-80"0,3 0 8 0,-2 0 7 16,7 0 3-16,-3-2 0 0,6-1-6 0,-1 1-2 0,4-3-1 16,2 0-9-16,1 1 2 0,0-4-1 0,3 0-2 15,-1 0 1-15,3 0-3 0,1-5 0 0,-1 2 2 16,0-4-3-16,2-2-3 0,-1-4 0 0,-1-2 0 16,3-6-1-16,1 1-1 0,1-2 1 0,0-11-2 15,-1 0 0-15,5-2 2 0,-1-4-1 0,3-4 0 16,1-2 1-16,-2-6 1 0,2-1 1 0,4 4-1 15,-1-7 0-15,3-2-1 0,-3 2 2 0,5 1 1 16,2 1-2-16,-3 0 0 0,4 2-2 0,1 2 3 16,1 1-1-16,3 2 3 0,0 5-3 0,-6 2 0 15,5 1 2-15,2 3-2 0,-3 4 0 0,0 3-1 16,2 4-2-16,-4 1-1 0,-1 2 0 0,10 5 1 16,-5 4-1-16,0-1-2 0,4 4 3 0,1 2-2 15,-5 3 1-15,1 2 5 0,1 2 0 0,-5 3-3 0,0 2 6 16,-1 3 0-16,-2 1 0 0,-1 4 0 15,0 1 1-15,1 2 0 0,-2 0 0 0,2 4 1 16,-2 0 1-16,0 6-1 0,2 0 2 0,-3 4-1 0,1 2 2 16,4 4-3-16,-5 3 1 0,2 4 1 0,-3 1-2 0,-1 3-1 15,1 0 3-15,-2 0-4 0,7 0 3 0,-5 2-1 16,-1 0-2-16,-2-2 1 0,3 2-1 0,-3 0 3 16,1 3-1-16,-1-4-1 0,-1 1 3 0,-8-3 2 15,2 1 4-15,6 3 2 0,-3-4 2 0,1-2 6 16,-4-6 2-16,-2 3-1 0,-1-2 7 0,4-1 0 15,-6-7-2-15,-3-4 4 0,-2-2-3 0,2-1 1 16,0-2-3-16,-6-4 0 0,-2 1 0 0,6-3-3 16,-1-2-1-16,-2-1-2 0,-3-1-2 0,1-1 0 15,1-1 0-15,-1-4-1 0,-5-1 0 0,1 1-1 16,-2-1 0-16,3 0 1 0,-1-4-1 0,-10-1 1 16,9 2 1-16,-4-2-3 0,2 0 2 0,-4-2-6 15,2-1 0-15,-4-5 4 0,1 3-8 0,1-2 1 0,-2 0-4 16,-3-2 2-16,1-1-1 0,-2 1 0 0,4-2-2 15,-2 2 2-15,0-4-4 0,-2 2 2 0,0-3-1 16,-3 0 1-16,5-1-1 0,-3 0-1 0,6 1 0 0,1-1 0 16,-2 0-1-16,4-3-1 0,5 1 2 0,-5 1-3 15,0-1 1-15,2 0 0 0,-1-2-1 0,1 2 3 16,3 1-3-16,-4 0 3 0,3-1 0 0,2 0-1 16,-1-1 1-16,1 1 0 0,-2 6 1 0,-3-2 2 15,3-2-3-15,1 2 1 0,-2 4 1 16,-2-2 0-16,4-4 1 0,-1 9-3 0,0-3 0 0,3-2 3 15,-2 4-3-15,0-1 3 0,-1-1-3 0,3 0 1 16,-2 5 2-16,-4-5-3 0,6 0 2 0,-1-2 0 16,1 3-2-16,-6 1 1 0,4 3-1 0,-2-1 0 15,-1-3 2-15,6 5 1 0,-3-3-2 0,-2 3 2 16,2-1-1-16,3 0-4 0,-2 1 2 0,4 3-4 16,-4 0-4-16,4-4-11 0,0 4-6 15,-1 2 0-15,4-2-15 0,0 0-34 0,4 0-23 0,2-3-2 0,8 0-45 16,0-2 2-16,1-3-31 0</inkml:trace>
  <inkml:trace contextRef="#ctx0" brushRef="#br0" timeOffset="6797.66">11504 2314 641 0,'-8'-14'46'0,"2"2"-38"16,5 1-7-16,-1-2 5 0,0 4 3 0,4-1-8 15,-2 2 0-15,3 2-1 0,3 1-7 0,-2 2 3 16,5 0 0-16,1 0-6 0,-3 3 6 0,-2 0-1 15,12 0 1-15,-9 1 3 0,2 1-1 0,-2 0 1 16,-2-1 1-16,3 2 0 0,-2 0 2 0,-1-1 2 0,-5 1-1 16,-1 0 3-16,8 2 1 0,-5 1 6 0,2 2-2 15,0 0-2-15,-5 1 7 0,5 4-2 0,-5 3-1 16,0 3 1-16,-4 1-4 0,6 5-2 0,-2 0 0 16,-3 8 0-16,0 2-3 0,0 3-3 0,3 9-1 0,-4 0 0 15,4 3-1-15,-1 6-1 0,-7 3 1 0,5 3-1 16,3 4 1-16,-3 1 0 0,-7-1 0 0,10 5 3 15,-3 3 0-15,-5 0-2 0,5 2 2 0,-3-3 1 16,1 3 0-16,-4-1 5 0,7-1 4 0,-9-1-5 16,6-1 10-16,-2-1-3 0,2 0 1 0,-5-1 1 15,-1 3-2-15,7-1-2 0,-7-3-3 0,9 1 2 16,-9 0-3-16,0 0 1 0,5-1 1 0,-4-3-2 16,-2 0 1-16,-1-3 1 0,2-2-1 0,-1-3 1 15,5 1-1-15,-2 2 0 0,-4-9-2 0,4 1 1 16,3 2-3-16,-4 0-1 0,-3 0 0 0,2-1 1 15,0-1-2-15,-1 2-2 0,-1 2 3 0,4 0-3 16,-4-5 1-16,1 6 3 0,1-2-2 0,0 0 0 16,-2 2 2-16,4-2 2 0,-2 1-4 0,3 0 4 0,-3-2-1 15,3 1-4-15,2 1 2 0,-4 0 0 0,1-7-3 0,1 5 2 16,-2-6 1-16,3-1-2 0,2-2 3 0,-5-8-2 16,3 6 3-16,0-6 0 0,3 1 0 0,-4-4 2 15,3-4 2-15,3 0-3 0,-5 2 4 0,-3-4-1 16,7-6-2-16,-7-1 2 0,6-3-2 0,-4 2 0 15,3-2-2-15,-6-7 1 0,10 2 0 0,-3 2-3 16,-5-5 1-16,9 2 0 0,-2-4-1 0,2 1-2 16,-7-6 3-16,5 3-5 0,2-3 2 0,0-1-3 15,3 1 0-15,-3-4 2 0,0 0-2 0,-1 0-1 16,1 1-1-16,1 1 1 0,-1-2 0 0,3 1-2 16,-1-1 2-16,3 0-3 0,-4 2 1 0,1-2 3 15,-2 0-5-15,8 0 3 0,-4 1 0 0,3-1 2 16,-6 0 0-16,2 2-3 0,7-2 2 0,4 3-1 15,-1 0 2-15,-4-3 0 0,2 2 0 0,-2-1-3 16,9 4 1-16,-6-3 2 0,2 1-1 0,1 2 1 16,-1-2 0-16,0 3-1 0,5 0 1 0,-2-1 0 15,2 1-1-15,3-1 1 0,2 1-1 0,-1 1 1 16,1-1-3-16,-2-1 0 0,1-1 1 0,3 1 0 0,0 0 0 16,-1 0 2-16,7-1 0 0,-1 3 0 0,1-3-2 15,1 3 2-15,5-1 0 0,-1 0-1 0,0 2 1 16,5 1-1-16,-6-1 1 0,0 3-2 0,7-1 3 0,-2-1 0 15,0-1 1-15,0 0 0 0,-1 0-2 0,-3-4 3 16,-4 1 1-16,11 1-1 0,-5-4 1 0,3 0-4 16,1-2 2-16,-4 1 0 0,4-1 1 0,-1 0-2 15,5 3 1-15,-6-3 1 0,0 2-3 0,-3-1 4 16,1 3 0-16,4 0-1 0,-2 3-1 0,-7-6 0 16,2 1 0-16,-3 3 2 0,5-1 2 0,0 1-5 15,-7-2 4-15,1 2 0 0,-1 0-2 0,4 4 4 16,1-1-2-16,3 1 4 0,-9 1-5 0,0-1 3 15,0 5 1-15,0-4-1 0,0-1 1 0,-3-1 0 16,-2 3-1-16,-3-3 0 0,0-5 2 0,0 7-3 16,-5-10 1-16,4 3 1 0,-6-2-1 0,1 4 4 15,-3-5-2-15,-1 0 0 0,-1 0 1 0,0 0-2 16,-1 0 2-16,-6 0-2 0,6 0 0 0,-7-3 1 16,2 1-1-16,3 2-4 0,1 3 3 0,-4-3 0 0,-2-3-2 0,5 3 1 15,-2 0-3-15,0 0 0 0,-6-4 1 0,0-3-1 16,3 2-3-16,5 4 1 0,-3-2-1 0,1 0-1 15,-1-5 2-15,-2 3-4 0,8 3 2 0,0-2 0 16,-1 1 1-16,-7-4-1 0,8-1 0 0,0 1-1 16,-2 0 2-16,4 1 0 0,6-2 0 0,-4 2 0 15,4-2 0-15,-3-1 0 0,-2 5 0 0,8 0 0 16,-4-3-1-16,-1 3 2 0,0 1 0 0,-1-1-2 16,0-2 4-16,4 0-4 0,-3 1 2 0,2-3 0 15,-1 5 0-15,0-3-3 0,1 3 1 0,-1-1 1 16,4 3-1-16,-5-2 0 0,3 0 1 0,2 1 0 15,-3 2-1-15,3-2 1 0,-3 1 0 0,2 1 0 16,-2-2 0-16,-1 1 0 0,1 1 0 0,2-2 1 16,-7-1 0-16,0 1 2 0,2-1 0 0,3 3-2 15,-4-3 2-15,7 2-3 0,-6-3 0 0,1 3 0 16,4-2 0-16,-5 1 2 0,6-3 0 0,-5 4-1 16,-3-2 0-16,5 1 1 0,-5-1 0 0,0 1 1 0,2 1 0 15,1-1-3-15,-7 1 1 0,-1-1 3 0,5-1 0 0,-4 1 0 16,1-1 1-16,-5 2 1 0,2-2 1 15,-3 1 3-15,1-1-1 0,-4 1 0 0,-1-1 0 0,1 2 3 16,-1-3 0-16,1 1 1 0,1 0 0 0,-3 0-2 16,-3-3 2-16,1-1-3 0,1 0 0 0,-1-1 0 15,1-2-3-15,-6-4-1 0,3 0-3 0,-1-3 4 16,-3-1-3-16,5-2-1 0,-7-2 1 0,-1-5-3 16,-1-3 1-16,5 3-2 0,-5-4 0 0,1-2 0 15,-8-2-1-15,5-2 1 0,-2-4 0 0,0 0-1 16,1 0 1-16,-3-6 1 0,4 1 0 0,0-4 0 15,1-1-1-15,-2-2 0 0,-4 1-2 0,6-3 2 16,7-2-1-16,-7-7-1 0,1 3 1 0,4-4-1 16,-2-3 1-16,3 4-3 0,-1-5 4 0,3-4-1 15,-8 1-1-15,4 1-1 0,4-1 0 0,-6-2 2 16,3 2-1-16,2-2 1 0,-2 0 0 0,2 3-3 16,3-5 3-16,-7 3-1 0,3 0 0 0,3 4 1 0,3 0 0 15,-9-2-1-15,10 0 1 0,-3 4-2 16,0 0 1-16,-2 5 2 0,2-3 0 0,0 1-2 0,-2 4 2 0,2 0-1 15,0 2-1-15,3 1 2 0,-2-1 0 0,1 3-3 16,1 0 1-16,0 3-1 0,1-1 0 0,1 1 1 16,-2 3 0-16,0 2-2 0,3 1 2 0,-3-1-2 15,0 6 0-15,0-1-1 0,0 2-2 0,-1-1 4 16,1 2 1-16,-2 1-2 0,-1 5 3 0,0-1-1 16,0-3 1-16,-1 8 4 0,1-3-2 0,-3 1-1 15,3 4 0-15,0 0-1 0,-4 2-1 0,4-2 2 16,0 2-1-16,-2 5-4 0,1-2 2 0,2 1 2 15,-1 2-2-15,-2-1 0 0,2 3-1 0,0-2-1 16,-3 1 3-16,3-4-2 0,-1 7-1 0,-2-3 3 16,1 3-2-16,-2-4 1 0,0 3 0 0,-2-1 2 15,-1 1 0-15,1 6 1 0,-2-7-2 0,-3 3-1 16,1-5 3-16,-4 3-1 0,0 2-2 0,1-1 2 16,-3-1 1-16,0 0-1 0,-5 3 1 0,2-2 0 0,5 1 1 15,-10 1-1-15,4-3 0 0,1 1-1 0,-7 2 1 16,4-3 1-16,-1-1 1 0,-4 4 0 0,-5-1-2 15,10 0 2-15,-5 1-1 0,-1 2 1 0,5-1-1 0,-2 2-1 16,1 1 0-16,-1 0-1 0,0-1 1 0,-1 5 0 16,1-2 1-16,-2-3-3 0,0 4 0 0,0 0 2 15,-3-1 0-15,0 1 0 0,2 1-1 0,-7-3-2 16,8 2 3-16,-1-5 1 0,-4 5-1 0,5-1-1 16,-3 0 1-16,0-3-1 0,-1-1 0 0,2 0 1 15,-6 2-1-15,4-4 1 0,-4-3 0 0,-1 7 0 16,1-2 3-16,-4-6-3 0,1 2 3 0,0 6-3 15,1-2-1-15,0-2 0 0,-3 6-2 0,1-6-4 16,1 5 1-16,0 2-6 0,-2 4 2 0,1-4-8 16,-1 1-5-16,-2 5 1 0,2 3-31 0,-5 1 17 15,0 3-16-15,4 6-16 0,-4 3-57 0,-4 3 51 16,6 3-105-16,-7 1 0 0,4 6-19 0</inkml:trace>
  <inkml:trace contextRef="#ctx0" brushRef="#br0" timeOffset="8447.74">12340 7623 673 0,'-5'3'-22'16,"5"-1"2"-16,1 1 8 0,3 0-12 0,0 2-1 16,6-1 1-16,-4 3 3 0,4-1 14 0,-4 0-5 15,2 2 6-15,0 0 5 0,-8 0 3 0,3 1 4 16,-3-1 3-16,1 2 13 0,4-1 3 0,-5 0 1 0,0 1 13 15,-2-1-7-15,2 2 6 0,0-3 1 0,-3 3-6 16,2 0-4-16,-9 0-6 0,9-1 0 0,-1 2-6 0,1 2-5 16,-4-1-3-16,2 3 0 0,3-7-5 0,0 5-1 15,1-1-1-15,-2 6 0 0,1-11-1 0,3 4-1 16,3 1 0-16,-4-2-3 0,-2 5 0 0,0-4-1 16,4 1-1-16,1-7 0 0,-2 10-2 0,-1-10-1 15,-1-1 0-15,7 4-2 0,-6-4 0 0,1-2 0 16,3 2 0-16,1 3 0 0,-6-8 1 0,4 1 2 15,-2 1 3-15,-1-2 1 0,4 0 3 0,-5-2 0 16,-1-4 3-16,0-2 1 0,0 0 2 0,4 2 1 16,-4-5 2-16,0-5-3 0,0 0 4 0,0 4 0 15,0-4 0-15,0 2-1 0,0-3 1 0,0-1-1 16,3 6-1-16,-2-1 1 0,1-4-1 0,3-2-1 16,-4 3-3-16,2-4 4 0,0 3-3 0,4-2 1 15,-4 0-4-15,3-3 3 0,-1 4-1 0,0 3 3 16,1-3-2-16,0 4-1 0,2-1 7 0,3 2-3 0,-5 0 0 15,4 2-1-15,1 0-2 0,0 2-4 0,1-2 2 16,1 3-1-16,0-3-2 0,-1 2 0 0,1 1 0 0,1 0-3 16,0 0 3-16,-1 3 0 0,1 1-2 0,-2-3 2 15,1 7 0-15,0-1 0 0,1-1 1 0,3 2-1 16,-1 0 2-16,-1 0 1 0,1 0 1 0,-5 3-1 16,2 0 1-16,-1 1 3 0,-2 0-2 15,4 1 3-15,-6 1 1 0,0 2 3 0,0 0 0 0,6 1 4 16,-8-1 1-16,3 3-6 0,1 0 7 0,-10 2-1 15,3 1-1-15,6-1-3 0,-7 2-1 0,-2 1-2 16,2 1 1-16,-4-1 1 0,-3 1-1 0,5-1-3 16,-1 0 3-16,-7 1-2 0,-2-1 0 0,-1 3 0 15,7-3-2-15,-4 1 3 0,2-1-1 0,-4 4-2 16,-6-6 3-16,9 4-2 0,-6-6 0 0,-1-1 2 16,1 2-4-16,1 1-2 0,-1-6 0 0,-1 0 0 15,3 1-2-15,-2-1-1 0,5 1 1 0,2 2 0 0,1-1-2 16,-2-4 1-16,-3 5 0 0,7-3 0 0,-2 3 0 15,1-8-2-15,0 7 0 0,0-1 1 0,1-3 0 16,1 2-1-16,0 0-2 0,1 3 1 0,1-6 2 0,0 6 0 16,0-3 0-16,0-1-2 0,0 3 2 0,0-1 0 15,3-2 5-15,-1-1-3 0,4 3 3 0,-5-1 2 16,4 2-2-16,1-2 3 0,-1-1 2 0,3 3-5 16,-2-1 0-16,2 2 1 0,-2 0-3 0,4 0-1 15,-2 0 1-15,0 0-3 0,-2 2 0 0,0-2 1 16,2 1 4-16,0 0-4 0,-3-1 2 0,-2 0 1 15,6 0-1-15,-9-4 2 0,8 3-2 0,-3-1 3 16,-4-1-1-16,-1-2 2 0,2 4-1 0,-2-4 3 16,0 0 1-16,8 1 1 0,-10 1 1 0,2-4 2 15,-4 3-1-15,4-4 0 0,-4 1 0 0,3 0 0 16,-7-3-1-16,2 2-2 0,-1 0 0 0,-1-3-1 16,-1 2 1-16,-2 0 1 0,-2-1-1 0,1 1 1 15,1-2-1-15,-5 0 2 0,2 0-2 0,-2 0 1 16,-3 0-2-16,2 0 1 0,-3-2-1 0,-1 1 3 0,-1 1-4 15,-3 0 3-15,1 0 0 0,-1 0-4 0,2 0 2 16,1-2-2-16,-4 0-3 0,3-1-2 0,-4 2 0 0,0-4 0 16,2 0-2-16,3-3 0 0,-1 2-2 15,1 0 2-15,3 0-2 0,-3-1-3 0,7-2-2 16,3-1-2-16,-1 4-2 0,2-2-20 0,7 0-21 0,-6-1-4 16,9-4-30-16,1-4-60 0,0 1 24 0,4-7-44 15,3-6-40-15</inkml:trace>
  <inkml:trace contextRef="#ctx0" brushRef="#br0" timeOffset="10197.45">5876 2929 181 0,'-4'-3'20'0,"2"2"-1"0,-1 1 1 0,-2 0-9 16,2-2 0-16,1 0-2 0,2 1-8 0,0 1 1 15,2-2-2-15,1 2-9 0,0-3 1 0,2 2-1 16,-2-1 0-16,5-3 4 0,-3 2-8 0,1-2 6 16,-1 2-2-16,-1-1 3 0,3-1 2 0,-4 0 1 15,0 0 2-15,2 1 1 0,-2-1 1 0,-2 0 7 16,1 2-1-16,-2-3 2 0,0 1 6 0,0-1 0 15,0 1 2-15,0-3 1 0,-2 5 0 0,1-3-6 16,1 1 2-16,-2-1-1 0,-1 3-3 0,0-2-1 16,0 0-1-16,1 4-4 0,1-3 1 0,-2 1 1 0,-4-3-1 15,4 3 0-15,2-2 1 0,-6-1-6 0,4 3 3 16,2-4-1-16,-6 4-2 0,3-1 3 0,2 0-2 0,-3-3-1 16,-1 2 3-16,3 2 2 0,0-2 1 0,-4 3-2 15,6 1 1-15,-2-4-1 0,-2 4-1 0,3 4 3 16,-1 1-3-16,3-4-3 0,-1 5 0 0,1 0-1 15,-2 0-3-15,2 4 3 0,0-3 0 0,0 2-1 16,0 0 2-16,0 1 0 0,2 1 4 0,-1-1-2 16,1 1 1-16,1-1-2 0,3 2 0 0,-3-1 4 15,5-2-3-15,-3 3-1 0,4-4 1 0,-2 1-1 16,2-3 1-16,2 0 2 0,0-1 0 0,0 0-4 16,-3-3 2-16,3-1 3 0,0 0-1 0,-2 0 1 15,-2-1 0-15,2-3 0 0,-4 1-1 0,3 0 5 16,1-2-3-16,-3-1 2 0,2 1 0 0,-1-2 1 15,2-1 3-15,-6 0-3 0,7 2 0 0,-9-2 1 16,2 1-3-16,5-2-2 0,-8 1 2 0,2 0-3 16,-2 2 0-16,3-2 2 0,3 2-1 0,-6-1 1 15,0 3 1-15,0-1-1 0,0 2-2 0,-3 1 3 0,3-4-2 16,-8 4 1-16,4-5-2 0,-1 0 1 0,2 3 1 0,-7-1-2 16,6-1 3-16,0-1-4 0,-4 4 0 0,5-3 1 15,-5 6-3-15,4 0 1 0,-3 0-1 0,6 0 0 16,-2-2-1-16,3-2 0 0,0 2-3 0,-2 2-2 15,2 0 1-15,0 2 1 0,0-1-4 0,2-1 7 16,1 2-2-16,0 2 2 0,3-4 3 0,-4 5 2 16,6-5 0-16,-4 2 4 0,-2-2-1 0,1 3 5 15,5-2-1-15,-5 6-1 0,4-3 5 0,-1-4-6 16,3 0 4-16,2 2 1 0,-4 0-4 0,2-2-4 16,-1 3 3-16,-2-3-5 0,4 1 0 0,-4 4-4 15,-1-3-15-15,-2 2-9 0,8-1-12 0,1 2 1 16,-10-5-20-16</inkml:trace>
  <inkml:trace contextRef="#ctx0" brushRef="#br0" timeOffset="16189.28">10425 4007 785 0,'-8'-3'57'0,"5"-1"-92"0,2 4-15 0,1-3 8 15,0 2-70-15,0-2 2 0,3-1-25 0</inkml:trace>
  <inkml:trace contextRef="#ctx0" brushRef="#br0" timeOffset="16314.07">10439 3930 54 0,'-1'-5'62'0,"-2"-1"-14"0,3-2 0 0,-2 3-18 16,-1-1-6-16,3 1-2 0,3-1-20 15,-3 0-2-15,3-4-9 0,-3 4 3 0,0 3-5 0,0-5-7 16,2 0 2-16,-2-3-6 0,0 5-4 0,0-4-6 16,0 4 2-16,0-2 4 0,0-1-5 0,0 1 0 15,0 1 0-15</inkml:trace>
  <inkml:trace contextRef="#ctx0" brushRef="#br0" timeOffset="16524.25">10482 3566 171 0,'-3'2'6'0,"1"0"-6"0,2 1-21 0,0 0 14 15,0 0-17-15,0 2-17 0,5 1 1 0,1 0-1 16</inkml:trace>
  <inkml:trace contextRef="#ctx0" brushRef="#br0" timeOffset="16597.5">10498 3706 1 0,'-3'10'0'0</inkml:trace>
  <inkml:trace contextRef="#ctx0" brushRef="#br0" timeOffset="18547.68">5805 2876 10 0,'-7'1'1'0,"0"3"-1"0,3-3-1 0,-1 2 1 16,2 0 0-16,-2 1-3 0,3 2 2 0,-1 0 1 15,2-1-2-15,-1 0 1 0,-1-1 1 0,-3 1-2 16,4 0 2-16,-3-1 0 0,1 0 8 0,-1-1-5 16,-1-2 6-16,1 1 12 0,0-1-2 0,0-1 1 15,1 0 11-15,-3 0-5 0,3-1-3 0,2-1 5 16,-1-1-10-16,0-2-4 0,3 4-1 16,-3-5-1-16,1 1-5 0,2-1-2 0,2 1-1 0,-2-3 1 15,3 2-4-15,3-1-1 0,-4 1 0 0,6 0 0 16,-4 1-1-16,1-1 0 0,3 0-3 0,0-1 3 15,-2 3 0-15,5-3 0 0,-3 1 1 0,0 0-2 16,1-1 1-16,2 1 0 0,-3-2-2 0,3 2 3 16,-1-2 0-16,-1 0-2 0,-3 2 0 0,4 0-1 15,-2 1-1-15,-2-1 3 0,3 2 0 0,-4-2-2 16,5 5 3-16,-6-6 0 0,4 6 1 0,-2-4 0 0,2-1 0 16,0-4 0-16,-3 4-1 0,3 0 1 0,-2-1 0 0,3 4 3 15,-2-5-1-15,1 2-1 0,1 3 3 0,-4 3-1 16,6-3 1-16,0 0 0 0,-3 3-2 0,3-2 4 15,-2 4-1-15,5 2 0 0,-1-4 1 0,1 4 1 16,-1-1 0-16,1 1 4 0,8-5-3 0,-5 2 3 16,3 3 2-16,-5-3 0 0,10 4 4 0,3-4-1 15,-3 4 1-15,4 1 1 0,-6-1 0 0,10 1 0 16,-4 1-1-16,7-3 0 0,-10-4 0 0,3 4-4 16,2 0-1-16,-2 1 6 0,-3 3-7 0,1-5-2 15,0 3 1-15,1 2-2 0,-3 0 2 0,2 1-3 16,1-1-1-16,2-1 0 0,-1 0 0 0,-6 1-3 15,10-1 1-15,-9 1-2 0,9-2 0 0,-3 2-1 16,3-2 0-16,-5 2-1 0,3-2-1 0,4 2 5 0,-5-2-2 16,0 2-2-16,0 0 2 0,0 0 0 0,0-2 3 15,-5 0 1-15,3 1-2 0,5-3 1 0,-5 3 6 16,1-4-5-16,-3 0 4 0,6 0-2 0,-4-1-2 0,-1 1 3 16,0-2-5-16,9 1 0 0,-2 0-5 0,4 1 2 15,2-2-1-15,-3 1 2 0,3 1-2 0,2 0-1 16,-1 0 1-16,-5-1 0 0,2 1 0 0,-4 0 0 15,0 0-1-15,0 1 1 0,-2-1 0 0,1-2 1 16,0 2 1-16,6 2-2 0,-1-2 1 0,-1 0 0 16,-2-1-2-16,8 1 1 0,-1 2-1 0,2-2 0 15,2 0 0-15,-7 3 0 0,-1-1 1 0,1 1-1 16,0 2 0-16,1 2 0 0,-3-1-1 0,0 2 1 16,0-1-1-16,3-1 2 0,-1 2-1 0,-3 0 1 15,4-5 0-15,-1 2 0 0,2-1 0 0,-2 0 2 16,4 0-3-16,-3-3 0 0,-2 1 0 0,3-2 1 15,-3 0-1-15,0 4 2 0,-5-4-2 0,4-2 2 16,1 3 2-16,1 2-2 0,-4-3 2 0,1 0 0 0,-4 0-1 16,10 2-1-16,-9-2 2 0,-1 3-2 0,5-4 1 15,1 3 3-15,3 1-3 0,-2-4 3 0,9-2 3 0,-9 0 3 16,3-2-2-16,6-3 3 0,-7-1 3 0,-5 3-6 16,5-2 1-16,-7-1-2 0,-2 0-3 0,4-1 0 15,2 4 2-15,-2-3-4 0,2 3 2 0,-1-2 3 16,-4-3 0-16,7 5-1 0,1 0 1 0,-4 0-1 15,1-2-2-15,-2 3 2 0,0-1-4 0,1 2-1 16,-6-1 1-16,4 2 0 0,-5-1-2 0,4-1-2 16,-4 2 2-16,3 2 2 0,-2-1-2 0,3-1 1 15,-9 3-1-15,5-1 0 0,-4 1 2 0,-4 0-1 16,7-3 1-16,-3 2-2 0,3-2 0 0,-7 1 1 16,11 2-2-16,-6-3 2 0,2 4-2 0,4-4 2 15,-4 1-1-15,2 1 3 0,-1-2 1 0,-2 0-2 16,7-2 0-16,-5 2 0 0,1-3 0 0,-1 0 1 15,-1 1 0-15,4-1-3 0,-5 0 2 0,-1 1 1 16,-2-2 1-16,0-1-1 0,3 3 1 0,1-1-3 0,0 2 1 16,-8-1 2-16,7 1-2 0,-7 1 2 0,4 0-3 15,2 0-1-15,-5 0 2 0,0 3 1 0,-3-2-3 0,4 1 5 16,-6 3-1-16,7-4-5 0,-5 4 6 0,-2-2-6 16,4 0 1-16,-6-3 2 0,1 5 1 0,1-2-5 15,1-3 5-15,-3 3-2 0,1-3-3 0,-2 2 4 16,4-1-3-16,-4 1 1 0,-3-2-1 0,6 0-2 15,-3 1 1-15,7 3 0 0,-7 0 3 0,3 1-3 16,-1-5-1-16,4 3 1 0,1 2 0 0,-5-2 3 16,1-1-2-16,2-2 0 0,3 0-1 0,-3 0 1 15,-2 1-1-15,-3 1 2 0,5-2 0 0,-3 3-1 16,-4-2 3-16,4-1-1 0,-3 4 2 0,-4 0-1 16,4-5 0-16,1 2-1 0,-3-1 0 0,1 0 1 15,-5 0-1-15,2 0 2 0,2-1 0 0,-3-1-1 16,-2 2 2-16,1 0-1 0,-3 0-1 0,1 0 4 15,1 0-3-15,-1 2 0 0,-3-2-3 0,2 0 4 16,-2 3-1-16,-2-3-4 0,0 0 2 0,0 0-2 16,1 0-4-16,-1 0-12 0,2-3 0 0,-4 1-7 0,2 2-9 15,0-1-16-15,-3-7-3 0,-3 6-1 0,1 2-18 0,-3-3-13 16,4-3-12-16,-6-1-2 0,4 0-18 0,-2 0 0 16,-1 3-12-16</inkml:trace>
  <inkml:trace contextRef="#ctx0" brushRef="#br0" timeOffset="20013.68">12473 2615 394 0,'0'-2'29'0,"0"2"-46"16,0 0 3-16,0 5 4 0,0-7-19 0,0 2 11 15,0 2 8-15,0 3 5 0,2-1 11 0,-2-4 17 16,0 2 6-16,-2-4 1 0,2 2 20 0,0 2-1 15,0-1 1-15,0 1 3 0,-3 1 0 0,3-3-4 16,-1 0 1-16,1 0-6 0,-4 2-1 0,4-1 0 16,-3 4-20-16,3-5 6 0,-1 0-9 0,1 3-4 15,0-3 0-15,1 2-1 0,1-5-7 0,-2 3 1 16,0-2-2-16,0 2 2 0,1 0-1 0,6-2-4 16,-6 2-1-16,4 0 2 0,3 2-4 0,-3-2-1 0,2 3 0 15,1-3-1-15,-1 0 0 0,2 0 1 0,-3 2 0 16,2-2 0-16,3 1 1 0,-3 6-2 0,0-6 1 15,3 2 0-15,-2 4 0 0,-1-1-1 0,2 0 1 16,2 5-3-16,-1-1 3 0,0-6-2 0,2 6 2 0,0-5 0 16,-4 1-1-16,4-1 1 0,-2 1-1 0,0-5 1 15,0 6-1-15,1-4 1 0,-1 2-1 0,0 1 0 16,-1 0 1-16,5-4 1 0,-10 2 0 0,9 1-1 16,-3-2 2-16,-1 4 1 0,2-3-2 0,-9 4 1 15,4-2-1-15,1 2-2 0,4 2 4 0,-1-2-2 16,-1-2 0-16,-7 2-2 0,3 1 1 0,5-2 3 15,-3-1-1-15,-7 3 2 0,1-2-2 0,-2-1 0 16,0 0 3-16,6-1-1 0,-9 3 1 0,-2-4 1 16,5 4-1-16,0-3-1 0,2 0 1 0,-2-1-2 15,6 3 0-15,-6-4 2 0,0 0-2 0,3 2-2 16,2-4 2-16,-5 2 3 0,-3-1-3 0,6 1 2 16,-4-1 0-16,1 1 0 0,-2-1-1 0,2-1 4 15,0 1-2-15,3-1 0 0,-4 1 4 0,-1-1-3 16,0 1 2-16,2 0-5 0,0 1 4 0,0-2 0 15,-7 1-4-15,5 1 3 0,2 0-1 0,0 0-3 0,2 0 4 16,-2 1 2-16,0-1-2 0,-4 1 1 0,4 1 1 16,0 0-2-16,-9 0 3 0,1-1-2 0,0 4-1 0,0 0 2 15,5 0-2-15,2 3 2 0,-9-2 0 0,2 2 1 16,4-1-4-16,-1 2 2 0,-1-2-2 0,-1 1 0 16,-2 0-2-16,-2-2 3 0,6 2-2 0,-4 2-2 15,6-1 2-15,-5 1 0 0,3 0 0 0,-4 2-1 16,1-4 2-16,-2 2-3 0,2 3 2 0,1-1 1 15,-3-2 1-15,-1 0-5 0,2 2 3 0,1-1 0 16,-2 7-4-16,-1-4 3 0,2 4-3 0,0-4 2 16,-3 8-1-16,1-1 1 0,-1-4 0 0,1 1 0 15,0 2 4-15,0-1 0 0,1-1 0 0,-1-2-1 16,0-2 7-16,-1 5-6 0,1-3 5 0,1-2-3 16,3 0-1-16,-3 1-1 0,2-3-2 0,3 3-1 15,-4-3-2-15,6 0 0 0,-2-1-2 0,0 0-5 16,2-3-1-16,0 1 3 0,-5-1-5 0,5-3-3 0,2-1-5 15,-4 0-1-15,3 0-3 0,1-1-17 0,-1-1-12 16,4-4-8-16,6 1-21 0,-4 1-43 0,6-3-33 16,2 0 37-16,2-5 118 0,2-7-100 0</inkml:trace>
  <inkml:trace contextRef="#ctx0" brushRef="#br0" timeOffset="23231.1">4901 2634 187 0,'-2'9'-16'0,"1"-1"0"0,2 4-15 15,-1 1 32-15,-1 1 8 0,-2 4-10 0,4 0 1 16,-4 0-2-16,-2 2 2 0,5 2 1 0,-3-1-1 16,-1-2-1-16,4 4 2 0,-5-4-1 0,2 1 1 15,0-1-1-15,1 2 2 0,-6-4 2 0,8 5-2 16,-2-3-1-16,-4 0 3 0,5-2 0 0,-1 2-3 0,-1 0 1 15,0 0 0-15,-5-4-1 0,5 1 3 0,3-2 1 16,-10 5-5-16,9-5 4 0,-7-1-3 0,3 0 0 0,7-1 2 16,1-6-3-16,-6 4 1 0,-2-4-1 0,5-3 0 15,2-3 3-15,-1 5-3 0,-1-3 1 0,3-2 0 16,-3 0-1-16,7-2-2 0,-4 2 3 0,-3 0-2 16,0-5 1-16,1-3 0 0,1-1 2 0,-2 1-1 15,0 0 2-15,1-4 1 0,6-1-1 0,-7 1 1 16,1-1 0-16,1-1 1 0,6 0 1 0,-4-2 0 15,6-1 2-15,-7 1 0 0,-3-1 0 0,8-4 0 16,-2 5 1-16,1-2 1 0,-7-1 0 0,1 0 0 16,-1 0 1-16,0-5-5 0,8 5 2 0,-5-4-1 15,-3-1-2-15,2 1 0 0,6 1-2 0,-1-2-1 16,-7-3 3-16,5 5-1 0,-3-1 0 0,6-4-3 16,-5 5 1-16,-5 1 1 0,1-5-3 0,-1 2 2 15,2 5-2-15,6-1 0 0,-1-1 0 0,-3 7 0 16,4-5-1-16,2 4 0 0,-5 2 1 0,6 4 0 0,2-2 1 15,-6 1-1-15,0 2 1 0,1-1 1 0,2 4-2 0,0-3 2 16,0 2-1-16,-2 1-1 0,0 2 2 0,-1 0 0 16,3 1-1-16,1 2-1 0,-4 0-1 0,3 2 1 15,-2 3 0-15,2-1 3 0,-3 3-1 0,3-1-1 16,-5 0 2-16,5 4 0 0,-4-2-1 0,3 1-1 16,-1-1-1-16,-3 1 1 0,3 1-1 0,-3-2 4 15,1 1-1-15,-3-1-2 0,1 3 4 0,-2-3-1 16,0 3 2-16,0 0 0 0,-2 1-2 0,-1 1 0 15,1 0 1-15,-1-4 0 0,-3 7 0 0,3-1-2 16,-5 1-3-16,3 0 3 0,1 3-3 0,-6-3 2 16,-1 2 0-16,-1 6-2 0,1-7 2 0,1 5 1 15,-2-1 1-15,-3-1 1 0,1-1-1 0,0 3 3 16,1 0-1-16,-2-3 0 0,-4 1 2 0,0-2 0 16,2 1-1-16,-4-1 2 0,-1 1-2 0,2 0-1 15,-4 0 2-15,2 2-3 0,6 1-1 0,-6-2-13 0,4-1-14 16,-1 0-5-16,3-2-22 0,3 0-28 0,2-2 60 15,-3-3-39-15,2-4 57 0</inkml:trace>
  <inkml:trace contextRef="#ctx0" brushRef="#br0" timeOffset="42107.82">5552 5245 406 0,'-5'0'4'0,"-4"0"-2"16,-2 1 1-16,5 1-3 0,-4-1 2 0,9 3-7 15,-6-4-1-15,3 3-3 0,4-3-1 0,-2 1 0 16,-9 6-2-16,3-7-1 0,8 4 7 0,-4-1 3 16,-6 8 1-16,5-3 2 0,4 0 0 0,-4-3 2 15,8 3 7-15,-3 6 5 16,-3-3 2-16,3-5-3 0,0-1 7 0,0 0 1 0,-5-1-7 0,9 1 3 0,-4 3-1 0,1-8-2 16,2 0-1-16,0 2-2 0,7 4-1 0,-1-6 2 15,-1 0-2-15,-5-3-1 0,13 0 0 0,3-1-3 16,3 1-1-16,0 0 1 0,0-3-4 0,6 1-1 15,7 0 1-15,-4-3-1 0,1-1 0 0,-2 4-1 0,3-6 1 16,-3 0-1-16,4 2 0 0,-1-2 0 0,2 3-2 16,1 0 2-1,0-1 0-15,-8-7 2 0,9 7-2 0,-4-1-1 16,8-1 1-16,-12 2 3 0,9-1-2 0,-3 2-1 0,-2-3 1 16,8 8-2-16,-3 0 5 0,-4-5-3 0,-1 5 0 15,3-2-1-15,-1 2 0 0,1 2 0 0,-1-1 1 16,-2 2 0-16,0-2-1 0,-3 2-2 0,6 0 1 0,2-1 0 15,-1-2 19-15,1 0-8 0,1-2 8 0,1-3 4 16,10 0 1-16,0-1 0 0,-4-2 2 0,3-2-10 0,-2-1 1 0,5-2 6 16,-2 0-14-16,-1-1 1 0,-3 1-6 0,4-1 2 15,2 0-2-15,-3-2 2 0,1 2-4 0,0-2 3 16,4 1 0-16,-2 0-1 0,-2-3 1 0,-1 2 0 16,-7-4 0-16,7 4-2 0,-3-3 4 0,-5 1 0 15,-2 1 2-15,-1-1 2 0,1 3 1 0,2-6-4 16,3 5 5-16,-2 2-2 15,2 0 1-15,5 2-3 0,0-4-2 0,3 1-2 16,-3 2 0-16,1 5-2 0,-1-3-2 0,-1-2 7 16,1 0-7-16,0-3 4 0,-3 4-1 0,-2-3 2 15,6-1-5-15,-3 2 1 0,0 0 0 0,-1 0 2 16,-2-2-1-16,2 3 0 0,1 0 1 0,-3 2-2 16,-6 0 1-16,1 0-1 0,0 1-1 0,5 1 0 15,-8 4 0-15,2-2 0 0,-5 6 2 0,5-3 0 0,-7 4 1 0,3-2 0 16,-5 2 1-16,1 0 5 0,0 0 0 0,2 0 0 15,1-2 4-15,-7-1 2 0,7 3 2 0,-3-2 0 16,5 2 0-16,-5-5-6 0,-2 0 0 0,2 2 2 16,0-1-7-16,0 0-1 0,0-1 0 0,-2-3-2 15,0 1 1-15,-3 4 2 0,2-3-3 0,6-1 2 16,-11 4 1-16,2 1 0 0,-1 0-2 0,3 2-1 0,-3-1 0 0,1-1 3 16,-2 2 1-16,-2 0-3 0,10 1 3 0,-6-6 1 0,-1 2 1 15,3 3 0-15,-1-2 0 0,1 3-3 0,-2-4-1 16,1 3 2-16,-6-5-5 0,5 3 2 0,-1 2-2 0,2-9 0 15,-3-1 0-15,-1 2 1 0,1 2 0 0,2-2 3 16,1 3-3-16,-3-2 0 0,-2-2-1 16,1 4 1-1,4 3-1-15,-2-6-2 0,-1 0 3 0,-1 3-3 0,-5-1 1 0,7 1-1 16,-1 3 1-16,-1 0-1 0,-1-2 0 0,-3 7 0 16,5-7-1-16,4 1 4 0,-1 1 0 0,2 1-2 15,-2-1 1-15,1-1-1 0,1-2 0 0,0 0-1 16,-2 2 4-16,2-1-8 0,0-2 3 0,-4-1 1 15,2-1 0-15,-1 0 1 0,1 4 1 0,0-4-2 16,-3-1 0-16,-3 1 4 0,3 0-1 0,0 2-3 0,-5 0 1 0,1-1-1 16,2-1 1-16,-1 0 0 0,3 2 1 0,-1-1-3 15,-4 1 1-15,6-2 1 0,4 5 0 0,-2-4 0 16,-1 2 1-16,-5 2-2 0,4-2 0 0,1 2 0 16,0 1 0-16,-7 0-1 0,-1-1 2 0,3 1-1 15,-2 1 2-15,0-1-2 0,-1 0 1 0,0 0 4 16,1-2-3-16,0-1-2 15,-1 0 0-15,0 0 0 0,-2 2 0 0,6-2 2 16,-6 2-2-16,2-2 0 0,1 3 1 0,-7 0 2 16,7-1 0-16,-1 1 0 0,-2-1 0 0,-4 0 0 15,-4-1 1-15,5 1-2 0,1 0 0 0,-1-1 1 16,2 3 2-16,-7-1-3 0,12-1 1 0,-6 3 0 16,2-5-3-16,-7 1 5 0,1 1-4 0,4 0 1 0,-7-2-1 15,3 3 0-15,-2-1 0 0,0-3-1 0,7 2 1 0,1 4 0 16,0-6-1-16,-3 6 0 0,2-1-2 0,2-2 1 15,-4 3-1-15,7-2 1 0,-2-3 0 0,-2 2 1 16,-2 5 0-16,1-3 0 0,3-4 3 0,-4 4-4 0,2-4 3 16,-1 8 0-16,-1-3-1 0,-2 0 1 15,1-2-2-15,3-8 1 0,-1 7-2 0,-1 3 1 16,1-3 0-16,-4-2 1 0,2-2 1 16,0 6-1-16,0-4 1 0,-1 5 4 0,-2 3 0 0,-1-7-2 15,-3 6 4-15,2-2 3 0,-3 1-4 0,-3-1 4 16,2 0 0-16,-2 3-1 0,0-3 1 0,0-1-1 15,0 3-2-15,0 1-4 0,0-2 0 0,0 1 0 16,-2-4-4-16,2 5 0 0,0 0-2 0,0-2 0 16,0 1 0-16,0-1 1 0,0 1-1 15,0 1 1-15,0 0-1 0,-2-3-8 0,2 4 3 0,0 1-5 0,0-1-6 0,0-1-6 16,0 0 2-16,-1-1-1 0,-2-1-5 0,3 2 9 16,0 0-5-16,-2-1 4 0,1-3 7 0,-3 0-3 15,1 2-3-15,2-1 0 0,-2 0-6 0,1-2-13 16,-1-1-5-16,3 4-3 0,0-1-17 0,-2 1-26 15,1-1-20-15,1 0-6 0,-5 0-37 0,0 0 1 16,4 3-27-16</inkml:trace>
  <inkml:trace contextRef="#ctx0" brushRef="#br0" timeOffset="42440.02">12123 2645 76 0,'-13'-5'530'15,"5"2"-799"-15,7 1 272 0,1-1-1 0</inkml:trace>
  <inkml:trace contextRef="#ctx0" brushRef="#br0" timeOffset="43126.34">12170 2533 580 0,'-2'6'72'0,"-1"-4"-71"0,1-1 17 15,4 6 88-15,-5-7-117 0,1 3-18 0,2-2 4 16,-3 1 4-16,3 1-3 0,3 0 6 0,0 4 11 0,-4-7 4 0,2 3 2 16,-1-2 12-16,0 4 10 0,0-2 0 0,0-3-2 15,2 0 10-15,-2 2-5 0,2-1 1 0,7 4 2 16,-7 0-6-16,10-5-6 0,-7 3 0 16,9 0 0-16,-6 2-7 0,5-2 1 0,-1-2-3 0,1-2 1 15,9-4-1-15,-8 5-2 0,5 0-4 0,0 0 5 16,7-3-4-16,-5 3-1 15,4 2 3-15,-1-1-4 0,-2 4 0 0,3-5 0 16,-2 0 1-16,-5 5 0 0,5-4-1 0,-1 2 1 16,-4 0 0-16,4 5-1 0,-5-3 0 0,2 6 3 15,-2-8-2-15,-3 2 0 0,0 6 0 0,1-5 2 16,-3 4 2-16,-1-6-1 0,2 1-1 0,-2 1-3 0,-5 2 4 16,5 0 2-16,-3-3-3 0,1 1 2 0,-4-1-2 15,-3 4 1-15,4-2 1 0,-1-1 1 0,3 0 0 0,-12 5 0 0,4-1-1 16,0-1 3-16,-3-1-3 0,3 0 3 0,-3 1 0 15,0 1 2-15,-5-1-3 0,8-3 0 0,-3 1 0 16,-2 1-3-16,5-1 4 0,-3 0-3 0,1 1-1 0,2 1-3 16,-3-3 0-16,-1 4 2 0,-1 1-3 0,3-2 1 15,-4 1 1-15,3 1-2 0,0-2 1 0,-4 5 1 16,1 0-2-16,1-1 4 16,-1 1-3-16,1 3 0 0,-2 1 1 0,0-1-1 15,-1 2 0-15,-1 1 0 0,3-1 3 0,-4 2-3 16,1-2 1-16,2-1 0 0,-2 3 0 0,3 1 0 15,-2-2-1-15,-2 1 0 0,6 2 1 0,-6-2-1 16,6 4 0-16,-6 2 0 0,2-1 1 0,2 0 0 16,-3 0 2-16,2 1 5 0,-2 0-3 0,-1 4 4 15,3-4 4-15,-1 0 0 0,-2 0-4 0,2 1 3 0,-3-1-2 0,0-1-1 16,0 3-2-16,-1-1 1 0,-2 2-3 0,3 0 0 16,-2-2 1-16,0 0-4 0,2 2 1 0,-3 0 2 15,3-6-1-15,-3 2-1 0,1 0 1 0,-1 0-6 16,3 0-8-16,-3-3 2 0,2-4-13 0,7 3-34 15,-14-3-9-15,11-5-5 0,-1-1-39 0,-1-4-47 16,4-3 109-16,4-1-63 16,-4 0 109-16</inkml:trace>
  <inkml:trace contextRef="#ctx0" brushRef="#br0" timeOffset="49710.34">4742 2988 184 0,'2'0'-66'0,"-1"-2"22"15,-1 2 20-15,0 0-24 0,3-2 47 0,-1 2 1 16,3-1 0-16,-4 1 0 0,2 0 0 0,-3-2 0 15,4 2 0-15</inkml:trace>
  <inkml:trace contextRef="#ctx0" brushRef="#br0" timeOffset="50628.57">4720 3112 1 0,'2'5'0'0,"-1"-2"0"0,-1-2 0 0,2 1 0 15,-2-2 0-15,3 0 2 0,0 1 3 0,-3-1 9 16,3 0-2-16,-1-1-2 0,4 1 9 0,-4 0-4 16,-1 0-2-16,-1 0 1 0,2-3-6 0,1 3-2 15,0 0 0-15,0-3-2 0,-1-2-2 0,-1 3-4 0,6-1 0 0,-3-2 0 16,-2-1-5-16,4 0-5 0,-6-2-2 0,5 2 1 15,-5-2-4-15,0 0 4 0,0 2 3 0,0-2-6 16,0 0 7-16,3 0 3 0,3-1 0 0,-4 1 5 16,0 0 1-16,1-2 0 0,1 1 0 0,0 1 0 0,-1-1 0 0,6 1 0 15,-7-2 0-15,9 2 0 0,-5-3 0 0,2 5 0 16,1-2 0 0,4 0 0-16,-8 2 0 0,-5-2 0 0,8 2 0 15,-5 0 0-15,3 3 0 0,-3-4 0 0,-3 3 0 16,2-1 0-16,-4 0 0 0,4 2 0 0,-2 1 1 0,0-1 0 15,1 3 1-15,-1-3 9 0,3 3-3 0,-1 0 3 16,3-1 6-16,-5-1-3 0,4-1 3 0,-2 1-2 16,-4-2-4-16,6 2 0 0,-1-3-2 0,0 2 0 15,0 0-2-15,2 0 1 0,-5 0-3 0,0-2 4 0,1 0-1 0,2-1-1 16,1 3 5-16,-4 0-4 0,-2-2 2 0,2 5 1 16,0-2 1-16,0 1 0 0,2 1 1 0,-2 0-2 15,1 3 1-15,1-3-1 0,-1 5-1 0,-1-4 4 16,0 2-3-16,-1 2 0 0,2 1 2 0,-4 1-3 15,3-1-2-15,-1 0 5 0,-3 4-6 0,-2-1 3 16,5 1-1-16,-1 2-2 0,-4-2 3 0,3 2 0 0,-5-1 2 0,3 3 1 16,3 0-1-16,-7-1 1 0,0 3-1 0,4-2 4 15,-3 0-2-15,-2 0 2 0,1 2 2 0,6 0-5 16,-8-2 3-16,12 0-4 0,-7 3-1 0,-2 1 3 16,2-1-6-16,6-1 1 0,-6 1-4 0,4 0 1 15,-1-1-1-15,-3 3-1 0,6-2 1 0,-2-1 1 16,1 4-1-16,-3-2 0 15,0 1 3-15,2-1-4 0,-3 4 3 0,-1-1 1 16,5-1-2-16,-6 2 3 0,7-3-1 0,-1 2-3 16,-2-1-1-16,-2-1 0 0,5-2-4 0,-2-1 3 15,-1 0-2-15,3-4-1 0,-6 4 0 0,4-3 0 0,1-2 2 16,1 1 0-16,0-1 0 0,0 2-2 0,0-4 0 16,0 2 2-16,0-1-1 0,1 2 3 0,1-2-4 15,-2 1 1-15,-3-2 1 0,1 2-1 0,2-1 2 0,-1-1 0 0,1-1-1 16,-7 1-2-16,6-1 1 0,-1 2 1 0,1-2-1 15,-4 1 2-15,-1 0-3 0,-2-4 1 16,3 6 1-16,0-1 0 0,0 1 1 0,2-2-2 0,-1 0 3 0,-3-1 0 16,6 2 2-16,1 2-3 0,-2-2 4 0,1-2 0 15,-7-4 1-15,6 9-2 0,1-5 1 0,-6 1 0 16,3 1 1 0,2-1 0-16,-1 2 1 0,-2 0-1 0,2-1 0 0,-2-4 1 15,1 5 0-15,2-3-1 0,-1 0-5 0,0-4 3 16,-2-2-2-16,2 3-2 0,3 1-4 0,-2-3-5 15,2 2-4-15,0 0-24 0,0-2-7 0,0-2 2 16,0 2-30-16,0-3-10 0,0 0-13 0,2-1 10 16,1-7 83-16,2 2-60 0</inkml:trace>
  <inkml:trace contextRef="#ctx0" brushRef="#br0" timeOffset="64681.05">4641 4785 213 0,'0'4'-4'0,"0"-3"-1"0,0-1-13 15,2 3 24-15,0 0 3 0,-1 2-8 0,4-2 1 16,-2 0-2-16,0 1 1 0,-1-1-1 0,2 3 1 15,0-4-1-15,-3-2 0 0,1 0 0 0,-2 0 0 16,0 0 6-16,0 0-2 0,1 0 3 0,1 0 8 16,-5 0 0-16,3 0 3 0,0 1 5 0,-5 1-1 15,3-2 1-15,-2 0-1 0,-1 0-3 0,3 1 1 16,1-1-2-16,-5 0 1 0,2 0-1 0,4 0-4 0,0 0-1 16,0 0 3-16,-6-1-6 0,6 1-3 0,-3 0-1 15,3 0 0-15,0 0-2 0,-2 1-2 0,1-1 5 16,1 0-6-16,0 0 2 0,0 0 2 0,-2 0 0 15,1-1 5-15,-1-1 1 0,-6-1 3 0,7 3-2 0,-2 0 2 16,-4 2 2-16,6-1 0 0,-7-1 1 0,3 0-4 16,0 0 2-16,-2 2 0 0,-5-1-1 0,1 2 1 15,0 1-1-15,0 0 0 0,-1 3 3 0,-1-1-2 16,1 0 1-16,-1 0 0 0,1 1 0 0,-1-1 1 16,0 2-1-16,2 0-4 0,0 1-2 0,-1 1 1 15,1 2-4-15,0 1-2 0,4-1-2 0,-4 4-1 16,-1 0-1-16,6-2 0 0,-2 6-1 0,-3-2 3 15,3 1-1-15,2-2-2 0,-5 5 0 0,3-3-1 16,3 3-1-16,-6-5 2 0,1 2 0 0,9 3-2 16,-4-1 2-16,5 1 1 0,0-7 0 0,0 6 2 15,0-4-2-15,0 5 1 0,0-8 0 0,0 3 1 16,0 1 1-16,0-2-2 0,-6 1 4 0,9-1-2 16,-3-1 1-16,2 3 6 0,4-1-3 0,-5 0 1 15,-1-3 5-15,7 0-7 0,-1 2 3 0,2-3 0 16,3 1-6-16,-5-1-1 0,2-2-2 0,3 0 2 0,0 0-1 15,-3 0 1-15,5-2-3 0,-4 2 0 0,0-3 1 16,-1 1 1-16,3 1 2 0,2-2-3 0,1 0 4 0,-1-2-1 16,-2-1 3-16,1-1-1 0,1-1 2 0,1 1 1 15,0-1-2-15,3-2 1 0,-1 1 0 0,-2-1-1 16,4 1-1-16,-1 0 0 0,0-2-1 0,-1 1-2 16,3-1 0-16,-5 0 2 0,0-1-2 0,2-1 1 15,-4-1 1-15,7 1-4 0,-4 1 2 0,-3-1 0 16,-1-1 0-16,2 1 2 0,4-1-1 0,-6 0-3 15,3 2 4-15,-3-4 0 0,-3 2 0 0,9-4-1 16,-3 6-1-16,1-4 2 0,-3-1 0 0,2 1 4 16,2-3-5-16,3 2 1 0,-3-2 2 0,-2-1 0 15,2-1 2-15,-1 1-4 0,0-2 0 0,-6-2 2 16,2 1 0-16,0 1-1 0,0-4 0 0,0 4 0 0,-2-1-3 16,-2-1 7-16,1-3-5 0,-2 4-1 0,2-1 0 15,-5-1 1-15,2 2-2 0,1-4-1 0,-1 6 2 16,2-1-1-16,-3-1 1 0,-1 2-4 0,3 1 5 0,-3-4-1 15,3 2 0-15,-2 0 1 0,-3-1-2 0,2 1-1 16,-1-2 3-16,1 1 2 0,-1-4-2 16,-2 0-1-16,1 0 2 0,-1 1-2 0,-1-6 2 0,1 1 2 15,-2 2-2-15,-3-4-3 0,4 4-2 0,-1-1 3 16,-1 0-3-16,-2-3 2 0,2 3-2 0,2 0-1 16,-3 0 2-16,3-1-1 0,-4 1 1 0,2 0 0 15,1 0-2-15,-4 2 0 0,3-2 2 0,0 2-4 16,-3-2 2-16,1 3 0 0,0-1 0 0,-1 3 0 15,3 1 0-15,-5 0 1 0,2-1-1 0,-2 2 4 16,1 2-1-16,0-1-3 0,-3 0 2 0,4 0-1 16,-7 0 0-16,1-1 0 0,1 2-1 0,0 1-1 15,0-1 1-15,4-1 1 0,-8 7-1 0,2-1 0 0,2 0 0 16,-3-1-1-16,1 3 1 0,-6-2-2 0,4 0 1 16,-7 4-3-16,6-6-1 0,0 7 1 0,-4-1-1 15,4 1 3-15,-6 3-4 0,5 0-1 0,-7 7 3 0,7-4-3 16,-2 10 4-16,0-9-1 0,-5 11-1 15,7-1-1-15,-3 0 2 0,-2 8 0 0,3-4 2 0,-5 4 0 16,2-4 0-16,-3 4-3 0,1 0 4 0,6 0-2 16,-5-1 1-16,5-2 1 0,-4 0 1 0,1-2-2 15,4-1-10-15,3 1-3 0,0-1-5 0,-2-3-39 16,0 0-6-16,11 0-6 0,-6-4-43 0,7-1-47 16,-4-1 111-16,6-6-61 0,2-1 111 0</inkml:trace>
  <inkml:trace contextRef="#ctx0" brushRef="#br0" timeOffset="65464.41">4663 5298 258 0,'4'0'-2'0,"-1"-5"-8"15,-2-1-3-15,6 1-11 0,-4 1-20 0,5 1 20 16,-2-2-25-16,2 0 25 0,-5 0-6 0,6 4 0 16,-2-2 27-16,1 0-1 0,-5-2 4 0,0-1 10 15,2 2 1-15,-5-3 27 0,0-1 5 16,-5-2-4-16,5 7 33 0,0-3-4 0,-2-1 6 0,-1 0-3 16,2 2-3-16,1 2-17 0,1 1-5 0,-1 1 0 0,-1-7-19 15,-1 5-8-15,-1-1-4 0,3 3-2 0,0 1-8 0,0 0-1 16,0-3-3-16,0 1-1 0,3 2-2 0,-1 0 0 15,-1 0 0-15,5 0 0 0,-1-1-1 0,-3 1 1 16,2 0 2-16,4 0 3 0,5 1 1 0,-4 1 1 16,-2 1 2-16,0-3 0 0,4 1 3 0,2 3 4 15,-8-1-4-15,6-2-1 0,-5 2 4 0,5 5 0 16,3-3-1-16,-4 1 0 0,1 5-1 0,1-3 1 16,2 2 0-16,-1 2 2 0,-2 2 0 0,0-1 5 15,-2 3 3-15,7 4-2 0,-6-4 7 0,-3 0-3 16,1 1 1-16,0 0 4 0,2 2-3 0,1 2 1 15,0 1-2-15,-8-5-3 0,3 2 0 0,5 4-2 16,-1-2-3-16,-6 1 1 0,4 0-5 0,-3 0-4 16,3 0 5-16,-4 0-4 0,4 1-2 0,-6 1-1 0,3 0 1 15,-1 1 1-15,-2-3-1 0,-1-2 2 0,-1 1-2 0,0-1 0 16,-1-2 3-16,1-1-2 0,-2 0 1 0,1-6-1 16,-2-1-1-16,-1-3-2 0,4 0-2 0,0-3-1 15,-3 6-3-15,3-7-25 0,0-1-22 0,0-2-7 16,0 4-37-16,2-4 2 0,6-3-34 0</inkml:trace>
  <inkml:trace contextRef="#ctx0" brushRef="#br0" timeOffset="71031.02">13126 2772 381 0,'-3'-2'47'16,"-2"2"-45"-16,2 0-8 0,0-1 60 0,3-1-67 15,0 2-1-15,0 0 4 0,0 2 0 0,0-2 1 16,0 0 3-16,0 0 2 0,2 0 4 0,-2 0 3 16,0 0 4-16,0 0 9 0,0-2 8 0,0 1-5 0,0 1 14 15,0-2 3-15,-2 1-2 0,-3-9 5 0,1 7 1 0,0-3-8 16,4 6-5-16,-1-3 2 0,-2-1-11 0,3 4-2 16,0-1-4-16,0 1-3 0,0 0-4 0,1 0-3 15,-1 0 1-15,3 1-3 0,-1 1-3 0,-2-2-1 16,0 0 2-16,2-3 2 0,4 3 2 0,-3 3 4 15,-1 2-1-15,2-1 1 0,3 1 5 0,4 6-3 16,-5-1-1-16,5 2 1 0,0 1-2 0,3 2 0 16,-1 1 2-16,1 2-3 0,1 0 2 0,6 3-3 15,-4 1 0-15,4 1 2 0,-1 4-3 0,1 0 0 16,2 1-1-16,-1 1 0 0,-1 0 1 0,-1 0 0 16,-1 1 1-16,0 0 1 0,-2 1 0 0,5-3 6 15,-6-1-2-15,6 5-2 0,-9-3 5 0,1 3-2 16,-2-1-1-16,6 1 1 0,-9-4-3 0,2 4-2 15,2-4 4-15,-10-3-2 0,9 2 1 0,-2-5-3 16,-1 1 0-16,-1-4 2 0,6 2-3 0,-9-2-4 0,0-4-6 16,4 1-3-16,-3-7-6 0,-4 2-22 0,3-3-14 15,-7-1-1-15,-3-4-29 0,5 0-42 0,-1-5 87 16,-1-2-48-16,-7-4 84 0</inkml:trace>
  <inkml:trace contextRef="#ctx0" brushRef="#br0" timeOffset="71515.42">13640 2511 939 0,'8'0'-45'0,"-1"0"-20"15,2 0 3-15,-6 0-18 0,8 0 9 0,-4 3 1 16,-1-1-7-16,0 4 40 0,0-4-7 0,-4 1 2 0,3 1 43 16,-2 3 24-16,-3-3 11 0,0 3-3 15,-8 2 27-15,3-6 1 0,-4 8 3 0,1 0 2 0,-3-3-1 16,1 2-13-16,-1-3-4 0,7 1 0 0,-6-1-16 15,2 4-10-15,-1 0-4 0,0 0 3 0,-7 1-12 16,3 1-2-16,1 4-2 0,-7 2-1 0,3 1-2 0,2-1 1 16,0 2 2-16,-2 1 2 0,3 1 1 0,-4 1-3 15,-2 3 4-15,5-1-3 0,-6 1 0 0,1 8-1 16,-2-1 1-16,1-1-3 0,1 5 1 0,-5 6-3 16,2 0 3-16,4 5-2 0,-6 0 0 0,-1 0 0 15,3 2 3-15,0 3-1 0,0 4 1 0,-3-4 1 16,-1-1-2-16,0-4 2 0,-1 6-1 0,5 2 3 15,0-7-4-15,1 0 1 0,-2 1 0 0,7-3-3 16,-6 1 0-16,0-2-3 0,2-4-6 0,2 1-41 16,1-2-22-16,0-2-5 0,6-6-54 0,-2-2 3 15,4-6-43-15</inkml:trace>
  <inkml:trace contextRef="#ctx0" brushRef="#br0" timeOffset="73901.81">18713 2248 186 0,'5'-6'-97'0,"1"1"98"16,-1 1 0-16</inkml:trace>
  <inkml:trace contextRef="#ctx0" brushRef="#br0" timeOffset="74206.98">18597 2266 100 0,'-3'-7'5'0,"3"1"-5"0,0 3-9 15,3-2 15-15,-1 0-17 0,1 2-16 0,-2 0 9 16,2 2 9-16,2-3-11 0,-2 3 20 0</inkml:trace>
  <inkml:trace contextRef="#ctx0" brushRef="#br0" timeOffset="75080.92">18625 2212 30 0,'0'-3'24'0,"0"0"0"0,0-2-4 15,0 2 4-15,0-5-2 0,0 6 0 0,0-1 1 16,0 0 0-16,0-2-2 0,0 5 2 0,0 0 0 16,0-1-3-16,0-5 2 0,0 1-3 0,0 3-5 0,0-2 0 15,0 2-3-15,0-1-6 0,0 0 4 0,0 3-1 16,0 0 1-16,0 0 1 0,0 0 2 0,2 0 2 0,-2-2 1 15,0 2 2-15,0-5-1 0,0 4-2 0,0 1 0 16,0 0-2-16,0 0-5 0,0 0 3 0,0 0-2 16,0 0-5-16,0 0 1 0,0 0-1 0,0 0 5 15,1 1-1-15,3 3 3 0,-1 0-2 0,-3-1 0 16,3 2 2-16,-2 1 3 0,-1 2 0 0,4 2 0 16,-1-1 1-16,1 2 0 0,-2 0 3 0,1 5-3 15,3 0-1-15,-2 3-1 0,-3-2-3 0,4 5 3 16,0 3-4-16,-2 2-2 0,0-2 0 0,3 8-1 15,-3-2-2-15,0 2-2 0,2 2 0 0,-3-3 4 16,-1 1-3-16,1-4-1 0,-2 1 3 0,0-5-2 16,0 2 3-16,0 0-1 0,0-3 3 0,0-6-4 15,0 1 3-15,-2 2 0 0,2-2 0 0,-1-7 0 16,-1 1 0-16,-3-2 0 0,4 1 0 16,-2-1 0-16,1-3 2 0,-3-1-3 0,2-1 2 0,2 0 0 0,-2 0-1 0,1-2 2 15,-3-1-3-15,4 0 1 0,-2-2 1 0,1 1-3 16,-3-2-1-16,4 0-1 0,-2-2-2 0,1 1-3 15,-1-2 0-15,-2 0-2 0,2-4-1 0,1 3 5 16,-1-4-1-16,-1 0-1 0,0-2 3 0,3 1 0 16,-2-2 0-16,1-3 2 0,-3-2-2 0,2 0 0 15,3 2 3-15,-1-5-3 0,-2-1 0 0,-1 1 1 16,3 0-1-16,-1-1 1 0,1-1-2 0,1-1 1 16,0-3 0-16,0 5 0 0,-2-2-1 0,2-2 1 15,-1 0-1-15,1 4 1 0,0-2 0 0,1 0 0 16,-1-3 0-16,2 0-1 0,-2-2-1 0,3 2 1 15,3-5-3-15,-3 0 1 0,2 2-2 0,3 1 1 16,-3-3 4-16,2 3-6 0,3-1 5 0,-2 1 0 16,1-3-1-16,2 4 2 0,-1 2-2 0,-3 0 0 0,3 5 0 15,3-6 1-15,-4 8 0 0,-1-3-2 0,4 7-1 0,-1 0 3 16,2-1-2-16,1 2-1 0,0 1 0 0,4 6-2 16,-6-1 2-16,5 6 0 0,-2-5 0 0,-3 2-1 15,2 1 1-15,-4 1 2 0,2 1-1 16,-2 0 0-16,6 3 1 0,-7-2 0 0,0 4 2 0,1 6 0 15,-1-3 0-15,4 8 0 0,-7-5 0 0,2 3 1 16,0 0 0-16,5 3 0 0,-9-1 0 0,10 1 2 16,-6-1 0-16,2 1 2 0,1 5 3 0,-2-1-4 15,-7-1 4-15,-2-1-1 0,0 3-1 0,-5-3 2 16,7 3-3-16,-2 0 0 0,-8-1-2 16,0-1 3-16,2 0-1 0,-5 2 1 0,7 2-3 0,-3 0 2 15,0-2 1-15,-2-2-3 0,-2 1 3 0,6-1-2 16,-8 2 1-16,4-8 1 0,-5 2 2 0,1-4 1 15,-2 1 3-15,0-2-4 0,1-1 3 0,2-1-1 16,1-3-1-16,-2 4 0 0,0-4-1 0,2 0-2 0,-1 1 2 0,-2-7-1 16,3 9 2-16,-3-7-3 15,1 2 3-15,0 4-3 0,-1-5-2 16,0 0 4-16,2 1-3 0,-3 3-2 0,1-2-2 0,-2-2 0 0,1 2-1 16,-1-3-10-16,0 1-11 0,-1 3-2 0,1 0-15 15,2 1-36-15,0-3-29 0,1 6-9 0,2-6-49 0,5 1 1 16,0 0-33-16</inkml:trace>
  <inkml:trace contextRef="#ctx0" brushRef="#br0" timeOffset="75487.03">19396 1990 343 0,'3'-6'-48'0,"5"-3"48"0,-3-1-101 0,4 9-37 0</inkml:trace>
  <inkml:trace contextRef="#ctx0" brushRef="#br0" timeOffset="75862.32">19511 1971 580 0,'-2'-4'41'0,"-4"-1"-9"0,4 3-22 0,1 2 47 16,-1-1-34-16,1-1-10 0,1 1-1 0,0 1-3 15,0 0-9-15,0 1 0 0,1 4-1 0,-1-2 0 16,5 2 1-16,1 3 0 0,-6 0 0 0,2-1-2 0,1 4 0 16,3 4-1-16,-1-6 3 0,4-1-1 0,-5 1 1 0,3-1 6 15,-2 3 2-15,5 2-2 0,1-4 7 0,1 1 3 16,-5 2 0-16,4 2 3 0,0 1-1 0,-2 0 1 16,7-2 1-16,-2 3-2 0,0 1 0 0,5 0-4 15,-2-1-1-15,2 1 1 0,5 2-5 0,-1 5-2 16,1-4 0-16,-7 5-1 0,4 0 0 0,-6 1 1 15,4-3-1-15,-1 4 2 0,-6-2 1 0,1 0 2 16,-1-1-1-16,-1 1 2 0,-3-1 1 0,2 1 1 16,-3 3-3-16,-2-1 0 0,3 0-1 0,-3-7-1 15,-2 5 2-15,2-3-2 0,-2 3-1 0,-2-7 0 16,-1-1 0-16,2 0 2 0,-2-2-2 0,1 2 1 16,-2-5-3-16,-1-2-4 0,1-1 0 0,-6 1-13 15,3-2-5-15,-1-4 0 0,-3 3-19 0,2-1-3 16,-4-3-2-16,-2-3-2 0,-2 0-6 0,3-3-4 15,-2-2-5-15,-3-3 3 0,2-1-10 0,-2-5-20 0,9 1-13 16,-1 1 19-16,1-6 78 0,0 1-59 0</inkml:trace>
  <inkml:trace contextRef="#ctx0" brushRef="#br0" timeOffset="76364.52">20079 1806 470 0,'0'-1'30'0,"0"1"-67"0,3-2 18 0,0 4 6 15,0-2-36-15,0 1 10 0,4 7 11 0,-6-3-4 16,1-2 16-16,-2 3 11 0,1 5 9 16,-2-8 2-16,-2 5 14 0,-1-3 18 0,-2 3-1 15,3-3 0-15,-3 4 15 0,1 0-1 0,2-4-2 0,-5 3 5 16,5-2-9-16,-5 2-6 0,2-3-1 16,-2 4 2-16,0-4-9 0,-1 1-6 0,-2 1-3 15,-1 4 3-15,1 3-6 0,-3-3-5 0,0 1-2 0,0 4-1 0,-2 1-4 0,-3 2 2 16,1 3-1-16,-4-1-3 0,-1 2 1 0,6 7-1 15,-8-1-2-15,0 0 2 0,1 5-3 16,1 0 3-16,-6 4-2 0,4 0 3 0,-3-1 1 16,0 3-4-16,4 4 6 0,-1 1 0 0,-2-2-2 15,-1 4 0-15,6-1 1 0,-3 2-4 0,-1 0 4 0,0 3 0 16,0-5 0-16,1 0-2 0,2 2 2 0,1-3 0 16,1-5-2-16,1 0 2 0,1-3-2 0,0 1-2 15,2-2 1-15,4-3-3 0,-1-7-1 0,1 3-11 16,2-2-10-16,0-6-1 0,8-1-16 0,-6-6-25 15,6-1-13-15,0-5-2 0,3 1-31 0,0-6-3 16,3-3 61-16,0-6-38 0,-3-10 88 0</inkml:trace>
  <inkml:trace contextRef="#ctx0" brushRef="#br0" timeOffset="78876.71">18584 3499 300 0,'4'1'-54'0,"-3"-1"-4"0,1 0 0 0,-1 0 2 16,6 0-9-16</inkml:trace>
  <inkml:trace contextRef="#ctx0" brushRef="#br0" timeOffset="80916.91">18688 3496 84 0,'0'0'-18'0,"0"-4"7"0,0 4-1 0,2-4-9 16,-1 2 20-16,-1 2 1 16,0-3-7-16,2 1 0 0</inkml:trace>
  <inkml:trace contextRef="#ctx0" brushRef="#br0" timeOffset="81697.69">18688 3474 4 0,'-1'0'0'0,"-3"-2"10"15,3 0 1-15,-1 1-4 0,1 1 10 0,1-3-5 16,0 1 0-16,-2 1 5 0,2 1-8 0,0 0-3 16,0 0-1-16,0 0 1 0,0 0-4 0,0 0 3 15,0 0 2-15,0 1-6 0,0-1 6 0,0 0 12 16,0 0-5-16,0 0-2 0,0 0 6 0,0 0-2 16,0 0 3-16,-3-1-7 0,3 1 0 0,0 0 3 15,0 0-1-15,0 0 0 0,0 0 1 0,0 0 5 16,2 0 3-16,-2 0 0 0,0 0 4 0,1 0-2 15,-1 0 1-15,0 0 5 0,2-5-4 0,-2 3 1 16,0-1 1-16,0 2-4 0,0 1 3 0,0 0-2 16,0 0-2-16,0 0 3 0,0 0-3 0,0 0-3 15,0 0 0-15,0 0 0 0,0 0-2 0,0 0-4 16,0 0 2-16,0 0-2 0,0 0-1 0,0 0-2 16,-5 1-1-16,0 1 0 0,2 1-1 0,2-3 2 0,-3 1-4 15,-2-1 2-15,3 0-1 0,-3 4-1 0,1-4 2 16,0 4-1-16,-1 1-1 0,0-2-3 0,-2 2 4 0,3 1-2 15,-4 2 0-15,1 1-1 0,2-1-4 0,-4 2 1 16,5-1-1-16,-4 1 2 0,1 1-3 0,2-2 2 16,1 4 1-16,-3-1-4 0,3 1 6 0,-1 1-3 15,5 0-1-15,-3 3 2 0,0 2 0 0,2 0 0 16,-1 3 2-16,0 2 0 0,1-2-1 0,2 3-1 16,-3 2-1-16,3-2-3 0,3 2 1 0,2-1-1 15,0 1-3-15,3-2 4 0,-4 0-2 0,4 1-2 16,0-4 3-16,-2 1 0 0,4-1 3 0,-6-3-1 15,6 3-1-15,-1-3 2 0,-1-2 1 0,3-1-1 16,0 0 1-16,0-2-1 0,0-1-2 0,2-1 3 0,-1-2-4 0,1 1 3 16,0-4 1-16,-1 1-3 15,-2 0 4-15,1-3-1 0,1 0 1 0,1-2 2 16,-2 0-2-16,3-2 1 0,-3 1-1 0,2-2 0 16,-1-2 1-16,1 1-1 0,-2-1 0 0,-3-2-1 15,1 4 0-15,4-5 1 0,-2 0 3 0,1 0-3 0,-7-1 3 16,8 0-4-16,2 0 1 0,-4-2 3 0,2-2-5 0,-4 1 0 15,4-2 2-15,-1 0-1 0,-1-3 1 0,-3 1 1 16,-1 0-2-16,2-2 3 0,-6-4-1 0,5 6 3 16,-5-4-3-16,-3-2 0 0,10 2 2 0,-9 0-4 15,-5-2 2-15,4-5 0 0,4 8-1 0,-4-7-3 16,5 2-1-16,-5 1 0 0,3-2-1 0,2-2 0 16,-4-1 0-16,9 6-1 0,-13-4 1 0,-4 1-3 15,7 1 2-15,-1-1-2 0,-10 2-1 0,3-1 3 16,5 1-1-16,-8 1-3 0,8-2 5 0,3 4 0 15,-13-2 0-15,5 2 0 0,-4 1-1 0,-1 0 0 16,-3 1-1-16,1 1 0 0,-1 1-1 0,-8-1-4 0,4 3-1 16,-5 5 0-16,3-1-4 0,0 4-1 0,-10 3 1 0,4 0 2 15,0 2 0-15,-1 4-1 0,-1 2-7 0,7-2 3 16,-7 0-3-16,3-1-60 0,0 5-5 0,8 1 8 16,-4 1-43-16,1 1-25 0,-3-1-21 0,3 1 166 15,4 1 0-15</inkml:trace>
  <inkml:trace contextRef="#ctx0" brushRef="#br0" timeOffset="81930.96">18627 3725 416 0,'0'-1'-12'16,"0"-2"12"-16,3 3-73 0,2-2 66 0,-1 2-43 15,0-2 50-15</inkml:trace>
  <inkml:trace contextRef="#ctx0" brushRef="#br0" timeOffset="82294.3">18690 3743 148 0,'0'0'6'0,"0"0"65"16,0 0-38-16,-2 1 36 0,2-1-18 16,-1 0-4-16,-3 2-6 0,4-2-24 0,-1 1 3 0,-1-1 2 15,1 2-4-15,1-2-2 0,0 0 2 0,-3 3-3 16,1 0 6-16,-1 0-3 0,0-1-2 0,3 1 3 16,-2 2 0-16,1-2 1 0,1 2 1 0,0-1-2 15,-2 1-2-15,2 3 4 0,0-2-5 0,0 4-2 16,0-1 1-16,0 7-3 0,0-8-2 0,0 4 0 15,0 4 1-15,0-3 0 0,2-1 0 0,-2-1 1 16,0 2 2-16,0-5 1 0,0 4 1 0,1 2 2 16,-1-7-1-16,0 7 4 0,2 3 0 0,-2 0-1 0,0-1-3 0,0 3 1 15,0 0-2-15,0 0-2 16,0 4-2-16,0-5 1 0,0 2-3 0,-2-3 3 0,1 4 1 0,1-1-4 16,0 1 3-16,0-4-5 0,0 0 2 15,-2 1 3-15,2-3-7 0,-2 3 0 0,2-3 1 0,-3 1-2 16,2-2 1-16,-1 0-1 0,1-1-1 15,-1 1 0-15,0-1-1 0,-2-1 2 0,1 1-2 16,-1-4 0-16,1-1 1 0,-1 3-10 0,0-4-6 16,1-3 0-16,0 3-15 0,-2-1-21 0,2-3-8 0,0 2-3 15,-3-5-26-15,4 0-30 0,1 0-9 0,-1-3 2 16,1-4-35-16,1-4 2 0,1-3-16 0</inkml:trace>
  <inkml:trace contextRef="#ctx0" brushRef="#br0" timeOffset="83347.69">19344 3439 782 0,'3'-5'-32'0,"4"1"-6"16,0 0 0-16,3 0-12 0,-1 4-2 0,1-3 0 15,-1 1-6-15,1 2 27 0,1 2 0 0,-5 2-6 16,0 1 34-16,4-3 8 0,-6-1 0 0,4 4 18 16,-3-2 5-16,0-1 5 0,3-2-5 0,-4 0 2 15,4 0 4-15,-6 3-3 0,1 0-4 0,3-3-1 16,-1 1-4-16,-2 3 2 0,3-4 2 0,1 0-3 15,4-5 5-15,-2 3-3 0,-4-1-3 0,3 3 3 16,-5-1-5-16,5-1 1 0,-5 4-3 0,0-1-1 16,3 7 0-16,4-5-3 0,-1 3-4 0,1 1 2 0,7 2-5 15,-6-1-4-15,8 3 1 0,-7 0-1 16,4 2-3-16,0 2 1 0,3-1 1 0,-2 2 0 0,-1 0 1 16,7 3 2-16,-7-2 2 0,4 2-1 0,-2-2 3 0,2 1 1 15,-6-1 4-15,4 2-1 0,1 0 3 0,-5-4-2 16,0 1 2-16,3 3-2 0,0-2 0 0,-1-4-4 15,0 1-3-15,-2 0 3 0,0 0-6 0,2 2 1 16,-3-6 0-16,-4-7-1 0,7 6 2 0,-5 2 2 16,-2-5-1-16,2-1 0 0,0 0 2 0,-5-4-2 15,2 4-1-15,3 0 0 0,-6-4-3 0,4 4 0 16,-5-3 0-16,4-1 0 0,-7 1-1 0,4 1-8 16,1-1-4-16,-4-2 1 0,1 0-11 0,-2-5-9 15,1 2-8-15,-4-7-3 0,-1-1-11 0,2 0-27 16,1 0-8-16,-3-4 1 0,-4-3-30 0,4 2-2 15,2-2 65-15,-1 2-45 0,2 0 96 0</inkml:trace>
  <inkml:trace contextRef="#ctx0" brushRef="#br0" timeOffset="83576.27">20316 3124 315 0,'-3'-1'-3'15,"-3"1"3"-15,4 0-56 0,-1 1 75 0,0 3-73 16,3 0-31-16,-3 4-1 0</inkml:trace>
  <inkml:trace contextRef="#ctx0" brushRef="#br0" timeOffset="83862.1">20289 3190 29 0,'-11'13'33'16,"-3"-8"-31"-16,5 1 31 0,3 0-10 0,-4-1 14 16,2-3 14-16,2 4 8 0,0-3-6 0,6 5 2 15,-5-5 5-15,-3-3-8 0,3 3-3 16,2 2 7-16,-6-4-14 0,7 4-4 0,-4-2-14 0,-3-3 5 16,-1 4-11-16,7 0-4 0,-7-1-2 0,1 2 1 0,3 1-5 0,-7-1 1 15,2 5-2-15,-1-7-2 16,-1 9 1-16,2-4 1 0,-3 3 0 0,0 2-3 0,-2-4 0 15,3 5-2-15,-6 2 1 0,1 3 3 0,-3-3-4 16,2 4 5-16,-3-1 0 0,-3 0-1 0,0 4 5 0,1-4 1 16,-1 2 3-16,2 1 1 0,-7-2 1 0,3 2 7 15,-5 2-3-15,4-1 2 0,9 4 3 0,-3 0-9 16,0 3 0-16,3 1 1 0,-1 1-12 0,4 1 2 16,4 3-4-16,-3 2-1 0,-5-1 1 0,4 0-3 15,1 2 4-15,-4 2-2 0,9 0-1 0,-2-2-2 16,-1-1-6-16,2 0-1 0,0-2-7 0,3 3-38 15,3-4-23-15,1-2-10 0,-1 3-53 0,3 3 3 16,1-3-36-16</inkml:trace>
  <inkml:trace contextRef="#ctx0" brushRef="#br0" timeOffset="184964.65">8484 1399 194 0,'0'-3'-57'16,"0"3"17"-16,0 0 3 0,2 3-11 0,-2-3 46 0,0 5 1 15,3-2 2-15,0 1 4 0,-1 0 2 0,-2-1-3 16,3 1 7-16,-2 1 3 0,4 3 0 0,-5-8-1 16,2 8 5-16,-1-3 14 0,2-1-5 0,-3 1-5 15,2-3 5-15,1 2 8 0,-1-4-21 0,-1 5 1 16,1-2-1-16,-1 2 1 0,-1-2-5 0,4 0 2 15,-4 0 0-15,3-1-3 0,-2 1 4 0,-1 0-5 0,2 0 1 0,-2-1 2 16,1 3 0-16,-1-2-1 16,0 2 2-16,0-4 3 0,2 4 1 0,0 0 1 15,-2-4 1-15,1 4 0 0,-1 1-4 16,2 0 5-16,1 2-6 0,-3 0-2 0,1 2-3 0,1-1 0 0,-2 4-4 16,2-2-2-16,-1 1-1 0,1 1 2 15,-1 1-3-15,4 0 5 0,-3 3 1 0,-2 2-4 0,1 0 4 0,1 2 1 16,-1 2 0-16,4 1 1 0,-3 1-1 0,-1-1 0 15,1 2-1-15,-2 1 1 0,0 1 0 0,0 4-2 16,0-4 2-16,0 5-1 0,0 0-1 0,0 5 0 16,-3-2 0-16,1-1 0 0,-3-1 1 0,2-2-3 15,2 1 2-15,-3 0-1 0,0-3 0 0,1 0-1 16,1-2 1-16,0 0-3 0,-2-3 1 0,2-1 1 16,1-2-1-16,-1-5-2 0,0 1 1 0,2-3-12 15,0-2 6-15,-1-7-28 0,1 4-3 0,0-4-37 16,0-1 0-16,-2-2 12 0,2-3-42 0,0 0 4 15,2-5-15-15</inkml:trace>
  <inkml:trace contextRef="#ctx0" brushRef="#br0" timeOffset="185369.74">8561 1268 437 0,'-3'-9'22'0,"3"3"-46"0,2 2-11 0,-2-3-1 16,3 2-19-16,3 3-2 0,-3-1-15 0,4 2 72 16,-1 1 1-16</inkml:trace>
  <inkml:trace contextRef="#ctx0" brushRef="#br0" timeOffset="185979.89">8649 1216 70 0,'8'-6'36'0,"-3"5"-4"0,3-1-1 0,-3-3-12 15,4 2-4-15,-4 0 0 0,4 0-12 16,-1 0-1-16,-2-2 2 0,4 3-5 0,-6-2 1 15,6 2 3-15,-5-3-2 0,4 5 2 0,-1-3 0 0,0 3 7 16,3 0-2-16,-2 0 1 0,-2 0 5 0,4-3-4 16,6 3 1-16,-3 0 2 0,-5 3-4 0,2-3-2 15,2 2 2-15,9-2-4 0,-8 1 2 0,2 1 1 16,-7 3 0-16,6-4 1 0,7 1 3 0,-7 3-3 16,6-2 2-16,-7-2 1 0,0 6 0 0,5-4-1 15,1 0-1-15,1 3 0 0,-4-1 1 0,2-2-1 16,0 3 1-16,-5 4-4 0,3-7 2 0,2 3-4 15,-5 0 2-15,2 1 0 0,-2 5-3 0,4-4 7 0,-4 2-3 16,0-1 1-16,0 0 5 0,-1-2-3 16,-1 2 1-16,1 2 2 0,-1 0-3 0,-1-1-1 0,-3 4-2 15,3-2-2-15,-1 4 1 0,2 0-1 0,-5 3-2 0,2-5 2 16,-1 3-3-16,-5 2-1 0,-1-2 1 0,5 2-1 16,-2-1-2-16,1-1 3 0,-1 2-1 0,-5-2-1 15,2 0 1-15,1-1 0 0,5 1-1 0,-8-1 3 16,1 1-3-16,-2-1 1 0,1 1 1 0,1 1 3 15,-2-3 0-15,1 3-2 0,0-3 4 0,-10 0-3 16,6 0 2-16,-3 1 0 0,3-2-2 16,-9-3-2-16,8 7 1 0,-4-4 1 0,-1 0-1 0,6 2-1 15,-4-2 0-15,0-2 0 0,0 3 0 0,-1 2 1 16,-2-6-1-16,1 3 1 0,-1 3 1 0,-1-1-4 16,-1-3 2-16,0 1-1 0,-2 1 0 0,-1-2 1 15,0 3-1-15,2-4 0 0,0-1-2 0,-3 2 2 16,-1 1-1-16,1 0 1 0,-2-3-2 0,2 3 2 15,-5-4 0-15,5 6 1 0,-4-5 2 0,1 0-3 16,-4 0 3-16,0 0-3 0,1 0 0 0,-4-2 2 16,4 4-3-16,-6-2 0 0,2 1 0 0,-1-1-1 0,1 2-1 0,-4-1 0 15,6 3 1-15,1 0 0 16,2 1 1-16,-5 0-1 0,5-2 0 0,-1 0 0 16,1-1 0-16,3-1 1 0,-5-1-1 0,2-4-1 0,5 5 1 0,-3-2 0 15,2 1-4-15,1-2-1 0,-2 2-3 16,3 0-23-16,4-1-12 0,1-1-4 0,1-6-31 15,4 0 1-15,6-3-23 0</inkml:trace>
  <inkml:trace contextRef="#ctx0" brushRef="#br0" timeOffset="186747">10029 1688 76 0,'0'2'67'0,"-2"-2"-2"15,2 1 0-15,-1-1-12 0,-1 2-1 0,-1-2-1 16,3 2-14-16,-2-2-8 0,2 0-1 0,0 0-3 16,0 0-9-16,0 0-6 0,0 0 1 0,0 0 1 15,0 0-6-15,0 0 1 0,0 1-1 0,0 1 3 0,-3 1 1 16,2-2-3-16,-1 3 0 0,1-1 4 0,-4 0-3 0,2 2-2 16,0-2-2-16,-2 3-1 0,2 0 2 0,0 2 1 15,-5 0-4-15,3 1-2 0,-1 1 1 0,1 1 2 16,0 0 1-16,-3 0-1 0,4 0 2 0,-4 2 0 15,5-1-2-15,-4 2 6 0,3 2-2 0,1-2 0 16,-2 5 2-16,0-2-3 0,2-1 2 0,-3 0-1 16,2 0 1-16,1 2 1 0,-3-2-2 0,3 8-1 15,0-7 1-15,-5 0-1 0,5 2 0 0,-2 3 2 16,-3-3-3-16,5-3 1 0,-3 0 1 0,1-1 0 16,-1-2-3-16,1 1 3 0,2 0-3 0,-3-3-1 0,2 0 0 15,1-1-1-15,-1-2 0 0,2-1 0 16,0-2-2-16,1 0-7 0,1 0-2 0,1-4-29 15,1-1 1-15,3 0 3 0,-1-3-32 0,4-5-13 0,2-1-19 0,5-5 19 16,1-5 79-16,3-5-53 0</inkml:trace>
  <inkml:trace contextRef="#ctx0" brushRef="#br0" timeOffset="187729.82">7863 3672 190 0,'-13'-5'35'0,"4"2"-35"0,1 3 6 0,0-2 28 0,0 1-33 16,4 1-28-16,-4 0-15 0,5 3 11 15,-1 0-11-15,0 2-13 0,-1 1 48 0,5-1-21 16,-6-1 4-16,-1 6 21 0,4-4 3 0,-3 0 2 16,0 1 17-16,-2-1 0 0,5 0 5 0,-5 2 3 0,5-1 0 15,1 0 6-15,0 1-3 0,2-1 0 0,0-1-1 16,0 0-3-16,2 0-3 0,0 1-1 0,-2-1 2 16,1-4-2-16,2 2 0 0,2 6-1 0,-3-2 1 15,1 1 2-15,0-1-4 0,3 3-1 0,-3 3 0 16,-1 3-3-16,3 5-3 0,-4-4-2 0,2 2-1 15,-3 4-3-15,5 4 0 0,-3 4-6 0,-2-4 3 16,3 2-2-16,-3 1 2 0,0 5 0 0,-3-3-4 16,1 2 2-16,-1 0-1 0,-2-4 3 0,-1 2 1 15,1-3-1-15,-1 0-3 0,1 1 0 0,2-4 3 16,-6 0-3-16,5-4 0 0,-2-1 2 0,3-1-3 16,-2-4 1-16,-1 0-3 0,1-7-1 0,1-1-4 15,2 1-5-15,-3 1-13 0,5-3-4 0,-1-7 3 0,1 2-16 0,-7 4-6 16,3-4-10-16,1 0-4 15,-2-8-11-15,2-3 23 0,1 2 18 0,-1-2-21 0,1-4 53 0</inkml:trace>
  <inkml:trace contextRef="#ctx0" brushRef="#br0" timeOffset="188329.02">7778 3730 715 0,'0'-2'-30'0,"0"1"-11"16,2 1-20-16,4 0 13 0,-1 0-24 0,6 0 1 0,-2 0 7 15,4 3 1-15,1-3 5 0,0 0 26 0,0 0 10 0,-1-2 4 16,-1-1 32-16,2 0 18 16,-1-2 3-16,0-3-4 0,-2 2 19 0,0 0-10 0,0 0 1 15,-2-2 0-15,5 0-13 0,-3 2-10 0,0-1-4 16,3-1 2-16,4 1-12 0,-4-1 1 0,3 0-2 16,-1 0-2-16,-5 0 0 0,5 2 1 0,2-2 2 0,-11 3-2 15,1 1 1-15,4-3 1 0,1 6 0 0,-1-1 1 16,6 1 0-16,-7-1-4 0,1 2 2 0,4 2 2 15,-5-1-5-15,-2 2 3 0,2 4-3 0,-4-1 1 16,1 3 1-16,1 1 2 0,-4 1-1 0,-2 1 2 16,3 6 0-16,-3-1 0 0,0 0 3 0,-3 4 1 15,0-1-1-15,-3 5 4 0,-5 0-1 0,4 2 4 16,1-3 1-16,-7 1 0 0,-1 3 1 0,2 1 1 16,2-1 0-16,-5-6 0 0,-1 3 0 0,1-1 0 15,-1 6 1-15,1-7 2 0,-1-1 2 0,2-3-5 16,-5 1 4-16,5 4-3 0,2-5 0 0,-4 1 0 15,4-1-3-15,-7 0 1 0,0 0-3 0,-3 0 0 16,5-2-1-16,-6 0-4 0,2-2 1 0,0-4 2 16,0 1-4-16,-4 2-1 0,5-3 0 0,-3 0 0 0,-2-1 0 15,1-1 0-15,-1 1-1 0,3-2 1 0,-1-1 1 0,-1 3-8 16,-1-4 1-16,0-1 3 0,2 0-1 0,-1-1-1 16,-1 1-4-16,10 0-6 0,-6-2-1 0,6-1-26 15,-1-1-11-15,1 4-7 0,2-5-31 0,10-2-37 16,-1 1 82-16,-2-6-47 0,6-1 86 0</inkml:trace>
  <inkml:trace contextRef="#ctx0" brushRef="#br0" timeOffset="188567.5">8536 3909 1110 0,'-14'-12'51'0,"6"4"-49"0,0 3-91 0,-3 0-36 15,8 9 6-15,-3-1-76 0,4 3 4 0,-1 2-50 16</inkml:trace>
  <inkml:trace contextRef="#ctx0" brushRef="#br0" timeOffset="189130.34">8418 3963 335 0,'-6'-2'96'0,"-2"2"-30"0,5 0-10 0,-3 0 13 16,1-1-22-16,2 1-6 0,-2-4 0 0,2 4-20 15,-2-4-1-15,0 1 8 0,2-5-2 0,2 3-1 16,-2 2 7-16,-7-3-8 0,9 1 2 0,1 0 2 16,-2 2-8-16,0-2-6 0,-2 7 0 0,5-5-4 15,4 0-4-15,1-1 0 0,1 3-4 0,-3 1 2 16,7 0-2-16,-1 0 3 0,2-3-1 0,-4 4 0 15,5 2 3-15,1-3-3 0,3 2 1 0,-1 0 1 0,1-1-2 16,4-1-1-16,-2 2 1 16,1-2-2-16,-1 1 0 0,1 4 1 0,-2-2-1 0,-1 0 2 15,-1 0-1-15,-4 2 2 0,1-3 1 0,1 2-2 0,-1 0 2 16,-4 2 0-16,2-6 2 0,-5 3 1 0,5 5-1 16,-6 1 0-16,3-1 3 0,-3 0-3 15,1-2 2-15,-3 2-3 0,5 2 0 0,-3-1 1 0,-2-4-3 0,3 3-1 16,-4 1 0-16,1-3 0 0,-3 4 0 15,0-2 0-15,-2 7 0 0,1-2-1 0,-2 1 2 0,-2-3 0 16,2 2-2-16,-5 2 2 0,6 0-1 0,-4-3-1 16,-2 1 0-16,3-2 1 0,-6 1-1 0,-1 1-1 15,-1-2 2-15,1 0-2 0,-1 2 2 0,-1 1 0 16,0-3-1-16,-7 0-2 0,7 0 1 0,0 0-1 16,-2-2 6-16,-4 1-7 0,2 1 1 0,-2 0 0 15,4-2 1-15,2-1 0 0,-2 0-2 0,-1 1 1 16,3-2-3-16,8-1 3 0,-5 0-1 0,1 0-1 15,4 1-2-15,-2-1 4 0,5-1-1 0,-5-2-2 16,6 5 2-16,2-4-3 0,0 1 1 0,0 0 2 16,5-2 1-16,3 2 0 0,1 1 3 0,7-1 2 15,0 0 1-15,4-1 0 0,4 1 2 0,3 0 2 16,1-1-3-16,7-2 2 0,-1 0 0 0,4-1-1 16,6 1-1-16,3-1 0 0,-1 2-3 0,6 1-1 0,0-1-1 15,3 1 1-15,1 3-1 0,-4 1-7 0,-3-2-1 0,-7 2-1 16,-1 0-8-16,-6-4-3 0,-4 1-1 0,-2 1-4 15,-6 1-2-15,-1-7-7 0,-1 3-14 0,-5-3 1 16,4 4-14-16,-3 1-54 0,-4-3-30 0,1 1 43 16,-1 0 100-16,-1 2-90 0</inkml:trace>
  <inkml:trace contextRef="#ctx0" brushRef="#br0" timeOffset="195082.21">17774 5580 527 0,'0'-3'52'0,"5"1"-51"0,-2 2 8 0,0 0 43 16,-1 0-47-16,3 2-20 0,-1 1 7 0,6 0-4 0,-7 2 2 16,2 1 6-16,1-1 1 0,-3 1 3 0,6 2 2 15,-7-2 1-15,-2 2 10 0,0 0 1 0,0 0-2 16,0 1 12-16,-2 4-5 0,-4-1 2 0,1 6 0 15,4 0-4-15,-9 4-1 0,4 8-4 16,-6 3 0-16,2 0-3 0,-2 5 1 0,-1 3-2 0,-3 5 1 16,-3 1-2-16,12 2-2 0,-6 1 2 0,3-1 2 15,-2 3-3-15,-1-4-2 0,5 0 0 0,1-4 0 16,-3 0-4-16,-2-3 5 0,2 1-5 0,-1-3 0 16,6-7 0-16,-6 1-4 0,4-6-5 0,-1 1-1 15,5-6-11-15,1-5-34 0,-3-4-13 0,4-2-2 16,-2-2-42-16,-1-2 1 0,1-6-26 0</inkml:trace>
  <inkml:trace contextRef="#ctx0" brushRef="#br0" timeOffset="195681.63">17817 5628 1201 0,'1'-7'-5'0,"2"0"-34"0,1 3 2 0,3-1-10 16,3 0-45-16,4 2 30 0,0 1-37 0,0 1 17 15,1 1 27-15,0-2-12 0,4 2 33 0,-6-1 21 16,1-1 11-16,-3 1 4 0,-3-3 27 0,3 1 5 15,-2 2 1-15,1-1 3 0,-4 1 6 0,5-1-11 16,-2 0-1-16,2 1-4 0,-1-1-12 0,2 1-5 16,3-1-3-16,0 2 1 0,-1 0-8 0,2 0 4 15,2 0-4-15,-3 0 0 0,3 2 2 0,7 1 2 16,-11-2-1-16,3 3 1 0,4-1 0 0,-6 3-2 16,0 0 2-16,2 2 0 0,-8 2-2 0,-1 1-3 15,9 3 0-15,-4 0 3 0,-2 3-3 0,-3 2 2 0,-2 5-2 16,2-1 0-16,3 6 2 0,-3-1 0 0,-2 0-1 0,-3 2-1 15,-1-2 0-15,6 4 0 16,-2 1 4-16,0 0-4 0,-6-5 1 0,2 1 1 0,-5 2 0 16,-3-1 2-16,7-2-1 0,-6 1 1 15,-3-6-2-15,2 1 1 0,5-1-1 0,-10 1 3 0,0-2-4 16,-2 0 3-16,4-3-1 0,4 1-1 0,-8 1 3 16,1-4-1-16,1 3 0 0,-3-2 0 0,6 1 2 0,-2-4 0 15,-2 1 1-15,-4-2 3 0,6-1-1 0,-8-2 0 16,-3-2 3-16,4 2-2 0,-4-6-3 0,-1 0 3 15,-3-4-3-15,0 1 0 0,0-2 1 0,3 3-7 16,0-5 2-16,-2-4-4 0,1 5-2 0,-1-1 1 16,2-1-7-16,2 0 0 0,-2-4-7 0,3 0 4 15,-5 0-6-15,2 4-13 0,0-2-10 0,8-2-2 16,-2-1-19-16,4 0-53 0,1 0 90 0,6-1-46 16,-1-1 71-16</inkml:trace>
  <inkml:trace contextRef="#ctx0" brushRef="#br0" timeOffset="196113.42">18907 5871 664 0,'-3'-8'264'0,"-2"2"-158"0,2-1 29 0,3 4-51 16,0 2-119-16,9 2-4 0,-6 2-45 0,7 2 20 15,-2 0 18-15,1 4-15 0,2 1 33 0,-1-1 15 16,-4-4 8-16,-5 1 7 0,7-1 15 0,-9-1 12 16,1 4-5-16,0 0 4 0,3-2 10 0,-6 1-15 15,-4 10 4-15,4-4-3 0,2 1-13 0,-1 2-2 16,2-1 1-16,-8 3-3 0,5 0 0 0,0 1 4 15,-6-3 1-15,7 5-1 0,-7 1 3 0,4 1-1 16,-5 1 1-16,6-2-1 0,-7 3-3 0,0 2-1 16,1-4-1-16,-1 2 0 0,3-1-2 0,-1 0-3 15,-1-2-1-15,-2 0 3 0,7-2-4 0,-6 1-1 16,3-1 0-16,2-4-4 0,-3 1-1 0,2-1-13 16,-1-2-3-16,4-3 2 0,-4-2-16 0,6 1-5 15,-6-4-3-15,5-1-1 0,0-4-5 0,-3-1-2 0,3 0-9 16,1 0-1-16,1-4-6 0,-1-1-8 0,2-3-9 15,-2-3-2-15,2-2-15 0,0-2-1 0,0-3-1 16</inkml:trace>
  <inkml:trace contextRef="#ctx0" brushRef="#br0" timeOffset="196359.22">18739 5556 781 0,'-2'0'-9'0,"-1"3"296"16,3 2-326-16,6 1 3 0,-1 2 3 0,3 3 5 15,-2 2 2-15,3-1 8 0,4 1 5 0,-5-1 5 0,-2 1 8 0,2-2 0 16,-2-1 3-16,2-1-1 15,-2 0 1-15,1 1-10 0,-3-1-35 0,4-1-7 0,-5 0-30 16,5 0 2-16,0-2-39 0</inkml:trace>
  <inkml:trace contextRef="#ctx0" brushRef="#br0" timeOffset="196964.85">19868 5775 1216 0,'2'-13'132'0,"-2"10"-217"0,1 0-13 0,4 1-22 15,-2-1 43-15,-1 3-41 0,2-3-1 0,-2 3 53 16,4 0 9-16,-4 0 5 0,-1 0 58 0,1 0 22 0,-2 0 6 16,0 0-4-16,0 3 23 0,0-3-17 0,-2 3 11 15,1-1-16-15,-2 1-11 0,-5 2-7 0,5-2-3 0,-5-2 2 16,0 4-8-16,-6-2 1 0,3 0-1 16,-10 1 3-16,5-1 1 0,1-3 2 0,-7 1 0 0,-3 4 0 15,4-3 2-15,-1-1 0 0,-9-1-1 0,5 2-2 16,0-1-2-16,-4 4-1 0,1-3-2 0,6 1 2 15,-10 0-3-15,9 3-3 0,4 1 0 0,-1-1-2 16,6-1-2-16,0 4-4 0,3 0-2 0,1-2-1 16,3 2-4-16,3 5-2 0,4 0 0 0,-1-1 0 15,2 0-3-15,3 1 3 0,0 0 2 0,5 3-3 16,2-1 4-16,-1 0 0 0,5-1 2 16,2 6 0-16,1-2 0 0,-4 0 3 0,7-1-1 0,-4 3 3 15,0-2 1-15,9-3 1 0,-8 1 4 0,4-1-2 16,-5 1 1-16,6-6 2 0,-10 5-2 0,5-4 4 15,-6 1 0-15,-9-1 1 0,7-1-1 0,-4 0 1 0,3 0 2 0,-8-1 1 16,3-1 1-16,2 1-2 16,-2-1 3-16,-3 1 3 0,0-1-1 0,-3-1 1 0,-5 0 1 0,5 0 1 15,-7 1-1-15,-4-3 0 0,0 1-1 0,-3-1-4 16,0-1-1-16,-1 1 0 0,1-1-6 0,1 1-13 16,-9-4-6-16,9 2 1 0,-4-2-16 0,3-2-21 15,-4 0-15-15,4-3-10 0,-1-2-25 0,-2-4 1 16,6-1-20-16</inkml:trace>
  <inkml:trace contextRef="#ctx0" brushRef="#br0" timeOffset="197196.8">20672 5726 999 0,'0'-3'72'0,"4"1"-192"15,0 2 29-15,3 2 18 0,1 3-130 0,-1-1 3 16,2-1-19-16</inkml:trace>
  <inkml:trace contextRef="#ctx0" brushRef="#br0" timeOffset="197481.54">20725 5783 190 0,'-5'3'113'0,"-2"-2"-113"0,3-1 89 0,-3 0-8 16,2 3 21-16,-5-4-67 0,1 1 3 0,1-2-33 0,-3-1 1 15,-1 2-7-15,-3-1 2 0,-2 0-1 0,-3 1 2 16,-2-1 1-16,4-1-2 0,-4 2 1 0,-3 1 4 16,-5-2-4-16,4 2-2 0,-6 0 1 0,5 2-4 15,-1 2 0-15,-5 4-1 0,-3-2 1 0,4 4-4 16,7 3 0-16,-3 2 3 0,1 1-1 0,0-2-1 15,2 5 2-15,-3-2-1 0,9 5-2 0,-3 2 6 16,3-2-3-16,-1-3 0 0,6 8 2 16,-1-2-1-16,4 0 3 0,3 0 4 0,2 3-1 0,5-1 1 0,-1-2 6 15,2 4-3-15,3-4 5 0,0-2 0 16,7 1 1-16,-1 0-1 0,4-2 2 0,1 0-2 16,2 0 2-16,1-2-3 0,3-3-5 0,2 2 0 15,-3-3-6-15,8 0-22 0,-2-4-6 0,7-2 0 16,-1-4-26-16,7-3-11 0,-2-3-9 0,0-5-8 15,2-1-13-15,1-6 1 0,2-4-3 0</inkml:trace>
  <inkml:trace contextRef="#ctx0" brushRef="#br0" timeOffset="198131.15">21435 5989 1226 0,'-7'-10'87'0,"1"2"-87"16,4 1-41-16,-1 0 135 0,2 1-184 0,-1 1-9 16,1-1 3-16,1 4 1 0,-5-4-7 0,2 0 50 15,0 1 12-15,-5 0 9 0,1-1 54 0,-2 3 11 16,-2-7 4-16,-2 4-3 0,1 3 11 0,-2 1-18 15,0 1-1-15,-7-1 0 0,4 1-20 0,-5 1-3 16,4 1-4-16,-7-1 0 0,2 3-4 0,1 4 2 16,-5-3-1-16,2 1 2 0,0 0 0 0,-4 0 1 0,3 2 4 15,3 4-3-15,-5 2 4 0,3-5-4 0,9 6 1 16,1 0-2-16,-3 0-2 0,9 4 0 0,-4 1-5 16,2 1 3-16,2 0-3 0,1 2 0 0,5-1 2 0,-2 1-1 15,0-2 0-15,4-1-1 0,2-1 5 0,4-3-4 16,-2-2 2-16,7-1 2 0,-7 1-4 0,5-3 3 15,4-1-1-15,1-1-1 0,3-3-2 0,-2-2 0 16,5-3-2-16,1 0 0 0,5 0-1 0,0-3 1 16,-3-2-1-16,-1-1 1 0,-1-4 3 0,5 2-3 15,-4-3 2-15,2 2 2 0,0-4 0 0,-1-3 3 16,0 1 0-16,-2-1-1 0,5-3 1 0,-4-1 1 16,-3 4 0-16,3-5 2 0,-5 3-1 0,1 3-1 15,0-2 1-15,-1 0 3 0,-2 3 2 0,-3-4-2 16,0 1 1-16,-1 8 6 0,-3-5 3 0,1 1 1 15,-3 7 4-15,3-1-3 0,-5 7 5 0,2 0-1 16,1 0-2-16,-3 0 0 0,5 8-4 0,-3-3 4 0,-4 1-2 16,3-1 1-16,3 3 1 0,-5 11-2 0,0-2 2 15,4-1-4-15,-6 3 2 0,1 7-3 0,3-1-3 16,-3 4-1-16,-1 1-4 0,6-5 3 0,-6 3-4 0,0 0 0 16,0 2-2-16,0-3 4 0,0 0-1 0,-3-2-2 15,0-3 0-15,0 0-2 0,3 0 0 0,-3-6-18 16,-5-2-2-16,8 0-2 0,-2-4-18 0,-1-3 3 15,3 1-5-15,0-3-9 0,-1-3 3 0,2-2-14 16,1 0-1-16,-1-5 5 0,-1-3-19 0,4-3-30 16,2-3 73-16,-3-7-38 0,8 1 72 0</inkml:trace>
  <inkml:trace contextRef="#ctx0" brushRef="#br0" timeOffset="198564.75">21940 5759 1414 0,'-4'-2'0'16,"1"4"-23"-16,3 3 0 0,0 4-7 0,0 1-13 0,5 4-5 16,-3 5-5-16,-1 3 21 0,1 0 4 15,-2 1-1-15,0-1 25 0,0 0-1 0,-2 4 5 16,1-3 1-16,-6-4 3 0,4 3-1 0,0 5 1 0,-3-8-2 15,1 4 1-15,3-4-2 0,-1 2 2 0,-5-7-1 16,7 6-2-16,-7-9 5 0,3 0-2 0,4 0 1 16,-1-1 2-16,-4-4 6 0,3-1-4 0,-7-2 3 15,7-3 2-15,0 1-6 0,-3-1 3 0,4 0-1 16,-4-3-5-16,1 0-2 0,2-2-4 0,1-1 0 16,-4 0-5-16,3-4 3 0,1 1-3 0,-7-4 0 15,7-1 0-15,-2-2 1 0,4 2 1 0,-2-6 4 16,-3-1-1-16,-1-4-1 0,6 2-1 0,-2-1 4 15,6-3-2-15,-1 1 2 0,-2-1 0 0,7 3 0 16,2 4 1-16,2-1-1 0,-6-2 5 0,9 4-2 16,-6 1 0-16,4 4-1 0,-1 2-1 0,2-1 4 15,4 2-2-15,-3 6-2 0,1 1 1 0,0 1-3 16,4-1-2-16,-4 4-2 0,3 4 0 0,3-1-14 16,0 1 0-16,-2 4-37 0,2-1-10 0,0 0 13 15,2 3-56-15,-3 1 10 0,4-2-41 0</inkml:trace>
  <inkml:trace contextRef="#ctx0" brushRef="#br0" timeOffset="199344.52">23160 5982 1202 0,'-8'-9'111'0,"2"0"-110"0,6 4-36 15,-6 0 102-15,-4 2-130 0,-2 1-103 0,10 2 49 16,-7 0 3-16,-7 0-11 0,2 2 52 0,-10-2 56 16,8-2 25-16,-6 4 14 0,5-5 55 0,-13 1-12 15,2 2-3-15,3 3 9 0,-5-3-19 0,-2 0-22 16,3 7-9-16,-6-4 0 0,4 6-24 0,-6-1-2 0,0 2-2 15,-3-1-1-15,2 5 0 0,-2-3 6 0,-4-1 1 16,11 4-8-16,-4-3 8 0,9 4-6 0,-3-2-3 16,12 3 4-16,3-2-10 0,7 2 3 0,5-1-5 0,0 1 4 15,1-2-1-15,1-3 5 0,7 2-1 0,4-2 2 16,-4 1 3-16,7 1 0 0,-4-2 4 0,2-3-3 16,5 1 3-16,11-1-3 0,-8-1 2 15,9-3 1-15,-3-1-1 0,1 1 0 0,8-3 1 0,-5-1 0 16,1 0 2-16,-6 2 0 0,4-4-1 15,-3 1 3-15,1-3 1 0,-2 1 0 0,-2 0 1 0,1-2-3 16,1 1 2-16,-2-3 0 0,-1 1 6 0,2-2-4 16,0 0 3-16,-7-1 3 0,2-4 0 0,0 2 1 15,-4-1 4-15,-1-2 3 0,-4 1-1 0,-5-4-1 0,4 1 2 16,0-3-5-16,-7 0 3 0,8-6-4 16,-6 0-5-16,6-2-1 0,-5-7-2 0,-3 1 3 15,1-2-5-15,3-3-1 0,-4-1-2 0,-2 1 2 16,0 0-2-16,1-3 0 0,1 2 0 0,-2 0-1 0,-1-1 1 15,-3 0 0-15,6 0-4 0,-2-2 3 0,-6 2-3 16,4 1-2-16,-6-2-3 0,6 2 3 0,0 4-5 0,1 1 1 16,-3 1 0-16,-2 3-3 0,5 0 2 0,0 2-2 15,-2 4 2-15,5 4-1 0,-3-2 1 0,-8 1 2 16,6 4 2-16,2 4-1 0,-5 1 4 0,4 2-1 16,-3 2 2-16,1 4-1 0,-4 0 0 0,10 3-4 15,-3 1 2-15,-5 1-2 0,5 1-1 0,0 3 3 16,-3 1 1-16,3 3-1 0,0 1 5 0,-5 2 1 15,3 3 0-15,-1 2 0 0,3 3 0 0,1 6 7 16,-4 0-2-16,3 1 1 0,1 3 5 0,-1 3-3 16,3 0 2-16,0 3 2 0,1 3-2 0,1-1 1 15,3 6-1-15,1 0 0 0,0 2 1 0,7 1 3 0,-1 3-2 16,3-2-1-16,2 0 1 0,-1 0-5 16,-2-1 0-16,8-2 2 0,-2 3-6 0,1-4-2 15,4 3-1-15,0-2 0 0,0-2-2 0,2-1-17 0,1-1-13 0,1-3-3 16,0-3-22-16,0-4-77 0,-7-4 110 15,0-4-53-15,0-7 77 0</inkml:trace>
  <inkml:trace contextRef="#ctx0" brushRef="#br0" timeOffset="200097.37">19484 6791 768 0,'-12'-6'113'0,"-3"-4"-40"0,6 1 0 0,-2-1-27 16,3 1-50-16,0 4-14 0,3-4-28 0,-1 4 19 15,3 3-2-15,1-2-8 0,-4 4 20 0,5 1 12 16,-3-2 10-16,3-2 7 0,-5 6 10 0,2-3-1 16,3 1 1-16,-2 1 3 0,1-4-4 0,-1 5-9 15,0 2-1-15,1 1-1 0,1-1-8 0,-2 0 3 0,-2 4-2 0,2 4 1 16,0 3 5-16,-2-2 0 15,0 3 0-15,0 3 3 0,-1 3 1 0,0 3 2 16,-2 3 4-16,0 5-6 0,0 5 7 0,-3 9-1 0,0 2-2 16,2 2 2-16,-5 6-2 0,6 3-2 0,-10 4-4 0,4 1 0 15,0-1-4-15,0-3-1 0,0 1 2 0,0 0-3 16,0-3-1-16,2-8-2 0,1 0 0 0,2 1 2 16,3-1-3-16,-2-3 0 0,-2-7-3 0,3 1 2 15,-3-8-2-15,1 4-12 0,7-8-10 0,1-6-6 16,-1-4-15-16,0-4-41 0,6-3-16 0,5-4-6 15,-1-4-49-15,4-4 1 0,-4-5-23 0</inkml:trace>
  <inkml:trace contextRef="#ctx0" brushRef="#br0" timeOffset="200580.98">20022 7201 1548 0,'-8'4'-13'0,"4"3"-27"0,0 1 0 0,-2 2-18 16,1 5-2-16,2 6-1 0,-6 2-15 16,-1 0 33-16,-1 3 8 0,-3 3-2 0,0 0 41 0,0 0 13 15,-8 2 3-15,5-1 0 0,-1-3 12 0,-1 6-13 16,5 0-3-16,2 2 5 0,-3-4-16 0,6 0-3 15,6 2-2-15,-7 0-5 0,9-3-1 0,-2 0 1 16,1-5 1-16,4 1-1 0,-1-8 2 0,1 1-1 16,4-3 4-16,0-8-3 0,-2 3 1 0,3-5 2 15,-2-1 0-15,6-5 1 0,0 0 3 0,-1-3 0 16,2-3-2-16,1 1 2 0,1 0 0 0,0-4 0 16,2-1-3-16,-2-2 1 0,0 1-1 0,2-2 1 15,-2 2 2-15,-1-5-3 0,1 1 1 0,-2 0 2 0,-1-2 1 0,2 3 1 16,-5 0 2-16,1-2 1 15,-1-1 0-15,-3-1 2 0,-2 1 1 0,2-2 1 0,-4 0-1 0,-1-1 0 16,-1 1 1-16,-4-1-7 16,2-1 4-16,0-1-4 0,-5 3-4 0,2-3-10 0,-2 5-1 15,-3-2 2-15,0 0-7 0,4 3-2 0,-5 1-2 16,-1-1-15-16,2 5 0 0,-1-2-13 0,-1-1-3 16,0 5-1-16,2-4-14 0,2 5-13 0,3-3-10 0,-1 2-1 15,3-4-17-15,4 2 1 0,3 3-10 0</inkml:trace>
  <inkml:trace contextRef="#ctx0" brushRef="#br0" timeOffset="201114.6">20623 7255 1314 0,'-3'8'108'0,"-3"-2"-54"0,4 3 0 0,2 6-36 16,0-1-56-16,0 6-14 0,2 4-36 0,-2 3 33 16,1 2 0-16,-1 1-8 15,-3 2 37-15,-2-4 10 0,-3 0 10 0,2-1 6 16,-2-3 9-16,-4-2 7 0,2 0-5 0,4 0 2 16,-5-2 3-16,-2 2-7 0,4-1-1 0,-4-4 2 15,5-1-10-15,1 0 0 0,-4-2 3 0,4-2-3 0,-1-5 2 0,7-1 2 16,-5-3 1-16,2 3-3 0,1-4 3 15,2-1-1-15,-2-5-5 0,-4-1 1 0,6 3-3 0,-1-4 0 16,0-3 0-16,-2-2-1 0,4 1-1 0,0-2-1 16,0-1 3-16,-5-4 2 0,0-2-3 0,2 0 0 15,3-1-2-15,5-2 1 0,-10-4-2 0,2 0 1 16,5 0 1-16,7-2 0 0,2 0 2 0,-9-5-1 16,7 1 3-16,1 4-3 0,2 0 2 0,1 1 4 15,-2-3-1-15,-2 5 1 0,4-2 4 0,1 8 0 16,-3-1 1-16,0 3 3 0,0 2 0 0,3 3 3 15,0 2-1-15,0 6-2 0,-1 2 4 0,1 1-3 16,2 2-1-16,3 5 1 0,-4 4-3 0,1-1-5 16,3 9 0-16,-3-1 0 0,1 8-4 0,0 0 2 15,-1 7 4-15,-3 1-7 0,-1 0 4 0,2 3 0 16,-6 3 1-16,0 1 1 0,0-3-3 0,-5 4 2 16,-1 0-5-16,-1-5 4 0,-1 4-1 0,2 0-8 15,-4-5-3-15,-2-5 0 0,0 0-10 0,1 0-15 0,2-7-7 16,1 1-5-16,0-7-16 0,1-1-23 0,6-3-11 15,-4-6 4-15,8 1-26 0,-2-5 10 0,-4-9-5 16,9-5 3-16,5-3 111 0,-3-6-70 0</inkml:trace>
  <inkml:trace contextRef="#ctx0" brushRef="#br0" timeOffset="201598.14">21660 7352 999 0,'0'-1'83'16,"0"-2"-81"-16,0 3 0 0,0 0 26 0,-5-3-19 15,6-2-35-15,-7 5 14 0,6-2-4 0,0-1 0 16,-3 3 13-16,0-1 8 0,-2-4 9 0,0 2 3 0,-2-2 10 0,7-3-5 16,-8 2 2-16,-3-2 0 15,1 2-2-15,2 2-10 0,-4-5-3 0,-1 0-2 0,1 7-8 16,-10-6-1-16,7 8-5 0,-5-5 1 15,1 2-3-15,-3-5 2 0,-3 8 2 0,1 7-4 0,-4-7 4 0,3 6-3 16,-5-3 2-16,3 8 2 0,2-1-2 0,3 2-4 16,-2 2-3-16,2-1 2 0,2 0-4 0,-1 1 3 15,7 3-2-15,2-3-5 0,7 5 6 0,-4-5 3 16,1-1 2-16,6 7-3 0,4-2 4 0,4-1 1 16,-3-5 1-16,0 1 3 0,-3-4-1 0,5-1-2 15,1 2 2-15,4-2 0 0,-1-2-1 0,-1-1 0 16,5 2 2-16,4 0-2 0,2 1 0 0,4 1 2 15,3 2-3-15,0 2 3 0,0 1-1 0,3 5-1 0,1 1-2 16,-1 5 3-16,-3 4-2 0,3 4 1 16,-1 3 3-16,-1 6-6 0,-2-4 6 0,-5 5-1 15,4 1 2-15,-8 1 0 0,-5 1 0 0,4 1 2 0,-4-3 3 16,-6-2-1-16,-2 6 3 0,7-6-2 0,-10 1-1 16,0-4 6-16,6-1-3 0,-14-4 0 15,2-2-6-15,4-2 2 0,-1-2-2 0,-5-6-8 0,2-2-17 0,1-5-7 16,-6-6-18-16,11 5-53 0,-4-4-5 0,-8-10 18 15,1-4 90-15,-1-5-86 0</inkml:trace>
  <inkml:trace contextRef="#ctx0" brushRef="#br0" timeOffset="202098.26">21809 7437 1481 0,'3'3'-26'0,"3"4"-27"16,7 2 0-16,-2 1-2 0,3-1-12 0,3 4-2 16,-1-1-3-16,2-1 30 0,2 2 8 0,-6-4 2 15,-1-1 32-15,2 0 12 0,-2-2 4 0,-2-1 1 16,0-2 11-16,3 0-9 0,-4 0-2 0,1-1 6 15,-2 0-13-15,4-2-5 0,-4 0-1 0,4-2-1 16,-2 0-4-16,1 1-1 0,-1-5 0 0,0-1 0 16,-4 1 0-16,2-3 3 0,-4 1-3 0,1-3 1 15,-1 1 1-15,-2-2 1 0,3-2 4 0,-4-1-5 0,-1 0 1 0,3 0-4 16,-4 0 1-16,1-1 2 0,-4 2-6 16,0-2 1-16,-2 5-1 0,-1 0 0 0,1-3 0 0,-3 0-2 15,3 0 1-15,-4 4 1 0,0 1-1 0,-2 6 2 16,3-7 1-16,-6 5 0 0,-2 4 5 0,5-4 4 15,-2 5-2-15,-2 0 3 0,0 0 4 0,4 2-1 16,2 2-4-16,-1-2 2 0,3 6-3 0,2 6 3 16,0 2 1-16,0 0-5 0,2-1 4 0,2 7 2 15,1 3 3-15,0 4 0 0,1 1 3 0,1-2-4 16,-1 0-2-16,7 4 5 0,-3 2-6 0,3-2-3 16,-2-1 2-16,2 1-5 0,1 1-1 0,-2 0-4 15,4 1-8-15,0-5-4 0,-2-1-11 0,1 0 2 0,2 1-128 16,-1-9 56-16,2 1-59 0,-1-6 5 0,1-1-21 0</inkml:trace>
  <inkml:trace contextRef="#ctx0" brushRef="#br0" timeOffset="202582.35">22794 7271 1718 0,'-7'1'-7'0,"6"2"-52"16,1 4 0-16,0 10-34 0,0 2-13 0,1 4-3 16,3 6-32-16,-1 1 0 0,-3 3 122 0,0 3-45 15,-3-2 58-15,-1-7 16 0,1 1 14 0,0 2-15 16,-3-4 35-16,4 0-10 0,-1-2-7 0,2-1 9 15,-4 1-16-15,5-2-7 0,-2 0-4 0,2-3-3 0,-1-2-6 16,1 1-2-16,0-3 2 0,0-4 0 0,0-3 1 16,1-2 6-16,-1-6 3 0,0 2-1 0,-1-2 9 0,-1-2-3 15,2-4 0-15,-3-2 2 0,0 0-3 0,1-1-4 16,1-2-2-16,-1-2-2 0,0-1-4 0,2-3 1 16,-1 0-2-16,-1-4 0 0,2-2 0 0,0-3-1 15,0 0 2-15,0-4-2 0,0-3-1 0,0-2-1 16,0 1 0-16,0-7 2 0,0 0-1 15,0-2 2-15,0 2-1 0,3 2 1 0,1-2 4 0,2 2 3 16,-3 3 0-16,7 4 0 0,-3 4 4 0,4 3-2 16,2 0-1-16,1 3 0 0,0 4-3 0,7 4 0 15,4 3 0-15,-6 2-1 0,6 2 1 0,2 6-2 16,4 1-2-16,4 3 2 0,-4 6-2 0,5 4-2 16,1 3-8-16,3 6-2 0,0 1-7 0,-2 6-35 15,-1 4-14-15,-2-3-5 0,0 6-46 0,-4 0-55 16,-4 2 119-16,-7-2-64 0,1 3 117 0</inkml:trace>
  <inkml:trace contextRef="#ctx0" brushRef="#br0" timeOffset="203197.87">19190 8962 160 0,'0'9'7'0,"0"-1"34"16,0 3-18-16,2 0 36 0,-2 0-29 0,1 5 1 15,1-2-4-15,1 1 4 0,-2 3 1 0,1-1 7 16,-2 5 0-16,0-3 0 15,-2 6 9-15,1 0-4 0,-4 0 2 0,4 9 1 0,-1-5-4 0,-6 6-10 16,5-2 0-16,-3 5-4 0,6 0-8 0,-10 2 0 16,4 3-6-16,-2-4 0 0,-1 5-2 0,1-1-3 15,1-2-3-15,1 3 1 0,-3-5-5 0,2-1-1 16,4-4-2-16,-1 1-3 0,-7 1-3 0,4-4-15 16,-1-9-7-16,4 1-1 0,-1-2-21 0,-3-3-42 15,3-4-15-15,4-2 30 0,1-10 77 0,0-1-68 16</inkml:trace>
  <inkml:trace contextRef="#ctx0" brushRef="#br0" timeOffset="203681.47">19305 8957 1048 0,'0'-10'21'0,"6"1"-14"16,0-2 1-16,5 0-2 0,0 0-15 0,2-3-3 16,3 1-1-16,-1 1 6 0,1-3 3 0,5 3 1 15,-2-2 8-15,-1 1 11 0,0 1 1 0,1 2 1 16,-4-1 11-16,3 0-12 0,5 0 4 0,1 5-1 16,1 4-10-16,2-1-4 0,-1 3-3 0,6-3-3 15,-2 3-3-15,-2 5 0 0,-1 2-5 16,-2 4 2-16,0 0-2 0,-3 4-1 0,0-1-1 0,-4 3 3 15,0 4-2-15,1 2 4 0,-5 1 1 0,-3-1-4 16,-4 3 6-16,4 2 2 0,-3 2 0 0,-7 3-1 16,4 0 1-16,-4 5-2 0,3 1 3 0,-4 0 1 15,0 0-2-15,-4 7 0 0,1-2 0 0,0 2 0 0,-5-1-1 0,4-1 1 16,-7-3 0-16,1 3 3 16,-4 2 0-16,-3-7 2 0,-2 1-1 0,0-3 4 15,2 1 2-15,-7-3 1 0,0-4-2 0,-1 1-1 0,2-2 1 16,4-1 3-16,-5-5-2 0,-1 0 3 0,0-2 0 0,-2 0 3 15,0 0 6-15,-4-3-4 0,3 1 7 0,-5-6-3 16,1-6 4-16,-1 9-1 0,2-4-1 0,-4-4-6 16,5-1-1-16,-8-5-2 0,9-1-6 0,-8-1-4 15,3 3-5-15,5-4 0 0,-4-2-7 0,8-1 0 16,-3-3-48-16,6-1 15 0,5-1-19 0,4 2-52 16,2-3-25-16,5-7-44 0,-1-1 182 0,4-10 1 15</inkml:trace>
  <inkml:trace contextRef="#ctx0" brushRef="#br0" timeOffset="204048.66">20429 9276 1624 0,'2'0'-29'0,"-2"3"-63"0,0 4-77 0,9 0 73 16,-5 1-117-16,4 6 92 0,-5 1-5 0,-3 2-26 16,6 6 106-16,2 0 50 0,-7 0 33 0,-2 1 8 15,1 2 49-15,0 0-25 0,0 2 1 0,1 3 12 16,-4-2-34-16,3 1-16 0,-4 1-11 0,2 2 0 15,-6 2-20-15,7-2 1 0,-3-2-1 0,0 1-2 16,2-6 0-16,-4 0-9 0,4-1-5 0,-3-2-3 16,-1-9-12-16,1 2-12 0,-2-5-8 0,3-3 0 15,-5-3-18-15,6-5 2 0,-2-2-22 0,0-9-10 16,5-3-11-16,-6-5 0 0,6-6-16 0</inkml:trace>
  <inkml:trace contextRef="#ctx0" brushRef="#br0" timeOffset="204226.35">20329 8636 1393 0,'-3'-6'101'0,"1"2"-100"0,2 3-109 15,6-4 47-15,5 7-91 0,2 2 156 0,6 9 0 16</inkml:trace>
  <inkml:trace contextRef="#ctx0" brushRef="#br0" timeOffset="204798.15">21521 9056 1082 0,'-1'-8'-36'0,"1"0"128"0,-2-1-169 0,-4 1 31 0,1-3-46 16,2 5 31-16,-7-1-1 0,1 1 42 0,0 1 14 0,-7 2 6 15,-2 0 45-15,4 1-8 0,-6 1-2 0,-2 1 3 16,-3 1-11-16,-4 3-9 0,1 0-8 0,-3 1-1 16,-6 1-10-16,8 2-2 0,-9 3-2 0,3 0 3 15,-3 0-1-15,5 3 0 0,-4 0 2 0,2 1-1 16,2-1 2-16,2 2 0 0,5 1-4 0,1-3-2 15,2 3-3-15,7 4-6 0,2-4 1 0,6 3-1 16,-3-1-7-16,8 3 7 0,-4 0 2 0,6 2-2 16,2-4 8-16,4-2 4 0,0 4 0 0,6 0 1 15,5 0 2-15,4 0 1 0,0-3 0 0,6 0 2 0,-6 4-2 0,7 1-1 16,7-2 0-16,-5-2 0 16,2 2-1-16,-1 2 2 0,0-1 1 0,6 1 0 0,2 0 4 15,-10 1 7-15,1-2 2 16,4-1 0-16,-10 5 8 0,2-3 1 0,-4-1 0 0,-4-4 2 0,-1 2 1 15,-4-4-2-15,1 3 2 0,-7-2-3 16,1-7 0-16,-6 1-1 0,-1 1-2 0,0 4 2 0,0-9-4 16,-5 0 1-16,-2 0-11 0,-6 0 3 0,2 0-7 15,-2-2-20-15,-2-3-13 0,-6-6 0 0,4 3-28 0,-7 0-47 16,-1-6-19-16,2-5-4 0,-3-2-56 0,8-4 1 16,2-10-23-16</inkml:trace>
  <inkml:trace contextRef="#ctx0" brushRef="#br0" timeOffset="205180.38">22013 8189 1116 0,'-4'2'51'0,"1"1"-126"0,3 6-37 15,-2 6 233-15,2 7-327 0,0 7 57 0,-2 8-59 0,-4 8 96 16,1 6-1-16,-1-1 69 0,0 7 38 0,-2-1 11 16,3 2 75-16,-3-1 7 0,4-2 8 0,1 2 5 15,1-2 5-15,2 6-31 0,0 2-11 0,2-2 1 16,-1-1-36-16,1 0-7 0,1 3-8 0,2-2-3 15,-5-1-9-15,1-3 9 0,-1-6 4 0,0 0-1 16,-1-2 9-16,-3-1-3 0,1-8 2 0,0-3-1 16,2-2-2-16,-4-4-5 0,2-4-4 0,1-5-1 15,1-1-6-15,1-3-12 0,-4 0-12 0,4-6 2 16,0-8-20-16,-3 8-25 0,3-7-10 0,-1 0-3 16,1-5-31-16,-2-2-32 0,2-9 95 0,-1-3-54 15,1 0 100-15</inkml:trace>
  <inkml:trace contextRef="#ctx0" brushRef="#br0" timeOffset="206029.14">21365 8911 1475 0,'4'-1'24'0,"2"1"7"0,2 0 28 16,4 1-145-16,9 2 34 0,-2 0-42 0,9 2 0 16,-1 3 89-16,3-3-30 0,3 4 40 0,-2-2 17 15,5-3 6-15,-1 3-2 0,4 0 24 0,2-2-20 16,3 1 2-16,3 1-2 0,2-4-21 0,-5 2-12 16,5 1-12-16,0-3 2 0,-8 0-17 0,-2-1-11 15,-3-1-3-15,-3-1 2 0,-3 0-12 0,-3-3 5 16,-2-2 5-16,0 1-5 0,-8-3 11 0,4 0 7 15,-7-3-1-15,0 2-3 0,0-1 7 0,-3-2-14 16,5 3-5-16,-8-2 5 0,4 3-18 0,3 0 15 16,-4 1-2-16,1 1-4 0,2 2 16 0,1 2-7 15,-4-1 7-15,3 2 6 0,0 0-8 0,-6 3 8 0,6 0 0 16,-3 2-3-16,-5 0 11 0,4 3 9 16,-4 1 5-16,2-1-3 0,0 1 11 0,-1 1 13 0,0 1 4 15,-3-3 4-15,0 1 11 0,-1-1 12 0,-2-2 4 0,2 1 4 16,-1-1 10-16,0-3 2 0,-2 0 3 0,1 0 3 15,-1-1 0-15,0-2-4 0,0 1 2 0,0-1-3 16,-1 0-3-16,-4 0-6 0,-1 0-7 0,-2-3 6 16,-5 0-12-16,-7 0-4 0,2 0-3 0,-2 0-1 15,4 0-5-15,1 1-7 0,-11 0-1 0,4 1 0 16,8 1-6-16,0 0-7 0,-5 5-4 0,0-1 0 16,-6 3-6-16,5 0-2 0,5 6-1 15,1 4 0-15,-5 1-1 0,1 2-2 0,3 2-2 0,4 6 2 16,-3-2-2-16,2 8 4 0,-1-4-1 0,-3-2-5 15,4 5 6-15,-1-4-3 0,5 1 7 0,2-5-5 0,0 2 1 16,1-10 1-16,5 3-1 0,0-1 1 16,0-3 0-16,2-7 3 0,1 4-4 0,5-4 4 15,-4 1 0-15,3-4 0 0,-1-1-1 0,3-5 2 0,1 0-1 16,4-2 0-16,0-1 0 0,0-5 0 0,2-1-1 0,0-1-1 16,1-4 1-16,-4 0-1 0,4 0-1 15,-5-3-1-15,1 1 5 0,0 0-5 0,-4-4 2 16,7-1-2-16,-4 1 1 0,9-1 5 0,-5-4-2 0,-4 3 0 15,2 0-3-15,0-2 3 0,1 7 1 0,-6-2 4 16,-4 7 1-16,0 2-2 0,1 1 7 0,0 1-2 16,-1 5-1-16,-2 3 3 0,5 1-1 0,3 1 2 15,-2 3 2-15,1 1-6 0,-2 7 7 0,4 4-2 16,1-1 3-16,-1 2-2 0,1 6-1 0,0 8-4 16,-2 2 0-16,0 1 0 0,-2 3-3 0,0-1-2 15,1 6 1-15,-2-1-4 0,0-1 0 0,-4-3-5 0,1 0-7 16,-2-2 2-16,-1-3-10 0,1 0-16 0,0-8-5 15,-1-1 3-15,-1-6-18 0,1 0-4 16,1-7-6-16,3-3-4 0,-1-5-4 0,4-5 4 0,1-1-5 16,-1-13-8-16,4-1 2 0,1-8-26 0,3-5-13 15,1-6 31-15,5-4 89 0,-4 0-72 0</inkml:trace>
  <inkml:trace contextRef="#ctx0" brushRef="#br0" timeOffset="206948.23">23107 8870 1483 0,'-5'5'38'0,"3"-2"-26"16,2 3 1-16,0 4-2 0,-7 2-18 0,-1 3-10 16,3 4-1-16,2-1 6 0,-3 4 3 0,-1 2 4 15,-4 4 5-15,0-3 1 0,11 9 4 0,0-3-4 16,-1-4 4-16,-9 6-1 0,5-3 1 0,-6 4-2 15,11-5-1-15,-9 0-1 0,-4 0-2 0,7-1 3 0,0 2-2 16,3-6-1-16,1 4 0 0,-1-8 1 16,-6 2 0-16,9-3 0 0,0-5 1 0,-2-1-2 0,-6-2 0 15,7-2 1-15,-1-4 0 0,-1 0 0 0,3-2 0 16,0-1-1-16,-10-2 0 0,9 1 3 0,-1-1-2 16,-1-3 0-16,0 0 1 0,0-3-2 15,1-1 1-15,-6-1 1 0,8-3-1 0,0-1 0 16,0-7 2-16,-1 5-2 0,1-4-1 0,-2 0 1 0,2-6-1 0,0-1 1 15,2-4 0-15,-2 0-1 0,-2-1 2 0,4-2-1 16,1 1 1-16,3-4 0 0,-3 5 1 0,5 0 3 16,-3 2 2-16,9 3-6 0,-3 1 7 0,0 1 2 15,0 2 0-15,-3 1 1 0,0 6 0 0,4 0-3 16,-8 1-1-16,3 4 6 0,8 2-5 0,-12 3-3 16,6 0-1-16,5 4 0 0,2 4-1 0,1 2 2 15,5 3 0-15,-3 4-1 0,-5 3 3 0,5 1-6 16,-1 6 3-16,-3 4-1 0,3 3-2 0,-4 3-1 15,-2 0 1-15,1 5-4 0,0 0 3 0,-1-1 1 16,-1 4 0-16,-1 2 0 0,-1-5 2 0,-4-1-2 16,3 3 2-16,-5-3-1 0,2 1-1 0,-1-2 1 15,-1-3-2-15,-1-3 0 0,0 0 0 0,-1-5-4 0,-1-1-4 0,2-4 5 16,-2-2-8-16,0-3 0 0,3-5-11 16,-3-1 5-16,1-3-5 0,1 1-4 0,0-7-3 0,-2 0 4 15,3-3-12-15,3-2-3 0,-3-5 1 16,7-2-2-16,-4-4-4 0,5-4 0 0,1-4-4 0,3-4 1 15,0-1-3-15,4-2-4 0,-5 0-5 0,7-4 1 16,1-1-8-16,0 3-3 0,-2-3-2 0,5 1 3 16,-3 0-6-16,5 1 17 0,-2 1 4 0,1 0-1 15,-6 3 18-15,4-2 13 0,-1 6 8 0,-4-1 3 16,3 3 13-16,-6 1 5 0,4-1 9 0,-4 4 1 16,0 1 8-16,-1 3 16 0,0-1-1 0,-6 3 2 15,1 3 16-15,-1 1 0 0,-6 2 2 0,2 0 3 16,0 1-2-16,-4 2-8 0,1-1 3 0,-1 2 1 15,-1-2-6-15,0 1-1 0,0 2 0 0,-1 0-8 16,-2-3 3-16,-2 3-11 0,2-1 0 0,-7-2 0 16,-1 5-10-16,2-3-5 0,-9 1-3 0,1 2 2 15,-5-1-5-15,2 2 4 0,-4 3-3 0,-4 0 2 16,-2 1 5-16,2 2 0 0,1 0 0 0,-3 5-3 16,5 0 2-16,-5 0-3 0,2 3-1 0,4 4 1 15,4 1-4-15,-2-1-4 0,0 6-1 0,6 1 1 16,-5 4-3-16,6-1 0 0,0 5-1 0,3 3-3 0,2-1 1 0,4 1 2 15,-2 2-3-15,5-1 1 0,3-2-1 0,0 3 1 16,0-7-2-16,3-1 1 0,5 0-2 0,-2-2-3 16,2-1-3-16,2-5-5 0,-2 0-6 0,1-3-14 15,4-2-3-15,-1-3-1 0,-1-6-20 0,2 3-1 16,-1-8-5-16,4-3 4 0,0-1-6 0,6-5-1 16,-5-6-12-16,7-5 4 0,2-2-6 0,-2-6-31 15,1-5 59-15,4-3-60 0,4-3 113 0</inkml:trace>
  <inkml:trace contextRef="#ctx0" brushRef="#br0" timeOffset="207548.09">24002 8877 1302 0,'-2'0'3'16,"1"0"-52"-16,1 0-2 0,-2 0-32 0,-1 4-3 0,3 3-6 15,0 0-28-15,-2 1 73 0,1 3 6 0,-1 2 7 16,1 1 76-16,1 0-2 0,0 0 1 0,0 1 6 16,0 0-8-16,4 1-14 0,3-2-5 0,-3 2-1 15,6 0-16-15,-1-1 1 0,-1 0-3 0,3 0 0 16,0 1 1-16,0-7 3 0,-1 4 2 15,-1-2-4-15,2-3 4 0,0-3 18 0,2-2-16 0,-1-3 15 16,1 0-1-16,-1 0-2 0,4-3 6 0,-2-5-12 16,8 3 0-16,-6-3-7 0,3 0 0 0,-3-1 3 15,7-2-9-15,-4-2 0 0,1 1-5 0,-2-1 3 16,-4-1-2-16,-1 1 0 0,4 2-2 0,-5 2-3 16,-5-2 0-16,2 0-3 0,7 3 4 0,-5-1-5 15,1 2-3-15,-7-2 2 0,3 1-3 0,3 0 5 0,-3 0-2 0,0 0 3 16,-11-4-2-16,-2 4 3 15,5-2 2-15,0 3 3 0,-3-4 2 0,0 1-5 0,-5 1 5 16,0-1-1-16,-2 2 2 0,1 1-1 0,-5-3-1 16,-3 4 1-16,-5 0 1 0,-2 2 2 0,-4 3 3 15,2 1 7-15,-2 1 2 0,-3 3-1 0,-1 7 8 0,4-5 0 16,3 5-2-16,-2 5 1 0,3-1-2 0,4 4-6 16,3 0 0-16,1 5-2 0,0 1-6 0,4 5 4 15,2 3 1-15,-1 3 1 0,2 0 4 0,1 5 3 16,2 0 5-16,6 5-3 0,0-1 6 0,1 2-7 15,4-1 0-15,4-2 3 0,2 2-7 0,2-2-5 16,1 1-4-16,7-1 0 0,-4-1-4 0,5-1-17 16,3 1-10-16,-1-4-5 0,-1-3-19 0,2-1-20 15,4-4-6-15,-10-6-9 0,4-1-21 0,-4-10-8 16,1-4-10-16,2-4 1 0,-3-3-16 0,3-3 2 16,-4-8-11-16</inkml:trace>
  <inkml:trace contextRef="#ctx0" brushRef="#br0" timeOffset="208648.1">18380 11216 25 0,'6'7'-2'0,"4"3"2"0,-1-2-4 15,-3 0 9-15,5 3-5 0,0-2 5 0,0-1 38 16,-1 3 13-16,-4-2-3 0,5-4 43 0,-11 1 11 16,3-4 7-16,2-1 3 0,1 3 8 0,-6-4-23 15,0 3-7-15,3 1 2 0,-1-4-28 0,4 8-15 16,-3-3-4-16,-1-2-4 0,0-1-16 0,7 6-5 16,-1-5 0-16,-5 0-2 0,0 5-6 0,5-3-3 15,-5 4-4-15,2 0 3 0,1 7-7 0,-4-3-1 16,1 2-2-16,0 7 2 0,2 0-2 0,-4 4-3 15,1 4 0-15,3 4 0 0,-2 2-1 0,0 4-2 16,-3 2 2-16,0 2-2 0,0 5 2 0,0-3 1 16,0-1 0-16,-2-1 0 0,-2-6 1 0,-1 1 2 15,3-3-2-15,2-4 3 0,-1-5 0 0,-1-4-1 16,-1-2 0-16,0-4-2 0,3 0 0 0,-2-6-2 16,1-3 0-16,1-2-1 0,0-1-3 0,0-5-2 0,0 2 5 15,-2-2-3-15,2-3 0 0,2-2 2 16,-2-1 1-16,1-7-2 0,-1-4 3 0,3-2-3 0,5-3 0 0,-3-2 3 15,1-6-1-15,1-3 0 0,2-1-2 16,4-2-1-16,-1-1 3 0,4 0 2 0,0-4-2 16,3-2-3-16,-4 4 3 0,7-4-2 0,-3 4 1 15,2 0 1-15,1 1-2 0,-3 3 2 0,4 6 3 0,-2 0-2 16,-3 2 2-16,6 1 2 0,0 7-1 0,-7 6 3 16,7 2-2-16,-2 3 2 0,-8 1-4 0,1 3 5 15,1 4-3-15,-3 7-2 0,-1-1 1 0,7 7 0 16,-6-1-2-16,3 4-1 0,-1 7 0 0,4 3-2 15,-2 4 0-15,-4 3 2 0,0 1 0 0,-4 1 0 16,-3 3 0-16,4-1 0 0,-7 4 3 0,0 0-2 0,3 2 3 16,-4-6-2-16,3 1 1 0,-5-3-1 15,3 1-1-15,-3-6 5 0,0-2-5 0,0-1 1 0,-6-10 1 0,4 2 2 16,2-2-4-16,-2-3 1 16,-1-4-1-16,3 1-11 0,-3-5 1 0,3-3-1 0,0 2-9 0,0-5-1 15,0 0-2-15,3-3 2 0,0 1-1 0,-1-6 9 16,1-3-2-16,5-3-1 0,-3-6 8 0,4-4-5 15,2-4 4-15,-5-5 0 0,4-3-5 0,2 0-1 16,1-4-1-16,0-1 3 0,1 2-3 0,0 0 6 16,0 2-1-16,3 1 2 0,-1 0 6 0,-2 2 0 15,2 5 3-15,1 2 0 0,-1 2 2 0,-2 3 5 16,2 2 3-16,-2 6-1 0,0 3 6 0,5 0 7 16,-2 6-1-16,-2 5 1 0,3 1 6 0,-2 6-4 15,-3 4 1-15,10 0-4 0,-2 6-3 0,-1 2 1 16,-6 6-6-16,8 0 0 0,-1 5-3 0,-4 0-5 15,-1 6-2-15,0 0 5 0,-2 4-8 0,-3 2-26 16,0-4-9-16,0 3 1 0,-8-5-30 0,8 2-34 16,-6-4-25-16,-2-4-11 0,2 0-44 0,-2-11 2 15,3 0-27-15</inkml:trace>
  <inkml:trace contextRef="#ctx0" brushRef="#br0" timeOffset="209266.96">20456 11571 1511 0,'-9'-3'37'16,"2"0"-80"-16,0 0 14 0,5-1-79 0,-7 0 11 0,2-1 6 15,-2-1-66-15,-4-2 47 0,2 2 73 0,8 1-39 16,-9 0 92-16,-4-1 11 0,6 1 12 0,-1 0 1 16,0 1 9-16,7 2-27 0,-4-1-5 0,-6-2-3 15,3 1-30-15,6 0-12 0,-6 1-2 0,1 0-3 16,3 1-10-16,-8 1 37 0,-3 1-9 0,3-3-2 16,0 1 22-16,-6 2 5 0,2-1-3 0,-3 2 14 15,2-1 0-15,3 2-7 0,-1-1 0 0,-1 6-4 16,4 1-8-16,-3-2 1 0,1 5-5 0,1-2 0 15,2 5-3-15,0 2-1 0,0 5-1 0,0-3 2 16,-2 8-3-16,8-1-1 0,-1 3 0 0,6 0 3 16,-4 4-1-16,7 2 1 0,5 0-1 0,0-3-4 15,6 0 1-15,-2-2-6 0,4-4-1 0,-4-1 0 16,7-2-8-16,0-4 8 0,-2 1 2 0,0-5-1 0,2-3 8 0,3 2 5 16,-4-4 2-16,1-5 4 0,3-1 5 0,-2-3 0 15,4-7 0-15,-4 1-2 0,3-2 0 0,2-4 2 16,2-2 0-16,3 3-1 0,-1-11 2 0,-2 3 5 15,0 1 3-15,1-5 0 0,0-2 6 0,-1 4 1 16,-4-1 1-16,0-1 5 0,1 5 1 0,-1 1 5 16,4-2 1-16,-4 8-2 0,-2-2 7 0,-1 6-2 15,0 2 4-15,-3 3-1 0,1 1 0 0,-1 2-6 16,-2 4 0-16,1 3 0 0,0 4-5 0,-1 4-7 16,1 2-4-16,-4 4-3 0,1 6-8 0,1 2-3 15,-2 1-2-15,-1-1-2 0,-3 6-4 0,2 4-16 16,-2-3-6-16,-3 3 4 0,1-6-18 0,2 2-13 15,-5-3-8-15,1 0-3 0,-1-4-14 0,0-9-4 16,0-2-7-16,0-4-2 0,0-5-7 0,2-4-3 16,-1-5 8-16,3 0 0 0,2-8 1 0,0-8-2 0,2-3 48 15,6-9-19-15,-3-3 61 0</inkml:trace>
  <inkml:trace contextRef="#ctx0" brushRef="#br0" timeOffset="209615.73">21158 10833 913 0,'-11'5'338'0,"8"8"-141"15,-1 1-1-15,4 8-51 0,0 6-190 0,4 8-11 16,-1 5-64-16,0 6 63 0,-2 8-8 0,-1 8-6 15,-4-1 69-15,-3 4 17 0,1 1 16 0,3 4-1 16,-10 2 20-16,1 4-19 0,7-5 3 0,0 0 2 16,5 4-21-16,-1-4-8 0,-1-4-9 0,-2-5-2 15,8-4-12-15,-2-7-4 0,-4-3-3 0,2-10 0 16,2-4-5-16,-2-10 6 0,0-1 3 0,0-10-1 16,0-3 7-16,0-5-4 0,-2-1 1 0,1-5 0 0,1-5-6 0,3-4-7 15,-2-5-7-15,-4-7-2 16,-1-4-12-16,4-5-19 0,7 2-13 0,1-8 2 0,-8-2-26 0,-4-3-23 15,4-1 79-15,4 1-44 0,6-5 94 0</inkml:trace>
  <inkml:trace contextRef="#ctx0" brushRef="#br0" timeOffset="209831.56">20683 11217 1564 0,'-7'2'130'0,"6"-2"-127"0,2 0-26 16,3 3 39-16,3 3-17 0,4 5-98 0,2 0 38 15,1-1-5-15,8 7-11 0,-4-3 42 0,5 5 15 0,-1-2 13 0,-1-1 12 16,4 0 14-16,8-4-8 0,-5 2-2 16,2-3-2-16,12 8-8 0,-1-9-78 15,0 1-33-15,6-5-6 0,-4-4-89 0,-2-2 3 0,6 3-62 16</inkml:trace>
  <inkml:trace contextRef="#ctx0" brushRef="#br0" timeOffset="210280.4">22183 11573 1625 0,'0'-4'28'0,"-3"1"-21"15,3-1 2-15,-3-3-7 0,2-2-10 0,-3 4-39 16,3-6 0-16,-2 2 26 0,-4-1 6 0,1 4-2 16,-2-2 32-16,2 0 2 0,-5 2 0 0,-2-2 3 15,-4 6 0-15,0 2-15 0,-1-1-4 0,-5 1 1 16,-9-2-16-16,1 7-1 0,-7 0-1 0,-4 3-5 15,4 1 2-15,-11 1 9 0,2 2 3 0,4 4-1 16,-2 1 8-16,6 2 3 0,2 3 1 0,6-2 6 16,-8 1-1-16,13 4-2 0,1-3 2 0,0 3-2 0,5 2 0 0,1 3-2 15,1-2 2-15,7-1-2 0,0 0 1 16,2 3 0-16,7-2 0 0,2 5-1 0,0-3 1 0,8-5-1 16,0 3-1-16,6 1 0 0,5-1-1 0,-2-4-4 15,7 2-2-15,3-5-2 0,1-2-6 0,5-2-16 16,6-1-3-16,2-4 0 0,5-4-17 0,-2-3-3 15,10-7-10-15,-3-3 2 0,8-4-6 0,-4-5-7 16,-2-5 4-16,-2-5-16 0,5-5-1 0,-4-3 3 16,0-1 2-16,0-8-7 0,-3 2 5 0,-1-4-2 15,1-2 8-15,5 1-1 0,-9-2-2 0,4 0 1 0,-7-2-6 16</inkml:trace>
  <inkml:trace contextRef="#ctx0" brushRef="#br0" timeOffset="210848.22">22831 10711 1398 0,'-7'3'65'15,"-3"3"-51"-15,5 0 0 0,-1 5-54 0,1 2-20 0,-2 4-21 16,2 4-49-16,-3 2 122 0,2 6-38 0,-5-1-12 15,1 5 75-15,2 0 11 0,-3 2-5 0,0 2 33 16,2 1 2-16,4 1-19 0,-3 1 3 0,5-1 0 16,0 5-21-16,-2-1-1 0,4 2-15 0,-2-1 1 15,3 0-6-15,0 2 0 0,0 1 0 0,0-6 0 16,0 0 2-16,0 0 0 0,0-5 1 0,0-3 1 16,0-3 0-16,0 1 3 0,0-4-3 0,0-2 2 15,0-1 2-15,0-2 2 0,0-2-3 0,0-4 5 16,0 3-1-16,0-7-3 0,0-2 3 0,0 1 0 15,1-2-2-15,-1 1-2 0,0-5 3 0,2 2-3 0,-2-3 1 0,0-1-2 16,0-2-2-16,0 1-1 0,1 4-1 0,-1-4-2 16,0 4-2-16,0-6 0 0,0 0-2 0,0 3 2 15,0-1 2-15,0-1-4 0,0-1 4 0,0 0 1 16,0 0 3-16,3-4 0 0,-1-3 0 0,0-4-2 16,-1-3 3-16,1 2-1 0,-1-7-1 0,6-2 0 15,-4-1-2-15,0-3 4 0,5 1-1 0,-4-1-2 16,4 0 1-16,-1-5-1 0,0 3 1 0,6-2-3 15,-3-3 5-15,2 2-4 0,1 0 3 0,2 0 0 16,0 2-1-16,7 1 4 0,-5 4 3 0,3-1 3 16,2 5 1-16,-9 8-4 0,7-1 8 0,4 4 1 15,-4 6 3-15,2 1 0 0,7 2 2 0,2 9 3 16,-2 4-2-16,10 0 4 0,0 10 0 0,5 2 4 16,-1 7 4-16,-1 8-6 0,-1 5 7 0,0 4-12 15,1 8 0-15,-4 4 2 0,-2 2-12 0,-6 7-14 0,-1 8-22 16,-7 3-17-16,-5 6-24 0,-8 9-270 15,-10 13 296-15,-13 5-92 0,-10-8 129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07:57.0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19369 6659 422 0,'0'-3'132'0,"0"-2"-51"16,0 3-7-16,3-2 31 0,-1 4-135 0,-2 0 6 0,3 1-7 0,-3-1 24 15,0 0 1-15,0 5-20 0,-3-2 50 0,1-5 13 16,-1 4-3-16,0 1 1 0,-3 0 12 0,3-1-11 15,-5 1 4-15,3 2-4 0,2-7-9 0,-3 4 0 0,1-2-5 16,2-2 3-16,-3-1-5 0,1 1 0 0,-1-2-1 0,1-3 1 16,2 7-2-16,-5-4 2 0,2-1 0 0,-2-3-1 15,-2 3 1-15,-1-2-1 0,2-4 4 0,-4 1-2 16,-4 4-1-16,1-2-5 16,0 0-1-16,-10 8 1 0,2-3-7 0,2-2-1 15,-5 4-3-15,-4-2 0 0,-2-2-3 0,4-1 0 16,-4 2 0-16,7-4 0 0,-4 2 0 0,-8-2 3 15,3 5-2-15,7-3 1 0,-6-2 1 0,2 3-2 16,-6-1 1-16,2 3 4 0,0-3-3 0,3-2-1 16,-8 0 0-16,5 3-1 0,-5 2 1 0,-1 1-3 15,5 1 0-15,-2-2 1 0,-2 1-1 0,-5 1-4 0,6-1 0 0,-3 2-1 16,5 0-1-16,1-3-2 0,-4 3-2 0,-3 0-3 16,4 3-2-16,1 2-1 0,0-1-1 0,-7 3 0 15,2-3-2-15,2 6 4 0,-2-4-2 0,-1 0 2 16,0 1 3-16,1-3 0 0,-2 6 4 0,13-2-3 15,-11 1 1-15,6-3 1 0,-3 1 1 0,4-4 1 16,-1 5 1-16,0 0 4 0,-4 0 2 0,1-8-3 0,-8 9 4 0,-3 0-1 16,0 1 0-16,2 1 2 0,0-6-3 0,-1 1 3 15,1 2-3-15,-4 7 3 0,7-8 2 0,-3-4 1 16,6 5 1-16,-8 3 4 0,-5 0-1 0,5 3 3 16,-4-6 4-16,1 0-3 0,-2 0 5 0,4 3-2 15,-2-5 2-15,0 3 3 0,3-2 0 0,-2 0-6 0,4 3 0 16,-2-4 1-1,2 2-3-15,-5 0-1 0,3 0 1 0,-7-4-7 16,8 7 5-16,-3-4 0 0,2 1 3 0,2 3-6 16,-2-2 4-16,3 1-3 0,-1-1-2 0,4 4 4 0,-1-2-6 15,0 1 51-15,-2 1-65 0,3-1 8 0,-1-1 10 16,5 7-15-16,-2-4 7 0,0 0 9 0,3 3-41 0,1-1-8 16,3 1 39-16,-1 1-2 0,0-1 0 0,5-1-2 15,3 4 1-15,2-1 1 0,1 0 0 0,0 1-1 0,4 1-3 16,1 2 3-16,3 2-1 0,-3 1 0 0,0-3 0 15,6 6-3-15,-1-3 3 0,1 4 0 0,0-2 3 0,4 1-4 16,-1 2 2-16,10-1-1 0,0 0-1 0,-6-2 3 16,9 2-3-16,-4-3 1 0,4 1-3 0,2 1 4 15,3-1 0-15,1-1 1 0,2-2 2 0,6 2-3 16,-1-2 3-16,2 0 2 16,3 2 1-16,-3-2-1 0,4 3 2 0,-3 0-2 15,1 4 1-15,2-2-1 0,-3 3-2 0,1 0 0 16,4 0 0-16,-4 1 0 0,5-1 0 0,-5-1 0 15,4 3-2-15,-6 1 4 0,7-3 0 0,-3 1-1 16,2 1 1-16,1 0-2 0,-6-2 2 0,2 1-2 16,8-1 2-16,-6-4 0 0,7 0 0 0,-2-2 2 15,5 3 0-15,3-6-4 0,5 4 4 0,-1-1-4 0,1-1 1 0,6 3 1 16,-1-6-2-16,2 4 1 0,-4-5-1 0,5 2 0 16,-5-4 1-16,6 2-1 0,-6-5 1 0,1-1 1 15,7 3 0-15,0-3-1 0,3 0 2 0,-2-1-2 16,2-2 3-16,-2 3-2 0,4-4 0 0,1 1-2 15,-5-1 0-15,0-2 0 0,2 1 0 0,7-2 0 16,-6-2 0-16,7 0 0 16,-2 0 0-16,2-4 2 0,3 2 1 0,1-4-4 15,1-1 3-15,-2 0-2 0,4 3-1 0,-4-1 0 16,0-4 1-16,3-1-4 0,2 0 2 0,3-2 4 16,-2 2-3-16,2-2 1 0,-10 1 2 0,5-3 0 15,-2 4 0-15,-5 0 2 0,-3-2-4 0,-4 2 1 0,3 0 1 16,-1-2 1-16,1 1-1 0,1 0 1 0,-1 0 0 15,2-1 1-15,-2 0 1 0,6-3-2 0,-13 1-3 0,7 0 3 0,-5-2-2 16,0-1 2-16,2-1-2 0,0-1-1 0,2-4 3 16,1 2 4-16,3-2 5 0,-5-1-6 0,6-2 7 15,-4-1-1-15,-3-2 3 0,-1-2 1 0,1 0 0 0,-4-4-2 16,-4 1 0-16,-2-3 0 0,-6 4-1 0,7-6-3 16,-4 1 2-16,-1-2 0 0,-8 1-2 0,6 1 1 15,0-2-3-15,-3 0 2 0,3-3 0 0,-4 4 2 0,-4-1-2 16,-3 0 2-16,2-3 2 0,-5 4-5 0,-5-2 4 15,4-1-3-15,-6-1-1 0,3-2-3 0,-2-1-2 0,-5 3 0 16,1 1-3-16,-2-4 2 0,1 0-3 0,-5-1 2 16,2 4 1-16,-7-2-3 0,-1 1 1 0,3-1 3 15,-3-5-2-15,0 7-2 0,-1-3 3 16,-2-2-3-16,1 0 0 0,1-1-1 16,-1-4-1-16,-3 5-3 0,2-6-2 0,2 0 1 15,-3 1 0-15,1-1-1 0,3 4 1 0,0-1 1 16,0 5 0-16,-3-3 3 0,3 5 2 0,0 3-1 15,-1-1-3-15,-3 2 4 0,-2 3-2 0,1 0-4 16,-2 2-4-16,0 0 1 0,-2 3-5 0,-1 1-9 16,-1 2-5-16,-3-3 1 0,0 3-11 0,-2 3-10 15,-4 0 4-15,-2 3-29 0,-3 1-1 0,-8 0-71 0,4 3-50 0,-8 12 8 16,-9 0 190-16,-3 3-176 0</inkml:trace>
  <inkml:trace contextRef="#ctx0" brushRef="#br0" timeOffset="8097.97">17055 7296 292 0,'8'-2'-63'15,"-5"2"-19"-15,2 0 83 0,3 2-49 0</inkml:trace>
  <inkml:trace contextRef="#ctx0" brushRef="#br0" timeOffset="8260.76">16986 7291 340 0,'-6'-3'5'16,"4"1"-12"-16,-1 2 0 0,2-1-44 0,-4 2 7 0,10 4 10 16,-5-3-37-16,3 2 1 0</inkml:trace>
  <inkml:trace contextRef="#ctx0" brushRef="#br0" timeOffset="9632.98">17002 7412 117 0,'-3'3'88'0,"1"0"-15"0,-2-1 1 0,2 1-29 16,2 2-5-16,-2-2-5 0,-1-1-28 0,2 1 2 16,1-2-7-16,0 6 0 0,4-3 0 0,-4-2 4 15,0 0 2-15,0-1 0 0,0 1 3 0,0-2 2 16,0 0-1-16,0 0 3 0,0 0 0 0,-4-3-5 16,4 3-2-16,0 0 4 0,-5 0-7 0,3 1 2 15,-1-1-5-15,2 2-2 16,-4 1-1-16,5 3 2 0,-5-3 0 0,-3 5 0 15,11 2 0-15,-3-1-1 0,-3 4 1 0,3-2 2 16,5 3-3-16,-5 1 0 0,-2 1 0 0,2-2-1 16,-7 2 1-16,5 0 2 0,0 0-2 0,-7-1 1 15,-2 3 2-15,8-1-1 0,-2 0 1 16,-3 0 2-16,4 1-2 0,-4-3 2 0,0 1 1 0,-5-3 1 16,12 3 2-16,-7-4 3 0,0 1 3 0,3-1-3 0,-4 1 5 0,-1-2 2 15,7 1-2-15,2 1 0 0,-9-5 0 0,9 5-5 16,-1-1-3-16,-1-2 2 15,-2 1-8-15,5 6-1 0,0-6-2 0,5 3 0 16,-2 0-2-16,-3 2 2 0,2-4 0 0,2 3-1 0,4-1 1 16,-5 0 1-16,5 0 1 0,-6 3 0 0,3-1-1 0,4 0-1 15,-6 1 0 1,2 0 2-16,0-1-2 0,-4-3 0 0,2 6 0 0,5-5 3 16,-6 0 0-16,-2 2 1 0,1-2 2 0,6-2-1 15,-4 6 3-15,0-4 0 0,-3 3 3 16,-3-1-1-16,3-2 2 0,-2 2 3 0,4 1-1 0,-5 0 0 0,1 4 3 15,-3-4-2-15,4 0 1 0,-2 2 0 0,-1-3-2 0,4 5-1 16,-7-3 0-16,5 0-1 0,-7-1-1 0,4 0 1 16,-5 1-4-16,6-1 3 0,-3 3-1 0,4-5-1 0,2-1 0 0,-3 3 0 15,0-1-2-15,1 1 3 0,3-1-2 0,1 1 1 16,-1-1 0-16,-1 3-2 0,1-2 1 0,0-3-1 16,1 2-2-16,1 0-1 0,-2-1-3 0,1-1 5 15,4 2-2-15,0 0 0 0,-7 0 0 0,4-2-3 16,1 3 3-16,-1-1-2 0,1-2 4 0,-3 3 1 15,0-4 0-15,0 3 0 0,3-1 1 0,-3 1 2 0,0 0 2 0,0 0-2 16,3 2 0-16,-1 0-5 0,2 1 3 0,-4-1-3 16,0 1 0-16,0-1-1 0,0 0-1 0,0 5-1 15,-6-8 0-15,4 6 0 0,1-2 0 0,1 1 2 16,1-1 0-16,-1 0-2 0,4 3 3 0,-6 1-1 16,4 3 0-16,-1-6 4 0,-1 0-2 0,0 2-3 15,-5-1 0-15,4 1 0 16,-1 0-1-16,2-5 1 0,-4 1-2 0,-1 2-1 15,5 0 2-15,3 1 0 0,-3-1 1 0,0-1-2 16,0 3 1-16,0-3 1 0,5 2 0 0,-4-1-2 16,-1 2 1-16,2 0-2 0,-1 0 0 0,4 3 4 15,-5-4-4-15,3 2 1 0,0 1 0 0,1-1-1 16,-3-2 1-16,-2 7 1 0,-1-1 2 0,2 0-4 0,0 4 2 16,0 1-1-16,2-2-1 0,-1 3 4 0,-1 3-4 0,5-5 1 15,-4 1 0-15,-1 1 2 0,0 0 0 0,-1-2 0 16,-7 1-1-16,3 1 3 0,-1 1 0 0,4 4-1 0,2-3-1 15,-3 1 1-15,-3-2 1 0,3 1-3 0,1 3 2 16,-3-2-1-16,-1 0 0 0,1-4 0 0,-2 4-2 16,3-3 1-16,-2 5 1 0,1-2 2 0,2 0-2 0,2-2 1 15,-4 3 3-15,0-3 0 16,-3-1 4-16,5 2-2 0,2-4 3 0,-6 4-4 16,4 0 3-16,0 1-3 0,2-3 0 0,-4 3-1 15,2 3-2-15,1-4-2 0,1 1-1 0,1 2 1 16,-4-5-2-16,4-2 2 0,-4 4-1 0,4-2-2 15,-2-2 0-15,1 2 2 0,-1-1-2 0,0-1 3 16,-1 4-1-16,-1-4-2 0,0 2 5 0,3 4-2 16,-2-4-2-16,-4 1 3 0,6 1-4 0,-1-1 2 0,-1 1 1 0,-2 0-3 15,4 1 3-15,-1-2 0 0,-1 1 0 0,-2 1-1 16,2 2 0-16,2 0 1 0,-1-2 0 0,-1 2-1 16,-2 1 1-16,2 2-1 0,1-2 3 0,-1 2-1 15,-1 0 1-15,0-2 1 0,3 2 2 0,-2 2-3 16,-2-1 3-16,0 1 1 0,4-2-3 0,-2-2 1 15,-2 3-2-15,2 1 2 0,1-2-4 0,-4-4 3 0,4 3-3 0,-1-2-1 16,3 2 1-16,-1-3 0 0,-1-3-2 0,0 12 2 16,-1-8-1-16,3 1 3 0,-1-3 1 0,-1 2-4 15,2-4 4-15,-1 3-3 0,1-3-1 0,0-4-1 16,0 2 3-16,-2-3-3 0,2 1 2 0,0 0 0 16,0-1 1-16,-2 0-2 0,1-2 2 0,1-2-1 15,-3 5-1-15,1-2 1 16,1-1-1-16,-1 0 2 0,2 0-2 0,-2-1 1 15,2 1 3-15,-1 2-2 0,1-6 0 0,-2 1 0 16,2-2-1-16,-4 0 0 0,4-2 0 0,-2-3 0 0,0 1-1 16,2-2 0-16,-1 2 1 0,-1-3 0 0,1 2 0 15,1-1 0-15,-5-4 0 0,3 4-1 0,-1-2 1 0,3-1 1 16,-1-1-1-16,-1 1 1 0,-4-1 0 0,6-2-2 16,-3 2 3-16,3 1-1 0,-2-4-1 0,-3 2-1 0,4-1 1 15,-1-2-1-15,-1 1 1 0,1-3-3 0,-1 4 1 16,0-7 0-16,0 5 1 0,3-5-1 0,-3 6 0 15,1-2-1-15,-2-2 0 0,0 2 1 0,3-3-2 0,1 5 0 16,-2-6-1-16,-1 7 0 0,-2-4 0 0,5 0-2 16,0-4 0-16,2 2-4 0,-2 1-4 0,0-5-3 15,0 2-6-15,6-2-29 16,-4-3-20-16,3-2-6 0,2 3-40 0,4-10-111 16,4-7 174-16,2-5-80 0,3-6 133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10:09.9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6957 14940 277 0,'-6'-6'49'0,"1"0"-1"15,-3 1 0-15,5-1-7 16,-2-1-6-16,-1 1-1 0,3 1-6 0,-2 1 0 0,-4-3 2 15,5 3-6-15,3-1 4 0,-2 2 7 0,-4-4 0 16,1 3 0-16,1 1 5 0,-3-2 4 0,7 2 4 16,-2 0-1-16,-2-1 3 0,-6 0-10 15,3 1-1-15,3-2 6 0,-6 2-14 0,4 0-4 16,2-4-6-16,-3 3-2 0,2-4-5 0,-2 3 0 16,3 2-2-16,-3-2 2 0,5-1-2 0,-2 1 4 0,-2 0 3 15,-4-2-5-15,1 3 5 0,2-7-6 0,-3 3 1 16,-3-3 3-16,1 2-7 0,-2-2-3 0,-3 5-2 0,4-7 1 15,0 5-2-15,-2-1 0 0,-4-1 0 0,4 3-1 16,-7-3 2-16,4-4-2 0,-5-2 1 0,-1 5-1 0,-2-3-2 16,0-3-1-16,-7 6 2 0,1-3-2 0,3-1 0 0,0 1-1 15,-3 3-4-15,5-3 5 0,-1 2-2 0,3-1 2 16,4-3 0-16,-5 2-2 0,0 0 3 0,-3 0-1 16,5 0 4-16,-5 1-4 0,3-1 0 0,-2 0 0 15,-6 0 0-15,8 1-1 0,-7-1-1 0,4 0 1 16,-5-1 1-16,4 3 0 0,-2 1 0 0,-7-2-1 0,1 1 0 15,0-2 4-15,-1 3-2 0,4 0-1 0,0-2-3 0,-3 0 2 16,1 1-1-16,6-1 1 0,-2 4-1 0,1 1-4 16,1 0 3-16,-5-1-3 0,0 2 3 0,1-2-4 15,2 4-3-15,-10-6-5 0,6 6 3 0,-3-2 2 16,3 0-6-16,-1 3 5 0,-4-3-1 0,4 7 0 16,-2-4 4-16,10 2 4 15,-7 0-1-15,2 2 0 0,-2-1 2 0,0-1-1 16,5-2 3-16,-3 2-3 0,-3 2 1 0,-2 3-2 15,-2-3-4-15,3 6 3 0,0 2-5 0,-1 0 1 16,-3 2-2-16,6 1 0 0,-4-2 0 0,4 0 1 16,1 4 5-16,-1-5-3 0,-2 1 5 0,3 4 2 15,1-2 2-15,-2 2-1 0,3-1 2 0,-4 1 2 16,0-1 0-16,-6 2 1 0,5-1 0 0,-11 1 2 0,6-1-1 0,-1 4-1 16,-4-1 1-16,1 0-1 0,3 2-4 0,-2 3 2 15,-1-1-3-15,3 2-2 0,-1 0 1 0,0 2-2 16,1 0 0-16,2-2-1 0,3 1 3 0,-8 5 2 15,4-1 0-15,-2-2-2 0,7 1 1 0,-5 0-2 0,5 4 0 16,-2 3 1-16,3 0-2 0,4-1-1 0,-1-2 1 0,6 6-4 16,-6 0 1-1,7 3 1-15,-2-1-3 0,3 0 1 0,1 1-3 16,2 7 0-16,-2-2 1 0,2 8-3 0,0 4 4 16,4 4-1-16,2 5-2 0,-3 1 4 0,7 4 1 15,-9 1-1-15,8 5 5 0,-4-4 1 0,9-1 2 0,-2-2-2 16,7 2 2-16,3-2 0 0,-4-1-1 0,12-1-1 15,1-4-2-15,7 0 2 0,-2-3-4 0,3 1 4 16,0-4-1-16,5 1 0 0,-1-3 0 0,0-3 3 0,3 0-1 0,1 1 0 16,-3-4 1-16,4-2-3 0,1-1 2 0,1-5-2 15,2-2 1-15,-2-1 1 0,3-4-2 0,5 3 1 16,-4-7-1-16,-1-2 0 0,5 0 0 0,2 2 2 16,6-5 0-16,-2 4 0 0,2-4 1 0,0 0-1 15,6-3 1-15,3 0 0 0,-3 5 0 0,1-5 0 16,-1 4 2-16,-3-5-1 15,3 4 1-15,0-1 2 0,-3 1 2 0,7 0-3 16,-9-5 3-16,5 2 0 0,4-1-1 0,0-2 1 16,1-2-3-16,0 0 1 0,0 2 0 0,-3-3-1 15,3 1 1-15,-6 1 0 0,-4-4 4 0,-3 0 0 16,8-2 3-16,-4 3 0 0,-8-4-1 0,4-2 1 16,2-1-1-16,-2-2 1 0,7 1-3 0,-4-1-2 15,-2-3 0-15,-1 2 2 0,6-2 0 0,-5 0-1 0,-1-1 2 0,-1-2 1 16,-5 3-1-16,0-2 2 0,-6-1-1 0,9 0-2 15,-6 0 0-15,4 0 1 0,-7-3-4 0,3 2-1 16,3-4 0-16,-3 0 3 0,6 2-2 0,-1 0-2 0,-4-3 0 16,5-1-1-16,2-1 0 0,-2 1 1 0,-3-1 1 15,5-2-4-15,-2 2 3 0,-3-1 3 0,-3 1 4 16,-2-1-3-16,-4 1 6 0,1 0 1 0,-1 0-1 0,-2 0 4 16,-2 0-1-16,2 2-6 0,0-2 2 0,-6 2-2 0,11 0-5 15,-5-1 0-15,-5 3-1 0,7-3 0 0,-5 1 0 16,1 0 1-16,-4-1 3 0,6 1-3 0,-3 0 2 15,3-1-2-15,3 1 2 0,-2-3 1 0,-1 1-2 0,0 2-2 16,4-5 0-16,-3 1 0 0,-1 1 1 0,-3-1 0 16,2-2-4-16,-1 4 3 15,-3-6-1-15,5 1-2 0,-6 4 2 0,3 1 0 16,0-5 0-16,-3 2 0 0,4 0 1 0,-4-1-2 16,-2 5 2-16,2-4 2 0,1-1 0 15,-4 2-4-15,1-2 4 0,-2-1-2 0,1 1-1 0,-5 1 3 16,4-5-3-16,1 3 0 0,-2 1-2 15,0-3 0-15,1 6 1 0,-2 0-2 0,-4-1 1 0,5-2-1 16,2 2 1-16,-8 1-2 0,6-4-1 0,1 2 1 0,-1 0-1 0,5 0 2 16,-2-3-2-16,2 4-2 0,-4-1 3 0,6 0 1 15,-6 2 2-15,1 0-4 0,-1-1 2 0,-1 2 0 16,0 2 2-16,-1-3 0 0,1 2 0 0,-2-1-1 16,2 2 0-16,-1 0 2 0,-4-2-3 0,5-1-1 15,0 1-5-15,0-5 1 0,3 4-4 0,0-6-4 16,1 1-4-1,0-3-2-15,7 0-5 0,0-2 3 0,-4-2-2 0,4-1 1 16,-5 0 1-16,7-3 4 0,-6 0 3 0,3 1 0 16,-1-1 4-16,-2-3 0 0,-4 1 4 0,0 0 0 15,2 4 1-15,-8-1 2 0,4 2 2 0,-1-1 0 16,-1 2 2-16,-3 4 0 0,3-2-1 0,1 5 5 16,-6-5-2-16,6 5-3 0,-2-2 2 0,-6 2-2 0,0-2 0 0,7 4 0 15,-6-1-3-15,1-1 0 0,-2 1 0 0,1 2 0 0,0-1-3 16,3-1 0-16,4 2-1 0,-10 0 3 0,7-1 1 15,-5-1 1-15,3 2 2 0,1 0 6 0,-3 1 3 0,-2 1 1 16,-2-2 6-16,-2 0 4 0,-1 2-1 0,0-4 0 16,-8 0 4-16,6 1-6 0,-13-2 3 0,3 0-3 15,0-1-5-15,0 0-1 0,-3 0-2 0,0 3-2 16,3-4-2-16,-7-1 0 0,1 0-8 0,4-1 7 0,-7-1-5 0,5 4 1 16,-1-1-1-16,-1-5 1 0,3 4 1 0,0 0-1 15,1 3 1-15,1-4-1 0,4 4-3 0,-3-1 1 16,4-3-2-16,2 7 1 0,3-3 0 0,-5 1 1 15,6 1 1-15,-3 2-3 0,3-1 2 0,-1 2 0 16,1-2 2-16,-2 2 0 0,2-2 2 0,-3 3-3 16,3-3 0-16,-1 1 1 15,1 2-3-15,2-1-1 0,-3 1-2 0,3 2 1 16,1-2-2-16,0 2 0 0,2-1 4 0,-3 1-4 16,3 0 3-16,-3-1-1 0,3 1 4 0,0 1-3 15,-1-1 3-15,-1 1-2 0,2 1-4 0,0-1 2 16,0 0-2-16,0 2-6 0,2 0-2 0,-2 0-1 15,1-2-5-15,1 2 5 0,-1 0 1 0,2-2-2 16,-3 0 7-16,2 2 4 0,-2-1 2 0,2-1 0 0,-1 0 4 0,-1-1 0 16,0 0 3-16,0-1-2 0,2-1-1 0,-2-1-1 15,0 1-2-15,0-3 4 0,1 2-3 0,-1-1 2 16,0-4-3-16,2 6 2 0,1-3 1 0,-3-1 1 16,2 4 3-16,-2-3 2 0,0 1 2 0,-2-4-2 15,2 6 3-15,-3-1-1 0,3 1 0 0,-2-2-4 0,-1-2-7 16,2 4-5-1,1-5-7-15,4 4-87 0,4 0-29 0,3-10 50 16,5-2 82-16,11 1-80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11:17.5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17526 4293 201 0,'3'-2'-95'0,"-3"1"65"0,-3 1 12 15,6-2-37-15,-5 1 55 0,1-1 6 0,1 1-6 16,1-1 9-16,-1-1-1 0,5 1 2 0,6 1 5 0,-5-2-3 16,1 1 3-16,1 0 6 0,-7 1-1 0,9-1-2 15,-6 2 5-15,-2 0 4 0,-1 0-9 0,-1 0 7 16,0-1-5-16,8-2 5 0,-8 3 2 16,0 0-5-16,0 0 1 0,-9-2-8 0,10 0 4 0,-2 2 5 15,-1 0-11-15,-1-3-6 0,5 3 2 0,-2 0 2 16,0 0-3-16,0-4 4 0,-8 4-4 0,6 0 3 15,-2-2 4-15,0 0-2 0,0-1-1 0,4 2 1 16,-2-4-1-16,2 3 4 0,3-1-1 0,4-1-4 16,-7 0 5-16,0 1 2 0,-2 0-3 0,0-3 1 15,-1 1-3-15,0 2-5 0,-2 0-1 0,-4 1 5 16,9-2-8-16,-5 0 1 0,5 1-2 16,-8 0 0-16,8 0 1 0,-3-2 0 0,2 1 3 0,1-4-1 0,-7-3 3 0,4 3-7 15,-3 0 11-15,0-2-3 0,2-1 2 16,-2 2-4-16,3-5-2 0,-6 4 1 0,4 6 1 15,-3-7 3-15,3 0-6 0,2 1-3 0,-6 2 5 0,1-1-3 16,3 0 0-16,-3-2-2 0,4-5-2 16,-4 5 2-16,3 1 0 0,-1 1-3 0,1-2 1 0,0-3 6 15,-3 4-1-15,2 1-3 0,-2 1 0 0,-3-6-2 16,2 4-1-16,-1 3 5 0,1-1-9 0,-4 3-1 16,1-1 6-16,1-2 1 0,0 3 1 0,-2 0-5 15,2-1 1-15,2-2 4 0,-2 0-2 0,-2 4-2 16,2-3-2-16,0 1-2 0,0 3 4 0,5-3 6 15,-5 1-1-15,0 2-7 0,1 0 6 0,6-4 1 16,-7 4-3-16,-4 2 2 0,7-6-4 0,-4 3-3 0,4 0 3 16,-5 1 2-16,-4-1-2 0,8 0-1 15,-2 0 2-15,1-3 0 0,-4 4 1 0,8-1-2 0,-4-1 2 16,1 0-3-16,-4 0 0 0,1 2-3 16,-1 0 4-16,-3 0-3 0,4-2 0 0,-7 2 4 15,3 1-3-15,2-1 2 0,3 0 2 0,-5-2 0 0,-2 2-1 16,3 0 2-16,0 0 1 0,-1 0 1 0,-5 0 2 0,3 1-2 15,-1-1 4-15,1 3-5 0,1-2-1 0,-3 1 1 16,4 1-4-16,-5 0 3 0,4 0-1 0,1 0-3 16,-2 1 4-16,2 3 3 0,-3-1-5 0,0 0 2 15,3 2-1-15,-3-2 3 0,4 1-3 0,-3 4 1 16,3-1 0-16,-4 0 0 0,3 0-2 0,-1-1 8 16,-1 4-7-16,1-3 5 0,-2 4-2 0,7-1-3 15,-4 2 3-15,7-4-3 0,-4 6 7 0,2-1-5 16,3 1-1-16,0 2-1 0,4-4 3 0,-7 9-1 15,-1-4-1-15,3 5 1 0,3-3-1 0,-7 8 1 16,2-2-2-16,0 0 3 0,2 4-2 0,1-1-1 16,-2 2 0-16,1 1 0 0,-5 1-2 0,9-4 7 15,-6 2-5-15,0 0-1 0,2 0 5 0,4-2-1 16,0-1 2-16,-4 1-5 0,6 0 3 0,-1 2-3 16,1-2-1-16,0 1 3 0,-5-2-5 0,4-2 3 0,-4 1 0 0,3 1 6 15,-3 0-6-15,2-3 4 16,-5 1-1-16,3 1 3 0,2 6 0 0,-2-2-2 0,3-3 0 0,-4 1 1 15,4-1-3-15,-3 2 7 0,5 0-4 0,-2-6-1 16,-1 6-1-16,3-3 5 0,-4 1-2 0,4 1-1 16,2 1-1-16,1-4 7 0,-2 3-11 0,1 2 0 15,1-2 0-15,0 4 2 0,0-1-2 0,1 4-3 16,1-7 4-16,-2 4-1 0,1-4-1 0,1 4 0 16,3-4 1-16,-4 2-2 0,1 0 2 0,-1-2 2 15,-1 7-2-15,0-6 0 0,2 4 0 0,-2-1 3 16,0 1-3-16,0-2 3 0,0 2-2 0,0 0 0 15,0-3-4-15,0 2 5 0,-2 4-4 0,2-3 2 16,0 2 3-16,0 1-6 0,-1-2 4 0,1 1-3 0,-2 1 2 0,1 3 6 16,1-4-5-16,0 6-2 15,0-6 0-15,0 4 1 0,0 0 1 0,3-1 0 0,-2 3-1 16,2-5-2-16,5 0 3 0,-4 2-2 0,5 0 1 16,-1-4-2-16,1 4 0 0,4-3 3 0,-1-1 1 15,1 2 0-15,1-1 5 0,-1-2 0 0,1-3 2 16,0 1 0-16,5-5 3 0,-3 2-2 0,-1-4 0 0,6-4-2 15,1 2 2-15,0-5-2 0,0 4 1 0,-2-6-2 16,-4 1 0-16,6 0-2 0,-1-2 3 0,1 0-2 16,3-3 1-16,-3 0-2 0,0 0 1 0,6-1-2 15,0-2 1-15,-4-1-2 0,-2 0-3 0,2-1 1 16,-2-1-1-16,0-4 2 0,-2 1-2 16,2 1 0-16,3-3 2 0,-1 0-2 0,-4-2 39 0,2-1-42 15,2-1 17-15,1 0-19 0,-1 0 5 0,-7-4 5 16,10 5-24-16,-5-2 25 0,0-1-39 0,3-1 34 15,2 1 2-15,-7 0 0 0,7-2 1 0,3-1 0 16,-8 1-1-16,3-2-4 0,5 2-1 16,-7-1 2-16,-2 0-4 0,6-1 3 0,-4-1 2 0,1 0-2 0,-1-3 3 0,1 1 1 15,-4 2 2-15,3-3-1 0,-3-2 0 16,-3-1 3-16,-3-2 0 0,-1 5-2 0,0-5 3 0,-1-1 3 16,-1-1-8-16,-5 4 12 0,4-8-5 0,-5 4-5 15,2-4-2-15,1-6 3 0,-1 7-6 0,-1-4 8 16,-1-4-6-16,4-1-4 0,-6 3 4 0,5-4-2 15,-5 1 6-15,0 1 0 0,-1-4-6 0,7 3-5 16,-5-3 6-16,2 1 1 0,2-1-2 0,-5-2 3 16,2 5-1-16,-1-7-5 0,6 2 4 0,-10-2 1 15,3 3-2-15,-3-3 3 0,0 4-3 0,8-2 0 16,-4 2-2-16,4 5 3 0,-8-4 0 0,3 2-1 16,1 2 0-16,5-1-1 0,-9 1-1 0,2-2-1 15,2 0 7-15,-4 1-5 0,-3-4 1 0,2 6 0 16,1-3 0-16,-5 0-1 0,5-1-1 0,-3 1 5 15,-7 1-1-15,9 2 0 0,-6 2 5 0,1-7-8 16,-2 5 2-16,4 2 5 0,-7 1-7 0,1-3 2 16,4 1-5-16,-4-1 1 0,-2 0 3 0,7 5 0 15,-3-4 0-15,-3 3 3 0,5 0 0 0,-3 1-2 16,2 0 3-16,1 0-4 0,-2 1 0 0,3-2 0 16,-3 0 6-16,4 3-5 0,-4-4 4 0,3 5-2 0,0-3 5 15,-2 0-4-15,2 0 0 0,-3-1-1 0,0 8 0 16,2-6 3-16,-4 5-3 0,4 0 3 0,-5-3-1 0,0 6-4 15,0 1 4-15,2-3 1 0,-4-2-1 0,4 6-1 16,-7-5-1-16,2 2 0 0,0 1-5 0,3-1 11 16,-4 1-8-16,3 0-3 0,-4 0 2 0,4 2-2 15,-3-2-2-15,4 1-1 0,-1 1 5 0,-2-1-8 16,3 3 5-16,0-1 3 0,4 1-3 0,-4 1-3 16,11 3 2-16,-12-3-8 0,1 3 1 0,9 2 4 15,-7-2-11-15,9 3-7 0,-5 0-5 0,3 2 4 16,1 2-9-16,-7-3-18 0,10 4-8 0,-2 0 0 15,1 0-18-15,-1-3-14 0,6 3-14 0,-1 0-5 16,3 3-16-16,8 1 0 0,-12-8-15 0</inkml:trace>
  <inkml:trace contextRef="#ctx0" brushRef="#br0" timeOffset="26270.05">8344 3670 182 0,'0'-5'11'0,"0"-1"-10"0,8 3-1 0,-2 0-11 16,-1 0 15-16,-2 0-1 0,5 1 2 0,0 0-5 16,-3 2-1-16,1 0-1 0,-3 0 2 15,-3-1 0-15,0 1 2 0,3 0 1 0,-1 0 1 16,-2-2 7-16,1-4 3 0,-4 3 3 15,-3 0 6-15,0-2 7 0,-2 2-5 0,-6 0 12 16,3-2-4-16,0 2-2 0,-5 0 2 0,5 1-3 0,-2 1-3 16,-2-1-4-16,2-1 0 0,0 3-3 15,-4 0-6-15,-2 0 0 0,4 0-3 0,-11 3-5 0,3-1 0 16,9 1-5-16,-8 0 2 0,1 2-3 0,-1-1 1 0,3 1-1 0,0 1 0 16,-1 2 1-16,-1 0-1 0,-5 0 2 15,1 3-3-15,1 0-1 0,-4 1 1 0,-2 1-1 0,0 0-1 16,2 1-2-16,-9 5 4 0,4-2-1 0,0 0 0 15,-4 1 1-15,-4 0 0 0,3 4 1 0,0 0 3 16,-1 1 0-16,1-5-2 0,-1 6 2 16,-2 1 2-16,6 0 0 0,-1 4-1 15,-5-3-3-15,3 6 0 0,1 2-1 0,-7 1 2 16,3 1-2-16,1 0-3 0,-7 4 1 0,5-3 2 16,2 1-2-16,1 0 2 0,1 3-1 0,-1-2 3 15,3 2 2-15,0 0-1 0,9 0 2 0,-1 0 4 16,-1 0-1-16,-2 3 3 0,3-7 1 0,4 6-3 15,3-1-1-15,-1-1 1 0,4 2-5 0,0 4-1 16,4-1-1-16,2 1 0 0,-1 0-2 0,2 0 1 0,2 0 1 0,2 4 5 16,-1-4-1-16,5 3-1 0,-2-6 3 0,1 3 3 0,2 1-1 15,-1 2 0-15,3-4 2 0,-2 1-3 16,-1 5 3-16,3-5 0 0,0 6-4 0,2 2 6 16,-1 2-3-16,1 1-2 0,1 2-2 0,7 1-1 0,-1-2-1 0,-1 2-4 15,1-1 3-15,4 1-4 0,0-1 0 16,-1 4-1-16,4 1 0 0,0-1 1 0,1 2 1 0,0-1 0 0,4 2 2 15,-4-4 2-15,5 3 1 0,-5-3-4 0,2-5 3 0,2 1-2 16,4 2-3-16,-5-4 1 0,5 1 5 0,1-3-5 16,-6-2 5-16,13 1 5 0,-2-5-1 0,-1-4 1 15,-3-9 4-15,9 8 0 0,-6-9-1 0,5-5 0 16,-2 0-2-16,-3-3 0 0,-4-7 1 0,7-1-1 16,-1 1-2-16,-4-4-1 15,-1-5-3-15,0-3 5 0,-1-3-6 0,3-1 0 16,-1-2 2-16,-3-2-3 0,7-3 0 0,-4 0-3 15,5-5 0-15,5-3 1 0,0-2-3 0,1-3 3 16,2-2-2-16,1-4 1 0,-4-4 4 0,8-5-1 16,-7 0 1-16,-3-4 2 0,0-3-1 0,-4-1-1 15,1-2-3-15,-5-2 3 0,-1 3-3 0,0 2 1 16,-2-3-2-16,-3-2 1 0,-3 3 0 0,-5-1-2 0,-2-2 0 0,7 2-1 16,-5-3-3-16,1-3-2 0,-3 3-3 0,7 0 3 15,-3-5-5-15,9 4 0 0,5-7 1 0,-11 0-3 16,9-2 1-16,-9 2-4 0,5-3 2 0,-6 0 0 15,11 5-4-15,-12-7 5 0,0 9 1 0,4 0-2 16,-7 0 6-16,2-1 5 0,1 3-2 0,-4-3 3 16,-4 1 2-16,2 1 0 15,-2-2 0-15,1 2 3 0,-5 1-3 0,4-1 0 16,-4 1 1-16,4 7 0 0,-4 0 0 0,3 1 0 16,-4 2-1-16,6-1 1 0,-5 3-1 0,2-2 1 15,-3-1-2-15,2 1 2 0,-4 0-1 0,-1 2 3 0,1-1 2 16,-2 2-4-16,-2 0 4 0,1 1 1 0,-6-1-1 15,2 7 0-15,1-3-2 0,-3-1 1 0,1 4 0 0,-2 1 4 16,0-1-3-16,2 3-3 0,-3-4-1 0,-1 2 8 0,1-2-7 0,-2 0-1 16,-3 2 3-16,1-2-3 0,-4-1 2 0,1 1 1 15,-1-1-1-15,-4 1 0 0,4 1 0 16,-7-3 0-16,2 3 1 0,4-4-2 0,-6 6 1 0,8-3-2 16,-4 7 0-16,-2-7 2 0,6 7-2 0,0-5 0 15,-1 1 1-15,-3 3-2 0,5-1 1 0,-8 4 0 16,5-4 0-16,1 3 4 15,-2-2-1-15,-1 4-4 0,3-2-1 0,1 2 2 16,-1 1-1-16,-1 0 2 0,4 2-3 0,-5 2-4 16,3-1 5-16,1 0 0 0,2 6-4 0,1 0-72 15,-1 1 25-15,2 4-140 0,6 2 130 0</inkml:trace>
  <inkml:trace contextRef="#ctx0" brushRef="#br0" timeOffset="29161.11">21030 3925 106 0,'-9'-3'8'0,"6"1"-16"15,0 1 12-15,-4 1-54 0,7 0 54 0,-4 0 3 0,2 0-6 0,2 0 4 16,0 0-5-16,-6-2 2 0,4 1-2 0,2-4 4 16,-5 5 0-16,-1-5 4 0,3 4 3 0,-3 2-2 15,3-2 8-15,-1 1-5 0,3 1 4 0,-4 1 0 16,-1-2-2-16,4 1-4 0,4 4 1 16,-10-3-3-16,6 2-2 0,1-2 0 0,-2-1-2 15,-2 1 1-15,5 1-1 0,3 2 2 0,-12-4-1 0,9-1-1 0,-3 0 2 0,1 0-3 16,-3 0 2-16,5 2-1 0,0-2-4 0,-1 0 1 15,-4 0-1-15,5-3 1 0,2 3-1 0,-1 1 0 16,4 1 1-16,3 1 2 0,1-3 0 0,1 0-2 0,5 0 2 16,4 5-3-16,-3-5 0 0,4 0 2 0,2 1-2 15,-4-1 0-15,7 0 0 0,0 7 1 0,0-4 4 16,0 2-2 0,1-1 3-16,-1-1 4 0,1 4 2 0,-2-4-1 0,0-2 5 0,-4 4 1 15,1 1 0-15,-3-1 1 0,4 1 0 16,-6 4 1-16,3-1-2 0,-5 6 3 0,0-3-2 15,0 4-4-15,1-4 1 0,-1 3 1 0,-2 2-3 0,7-3-1 16,-5 2-2-16,-1-4-5 0,3 9 2 0,-2-5-1 16,-3 2 2-16,5 3-3 0,-5-1 0 0,0 1 2 15,0 1 1-15,4 0 3 0,-2 0 2 0,0 0-3 0,9 0 2 0,-5 0-3 16,5 0-1-16,-3 1-1 0,6 0-3 16,-3 0 1-16,5 2-3 0,-2 0 2 0,0 1-3 0,0-1 4 15,4 3 1-15,-3-6 2 0,4 0-3 0,-3 0 1 16,1 0 1-16,1-3-2 0,-3 0 4 0,3-5-6 15,2-3 0-15,1 2-3 0,-3-4 3 0,0 1-1 16,-1-6-2-16,-1 1-3 16,-4-3-10-16,7-1 0 0,0-1-9 0,-8-5-29 15,8-1 10-15,0-3-53 0,3-4-14 0,-2-6 0 16,7-1-22-16</inkml:trace>
  <inkml:trace contextRef="#ctx0" brushRef="#br0" timeOffset="29831.74">22542 3691 941 0,'-25'-16'65'0,"4"3"-62"0,12 2-38 0,-2 2 11 15,-2 3-79-15,7 2 1 0,1 3 3 0,5 1 8 16,-3 0-9-16,-6 3 9 0,6 0 42 0,-8-1 13 16,11 1 11-16,-11-2 42 0,-2 1 9 0,2 1 2 15,5-1 5-15,-4-1 5 0,-5 1-7 0,5 1-5 32,-2 0-1-32,1 2-9 0,7 0-7 0,-8-2 3 0,4 0-3 15,3 5-4-15,2-4 6 0,-3 1 2 0,-1 0 1 0,3-2 8 0,-3 2 2 16,7-2 0-16,-1 2 3 0,-5-2 1 0,2 0-6 15,1 2-1-15,-5-2 3 0,7 2-8 0,-1 1 0 16,-4-1-12-16,6 4 4 0,-3-3-5 0,0 1 2 16,1 2-1-16,2 2 0 0,-1-2 1 0,-3 2 3 15,0-3 2-15,-6 0-1 0,6 3 3 0,-3 2-1 0,1-2 0 0,-7 0 2 16,2-3-2-16,-3 0 2 0,5 4 0 0,-5-1-2 16,-1 0 2-16,0 5-3 0,-4-7-1 0,2 2 2 15,-4 5-4-15,2 1 0 0,-3-1-3 0,3 5-1 16,-6-7-1-16,0 0 2 0,-2 3-2 0,2 4 2 15,-6-6-2-15,2 6 0 0,3-2 2 0,-1-4-1 16,-1 6-1-16,4-1 2 16,0 1-2-16,-1-4 2 0,3 5 1 0,-1 0 0 15,2-2 1-15,-4 3-2 0,1-3 1 0,-2 4 0 16,0-2-2-16,1 3 1 0,0 1-2 0,0 0 0 16,0 4-2-16,-2-2 2 0,2 2-1 0,0-4-1 15,-1 6 1-15,1-2 0 0,0 0 0 0,2 0 2 16,-3-7 3-16,6 5-4 0,-2-2 4 0,1 0-2 15,4-4 1-15,3-1 5 0,3-2-3 0,-2-2-3 0,2-1 1 0,5 0-2 16,-3-4-1-16,-5 4 1 0,6-5-2 0,0 1-2 16,-5-1 0-16,4 0 1 0,6-1 0 0,-5-1 0 15,6 1 0-15,4 1-2 0,-5-3 0 0,1-1 0 16,-3 1-4-16,8 0-7 0,2-3-7 0,-6 1-1 0,-1 1-11 16,-7-1-23-16,9-3-14 0,0 0 0 0,0 0-31 0,-4 0-22 15,4 2 80 1,-4-2-51-16,4-1 93 0</inkml:trace>
  <inkml:trace contextRef="#ctx0" brushRef="#br0" timeOffset="31150.56">21455 5371 350 0,'-8'-11'25'0,"3"1"-7"0,4 1-25 0,-5 1 64 16,2 5-59-16,3-4-9 0,-1 4 1 0,2 0 1 0,0-2-8 15,0 5 10-15,0 0-3 0,0-3 0 0,2-5 9 0,1 8 12 0,-3-3 2 16,0 3 4-16,2-1 10 0,-2-4-2 0,0 0-2 16,0 5 5-16,0 0-6 0,0 0-9 0,-2 5-1 0,2 0 3 15,0-2-8-15,0 1-1 0,-2 6 6 0,1-2-2 16,-2 0 1-16,-2 3 1 0,0-8 0 0,2 6-1 15,-5 2 1-15,5 5-4 0,-5 0-4 0,4-1 3 16,-1 6-7-16,0 4 0 16,2 5-3-16,0 0 0 0,-2 1-1 0,4 5-1 15,1-1 5-15,0 0-3 0,4 1 1 0,1-2-1 16,3 1 1-16,-2-5 1 0,5 0-2 0,0-3 3 16,2-2-1-16,-1 1-1 0,1-2 2 0,1-10 0 15,0 5 0-15,-1-3 2 0,4-2 0 0,2-8-2 16,-2-1 2-16,-3-3-1 0,5-1 1 0,-6 5-1 15,3-9 0-15,-2-1 0 0,3-4 1 0,-1 5-2 0,-2-8 1 0,6-7-1 16,1-2-2-16,1-4-2 0,-8 1-3 0,10-6 1 16,-10-1-4-16,3-1 5 0,-1-2-4 0,1-2 0 15,-3-1 2-15,2-5-1 0,0 0 5 16,-5-4 0-16,5 1 0 0,-7 1 3 0,4 1-1 0,-6-1 3 16,-2 2 3-16,0 2 4 0,1 6-2 0,-1 3 3 15,0 3 3-15,-1 4-3 16,-2 2 4-16,-2 7 0 0,1 3-1 0,-1 2-3 15,0 2 0-15,-1 4-5 0,-1 3 0 0,-1 3-3 16,-3 4 1-16,3-1-3 0,0 5-2 0,-4 5 2 16,4 4 2-16,-2 2 2 0,1 0 3 0,1 2 6 0,1 1 2 15,-1 10-4-15,-2-2 7 0,2 0-3 0,3 1 0 16,0 2 0-16,0 7-4 0,0-4-1 0,2 4-3 16,-2-2 2-16,1 0-3 0,4 1 4 0,-2-1-4 0,-1 1 1 15,-2 1 0-15,1-2 2 0,5-2-1 0,-2 2-2 0,-3-2-1 0,4 1-3 16,1 0 2-1,-3-2 3-15,5 0-6 0,-3 3 2 0,1-5 1 0,-1 0-2 0,0-1 3 0,1-2-1 16,-3-3-1-16,0 0 3 0,2-4-2 0,-4 1 0 16,-1-2 2-16,2-1-1 0,-2 3 1 0,-2-1 0 0,-2-2-1 15,2-4 2 1,-3 2-1-16,-1-6 3 0,0-2 1 0,-7-1-2 16,4-2 5-16,-4 1 3 0,-2-4 0 0,2 0-1 15,-7 0 3-15,-1-3-1 0,-3 1 2 0,2-3-1 16,2 0-1-16,-5-4-2 0,0 1-1 0,-1-2 5 15,1-4-5-15,-3 3 0 0,-2-3-3 0,2-2 0 16,-2-5-2-16,-2 5-5 0,3-3-4 0,-1-5-1 16,1 7-9-16,7-2-30 0,0 0-20 0,7 5-5 0,-4-2-41 0,8-6 1 15,4 1-29-15</inkml:trace>
  <inkml:trace contextRef="#ctx0" brushRef="#br0" timeOffset="31366.72">20994 8147 837 0,'-22'-32'314'0,"27"15"-470"0,-4-8-20 0,3 0 0 16,5-7-25-16</inkml:trace>
  <inkml:trace contextRef="#ctx0" brushRef="#br0" timeOffset="32284.84">20996 7480 755 0,'-16'-6'53'0,"7"-2"-31"0,-1 3-21 0,4-3 78 0,-2 0-79 0,2 3-3 16,-4 2-3-16,7 2 2 0,-3-4-4 16,-2 5 3-16,8-2 2 0,-9 4 2 0,5 0 3 15,-2-2 11-15,3 4 0 16,0-1-1-16,-7 4 10 0,10-6-1 0,-12 7 0 16,10-3 0-16,-9 3-3 0,10-2-2 0,-3 0 3 0,-2 5-2 15,3-1-2-15,-2 2 0 0,1 1-1 0,0 0 5 16,1-2-1-16,-3 3 1 0,3-3 2 0,1 1-3 15,-4 3 4-15,1-3-5 0,4 2-4 0,-2 0 4 16,-4 4-7-16,3-3-3 0,-3 6-3 16,4-2 0-16,-2 1-3 0,-1 4-1 0,3 1 0 0,0-1 0 0,-2 4-1 0,4 2 0 15,-3 1 1-15,4 2-2 0,0 7 2 0,-1-3-2 16,-1 0 2-16,2 2 0 0,0-1 0 0,0-2 0 16,0-2 0-16,0 3-1 0,0-8-1 0,2 0 2 15,1 1-3-15,0-2 3 0,2-3-1 0,-2 2 1 16,2-4-1-16,1-4 1 0,-1 0-1 0,1-3 1 15,-1-7 0-15,-2-1 0 0,6 2-1 0,-6-9 0 0,5 1 1 0,-3-1 2 16,4-1 0-16,1 0-2 0,-4-3 3 0,4-3 1 16,-1-5-1-16,4 1 0 0,2-1-1 0,-4-6-1 15,4 0 0-15,-3-7-1 0,7 1 0 0,-5-2-2 16,7-2-2-16,-6-5 3 0,3-1-1 0,-1-6-1 16,2 0 2-16,0-2-1 0,-2 3 1 0,5-1 1 15,-3-5 0-15,1 1-1 16,2 1-1-16,-1 4 2 0,1-1 0 0,-2 2 2 15,-2-2-2-15,2 3 0 0,-6 3 3 0,2 1-3 16,-3 3 1-16,-1 0 0 0,1 6-2 0,-1-1 1 0,-2 0-3 16,-4 4 1-16,3 3 0 0,-4-1 1 15,1 3-1-15,-2 4-2 0,0-5-1 0,3 7 5 0,-6-3-1 16,-1 5 2-16,2-1 1 0,-1 6-7 0,-1 2 7 16,2-1-9-16,-1 2-1 0,3 1 4 0,-4 2-2 0,1 3-6 0,1-3 5 0,-2 6 1 15,3 1 2-15,-2 2 1 16,6 2-1-16,-6 3 2 0,1 2 1 0,1 4 0 0,2 1 1 0,-2 0 2 15,-2 2 2-15,1-1-4 0,0 3 1 0,4-1 2 16,-3 0 0-16,-1 2 1 0,4 3-1 0,-1-3-2 16,3 5-1-16,-4-5 4 0,-1 4-4 0,4-1 1 15,-1 0 0-15,2-1 0 16,-3-5 1-16,4 4-2 0,-7-6 1 0,5 3-1 16,0-4 0-16,-1 0 1 0,-1-2-1 0,4-2 1 15,-3 1 2-15,1-4-2 0,-3 0 2 0,6-3-2 16,-5 0 1-16,7-1 2 0,-2 0-1 0,-1-4-2 15,-4 1 2-15,3-3-1 0,4-2 2 0,-4-3-1 16,5 2 0-16,-5-4 0 0,-2 0-1 0,2-4 3 16,9-1 0-16,-4 0-3 0,-2-3 1 0,0 1-1 0,0-5 0 0,1-2 0 15,1 2 1-15,1-4-3 0,-1 0 2 0,2 1 0 16,-1-3 5-16,5-2-5 0,-3 1 2 0,1-6-1 16,1 1 0-16,-3-1 4 0,-2-2-2 0,0-3 0 15,-1-1-4-15,1-2 4 0,-2-5-2 0,-2 0 1 16,2 2 2-16,0-3-5 0,0-4 4 0,-1 3 1 15,-2 0 7-15,-1 2-6 16,1 1 6-16,-3-1-8 0,-2 0 1 0,2 4 1 16,-2-4-7-16,-1 0-13 0,-2 3-17 0,0 1-1 15,0-2-20-15,-2 1-53 0,0-3-57 0,1-3 59 16,-2 5 103-16,0-5-93 0</inkml:trace>
  <inkml:trace contextRef="#ctx0" brushRef="#br0" timeOffset="33171.69">20749 3927 148 0,'-8'6'48'16,"3"6"-48"-16,-1 4 60 0,1-5 10 0,-3 0-30 16,4 0 10-16,-4 8-8 0,1-5 5 0,-4 2-2 15,4-5-9-15,-3 2-4 0,-1 1-1 0,-1 1 3 16,-4 0-7-16,0-4 5 0,0 1-3 0,2-1 3 16,-3 2 2-16,-5-5-1 0,5 4-10 0,-2-1 6 15,-3 0-8-15,4 2-5 0,1-1-1 0,-3 1-3 16,-7 4-6-16,10 2-2 0,-4 2-1 0,-1 2-2 0,3 2-2 0,0 8-2 15,-1 2-2-15,-2 3 4 0,11 4-3 0,-5 2 1 16,-4 3 0-16,4 7-2 0,0 4 3 0,-6-1 2 16,5 3 0-16,-4-1 0 0,4 6 2 0,-2 1 1 15,4 0 2-15,0-2 0 0,1 1 0 0,5 4 1 16,-2-1 0-16,3 1 2 0,-1-5 1 0,1 7-3 0,1-2 3 16,1 1-3-16,0-1 1 0,-1 3-3 0,3-1-1 0,1 0 0 0,-5 0-3 15,3 1 3-15,-1-3-2 0,1-1-1 0,2-2 2 16,-2-3 2-16,2 3-2 0,1-2 2 0,1-2-2 0,1-1 2 15,1-1 1-15,-1-2-1 0,2 3 1 0,4-2 1 16,-3-3-3-16,1-2 5 0,2 2-1 0,-1 2-4 16,-1 1 1-16,4-1-2 0,-2 0-2 0,2 3 0 15,3-4 2 1,-4 3-3-16,2-5 1 0,2 3 1 0,2-1 1 0,-2-4 0 16,1 2-1-16,1 0 1 0,1 0-2 0,0 0 0 15,3-1 0-15,4-1 1 0,-4-1-1 0,5 0 0 16,3-3 1-16,5-2-1 0,-1-3-1 0,5-5 2 15,1 1-1-15,-5-2 0 0,14-5 0 0,-3-4 0 16,-4-2 2-16,1 3 0 0,1-3-2 0,-2-4 2 16,-1-4-2-16,0 2 0 0,-3-4-10 0,2-1 4 0,-5-2-5 0,-1-3-15 15,1-5-9-15,2 4-2 0,2 1-21 0,-5-3-66 16,-1-5 99-16,3-3-46 0,2-5 71 0</inkml:trace>
  <inkml:trace contextRef="#ctx0" brushRef="#br0" timeOffset="34243.01">22271 3588 720 0,'0'-4'53'16,"2"1"-51"-16,3 3-8 0,1-2 10 0,-4 2-7 0,10 2-17 0,2 2 7 16,-4 3 0-16,1 2-1 0,6-1 8 15,-4 3 1-15,1 0 2 0,11 1 2 0,-8 3 1 0,4-3 4 16,6 4 0-16,-4 1 0 0,-1 1 3 0,0 0 2 15,8 3 2 1,-11 2-1-16,6 1 3 0,0 3-4 0,-1 1 3 0,3 2-1 16,-4 3-2-16,4 2-3 0,-2 2-1 0,0 3 2 15,2-1-2-15,-2 3-2 0,-1 1-1 0,-1 3 0 16,-1-4-1-16,11 7 3 0,-17-2 2 0,8-1-2 16,-4-1 5-16,-3 4 1 0,10-2 2 0,0 7-2 15,-5-4 3-15,-6-1-3 0,10 1-2 0,-2 0 3 16,-2 2-6-16,-1 0-1 0,-3-3-1 0,-3 1 1 0,3 2-1 0,1 3 3 15,-5-1-1-15,-1-1-2 0,0-1 5 0,-2 2-1 16,-5 1 4-16,2-5-3 0,-2 2 2 0,2 1 0 16,-5-2-1-16,2-4 3 0,0 6 0 0,-4-2-1 15,5-1 3-15,-2-4-2 0,-3 4 2 0,4 0-2 16,0-1 1-16,-2 3-1 0,-3-5 0 0,3 2 1 16,-2-2-2-16,3 5 0 15,-4-6 0-15,1 1-1 0,-1 0 1 0,0-3 1 16,0-3-1-16,2 5-2 0,-2-2 0 0,0 1-2 15,0 1 0-15,0-1-1 0,0 0-1 0,0-5-2 16,0 4 1-16,0-3 3 0,0-3-2 0,-2-2-3 16,2 0 3-16,-5 2 4 0,2-3 2 0,0 1-2 15,-3-1 1-15,1-4 1 0,-3 1 2 0,2 4 2 16,-5-6 0-16,2 4-3 0,-3-4 2 0,0 3 1 0,-2-1-3 0,1 2-1 16,-4 2-1-16,0-4 0 0,-1 2-1 0,-1-1-3 15,-3 4 0-15,3-4 3 0,-3-2-4 0,-3 1 0 0,3-1 3 16,3-3-5-16,-10 7 3 0,3-4-3 0,6 1 1 15,-5-4-1-15,1 4-1 0,1-1 3 0,-1-6-4 16,-1 7 2-16,4-2 1 0,1 1 0 0,-4-3-1 0,4 1-1 16,-2-1-1-16,-2 2 1 0,4 1 1 0,-1-4-2 0,-1-2 1 15,3-1 1-15,-4-1-2 0,6 1 5 0,-4 0-2 0,1-1-2 16,-6-1 2-16,9-3-1 0,-5 2 0 0,6-3-2 16,2 0 1-16,-8 1-1 0,2-4 0 0,1 6-2 15,6-5 1-15,-4 1-3 0,-2-3 0 0,-6-3-6 16,9 3-3-16,1-4-2 0,2-1-6 0,-3 0-29 15,4 2-27-15,1-4-5 16,3 7-42-16,3-2 2 0,-9 1-37 0</inkml:trace>
  <inkml:trace contextRef="#ctx0" brushRef="#br0" timeOffset="40123.22">4031 4178 319 0,'-6'-8'23'0,"-2"-1"-19"16,5 3-8-16,-3-4 20 0,1 4-25 0,3 1-13 0,-1 2 7 0,-2 3 2 15,2-2-9-15,3 2 10 0,-1 0 2 0,-6 2 0 16,4-4 16-16,0-2 17 0,1-1 0 0,-4-1-2 16,3-2 19-16,1 2-3 0,-5-2 4 0,2 0-3 15,2 3-2-15,-4 2-13 0,4-3-1 16,-1 1 7-16,-4 2-16 0,5-2 1 0,-2 4-11 0,2 1 1 15,1-4-2-15,1 1 1 0,-3 6-1 0,1-3-1 0,0 0 2 0,2 0 2 16,1 0 2-16,-2 0-1 0,2 0 4 0,0 2-1 16,-2 0 2-16,2 1 2 0,0-3 0 0,0 6 0 15,2-3-1-15,0 2 0 0,-2-2 0 0,1 5-1 16,2 0 1-16,2-4-4 0,-2 4 0 0,-1 2-2 16,1-1-2-16,2 1 3 0,-2-1-5 0,1 0 1 15,3-2 5-15,-4 2-4 16,3 1 2-16,-1-1 2 0,3-1 2 0,-2 1-3 15,5 1 1-15,-5-1-2 0,2 2 0 0,5 0 3 16,3 0-5-16,2 0-1 0,-7 0 1 0,5 2-2 16,-3 1 0-16,2 0-1 0,1 0-1 0,-2 2 0 15,-3-2 0-15,-4 4-1 0,8-1 1 0,-2 0 0 16,0 2 0-16,-1-2 2 0,-1 5-1 0,-5 0 1 0,9-3 0 16,2 0 1-16,-11 6-1 0,4-6-1 0,-1 3 0 0,0-1-1 15,1-1 0-15,3-1 2 0,-10 0-2 0,5 1-3 16,4-6-2-16,1 8-3 0,-10-9-4 0,6 1-17 0,-2-1-12 15,0-1 1-15,4-1-23 0,-4-6-21 0,2 1-10 16,-1-6 12-16,3 2 82 0,-2-7-64 0</inkml:trace>
  <inkml:trace contextRef="#ctx0" brushRef="#br0" timeOffset="40361.54">4498 3983 750 0,'-6'8'-19'0,"3"-6"-10"15,3 4-1-15,-2 0-39 0,2 2-4 0,0 3 6 0,3-3-45 0,1 3 1 16,2 3-14-16</inkml:trace>
  <inkml:trace contextRef="#ctx0" brushRef="#br0" timeOffset="40646.72">4490 4142 209 0,'-9'0'79'0,"1"0"-23"16,-1 0-11-16,1 0 13 0,2 0-17 0,-4 2-6 16,4-1-1-16,-2 2-20 0,5 2 0 0,-7-3-5 15,6 2 1-15,-4 1-4 16,1 0-4-16,0 1 1 0,-1 2-3 0,-2 0 6 15,-2 0-2-15,-1 4-1 0,-1-1-1 16,-2 3 3-16,-1 1-2 0,1 3 4 0,-7 0 0 0,2 1-2 16,5 3 5-16,-7 1 1 0,4 1 4 0,-5 1-4 15,4 3 3-15,1 2 3 0,-1 0-4 0,1 2 2 16,-6-1-1-16,4 7-4 0,2-5-1 0,-1 5 2 16,-2-1-7-16,1-4 0 0,1 4 1 0,3-4 0 0,-4 1-1 0,4-6 3 15,0 1 0-15,-2-1 2 0,3-3 1 0,-3 0 0 16,2-1-3-16,3-4 5 0,-4 1-6 0,1-2 1 15,4-2-7-15,1-4 2 0,4 2-2 0,-2-4-19 0,3-1-12 16,2-2-2-16,5-2-23 0,0-3-47 0,1-3 81 16,7 0-47-16,0-6 69 0</inkml:trace>
  <inkml:trace contextRef="#ctx0" brushRef="#br0" timeOffset="41263.99">5241 3905 768 0,'-11'0'59'16,"1"-4"-58"-16,7 4-9 0,-3 0 10 16,4 0-26-16,2 5-20 0,2-2-29 0,3 2 0 0,-4 6 1 15,2 0-28-15,0 0 39 0,-3-2 2 0,0 4-6 16,-1-2 45-16,-4 2 21 0,-1-6 20 0,-2 6 4 16,-3 1 25-16,-2-1 5 0,2 1 1 0,-1 2 4 0,-2-2 4 0,1 3-18 15,-1 0-6-15,3 1-1 0,-3-3-19 0,1 6-3 16,-1-4-6-16,3 4 2 0,0 1-6 0,0 0 2 15,3 1-2-15,-4 1 1 0,-3 3 0 0,6-2-6 16,-5 2 6-16,-5-1-5 0,2 3-3 0,2 1 3 16,-3-4-3-16,-1 6 1 0,8-2 1 0,-7-1-1 15,3 5-1-15,0-1 4 16,-2 0-3-16,5-4 3 0,-4 6 0 0,6-7-1 16,-2 4 3-16,-4-2-1 0,2 0-1 0,3-2-1 0,0-1-3 15,-2 1 1-15,1 0-1 0,-2 1 2 16,-2-3-2-16,5 6 2 0,-3-5-2 0,1 1 1 15,1-3 0-15,1 2-1 0,-2-1 0 0,2 1-1 0,0-3-4 16,1-4-9-16,3 1 7 0,-3-2-28 0,5-4-3 0,-1-2-45 16,3-2-16-16,0-3 1 0,1-3 100 0,-1-2-103 0</inkml:trace>
  <inkml:trace contextRef="#ctx0" brushRef="#br0" timeOffset="42213.42">5206 4518 525 0,'-11'13'-111'0,"8"-7"146"0,-2-1-2 0,-1 2-15 16,4-2 4-16,-1 6-3 0,-3 0-15 0,3-3 1 15,1 3-1-15,-1-2-1 0,-3-1 0 0,4 0 7 16,-1 5-1-16,-2-4 3 0,1-1 4 0,4 5-1 16,-4-2 3-16,3 1-2 0,-2 4 0 0,3 0-1 15,0-2-3-15,0 0 1 16,3 5-3-16,0-5-4 0,-1 3-2 0,2 1 2 16,3-1-6-16,-4 0 0 0,5-1 0 0,-4 0 0 15,3-1 0-15,-1 1 0 0,2-2 0 0,-2-1 0 16,2 0 0-16,-2-4 2 0,2 2-1 0,2-2-1 15,-6-1 0-15,6-3 2 0,-6 3 1 0,6-3-3 16,-5-1 2-16,2-1 0 0,-3 1 0 0,3-4 3 0,-3 0-1 16,3 0 2-16,-2-4 0 0,-2 0 0 0,1-4 1 0,2 0 0 0,-1-1-2 15,1-2 4-15,0-2-4 0,-4-3-3 0,4 2 0 16,-3-3 0-16,5-1-2 0,-5 1 2 0,2 0-1 0,1-5-1 16,-6 6 1-16,3-3 1 0,4-1-1 0,-4 3 2 15,-2-7-2-15,7 3 0 0,-5 4-1 0,-3 5 1 16,0-3-1-16,5 0 2 0,-3 2 2 0,2 1-1 15,-1 5 3-15,-4-2 1 16,1-4 1-16,3 4 1 0,2-2 0 0,-5 3-2 16,3 3-2-16,-3-1 1 0,0 0-4 0,3 7-2 15,-3-1 2-15,0-1-1 0,0 1-1 0,0 0-2 16,0 7 2-16,2-2-1 0,-1 0-2 0,-1 0 1 16,-1 1-4-16,-1 3 1 0,2-1 0 0,0 5 1 15,0-4 0-15,-2 1-1 0,2 5 1 0,-1 0 1 16,1 2 0-16,0 2 1 0,-5-2 1 0,5 5-2 0,0-1 1 15,5-1-2-15,-5 2 0 0,5-2-1 0,2 1 1 0,1-1-1 16,2-2 1-16,-9 0-3 0,9 1 0 0,-7-1 1 16,8-4-3-16,0 0 1 0,-2-1 1 15,-4-4-1-15,1 0 1 0,7-2 4 0,-2-3 0 0,-2 0-2 16,1-3 4-16,-7-1 3 0,6-1-2 0,2-3 2 16,-4 0 1-16,4-3-1 15,0-2-1-15,3 3 2 0,0-4-3 0,2-1 0 16,-2 0 1-16,3 0 2 0,-1-1-1 0,1-1-1 15,1-3 4-15,-3 4-3 0,0-4 1 0,0-3-2 16,-2 0 2-16,3 0-1 0,1-1-1 0,-5-4 3 0,1 1 0 16,1 1-1-16,0 0 4 0,-1 3 0 0,0-2 0 15,-2 1 0-15,0 0 0 0,-4 2 0 0,3-1 1 16,-5-1 0-16,1-1-1 0,-3 1-1 0,0 0-2 0,-3 1 2 0,0 0-3 16,-5-2-8-16,4 6-7 0,-5-3-2 0,-1 3-11 0,-1-1-34 15,2 2 14-15,-5 3-68 0,3 1-10 0,2 4 0 16,-5 1-30-16</inkml:trace>
  <inkml:trace contextRef="#ctx0" brushRef="#br0" timeOffset="42799.46">3951 5968 333 0,'-5'7'-24'0,"0"-4"-16"0,5 1 0 0,-3 1-5 16,3 1 8-16,0-1-3 0,0-2 40 0,0 4-34 16</inkml:trace>
  <inkml:trace contextRef="#ctx0" brushRef="#br0" timeOffset="43632.91">3918 6042 49 0,'-5'-9'72'0,"-3"6"-7"0,2 3 1 0,-2 0-13 0,2 0-8 15,-2 0 1 1,2 3-17-16,-2 5-4 0,2-5 1 0,-2 1-2 0,4 3-4 16,-3-4 5-16,3 2 0 0,-2 1 1 0,1-3 4 0,2 0-7 15,-3 5-3-15,3-2 4 0,-2 1-10 16,-1 2-2-16,3 1-5 0,-4 1 0 0,6 3-4 0,-2 1 0 16,1-2 2-16,1 1 0 0,-4 2 0 0,2-2 6 15,1 0 2-15,1 2-2 0,-1-2 7 0,0 0 0 16,1 0 1-16,-4 1-1 0,5 3-1 0,0-2 1 0,-1 1-1 0,-1 1 1 15,-1-3-1-15,-2 3-2 0,0 2 0 0,4-2 0 16,-2 0-1-16,0 1-4 0,1 0 1 0,0 5-2 16,2-1-3-16,0-1 1 0,0-3-1 15,0 6-2-15,0-6 1 0,0 8-3 0,0-5 4 0,0-5-2 16,0 5-1-16,0 2 0 0,2 1-2 0,0-3 3 16,2 5-1-16,-2-7 0 15,-1 4-1-15,3 1-1 0,2-3 0 0,-3-1 0 16,0-3 2-16,5 1-3 0,-5-1 0 0,5-1 0 15,-3-1 0-15,6-2 2 0,-7 0-2 0,6-3 0 16,-1 0-1-16,-2-3 1 0,2-2 0 0,2 2-1 16,0-5 1-16,-1-1-1 0,1-2 1 0,1-2 0 15,1 1 0-15,-2-4 0 0,1-3 2 0,-1-3-2 16,3 2 0-16,2-6 1 0,-3 1-1 0,6-1 0 0,-7-3 0 0,4-1 0 16,4-3 0-16,-2 0 2 0,-1-3 1 0,-3 2-2 15,-1-1 2-15,4-1-2 0,-1-2 2 0,-4 2-1 0,-5-2 2 16,4 2-2-16,-3-2 3 0,4-1-4 15,2 0 4-15,-9-2-1 0,3 3 0 0,-5-1 0 16,6 1 1-16,-5-3 0 0,-3 6-3 0,2-1 3 0,-6 2-1 16,3-1-1-16,-5 0 1 15,5 1 0-15,-4 1 0 0,-1 0 1 16,7 1 1-16,-6 1-3 0,4 3 2 0,-3-2-2 0,-3-2 1 16,1 6 1-16,4-1-3 0,-6 2-2 0,0 0 0 0,-4 1 0 15,7 4-1-15,4 2 2 0,5 6-3 0,-6-6-1 16,1 7 2-16,0-3-3 0,3 3-2 0,3 5 3 15,-6-3-6-15,-3-1 0 0,-3-1 1 0,6 6 2 16,-7-1-1-16,7 3-1 0,0 3 2 0,-3 2 0 0,0 2 0 0,3 1-1 16,3 4 1-16,-1 1-1 0,-1 3 0 0,4-1-2 15,-3 2 4-15,9 2-3 0,-4 0 2 0,1 1 2 16,-3 2 1-16,3 1-1 0,4-2 4 0,-2 1 2 16,-1 3-1-16,-2 3-2 0,2-5 1 0,0 5 2 15,-1-6-2-15,2 5 0 0,-5 1 0 0,2-1 1 16,-7-4 0-16,4-1 2 0,5 2-2 0,-7-4 0 0,1 3-1 0,-3-4 3 15,0 0-1-15,-2 0 2 0,2-4 1 0,0-2 0 16,-3-3 2-16,-3 3 3 0,3-5 1 0,-10 1-3 16,-3-1 4-16,8-5-1 0,-7 1 2 15,2-1-5-15,-7 0 0 0,2-3-4 0,-5 2-1 0,10-1 4 16,-3-6-7-16,-7 10 2 0,1-9-2 0,-5 1 3 16,3 0 1-16,-2-2 1 15,-1-1-2-15,-3-7 1 0,3 3 1 0,-4-2-3 16,3 0-1-16,-1 1-2 0,1-3-4 0,-2 0-7 15,0-2-5-15,3 2-1 0,2-2-9 0,3-3-21 16,-1-2-14-16,4 1-6 0,5 1-27 0,3-4-61 16,6 0 114-16,5-4-56 0,5-2 98 0</inkml:trace>
  <inkml:trace contextRef="#ctx0" brushRef="#br0" timeOffset="44203.33">5072 5674 978 0,'-7'2'2'0,"-3"1"-1"0,7-2-1 0,0 3-5 16,-3 0-1-16,2 3 0 0,3 0-6 0,1 1 7 0,-2 0 3 0,-2 2-4 15,-1-3 8-15,0 6 8 0,0-4-1 0,-4 6 2 16,-1-6 5-16,-4 7-2 0,0 0 0 0,6 1 2 16,-4 0-4-16,-1 0 1 0,-1 4-1 0,5 1 1 15,-7 5 0-15,5-1-3 0,1 3 0 16,-7-1-1-16,1 7-4 0,2-1-1 0,-3 6-1 0,0-6 1 16,6 4-3-16,-2 1-1 15,-1-1 2-15,4 6-2 0,-2-3 0 0,-4 0 0 16,3 3 1-16,1 0 1 0,-4 5 0 0,2-2-2 15,-3 0 3-15,-1 0-2 0,4 2 1 0,-1 0 1 16,-3-4-2-16,2-1 0 0,2-3 2 0,0 0 0 16,2-5-2-16,-1-3 0 0,0-1-1 0,4-2 0 15,3-4-2-15,-4 1 3 0,6-6-1 0,-4-1-27 16,3-4 0-16,0-5 7 0,1-3-17 0,4 0 37 0,0-7-113 0,0-1-10 16,0 2-1-16,3-13 8 0,3 1 62 0,-1-9-51 0,6 1 104 15</inkml:trace>
  <inkml:trace contextRef="#ctx0" brushRef="#br0" timeOffset="45090.04">5227 6119 977 0,'-10'0'40'0,"4"-1"-39"0,3 1-20 15,0-2 10-15,3 5-25 0,0 5-33 0,1-2 12 16,2 1-15-16,2 2 7 0,-2 5 3 0,-1-1 27 16,-2 1 17-16,0 0 8 15,0 0 34-15,-2 4 17 0,-4-3 0 0,1 3 1 16,0-4 18-16,-1 2-15 0,1 1 0 0,-4 0-2 15,4 2-16-15,-1-2-9 0,1 2-2 0,-1 3-1 16,1 2-9-16,-3-1 1 0,5 1-3 16,2-2 0-16,-3 0 0 0,-2 5-3 0,5-5-1 0,-1 0 1 15,2-3-3-15,0 4 0 0,0-1 1 16,2-1-1-16,-1 2 1 0,4-7-1 0,-2 1 0 0,-1 5 3 16,2-4-2-16,1-4-1 0,-2 0-3 0,2 0 3 15,1-1-2-15,-1-1 2 0,3-1-4 0,-3-4 0 0,2 1 0 0,-2-1-3 16,5-3 1-16,-6 0-4 0,4-1-3 0,3-1 4 15,-5-2 0-15,4 0 0 0,-1-2 2 0,-2-2 1 16,4-1 2-16,0-8 1 0,1 2 0 0,1-1 0 16,-1-4 0-16,3-1 3 0,-6 1 0 0,7-6 0 15,-5 0 0-15,3 2 0 0,-3-1-1 0,0-3 0 0,1 1 1 16,1-2-1-16,1-4 0 0,-3 6 1 0,-4-2 1 0,0-2 0 16,-3 0 1-16,-1 2 1 0,1 1 1 0,1 2 1 15,1 2 0-15,-6-1-2 0,7 4 0 0,-3 3 2 16,4 0-3-16,-1 1-1 0,-4 1 0 0,0 2 1 0,-3 1 0 0,1 1 0 15,3 2 1-15,3 3-3 16,-7-2 2-16,0 2 1 0,2 1-2 0,-2 2 1 0,0 0 1 0,0 0-2 16,-2 2 3-1,-1 1-2-15,5 0 2 0,-2 5-3 0,0-3 1 0,-2 6 0 16,2-2-1-16,0 4 1 0,2 1 1 0,1 0-3 16,-5 2 3-16,2-1 1 0,-1 4-1 0,1-1-3 15,3 4 1-15,-1 3 0 0,-2-2-1 0,0 1 0 16,6 3-1-16,-1 1 1 0,2 0-2 0,0 4 3 15,-6-4 0-15,7-1-1 0,-2 3-1 0,-4 0 2 16,3-4-2-16,1 3 1 0,0-1 1 0,-6-1-1 0,5-1 1 0,6 1-2 16,-3-2 2-16,0 2 0 0,4-2-1 0,1-1-2 15,1-1-1-15,7-2 0 0,-7-2 1 0,0 0 1 16,5-5 1-16,-2 1-2 0,-1-2 2 0,3-5 1 16,-5-3 0-16,2-2 2 0,-1-3-1 0,3-2-1 15,-3-2 0-15,1-8 1 0,1 1-1 0,2 0 1 16,-3-4-2-1,4-4 3-15,-4-2 0 0,6-1 0 0,-5-3-1 0,4-3 0 16,-4-4 1-16,7-4-1 0,-7 0 2 0,4-3 0 16,-3-4 1-16,4 1-2 0,-6-4 1 0,-5 1-1 15,5-1 0-15,-7 4 7 0,2-1 2 0,-4 2-6 16,1 3 11-16,-7 4-2 0,7 2 0 0,-5 6 1 16,-3 0-2-16,0 6-7 0,3 0-5 0,-4 5-1 0,-1 3-9 0,2-1-18 15,-12 2-5-15,4 5-4 0,3 1-20 0,-9 2-52 16,3 1-30-16,0 4 44 0,-2 4 94 0,-7 4-81 0</inkml:trace>
  <inkml:trace contextRef="#ctx0" brushRef="#br0" timeOffset="51880.72">4596 8005 358 0,'-3'0'38'0,"3"2"0"0,1-4-19 0,1 2-21 16,1-1-2-16,0-3-5 0,0 8 5 0,0-4-2 16,4 0 5-16,-6-4 1 0,9 4 0 0,-7 0 2 15,0-6 6-15,0 5 0 0,3-4 13 0,-4 2 3 0,1 0-4 16,2-5 15-16,-5 5-2 0,3-4 2 0,-1 7 3 15,-1-6-3-15,2 1-3 0,4 4-3 0,-4-4 1 16,0 2-4-16,5 0-7 0,-7-4-1 0,7-2 0 0,-3 3-7 0,3-5-3 16,0 1-2-16,-2-4-1 0,5 6-2 0,-2-3-1 15,2 5-2-15,2-4 0 0,0-1-1 0,5 0 1 16,-11 0 2-16,15 2-2 0,-5-2 2 0,-8-2-2 16,9 4 4-16,-2-2-1 0,-4 3 0 0,-6 0 1 15,7 0 4-15,-13 2-5 0,2 1 6 0,4-1 0 16,-5 1 2-16,-1 2 0 0,-1 0 1 0,1-2 1 0,-5 4-2 0,4-1 0 15,-6 1-1-15,3 1-2 0,-1-2-3 0,0 2 4 16,5 0-5-16,-16 0 1 0,13 2-2 0,-1 1-1 16,-1-2 1-16,2 4-2 0,-4-2 1 0,-2 2 0 15,6 1-2-15,-2-1 1 0,-8 0 3 0,10 1-4 16,0 2 3-16,-8-2 0 0,11 2-1 0,0 1 1 16,-3-1-1-16,1 5 2 15,12-1-3-15,-10 1 2 0,0-2 1 0,6 3-2 16,-4-1 3-16,-1-2-2 0,2 3 0 0,-1 0 4 15,-4-4 1-15,9 1-1 0,-6 3 4 0,2-3-2 16,4 6 0-16,-4 0 0 0,-3-4-1 0,9 4-4 16,-6 2 1-16,-1 0-3 0,-2-2-2 0,0 1 0 15,0-1 0-15,2 2-1 0,9 1-1 0,-2-1 0 0,-4 0 1 16,6 1 2-16,1-1-1 0,7 0-1 0,-12-3 1 0,7 1 1 16,-6-3 0-16,1 0-1 0,7 1 0 0,-4-1-3 0,-4-2 2 15,0 1-4-15,3-2-3 0,-6-2-1 0,4-2-5 16,-7 2-15-16,3-3-2 0,1-2 0 0,-3 0-17 0,-3-1-3 15,2-1-9-15,-2 0-5 0,-2-2-6 0,0 0-16 16,-9 0-9-16,2 0 14 0,1 0 82 0,-3-2-62 16</inkml:trace>
  <inkml:trace contextRef="#ctx0" brushRef="#br0" timeOffset="52381.83">4272 8582 526 0,'-11'-1'46'0,"0"1"-13"15,6 0 1-15,-6 1-2 0,8 1-30 0,-5 1 5 16,10-3-9-16,4 2 2 0,-1 2-7 16,2 1-2-16,-2 1 1 0,8-6 8 0,-4 5-1 0,2-3 4 15,-6 2 6-15,1 1 12 0,-6 0 5 0,5-5-1 16,-3 3 14-16,1 0 1 0,3-3 0 0,-1 0 1 16,-1 0 1-16,1 0-6 15,6-5-4-15,-1 1 2 0,-3-1-7 0,3 2-8 16,2 1 0-16,3-4-3 0,2 1-6 0,3-4-2 15,-1 6-1-15,0-4-1 0,5 0-1 0,-1-1-1 16,-1-3-3-16,2 6 2 0,1 0-3 0,-1-3 1 16,-2 2 0-16,0 5-1 0,-2-1 0 0,2 2-1 15,-1 3 2-15,-1-3-1 0,-6 0 0 0,11 6 0 0,-3 1 0 16,-4-4 0-16,7 5 0 0,0-4 3 0,-3 3-1 0,2 4 0 16,2-2 0-16,-5-3 0 0,1 1 1 0,-5 2 1 15,2-1-1-15,-5 3 0 0,-1-9 0 0,4 1 0 0,-7 3 0 16,2 0-3-16,1-2-4 0,-4-1-3 0,-1-3-5 0,0 1-19 15,3 2-6-15,-5-1-8 0,2-2-22 0,-3-5-64 16,4 2 99-16,-4 2-41 0,3 1 73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17:01.41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4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127.15232" units="1/cm"/>
          <inkml:channelProperty channel="Y" name="resolution" value="63.82979" units="1/cm"/>
          <inkml:channelProperty channel="T" name="resolution" value="1" units="1/dev"/>
        </inkml:channelProperties>
      </inkml:inkSource>
      <inkml:timestamp xml:id="ts1" timeString="2024-01-30T18:19:45.733"/>
    </inkml:context>
  </inkml:definitions>
  <inkml:trace contextRef="#ctx0" brushRef="#br0">7331 10791 251 0,'-1'-8'9'0,"-2"0"-1"0,-2 2-1 0,3 0-21 0,-1 4-30 15,0-3 26 1,-3 2-40-16,1 2 31 0,-3 1-1 0,-27 4-28 16,39-1 37-16,-14-3 47 15,5 2-27-15,-2-2 57 0,2 0-23 0,-3-2 6 0,5 2 34 16,-3 0-14-16,1-1 4 0,3-1-1 0,-4-1-13 0,4 2-14 15,-1 1-6-15,2 0 4 0,1 0-17 0,0 0 0 16,0 0-4-16,0 0-4 0,0 0 1 0,0-5-3 16,0 2 1-16,0 3 2 0,0 0-2 0,0 0-2 0,0 0 5 0,0 0-4 15,0 0 2-15,0 3 12 0,0-3-3 0,0 0-1 16,0 0 10-16,0 1 1 0,0 1-1 0,-2 0 6 16,-1 1-3-16,0-2 0 0,1 4 1 0,-1 1-1 15,3-3 2-15,-1 1-6 0,-1 0 2 0,0-4-3 16,2 0-3-16,0 2-4 0,0-1-4 0,0 1 2 15,0 0-5-15,0-1-4 16,-3 1 1-16,8-2-1 0,-2 3-4 0,2-3 1 16,1 0-2-16,-1 0 2 0,4 0-2 0,-2 0 4 15,0 0-2-15,4 0-1 0,-1-3 1 0,-2 1-2 16,3 1 1-16,0-1-1 0,1 0-3 0,1 1 1 16,0-2 0-16,-1 3-1 0,-1 0 1 0,5-5 2 15,-4 2-3-15,4-3 8 0,-2 1-4 0,5 0 3 16,-6 2-3-16,4-3 3 0,-3 3-1 0,-4 1-5 0,5-4 4 0,0 6-2 15,3-3-3-15,-2-1 1 0,-2 1 0 0,-1 0-2 16,6-5 1-16,1 5 1 0,-6 1-2 0,-1 1 1 16,4-4 0-16,-7 2-1 0,9 3 0 0,-4 3 0 15,1-3 1-15,-3-6 2 0,4 4-1 0,-3-1-1 16,0 2 1-16,0 1 1 0,-1-7 0 0,0 6-1 0,1 2-2 16,1 1 1-16,0 1 0 0,0-1 1 0,-1-2-1 0,-1 0-2 15,4 1-1-15,-4-2 6 0,3 1-3 0,-2 3 0 0,3-3-1 16,-3 0 1-16,0 0 2 0,1 0 1 0,-1 1 0 15,-2-1-4-15,3-3 1 0,-1 2 0 0,-2-3 1 16,-1 4 0-16,0-1-1 0,2 1 0 0,-8 0 0 0,4 0 1 16,-3 6 1-16,-1-4 0 0,9 1 0 0,-3-2-1 15,2-2 2 1,-4 6 5-16,1-7-3 0,9 4-3 0,-5-1 5 16,1-1-2-16,-5 3-1 0,2-1 3 0,1-1-3 0,4 3-3 15,4-1 1-15,-7 0 0 0,2 0-1 0,3 2 0 16,-2-5 0-16,3 6 0 0,-2-3 2 0,-4-3-4 15,1 0 6-15,0 2-4 0,2-1 1 0,-3-1 0 16,0 4 0-16,0-3-3 0,1 1 1 0,0-1 2 16,1-1-1-16,-2 0 0 0,0-1 1 0,2 1 2 0,-2 0-3 15,0-5 6-15,1 2-2 0,2 3-5 0,-3 0 2 0,0 0 0 16,0 0-2-16,-1-2-1 0,3 1 1 0,3 1-4 16,-2-2 3-16,-3-1 2 0,-1 0-2 0,4 3 0 15,-3 0 1-15,2 0 0 0,-2-3 1 0,0 3 1 16,-1 0-1-16,9 1 1 0,3 4 2 0,-6-3-4 15,6-2 1-15,-3 1-2 16,5 2-1-16,-2-3 3 0,-2 0-4 0,1-1 4 16,-4 1-4-16,2 0 2 0,-1-5 2 0,-1 2 1 15,2-5 1-15,0 5 0 0,-1-2 0 0,1 0-3 16,-5-3 4-16,5 1 0 0,-1 2-1 0,-1 2-1 16,-1 0 1-16,-3 1-3 0,-4-1 3 0,12-3-2 15,-8 1-1-15,-2 2 1 0,8-4-1 0,-11 6 0 16,3-1-1-16,3-2 1 0,4-1 0 0,-7 3 0 0,2 2-3 0,-4-3 3 15,1 3 0-15,4-1 0 0,2-3 0 0,-8 4-2 16,0 2 2-16,-3 3 0 0,1-5 3 0,10 1-4 16,-6 2 0-16,6 1-1 0,-5 0 2 0,3-4 2 15,2 0-1-15,0-1-1 0,3 1 0 0,-6 1 0 0,4-1 1 16,-4-1 2-16,4-1-3 0,-3 2 0 0,6 2 2 0,-5-2-3 16,1 3 1-1,-1-3 2-15,-1 0-2 0,2 3 1 0,-5-1 0 16,-2 1-1-16,1-3 1 0,0 1 1 0,-1-1-1 15,-1-3-1-15,-6 5 1 0,6-4 2 0,-6 2 0 0,4-3-1 16,-3 0 3-16,-1 3 1 0,-5 0 1 0,0 1-4 16,3 1 3-16,-3 4-3 0,-1-3 1 0,-1 1-2 15,2 2-2-15,0-1 0 0,0 1-1 0,0-6 1 16,0 0-2-16,3 0-6 0,4 0-5 0,-6 1 2 0,1-1-10 0,2 0-16 16,4 0-13-16,5 2-3 0,-7-2-23 0,13 2-64 15,-2-10 104-15,18 5-45 0,3-8 81 0</inkml:trace>
  <inkml:trace contextRef="#ctx0" brushRef="#br0" timeOffset="14578.5">10518 3337 200 0,'0'0'-102'0,"-1"-5"69"0,4 16 91 16,0-9-91-16,-2 5 9 0,-1-7-1 16,2 0 10-16,-2 4 3 0,0-1 2 0,-2-2 12 0,1 1 19 15,-4-4 1-15,2-2 0 0,3 4 19 0,-2-2-3 16,-4-4 2-16,5-2 6 0,-3-3-6 0,4 3-13 16,-1 3 4-16,1 1-17 0,0 0-6 0,0-2 1 15,1 6-4-15,-1-3-5 0,4 1 0 0,0 1 0 16,-2-1 7-16,1-1-2 0,-1-2 1 0,-1 4 4 15,1-5-4-15,2 6 10 0,-4-4 1 0,4 3 2 16,-4-1 2-16,0-1-2 0,1 3 4 0,2 0 0 16,0 0 2-16,-1-5-3 0,-2 5 1 0,2 0-2 15,-1-1-1-15,-1-1 4 0,2-1-4 0,-2 3-2 16,3 0-3-16,-2 0 3 0,3 0-4 0,-1 3 0 16,-3-1 0-16,4 4-3 0,-2 0 2 0,4-2 2 15,-4-1-1-15,1 0-1 0,3 0 2 0,-3 2-2 0,1 1 0 16,2-1 1-16,-3-5-1 0,0 4-6 0,5 3 2 15,-5 2-3-15,0 2-3 0,4-1 0 0,-6-3-2 0,4 3 0 16,1 4-1-16,-4 0 6 0,-2 2-5 16,3-3 2-16,-1-2 3 0,2 3 1 0,-4 1 7 0,0 1-5 15,0 0 3-15,0-2-5 0,0-1 2 0,-3 1 3 16,3 1-6-16,-3 1-4 0,3-2-1 0,0 2 3 16,0 1-3-16,0 1-1 0,2-1 1 0,2 2-3 15,-2 0 2-15,-1-2 0 0,-1 0-2 0,4 2 2 16,-1-1 1-16,1 0-1 0,-2 1 1 0,0-1-3 15,-1-1 0-15,2 3 3 0,4 1 0 0,-6 2-2 16,1-4 1-16,1 2 0 0,0-1 2 0,-1-1 1 16,1 0-2-16,-3 1 0 0,0 1-1 0,1-4 0 15,-1 5-1-15,2-3 3 0,-1 0-2 0,-1 4 0 16,4 1 0-16,-3-5-1 0,-1 1 1 0,2 1 4 16,-2-1-4-16,0 2-3 0,0-1 3 0,0 1 0 0,0 0 0 15,0-2-1-15,-2 2 1 0,1 0 0 16,-4 2 3-16,3-4 1 0,1 1 0 0,-1 1-3 0,-1-2 4 15,-2-1 0-15,4 0-2 0,-1-3-3 0,1 1 0 16,-3 2 2-16,1-7-2 0,0-1 1 0,2 7-1 0,-1-2 3 16,2-2-1-16,-2 3 2 0,1-1-1 0,-2-2 1 15,1 2 1-15,1 1 4 0,-1-5-1 0,0 3 3 16,-1 0-2-16,0 0 5 0,2-4 1 0,-3 3 2 16,3-2 4-16,-2-1-3 0,-2 0 3 0,2 0-5 15,1-4 2-15,2-1-1 0,-1 0-5 0,-1-3 0 16,2 2-7-16,0-2 2 0,0-1-3 0,0 1 0 15,0-3-2-15,0 0 2 0,0 1-2 0,0-1-1 16,2 2 4-16,-2-2-3 0,3 3 2 0,0-1-4 16,2-1 2-16,-2-1-1 0,2 3-2 0,1-1 5 15,-3 0-4-15,5-1 0 0,-2 1 3 0,2 1 0 16,-3-1-4-16,4-1 2 0,-4 1-3 0,4 1 1 16,1 0 4-16,1-1-7 0,-3 1 7 0,4 0 1 15,1 0-3-15,-1 0 5 0,-1 0-1 0,4 0-5 16,-4 1 0-16,3 0 1 0,1 1-2 0,0 1-1 0,0-1 3 15,4 0-5-15,3-1 4 0,-9 1 2 0,7 0-2 16,4-2 1-16,1 2 0 0,-1-2 1 0,9-2-2 0,-5 1 2 16,0 0 0-16,10-1-2 0,-2-1 3 0,-6-1-2 15,5-1 0-15,-4 0-2 0,2 1 2 0,-1-1-1 16,-1 1 0-16,-1-1 1 0,5-1-2 0,-4 1-1 16,2-1 2-16,6 0 0 0,-2-2 1 0,3 2 0 15,3-1 2-15,1-1-4 0,-3 0 1 0,4 0-1 16,-2 1-2-16,-4-3 3 0,4 1 0 0,-1 0-4 15,-2 0 5-15,-1-1 0 0,2 3-1 0,-3-3 2 16,-2-1 0-16,-3 5-1 0,4-3-3 0,3 0 1 16,2-2-1-16,-1 3-1 0,-1-3 1 0,0 0 1 15,6-1 0-15,-4 3-9 0,-4-2 9 0,-2 1-3 16,-6 1-1-16,-1 0 5 0,-4 1-2 0,-3 2-2 16,-5 0 7-16,2-2 0 0,-3 4-3 0,-4-1 1 15,-1-1-1-15,2 1 1 0,-1-2-1 0,-7 4 0 0,5-4 0 16,-6 4 0-16,3 0 0 0,-4 0 0 0,-2 0 1 0,1 0-1 15,-2 0 4-15,8-3-3 0,-8 3 1 16,3-3 5-16,-3 0-1 0,-2-2-2 0,6-3 3 0,-4 0-1 16,0 1-5-16,-5-3 6 0,5-1-7 0,-10 0 0 15,7-3 0-15,2-2 4 0,-7 4-1 0,5-7-4 16,-5-2 2-16,3-1-1 0,3-3 1 0,-1 2 2 16,-5-6 2-16,5 1-8 0,-5-2 7 0,5 0 3 15,0 0-3-15,-2-1 1 0,1-1-1 0,1 1-2 16,-2 1-2-16,0-3 5 0,4 2-5 0,-6-4 3 15,4 0-2-15,0 2-1 0,1 2 1 0,1 1 1 16,-2 3 1-16,1-1-1 0,-1 1-2 0,3 5-4 16,-3 0 8-16,-2-3-3 0,4 3-1 0,-3-3 0 15,3 1-1-15,-1 1 5 0,1-1-2 0,-2 0-2 16,3 2-1-16,0 0 0 0,0-1-1 0,0-1 0 16,0 2 2-16,0-1-5 0,3-1 4 0,-2 0 1 15,1 1 3-15,-2 2-3 0,1 4 3 0,-1 0-2 16,0-5-1-16,2 6 2 0,-2-1-2 0,0 1 1 0,0 3-2 15,0-1 0-15,-2 2 1 0,1 2 0 0,1 7 2 16,-3-5-1-16,-2 2 1 0,2 0 3 0,0 2-1 16,-4 3-3-16,3-4 2 0,-3 2-1 0,1 1-1 0,0 1 0 15,-1 1-4-15,-2 0 1 0,3 0-2 0,-4 1 4 16,1 3-1-16,3-4 1 0,-4 0-1 0,1 1 4 16,2 1 1-16,-2-2-3 0,0 0 1 0,2-3 0 15,-2 3-1-15,3 0 2 0,-2-2-1 0,-2-1-2 16,2-3 2-16,0 6-1 0,-1-2-2 0,4 2 2 15,-7-6-2-15,2 3 2 0,-1-1-1 0,5 1-3 16,-3 3 2-16,-1-1 1 0,1-2 2 0,-2-1-3 16,1 6-2-16,-5-7 3 0,5 8 0 0,-6-6 1 15,4 3-1-15,-7 0-1 0,11 3 0 0,-5 1 2 16,1-3-2-16,1 1 1 0,-5 1-1 0,5 2 0 16,-5-5 1-16,7 3 1 0,-10-5 0 0,3 2-1 0,5 0-2 15,0 0 3-15,3-3-1 0,-3 3 1 0,0-2 2 16,-1 2-6-16,-1-1 5 0,1-1 1 0,-4 2-3 15,3-3 0-15,-4 3 0 0,1 0 1 0,1 0 1 16,-1 0-1-16,-3 0 1 0,0-5 0 0,3 5-1 16,-6 0-1-16,0-4 0 0,-1 1 0 0,1 1 1 0,-3-1 1 15,-1 3-2-15,-5 0-1 0,1-3 1 0,-3 0 0 16,6-1 0-16,-1 4 0 0,0 0 0 0,2-1 0 16,-3-1 1-16,3 7-1 0,1-3 0 0,3 1 0 15,-5 6-1-15,4-6 1 0,-1 5 0 0,-2-3 0 16,4 1 1-16,3-3-3 0,-5 0 2 0,0 4-1 15,1-6 1-15,2 1 0 0,-1-1 0 0,-1 4 0 16,4-5-2-16,-3 2 2 0,1 4 0 0,3-6 0 16,-8 2 1-16,4 1-2 0,5 0 1 0,-6-3 1 15,0 1-1-15,5 1-1 0,-8-4 1 0,8-2 0 16,0 5 0-16,-4-1 0 0,5 0 1 0,-8 3-4 16,4-4 3-16,-4-1 1 0,6 5-2 0,-3 1 0 15,5-4 0-15,-5 1-1 0,0-1 2 0,5 0-3 16,-2 5 0-16,0-2-1 0,2-5-1 0,-4 9 3 0,2-6-3 15,-1 6-2-15,4-4 2 0,-4 0-5 0,5 6-5 16,0-1 0-16,-1 3-11 0,-1-3-32 0,3 6-10 0,-2 0-3 16,3 2-38-16,-1 0-53 0,1 0 116 0,1 2-67 15,1 1 113-15</inkml:trace>
  <inkml:trace contextRef="#ctx0" brushRef="#br0" timeOffset="18379.16">11684 4309 242 0,'-3'0'-16'0,"1"0"-1"0,0 0-1 0,4 0-6 16,0 0-5-16,-7 0 10 0,5 1-13 0,1 1 12 15,-2 0-3-15,4-1 3 0,-1-1 10 0,-2 2 8 16,0-2 8-16,3 0 5 0,3 0 10 0,-1 0 8 16,-5 0 0-16,0 0 1 0,-3 0 9 0,3 0 1 15,0 0-29-15,0-3 11 0,-2 1-11 0,-4 0-2 16,10 1-2-16,-4-2-2 0,4 1 2 0,-3 0 7 0,-1 1 0 15,5-1-6-15,3 2 11 0,-7-1-3 0,-1 1 3 16,-1 0-3-16,-4-2-2 0,-3 1 1 0,8 1-6 16,-1-2 2-16,-9 0-3 0,9 2-2 0,4-1-4 0,-3 1 3 15,0-2-5-15,0-1 0 0,1 2 0 0,2-3-2 16,-3 1 0-16,0 0 1 0,0-2 1 0,0 2 2 16,4 0 2-16,-4-2-5 0,-7 1 1 0,10 1 2 15,-1-1-3-15,-4-2 1 0,-4 1 0 0,5 1-3 16,-1-1 4-16,-6-1 2 0,3-1 0 0,-6 0-1 15,10 2 1-15,-12-1-3 0,8-1 3 0,-4 1-2 16,-4 0-2-16,13 3 0 0,-7-2 1 0,2 2 0 16,-9-2 0-16,12 5 0 0,-9-2-2 0,3 2 3 15,7 2-2-15,-4-2 1 0,-3 3-3 0,7 2-1 16,1 0 2-16,-5-2 2 0,0 5-1 16,2-2 1-16,0 0 2 0,3 2-5 0,3 0 4 0,-3-2 0 15,-3 2-2-15,3-2 1 0,3 2-1 0,-8-2-5 16,2 1 5-16,0-1 2 0,3 0 5 0,0 1-7 0,2-3 5 15,4 3-1-15,-3-4 11 0,5 1-4 0,0 1 2 16,-7-2 0-16,-1 0-5 0,5 1 7 0,-2-1-4 0,-1 0-1 16,4 0-7-16,-4 0 10 0,2-1-9 0,7 1-3 15,-4-1 5-15,0-1-5 0,3-1 0 0,1 0 0 16,3 0 0-16,2-1 1 0,-8-1 0 0,1-1 4 16,8 0-5-16,-2 0 0 0,-1-1 1 0,-3 0 5 15,0 0-3-15,-3 0-1 0,3 1 2 0,-2-1 1 16,-7 0 3-16,5 1 0 0,-3-2-2 0,-3 0-5 15,1 0 6-15,1 2 1 0,-1-1-3 0,1-1-4 16,0-1 1-16,-3 1 2 0,0 0-1 0,0 0-2 16,0 1 1-16,-3-1-2 0,0 0 1 0,1 1 1 15,-1 0-1-15,1 1-1 0,1 0 1 0,1 3 0 16,0 0-1-16,-10-3 3 0,7 1-2 0,0 4-1 16,-5-2 2-16,5 2-1 0,-8 1 2 0,-2-2-3 15,4 4 2-15,-2 0-2 0,-3 1 0 0,0 0 1 0,9 4 0 16,-14-2-2-16,8 1 3 0,8 2 1 0,-7-2 3 15,6 2 0-15,-4-1 3 0,1 1 0 0,1-2 0 0,6 1 1 16,-3-1 2-16,-3-1 3 0,1 2-3 0,0-3 0 16,7 1 5-16,-1-1-2 0,-2-3 4 0,-1 1-1 15,7-2 1-15,-5 2-4 0,5-4-2 0,-1 3-2 16,-11-3-3-16,7 2-13 0,4-1-21 0,-1 1-11 16,-4 0-24-16,1-3-68 0,3 2 99 0,3-4-39 15,7-1 69-15</inkml:trace>
  <inkml:trace contextRef="#ctx0" brushRef="#br0" timeOffset="18944.28">11511 5396 334 0,'1'3'-26'16,"1"-5"-18"-16,9 1-1 0,-6 1 19 0,2 0-4 0,-5-2-22 15,6 1 52-15</inkml:trace>
  <inkml:trace contextRef="#ctx0" brushRef="#br0" timeOffset="19611.52">11594 5408 119 0,'-3'-3'112'0,"3"2"-10"15,-2 1 1-15,1-4-23 0,-6 0-12 0,7 2 1 16,4 2-25-16,-9-3-7 0,5 3-7 0,-3-2-4 15,4 2-6-15,2 2-4 0,-6-2 3 0,0 0-5 16,-5-3-1-16,8 8-2 0,-3-1-3 0,3 1 1 16,-3 4-3-16,-3 1-1 0,7 6-2 15,-5-1-2-15,4 6-1 0,-4-2-3 0,-2 0 3 0,3 3 0 16,-6-4 0-16,4 4-3 0,-3 0-1 16,8 2 4-16,-5-2-2 0,5 2 2 0,-6-4-1 0,0 1-3 15,6 1 4-15,3-5 0 0,-6 2 1 0,1-2 0 16,2 2 0-16,-8-5 1 0,7 0 1 0,-1 2-3 15,-3-5 2-15,-6 0-1 0,10 2-3 0,-6-4 4 0,6 2-3 16,-2-2 1-16,-5-2 0 0,5 1-2 0,-5-1 2 16,8 3-2-16,-3-5 1 0,-2-1 0 0,-3-5-2 0,7 1 2 15,-3 3-1-15,0-5 0 0,1-2 2 16,1 2 0-16,-1-3 0 0,-2-6-2 0,4 8-1 0,-1-8 2 16,0-1 0-16,2-1-1 0,0-3 1 0,0-1-1 15,0-2 2-15,2 2 0 0,3-4 0 0,1 1-1 16,-1-2 1-16,1-2-1 0,-3 2 1 0,5-1 0 15,-3 1-4-15,-1-4 7 0,9 1-2 0,-4 3 0 16,4-1-1-16,-2-2 0 0,5-2 0 0,-2 5 1 16,-1 0 1-16,1-3-2 0,-6 1 3 0,-4-3-1 15,6 4-1-15,1 4 2 0,0-2-2 0,-3-2 2 16,3 1-3-16,3 4 1 0,3 0-1 0,-1 7 0 16,6-7 4-16,-5 3-3 0,-3 5 1 0,2 1-2 15,3-2 3-15,-5 3-1 0,-1 5-2 0,1-5 3 16,-5 8-3-16,2-2-1 0,-3 1-1 0,3 2 2 0,0 1-1 15,-6 2 4-15,3 0-1 0,3 0-4 0,-7 1 1 16,6-3 3-16,-4 2-2 0,0 1 1 0,1 4-4 16,-1-4 4-16,0 0 1 0,2 4-2 0,-3-2 1 0,3 4 1 15,-4 1-2-15,4-1 3 0,-4-4-3 0,2 7 0 16,-3-2 3-16,0 1-2 0,-1 1 4 0,1-5-5 16,-2 1 2-16,-1 4 2 0,0 0 0 0,-1-1-1 15,-4 3 3-15,0-1 0 0,-2-2 1 0,0 3 2 16,-4-1-1-16,-1-4 2 0,-4 2-2 0,-1-2 4 15,-4 0-1-15,-4-2-1 0,1 4 1 0,-6-5-4 16,-1 0-1-16,1 1 2 0,-6-4-2 0,3-2-2 16,-2 3 0-16,4-3-9 0,-5-1-7 0,4 0 3 15,-2-2-15-15,5 0-9 0,3-4-6 0,-4 3 2 16,6-4-12-16,-1 0 0 0,3 1-2 0,6-1-4 16,0 0 2-16,4-1-56 0,2 1 66 0,4-1-39 0,5-3 83 15</inkml:trace>
  <inkml:trace contextRef="#ctx0" brushRef="#br0" timeOffset="20561.58">12179 5240 507 0,'-5'-6'35'0,"-4"-1"-9"0,7 4-34 15,1 0 108-15,-7-3-124 0,6 1-28 0,2 4 5 16,-1-3 2-16,2 4-26 0,3 0 33 0,0 2-7 16,-4-2 5-16,5 2 34 0,-3 1 2 0,-2-3 5 0,1 0 1 15,-2 0 5-15,-4-2-1 0,5 2-2 0,-2 2 0 16,-4-2-1-16,3 0-3 0,3 3 5 0,-2 0-3 15,-4-1 0-15,8 4 9 0,-2-3 3 0,-4-1 0 16,4 2 10-16,0-2-3 0,-3-2-1 0,3 0 3 16,2 5-5-16,-2-2-10 0,-3-3-2 0,4 6 0 15,-1 2-7-15,2-3 2 0,6 6-1 0,-7 0-6 16,2-7 6-16,1 1-1 0,3 8 1 0,-5-10 0 16,1 1 0-16,7 4 4 0,-7-1 1 0,5-3 1 15,-5 1 4-15,6 3-1 0,-1-3 0 0,0 4 0 16,5-1-3-16,-9 0 2 0,4-2-2 0,2-1-2 15,-7 1 0-15,-2-6 0 0,7 3 3 0,-5-1 0 16,-3-2-2-16,3 0 0 0,7 5-1 0,1-2 3 16,-8 0-2-16,0 0 1 0,-3 0-1 0,10 0 2 15,-10-1-1-15,1-2 2 0,10 3-1 0,-9-1 2 16,6-1 0-16,-2-1-2 0,3 2 0 0,-9-2 5 0,7-2-4 0,-1 2-1 16,-3-5 4-16,5 5-6 0,-2 0 4 0,4-1-1 15,-9-4-2-15,7 2-1 0,-3 0 0 0,1-2 0 16,-4-3-2-16,-2-1 1 0,3 3-1 0,-3-4 0 15,1 2 1-15,3 4-3 0,-6-8 0 0,0 6 3 16,2 0 1-16,-1-5-1 0,-1-3 1 0,2 7 0 16,-1 0-2-16,-6-6 5 0,4 11-3 0,2-5-5 15,-9 0 2-15,9 6 3 0,-10 2-4 0,8-5-1 16,-1 0-1-16,-5 4 1 0,6 0 0 0,-7 2 1 16,2-2-3-16,4 6-2 0,-1-3 1 0,-4 7 2 15,5 4-2-15,0-6 2 0,-3-2 0 0,6 5-1 16,-4 0 0-16,2-1 3 0,3 2-1 0,-3-1-2 15,-3 0 0-15,-1-1 2 0,6 7 0 0,-4-8 2 16,5 7 1-16,0-3-3 0,-3-4 4 0,1 2 2 16,2-1 2-16,10 2-1 0,-7-4 3 0,-2 0 1 15,10 0-2-15,-6-2-1 0,5 0 1 0,5 1-3 0,-2-3-4 16,-2-2 4-16,3 1-6 0,7 0 0 0,-6-1-1 16,1-2 1-16,4 1 1 0,-4-1 1 0,5 0 0 15,-4-1-2-15,3-1 0 0,-1 2-2 0,-1-1 0 16,0-2-3-16,-3-2-3 0,5 0-8 0,-3 4-2 0,-3-6 1 15,1 4-11-15,-1-5-12 0,-2 2-13 0,-1 0-1 16,2-2-19-16,-2 1-23 0,0-5 63 0,-2-2-34 16,-1 0 67-16</inkml:trace>
  <inkml:trace contextRef="#ctx0" brushRef="#br0" timeOffset="20864.57">12549 5058 497 0,'-10'-10'29'16,"4"4"-4"-16,0-1-63 0,1 1 192 0,-1 1-230 15,4 1 8-15,1 2-27 0,1 2 24 0,-2 0-9 0,2 0 61 16,-8-3 15-16,5 1 4 0,0 2 68 0,0 0 5 16,-2 0 5-16,2 2 2 0,0-2 1 0,-5 2-30 15,5-1-7-15,0 1 4 0,-2 1-35 0,0 0-5 16,-1 0-4-16,3 2-4 0,0-2-4 0,3 2-5 16,-2-2 3-16,0 2-40 0,-2-1 5 0,2 0 1 15,2-1-20-15</inkml:trace>
  <inkml:trace contextRef="#ctx0" brushRef="#br0" timeOffset="23328.7">16930 3249 308 0,'0'-5'5'0,"-4"-1"-5"0,4 4 0 0,0-1-12 15,-1 3-1-15,1 0 4 0,0-2-13 0,0 4 16 16,0-1 0-16,0-1 1 0,-2 0 18 0,-4-3 17 16,11 2 5-16,-7-2 2 0,2 3 17 0,-6-4-5 15,6 1 4-15,0 0-1 0,-2-2-3 0,2 2-5 16,0-3-6-16,-3 0-3 0,-5-2-7 0,15 5-3 16,-14-4 1-16,9 4-4 0,-2 2-4 0,0-4-2 15,-2 2 0-15,1 1 4 0,4 2-5 0,-3 0 2 16,0 0-5-16,-2-1 0 0,1 1 0 0,1-3-3 15,0 3 3-15,0 0-1 0,-2 1-3 0,4 4 1 16,-5-4 3-16,-2 4-1 0,5 3 1 0,-8-5 0 16,3 7-4-16,2-1 4 0,-3 0-3 0,-2 6-4 15,6 2 1-15,-5-1 1 0,0-2-4 0,-1 9 2 16,0 4-2-16,-1 0-1 0,0 1 1 0,-1-1-3 0,2 6 4 16,-1 3-1-16,1 2-2 0,2-2 0 0,-2 0-1 15,3 0 3-15,-7 5 0 0,4-1 0 0,1-3-1 16,0 4 0-16,0 0 1 0,-1 2 2 0,4-7-4 15,-4 5 4-15,5-5 0 0,-1 0-1 0,0 2 0 16,1-4-3-16,1 1 0 0,0-4 0 0,1 4 2 0,1-3-4 16,0 1 1-16,0 0 0 0,1-2-1 0,1-1 1 15,0-3 0-15,1 3-2 0,3-5 1 0,-3 0 2 16,5 0 0-16,-3-3 2 0,0-1 0 0,2 1-2 16,1-2 5-16,-3-4-1 0,0 1 1 0,1-3-3 15,-3-1 1-15,2-1-2 0,0-4 3 0,-4 2 0 16,4-6 0-16,0 4-2 0,-4-5 0 0,1-1 3 15,-1 1 0-15,-1-3-12 0,0 2 1 0,0 1-6 16,0-3-5-16,0 0-18 0,-1-3 11 0,1-2-64 16,-2-6 1-16,2 0-56 0,0-8 102 0,0-5-50 15,0-7 90-15</inkml:trace>
  <inkml:trace contextRef="#ctx0" brushRef="#br0" timeOffset="23566.45">16590 3154 100 0,'-2'2'-17'0,"5"4"17"0,-1 0-21 15,1 1-28-15</inkml:trace>
  <inkml:trace contextRef="#ctx0" brushRef="#br0" timeOffset="24911.75">16678 3294 104 0,'5'3'108'0,"2"-3"-3"0,-2 0-2 0,5 2-11 16,-4-2-25-16,3 0 4 0,2 0-21 0,-4-2-8 15,4 1-8-15,3 1-2 0,-5 1-9 0,4-1-5 16,1-1 1-16,-3-4-1 0,3 5-3 0,4 0 2 0,-3-1-7 16,-7-6 3-16,14 6-1 0,-8-6-2 0,2 9 0 15,4 0-3-15,-7-2-2 0,4-2-1 0,9 2 2 16,2 0-2-16,-6 2-1 0,12 2 0 0,-4-5-4 0,5 4 5 16,4-3-4-16,-1 1 1 0,-2 1 1 0,-3 1 0 15,5-3 2-15,-3-1 6 0,1 1-3 0,0 0 1 16,-6-2 5-16,8-1 0 0,-2-2 2 0,0-1-5 15,-1 0 1-15,1 2-4 0,5-4 4 0,-2 1 1 16,5-1-4-16,-5 3-3 0,1-4 1 0,2 4 1 16,-3-3-3-16,-1 0 3 0,-2 0 0 0,2 2-5 15,-3-2 5-15,1 3-3 0,-3 2 3 16,-2-3-3-16,-1 1-1 0,-1-1 4 0,2 3-4 0,-1-2 3 16,-2 4 1-16,-1-3 2 0,-2 3-3 15,2 1 1-15,-3 0 0 0,2 0 0 0,-4 1-1 0,-6 1 2 16,3-2-1-16,-5 2-3 0,-1-1 5 0,-2 2-5 15,1-1 1-15,-6 1-1 0,4-1 0 0,1-1 0 16,-8 4-1-16,7-4-1 0,-6 6-2 0,3-6 5 16,-3 7-2-16,-1 2-1 0,4-6 2 0,-4 1-2 15,-2 4 3-15,3-1-2 0,0-5 1 0,-1 5-1 0,-3-3 0 0,4 0-2 16,-1 3 0-16,0-4 1 0,0 1-1 0,-1-2 4 16,1 8-3-16,1-9-4 0,0 3 4 0,-3-1-1 15,2 4 1-15,4 2-2 0,-4-1 0 0,0 4-3 16,3-7 1-16,-3 6 2 0,2 4 0 0,1 0 0 15,-1-2-2-15,1 0-3 0,-2 4 3 0,3 0 1 16,-2 3 1-16,-3-1-3 0,4-2 2 0,-1 0 1 16,-4 4-4-16,2 0 5 0,4-3-1 0,-3 2 0 15,3 2-3-15,-3-1 2 0,1 2-1 0,3 1-2 16,-3 0 4-16,3 1 0 0,1 2 0 0,-4-1 0 16,1-2 0-16,2 8 0 0,1-5 0 0,-7 0 3 15,7 1-4-15,-4-1 1 0,1 0 3 0,-1 2-4 16,8 0 3-16,-5-6 0 0,-4 2 0 0,6 4-2 15,-7-6 2-15,6 3-2 0,-4-5 0 0,1 1 2 16,-4-1-1-16,-1 0 0 0,4-3 2 0,-5-1 0 16,8-1 1-16,-3 2 0 0,1-4 1 0,-1 3 0 0,-4-4 0 15,-1-2-3-15,8 3 0 0,-2-4 2 0,-6 1-1 16,-3-1 0-16,3 0 0 0,0-4 2 0,3 5 2 16,-1-4-2-16,-4 1 1 0,-4-1-4 0,6-3 4 0,0 1 4 15,-1 1-5-15,-7-1-2 0,0-5-2 0,14 6 5 16,-9-4-3-16,5 5 3 0,-4-7-2 0,4 4-4 15,-2-3 5-15,0 2-2 0,1 3 3 0,-10-9-4 16,9 4 1-16,-5-1 0 0,5 5-3 0,-11-6 4 16,6 0-3-16,-4 0 0 0,-2 0-2 0,9 5 1 15,-12-8 0-15,2 1 1 0,-3-2-1 0,4 4 0 16,-4-3 2-16,-1 1-3 0,0 0 3 0,-1-2-2 16,0 4 0-16,-2-2 0 0,1-1-1 0,-2 3-1 15,3 0 1-15,-5 0 0 0,1 0-3 0,2 2 3 16,-3-2-4-16,3 1 0 0,-1 1 3 0,-2-2 2 15,3 3 0-15,-1-3-4 0,2 0 6 0,-5 0-4 16,4 0 2-16,0 0 0 0,0-2 0 0,-3 1-4 16,-3-1 2-16,8 2 2 0,-9 0 0 0,4 0-3 0,-1 0 1 15,-4 0-4-15,2-1 2 0,3 1 4 0,3 1-6 0,-6-1 4 16,1 0 0-16,2 2-2 0,2-1 4 0,-2-1 0 16,1 3-1-16,1 1 1 0,-4-4-2 0,2 0 1 15,2 0-1-15,-1 1 1 0,-4-1 0 0,2 3-4 16,2 0 0-16,-3-1 1 0,2 0-3 0,-4 2 3 15,4-1-4-15,-3 1 6 0,-4 0-1 0,1-1 0 16,4 1 2-16,1-3 0 0,-2 4-1 0,9-3 2 16,-8 1 0-16,2 0 0 0,6 0 0 0,4-3 2 15,-7-3-3-15,0 3 3 0,3 0-2 0,-4 0 2 16,3-2 1-16,3 2-3 0,1 0 1 0,-4 0-2 16,4 2 1-16,-3-2 1 0,4 0-1 0,-1 0-3 15,1 0 3-15,-1 0-2 0,2 0 1 0,0 5-1 16,0-5 0-16,0 0-1 0,-2 1 1 0,1 2 2 15,2-3-1-15,-2 0-1 0,1 0 2 0,4 0 0 16,-5 0-3-16,2 0 3 0,-1 0-4 0,2 0 2 0,-2 0 0 16,0-1 0-16,2-1 1 0,2 2-1 0,-2 0 2 15,-4 0-1-15,8 2-2 0,-6-2 3 0,2 0 1 16,7 3 0-16,-7-3 2 0,-7-5-1 0,5 2 0 0,3 0 4 16,-1 1-5-16,3-1 1 0,-1-2-7 0,-4 1 8 15,-1 2-4-15,9 4 2 0,-5-1-5 0,-5 4 2 16,1-5 2-16,2 5 1 0,-4-2-1 0,3 2 0 15,2-5-1-15,-4 0-1 0,4 0 4 0,-1-2 1 16,-1 2 1-16,-3-3-4 0,8-2 6 0,-7 2-6 16,2 3 0-16,0 0 4 0,-2 0-4 0,6 2-2 15,0-1 1-15,-2-1 2 0,4 5-7 0,-1 0 6 16,1-5-5-16,2 1 0 0,-2 2 1 0,1-3 0 16,0 3-1-16,1 1 0 0,2-4 1 0,-1 1-1 15,1 5-1-15,-1-4-33 0,2-2-9 0,2-2 1 16,-1-1-37-16,1 3 2 0,2 3-77 0,1-3 4 15,5 0-22-15,2-3 0 0,2 2-8 0</inkml:trace>
  <inkml:trace contextRef="#ctx0" brushRef="#br0" timeOffset="31695.14">11478 4219 56 0,'-5'0'-6'0,"-3"0"6"0,6 0-9 16,1 0-30-16,-7 3 38 0,8-1 1 0,0 1 0 16,0-1 0-16,-5-1 0 0,5 2 0 0,0 0 1 15,-1-1 1-15,2-2 5 0,-1 0 2 0,0 0 9 16,0 5-1-16,0-5-1 0,2 1 10 0,-2 1-6 15,0-1 2-15,-2 1-2 0,4 0-5 0,-2 1-2 16,-2-2 1-16,2 1-5 0,0 1 1 0,2-3 7 16,1 2-3-16,2-2-3 0,-4 1 7 0,1-1-3 15,1 0 8-15,3 0-4 0,-1 0-1 0,3-1-4 16,-7 1-2-16,4-2 2 0,5-1-6 0,-1 0-4 0,-4 0-1 16,7-1 4-16,-2 3-4 0,-4-4 3 0,5 2 2 15,3 0-7-15,-4 0 7 0,2 0-3 0,6 1-3 16,-4-1 6-16,1 0-4 0,3 1-2 0,-2-1 3 0,-5-2-1 15,11 4 4-15,-8-4-1 0,-2 0 3 0,1 1-8 16,1 0 6-16,0 0 1 0,0-1 0 0,5 3-4 16,-6-1 1-16,3-3 1 0,-2 3-1 0,1 0 3 15,0 1-2-15,3-1 1 0,-2 1 0 0,-2-1 2 16,5-5 0-16,-1 5-2 0,-1 2 0 0,3-4 2 16,-1-1-3-16,5 1 0 0,-4 3 1 0,1-1-6 15,1 2 2-15,-2 1-4 0,-4-2 1 0,14 2 5 16,-11-3-6-16,-1 3 2 0,8-3-3 0,2 3 1 15,0 0 0-15,2-5 6 0,-2 0-4 0,-4 2-2 16,9 3 3-16,-5-8-2 0,-2 2 1 0,-6-2 2 16,4 3-3-16,1 2 0 0,0 2 2 15,-1-4-3-15,-1-1 4 0,1 3-1 0,-4 1 0 0,1 2 0 0,2-3 0 16,-2-3 3-16,-2 6-1 0,-1-4 2 0,3 4 1 16,-5 0-2-16,3 5 2 0,-2-5 0 15,-5 5-1-15,1-2 0 0,0 0-3 0,1-1 3 0,-2 4-1 16,1-1 0-16,-1-5 2 0,-2 1-5 0,6 4 2 0,-10-5 1 15,14 2-2-15,-10 2 1 0,2-2-1 0,-1-1-1 16,2 1 2-16,-4 0-2 0,1-2-2 0,10 3 5 16,-13-5-2-16,4 1 3 0,1 1 0 0,1 0-1 15,-1 0-1-15,1 0 4 0,0-2-4 0,-2-1-2 16,4 6 5-16,-4-3-6 0,2 0 2 0,-4 0 1 16,1 0-3-16,1 2 1 0,0-1-1 0,0-1 1 15,-2 0-3-15,1-1 2 0,1-3-1 0,0 4-1 16,0 0 3-16,1 0-3 0,1 0 2 0,-2 0-1 15,0 0 0-15,-2-1-1 0,2 1-2 0,2 0 2 16,-4 0 0-16,4 1-1 0,-2 1 1 0,2 1 2 16,-1-1-1-16,1 1 1 0,-1 0 0 0,1-3 0 15,-1 0 0-15,-1 0-2 0,-3 2-1 0,3-1 3 0,2 1-1 16,-2-2 1-16,-2 4 1 0,4 1-3 0,3 0 3 16,-5-5 0-16,4-2-3 0,0 2 1 0,-3 0 1 15,2 3-2-15,0-4 0 0,4 1 0 0,-9 0 0 16,7 0 5-16,-2 1-3 0,-6-1 0 0,3-1 0 0,2 1 5 15,1 3-1-15,-3-1-2 0,0-2 2 0,1 3-4 16,-2-2 1-16,-1 1 3 0,4 3-4 0,-2-2 0 16,-2-3 1-16,-1 0-2 0,2 0 1 0,1 1-1 15,-2-1-1-15,4 5-1 0,-2-5 1 0,-4 3 0 16,4 0 0-16,2-3 1 0,-4 0-1 0,4 3 0 16,-3-1 0-16,1 0 1 0,-5 1-1 0,5-3 0 15,-2 0 0-15,-4 3 1 0,3 0 2 0,-2-1-3 16,4-1 0-16,-1-1 2 0,-1 0 0 0,0 3 0 15,1 1 0-15,1-3 0 0,-1-1 0 0,2 0 2 16,-2 2-1-16,-1-2 2 0,0 1-2 0,6-1 2 16,-4-1 1-16,-2 1 1 0,3 0 0 0,-2 1-2 0,4-1 1 15,-1 0 0-15,2 0 1 0,-3 0 0 16,-1 0 0-16,-4 2-2 0,4-2 1 0,2 0-1 16,-4 0-1-16,-2 0-3 0,4 0 4 0,-1 0-2 0,1-2 0 15,9 2-2-15,-5-1-1 0,-3-1 0 0,-3-1 0 0,10 3 3 16,-8-2-3-16,-1 1 0 0,7 1 3 0,-6-2-3 15,1 1 3-15,3 1 0 0,-3-2 1 0,1-1-1 16,1 3-2-16,-1 0-1 0,-1-3 1 0,0 1 3 16,2 1 0-16,-5-1-4 0,5 2 2 0,-2 0 0 15,3 0-2-15,-3-2 4 0,3 2-4 0,-2-3 0 16,1 3 0-16,0 0 0 0,1 0-1 0,0 0 0 16,0 0 0-16,2 0 1 0,-4 0 0 0,1 0 1 15,3 0 0-15,-2 0 0 0,0 0 2 0,2-4-3 16,1 4 1-16,-3 0 1 0,2 0-2 0,-3 0-1 15,-4 0 2-15,4 0-1 0,2 1 1 0,-4 1 1 16,5-2 2-16,-2 1-4 0,2-1 4 0,1 0 1 16,2 0-4-16,-6-1 1 0,2 1 0 0,7 1 0 0,-7 2-2 15,5-1 0-15,-4 0-1 0,7-1 1 0,-7-1-2 16,9 5 2-16,-4-2 0 0,-6-3-1 0,1 0 0 16,0 0 4-16,3 0-1 0,-5 0-2 0,3 0 3 0,1 0-2 15,-3-3 1-15,3 3 0 0,2-2 0 0,-3-2-2 16,2 0 1-16,-2 1 0 0,-1 2 0 0,6-2-1 15,-8 1 0-15,4 2 0 0,-1 2 0 0,0-2 1 16,-1 0 0-16,-2 0-1 0,3 0 0 0,-1 0 0 16,2-2-1-16,-3 0 1 0,10 2 1 0,-7-1-4 15,7-2 2-15,2 3 3 0,-4-3-1 0,-5-1-1 16,7 4 1-16,0-3 0 0,-11-1-2 0,8 2 5 16,-5-1-3-16,2 0-1 0,-3 0 0 0,4 1 1 15,-4-1 0-15,-2 1 0 0,4 1 1 0,-4-1-2 16,3 1 1-16,-3-4 2 0,0 5 0 0,-1 0-3 15,0-3 0-15,1 3 0 0,-2 4 0 0,1-4 2 16,-1 2-3-16,1 1 1 0,-2-1-2 0,-3-1 2 16,1 2 1-16,1-1 1 0,-4 0-1 0,3-1 4 15,-2 2 0-15,-2-3-1 0,2 0-1 16,0 0 0-16,4 0-1 0,-7 0 0 0,4-3-1 0,-3 3-1 0,4 0 0 0,2 0 0 16,0 0 0-16,0-1 1 0,-6 1 1 15,-2 1-4-15,4-1 2 0,-1-1 2 0,3-1-2 0,-6 2 0 16,-3 0 1-16,0 0-1 0,8 0 3 0,2 0-2 15,-5-3 2-15,-4 3 0 0,9 0-1 0,-6 1 0 16,12-1-2-16,-8 0 2 0,-5-1-1 0,6-1 0 16,4 4-1-16,-5-5 0 0,-5 0 0 0,6 3 0 15,-5-5 0-15,7 6-1 0,-4-1 1 0,1-4 0 16,3 2 0-16,5 5-2 0,-3-4 1 0,-2-1 1 16,3 2 1-16,-2 0-1 0,6 0 2 0,-4 0-1 15,-2 0-1-15,-2-1 3 0,6 1-2 0,-5-2 2 16,-2 0 0-16,4 1-3 0,-7-2 4 0,5 3-3 15,-2 0 4-15,2-2-1 0,-4-1-2 0,4 1-3 16,-2 2 1-16,-1-3 1 0,0 0-2 0,0 3 2 0,-2-1-2 16,2-1 1-16,1 2 3 0,-4 2-3 0,4-2 0 15,-2 1 1-15,1-1-2 0,-2 0 1 0,2 0 0 16,0 2 0-16,-2-4 1 0,3 2-1 0,-2-3 3 0,1 3-2 16,-5 2-1-16,5-4 0 0,-2 0 0 0,3 1 2 15,-4 1 0-15,3 0 0 0,1-3-2 16,-4-2 0-16,4 2 2 0,-4-2-2 0,5 4 1 0,-7 1-1 15,6-5 1-15,-6 3 0 0,1 2 2 0,3 0-3 16,6-1 1-16,0-1 1 0,-9 1-1 0,4 1 2 16,5 0 0-16,-2-4-4 0,0-2 1 0,-7 6 2 15,-2 2-2-15,6-2-2 0,-7 0 2 0,4 0-2 16,3 0 2-16,-8 0 3 0,5 0-3 0,1 0 2 16,0 0 3-16,2 0-2 0,3 3-1 0,0-5 3 15,-6 2-3-15,4-1-2 0,-1 1 7 0,10 0-7 16,-11 0 1-16,1-2 2 0,-5-3-2 0,8 4-1 15,-7-4 0-15,5 4 3 0,-4-1-3 0,-2-1 1 16,0-2 1-16,6 5-2 0,-4-2-1 0,0 1 5 0,1-1-4 16,-1 1 0-16,-2-1 1 0,5 2 0 15,3 3 1-15,-8-4-1 0,3-1 2 0,-1 2-3 0,5 2 0 16,-7-2 0-16,6 1-3 0,-6-2 3 0,2-1-1 16,3 1-2-16,0-1 2 0,-4 0 1 0,7 2 0 0,-3-1 0 15,3-1 0-15,-1 1 0 0,1-1 0 0,0 4 0 16,0 1 0-16,-3-5-2 0,3 1 0 0,0 1 2 15,1 0 4-15,-2-2-7 0,-2 1 3 0,1-6-1 16,2 1 0-16,-5 6 5 0,4 0-5 0,-1 0 3 16,-3-2-5-16,4 4 4 0,-2 1 2 0,-2 2-3 15,4-2 0-15,-6 0 1 0,4-1-2 0,-2-1 1 16,2 4 1-16,-3-3-1 0,3-1 1 0,-3 1-1 16,4-1 0-16,2 1 2 0,-6-2-2 0,-1 3 0 15,0 0 3-15,0-3-5 0,4 0 3 0,2-1-1 16,-10 5 1-16,3-2-1 0,-2 1 0 0,4 0 1 15,-2-1-2-15,0-2 1 0,-1 5 0 0,1-1-1 0,6-4 0 16,-1 0 1-16,-4 0 0 0,7-3 2 0,-7 3 1 16,6 5-3-16,-6-5 4 0,-4 5-3 0,10-4 0 15,-10 1 2-15,6-1-3 0,-6 2 2 0,6-1 0 16,-4-4-2-16,9 1 0 0,-11 1 1 0,2-3-1 0,2 4-1 16,-4 1-5-16,0-2-6 0,0-3-6 0,7 0 5 15,-17-1-13-15,7 1-11 0,-6-5-4 0,5-3 2 16,3 2-13-16,-10-2 5 0,3 0 0 0,-8 0-1 15,5-5 8-15,8 0-2 0,-10 1-2 0,2-3-1 16,2 0-2-16,4-1-26 0,-3-2-7 0,4 2 1 16,4 4-30-16,-5-4 2 0,0 1-12 0</inkml:trace>
  <inkml:trace contextRef="#ctx0" brushRef="#br0" timeOffset="32365.1">17364 3603 734 0,'-2'-7'0'0,"1"4"-26"0,1 3-39 0,0-1 36 0,0 1-57 15,0 0 33-15,0 0 0 0,0 1-9 0,0 1 39 0,1-1 20 16,-1 1 12-16,-1 3 3 0,1-4 19 0,0 1-6 15,-4 2 2-15,4 0 2 0,0 0-10 0,0 1-2 16,0-2 1-16,0 2 0 0,0 1-3 0,0-1 0 16,4 0 0-16,-4-2 5 0,3 1-1 0,1 1 4 15,-2-2-2-15,1 0 0 0,0 1 5 0,2-1-5 16,0 0 1-16,-2-3 0 0,3 3-4 0,0-1-6 16,4-1 3-16,-1 2-4 0,-2-3-3 0,4 2 1 15,-3-1-4-15,1-1-2 0,10 4-1 0,-7-1 0 16,3-2-2-16,-4 1 3 0,6 1-4 0,5 0-2 15,-8-1 3-15,3 1 0 0,-4 0 0 0,6-1 0 16,0 1-2-16,1-2 2 0,-6 3 0 0,0-1 0 0,9 0-2 16,-8 0 1-16,1 0-1 0,-3 3 2 0,1-1 2 15,-2 1-2-15,-2 1 2 0,1-3 0 0,0 3 2 16,-3-1 0-16,3 0 0 0,1-1 1 0,-4 1 0 16,2-1-1-16,-6 0 1 0,1 1 0 0,3 0 1 0,-7 1-1 15,6-4-1-15,-7 5 3 0,1-1-1 0,1 1 1 16,-1-1 1-16,-1 0-1 0,0-2-2 0,-1 5 6 15,-1-6-5-15,2 3 0 0,-4-4 1 0,2 0-2 16,-1 8 0-16,0-9 2 0,-4 2-4 0,4 4 1 16,-1 2-2-16,-1 1 0 0,2-2 2 0,-2 0 0 15,-3-4 0-15,3 6-2 0,-3 3 5 0,-1-6-1 16,3-2 1-16,-4 6 0 0,2-1-1 0,2 0 1 16,-6-2 1-16,-1-1 0 0,0 0-3 0,-1-2 1 15,3 5-1-15,-3-2 3 0,-2-1-1 0,2 0-4 16,5 6 2-16,-2-1-3 0,-3-5 2 0,6 4 4 15,-10-1-6-15,3-1 3 0,4 2 0 0,-8-1 1 16,0-1 2-16,6 1-1 0,-7 0-1 0,3-3 0 0,4 4-1 16,0-2-3-16,-1-1-1 0,3 1-1 15,0-1-2-15,0 0 2 0,3 1-4 0,-1-2 3 16,-1 0-1-16,6 0-16 0,-4-2-7 0,3 0 2 0,-1-3-20 16,3 2 0-16,1-2-67 0,2-1 4 0,0-2-21 0,-1-2 2 15,2-3-15-15</inkml:trace>
  <inkml:trace contextRef="#ctx0" brushRef="#br0" timeOffset="33178.6">13906 3244 915 0,'-1'-13'-14'16,"1"4"3"-16,0-1-32 0,0 4 65 0,0 1-116 15,1-1 7-15,4 3 39 0,0 3-1 0,-2-3-9 16,-2 1 45-16,3-1 18 0,-1 2 17 0,-3 1 0 16,1-4 20-16,1 1-3 0,-2 2 1 0,0-2 6 0,0 3-9 15,0 0-10-15,0 0-6 0,0 0-2 0,0-2-13 16,0 7-3-16,0-2 1 0,1 0 0 0,-1 0-3 0,0 3 1 16,0-1 3-16,0 1 1 0,0 1 2 0,0 2 3 15,-1 1-3-15,-1 2 2 0,2-1 2 0,-1 0-3 16,1 3-1-16,0-1-2 0,0 0-2 15,0-1 0-15,0 4-3 0,1 1 0 0,2 4-2 0,-3 1 1 16,4-5-1-16,2 10 1 0,-3-1 1 0,2 0-4 16,0-4 2-16,-2 1 3 0,1-1-2 0,1 0 0 15,-2 2 0-15,2-1-2 0,1 3 3 0,-3 0 1 16,2-1-2-16,-2 1-2 0,0-1 0 0,-1 6 40 16,0-7-42-16,-2 3 2 0,1-5 10 0,-1 3-9 15,0-2 4-15,0-1 8 0,0-4-31 0,-3-4-10 16,1 0 21-16,-1-5 1 0,-1 4-8 0,-1-7-16 15,-1-1-13-15,-1-2 3 0,-1-1-23 0,2-2-22 16,-3-2-4-16,-1-1-7 0,4-5-21 0,-2-3-1 0,5-6-2 16</inkml:trace>
  <inkml:trace contextRef="#ctx0" brushRef="#br0" timeOffset="33678.29">14114 3017 980 0,'9'0'-28'0,"-1"2"-14"16,-3 0 1-16,6 4-10 0,-2 0-2 0,7 4 1 15,-8-1-9-15,8 4 25 0,-2-2 6 0,-3 1-1 16,3 2 29-16,-8-1 14 0,2-4 5 0,-6 2 2 16,7 0 15-16,-9 4-11 0,5-3 2 0,-2 4 1 0,5-4-10 15,1 1 3-15,-5 6-3 0,0-3-3 16,3-1 3-16,-3-4-2 0,-4 2 5 0,11 1 0 0,-12-4-2 16,2 2 4-16,7-1-4 0,-3 3 7 0,-2 2 1 0,3 0-12 15,-1 3 1-15,-2-5 3 0,5 8-7 0,-5-2-2 16,0 1 0-16,4 1-5 0,-3 1 0 0,4 1-5 15,-5 1 3-15,1 0 0 0,3 4 1 0,-3-1-1 16,-3-1-2-16,-1 1 2 0,0 0 2 0,0-1 0 16,-1 0 3-16,1-2-8 0,0-2 5 0,1-1-3 15,2 1 4-15,-1-6-1 0,3 3-2 0,-5 2 1 16,1-4-3-16,-1-3 3 0,2-1 0 0,2 7 0 16,0-7-2-16,-4-3 0 0,1-3 2 0,7 6-2 15,-8-6 2-15,2 0-5 0,-1-2-1 0,-1-3-5 16,0 0-4-16,0-1 2 0,0-2-9 0,-8-2-5 15,8 4-13-15,0-2 3 0,-4-2-14 0,2-1-26 16,2 3-9-16,-8-6-3 0,8 3-31 0,0 1 1 16,-3-10-15-16</inkml:trace>
  <inkml:trace contextRef="#ctx0" brushRef="#br0" timeOffset="34297.22">13996 3439 298 0,'-2'0'32'15,"1"-3"-32"-15,-1 3 3 0,-1 0 12 0,3 0-9 16,-1 0-9-16,1-3-1 0,0 3 6 0,0 0-3 15,0 0 6-15,0 0 16 0,0 0 1 0,0-2 2 0,0 1 16 16,0 1-7-16,0 0 1 0,0 0 8 16,0-2-8-16,1 4-1 0,4-1-4 0,-4 2-5 0,-1-1 1 15,5 1-6-15,1 0 1 0,-1-1-2 0,1 1-3 0,-1-3 2 16,5 1-1-16,-4 1 1 0,3 0 2 0,2-6 3 16,-6 4-2-16,4 0 0 0,-2-1 2 0,2 1-1 15,-3 1-1-15,1 1 0 0,1-2-2 0,-4 2-4 16,6-2 1-16,-4 0 1 0,2 1-3 0,-5-1-1 15,7 0-1-15,1-3 2 0,-7 3 0 0,6 0-2 16,-7 2 1-16,3-2-4 0,0 0 0 0,5 0-1 16,0 0-1-16,-1 0-3 0,6-2-1 0,-5 2-1 15,4-2 3-15,1 1-3 0,0 1-1 0,0 0 2 16,-7 0-2-16,7 1 4 0,-10 1-2 0,5 0 1 16,0-2-2-16,-5 3 0 0,2-2-1 0,-1 2 0 15,0 1 0-15,-5-1 2 0,7 1-1 0,-4 1-2 16,0-2-2-16,-4-1 0 0,1 1-2 0,0-1-5 15,-1 1-3-15,2 1-1 0,-3-2-6 0,0 0-15 16,0 2-17-16,3 1-14 0,-3-2-23 0,2 5 1 0,-4 0-29 16</inkml:trace>
  <inkml:trace contextRef="#ctx0" brushRef="#br0" timeOffset="71961.96">18040 3732 240 0,'-5'1'-14'0,"-1"1"10"0,3 1 0 0,-2 2-4 0,1-2 10 0,2 1 3 15,0 0-1-15,4 0 2 0,-2 1-8 0,0 1 1 16,0-1-2-16,2 1 1 0,-2-1 1 0,1 0 1 15,-1-4-1-15,0 4 1 0,0-2 2 0,0-1 1 16,0-1 1-16,-3-1 2 0,1 2 0 0,-1 1 0 16,-1-1 4-16,-1-1 5 0,2 1-4 0,-5-2 3 15,3 4 5-15,-3-4-5 0,3 2 2 0,-2 0-3 16,2-2-4-16,-3 3-2 0,2 0-1 0,-2 0-4 16,3-3-2-16,-3 5-1 0,4-4-1 0,-4 4 2 15,3-2-3-15,-3-3 1 0,3 2 0 0,-1 1 2 16,1 0 0-16,1-1 0 0,-1-2 1 0,2 0-1 15,0 3 0-15,-2 1-1 0,2 0 0 0,1-4 0 16,1 3 0-16,-2 0 3 0,-1 3-3 0,4-6 0 0,-3 3 1 16,3-3 1-16,0 4-2 0,-1-4 2 15,2 0-2-15,-1 1-2 0,2-1 3 0,-2 5 1 0,0-5-1 16,0 3-1-16,5 0 0 0,-4 2 1 0,1 0 0 16,1-1 0-16,3-1 0 0,-1 1-3 0,3-1 1 15,-4 5 2-15,6-5-2 0,-5 3 1 0,4-1 1 0,-3-2 0 16,4 0 1-16,-1-1-2 0,-3 1-1 0,4-5 3 15,-1 4 0-15,-1-2 2 0,2 1-2 0,-1-4-1 16,-3 2 0-16,2-6 6 0,-1 3-4 0,0-1 0 16,-2-5 5-16,1-1-3 0,-2 4 3 0,-1 0 1 15,1-2 0-15,0-1-3 0,-3 4 1 0,1-5 1 16,-1 6 1-16,2-3-2 0,-3-3 1 0,0 4-3 16,0-1 2-16,0 0 0 0,-3 0-2 0,2 3-2 15,1-1-2-15,-3 1 3 0,3-3-2 0,-4 2 2 16,3 3-2-16,-4 0 1 0,4 0 3 0,-1 0 3 15,-3-2 0-15,1 2-3 0,0 0 4 0,1 1 1 16,-3 0-1-16,1-1 0 0,-1 3-1 0,1-1-3 0,0 1-1 16,-1 0 2-16,1 0-5 0,-2 3 0 0,3-3 0 15,0 3-2-15,-1 0-2 0,2 0 1 0,0 0 0 16,-2 1 1-16,3 2-2 0,-1-3 1 0,3 0 1 0,-3 2 0 16,2-2 0-16,-3 2 0 0,3-1-1 0,-1 3 0 15,2-4-1-15,0-2-1 0,0 4 3 0,0 0-3 16,0-4 0-16,2 3 1 0,3-1-2 0,-2-2 3 15,-2 1-1-15,4 3 3 0,0-2 0 16,-2-2-2-16,5 4 2 0,-4-3 2 0,0-1-2 0,2 1 1 16,-3-2-1-16,3 1 0 0,1-1 0 0,-4 0 0 15,3 0 0-15,-3 0 1 0,2-1 2 0,0 1 1 16,-1 3 2-16,-2-6 5 0,1 1 1 0,2 1-3 16,-4-3 6-16,1 4 0 0,-2-4 1 0,3-1 1 15,-3 0-1-15,2 4 2 0,1-4-4 0,-3 0 2 16,0 2-1-16,0-2-2 0,1 5-1 0,-1-4 2 15,0 1-4-15,-1-1 0 0,1 3 0 16,-5-4-1-16,2 4-1 0,1-3 0 0,-1 1-3 0,-3 0 2 0,1 3-3 16,-3-1-2-16,4 1 2 0,-6 0-2 0,2 0-2 15,2 0 1-15,-5 1 0 0,5-1 0 0,-2 3 0 16,-2 0-2-16,4 4 2 0,-2-1-1 0,2 2 0 0,0-2-2 16,1 0-3-16,-3 4 0 0,3-1-1 0,-2 4 4 15,3-5-3-15,0 1-2 0,-1-1 5 0,2 5 2 16,0-2-2-16,1-2 1 0,-1-1 0 0,3-3 1 15,0 1-1-15,3 3 1 0,-1-4-1 0,1-3 1 16,-2-1 1-16,1-1 2 0,3 7 0 0,-1-6-1 16,0 1 1-16,2-5-2 0,-1 4-1 0,2-2-6 15,0-3-20-15,4 0-4 0,1-4-11 0,2 2 3 16,1-4-38-16</inkml:trace>
  <inkml:trace contextRef="#ctx0" brushRef="#br0" timeOffset="77703">20448 3186 524 0,'0'3'-90'0,"0"2"37"0,4 1 53 0,0 0-47 16</inkml:trace>
  <inkml:trace contextRef="#ctx0" brushRef="#br0" timeOffset="78078.63">20431 3370 549 0,'-20'-7'38'0,"5"7"9"16,1-3-34-16,2 2 68 0,-1-1-47 0,8 2-14 16,-2 2-5-16,3-1-1 0,0 1-17 0,1 3-1 15,3-2 1-15,0 3 0 0,0-1 1 0,0-1-2 16,0 4 2-16,-4-3 1 0,3 1 0 0,-4 2 1 16,5 3 0-16,0-3-2 0,-3 2 2 0,1-1 0 0,-2 0 0 0,4 4-3 15,1 1 0-15,4-4 3 16,-5 4 0-16,-3 0-1 0,1 0 2 0,4 2 1 15,1 1 0-15,-5 0 1 0,-1 1-1 0,-5 1 2 0,7 1-2 16,1 2 1-16,-2 2-1 0,1-1-1 0,-4 4 0 16,5 4 3-16,-10 6-4 0,10-3 0 0,-9 2-2 0,6 7 2 15,-8-2-1-15,5 3-2 0,-1 0 3 0,1 0-1 16,-2-2 1-16,-4 4-1 0,10-4 1 0,-9 1 0 16,3-2 1-16,0 0 3 0,-3-2-4 0,-1-4 0 15,4 1 2-15,2-3 1 0,-6-3 1 0,3 0-2 16,1-1 0-16,0-3-1 0,0-1 0 0,4-2 2 15,-6-1-2-15,6 4-2 0,-4-6-8 0,3 0-1 16,2-1-5-16,-5-1-19 0,3 2-3 0,-3-4 2 0,5-7-21 0,-5 2-21 16,2-1 0-16,-2-2 2 15,2-4-11-15,-2 1 0 0,-1-5-2 0</inkml:trace>
  <inkml:trace contextRef="#ctx0" brushRef="#br0" timeOffset="78995.17">20697 3263 194 0,'-2'-10'54'0,"2"-1"-13"16,0 5 2-16,2-3 5 0,-2 1-32 0,3 3-15 15,2 5-1-15,-1-3 11 0,0 1-5 0,0 1 2 16,3-2 4-16,-6 1-2 0,4 2 4 0,0 0 3 0,-4-2-1 0,1 4 0 15,-1 0 0-15,-1-2-2 0,2 6 3 0,0 2-4 16,-1-2-2-16,-1-4-1 0,0 5-2 0,-1 0 0 16,1 2 0-16,0 7-5 0,-4-7 3 0,3 1-1 15,-1-2 8-15,-1 9-9 0,-2-4 8 0,2 4 9 16,0-1-1-16,-3 2 0 0,3 1 8 0,-5 7-6 16,3 2-1-16,0-3 2 0,-1 6-9 0,1 1-4 15,-1 4-1-15,3-1-1 0,-2 2-6 0,0 3 1 16,1 2-2-16,2 4-1 0,-3-4 0 0,2 7 0 15,0 0 0-15,2-4 0 0,-3 3 1 0,-2-1 0 16,3-5 0-16,0 1-1 0,-3-2 2 0,2-7 3 16,-2 1-3-16,0-4 2 0,-2 1 1 0,5-4-3 15,-2-3 1-15,-3-4 0 0,5 1-3 0,-5 0-11 0,5-7-7 16,3 0-4-16,-3-1-14 0,-2-2-26 16,2-4-10-16,1-3-3 0,-1-3-33 0,-3-2 1 15,1 0-12-15</inkml:trace>
  <inkml:trace contextRef="#ctx0" brushRef="#br0" timeOffset="79345.17">20153 3813 649 0,'9'5'11'16,"-3"-2"-10"-16,5 0-22 0,-1 0 7 0,6 2-2 15,4 1 4-15,2-2 3 0,-3-4 6 0,9 4-3 16,2-2 7-16,2-2 4 0,4 1 1 0,-5-2-2 15,2-1 3-15,3-1-5 0,-4 0 4 16,-1-2 1-16,-2-1-3 0,-6 0 3 0,-4-1 0 0,2 1-4 16,-7 0 5-16,0-2-7 0,-2 2-3 0,-1-2-1 0,-1 0-10 0,-1 0 0 15,-1-1-92-15,2-2 30 0,-4 0-36 0,2-2 3 16,-5 0-23-16</inkml:trace>
  <inkml:trace contextRef="#ctx0" brushRef="#br0" timeOffset="80276.72">21007 3939 1216 0,'-13'-5'-6'0,"4"1"-18"0,4 4 1 0,3-2-17 0,-5 2-3 15,10 0 7-15,-5 6-27 0,2-1 11 16,2 5-3-16,4-3 4 0,-4 1 12 0,-2 6 18 0,9-3 0 16,-9 5 2-16,3-3 17 0,-3 4-1 0,-9-6 4 15,7 8 3-15,1 1-1 0,-3-4-3 0,-10 6 2 0,5-3-1 16,-1 0 0-16,9 3 5 0,-7 0 4 0,-1-2-6 15,-4 2 10-15,2 0 1 0,2 0 2 0,-2 2-2 16,3 1 3-16,-2-1-6 0,2 1-2 0,2 0-1 16,-2 3-6-16,5 6-2 0,1-5-1 0,-1 1 0 15,-1 2-3-15,0 1 3 0,4-2-1 0,0-1 0 16,-1-3 1-16,-1 1 1 0,2-3-1 0,-1-4 3 16,-2 1-2-16,-1-5-1 0,3-4 4 0,1 2-1 15,-2-5 0-15,-1-4 2 0,3 0 0 0,0-4 1 16,0-2 2-16,-6 2 0 0,4-6 1 0,-1 0-7 0,2-3 3 0,1-2 1 15,-7-2-4-15,6-2 5 16,-2 1-4-16,1-9 0 0,-3 4-2 0,2-3 3 16,3-2-3-16,-1-5-1 0,1 2 1 0,0-4-2 0,0 1-1 0,1 0 2 15,-1-5-1-15,3 0-1 16,-1-2 0-16,4 5-1 0,-3-1 0 0,5-1 2 0,-2 1-4 0,2-2 2 16,5 0 3-16,-4 1-1 0,-2-1 1 0,4-1-1 15,1-1 1-15,-2 0 0 0,-1-2-1 0,2 1-1 16,-1 3-2-16,1-4 3 0,3 4-1 0,-2 2 2 15,1-1 0-15,6 2-2 0,-8 7 3 0,3-4-2 16,2 5 3-16,-1 2-2 0,-2 1-1 0,0 2-3 16,1 2 1-16,-3 3 1 0,4 1-1 0,3 0 0 15,1 3 1-15,-7 3-3 0,4 0 3 0,-2 4 1 16,-1-1 1-16,-2 2-2 0,1 3 2 0,1 2-3 16,-4 1 2-16,-2 4 0 0,4 1-1 0,-4 0 3 15,-2 6-2-15,0 1 1 0,1-1 2 0,-4 3 5 16,-1 4-3-16,-1 1 2 0,0 0 2 0,-1-1 4 15,-1-1-1-15,-1 3 3 0,-3 2 2 0,1-6-2 16,-4-2 4-16,-1 2-4 0,-1 2 0 0,-3 0-1 0,-2-1 1 16,1 1-1-16,-9-4-2 0,-4 4 0 0,4 1 2 15,-1-3 0-15,-2-2-1 0,-9-1 4 0,6-1 0 16,-6 0-2-16,9 1 4 0,0-3-9 0,-7-2 0 16,2-1-2-16,1-4-8 0,6 2-14 0,0-1-8 0,-1-2 1 15,1-4-18-15,5-1-21 0,-1-1-7 0,6-2-7 16,-1 0-24-16,3-5-25 0,4-1 78 0,-1-3-41 15,9-1 87-15</inkml:trace>
  <inkml:trace contextRef="#ctx0" brushRef="#br0" timeOffset="80961.71">21288 4383 223 0,'-4'-2'135'0,"-1"2"-24"0,5 0 3 0,-2-1-1 16,2 1-53-16,0-2-44 0,3 2-1 0,2-2 0 16,-2 2-6-16,2-1-2 0,1-1 5 0,-1 1 2 15,1-2 3-15,-1-2-10 0,3 0 8 0,-2 0-3 16,2 1 1-16,-2-1-1 0,4-1-3 0,1-2-4 15,-5 0 1-15,5-1 3 0,0-1-4 0,0-1-2 16,2 0-2-16,-2-3 1 0,-3-3-1 0,4 2 5 16,-1-2-4-16,-1 0-5 0,2 0 6 0,1-2-3 0,-1-2 1 15,-5 7 1-15,1 0-2 0,1-3 0 0,-1 4 1 16,0 2 0-16,0-2 2 0,-4 6 1 16,-1 0-3-16,5 1-1 0,2-2 0 0,-9 7 0 0,-1 1 0 0,2 0-2 15,-1 0-2-15,-1 6 0 0,0 0-1 16,0-1 5-16,-1 6-3 0,1-2 2 0,1 1-1 0,1 1 2 15,0 1 1-15,2-1 0 0,-1 2 1 0,-4 3-3 16,1-2 1-16,0 0 1 0,-5 0 3 0,4 0-6 16,-1 2 4-16,2 0-2 0,0-1 3 0,9-2 1 15,-5 1 0-15,0 0 0 0,3-3 0 0,-6 2 0 16,9-2 2-16,-6-2-1 0,0-1-1 0,3 2-2 16,3-1 0-16,-2-4-1 0,9 1 0 0,0-1 0 15,-1-2 0-15,3-1 0 0,-3-2 0 0,-1 0 1 16,4-4 1-16,-3 1-8 0,0-3 3 0,-2-3-4 15,-3-1-5-15,3-1 2 0,-1-1-8 0,-2-3 0 16,3 0-1-16,-3-3-4 0,0 1-6 0,-5 0-3 16,4-1-8-16,-3 3-22 0,-3-6-6 0,-3 4-1 15,1 1-27-15,-2-1 0 0,0 0-12 0</inkml:trace>
  <inkml:trace contextRef="#ctx0" brushRef="#br0" timeOffset="81291.16">21595 3625 1068 0,'-5'0'5'0,"1"1"-10"0,2 2-1 0,5 2 5 16,2 3-11-16,0 1-1 0,3 2 0 0,7 2-22 15,1-1-7-15,3 4 4 0,-3-3-29 0,-5-1-30 0,7-1-12 16,3-1 12-16,-5-2 97 0,1-4-75 0</inkml:trace>
  <inkml:trace contextRef="#ctx0" brushRef="#br0" timeOffset="91338.51">18705 3774 76 0,'10'-5'-14'0,"-7"-1"14"0,7 3-12 15,-6-3-37-15,6 1 49 0,-1 0 0 0,1 0 0 16,-1-1 0-16,2 0 0 0,-3 0 0 0</inkml:trace>
  <inkml:trace contextRef="#ctx0" brushRef="#br0" timeOffset="91794.15">18550 3829 9 0,'-5'-2'-1'0,"0"2"1"0,4 0 0 16,-2 0 0-16,-1 2 1 0,1 0-2 0,0-1 1 16,2 1-4-16,-3 1 4 0,3 0-1 0,-2-1-1 15,0 1 2-15,1-2 0 0,2 1 0 0,-2-1 0 16,2-1 0-16,0 0 0 0,0 0 0 0,0 0 0 15,0 0 0-15,0 0 0 0,0 0 0 0,2-1 0 16,-2-9 0-16,2 10 0 0,-1-6 0 0,-1 1 0 16</inkml:trace>
  <inkml:trace contextRef="#ctx0" brushRef="#br0" timeOffset="92927.63">18392 3895 242 0,'0'2'26'0,"-3"1"-10"16,3 3 2-16,3-1-9 0,1 0-7 16,-4 1 3-16,6-3-10 0,0 2 0 0,-1-1-2 0,3 4 1 15,-2-6 0-15,-1 1 5 0,-2-1 1 16,2-4 0-16,-2 4 3 0,0-4 7 0,-5 2 3 0,2-5 0 15,-1 2 6-15,1-2 5 0,0 4-2 0,-5 1 3 0,2-3 3 16,-5 3-8-16,3-2 0 0,4-1-1 16,-2 0-7-16,-4 0-7 0,-4 1-1 0,8 1 3 15,3-6-6-15,0 4-1 0,0 2-2 0,-1-3 2 0,-7 4 0 0,3 0 1 16,2-3 1-16,-5 0-5 16,-6 5 3-16,4-1 1 0,-5 1 0 0,4-1-1 15,1 1 0-15,6-4 0 0,-6 6-1 0,4-1 4 0,4-3-1 16,-6 1 1-16,5 2 0 0,-8 1-1 0,3-3 2 15,2 7 0-15,-2-2 1 0,2 5-4 0,-4-3 2 0,3 2 3 16,5-3 3-16,2 3-4 0,0 1 5 0,0-6 1 16,-2 4 0-16,2-3 0 0,2-1 0 0,-4 5-2 15,1-1-1-15,-1-3-1 0,1 5-3 0,-4-1 0 16,0-1 0-16,5-1 3 0,-3 3-1 0,2-3 1 16,-3 1 0-16,4-1 2 0,0 2 0 0,0-3 0 15,0 3-3-15,0-1 0 0,4-1-3 0,0-3 0 16,-4 4 0-16,2-2-2 0,1-3-1 0,2-2 2 15,3 0 1-15,-2-2 3 0,-3 0 0 0,5 0-1 16,3 0 1-16,-3-4 3 0,-5 0-3 0,6-1 1 16,-2 2-4-16,-1-5 3 0,2 3-2 0,-3-4-1 15,1 1 0-15,0 0 0 0,4-1-1 0,-4 1-1 0,0-2 1 16,4 2-2-16,-6 1 1 0,7-1 1 16,-8-2 3-16,-1-2-5 0,7 10 1 0,-7-9 1 0,3 3 1 15,-1 0 1-15,-2-1-3 0,-4 3 5 0,6 3-3 0,-1-2 1 16,-2-2 2-16,4 4-1 0,0 3-2 0,-5-1 4 15,1-2-3-15,1-1 0 0,-2 1 2 0,0 2-2 16,-2-2 1-16,1 3 0 0,-6-8-1 0,7 8-1 16,-3 0 0-16,0 1 2 0,-2-1-1 0,4 3 0 15,-4-1 1-15,-1 0-4 0,0 1 1 0,-4 1 4 16,7 0-5-16,-2-1 0 0,-4 3-1 16,-5-6 0-16,12 8 0 0,-3-3 0 0,-2 3-2 0,3-2 2 15,-8-3 0-15,7 3 0 0,-1 2 2 16,6 2-3-16,-8-7 1 0,3 5 0 0,2 1 1 0,0-1 0 15,1 0 0-15,-1 3-1 0,2-3 1 0,1-1 0 16,0 3-1-16,1-2 0 0,9-2 1 0,-9 0-1 0,9 4 1 0,-7-7-1 16,0 3 1-16,8 1 1 0,-8-3 1 15,7 1 5-15,-10-5 0 0,1 0-1 0,7 2 8 0,-3-2 1 16,6 0 1-16,-10-2-1 0,6-1 1 16,-3 0-1-16,-2-4-1 0,7 3 3 15,-9-3-3-15,2 1-4 0,-2-2 2 0,0-1-4 0,1 4 0 16,-1-3 1-16,8 3-1 0,-6 1-3 0,-4-6 3 0,2 4-2 15,0 1 2-15,-4-3-1 0,0 4 0 0,3-1-3 16,-9-3 0-16,-1-1 2 0,11 9-3 0,-4-3 2 16,-6-7-2-16,6 9-1 0,-15-10 2 0,12 4-1 15,1 7 0-15,0-1 0 0,-7-1-1 0,1-1-2 16,-1 5 0-16,5-1 0 0,3 4-1 0,-2-2-1 16,-8-1 1-16,9 1-1 0,0 3 1 0,1-4-1 15,-3 2 1-15,5 3-2 0,0-4 1 0,-5 8 0 16,8-8-2-16,-1 2 0 0,-1 1 0 0,2 2-3 15,0-2 2-15,0 2-2 0,5 0-2 0,3-4-44 16,-4 3-15-16,10-3-1 0,2 0-50 0,-2-3-45 0,5-2 111 16,3-3-75-16,3-2 127 0</inkml:trace>
  <inkml:trace contextRef="#ctx0" brushRef="#br0" timeOffset="94275.7">18355 4196 455 0,'-10'-4'6'0,"7"3"-8"0,2 1-16 0,-6 0 17 16,9 0-38-16,-1 1-13 0,4 3 6 15,-2 2 0-15,-1-1-13 0,-4-1 24 0,5 1 1 0,-1 1 0 16,-2-1 25-16,5 0 8 0,-7-1 7 0,-3 1 5 16,5 0 7-16,-3 0 13 0,3-1 1 15,3 1 1-15,-6 0 11 0,0-1-11 0,2 3 3 0,1-3 1 16,0 1-11-16,4 1 0 0,-2-1-5 0,-1 1 1 15,6 2-2-15,-4-1-1 0,6 1-1 0,-6 1-2 16,-1 0-3-16,1 2-5 0,3-1 0 0,-2 2 0 16,3 1-6-16,0 0 2 0,2-1-3 0,1 4 0 0,2 0 0 0,-2-1 1 15,-1 4 0-15,5-5 1 0,0 7-1 16,1-1-2-16,-3 4 2 0,5-4-2 0,-1 4 0 0,1-2 0 16,2-6 0-16,-3 6 2 0,5-5 2 0,-4 0 4 15,2-6 0-15,0 5 0 0,-4 0 4 0,6-1 3 16,-2 6-5-16,3-4 8 0,-3 2 0 0,1 3-5 15,4 3 3-15,-7-4-2 0,3 2-3 0,-2 4-4 16,4-2 0-16,-3 4-1 0,6-4-2 0,0 3 1 0,-3 0-2 16,6 2 0-16,-4 3 1 0,-1 3 5 15,4-1 1-15,-5 0-1 0,-5 2 5 0,1 3-1 16,1-3-1-16,-4 1 3 0,4 2-3 0,-3-4-3 16,-2 1-3-16,0 4 2 0,0-3-3 0,-1 1-2 15,1-1 0-15,4 3-1 0,-6-3-1 0,2 1 2 0,-1-3 0 0,-1 2-1 16,1 3 2-16,-4-5-1 0,1 0 3 0,-1 1-2 15,-2-4 1-15,0 1-1 0,1-1-1 0,-3-4 3 16,-2-6-2-16,3 4 1 0,-2-2 3 16,0-5-5-16,3 1 3 0,-3-4 0 0,3 2-3 0,-3-5 2 15,6 0-3-15,-5 1 1 0,6-6-2 16,-2 0-1-16,2-2 0 0,-2-3-18 0,1-4-1 0,2 0 4 16,3-4-21-16,-3-4 1 0,4-5-22 0,3-4 7 15,0-3-7-15,6-4-9 0,6-4-2 0,1-2 5 16,1-3-17-16,5-3 10 0,1 1 1 0,-1 0-1 15,-1-2 70-15,1 2-43 0</inkml:trace>
  <inkml:trace contextRef="#ctx0" brushRef="#br0" timeOffset="95194.84">20996 5668 824 0,'-16'1'10'0,"3"4"-3"0,6-2-9 16,0 4 7-16,-4 2-34 0,3 2-1 0,4 3-10 16,-4 0 4-16,3 2 2 0,-4 3-11 15,-2 0 20-15,3 0 1 0,-3 0 2 0,4 3 20 0,-5-8 16 16,4 5 9-16,-3-2-1 0,2 2 19 0,1-2 5 15,-3-1 5-15,1 0 5 0,-1-5 5 0,5 7-13 16,-3 0-2-16,-1 1 0 0,4-1-15 0,-4 3-6 16,3-2-5-16,2 3-3 0,-3 0-8 0,3-2-4 15,0 1-1-15,-2 1-1 0,5 0-3 0,-4 1-3 16,3 1 0-16,1 4 1 0,-3 1 0 0,1-3 1 16,0 6 1-16,3 1-5 0,-1-3 5 0,-2 7-2 15,0 1 3-15,3-3-1 0,-1 1-1 0,1 0 1 16,-1-1 0-16,-1-1 0 0,1 3 2 0,1-6-2 15,1 0 0-15,0 2 1 0,-2 1-1 0,2-5 1 16,0 1-2-16,0-3 1 0,0 1 0 0,0-1 1 16,0-3 0-16,0-5 0 0,0-4 3 0,0 1-1 15,0-2 1-15,0-4-2 0,0-4 1 0,2 0 6 16,-2-6-2-16,0 0 1 0,0-1 4 0,0-6 0 0,-2-2-1 16,2-4 2-16,0-4-4 0,0-2-3 0,0-3-2 15,0-3 2-15,0-2-4 0,0-3 1 0,0-3 0 0,2-1-1 16,-2-4 1-16,0 0-2 0,1-4 3 0,-1-4-1 15,2 0 0-15,1-2-2 0,-3-1 5 0,2-1-6 16,-1 1 3-16,1-3 0 0,-1 3-2 0,3-1-1 16,0 3 0-16,1-2-1 0,3 3-3 0,-3-1 1 15,6-5-3-15,-2 2 4 0,4 3-3 16,-1-4 1-16,2 6 1 0,1-2 2 0,-1-1-2 0,1 6 3 16,0 3-1-16,3-1-2 0,-3 4 1 15,-1 3 1-15,-2 2-4 0,10 1 5 0,-6 1-2 0,1 3 0 16,5 4 2-16,-6-4-2 0,9 9-1 0,2 1 3 15,5 4-4-15,-9 1 1 0,4 5-1 0,0 2-1 16,-2 0 1-16,3 5 0 0,-11-1-2 0,7 3 4 16,-4 5-2-16,-1 2 2 0,2 7-1 0,-2 2-1 15,1 3 2-15,-1 1 2 0,0 6 0 0,-3-2 0 16,2 2 1-16,-3 1-1 0,-1-1 4 0,-2 0 0 0,1 3 0 16,-5-1 1-16,0-1-1 0,3 2 3 0,-8-4 0 0,3 4 2 15,-1-1 0-15,0-1-1 0,-2-2 2 0,-3-1 0 16,3 6 1-16,-3-9 0 0,0 7 1 0,-6-6 1 15,1-1 3-15,-5-4-3 0,4 2 4 0,-5-4 0 16,-3-1 1-16,0 2 0 0,-4-7 2 0,1 2 3 16,1-4-2-16,-4 1 2 0,3-3 3 0,-4-4-7 15,1 0 1-15,-2-3 6 0,-2-1-8 0,-1 0 0 16,1-5-7-16,-4-2 2 0,1 0-1 0,-4-2 0 16,4-1-3-16,2 1 0 0,-3-4-1 0,-1-1-6 15,3 0 4-15,4-3-6 0,3 0-4 0,0-1-5 16,0 1-5-16,0-2-2 0,13-1-7 0,-2 2-19 15,5-5-10-15,0 5 3 0,-1-4-25 0,4-1-24 16,10-1-13-16,4 1-2 0,-1-1-28 0,4-4-7 0,2 4 1 16,8-3 7-16,-4 2 140 0,4-2-95 0</inkml:trace>
  <inkml:trace contextRef="#ctx0" brushRef="#br0" timeOffset="95912.1">21427 6619 1170 0,'-7'-4'35'0,"6"-3"-14"0,1 6-2 15,1-1 4-15,6 2-32 0,-3 2-1 0,6-1-7 0,1-2-7 16,0 1 1-16,-2 0 4 0,1-8-7 0,2 2 9 16,3 1 0-16,-4-6 0 0,6 3 11 15,-6-1 2-15,1-1 4 0,-2-1-1 0,4 3 2 16,-1-3 3-16,-2-3 0 0,1 3-1 0,-7-5 3 0,4 5-2 16,2-4 2-16,2 2-2 0,-2-1 0 0,-5 0 3 15,1-2-3-15,5 0 6 0,-2 2 0 0,-3-2 1 16,-3 1-2-16,0 1 1 0,-1-1 1 0,4 3-3 15,1 1-2-15,-4 1-1 0,0 3-3 0,2 0-1 16,5 3-1-16,1 0 0 0,-7 4-3 0,1 0-1 16,-1 0 1-16,-5 4-1 0,8 0-1 0,-5 3 0 15,-1 0 5-15,-1 3-4 0,1 1 2 0,1 1 0 16,-3 3 0-16,3 0 1 0,-3 3-1 0,2-3 1 16,1 4 1-16,-2-1 0 0,3 2 1 0,0-3 0 0,-1 4-1 15,4-4 4-15,4-1-1 0,-5-2 1 0,5 2-4 16,-2-2 5-16,4 0 0 0,-3-3 4 0,5-2-1 15,-2 2 0-15,-1-1 4 0,1 2 1 0,0-5 1 0,-1-3-4 16,-1 0 2-16,2 2-5 0,-1-5 1 0,1-1 4 16,0 0-5-16,-1-4-3 0,4-3 0 0,-5-2 2 15,1-2-1-15,1-3 1 0,0 3-2 0,-4-8-4 16,2 3 2-16,0-1-3 0,-5 1-2 0,2 0-2 16,0-4-6-16,-2 3-17 0,-2-4-4 15,3 4 7-15,-3-2-16 0,-1 0-13 0,-3 2 10 0,0 0-36 16,-2-1-1-16,-3 1-9 0,4 1-4 15,-7-1-4-15,5 3-10 0,-7 0 0 0,7-2-7 0</inkml:trace>
  <inkml:trace contextRef="#ctx0" brushRef="#br0" timeOffset="96170.69">21873 5806 963 0,'-9'-3'59'0,"6"1"-18"16,4 4-56-16,-1 1 212 0,0 2-228 0,2 1 10 15,0 5-5-15,5 3 9 0,-3-1 8 0,2 0-7 16,-1 5-7-16,-2-3 7 0,5 0-16 0,-4-1-3 15,6-1-46-15,-7-2 18 0,5-3-28 0,-3-3-9 16,-1-5-12-16,3 0 22 0,-4 1 90 0,3-7-68 16</inkml:trace>
  <inkml:trace contextRef="#ctx0" brushRef="#br0" timeOffset="96420.18">22657 5031 665 0,'6'6'-142'0</inkml:trace>
  <inkml:trace contextRef="#ctx0" brushRef="#br0" timeOffset="97062.07">22759 5083 1074 0,'-11'-13'96'0,"6"1"-94"0,1 2 13 0,-1-1 25 0,3 3-24 16,1 2-20-16,1 1-24 0,0 2 5 0,1 1 4 16,-1 1-22-16,2 1 10 0,-2 0 1 0,0 0-6 15,1 1 14-15,-1 3 7 0,0-3 4 0,0 2 0 16,2 0 8-16,-2 1 2 0,0 0 1 0,0-1 0 16,-2 1 1-16,1 0 3 0,1-2 0 0,-2 1 5 15,1 0 1-15,-1-3 7 0,2 0 0 0,0 2 0 16,0-2 9-16,-3 0-9 0,3 1 4 0,-2-1-4 15,1 0-7-15,-1 0 0 0,2 0-4 0,-1 0 1 16,-1 0-2-16,1 0-2 0,-3 0 0 0,-3 0 1 0,2 0-3 0,2 0 2 16,1 2 0-16,-3 0-2 0,1-1 2 0,-1 1-3 15,2 1 0-15,-5 0 2 0,5 0-3 0,-3 0 1 16,1 2-1-16,-3 0-1 0,2-1 2 0,-2 3-1 16,0 2 1-16,-1 1 0 0,-1 1-1 0,-1-4-2 15,0 4 3-15,2 5 0 0,-4-2-1 0,2-1 1 16,-2 1 0-16,-1 0-1 0,0 0 0 0,-3 4 1 15,1-3 0-15,2-2 0 0,-3 0-2 0,1 4 1 16,6-1 1-16,-2-2 0 0,-4-2 0 0,0 1-1 0,4 1-1 16,1 2 2-16,6 0 0 0,-9-5 0 15,3 0 1-15,1 0-1 0,4-2 2 0,6-1-1 16,-1 1-1-16,-3-2 2 0,1-3-2 0,-1-2-1 0,4-2-2 0,-2 0 0 16,2 0-2-16,0 0 2 0,3-3 2 0,-3-5-4 15,2 2 5-15,10 1-2 0,-9-3 1 0,15 2 0 16,-13-7-1-16,7 1-1 0,1-1-1 0,4-3 2 15,2 2-1-15,-3-5 0 0,1 0 1 0,2-4-1 16,0 4 2-16,3-2 1 0,-2-2 0 0,1 1 0 16,-1-2 0-16,-1 2 1 0,3 0-1 0,-2 5 0 15,-1-7-2-15,2 7 2 0,-4-2 0 0,3 3-1 16,-2 1 1-16,-1-1-1 0,3 0 3 0,-4 4-1 16,0-1-1-16,3 2 0 0,-5 0 2 0,-1 3 0 15,-1 2 2-15,-1 0-2 0,-8 1 1 0,8 2 1 16,-8 0-1-16,1 3 3 0,-1 0-3 0,-3 0-1 15,0 4 3-15,-7 3-4 0,4 0-2 0,-9 4-6 16,5 2-7-16,-4 3-56 0,-1 1-46 0,-4 2 57 0,2 0 60 0,-2-2-61 16</inkml:trace>
  <inkml:trace contextRef="#ctx0" brushRef="#br0" timeOffset="102211.97">18448 3447 202 0,'0'0'-48'0,"0"0"12"0,-2 0 2 0,4 0-7 16,-2 1 41-16,0-2-6 0,1 1 4 0,1 0 2 15,-2-3 4-15,0 0-3 0,6 1 3 0,-4-3 0 16,-2-3 10-16,3 7-1 0,0-2 2 0,5 0 3 16,-2 3 0-16,2 0 1 0,-5-5 0 0,3 2-4 15,-3 1-1-15,-1-1 1 0,0-2-6 0,-4 0 0 16,2 1-1-16,-2-4-2 0,2 6-1 0,2 1 11 0,-2-2-5 0,0 1 0 15,0 2 3-15,0-2-4 0,0 1 6 16,2 1-10-16,-1 0-1 0,2-6-1 0,2 6-1 0,-5 0 0 16,3-2-3-16,3 2 0 0,-4-2 1 0,-2-5 0 15,2 5 0-15,-2 0 3 0,0-5-1 0,0 2 4 16,1-3 3-16,-1 0 7 0,2 5-4 0,-1-2 3 16,-1 2 4-16,5-2-3 0,-2 1-2 0,-3-1 1 15,2-1-5-15,1-1-3 0,0 0-1 0,0 2 1 16,-1-1-3-16,-2 1 0 0,0 5-2 0,0-2 3 15,0 1 1-15,-2-7 4 0,1 6 5 0,-4 1-5 16,2-4 8-16,1-1-2 0,2-2 1 0,0 3 3 0,-5 0-3 16,2 2-2-16,0-2-2 0,0 1-2 15,1-1-1-15,-4 0-1 0,3 4-2 0,0-4 0 16,1 5-3-16,-2-3-1 0,0 1-1 0,3-4 2 16,-9 6-3-16,9-3 1 0,-9 3-2 0,6 0 2 15,-7 0-2-15,0-2 3 0,6 1 1 0,-4 1-3 0,2-2 2 16,1 1 0-16,-4-3 0 0,6 1 3 15,1 2-2-15,1-4-2 0,2 3 1 0,-8-1-1 16,5 3 0-16,-8 0-1 0,3 0 0 0,2 0 0 0,0 0-1 0,1-1-1 16,-9 1 1-16,12 0 0 0,-6-2 0 0,7 1-1 15,-9 1 1-15,4-2-1 0,1 4 1 0,-3-1 0 16,7-1 1-16,-10 3-2 0,0-3 0 0,3 0 0 16,5-1 0-16,0 1 2 0,-10 0-2 0,4 0 1 15,2-2 1-15,-1 2 0 0,1 2 2 0,2 1-2 16,-6-3-1-16,1 3 1 0,3-3-2 0,-4 2 1 15,-2-1 2-15,2-1-4 0,5 5 1 0,-7-4 0 16,4 4-1-16,-2-5 1 0,3 6 0 0,0-4 0 0,-2 1 0 16,3 2 0-16,-1 0 2 0,-2-4-2 15,1 1 1-15,3 2 1 0,-2 3-2 0,1-6 1 0,0 7 1 0,-3-5-2 16,4 0 0-16,-4 7 0 16,1-7 1-16,3 3-1 0,-5-1 0 0,1 3 0 0,1-3 2 0,-1-2-2 15,-1 3 0-15,0-1 1 0,2 6-3 0,-4-5 6 16,4 0-2-16,-4 1-1 0,-1-3 2 0,-3 1-2 15,6 5 2-15,-3-6-3 0,-2-1 3 0,2 2-3 16,1 0 0-16,2 0 0 0,-1 2 0 0,-1 3 0 16,-3-9-1-16,5 7 1 0,-3-3-1 0,11 3 1 15,-11-3-1-15,7-1 0 0,1 6 0 0,0-4 0 16,3 0-1-16,-8-1 2 0,11 5-3 0,-13-6 2 16,10 4 0-16,-6-2 1 0,5 1 1 0,-7-3-1 15,8 4 0-15,0 0-1 0,-6-3 1 0,1 0 3 16,5 1-3-16,-7-1 0 0,7 1 0 0,0 0 0 15,-3 0 1-15,1 1-1 0,0 1 1 0,5-1 0 16,-5 0 0-16,4 2-1 0,-7-1 1 0,8 0-1 0,-3 0 0 0,1 0 1 16,2 1-2-16,0 1 1 15,-3-3 0-15,-3 3 0 0,4-1 0 0,-1 2 0 0,5 0 0 0,-5 0 1 16,-1 0 1-16,1 0-1 0,2 0 2 16,4 2-1-16,-3-2 0 0,1 2-1 0,-2-2-1 0,6 1 0 15,-5-1-1-15,0 0 1 0,3 3 0 0,-3-1 0 16,1-1 2-16,-1-2-2 0,0 2 0 0,0 1 2 15,2 0-1-15,-1-2 1 0,1 1-1 16,-2-1 3-16,6 3-1 0,-3-4 0 0,-1 1 1 0,-2-2 5 16,2-1-4-16,-2 2 3 0,0-1 0 0,0 0-2 15,-2 2-1-15,2-1 3 0,2-2-4 0,2 1 0 16,-2 1-1-16,1 1 1 0,3-3 0 0,-4-1-3 16,1 0 3-16,-1 4-3 0,1 0-1 0,-3-2 2 15,0 2 3-15,6 0-3 0,-4-1 4 0,-1-1 1 16,7 2 0-16,-5 2 1 0,-1-2 1 0,9-2-2 15,-10 1-2-15,4-1 2 0,0 2-5 0,-2-2 4 16,6 2-4-16,-5-1 0 0,8-1 1 0,-10-2-1 16,6 4 1-16,-4-2 0 0,7-1-2 0,0 0-1 15,-9 1 1-15,3-1 0 0,2 2 0 0,5-3-1 16,-9 3 2-16,0-1 0 0,5 1 0 0,1 1-1 0,-1-3 4 0,-2 1-5 16,-1 0 2-16,3 2 0 0,-3-1-1 15,6-1-1-15,-4 1 0 0,-2-1 0 0,0 4 0 0,4-2 0 16,-1 0 0-16,0-2 0 0,1 1-2 0,2-2 3 15,-6 4-1-15,5-2 0 0,1-1-1 0,0-6 1 16,0 5-2-16,-2 1 2 0,1-4 1 0,2 3-1 16,-1-6 0-16,0 2 1 0,2 4 0 0,-2-3 2 15,-3-5-2-15,4 3 2 0,-1 2-3 0,2-1 5 16,-1 1 0-16,-1-2-3 0,0-6 0 0,2 6 0 16,-2 0-2-16,-2-3 1 0,4 2 1 0,-2-2-2 15,0-3 1-15,0 1 2 0,2 2 0 0,-7-1 0 16,3-1-1-16,2 2 1 0,-3-6-2 0,0 6 3 15,2-2-3-15,-1 1 0 0,0-2 2 0,1 1-2 16,2-1 0-16,-1-2 1 0,0 5-1 0,4-5 2 0,3-1-1 0,-5 0-2 16,-3-2 2-16,2 3 0 15,1-4-2-15,-2 3 0 0,6-5 3 0,-9 3-3 16,6 3 0-16,3-4 0 0,2 1 1 0,-1-3-1 16,2 3 0-16,4-2 0 0,-7-1-4 0,0-1 5 15,0 1-1-15,-1-2 2 0,0 1-4 0,3-1 1 16,-2 0 1-16,-4 1 0 0,2-1 0 0,4 1 0 15,-3-2 1-15,-2 1-1 0,3-1 3 0,-1 1-2 0,0 1 1 16,0-3-1-16,-1 3-1 0,3-2 3 0,-6 0 0 16,6-2-3-16,-7 2 3 0,1 0-2 0,2-2 1 0,-1 2-1 15,-1 3 3-15,0-5-4 0,0 5 2 0,-6 1 3 16,5-1-5-16,4-4 3 0,-6 8-1 0,-4-7 3 16,7-1-3-16,-1 4 3 0,-1-4 1 0,-7 1-2 15,6 0 4-15,-7 3-1 0,-1-3 0 0,-1 4-4 16,0-2 2-16,-1-4-1 0,1 4-2 0,0-4 5 15,3-3-6-15,-1 5 0 0,5-4 3 0,1 0 2 16,-8 2-7-16,2 0 5 0,1-1-4 0,-3 3 0 0,0 1 3 0,-2-4-3 16,2 3-1-16,-3-2-1 15,8 0 3-15,-5 0-1 0,0 1 0 0,2 1 0 16,1-1 2-16,0 1 0 0,-6 2 2 0,3-2 1 0,3 1-5 0,0 0 3 16,-9-1-2-16,1 0 0 0,3 0 1 15,-4-3-1-15,0 1 0 0,6 2-1 0,-10-4 4 16,6 3 2-16,4 2-1 0,0-3-3 0,-2 1-2 15,-6-1 3-15,8 5-3 0,-3-3 3 0,-5-2-2 16,4 0-1-16,-6 4 3 0,1-1 0 0,-1-1 1 0,2 5-2 16,4-3 1-16,-9-2-2 0,4-1 0 0,-2 7-1 15,1-5 0-15,2-3-1 0,0 7 2 0,-1-4-1 16,-4-1 1-16,7 5-1 0,-2-1-2 0,2-1 5 16,-5-1-3-16,3 4 0 0,2-2-2 0,-4 1 0 15,3 1 1-15,-1-3 0 0,-2 5 2 0,4-2-6 16,-2 2 2-16,-1-1 2 0,1 1 3 15,0 3-3-15,0-2 1 0,3 1 0 0,-4 0-7 0,3 1 12 16,-4 0-6-16,5 2 1 0,-4 1-3 0,1 0 3 16,2 0 1-16,-5 0-5 0,3 1 6 0,2 1-2 0,-5-1 0 0,1 2-3 15,2 1 3-15,-3 0-5 16,0 1 3-16,-1 0 2 0,1 1-1 0,-2 2-5 0,1-2 4 0,1 0-1 16,-7 2 0-16,6-1 3 0,-1 2-1 0,2-4 2 15,-5 4-4-15,2-3 2 0,-3 1 1 0,1 5 1 16,11-5 0-16,-7 1-2 0,-4 1 1 0,4 4-6 15,2-4 5-15,-2 2 3 0,2-2-4 0,4 1 0 16,-10 1 1-16,8 3 0 0,-3-5 2 0,-1 2-8 16,7-3-12-16,-6 0-10 0,3 6-15 0,-3-1-90 15,8 0 114-15,3-6-46 0,1 0 66 0</inkml:trace>
  <inkml:trace contextRef="#ctx0" brushRef="#br0" timeOffset="140683.67">21317 8944 236 0,'-15'-3'14'0,"4"3"-14"0,5 0 2 16,-3-1-4-16,-1 1 4 0,6 0-2 0,0 0 0 16,-2 1-10-16,5 1 4 0,-3-1-5 0,4 1 6 15,-6-2 4-15,1 0-2 0,-1 0 7 0,0 0 0 16,-4 0 3-16,6 0-7 0,-7-2 3 0,0 2 8 15,4 0-4-15,0 0-6 0,-5 0 8 0,1 2-7 16,7-1 1-16,-9 1 6 0,4 0-9 0,-7 1 1 16,3-2-1-16,1 1 0 0,-1-1 1 0,1 1 0 15,1 0-1-15,0-1 1 0,4 2-1 0,-4-1-1 16,3 1 3-16,4 0-1 0,-4 0 1 0,3 0-4 16,0 1 2-16,-4 0 3 0,6 1 0 0,0 0 3 0,-5-1 2 15,6 3-6-15,-9-1 11 0,7 0 3 0,-3 1-3 16,7-1-2-16,-9 0 3 0,4 2-1 0,-1 0-9 0,1 0 6 15,4 1-7-15,-7-1 0 0,3 3-2 0,-1 2 3 16,1 1-3-16,0-2 0 0,-1 4 4 0,1-2-5 16,-1 4 3-16,3 0-5 0,-8-2 3 0,6 1 3 15,-4-1-3-15,2 0 6 0,-1 1 0 0,-1 4-1 16,1-4 9-16,-1-1-1 0,-1 4-2 0,6 2 0 16,-6 2 0-16,2 1 3 0,2-1 2 0,0 1-3 15,1 0 6-15,0 0 3 0,-1 2-1 0,3-2 1 16,1 3 2-16,1-1-13 0,-1 0 8 0</inkml:trace>
  <inkml:trace contextRef="#ctx1" brushRef="#br0">10995 8895 0</inkml:trace>
  <inkml:trace contextRef="#ctx1" brushRef="#br0" timeOffset="20996.26">17716 5807 0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22:31.5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21389 9339 76 0,'-8'11'-14'0,"5"-5"14"0,0-1-34 0,-3 3 7 0,2-3 27 16,1-5 0-16,-1 3 0 0,-1-2 0 15,3 1 0-15,-1 3 0 0,-3-1 3 0,3 0 1 0,1-3-4 16,-3 1 6-16,2 2-1 0,0 1-4 0,3-3 5 16,-3-1-5-16,-2 4 6 0,2-2-1 0,2 0 0 15,-3 4 4-15,0-6 2 0,-1 1 3 0,3 2-3 16,1 3 1-16,-6-7-5 0,4 0-2 0,2 1 2 16,-1 1-7-16,-3-1 0 0,4 1 0 0,-1 0 0 15,1-2 0-15,-1-2 1 0,2 0 3 0,-1 1 3 16,1-2 0-16,-2 0 9 0,2-1 2 0,0 0 0 15,0-1 9-15,0 3 6 0,-5-5 2 0,5 3 1 0,-1-2 5 16,1 1-4-16,-2 4-6 0,2-2 6 0,0 1-10 0,0 1-2 16,0-1-5-16,0 0-3 0,0 2-4 0,0-1-4 15,0-1 4-15,0 1-2 0,-1-7-2 0,1 8 2 16,0 0 0-16,0-2 2 0,0 1 2 0,0-1-2 16,0 0-1-16,0-1-2 0,0-6-1 0,0 9-7 15,0 0 3-15,1 1-1 0,-1-1-5 0,2 2 0 16,1 0 0-16,0 2 0 0,0 3 0 0,-1-4 2 15,-1 0-3-15,2 5 1 0,1-2 2 0,-1 4 1 16,-2 1-2-16,1 1 0 0,-1 1 1 0,1 2 0 16,1 1 0-16,-3 1 1 0,2 5 0 0,-2-1-2 15,-2 3 2-15,-3 1-2 0,4 3 1 0,-2 3 0 16,-4 1-1-16,4 3 0 0,-1 1 0 0,-1-3 0 16,0 0 0-16,2 6 1 0,-3-3-1 0,3 0 0 15,-1 1 0-15,-2-3-1 0,5 1 0 0,-3 1 0 16,3 3 0-16,-1-7 0 0,-4-1-2 0,3-4 3 0,0 1 0 15,-4-6 1-15,1-1 2 0,-3-4 4 0,-1-1-4 16,2-5 3-16,1 0 0 0,2 0 0 0,-6-3 0 16,3-2 4-16,-5-3-4 0,7 2-1 0,-3-4 1 0,-1-1-2 15,4 0 0-15,-4-3 0 0,6-1-2 0,-4-1 0 16,5-3 0-16,-2 0 1 0,8-1 1 0,-8-4 0 16,2 2 1-16,6-3 0 0,-1 0 1 0,3-2-1 15,1-1 0-15,-4-2-1 0,2-2 0 0,3 1-1 16,2-4-2-16,0 2 1 0,-2-1-3 0,4-4 4 15,-2-3-2-15,4-1-1 0,-2-4 2 0,-2-1-1 16,4 0-1-16,-4-7 1 0,1 2 0 0,1-1 1 16,-2 3 2-16,4-2 5 0,-2 0 0 0,0 1-1 15,0-4 6-15,1 0 2 0,1 0 1 0,-2 7-2 16,0-3 1-16,-3 2-5 0,1 2-1 0,2 0 2 16,0 2-7-16,-3 4 0 0,2 0-5 0,1 0 1 15,-2-2-2-15,0 4 0 0,2 1 2 0,-1 2-3 16,2 5 1-16,1-1-5 0,-2 6 2 0,0 0 1 15,3 4-4-15,0 2 0 0,1 3-3 0,-1 3 0 16,-2-1 1-16,-2 4 0 0,4 0 2 0,-2 4-1 16,-4 0 2-16,3 3 1 0,2-1 2 0,-7 3-2 0,5-1 2 0,5 3 2 15,-11 2 0-15,6-2 0 0,-2 1 2 0,-4 4 3 16,-5 1-3-16,8 2 3 0,-8-1 1 0,0-1 1 16,1 0 0-16,-7 4 2 0,-3-1 1 0,-2 2-7 15,1-2 4-15,-2 1-1 0,-3 3-3 0,-3-2 5 16,-3 0-3-16,4 0-2 0,-4 0 6 0,-2-4 2 15,1 0 0-15,-7-4 2 0,1 2 2 0,0-1 0 16,-2-2-1-16,-3-2 3 0,3-2 0 0,-5-1-7 16,2-1-1-16,2-1-1 0,6 0-6 0,-2-3-2 15,2 4-2-15,0-4-9 0,1 0-1 0,7 0-16 16,-4 2-4-16,9-2-5 0,1 0-19 0,3 0-18 16,3 0-11-16,-1-1 5 0,4 1-25 0,1 0 13 15,5 0-1-15,-2-1-1 0,6 0 14 0,-5 1 4 16,2-2 9-16,15 4 8 0,-4-2 59 0,7 3-34 0</inkml:trace>
  <inkml:trace contextRef="#ctx0" brushRef="#br0" timeOffset="784.73">21622 9863 307 0,'-2'0'21'0,"1"-2"-4"0,1 2 1 15,1 2-10-15,1-2-1 0,-1 5 5 0,6-4-11 0,-3 2 2 16,4 2-3-16,2 1-2 0,-6-3 2 15,1 1 0-15,-3 2 3 0,9-3 7 0,-2-1 0 16,-7 2 9-16,-2-2-3 0,1 3 3 0,2-1 8 0,4-4-10 16,-6 2-1-16,1-2 3 0,1 5-12 0,3-4 13 15,-4-1 4-15,-1-1-5 0,-2 1 15 0,1 0 3 16,-8-4 3-16,6 0 6 0,-1-6-1 0,3-4-4 16,-1 5-3-16,1-4-1 0,0-3-7 0,0-1-6 15,4 1-4-15,-4 1 1 0,0 0-9 0,-1 4-6 16,1-4 0-16,3 2-1 0,5-1-4 0,-3 1-1 15,-4 2-2-15,7 0 2 0,1 0-1 0,-1 0 0 16,5 2-2-16,3 1 0 0,-7 0 0 0,1 0 1 16,2 2 1-16,-1 1-4 0,0 1 2 0,0 0 2 15,-5 1-1-15,1 2 0 0,-3-1 0 0,6 2 0 16,-5 0 2-16,2 0 0 0,-3 0 2 0,-1 0-2 16,-3 0 3-16,1 0-2 0,1 2 1 0,-2-1 1 0,-2 4-3 15,1-2 2-15,-2 0-1 0,-1 2-1 0,3 1 0 16,-5 1 0-16,4-1-2 0,-1 3 1 0,1-1 0 0,-2 2 1 15,4-1 0-15,-4 1 1 0,4 1-1 0,0-2-2 16,4 4 0-16,-3-2 2 0,-1 0-3 0,6 1 0 16,-2-1 0-16,7-1 0 0,-5 1 0 0,0 0 3 15,4-2-1-15,-2 2-1 0,4-3 2 0,-1 0-1 16,2 1 1-16,-2-1 1 0,1-8 2 0,1 10-4 16,-1-7 1-16,1-3 3 0,-2 0-2 0,0 0 1 15,-3 0-1-15,1 0 1 0,2 1-1 0,-1-2 1 16,-2-2-2-16,1-1-1 0,-3-3-4 0,2 2 1 15,0-5-5-15,-2-2-23 0,4-2-9 0,-4-1-2 16,2 0-27-16,1-3-33 0,-4 1-14 0,3-2 22 16,-2 0 96-16,1 1-79 0</inkml:trace>
  <inkml:trace contextRef="#ctx0" brushRef="#br0" timeOffset="1000.73">22064 8872 1291 0,'-19'-11'10'0,"8"6"-6"0,5 4 0 0,-2-1-16 15,6 2 1-15,4 6-8 0,4 4-17 0,0 5-39 16,4 1-19-16,1 3 2 0,1 2-49 0,-2 2 1 15,1 2-29-15</inkml:trace>
  <inkml:trace contextRef="#ctx0" brushRef="#br0" timeOffset="1483.43">22850 9778 952 0,'-1'0'75'15,"1"0"-73"-15,1 1 3 0,1-1 6 0,-2 5-1 16,6 3-11-16,-1 3 1 0,-2-3 1 0,3 6-3 15,-3 0 2-15,-3 2-1 0,5 3 1 0,-2 1 1 16,-3-1-1-16,-4 0 2 0,4 5-1 0,-4 1 1 16,1 0 1-16,-1 2-2 0,-4-1-1 0,0 3 2 15,-3-1-2-15,1 2 0 0,-2 0-2 0,-1-3-2 16,1 1 0-16,-4-3-13 0,3-1-6 0,-1-2-1 16,2-2-17-16,2-3-32 0,-1-2-16 0,0-1-3 15,0-3-40-15,0 0 2 0,6-7-22 0</inkml:trace>
  <inkml:trace contextRef="#ctx0" brushRef="#br0" timeOffset="2199.94">23491 9075 613 0,'-5'-7'42'0,"-3"1"28"16,6 5-104-16,1-3 290 0,-1 4-267 0,4 4 1 16,-1 2 0-16,4 3-1 0,0 2 3 0,0 7 2 15,2 1 1-15,-3 1 1 0,-3 4 3 0,-1-2 3 16,0 4 7-16,0 4-2 0,-1 0 7 0,1 0 8 15,-5 1 2-15,0 2 0 0,0 2 9 0,-2 0-3 16,0-2-1-16,-2 0 0 0,1 1-3 0,2-1-7 0,-5 4-3 16,1-4 1-16,5 1-8 0,-2-1-1 15,0 2-3-15,-2-2 1 0,4 3-3 0,-3-3-2 0,2-3 2 16,-2 1 0-16,0-4-2 0,2 5 2 0,-2-6-1 16,3-2 2-16,-2-4 1 0,2-2 3 0,2-1-2 15,-4-6 3-15,4-2 1 0,-5-1-3 0,4-5 4 0,2-1-4 16,-1-2-1-16,-2 0-4 0,2-3 0 0,3-2-1 15,-3-1-4-15,1-7-2 0,-2-4 0 0,0-7-1 16,4 1-2-16,-1-2 5 0,-2-7 0 0,-2 1 1 16,2-4 4-16,0-3-1 0,1 2 2 0,-4-3-1 15,3-2 1-15,-5 0-2 0,2-3-1 0,-2-5 1 16,1 2-1-16,3 0 2 0,-1 0-2 16,0-4 0-16,-1 4 1 0,4-3-1 0,2 1 0 0,0 0 0 15,0 4-3-15,0-2 2 0,4-1 2 16,3 6-3-16,-2-2 0 0,5 1-1 0,-4 4-3 0,3 1 6 15,2-3-5-15,2 4-1 0,-2 7 0 0,0-3 0 16,1 3-1-16,3 2 0 0,-1 4-4 0,3 7 2 16,0 2-3-16,1 6 0 0,-1-5 0 0,3 9 0 15,-1 5 0-15,2-1 3 0,-4 5 1 0,5 1 1 16,-1 1 2-16,-4 5 0 0,0 5 4 0,-1 3-3 0,0-2 1 16,-2 1-1-16,0 2 5 0,-3 4-1 0,2 4 0 0,-4-5 5 15,-4 3-1-15,4-4 2 0,-6 3 2 16,0 0 2-16,-3 2-1 0,0-4 2 0,-1 1 0 0,-2 1-1 15,0 2 1-15,-7-4-3 0,-1 1 0 0,-3 0-4 16,1 2-3-16,-1-2 2 0,-5 1-6 0,5 0-18 16,-2-4-11-16,5 2-3 0,-1 1-24 0,-1-7-39 15,-2-1-9-15,2 0-5 0,0-1-45 0,-1-2 1 16,3-2-16-16</inkml:trace>
  <inkml:trace contextRef="#ctx0" brushRef="#br0" timeOffset="2883.49">23695 9982 587 0,'-5'2'41'0,"1"-2"-4"0,2 0-33 0,-1 0 95 15,1 0-84-15,4 3-3 0,-2-1-9 0,1-1 3 16,-1-1-5-16,8 2 4 0,-6-2 10 0,-2 0 1 15,1 0 11-15,1-3 13 0,0 0 0 0,1-2-1 16,3 2 16-16,-6-5-6 0,3 0-4 0,5 0 0 16,-6-3-9-16,-2-2-9 0,6-1-3 0,0 0 1 15,-1-2-11-15,1 2-3 0,-4-3-2 0,1 3-3 16,6 0-3-16,4-1 0 0,-11 3-2 0,1-1 2 16,5-1-2-16,-2 2-2 0,6-1 2 0,-1 2-2 15,0-3-3-15,-3 4 1 0,8-1 0 0,-2 0-1 16,-1 2 0-16,-1-1 1 0,1 3-4 0,0-1 7 0,-2 1-3 15,0 1-1-15,-4 0 0 0,3 1-2 0,-2 2 1 16,0 1-2-16,1 1 2 0,-4 1-4 0,3 0 1 0,-2 0 3 16,0 1-3-16,-3 3 4 0,4 0 0 0,-4 1 0 15,-2 0 4-15,1 1-3 0,-1 3 2 0,1 1-1 16,-2 1 2-16,3 2-2 0,-3-1 1 0,0 2 1 16,0 4-2-16,0-1 1 0,0-1-2 0,2 4 1 15,-1-3 0-15,1 5 2 0,-1-3-2 0,3 0 2 16,0 3 0-16,-1 0-1 0,2 2 1 0,3-4 0 15,-3 5 0-15,3-1 0 0,-4 0 0 0,4-1-1 16,2-2 1-16,-6 1-2 0,6-2-2 0,-4 1 9 16,2-4-5-16,-2-5-1 0,4 3 2 0,-1-3 1 15,-3-1 3-15,2-1-3 0,0-4 0 0,-2-3-1 16,2-1 1-16,-1-1-2 0,0-1 0 0,-3-1-7 16,5-4-7-16,-3-5 0 0,1 1-11 0,-4-2-15 15,5-3-8-15,-7-3 2 0,6-4-20 0,-3 1-19 16,-2-4-6-16,1-1-1 0,5-3-20 0,-3-4 0 0,-1 5-7 15</inkml:trace>
  <inkml:trace contextRef="#ctx0" brushRef="#br0" timeOffset="3108.84">24065 9117 1215 0,'-8'-6'67'15,"3"3"-65"-15,5 3-21 0,-3 0 10 0,1 1 13 16,2 4-43-16,2 5-1 0,-1 1 0 0,1 1 1 16,1 5 2-16,-1-2-2 0,1 3-7 0,-1 1 3 15,-1 3-16-15,1-6-28 0,-1 1-11 0,1-1 5 16,-1-3-37-16,4 9-5 0</inkml:trace>
  <inkml:trace contextRef="#ctx0" brushRef="#br0" timeOffset="3685.56">24321 8535 731 0,'-5'-14'98'0,"-3"0"-40"0,5 3 7 0,3 1-18 15,-1 3-34-15,1 0 6 0,0 1-22 0,0 1 3 16,4 2-2-16,1 2-6 0,1-3 4 0,-6 0 0 15,2-1 4-15,0 5-3 0,-2 0 1 0,1 0-2 0,1-3-1 16,-4 3 5-16,-3 0-5 0,5 1 1 0,0-1-1 16,2 4 3-16,-2-3 0 0,2 1 2 0,1 1-2 15,0 0 2-15,0 0 0 0,-1 0 1 0,-2 4 1 16,0-3-2-16,-5 4 3 0,2 2-1 0,1-6 0 0,2 4-2 16,-3 0 1-16,3 0 2 0,-8 1-2 0,3-1-1 15,5-1 1-15,0 0 0 0,-9 1-1 0,7 2 2 16,-1-2-2-16,3 3-1 0,-3-8 3 0,6 8-3 15,-4-3 1-15,-4-1-3 0,5 4 1 0,5-6-1 16,-4 5-3-16,-2-7-10 0,7 5-4 0,-6-7 2 16,8 4-13-16,-7-2-15 0,7-3-9 15,-8 6 1-15,0-6-19 0,3 0-23 0,-4 4 64 16,4-1-38-16,-6-2 70 0</inkml:trace>
  <inkml:trace contextRef="#ctx0" brushRef="#br0" timeOffset="4683.89">23962 7813 857 0,'-12'-9'55'0,"7"1"-53"0,0 3-10 15,2-1 1-15,2 3-3 0,1-2-11 0,0 5 8 16,1-1-1-16,1-1 0 0,4 2 6 0,-1 0 8 16,3 2 7-16,-4-2 2 0,1-2 10 0,3 2 5 15,3-3 0-15,-5 3 4 0,4-3 5 0,2 1-9 16,1-1 1-16,-1 0-2 0,1 1-6 0,1 1-4 15,2 1-3-15,1-2-2 0,1 2-2 0,-3 0-3 0,3 0 0 16,-3 0-1-16,3 2-1 0,-3 1 2 0,3 0-2 16,-4 2-1-16,0-2 2 0,0 5 1 0,10 1 2 0,-9-3-4 15,4 2 2-15,-1 2 4 0,2-1 2 0,7 7 5 16,-5-4 3-16,3 4-4 0,-6 0-1 0,8 6 4 16,-8-5-5-16,3 2-3 0,0-2-2 15,-8 4-4-15,1-2-1 0,0 3-1 0,2-2-1 16,-11-2 1-16,7 4-3 0,-2 3 3 0,-2 0-1 0,-4-3-2 15,6 5 2-15,-2-4 1 0,-4-1-1 0,3 5 1 16,-3-2 0-16,-1 0-1 0,3-1 0 0,-6-2 2 16,2 3-1-16,2-3 1 0,0 0 2 0,-5-1-2 15,3-4 3-15,3 3-2 0,-4-2 1 0,-1-1 3 16,-1 3-2-16,2-1-2 0,0-1 4 0,-2-1-4 16,1 3 2-16,-1-2-1 0,0 4 1 0,0-2-1 15,0-1 0-15,0 1 1 0,0 4-3 0,-1-2 3 0,-1 0 0 16,0 0-2-16,1-3 0 0,-1 1 0 0,-2 1-1 0,2-2 2 15,-1-2-2-15,1 3-1 0,-1-1 1 0,-2 2 0 16,2-1-1-16,2 1 3 0,-6 1-1 0,3-3-1 16,1 1 1-16,-4 0 0 0,3 1 0 15,-3 3 1-15,1-2 1 0,1 3-4 0,-3-3 1 16,-3-2 0-16,5 2 4 0,-3 0-4 0,-1 5 1 0,1-7 0 16,-4 4 1-16,4-2 3 0,-4 0-2 0,1 6-1 15,-1-1-2-15,0 1 1 0,1-2-1 0,-2 2 3 16,3 2-2-16,0-3 0 0,0-1 3 0,-4-1-1 15,8 2 0-15,-1-5 1 0,-3 0-1 0,4 3-1 16,3-4 0-16,-7-2-1 0,6 0 1 0,-4-1-1 16,-2 0 3-16,1-1-3 0,5 0 1 0,-6 1 3 15,4-1-1-15,-1-3 0 0,-5-1 1 0,2 2-1 16,5-2 5-16,-1 3-4 0,-4-2 2 0,5 2-4 16,-5-1 1-16,3 0 0 0,2 5-3 0,-5-1 5 15,0-2-5-15,-2-1 1 0,7 0 3 0,-6-2-2 16,0 0-1-16,1 2 3 0,0-4-4 0,2 1-2 0,1-1 0 15,-3 1 0-15,0 0 0 0,2 1-1 0,1-2-2 16,-2-2 1-16,3 2 0 0,2-4-14 0,-3 2-5 0,3-3-6 16,2 1-14-16,-2-1-46 0,4-3-28 0,1 1-8 15,0-2-60-15,5-1 3 0,-1-2-42 0</inkml:trace>
  <inkml:trace contextRef="#ctx0" brushRef="#br0" timeOffset="41990.64">2276 14253 266 0,'-2'-3'36'0,"-1"0"-35"0,3-1 27 16,-3 1-5-16,-4 0 21 0,1-2-16 16,1 4-12-16,1-2 2 0,4 1 2 0,0 1-12 0,-2 1 4 15,-3-2 3-15,5 2-2 0,-3-2 9 0,0 1 16 16,3-1 0-16,-6-1-1 0,1 0 17 0,-3 0-4 15,4-2-5-15,0 0 5 0,1 2-10 0,0-3-13 16,0 0-4-16,1 1 1 0,2-1-16 0,-6-1-4 0,6 1-2 16,-1 0-1-16,-1-1-4 0,-1-2 2 0,-5 0 0 0,3 2-2 15,-6-1 3-15,5 1-1 0,0-3 5 16,3 2-3-16,-5 2 2 0,5 1-3 0,-4 2-1 0,4-5 3 16,5 4-1-16,-5 0 1 0,-2 4-5 0,0 0-1 15,3-4 1-15,-2 4-1 0,-4 0-2 0,6 0 1 16,-7 0-2-16,3 1 2 15,4-2 2-15,-3 1-3 0,1 0 3 0,8-5 2 16,-4 3 0-16,0 2 1 0,0 0 0 0,0 0 0 0,2 0 3 0,1 0 0 16,-1 0 0-16,-4 0-2 0,4 0 0 15,-2 0 1-15,1 2-2 0,-1 0 1 0,0 2-4 0,0-2-1 0,6-2 1 16,2-2 3-16,0 1 0 0,2 1-3 0,-2-2 2 16,3-1 0-16,-5 0 3 0,2-3-1 15,-7 1 0-15,9 0 0 0,-7 2-1 16,5-5 3-16,1 5-2 0,2 0 3 0,-1-2-3 0,7 3 0 15,0 1 1-15,-4-2-2 0,1-2 0 0,0 2 1 16,-1-2-1-16,1 4 0 0,0-4-1 0,2-3 0 16,3 6 1-16,-4-2-2 0,7 2-1 0,-6-1 3 15,5 1-3-15,-4-5 3 0,-3 5-2 0,3 4-1 0,-1-2 3 16,0-2 0-16,-4 2 0 16,1 2 0-16,-1 2 0 0,1 6 0 0,1-9 2 15,-3 2-1-15,3 5 1 0,-1-3 0 0,0-2 1 16,1 3 1-16,-2-1 0 0,2 1 1 0,-1 1-2 0,0 1 1 15,-1-4-1-15,2 3 5 0,4-3-3 0,-9-4 0 16,4 5 0-16,-1-5 0 0,2 3 2 0,4-1 2 16,-4-2-3-16,3 3 4 0,-6 0-1 0,13 3 3 15,-5-6 2-15,0 5-3 0,-4-2 3 0,3-3-3 0,2 3-1 0,-6-6-5 16,2 3 1-16,1 3 0 0,-1-3-4 0,-2 2 1 16,2-2-3-16,3 3 1 0,-5 0 0 0,2 2 2 15,-2-3-2-15,0-2 0 0,0 3 1 0,-1 0 3 16,1 0 2-16,-3-3-3 0,1 2 3 0,1-1 0 15,0 1 1-15,-1 1 3 0,1 2-1 0,1-5-5 16,-2 3 0-16,1 0 1 0,4-2-4 0,-2 4 2 0,-1-3 0 0,0 2-3 16,0-2 3-16,2 1-2 0,1-1 4 0,-1-1-2 15,-4 2-1-15,4-3 8 0,-2 0-4 0,2 2 1 16,-5-2 5-16,6 2-1 0,-3 1-2 0,4-2 2 16,-4-1-4-16,5 5-4 0,-7-3 2 0,4 1-1 15,1 0-3-15,-1 0-2 0,3 0 5 0,-5-3-5 16,8 3 1-16,-6 1-1 15,7-1 0-15,-5-3 3 0,5 0-2 0,-8 0 6 16,5-3-2-16,-3 3 1 0,4 0 5 0,-4-2-4 16,0 2-1-16,2 0 4 0,-3-2-6 0,4 1 1 15,-2 1-4-15,-4-5 3 0,5 2-1 0,-4 3-2 0,1 0 2 16,-2-3-3-16,-1 3 0 0,1 0 0 0,3 0 0 16,1 1 0-16,-6-1 0 0,6 0-1 0,-4 0 1 15,5 0 0-15,-2 0 0 0,2 0 2 0,0-1-2 0,-5 1 0 16,5-3 0-16,0 1 1 0,-1-1-1 0,1 3 3 0,3 0-1 0,-7-5 0 15,0 4-1-15,3-1-1 0,0 2 1 0,-3-2 1 16,3 2-1-16,-3-1-2 0,-1-2 1 0,2 4 0 16,-1-1 4-16,-1 2-4 0,2-2 1 0,1 0-3 15,-2 0 2-15,0 3 0 16,3 0-2-16,-3 0 2 0,1 0-1 0,0-1 1 16,3 3 2-16,-5-1-1 0,5 0 0 15,-2-1 3-15,0 2-3 0,-1-5-1 0,-3 6-1 16,6-1 3-16,-1-4-2 0,3 4 2 0,-9-2-2 15,6 0-1-15,-7-1 2 0,11 1 3 0,-3-2-1 0,0 1-3 16,-2 3 2-16,8-4-2 0,0 2 0 0,0 1 4 16,4 0-4-16,-6-1 0 0,4-1 2 0,1 3-2 15,-6-4 3-15,2 1-3 0,-2 1 1 0,0-1 2 16,2 2-2-16,-2-1-1 0,1 1-1 0,-2-1 0 16,1 0 1-16,1 0 0 0,4 0 0 0,-2 0-3 15,0 0 3-15,0 1 1 0,1-3 1 0,0 1-2 16,1 2 1-16,1-2 0 0,-4 0 1 0,3-1 1 15,4 2 0-15,-4-3-1 0,1 2 2 0,1-1-1 16,-3 1 1-16,4 0 2 0,0-1 3 0,-5 1-3 16,2 1 5-16,-2-3-3 0,0 1 1 0,1 1-1 15,-3 0-2-15,1-1-1 0,-4 1 0 16,2-1 0-16,-3-1 0 0,1 2-1 0,3 1-4 0,-8-1 3 16,1-1-2-16,6 1 5 0,-3-1-2 0,1 1-4 15,-4-2 7-15,6 0-4 0,-5 0 7 0,5 0-5 16,4 0-1-16,-14 0 1 0,10 0 0 0,-5-2 1 15,9 2 0-15,-12-3-2 0,6 3-3 0,-1-1 4 0,2-1-2 16,4 0 1-16,-6 1-2 0,3-1-2 0,-5-1 2 16,8 3 1-16,-3-1 4 0,-1-3-4 0,-3 3 2 0,3-2-3 15,-4 1 3-15,-3 1 2 0,5-3-4 0,-1 3 3 16,-6-2-6-16,2 1 3 0,-1 1 1 0,-1-1-1 16,-1-1 0-16,0 0 1 0,2 1 0 0,-4 1-4 15,4-3 4-15,0 3-1 0,-2-4-1 0,0 4 1 16,3-1-3-16,0-1-2 0,6 1 1 0,-9-1 1 15,4 2 0-15,-3-3-1 0,6 3 0 0,-4-2 2 16,6 1-1-16,-6-1 2 0,-3 0-1 0,5 1 3 16,-2-1-1-16,7 3 1 0,-7-3-1 0,8 3-3 15,-6-2 0-15,-2 2 5 0,1-1-5 0,4 1 0 16,-3-2 0-16,-3 2 0 0,-1-1 0 0,1-1-1 16,1 2 2-16,-3-1-1 0,3 1-2 0,-1-2 2 15,-1 0-6-15,2 2 6 0,1 0-2 0,3-1 4 16,-3-2-3-16,0 3 1 0,-2 0 3 0,4-2-3 0,2 1 0 15,-2-4 0-15,4 0 0 0,-5 4-2 0,-1-3 2 16,-1 1-4-16,8-3 4 0,-4 3-2 0,-1-3 1 16,-1 2-1-16,-4 1 1 0,6-2 0 0,2 2 0 0,-1-1 1 15,-3 2 2-15,1-1-3 0,0 0 2 0,4 0-1 16,-2-1-2-16,3 4 2 0,0-3-4 0,-2 0-2 16,1 2 2-16,1-3 4 0,-2 4-1 0,2 0 0 15,2 0 2-15,-7 0-1 0,5 0 0 0,-5 0 1 16,4 0-2-16,-4 0 1 0,4 2 1 0,-7-2-1 15,3 0 1-15,2 0-1 0,-3 0 0 0,4-2 5 16,-4 2-3-16,0-1 1 0,-4 1-1 0,4 0 0 16,-4 0 1-16,1-2-1 0,0 2 1 0,-2 0-1 15,-2 0-1-15,2 0-1 0,2-1 3 16,-1-1-3-16,2-1 2 0,-3 1 0 0,2 2 0 16,-8-3 1-16,9 0 1 0,-8-2-2 0,2 4 1 0,0-1 0 15,-3-1 0-15,6 2-1 0,-7-3 0 0,6 4 1 16,-1-3 0-16,2 3 1 0,-8-1-1 0,2-1-1 15,3 2 2-15,-8 0 0 0,8 0-2 0,-5 0 1 16,-1 0 0-16,-2 0-3 0,0 0 2 0,0 0-1 0,1 0-1 16,-1 0 0-16,0 0 2 0,0 0-5 0,0 0 1 15,2 5 3-15,-1-2-1 0,2 0 0 0,1-1 0 0,-3 1-1 16,-1-2-1-16,3 4 4 0,-1-2-2 0,3 0-1 16,-2-1 1-16,-3 1-1 0,4 2 1 0,3 0 1 15,-4-2 0-15,-3-2-1 0,5 1 1 0,-2 1 0 16,0 0-1-16,-2-1 0 0,3 1-1 0,2-2 0 15,-3 3 0-15,0-1 2 0,3 0 1 0,-2 0-2 16,-1-1 3-16,1-1-1 0,0 1 1 0,-3-1-3 16,-1-1 3-16,3 0-5 0,2 2 1 0,-2-2 1 15,-1 0-1-15,1-2-1 0,0 1 2 0,3 1-1 16,1 0-2-16,-1-2 4 0,-1-1-1 0,4 3 0 16,-1-2-2-16,-3-1 2 0,3 3 2 0,-2-1-3 15,2-1 1-15,-4 1-1 0,6-1 1 0,-7 0-1 16,6 2 2-16,-4-1-2 0,3-1 1 0,-3-2 2 15,3 2-2-15,-4 2 0 0,6-2 2 0,-6 1-1 16,4-1-1-16,-1 2 0 0,0-1 0 0,3-4 3 0,-4 5-2 16,4-3-1-16,2-2 2 0,-1 2 1 0,2 0 0 15,-2-3 0-15,3 1-1 0,2-1-2 0,-1 1 1 0,1-1 4 16,0 4-4-16,1-1-1 0,1-3 1 0,0-1 1 16,-3 4 1-16,2 3-3 0,3-1 2 0,-6-4-2 15,4 0 0-15,-2 0 1 0,1 5 2 0,-3-1-5 16,0-4 2-16,-1 2 0 0,1 0 0 0,3 1 0 15,-3-1 0-15,-1 0 0 0,-5-3-4 0,4 4 3 16,6 2-1-16,-9-1-2 0,2-4 3 0,3 5-4 16,4 0 2-16,-3 3-5 0,1-3-1 0,3-2 2 15,-3 2-3-15,-2 0 0 0,3 4 0 0,2-4-2 16,-3 0 4-16,-1 0-2 0,4 4-1 0,-1-2 4 16,4-2-1-16,-3 1 2 0,3-1-5 0,-5 2-2 15,5-4 4-15,3 1-2 0,-1 1 3 0,-1 1-6 16,-2-1 2-16,5 4 2 0,-2-6 3 0,-2-1 2 15,3 3 3-15,-3-2 0 0,0 2 1 0,-1 0-2 16,1-4 0-16,-5 0 4 0,8 4-1 0,0 0 1 16,-7 0 2-16,4 2-3 0,-2-2 1 0,-1 3 4 15,3 0-5-15,-5-1 0 0,2 3 1 0,-3-5-4 0,-2 3 1 16,3 0 2-16,1-5 2 0,-3 2-2 0,-2 0 1 0,3 0-1 16,-2 2 0-16,0-1 5 0,3-2-5 0,-3-1 2 15,2 2 1-15,5-4-2 0,-7 4 3 0,0-2-2 16,0-3 1-16,7 2 0 0,-10 2 0 0,6-1-5 15,-6 0 2-15,3-1 0 0,2 3-2 0,4 0 2 16,-6 2-1-16,2-1 0 0,3 3 3 0,-3-3-2 16,-4-1 0-16,-7 2 3 0,8-2-3 0,-2 0 1 15,1 0-2-15,-9 0-2 0,2-5 3 0,5 5 1 16,1 0-1-16,-2 0-1 0,-3 2 1 0,2-4 0 16,-2 2 2-16,4 0-1 0,1 3-1 0,-2-3 1 15,-1 0 1-15,2 2-2 0,2 1 2 0,-1 2-2 16,2-4-1-16,-1 2 1 0,3 0-2 0,-3 1 1 15,1-3-1-15,2 5 2 0,0-6 1 0,-1 2-1 16,3-2 0-16,-3 2 1 0,0 1 0 0,1 0-1 16,-1 2 0-16,0-4-1 0,-2 2 1 0,3 4 0 15,-3-3-1-15,1-2 1 0,1 3 0 0,5-4 3 0,-8 2-2 16,3 0-1-16,0-3 0 0,-1 5 4 0,-2-5-2 0,0 3 1 16,1 0-1-16,-4-1-1 0,-2-2 0 0,2 0 4 15,0 5-3-15,5-4 0 0,-1 4 4 0,-1-3-5 16,-9-2 4-16,9 4-1 0,5 1 3 0,-4-5-3 15,-1 2 0-15,-1-2 0 0,-2-4-4 0,6 4 4 16,3 0-4-16,-3-3 2 0,-8 0-2 0,7 0 1 16,-2 0 0-16,3 0 1 0,-3 0 1 0,0-4 2 15,2 6 0-15,-1-2-5 0,1-1 3 0,1 1-1 16,-3 0-3-16,0-3 8 0,2 6-4 0,-1-5-4 16,-2 0 4-16,1-1 1 0,0 5 3 15,0-6-7-15,0 3 0 0,-2 2-1 0,-1-1-1 0,2 3 4 16,1 0-1-16,-4-2-2 0,3-1 0 0,-1-2-2 15,1 5 1-15,-4-4 2 0,5 2 0 0,0-3-5 16,-1 2 4-16,-3 3 1 0,4-1-1 0,-1 2 1 16,1-4 0-16,-2 5-1 0,2-2 0 0,-1 1 1 15,-1 1 0-15,2 1 0 0,-5 0 1 0,5-3-2 16,2 5 1-16,0-4 0 0,-4 3-2 0,-1 0 1 16,6-2-2-16,3-2 0 0,-4 0 0 0,-2 1 2 0,2 1 0 15,1-2-1-15,1 0 2 0,7-2 0 0,-3 6 2 0,-4-3-2 16,5 2 0-16,4 2 1 0,-7-5 0 15,6 2-1-15,-1-1-1 0,-4-1 1 0,1 0 0 0,1 2 1 16,4-1-2-16,-5-1 0 0,3 5 0 0,0-2-2 16,-2 0 1-16,2 4 3 0,2-7-1 0,-1 1-2 15,-2 1 2-15,1-2-3 0,3 1 2 0,-1 1 1 16,-6 1 1-16,8-1-5 0,-3-1 4 0,1 1 3 16,-4 2-3-16,7 0 0 0,-7-4 1 0,7 0-1 15,3 0 1-15,-3 0 0 0,-2 1-1 0,3-1-2 16,1 0 1-16,-4 0 2 0,1 0-1 0,4 3 1 15,-8-1-1-15,5-2 1 0,-2 1 3 0,5 1-3 16,-5-4 0-16,2 2 0 0,-2 0-1 0,-1 0 0 16,-2-1 2-16,5 1-2 0,1-2 1 0,-3 2-1 15,-1 0 2-15,-2 2 1 0,1-2-1 0,6 0 3 16,-6 0-1-16,1-2-1 0,-5 2 4 0,1-3-4 0,1 2 2 16,2 1-1-16,1 0-2 0,-2 1-2 0,3 1 0 15,0 1 0-15,0-3 0 0,0 1 0 0,1 3 3 16,-1-1-3-16,0-3 3 0,-5 0 0 0,2 1 1 0,0 1 0 15,-1 3 0-15,2-4-2 0,0 2 3 0,-1-3-1 16,-4 5-1-16,6-5-1 0,-4 3 0 0,1-3-2 16,1 2-1-16,0-2 1 0,-5 0-3 0,7 0 3 15,-5 1 0-15,0 1 2 0,-7-5-2 0,1 3 2 16,2 0 2-16,0 0-3 0,-1-2 5 0,-3 2-3 16,3-1 0-16,-1-3-3 0,2 3 0 0,1 1 0 15,-7-5-1-15,4 4-3 0,0-1 0 16,1-1 0-16,-5 0-1 0,7 4 4 0,0-1-4 0,-2-1 2 15,0 1 3-15,0-3 0 0,-1-1 0 0,1 1-2 16,2 3 0-16,-2-6 0 0,3 3 1 0,-3 3-1 16,0 0 0-16,1-2 0 0,2 1 3 0,-1 1-1 15,-1-5 2-15,1 5-4 0,0 0 2 0,1-2-1 16,-3 1-3-16,2 1 3 0,-2-2 0 0,-1 4-2 0,2-2 3 0,-5 1 0 16,10-4 0-16,-1 3 2 0,-3 0 1 15,-2 0-1-15,2-1-1 0,1-2 0 0,-3 1 0 0,7-1 1 16,-9 3-1-16,-7-8-1 0,12 6 0 0,-1-1 0 15,1 2-1-15,-4-4 2 0,3 0-1 0,1 4 0 16,-1-4 1-16,4 7 1 0,-3-6 1 0,-1 1-3 16,1 2 1-16,4-2 0 0,-7 1-1 0,2-1 0 15,1 0 1-15,-3-4 0 0,2 7 3 0,-3 0-2 16,1-1-1-16,1-1 0 0,0-2 0 0,2 2 1 16,-4 0 0-16,1 1-4 0,0-2 1 0,0-2 1 15,0 5 2-15,-1 0-2 0,-1 3 0 0,4-3-2 16,-3 0-1-16,-1 2 5 0,1-1-2 0,-1 4 0 15,7-5-1-15,-3 0 1 0,-2 2 1 0,-3 1-1 16,6-3 1-16,2 1-2 0,-3 4 0 0,0-5 1 16,-5 6-1-16,3-4 1 0,-5-2 1 0,9 1-1 15,-4 6 0-15,-3-7 1 0,0 0 1 0,5 4-2 16,-1 0-2-16,-4-1 2 0,8 5-1 0,-8-4 3 16,-3-4-2-16,3 7 0 0,2-4 4 0,-4-2-2 15,2 1 4-15,-1 1-4 0,-4-3 1 0,3 0-1 0,-2 0 1 16,0 0 0-16,3 3-1 0,-5-3 0 0,4 2 0 15,-6-4 0-15,5 2 0 0,-3-1-2 0,3 1 1 16,-4-2-1-16,1-3 0 0,1 4 0 0,-1 1-2 0,5-2 0 16,-6 2 1-16,4 0 1 0,-3 2-4 0,3 1-1 15,-5-3 0-15,5 3-1 0,-5-3 2 0,2 5-2 16,1-5-3-16,-3 0-20 0,3-2 7 0,-3 2 4 16,1 2-13-16,-3-2-16 0,4 3 4 0,-4-3-21 15,1 0 1-15,0 0-22 0,-1 3 9 0,-1-3-86 16,0 2 0-16,3-2 3 0,1 0-36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26:00.8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13891 14547 344 0,'0'-2'98'0,"1"-2"-25"0,-1 4 2 0,2-2 5 16,1-1-58-16,5 1 5 0,-4-4-8 0,4 1 5 16,-3-1-8-16,4 1-3 0,1-2 3 0,-5 2 12 15,4 3 2-15,-6-6 3 0,4 7 11 0,-3-1 4 16,-4 1 3-16,2 1 3 0,-1-2 3 0,1 1-8 0,-2 1 2 15,0 0-4-15,0 0-6 0,0-2-10 0,0 0-3 0,0 2 1 16,0 0-10-16,0 0 2 0,0 0-3 0,0-1-1 16,-5-7 3-16,5 6-1 0,-1-1 0 0,-2-3-2 15,-4-2 0-15,6 3 1 16,-7-4-14-16,3 3 11 0,-3-1-10 0,2-4-1 0,-4 2 4 0,1-1-8 16,1-1 6-16,-4 0 0 15,-1 0 6-15,-1 2-9 0,-3-2 4 0,-1 2-3 16,1-2-3-16,-5 1 6 0,0 1-7 0,-3-1 3 0,1 1-1 15,2-2 0-15,0 3 3 0,-5-2 0 0,2 3-1 16,0-3 0-16,-2 1-1 0,2-1 1 0,0 2-4 16,-2-1 2-16,2 1-1 0,-2-1-1 0,2-1 0 0,0 1 2 15,0 2-1-15,-2-2-1 0,0 1 1 0,1 0-1 16,-4 2 0-16,0 1 0 0,-3 1 0 0,3-1 0 0,-3 0 2 16,1 2-2-16,-2 1 4 0,1-1-3 0,-5 0 1 0,5-2-2 15,-2 2 1-15,4 2 0 0,-4-2 0 0,4-2-1 16,-2 5-1-16,3 0 0 0,2 0-1 0,-7 3 0 15,7-3-1-15,-5 3 0 0,4 0 0 0,-1-3 1 16,1 3-2-16,-3-1 1 0,-1-2 2 0,5 0-1 16,1 3 2-16,-1-1-6 0,-2-1 3 0,0-1 3 0,3 0 0 0,5 2-3 15,-6-2 2-15,1-2 0 0,2 2-3 0,-3-1 7 16,4-6-3-16,0 6-2 0,-1 1-2 0,-1-3 3 16,3 1-2-16,1-1 0 0,-3-2 2 0,3 1-3 15,-4 4 3-15,0-4-1 0,0-3 2 0,-4 0 0 16,-2-2 2-16,-2 3-2 0,4 2 1 0,-3 0 0 15,1 1 0-15,-5-5-1 16,8 9 2-16,-4-1-3 0,5 2 1 0,1-1 1 16,-6-1 0-16,3 0-3 0,3 0 2 0,1 5 1 15,-10-8 0-15,3 3-1 0,1 0 0 0,-4 6-2 16,6-3 0-16,-6 2 3 0,-2-2-2 0,-1 0 1 16,3 7-4-16,-4-4 3 0,1-3 1 0,3 4 0 15,4-1 0-15,-4-3 0 0,5 2 1 0,1 1-2 16,-6-1 1-16,12 3 0 0,-4-1 0 0,1-2 0 0,-3 1-1 15,0 4 0-15,0-2 1 0,2-2-2 0,-2 3-2 0,2 3 2 16,-1-3-1-16,-4 2-1 0,2 0 0 0,-4 0-2 16,5 2 3-16,-3-1-1 0,0 1 4 0,-3-1-5 15,-2 2 3-15,9 2 0 0,-9 0-1 0,3 0 2 16,1-1-1-16,2 3-3 0,1-1 0 0,-1 2 2 0,4-2-2 16,-8 0 2-16,9 4 2 15,-4 3-4-15,2-4 5 0,-1 2-2 0,2-2 3 16,0 4-1-16,-1 3 2 0,1 0-2 0,3-1 1 15,-2 1-1-15,2 3-1 0,0 1 4 0,0 2-5 0,4 2 0 16,4-2 2-16,0 2 0 0,-1 1 0 0,1 2 0 16,0-2-2-16,-1 3-1 0,1 2 3 0,-5 0-2 15,5 1-1-15,-5 1 0 0,4 1 0 0,-2 1 1 16,4 3 0-16,4-1 0 0,-2 0-4 0,3 0 3 0,1-1-2 0,5 1 2 16,-2 0-3-16,5-1 4 0,2-1 1 0,0 1-4 15,3 0 3-15,7 1-2 0,1-3-1 0,3 6-1 16,1-4 2-16,6 1-4 0,-2-1 2 0,4-1 1 15,3 1 0-15,0-4-2 0,6 2 4 0,-2-1 0 16,6-4-1-16,0-3 4 0,3 0 1 0,2 1 9 16,6 0 0-16,-4-4-4 0,-1-1 10 0,4 3-13 0,-4-6 6 0,-1 1-2 15,3-3-10-15,-4-5 2 0,1-5 0 0,6 4-3 16,-6-5 4-16,4-4-1 0,2 2-3 0,4-3 6 16,-2 2-2-16,1-1-1 0,0 1-1 0,-6-5 2 15,7 3 0-15,-4-3 0 0,-3-2 1 0,1 0-2 16,3-4 1-16,-3 3 1 0,2-4 1 0,4-1-2 15,1 0 1-15,0 2-3 16,0-2 2-16,-2-2 1 0,5 1-2 0,3-3-1 16,-4 3-2-16,-1-1 2 0,1 1 2 0,1 1 0 15,-2-2 0-15,5 2 0 0,4 0 2 0,-1 0-1 16,0 2-1-16,4-2 0 0,-7 3 0 0,6-2 0 16,-2 3 1-16,-6-1-3 0,-2 0 1 0,-1 0 1 0,1 2 0 15,-2 0 1-15,4 1 1 0,0-1-1 0,-3-1-1 16,2 3 3-16,2-4-1 0,-4 1-1 0,-3 0 1 0,2-1-2 0,-1-3 1 15,-3 0 4-15,0 0 1 0,-3 0-4 0,6-2 4 0,1-3 4 16,-4-1 1-16,1 0-1 0,-3 0 1 16,4-5-2-16,-4 0-1 0,-1-1 4 0,1 0-5 0,-5-4-1 15,-2 2-1-15,-1 0-1 0,1-3 0 0,-3-1 0 16,4 3-2-16,-4-6 2 0,0 2-1 0,-1 0 2 16,4-6-2-16,-1 3-1 15,-2-3 1-15,2 5-2 0,-4-9 2 0,-4 2 0 16,2 1-2-16,-4-1-2 0,-3 2-3 0,-1-2 3 15,-2 0-3-15,0-1 0 0,0 3 1 0,-7-2-6 0,1 0 5 0,5-1-4 16,-4 0 5-16,2-4-2 0,-5 1-1 0,-1 3 2 16,1-2 0-16,0-3 0 0,-3-2 2 0,3 7 0 15,-6-5 2-15,-2 3-4 0,5 0 2 0,3-6-4 16,-4 1-2-16,1 2 4 0,3 2-6 0,-11-7 2 16,10 2-1-16,-9 1 0 0,9 0 2 0,-8 1 3 15,-2-1 1-15,-2 1 1 0,6 2 2 0,-4 1-1 16,-3-1 1-16,0 1 0 0,-3-1 1 0,-4 4 0 15,6-3 1-15,-2 4-2 0,-2-1 3 0,0-2-3 16,4 1 1-16,-7 4-1 0,2-2 0 0,4-4 0 16,-7 6 0-16,2-3-4 15,-5-1 3-15,4 1-1 0,-3-2-4 0,11-3 4 16,-8 0-2-16,2 3-1 0,-1-5 0 0,3 4-2 16,-1 0 1-16,-1-6-2 0,1 3 2 0,-6 4-2 15,1-3 0-15,6 1-2 0,-7 2-1 0,0-1-2 16,0-2-2-16,-2 3 0 0,-3 0-1 0,2 0-1 15,2 2 0-15,-7-3 0 0,1 2 1 0,4 1 2 16,-3 1 1-16,-2-1-2 0,3 1 0 0,-4-3 1 0,3 5-1 0,-4-2 1 16,4 4 3-16,-5-2-3 0,1 1 5 0,-1 0 5 15,-3 4-3-15,3 3 2 0,2-4 3 0,-5-1-35 16,3 3-36-16,-2 2-22 0,-1 4-55 0,-4-4 4 0,0 1-67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28:36.99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127.15232" units="1/cm"/>
          <inkml:channelProperty channel="Y" name="resolution" value="63.82979" units="1/cm"/>
          <inkml:channelProperty channel="T" name="resolution" value="1" units="1/dev"/>
        </inkml:channelProperties>
      </inkml:inkSource>
      <inkml:timestamp xml:id="ts1" timeString="2024-01-30T18:29:16.658"/>
    </inkml:context>
  </inkml:definitions>
  <inkml:trace contextRef="#ctx0" brushRef="#br0">1554 17547 250 0,'-16'1'21'16,"3"2"-20"-16,7-3 3 0,-7 3-10 16,1-1 15-16,-1 1-33 0,4 0-6 0,1 0-22 0,-1 1 17 15,-6-1 35-15,3 0-35 0,-37 2-20 0,58-5 36 16,-18 0 72-16,4-2-8 16,-3 2-44-16,5 0 44 0,-3-3 8 0,3 1 5 0,-2-1-3 0,2 0-15 15,1 1-3 1,1-1-5-16,1 0-13 0,-2 0-4 0,2 0-7 0,-1-2 2 0,1 2-7 0,0 1 4 15,0-1-1-15,0-1 2 16,0 2 4-16,0-3 7 0,-2 4 4 0,1-2-1 0,-4-1 8 0,2 1-5 16,3-1 0-16,-8 0-2 0,3 3-6 0,4-2-4 15,-3 0-5-15,-2 1 0 0,5 0-6 0,-1 1 6 16,-4 1 2-16,4-5 0 0,1 0 7 0,-3 4 6 16,1-2 1-16,3-4 1 0,0 1 5 0,-1 0-11 15,1 0 2-15,-3-1-1 0,3 4-11 0,-2-5-2 16,2 2-1-16,0 3-2 0,-3-2-2 0,3 3-2 15,-2-1 1-15,2 0-1 0,0 3 0 0,0-1 0 16,0 1 0-16,0 0 0 0,0 0 2 0,0 0 0 16,0 0 0-16,0 0 1 0,0 0-1 0,0 0 2 0,0 0 1 15,0 0 0-15,0 0 2 0,2 0-3 16,-2 0 1-16,0 0-1 0,0 0-2 0,0 1-2 0,0-1-2 16,0 0 2-16,0 6-3 0,0-4 1 0,3 1 2 0,-1-1-3 15,2-2 3-15,-1 3 0 16,-3 3 1-16,4-1-1 0,-1-5 1 0,1 3 4 15,-2 0-3-15,3-3 1 0,3 2 2 0,-7 3 3 0,4-5-5 16,1 0 5-16,0 1-3 0,2-2 0 0,-3 4-1 16,1 0 1-16,-4-2-3 0,6-1-2 0,-4 0 0 15,4 4 3-15,-5-3-3 0,-3 2 4 0,7-3-1 0,-4 0 0 16,2 2 5-16,-4 1 1 0,4 0 2 0,0 2-1 16,-1-4 2-16,4 3-3 0,-1 0-2 0,-3-2 1 15,3 1-3-15,2-1-1 0,0 2 0 0,-1-1-4 16,-6-1 0-16,6 3 0 0,-4-1 2 0,4 1-2 15,-3-2 0-15,3 0 0 0,-7-1 0 0,3 0 2 16,3-2-1-16,0 3 4 0,1-3-5 16,1 1 4-16,2-1-1 0,-6 0 1 0,7 0-1 0,-2 0 0 15,6 0-2-15,-4 0-1 0,1 0 3 0,1 0-3 16,-2 0 0-16,1-1 0 0,0 1-2 0,1 0 2 16,-3 0 0-16,1 0 0 0,1 0-3 0,0 1 3 15,-2-1-2-15,4 3 2 0,-2 1 0 0,-1-4 0 16,1 1 2-16,1-1-4 0,-1 3 3 0,-1-3-2 15,1 0-2-15,0-3 2 0,-2 3 0 0,1 0 0 16,1-1 1-16,-2 1 0 0,1-2 2 0,2 2 0 0,-1 0-1 0,1 2-1 16,-1-2 0-16,-1 1-2 0,3 2-2 0,-1-1 5 15,0-1-1-15,-3 1-1 0,3 0 3 0,-1-1-1 16,1 1-1-16,0-2 4 0,0 0-4 16,5 0-1-16,-5 0 1 0,5 0 0 0,0-2 0 15,4 1 1-15,-4-1 1 0,2-1 1 0,-4-2 3 0,-3 2-2 16,5 0 2-16,-3 0-1 0,-2-2-1 0,-5 2-2 15,6 0 2-15,-1 0-2 0,-2-4 0 0,4 4 0 16,-2-2 3-16,-1 1-4 0,3-1 3 0,-1 0 1 16,-2-3 0-16,-1 4 1 0,3 1 0 0,-3-2-1 15,1 0 0-15,-2-1 1 0,1 1-1 0,1 0-3 16,-4 1 0-16,4-3 4 0,-2 4-2 0,0 0 2 16,0 0-3-16,0-2 1 0,-2 0 3 0,-2 4-2 0,4-1 0 15,-7 1-1-15,4-2 0 0,2 1 2 0,-4-1 1 16,0 4-2-16,2-1 3 0,2-1 0 0,-6-1 3 15,4-1 1-15,-8 5 1 0,0-2-1 16,5 1 0-16,1-1 0 0,-4 0 0 0,-2 2-1 16,3-2 1-16,2 1-4 0,-1-2 0 0,6 1 2 0,-5-2 3 0,2 1-4 15,-3 2 3-15,2 1-2 0,0-2-3 16,-1 0 7-16,1 5-6 0,-3-4-1 0,0 1-3 0,2-1 1 16,-2 4-2-16,-1-5-1 0,3 9 0 0,6-9-1 15,-4 2-1-15,-2 3 0 0,-3-2 1 0,6 0 1 16,-4 2 1-16,4-2-1 0,-5-1 0 0,-1 4 2 15,0-5 0-15,2 1-1 0,3 1 6 0,0 0-8 16,-3 0 5-16,2 1-2 0,-1-3-1 16,-5 1-1-16,0-2-1 0,12 6 3 0,-4-3-5 0,-5-1 1 15,7 1 1-15,-6-2-1 0,6 4 0 0,2 0 3 16,1 0-3-16,-10-4 2 0,3 1-1 0,5 1 0 16,-1 0 1-16,2 2 1 0,-1-2 0 0,-4-2 4 15,2 3-1-15,2 0-3 0,-1-1 5 0,-4-1-5 16,2 1 2-16,-4-3-2 0,3 0 0 0,-3 3 2 15,0-3-2-15,-3 0-2 0,5 2-6 0,-4-2 5 0,1 1-6 0,2-1-2 16,-4 0-18-16,1 0 3 0,0 0-10 0,-1 0-10 16,-1-3-3-16,2 0-4 0,-1 3-11 0,2-3-20 15,1 0-16-15,-3-3-9 0,1 1-28 0,2-3 1 16,3 0-25-16</inkml:trace>
  <inkml:trace contextRef="#ctx0" brushRef="#br0" timeOffset="5038.75">10241 17449 56 0,'-6'2'5'0,"3"-2"-15"0,0 0 9 0,-2 3-44 16,2-3 47-16,0 1 6 15,-5 1 8-15,5 3-3 0,-4-4 11 0,3 1 15 16,-1 1 1-16,-3 0 0 0,0-3 17 0,2 0-2 15,-2 2 0-15,3-1 4 0,1 2-5 0,-4 2-3 0,3-2-1 16,-3-1-3-16,-4 7-4 0,2-6-6 0,5 2 0 16,-2-2-2-16,0 0-5 0,1-3-2 0,0 2-3 15,-1 0 3-15,4-2-4 0,3 0 0 0,-3 0-1 0,-3 0 2 16,1 0-2-16,3 0-4 0,-1-4 0 0,-5 3-1 16,7-1-4-16,-7 1 2 0,5-4-3 0,-2 3 3 15,-3 2-1-15,5-1-4 0,-5-1 3 0,5 1 0 16,-6-1-4-16,2-1 1 0,-2 3-4 0,0 2-1 15,2-2 0-15,-2-2 2 0,4 4 1 0,-3-1-1 16,0 2 2-16,4 0-2 0,1-1 2 16,-2 1-1-16,2 0 0 0,1-1-4 0,2-1 3 0,0-1-3 15,0 2-1-15,0 0 1 0,2 1 1 0,1-2-1 16,5 1 2-16,-5 1 2 0,6-1-1 0,1 1-1 16,-2-3 1-16,3 1 1 0,1 1-1 0,1-2-1 15,-1 0-1-15,1 0 0 0,-2 0-1 0,3 0 2 16,0 0-1-16,0 0 0 0,-1 0-2 0,4-2 4 0,-1 2-2 15,0 0-1-15,3 0 2 0,-2 0-4 16,-1 0 1-16,-2 0-2 0,0 0 2 0,-3 2-1 16,9 1-1-16,-7-1 1 0,-2 1-2 0,-2 1 2 0,7 0-1 0,0-3-1 15,0 5-1-15,-1-2 2 0,-7-1-1 16,8 1 1-16,0 1-1 0,-4-2 0 0,-2 2 2 0,4 0-1 16,-2-1 1-16,1 0-1 0,1 0 1 0,0 1-2 15,2 0 2-15,0 0-2 0,0-1 0 0,-1 1 2 16,3 0-2-16,-3-1-1 0,7 0 1 0,-4-3 2 15,2 2 0-15,-1-3-3 0,5 0 2 0,-2 0-3 16,0 0 1-16,1-1 0 0,1-2-2 0,-1 1 2 16,1-3 0-16,3 2-2 0,-4 0 3 0,-2 0 0 15,2 0-1-15,1-2 3 0,0 2-3 0,-1 0 2 16,-2 0-2-16,-1 1-1 0,0 0 1 0,4 2 1 16,-3-1-1-16,1 1 0 0,-5 0 0 0,5 0 0 15,-3 1 1-15,1 1 1 0,-4 1-2 0,3-1 1 16,0 1-1-16,3-2 3 0,-5-1 0 0,5 2-4 15,-5-2-2-15,7 0 3 0,-5 0-3 0,4-3 1 16,1 1 2-16,1-1-3 0,0 2 4 0,-4-1-2 0,5-1 1 0,-3 1 1 16,2-1-1-16,-2 1 0 0,4 1 0 15,-3-1-3-15,1 1 3 0,3-2 0 0,-4 1 0 16,2 0 1-16,4 1-1 0,-8-1 2 0,-1-1 1 0,1 0 0 16,-3 1 0-16,4 1 1 0,-7-2 3 0,3 1-3 15,-2-1 1-15,-1 1-3 0,1 2 1 0,-1 0 1 16,-2-1-2-16,0 1 1 0,0 0-3 15,1 0 1-15,-1 1 0 0,1 1 3 0,0 0 0 0,-6-1-2 0,7-1 2 0,0 2-1 16,-4-1 0-16,2-1 2 0,2 2-2 0,-2-1 0 16,0 1-2-16,4 0 2 0,-3-1-2 0,-2-1 1 15,1 0 2-15,-1 0-3 0,-2 0 1 0,0 0-1 16,3-1 0-16,0-1 4 0,-1 0-3 0,1 1-1 16,6-1 1-16,-4 2 0 0,3-1-1 0,1-2-1 0,-6-1 2 15,2 3-1 1,5-1 1-16,-7 2-1 0,-2-4-1 0,2 0 0 15,2 3 1-15,3 1 1 0,-5-2 0 0,0 2-2 0,1-4 4 16,-3 2-4-16,2 0 3 0,0 1 0 0,2-1-2 16,0-1-1-16,-4 2 0 0,3-1 1 0,-3 0 1 15,1 1-2-15,1-1-1 0,-1-2 1 0,-2 2 0 16,1-1-1-16,2-2 1 0,0 4-3 0,1-3 3 0,-1 3 0 16,3-1 1-16,0 1-1 0,1-1 1 0,-1 2-1 0,0-1-1 15,7-1 4-15,-7 0-3 0,8-4 1 16,1 1 3-16,0 1 0 0,7-3 4 0,3 3-3 15,-4-7 2-15,-2 3-2 0,8 1 1 0,-5 1-4 16,-3-3 0-16,1-1-2 0,-4 2-1 0,-8 1 0 16,4 3 0-16,-2-3-1 0,-4 2 2 0,2 0 0 15,-5 5-2-15,-1 2 2 0,-1-2 0 0,4-3 2 0,-5 3-2 0,0 0 0 0,1 0 3 0,-2 1-3 16,1 1 2-16,3-2-3 0,0 1 1 0,-4 1-3 16,-1 4 3-16,4-4 0 0,-9 2 0 0,7-2 1 15,0 1-3-15,-4 0 2 0,-4 2 0 0,9 1 3 16,-2-4-2-16,-2 3-1 0,1 1 3 0,-1-1-3 15,0-4 3-15,3 4-1 0,-8-4-2 0,0-1 1 16,7 5-1-16,-1-2-2 16,-6-3 1-16,2 2 3 0,3 3 0 0,-3-4-3 15,6 2 1-15,-4 1-3 0,-5-4-1 0,0 0 2 16,-1 0-8-16,1 0-11 0,-2 0-5 0,3 1-3 16,-2-1-14-16,3 2-45 0,-4-2-29 0,0 1-17 15,4 2-62-15,6 5 3 0,1 2-51 0</inkml:trace>
  <inkml:trace contextRef="#ctx1" brushRef="#br0">13886 16851 0</inkml:trace>
  <inkml:trace contextRef="#ctx1" brushRef="#br0" timeOffset="125.07">13886 16851 0</inkml:trace>
  <inkml:trace contextRef="#ctx0" brushRef="#br0" timeOffset="40441.65">3929 5846 186 0,'0'-4'-57'0,"0"3"17"15,0 2 2-15,0-1-12 0,0 2 50 0</inkml:trace>
  <inkml:trace contextRef="#ctx0" brushRef="#br0" timeOffset="41830.56">3908 5857 14 0,'-4'0'7'0,"1"-2"-7"0,3 2 7 15,-2 3-3-15,0 0 6 16,1-1 1-16,-2 1-4 0,1 2-3 0,1-2 5 0,1 0-6 16,0-3 4-16,0 0 9 0,0 0-4 0,0 2 10 15,0-2 13-15,0 0 0 0,0 0-3 0,0 0 14 0,0 0-8 16,0 0-3-16,0 0 3 0,0-2-12 0,0 2-7 15,0 0-3-15,0-2 0 0,-2-1-9 0,2 0 0 16,-2-2 1-16,2 2-1 0,0-1 1 0,-1 2 5 16,-1-3 1-16,-1 2 1 0,2-6 5 0,-1 6 5 15,-1-2 1-15,1-1-2 0,-2-1 5 0,-1-1-1 16,2 0-4-16,-4 1 2 0,3 2-4 0,-1-1-7 16,-3-2 1-16,3 0-1 0,-3 0-8 0,5 2-3 15,-5-2 2-15,2-2 1 0,-3 4-4 0,1-3 0 16,2 2 1-16,-5 1-1 0,3 0 1 0,0-2-1 15,-2 2-2-15,1-1 4 0,-2 1-2 0,2 0 0 16,-4 0-3-16,0-2 3 0,-2 0-1 0,0 5-2 16,0-4 0-16,-1 3 0 0,0-1-2 0,-7 0 1 0,2 2 2 15,5 0-4-15,2 1 3 0,-5 1-2 0,7-1 0 16,-4 2 1-16,0-1-3 0,5 1 4 0,-1 0-3 0,-2 0 2 16,-4 1 1-16,-1 1-1 0,1-1 0 0,-1 1 2 15,3 1-2-15,-1 0 1 0,-4 2 0 0,6-2-2 16,-1 2 0-16,-2-1 0 0,3 1-2 0,-1 0 3 15,-3 1-4-15,2 2 0 0,1 2 0 16,-1-1 1-16,0 0-1 0,-1 2 2 0,-4 4 1 0,5-3 1 16,-4 4 0-16,1 0 2 0,0 1-2 0,-6 2 2 15,3 1 0-15,-4 5 2 0,2-3-2 0,0 2-1 16,3 0-1-16,-2-1 0 0,5 1 3 0,7-1-3 16,-9-1 0-16,9-4-1 0,-1 7-1 0,-1-2 4 15,3 4-3-15,-5-5 1 0,7 7 1 0,-2-3 0 16,1-1 1-16,-2 5 0 0,1-6-1 0,6 1 0 15,-5 0 0-15,3 0 3 0,-1 1-2 0,3-3 0 16,0 1 3-16,4 4-4 0,-1-3 2 0,-3 2 2 16,5 3-3-16,-1-3 0 0,1-1-1 0,0 3 0 15,0-3 0-15,-2 1 4 0,2 5-3 0,0-4 0 16,0-1 3-16,0 1-3 0,-1 0 4 0,1 2-5 0,0-3 0 0,1 1 0 16,4-4 2-16,1 3-1 0,-4-2 0 0,3-2 3 15,-1 1-4-15,1 0 3 0,3-2-1 0,4 3 5 16,-8-6-1-16,0-1 0 0,4 0 3 0,5 1 0 15,1-5 4-15,-3 2-1 0,-5-2 0 0,4 0 2 16,4 5-1-16,-2-5 1 0,6 2 0 0,-1-2-3 16,-6 1-2-16,6 1 1 0,7 2-5 0,-7-7 0 15,5-2-1-15,2 7 0 0,-1-2-1 0,-7 2-3 16,11-2 3-16,-3 1-3 0,-7 0-1 0,5-1 1 16,0 5 0-16,-6-7 0 0,1 1 2 0,0 1 0 15,-1-3-1-15,-2-2 2 0,2 4-2 0,1-2 4 16,-3-2-3-16,2-1 1 0,-3 2 2 0,-2-1-2 15,0-1 1-15,-2-2 1 0,4 2-3 0,-2 0 0 16,-2-3 0-16,2 0 0 0,-6-2 0 0,4 1 1 16,1 0 3-16,-4-3-5 0,3 1 3 0,2-2 0 15,-6 1-2-15,6-1 3 0,-1 0-3 0,2 0 1 0,1-1 0 16,-1-1 1-16,1 1 2 0,-5-1-3 0,9-1 2 0,-7 0 1 16,2 0 0-16,-4-2 0 0,3 0 3 0,2 0-5 15,-1 1 5-15,-7-3-1 0,6 1-3 0,1 0 5 16,0-2-2-16,0 0-3 0,1-1-2 0,-7-1 2 15,8 2-3-15,3-1 2 0,-6-2 0 0,-3-2-4 16,6 4 4-16,-1-2-1 0,-2-2 0 0,2 2 2 16,-6-3-2-16,0 0 1 0,4 3 1 15,0 1-2-15,-6-5 3 0,2-4-3 0,1 6 1 0,-1-4-1 16,0 4-2-16,-2-1 1 0,5-3 0 0,-7-2-2 16,5 6 1-16,-4-1 2 0,1-3 0 0,1 1-2 15,-3-4 2-15,4 3-1 0,-4-1 0 0,0-1 0 16,3-3-2-16,-1 2 0 0,3-2 0 0,-3 3 0 15,4 0 0-15,-3-3 0 0,4 3-1 0,-4-1 1 16,2-1 0-16,0 1 2 0,-3 1 2 0,2-1-4 0,-2-1 3 16,-2 1-2-16,4-2 0 0,-4 3 3 0,-2-3-4 15,6 0 3-15,-6-2-1 0,2 2-1 0,-3 0 3 0,2 0-2 16,-2 0 1-16,1 0 2 0,-1 0-1 0,0 0-2 16,0 3 2-16,-1 2-3 0,1-1 3 0,-2 0 1 15,2 0-3-15,-1 3-1 0,-1-1 0 0,1 3 1 16,-4-4-2-16,2 1 3 0,3 1-2 0,-3-1-1 15,3 2-2-15,-2-2 6 0,-3-1-4 0,4 2-1 16,1 0 1-16,0-1 0 0,0 2-1 0,0-2 0 16,0 0 0-16,0-1 1 0,0 3-1 0,0-2 0 15,0 0-2-15,0 2 0 0,0 0-1 0,0-3 7 16,0 6-3-16,0 0 0 0,0-2 2 0,0 1 0 16,-2 2 1-16,2-2-3 0,-1-1 0 0,1 0 1 15,-2-1-1-15,0 2 0 0,2-1 1 0,-3 4-2 16,2-5 2-16,-1 4 0 0,1-4 0 0,-1 3-1 15,-1 0 0-15,-2-6 1 0,2 2 1 0,1 0-4 16,-5-1 0-16,2-3-2 0,2 5-2 0,-5-3 2 16,3 3 2-16,-3 1-6 0,3-3 6 0,-2 2-1 15,2 3 2-15,-5 0 0 0,3 0-1 0,-1-2-3 0,-3 4-1 16,1 0 4-16,-2-1-5 0,4 2 3 0,-9 0-9 16,2 2 2-16,1 0 0 0,2 1 0 0,-3 4-2 0,1-1 0 15,-1 2-1-15,-4 2-4 0,5 1-2 0,1 0-3 16,-3 2-6-16,-1 1-27 0,8 2-19 0,-1 1-5 15,-3 1-37-15,2-3 1 0,2 4-29 0</inkml:trace>
  <inkml:trace contextRef="#ctx0" brushRef="#br0" timeOffset="82269.27">17493 8218 151 0,'-3'-7'12'0,"1"4"7"0,2 0-9 15,0-2-42-15,-2 2 64 0,1 0-10 16,1 1 2-16,0 2 1 0,0-1-14 0,0-1-1 15,0-4 0-15,0 3-2 0,1-4-2 0,3 1 0 16,2 0-2-16,-3 0 2 0,-1-1-1 0,-2-1 5 16,6 2 0-16,-3 1 1 0,-3-1 6 0,2-2 5 0,-4-1 2 15,-3 3 2-15,2-1 6 0,2-1-3 0,-3-3 5 16,0 0-3-16,-3 8 1 0,4-5 4 0,-6 4 1 16,-2-1-3-16,1 2 5 0,-1-5-5 0,-3 8 0 0,2 0 0 0,-1-5-7 0,-3 5-6 15,2 0-2-15,-2 0 1 0,-1-1-7 16,0 2-2-16,1 4-2 0,-3-2 1 0,0 2-2 15,-3 1-3-15,3 0-1 0,-3-1 1 0,-3 1-3 0,3 2 1 16,-8-3-1-16,5 3-2 0,0 3 2 0,-10-6 1 16,6 1 0-16,0 6-2 0,-1-1 0 0,-1-3 1 15,6 5 1-15,-5-5-1 0,-2 0 1 0,12 3 4 0,-8-2-1 0,-2-3 4 16,3 2 2-16,0-3 0 0,-1 1 1 0,-4 1 1 16,4-4-1-16,1 3-2 0,-1-4 0 0,4 2-1 15,-2-1-3-15,2 1-3 0,-1-1 0 0,0 0-2 16,4 2-3-16,-1-2 0 0,0 1-2 0,-3 1 1 15,3 0-1-15,6 1 1 0,-1 0-1 0,5 2 0 16,-10 0 0-16,6 0 0 16,-3 1 1-16,5 2 1 0,3 0 0 0,-7 1-4 15,-2 0 3-15,4 1-3 0,5-1-1 0,-1 2 3 16,1-1-3-16,3 0 1 0,-3 1 2 0,3 0-2 16,3 3 1-16,-1-3 2 0,1 1-2 0,2 0-1 15,1 1-2-15,1 0 0 0,-2-2 0 0,1-3 3 16,2 0-3-16,2 5-1 0,2-1 0 0,0 1 2 15,0 0 1-15,3 3 1 0,-1 3-2 0,3-2 1 0,-1 2 4 0,2-3-1 16,1 1 0-16,0-1-2 0,0 2 3 0,0-5 1 16,3-1-1-16,2 1 0 0,-2-2-3 0,-5 0 1 15,5-1 1-15,5-1 2 0,-5-1 0 0,2-1-3 16,0-2 2-16,-4 3 1 0,9-3-1 16,-2 1 2-16,0-1-2 0,-4 0 1 0,4 1-1 0,2-1 1 15,-10 2 1-15,4-4-1 16,0 3 2-16,-3-1-2 0,-1 0-2 0,2 0 2 15,-2-2 0-15,3 2 0 0,-2-3-1 0,1 1-2 0,4 0 3 16,-2-1 0-16,3 0 0 0,-3 0-1 0,2-1-1 16,0 3 2-16,-1-3 0 0,0 3 1 0,-2-1 1 15,0 2-2-15,2 0 0 0,-4 1 2 0,-2-3 0 0,-1 1 0 16,2 2 0-16,-5-1-2 0,2 0 3 0,2 0-2 16,-7-4-1-16,8 6 1 0,-6-4-1 0,4 0 0 0,-6-3 0 0,2-1 0 15,1 3 0-15,0-4-1 0,1 2-1 0,1 1 3 16,-2-1-1-16,5-2 0 0,-2 3 1 0,-1-3-1 15,0 2 0-15,3 0 1 0,-5-1-2 0,5-2 1 16,4 0 0-16,-4 0 1 0,4 3 1 0,6-1-2 16,-5-1 2-16,-2-1-1 0,5 0-1 0,-5 0-1 15,-5 5 1-15,1-3-1 0,1-2 1 0,0 0 2 0,3-4-3 0,-3 4 1 16,0 0 1-16,0 0 2 0,0-1-3 0,-2 1 1 16,-1-2 1-16,2 1-2 0,-4 1 2 0,2-3-2 15,1-2-1-15,-1 3 1 0,1-2 0 16,2-6-1-16,-3 7 1 0,2-2-1 0,-1-3 1 0,-3 4 0 15,2-1 0-15,2 0 0 0,-4-1 1 0,2 1-1 16,-2-1 0-16,2 0 2 16,2-2-1-16,-3 0 0 0,1-5 0 0,3 1-3 15,-3 1-1-15,2-3 3 0,1-1-1 0,-2 1 1 16,-1-2 0-16,0 2-3 0,4 0 4 0,-2-2 1 16,-6 2-2-16,6 0 2 0,-4 0-1 0,4-2-2 15,-6 2 0-15,4 2 1 0,-3-6-3 0,3 6 3 0,1-3-2 16,-4 1-1-16,4 0 2 0,-2 2-2 0,4-1-1 15,-2 0 2-15,-3 2-2 0,1-1 0 0,2-1 1 0,-3 5 1 0,4-1 1 16,-5-5 0-16,-1 4 1 0,1-1 0 0,0 0 0 0,-2 0 2 16,-1 2 1-16,-1-4-2 0,1 5 3 0,-1 4 0 15,-1-4 0-15,0-2 0 0,-1-1-2 0,-1 4 0 16,1-3 0-16,1 4 1 0,-5-4-2 0,5-2-1 16,-3 4 1-16,1 2 0 0,2-1 0 0,0 1 1 15,0 1 0 1,0-3-1-16,-8-3 2 0,5 7 1 0,0-6-1 0,1 2 0 15,-6-1 1-15,5 0-2 0,-6-4-1 0,6 5 4 16,-5 0-1-16,0-1-1 0,2-1 2 0,-2-1-1 16,0 3 3-16,0 1-2 0,2-1 3 0,-5-2-4 15,3 2 2-15,2 1-1 0,-4 0-3 0,4 1 0 16,-3-2 0-16,-3 0-1 0,5 2-1 0,0-2 0 16,-2 0-1-16,3 2 0 0,-4-3 1 0,-1 1 0 0,0 0 2 0,5 3-1 15,-5-3-1-15,0 2 3 0,1-2-2 0,3 2 0 16,-3-1 0-16,-1-2-1 0,2 3 0 0,1-1 0 15,-2 1 0-15,1-2 0 0,3 4 0 0,-5-6-2 16,3 5 2-16,3 1-2 0,-4-1-1 0,5-1 0 16,-3-1-4-16,3 3 0 0,3-1-1 0,-1 0-13 15,-1-1-4-15,3 1 0 16,0 0-16-16,0 1-15 0,0-3-11 0,0 1-3 16,2 0-21-16,1-2 1 0,0 2-14 0</inkml:trace>
  <inkml:trace contextRef="#ctx0" brushRef="#br0" timeOffset="93239.74">22529 5034 234 0,'-12'0'-6'0,"-4"0"6"0,5-2 0 0,0 1-5 0,2-1 11 15,-2 1 5-15,4-1-6 0,-4 0 1 0,-1 1-4 16,5-1 5-16,-5 1-2 0,1 1 8 0,-3 0 5 0,3-2-3 16,-8 2 10-16,6 0-3 0,4 0 4 0,-4-1 1 15,-4 1-3-15,0 0 1 0,2-2-1 0,-3-1 1 16,2 1 0-16,0-1-3 0,2-2-1 0,-3 1 3 15,4-1-4-15,2 0-1 0,-2-1-1 0,-2 0-4 16,1-2 2-16,-1 0-4 0,0-1-1 16,2 1-1-16,-3-2-3 0,-1 1-1 0,1-1-1 15,2-1 0-15,-2 3-2 0,-2-1 2 16,0 1-2-16,-2-1 3 0,3 1-2 0,-9-2 0 16,6 6 0-16,-2-1-1 0,-2 0-1 0,-1 4 1 15,0-1-1-15,-2 2 1 0,0 0 0 0,4 2 2 16,-4-2-1-16,2 0 0 0,0 0 2 0,-2 1 0 15,3 1 1-15,-1-2-1 0,2 1 1 0,-4-1 0 16,3 2 3-16,-1 0-3 0,-2-1 2 0,1-1-1 16,2 2 2-16,-3-1-2 0,1 1-1 0,0 1-2 0,-2-3 0 0,3 5-1 15,-3-4-2-15,-2 2 1 0,0 1-3 0,2-1 1 16,1 1-1-16,-6 0 1 0,5 2 0 0,-2-3 0 16,0 2-1-16,1-1 1 0,4 1 1 0,-5-2-2 0,-1 2 1 0,4 0 3 15,0 0-2-15,1 1 1 0,-1 2-2 16,0-4 3-16,0 3-2 0,2 1 5 0,-5-1-3 15,4 3-2-15,-3-1 1 0,3 2 1 0,-1 0-4 0,2 0 0 0,-2 3-1 16,-4 1 0-16,1 0-3 0,0 3 3 0,5-1-1 0,-8 2 0 16,3 1 1-16,-3 1-1 0,4 1 1 15,4 1 2-15,2-1-2 0,2-1 1 0,-6 4 0 0,5 0-2 16,-1-1 1-16,-1-2 1 0,4 1-1 0,-2-2 1 16,0-1-1-16,3 2-2 0,-3-6 2 0,4 3 0 15,-2-2-2-15,6 2 1 16,-2-2 0-16,-3 1-1 0,7-1 0 0,1 0-1 15,1 1 2-15,2-3-1 0,0 3-1 0,4-3-2 16,1 1 0-16,-4 1 0 0,4-1-1 0,3 0 3 16,0-2-2-16,0 2-1 0,-3-1 2 0,5 1 1 15,-1 1 0-15,4 1 3 0,0-3-3 0,-2 1 0 16,5 0 1-16,-2 3 2 0,5-2-1 0,-3 0 1 16,0 1-3-16,1-3 3 0,2 3-2 0,-3-1 2 0,1 2 0 0,1-6 1 15,1 2 1-15,-3 4-1 0,4-3 2 0,-1 1 0 16,0-3 0-16,2 4 0 0,0-4 1 0,1 3-3 15,0-1 0-15,0 0 0 0,2-2 1 0,-1 1 0 16,0 3-1-16,0-4 0 0,1 3 0 0,0-3 0 16,1-1-1-16,0 1 1 0,-2-1 0 0,2-1-2 15,-5 1 1-15,6 1 1 16,-3-1 0-16,6-1 0 0,1 1 0 0,-6 1 3 16,6-2-3-16,-2 3 2 0,4-3-2 0,-1 4 0 15,1-3 0-15,-4-4 0 0,1 2-3 0,6-2 2 0,-7 2 0 16,2-4 0-16,2 1 0 0,-1-8 1 0,-1 4 1 15,-1-1 0-15,1-1 0 0,3 4 0 0,-2-6 0 16,-1 0 0-16,2 0-1 0,0 5 0 0,-2-5 1 0,3 2-1 16,-5-2 2-16,-2-2-2 0,5 5 0 0,-2-1 1 0,-1-2-1 15,-3 1 2-15,7 2 0 0,-5-3-2 0,0 2 1 0,1 1 2 16,2 0-2-16,-4 2 1 0,5-2 0 0,-4 0-1 16,5 2 1-16,-6-2-1 0,4-1 0 0,2 1 0 15,-3-1 1-15,2-1 0 0,-2-1-1 0,1 0-1 16,-2-1 1-16,4 1 1 0,-2-2-1 0,1-3 1 15,-2 4 1-15,1-6-1 16,1 4 2-16,-4-2-2 0,5 2 2 0,-2-1-2 16,0 0-1-16,5 4 1 0,-2-6-2 0,-5 3 2 15,2-3-1-15,5 4 0 0,-3-3 2 0,1 1-2 16,3-3 1-16,-4 6 0 0,1-4-2 0,5 0 2 16,-4 1 0-16,4-3-1 0,-3 1 0 0,0 1 1 15,-2-1 0-15,0-2 1 0,0 2-1 0,-1-2-2 16,-2-1 1-16,2-1 2 0,-1 1 0 0,1-1-3 0,-2 1 1 0,-2-1 0 15,2 1 1-15,0 0 2 0,-6-1-2 0,6 2 1 16,-3-1 0-16,-3 1 0 0,7-1 0 0,-7 1 1 16,4-2-1-16,2 2 0 0,4 1-1 0,-8-1-1 15,3-2 2-15,2 1-1 0,-7-1 0 0,3-1 1 16,0 0 1-16,-3 0-2 0,-4 0 2 0,2 0 0 16,1 0 1-16,-1 0 3 0,-2-1-2 0,1-1-2 0,-2 1-1 0,0-3 8 15,-2 0-5-15,-1 2 0 0,2-1 3 0,-2 3-6 16,-4-3 5-16,4 0-2 0,-5 1-2 0,2 4 4 15,0-2-3-15,-2-5 0 0,-2 0-1 0,1-1 1 16,0 3 0-16,-1-1 0 0,-1-2 0 0,0 0-1 0,0 1 0 16,3 4 0-16,-3-3 0 0,0 3-2 0,0-2 0 0,0 1 0 31,-3 2 0-31,2-2-1 0,1-1-1 0,-2 2 1 16,0-1 0-16,1 1 1 0,1-1 0 0,-2 0-1 0,-2 1 0 15,2-1 5-15,-1 2-3 0,0 0 2 0,0 0-2 16,-2 0 0-16,2 0 2 0,-2 0-2 0,0 0 0 15,2 2 1-15,-2-2-2 0,-1 0 3 0,3-2 0 16,-5 5 1-16,3-3 3 0,-4 0 4 0,-1-1-1 0,3 1 1 16,-4 1 3-16,-2-2-2 0,2 1 3 0,-2 1-3 0,1 1-1 0,-4-5 0 15,2 4 0-15,-5 1-3 0,6 1-1 0,-4-3 0 16,0-2-2-16,1 4 2 0,-1 1-3 0,3-1-1 16,-7-4-3-16,9 7 4 0,-9-10-2 0,1 6-1 15,2 1 1-15,-4-5-4 0,4 0 1 0,-3 3 0 16,1 0-1-16,-2-3 2 0,0 3-2 0,0 0 1 15,-2 1 0-15,2 4-1 16,-3-1 1-16,1 0-2 0,-1 2-5 0,1 5-3 16,1 0-5-16,4 0-35 0,-3 0-18 0,8 0-9 15,-2 3-44-15,5 2 2 0,8-5-32 0</inkml:trace>
  <inkml:trace contextRef="#ctx0" brushRef="#br0" timeOffset="119630.77">3701 9331 287 0,'-2'-3'32'0,"1"1"-16"0,1 2 2 15,0 0 6-15,0 0-26 0,0 0 2 16,1 0-1-16,-1 0-1 0,0 0 6 0,0 0-1 0,0 0 1 15,-3 2 3-15,-5-7 3 0,7 5 3 0,-4-1 3 0,-1 1 9 16,-2-7 0-16,-2 4 0 0,-1-3 9 16,-1 6-6-16,7 0 2 0,-4 0-2 0,-1-2-6 0,1 1-9 15,-1 1-2-15,-2 0 1 0,2 0-10 0,-1-2 1 16,-3 1 0-16,-3-2-3 0,-5-2 1 0,8 3 1 16,-1 2-1-16,0 2 3 0,-4-1-1 0,3-1-2 15,-4 4-1-15,2 0 2 0,3 4-2 0,-6-5 0 16,2-1-2-16,0-2-1 0,2 1 0 0,-3 1 1 15,4 4 1-15,2-3-4 0,0 1 2 0,-2 0 0 16,3 4 5-16,-1-3-3 0,-3 1 2 0,4 5-1 16,-1-6-1-16,0 6 0 0,0-3-2 0,-2 3 3 15,2 0-3-15,-7 3 1 0,7 0 0 0,-6-1 0 16,3-1 2-16,-4 2 1 0,1 2-1 0,-2 1-1 16,-2-1 0-16,5 3 1 0,-3-2 0 0,0 2 2 15,-1 0-2-15,0 0-1 0,1 3-1 0,2 2 2 0,3-1-2 16,-1 1 1-16,-2 1-2 0,6 3 0 0,1 2 0 0,-1 0 1 15,3 2-2-15,-2 2-2 0,4-2 1 16,-2 4 4-16,3 6-3 0,-3-6 1 0,0 2-2 0,5 3 1 16,-2-3 1-16,-1 3 0 0,4 0 0 0,-3-2-3 15,5-4 2-15,1 7 2 0,-1-3 0 0,-2-3-3 16,4 4 3-16,1 1-3 0,0 3 6 0,1-5-1 16,1 0 0-16,3-1 0 0,-2 0-1 0,-2 1 1 15,6-3-1-15,-3 2 1 0,1-6-1 0,3 2 0 16,0 1 0-16,-3-1 0 0,2-2 3 15,1 1-3-15,2 0 1 0,1 0 1 0,-5 3 0 0,3-3 0 16,2 3 1-16,-4 2-1 0,4 1 0 0,-2 2-1 16,4-3-1-16,-1 5 3 0,-2-3-2 0,-1 0 2 15,1-2 1-15,2 1 0 0,-4-1 1 0,-2-4 3 16,1 4-1-16,-4-3 3 0,6 2-1 0,-6-1-1 16,2 2 4-16,-2 0-1 0,5-3-1 0,2 1 0 15,-1 0-3-15,-1-1-2 0,3-1 1 0,0 1 1 16,0-4-3-16,3 2-1 0,-1-1 2 0,-2-2-4 0,0-2 2 0,-2-1-2 15,-3-5 0-15,7 1 1 0,-4-2-1 0,-1-1 3 16,-1-3-1-16,4 1-2 0,-3-3 2 0,1-2 1 16,0 1 1-16,6-1 0 0,-4-1-1 0,3-2 0 15,1 1-1-15,-2 0 2 0,1-2-3 0,2 2-1 16,3-3 1-16,-5 5 0 0,0-7 0 0,-1 3 2 16,-1-4 0-16,2 3-1 0,-1-3 4 0,0-4-2 15,-1 4 1-15,1-5 0 0,-1 3-2 0,1-3 0 16,-2 0 0-16,0-1 0 0,3-1 0 0,-3 1-2 15,-1-4 2-15,1-1 0 0,0-1-1 0,0 1 2 16,-2 0 0-16,4-2-2 0,-4 1 2 0,10 6 8 16,-5-5-1-16,-3-1 2 0,2-2 5 0,-2 4-1 15,3-3 0-15,2-1 4 0,-5-2-3 0,-2-2-1 16,-3 2-1-16,5-1-1 0,2-1 0 0,-1-3-4 16,1 2 2-16,-11-2-2 0,7 1-4 0,-1-4 2 15,5 3-2-15,-2-1 3 0,-4-2 0 0,4 0-3 0,0-1 0 16,-1-2 0-16,2 3-1 0,-1-2-2 0,-3-2 2 15,-1-1-4-15,2 2 1 0,-1 0 0 0,-3 3-2 16,6-1 1-16,-7-2 0 0,4 0 3 0,-1 4-3 0,0-2 3 16,1-2 1-16,-3 3 0 0,4-3 2 0,-5 2 0 15,0 1 1-15,4-2 1 0,-6 2-1 0,1 4 0 16,-2-1 1-16,3-1-5 0,-3-1 2 0,-1 3 0 16,0-1-3-16,0-1-1 0,0-1 0 0,0-1-2 15,2 0 1-15,-2 1 0 0,0-1-1 0,0-3-1 16,0 0 0-16,1 0 0 0,-1-3-1 0,0 4 1 15,0-1 0-15,2 0-1 0,-2 0 1 0,1 3 0 16,-1-4 0-16,2-1 1 0,1 3 0 0,-3-4 0 16,0 0 1-16,0 0-1 0,0 0 2 0,0-2-1 15,0 7-1-15,0-1-1 0,0 1 0 0,0 1 0 16,0 2-2-16,0-1 2 0,2 3-1 0,-1-3-1 16,-1 1 1-16,2 1 2 0,-2 0-2 0,0 1 2 15,1-1 1-15,1 2-2 0,-2-2 0 0,2 4 1 16,1-3-1-16,-3 1 0 0,1 2-1 0,1 1 0 15,-1-2 0-15,-1-1 1 0,4-2 3 0,-3 2-3 0,2 0 1 16,0 1-1-16,-1-1 2 0,1-3 1 0,-1 3-3 0,2 0 0 16,0-2 0-16,-1 6 0 0,3-4 0 0,-3-5 1 15,0 5-2-15,4-5 0 0,-3 4 0 0,1-4 3 16,1 0-2-16,1-3 0 0,1 0 1 0,-4 0 0 16,4-2-1-16,-3 2 2 0,3-3-2 0,-4 0 0 15,4 0 0-15,-5-2-1 0,5 3 0 0,-1 1 0 16,0 1 1-16,-2-2 0 0,3 0 0 0,-2 2 1 15,2 0 2-15,2-1-2 0,-7 2 3 0,0 1 0 16,3-1 0-16,-3 3 1 0,-3 2-1 0,4-3-1 16,-3 3 4-16,4 2-5 0,-2-3 1 0,-3-5-2 15,5 6 0-15,-1 2 1 0,0-5-1 0,-4 3 2 16,0-1 0-16,1-3 0 0,2 4 3 0,2 0 0 16,-5-1-1-16,0 0 3 0,0-1-2 0,2 2 3 15,-1 2 0-15,2 0-3 0,-4-2 3 0,1 2-3 16,0 0 1-16,0-2 1 0,3 2-4 0,-5-1-1 0,1-1 0 15,1 0-1-15,3 0-2 0,-2 1 1 0,3-3 0 16,-4 1 2-16,-7 1 0 0,6-1-2 0,-1-2 0 16,2 2 1-16,-3-2 0 0,-5 0-1 0,5 2 0 0,1-2-1 15,1-5 0-15,1 1 3 0,-5 5 0 0,2-1-3 16,0-1 3-16,3 0 0 0,-2 1-2 0,-4 0 1 16,4 5-3-16,-2 3 1 0,-1-7-4 0,0 1 5 15,2 4-2-15,-5-5-1 0,3 0-1 0,-1 6 3 16,1-4-1-16,-2 0-3 0,2 5 2 0,-3-1-1 15,3 1 0-15,-3-2-6 0,2 7 6 0,-3-4-11 16,-1 4 1-16,2-2-4 0,-4 2-2 0,1 0-5 16,-2 2-3-16,1 1-7 0,-1 2-1 15,-1 1-3-15,1 0-8 0,-1 3-18 0,2 0-13 0,-1 3-3 16,4 4-27-16,-2-1 2 0,7 1-17 0</inkml:trace>
  <inkml:trace contextRef="#ctx0" brushRef="#br0" timeOffset="151621.6">3160 14048 259 0,'0'0'19'0,"-2"4"-12"0,2-3-6 0,0 1 3 15,0-1 0-15,0 4 0 0,0-3-5 0,0-2-1 16,0 1-3-16,0-1 3 0,0 0-2 0,0 0 4 15,0 2 0-15,0-1 0 0,0-1 2 16,0 3-1-16,-1-1 1 0,-1 1 1 0,-3-3 2 0,2 0-1 16,2 0 2-16,-3 3 6 0,0 7 5 0,-1-7-3 15,3 3 10-15,-4-3 1 0,0 4 4 16,3 0-2-16,-4 0 4 0,3-3-7 16,-4 0 0-16,3-3 0 0,-3 2-7 0,3 4-5 15,-1-1-5-15,1-3 3 0,-4 2-8 0,6-1 2 16,-5 3-2-16,3 1-3 0,2 0 0 0,-5-2-1 15,4 2 0-15,-3 1 3 0,3 1-2 0,2-1-2 16,-4 2 1-16,1-2 0 0,3 2 0 0,1 2 2 16,-4-2 0-16,0 0 0 0,4 0 2 0,-7 0 4 15,5 0-3-15,-7 2 3 0,7-1 0 0,3-1 0 0,-3 2-2 0,1-1 1 16,-2 1-2-16,4 1 2 0,0 0 2 0,0-1-4 16,0 1 3-16,0 2 1 0,0-4-1 0,-3 7 3 0,3 0-2 15,-2 0 2-15,2-2 2 0,0 2-2 0,0 0 2 0,-2 2-3 16,2 4 0-16,4-6 6 0,-4 4-6 0,1 4 1 15,1-2-3-15,-1 3 1 0,-1 1 1 0,3-3-5 16,-3 0 2 0,4 0-3-16,-4-1-1 0,0 1 1 0,0 0-1 15,-2-2-1-15,-3 4 3 0,1-3 1 0,0 2-1 16,0-2 0-16,4 2 1 0,-3 0-2 0,1-4 3 0,0 3-1 16,1 0-2-16,1 0-2 0,-5 2 2 0,-1-1-1 15,-4 2-1-15,3 0 1 0,-3 4-1 0,-1 0-1 16,10 0 1-16,-6 1 3 0,3 0 0 0,0-1 1 15,-2 0 0-15,6-2 0 0,0 0 2 0,2-1-4 0,-7-1 1 0,2-1 0 16,3 0-1-16,0 2 1 0,1-5-1 0,-2 4-1 16,4-4 0-16,-3 0 1 0,3 0-1 0,-3 0-1 15,6-1-1-15,-2 0 1 0,-3-1 0 0,-1-1 2 16,2 0-2-16,6 0 0 0,-8-1 1 0,4-1 0 16,1 1 0-16,0-1-1 0,6 0 0 0,0 2-2 15,-5-3 3-15,3-3-3 0,1 3 1 0,-4-3 1 0,4-1 0 0,-1-2-1 16,-3-2 0-16,5 2 1 0,-3-4 0 0,2 2-1 15,2-2 1-15,1-1 0 0,1 0-1 16,-1 0 4-16,-2 0-1 0,3 0-3 0,1-2 1 0,0 0 0 16,-3-1 0-16,4 0 3 0,-2 0-3 0,-1-2 3 15,1 0 1-15,2-2 1 0,1-1-1 0,-1 2 2 16,-2-2-1-16,1 0-3 16,3-2 1-16,-4 1 3 0,3-2-3 0,1 0-1 15,-1-1 1-15,-1-2-2 0,1 1 1 0,3 1 3 16,-4-4-3-16,3 1 1 0,-11-2 3 0,4 0 2 15,7-1 4-15,-11 1-2 0,2-2 4 0,-6-2-1 16,7 1 3-16,3-1-1 0,2-3 0 0,-10 1-1 0,1-4-3 16,5 1 1-16,1-1-1 0,1 1-1 0,-6-6-1 15,1 5 2-15,4-1-1 0,-4-2-2 0,6 4 2 0,-9-2-1 16,0-2 0-16,0 3-3 0,2-3-1 0,-5 0 2 0,-1 2-4 16,6-3 3-16,-7-2-5 0,3 2 1 0,2 2 1 0,-5-4 0 15,3 6-1-15,3-4 5 0,-2 1-2 0,2 0-4 16,-4 4 5-16,-2-2-2 0,2-2-1 0,-1 3 2 15,1-1 3-15,-3 2-6 0,0-1 6 0,0 2 1 16,-5-2 2 0,4-1-3-16,-2 4 2 0,-5-4 0 0,1-1-2 15,-2 1 1-15,1-1-2 0,0 1 0 0,-1-1-3 0,-4 1 1 16,2-2-3-16,7 0 0 0,-11 1-2 0,6 2 4 16,-4-1-2-16,-1 0-2 0,3-1-1 0,2 4 1 15,1-2 0-15,-6 0 0 0,11 3 0 0,-7 1-2 16,2-1 2-16,8 0-2 0,-4 0 0 0,-1-1 1 15,2 1-2-15,3 1 1 0,-3 1-2 0,6-4-2 0,-3 1 4 0,3 0-1 16,-3 1 2-16,5 0-3 0,-4-1 0 0,2 1 1 16,0 0 0-16,-1 1 0 0,6-1 0 0,-5 0 2 15,3 0-1-15,-1 2-1 0,1-1 1 0,1 2 1 16,-4-3-1-16,5 4 2 0,-5-2 0 0,0-1 0 16,5 3 0-16,-7-4 0 0,7 3 0 0,-6-2 2 15,-2 1-3-15,0-1 1 0,3 0 0 0,-1 2 0 0,-1-1 1 0,2 1-1 16,0 1 0-16,-4-1 0 0,4 1 2 0,-5 1-1 15,1 0 0-15,1 0 1 0,0 0 0 0,0 3-1 16,-5-2 0-16,5-1 0 0,0 3-1 0,-5 1 3 16,4 0-3-16,1-1 1 0,-6 1 2 0,6-1-3 15,0 1 0-15,0 1 3 0,-4 0-2 0,4-1 1 16,-1 3-1-16,-1-3 1 16,2 4-1-16,-6-1 2 0,4 0-2 0,1 0 0 15,1-1-1-15,-2-1 1 0,2 1-1 0,-1 0 1 16,1 1 0-16,1-3-2 0,-1 1 1 0,0 0 0 15,0-1 0-15,2 1 3 0,1-2-3 0,0-1 2 0,-3 3 4 16,0-2-3-16,0 0 1 0,3 0-2 0,-3 0-1 16,0 0 4-16,-3-1-5 0,0 1 1 0,-2 0-2 15,4-1 1-15,-4-1 0 0,-4 1 0 0,7 1 1 0,0 0-1 0,-1 2 0 0,2-4 0 16,1 4-2-16,-4-2 2 0,4 2 0 16,0 0 0-16,-7-4-1 0,5 4-1 0,-1-2 2 0,3 2-1 15,-5-4 1-15,2 4 0 0,-3-4-1 0,-1 3 1 16,4-1 0-16,-6-5 1 0,3 4 2 0,-2-1-3 15,1-1 0-15,-4-1 1 0,4-1-2 0,-3 2 1 16,2 2-1-16,4-1-3 16,-7 1 3-16,4 1-1 0,-5-2 2 0,5 4-1 15,-4 1 1-15,2-7-1 0,-2 4 1 0,1 3 3 16,1-1-1-16,-4-3-2 0,4 5 0 0,3 0-2 16,-5-3-2-16,1 4 1 0,-1-1-3 0,0-3-2 15,-1 6 1-15,4-1 1 0,-5-1 4 0,1 3-4 16,1 0 3-16,-4 5-3 0,3 1 3 0,-2-3 0 15,1 3-3-15,-4 1 0 0,4-3-6 0,-4 7 6 0,1-3-4 0,2 3 0 16,-5-1-4-16,3 7 2 0,-1-4-3 0,0 7-6 16,0 7-7-16,2-2-5 0,1 8-10 0,3 0-63 15,-1 10-34-15,1 2 50 0,6 10 91 0,-5 2-84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0T18:35:25.0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8135 10324 280 0,'-5'-2'46'16,"5"-1"-46"-16,-4 0 31 0,0-2-10 0,1 2 14 16,-3-2-22-16,8 1-2 0,-2 0-15 0,-2 1 4 15,2 0-10-15,2-2 6 0,1 2 1 0,0 2 0 16,-3-3 6-16,0 1 8 0,-3 2 6 0,-2-2 2 16,0 1 10-16,4 0 12 0,-9 2-2 0,10-1 2 15,0 1 11-15,0 0-10 0,0 0-1 0,-1 0 2 16,1 0-12-16,0 0-9 0,-3 3-3 0,-1-1-1 15,4-1-8-15,-1 2-1 0,-4-1-2 0,5 1-3 16,0 0 0-16,-3 0 4 0,3 1 0 16,-3-3 1-16,0 4 3 0,1-2 7 0,1 0 3 0,1-1 1 0,0-1 7 0,0 1 2 15,0-1 5-15,0-1-6 0,-4 2 5 16,-2-2-7-16,3 0-4 0,-2 0 1 0,-1-2-10 16,0 1-6-16,1-2-3 0,-1 0 2 0,1-2-7 0,0 0 0 15,-3-1 0-15,4-2-2 0,-4-2 2 0,0 1 2 16,-3-2 0-16,0-3-1 0,0 1 1 0,-2-2-2 15,1-1 2-15,-2 0 4 0,-1-1-4 0,1-4 1 16,2 4 1-16,-3 0-2 0,1-1 2 0,-3 3-1 16,0-3 1-16,3 1-1 0,-7 0 1 0,4 3-1 15,-1 1 0-15,1-1-3 0,1-2 1 0,2 2 0 16,0 3-2-16,2 0 0 0,-3 3-1 0,-5 0-1 16,4-1 1-16,1-2 0 0,-8 8-2 0,3 0-1 15,3-4 2-15,-4 4-2 0,2-3 0 0,5 0 1 16,0 1-2-16,-8 5 0 0,9-3 1 0,-1-4-1 15,-1 6-5-15,-3-1 6 0,4 2-5 0,2 2-2 16,-3-1 1-16,1 1 0 0,-1-2-1 0,0 3 2 16,1 0 2-16,-5-1-1 0,5 1 4 0,-2 2-6 0,-2-4 6 15,2 4-6-15,2-2-3 0,0 0-2 0,-1 0-3 16,-2 5 0-16,3 0-4 0,0-3-1 0,-2 7-1 16,3 1 2-16,-2-4-2 0,4 7 4 0,-5-3 3 0,5 6 0 15,-6-8 6-15,4 9 2 0,4-3 1 0,-2 2 3 16,0 6 4-16,-5-4-1 0,6 4 0 0,-4-3-1 15,3 5 2-15,2-2 2 0,-4-3-1 16,1 0-2-16,-1 3 1 0,5 0 2 0,-4-1-1 0,1-2 2 16,1 5-1-16,4-2-3 0,0-2 1 0,-4 3 1 15,9 0-1-15,-4 0 0 0,0-1-1 0,-1 0 1 16,3-2 1-16,0 3 1 0,-7-1 0 0,9 2-1 16,1-5 1-16,0 1-1 0,4-1 0 0,-1 5 0 15,4-2 0-15,-3-3 1 0,7 3 1 16,-1-1-3-16,-9-2 2 0,4 1 1 0,0 1-1 0,0 0 1 15,2-2-1-15,-3 0 0 0,-3-2 0 0,4 1 2 16,3-1-2-16,1 1 0 0,-1-3-1 0,3 1 2 16,3-3-1-16,0 3-2 0,2-3 1 0,1-2 0 0,-1 3-1 15,5 4 0-15,-6-7 0 0,6-5 0 0,-7 5 1 0,2-1 0 16,4-2-1-16,-6 3 0 0,4-8 0 16,-1 2 0-16,2-3 2 0,-4 9-1 0,4-8 2 0,-1 2-1 15,1-2 3-15,1-2-4 0,0 5 2 0,-2-6 0 16,4 4-1-16,-5-4 3 0,5-2-1 0,2 2-1 15,-9 4 1-15,9-6 0 0,-4 1-1 0,4 4-3 16,-3-6 4-16,1 3-4 0,3 0 1 0,-3 1 1 16,3-6 1-16,-3 2-1 0,5 0 2 0,-1-2 3 15,4-1-3-15,-3 0 4 0,-2-5-1 0,5 4 1 16,-2 4-2-16,-1-2 1 0,-2-4-2 0,-1 1 0 16,-1 0 0-16,0-1 0 0,-1 1-1 0,1-3 0 15,-2-6-1-15,-4 0 2 0,-1-2-1 0,-1 2 2 16,1-3-3-16,-8 0 3 0,5-1-1 0,-6-2 0 15,1 1 4-15,-1-2-5 0,-3 1 1 0,-2 0-1 16,4-1-1-16,-3-2 1 0,-3-3-4 0,7 3 1 16,-11-2-1-16,4-1 0 0,7 0-1 0,-6-1 0 0,-1 2-1 15,0-4 5-15,2 3-3 0,-4-1 1 0,5-3-1 16,-1 2 2-16,-2-1-1 0,0 0 1 0,-2-3-2 16,-1 2 0-16,2 4-2 0,1-1 4 0,-7 0-1 15,3 0-1-15,2 5 3 0,-1-1-3 0,3 2 5 0,-3 1 0 16,-2-1-2-16,0-1 1 0,-1 3 1 0,3 1-1 15,-5-3 0-15,2 2 1 0,-4 2 2 0,4 0-3 16,-2-2 2-16,-1 3-1 0,-2 0 2 0,-2 2 0 16,4 0 0-16,-9 0-2 0,4 1-2 0,-1-1 2 15,-1 3-3-15,-3-2-1 0,2 1 0 0,-1-2-5 16,1 3-1-16,1-2-7 0,-4-1-4 0,3 8 2 16,1-5-11-16,0 3-16 0,-3-2-16 0,2 1-3 15,4-2-25-15,1 6-90 0,1-4 135 0,4-1-55 16,11 1 95-16</inkml:trace>
  <inkml:trace contextRef="#ctx0" brushRef="#br0" timeOffset="8268.1">18470 10056 195 0,'0'-3'-57'0,"3"-2"19"16,-2 4 18-16,2-1-19 0,5-1 41 0,-3 2 0 15,3-4 0-15,-3-1 1 0,4 2-1 0,-4 1 8 16,1-3 4-16,-4 1-2 0,2 1 10 0,3 2 3 16,-6 2 5-16,2-2 2 0,-1 1 2 0,-2-4 0 0,3 5-3 15,-1-3 0-15,-1 3-2 0,-1 0-9 0,2 2-3 16,-2-1 4-16,0 2-10 0,3-1-5 0,-2 3 0 0,4-1-3 16,-5-4-1-16,2 0-1 0,-1-1 3 0,-1 1-4 15,0-3 2-15,2 3 6 0,-2-2 3 16,0-3-1-16,0 1 7 0,0 2 1 0,0 0-4 15,0 2 3-15,1 0-1 0,-1-1-8 0,2-4 0 0,3 4-2 16,-4 2-6-16,1-2-1 0,-2-1 1 0,2-1-1 16,-1-2 1-16,5 5 3 0,-4-5 0 0,1 5 0 15,-1-1 3-15,1-1 6 0,2 2-1 0,-2-5 1 16,-2 5 5-16,1-6-3 0,3 3-1 0,-2 1 1 16,-2-1-3-16,2-5-3 0,2 4-3 0,0 1 2 15,-4-7-3-15,6 10 2 0,-4 0 1 0,-2-8-4 16,1 0 4-16,1 5 1 0,-3-6 0 0,2 4 4 15,-2 2-1-15,0-5 1 0,0-4-2 0,0 7 4 0,-2-3-1 16,-1 2-3-16,1-1-1 0,-2-2-1 16,-3-1-2-16,4-1 1 0,-6 2 0 0,3 1-5 15,-2-3 3-15,-2 0-1 0,4 2-1 0,-3 1-2 16,-3 0-1-16,3-1 2 0,3 2 0 0,-7-1-2 16,4 4 0-16,2-1 0 0,-2 0 0 0,0 2 3 0,5 0-3 0,-3 3-1 15,3-2-1-15,3 1 0 0,-2-1 0 0,-5 2 2 16,5-1-2-16,0 1 0 0,-5 0 1 0,3 0-4 15,-3 0 4-15,-1 1 0 0,1-1-3 0,3 2 4 16,-8 1-3-16,7 0 1 0,-5 0 2 0,6-1 1 16,-10 1 0-16,8 0-1 0,4 0 0 0,-6 2 1 15,-2-2 1-15,0 0 0 0,0 0 0 0,3 2-3 16,0 1 1-16,-6 1 0 0,-2-3-2 0,2 3 1 16,5-1-2-16,1 0 2 0,1 2 1 0,-4-2 0 15,-1 1 0-15,7-1 1 0,2 3 0 0,-2-1-1 16,-6-1 2-16,2-1-2 0,3 0 2 0,-4 2 0 15,2 0-1-15,-3-2-1 0,-1 1 2 0,-1 0 0 16,2 1-2-16,0 6 0 0,-3-6 0 0,1 5 0 16,-1-2 2-16,2 3-2 0,-3-3 0 0,-2 2 0 0,5 1 0 15,-1-3 1-15,-1 1-1 0,4 3-2 0,-1-3 2 16,2 2-2-16,-4-4 1 0,2-1 1 0,5 4 0 16,-3-5-1-16,-1 6 1 0,4-6 0 0,-4-1 0 15,1 3 1-15,3 3-1 0,-4-2 1 0,1-2-1 0,1 4 2 16,-2-4-1-16,-2 2 0 0,2 2-1 15,1-1 2-15,3 1 1 0,-5-2 1 0,-2 0 0 0,-1 1-2 16,1 1 3-16,4 0-1 0,-5-1-1 0,0 1 0 16,-1 1-2-16,4 0-1 0,0 2 1 0,4-2 0 15,-9 2-1-15,8-1 0 0,-1-1 0 0,-1 2 0 16,4 3-1-16,-7 0 1 0,4-2 0 0,3 1 2 16,-2-1 0-16,-5-5-2 0,-1 3 2 0,3 0-1 15,3-1-1-15,0-1 1 0,0-3-1 0,7 4 3 16,-2 0 1-16,1-2-3 0,5 6 2 0,-3-4 1 15,0-5-1-15,5 4-2 0,-4-1 2 0,-2 1-3 16,6-2 1-16,-5 5 1 0,0-4-2 0,4-1-1 16,-2 2 1-16,1 0 0 0,0 1-1 15,5-3 1-15,-2 1 0 0,-1-2-1 0,3 1 1 16,-5 0 0-16,5-2-2 0,-2-1 0 0,7 0 1 0,-4 0 0 16,-1-2 0-16,2 0 1 0,12 1 2 0,-7-3-2 0,7 1 1 15,-6-3 1-15,1 1-2 0,5-2 2 0,0-1-1 16,0 2-1-16,-4-2 0 0,1 0 1 0,1 0 0 0,4-2-1 15,-5 1 1-15,1-2-1 0,2 0 0 0,0-1 0 16,-2 1 3-16,4-1-3 0,-5 0 2 0,3 1-1 16,-2-1 0-16,-2-1 3 0,5 0-4 0,-4 0 1 15,3-2 2-15,-1 0-1 0,-2-1 1 0,-2 2-2 16,2-2 1-16,-4 0 4 0,9-3-3 0,-10 2 1 16,3 3-1-16,1-5-1 0,1 1 3 0,3 1-1 15,0-4-1-15,-5-3 0 0,-4 4-1 0,9 1 1 16,-7-3 0-16,9 1-1 0,-10-3 1 0,3 5-1 15,2-1 1-15,-3 1 1 0,1-2-1 0,-1-3 2 16,-5 4-2-16,0 2 2 0,0-1 1 0,-5-1 0 16,2 2 0-16,0 1 3 0,-5-2 0 0,5 0-6 0,-5 1 6 15,2-2-5-15,1 2-1 0,-4-4-1 16,1 3 1-16,2 0-4 0,-1 0 1 0,-4 2 0 0,4-4 0 16,-1 2 0-16,0 2 0 0,0 1 0 0,-3-3 1 15,2 0 1-15,-1 0-1 0,1 0-1 0,-1 0-1 0,-1 0 1 16,0 0-2-16,0-2 2 0,0 2-4 0,0-1 1 15,-1-1 2-15,1 0 1 0,-2-1 0 0,1 0-1 16,-1-3 1-16,2 0 0 0,-2 1 0 0,-2 2 2 16,1-2-1-16,-1-1 2 0,0 1 1 0,-4-1-4 15,3 1 0-15,-3 3-3 0,4-2 2 0,-4 0-3 16,3 4-4-16,-3-3-1 0,0 5-3 0,2 4 1 16,0 0-3-16,-1 4-4 0,1 1-11 0,1 3 1 15,-4-6-9-15,4 8-34 0,0 1-15 0,-2-5-3 16,-4 3-42-16,7 0 3 0,1 1-27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896bd62d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896bd62d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1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96bd62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896bd62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5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96bd62d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896bd62d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596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896bd62d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896bd62d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57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896bd62d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896bd62d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37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896bd62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896bd62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03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96bd62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96bd62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29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896bd62d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896bd62d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542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896bd62d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896bd62d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115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96bd62d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96bd62d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81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2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96bd62d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96bd62d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75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96bd62d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896bd62d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371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96bd62d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896bd62d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939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896bd62d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896bd62d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59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896bd62d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896bd62d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68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896bd62df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896bd62df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50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896bd62d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896bd62d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05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896bd62d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896bd62d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08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896bd62df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896bd62df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744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896bd62d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896bd62d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936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19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896bd62d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896bd62d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928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896bd62d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896bd62d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083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896bd62d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896bd62d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275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896bd62d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896bd62d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505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896bd62d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896bd62d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91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96bd62d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896bd62d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090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896bd62d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896bd62d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597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896bd62d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896bd62d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89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96bd62d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896bd62d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947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896bd62d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896bd62d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72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15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07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896bd62d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896bd62d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4802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96bd62d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96bd62d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634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96bd62d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96bd62d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36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96bd62d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896bd62df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7245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96bd62d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896bd62d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3963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896bd62d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896bd62d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4445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896bd62d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896bd62d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2244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896bd62d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896bd62d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877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4450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A:  render as black</a:t>
            </a:r>
          </a:p>
        </p:txBody>
      </p:sp>
    </p:spTree>
    <p:extLst>
      <p:ext uri="{BB962C8B-B14F-4D97-AF65-F5344CB8AC3E}">
        <p14:creationId xmlns:p14="http://schemas.microsoft.com/office/powerpoint/2010/main" val="122746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16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440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855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Calculate image derivatives </a:t>
            </a:r>
            <a:r>
              <a:rPr lang="en-US" dirty="0" err="1"/>
              <a:t>Ix</a:t>
            </a:r>
            <a:r>
              <a:rPr lang="en-US" dirty="0"/>
              <a:t> and </a:t>
            </a:r>
            <a:r>
              <a:rPr lang="en-US" dirty="0" err="1"/>
              <a:t>Iy</a:t>
            </a:r>
            <a:r>
              <a:rPr lang="en-US" dirty="0"/>
              <a:t>. </a:t>
            </a:r>
          </a:p>
          <a:p>
            <a:pPr marL="228600" indent="-228600">
              <a:buAutoNum type="arabicPeriod"/>
            </a:pPr>
            <a:r>
              <a:rPr lang="en-US" dirty="0"/>
              <a:t>Calculate measures Ix^2, Iy^2, and </a:t>
            </a:r>
            <a:r>
              <a:rPr lang="en-US" dirty="0" err="1"/>
              <a:t>Ix</a:t>
            </a:r>
            <a:r>
              <a:rPr lang="en-US" dirty="0"/>
              <a:t> * </a:t>
            </a:r>
            <a:r>
              <a:rPr lang="en-US" dirty="0" err="1"/>
              <a:t>Iy</a:t>
            </a:r>
            <a:r>
              <a:rPr lang="en-US" dirty="0"/>
              <a:t>.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Smooth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Ix^2, Iy^2,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Ix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Iy</a:t>
            </a:r>
            <a:r>
              <a:rPr lang="en-US" dirty="0"/>
              <a:t> with gaussian kernel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830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Harris "</a:t>
            </a:r>
            <a:r>
              <a:rPr lang="en-US" dirty="0" err="1"/>
              <a:t>cornerness</a:t>
            </a:r>
            <a:r>
              <a:rPr lang="en-US" dirty="0"/>
              <a:t>" as estimate of 2nd eigenvalue: Determinant(S) - </a:t>
            </a:r>
            <a:r>
              <a:rPr lang="el-GR" dirty="0"/>
              <a:t>α </a:t>
            </a:r>
            <a:r>
              <a:rPr lang="en-US" dirty="0"/>
              <a:t>trace(S)^2, </a:t>
            </a:r>
            <a:r>
              <a:rPr lang="el-GR" dirty="0"/>
              <a:t>α = .06 </a:t>
            </a:r>
            <a:endParaRPr lang="en-US" dirty="0"/>
          </a:p>
          <a:p>
            <a:endParaRPr lang="en-US" dirty="0"/>
          </a:p>
          <a:p>
            <a:r>
              <a:rPr lang="en-US" dirty="0"/>
              <a:t>Run non-max suppression on response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458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We only want local maximum responses to our corner detector so that the matching is easier. </a:t>
            </a:r>
          </a:p>
          <a:p>
            <a:endParaRPr lang="en-US" b="0" i="0" dirty="0">
              <a:solidFill>
                <a:srgbClr val="1F2328"/>
              </a:solidFill>
              <a:effectLst/>
              <a:latin typeface="-apple-system"/>
            </a:endParaRPr>
          </a:p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For every pixel in </a:t>
            </a:r>
            <a:r>
              <a:rPr lang="en-US" dirty="0"/>
              <a:t>the Image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, check every neighbor within </a:t>
            </a:r>
            <a:r>
              <a:rPr lang="en-US" dirty="0"/>
              <a:t>w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pixels (Chebyshev distance).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856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Each descriptor in a will only appear in one match. But several of them may match with the same descriptor in b. This can be problematic. Namely, if a bunch of matches go to the same point there is an easy 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homography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 to estimate that just shrinks the whole image down to one point to project from a to b. But we know that's wrong. So let's just get rid of these duplicate matches and make our matches be one-to-one.</a:t>
            </a:r>
          </a:p>
          <a:p>
            <a:pPr algn="l"/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To do this, sort the matches based on distance so shortest distance is first. A given comparator 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match_compare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is already implemented for you to use, just look up how to properly apply 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qsort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if you don't know already. Next, loop through the matches in order and keep track of which elements in b we've seen. If we see one for a second (or third, etc.) time, throw it out! To throw it out, just shift the other elements forward in the list and then remember how many one-to-one matches we have at the end. This can be done with a single pass through the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413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91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9862E5-B739-764F-A9F7-54AB8F87F26E}" type="slidenum">
              <a:rPr lang="en-US" sz="1100">
                <a:solidFill>
                  <a:srgbClr val="000000"/>
                </a:solidFill>
              </a:rPr>
              <a:pPr/>
              <a:t>18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09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9CCE-BE2E-45D0-AE4C-224FB9243A0D}" type="slidenum">
              <a:rPr lang="en-US"/>
              <a:pPr/>
              <a:t>21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96bd62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896bd62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351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96bd62d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896bd62d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4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3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1.xml"/><Relationship Id="rId7" Type="http://schemas.openxmlformats.org/officeDocument/2006/relationships/image" Target="../media/image2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0" Type="http://schemas.openxmlformats.org/officeDocument/2006/relationships/customXml" Target="../ink/ink4.xml"/><Relationship Id="rId4" Type="http://schemas.openxmlformats.org/officeDocument/2006/relationships/tags" Target="../tags/tag12.xml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36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16.xml"/><Relationship Id="rId16" Type="http://schemas.openxmlformats.org/officeDocument/2006/relationships/image" Target="../media/image39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4.png"/><Relationship Id="rId5" Type="http://schemas.openxmlformats.org/officeDocument/2006/relationships/tags" Target="../tags/tag19.xml"/><Relationship Id="rId15" Type="http://schemas.openxmlformats.org/officeDocument/2006/relationships/image" Target="../media/image38.png"/><Relationship Id="rId10" Type="http://schemas.openxmlformats.org/officeDocument/2006/relationships/notesSlide" Target="../notesSlides/notesSlide6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43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customXml" Target="../ink/ink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customXml" Target="../ink/ink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customXml" Target="../ink/ink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10" Type="http://schemas.openxmlformats.org/officeDocument/2006/relationships/image" Target="../media/image87.jpg"/><Relationship Id="rId4" Type="http://schemas.openxmlformats.org/officeDocument/2006/relationships/image" Target="../media/image81.jpg"/><Relationship Id="rId9" Type="http://schemas.openxmlformats.org/officeDocument/2006/relationships/image" Target="../media/image8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customXml" Target="../ink/ink9.xml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customXml" Target="../ink/ink10.xml"/><Relationship Id="rId4" Type="http://schemas.openxmlformats.org/officeDocument/2006/relationships/image" Target="../media/image11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iel1/38/7531/00310740.pdf?isNumber=7531&amp;prod=JNL&amp;arnumber=310740&amp;arSt=83&amp;ared=87&amp;arAuthor=Blinn,+J.F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customXml" Target="../ink/ink11.xml"/><Relationship Id="rId4" Type="http://schemas.openxmlformats.org/officeDocument/2006/relationships/image" Target="../media/image11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31.jpeg"/><Relationship Id="rId18" Type="http://schemas.openxmlformats.org/officeDocument/2006/relationships/image" Target="../media/image136.jpeg"/><Relationship Id="rId26" Type="http://schemas.openxmlformats.org/officeDocument/2006/relationships/image" Target="../media/image144.jpeg"/><Relationship Id="rId3" Type="http://schemas.openxmlformats.org/officeDocument/2006/relationships/image" Target="../media/image121.jpeg"/><Relationship Id="rId21" Type="http://schemas.openxmlformats.org/officeDocument/2006/relationships/image" Target="../media/image139.jpeg"/><Relationship Id="rId7" Type="http://schemas.openxmlformats.org/officeDocument/2006/relationships/image" Target="../media/image125.jpeg"/><Relationship Id="rId12" Type="http://schemas.openxmlformats.org/officeDocument/2006/relationships/image" Target="../media/image130.jpeg"/><Relationship Id="rId17" Type="http://schemas.openxmlformats.org/officeDocument/2006/relationships/image" Target="../media/image135.jpeg"/><Relationship Id="rId25" Type="http://schemas.openxmlformats.org/officeDocument/2006/relationships/image" Target="../media/image143.jpeg"/><Relationship Id="rId2" Type="http://schemas.openxmlformats.org/officeDocument/2006/relationships/image" Target="../media/image120.jpeg"/><Relationship Id="rId16" Type="http://schemas.openxmlformats.org/officeDocument/2006/relationships/image" Target="../media/image134.jpeg"/><Relationship Id="rId20" Type="http://schemas.openxmlformats.org/officeDocument/2006/relationships/image" Target="../media/image138.jpeg"/><Relationship Id="rId29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11" Type="http://schemas.openxmlformats.org/officeDocument/2006/relationships/image" Target="../media/image129.jpeg"/><Relationship Id="rId24" Type="http://schemas.openxmlformats.org/officeDocument/2006/relationships/image" Target="../media/image142.jpeg"/><Relationship Id="rId5" Type="http://schemas.openxmlformats.org/officeDocument/2006/relationships/image" Target="../media/image123.jpeg"/><Relationship Id="rId15" Type="http://schemas.openxmlformats.org/officeDocument/2006/relationships/image" Target="../media/image133.jpeg"/><Relationship Id="rId23" Type="http://schemas.openxmlformats.org/officeDocument/2006/relationships/image" Target="../media/image141.jpeg"/><Relationship Id="rId28" Type="http://schemas.openxmlformats.org/officeDocument/2006/relationships/image" Target="../media/image146.jpeg"/><Relationship Id="rId10" Type="http://schemas.openxmlformats.org/officeDocument/2006/relationships/image" Target="../media/image128.jpeg"/><Relationship Id="rId19" Type="http://schemas.openxmlformats.org/officeDocument/2006/relationships/image" Target="../media/image137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Relationship Id="rId14" Type="http://schemas.openxmlformats.org/officeDocument/2006/relationships/image" Target="../media/image132.jpeg"/><Relationship Id="rId22" Type="http://schemas.openxmlformats.org/officeDocument/2006/relationships/image" Target="../media/image140.jpeg"/><Relationship Id="rId27" Type="http://schemas.openxmlformats.org/officeDocument/2006/relationships/image" Target="../media/image14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jpeg"/><Relationship Id="rId18" Type="http://schemas.openxmlformats.org/officeDocument/2006/relationships/image" Target="../media/image140.jpeg"/><Relationship Id="rId26" Type="http://schemas.openxmlformats.org/officeDocument/2006/relationships/customXml" Target="../ink/ink14.xml"/><Relationship Id="rId3" Type="http://schemas.openxmlformats.org/officeDocument/2006/relationships/image" Target="../media/image125.jpeg"/><Relationship Id="rId21" Type="http://schemas.openxmlformats.org/officeDocument/2006/relationships/image" Target="../media/image143.jpeg"/><Relationship Id="rId7" Type="http://schemas.openxmlformats.org/officeDocument/2006/relationships/image" Target="../media/image129.jpeg"/><Relationship Id="rId12" Type="http://schemas.openxmlformats.org/officeDocument/2006/relationships/image" Target="../media/image134.jpeg"/><Relationship Id="rId17" Type="http://schemas.openxmlformats.org/officeDocument/2006/relationships/image" Target="../media/image139.jpeg"/><Relationship Id="rId25" Type="http://schemas.openxmlformats.org/officeDocument/2006/relationships/image" Target="../media/image147.jpeg"/><Relationship Id="rId2" Type="http://schemas.openxmlformats.org/officeDocument/2006/relationships/image" Target="../media/image124.jpeg"/><Relationship Id="rId16" Type="http://schemas.openxmlformats.org/officeDocument/2006/relationships/image" Target="../media/image138.jpeg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24" Type="http://schemas.openxmlformats.org/officeDocument/2006/relationships/image" Target="../media/image146.jpeg"/><Relationship Id="rId5" Type="http://schemas.openxmlformats.org/officeDocument/2006/relationships/image" Target="../media/image127.jpeg"/><Relationship Id="rId15" Type="http://schemas.openxmlformats.org/officeDocument/2006/relationships/image" Target="../media/image137.jpeg"/><Relationship Id="rId23" Type="http://schemas.openxmlformats.org/officeDocument/2006/relationships/image" Target="../media/image145.jpeg"/><Relationship Id="rId10" Type="http://schemas.openxmlformats.org/officeDocument/2006/relationships/image" Target="../media/image132.jpeg"/><Relationship Id="rId19" Type="http://schemas.openxmlformats.org/officeDocument/2006/relationships/image" Target="../media/image141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Relationship Id="rId14" Type="http://schemas.openxmlformats.org/officeDocument/2006/relationships/image" Target="../media/image136.jpeg"/><Relationship Id="rId22" Type="http://schemas.openxmlformats.org/officeDocument/2006/relationships/image" Target="../media/image144.jpeg"/><Relationship Id="rId27" Type="http://schemas.openxmlformats.org/officeDocument/2006/relationships/image" Target="../media/image14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jpeg"/><Relationship Id="rId18" Type="http://schemas.openxmlformats.org/officeDocument/2006/relationships/image" Target="../media/image140.jpeg"/><Relationship Id="rId26" Type="http://schemas.openxmlformats.org/officeDocument/2006/relationships/customXml" Target="../ink/ink15.xml"/><Relationship Id="rId3" Type="http://schemas.openxmlformats.org/officeDocument/2006/relationships/image" Target="../media/image125.jpeg"/><Relationship Id="rId21" Type="http://schemas.openxmlformats.org/officeDocument/2006/relationships/image" Target="../media/image143.jpeg"/><Relationship Id="rId7" Type="http://schemas.openxmlformats.org/officeDocument/2006/relationships/image" Target="../media/image129.jpeg"/><Relationship Id="rId12" Type="http://schemas.openxmlformats.org/officeDocument/2006/relationships/image" Target="../media/image134.jpeg"/><Relationship Id="rId17" Type="http://schemas.openxmlformats.org/officeDocument/2006/relationships/image" Target="../media/image139.jpeg"/><Relationship Id="rId25" Type="http://schemas.openxmlformats.org/officeDocument/2006/relationships/image" Target="../media/image147.jpeg"/><Relationship Id="rId2" Type="http://schemas.openxmlformats.org/officeDocument/2006/relationships/image" Target="../media/image124.jpeg"/><Relationship Id="rId16" Type="http://schemas.openxmlformats.org/officeDocument/2006/relationships/image" Target="../media/image138.jpeg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24" Type="http://schemas.openxmlformats.org/officeDocument/2006/relationships/image" Target="../media/image146.jpeg"/><Relationship Id="rId5" Type="http://schemas.openxmlformats.org/officeDocument/2006/relationships/image" Target="../media/image127.jpeg"/><Relationship Id="rId15" Type="http://schemas.openxmlformats.org/officeDocument/2006/relationships/image" Target="../media/image137.jpeg"/><Relationship Id="rId23" Type="http://schemas.openxmlformats.org/officeDocument/2006/relationships/image" Target="../media/image145.jpeg"/><Relationship Id="rId10" Type="http://schemas.openxmlformats.org/officeDocument/2006/relationships/image" Target="../media/image132.jpeg"/><Relationship Id="rId19" Type="http://schemas.openxmlformats.org/officeDocument/2006/relationships/image" Target="../media/image141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Relationship Id="rId14" Type="http://schemas.openxmlformats.org/officeDocument/2006/relationships/image" Target="../media/image136.jpeg"/><Relationship Id="rId22" Type="http://schemas.openxmlformats.org/officeDocument/2006/relationships/image" Target="../media/image144.jpeg"/><Relationship Id="rId27" Type="http://schemas.openxmlformats.org/officeDocument/2006/relationships/image" Target="../media/image15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jpeg"/><Relationship Id="rId18" Type="http://schemas.openxmlformats.org/officeDocument/2006/relationships/image" Target="../media/image140.jpeg"/><Relationship Id="rId26" Type="http://schemas.openxmlformats.org/officeDocument/2006/relationships/customXml" Target="../ink/ink16.xml"/><Relationship Id="rId3" Type="http://schemas.openxmlformats.org/officeDocument/2006/relationships/image" Target="../media/image125.jpeg"/><Relationship Id="rId21" Type="http://schemas.openxmlformats.org/officeDocument/2006/relationships/image" Target="../media/image143.jpeg"/><Relationship Id="rId7" Type="http://schemas.openxmlformats.org/officeDocument/2006/relationships/image" Target="../media/image129.jpeg"/><Relationship Id="rId12" Type="http://schemas.openxmlformats.org/officeDocument/2006/relationships/image" Target="../media/image134.jpeg"/><Relationship Id="rId17" Type="http://schemas.openxmlformats.org/officeDocument/2006/relationships/image" Target="../media/image139.jpeg"/><Relationship Id="rId25" Type="http://schemas.openxmlformats.org/officeDocument/2006/relationships/image" Target="../media/image147.jpeg"/><Relationship Id="rId2" Type="http://schemas.openxmlformats.org/officeDocument/2006/relationships/image" Target="../media/image124.jpeg"/><Relationship Id="rId16" Type="http://schemas.openxmlformats.org/officeDocument/2006/relationships/image" Target="../media/image138.jpeg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24" Type="http://schemas.openxmlformats.org/officeDocument/2006/relationships/image" Target="../media/image146.jpeg"/><Relationship Id="rId5" Type="http://schemas.openxmlformats.org/officeDocument/2006/relationships/image" Target="../media/image127.jpeg"/><Relationship Id="rId15" Type="http://schemas.openxmlformats.org/officeDocument/2006/relationships/image" Target="../media/image137.jpeg"/><Relationship Id="rId23" Type="http://schemas.openxmlformats.org/officeDocument/2006/relationships/image" Target="../media/image145.jpeg"/><Relationship Id="rId10" Type="http://schemas.openxmlformats.org/officeDocument/2006/relationships/image" Target="../media/image132.jpeg"/><Relationship Id="rId19" Type="http://schemas.openxmlformats.org/officeDocument/2006/relationships/image" Target="../media/image141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Relationship Id="rId14" Type="http://schemas.openxmlformats.org/officeDocument/2006/relationships/image" Target="../media/image136.jpeg"/><Relationship Id="rId22" Type="http://schemas.openxmlformats.org/officeDocument/2006/relationships/image" Target="../media/image144.jpeg"/><Relationship Id="rId27" Type="http://schemas.openxmlformats.org/officeDocument/2006/relationships/image" Target="../media/image15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31.jpeg"/><Relationship Id="rId18" Type="http://schemas.openxmlformats.org/officeDocument/2006/relationships/image" Target="../media/image136.jpeg"/><Relationship Id="rId26" Type="http://schemas.openxmlformats.org/officeDocument/2006/relationships/image" Target="../media/image144.jpeg"/><Relationship Id="rId3" Type="http://schemas.openxmlformats.org/officeDocument/2006/relationships/image" Target="../media/image121.jpeg"/><Relationship Id="rId21" Type="http://schemas.openxmlformats.org/officeDocument/2006/relationships/image" Target="../media/image139.jpeg"/><Relationship Id="rId7" Type="http://schemas.openxmlformats.org/officeDocument/2006/relationships/image" Target="../media/image125.jpeg"/><Relationship Id="rId12" Type="http://schemas.openxmlformats.org/officeDocument/2006/relationships/image" Target="../media/image130.jpeg"/><Relationship Id="rId17" Type="http://schemas.openxmlformats.org/officeDocument/2006/relationships/image" Target="../media/image135.jpeg"/><Relationship Id="rId25" Type="http://schemas.openxmlformats.org/officeDocument/2006/relationships/image" Target="../media/image143.jpeg"/><Relationship Id="rId2" Type="http://schemas.openxmlformats.org/officeDocument/2006/relationships/image" Target="../media/image120.jpeg"/><Relationship Id="rId16" Type="http://schemas.openxmlformats.org/officeDocument/2006/relationships/image" Target="../media/image134.jpeg"/><Relationship Id="rId20" Type="http://schemas.openxmlformats.org/officeDocument/2006/relationships/image" Target="../media/image138.jpeg"/><Relationship Id="rId29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11" Type="http://schemas.openxmlformats.org/officeDocument/2006/relationships/image" Target="../media/image129.jpeg"/><Relationship Id="rId24" Type="http://schemas.openxmlformats.org/officeDocument/2006/relationships/image" Target="../media/image142.jpeg"/><Relationship Id="rId5" Type="http://schemas.openxmlformats.org/officeDocument/2006/relationships/image" Target="../media/image123.jpeg"/><Relationship Id="rId15" Type="http://schemas.openxmlformats.org/officeDocument/2006/relationships/image" Target="../media/image133.jpeg"/><Relationship Id="rId23" Type="http://schemas.openxmlformats.org/officeDocument/2006/relationships/image" Target="../media/image141.jpeg"/><Relationship Id="rId28" Type="http://schemas.openxmlformats.org/officeDocument/2006/relationships/image" Target="../media/image146.jpeg"/><Relationship Id="rId10" Type="http://schemas.openxmlformats.org/officeDocument/2006/relationships/image" Target="../media/image128.jpeg"/><Relationship Id="rId19" Type="http://schemas.openxmlformats.org/officeDocument/2006/relationships/image" Target="../media/image137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Relationship Id="rId14" Type="http://schemas.openxmlformats.org/officeDocument/2006/relationships/image" Target="../media/image132.jpeg"/><Relationship Id="rId22" Type="http://schemas.openxmlformats.org/officeDocument/2006/relationships/image" Target="../media/image140.jpeg"/><Relationship Id="rId27" Type="http://schemas.openxmlformats.org/officeDocument/2006/relationships/image" Target="../media/image145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customXml" Target="../ink/ink1.xml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iff"/><Relationship Id="rId2" Type="http://schemas.openxmlformats.org/officeDocument/2006/relationships/image" Target="../media/image1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tif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Matching and Blending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16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>
                <a:ea typeface="Calibri" charset="0"/>
                <a:cs typeface="Calibri" charset="0"/>
              </a:rPr>
              <a:t>Use the matrix operations discussed in class to solve equations like M*a = b. 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Most of this is already implemented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you just have to fill in the matrices M and b with our match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#2.3.4</a:t>
            </a:r>
            <a:r>
              <a:rPr lang="en-US" dirty="0"/>
              <a:t>:Fitting the </a:t>
            </a:r>
            <a:r>
              <a:rPr lang="en-US" dirty="0" err="1"/>
              <a:t>homography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10489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ea typeface="Calibri" charset="0"/>
                <a:cs typeface="Calibri" charset="0"/>
              </a:rPr>
              <a:t>For each iteration</a:t>
            </a:r>
            <a:r>
              <a:rPr lang="en-US" sz="3000" dirty="0">
                <a:ea typeface="Calibri" charset="0"/>
                <a:cs typeface="Calibri" charset="0"/>
              </a:rPr>
              <a:t>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compute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with 4 random matches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call </a:t>
            </a:r>
            <a:r>
              <a:rPr lang="en-US" sz="2300" dirty="0" err="1">
                <a:ea typeface="Calibri" charset="0"/>
                <a:cs typeface="Calibri" charset="0"/>
              </a:rPr>
              <a:t>compute_homography</a:t>
            </a:r>
            <a:r>
              <a:rPr lang="en-US" sz="2300" dirty="0">
                <a:ea typeface="Calibri" charset="0"/>
                <a:cs typeface="Calibri" charset="0"/>
              </a:rPr>
              <a:t>() with argument 4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is empty matrix, continue</a:t>
            </a: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else compute inliers with this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endParaRPr lang="en-US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#inliers &gt; </a:t>
            </a:r>
            <a:r>
              <a:rPr lang="en-US" dirty="0" err="1">
                <a:ea typeface="Calibri" charset="0"/>
                <a:cs typeface="Calibri" charset="0"/>
              </a:rPr>
              <a:t>max_inliers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compute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with all inliers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r>
              <a:rPr lang="en-US" sz="2300" dirty="0">
                <a:ea typeface="Calibri" charset="0"/>
                <a:cs typeface="Calibri" charset="0"/>
              </a:rPr>
              <a:t>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with #inliers computed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unless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is empty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if updated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&gt; given cutoff: return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r>
              <a:rPr lang="en-US" sz="3100" dirty="0">
                <a:ea typeface="Calibri" charset="0"/>
                <a:cs typeface="Calibri" charset="0"/>
              </a:rPr>
              <a:t>Return </a:t>
            </a:r>
            <a:r>
              <a:rPr lang="en-US" sz="3100" dirty="0" err="1">
                <a:ea typeface="Calibri" charset="0"/>
                <a:cs typeface="Calibri" charset="0"/>
              </a:rPr>
              <a:t>best_homography</a:t>
            </a:r>
            <a:br>
              <a:rPr lang="en-US" sz="3400" dirty="0">
                <a:ea typeface="Calibri" charset="0"/>
                <a:cs typeface="Calibri" charset="0"/>
              </a:rPr>
            </a:br>
            <a:endParaRPr lang="en-US" sz="34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#2.4-2.5</a:t>
            </a:r>
            <a:r>
              <a:rPr lang="en-US" dirty="0"/>
              <a:t>: implement RANSAC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5629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#2.6</a:t>
            </a:r>
            <a:r>
              <a:rPr lang="en-US" dirty="0"/>
              <a:t>: combine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/>
              <a:t>Project corners of image ‘b’ and create a big empty image ‘c’ to place image ‘a’ and projected ‘b’. </a:t>
            </a:r>
            <a:r>
              <a:rPr lang="en-US" sz="2600" dirty="0">
                <a:solidFill>
                  <a:srgbClr val="FF0000"/>
                </a:solidFill>
              </a:rPr>
              <a:t>This part is given in the code.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‘a’, get pixel value and assign it to ‘c’ after proper offset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’c’ within projected bounds: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project to image ‘b’ using given </a:t>
            </a:r>
            <a:r>
              <a:rPr lang="en-US" sz="2200" dirty="0" err="1">
                <a:ea typeface="Calibri" charset="0"/>
                <a:cs typeface="Calibri" charset="0"/>
              </a:rPr>
              <a:t>homography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get pixel value at projected location using bilinear interpolation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assign the value to ’c’ after proper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45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874F-EF6B-6FD4-2557-0BEDB977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531CA-743A-8C8B-9671-755B77927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9AFCB-2859-3A4F-7899-FFFC534F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103</a:t>
            </a:fld>
            <a:endParaRPr lang="en-US"/>
          </a:p>
        </p:txBody>
      </p:sp>
      <p:pic>
        <p:nvPicPr>
          <p:cNvPr id="2050" name="Picture 2" descr="panorama">
            <a:extLst>
              <a:ext uri="{FF2B5EF4-FFF2-40B4-BE49-F238E27FC236}">
                <a16:creationId xmlns:a16="http://schemas.microsoft.com/office/drawing/2014/main" id="{ABBB8A90-5417-5297-6F4B-7C668D45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850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Cylindrical Projection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Implement cylindrical projection for an image </a:t>
            </a:r>
          </a:p>
          <a:p>
            <a:pPr lvl="1"/>
            <a:r>
              <a:rPr lang="en-US" sz="2600" dirty="0"/>
              <a:t>See lecture slides for the formulas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See Tryhw3, which </a:t>
            </a:r>
            <a:r>
              <a:rPr lang="en-US" sz="2400" dirty="0"/>
              <a:t>will call the panorama code to do the stitching.</a:t>
            </a:r>
          </a:p>
          <a:p>
            <a:pPr lvl="1"/>
            <a:r>
              <a:rPr lang="en-US" sz="2400" dirty="0">
                <a:ea typeface="Calibri" charset="0"/>
                <a:cs typeface="Calibri" charset="0"/>
              </a:rPr>
              <a:t>See code for the code stub you will fill in to </a:t>
            </a:r>
            <a:r>
              <a:rPr lang="en-US" sz="2400" dirty="0" err="1">
                <a:ea typeface="Calibri" charset="0"/>
                <a:cs typeface="Calibri" charset="0"/>
              </a:rPr>
              <a:t>cylinderize</a:t>
            </a:r>
            <a:r>
              <a:rPr lang="en-US" sz="2400" dirty="0">
                <a:ea typeface="Calibri" charset="0"/>
                <a:cs typeface="Calibri" charset="0"/>
              </a:rPr>
              <a:t> </a:t>
            </a:r>
            <a:r>
              <a:rPr lang="en-US" sz="2400">
                <a:ea typeface="Calibri" charset="0"/>
                <a:cs typeface="Calibri" charset="0"/>
              </a:rPr>
              <a:t>an image.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504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A8A13DF-39C5-45F6-9DAC-C3D4156D5AAF}"/>
                  </a:ext>
                </a:extLst>
              </p14:cNvPr>
              <p14:cNvContentPartPr/>
              <p14:nvPr/>
            </p14:nvContentPartPr>
            <p14:xfrm>
              <a:off x="1408680" y="419760"/>
              <a:ext cx="7407360" cy="4114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A8A13DF-39C5-45F6-9DAC-C3D4156D5A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9320" y="410400"/>
                <a:ext cx="7426080" cy="413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859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8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E9C-A1F7-44A7-91E6-A9D96A37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best matches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1195-64E4-4916-96F5-CED0FA57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62401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each descriptor a in A, find its best match b in 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store it in a vector of matches</a:t>
            </a:r>
          </a:p>
          <a:p>
            <a:r>
              <a:rPr lang="en-US" dirty="0"/>
              <a:t>Note: this is abstract; see code for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E811-431C-42F4-8E3A-2C98BD1B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1D59F-B964-464E-805A-678F8BF5971A}"/>
              </a:ext>
            </a:extLst>
          </p:cNvPr>
          <p:cNvSpPr/>
          <p:nvPr/>
        </p:nvSpPr>
        <p:spPr>
          <a:xfrm>
            <a:off x="1645920" y="2667793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30141-23FE-4C91-8FFD-959833BD6A19}"/>
              </a:ext>
            </a:extLst>
          </p:cNvPr>
          <p:cNvSpPr/>
          <p:nvPr/>
        </p:nvSpPr>
        <p:spPr>
          <a:xfrm>
            <a:off x="3312160" y="2663506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6B26D-6B5E-4D2B-A414-A93A4E61ECAA}"/>
              </a:ext>
            </a:extLst>
          </p:cNvPr>
          <p:cNvSpPr/>
          <p:nvPr/>
        </p:nvSpPr>
        <p:spPr>
          <a:xfrm>
            <a:off x="1645920" y="3272393"/>
            <a:ext cx="934720" cy="28448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8B361C-6A12-42A9-BC07-0DACA6039600}"/>
              </a:ext>
            </a:extLst>
          </p:cNvPr>
          <p:cNvSpPr/>
          <p:nvPr/>
        </p:nvSpPr>
        <p:spPr>
          <a:xfrm>
            <a:off x="3312160" y="4054713"/>
            <a:ext cx="934720" cy="28448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7C4FF-1786-4C05-BC25-6BE5672D9BE8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2580640" y="3414633"/>
            <a:ext cx="731520" cy="782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F4036-AA40-46E1-AEFC-B24C67036438}"/>
              </a:ext>
            </a:extLst>
          </p:cNvPr>
          <p:cNvSpPr/>
          <p:nvPr/>
        </p:nvSpPr>
        <p:spPr>
          <a:xfrm>
            <a:off x="5455920" y="2663506"/>
            <a:ext cx="1198880" cy="24426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C8E13-3751-449B-82FC-857F8FCEF2E4}"/>
              </a:ext>
            </a:extLst>
          </p:cNvPr>
          <p:cNvSpPr txBox="1"/>
          <p:nvPr/>
        </p:nvSpPr>
        <p:spPr>
          <a:xfrm>
            <a:off x="1267460" y="3229967"/>
            <a:ext cx="20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C1AA1-3E4F-4185-A476-137B7E04D168}"/>
              </a:ext>
            </a:extLst>
          </p:cNvPr>
          <p:cNvSpPr txBox="1"/>
          <p:nvPr/>
        </p:nvSpPr>
        <p:spPr>
          <a:xfrm>
            <a:off x="4246880" y="3972560"/>
            <a:ext cx="32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ADBB0-F50B-4E5F-9A79-A02DA574ABA4}"/>
              </a:ext>
            </a:extLst>
          </p:cNvPr>
          <p:cNvSpPr txBox="1"/>
          <p:nvPr/>
        </p:nvSpPr>
        <p:spPr>
          <a:xfrm>
            <a:off x="5455920" y="2667793"/>
            <a:ext cx="119888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i</a:t>
            </a:r>
            <a:r>
              <a:rPr lang="en-US" sz="2400" dirty="0"/>
              <a:t>       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2D959-22C2-40B7-B3DE-10233996A0FD}"/>
              </a:ext>
            </a:extLst>
          </p:cNvPr>
          <p:cNvSpPr txBox="1"/>
          <p:nvPr/>
        </p:nvSpPr>
        <p:spPr>
          <a:xfrm flipH="1">
            <a:off x="1844039" y="2256810"/>
            <a:ext cx="541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                              B                                         M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B23FF48-EDAA-4E2A-BC4F-6EC56D2C6EA4}"/>
                  </a:ext>
                </a:extLst>
              </p14:cNvPr>
              <p14:cNvContentPartPr/>
              <p14:nvPr/>
            </p14:nvContentPartPr>
            <p14:xfrm>
              <a:off x="5189040" y="2324160"/>
              <a:ext cx="1831680" cy="29070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B23FF48-EDAA-4E2A-BC4F-6EC56D2C6E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79680" y="2314800"/>
                <a:ext cx="1850400" cy="292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833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54229" y="382406"/>
            <a:ext cx="8229600" cy="5135563"/>
          </a:xfrm>
        </p:spPr>
        <p:txBody>
          <a:bodyPr/>
          <a:lstStyle/>
          <a:p>
            <a:r>
              <a:rPr lang="en-US" dirty="0"/>
              <a:t>Larger Goal: 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858838" y="4953000"/>
            <a:ext cx="7904162" cy="1524000"/>
            <a:chOff x="858976" y="5105400"/>
            <a:chExt cx="7904024" cy="1524000"/>
          </a:xfrm>
        </p:grpSpPr>
        <p:sp>
          <p:nvSpPr>
            <p:cNvPr id="82980" name="TextBox 52"/>
            <p:cNvSpPr txBox="1">
              <a:spLocks noChangeArrowheads="1"/>
            </p:cNvSpPr>
            <p:nvPr/>
          </p:nvSpPr>
          <p:spPr bwMode="auto">
            <a:xfrm>
              <a:off x="858976" y="5619690"/>
              <a:ext cx="24300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Mean displacement = 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  <p:pic>
          <p:nvPicPr>
            <p:cNvPr id="8298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98" y="5105400"/>
              <a:ext cx="5600702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533400" y="5410200"/>
            <a:ext cx="274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sym typeface="Times New Roman" pitchFamily="-1" charset="0"/>
              </a:rPr>
              <a:t> 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2114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29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295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3807" y="3135312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9675" y="3027363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09688" y="4191000"/>
            <a:ext cx="6005512" cy="633413"/>
            <a:chOff x="1309008" y="4343400"/>
            <a:chExt cx="6006192" cy="633412"/>
          </a:xfrm>
        </p:grpSpPr>
        <p:pic>
          <p:nvPicPr>
            <p:cNvPr id="82960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4343400"/>
              <a:ext cx="3143250" cy="63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1" name="TextBox 51"/>
            <p:cNvSpPr txBox="1">
              <a:spLocks noChangeArrowheads="1"/>
            </p:cNvSpPr>
            <p:nvPr/>
          </p:nvSpPr>
          <p:spPr bwMode="auto">
            <a:xfrm>
              <a:off x="1309008" y="4454918"/>
              <a:ext cx="299545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Displacement of match </a:t>
              </a:r>
              <a:r>
                <a:rPr lang="en-US" sz="2000" i="1">
                  <a:latin typeface="Calibri" charset="0"/>
                  <a:cs typeface="Arial" charset="0"/>
                </a:rPr>
                <a:t>i </a:t>
              </a:r>
              <a:r>
                <a:rPr lang="en-US" sz="2000">
                  <a:latin typeface="Calibri" charset="0"/>
                  <a:cs typeface="Arial" charset="0"/>
                </a:rPr>
                <a:t> =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E39FDC4-15C4-4E95-816A-BF5C8250DBD1}"/>
                  </a:ext>
                </a:extLst>
              </p14:cNvPr>
              <p14:cNvContentPartPr/>
              <p14:nvPr/>
            </p14:nvContentPartPr>
            <p14:xfrm>
              <a:off x="806040" y="5058000"/>
              <a:ext cx="1698840" cy="1349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E39FDC4-15C4-4E95-816A-BF5C8250DB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6680" y="5048640"/>
                <a:ext cx="1717560" cy="136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73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15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859676" y="2061323"/>
            <a:ext cx="523982" cy="414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014" y="2938409"/>
            <a:ext cx="535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is this now a variable and not just 1?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945276"/>
            <a:ext cx="84810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homography</a:t>
            </a:r>
            <a:r>
              <a:rPr lang="en-US" sz="2400" dirty="0"/>
              <a:t> is a projective object, in that it has no scale.</a:t>
            </a:r>
          </a:p>
          <a:p>
            <a:r>
              <a:rPr lang="en-US" sz="2400" dirty="0"/>
              <a:t>    It is represented by the above matrix, up to scale.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way of fixing the scale is to set one of the coordinates to 1,</a:t>
            </a:r>
          </a:p>
          <a:p>
            <a:r>
              <a:rPr lang="en-US" sz="2400" dirty="0"/>
              <a:t>     though that choice is arbitrary.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But that’s what most people do and your assignment code does.</a:t>
            </a:r>
          </a:p>
        </p:txBody>
      </p:sp>
    </p:spTree>
    <p:extLst>
      <p:ext uri="{BB962C8B-B14F-4D97-AF65-F5344CB8AC3E}">
        <p14:creationId xmlns:p14="http://schemas.microsoft.com/office/powerpoint/2010/main" val="3748811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0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2959100"/>
            <a:ext cx="46450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1" name="Picture 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5410200"/>
            <a:ext cx="75803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424" y="4762407"/>
            <a:ext cx="241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the division?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68E1B9-BAEB-4CF9-8676-AAFE349B42DB}"/>
                  </a:ext>
                </a:extLst>
              </p14:cNvPr>
              <p14:cNvContentPartPr/>
              <p14:nvPr/>
            </p14:nvContentPartPr>
            <p14:xfrm>
              <a:off x="1305720" y="1288440"/>
              <a:ext cx="7117920" cy="1828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68E1B9-BAEB-4CF9-8676-AAFE349B42D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96360" y="1279080"/>
                <a:ext cx="7136640" cy="184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283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949575"/>
            <a:ext cx="7986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460500"/>
            <a:ext cx="75787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688" y="5804899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just for one pair of points.</a:t>
            </a:r>
          </a:p>
        </p:txBody>
      </p:sp>
    </p:spTree>
    <p:extLst>
      <p:ext uri="{BB962C8B-B14F-4D97-AF65-F5344CB8AC3E}">
        <p14:creationId xmlns:p14="http://schemas.microsoft.com/office/powerpoint/2010/main" val="39565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8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Direct Linear Transforms (n points)</a:t>
            </a:r>
          </a:p>
        </p:txBody>
      </p:sp>
      <p:pic>
        <p:nvPicPr>
          <p:cNvPr id="58371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55700"/>
            <a:ext cx="77025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4941888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Defines a least squares problem:</a:t>
            </a:r>
          </a:p>
        </p:txBody>
      </p:sp>
      <p:sp>
        <p:nvSpPr>
          <p:cNvPr id="378895" name="Rectangle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399088"/>
            <a:ext cx="7848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Since        is only defined up to scale, solve for unit vector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Solution:        = eigenvector of </a:t>
            </a:r>
            <a:r>
              <a:rPr lang="en-US" sz="2000" b="1" dirty="0">
                <a:solidFill>
                  <a:srgbClr val="FF0000"/>
                </a:solidFill>
              </a:rPr>
              <a:t>        </a:t>
            </a:r>
            <a:r>
              <a:rPr lang="en-US" sz="2000" dirty="0">
                <a:solidFill>
                  <a:srgbClr val="FF0000"/>
                </a:solidFill>
              </a:rPr>
              <a:t>       with smallest eigenvalue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Works with 4 or more points</a:t>
            </a:r>
          </a:p>
        </p:txBody>
      </p:sp>
      <p:pic>
        <p:nvPicPr>
          <p:cNvPr id="378901" name="Picture 2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29200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76600" y="3956050"/>
            <a:ext cx="769938" cy="904875"/>
            <a:chOff x="3265714" y="3761697"/>
            <a:chExt cx="769763" cy="904855"/>
          </a:xfrm>
        </p:grpSpPr>
        <p:sp>
          <p:nvSpPr>
            <p:cNvPr id="58386" name="Text Box 1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5714" y="4327998"/>
              <a:ext cx="7697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</a:rPr>
                <a:t>2n </a:t>
              </a:r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× 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7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249" y="3761697"/>
              <a:ext cx="707780" cy="603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680200" y="3994150"/>
            <a:ext cx="550863" cy="882650"/>
            <a:chOff x="6724134" y="3832947"/>
            <a:chExt cx="550760" cy="881911"/>
          </a:xfrm>
        </p:grpSpPr>
        <p:sp>
          <p:nvSpPr>
            <p:cNvPr id="58384" name="Text Box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57547" y="4376304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5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134" y="3832947"/>
              <a:ext cx="550760" cy="60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3375"/>
            <a:ext cx="217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791200"/>
            <a:ext cx="682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986713" y="4011613"/>
            <a:ext cx="449262" cy="831850"/>
            <a:chOff x="7975827" y="3839257"/>
            <a:chExt cx="448687" cy="832058"/>
          </a:xfrm>
        </p:grpSpPr>
        <p:sp>
          <p:nvSpPr>
            <p:cNvPr id="58382" name="Text Box 1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001000" y="4332761"/>
              <a:ext cx="4235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2n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3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827" y="3839257"/>
              <a:ext cx="415747" cy="51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72113"/>
            <a:ext cx="228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772150"/>
            <a:ext cx="219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8" grpId="0" build="p" bldLvl="2"/>
      <p:bldP spid="37889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Linear 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could we not solve for the </a:t>
            </a:r>
            <a:r>
              <a:rPr lang="en-US" dirty="0" err="1"/>
              <a:t>homography</a:t>
            </a:r>
            <a:r>
              <a:rPr lang="en-US" dirty="0"/>
              <a:t> in exactly the same way we did for the affine transform, </a:t>
            </a:r>
            <a:r>
              <a:rPr lang="en-US" dirty="0" err="1"/>
              <a:t>ie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12" y="3350856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54C-8BDA-47D5-A607-2CC6B16A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DB9C-F6F6-4E88-A6FE-A9B137D6D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  <a:p>
            <a:r>
              <a:rPr lang="en-US" dirty="0"/>
              <a:t>Matching</a:t>
            </a:r>
          </a:p>
          <a:p>
            <a:r>
              <a:rPr lang="en-US" dirty="0"/>
              <a:t>Computing Transformation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4A040-105F-4811-AAED-2DAC0CCB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Answer from Sameer Agarwal</a:t>
            </a:r>
            <a:br>
              <a:rPr lang="en-US" dirty="0"/>
            </a:br>
            <a:r>
              <a:rPr lang="en-US" dirty="0"/>
              <a:t>(Dr. Rome in a 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an </a:t>
            </a:r>
            <a:r>
              <a:rPr lang="en-US" sz="2400" dirty="0">
                <a:solidFill>
                  <a:srgbClr val="C00000"/>
                </a:solidFill>
              </a:rPr>
              <a:t>affine transform</a:t>
            </a:r>
            <a:r>
              <a:rPr lang="en-US" sz="2400" dirty="0"/>
              <a:t>, we have equations of the form </a:t>
            </a:r>
            <a:r>
              <a:rPr lang="en-US" sz="2400" dirty="0" err="1"/>
              <a:t>Ax</a:t>
            </a:r>
            <a:r>
              <a:rPr lang="en-US" sz="2400" baseline="-25000" dirty="0" err="1"/>
              <a:t>i</a:t>
            </a:r>
            <a:r>
              <a:rPr lang="en-US" sz="2400" dirty="0"/>
              <a:t> + b =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, solvable by linear regression.  </a:t>
            </a:r>
          </a:p>
          <a:p>
            <a:r>
              <a:rPr lang="en-US" sz="2400" dirty="0"/>
              <a:t>For the </a:t>
            </a:r>
            <a:r>
              <a:rPr lang="en-US" sz="2400" dirty="0" err="1">
                <a:solidFill>
                  <a:srgbClr val="C00000"/>
                </a:solidFill>
              </a:rPr>
              <a:t>homography</a:t>
            </a:r>
            <a:r>
              <a:rPr lang="en-US" sz="2400" dirty="0"/>
              <a:t>, the equation is of the form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dirty="0" err="1"/>
              <a:t>Hx̃</a:t>
            </a:r>
            <a:r>
              <a:rPr lang="en-US" sz="2400" baseline="-25000" dirty="0" err="1"/>
              <a:t>i</a:t>
            </a:r>
            <a:r>
              <a:rPr lang="en-US" sz="2400" dirty="0"/>
              <a:t>      ̴    </a:t>
            </a:r>
            <a:r>
              <a:rPr lang="en-US" sz="2400" dirty="0" err="1"/>
              <a:t>ỹ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    </a:t>
            </a:r>
            <a:r>
              <a:rPr lang="en-US" sz="2400" dirty="0"/>
              <a:t>  (homogeneous coordinates)</a:t>
            </a:r>
          </a:p>
          <a:p>
            <a:pPr marL="0" indent="0">
              <a:buNone/>
            </a:pPr>
            <a:r>
              <a:rPr lang="en-US" sz="2400" dirty="0"/>
              <a:t>and the   ̴ means it holds only up to scale. The affine solution does not 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8A65D-48AF-4B1C-82B8-0617D9DE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910"/>
            <a:ext cx="9144000" cy="18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A087-A1D5-4092-B503-5A42F8C78E21}" type="slidenum">
              <a:rPr lang="en-US"/>
              <a:pPr/>
              <a:t>21</a:t>
            </a:fld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Matching features</a:t>
            </a:r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28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What do we do about the “bad” matches?</a:t>
            </a:r>
          </a:p>
        </p:txBody>
      </p:sp>
    </p:spTree>
    <p:extLst>
      <p:ext uri="{BB962C8B-B14F-4D97-AF65-F5344CB8AC3E}">
        <p14:creationId xmlns:p14="http://schemas.microsoft.com/office/powerpoint/2010/main" val="38213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2" grpId="0" animBg="1"/>
      <p:bldP spid="462853" grpId="0" animBg="1"/>
      <p:bldP spid="462854" grpId="0" animBg="1"/>
      <p:bldP spid="462855" grpId="0" animBg="1"/>
      <p:bldP spid="462856" grpId="0" animBg="1"/>
      <p:bldP spid="462857" grpId="0" animBg="1"/>
      <p:bldP spid="462858" grpId="0" animBg="1"/>
      <p:bldP spid="4628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RANSAC for estimating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RANSAC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four feature pairs (at random)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homography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(exact)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inliers where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´,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 &lt;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n-US" dirty="0"/>
              <a:t>Keep largest set of inliers</a:t>
            </a:r>
          </a:p>
          <a:p>
            <a:r>
              <a:rPr lang="en-US" dirty="0"/>
              <a:t>Re-compute least-squares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estimate using all of the inliers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930" y="2434856"/>
            <a:ext cx="213391" cy="1477925"/>
          </a:xfrm>
          <a:custGeom>
            <a:avLst/>
            <a:gdLst>
              <a:gd name="connsiteX0" fmla="*/ 138963 w 213391"/>
              <a:gd name="connsiteY0" fmla="*/ 1477925 h 1477925"/>
              <a:gd name="connsiteX1" fmla="*/ 75168 w 213391"/>
              <a:gd name="connsiteY1" fmla="*/ 1297172 h 1477925"/>
              <a:gd name="connsiteX2" fmla="*/ 64535 w 213391"/>
              <a:gd name="connsiteY2" fmla="*/ 1233377 h 1477925"/>
              <a:gd name="connsiteX3" fmla="*/ 11372 w 213391"/>
              <a:gd name="connsiteY3" fmla="*/ 839972 h 1477925"/>
              <a:gd name="connsiteX4" fmla="*/ 740 w 213391"/>
              <a:gd name="connsiteY4" fmla="*/ 616688 h 1477925"/>
              <a:gd name="connsiteX5" fmla="*/ 85800 w 213391"/>
              <a:gd name="connsiteY5" fmla="*/ 265814 h 1477925"/>
              <a:gd name="connsiteX6" fmla="*/ 149596 w 213391"/>
              <a:gd name="connsiteY6" fmla="*/ 116958 h 1477925"/>
              <a:gd name="connsiteX7" fmla="*/ 192126 w 213391"/>
              <a:gd name="connsiteY7" fmla="*/ 31897 h 1477925"/>
              <a:gd name="connsiteX8" fmla="*/ 213391 w 213391"/>
              <a:gd name="connsiteY8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91" h="1477925">
                <a:moveTo>
                  <a:pt x="138963" y="1477925"/>
                </a:moveTo>
                <a:cubicBezTo>
                  <a:pt x="117698" y="1417674"/>
                  <a:pt x="93771" y="1358297"/>
                  <a:pt x="75168" y="1297172"/>
                </a:cubicBezTo>
                <a:cubicBezTo>
                  <a:pt x="68891" y="1276548"/>
                  <a:pt x="67813" y="1254685"/>
                  <a:pt x="64535" y="1233377"/>
                </a:cubicBezTo>
                <a:cubicBezTo>
                  <a:pt x="27047" y="989708"/>
                  <a:pt x="38126" y="1067384"/>
                  <a:pt x="11372" y="839972"/>
                </a:cubicBezTo>
                <a:cubicBezTo>
                  <a:pt x="7828" y="765544"/>
                  <a:pt x="-2890" y="691112"/>
                  <a:pt x="740" y="616688"/>
                </a:cubicBezTo>
                <a:cubicBezTo>
                  <a:pt x="8971" y="447942"/>
                  <a:pt x="28248" y="407076"/>
                  <a:pt x="85800" y="265814"/>
                </a:cubicBezTo>
                <a:cubicBezTo>
                  <a:pt x="106168" y="215820"/>
                  <a:pt x="127257" y="166103"/>
                  <a:pt x="149596" y="116958"/>
                </a:cubicBezTo>
                <a:cubicBezTo>
                  <a:pt x="162714" y="88099"/>
                  <a:pt x="176946" y="59727"/>
                  <a:pt x="192126" y="31897"/>
                </a:cubicBezTo>
                <a:cubicBezTo>
                  <a:pt x="198245" y="20679"/>
                  <a:pt x="213391" y="0"/>
                  <a:pt x="21339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4076353">
            <a:off x="297758" y="2575458"/>
            <a:ext cx="1447800" cy="1066800"/>
          </a:xfrm>
          <a:prstGeom prst="arc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17CB356-1EE0-4E8B-9B2F-2A9FBA964762}"/>
                  </a:ext>
                </a:extLst>
              </p14:cNvPr>
              <p14:cNvContentPartPr/>
              <p14:nvPr/>
            </p14:nvContentPartPr>
            <p14:xfrm>
              <a:off x="2584800" y="1083600"/>
              <a:ext cx="5649120" cy="2801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17CB356-1EE0-4E8B-9B2F-2A9FBA96476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5440" y="1074240"/>
                <a:ext cx="5667840" cy="28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FDEF732-9C6A-4B6D-97D7-81FA77C15694}"/>
                  </a:ext>
                </a:extLst>
              </p14:cNvPr>
              <p14:cNvContentPartPr/>
              <p14:nvPr/>
            </p14:nvContentPartPr>
            <p14:xfrm>
              <a:off x="745200" y="2791800"/>
              <a:ext cx="8155080" cy="2363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FDEF732-9C6A-4B6D-97D7-81FA77C156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5840" y="2782440"/>
                <a:ext cx="8173800" cy="238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22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Panorama algorithm:</a:t>
            </a:r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Find corners in both images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Calculate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Match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RANSAC to find homography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Stitch together images with homography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1" name="Google Shape;421;p6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738127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Stitching panoramas:</a:t>
            </a:r>
            <a:endParaRPr/>
          </a:p>
        </p:txBody>
      </p:sp>
      <p:sp>
        <p:nvSpPr>
          <p:cNvPr id="427" name="Google Shape;427;p62"/>
          <p:cNvSpPr txBox="1">
            <a:spLocks noGrp="1"/>
          </p:cNvSpPr>
          <p:nvPr>
            <p:ph type="body" idx="1"/>
          </p:nvPr>
        </p:nvSpPr>
        <p:spPr>
          <a:xfrm>
            <a:off x="223800" y="1571350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 know homography is right choice under certain assumption: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Assume we are taking multiple images of planar object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6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513" y="2986150"/>
            <a:ext cx="3568974" cy="2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A6263-1059-40B9-8145-3B040ADEC97B}"/>
              </a:ext>
            </a:extLst>
          </p:cNvPr>
          <p:cNvSpPr txBox="1"/>
          <p:nvPr/>
        </p:nvSpPr>
        <p:spPr>
          <a:xfrm>
            <a:off x="3444240" y="586000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homography</a:t>
            </a:r>
            <a:r>
              <a:rPr lang="en-US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27FAE-A81B-403A-9C54-FB122FF125A7}"/>
              </a:ext>
            </a:extLst>
          </p:cNvPr>
          <p:cNvSpPr txBox="1"/>
          <p:nvPr/>
        </p:nvSpPr>
        <p:spPr>
          <a:xfrm>
            <a:off x="4013200" y="2641616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28ED528-4CF9-4FFA-87FA-404EE5CD7B52}"/>
                  </a:ext>
                </a:extLst>
              </p14:cNvPr>
              <p14:cNvContentPartPr/>
              <p14:nvPr/>
            </p14:nvContentPartPr>
            <p14:xfrm>
              <a:off x="3362400" y="5006880"/>
              <a:ext cx="1800000" cy="1078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28ED528-4CF9-4FFA-87FA-404EE5CD7B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3040" y="4997520"/>
                <a:ext cx="1818720" cy="10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8423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35" name="Google Shape;435;p6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6" name="Google Shape;436;p6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789" y="1622125"/>
            <a:ext cx="4924425" cy="36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831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4" name="Google Shape;444;p6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601" y="1622114"/>
            <a:ext cx="69627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78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1" name="Google Shape;451;p6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2" name="Google Shape;452;p6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412" y="857250"/>
            <a:ext cx="597717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320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0" name="Google Shape;460;p6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1" name="Google Shape;46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86" y="857251"/>
            <a:ext cx="744483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437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67" name="Google Shape;467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6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9" name="Google Shape;46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57238"/>
            <a:ext cx="9143999" cy="509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39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E07C-20B5-4282-B1B0-2F9C7D3C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Normalized Descriptor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F7888-CF31-4DB7-BB62-EF3E8982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939B2-4D53-4882-A08C-468BEB92C744}"/>
              </a:ext>
            </a:extLst>
          </p:cNvPr>
          <p:cNvSpPr txBox="1"/>
          <p:nvPr/>
        </p:nvSpPr>
        <p:spPr>
          <a:xfrm>
            <a:off x="1158240" y="2021840"/>
            <a:ext cx="742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 point              neighborhood around          normalized neighborhood</a:t>
            </a:r>
          </a:p>
          <a:p>
            <a:r>
              <a:rPr lang="en-US" dirty="0"/>
              <a:t>                                           interest  point                       around interest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152E0-B17D-4DF7-BE17-B976E2446763}"/>
              </a:ext>
            </a:extLst>
          </p:cNvPr>
          <p:cNvSpPr txBox="1"/>
          <p:nvPr/>
        </p:nvSpPr>
        <p:spPr>
          <a:xfrm>
            <a:off x="1524000" y="3119120"/>
            <a:ext cx="5357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9BDA9-420E-4E1A-8877-FE62518996C0}"/>
              </a:ext>
            </a:extLst>
          </p:cNvPr>
          <p:cNvSpPr txBox="1"/>
          <p:nvPr/>
        </p:nvSpPr>
        <p:spPr>
          <a:xfrm>
            <a:off x="3450048" y="2963664"/>
            <a:ext cx="1332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45"/>
            </a:pPr>
            <a:r>
              <a:rPr lang="en-US" dirty="0"/>
              <a:t>56   200</a:t>
            </a:r>
          </a:p>
          <a:p>
            <a:pPr marL="342900" indent="-342900">
              <a:buAutoNum type="arabicPlain" startAt="45"/>
            </a:pPr>
            <a:r>
              <a:rPr lang="en-US" dirty="0"/>
              <a:t>201 200</a:t>
            </a:r>
          </a:p>
          <a:p>
            <a:r>
              <a:rPr lang="en-US" dirty="0"/>
              <a:t>85  101  105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41C0E-2DAA-45C0-BFD5-85ABD0F96583}"/>
              </a:ext>
            </a:extLst>
          </p:cNvPr>
          <p:cNvSpPr txBox="1"/>
          <p:nvPr/>
        </p:nvSpPr>
        <p:spPr>
          <a:xfrm>
            <a:off x="5933440" y="2963664"/>
            <a:ext cx="143821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156"/>
            </a:pPr>
            <a:r>
              <a:rPr lang="en-US" dirty="0"/>
              <a:t>  145    1</a:t>
            </a:r>
          </a:p>
          <a:p>
            <a:pPr marL="342900" indent="-342900">
              <a:buAutoNum type="arabicPlain" startAt="155"/>
            </a:pPr>
            <a:r>
              <a:rPr lang="en-US" dirty="0"/>
              <a:t>     0      1</a:t>
            </a:r>
          </a:p>
          <a:p>
            <a:r>
              <a:rPr lang="en-US" dirty="0"/>
              <a:t>116   100   96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2C100-10E6-4E36-AA0B-5C9E9B35C122}"/>
              </a:ext>
            </a:extLst>
          </p:cNvPr>
          <p:cNvSpPr txBox="1"/>
          <p:nvPr/>
        </p:nvSpPr>
        <p:spPr>
          <a:xfrm>
            <a:off x="1056640" y="4572000"/>
            <a:ext cx="6888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simple descriptor just subtracts the center value from each of the neighbors, including itself to normalize for lighting and exposure.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store this as a 1D vector to be efficient:  </a:t>
            </a:r>
          </a:p>
          <a:p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156 145 1 155 0 1 116 100 96</a:t>
            </a:r>
          </a:p>
        </p:txBody>
      </p:sp>
    </p:spTree>
    <p:extLst>
      <p:ext uri="{BB962C8B-B14F-4D97-AF65-F5344CB8AC3E}">
        <p14:creationId xmlns:p14="http://schemas.microsoft.com/office/powerpoint/2010/main" val="30152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75" name="Google Shape;475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6" name="Google Shape;476;p6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77" name="Google Shape;4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2039"/>
            <a:ext cx="9143998" cy="4833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618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83" name="Google Shape;483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6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85" name="Google Shape;4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609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1" name="Google Shape;491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2" name="Google Shape;492;p7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3" name="Google Shape;49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90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9" name="Google Shape;499;p7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0" name="Google Shape;500;p7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1" name="Google Shape;50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708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07" name="Google Shape;507;p7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8" name="Google Shape;508;p7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9" name="Google Shape;50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584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15" name="Google Shape;515;p7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16" name="Google Shape;516;p7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7" name="Google Shape;51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85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23" name="Google Shape;523;p7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4" name="Google Shape;524;p7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5" name="Google Shape;5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389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1" name="Google Shape;531;p7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32" name="Google Shape;532;p7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3" name="Google Shape;5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78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0" name="Google Shape;540;p7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1" name="Google Shape;5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270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47" name="Google Shape;547;p7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8" name="Google Shape;548;p7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9" name="Google Shape;54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085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ED3A-7547-4C24-BEF3-EEAC0209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our Descriptor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25C8-B786-4B5A-BC2A-A55B23D7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Translation Invariant</a:t>
            </a:r>
          </a:p>
          <a:p>
            <a:r>
              <a:rPr lang="en-US" dirty="0"/>
              <a:t>Not scale invariant</a:t>
            </a:r>
          </a:p>
          <a:p>
            <a:r>
              <a:rPr lang="en-US" dirty="0"/>
              <a:t>Not rotation invariant</a:t>
            </a:r>
          </a:p>
          <a:p>
            <a:r>
              <a:rPr lang="en-US" dirty="0">
                <a:solidFill>
                  <a:srgbClr val="C00000"/>
                </a:solidFill>
              </a:rPr>
              <a:t>Somewhat invariant to lighting changes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Let’s look at the SIFT descriptor, because it is heavily used, even without using the SIFT key point detector.</a:t>
            </a:r>
          </a:p>
          <a:p>
            <a:r>
              <a:rPr lang="en-US" dirty="0">
                <a:solidFill>
                  <a:srgbClr val="0000FF"/>
                </a:solidFill>
              </a:rPr>
              <a:t>It already solves the scale problem by computing at multiple scales and keeping track.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F0049-AE70-4F4A-90FF-C9BAB278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6" name="Google Shape;556;p7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57" name="Google Shape;5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01" y="1622125"/>
            <a:ext cx="6380598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946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4" name="Google Shape;564;p7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5" name="Google Shape;56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312" y="1622126"/>
            <a:ext cx="7017374" cy="425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592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71" name="Google Shape;571;p8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72" name="Google Shape;572;p8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3" name="Google Shape;57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18" y="1622125"/>
            <a:ext cx="8821571" cy="4255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69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Fails :-(</a:t>
            </a:r>
            <a:endParaRPr/>
          </a:p>
        </p:txBody>
      </p:sp>
      <p:sp>
        <p:nvSpPr>
          <p:cNvPr id="579" name="Google Shape;579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0" name="Google Shape;580;p8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1" name="Google Shape;5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78" y="1622125"/>
            <a:ext cx="7850046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1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587" name="Google Shape;587;p8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8" name="Google Shape;588;p8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806704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594" name="Google Shape;594;p8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95" name="Google Shape;595;p8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6" name="Google Shape;59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79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p8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4" name="Google Shape;6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207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1" name="Google Shape;611;p8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06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9" name="Google Shape;619;p8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018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27" name="Google Shape;627;p8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8" name="Google Shape;62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5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7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5" name="Google Shape;635;p8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6" name="Google Shape;63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651" y="1622125"/>
            <a:ext cx="7296710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7057C-BC48-48E6-8A6E-3D72D2F9E362}"/>
              </a:ext>
            </a:extLst>
          </p:cNvPr>
          <p:cNvSpPr txBox="1"/>
          <p:nvPr/>
        </p:nvSpPr>
        <p:spPr>
          <a:xfrm>
            <a:off x="487680" y="5953760"/>
            <a:ext cx="609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xc,yc</a:t>
            </a:r>
            <a:r>
              <a:rPr lang="en-US" dirty="0">
                <a:solidFill>
                  <a:srgbClr val="FF0000"/>
                </a:solidFill>
              </a:rPr>
              <a:t>) = center of projection and f = focal length of camera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0A5376B-8AC2-4753-BF3D-2B62DE4B2DFB}"/>
                  </a:ext>
                </a:extLst>
              </p14:cNvPr>
              <p14:cNvContentPartPr/>
              <p14:nvPr/>
            </p14:nvContentPartPr>
            <p14:xfrm>
              <a:off x="459000" y="1740240"/>
              <a:ext cx="7701120" cy="4609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0A5376B-8AC2-4753-BF3D-2B62DE4B2D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640" y="1730880"/>
                <a:ext cx="7719840" cy="462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8192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Dependent on focal length!</a:t>
            </a:r>
            <a:endParaRPr dirty="0"/>
          </a:p>
        </p:txBody>
      </p:sp>
      <p:sp>
        <p:nvSpPr>
          <p:cNvPr id="642" name="Google Shape;642;p8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43" name="Google Shape;643;p8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4" name="Google Shape;64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151" y="1622126"/>
            <a:ext cx="63836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15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  f = 300								 f = 500</a:t>
            </a:r>
            <a:endParaRPr/>
          </a:p>
        </p:txBody>
      </p:sp>
      <p:sp>
        <p:nvSpPr>
          <p:cNvPr id="650" name="Google Shape;650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1" name="Google Shape;651;p9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2" name="Google Shape;65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2868724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96" y="1622126"/>
            <a:ext cx="4003604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355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1000</a:t>
            </a:r>
            <a:endParaRPr/>
          </a:p>
        </p:txBody>
      </p:sp>
      <p:sp>
        <p:nvSpPr>
          <p:cNvPr id="659" name="Google Shape;659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0" name="Google Shape;660;p9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1" name="Google Shape;66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426" y="1622126"/>
            <a:ext cx="53591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173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1400</a:t>
            </a:r>
            <a:endParaRPr/>
          </a:p>
        </p:txBody>
      </p:sp>
      <p:sp>
        <p:nvSpPr>
          <p:cNvPr id="667" name="Google Shape;667;p9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8" name="Google Shape;668;p9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9" name="Google Shape;6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639" y="1622126"/>
            <a:ext cx="578473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373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75" name="Google Shape;675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76" name="Google Shape;676;p9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7" name="Google Shape;67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9960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83" name="Google Shape;683;p9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84" name="Google Shape;684;p9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5" name="Google Shape;68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86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691" name="Google Shape;691;p9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92" name="Google Shape;692;p9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26" y="37888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376" y="9204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01" y="38542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51" y="168750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8901" y="10494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876" y="25177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0251" y="21026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1751" y="3281750"/>
            <a:ext cx="3039975" cy="210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455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06" name="Google Shape;706;p9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07" name="Google Shape;707;p9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14" y="1622126"/>
            <a:ext cx="672877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88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14" name="Google Shape;714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15" name="Google Shape;715;p9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6" name="Google Shape;71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1" y="1622125"/>
            <a:ext cx="8161966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2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035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22" name="Google Shape;7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23" name="Google Shape;723;p9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4" name="Google Shape;7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8" y="1622126"/>
            <a:ext cx="910472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47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30" name="Google Shape;7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1" name="Google Shape;731;p9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2" name="Google Shape;73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1336"/>
            <a:ext cx="9143996" cy="371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5168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 Yay!</a:t>
            </a:r>
            <a:endParaRPr/>
          </a:p>
        </p:txBody>
      </p:sp>
      <p:sp>
        <p:nvSpPr>
          <p:cNvPr id="738" name="Google Shape;738;p10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9" name="Google Shape;739;p10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0" name="Google Shape;7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3476"/>
            <a:ext cx="9144006" cy="3313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5037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Where are we?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We are going to build a panorama from two (or more) images.</a:t>
            </a:r>
          </a:p>
          <a:p>
            <a:r>
              <a:rPr lang="en-US" dirty="0">
                <a:solidFill>
                  <a:srgbClr val="0070C0"/>
                </a:solidFill>
              </a:rPr>
              <a:t>We need to learn about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interest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Describing small patches about such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matches between pairs of such points on two images, using the descriptors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Selecting the best set of matches and saving them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Constructing </a:t>
            </a:r>
            <a:r>
              <a:rPr lang="en-US" dirty="0" err="1">
                <a:solidFill>
                  <a:srgbClr val="0070C0"/>
                </a:solidFill>
              </a:rPr>
              <a:t>homographies</a:t>
            </a:r>
            <a:r>
              <a:rPr lang="en-US" dirty="0">
                <a:solidFill>
                  <a:srgbClr val="0070C0"/>
                </a:solidFill>
              </a:rPr>
              <a:t> (transformations) from one image to the other and picking the best one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Stitching the images together to make the panorama</a:t>
            </a:r>
          </a:p>
          <a:p>
            <a:pPr marL="382588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Desktop\iccv2003\images\SIFT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Initial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1741782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7653" name="Picture 7" descr="C:\WINDOWS\Desktop\is2003\images\matche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:\WINDOWS\Desktop\is2003\images\matche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Final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2743525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9701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23"/>
      </p:ext>
    </p:extLst>
  </p:cSld>
  <p:clrMapOvr>
    <a:masterClrMapping/>
  </p:clrMapOvr>
  <p:transition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765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Image Blending</a:t>
            </a:r>
          </a:p>
        </p:txBody>
      </p:sp>
      <p:pic>
        <p:nvPicPr>
          <p:cNvPr id="3891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4481" y="4968081"/>
            <a:ext cx="205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wrong?</a:t>
            </a:r>
          </a:p>
        </p:txBody>
      </p:sp>
    </p:spTree>
    <p:extLst>
      <p:ext uri="{BB962C8B-B14F-4D97-AF65-F5344CB8AC3E}">
        <p14:creationId xmlns:p14="http://schemas.microsoft.com/office/powerpoint/2010/main" val="23809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4894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Feathering</a:t>
            </a:r>
          </a:p>
        </p:txBody>
      </p:sp>
      <p:grpSp>
        <p:nvGrpSpPr>
          <p:cNvPr id="39962" name="Group 26"/>
          <p:cNvGrpSpPr>
            <a:grpSpLocks/>
          </p:cNvGrpSpPr>
          <p:nvPr/>
        </p:nvGrpSpPr>
        <p:grpSpPr bwMode="auto">
          <a:xfrm>
            <a:off x="990600" y="990600"/>
            <a:ext cx="6775450" cy="3048000"/>
            <a:chOff x="0" y="0"/>
            <a:chExt cx="4268" cy="1920"/>
          </a:xfrm>
        </p:grpSpPr>
        <p:pic>
          <p:nvPicPr>
            <p:cNvPr id="3993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0"/>
              <a:ext cx="164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0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0"/>
              <a:ext cx="1650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50" name="Group 14"/>
            <p:cNvGrpSpPr>
              <a:grpSpLocks/>
            </p:cNvGrpSpPr>
            <p:nvPr/>
          </p:nvGrpSpPr>
          <p:grpSpPr bwMode="auto">
            <a:xfrm>
              <a:off x="0" y="1566"/>
              <a:ext cx="1914" cy="354"/>
              <a:chOff x="0" y="0"/>
              <a:chExt cx="1914" cy="353"/>
            </a:xfrm>
          </p:grpSpPr>
          <p:grpSp>
            <p:nvGrpSpPr>
              <p:cNvPr id="39943" name="Group 7"/>
              <p:cNvGrpSpPr>
                <a:grpSpLocks/>
              </p:cNvGrpSpPr>
              <p:nvPr/>
            </p:nvGrpSpPr>
            <p:grpSpPr bwMode="auto">
              <a:xfrm>
                <a:off x="0" y="129"/>
                <a:ext cx="214" cy="224"/>
                <a:chOff x="0" y="0"/>
                <a:chExt cx="214" cy="224"/>
              </a:xfrm>
            </p:grpSpPr>
            <p:sp>
              <p:nvSpPr>
                <p:cNvPr id="39941" name="Line 5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2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0</a:t>
                  </a:r>
                </a:p>
              </p:txBody>
            </p:sp>
          </p:grpSp>
          <p:sp>
            <p:nvSpPr>
              <p:cNvPr id="39944" name="Line 8"/>
              <p:cNvSpPr>
                <a:spLocks noChangeShapeType="1"/>
              </p:cNvSpPr>
              <p:nvPr/>
            </p:nvSpPr>
            <p:spPr bwMode="auto">
              <a:xfrm>
                <a:off x="257" y="12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5" name="Line 9"/>
              <p:cNvSpPr>
                <a:spLocks noChangeShapeType="1"/>
              </p:cNvSpPr>
              <p:nvPr/>
            </p:nvSpPr>
            <p:spPr bwMode="auto">
              <a:xfrm>
                <a:off x="1173" y="25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6" name="Line 10"/>
              <p:cNvSpPr>
                <a:spLocks noChangeShapeType="1"/>
              </p:cNvSpPr>
              <p:nvPr/>
            </p:nvSpPr>
            <p:spPr bwMode="auto">
              <a:xfrm>
                <a:off x="998" y="121"/>
                <a:ext cx="175" cy="13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994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214" cy="224"/>
                <a:chOff x="0" y="0"/>
                <a:chExt cx="214" cy="224"/>
              </a:xfrm>
            </p:grpSpPr>
            <p:sp>
              <p:nvSpPr>
                <p:cNvPr id="39947" name="Line 11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8" name="Rectangle 12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9953" name="Group 17"/>
            <p:cNvGrpSpPr>
              <a:grpSpLocks/>
            </p:cNvGrpSpPr>
            <p:nvPr/>
          </p:nvGrpSpPr>
          <p:grpSpPr bwMode="auto">
            <a:xfrm>
              <a:off x="2353" y="1696"/>
              <a:ext cx="215" cy="224"/>
              <a:chOff x="0" y="0"/>
              <a:chExt cx="214" cy="224"/>
            </a:xfrm>
          </p:grpSpPr>
          <p:sp>
            <p:nvSpPr>
              <p:cNvPr id="39951" name="Line 15"/>
              <p:cNvSpPr>
                <a:spLocks noChangeShapeType="1"/>
              </p:cNvSpPr>
              <p:nvPr/>
            </p:nvSpPr>
            <p:spPr bwMode="auto">
              <a:xfrm>
                <a:off x="127" y="121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2" name="Rectangle 16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39957" name="Group 21"/>
            <p:cNvGrpSpPr>
              <a:grpSpLocks/>
            </p:cNvGrpSpPr>
            <p:nvPr/>
          </p:nvGrpSpPr>
          <p:grpSpPr bwMode="auto">
            <a:xfrm flipH="1">
              <a:off x="2611" y="1688"/>
              <a:ext cx="1657" cy="130"/>
              <a:chOff x="0" y="0"/>
              <a:chExt cx="1656" cy="130"/>
            </a:xfrm>
          </p:grpSpPr>
          <p:sp>
            <p:nvSpPr>
              <p:cNvPr id="39954" name="Line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740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5" name="Line 19"/>
              <p:cNvSpPr>
                <a:spLocks noChangeShapeType="1"/>
              </p:cNvSpPr>
              <p:nvPr/>
            </p:nvSpPr>
            <p:spPr bwMode="auto">
              <a:xfrm>
                <a:off x="915" y="129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6" name="Line 20"/>
              <p:cNvSpPr>
                <a:spLocks noChangeShapeType="1"/>
              </p:cNvSpPr>
              <p:nvPr/>
            </p:nvSpPr>
            <p:spPr bwMode="auto">
              <a:xfrm>
                <a:off x="740" y="0"/>
                <a:ext cx="175" cy="129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60" name="Group 24"/>
            <p:cNvGrpSpPr>
              <a:grpSpLocks/>
            </p:cNvGrpSpPr>
            <p:nvPr/>
          </p:nvGrpSpPr>
          <p:grpSpPr bwMode="auto">
            <a:xfrm>
              <a:off x="2353" y="1565"/>
              <a:ext cx="215" cy="224"/>
              <a:chOff x="0" y="0"/>
              <a:chExt cx="214" cy="224"/>
            </a:xfrm>
          </p:grpSpPr>
          <p:sp>
            <p:nvSpPr>
              <p:cNvPr id="39958" name="Line 22"/>
              <p:cNvSpPr>
                <a:spLocks noChangeShapeType="1"/>
              </p:cNvSpPr>
              <p:nvPr/>
            </p:nvSpPr>
            <p:spPr bwMode="auto">
              <a:xfrm>
                <a:off x="127" y="122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9" name="Rectangle 2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  <p:sp>
          <p:nvSpPr>
            <p:cNvPr id="39961" name="Rectangle 25"/>
            <p:cNvSpPr>
              <a:spLocks/>
            </p:cNvSpPr>
            <p:nvPr/>
          </p:nvSpPr>
          <p:spPr bwMode="auto">
            <a:xfrm>
              <a:off x="2088" y="467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+</a:t>
              </a:r>
            </a:p>
          </p:txBody>
        </p:sp>
      </p:grpSp>
      <p:grpSp>
        <p:nvGrpSpPr>
          <p:cNvPr id="39965" name="Group 29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0" y="0"/>
            <a:chExt cx="2250" cy="1584"/>
          </a:xfrm>
        </p:grpSpPr>
        <p:pic>
          <p:nvPicPr>
            <p:cNvPr id="39963" name="Picture 2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" y="0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4" name="Rectangle 28"/>
            <p:cNvSpPr>
              <a:spLocks/>
            </p:cNvSpPr>
            <p:nvPr/>
          </p:nvSpPr>
          <p:spPr bwMode="auto">
            <a:xfrm>
              <a:off x="0" y="432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=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74525" y="3645972"/>
            <a:ext cx="6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ramp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B188DB2-7F06-4C02-831C-AC4CDEAE5685}"/>
                  </a:ext>
                </a:extLst>
              </p14:cNvPr>
              <p14:cNvContentPartPr/>
              <p14:nvPr/>
            </p14:nvContentPartPr>
            <p14:xfrm>
              <a:off x="2444040" y="3491280"/>
              <a:ext cx="4273200" cy="60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B188DB2-7F06-4C02-831C-AC4CDEAE56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4680" y="3481920"/>
                <a:ext cx="4291920" cy="61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11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7796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(ramp-width) size</a:t>
            </a:r>
          </a:p>
        </p:txBody>
      </p:sp>
      <p:pic>
        <p:nvPicPr>
          <p:cNvPr id="409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rot="10800000" flipH="1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rot="10800000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rot="10800000" flipH="1">
            <a:off x="91440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615950" y="5195888"/>
            <a:ext cx="374650" cy="355600"/>
            <a:chOff x="0" y="0"/>
            <a:chExt cx="236" cy="224"/>
          </a:xfrm>
        </p:grpSpPr>
        <p:sp>
          <p:nvSpPr>
            <p:cNvPr id="40969" name="Line 9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0" name="Rectangle 10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609600" y="4433888"/>
            <a:ext cx="374650" cy="355600"/>
            <a:chOff x="0" y="0"/>
            <a:chExt cx="236" cy="224"/>
          </a:xfrm>
        </p:grpSpPr>
        <p:sp>
          <p:nvSpPr>
            <p:cNvPr id="40972" name="Line 1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3" name="Rectangle 1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sp>
        <p:nvSpPr>
          <p:cNvPr id="40975" name="Rectangle 15"/>
          <p:cNvSpPr>
            <a:spLocks/>
          </p:cNvSpPr>
          <p:nvPr/>
        </p:nvSpPr>
        <p:spPr bwMode="auto">
          <a:xfrm>
            <a:off x="1371600" y="4464050"/>
            <a:ext cx="4254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left</a:t>
            </a:r>
          </a:p>
        </p:txBody>
      </p:sp>
      <p:sp>
        <p:nvSpPr>
          <p:cNvPr id="40976" name="Rectangle 16"/>
          <p:cNvSpPr>
            <a:spLocks/>
          </p:cNvSpPr>
          <p:nvPr/>
        </p:nvSpPr>
        <p:spPr bwMode="auto">
          <a:xfrm>
            <a:off x="1335088" y="4953000"/>
            <a:ext cx="5381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right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 rot="10800000" flipH="1">
            <a:off x="56324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81" name="Group 21"/>
          <p:cNvGrpSpPr>
            <a:grpSpLocks/>
          </p:cNvGrpSpPr>
          <p:nvPr/>
        </p:nvGrpSpPr>
        <p:grpSpPr bwMode="auto">
          <a:xfrm>
            <a:off x="5784850" y="4648200"/>
            <a:ext cx="1600200" cy="839788"/>
            <a:chOff x="0" y="0"/>
            <a:chExt cx="1008" cy="529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9" name="Line 19"/>
            <p:cNvSpPr>
              <a:spLocks noChangeShapeType="1"/>
            </p:cNvSpPr>
            <p:nvPr/>
          </p:nvSpPr>
          <p:spPr bwMode="auto">
            <a:xfrm rot="10800000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0" name="Line 20"/>
            <p:cNvSpPr>
              <a:spLocks noChangeShapeType="1"/>
            </p:cNvSpPr>
            <p:nvPr/>
          </p:nvSpPr>
          <p:spPr bwMode="auto">
            <a:xfrm>
              <a:off x="0" y="528"/>
              <a:ext cx="100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0984" name="Group 24"/>
          <p:cNvGrpSpPr>
            <a:grpSpLocks/>
          </p:cNvGrpSpPr>
          <p:nvPr/>
        </p:nvGrpSpPr>
        <p:grpSpPr bwMode="auto">
          <a:xfrm>
            <a:off x="5334000" y="5195888"/>
            <a:ext cx="374650" cy="355600"/>
            <a:chOff x="0" y="0"/>
            <a:chExt cx="236" cy="224"/>
          </a:xfrm>
        </p:grpSpPr>
        <p:sp>
          <p:nvSpPr>
            <p:cNvPr id="40982" name="Line 2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3" name="Rectangle 2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87" name="Group 27"/>
          <p:cNvGrpSpPr>
            <a:grpSpLocks/>
          </p:cNvGrpSpPr>
          <p:nvPr/>
        </p:nvGrpSpPr>
        <p:grpSpPr bwMode="auto">
          <a:xfrm>
            <a:off x="5334000" y="4433888"/>
            <a:ext cx="374650" cy="355600"/>
            <a:chOff x="0" y="0"/>
            <a:chExt cx="236" cy="224"/>
          </a:xfrm>
        </p:grpSpPr>
        <p:sp>
          <p:nvSpPr>
            <p:cNvPr id="40985" name="Line 25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6" name="Rectangle 26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117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key points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</a:t>
            </a:r>
            <a:r>
              <a:rPr lang="en-US" dirty="0">
                <a:solidFill>
                  <a:srgbClr val="0000FF"/>
                </a:solidFill>
              </a:rPr>
              <a:t>rotated and scaled</a:t>
            </a:r>
            <a:r>
              <a:rPr lang="en-US" dirty="0"/>
              <a:t>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25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343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size</a:t>
            </a:r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2185988" y="4433888"/>
            <a:ext cx="557212" cy="1117600"/>
            <a:chOff x="0" y="0"/>
            <a:chExt cx="351" cy="704"/>
          </a:xfrm>
        </p:grpSpPr>
        <p:sp>
          <p:nvSpPr>
            <p:cNvPr id="41987" name="Line 3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88" y="135"/>
              <a:ext cx="63" cy="529"/>
              <a:chOff x="0" y="0"/>
              <a:chExt cx="63" cy="529"/>
            </a:xfrm>
          </p:grpSpPr>
          <p:sp>
            <p:nvSpPr>
              <p:cNvPr id="41988" name="Line 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89" name="Line 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0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63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1994" name="Group 10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1992" name="Line 8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3" name="Rectangle 9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1997" name="Group 13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1995" name="Line 11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6" name="Rectangle 12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1999" name="Line 15"/>
          <p:cNvSpPr>
            <a:spLocks noChangeShapeType="1"/>
          </p:cNvSpPr>
          <p:nvPr/>
        </p:nvSpPr>
        <p:spPr bwMode="auto">
          <a:xfrm rot="10800000" flipH="1">
            <a:off x="63182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03" name="Group 19"/>
          <p:cNvGrpSpPr>
            <a:grpSpLocks/>
          </p:cNvGrpSpPr>
          <p:nvPr/>
        </p:nvGrpSpPr>
        <p:grpSpPr bwMode="auto">
          <a:xfrm>
            <a:off x="6470650" y="4648200"/>
            <a:ext cx="19050" cy="839788"/>
            <a:chOff x="0" y="0"/>
            <a:chExt cx="12" cy="529"/>
          </a:xfrm>
        </p:grpSpPr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 rot="10800000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2" name="Line 18"/>
            <p:cNvSpPr>
              <a:spLocks noChangeShapeType="1"/>
            </p:cNvSpPr>
            <p:nvPr/>
          </p:nvSpPr>
          <p:spPr bwMode="auto">
            <a:xfrm>
              <a:off x="0" y="528"/>
              <a:ext cx="1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2006" name="Group 22"/>
          <p:cNvGrpSpPr>
            <a:grpSpLocks/>
          </p:cNvGrpSpPr>
          <p:nvPr/>
        </p:nvGrpSpPr>
        <p:grpSpPr bwMode="auto">
          <a:xfrm>
            <a:off x="6019800" y="5195888"/>
            <a:ext cx="374650" cy="355600"/>
            <a:chOff x="0" y="0"/>
            <a:chExt cx="236" cy="224"/>
          </a:xfrm>
        </p:grpSpPr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5" name="Rectangle 21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2009" name="Group 25"/>
          <p:cNvGrpSpPr>
            <a:grpSpLocks/>
          </p:cNvGrpSpPr>
          <p:nvPr/>
        </p:nvGrpSpPr>
        <p:grpSpPr bwMode="auto">
          <a:xfrm>
            <a:off x="6019800" y="4433888"/>
            <a:ext cx="374650" cy="355600"/>
            <a:chOff x="0" y="0"/>
            <a:chExt cx="236" cy="224"/>
          </a:xfrm>
        </p:grpSpPr>
        <p:sp>
          <p:nvSpPr>
            <p:cNvPr id="42007" name="Line 23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8" name="Rectangle 24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pic>
        <p:nvPicPr>
          <p:cNvPr id="42010" name="Picture 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Picture 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2304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54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Good window size</a:t>
            </a:r>
          </a:p>
        </p:txBody>
      </p:sp>
      <p:pic>
        <p:nvPicPr>
          <p:cNvPr id="4301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23" name="Group 15"/>
          <p:cNvGrpSpPr>
            <a:grpSpLocks/>
          </p:cNvGrpSpPr>
          <p:nvPr/>
        </p:nvGrpSpPr>
        <p:grpSpPr bwMode="auto">
          <a:xfrm>
            <a:off x="3886200" y="4419600"/>
            <a:ext cx="658813" cy="1117600"/>
            <a:chOff x="0" y="0"/>
            <a:chExt cx="415" cy="704"/>
          </a:xfrm>
        </p:grpSpPr>
        <p:sp>
          <p:nvSpPr>
            <p:cNvPr id="43012" name="Line 4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3016" name="Group 8"/>
            <p:cNvGrpSpPr>
              <a:grpSpLocks/>
            </p:cNvGrpSpPr>
            <p:nvPr/>
          </p:nvGrpSpPr>
          <p:grpSpPr bwMode="auto">
            <a:xfrm>
              <a:off x="288" y="135"/>
              <a:ext cx="127" cy="529"/>
              <a:chOff x="0" y="0"/>
              <a:chExt cx="127" cy="529"/>
            </a:xfrm>
          </p:grpSpPr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5" name="Line 7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12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8" name="Rectangle 10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3022" name="Group 14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3020" name="Line 12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1" name="Rectangle 1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3024" name="Rectangle 16"/>
          <p:cNvSpPr>
            <a:spLocks/>
          </p:cNvSpPr>
          <p:nvPr/>
        </p:nvSpPr>
        <p:spPr bwMode="auto">
          <a:xfrm>
            <a:off x="685800" y="5638800"/>
            <a:ext cx="801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“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Optimal</a:t>
            </a: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”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window:  smooth but not ghosted</a:t>
            </a:r>
          </a:p>
          <a:p>
            <a:pPr marL="382588" indent="-3429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Doesn</a:t>
            </a:r>
            <a:r>
              <a:rPr lang="ja-JP" altLang="en-US" sz="18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 always work...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8217" y="5014913"/>
            <a:ext cx="220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can we do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instead?</a:t>
            </a:r>
          </a:p>
        </p:txBody>
      </p:sp>
    </p:spTree>
    <p:extLst>
      <p:ext uri="{BB962C8B-B14F-4D97-AF65-F5344CB8AC3E}">
        <p14:creationId xmlns:p14="http://schemas.microsoft.com/office/powerpoint/2010/main" val="24043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011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Pyramid blending</a:t>
            </a:r>
          </a:p>
        </p:txBody>
      </p:sp>
      <p:pic>
        <p:nvPicPr>
          <p:cNvPr id="440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2" y="1066800"/>
            <a:ext cx="34909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121886"/>
            <a:ext cx="3429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/>
          </p:cNvSpPr>
          <p:nvPr/>
        </p:nvSpPr>
        <p:spPr bwMode="auto">
          <a:xfrm>
            <a:off x="685800" y="6019800"/>
            <a:ext cx="8013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Create a Laplacian pyramid, blend each level</a:t>
            </a:r>
          </a:p>
          <a:p>
            <a:pPr marL="382588" indent="-342900">
              <a:spcBef>
                <a:spcPts val="2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Burt, P. J. and Adelson, E. H., A Multiresolution Spline with Application to Image Mosaics, ACM Transactions on Graphics, 42(4), October 1983, 217-236.  </a:t>
            </a:r>
            <a:r>
              <a:rPr lang="en-US" sz="12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http://persci.mit.edu/pub_pdfs/spline83.pdf</a:t>
            </a:r>
            <a:endParaRPr lang="en-US" sz="12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423" y="205522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5429" y="2181026"/>
            <a:ext cx="83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orange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C62179-8F61-4E60-90FC-BFB7C581D815}"/>
                  </a:ext>
                </a:extLst>
              </p14:cNvPr>
              <p14:cNvContentPartPr/>
              <p14:nvPr/>
            </p14:nvContentPartPr>
            <p14:xfrm>
              <a:off x="6798960" y="3576240"/>
              <a:ext cx="1932480" cy="2256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C62179-8F61-4E60-90FC-BFB7C581D8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89600" y="3566880"/>
                <a:ext cx="1951200" cy="227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85565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/>
          </p:cNvSpPr>
          <p:nvPr/>
        </p:nvSpPr>
        <p:spPr bwMode="auto">
          <a:xfrm>
            <a:off x="381000" y="4405313"/>
            <a:ext cx="8470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Encoding blend weights:   I(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x,y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= (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) 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color at p =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Implement this in two steps: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1.  accumulate:  add up the (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premultiplied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RGB values at each pixel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2.  normalize:  divide each pixel</a:t>
            </a:r>
            <a:r>
              <a:rPr lang="ja-JP" altLang="en-US" sz="16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 accumulated RGB by its 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value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4529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Alpha Blending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5562600" y="3352800"/>
            <a:ext cx="3670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Optional:  see Blinn (CGA, 1994) for details:</a:t>
            </a:r>
          </a:p>
          <a:p>
            <a:pPr marL="39688">
              <a:spcBef>
                <a:spcPts val="550"/>
              </a:spcBef>
            </a:pPr>
            <a:r>
              <a:rPr lang="en-US" sz="1000" u="sng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  <a:hlinkClick r:id="rId3"/>
              </a:rPr>
              <a:t>http://ieeexplore.ieee.org/iel1/38/7531/00310740.pdf?isNumber=7531&amp;prod=JNL&amp;arnumber=310740&amp;arSt=83&amp;ared=87&amp;arAuthor=Blinn%2C+J.F</a:t>
            </a:r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 </a:t>
            </a: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6" name="Rectangle 6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7" name="Rectangle 7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8" name="Rectangle 8"/>
          <p:cNvSpPr>
            <a:spLocks/>
          </p:cNvSpPr>
          <p:nvPr/>
        </p:nvSpPr>
        <p:spPr bwMode="auto">
          <a:xfrm>
            <a:off x="3429000" y="1524000"/>
            <a:ext cx="457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9" name="Rectangle 9"/>
          <p:cNvSpPr>
            <a:spLocks/>
          </p:cNvSpPr>
          <p:nvPr/>
        </p:nvSpPr>
        <p:spPr bwMode="auto">
          <a:xfrm>
            <a:off x="2819400" y="2286000"/>
            <a:ext cx="1066800" cy="12954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0" name="Rectangle 10"/>
          <p:cNvSpPr>
            <a:spLocks/>
          </p:cNvSpPr>
          <p:nvPr/>
        </p:nvSpPr>
        <p:spPr bwMode="auto">
          <a:xfrm>
            <a:off x="3886200" y="2286000"/>
            <a:ext cx="1219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Rectangle 11"/>
          <p:cNvSpPr>
            <a:spLocks/>
          </p:cNvSpPr>
          <p:nvPr/>
        </p:nvSpPr>
        <p:spPr bwMode="auto">
          <a:xfrm>
            <a:off x="3429000" y="2286000"/>
            <a:ext cx="457200" cy="762000"/>
          </a:xfrm>
          <a:prstGeom prst="rect">
            <a:avLst/>
          </a:pr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Rectangle 12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3" name="Rectangle 13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4" name="Rectangle 14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5" name="Rectangle 15"/>
          <p:cNvSpPr>
            <a:spLocks/>
          </p:cNvSpPr>
          <p:nvPr/>
        </p:nvSpPr>
        <p:spPr bwMode="auto">
          <a:xfrm>
            <a:off x="1676400" y="30480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</a:p>
        </p:txBody>
      </p:sp>
      <p:sp>
        <p:nvSpPr>
          <p:cNvPr id="46096" name="Rectangle 16"/>
          <p:cNvSpPr>
            <a:spLocks/>
          </p:cNvSpPr>
          <p:nvPr/>
        </p:nvSpPr>
        <p:spPr bwMode="auto">
          <a:xfrm>
            <a:off x="2895600" y="3886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46097" name="Rectangle 17"/>
          <p:cNvSpPr>
            <a:spLocks/>
          </p:cNvSpPr>
          <p:nvPr/>
        </p:nvSpPr>
        <p:spPr bwMode="auto">
          <a:xfrm>
            <a:off x="5334000" y="9906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46098" name="Oval 18"/>
          <p:cNvSpPr>
            <a:spLocks/>
          </p:cNvSpPr>
          <p:nvPr/>
        </p:nvSpPr>
        <p:spPr bwMode="auto">
          <a:xfrm>
            <a:off x="3505200" y="2514600"/>
            <a:ext cx="76200" cy="76200"/>
          </a:xfrm>
          <a:prstGeom prst="ellipse">
            <a:avLst/>
          </a:prstGeom>
          <a:solidFill>
            <a:srgbClr val="00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9" name="Rectangle 19"/>
          <p:cNvSpPr>
            <a:spLocks/>
          </p:cNvSpPr>
          <p:nvPr/>
        </p:nvSpPr>
        <p:spPr bwMode="auto">
          <a:xfrm>
            <a:off x="3505200" y="2438400"/>
            <a:ext cx="39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</a:t>
            </a:r>
          </a:p>
        </p:txBody>
      </p:sp>
      <p:pic>
        <p:nvPicPr>
          <p:cNvPr id="46100" name="Picture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76800"/>
            <a:ext cx="566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215ABA4-9C81-4365-A874-4BB77C1FECD7}"/>
                  </a:ext>
                </a:extLst>
              </p14:cNvPr>
              <p14:cNvContentPartPr/>
              <p14:nvPr/>
            </p14:nvContentPartPr>
            <p14:xfrm>
              <a:off x="3200400" y="2242440"/>
              <a:ext cx="823680" cy="722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215ABA4-9C81-4365-A874-4BB77C1FEC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1040" y="2233080"/>
                <a:ext cx="842400" cy="74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85026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-85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Gain Compensation: Getting rid of artifacts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808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Simple gain adjustment</a:t>
            </a:r>
          </a:p>
          <a:p>
            <a:pPr lvl="1"/>
            <a:r>
              <a:rPr lang="en-US" dirty="0"/>
              <a:t>Compute average RGB intensity of each image in overlapping region</a:t>
            </a:r>
          </a:p>
          <a:p>
            <a:pPr lvl="1"/>
            <a:r>
              <a:rPr lang="en-US" dirty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228600" y="2798762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228600" y="4972049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638800" y="2990849"/>
            <a:ext cx="1447800" cy="350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512050" y="2990849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143750" y="4667249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4551362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574075" y="2727436"/>
            <a:ext cx="692331" cy="18031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34891" y="2864076"/>
            <a:ext cx="692331" cy="3631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DDB913A-83CC-4788-823B-BEEF76F172B9}"/>
                  </a:ext>
                </a:extLst>
              </p14:cNvPr>
              <p14:cNvContentPartPr/>
              <p14:nvPr/>
            </p14:nvContentPartPr>
            <p14:xfrm>
              <a:off x="5460840" y="1514880"/>
              <a:ext cx="2983680" cy="4486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DDB913A-83CC-4788-823B-BEEF76F172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1480" y="1505520"/>
                <a:ext cx="3002400" cy="450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15725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10742"/>
            <a:ext cx="8229600" cy="1143000"/>
          </a:xfrm>
        </p:spPr>
        <p:txBody>
          <a:bodyPr/>
          <a:lstStyle/>
          <a:p>
            <a:r>
              <a:rPr lang="en-US" dirty="0"/>
              <a:t>Recognizing Panoramas</a:t>
            </a:r>
          </a:p>
        </p:txBody>
      </p:sp>
      <p:grpSp>
        <p:nvGrpSpPr>
          <p:cNvPr id="37891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37894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37921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5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37897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8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0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1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0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1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2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3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7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8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9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0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6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2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Brown and Lowe 2003, 2007</a:t>
            </a:r>
          </a:p>
        </p:txBody>
      </p:sp>
      <p:sp>
        <p:nvSpPr>
          <p:cNvPr id="37893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Some of following material from Brown and Lowe 2003 talk</a:t>
            </a:r>
          </a:p>
        </p:txBody>
      </p:sp>
    </p:spTree>
    <p:extLst>
      <p:ext uri="{BB962C8B-B14F-4D97-AF65-F5344CB8AC3E}">
        <p14:creationId xmlns:p14="http://schemas.microsoft.com/office/powerpoint/2010/main" val="11472143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D4BFAAA-6C2C-40A2-8E0C-537408FE7A87}"/>
                  </a:ext>
                </a:extLst>
              </p14:cNvPr>
              <p14:cNvContentPartPr/>
              <p14:nvPr/>
            </p14:nvContentPartPr>
            <p14:xfrm>
              <a:off x="86040" y="25560"/>
              <a:ext cx="8671680" cy="3675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4BFAAA-6C2C-40A2-8E0C-537408FE7A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680" y="16200"/>
                <a:ext cx="8690400" cy="369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68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2"/>
          <p:cNvGrpSpPr>
            <a:grpSpLocks noChangeAspect="1"/>
          </p:cNvGrpSpPr>
          <p:nvPr/>
        </p:nvGrpSpPr>
        <p:grpSpPr bwMode="auto">
          <a:xfrm rot="5400000">
            <a:off x="830399" y="2535374"/>
            <a:ext cx="6747514" cy="1897738"/>
            <a:chOff x="9216" y="4176"/>
            <a:chExt cx="9216" cy="2592"/>
          </a:xfrm>
        </p:grpSpPr>
        <p:pic>
          <p:nvPicPr>
            <p:cNvPr id="3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4613730" y="34932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869000" y="123848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66815" y="145041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904832" y="356496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71576" y="440765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06722" y="1250378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01285" y="220241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A4DE7CE-E0D3-4745-BE0E-971DF7E2414A}"/>
                  </a:ext>
                </a:extLst>
              </p14:cNvPr>
              <p14:cNvContentPartPr/>
              <p14:nvPr/>
            </p14:nvContentPartPr>
            <p14:xfrm>
              <a:off x="3040560" y="171720"/>
              <a:ext cx="2038680" cy="35773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A4DE7CE-E0D3-4745-BE0E-971DF7E2414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31200" y="162360"/>
                <a:ext cx="2057400" cy="359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91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Decide if match is valid (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 &gt;  8  +   0.3  </a:t>
            </a:r>
            <a:r>
              <a:rPr lang="en-US" dirty="0" err="1"/>
              <a:t>n</a:t>
            </a:r>
            <a:r>
              <a:rPr lang="en-US" baseline="-25000" dirty="0" err="1"/>
              <a:t>f</a:t>
            </a:r>
            <a:r>
              <a:rPr lang="en-US" dirty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# inliers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keypoints 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858000" y="586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581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643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Make a graph of matched pairs</a:t>
            </a:r>
          </a:p>
          <a:p>
            <a:pPr marL="0" indent="0">
              <a:buNone/>
              <a:defRPr/>
            </a:pPr>
            <a:r>
              <a:rPr lang="en-US" dirty="0"/>
              <a:t>      Find connected components of the graph</a:t>
            </a:r>
          </a:p>
        </p:txBody>
      </p:sp>
      <p:sp>
        <p:nvSpPr>
          <p:cNvPr id="2" name="Oval 1"/>
          <p:cNvSpPr/>
          <p:nvPr/>
        </p:nvSpPr>
        <p:spPr>
          <a:xfrm>
            <a:off x="1672046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3736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6888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81347" y="417576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81943" y="3770812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3577" y="42323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58789" y="4214948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36423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3"/>
            <a:endCxn id="9" idx="7"/>
          </p:cNvCxnSpPr>
          <p:nvPr/>
        </p:nvCxnSpPr>
        <p:spPr>
          <a:xfrm flipH="1">
            <a:off x="3769408" y="3960997"/>
            <a:ext cx="298898" cy="303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5"/>
            <a:endCxn id="10" idx="1"/>
          </p:cNvCxnSpPr>
          <p:nvPr/>
        </p:nvCxnSpPr>
        <p:spPr>
          <a:xfrm>
            <a:off x="4222254" y="3960997"/>
            <a:ext cx="268418" cy="285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5"/>
            <a:endCxn id="10" idx="3"/>
          </p:cNvCxnSpPr>
          <p:nvPr/>
        </p:nvCxnSpPr>
        <p:spPr>
          <a:xfrm flipV="1">
            <a:off x="3769408" y="4400779"/>
            <a:ext cx="721264" cy="17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  <a:endCxn id="7" idx="7"/>
          </p:cNvCxnSpPr>
          <p:nvPr/>
        </p:nvCxnSpPr>
        <p:spPr>
          <a:xfrm flipH="1">
            <a:off x="2267178" y="3956643"/>
            <a:ext cx="246648" cy="25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7"/>
            <a:endCxn id="7" idx="3"/>
          </p:cNvCxnSpPr>
          <p:nvPr/>
        </p:nvCxnSpPr>
        <p:spPr>
          <a:xfrm flipV="1">
            <a:off x="1923191" y="4361591"/>
            <a:ext cx="190039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" idx="5"/>
            <a:endCxn id="7" idx="1"/>
          </p:cNvCxnSpPr>
          <p:nvPr/>
        </p:nvCxnSpPr>
        <p:spPr>
          <a:xfrm>
            <a:off x="1857877" y="3960997"/>
            <a:ext cx="255353" cy="246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5"/>
            <a:endCxn id="6" idx="1"/>
          </p:cNvCxnSpPr>
          <p:nvPr/>
        </p:nvCxnSpPr>
        <p:spPr>
          <a:xfrm>
            <a:off x="2267178" y="4361591"/>
            <a:ext cx="233585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" idx="6"/>
            <a:endCxn id="8" idx="2"/>
          </p:cNvCxnSpPr>
          <p:nvPr/>
        </p:nvCxnSpPr>
        <p:spPr>
          <a:xfrm flipV="1">
            <a:off x="1889760" y="3879669"/>
            <a:ext cx="592183" cy="4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6"/>
            <a:endCxn id="6" idx="2"/>
          </p:cNvCxnSpPr>
          <p:nvPr/>
        </p:nvCxnSpPr>
        <p:spPr>
          <a:xfrm>
            <a:off x="1955074" y="4711337"/>
            <a:ext cx="5138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7286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1987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2011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2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4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5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6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7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8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9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0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1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2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3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4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6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7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8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9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0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1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2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3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4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BD607A-1348-4F0A-85F2-EF076FA93020}"/>
                  </a:ext>
                </a:extLst>
              </p14:cNvPr>
              <p14:cNvContentPartPr/>
              <p14:nvPr/>
            </p14:nvContentPartPr>
            <p14:xfrm>
              <a:off x="8097480" y="2661480"/>
              <a:ext cx="575640" cy="673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BD607A-1348-4F0A-85F2-EF076FA9302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088120" y="2652120"/>
                <a:ext cx="594360" cy="69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32739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3011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3050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7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8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9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0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1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2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3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4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5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6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7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8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9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0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1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2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3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3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9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9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6B3E359-F624-4BA8-A559-48BC30DF56AD}"/>
                  </a:ext>
                </a:extLst>
              </p14:cNvPr>
              <p14:cNvContentPartPr/>
              <p14:nvPr/>
            </p14:nvContentPartPr>
            <p14:xfrm>
              <a:off x="297720" y="4145040"/>
              <a:ext cx="8067600" cy="2648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6B3E359-F624-4BA8-A559-48BC30DF56A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8360" y="4135680"/>
                <a:ext cx="8086320" cy="266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87743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Solve for rotation and f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Render with multiband blending</a:t>
            </a:r>
          </a:p>
        </p:txBody>
      </p:sp>
    </p:spTree>
    <p:extLst>
      <p:ext uri="{BB962C8B-B14F-4D97-AF65-F5344CB8AC3E}">
        <p14:creationId xmlns:p14="http://schemas.microsoft.com/office/powerpoint/2010/main" val="12619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4035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44062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6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4038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7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33019"/>
      </p:ext>
    </p:extLst>
  </p:cSld>
  <p:clrMapOvr>
    <a:masterClrMapping/>
  </p:clrMapOvr>
  <p:transition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CREATING PANORAMAS!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6" y="3237877"/>
            <a:ext cx="8250475" cy="24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598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Useful structures (defined in </a:t>
            </a:r>
            <a:r>
              <a:rPr lang="en-US" dirty="0" err="1"/>
              <a:t>image.h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4603" cy="4950502"/>
          </a:xfrm>
        </p:spPr>
        <p:txBody>
          <a:bodyPr>
            <a:normAutofit/>
          </a:bodyPr>
          <a:lstStyle/>
          <a:p>
            <a:r>
              <a:rPr lang="en-US" sz="2400" b="1" dirty="0"/>
              <a:t>Data structure for an point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x, y;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point;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2400" b="1" dirty="0"/>
              <a:t>Data structure for a descriptor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&lt;-pixel location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n;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&lt;-size of data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*data;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descriptor;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1718" y="2199806"/>
            <a:ext cx="4414603" cy="4950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Data structure for a match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p, q;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points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ai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, bi;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 indices of descriptor arrays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distance;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&lt;-dist.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between matching descriptors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match;</a:t>
            </a:r>
          </a:p>
        </p:txBody>
      </p:sp>
    </p:spTree>
    <p:extLst>
      <p:ext uri="{BB962C8B-B14F-4D97-AF65-F5344CB8AC3E}">
        <p14:creationId xmlns:p14="http://schemas.microsoft.com/office/powerpoint/2010/main" val="10368107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Overall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panorama_image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(image a, image b, float sigma, float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float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cutoff)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Calculate corners and descriptors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   						descriptor *ad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&amp;an);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descriptor *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(b,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Find matches      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match *m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match_descriptors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(ad, an,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Run RANSAC to find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endParaRPr lang="en-US" sz="1600" i="1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matrix H = RANSAC(m,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cutoff);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Stitch the images together with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image combine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combine_images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b, H);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return combine;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TODO #1.1: Compute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#1.2: Compute </a:t>
            </a:r>
            <a:r>
              <a:rPr lang="en-US" sz="3000" dirty="0" err="1">
                <a:ea typeface="Calibri" charset="0"/>
                <a:cs typeface="Calibri" charset="0"/>
              </a:rPr>
              <a:t>cornerness</a:t>
            </a:r>
            <a:r>
              <a:rPr lang="en-US" sz="3000" dirty="0">
                <a:ea typeface="Calibri" charset="0"/>
                <a:cs typeface="Calibri" charset="0"/>
              </a:rPr>
              <a:t> response map R from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#1.3: Find local maxes in map R using non-maximum suppression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#1.4: Compute descriptors for final corners 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Harris corner detection</a:t>
            </a:r>
          </a:p>
        </p:txBody>
      </p:sp>
    </p:spTree>
    <p:extLst>
      <p:ext uri="{BB962C8B-B14F-4D97-AF65-F5344CB8AC3E}">
        <p14:creationId xmlns:p14="http://schemas.microsoft.com/office/powerpoint/2010/main" val="20209318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Compute Ix and </a:t>
            </a:r>
            <a:r>
              <a:rPr lang="en-US" sz="3000" dirty="0" err="1">
                <a:ea typeface="Calibri" charset="0"/>
                <a:cs typeface="Calibri" charset="0"/>
              </a:rPr>
              <a:t>Iy</a:t>
            </a:r>
            <a:r>
              <a:rPr lang="en-US" sz="3000" dirty="0">
                <a:ea typeface="Calibri" charset="0"/>
                <a:cs typeface="Calibri" charset="0"/>
              </a:rPr>
              <a:t> using Sobel filters from HW2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Create an empty image of 3 channels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1 to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2 to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3 to Ix</a:t>
            </a:r>
            <a:r>
              <a:rPr lang="en-US" sz="2600" baseline="30000" dirty="0">
                <a:ea typeface="Calibri" charset="0"/>
                <a:cs typeface="Calibri" charset="0"/>
              </a:rPr>
              <a:t> </a:t>
            </a:r>
            <a:r>
              <a:rPr lang="en-US" sz="2600" dirty="0">
                <a:ea typeface="Calibri" charset="0"/>
                <a:cs typeface="Calibri" charset="0"/>
              </a:rPr>
              <a:t>* </a:t>
            </a:r>
            <a:r>
              <a:rPr lang="en-US" sz="2600" dirty="0" err="1">
                <a:ea typeface="Calibri" charset="0"/>
                <a:cs typeface="Calibri" charset="0"/>
              </a:rPr>
              <a:t>Iy</a:t>
            </a:r>
            <a:endParaRPr lang="en-US" sz="2600" dirty="0">
              <a:ea typeface="Calibri" charset="0"/>
              <a:cs typeface="Calibri" charset="0"/>
            </a:endParaRPr>
          </a:p>
          <a:p>
            <a:endParaRPr lang="en-US" sz="3000" baseline="30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weighted sum of neighbors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smooth the image with a </a:t>
            </a:r>
            <a:r>
              <a:rPr lang="en-US" sz="2600" dirty="0" err="1">
                <a:ea typeface="Calibri" charset="0"/>
                <a:cs typeface="Calibri" charset="0"/>
              </a:rPr>
              <a:t>gaussian</a:t>
            </a:r>
            <a:r>
              <a:rPr lang="en-US" sz="2600" dirty="0">
                <a:ea typeface="Calibri" charset="0"/>
                <a:cs typeface="Calibri" charset="0"/>
              </a:rPr>
              <a:t> of given sigma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#1.1</a:t>
            </a:r>
            <a:r>
              <a:rPr lang="en-US" dirty="0"/>
              <a:t>: structure matrix</a:t>
            </a:r>
          </a:p>
        </p:txBody>
      </p:sp>
    </p:spTree>
    <p:extLst>
      <p:ext uri="{BB962C8B-B14F-4D97-AF65-F5344CB8AC3E}">
        <p14:creationId xmlns:p14="http://schemas.microsoft.com/office/powerpoint/2010/main" val="12578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cells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FF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8        8         </a:t>
            </a:r>
            <a:r>
              <a:rPr lang="en-US" b="1" dirty="0"/>
              <a:t>. . .                      </a:t>
            </a:r>
            <a:r>
              <a:rPr lang="en-US" dirty="0"/>
              <a:t>8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53EC50-EB89-4982-BD79-A4FF88E7EB2E}"/>
                  </a:ext>
                </a:extLst>
              </p14:cNvPr>
              <p14:cNvContentPartPr/>
              <p14:nvPr/>
            </p14:nvContentPartPr>
            <p14:xfrm>
              <a:off x="4564080" y="4119840"/>
              <a:ext cx="988920" cy="748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53EC50-EB89-4982-BD79-A4FF88E7EB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54720" y="4110480"/>
                <a:ext cx="1007640" cy="76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17939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Decompose a 2D gaussian to 2 1D convolutions.</a:t>
            </a:r>
          </a:p>
          <a:p>
            <a:endParaRPr lang="en-US" sz="30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#1.1.1</a:t>
            </a:r>
            <a:r>
              <a:rPr lang="en-US" dirty="0"/>
              <a:t>: make a fast smoother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65C400-B37B-5949-A1EA-513B6474B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08184"/>
            <a:ext cx="2717800" cy="30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C80A6-127D-344E-9AFE-077E6D0EF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4978739"/>
            <a:ext cx="4152900" cy="110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A7665-CE96-8947-980B-DB4D7B391E0C}"/>
              </a:ext>
            </a:extLst>
          </p:cNvPr>
          <p:cNvSpPr txBox="1"/>
          <p:nvPr/>
        </p:nvSpPr>
        <p:spPr>
          <a:xfrm>
            <a:off x="4271554" y="2534194"/>
            <a:ext cx="4532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Separable kernel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Factors into product of two 1D Gaussians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Discrete 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E9C5A-E6C3-9647-A6B8-423B04392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754" y="3461615"/>
            <a:ext cx="2667000" cy="1155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BCB4A2-E166-D341-BE89-AB2F3ACC6415}"/>
              </a:ext>
            </a:extLst>
          </p:cNvPr>
          <p:cNvSpPr/>
          <p:nvPr/>
        </p:nvSpPr>
        <p:spPr>
          <a:xfrm>
            <a:off x="4153989" y="2429691"/>
            <a:ext cx="4532811" cy="231212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54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of the given structure matrix S: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,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from the 3 channels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* Iy</a:t>
            </a:r>
            <a:r>
              <a:rPr lang="en-US" sz="2600" baseline="30000" dirty="0">
                <a:ea typeface="Calibri" charset="0"/>
                <a:cs typeface="Calibri" charset="0"/>
              </a:rPr>
              <a:t>2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*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+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endParaRPr lang="en-US" sz="2600" baseline="30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R =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0.06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#1.2</a:t>
            </a:r>
            <a:r>
              <a:rPr lang="en-US" dirty="0"/>
              <a:t>: response map</a:t>
            </a:r>
          </a:p>
        </p:txBody>
      </p:sp>
    </p:spTree>
    <p:extLst>
      <p:ext uri="{BB962C8B-B14F-4D97-AF65-F5344CB8AC3E}">
        <p14:creationId xmlns:p14="http://schemas.microsoft.com/office/powerpoint/2010/main" val="9594711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‘p’ of the given response map R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value(p)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loop over all neighboring pixels ‘q’ in a 2w+1 window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+/- w around the current pixel location</a:t>
            </a:r>
            <a:endParaRPr lang="en-US" sz="2200" baseline="300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if value(q) &gt; value (p), value(p) = -999999 (very low)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set ‘p’ to value(p)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#1.3</a:t>
            </a:r>
            <a:r>
              <a:rPr lang="en-US" dirty="0"/>
              <a:t>: NMS</a:t>
            </a:r>
          </a:p>
        </p:txBody>
      </p:sp>
    </p:spTree>
    <p:extLst>
      <p:ext uri="{BB962C8B-B14F-4D97-AF65-F5344CB8AC3E}">
        <p14:creationId xmlns:p14="http://schemas.microsoft.com/office/powerpoint/2010/main" val="18025142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6956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Given: Response map after NMS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count; loop over each pixel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increment count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Initialize descriptor array of size ‘count’ 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Loop over each pixel again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create descriptor for that pixel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use </a:t>
            </a:r>
            <a:r>
              <a:rPr lang="en-US" sz="2200" dirty="0" err="1">
                <a:ea typeface="Calibri" charset="0"/>
                <a:cs typeface="Calibri" charset="0"/>
              </a:rPr>
              <a:t>describe_index</a:t>
            </a:r>
            <a:r>
              <a:rPr lang="en-US" sz="2200" dirty="0">
                <a:ea typeface="Calibri" charset="0"/>
                <a:cs typeface="Calibri" charset="0"/>
              </a:rPr>
              <a:t>() defined in </a:t>
            </a:r>
            <a:r>
              <a:rPr lang="en-US" sz="2200" dirty="0" err="1">
                <a:ea typeface="Calibri" charset="0"/>
                <a:cs typeface="Calibri" charset="0"/>
              </a:rPr>
              <a:t>harris_image.c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add this new descriptor to the array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#1.4</a:t>
            </a:r>
            <a:r>
              <a:rPr lang="en-US" dirty="0"/>
              <a:t>: corner descriptors</a:t>
            </a:r>
          </a:p>
        </p:txBody>
      </p:sp>
    </p:spTree>
    <p:extLst>
      <p:ext uri="{BB962C8B-B14F-4D97-AF65-F5344CB8AC3E}">
        <p14:creationId xmlns:p14="http://schemas.microsoft.com/office/powerpoint/2010/main" val="9334291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Matching descriptors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920"/>
            <a:ext cx="8394192" cy="49047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TODO #2.1: Implement L1 distance</a:t>
            </a:r>
          </a:p>
          <a:p>
            <a:r>
              <a:rPr lang="en-US" dirty="0"/>
              <a:t>TODO #2.2.1: Find best matches from descriptor array “a” to descriptor array “b”</a:t>
            </a:r>
            <a:endParaRPr lang="en-US" dirty="0">
              <a:ea typeface="Calibri" charset="0"/>
              <a:cs typeface="Calibri" charset="0"/>
            </a:endParaRPr>
          </a:p>
          <a:p>
            <a:r>
              <a:rPr lang="en-US" dirty="0">
                <a:ea typeface="Calibri" charset="0"/>
                <a:cs typeface="Calibri" charset="0"/>
              </a:rPr>
              <a:t>TODO #2.2.2: Eliminate duplicate matches to ensure one-to-one match between “a” and “b” 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#2.3: Project points given a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and compute inliers from an array of matches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#2.4: Implement RANSAC algorithm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#2.5: Combine images</a:t>
            </a:r>
          </a:p>
          <a:p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016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#2.1</a:t>
            </a:r>
            <a:r>
              <a:rPr lang="en-US" dirty="0"/>
              <a:t>: Distance Metrics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5E29B-E5AE-342A-E622-3C5B2420C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"/>
          <a:stretch/>
        </p:blipFill>
        <p:spPr>
          <a:xfrm>
            <a:off x="993727" y="3172871"/>
            <a:ext cx="7156545" cy="1995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B90EAF-A001-1420-E8C3-A65131DB37CA}"/>
              </a:ext>
            </a:extLst>
          </p:cNvPr>
          <p:cNvSpPr txBox="1"/>
          <p:nvPr/>
        </p:nvSpPr>
        <p:spPr>
          <a:xfrm>
            <a:off x="693226" y="1528834"/>
            <a:ext cx="74238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0" i="0" dirty="0">
                <a:solidFill>
                  <a:srgbClr val="1F2328"/>
                </a:solidFill>
                <a:effectLst/>
                <a:latin typeface="-apple-system"/>
              </a:rPr>
              <a:t>For comparing patches we'll use L1 distance.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92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descriptor ‘</a:t>
            </a:r>
            <a:r>
              <a:rPr lang="en-US" sz="3000" dirty="0" err="1">
                <a:ea typeface="Calibri" charset="0"/>
                <a:cs typeface="Calibri" charset="0"/>
              </a:rPr>
              <a:t>a</a:t>
            </a:r>
            <a:r>
              <a:rPr lang="en-US" sz="3000" baseline="-25000" dirty="0" err="1">
                <a:ea typeface="Calibri" charset="0"/>
                <a:cs typeface="Calibri" charset="0"/>
              </a:rPr>
              <a:t>r</a:t>
            </a:r>
            <a:r>
              <a:rPr lang="en-US" sz="3000" dirty="0">
                <a:ea typeface="Calibri" charset="0"/>
                <a:cs typeface="Calibri" charset="0"/>
              </a:rPr>
              <a:t>’ in array ‘a’: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initialize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for each descriptor ‘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r>
              <a:rPr lang="en-US" sz="2600" dirty="0">
                <a:ea typeface="Calibri" charset="0"/>
                <a:cs typeface="Calibri" charset="0"/>
              </a:rPr>
              <a:t>’ in array ‘b’: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L1 distance between </a:t>
            </a:r>
            <a:r>
              <a:rPr lang="en-US" sz="2400" dirty="0" err="1">
                <a:ea typeface="Calibri" charset="0"/>
                <a:cs typeface="Calibri" charset="0"/>
              </a:rPr>
              <a:t>a</a:t>
            </a:r>
            <a:r>
              <a:rPr lang="en-US" sz="2400" baseline="-25000" dirty="0" err="1">
                <a:ea typeface="Calibri" charset="0"/>
                <a:cs typeface="Calibri" charset="0"/>
              </a:rPr>
              <a:t>r</a:t>
            </a:r>
            <a:r>
              <a:rPr lang="en-US" sz="2400" baseline="-25000" dirty="0">
                <a:ea typeface="Calibri" charset="0"/>
                <a:cs typeface="Calibri" charset="0"/>
              </a:rPr>
              <a:t> </a:t>
            </a:r>
            <a:r>
              <a:rPr lang="en-US" sz="2400" dirty="0">
                <a:ea typeface="Calibri" charset="0"/>
                <a:cs typeface="Calibri" charset="0"/>
              </a:rPr>
              <a:t>and 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endParaRPr lang="en-US" sz="26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sum of absolute differences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</a:t>
            </a:r>
            <a:r>
              <a:rPr lang="en-US" sz="2200" dirty="0" err="1">
                <a:ea typeface="Calibri" charset="0"/>
                <a:cs typeface="Calibri" charset="0"/>
              </a:rPr>
              <a:t>min_distance</a:t>
            </a:r>
            <a:r>
              <a:rPr lang="en-US" sz="2200" dirty="0">
                <a:ea typeface="Calibri" charset="0"/>
                <a:cs typeface="Calibri" charset="0"/>
              </a:rPr>
              <a:t> and </a:t>
            </a:r>
            <a:r>
              <a:rPr lang="en-US" sz="22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#2.2.1</a:t>
            </a:r>
            <a:r>
              <a:rPr lang="en-US" dirty="0"/>
              <a:t>: best matches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14494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Sort the matches based on distance (shortest is first)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an array of 0s called ‘seen’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Loop over all matches: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b-index of current match is ≠1 in ‘seen’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set the corresponding value in ‘seen’ to 1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retain the match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else, discard the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#2.2.2</a:t>
            </a:r>
            <a:r>
              <a:rPr lang="en-US" dirty="0"/>
              <a:t>: remove duplicates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49825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6997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 point p, set matrix c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[x-</a:t>
            </a:r>
            <a:r>
              <a:rPr lang="en-US" sz="3000" dirty="0" err="1">
                <a:ea typeface="Calibri" charset="0"/>
                <a:cs typeface="Calibri" charset="0"/>
              </a:rPr>
              <a:t>coord</a:t>
            </a:r>
            <a:r>
              <a:rPr lang="en-US" sz="3000" dirty="0">
                <a:ea typeface="Calibri" charset="0"/>
                <a:cs typeface="Calibri" charset="0"/>
              </a:rPr>
              <a:t>, y-coord,1] 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M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H</a:t>
            </a:r>
            <a:r>
              <a:rPr lang="en-US" sz="3000" baseline="-25000" dirty="0">
                <a:ea typeface="Calibri" charset="0"/>
                <a:cs typeface="Calibri" charset="0"/>
              </a:rPr>
              <a:t>3x3</a:t>
            </a:r>
            <a:r>
              <a:rPr lang="en-US" sz="3000" dirty="0">
                <a:ea typeface="Calibri" charset="0"/>
                <a:cs typeface="Calibri" charset="0"/>
              </a:rPr>
              <a:t>* c</a:t>
            </a:r>
            <a:r>
              <a:rPr lang="en-US" sz="3000" baseline="-25000" dirty="0">
                <a:ea typeface="Calibri" charset="0"/>
                <a:cs typeface="Calibri" charset="0"/>
              </a:rPr>
              <a:t>3x1 </a:t>
            </a:r>
            <a:r>
              <a:rPr lang="en-US" sz="3000" dirty="0">
                <a:ea typeface="Calibri" charset="0"/>
                <a:cs typeface="Calibri" charset="0"/>
              </a:rPr>
              <a:t>with given </a:t>
            </a:r>
            <a:r>
              <a:rPr lang="en-US" sz="3000" dirty="0" err="1">
                <a:ea typeface="Calibri" charset="0"/>
                <a:cs typeface="Calibri" charset="0"/>
              </a:rPr>
              <a:t>Homography</a:t>
            </a:r>
            <a:endParaRPr lang="en-US" sz="3000" baseline="-25000" dirty="0">
              <a:ea typeface="Calibri" charset="0"/>
              <a:cs typeface="Calibri" charset="0"/>
            </a:endParaRP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</a:t>
            </a:r>
            <a:r>
              <a:rPr lang="en-US" sz="3000" dirty="0" err="1">
                <a:ea typeface="Calibri" charset="0"/>
                <a:cs typeface="Calibri" charset="0"/>
              </a:rPr>
              <a:t>x,y</a:t>
            </a:r>
            <a:r>
              <a:rPr lang="en-US" sz="3000" dirty="0">
                <a:ea typeface="Calibri" charset="0"/>
                <a:cs typeface="Calibri" charset="0"/>
              </a:rPr>
              <a:t> coordinates of a point ’q’: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x-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M[0] / M[2]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M[1] / M[2]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Return point ‘q’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#2.3.1</a:t>
            </a:r>
            <a:r>
              <a:rPr lang="en-US" dirty="0"/>
              <a:t>: point projection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80459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Loop over each match from array of matches (starting from end):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project point ‘p’ of match using given ‘H’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L2 distance between point ‘q’ of match and the projected point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given threshold: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it is an inlier; bring match to the front of array (swap)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inlier count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#2.3.2, 2.3.3</a:t>
            </a:r>
            <a:r>
              <a:rPr lang="en-US" dirty="0"/>
              <a:t>: L2 distance and model inliers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60343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&amp;=&amp; \frac{&#10;h_{00} x_i + h_{01} y_i  + h_{02}&#10;}{&#10;h_{20} x_i + h_{21} y_i  + h_{22} \quad&#10;} \\&#10;\\&#10;y'_i  &amp;=&amp; \frac{&#10;h_{10} x_i + h_{11} y_i  + h_{12}&#10;}{&#10;h_{20} x_i + h_{21} y_i  + h_{22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83.625"/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i &amp; y_i &amp; 1 &amp; 0 &amp; 0 &amp; 0 &amp; -x'_i x_i &amp; -x'_i y_i  &amp; -x'_i \\&#10;0 &amp; 0 &amp; 0 &amp; x_i &amp; y_i &amp; 1 &amp;  -y'_i x_i &amp; -y'_i y_i  &amp; -y'_i}&#10;\matrx{c}{ h_{00} \\ h_{01} \\ h_{02}  \\ h_{10} \\ h_{11} \\ h_{12} \\  h_{20} \\ h_{21} \\ h_{22} 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039.375"/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1 &amp; y_1 &amp; 1 &amp; 0 &amp; 0 &amp; 0 &amp; -x'_1 x_1 &amp; -x'_1 y_1  &amp; -x'_1 \\&#10;0 &amp; 0 &amp; 0 &amp; x_1 &amp; y_1 &amp; 1 &amp;  -y'_1 x_1 &amp; -y'_1 y_1  &amp; -y'_1 \\&#10;\multicolumn{9}{c}{\vdots} \\&#10;x_n &amp; y_n &amp; 1 &amp; 0 &amp; 0 &amp; 0 &amp; -x'_n x_n &amp; -x'_n y_n  &amp; -x'_n \\&#10;0 &amp; 0 &amp; 0 &amp; x_n &amp; y_n &amp; 1 &amp;  -y'_n x_n &amp; -y'_n y_n  &amp; -y'_n \\&#10;}&#10;\matrx{c}{ h_{00} \\ h_{01} \\ h_{02}  \\ h_{10} \\ h_{11} \\ h_{12} \\  h_{20} \\ h_{21} \\ h_{22} } =&#10; \matrx{c}{0 \\0 \\ \vdots \\0 \\ 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15.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\bf Ah - 0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76"/>
  <p:tag name="BOXFONT" val="10"/>
  <p:tag name="BOXWRAP" val="False"/>
  <p:tag name="WORKAROUNDTRANSPARENCYBUG" val="False"/>
  <p:tag name="BITMAPFORMAT" val="bmp256"/>
  <p:tag name="DEBUGINTERACTIVE" val="True"/>
  <p:tag name="ORIGWIDTH" val="193.875"/>
  <p:tag name="PICTUREFILESIZE" val="81878"/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4282</TotalTime>
  <Words>3185</Words>
  <Application>Microsoft Office PowerPoint</Application>
  <PresentationFormat>On-screen Show (4:3)</PresentationFormat>
  <Paragraphs>509</Paragraphs>
  <Slides>105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4" baseType="lpstr">
      <vt:lpstr>-apple-system</vt:lpstr>
      <vt:lpstr>Arial</vt:lpstr>
      <vt:lpstr>AvantGarde Bk BT</vt:lpstr>
      <vt:lpstr>Calibri</vt:lpstr>
      <vt:lpstr>Consolas</vt:lpstr>
      <vt:lpstr>Symbol</vt:lpstr>
      <vt:lpstr>Times New Roman</vt:lpstr>
      <vt:lpstr>Times New Roman Bold</vt:lpstr>
      <vt:lpstr>Office Theme</vt:lpstr>
      <vt:lpstr>  Computer Vision   CSE 455 Matching and Blending  Linda Shapiro Professor of Computer Science &amp; Engineering Professor of Electrical &amp; Computer Engineering</vt:lpstr>
      <vt:lpstr>Review</vt:lpstr>
      <vt:lpstr>Simple Normalized Descriptor</vt:lpstr>
      <vt:lpstr>Properties of our Descriptor</vt:lpstr>
      <vt:lpstr>PowerPoint Presentation</vt:lpstr>
      <vt:lpstr>PowerPoint Presentation</vt:lpstr>
      <vt:lpstr>  </vt:lpstr>
      <vt:lpstr>SIFT descriptor</vt:lpstr>
      <vt:lpstr>SIFT descriptor</vt:lpstr>
      <vt:lpstr>Matching with Features</vt:lpstr>
      <vt:lpstr>Matching with Features</vt:lpstr>
      <vt:lpstr>Find the best matches</vt:lpstr>
      <vt:lpstr>PowerPoint Presentation</vt:lpstr>
      <vt:lpstr>Simple case: translations</vt:lpstr>
      <vt:lpstr>Solving for homographies</vt:lpstr>
      <vt:lpstr>Solving for homographies</vt:lpstr>
      <vt:lpstr>Solving for homographies</vt:lpstr>
      <vt:lpstr>Direct Linear Transforms (n points)</vt:lpstr>
      <vt:lpstr>Direct Linear Transforms</vt:lpstr>
      <vt:lpstr>Answer from Sameer Agarwal (Dr. Rome in a Day)</vt:lpstr>
      <vt:lpstr>Matching features</vt:lpstr>
      <vt:lpstr>RANSAC for estimating homography</vt:lpstr>
      <vt:lpstr>Panorama algorithm:</vt:lpstr>
      <vt:lpstr>Stitching panoramas:</vt:lpstr>
      <vt:lpstr>In practice:</vt:lpstr>
      <vt:lpstr>In practice:</vt:lpstr>
      <vt:lpstr>In practice:</vt:lpstr>
      <vt:lpstr>In practice:</vt:lpstr>
      <vt:lpstr>In practice:</vt:lpstr>
      <vt:lpstr>In practice: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Very bad for big panoramas!</vt:lpstr>
      <vt:lpstr>Very bad for big panoramas!</vt:lpstr>
      <vt:lpstr>Very bad for big panoramas!</vt:lpstr>
      <vt:lpstr>Fails :-(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Dependent on focal length!</vt:lpstr>
      <vt:lpstr>  f = 300         f = 500</vt:lpstr>
      <vt:lpstr>f = 1000</vt:lpstr>
      <vt:lpstr>f = 1400</vt:lpstr>
      <vt:lpstr>f = 10,000</vt:lpstr>
      <vt:lpstr>f = 10,000</vt:lpstr>
      <vt:lpstr>Does it work?</vt:lpstr>
      <vt:lpstr>Does it work?</vt:lpstr>
      <vt:lpstr>Does it work?</vt:lpstr>
      <vt:lpstr>Does it work?</vt:lpstr>
      <vt:lpstr>Does it work?</vt:lpstr>
      <vt:lpstr>Does it work? Yay!</vt:lpstr>
      <vt:lpstr>Where are we?</vt:lpstr>
      <vt:lpstr>RANSAC for Homography</vt:lpstr>
      <vt:lpstr>RANSAC for Homography</vt:lpstr>
      <vt:lpstr>RANSAC for Homography</vt:lpstr>
      <vt:lpstr>Image Blending</vt:lpstr>
      <vt:lpstr>Feathering</vt:lpstr>
      <vt:lpstr>Effect of window (ramp-width) size</vt:lpstr>
      <vt:lpstr>Effect of window size</vt:lpstr>
      <vt:lpstr>Good window size</vt:lpstr>
      <vt:lpstr>Pyramid blending</vt:lpstr>
      <vt:lpstr>Alpha Blending</vt:lpstr>
      <vt:lpstr>Gain Compensation: Getting rid of artifacts</vt:lpstr>
      <vt:lpstr>Blending Comparison</vt:lpstr>
      <vt:lpstr>Recognizing Panoramas</vt:lpstr>
      <vt:lpstr>Recognizing Panoramas</vt:lpstr>
      <vt:lpstr>PowerPoint Presentation</vt:lpstr>
      <vt:lpstr>Recognizing Panoramas</vt:lpstr>
      <vt:lpstr>Recognizing Panoramas (cont.)</vt:lpstr>
      <vt:lpstr>Finding the panoramas</vt:lpstr>
      <vt:lpstr>Finding the panoramas</vt:lpstr>
      <vt:lpstr>Recognizing Panoramas (cont.)</vt:lpstr>
      <vt:lpstr>Finding the panoramas</vt:lpstr>
      <vt:lpstr>Homework 3</vt:lpstr>
      <vt:lpstr>Useful structures (defined in image.h)</vt:lpstr>
      <vt:lpstr>Overall algorithm</vt:lpstr>
      <vt:lpstr>1. Harris corner detection</vt:lpstr>
      <vt:lpstr>TODO #1.1: structure matrix</vt:lpstr>
      <vt:lpstr>TODO #1.1.1: make a fast smoother</vt:lpstr>
      <vt:lpstr>TODO #1.2: response map</vt:lpstr>
      <vt:lpstr>TODO #1.3: NMS</vt:lpstr>
      <vt:lpstr>TODO #1.4: corner descriptors</vt:lpstr>
      <vt:lpstr>2. Matching descriptors</vt:lpstr>
      <vt:lpstr>TODO #2.1: Distance Metrics</vt:lpstr>
      <vt:lpstr>TODO #2.2.1: best matches</vt:lpstr>
      <vt:lpstr>TODO #2.2.2: remove duplicates</vt:lpstr>
      <vt:lpstr>TODO #2.3.1: point projection</vt:lpstr>
      <vt:lpstr>TODO #2.3.2, 2.3.3: L2 distance and model inliers </vt:lpstr>
      <vt:lpstr>TODO #2.3.4:Fitting the homography</vt:lpstr>
      <vt:lpstr>TODO #2.4-2.5: implement RANSAC</vt:lpstr>
      <vt:lpstr>TODO #2.6: combine images</vt:lpstr>
      <vt:lpstr>PowerPoint Presentation</vt:lpstr>
      <vt:lpstr>3. Cylindrical Projection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320</cp:revision>
  <dcterms:created xsi:type="dcterms:W3CDTF">2013-01-06T19:09:38Z</dcterms:created>
  <dcterms:modified xsi:type="dcterms:W3CDTF">2024-01-30T19:10:19Z</dcterms:modified>
</cp:coreProperties>
</file>