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notesSlides/notesSlide8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9.xml" ContentType="application/vnd.openxmlformats-officedocument.presentationml.notesSlide+xml"/>
  <Override PartName="/ppt/ink/ink5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ink/ink6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ink/ink7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ink/ink8.xml" ContentType="application/inkml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ink/ink9.xml" ContentType="application/inkml+xml"/>
  <Override PartName="/ppt/notesSlides/notesSlide1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6.xml" ContentType="application/vnd.openxmlformats-officedocument.presentationml.notesSlide+xml"/>
  <Override PartName="/ppt/ink/ink14.xml" ContentType="application/inkml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7.xml" ContentType="application/vnd.openxmlformats-officedocument.presentationml.notesSlide+xml"/>
  <Override PartName="/ppt/ink/ink15.xml" ContentType="application/inkml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8.xml" ContentType="application/vnd.openxmlformats-officedocument.presentationml.notesSlide+xml"/>
  <Override PartName="/ppt/ink/ink16.xml" ContentType="application/inkml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9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0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1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22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23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24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25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26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27.xml" ContentType="application/vnd.openxmlformats-officedocument.presentationml.notesSlide+xml"/>
  <Override PartName="/ppt/ink/ink27.xml" ContentType="application/inkml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ink/ink28.xml" ContentType="application/inkml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28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29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30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31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32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6"/>
  </p:notesMasterIdLst>
  <p:sldIdLst>
    <p:sldId id="256" r:id="rId2"/>
    <p:sldId id="447" r:id="rId3"/>
    <p:sldId id="267" r:id="rId4"/>
    <p:sldId id="292" r:id="rId5"/>
    <p:sldId id="293" r:id="rId6"/>
    <p:sldId id="294" r:id="rId7"/>
    <p:sldId id="295" r:id="rId8"/>
    <p:sldId id="296" r:id="rId9"/>
    <p:sldId id="319" r:id="rId10"/>
    <p:sldId id="320" r:id="rId11"/>
    <p:sldId id="325" r:id="rId12"/>
    <p:sldId id="323" r:id="rId13"/>
    <p:sldId id="326" r:id="rId14"/>
    <p:sldId id="327" r:id="rId15"/>
    <p:sldId id="328" r:id="rId16"/>
    <p:sldId id="288" r:id="rId17"/>
    <p:sldId id="289" r:id="rId18"/>
    <p:sldId id="329" r:id="rId19"/>
    <p:sldId id="330" r:id="rId20"/>
    <p:sldId id="361" r:id="rId21"/>
    <p:sldId id="362" r:id="rId22"/>
    <p:sldId id="364" r:id="rId23"/>
    <p:sldId id="311" r:id="rId24"/>
    <p:sldId id="365" r:id="rId25"/>
    <p:sldId id="346" r:id="rId26"/>
    <p:sldId id="350" r:id="rId27"/>
    <p:sldId id="351" r:id="rId28"/>
    <p:sldId id="366" r:id="rId29"/>
    <p:sldId id="367" r:id="rId30"/>
    <p:sldId id="352" r:id="rId31"/>
    <p:sldId id="401" r:id="rId32"/>
    <p:sldId id="405" r:id="rId33"/>
    <p:sldId id="263" r:id="rId34"/>
    <p:sldId id="402" r:id="rId35"/>
    <p:sldId id="403" r:id="rId36"/>
    <p:sldId id="404" r:id="rId37"/>
    <p:sldId id="406" r:id="rId38"/>
    <p:sldId id="407" r:id="rId39"/>
    <p:sldId id="408" r:id="rId40"/>
    <p:sldId id="260" r:id="rId41"/>
    <p:sldId id="259" r:id="rId42"/>
    <p:sldId id="381" r:id="rId43"/>
    <p:sldId id="264" r:id="rId44"/>
    <p:sldId id="265" r:id="rId45"/>
    <p:sldId id="269" r:id="rId46"/>
    <p:sldId id="270" r:id="rId47"/>
    <p:sldId id="271" r:id="rId48"/>
    <p:sldId id="274" r:id="rId49"/>
    <p:sldId id="275" r:id="rId50"/>
    <p:sldId id="276" r:id="rId51"/>
    <p:sldId id="280" r:id="rId52"/>
    <p:sldId id="281" r:id="rId53"/>
    <p:sldId id="282" r:id="rId54"/>
    <p:sldId id="410" r:id="rId55"/>
    <p:sldId id="411" r:id="rId56"/>
    <p:sldId id="412" r:id="rId57"/>
    <p:sldId id="413" r:id="rId58"/>
    <p:sldId id="414" r:id="rId59"/>
    <p:sldId id="415" r:id="rId60"/>
    <p:sldId id="418" r:id="rId61"/>
    <p:sldId id="417" r:id="rId62"/>
    <p:sldId id="419" r:id="rId63"/>
    <p:sldId id="420" r:id="rId64"/>
    <p:sldId id="421" r:id="rId65"/>
    <p:sldId id="423" r:id="rId66"/>
    <p:sldId id="442" r:id="rId67"/>
    <p:sldId id="424" r:id="rId68"/>
    <p:sldId id="425" r:id="rId69"/>
    <p:sldId id="443" r:id="rId70"/>
    <p:sldId id="444" r:id="rId71"/>
    <p:sldId id="426" r:id="rId72"/>
    <p:sldId id="427" r:id="rId73"/>
    <p:sldId id="428" r:id="rId74"/>
    <p:sldId id="429" r:id="rId75"/>
    <p:sldId id="430" r:id="rId76"/>
    <p:sldId id="431" r:id="rId77"/>
    <p:sldId id="432" r:id="rId78"/>
    <p:sldId id="433" r:id="rId79"/>
    <p:sldId id="434" r:id="rId80"/>
    <p:sldId id="435" r:id="rId81"/>
    <p:sldId id="436" r:id="rId82"/>
    <p:sldId id="437" r:id="rId83"/>
    <p:sldId id="448" r:id="rId84"/>
    <p:sldId id="304" r:id="rId8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0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7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8:06:36.2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6153 10758 384 0,'-3'-3'97'0,"-5"0"-38"0,6 1-7 0,-1-1 6 0,3 0-130 16,0 1 21-16,0 1-34 0,0 1 24 0,0 1 0 16,2-1-12-16,-2 0 31 0,1 2 15 0,-1-2 12 0,0 0 6 31,0 0 15-31,-1 0 11 0,-7 0-5 0,6-5 4 16,-2 5 5-16,-6-2-11 0,4 2-3 0,-2 0-5 0,-1-1-13 15,4 1-1-15,2 0-6 0</inkml:trace>
  <inkml:trace contextRef="#ctx0" brushRef="#br0" timeOffset="84.62">6060 10726 1 0,'-1'0'0'0,"-4"4"0"0,2-1 0 0,1 1 0 15,2 3 0-15,-1-3 0 0,-1-2 0 0,2 1 0 0</inkml:trace>
  <inkml:trace contextRef="#ctx0" brushRef="#br0" timeOffset="1156.08">5999 10734 11 0,'-10'-8'26'16,"6"2"-2"-16,-7-3-1 0,6-1 1 0,-4 7 3 15,-1-5-2-15,5 2-1 16,-4 1-12-16,3-3 3 0,-2 4-7 0,-2 2-1 16,4-1-2-16,-2-3 0 0,2 6-4 0,-2-5-1 15,3 3-3-15,-1 2 3 0,3 0-5 0,-2 0-2 16,-1 3 0-16,4 2 0 0,-1-5-1 0,-3 3 6 16,3 0 1-16,0 4-5 0,-4-6 8 0,4 2 1 15,2 2 3-15,-6-2 2 0,4 2 0 0,2-3 7 16,-3-2-1-16,0-4 3 0,1 3 5 0,-1-4-1 0,3 0 0 0,-5-2 3 15,2 2-1-15,1-3-1 0,2 8 0 0,-2-2-5 16,-1-1 1-16,1 2-5 0,0-4 1 0,-2 2 3 16,1 1-6-16,-1 1 2 0,-3-4 0 0,0 5 0 15,4 0 3-15,-6 0 0 0,4 3-2 0,-5-1-1 16,-2-2 0-16,2 6 0 0,0-3-2 0,0 0 1 16,-3-3-1-16,-2 0 2 0,5 2 1 0,7 4 1 0,-6-3 3 0,-1-3-3 15,0 2 3-15,6 1 0 0,-1-1-2 0,9 2 2 16,-11-4-1-16,7 2 1 0,1 3 0 0,0-2-1 15,0 0 1-15,-5-3-2 0,5 0-1 0,-8-3-4 16,8 4 1-16,0 1 2 0,0-2-3 0,0 0-4 0,-5-2 2 16,7 4-1-16,-2-2 0 0,0 1 2 0,2 1-2 15,-1 3-2 1,-2-4 2-16,1 1 2 0,-4-2 0 16,0 0-1-16,4 0 0 0,-3 0 2 0,3 0-2 0,-4-2 2 15,4 2 0-15,0 0-2 0,0 0 3 0,-1 0-4 0,1 0 1 16,1 2-3-16,1-1 1 0,0 3 0 0,-2-3-3 0,0-1 2 15,3 0-4-15,-2 0 3 16,2 3-1-16,-6-6-2 0,3 3-1 0,0 0 1 16,5 5-2-16,1 0 0 0,-1-4 0 0,0 1-1 0,7 2 1 0,-7-2 0 0,1-2 0 0,2 0 0 15,0 2 0-15,-8-4 0 0,5 2 0 0,1-2 0 16,-4 2 0-16,6-1-1 16,-2 2 0-16,-3-1 2 0,2-1 1 0,3 1-2 15,-1 1 3-15,3 3-3 0,-4-1 0 0,4-2 1 16,-4 1-1-16,0-2 0 0,5 2 0 0,-3-1-3 15,2 1-1-15,1 1 4 0,-7-3-2 0,7 3-1 16,0-1 0-16,0-1 0 0,2 1 0 0,-2-1 3 16,1-1 0-16,-1-3-3 0,2 0 2 0,-4 0 1 15,7 1-2-15,-2 2 3 0,1-1-1 0,0-1 0 16,-2 2-1-16,3-1 1 0,1-3-1 0,0 4 1 16,-3 0-1-16,-1 0 1 0,4 0 0 0,-1-1 0 15,-3 1 0-15,-1 0 1 0,-2 5 0 0,-1-5-1 16,5 0 2-16,-1 0-1 0,-4 0 0 0,1 3 0 0,4-3 0 0,-2 1 0 15,-4-1 0-15,3 3 2 0,-3-1-3 0,3 3 2 16,-1-4-1-16,-1-1 2 0,-1 3 1 0,-5-4-1 16,5 1 2-16,-2 0-2 0,5 0 2 0,-8 0 1 15,8 3-1-15,0 0 0 0,-1 0 0 0,4 2-1 0,-6-2 1 16,1 0 1-16,2-1 0 0,0 1 3 0,-8-3-1 16,5 0-7-1,0 2 3-15,0-1 1 0,5 2-3 0,-2 0 1 16,-4 1-3-16,3-1 0 0,1-2 2 0,1 1 0 0,-1-2 1 15,2 3-1-15,-2-1 1 0,-1-1-3 0,1-1 0 16,0 0 3-16,1 3-3 0,1-3-1 0,-1 3 0 16,-1 1 2-16,2-1 1 0,-1-3-1 0,1 3-1 15,0 0 1-15,-1 0-1 0,1-1-1 0,-1-1 3 0,3 2-5 16,-3 2 3-16,2-2-1 0,0-1 1 0,-1 1 0 0,0-1-1 0,7 1 0 16,-4-2 0-16,1 1-1 0,4-2 1 0,-7 1 0 15,6-1-1-15,1 0 2 0,1 0-1 0,3 0 0 16,0 2 1-16,-5-2-1 0,10 0 1 0,-1 2 0 15,-1-2-1-15,0 0 0 0,4 0-1 0,-9-2 2 16,2-1 0-16,2 0-1 0,-3 1 1 0,-2-4-3 16,1 1 3-16,1 0 1 0,0-1-1 0,-6 1-1 0,3 1 1 0,-4 1-1 15,2-2 0-15,2 2-9 0,-6 0 1 0,1-2 0 16,-5 3-10-16,-2 1 1 0,4-2-4 0,-5 1 2 16,4-3 0-16,-4 5-3 0,-3 2-3 0,0-2 2 15,3 0-3-15,0 0-10 0,-2 1-4 0,2-1-5 16,-5 4-10-16,0-3-40 0,5 1-25 0,-5 1 36 15,8 3 86-15,0 0-72 16</inkml:trace>
  <inkml:trace contextRef="#ctx0" brushRef="#br0" timeOffset="2320.67">6015 11568 131 0,'-5'-10'25'0,"3"7"-2"0,1-3 1 0,-2 1-14 16,3-1-18-16,-4 1 6 0,4 1-5 0,0-1 4 15,4 2-6-15,-4 1 4 0,6 1 1 0,-1-1 0 16,1 2 4-16,0-2 0 0,1 2 0 0,-1 0 3 16,3 0 1-16,1 2 0 0,-4-2 2 0,3 0 1 15,-2 0-1-15,4 2 3 0,1-2-1 0,2 0 6 16,5 0-2-16,-6 0 1 0,0-2 4 0,4 2-4 0,2-2 3 0,-2 2-1 15,-4-1-3-15,-2-2 2 0,3 3-2 0,1 0-2 16,4 0 1-16,-12-2-1 0,7 2 0 0,-2 0 1 16,-1 0-3-16,10 0 2 0,-15 0-1 0,4 0 0 15,-1 0 0-15,0 2-1 0,-1-2 0 16,3 1-2-16,0 2-2 0,-4-3-1 0,2 2-1 0,4 1 3 16,-2-1-2-16,1-1-1 15,-1 2 2-15,-1-3-1 0,1 4 0 0,1-3 3 16,2 1 0-16,-1-1 1 0,1-1 1 0,2 0 5 15,0 2-2-15,-2-2 2 0,-2 0 2 0,4 0 3 16,-3 0-2-16,2 0 1 0,4 0-1 0,-5-2-3 16,-1 1 0-16,0 1 1 0,2-2-5 0,1 1 1 15,-5-1-1-15,3 0 2 0,-4 2 0 0,1 0 2 0,1-1 1 16,2-1-3-16,-1 1 3 0,-2-1-2 0,5-3 2 0,-5 2-2 16,6 2 0-16,0-2 1 0,4 1-1 0,-4-1-1 0,-1 1 1 0,1 1 9 15,4 1-6-15,-1 0 1 0,-1 0 1 16,-5 0-2-16,0 0 6 0,2 1-10 0,1 1 1 0,-4-2 1 15,-1 1-1-15,-2 1 1 0,1-2-2 0,-2 2-3 16,4 1 1-16,-4-3 2 0,2 1-4 0,2 4 2 16,-5-2-2-1,1-1-1-15,4 2 3 0,-4-2-2 0,-1 1 2 0,2 2-3 16,2-4-1-16,-1 1 1 0,-1 0 1 0,-3-1-1 16,3-1 0-16,3 2-2 0,-2-2-1 0,0 0 4 15,-4 0-3-15,1 0 0 0,-1 1 1 0,0-1-1 16,4 0 2-16,-4 0-1 0,-1 0 1 0,2 0-2 15,0 0 0-15,1 0-1 0,-1-1 0 0,1 1 0 16,-1 0 0-16,-3 0 0 0,3 0 0 0,-5 1-2 0,8-1 1 0,-6 2-1 16,1-2 0-16,-3 5 2 0,8-5-1 0,-4 3-2 15,0-2 1-15,0 1-1 0,-7-1 1 0,3 4 0 0,2-3-1 0,6-1 0 16,-10 2-1-16,1-1 2 0,9 0 0 0,0 1-1 16,1-2 1-16,-5 1 0 0,5-1-1 0,-4 1 3 15,-2 0-3-15,1-1 3 0,2 1 0 0,-6-2 1 16,0 1 1-16,7 1 2 0,-10-2 2 0,3 1-1 15,0 1 2-15,5-2-3 0,-8 2 3 0,0-2-5 16,0 0-1-16,0 1-13 0,-2 2-9 0,2-1-4 16,-1 1-18-16,1 0-58 0,0 0-52 0,0 4 56 15,5-1 95-15,1 0-88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8:27:57.0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5282 16482 389 0,'-5'-7'113'0,"-1"4"-35"16,6 2-7-16,-2-1 8 0,2 1-121 0,-2-3 16 16,2 4-27-16,0 0 22 0,0 0-5 0,0 0-9 15,0 0 26-15,0 0 22 0,0 0 12 0,0 0 4 16,0 0 23-16,-1 0-3 0,-1 0 0 0,-1 0 9 16,-3-3-8-16,3 5-11 0,-2-2-3 0,2 0-5 15,0 5-10-15,-2-4-4 0,2 1-2 0,0-2 1 0,3 1-5 0,-3-1 8 16,-1 2-2-16,3-2-2 0,-1 0 7 0,1 0 1 15,1 0 3-15,-2 0-2 0,2 0 1 0,0 0-4 16,-1 0 2-16,1 0 1 0,0 0-3 0,-2 1 1 16,2 1-4-16,0-2 1 0,0 0-1 0,0 0 0 15,-3 0-2-15,1 0-1 0,-2-5-2 0,4 4-2 16,-2-1-1-16,-1-1 2 16,-2 1-4-16,2-1-1 0,0 2 0 0,-3-4 0 15,2 3-2-15,-3 1-3 0,2-4 3 0,-5 2-1 16,6 0-1-16,-6 1 1 0,4-1 0 0,-2 2 0 0,3-4 2 15,-4 3-3-15,-1 1-2 0,6 1 3 16,-4 0-4-16,3 0 3 0,-3 1-1 0,2 4-5 0,-3 0 3 16,1 3 0-16,3-2-3 0,2 2 3 0,-7 0-5 15,3 6 2-15,3-3 3 0,3 0-1 0,1 3 2 0,-2 2 1 0,2 1 1 16,5-3 2-16,0 3 1 0,3-6 2 0,1 7-1 16,2 1 0-16,-2-5 3 0,4-5 0 0,-4 1 1 0,4 1 1 15,1 0 2-15,-1-5 6 0,-1 2-1 0,4-8-1 16,-2 3 5-16,0-1 2 0,1 1-2 15,-1 1 2-15,0-4-3 0,2 0-3 0,-1-4 4 0,-1 1-10 16,1-4 0-16,-1 4-1 0,-2-2 1 0,1-6-2 0,-2 0 0 0,2 3 0 16,-2-1 3-16,-4 0-4 0,3-1 3 0,-5-7-2 15,2 7-1-15,0-4 4 0,1 3-2 0,-4-1 2 16,-1 1-1-16,-1-2-2 0,1 2 3 0,-3 0 2 16,-1-2-2-16,1 2 2 0,-7 0-1 0,3 0 0 15,0 4 2-15,0-1-2 0,-1 1 0 0,2 3-1 16,1-1 2-16,-4 2-1 15,1 0 0-15,-1 1 3 0,3 1-1 16,-2 1 0-16,-4 0 3 0,1 0-3 0,2 0 0 0,-5 3 2 16,0-2-4-16,0 2 1 0,4 2 0 0,-4 1-1 15,3 1 0-15,2-1-3 0,-3 2-1 16,5-2 4-16,-3 4-5 0,3-3 0 0,1 3-2 0,-1-5 1 16,0 6 0-16,3-5-1 0,-2 3 0 0,1-1 2 15,-1 0-2-15,3 0 1 0,-2 3-1 0,2-2 0 0,0 1 1 0,0-1 1 16,0-2-1-16,2-1-2 0,1-1 0 0,-1 1 2 15,-1-1-1-15,1-1-1 0,-1-2-1 0,3 1-1 16,0 3 0-16,-1-1 5 0,1 0-4 0,0-4-1 16,1 2 3-16,-3-1-2 0,1 4 1 0,5-1 3 15,-5-3 1-15,1-1-3 0,1 2 2 0,0-3 1 0,3 0 0 16,-3 3 2 0,2-7-3-16,-3 2 3 0,2 1-1 0,-1-1 1 0,-4-3 2 15,7 1-1-15,-5 0 2 16,2-3-1-16,1 3 1 0,-3-3 1 0,0-4-2 0,4 0 2 0,2 4-1 15,-9-4 1-15,3 2-1 0,-3-4 0 0,2 2-1 16,-1 0 1-16,3 3 0 0,-4-3 1 0,-5-4 0 0,5 4-5 16,-3-2 4-16,-2 4-4 0,0-4-2 0,-4 0 1 15,3 1-2-15,-2 4-2 0,3-1 1 0,-3 2-3 0,-1-1-6 0,2 2 3 16,-2 1-7-16,4 4-15 0,-4-1-10 0,2 2-2 16,0 0-22-16,-1 3-71 0,3 7 108 0,0 1-48 15,-1 5 75-15</inkml:trace>
  <inkml:trace contextRef="#ctx0" brushRef="#br0" timeOffset="2190.34">4250 15590 239 0,'-13'3'35'0,"1"-1"-35"0,-1 2 17 0,7-1 20 15,-2 2-9-15,5 0-28 0,1 1 0 0,-1 0-1 0,-3 1-1 16,1-1 0-16,5 0 1 0,-5 2 2 0,5 0-2 16,-6 0 1-16,0 1 11 0,3-1 2 15,1 0 2-15,0 0 9 0,-2 1 6 0,4-1 4 0,-5 0 0 0,5 0 6 0,0-2-8 16,-3 1-3-16,3 0 3 0,0 1-11 0,-3 0-1 15,-4 0-5-15,1 0-1 0,1 1-2 0,1 4 0 16,0-2-7-16,-2 3 0 0,3 0-3 0,3 5 0 16,-8-3 0-16,7 4 0 0,-3 1-2 0,1-1 0 15,-1 7 0-15,-1-3 1 0,3 1-1 0,1 0 0 16,-1 8 0-16,-1-3 0 16,1 0 0-16,-2 3 0 0,4-5 0 0,0 5-1 15,0 2-2-15,0-2 1 0,0-2 0 0,0-1 0 16,3 5 0-16,0-1 1 0,0-1-1 15,-6 0 2-15,8 2 2 0,-5 0-2 0,4 2 1 0,4-1-3 16,-8-1-1-16,0 3 1 0,5 0 0 0,3 1 0 16,-7-1-1-16,-2-1 1 0,-1 0-1 0,-4 0 2 0,6-1 0 0,0 2 1 15,-3-3 0-15,-5-2-1 0,5 1 1 0,1 1 0 16,-1-3 1-16,-3-3-1 0,3 0 0 0,-10 1 0 16,12-7-1-16,-3 1 3 0,-3-5-2 0,2 1 0 0,-1-6 1 15,4 4-1-15,2-1 0 0,0-9-1 0,-2 6 0 16,1-2 0-16,1 1-2 0,0-2 1 0,0 0-3 15,3-3 1-15,-3 1 0 0,3 1 4 0,3-4-1 32,-2-1-1-32,-1 0 2 0,5-1-2 0,-2-1 1 0,-1 1 2 15,2-4-1-15,1 0 0 0,-3 1 0 0,12-1 0 16,-3 0 1-16,2 3 1 0,-3-3 2 0,1 0-4 0,-3 0 2 16,11 2 0-16,-3-1-2 0,0 3 4 0,-2-4-3 15,0 3 2-15,9-2 0 0,0 2-1 0,6 2 1 0,-7-5 1 16,0 5 1-16,0-4 0 0,2 3 0 0,1 0 0 15,-3-1-2-15,1-1 2 0,-1 0-1 0,0 5-2 0,2-3 0 0,-1 0 0 16,1-1-1-16,1 2 6 0,1 0 2 0,-2 0-2 16,1-4 6-16,6 1 1 0,-1-1 4 0,4 1 2 15,0 0 2-15,7 1-4 0,-1-2 4 0,1 1-2 16,0-2-1-16,-2 0 1 0,-2 0-5 0,-2 0-1 16,1 0-1-16,-3-3-1 0,0 1 0 15,-3 1-2-15,-1 1-3 0,2-4-3 0,1 1 4 0,0 3 1 0,-2-1-5 0,4-1 1 16,-2 1-1-16,3-1 2 0,-1 0-1 0,-5 1 4 15,1-1-4-15,0 2 3 0,-5 0 2 0,-4-1 1 16,-2 1 2-16,-2 1-2 0,2 1 3 0,-4-2 0 16,-1 1 0-16,-4 3 2 0,2-3 0 0,-5 2-3 15,1 0-2-15,-2 1 2 0,-3-3-5 0,-2 2 1 16,0 0-2-16,-1 1-2 16,2-1 1-16,-2-2-1 0,-3-1 2 0,0 3-5 15,0-1 1-15,2-2-1 0,-2 0-2 0,0 0 1 16,0 0-1-16,0 0-1 0,0 0 0 0,0 0-1 15,0 0 0-15,1-5-1 0,-2 1 3 0,-4-3 0 0,2 1 0 16,-2-2-3-16,2-1-1 0,-3-4 1 0,1 0-2 16,2-4-1-16,-2-2-2 0,2-1-2 15,0-4-1-15,1-1 3 0,-2-2 2 0,1 2-1 0,1-3 2 0,0 0 0 16,1-1 1-16,-1 1 3 0,2 4-2 0,-3-2 2 0,3-4 0 16,0-3-2-16,0 3 2 0,0 0-2 0,3 0 1 15,-3-3 0-15,2 0-4 0,-1 0 2 0,3 0 0 0,-3 0-2 16,4 0 0-16,0-3 0 0,-2 1 0 0,3-3 1 15,-1-1-2-15,-1 0 1 0,3-1-2 0,2-1 3 16,-4 1-1 0,0-1 5-16,2 1-4 0,-2 3 3 0,3 2 2 0,-5 2 1 15,5 0 0-15,-6 5-1 0,2-1 0 0,1 3 1 16,-3-3 2-16,-1 4-1 0,1-2 1 0,-1 4-2 16,-1-1 2-16,0 2 0 0,7-1-1 0,-4-3-1 15,2 6 2-15,-4 1-3 0,2 2 0 0,-3-4 0 16,3 9 2-16,-3-4 0 0,0 0 0 0,-7 4-1 15,5 2 0-15,0-4 4 0,1 6-1 0,2 0-2 0,-5-6 0 0,-1 6-2 16,5 4 1-16,0-1 2 0,-2-1-1 0,-1-2-2 16,0 0 3-16,-2 2-1 0,4 2 1 0,-1 0-1 15,1 1 0-15,-2-5 0 0,-2 5-2 0,3-1 2 16,-1 0 1-16,-2-1-3 0,-1 0 4 0,3 1-3 16,-5-3 1-16,5 4 0 0,-8-3-1 0,5 1 2 15,-4 0 1-15,1 1-3 16,4 2-1-16,-6-1 3 0,3-2-1 0,0 4-1 15,-1-1 1-15,-1-1 0 0,3 0 0 0,-3 0 0 16,-1-1 1-16,0 0-3 0,0 1 1 0,-2-2 2 16,1 0-3-16,-1 0 1 0,1 1 0 0,-1-1 0 15,-3 0-1-15,2-1 0 0,-1 1-1 0,-4 1 1 16,1 0-2-16,3-2 1 0,-3 1 0 0,-1 1-2 0,5-1 3 16,-6 2 0-16,3-2-1 0,-5-1-1 0,1 3 2 0,-1 0-1 15,-3-2 1-15,0 3 0 0,0-1 0 16,-1 0 0-16,3 1 2 0,1 1 1 0,1-1-1 0,-2 2 0 15,-1-1 2-15,2 1-1 0,-2 0 1 0,2 0-2 0,-1 0 0 0,-4 0-1 16,4-2 0-16,-1 2 2 0,-1 0-2 0,1 0-1 16,4-2-1-16,-5 2 0 0,-4 0-2 0,1-1 1 15,6 1-2-15,-3 1-1 0,0 1 0 0,3-2 2 0,3 3-1 16,-3-1-2-16,-2 2 0 0,7 0-2 0,-5-1 0 0,4 0 5 16,1 2-3-16,-2-1-3 0,-6 1 4 0,5-2-1 15,4 0 2-15,-5 2 3 0,4-2 1 0,-3-1-5 16,1-1 6-16,-5 1 1 0,9 0-1 0,-6 1 0 15,4-2 0-15,-1-1 0 0,-2 3 1 0,3-1 0 16,-2 1 1-16,2 0-3 16,-2-1 2-16,1-2-1 0,3 1-1 0,-4 1 2 15,1-2-2-15,0 2 0 0,7-2 1 0,-2 0 2 16,0 0-3-16,-4 0 3 0,6 0 0 0,-6-2 0 16,9 0 1-16,2 1 0 0,-9 1 0 0,0-2-2 15,2 1 2-15,5 1-4 0,0 0 0 0,5-2 0 16,2 2-1-16,-1 0-1 0,-1 0-1 0,-6 2-1 15,5-2-4-15,-2 1-2 0,3 1-5 0,-8-1-58 0,-2 1-33 0,13 1-8 16,-9 0-77-16,7 0 4 0,2 1-63 0</inkml:trace>
  <inkml:trace contextRef="#ctx0" brushRef="#br0" timeOffset="4128.31">6974 16655 394 0,'-16'-5'150'0,"2"0"-46"0,6 4-47 15,-3-1 48-15,5 1-96 0,-5-3-5 0,10 3 1 0,1-1-5 16,0 2 0-16,0 2 8 0,-2-2 7 15,-1-6 2-15,4 1 12 0,-2 5 11 0,-2-2 0 0,1-2 0 16,1-1 11-16,1 3-12 0,3-1 3 0,-3 2-7 16,0-3-10-16,4 1-10 0,-4 3-1 0,4 0-1 15,3-1-10-15,3-1 1 16,-2-1-4-16,3 0 2 0,1 0-1 0,-4 0 5 16,14-5-2-16,0 1 2 0,-1 3 2 0,1-3-4 15,1 3 2-15,7-3 0 0,2 3-3 0,7-6-1 16,-9 4-2-16,8 3-2 0,-2-7-1 0,2 4 2 15,1-2-4-15,5 5 2 0,3-2-1 0,2 4-1 16,3 1 1-16,-4 0 1 0,6 1-2 0,-2 2-4 16,0 2 1-16,-5 0-4 0,-5 0-2 0,1 2-12 0,-5 0-3 0,-2-1 3 15,-2 2-13-15,-2-3-3 0,-2 4-6 0,-3-3-3 16,-1 2-4-16,-1-1-8 0,-1 0-12 16,-5 0-7-16,3-1-15 0,-6 3 0 0,-1-1-14 0</inkml:trace>
  <inkml:trace contextRef="#ctx0" brushRef="#br0" timeOffset="4661.96">6700 16875 406 0,'4'-5'23'0,"2"4"39"0,-1-4-60 0,2-1 148 15,-2 1-136-15,8 0 7 0,1 0-24 0,-3 1 2 16,3-4-1-16,0 2 3 0,2-1 2 16,3 3 2-16,1 0 5 0,-7-2 14 0,4 1 1 0,7 2 1 15,-7 3 14-15,2 0-11 16,5 2 1-16,-2 1 5 0,0-1-13 0,6 2-5 16,-1 1-5-16,-4-2-2 0,4 3-5 0,1 1 1 15,-1-3-2-15,3 0 0 0,0 2 0 0,-2 0 3 16,7 1 0-16,-4-1-2 0,9-3 2 0,-3 2-3 15,7 1 1-15,-4-4 1 0,4 1-2 0,3-2-4 16,-5 1 2-16,7-2-1 0,-6 3-1 0,4-1 1 16,-6-2-1-16,3 1 0 0,-3 1 3 0,-2-2 0 0,-1 1 1 15,-1-1 0-15,-2-1 1 0,0 1-1 0,-1-2-1 16,-1-1-1-16,-6-2-1 0,0 4-1 0,4-4-4 0,4 2-6 16,-4 1-2-16,-1-2-18 0,-1 0-8 0,2 1-4 15,0 2-24-15,-4-1-37 0,-5 1 75 0,-5-1-40 16,-4 2 68-16</inkml:trace>
  <inkml:trace contextRef="#ctx0" brushRef="#br0" timeOffset="5770.05">7791 15799 509 0,'-4'-2'73'0,"3"2"-72"0,-5-1 31 15,2-2 29-15,3 1-4 0,-1 1-47 0,-2 1-5 16,4 0-5-16,0 0 0 0,-2 0-3 0,0 0 5 0,2 0 1 15,-1 0 3-15,1 0 8 0,0 0 14 0,0 0-1 0,0 0 0 16,0 0 13-16,0 0-12 0,0 0 2 0,0 0-2 16,0 0-12-16,0 0-8 0,3-2-2 0,-1 4 1 15,1 1-8-15,1 0-2 0,0-2 1 0,3 1-3 16,0 0 0-16,1 2 2 0,3 1-2 0,0-2 0 16,3 2 1-16,-2 0-2 15,4 3-1-15,-2 3 2 0,7-2-2 0,-2 2 0 16,4-2 0-16,2 4-1 0,5 4 2 0,2-3 1 15,-6-3-1-15,4 5 1 0,2-2 0 0,-1 2 3 16,5 3-2-16,-6-5 3 0,2-1 1 0,-2 4-2 16,6 3 2-16,-6-4 0 0,6 1 0 0,-6 2 0 0,-2-3 0 15,2 6-1-15,-3-3 1 0,-1 0-1 0,0 0 3 16,-3 0-2-16,-1-1 1 0,-5 1 1 0,4-1-2 0,-5-1 2 0,-1 0-1 16,3 2 4-16,-6-2-5 0,4 1 1 15,-8-3 1-15,3 4 0 0,-2-1 0 0,-2-1 1 16,0 2-1-16,-2-3-2 0,5 6 3 0,-6-5-1 0,4 2-1 15,-5-4 2-15,2 3-2 0,0 2 1 0,-5-6 1 0,1 2 2 16,-2 0-1-16,1 0 2 0,0-4 0 0,1 4 1 16,-2 0 1-16,-4-5 2 0,-1 1-1 0,1-2 0 0,0-2 4 0,2-1-4 15,-6 1 3-15,2 2 0 0,7-6 2 0,-3 3 0 16,-5-1 3-16,5 2 3 0,-3 0 1 0,0 0 0 16,-4-2 5-16,7 0 1 0,-5 0-2 0,5-2 3 15,-2-1 0-15,-1 0-6 0,1 2-1 0,-1-2-3 16,3 0-5-16,-6 3-6 0,4-1 1 0,-5 3-3 15,1-2-3-15,1 5-1 16,-3-3-1-16,-3 3 0 0,0 2 0 0,-4 2 0 16,0 3-3-16,-6 0 2 0,-1 3-2 0,-3-1 0 15,-1 6 1-15,-5-1-2 0,-4 5 1 0,-1-1 0 16,5 6-2-16,0-3-1 0,-5 1-2 0,4 1-32 16,-6 4-17-16,6-3-3 0,-1 1-40 0,3 1-79 15,-8 0 131-15,4 5-66 0,4-1 114 0</inkml:trace>
  <inkml:trace contextRef="#ctx0" brushRef="#br0" timeOffset="10094.37">9581 16301 98 0,'-5'3'7'0,"-3"-3"1"0,8 2-9 0,-3-1 21 16,-2-1-23-16,2 3-3 0,3 0 2 0,0-1-3 15,0 1-1-15,3-1 8 0,-6 2 6 16,1 0 0-16,2-1 11 0,0-2 10 0,0-1-1 0,0 3 2 16,-1-1 8-16,-2 0-1 0,3-1-2 0,3 1 5 15,-3 1-4-15,0-2-5 0,0 3 2 0,-11-3-2 16,11 2-3-16,-2-1 3 0,1 1-4 0,-1 0 3 0,2-1 1 16,0-1-5-16,0 2 1 0,5 1-1 0,-5-3-4 0,-2 2 1 15,-4-1-1-15,3-1-4 0,-3 3 1 0,6-3-5 0,-5 1 2 16,3-1-2-16,-1 1-6 0,3 1-4 0,0-3 0 0,2 3 1 15,-1-1-4-15,-5-1 2 0,4 3-3 16,0-1 0-16,3 1 2 0,-5 0 0 0,-4 0 0 0,4 1 1 16,4 1 0-16,1 1 0 0,0 0 0 0,-4 1 2 15,-1 2-2-15,4 2 1 0,2 2-2 0,-7 2-1 16,2 3-1-16,-1 1 5 16,-6 3-3-16,5 0 0 0,-2 2 3 0,-1 2-3 15,3-2-2-15,-2-1 3 0,4 3-6 0,-1-2 0 16,2-2 4-16,0 4-5 0,2-2 3 0,-2-1-3 15,0-1 3-15,1 4-2 0,-2-5-2 0,-1 2-8 16,0-2-8-16,-1-2 2 0,-6-1-12 0,4 0-20 16,-3 0-13-16,0 0-2 0,2-4-25 0,-5 0 1 15,3 0-19-15</inkml:trace>
  <inkml:trace contextRef="#ctx0" brushRef="#br0" timeOffset="12277.98">9519 16339 283 0,'0'-4'15'0,"0"1"-8"0,0 2 1 0,0-2-1 15,3-2-2-15,2 2-9 0,-5-2 0 0,0 2 9 16,3 0 3-16,-3 0 3 0,3-1 11 0,2 1 7 15,-8 2 2-15,3-2-1 0,9 1 10 0,-5 2-14 0,-4-2 3 16,4 2 0-16,-2 0-12 0,-1-1-4 0,7 1-3 16,-5 0-3-16,-1 0-3 0,6 0 0 0,-2 0-1 0,5 0 0 15,2 0 1-15,1 0 1 0,-3 0 2 0,3 0-2 16,-1 1 3 0,1-1 5-16,3 0-1 0,2 0-2 0,-5 0 3 0,0 0-1 15,10 0 0-15,-5 0 2 0,4 0-3 0,3 0 0 16,-3-1-2-16,1-1 3 0,1-1-3 0,2 0 1 15,-2-2-1-15,0 2-2 0,0 0-1 0,2-2-1 16,-2-1 3-16,0 1 0 0,0 0-1 0,2 1 4 16,-2-1 3-16,0 0-2 0,7-1 4 0,1 3-5 15,3 0 0-15,-3 1 4 0,3-1-7 0,-1-2 4 0,1 4-5 0,2-1 2 16,-7 1 1-16,6-3-2 0,-8 3 0 0,4-2 0 16,-1 1-3-16,4 1-2 0,-8-1 2 0,5 0-3 15,-1-2-1-15,1 1 2 0,-5-1-3 0,7 3 3 16,-7-2-1-16,7 0 0 0,3 1 1 0,-5 0-2 15,3 1 1-15,-2 1 1 0,4 0 1 0,-5-2-1 16,5 2 2-16,-2-1 1 16,-1-1-1-16,-4 1 2 0,2-1-1 0,3 2-1 15,1-5-2-15,-8 4 4 0,11-4-5 0,-6 5 1 16,4 0-1-16,-6-5 0 0,4 2 0 0,5 3-1 16,0 0 2-16,4 0-2 0,-6 0 1 0,4 0 0 15,-4-5-3-15,7 5 2 0,-5 0-1 0,-2-3 2 16,-4 0 2-16,1 0-2 0,-3-3 3 0,3 4 2 0,-1 2 2 15,1-1-2-15,-6-4 2 0,4 3 0 0,1 1-3 0,3-1 2 16,-1 2-3-16,3-1-3 0,4-3 3 0,-8 4-3 16,6 0-1-16,-1-1-1 0,-1-4 0 0,-4 0 1 15,0 4 1-15,0-4-2 0,0 0 1 0,-6 1-1 0,6-1 0 16,-7 3 1-16,5-1 3 0,-5 3-4 0,1-1 3 0,-2-3 1 16,-6 3 0-16,9-1 1 0,-10-1 0 0,10 2 2 15,-6 1-1-15,4-2 3 0,-4-4 0 0,2 6-4 0,3 0 1 0,-5 0 0 16,6 0-2-16,-6-3 3 0,1-4-5 0,-3 7 2 15,1 0 0-15,2-4-2 0,-2 0 3 0,0 0 0 16,1 1-3-16,0-1 1 0,-1 4 0 0,-4-4 1 16,4 2 0-16,-2 4-2 0,-2-2 3 0,-1 1-1 15,3 2 0-15,-3 2-3 0,-2-3 2 0,0 1 0 16,-2-2 0-16,-1-1 2 16,8 0-5-16,-8 2 2 0,3-2 0 0,1 0 3 15,0 3-3-15,3 2 0 0,-2-2 1 0,0 2-3 16,0-2 3-16,1 0-3 0,-3-3-1 0,4 0 1 15,-6 0 0-15,6 0 0 0,-5 2 0 0,1-2 0 16,3 0 1-16,-4 1 1 0,-2 1-1 0,2 2-1 16,1 1 2-16,-3-5-2 0,1 2 1 0,-3 2 1 15,1 0 0-15,-4-1 0 0,4 0 1 0,1-3 1 0,-8 3-2 16,4-1 4-16,-1 1-1 0,-3-5-2 0,2 2 1 0,-1 3 0 16,-7 0-2-16,0 2-2 0,1-3 1 0,7-2-3 15,-6 5 0-15,-1 1 2 0,9-6-1 0,-6 1 0 16,4 1 1-16,3 0 0 0,-4 1-2 0,0 0 6 15,0-3-2-15,4 3-2 0,-11 2 2 0,1-4-2 16,7 2 2-16,0-3 2 16,-3 4 1-16,-1 0-1 0,0-2 6 0,2 1-2 15,0-1-2-15,0 2 3 0,-7-4-1 0,1 2 0 16,5 1 0-16,-1 0-2 0,-1 0 3 0,-3-1-6 0,4 1 4 16,-4-1-3-16,0 1-1 0,0 0-2 0,-4-2 2 15,0 3-4-15,4-1 1 0,0 1 1 0,-7 0-3 16,6 0 2-16,10 4-1 0,-7-2 1 0,1 2-2 0,0-3 2 15,-6 3-1-15,3 0-1 0,0 0 3 0,3 1-1 0,-6-1 0 16,3 1-1-16,0 2-1 0,0 0 2 0,6 2-3 0,-9-2 3 16,6 2-2-16,-3 1 1 0,-3-2 1 0,3 2-1 15,-1 2 1-15,2-2 0 0,-6 4-2 0,5-3 2 16,-4 6-2-16,-4-5 0 0,9 2 1 0,-1 1 2 16,-3 2-1-16,0-4 0 0,5 0 0 0,-2 1-1 15,3-3 1-15,-3 6 0 16,-2-5-1-16,2 1 1 0,2 0 0 15,-2-1 1-15,-3 1 1 0,3-1-1 0,-5-3 3 0,2-4-2 16,1 4 0-16,4-6-1 0,-4 0 1 0,-1-3 1 16,3 4 0-16,-1-5-1 0,1 2-1 15,0-2 0-15,0-1 0 0,-5 1 3 0,-3-3-3 0,8 0 1 16,-3 0 2-16,-3-2 0 0,-4 2-1 0,7 0 1 16,-3 0-2-16,-1 0 1 0,7 0-1 0,-7 0 2 0,0 0 1 0,1-3-6 15,1 3 2-15,-7-4 0 0,1 0-1 0,-4 3 0 0,0 1-1 0,-7-3-6 16,4 0 4-16,-7 3 1 0,5-7-2 0,-2 7 0 15,1-1 2-15,-2-1 1 0,-1-1-2 0,5 3 3 0,-4-2 0 16,-1 1-1-16,2 1 1 0,-3-3 0 16,3 3 1-16,-3-3-1 0,4 3 1 0,-6-2-1 15,4 2 0-15,-4-2 0 0,2-1 3 16,0 3-4-16,1-6 2 0,-4 6-1 0,-2-2 0 16,0-1 4-16,5-1-2 0,3 2-2 0,-6 2 0 0,1-2-1 15,-3 2 1-15,5-1-1 0,-2 1-2 0,-1-3 0 16,-5 3 1-16,1 0 1 0,-2-5 1 0,1 5-2 15,0-3 2-15,-8 0-2 0,6 0 0 0,1 4 2 0,-6-4-3 16,2-3 1-16,5 3-2 16,-7 1 4-16,3 0 0 0,3 1 0 0,-7-7 0 15,-2 6 0-15,6 2 0 0,-7 2 0 0,-2-2 2 0,2-3-3 16,-2 0 1-16,2-1-1 0,-1 4 1 0,4 0 1 16,-5-3 0-16,4 2-1 0,7 1-1 15,-1 1 1-15,1 1 0 0,-1-1-3 0,5-2 2 0,-6-2-2 16,8 1 1-16,-4-1 0 0,-4-2-1 0,7-1 0 15,-6 1 1-15,5 2-4 0,-5 2-1 0,-2-1 0 0,0 2-4 0,-3-2 2 16,5 6 2-16,-2-3-3 0,-1 2 5 0,-2-3 1 16,-1 0 0-16,7 0 0 0,-6 0 3 0,3 0-1 15,-3-3-2-15,1 2-2 0,0-4 0 0,1 5 0 16,0-3-1-16,-1 3-1 0,-2 0 0 0,-1 1-2 16,2 2 3-16,5 1 1 0,-3-1 0 0,3 0 4 15,3 2-2-15,-3-1 1 16,-1 1 3-16,7-2 0 0,1-3 1 0,-3 3-1 15,5-1-1-15,-3-2 1 0,5 1-1 0,3 1 1 16,-1-2 1-16,-1 2-1 0,-1 2 4 0,1-5-4 0,4 4 1 0,-2 2-2 16,-3-2 1-16,3-2 0 0,1-1-2 0,1 4 3 0,-2-1 0 15,-2 1-1-15,2-2 0 0,-3 0 0 0,0-1 0 16,0 2 0-16,1 0-3 0,-4-3 3 16,4 0-3-16,2 5 1 0,2-3 2 0,-2 2 0 15,1 1 0-15,2 1 2 0,-4-2-2 0,5 0 0 16,-5 1 1-16,1 0-1 0,3-2 0 0,-2-2-3 15,1 3 3-15,1-1-2 0,-3 3-1 0,3-4 2 16,-1 1-4-16,1 0 4 0,-2 3 0 0,1-1-3 0,1-2-1 16,-1 2 5-16,2-4-3 0,-4 4-3 0,5 0 6 15,-5-2-7-15,3 0 4 0,-3 2-2 0,6-1-2 16,-4 0 2-16,3 0-1 0,-2-1 4 0,2 2-4 0,4 0 2 16,-3 0 2-16,5-1 2 0,-3 0 1 0,0-1-1 15,3 1 2-15,-2-2 2 0,2 1-2 0,-3 0 1 0,2-1 0 16,-6-2 0-16,1 3-1 0,4-1 1 0,-1-1 0 0,2 1-3 15,-4-1 4-15,5-1-1 0,0 0 1 0,0 0 0 16,1 0 0 0,-1 0-1-16,0 2 3 0,0-2-6 0,0 0 2 0,2 1-1 15,3-1-1-15,-5 0-2 0,0 0 3 0,4 0-4 16,-2 0 3-16,-2 0-2 0,1 0-5 0,3 0-4 16,-3 4-4-16,2-3-37 0,2 2-28 0,-2-1-14 15,3 1-52-15,1 0 3 0,-3-1-48 0</inkml:trace>
  <inkml:trace contextRef="#ctx0" brushRef="#br0" timeOffset="12986.33">11217 16971 1183 0,'-5'-8'7'0,"-2"-5"-17"0,6 2 0 16,-5-3-11-16,1 0-3 0,5-2 2 0,-5 4-13 16,2-4 23-16,0 4 5 0,1 2 3 0,1 1 25 15,-1 4 2-15,1 0 1 0,1 5 1 16,-4 0 0-16,4-1-12 0,-1 1-6 16,-2 1 1-16,3 2-14 0,-2 0-7 0,2 7 0 0,-1-1-1 0,1 2-4 15,0 7 6-15,0 1-1 0,0 3 1 16,0 3 7-16,0 1 0 0,0 8-2 0,0 0 2 15,0 4-1-15,0 1 2 0,0 2 0 0,0 5-1 16,-2-1 3-16,2 6-1 0,2-4 3 16,-2 3-3-16,0-1 1 0,0 3-18 0,0-2-6 15,-5-3 1-15,5 1-22 0,-3-6-21 0,1 0-11 16,2 3-1-16,-3-3-24 0,-3 2-11 0,3-6 68 16,-1-2-42-16,0 3 88 0</inkml:trace>
  <inkml:trace contextRef="#ctx0" brushRef="#br0" timeOffset="13919.78">10606 16983 156 0,'6'-7'59'15,"1"-1"-23"-15,2 0 0 0,-2-2-13 0,4 1-23 0,0 0-5 16,1-2-12-16,2 3 14 0,0-2 5 16,4 1 0-16,-3-2 20 0,0 6 12 0,0-1 5 0,1 0-2 15,0 2 14-15,3-2-7 0,-2 3-3 0,2 1 1 0,-3 1-10 0,6-2-5 16,-4 1-4-16,3-1-1 0,4 1-6 0,-6 1-1 16,3-1-2-16,3-1 2 0,-1 3-3 0,1 0 2 15,-1-3 3 1,1 3-1-16,-5 0 4 0,5-2-2 0,2 5 2 0,-5-1 2 15,3 0-1-15,0 1 2 0,1 1 0 0,-3 0-5 16,-2 2 5-16,2-1-5 0,-1 1-3 16,0 0 4-16,-3 4-7 0,3-2-4 0,-3 3 3 0,1 0-2 15,-4-2-2-15,5 2 2 0,2-2 1 0,-5 2-2 16,7-1 3-16,-6 1 1 0,-1 0 1 0,4-2-2 16,-3 1 2-16,2-1 0 0,-5 1 2 0,-1-1-1 0,-2-1 1 0,-2 3 4 15,1-3 1-15,-1 3-4 0,-1-3 3 0,-1 3-3 16,-1 0-2-16,-3-2 6 0,3 2-9 0,4-5 1 15,-8 4-3-15,2-1 4 0,-1 1-2 0,-5-1 0 16,0 1-1-16,0-1 2 0,0-1 0 0,-2 5-3 16,-1-2-1-16,-2-4 0 0,-1 6-2 0,0 1-2 15,-1-1 2-15,-2-1-4 16,-1 1 1-16,4 1-3 0,-5 2-1 16,-2-2 2-16,9 2-1 0,-7 1 1 0,0-1-1 0,-2 1-1 15,4 7 3-15,-2-4 1 0,-2-1 1 16,-1 1-4-16,0-1 2 0,0 0 1 0,-2-2 0 0,3 2-1 15,-10-3-1-15,7 0-1 0,-1 0 2 16,4 1 1-16,1-1-2 0,-3-1-1 0,3 3 0 0,-2-3 1 16,-1-1 0-16,1 2 1 0,2 0 2 0,-4-4-4 0,-4 1 1 0,4-2 0 15,2 2 0-15,-5-1 0 0,3 1-1 0,0-2 0 16,1 0-1-16,-4-3 1 0,3 1-1 0,2 2-2 0,-2-1-1 16,-3-7 4-16,3 5-3 0,-1-4 0 0,-2 4 1 15,0 0-1-15,1-2 3 0,2 1-2 0,-5-1 2 16,6-1-3-16,1-4 1 0,-4 2 2 0,1 1 0 15,4 0-3-15,-6 4 2 0,5-5-1 0,2 0 0 0,-12 5 1 16,5 0-3-16,8-5 3 0,-6 0 0 0,1-3-1 0,2-1 2 0,-10-2-2 16,7 3 0-16,5 0 2 0,-9-5-2 0,4 5-2 15,-5 0-2-15,1 0 1 0,2 8-2 0,2-3 0 16,-5-1 0-16,-3-2-1 0,3 1 1 0,1 2-3 16,-1-2-3-16,-1-3 1 0,2 0-3 0,1 3-14 15,-2-3-9-15,6 5-6 16,-3 1-16-16,0-3-37 0,4 2-18 0,-3 3-8 15,6-5-46-15,2 3 2 0,-5-3-23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8:29:37.8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4146 8988 199 0,'-8'-1'-44'0,"0"-2"19"15,5 1 1-15,-5 2-14 0,5-3 39 0,-3 1 5 16,3 1-6-16,-1 1 2 0,1-2-1 0,-3 1-2 16,1-1 2-16,4 0 5 0,-9 1 0 0,4-1 3 15,1 1 3-15,1 1 8 0,-4-2 1 0,6 1 1 16,1-1 8-16,-9 0-4 16,10 1 5-16,-1-1 0 0,-7 1-2 0,8-2 0 0,-3 1-3 15,-2 0-3-15,-1-1 1 0,2 0-5 0,0 2-3 16,-3-4 1-16,6 5-5 0,-1-3-2 0,-4-1-2 15,6 1-2-15,0 0-2 0,-2 2-3 0,1-1 4 16,1-1-2-16,0 0-2 0,-2 1-1 0,2-1 0 0,0 0 1 16,-1 0 0-16,1 0 0 0,0-1 2 0,-4 1-4 15,1 0 2-15,3 2 1 0,0-3-1 0,0 1 0 0,-1 2-1 0,-4-2 3 16,5 1-3-16,-3-1 1 0,-2 0 0 0,0-2-1 16,1 5-2-16,-4-2 2 0,3 2-4 0,-3 0-1 15,-1 0-3-15,3 0 3 0,-7 4-2 0,2-1 3 16,-3-2 0-16,0 2-2 0,0 1 3 0,-2-1 2 15,0 1 2-15,2 0-3 0,-3 0 2 0,-2 1-1 16,3 1-2-16,-1 1 5 0,-1-1-2 0,1 0-1 0,4 4 0 0,-1-2 0 16,0 1-1-16,3 0-1 0,-5 1-1 15,-1 2 0-15,0-1 0 0,4 2 1 0,-1 0-2 0,-5 1 1 16,11-2 0-16,-4 2 2 0,-1 1 0 0,5-1-1 16,-3 2 1-16,5 2 1 0,-5 0 1 0,8 1-1 15,-14 4 0-15,4-6-2 0,8 2 2 0,-7 3 0 16,10-6-2-16,-10 0 2 15,2 3-3-15,1-2 3 0,5 0-1 0,1 2 1 16,0 0-3-16,-5 3 1 0,4 0-1 0,-3 2 1 16,3-7 3-16,-3 5-5 0,1-5 3 0,-2 8-6 15,7-3 2-15,-1-1 6 0,-1 1-10 0,1-2 3 16,2 4-3-16,2 0 2 0,-1-2 3 0,1 3 2 16,-2-2-1-16,5 1 0 0,-1 0 1 0,-2-6 1 0,0 6 2 15,2 0-1-15,4-2 0 0,-5-2 1 0,5 2 0 0,3 0 1 16,-8-1 2-16,11 1-3 0,-2 1 0 0,-6-2 0 0,3 2-2 15,2-2 1-15,2 2 0 0,-4-2-2 0,7 4 2 0,-3-1 0 16,2-2 0-16,1 0 1 16,-3-4 0-16,7 4 1 0,-7-3-1 0,-1 0 0 0,1-2 0 15,3 2 1-15,-2-3 0 0,-3 1-1 0,4-1-1 0,-2 0 2 16,1 0-1 0,3-1 1-16,-4-1 0 0,1 1 0 0,0-3-1 15,2 1 2-15,-2-1-2 0,0-5 0 0,4 1 2 0,-4-2 2 16,0-1 0-16,0 1-4 0,0-5 6 0,-1 1-3 15,1-2 0-15,-1 0 1 0,-1-5-1 0,1 1 0 16,1-3 3-16,-1-1-1 0,4 1-2 0,-8-4 2 16,2-2 0-16,8 2 3 0,-3-2-3 0,0 1-2 15,3-2 3-15,-2-2 2 0,3 0 1 0,-2 0-3 0,2 2 1 0,-4-3 3 16,1 0 0-16,-4-1 3 0,2 1 0 0,1 0-2 16,-10-2 2-16,9 0-1 0,0 0-2 0,-5-3-2 15,1 3-4-15,3 0 2 0,-3-1-4 0,-9-5 0 16,12 3-1-16,-6 0 0 0,1-2-1 0,4 2 0 15,-9 0 3-15,1-2-1 0,3-1 1 0,1 5 1 16,-6-7-1-16,1 7 1 0,-1-4 0 0,0 4-1 0,0-7 0 0,-1 3 2 16,-1 4-3-16,2-2-1 0,2 3 1 0,-2-3 0 15,-3 3-1-15,2-3-1 0,-2 0 0 0,1 2 0 16,-1 1 0-16,2-3 3 0,-2 0-2 0,-2-2-1 16,1 2 0-16,-1 0 3 0,2 5-3 0,-3-5 2 15,-3 0-2-15,3 1 1 0,-7 2 3 16,5 0-1-16,-4-3 0 0,3 0-1 15,-8-1 2-15,1 6 0 0,-6-2-1 0,7-5-1 16,-3 5-1-16,0 3-1 0,-9 1-1 0,4 1 1 16,2-2-4-16,3 0 2 0,2 4-2 0,-9-3 2 0,5 1-1 15,2 0-1-15,6 1 0 0,-2 1 0 0,0 1 0 16,6 0 2-16,-6 0-3 0,5 1 0 0,0 1 2 16,-4 1-1-16,4 0-1 0,-2 0 0 0,5 2 0 0,-8 0-3 15,2 0-1-15,2 1-28 0,3 2-24 0,0-1 4 0,4 1-40 0,-3 3 1 16,0 2-26-16</inkml:trace>
  <inkml:trace contextRef="#ctx0" brushRef="#br0" timeOffset="2607.77">12623 11085 84 0,'-5'-5'7'0,"2"2"-19"0,1 2 12 15,2-4-54-15,-3 2 62 0,-2-2 1 0,2 3 4 0,2-1-6 16,-2 2 4-16,-2-2 1 0,0-1 13 15,0 3-8-15,-1-1 6 0,0 1 4 0,-2-2-7 0,0-1 12 16,2 1-3-16,-2 0-5 16,3 2-2-16,-4-3 2 0,3 0-3 0,-4 0-5 15,2 1 5-15,2-1-11 0,-2-1 0 0,3 0-2 16,-6 0 1-16,3 1 1 0,2-1-1 0,-2-1-3 16,0 3 0-16,-1-2 1 0,-4 0-2 0,1 0 4 15,2 2 0-15,-4 0-6 0,0 2 4 0,0-1-3 16,1 0-1-16,-1 2 4 0,3 0-6 0,-1 0 0 15,-4 2-1-15,6 0-1 0,-4 1 1 0,5 0 0 0,-5 2 0 0,4-1-2 16,-2 3 1-16,-3-1-1 0,8 0 0 0,-11 2 3 16,7 1-1-16,-3-2 0 0,5 2 0 0,-9-1 0 15,4 0 1-15,2 1 0 0,-4-1 1 0,3 2-2 16,2 1 0-16,-1 0-2 0,-1 0 0 0,2 1 0 16,5 2-3-16,-4-1-1 0,3 0 3 0,0 2-3 15,1 1 2-15,0 0 3 16,3-2-4-16,-5 2 4 0,3-2 1 0,-1-2 0 15,3 9 1-15,-2-2 0 0,-1-5 1 0,2 3-3 16,-2 2 2-16,1-2-1 0,2 2-1 0,-3 6 0 0,3-7 1 16,-2 1-3-16,-3 4 3 0,3 1 1 0,-2-4 0 15,2 7 0-15,-5-7 3 0,4 6 0 0,0-6 4 16,1 2-3-16,-1 0 4 0,3 0 1 0,0 0 0 0,-2-1 1 16,3-1 1-16,1 4-2 0,-1-4-4 0,1 2 4 0,-4 2-5 15,3-2-1-15,1-2 0 0,1 2 1 0,-2-3-1 0,2 0 0 16,0 1 1-16,0 4-1 0,0-5 2 0,0 0 2 15,-1 1-1-15,-3-3 1 0,4 5 2 0,-3 1-2 16,2-5-1-16,-1-2 1 0,2 1-3 0,0 4 0 16,2-2-4-16,4 0 2 0,-4-1-1 0,-1 0 1 15,4-2 1-15,0 1-3 16,-1 0 2-16,3-1-3 0,-3-2 4 0,-1-1 2 16,5 2-3-16,-1 1 2 0,0-3 0 0,0-2-2 0,2 1 3 0,2 1-3 15,-1-1 3-15,1-1-3 0,-2-3-1 0,2 2 1 16,2-2 0-16,1-2-1 0,0-1 0 0,3 2-1 15,-3-5-1-15,4 1 4 0,4 2-2 0,-6-5-1 16,6 0 4-16,-5-5-4 0,5 4 2 0,-5-6 0 16,7 3 0-16,-2-7-1 0,-7 1-1 0,9 1 5 15,-5-1-4-15,9-1 2 0,-10-1 1 0,5 1-2 16,-4 0 1-16,2 0 5 0,2-2-4 0,-6 2 0 16,5-2 4-16,-7 1-5 0,7 1 4 0,-5-2-3 15,0 1-3-15,4-1 2 0,-4-1-4 0,2 0 4 16,-2 0-3-16,2-1 0 0,-2-3 3 0,4 2-1 15,-6-3 2-15,0 2 0 0,0-5-2 0,0-2 0 0,2 4 2 0,-5-6-2 16,-1 8 0-16,-1-4 1 0,1 0 1 0,1-4 1 16,-4 3-1-16,-1-1 4 0,0-3-3 0,-3 2 3 15,-3-5 0-15,2 4 0 0,4-3-5 0,-6 1 5 0,1 3-4 16,-2-2-3-16,0 0 3 0,0-1-3 16,0 4 0-16,-2-2 2 0,-1 1 1 0,2-2 1 0,-4 0 3 0,0 4-8 31,3-7 3-31,-5 6 2 0,5-1-3 0,-6-2-1 0,3 0-2 15,-7 2 0-15,7 2 0 0,-4-6-1 0,-4 4-2 16,5-3-1-16,-4 4-1 0,-1-1 1 0,1 3 1 16,-4-2-1-16,0-1 1 0,0 5-3 0,-4 3 4 15,1-2-4-15,-1-2-1 0,-4 4-9 0,7 0-5 0,-7 2 2 16,2 1-13-16,5 3-17 0,-5 0-15 0,4 5-17 16,-4 1-25-16,8 4 1 0,-6 5-25 0</inkml:trace>
  <inkml:trace contextRef="#ctx0" brushRef="#br0" timeOffset="11649.66">19445 8060 389 0,'-3'-6'73'0,"3"3"-1"0,-3-2 62 16,1 2-157-16,2-2 1 0,2 2-1 0,2-2 11 16,-1 5 0-16,-1-3-1 0,1 0 11 0,3 0 6 0,-4-5 4 0,1 5 0 15,-1-2 6-15,1 0 0 0,0-2 0 0,-1 0 2 16,1-1-2-16,1 1-7 0,-2-1-3 0,4 6 6 16,1-3-9-16,-1 2-3 0,3 2 0 0,1 1-1 15,-6-5 0-15,9 5-2 0,7 2 3 16,-7-2-5-16,4 0 4 0,2 0 0 0,2 0 3 0,4 0-6 15,9 1 5-15,-2 4 1 0,4-5-3 0,5 8 3 0,3-5-1 0,3-2 2 16,5 4 0-16,5-2-1 0,-5 0 1 0,3-3 1 16,6 8 0-16,-6-8 0 0,5 0-2 0,-3 2 0 15,2 1 0-15,0-1 1 0,-4-1-1 0,0 4 0 16,-7-7 0-16,1 1 3 0,-6-1-1 0,-2 2-1 0,-5-1 2 16,-3-1-3-16,-5-1 0 0,2-5 0 0,-6 5-5 15,-9 0-2 1,6 0-2-16,-9-2-13 0,4 0 10 15,-3 2-37-15,-2-3-1 0,-2-1-26 0,-6 1-2 0,10-3 15 16,-10-2 63-16,6-2-49 0</inkml:trace>
  <inkml:trace contextRef="#ctx0" brushRef="#br0" timeOffset="12382.91">20407 7357 638 0,'-11'-12'69'0,"5"1"-69"0,-2 3 8 16,-3-3 50-16,7-2-67 0,-4 5-52 0,5 3 4 15,1 4-36-15,-9-4 13 0,9 4-12 0,-1 1 39 16,-3 3 4-16,-2 3 2 0,-4 2 40 0,2-3 15 16,-6-2 11-16,1 11 2 0,4-3 16 0,-11 0-13 15,0 2 2-15,3 1 2 0,-2 0-13 0,-4 2-3 16,0 2-7-16,3-3 1 0,-8 4-4 0,5-1 0 16,-2 1 2-16,0-1-2 0,-3 0 0 0,-1 1 1 15,3-1 1-15,-1-1 2 0,-2-1 2 0,3-2-1 16,-1 2-1-16,4-1 2 0,-3-1 0 0,-4 2 1 0,7-2-2 0,-3-1 2 15,3-1 1-15,7 3-3 0,-8-4 0 0,4 1-3 16,1 1-1-16,4-1 0 0,-2-1-2 0,8 2 0 16,-8-4 0-16,3 4-1 0,5 4 0 0,-3-4 2 0,2 1-1 0,1 2 1 15,0 0 4-15,3-5-1 0,-2 4 4 16,-1-4 2-16,2 0 3 0,3 2-3 0,-4-4 4 16,2 1-1-16,2 1-3 0,0 1 2 0,1-2-4 0,0 1 0 0,1-3-4 15,-1 6 1 1,2-6-1-16,1 6 0 0,-1-3 0 0,1 3 3 0,2 2 0 0,0-4 0 15,2 2 3-15,3-1-1 0,-2 1 2 0,3-3-1 16,2 2 0-16,3-2-1 0,2 1-3 0,1 3 0 16,1 0 0-16,6 1-1 0,-2 3-2 0,4 0-3 15,-1 0-1-15,7 1 5 0,-6 1-5 0,9 1 0 16,-2 0 0-16,1-2-2 0,5 2 2 0,0-2-4 16,4 2 2-16,-4-3-15 0,5 3 1 0,-7-3-27 15,6 2-6-15,-7-1 8 0,1-3-38 0,3 4 6 16,-4-4-25-16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8:33:45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18424 15299 154 0,'-6'3'11'0,"-4"-3"-36"0,1 0 12 15,6 3-21-15,-5-1 5 0,3-2 16 0,-8 1-6 16,7-1 0-16,0 0 16 0,3-1 17 0,-5 1 10 0,2-3-5 16,6 3 20-16,-5-2 1 0,6-4 3 0,-1 6 8 15,0 0-4-15,0 0-4 0,0 0-4 0,0 3 3 0,4-2-6 16,-3 4 2-16,-2-3-1 0,1-1-5 0,3-2 3 16,-3-2-8-16,1 3-2 0,9 0 5 0,-10-2-10 0,3-4-2 15,6 6-3-15,-6-5 0 0,2 0-2 0,8 2 4 16,-12-3-1-16,2-2 2 0,4 2 3 0,1 1-6 15,-8 5 4-15,11-3 1 0,-7 0-3 0,4 0-1 16,-1-1-1-16,2 3-3 0,-1-1 0 0,-5 2 1 0,11-6-1 16,-11 6 0-16,10-2 2 0,-10-1 0 0,8 3 1 0,-2-3 0 15,-4 3 2-15,8-3-2 0,-4 3 1 0,2 0-2 16,0-3-1-16,3 3-4 0,-1-3 2 0,3 3-1 16,-2-3-3-16,5 1-1 0,-2 0 1 0,0-4-1 15,4 4 1-15,-6-2 1 0,6 4-1 0,-4-7 3 16,4 4 2-16,-4 0 0 15,3 0-1-15,-2 1 3 0,-1 1 0 0,5 1-1 16,2-2-2-16,-10 1 0 0,6-1-1 0,2 1-1 16,-8-1 0-16,7 2 0 0,-4 0 1 0,2-5-5 15,0 2 2-15,6 0 1 0,-3 3-3 0,0-3-1 16,6 0-1-16,-4 1-1 0,4 1 1 0,-2-1 1 16,-3-1-2-16,2 3 0 0,0-3 2 0,-1 0-2 15,-3-2 3-15,4 2-3 0,-2-4 2 0,-1 3-4 0,0 1 2 0,0-2 0 16,2 0-1-16,-2-1-2 0,-3 3 0 0,3-4-1 15,3 4 0-15,-3-1 2 0,3-1-2 0,-3 0-2 16,5 0 2-16,-3 4 2 0,2-2 0 0,6-2-1 16,-5 2 1-16,2-2-1 0,-2 2 1 0,6-2 2 0,-6 2-1 15,4-3-1-15,2 1 0 0,-6 0 0 0,1 2 0 16,4-2 0 0,-4-1 2-16,-1 5-3 0,-2-3 1 0,3 3 2 0,-2-1-1 15,2-2 0-15,2 4 0 0,-3-2-1 0,-1 0-1 16,-4 2 3-16,5 0-2 0,1-1-1 0,-2 1 0 0,-4 0 1 15,-4 0 0-15,9 0 1 0,-2 0-1 0,4 0 0 16,-6 0 1-16,-1 0-1 0,3 1-3 0,1 1-3 16,-3 0-2-16,-5-2-33 0,0 0-23 0,0 3-15 15,-4-2-43-15,0 2 2 0,-3-1-43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8:34:34.5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12049 7008 281 0,'1'-3'37'0,"-1"3"-8"0,2 0-16 16,-1-2 23-16,-1 1-39 0,2-1-2 0,1 2 10 15,-1-1-5-15,1 1 25 0,-3 0 1 0,0 0 20 16,0 0-3-16,0 0 1 0,0-2 23 0,0 2-13 0,0-2 3 0,0 1 1 15,0 1-6-15,0-2-3 0,0 2-2 0,0-1-10 16,0-1 0-16,0 2-9 0,0 0-5 16,1-2 3-16,1 2-11 0,6-4-2 0,-7 4-2 0,3 0-1 15,-1 0-1-15,3 0-1 0,-1 0 3 16,-1 1-2-16,1-1 2 0,5 2 1 0,-6-1 2 0,6 1-6 16,-4-2 5-16,2 2-3 15,0-1 2-15,0-1-3 0,1 2-3 0,-3-2 0 16,2 0-5-16,-3 1 2 0,3-1-2 0,4 0 2 15,-1 0-3-15,-6 2 0 0,5-2 1 0,-6 0-1 16,4 0 0-16,-5 2 1 0,7-1-1 0,-6-1 1 16,-4 3 3-16,11-3-4 0,-1 2 2 0,-5 1-1 0,1-1-1 15,8-1 2-15,-12 2-4 0,7-1 2 0,-1-1-1 16,-5 3 0-16,2-1 0 0,4-2 1 0,-3 1-1 0,2 1 2 0,0-1-1 16,-3 1 0-16,-2 1 0 0,5 0 1 0,-5-3 0 15,-1 4-1-15,-2-2 3 0,0 2-1 0,1-2 1 16,-1 0 0-16,0 2-9 0,-1 1 8 0,1-1-7 15,-11 1 4-15,8 0-1 0,-7 1-5 0,4-1 10 0,-5 2-3 16,0-2 1-16,1 0 2 0,2 1-2 0,1-1 1 16,-6 0 0-16,8 1-3 15,-3-1 2-15,4 0 2 0,1 0 1 0,1 1-3 16,-3-1 2-16,5-1-2 0,-6 4-1 0,1-1 2 16,4-3-3-16,1 3 2 0,0-4-1 0,0 3 0 15,-2 4 0-15,2-4 0 0,0 1 2 0,0 0 2 16,3 8-1-16,-4-8-1 0,1 4 1 15,-5-4-1-15,5 0 0 0,3 5 1 0,2-4-2 0,-5 4 2 16,-3-5-1-16,3 4-2 0,0 2 2 0,4 0-1 0,-2 2-1 0,3-3 1 16,-2-1 0-16,5 4-2 0,-5-3 1 0,0-1 3 15,3 1-3-15,-1 1 2 0,3-5 1 0,-11 4-2 16,6 0 1 0,-3-1 1-16,5 2-1 0,-5 0 1 0,-2 1 0 0,2-1-3 15,2 0 2-15,-1 2 0 0,-1-1 0 0,0 1 2 16,-5 0-2-16,7 1 2 0,-5-1-1 0,-8 3 1 15,-2-5 2-15,5 5-1 0,-7-3 1 0,2 1-1 16,2 0-1-16,-3 2 3 0,1-2 2 16,-1-4-4-16,-6 3 3 0,-1-4-2 0,2 6 0 0,-1-7 1 15,-2 1-3-15,-3-4-4 0,0-2-5 0,4 2 1 16,2 0-6-16,0-2-16 0,1-3-4 0,2-3 0 16,2 0-17-16,1-1-2 0,2 1-6 0,3-3 0 0,3-8-5 15,4 0 2-15,-2-2 2 0,6-1 0 0,0-3 2 0,6-5-1 16,-1-2-6-16,5-1-3 0,1 1-3 0,7-1-33 15,-4-5 68-15,5 0-29 0,3 0 61 0</inkml:trace>
  <inkml:trace contextRef="#ctx0" brushRef="#br0" timeOffset="454.5">12793 7063 103 0,'0'-6'23'0,"1"3"3"0,7-2-2 0,-3 2-59 0,3 1 25 16,-4 1-34-16,4 1 21 0,-1 0 1 0,-1 0-7 16,-1 3 30-16,-5 0 28 0,3 2 7 0,-2-1-6 15,-2 1 29-15,1 3-8 0,1 0 4 0,7 3 5 16,-5-3-12-16,7 3-2 0,-9 0-5 0,2 0 0 15,7 0-3-15,-1 1 5 0,-6-1 2 0,4 2-2 16,-3-2 6-16,1 0-6 0,1 1-2 0,1 1 3 0,-3 1-10 0,3-3-1 16,1 0-7-16,-5 0 2 0,5 2-6 0,4 1-4 15,4 0 0-15,-3-1 4 0,2-4-6 0,-1 7-1 16,7-2 1-16,-4 0-4 0,5-1 1 0,-8-4 0 16,5 7-1-16,2-2-1 0,1 0-2 0,-2 0-2 15,1 2 1-15,1 0-1 0,-2 1-2 0,2 2-3 16,-1-3-1-16,-4 1 2 15,5 0-3-15,-5 1 0 0,0-3 0 0,-1 1 0 16,2 1 0-16,-6-1-1 0,4-2-1 0,0 0-5 16,-4-1 0-16,4 1-10 0,-8-3-3 0,4 0-1 15,-5-3-13-15,-3 2-7 0,1-3-7 0,1 1 2 16,-1-1-12-16,0-4-14 0,-5 0-7 0,0-2-1 16,3 3-18-16,-3-4-7 0,0 0 60 0,0-5-37 0,0-1 82 15</inkml:trace>
  <inkml:trace contextRef="#ctx0" brushRef="#br0" timeOffset="871.26">13205 7173 353 0,'-2'10'25'0,"1"-3"-29"0,1 1-5 0,0 5 29 16,0-4-46-16,1 2 4 0,2-1 8 0,-1-1-1 15,3 2 7-15,-4-5 24 0,-1 1 4 0,0 1 3 16,0-2 24-16,2-6 2 0,-4 6-2 0,2 1 1 0,-1-1-2 0,-1 2-11 16,-3-2-6-16,5 0 4 0,-3 2-18 0,2 2-4 15,-1 1-2-15,-1 1 2 0,-3-1-7 0,4 5-1 16,0 3 1-16,-5-2-3 0,2 2 0 0,-5 3-1 16,1-3 0-16,3 3 0 0,-4 1-2 0,-1-2-4 15,3-1-9-15,-1 1 4 0,-4 1-8 0,10-2-20 16,-3-4-9-16,0 1-8 15,-2-1-24-15,5-3 1 0,-7-2-12 0</inkml:trace>
  <inkml:trace contextRef="#ctx0" brushRef="#br0" timeOffset="1835.97">13851 6907 339 0,'3'0'55'16,"-3"0"-14"-16,2 2 0 0,4-1-6 0,-1 1-20 15,3 0-6-15,-2 1-5 0,5-2 8 0,-1 2 3 16,-1-1-6-16,0 0 9 0,2-1 18 0,2 1-6 0,-2-1 3 15,-1-1 4-15,-1 0-3 0,0 0 2 0,4 0-12 16,0 0 0-16,-2 0-5 0,1-1-3 0,-1 1 1 0,0 0-8 0,2-2-1 16,1 2-1-16,-5 0-2 0,4 0-1 0,3 0 0 15,-4 0-1-15,6 0 0 0,-7 0-2 0,3 0 2 16,-5 0 1-16,7 0 1 0,0 0 0 0,-1 2 0 16,1-1-1-16,-8 2 3 0,3 1-1 0,-6-3-1 15,6 2 1-15,-2 2-2 0,-1-2 0 0,1 0-1 16,2 2 2-1,0 0-1-15,0 1 0 0,2 0 1 0,-4 2-2 0,-7 0 1 16,6 0 1-16,-8 3 1 0,3-2-1 0,-3 2 1 16,3 0 1-16,-1 2-3 0,-2 0 5 0,0-1-5 15,-2 2 1-15,2 0 0 0,-11 2-4 0,3-3 1 16,0 6-1-16,2-5 3 0,1 2-3 0,1-2 0 16,-9 1 2-16,1 3 1 0,4-3 0 0,-5 3 2 15,-3-3 0-15,-6 1-1 0,7-2 2 0,-9 1-1 0,4-3 1 0,-2 4 0 16,-4-4-2-16,3-4 3 0,4 0-2 0,0 3-1 15,-6 2-1-15,3 1 1 0,1-6-3 0,1 1 0 16,3 1 1-16,-2 1-2 0,3-2 0 0,3-4 0 16,1 3 0-16,1-4 0 0,6 3 0 0,-1 1-1 15,1-4-2-15,4-1 2 0,1 1-4 0,0 0 1 0,0-1-2 16,3 2 6 0,0-3-1-16,5-1-2 0,-2 2-1 0,5-1 7 15,2 3-8-15,1-4 3 0,2 1-2 0,1-1 2 0,2-1 1 16,1 2-1-16,4 0 3 0,-5 1 0 0,3-2 0 15,3 6-3-15,-3-4 1 0,3 1 2 0,-5 3-2 0,2-3 1 16,0 4-2-16,-4 0 1 0,7 0 0 0,-12 0 1 16,2 1 2-16,3 1-3 0,-1-1 0 0,-3 4 2 15,-1-4 0-15,-2 4 2 0,-7-2 0 0,11 0-2 0,-3 0-1 0,-4 1 0 16,-6 1-1-16,4-4 2 0,-3 6-1 0,-1-3-1 16,-2 1 0-16,-4 1 2 0,3 0 1 0,-7-1 1 15,3 1-1-15,-7 3 2 0,4-6-2 0,-2 3 3 16,6 0 1-16,-4-1 1 0,-2 0 1 0,2 4-1 15,-6-6 3-15,0 2-1 0,-3-1 4 0,-2-2-3 16,-1 1 3-16,1 3-1 0,-3-2-1 0,3-2-2 0,-3 1-1 0,0 0-4 16,-2 1-1-16,4-2 0 0,-4-1-4 0,-1-2-9 15,-2-3-6-15,2-1-3 0,0-1-10 0,1-2-43 16,7 0-32-16,-2 0-12 0,3-9-59 0,5 2 2 16,2-8-50-16</inkml:trace>
  <inkml:trace contextRef="#ctx0" brushRef="#br0" timeOffset="2073.91">15163 7227 740 0,'-1'11'-178'0,"4"-5"180"15,0 3 1-15</inkml:trace>
  <inkml:trace contextRef="#ctx0" brushRef="#br0" timeOffset="2906.58">15176 7340 296 0,'0'8'20'0,"0"1"89"0,-2-6-55 0,1 2 72 16,1-3 7-16,0 4-30 0,0-1-7 0,0-1-10 16,3 4-28-16,-2-2-13 0,4 4-5 15,-3-2 0-15,2 3-12 0,-4-3 4 0,2-1-9 0,1 1 3 0,-3-3 1 0,0 5-8 16,2 1 0-16,-2 1 1 0,0-1-9 0,0 5-5 0,-5-2 2 16,3 6-5-16,-1 2-3 0,0-1-2 0,-3 3 0 15,-1 1 2-15,3 0-2 0,-6 2-2 0,2-2-1 16,-1 1 3-16,3-2 2 0,-5 0 1 0,8-2-1 15,-5-2-4-15,3 1 4 16,7-6 1-16,-2 6 3 0,-2-5-4 0,2 2 0 16,3-3 0-16,-3-3 1 0,2-1 4 0,-1 0-2 0,2 0 1 15,1-8-2-15,-4-3 4 0,0 0 1 0,0-1 1 16,0-1-1-16,0 2-1 0,-4-5 3 0,4 1-3 16,0-1 4-16,0 2-4 0,4-2 2 0,-4-4 0 15,1-1 1-15,-1-5-1 0,2 0 1 0,-2 1 2 16,0-3-2-16,3 0 0 0,0-4 1 0,0 7 0 15,-6-3-2-15,3-1 1 0,6 1-1 0,-4-2-3 0,-2 2-1 0,3-2 1 16,2 2-2-16,-4-2-2 0,7-2 1 0,2 4-2 16,-3 0-1-16,-2 0 1 0,8-1 0 0,-2 4 0 15,-2 1 0-15,-1 1-4 0,3 2-2 0,-2 1 8 16,4-2-5-16,0 8-1 0,-1-2-4 0,2 0 1 16,-1 2 1-16,1 0 0 0,0 0 1 0,2 1-3 15,1 2 2-15,-3 0 1 0,1 0 1 0,-3 0 1 0,2 0 1 0,1 4 0 16,0-3-1-16,3 2 0 0,-4-1 0 0,0 3 0 15,-2 1 2-15,1-3-5 0,0 6 2 0,-7-1 0 16,2 2-1-16,3 1 3 0,-8 0-2 0,8 1 0 16,-9 1-2-16,9 1 2 0,-10-1-2 0,7 2 4 15,0 0-1-15,-8 0-1 0,8-1 4 0,-8 1-1 16,4 0 1-16,-5-2 0 16,1-1 0-16,3 3 0 0,-9-4-1 0,6-2 1 15,-3 1-3-15,3-1 3 0,-10-3-2 0,5 1 0 16,-1-1 0-16,0-1-3 0,9 1 1 0,-12-5 2 15,4-1-4-15,-3 0 1 0,6 0 1 0,2 4-2 16,-1-6 2-16,-1-3 0 0,-7 1 3 0,9 0 1 0,0 1 0 16,0-3 0-16,0 0 0 0,0-2 0 0,0 2 0 15,0-4 0-15,0 1-2 0,1-1-3 0,3-1 2 0,-1 0 2 0,3-1-2 16,5-3-1-16,-3 0 4 0,-2-1 0 0,2 0 0 16,5-1 2-16,1-2 1 0,1 2-3 0,-10-4 1 0,6 1-1 15,3 1-1-15,7 2 1 0,-5-2-2 0,-1-2-2 16,1 4 3-16,0-2 0 0,3 0-1 0,1 7 2 15,-3-2-1-15,2-2 0 0,-1 6 1 0,4 4 0 16,-5-3 0-16,5 6 1 16,-5 3 0-16,2 0 1 0,-3 3 1 0,1 0-1 15,2 6-1-15,-3 4 4 0,-2 3-1 0,2 4-2 16,-1 2 2-16,-2 3-2 0,-2 4 0 0,1 7 0 16,-1-3 0-16,-1 3 1 0,1 2 0 0,-8-1 0 15,3 1-1-15,-1 0-1 0,-2 1 0 0,2-7-9 16,-5-2-9-16,0 0-6 0,0-4-13 0,2-1-15 15,-2-1-6-15,1-7-2 0,1-6-19 0,6 3-2 0,3-6 0 0,-2-6 2 16,5-4-1-16,7-2 5 0,2-11 2 0,4 3-11 16,-2-7 8-16,7-3 0 0,2-2-2 0</inkml:trace>
  <inkml:trace contextRef="#ctx0" brushRef="#br0" timeOffset="3476.75">17118 7485 141 0,'11'3'118'0,"-1"0"-32"0,-4-3 9 0,5 1-7 16,-3 3-17-16,-3-3-44 0,-1 1 0 0,3-2 8 16,-6 0 0-16,2 0-5 0,4 3 11 0,-6-3 12 15,1 0 4-15,1 0 1 0,-1-2 12 0,-2 1-10 16,3-1-5 0,-3-3 3-16,-3 1-16 0,-1-3-10 0,4 3 0 0,-3-4-5 15,3 5-11-15,-3-4-3 0,-3-2 0 0,4 4 3 16,-1-3-6-16,2 4-1 0,-7-6 0 0,0 2 1 0,2 0-1 0,-2 2-9 15,1 0 5-15,-2 0-1 0,-2-2-3 0,3 1 1 16,-3 1-3-16,0 1 0 0,0 1 0 16,-2-1 1-16,1 0 0 0,-2 1-1 0,1 2 1 0,-1-3 1 15,5 5 0-15,-7 0 0 0,-3 0-1 0,2 3-1 0,2-3 0 16,3 0 1-16,1 0 0 0,-5 4-1 0,-3-3-1 0,7 4 1 16,-4-5-1-16,5-5 2 0,-3 5 0 0,-2 5-1 15,0-4 3-15,2-1-1 0,3 5 3 0,-1-3-3 16,1-2 0-16,0 9-1 0,1-1 0 0,2 1-4 15,-3 4 0-15,2-2-1 0,4 0-3 0,-3 5 4 16,3 3-4-16,1 0 3 16,1-2 0-16,1-1 2 0,2-1 3 0,0 3-2 15,0-3 4-15,3 1-2 0,2-2 0 0,0-1 3 16,-1 1 0-16,4-1 3 0,-3-4 1 0,4 0-5 16,1-1 0-16,-1 0 3 0,-1-3-4 0,2 1 2 15,2-3-1-15,-2 0-4 0,2 1 4 0,1 0 0 16,-1-4-1-16,-2 0 3 0,5 0-3 0,-3 0 1 15,0-1 1-15,1-1-1 0,-5 1 0 0,4-1 0 0,1 2 0 0,-2 0-1 16,3 2-1-16,-8-1 0 0,4 4-2 0,-1 0 3 16,4-1-1-16,-9 3-4 0,-2-3 0 0,6 6-1 15,-8-4-1-15,3 2-12 0,-1-2-6 0,-2 0 1 16,3 1-12-16,1-1-13 0,-2 0-1 0,0-1-2 16,4-2-11-16,-1 0-3 0,7-1 4 0,1-2-18 15,-5-2 6-15,4-1-9 0,4-6 0 0,1-5-1 0,5-2-9 0,3-3 0 16,-1-3 2-16</inkml:trace>
  <inkml:trace contextRef="#ctx0" brushRef="#br0" timeOffset="3877.87">17796 6580 845 0,'-4'0'51'16,"-6"-1"8"-16,10 1-97 0,-3 0 266 0,-6 4-286 0,7 1 13 15,-1 6-28-15,-7 2 11 0,3 5 0 0,0 0 42 0,-4 7 6 16,-4 3 8-16,10-1 40 0,-6 4-1 0,4 4 6 0,0 6 0 16,-3-2-2-16,2 7-9 0,0 3-2 0,4 4-2 15,-4 1-9-15,-5-4-4 0,4 7-4 0,-4-1 0 16,5-1-6-16,-1 0 1 0,1-3 2 0,-6 0-1 15,1-2 1-15,7 4 8 0,-5-8-4 0,5-2 0 16,-7-2 8-16,4 0-5 16,-1-4 1-16,6 0 2 0,0 0-6 0,-5-4 0 15,6-4-3-15,-3-1 2 0,2 0-1 0,-5 0 0 16,7-1-3-16,-1-3-2 0,-3-1 0 0,4-1-5 16,-1 3-3-16,-1-4-3 0,-4-4-7 0,6-3-18 15,-6-1-7-15,4-5 4 0,-3-2-24 0,2-1-2 16,2-5-9-16,-1-1-1 0,0-1-6 0,1-4-14 15,2-4 7-15,-2-4 0 0,-1-1-10 0,3-10 1 0,-1-2-1 0</inkml:trace>
  <inkml:trace contextRef="#ctx0" brushRef="#br0" timeOffset="4595.25">17181 7102 959 0,'-12'5'60'0,"1"-5"-39"16,6 6-40-16,-6 4 119 0,3-1-128 0,3 1 10 15,5 1-2-15,0 4-3 0,0 0 14 0,0-1 19 16,7 0 9-16,2 2 1 0,2-2 23 0,2 0-8 16,-1 2 0-16,6-5 5 0,4 3-11 0,0 0-13 0,-4-1 2 0,9-4-7 15,0 2-9-15,4 0-3 0,-4-3-2 0,8 1-5 16,-4-1-2-16,2-3-14 0,5-5-7 0,-7 0 5 15,6 0-17-15,-6-6 1 0,2-4-4 0,-5 1-3 16,7-2 2-16,-3 1-2 0,-9-4 3 0,9 3-3 0,-6-3-1 16,-1-2 0-16,2 0 3 0,-6 4 0 15,1-5 2-15,-2 2 15 0,-3 1-2 0,-1-1-1 0,1 2 14 0,-2 5 13 0,-3 2-4 16,-1-2 2-16,-3 3 2 0,3 1-1 0,0 5 5 16,-3 4 1-16,-2-2 1 0,4 2 3 0,-4 4 6 0,2 2 0 15,1 2 8-15,-2-1 11 0,2 2 1 16,-4 2-2-16,4 0 12 0,-1-2 4 0,-2 3-3 0,2 2 4 15,-3-1-1-15,1 2-7 0,-1-1 2 0,-2 0 1 16,0 4-8-16,4 1-5 16,-7-4-2-16,0 1 2 0,0 4-6 0,0-5 7 15,-2 6-2-15,-4-6-4 0,3 0 7 0,-2 4-3 16,0-3 0-16,-1 1 5 0,-2-2-5 0,3 0-6 16,-4-1-5-16,6 2 3 0,-5-1-7 0,1-2-1 15,-2 2-2-15,4 0-3 0,-3-2 1 0,4-4-4 16,-4 2 5-16,3 1-2 0,-3-5-1 0,4 1 1 15,-3-3 1-15,3-4-5 0,-3 3 4 0,3 1 0 0,2-4-4 0,-4-4 2 16,1-1-2-16,3-1 2 0,-4-1-2 0,3 1 0 16,1-7 2-16,-1-1 1 0,-1-1 5 0,0-2-5 15,1 0 2-15,2 0-2 0,-1-3 2 0,-1-7 1 16,1 7-4-16,2-5 3 0,0-1 1 0,0-4-1 16,5 1 2-16,-2-1-1 0,4 0 2 0,0 1 2 15,3-1-1-15,1-1-8 16,3 0 4-16,2 3-1 0,-2 0-1 0,3 1-3 15,4-1-1-15,-4 5-5 0,8-3 0 0,-3 4 0 16,2 2-4-16,-1 4-1 0,-4 1 0 0,5-1-2 16,3 4-4-16,-2 0 0 0,-3 6-3 0,-2-3-11 15,4 3-6-15,1 0-3 0,2 3-13 0,-5 0-23 0,-7-1-3 16,7 4-3-16,-1 0-22 0,-2 0 17 0,-2-1-4 16,0-3-7-16,-2 2 18 0,-1 1-10 0,6 0 54 0,-6-3-19 0,2-2 55 15</inkml:trace>
  <inkml:trace contextRef="#ctx0" brushRef="#br0" timeOffset="4851.41">19052 7392 569 0,'6'3'24'0,"-3"2"59"0,-1-1-56 0,2 4 148 16,4 2-165-16,-3 1 8 0,0 3-11 0,-2 2 8 15,0-1 1-15,-2 4 13 0,6-2 3 16,-6 5 4-16,-2-3 15 0,2 3-12 0,-1 2-4 0,-3 1 2 15,2-1-13-15,-3 2-7 0,0 1-6 0,-7 0-2 16,0 0-7-16,-3-1-2 16,3 0 2-16,3-3-2 0,-11 1 0 0,3-2-9 15,2-5-2-15,3 4-1 0,0-4-8 0,5-5-7 16,-7-2-5-16,0 2-2 0,4-4-6 0,1-3-8 16,3-3-11-16,-4-6-2 0,3-3-13 0,-5 0-52 0,11 3 96 0,0-14-48 15,-2-1 78-15</inkml:trace>
  <inkml:trace contextRef="#ctx0" brushRef="#br0" timeOffset="5027.25">19036 6772 1092 0,'12'8'-104'0,"-2"0"-151"0,7 4 262 0,0 6-1 15</inkml:trace>
  <inkml:trace contextRef="#ctx0" brushRef="#br0" timeOffset="5444.15">19588 7116 1136 0,'14'2'82'0,"2"-2"-96"0,4 5-5 16,-2 1 38-16,-1 5-58 0,2 5 10 0,4-5 2 0,1 5-2 0,-2 1 14 15,-2 6 9-15,1-1 5 0,-5 5 1 0,4 0 11 16,-7-3 5-16,-4 12 1 0,2-5-2 0,-1 4 5 16,-1 3-4-16,-3-5-1 0,5 1-1 0,0 1-7 0,3 1-1 15,-3-5-3-15,0 2 6 0,2-4-4 0,-4-4 1 16,4 3-1-16,-2-6 0 0,0-1 1 0,2-2 1 15,-2 1-4-15,1-7-1 0,2-1-2 0,1-1-8 0,-3-5-3 0,2-1-2 16,4-2-11-16,-1-1-5 0,-3-5-4 16,7 1-2-16,-6-7-7 0,-1 1-11 0,4-3-1 15,2-2-3-15,2-1-12 0,-6-5-17 0,6 4-11 0,-8-7-4 16,2 3-23-16,0-2 2 0,-1-1-17 0</inkml:trace>
  <inkml:trace contextRef="#ctx0" brushRef="#br0" timeOffset="5698.16">20551 7275 853 0,'-16'5'-3'0,"10"0"0"0,-4-4-7 0,1 6-2 16,-4-1 8-16,-1 0-5 0,0 4 0 0,1 1 22 0,-4 1 5 0,0 6 3 15,1 0 24-15,-8 0 10 0,7 1-3 0,1 4 0 16,-9 1 3-16,1 1-6 0,-1 6 3 0,-6-1-21 15,1 5 1-15,0 3-3 0,-5 1 0 0,1 3-4 16,-2 6-2-16,0-1-8 0,-2 0-2 0,-5-1 2 16,1 1-10-16,-2 2-3 0,0 2-2 0,0 0-6 15,-2-2-4-15,5 2-29 16,0 0-8-16,-1 4-2 0,2 0-36 0,6 2-50 0,-4-10 95 16,4 8-48-16,-3 3 88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8:40:54.3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4608 6020 127 0,'-1'-8'2'0,"1"4"-2"0,-2 4-8 0,1-5-24 16,1 0 23-16,0 0-7 0,0 5 3 0,3-4 3 15,-2 4-4-15,4-3 3 0,-3-1 2 0,-1 1 3 16,-1 2 7-16,2-2 0 0,-1-4 22 0,-1 6-3 16,-3-4-1-16,3-1 19 15,-3-1-6-15,2 3 3 0,1 2 1 0,0-3-9 0,-4 2-7 16,4-5-4-16,0 5 2 0,0 0-11 0,0 1 3 15,0-1-3-15,0 2 3 0,0-1 0 0,0 1 0 16,0 1 2-16,0-2-3 0,0 2 0 0,0 0-1 16,0-2 1-16,4 2 0 0,-3-1-2 0,1 1-1 15,-1 1 1-15,2 3 0 0,2-4-1 0,0 3-2 16,0 0 2-16,1-3 1 0,-1 0-1 0,4 0 1 0,-3 0 0 0,5 0 0 16,-1 1 3-16,-6-7 3 0,6 3-1 0,1 0-1 15,2 3 4-15,2 0-4 0,-1 0 3 0,1-3-1 16,5 3-4-16,0 0 0 0,1-2-3 0,1 2 4 15,-5-1-3-15,1 1 2 0,-1-2-4 0,2 0 0 16,1 1 1-16,4-1 3 0,-7 2-2 0,5 0 2 16,2 0-1-16,-1 0 2 15,-1-3 1-15,0 3 2 0,0 2-1 0,-4 1-2 16,2-3 1-16,-1 0-1 0,0 5-2 0,0-4 5 16,0 4-1-16,-1 3-4 0,3-5 6 0,-2 0-3 15,0 0 8-15,-2 0-3 0,-1-3 0 0,4 3 1 16,-6 1-1-16,0-6-1 0,10 7 0 0,-10-5-3 0,0 3-1 15,-1 0 2-15,1-1-6 0,0 1 6 0,7 5-3 16,-7-5 2-16,-6-5 3 0,6 2-2 0,2 0-1 0,-1-1 3 16,4 2-4-16,-5-2 0 0,-3-6 1 0,7 4-3 0,4 2 0 15,-5 1-1-15,5-5 2 0,-3 0-1 0,5-3-1 16,-1 5-1-16,2 2-1 0,-3-3 0 0,-1 0-2 0,2-3 2 16,1 4-4-16,0 2 2 0,-4-1-2 0,2-1 1 15,2 0-3-15,1-2 3 0,-2 2-2 0,1 0 1 16,-4 0-2-16,9 1 1 0,-1-1-1 0,0 0 2 0,-2-3 2 0,-3 1-6 15,5 0 2-15,4 2 3 0,1 0-1 0,-5-3 3 16,5 2-3-16,-3 3-2 0,5 1 4 0,-1-3-4 16,-1 3 0-16,-4 0 0 0,5 3 0 0,-5-3-1 15,-1 0 1-15,5 0 1 0,-5 0 3 0,5-3-5 16,-4 3 1-16,7 0 1 0,-8-2 0 0,10 1 1 16,-7 1-2-16,10 0 2 15,-6 0 2-15,4 0-1 0,5 3 1 0,-4-3 0 16,-1 0-1-16,2 4 4 0,0 0-2 0,-4 2-2 15,3 0-2-15,-4 0 3 0,0 1-1 0,2-1-1 16,-4 3 1-16,-2-1-3 0,7 3 1 0,-3-4 1 16,1-3 4-16,-1 1-4 0,2 1 3 0,4-1 0 15,-4-3 0-15,1-1 1 0,-3 1 0 0,0 1 2 16,4 2-4-16,-3 1 0 0,1-1 0 0,-5-1 0 0,0 0 0 0,-1-1-1 16,-1 0 0-16,4-3-1 0,-1 0 4 0,1 0-3 15,-8-2 2-15,4-2 0 0,4 2 1 0,1-1 4 16,3-2 0-16,-2 0-5 0,-4-1 2 0,3 3 1 15,3-2-2-15,0-3-2 0,-2 2 0 0,-1-2-4 16,0 2 2-16,-3-2 1 0,3 3-1 0,3-6-2 16,1 7 2-16,-4-3 0 15,3 4 0-15,-1 0 0 0,-3-5 0 0,4 0 0 16,-1 0 2-16,-2-1-3 0,0 1 0 0,-1 2-1 16,1 0 0-16,2-2 4 0,1 1-2 0,0 1-3 0,-1 1 1 15,1 1 0-15,-2-3 0 0,2 3 1 0,0-1-2 16,5 0 0-16,-3 2-1 0,6 0 2 0,0-2 0 15,2 2 0-15,2 0 0 0,-1-2 0 0,-1 0-1 0,-5 1 2 16,3-1-1-16,-5-1 1 0,-4-1 1 0,6 3-2 0,-9-3 0 16,3 1 3-16,-2 0-3 0,-2 0 5 0,-2 1-3 0,-1 0-2 15,-1 2 0-15,-5 0 3 0,10 0-3 0,-5 3-2 16,-2-2 2-16,4 2-2 0,-4 0 1 0,0 0 2 16,-1 2-1-16,-5 1-3 0,-2-2 3 0,-4 1 0 15,-2 3-2-15,2-2-3 0,-2 3-2 0,0-1-29 16,4 3 18-16,-3 0-86 0,4 1 0 0,5 2-78 0,7-2 133 0,7 4-65 15,8-5 114-15</inkml:trace>
  <inkml:trace contextRef="#ctx0" brushRef="#br0" timeOffset="10434.36">7007 9529 235 0,'2'-1'-12'0,"-1"-1"-1"0,4 1 10 0,1-1 2 15,-1-1 4-15,3 3-5 0,-5-3 10 0,5 1 16 16,-6 1 1-16,1-1-2 0,3-1 16 0,-3 1 3 16,-3-1 8-16,2 0 1 0,-2 0 5 0,0 1-5 15,0-1-1-15,0 0 0 0,-2-2-6 0,4 5-10 16,-4-3-6-16,-1 0 1 0,-5 0-14 0,7 0-4 15,-3-2-2-15,0 2-2 0,-3-5-4 0,-2 0-1 0,4 3-1 0,-3 1-1 16,7 1 0-16,-10-5 0 0,4 3 2 0,0-1-1 16,-3 1 3-16,7-1-3 0,-6 1 0 0,-2-3 4 15,-4-3-3-15,9 5 1 0,-5 1-3 0,2-3-1 16,6 5 0-16,-2 0 1 0,2 1-2 0,1 1 1 16,-6-4-1-16,8 3 0 0,-6-1 1 0,4 2-1 15,-2-2 1-15,-4-4-2 0,-2 1 3 0,4 0 0 0,-2 4-1 0,-4-7 0 16,5 4 2-16,-2 0-1 0,1 1 0 0,0-3 0 15,0 6 2-15,7-6-1 0,-12-2 0 0,2 6 2 16,-1-3-3-16,-1-1 1 0,-3-1 1 0,2 4 1 16,-2-6-3-16,-4 5 1 0,7 2 0 0,-2-5-1 15,-3 4 0-15,4 2 1 0,-3 2-2 0,1-1-2 16,-1-1 1-16,1 0-1 16,0-2-1-16,-1 4-6 0,0-2-3 0,-1-4-2 15,0 0-7-15,-1 6-4 0,-3-2-4 0,6 4 1 16,-5-1-7-16,3 1 2 0,-8 6-2 0,4-2 3 15,5 2 0-15,-2-4 6 0,7 6 2 0,-7-4 1 0,1 5 5 16,-2 2-5-16,4-1 3 0,-4 4-3 0,4-2-4 0,-1 2-5 16,-4 3-5-16,4 3 2 0,-5 0-8 15,8 0 13-15,0-2 14 0,-54 100-29 0</inkml:trace>
  <inkml:trace contextRef="#ctx0" brushRef="#br0" timeOffset="10982.32">5588 10503 60 0,'13'35'11'0,"-2"-4"-11"0,-6 2 6 16,6-1 2-16,0 2 0 0,-2-2-7 0,7 1 2 16,-4-3-3-16,1 1 0 0,4-1 0 0,4-5 1 15,-2 2-2-15,4-5 3 0,1-2-2 0,-1-1 0 16,1-3 1-16,3 0 0 0,0-5-1 0,-1-4 1 15,1 0-1-15,0-6 0 0,3-1 0 0,3 0 0 0,4-6 0 0,1-2 3 16,-8-4 0-16,9-1 1 0,5-4 0 0,-3-2 4 16,0 0 0-16,0-1 1 0,-5-6 5 0,0 3-3 15,5-6 5-15,-4 6 9 0,-8-5 1 0,3-1 1 16,-4 2 10-16,-1 1 3 0,0-1-3 0,-2-4 0 16,-3 5 0-16,0-2-9 0,0 0-4 0,-2 1 3 15,2-3-13-15,-4 2-2 0,4-1 0 0,-7 3-4 0,4 1 0 0,-6-2 1 16,3 2 4-16,-2 0 0 0,-2-2 3 0,-1 0 6 15,-9-1 1-15,1 1 1 0,3-1 6 0,-1 2-3 16,-5-2-2-16,0 5 6 0,-8-6-5 0,5 1-6 16,3 3-1-16,-5 1-1 0,-6-1-3 0,4 5-1 15,5-2-1-15,-11-5 0 0,9 8 0 0,-6 0-3 16,1-1 0-16,6-2-2 16,-7 1-1-16,7-2-2 0,-5 4 0 15,0 0-2-15,2-3-2 0,-5 4 1 0,-2 0-2 0,1 0 1 16,4-1-1-16,-5 2 0 0,-1 1-2 0,2 1 2 15,-6-1-1-15,9 0-7 0,-4 0 3 0,1 2-2 0,-6 2-4 16,3-2-7-16,-1 1-2 0,0 2 2 0,-1 2-6 0,1-2-12 16,-1 4 0-16,0 4-1 0,1-2-2 0,2 4 1 15,-7 1-3-15,4 0 5 0,3 0 0 0,-7-2 13 0,4 2 4 0,1 2-3 16,-6-2 15-16,7-2-1 0,-3 2-5 16,6 2-1-16,2 1-7 0,1 2-24 0,-4-4-9 0,9 1 12 15,-4-1 42-15,-3-1-41 0</inkml:trace>
  <inkml:trace contextRef="#ctx0" brushRef="#br0" timeOffset="12053.47">6266 9363 601 0,'-12'0'27'0,"1"-2"-2"15,4 2-14-15,0 2 13 0,-1-2-28 0,3 0-2 0,-8-4 5 16,2 6-2-16,7-2-6 0,2 3 6 0,-7-1 4 16,-2 1 3-16,3-3 3 0,1 0 3 0,0 3 8 15,7-5-2-15,-7 2 5 0,-4-1 6 0,8-1 2 16,-3-1-1-16,-7 5 2 0,5-1 1 0,1-1-5 16,-6 0-1-16,2-3-1 0,0 3-6 0,-3 2-4 0,-2 1-4 0,3-3 2 15,1 6-7-15,-4-1-2 0,-3 6 0 0,2-2-3 16,3 2-1-16,-5 4-1 0,3-3 0 0,1 2 1 15,-6 0-1-15,2 5-1 0,-3-3-2 0,3 4 5 16,-3-1-1-16,-1 2 0 0,-2 1-2 0,-2 1 1 16,2 1 1-16,-2 1 0 0,-1 2 1 0,2-2-3 15,3 2 0-15,-2 1 0 0,-1-3-1 0,12 4 2 0,-5-3-2 0,8 1 0 16,4-5-1-16,-6 3 0 0,0 2 0 0,6-3-1 16,2 6 0-16,-8-4 0 0,10-1-1 0,-3 2 3 15,-2 1 0-15,5 2-3 0,0-3 2 0,-1 1-2 16,4-2 1-16,0-1 2 0,0 1-3 0,0 1-5 15,5-2 0-15,3 2 1 0,-6-3-4 0,9 1-13 16,0-2-10 0,0 1-1-16,-3-3-16 0,6-1-13 0,3 0-7 0,3-1-5 15,2 5-15-15,2-4-1 0,3-1 0 0</inkml:trace>
  <inkml:trace contextRef="#ctx0" brushRef="#br0" timeOffset="24309.89">10737 6904 217 0,'-3'-8'-23'15,"-1"4"7"-15,1-1 2 0,-3-1-11 0,4-1 25 0,-1 3 2 16,-3-1-5-16,3 0-1 0,0-1 2 0,-4 1-1 15,4 0 3-15,2 1 6 0,-2-1 5 0,-2-1-2 16,3-1 10-16,1 1 1 0,1 0 0 0,0-2 1 0,-2 3 1 16,2-6-3-16,0-3-4 0,0 5 3 0,0 1-6 0,0-5-2 15,2 2 0-15,-2-3-2 0,1 1 0 0,2 2-2 16,1-1-2-16,-4 1-1 0,3 0-2 0,-2-2 1 16,-1-1 1-16,0 1-3 0,0-2 0 0,-1 1 0 15,-1 1-1-15,1-1 2 0,-3-4-1 0,3 1 0 16,-2 3-1-16,3 0 1 0,-2 0 0 0,1 0 2 0,-1 1-1 0,-1-1 1 15,0-2 1-15,1 4-3 0,2-1 3 0,-1-3-3 16,-3 5 1-16,0-3 2 0,1 1-1 16,-1 1 2-16,-2 2 3 0,1-1 4 0,-1 0 2 15,0 2-3-15,-4-2 5 0,2 0-2 0,-1 2 1 0,-2-1-1 16,0-1-3-16,2 2-1 0,1-1-1 0,-3 1 1 16,1 1-3-16,2 2 3 15,-1-2 2-15,-2 0 0 0,3 2 2 0,2 1 0 16,-2 2 1-16,0-2-1 0,0 0-1 0,-1-1-4 15,2 0 0-15,-2-1 0 0,4 4-4 0,-4-5 0 16,1 4 1-16,2-1-1 0,-4 0 2 0,4 2-1 16,-2 0 0-16,3 3 0 0,-2-3 0 0,-3 0 1 15,2-2-1-15,4 5-2 0,-1 0 0 0,-8-2 3 16,2 1-4-16,2 1 4 0,-1-2-2 0,-1 1 0 0,2 1-3 0,-4 0 2 16,-1-4-3-16,2 4 2 0,4 2-1 0,-6-2-1 0,3 2 0 15,-7 1-1-15,6-2 2 0,-3 1-1 0,8 0 0 16,-11 4 0-16,6-3 0 15,-1 0 2-15,-1 0 1 0,3 0 0 0,-5 1 0 0,-4-1 0 0,4 1 0 16,3-4 0-16,-2 0-1 0,-4 4 0 0,2-4 0 16,2 0-1-16,-3 0 3 15,2 0-4-15,0 1 1 0,-3-1 1 0,2 0-2 16,1 3 2-16,-3 0-2 0,2-3 3 0,-7 2 1 0,2 0-1 16,5-1 2-16,-2 2 3 0,-4-1 0 0,1-2 2 15,-4 0 1-15,9 3-3 0,0 0 0 0,0-1 0 16,-4-2-3-16,4 0-1 0,4 1-1 15,-3 1 0-15,-2-2 0 0,5 0-1 0,-6 0-1 0,7 0 1 16,-9-2-1-16,4 2 1 0,1 0 0 0,-3 0-2 0,7 0 1 0,-6 0 0 16,1 0 2-16,-2 2-1 0,5-2 0 0,0 0 1 15,-5 1-2-15,2 3 3 0,1-3-1 0,-3 1 0 16,3 1 0-16,-1 2-1 0,-3-1 0 0,2 1 4 16,-1 0-2-16,-1-2 2 0,-2 3 1 0,0-1-2 15,1 3 1-15,-1-4-1 0,0 4-1 0,2-1-2 16,-2-3 0-16,-2 3 0 0,5-1-1 0,1 0 2 0,2-1-3 0,-5 1 0 15,6-1 1-15,-1 0 0 0,2 1-1 16,1-1 0-16,-4 1 1 0,1 0 0 0,0 2 3 0,2-2-2 16,-5 2 2-16,2-1-3 0,-3 0 3 0,2 3 0 15,3-2-1-15,-4 1-2 0,0 1 1 0,-2-1-1 16,4 2 1-16,-7 0 1 0,6-1 0 0,-4-1-3 16,0 2 3-16,1 3 0 15,-1-1 0-15,0-1-1 0,-2 2 0 0,4 2 0 16,-2-3-2-16,-2 4 2 0,9-6-1 0,-9 5 3 15,2-4 1-15,5 3-5 0,4-1 6 0,-1-2-3 16,1 9 5-16,4-6-5 0,-7 1 1 0,1-2-1 0,4 7 1 16,-5-2-1-16,3-2-1 0,1 0 4 0,-6-1-4 15,1 1 4-15,8 2-1 0,-2 0 0 0,3-2-2 16,1 1 2-16,-4 2-3 0,2 1 1 0,-2-1-1 0,0 2 1 16,2 2 1-16,-2 1 1 0,1 0 2 0,-7 0-3 0,6 5 2 0,-2-2-1 15,1 4 0-15,1 1 1 0,-2 0-4 16,0 0 2-16,2 0 0 0,-1 2-1 0,1-6 1 0,0 4-1 15,1 0-1-15,6-1 3 0,-7 1-2 0,4 0-1 16,-1 0-2-16,4-2 2 0,-4 4-2 0,3-2 2 16,-1 2-2-16,1-1 1 15,-1-1 0-15,1 10 1 0,-1-5-1 0,0 1 1 16,-1-1 0-16,3 3 1 0,-1-2 0 0,-1 2-2 16,2 1 1-16,0-2 0 0,1 2 2 0,1-3-1 15,-1 1 0-15,1 1-2 0,-1 1 2 0,0-3 2 16,3 1-1-16,-2 1-2 0,1-2 2 15,1-3-3-15,3 0 1 0,0 7 0 0,2-6 1 0,-4 4-1 16,3 0 0-16,3-1 2 0,-3-1-4 0,3 5 3 0,-3-2-1 0,3-1 0 16,-2-1 0-16,5-1-1 0,-4 2 1 0,2-2-1 15,-2 2 3-15,2 3-3 0,1-5 2 0,-1 7-1 16,0-3-1-16,-2-1 2 0,2 2-2 0,2 0 2 16,-6 0 2-16,6-3-4 0,-5 5 4 0,2-2-2 15,-2 0 2-15,3 1 0 0,-3-1-1 0,3 0 0 16,-4 0-2-16,3 1 2 0,-3-5 1 0,4 9 0 0,-2-5 1 0,2 2-1 15,-1-1 2-15,0 1-1 0,0-2 0 0,4-1 1 16,0 2-2-16,0-6 1 0,0 1-2 0,-2-6 1 16,-1 1 0-16,6 0-1 0,-1 1 0 0,-4-5 0 15,2-1-1-15,3 3 1 0,-1-5 0 0,1 4 0 0,3-4 1 16,-1 1 1-16,-2-4 5 0,2 1-6 0,5 3 3 16,-7-6-3-1,3 4 1-15,3-5 2 0,-5-1-5 0,5-1 1 0,1-1-3 16,-4 0 2-16,2-2 0 0,0 2-2 0,1 0 0 15,-3-2 1-15,5 0-2 0,-6 2 1 0,3-3-1 0,0 0 0 16,1 0 1-16,-2 1-1 0,2-3 1 0,0 2 1 16,1-4 0-16,-4 2-2 0,5 2-1 0,-4-3 1 15,5 1-2-15,1 2 2 0,-7-4 0 0,10 2-4 16,-4 1 4-16,-1-3 2 0,0-1 0 0,5 0-2 0,-3-5 2 0,1 2-2 31,3 3 0-31,-10-6 0 0,5 1-2 0,4-1 1 0,0 0-1 0,-2 3 0 16,-2-4 1-16,3 3 1 0,-1-6 0 0,-2-1 0 15,4 3 0-15,-2 2-1 0,-1-5 0 0,-4-5 0 16,2 4-3-16,2-7 3 0,-1 2-1 0,-1-2-1 16,1-3 1-16,2 1 2 0,0-1-3 0,2 0 3 15,-1 0-2-15,1-1 0 0,6-2 1 0,-8-2 1 16,2 3 0-16,-2-1-1 0,5 0 2 0,-5-2-1 16,5-1-1-16,-2 3 3 0,-7 0-2 0,9-1 0 15,-2-2 0-15,0 0-1 0,-4 0 1 0,1-2 1 16,0-2 0-16,-1-1-2 0,0-1 1 0,-4 1 0 15,2-2 0-15,3-1 0 0,-1-4 1 0,-4 3-2 16,1-3 1-16,4 1-1 0,-3-3 1 0,0-1 1 0,1 1 0 0,-1-2 3 16,-6 0-3-16,3 0 1 0,-2-2 3 0,-2 4-1 15,7 1 1-15,-11-3 0 0,1 0 0 0,-4 1-2 16,9 4 4-16,-10-2-3 0,4-1 1 0,-7 1-1 16,4 0-1-16,-5-2-2 0,4 1 0 0,-3-4 1 0,-2 1-1 15,9-1-1-15,-6-1 1 0,-1-5-1 0,1 3 0 16,6-1 2-1,-6-2-2-15,3 3-1 0,-4-4-1 0,4-1 2 0,2 2 0 16,-6-1 0-16,4 1-1 0,-5-1 2 0,4-2 2 16,-1 1-3-16,3 1 2 0,-4-2-3 0,3 3 1 0,-2-2 0 15,2 1 0-15,-1 2 0 0,2 3 0 0,-1-4 1 16,-3 3 0-16,4 2 0 0,-4-4 0 0,4 4-1 16,-4-1 0-16,3-1 0 0,-4 2 0 0,4-2 0 0,-3-1 0 15,3 2 0-15,-3 4 0 0,1-6 1 0,-1 4-1 0,-1-4 1 16,4 1 1-16,-5-1 0 0,5 3-1 0,-5-2 0 15,2-6 2-15,1 5-3 0,-1-1 1 0,1 4-2 16,-4 0 0-16,3 1 1 0,1 2-1 0,-3-1 0 16,2 2 1-16,1-2 0 0,-4 2 0 0,2-1 1 15,3 2 1-15,-6-5 0 0,2 3 0 0,2 6-2 16,-3-5 1-16,1 1 0 0,-2 3-1 0,6 2 0 0,-4-2 0 0,0 3 0 16,0-2 0-16,2-1 0 0,-4 6 0 0,1-2 0 15,-2-1 0-15,0 0 0 0,2 3-1 0,-2-2 1 16,0 2 0-16,0 0 0 0,3-1-1 0,-2-1-2 15,-1 4-1-15,0-2 3 0,0 0-5 0,0 0 4 16,0-5-4-16,0 2 1 0,0 1 2 0,0-4-1 16,7 1 0-16,-7 0 1 15,1 1-1-15,-1-4-1 0,2 5 5 0,-1-1-4 16,-1-2 2-16,7 3-2 0,-6-3-1 0,-1 6 2 16,0-2-4-16,0 2 2 0,0 0-2 0,0 1-1 15,0 1 2-15,-3 0-1 0,-2 2 2 0,5 3-1 16,-3 0 0-16,0-2-1 0,-2 1-1 0,4 2 0 15,-4 2-2-15,0-3-4 0,-1 6-3 0,3-4 0 16,1 1-5-16,-6 2-13 0,5 4-10 0,-6 5-3 0,7-6-16 0,-2 4-21 16,-3-3-10-16,4 3 0 0,0-2-27 0,0 5-5 15,0-6 75-15,1-1-47 0,1 6 99 0</inkml:trace>
  <inkml:trace contextRef="#ctx0" brushRef="#br0" timeOffset="41737.91">8000 11551 78 0,'3'-2'-16'16,"-3"2"16"-16,0-3-43 0,0 1 25 0</inkml:trace>
  <inkml:trace contextRef="#ctx0" brushRef="#br0" timeOffset="42925.4">8006 11521 1 0,'-3'0'0'0,"3"-2"0"0,-3 1 0 0,0-1 0 0,1-1 0 15,-1 3 0-15,1 0 0 0,2 0 0 0,0 0 0 16,-8 3 0-16,7-3 0 0,1 3 0 0,-2-3 0 0,1 2 4 16,-6 1 0-16,4-2-1 0,3 3 3 0,-1-3-2 0,-1 1-2 0,1 1 4 15,-4 2-6-15,3-2 1 0,1 0 0 0,-2 2-3 16,1-1 0-16,-1-1 1 0,0 5 1 15,1-5 1-15,1 4 1 0,-3-4 9 0,1 2-2 0,0-2 1 16,2 1 8-16,1 1-9 0,-2-2 5 0,0 0-2 16,2-1-6-16,0 1-7 0,0 0-3 0,0 0-1 15,0-1-6-15,2 0-1 0,0-2-1 0,1 0-4 0,-2 0 2 0,6 0 4 16,-6-2 1-16,2 0 3 0,2-1 3 0,-3 0 0 16,-1 2 4-16,-1-3-2 0,2 3 1 0,-2-2 1 15,0 1 0-15,1 1 0 0,-1-3 1 0,0 3 6 16,0-1-4-16,0-1 0 0,0 3 3 0,0 0-4 15,0 0 3-15,0-1-3 0,0-1-2 0,0 0 0 16,0 1-2-16,0-5 2 16,0 4 0-16,0-3-4 0,2 1-2 0,-2 0 6 15,0 1-5-15,1-1 1 0,3-3 4 0,-4-2-7 16,1 1 6-16,1-1 1 0,-1-1-1 16,1-1 1-16,-1-3 0 0,6 0 0 0,-4 1 0 0,-2-3 0 15,3 4 0-15,0-1 2 0,-1 1 3 0,1-2-2 16,-3 1 3-16,1-1 5 0,2 0 0 0,0 3 1 15,-1 3 3-15,1-6-6 0,0 6 2 0,-3 0 2 0,2 2-8 0,-1-4 0 16,3 4-1-16,-4 1 2 0,-1-6-1 0,2 5-2 16,-1-2-2-16,1 2 3 0,0-1-3 0,4 6 2 15,-5-4 0-15,1-1-4 0,0 3 1 0,2 1 1 0,-1 1 3 16,-3-4 2-16,2 5 0 0,-2 0 9 0,0-2 1 16,0 1 2-16,0 1 10 0,0 0 0 0,0 0-1 0,-2 3 4 15,2 2-1 1,-1-4-5-16,1 4-2 0,-2 1-1 15,2 0-3-15,-3 2-1 0,3-1-10 0,-3-1-1 0,1-3-2 0,1 8 4 16,-2-5-2-16,0 2-7 0,-1 5 3 16,3-4-1-16,-1 5-1 0,1-3 3 0,1 7-5 0,0-6 5 15,0 6 4-15,0-4 0 0,0-2 5 0,1 2 1 16,1-1 1-16,-2 4 4 0,1-4 0 0,1 1-6 16,4 0-2-16,-4 2 0 0,-1 0-7 0,3-2 4 0,-3 2-3 0,4-1-2 15,-4 1 2-15,1 1 0 0,0 1-2 0,-1-1 4 16,5 0-4-16,-2 1 2 0,0 0-5 0,4 3 3 15,-5-4-1-15,0 4 1 0,2 1 2 16,-3-2-5-16,-2 2 0 0,1 3 0 0,-1-3 2 0,-1-1 1 16,2 2-3-16,-1-2 2 0,0-4 3 0,-1 2-2 15,1-5 2-15,-7 0 1 16,6 0 0-16,-4-3 2 0,2 4-2 0,-2-3-1 16,4-4 1-16,-1-3 0 0,-1 6-2 0,1-7 1 15,-1 0-1-15,3-3 0 0,0 1 0 0,-3-1 0 16,2 6 1-16,-1-4-1 0,2-3 0 0,0 0 1 15,0 0-2-15,0 0 3 0,0 0 0 0,-2 0-1 16,2-3 2-16,-1 3-2 0,-1 0 2 0,-1 0 3 16,2 0-1-16,-3-2-1 0,4-4 2 0,-3 4 0 0,3-4 1 0,-1-4 1 15,-2 3-1-15,-2 0-2 0,5-1 0 0,-2-3 3 16,-1 5-4-16,0-3-3 0,0-1-3 0,1 2 1 16,2-6-4-16,0 0 0 0,0 2-1 0,0 1-1 15,0-2 1-15,0-1 0 0,2 0 2 0,-1 1 0 16,1 4 0-16,3-2-1 0,-2 0 0 0,-2-2 2 15,3 4-1-15,2-1 1 0,-3 1-1 0,3 1 0 0,-1-2 1 0,0 1 1 0,1 1-2 16,2 3 0-16,1-1 0 0,-1 0 1 0,5 1 0 16,-1 0-1-16,-4 1 0 0,5-1 0 0,-5 0 0 15,-4-1 3-15,4 1-3 0,5 4 0 0,-7-4-2 16,4 2 2-16,5 0-1 0,-7 1 1 0,6 2-2 0,0 0 0 16,-4 0 1-16,2 0-1 0,1 0 0 0,1 0 1 15,-6 3-2-15,1-1 1 16,7-1-1-16,-6 1 0 0,10-1 1 0,-7 3 2 15,-1-3 1-15,-1 4-3 0,3-2 2 0,1 0 0 16,-3-1 0-16,1 2 3 0,-1 3-3 0,1-3 0 16,0 0 1-16,-1 0 0 0,-1 3 0 0,2 2-1 15,-2 2 0-15,-2-1 1 0,2 1 0 0,-1 4-1 16,1 1 0-16,-4 0 0 0,3 3 0 0,-1-1-1 16,-2 1 1-16,0 7 0 0,3-4 0 0,-7 0 2 0,2 3-2 0,1 5 5 15,-4-5-1-15,-1 0 3 0,1 3-1 0,-2-3 3 16,0 4 2-16,0-4-7 0,0-3 6 0,-2 2-2 15,1-1-2-15,1-2-2 0,-2-4 1 0,-1 0-4 16,-2 0 0-16,2-4-8 0,2 0-12 0,-1-2-5 16,-3 0-14-16,2-3-56 0,1-4-28 0,2-1 40 15,0-3 83-15,-1 2-80 16</inkml:trace>
  <inkml:trace contextRef="#ctx0" brushRef="#br0" timeOffset="43157.3">9198 11824 683 0,'-6'2'93'0,"1"-5"-143"0,5-2-12 0,2 3-53 16,-4-1 93-16,2 2-43 0,0-1 65 0</inkml:trace>
  <inkml:trace contextRef="#ctx0" brushRef="#br0" timeOffset="43658.41">9192 11823 203 0,'-3'1'53'0,"3"1"-52"0,0-2 12 0,0 0 49 16,0 1-32-16,0-1 0 0,-2 5-9 0,2-3-3 0,0 1 0 16,0 0-9-16,0 2 10 0,0 1 1 0,0-4 2 15,0-2 12-15,0 0 3 16,0 0 2-16,-1 0 2 0,-4-2 4 15,3-1-12-15,-2 0 2 0,1-4-3 0,-2 6-9 0,0-4-6 16,0 5-2-16,-1 0-3 0,1-5-4 0,1 5 0 16,-3-1-3-16,4 1-2 0,-3 0 1 0,0 0-2 15,-1 0-1-15,3 0 0 0,-1 1-1 0,-3 7-2 16,3-5-2-16,-2 2 3 0,3 3-2 0,-2 0-2 16,6-2 1-16,-3 2-2 0,1 0-1 0,-1 3 1 0,-1 0 1 0,2-2-2 15,-1 2 3-15,-2-1-2 0,-1 6 1 0,3-4 0 16,3 1 1-16,-2-5-1 0,2 1-2 0,3 5 3 15,2-3 0-15,3 3 0 0,-3-6 2 0,1 5-1 16,-1-4 3-16,4 4 2 0,-6-4-1 0,-1-4 1 16,4 1 3-16,-3-1 0 0,3 0-1 0,1-1-3 15,1 1 0-15,-1-2-3 16,3-3 0-16,2 0-3 0,-2 0-4 0,2-3-1 16,-1 3-3-16,2-3 1 0,0-5-4 0,-4 0 0 15,5 4 1-15,2-3 1 0,-2 1 0 0,2 0 5 16,-4-7 3-16,1 4-3 0,1 2 6 0,2-4 0 15,-3 3 1-15,1-4-1 0,-5-1 0 0,2 1 1 16,-1-1-1-16,-4 4 2 0,3-2 0 0,-4 1 2 16,1-2-1-16,-4 4 2 0,-1-3 0 0,1 0 0 0,-2 1 1 0,2 1-1 15,-2-4 0-15,-4 2-1 0,3-3 1 0,-1 3 3 16,-6 0-2-16,5 0 3 0,-3 3 0 0,0-4 0 16,-4 2 3-16,4 4 3 0,-2 0 4 0,-3-1-2 15,3 3 7-15,-1-1-3 0,-4 2 1 0,1 0-4 0,-3 1 0 16,1 0-6-16,-3 2-6 0,3 0-2 0,0 4-9 0,-2-1-18 31,3 1-13-31,-1 1-2 0,0 1-25 0,3 1-55 0,0 1 88 16,2 3-38-16,2-3 71 0</inkml:trace>
  <inkml:trace contextRef="#ctx0" brushRef="#br0" timeOffset="43890.25">9593 11771 433 0,'-11'-3'25'0,"2"-2"-59"0,4 0-36 0,3 0 169 15,2-1-224-15,2 0 9 0,0 1-37 0</inkml:trace>
  <inkml:trace contextRef="#ctx0" brushRef="#br0" timeOffset="44729.58">9607 11719 116 0,'3'0'37'0,"7"1"2"0,-5 1-6 16,1 0 6-16,-6-1-35 0,2 2-4 0,1-1 9 15,3 1 3-15,-6 0-5 0,0-1 9 0,0 2 9 16,3-2-2-16,2 3 6 0,3-2 3 0,-7 3-3 15,7 0-3-15,-5 1 4 0,5 2-7 0,-8 2-8 16,3 3 1-16,-1 2-5 0,-1-2-5 0,3 2-2 16,3-3 3-16,-5 2-3 0,1 3 2 0,2 0-4 0,-2-3 4 0,2 2-1 15,-4 0 0-15,-1 1 5 0,3 0 1 0,-3 1-4 0,-3-5 7 16,6-1 0-16,-3 1-1 0,0 2 4 0,0-3-1 16,-3-2 3-16,0-2-3 0,2 5-2 0,-1-4 2 0,0-1-2 15,2 0-1-15,-7-5 1 0,5 2-3 16,-6-5-1-16,5 3 4 0,1-3 0 0,1 2 0 0,-4-3-1 31,0 0-2-31,2-1 3 0,2-2-2 0,2 1 0 16,-2-3-4-16,-6-1 0 0,7 0-2 0,0-1-2 0,0 0 1 15,0-3-3-15,0-1-1 0,0 0-2 0,-3-5 0 16,6 2-1-16,1-2-1 0,-4-2-1 0,7 0-3 16,3 1 4-16,-4-3-4 0,2-1 0 0,8 7-1 0,-2-6-1 15,3-1 1-15,0 2 3 0,-2-6-1 0,5 3-2 16,-1 2 4-16,3-1 0 0,-2-2 3 0,-1 0-1 0,2 3 0 0,-1 3-1 15,2-1 3-15,-1 3 0 0,-4-3 0 0,2 4 0 16,1-1-2-16,2 3 2 0,-6 1 1 0,6 0 1 16,-6 0-1-16,-2 4 1 0,0 0 2 0,-1 3 0 15,-1 0 3-15,-1 3-4 0,3 1 4 0,-6 0-1 16,-1 3 0-16,5 2 1 0,1 1 0 0,1 2 3 16,-3 3-1-16,-2 1-2 0,-4 3 2 0,5 0-4 0,2 3 1 0,-9 1 1 15,-1 3-6-15,-1 0 2 0,4 1-2 0,-2 1 0 16,-1-1 1-16,-2 4 0 0,-2-2 2 0,4 2 0 15,-1-3 2-15,4-1-1 0,-8-4 5 0,-2-2-5 16,10 5 4-16,0-6 3 0,-5-5-2 0,0 3 0 16,0-4 3-16,0 1-2 0,1-2-4 0,6 4 3 15,-4-7-5-15,0 0 4 16,-2 1-2-16,-1-6 0 0,2 4 1 0,-4-5-2 16,2 0 4-16,0 0-3 0,0-3-1 0,0 0 1 15,0-4-5-15,2 3-1 0,-2-4 0 0,8 1-2 16,-2 0-1-16,2-6 2 0,-3 0-5 0,-1-4 1 15,4 3 1-15,2-3-1 0,1-2 1 0,-5-3 3 16,4-5 0-16,1 3-3 0,0-1 3 0,1 2 0 16,4-2 0-16,-4 3 1 0,6-2-1 0,1 2 0 0,-4 3 0 0,0-1-1 15,3-1 1-15,0 2-1 0,-3 2 1 16,6-2 0-16,-5 3-1 0,-1 1 1 0,4 0 0 0,-3 3-1 16,1 1 1-16,2 0 2 0,-2 1-1 0,4 4 0 15,-5 1 1-15,-1 2 0 0,-1 0 0 0,7 3 1 0,-10 0-1 16,8 2 4-16,-7 4 1 0,-2 2 1 0,7-2 3 0,-3 5 5 31,5 2 2-31,-5-1-3 0,4 4 6 0,-7 1-1 0,8 1-5 16,1 1 1-16,-9 1-4 0,8 0-1 0,-3 1-2 15,-5 2 2-15,1 3-7 0,1 4-2 0,-8-5-1 16,4 1 2-16,-3 1-3 0,4-3-5 0,-7 1-6 16,2-1-5-16,-1-2-6 0,-2-7-32 0,-1 3-15 0,-1-4-7 15,2-2-41-15,-2 6-62 0,5-4 126 0,-2-8-64 16,-3-4 117-16</inkml:trace>
  <inkml:trace contextRef="#ctx0" brushRef="#br0" timeOffset="45331.06">11758 11455 1406 0,'-5'0'106'0,"-1"-2"-129"0,2-1-21 0,-3 0 87 16,5 3-149-16,-1 0-34 0,0-3 39 0,3 6 0 15,-5-3-18-15,2 1 88 0,-2-1 3 16,-3 3 3-16,-1-3 96 0,-1 0-17 0,-1 4 3 0,-11-4 7 0,11 0-22 0,0 1-18 16,2 5-6-16,-4-1-8 0,-4 3-15 0,4 0-5 15,4 3-1-15,9 3-1 0,-11 2-3 0,-3 0 4 16,4 1-2-16,4 3 4 0,5 1 2 0,-3 2 1 15,-5-1-1-15,3 4 3 0,-1-1 0 0,6 0-3 16,-1 2 4-16,1 1-4 0,-3-1 2 0,4-2 3 16,0 0 1-16,2 0-3 0,0-3 4 0,-1 0 1 0,1-3-1 0,6-6 2 15,-5 1-1-15,6-3 0 0,-1-2 1 0,0 1-1 16,-3-2 1-16,3-5-3 0,1 0 1 0,-11 5 1 16,9-8-1-16,-4 4 0 0,5 0-1 0,-8-8-1 15,11 4 2-15,0 0-1 0,-2 0 1 0,12-3 0 0,-9 3 0 16,1 0 0-16,1 0 0 0,6 3-2 0,-4-3 0 0,-5-6 0 31,3 1-4-31,-1 1 2 0,-2-4-3 0,3-2-4 0,-1 4 1 16,-1 0 1-16,-1-5-4 0,5 5 6 0,-3-1-4 15,-2-1 0-15,-4 2 5 0,1 0 3 0,2-5 2 0,-6 0-2 16,4 0 3-16,-3 1 5 0,-2-5 4 0,2 0 0 16,-2-2 5-16,-3 1-1 0,0 2 1 0,0-3 0 15,-2 0-3-15,1 1 1 0,-5-1-2 0,1-1 0 16,-6 3-2-16,0-1 6 0,-2 0 0 0,-1 0 0 0,-2-1 3 0,-2 5 0 15,0-1 0-15,-2-1 4 0,-5 1-4 0,3 1-6 16,-2 1-2-16,0 1 1 0,1 1-7 0,1 1-3 16,0 2-4-16,-5-1-5 0,5 4-3 0,0 0-18 15,5 0-8-15,-5 3-5 0,7-2-22 0,1 1-51 16,3 1-23-16,2 0 40 0,4 1 99 0,-3 2-87 16</inkml:trace>
  <inkml:trace contextRef="#ctx0" brushRef="#br0" timeOffset="45547.33">12664 11645 1249 0,'-2'-3'-18'0,"1"0"-47"0,1 0-9 0,-4 1 23 0,4-1-92 0</inkml:trace>
  <inkml:trace contextRef="#ctx0" brushRef="#br0" timeOffset="46048.12">12662 11591 113 0,'-5'-3'138'0,"2"2"-8"0,2-1 0 0,-1-1-97 0,-1 1 24 15,0-1 1-15,1 0-48 0,1 2-3 0,-3-3 2 0,4 1-11 16,-1 0-2-16,-1-2 12 0,-2 2 5 0,-1 0 4 15,2-3 15-15,-4-2 6 16,3 3 0-16,-7-1-3 0,3-2 7 0,-2 2-17 0,-1-2-2 16,-3 0 0-16,-1 3-20 0,-1 1-7 0,0-1-5 15,0 3-2-15,-3 2-8 0,-4 0-4 0,7 4-6 16,-3 2 0-16,-1 0-7 0,1 4 0 0,0-1-11 0,6 4-1 16,1 1-9-16,9 5-16 0,-5-2 1 0,6 2 7 15,4 4-22-15,4 1 25 0,5-2 4 0,-8 2 0 16,8-4 28-16,0-1 20 0,-3-2 6 0,10-1 6 0,-4-5 20 0,1-2 5 15,0 1 5-15,7-5 0 0,-5-1 6 0,6 1-3 16,0-5 2-16,-3-2 0 0,4 2-1 0,1-1-4 16,0-1 3-16,-2-2-3 0,1-3 0 0,0 4-1 15,-4 2 1-15,1-6-2 0,-1 3 1 0,0-1 2 16,-4-2-2-16,-2 4 0 0,4 2 2 0,-3-2-5 16,0 1 0-16,-4 2-1 15,1 0-4-15,-1 2-4 0,2 1-1 0,-1 3 0 16,-7 0-3-16,6 4-3 0,-11-1-2 0,11 2 1 15,-9 0-3-15,-2 0-3 0,0 3-1 16,0 2-2-16,0 3-2 0,-4 1 0 0,8 2 0 0,-4 1 0 16,-2 2 2-16,2 3-1 0,0 0 0 0,-8 2 0 15,3 0 1-15,-6 0 3 0,-1 3-1 16,-4 2-2-16,4-1 4 0,-6 1-2 0,1-2 1 0,1 0 2 0,2 0-3 0,-3 0-2 16,4 3 2-16,-1-1-2 0,0-4 0 0,0 7-1 15,-2-5 3-15,0 2-1 0,-3-2 0 0,2-2 2 16,-5-9-4-16,3 6 6 0,-1 1-2 0,-5-10-3 15,3 3-2-15,-4-8-1 0,1 1-3 0,-5-2-6 16,7 3-9-16,-4-8 1 0,-4-4-9 0,-1 4-21 16,-1-5-15-16,3-3-3 0,2-1-29 0,0-2 1 0,-9-8-19 0</inkml:trace>
  <inkml:trace contextRef="#ctx0" brushRef="#br0" timeOffset="46765.7">13416 11634 1 0,'20'8'0'0,"4"3"2"0,-1-3 0 0,-6 0 10 16,7-2 5-16,-2 0 4 15,5 0 12-15,-2-2 13 0,-1-1 2 16,-4-2 2-16,4 1 15 0,1-2-5 0,-3 0 4 15,-3-2-5-15,-4-2-1 0,3-1-11 0,-1 0-2 0,-3-1 2 16,-1-2-13-16,-1 0-7 0,1-3-4 0,-2 3 0 16,-2-3-8-16,2 0 3 0,-6 2-3 0,1-1-1 15,-1 1 4-15,-2-1-2 0,2 3-2 0,-2 0 1 16,-3-1-3-16,0 4-2 0,0-4-1 0,0 5-1 0,-1-2-3 0,-1 0-3 16,-3 2 4-16,2 0-3 0,0-2-1 0,-3 2 3 15,1 3 1-15,-4-5 0 0,-2 4 3 0,-2-1 3 16,0 1-1-16,4 1 2 0,-2 0 2 0,-6-2 3 15,-2 1-1-15,-2-1 0 0,2 0 2 0,5 1-2 16,-3 1 1-16,-3-2-1 0,-4 1-2 0,2 1-2 16,1 0-4-16,3-2 4 15,2 4-5-15,-9-4 0 0,4 4-1 0,2-1-3 16,-1-1 0-16,3 3 0 0,4-1-3 0,-7 3 3 16,2-2-3-16,4 2 0 0,-6 1 0 0,2 0-1 15,3 4 0-15,-4-4 0 0,1 2 1 0,3 3-1 0,1 0-1 16,1 0 1-16,0 0-1 0,1 3 1 0,2-2 0 0,1 3-4 15,3 2 0-15,-4-1 4 0,2 1-2 0,4 0-4 16,0 1 2-16,-3-1 0 0,3 5 1 0,3-3 0 0,-1 1 2 16,2 4-6-16,0-5 5 0,0 0 3 0,2 1 2 0,3 4-3 15,1-7 3-15,0 5 1 0,2-2 1 0,1-2 3 16,3 1-1-16,0 3-4 0,2-2-1 0,2-3 2 16,1 4-3-16,-1-4-2 0,4 2-5 0,-2-2-1 15,4 1-3-15,1-4-13 0,-1-2-4 0,2-2-3 16,-2-2-15-16,3-4-16 0,2-2-12 0,1-2-1 0,2-3-21 0,-6-7-12 15,4-4-15-15,5-3 17 0,2-4 105 0,1-2-75 16</inkml:trace>
  <inkml:trace contextRef="#ctx0" brushRef="#br0" timeOffset="47451.67">14325 11491 1176 0,'-5'0'55'16,"5"0"7"-16,0 0 13 0,-2 1-137 0,2 3 52 0,0 0-74 0,5 3 39 16,-8-1 4-16,8 3-5 0,-2 2 45 0,-3 0 8 15,0 3 12-15,-2-1 0 0,-4 1 11 0,4 2-13 16,4 3-3-16,-5 0 1 0,-2 0-15 0,5 1 0 15,2 4-2-15,-1-2 0 0,7 0 0 0,-6-2 2 16,-7 2 0-16,8-3 4 0,2 1 0 0,-5-2 0 0,-3-3 4 16,-2-2-4-1,0 1 2-15,4 0-1 0,-1-4-1 0,-4 1 3 16,3-6-3-16,-7 4 3 0,9-4-2 0,-1-1 0 16,1 3 1-16,1-6-1 0,-4-1 0 0,-5-4-1 0,3 4-2 15,3-5-1-15,-1 5-2 0,3-5 1 0,-7 0-4 0,5 1 1 16,4 4-3-16,3-2 3 0,-6-4-2 0,5 4 4 15,3-1 1-15,-2 0-3 0,3-7 3 0,-7 3 0 16,-1-4 2-16,4 3-1 0,8-3-1 0,-8-3 0 0,-3-4-1 0,0-2 1 16,0 4 0-16,8-3 0 0,-3-1-1 0,-5-2 1 15,4-2 0-15,4 2-3 0,3 0 1 16,-4 0 2-16,-1-2-2 0,-1 2 0 0,7 0 0 0,1 0 1 16,-4 2 1-16,5 1 0 0,-4-3 0 0,2 3-3 15,4 0 2-15,3 4 1 0,-6-1 0 0,4 3 1 16,-1-1 0-16,-4 0-1 0,10 5 0 0,-6 1 0 0,1 1-2 0,1 3-2 15,-1-1-2-15,-1 3 1 0,1 2-2 0,-1-1 1 16,-2 2 0-16,3 1-2 0,-3-2 1 0,2 3 3 16,0 2-3-16,-2 0 4 0,-2 1 0 0,3 3-1 15,-1-1 1-15,0 0 0 0,0 3 1 0,-1-2 2 16,-2 6 3-16,3-4-2 0,-2 1 5 0,-2 5 2 16,1-1-1-16,0 3 1 15,-3 0 2-15,0 0-1 0,1 3-2 0,-4 1 2 16,-4-2-2-16,9 1-3 0,1 2 5 0,-11 1-3 15,1-2 0-15,2 1 2 0,-6-2-2 0,2 0-1 16,9 3 1-16,-5-1-1 0,-8-1-3 0,5 1 1 16,0-1-2-16,-2 1 0 0,2 1-1 0,7-4 1 15,-15-4 1-15,6 5-9 0,-7-5-5 0,6-3-4 16,-5-1-11-16,6-4-43 0,-1 2-21 0,-8 1-6 0,5-3-52 0,1-7 1 16,2-2-34-16</inkml:trace>
  <inkml:trace contextRef="#ctx0" brushRef="#br0" timeOffset="48655.04">15531 11338 992 0,'0'0'-12'0,"-3"3"-43"0,1-1 0 0,4 1-30 16,0-1 3-16,-2 2 0 0,4 3-24 0,1-3 94 16,-2 0 8-16,4-4-3 0,0 4 99 0,-7 3-20 0,4-3 9 15,3-2 11-15,-7 1-29 0,0 2-16 0,5-2-10 31,3 2-4-31,-6-1-18 0,1-1 0 0,5-1 0 16,-2 1-1-16,6-1 2 0,1-1 5 0,-4 4 0 0,-1-3 0 16,-3-2 7-16,8 1-9 0,-1 5 1 0,-4-2 0 0,2 3-9 15,-3-7-3-15,0 2-5 0,8 4 1 0,3 2-5 0,-3-2 1 16,0-1 0-16,3 5-3 0,-3-4 1 0,8 5-1 16,-4-2-1-16,0-1 3 0,-2 0-3 0,-1 0-1 15,4-2-3-15,-4-1 1 0,5 1-2 0,-6-1-3 0,1-2 1 0,3-1-1 16,-2-2-3-16,-1 0 5 0,1-2 0 15,-3-1-1-15,2 0 5 0,-3-3 1 0,-2-1 1 0,0-1 3 16,-3 1-1-16,0-1 4 0,-2-2 2 16,2 1 0-16,-7-1 4 0,6 1-2 0,-3-4 0 0,-4 2 0 15,2-1-2-15,1-4-2 0,-3 5 1 0,-2-2-2 16,-1-2-1-16,0 5-2 0,-3 1-1 0,0-4 1 0,-4 2-4 0,1 2-1 16,1-5-1-16,-5 1 1 0,2 2-3 0,-1-5 2 15,-3 4 0-15,-3 4-1 0,0-2 3 0,-4-1 2 16,3 2 2-16,-3 6-2 0,-1-2 3 0,4 4 1 15,-5-1 0-15,-2 2 2 0,4 0 0 0,-4 5 1 16,4-1-1-16,7 1-2 0,0 0 1 0,0 4 3 16,2 1-3-1,2 1 2-15,-3 3 1 0,5 5-2 0,-2 0 2 16,0 4 1-16,1 4-1 0,5-2-2 0,1 3 2 0,-6 1 0 16,10 4 0-16,0-2 2 0,-1 2-2 0,1 3 0 15,0-3 2-15,0 5-3 0,0-2 0 0,9 1 2 16,-6 0-3-16,7 0 1 0,4-8-3 0,0 6 0 15,8 1 0-15,-5-4-20 0,8-2-23 0,-7-1-6 16,4-5-33-16,0 1 2 0,-3 2-35 0</inkml:trace>
  <inkml:trace contextRef="#ctx0" brushRef="#br0" timeOffset="49202.76">16577 11245 1493 0,'-6'2'97'0,"4"-2"-167"0,1 3-20 0,-1 0 90 16,-4 4-177-16,1 4 49 0,1 0-41 0,-4 4 26 15,-3 1 35-15,0 1 123 0,3 2 5 16,-3 5 17-16,0-4 123 0,1 2-63 0,6 2 5 0,-9-4-1 16,13 7-71-16,-2 3-11 0,-5-2-10 0,3 4-4 15,-5-1-11-15,7 1 3 0,-2-1 2 16,-3 5 0-16,0-4 3 0,2 1-1 16,5-5 4-16,-5 0 0 0,2-1 0 0,0-2 2 15,6-3-2-15,2-3 0 0,-1 2 2 0,0-2 0 16,-9-4-1-16,13-1-1 0,1-1 1 0,-9-4-2 15,3 4-3-15,0-8 4 0,-1-4-4 0,7 2-2 16,2 1 1-16,-4-4-2 0,2-2-1 0,4-1-2 16,-1-2 1-16,1 4 0 0,-1-6-2 0,-1-2 2 15,2 1-1-15,0 2-1 0,-1-8 2 0,-1 3 2 0,-1-4 1 0,-1 0 1 0,2-1 1 16,-3-1 0-16,-2-2 5 0,2-8-2 0,-5 5 3 0,-1 0 1 16,-1-3-1-16,-1-4 0 0,-1 0 2 0,-2 0-2 15,-4-1-2-15,1 2 5 0,-5-5-4 0,0 3 1 16,-1 0 3-16,-1 0-1 0,-3-3 3 15,4 7 1-15,-3 0 1 0,-3 1-4 0,2 3 3 0,-1-1-8 16,-1 2-5-16,-2 4 2 0,4 1-9 0,0-1-11 16,1 1-9-16,2 2 0 0,0 3-12 0,4 2-19 15,1-2-10-15,3 3-6 0,-1 1-21 0,-6 6-34 0,7 2-20 16,-8-1 28-16,5-3 122 0,-1 3-96 0</inkml:trace>
  <inkml:trace contextRef="#ctx0" brushRef="#br0" timeOffset="49688.23">16870 11330 1268 0,'0'4'-48'0,"0"-4"291"16,0 6-396-16,-5-1 18 0,5-1 37 0,-1 6 12 16,1-2 23-16,0 4 60 0,0-2 8 15,0 2 11-15,3-2 59 0,3 2-33 0,-4 4 3 0,2 1-1 16,6 0-36-16,-4 6-2 16,-1-1-6-16,-1 3-2 0,6-2-3 0,-10 4 4 15,3-5 1-15,6-1 2 0,-5-1 4 0,7-3 4 16,0-3 0-16,1-1 2 0,-7-2 3 0,15 2-2 15,-4-7-1-15,-3 0 1 0,1-1-2 0,3-2 0 16,-7-1-1-16,8-1-1 0,0-1-1 0,-4-3-1 16,0 0 0-16,5-2 0 0,5-1-2 0,-9-2 1 15,10-1-2-15,-3-2 1 0,-1 1-2 0,1 1-3 0,3-2 1 0,-3-2-1 16,-5-1-4-16,4 0 3 0,-4-2-2 0,-1 2 1 16,-2-3 1-16,0-1-3 0,-1 1 4 15,-4 1-1-15,2 1-1 0,-6-4 0 0,1 1 2 0,-4-1 0 16,1-1 0-16,-3 3 0 0,0-2-4 0,-3 0 3 15,0 3-2-15,-5 2-7 0,3-3-2 0,-3 4-1 16,-3 2-6-16,7-1-12 0,-8 5-5 0,3-2-1 0,0-2-13 0,-1 3-18 16,-1 3-21-16,-1 1-12 0,1 2-26 0,1-4 2 15,1-1-29-15</inkml:trace>
  <inkml:trace contextRef="#ctx0" brushRef="#br0" timeOffset="50158.36">17902 11160 1472 0,'0'0'60'0,"0"0"-104"15,0 0-22-15,0 0 152 0,0-1-237 0,0-1 24 0,0-1 41 0,1 0-7 16,-1 3 40-16,0 0 64 0,0 0 10 0,-3-3 12 15,0 3 65-15,0 1-40 0,-3 1-1 0,2 1-4 16,0-3-43-16,-4 5-7 0,0-2-4 16,2 2-5-16,-5 1-7 0,0-1 9 0,0 1 0 15,-7 0-2-15,3 2 8 0,-6 0 5 0,-1-2-4 0,0-1 6 16,2 5-1-16,-4-4-6 16,4 2 5-16,-1 3-3 0,5 1-4 0,2-2-1 15,-1-1-1-15,-1 4-2 0,0-5 0 0,3 7-2 16,1 1-5-16,1-2 4 0,0-1-5 0,3 1-1 15,0 5-3-15,8 1 3 0,0-2-4 0,2-1-2 16,6-1-1-16,-4 3 1 0,7-1-2 0,2 3 2 16,1-2 1-16,8 1-1 0,-8 2 3 0,11 0 6 15,-7 0 2-15,5-3-1 0,4 3 6 0,0-1 1 0,-2-1-1 0,-1-1 4 16,4-3 1-16,-5 1 1 0,4 2 2 0,-5-2-1 16,-1 0 4-16,-4-1 1 0,-1-3 0 0,-2-2-1 15,-3 1 3-15,-2-4-5 0,-4-2 0 0,1 2-3 16,-4-1-4-16,-2 0-1 0,-6 0 0 0,1-1-2 15,-8 0 0-15,-4 7-11 0,-5-5-8 0,-3-5-5 16,-8 3-16-16,4-1-101 16,-11-3 121-16,-11-4-42 0,1-3 66 0</inkml:trace>
  <inkml:trace contextRef="#ctx0" brushRef="#br0" timeOffset="50775.79">19462 11288 1180 0,'-1'0'78'0,"-1"-5"-75"0,2 4-111 16,-5-6 163-16,-1 6-273 0,1-2-1 0,-4-4 129 15,-4 4 7-15,1 0-31 0,-3 1 149 0,1 2 12 0,-5 0 26 0,2 2 23 16,-3-4 2-16,1 4-37 0,2 4-11 0,-7-1-6 16,2-2-41-16,0 2-1 0,0 4-3 0,-3-4-3 15,3 6-1-15,-5-3 5 0,3 0 2 0,-1 1 5 16,3 2 4-16,-3-1 7 0,5-4 5 0,-3 7-2 15,-2 1 9-15,8 0-6 0,-2-3-2 16,8 0 5-16,-3 3-8 0,3 3-2 16,5 2-4-16,-2-1-3 0,6 0-1 0,1 4-1 15,-1 4-1-15,-1 0 0 0,-2 4-1 0,10-1 0 16,0 2-1-16,-1-1 3 0,4 3-2 0,-3 0 2 16,4-3 1-16,2 0-5 0,4 1 4 0,2 1-4 15,-8-6-1-15,10 3 1 0,-3-6-4 0,-4 4-9 16,6-2-7-16,4-6 3 0,-5-2-12 0,4-1-20 0,5-2-12 15,-2-4-6-15,3-4-25 0,-2-4-25 0,2-6-10 0,1 0-8 16,0-7-29-16,-3-8 0 0,5-8-12 0</inkml:trace>
  <inkml:trace contextRef="#ctx0" brushRef="#br0" timeOffset="51261.54">20002 11450 1116 0,'4'-2'137'0,"-4"-2"-133"0,0 2-29 0,2 0 177 0,-2-1-191 16,2 0-1-16,-2 3 25 16,0 0 3-16,0 0-8 0,0 0 30 0,0 0 11 15,-5 0 1-15,0 3 5 0,2 2 5 0,0 1-11 16,-4 2-4-16,1 3-2 0,-2 2-15 0,4 1-3 15,-4 3-3-15,3 2 6 0,-6 2-5 0,6 1-1 16,-3 3 0-16,4 0 2 0,-4 0 2 0,3 0 2 16,0-1 2-16,2-1-5 0,2 1 6 0,1-2-4 15,1-5 3-15,1 2-1 0,4-3-2 0,-1-3 1 0,0-1-2 0,2-4 0 16,3-3 2-16,-4-2 4 0,4 2-2 0,1-5 1 16,-4 1 3-16,4-2-4 0,0-4 3 0,2 2 1 15,0-2-3-15,-1-3-1 0,1 2 0 0,-1-4 0 16,3 1 1-16,-3 1 1 0,2 0-3 15,-1-1 0-15,-2-4 1 0,1 4 0 0,-1-2 3 16,-1 0-4-16,-5 0 1 0,4 1 0 16,-6-2 2-16,2 1 2 0,0-2-1 0,-5 2-3 15,0-1 3-15,-2-3-3 0,-1 1 0 0,-3 0-2 16,-1-2 2-16,0 1-3 0,-5-3 0 0,3 3-1 16,-5-3-1-16,0 3 3 0,-4-1-3 0,1-1-4 15,0 1 1-15,0 0-10 0,-4 3-2 0,5-1-14 0,-1 3-38 16,3 3 25-16,1-1-41 0,1 1-7 0,4-1-47 15,-2 2 15-15,3 1-29 0,2 3 0 0,0-2-7 0</inkml:trace>
  <inkml:trace contextRef="#ctx0" brushRef="#br0" timeOffset="51793.95">20846 11359 1057 0,'-3'-2'79'0,"3"-1"-79"0,-1 3-27 0,-1-3 32 0,-3-5 10 16,-1 3-115-16,3 5 43 0,-5-1 21 0,0 2-24 0,-1 6 62 15,-2-3 14-15,-2 7 12 0,1 7 15 0,-1 0 10 0,-1-2-41 16,0 8 8-16,-7-1 5 0,5 3-23 0,-1 2 0 15,0 2 1-15,1-2-3 0,2 3 0 0,1-2 1 16,1 1 4-16,2-2-2 0,2-3 1 0,1-1 2 16,2-2 1-16,0-2 1 0,4-1 1 0,1-2-1 15,0-1 0-15,3-5 2 0,3 2-1 0,-1 1-2 0,4-6 0 0,1-4 1 16,2 1-1-16,1-5 0 0,3 2-2 0,-1-2-1 16,6 0 1-16,-4-8-4 0,5 2 4 0,0-1-3 15,-3-2-2-15,5-1-1 0,-2-2-1 0,-2-2 3 16,2-2-1-16,5 3 0 0,-5-2-3 0,-2-3-1 15,1 3 0-15,-4-3 2 0,3 1 1 0,4 1-5 16,-7-3 4-16,-4 1 2 16,1-1 3-16,-6-2-1 0,-2-1 2 0,4 2-3 15,-10-1 2-15,0 1 4 0,0-4-4 0,-2 5 4 16,-4-3-1-16,0 3 1 0,-2 4 5 0,-3-4-1 16,-4 5 0-16,1-5-3 0,-3 2-1 0,-3 4-5 15,2 2-2-15,1-2-4 0,-2 1-7 0,2-1-9 0,3 8-5 16,-4 1 3-16,1 4-13 0,4-2 2 0,2 2-1 15,0 2-2-15,5 1 2 0,-3 2-33 0,1-2-7 0,3 5 15 16,-3-5-45-16,5 1-1 0,0-4 32 0,1 0-29 0,2 2 102 0</inkml:trace>
  <inkml:trace contextRef="#ctx0" brushRef="#br0" timeOffset="52363.68">21441 11234 455 0,'1'0'312'0,"-1"2"-112"16,2-2-17-16,1 2 32 0,0 1-292 0,1-2 41 16,-3 6-58-16,1 2 76 0,-1-4-1 0,4 7-7 0,-3 2 82 0,-2 1-17 15,0 0 8-15,0 3 12 0,-2-1-23 0,-1 7-11 16,0 1-11-16,1 1-4 0,-1 1-11 0,-3 2-3 15,2-6 3-15,0 7-2 0,-1-3 0 0,0-4 3 16,4 1 1-16,-4-4-1 0,2 1 2 0,1-2 0 16,1-2-2-16,1-4 4 0,-2-1-3 0,2-1 0 15,0-1 1-15,0-4 1 0,0-1 1 0,0-2 0 0,0-2 0 0,0-1-3 16,0 2 1-16,0-2-2 0,2 0 2 0,-2 1-3 16,0 1-2-16,0-2-2 0,1 0-3 0,1 2 4 15,-2-1-6-15,1-1 2 0,1 0-3 0,4 2 0 16,-6-5 0-16,2 1 4 0,-1-3-1 0,1 1-1 15,0-1 3-15,2-1-1 0,-2-4 4 0,-1 1-1 16,-1-2 1-16,2-2 1 16,0-1 2-16,-1-3-1 0,2-1 1 0,-1-1 0 15,-2-1 2-15,2-4-1 0,-2 1 0 0,1-1 1 16,1-2-2-16,1-3 1 0,2-1 0 0,-2 0 0 16,1 1 2-16,3-1-3 0,-1-2 0 0,5 4 0 0,-2-2 0 15,2 2 0-15,0-1 0 0,4 1 2 0,-4-3-2 16,4 5-1-16,-1 0 1 0,-1-3-1 0,1 4-1 15,2 0 0-15,6 3-2 0,-5 3 1 0,5 0 0 0,0 4-1 16,2 2 0-16,-5 4 0 0,6 2 1 0,-1 6 3 0,-2 1-3 16,3 0 1-16,-6 4-1 0,6 6-1 0,-2 2-1 15,1 3-6-15,-4 0-4 0,2 4-2 0,-1 0-9 0,-5 2-9 16,-2-1-9-16,-2 0 2 0,1 1-15 0,-5-2-6 16,-3-2-4-16,1 2 0 0,-1 0-9 0,-2-2-4 15,0-1-6-15,-2-5 0 16,6 5-7-16,-6-5 0 0,4 1-5 0</inkml:trace>
  <inkml:trace contextRef="#ctx0" brushRef="#br0" timeOffset="53466.8">22819 11307 389 0,'3'3'28'0,"-1"-3"-35"0,-1-3-12 0,5 3 70 16,-2-2-87-16,-1 2 39 0,1 0 6 0,1 2-9 16,-3-1 50-16,1 1 15 0,3 1 7 0,-3-1 6 0,-1-1 11 15,-1-1-23-15,-1 0-1 0,0 0-1 16,0 2-25-16,0-2-9 0,0 0-4 0,0-3 1 0,-1-1-8 16,1 1 1-16,-2-3-1 0,2-2-3 0,-1-3 4 0,-4 2 0 15,0-2-1 1,2 3-1-16,-6-5 0 0,4 1-3 0,-3 2-3 15,3 1 1-15,-2-1-5 0,2 3-2 0,-5 0-2 0,3 1-1 16,-1 0-3-16,-3-1 0 0,-2 1 0 0,0 3 0 16,-1 0-1-16,-1 0-1 0,-4-1-1 0,3 4 4 15,-3 0-1-15,3 0-1 0,1 4-1 0,-3 0 0 16,-1 1 0-16,2 4-1 0,3-1 1 0,0 3 0 16,-7 5 0-16,7-2 2 0,-5 4 2 0,5 0-2 0,-1 3 4 0,-1 2-2 15,2-1 1-15,-5 2 0 0,5 1-2 0,3 2 1 16,0-2-1-16,-2 0 0 0,5-1 2 0,2-2 0 15,0 0-2-15,-2-2 4 0,6-1-1 0,1-1-2 16,1-3 2-16,3-1-2 0,-2 1 0 0,-1-1-1 16,8-2 1-16,0-2-2 0,1 1 0 0,-1-2 0 15,-3-1 2-15,6-2-3 16,8 1 1-16,-2-3 1 0,-4 1-1 0,6-2 0 16,-2-1 0-16,3-1-2 0,2 1 1 0,-1-2-2 15,-5 0-1-15,1 0-1 0,6-3-1 0,-2 1-3 16,-2-2 0-16,1-1 2 0,-2 0 1 0,2-1-4 15,-3 0 3-15,2-2-3 0,-2 0 5 0,6-3 0 16,-8 0-3-16,-1 0 4 0,2-3-1 0,-2-1 1 16,4-3 2-16,-6 0 0 0,-4-2 0 0,1-4 2 0,2 1 0 0,-1-6-1 15,-2-2-2-15,0-5 3 0,-4 0-1 0,1-1-1 16,0-5-1-16,0-1-3 0,-1-2 2 0,-4-2 1 16,0-2-1-16,3-1-4 0,-3-4 2 0,-1 1 0 0,-7-1-2 15,2-1 2-15,1 2-3 0,0-2-2 0,-3-4 2 16,-1 6 2-16,-2 1-2 0,1 2 3 0,6 1 2 0,-3 6 1 15,3 1 5-15,-1 6 2 0,3 7 3 0,1 3-3 16,1 5 5-16,0 2 1 0,-2 7-1 0,2 1-1 0,0 4 2 0,0 7-1 16,0-1-3-16,-1-1 0 0,1 5-2 0,0 4-3 15,0 2 1-15,0 4 0 0,0 2-2 0,0 4 1 16,1 3 3-16,2 5-2 0,-1 3 3 0,4 3 3 16,-3 3-2-16,7 7 4 0,-1-4 1 0,-4 2 5 15,5 3 1-15,-7 3-1 16,8 0 7-16,-5 1 1 0,2 0 2 0,1 1 1 15,-2 6 2-15,0-1-7 0,0 1 6 0,4 1-4 16,0 2-2-16,-3 1-6 0,-2 0 0 0,5 1 0 16,1-3-4-16,1 3-3 0,0-2-4 0,-1-3-2 15,-1-2-3-15,-3 1-6 0,3-5-10 0,-5-7-3 16,-1 0-11-16,5-5-29 0,-10-4-12 0,4-5-1 16,3-4-36-16,-3-7-43 0,-2 0-9 0,7-7 26 0,-6-4 135 0,7-4-105 15</inkml:trace>
  <inkml:trace contextRef="#ctx0" brushRef="#br0" timeOffset="53899.17">23848 11645 1621 0,'-11'-5'-16'0,"14"1"-99"0,1-1 32 0,-2-3-8 15,0 2 26-15,-2-2-53 0,0 0 10 0,7 2 27 16,-5 1 136-16,-8 0-56 0,6 5 93 0,0 0-42 16,0-1 4-16,0 1 2 0,0 0-50 0,-11-5-7 15,8 3-4-15,1 2-3 0,-1-3-7 0,-2 2 11 0,4-3 1 16,-3 1 3-16,3 0 12 0,1-2 5 0,-13-1 1 15,7 0 0 1,-3 0 5-16,-6-1-2 0,4-1-1 0,-3 1 0 16,3-1-4-16,0 1-3 0,-1 3-1 0,2 1 1 15,5-2-4-15,1 2-2 0,-3 3 2 0,3 1-1 0,-3-1-1 0,7 2 2 16,7 1-2-16,-7 3-2 0,-3-1 1 0,-1 3-2 16,4 0-1-16,2 0 0 0,0 3-3 0,2 0 2 15,-1-4 2-15,2 1-3 0,3 2 3 0,5-4-2 16,1 2 2-16,-2-3 3 0,-2-1-3 0,1 1 1 0,-2-2-2 15,4 0 1-15,4-1 1 0,-9-2-7 0,1 0-14 0,-5 0-9 16,2-3-14-16,-6-4-146 0,0 1 165 0,-10-2-55 16,-12-3 75-16</inkml:trace>
  <inkml:trace contextRef="#ctx0" brushRef="#br0" timeOffset="81446.02">14951 7370 452 0,'-5'3'151'0,"2"-3"-57"15,1 0-8-15,2-3 40 0,0 3-144 0,0 0 3 16,-1 0 4-16,1 0 12 0,0 0 5 0,-7-2 1 16,6 2 15-16,-5 2 3 0,-1-7 3 0,3 2-1 15,0-3 4-15,-3 1-2 0,2 0-2 0,-5 0 4 0,1-1-5 0,4-3-5 0,-1 6-2 16,0-7 1-16,-4 1-6 0,7 1-2 0,-6-3 2 16,4-3-4-16,2 4 0 0,-3-6-3 0,-7 1-1 15,3-1 0-15,3 0-3 0,-4-4 2 0,1 1-5 16,-1 0 0-16,-1-5 0 0,1 4-2 0,3-2 1 0,-2 2-2 15,-1-2-3-15,5 0 2 0,-5 1 0 0,2 1 0 16,-1-1 1-16,4 2-2 0,-4-1-1 0,6-1 1 0,-3 4-2 0,4-2 0 16,-3 0 0-16,3 0-2 0,0 4 2 0,-2-7 0 15,0 9-1-15,2-6 0 0,-2 0 0 0,-1 2 2 16,3 1-2-16,-3-3 0 0,1-1 1 0,3 3 0 16,-4-4 5-16,1 1-4 0,2 1 2 0,-5-1-5 15,5-1 1-15,-3 2 4 0,3 2-6 0,0-2-2 16,-4-1 1-16,3 4-3 15,0-1 1-15,1-4 1 0,-3 2 2 0,4 0-3 16,-2 0 3-16,-1 1 4 0,2-3 2 0,1 4-1 16,-4-4 5-16,3 3-1 0,1-3 2 15,-6 2 4-15,4 2-1 0,-4 0 2 0,-2-4 0 16,1 5 1-16,-1 2 3 0,-4-5-4 0,3 5 0 0,-1 2 1 16,-4-4-3-16,-9-1 1 0,11 2-1 0,-12 1-2 15,1 2 2-15,0-1 3 0,-2 2-4 0,1-5 3 0,2 5 1 0,2-1 0 16,-3 1-1-16,3-2 0 0,-2-3 0 0,2 5-2 15,-3-1 1-15,3-1-1 0,-6-2-1 0,4 5 1 16,-1-1 3-16,0 0-4 0,0 2 3 0,-1-2-2 16,3 0 0-16,-5 4 1 0,1-2-3 0,2-1 1 15,-5 3-1-15,1-3 0 0,-4 4-1 0,4 0 0 0,-5 2-1 16,5 0 1 0,-1 2-1-16,-3 1-2 0,6-3-3 0,-1 4 4 15,2 0-3-15,1 2 0 0,0 1 1 0,2 0 0 0,-1 0 1 16,2 5-3-16,1-3 3 0,-2 3-2 0,1 1-1 0,-2 2 5 15,2 2-5-15,-1-1 1 16,-1 0 3-16,-1 0 2 0,-2 5 0 0,2-2-1 0,-5 2 1 16,6-3-2-16,1 0 3 0,-5 5 0 0,-2 0-2 0,1 5 3 15,6-2-3-15,-2 3 3 0,7-2 0 0,-8 1-2 0,2 3-1 0,5-1 4 16,-1 0-4-16,-1-1 0 0,2 1 3 0,5 1-4 16,-6 1 2-16,4 1 1 0,-4 1-2 0,5-2 1 15,-2 5-1-15,1-2 2 0,-1-1-2 0,0 2 0 16,1 2 1-16,-1 3 0 0,-1-4 3 0,4 6-4 15,-1-3 1-15,-4 5 0 0,3 2 1 0,0-1 0 16,-4-1-1-16,2 1 1 16,4 4-2-16,-6-5 1 0,6-2-1 0,0 4 1 15,1-4-1-15,-1 3 0 0,3-2 0 0,0-1 2 16,4 4 1-16,0-3 1 0,-6 1 2 0,4 0-2 16,-2 2 4-16,7-2-2 0,0 0 1 0,-4 1 1 15,0-4 2-15,2 1-1 0,4 4 2 0,-7-6-2 16,2 1 2-16,1 0 0 0,3 0-2 0,0 1 2 15,-4 0-3-15,1-1 0 0,1 3 2 0,2 1-4 0,2 2 2 0,1-1-1 16,-3-2-2-16,1 0 0 0,2 1 1 0,3-1-2 16,-1 0 0-16,-2 0 2 0,1-2-2 0,-1 4 1 15,-1-4 0-15,1 2-1 0,3 1-1 0,2 1 5 16,-9-2-2-16,4 3 2 0,0-3 4 0,5-4-7 16,6 6 5-16,-3 1-1 0,-2-3 0 0,-1-4 0 0,3 6-1 15,-2-5-2-15,2 3-3 0,0-1 4 0,-8 0-2 0,5 1 6 16,-5 0-3-16,0-2-1 0,1 2 7 0,1 0-3 0,-4-2 3 15,4 5-1-15,3-3-1 0,-5 1-3 0,3-2-1 16,0 2 2-16,0 1-3 0,3 1 0 0,-1-3 0 16,-5 0-4-16,0-2 2 0,0 0 0 0,0 0 2 0,2-2-5 15,-2 2 3-15,0-1 4 0,0-1-2 0,7 0 3 16,-3 0 1-16,3 4-3 16,-3-6 0-16,-1 3 5 0,6-5-5 0,-3 0-4 15,5 1 3-15,-4-4-2 0,-1 0-1 0,5-2-1 16,5 1 0-16,-7-3-3 0,4 1 0 0,1 2 4 15,-3-1-1-15,2 0-2 0,1-1 4 0,-3 1-4 16,1-1 2-16,2 1 2 0,-2 4-4 0,2-2 0 16,-2-7-1-16,2 2 0 0,-1 4 1 0,3-1 0 15,1-4-1-15,-3-4 1 0,0 0 1 0,-1-1-3 0,1 2 1 0,2-1 0 16,0-4 0-16,1 3 0 0,-1-2 1 0,1-1-1 16,2 0 3-16,-4-4-3 0,3 1 2 0,-1-4-2 15,-1 1-1-15,1-2 4 0,0-1-2 0,-1 0-1 16,-2-3 2-16,8 3 1 0,-4-3 0 0,4 3 2 15,-3-3-2-15,3 3-1 0,0-3 1 0,0-2-2 16,3 3 0-16,-3-4 2 16,1 2-4-16,3-1 2 0,-3-2-1 0,-2 0 1 15,2 2-2-15,-1-2 2 0,3 0-1 0,-6 0-1 16,3-4 1-16,2 1-1 0,1-1-1 0,-1-1 0 16,-4-3 2-16,4 0-3 0,-1 2 0 0,-1-4 1 15,5 3 2-15,-3-3-2 0,2-1 1 0,-7-1 1 16,5-1-3-16,-1-1 5 0,4-2-2 0,0-1 1 15,0 1-1-15,-4-1 0 0,4 1 0 0,6 0 0 0,-5 1 0 0,-1-4-1 16,-2 3-1-16,5-3 1 0,-5-3-3 0,2 6 4 16,-3-4-2-16,1 1 2 0,-2-1-2 0,3-1 2 15,-3-3 1-15,-1 4-1 0,-3 1 0 0,3-4-1 16,2 4 0-16,1-2 1 0,-6 2 1 0,3 0-2 0,1 2 2 16,-1-3-1-16,-3 1 4 0,2 0-1 0,-4-1-1 0,-4-1 0 15,2 1-2-15,-1 2 4 0,1 1-1 0,-6 0-1 0,4-2 0 16,1 0-1-16,-2 0 1 0,4 0 0 0,-5-1 2 15,0-2-2-15,0 0 3 0,2 0-5 0,-1 0 2 16,-4-7-2-16,5 4 0 0,-2 0 0 0,-2-5-1 0,4 3-2 16,-1-4 3-16,3 1 0 0,-4-1-2 0,1 1 2 15,-1-2 0-15,2-2-3 0,-2 5 4 0,-3-4-1 16,1 5 0-16,2-3 0 16,-5 2 0-16,2-1 1 0,2 0 1 0,-3 1 0 15,1 2-2-15,-1-3 0 0,1 5-1 0,-1-2 1 16,0 0 1-16,1-1-1 0,-4 6 0 0,4-2 0 15,-2-2 0-15,2 4 1 0,-3-4-1 0,3-2 1 16,-3 5 0-16,1 1-1 0,0-5 1 0,-3-3-1 16,4 6 0-16,-6-2 2 0,2 0-2 0,4 1 0 15,-4-3 0-15,-3 1-1 0,3-1 0 0,3 0-1 0,-4 1 0 0,-1-1-1 16,7-1 0-16,-3-2 1 0,0-2-4 0,3 0 5 16,-2 1 0-16,-1-1-3 0,2 5 1 0,0-7-1 15,-6 5 0-15,9-1 2 0,-10 3 2 0,4 1-5 16,-2-3 5-16,7 0 0 0,-9 0 0 0,10 3 1 15,-7 1 0-15,2-3-2 0,3 3 0 0,-7 2 0 16,1 0-2-16,-1 2 0 16,2-1-1-16,1-1 0 0,0 4 1 0,-4-4-3 15,0 1-2-15,0-1 4 0,10 0-2 0,-10-1 0 16,0 0 3-16,0 3-4 0,-3-3 5 0,3-2-1 16,6 5 4-16,-6 2-3 0,-2-7 1 0,1 3 1 15,1-1 0-15,-2 0 0 0,2 1 0 0,0 1 2 16,-9-4-2-16,9 4 1 0,-2 1 0 0,2-2-1 0,0 0 0 15,0 2 0-15,-5 0 0 0,-2 2-2 0,-4-2-1 0,6 0 0 16,-1 3-1-16,1-2 4 0,-6 4-3 0,6-5-3 0,-1 5 4 16,1-2-1-16,0 3 1 0,-2 1 0 0,-3-1-1 0,5 0 0 15,-3 3-3-15,-1 6 4 0,4-6-4 16,4-3 1-16,-9 4 0 0,7 1 1 0,-5-5 0 0,4 2-3 16,-4 0 3-16,3-1-3 0,-4 6-1 0,2-4 1 15,-1 4-2 1,4-4 1-16,-4 6 0 0,2-3-2 0,-2 1 0 0,-2-5 3 15,4 1-1-15,-3 4-4 0,-1-6 3 0,4 3-4 16,-4 2 0-16,6-2-6 0,-6 1 0 0,4-2-2 16,0 2-4-16,-4-1-1 0,5-1-5 0,-2 2-3 15,2-2-2-15,-3 2-21 0,5-3-19 0,-2 0-4 16,0-2-32-16,4 1-67 0,1-6 129 0,3 1-65 16,3-2 115-16</inkml:trace>
  <inkml:trace contextRef="#ctx0" brushRef="#br0" timeOffset="90120.54">13971 9789 487 0,'-2'-2'190'0,"2"-2"-107"0,0 4-62 0,0 0 153 0,0-4-243 0,0 4 23 16,2 0 11-16,-1 0-11 0,-1 0 28 0,0 0 13 16,0 0 18-16,0 0 9 0,2-3 12 0,-5-1 1 15,1 2 16-15,-1-3-9 0,-2 1 8 0,2-3-10 16,0 3 1-16,-3-3 7 0,1 1-24 0,2 0-10 15,-5-4 2-15,5 4-1 0,-3-2-10 0,1-1 1 16,0 1-5-16,-1-2 2 16,1 1-2-16,-3-1-1 0,4 1 0 0,-3-2 2 15,3 2-2-15,-6-2 0 0,5 0 1 0,-4 0-1 16,-2 0 0-16,6-2-1 0,-6 4 0 0,3-1-1 16,-1 1-1-16,-1-1-2 0,1 1 1 0,-5-2 0 15,4 1-1-15,-2 1 0 0,4-1 4 0,-6 1-3 16,1-2 4-16,-6-2-1 0,1 2 2 0,7 4-2 15,-8-3 0-15,1 4-3 0,3-5 0 0,-4 1 4 0,3 4-4 0,0 1 0 16,4 2-1-16,-7-8 1 0,2 5 2 0,1-2 1 16,-6 6 0-16,3 2-2 0,-2-6 2 0,6-2 1 15,-6 5 0-15,1 2-1 0,-1-1 0 0,1 0 0 16,1-1-1-16,-1 0 2 0,2 3-1 0,-2 6-1 16,3-2 2-16,2 2-3 0,-4-1 1 0,4 1-1 15,1 3 2-15,-1 4-2 16,-2-5 1-16,-5-2 2 0,6 7-2 0,-6-2 2 15,8 4 1-15,-5 0-1 0,4 0 2 0,-1 1-2 0,3 3 0 16,1 3 0-16,-2-2 2 0,4 2-1 16,-1 0 2-16,-1 2 0 0,-3-2-1 0,11 3 2 15,-7 0-1-15,7 2 1 0,-7-3-1 0,2 2-1 0,3 1 0 16,-1 0 1-16,6 0-2 0,-13-2 4 0,4 0-2 0,6 0 1 16,4 2 1-16,-5-2-1 0,0 2 2 0,2 0-1 0,-2-4 2 15,5 5-1-15,0-2-1 0,0 0 0 0,-4 0-1 0,2-1 0 16,2-3 0-16,-2 0-2 0,1 1 2 15,1-2-3-15,-5-1 2 0,7-1-2 0,1-2 3 0,-3-1-2 16,-3 0 2-16,6 0 0 0,0-2-3 0,6-2 1 16,-2-1 0-16,1-1-2 0,4 1 2 0,-1-2-2 15,2 1-2-15,-4-1 2 0,5-3 0 0,-4-1 0 0,6 3 2 0,1-5 0 16,-9 2 2-16,14-4-1 0,-2 4 2 0,-1 0 2 16,5-5-1-16,-2 0 3 0,-2-2 2 0,4 2-4 15,1 0-3-15,-2-1 3 0,-2-1-4 0,1-1 0 16,2 3 1-16,-1 0-4 0,-1 0 3 0,-1 0-3 15,2 0 1-15,1-2 1 0,1 2-2 0,-3-1 2 16,-3-1-2-16,4-2 0 16,1 4 3-16,-2-5 2 0,-8 0-1 0,2 0 0 15,-3-2 2-15,-1 0-1 0,2 3 2 0,-1-3 0 16,1-1-1-16,3 2 0 0,4 0-1 0,-6-1 1 16,6 1-1-16,-7 0 2 0,-1 0-2 0,-2-1 2 15,-8 1 0-15,0 1 1 0,5-3 0 0,-3 2 1 16,2-2 0-16,-3 0-1 0,5-1 1 0,-3 3 0 15,2-2 0-15,3 0-5 0,-9-1 2 0,1 1-3 0,3 0-2 0,-3 0 0 16,0-2 1-16,5 4 0 0,-6-2 3 0,1-3-4 16,3 5 3-16,-3-2 2 0,-1-3-1 0,1 2 3 15,2-1-3-15,-5-2 0 0,0-1 5 0,2 2-3 0,-2 0-1 16,0-1 0-16,0-1-2 0,0 2 0 0,0-3 0 16,0 3-3-16,0-5 1 0,-2 2-1 0,2 1 3 15,0-1-3-15,2 6 1 16,-2-4-2-16,0 1 2 0,-2-3 1 0,2 7 0 15,0-2-3-15,0-2 0 0,-3-2 3 0,1-1-1 0,1 1 2 16,-1-1-2-16,2 5-1 0,0-5 6 16,0 1-2-16,-2 1-2 0,-1 1 0 0,-1 1 0 0,2-1 1 15,-3-2 1-15,-3 1-5 0,2-1 2 0,-3 1 1 16,6-2 1-16,-2 1-2 0,0 0-1 0,-4 2 0 16,6 0-3-16,1 0 2 0,-4 2-3 0,3 1-2 0,-4-1-4 0,1 2 0 15,4 1-4-15,-2 0-20 0,-3 3-12 0,-4-1-3 16,10 1-28-16,-2 2-100 0,3 1 142 0,1 0-61 15,2 1 95-15</inkml:trace>
  <inkml:trace contextRef="#ctx0" brushRef="#br0" timeOffset="98105.76">22223 6877 684 0,'-16'-6'-234'0,"7"1"318"16,5 1-24-16,3 4-52 0,-7 0 59 0,5 0-79 15,-2 0-1-15,5 0 4 0,-1 0 3 0,-1 4-4 16,0-2 7-16,2 0 9 0,2-1 9 0,-2-1-1 15,0 0 13-15,0 0 9 0,0 0 0 0,0 0 5 16,2 0 6-16,-2 0-11 16,0 0-4-16,1 0 4 0,2 0-15 0,-1 0-7 15,1-3-4-15,5 3-3 0,-5 0-6 0,6 0-1 16,1 0 0-16,1 2 0 0,6-1-2 0,2 2 2 0,-2 0-2 16,4 1 3-16,1 2 1 0,1 0 0 0,1 0-1 15,1 2-1-15,3 2 1 0,2-1 0 0,-1 1 2 0,7 2-2 16,-3 1 2-16,-2-1-3 0,2 2 1 0,-1 2 2 15,2 0-3-15,-5 0 1 0,5 1-1 0,-5 0-1 0,-1 2-1 16,5 2 2-16,-5-1 2 0,4 1-3 0,-1 1 1 16,2-5 0-16,2 2 0 0,-1 3 3 0,-5-7-2 0,4 7 2 15,-3-4 0-15,-4 1-2 0,3-4 2 0,-7 6-1 16,1-2 1-16,-2-5 0 0,2 3-2 0,-1-1 3 16,-6-2-1-16,3 0 0 0,-3 0 1 0,-4-1 2 15,1 1-2-15,-4-1 3 16,-1-1-2-16,2-1 1 0,-6 2-1 0,3-1 0 15,-6 1-1-15,2 0 0 0,-3-1-1 0,0 2 3 0,0-1-2 0,-1 0 0 16,-1 1 2-16,-2 0-3 0,-3 0 3 0,3 0-4 16,-4 2 1-16,-2 0 2 0,2-1-3 0,-1 3 2 15,-5-1-4-15,1 0 3 0,-4 1 1 0,-4-3 1 16,7 1 2-16,-8 1-3 0,-1 1 4 0,-2 2-3 16,7-3 3-16,-5 2-1 0,-1-1-1 0,7 2-1 15,-8 0-2-15,3-2 4 0,3 2-1 0,0-1-2 16,-6 0 3-16,4 0-4 0,7-3 2 0,-6-1 1 15,5 3 0-15,1-3-3 0,2-2 3 0,1-1 2 16,-2-1-3-16,5 0 3 0,0-1 0 0,-1 1-2 16,4-3-1-16,-1 1 2 0,0-1-2 0,-1 0 0 15,4 0 1-15,0 0-4 16,-2-2 1-16,2 2-1 0,2-3 0 0,1 1 2 16,0-1-3-16,0 1 1 0,0-3-2 0,0 3 0 0,0-1 0 15,0 0 2-15,1 1-2 0,1 0 0 16,-1 1 0-16,6-1 0 0,-6 2 0 0,2 0-1 15,5 1-1-15,-3 1-3 0,3-1 1 0,-4 2 1 0,6 0-4 16,-7-2 2-16,6 4 0 0,-2 0 2 0,2 1 1 16,2 1-3-16,2 1 1 0,3 3 1 0,-4-3-2 0,4 3-1 0,0-2 0 15,-1 3 0-15,1-1 1 0,4 0 3 0,-1 3-1 0,0-3 0 16,-1 2 3-16,5 4 0 0,1-2 0 0,-4-1 0 16,1 2-1-16,-4 1 0 0,0-6 1 0,1 6 2 15,-1-1 0-15,-5-2-1 0,1 0 2 0,0 1-1 16,-2-2 1-16,0 4 1 0,-2-1-3 0,-3 1 2 15,2 1-2-15,-3 3 4 0,1-6 0 0,-1 4-1 0,-3 5 2 0,1-6 4 16,0-2 1-16,-3-4 5 0,0 1 2 0,-5 2 1 16,2-2 1-16,1-1-1 0,-5-4 3 0,2 6-3 15,-5 2 1-15,1-1-4 0,1 1-1 0,-5-1-5 16,1 3 1-16,-7-4-1 0,5 3-5 0,-3-3 2 16,-1 1-1-16,-2 1-1 0,-2 0 2 0,-3-1 2 15,-4-1-1-15,7 2 0 16,-4-2 1-16,-3 0-1 0,2 0-1 0,2-2 4 15,-3-1-2-15,4 2-3 0,-1-3 1 0,-3 0 0 16,1 2-1-16,0-1-3 0,-2 3 0 0,-3-5-1 16,4 7 1-16,-7-2-2 0,-1 0 0 0,-2 5-1 15,0-4 0-15,-2-1 0 0,-1 4 1 0,-2 0-2 16,7 1 1-16,-6-3 1 0,1 1-1 0,3-3 0 16,0-2 0-16,7 1-3 0,-4-4-9 0,2 2-7 0,0-5-8 0,2 2-103 15,2-2 118-15,1 2-41 0,1-5 53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8:43:23.2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7075 17844 336 0,'1'3'42'0,"4"-1"-41"0,-2-4 20 0,-1 0 6 0,3 6 3 15,1-3-19-15,-3 1-3 0,5-4-6 0,-3 4 2 16,4-1-4-16,-4-1 0 0,3 0 2 0,-4 2 2 15,4-2 3-15,-2-2 9 0,1 4 1 16,-4-2 0-16,-2 0 11 0,6-2-8 0,-6 2 1 0,3 0 0 0,-4 0-8 0,1-1-2 16,1 1-4-16,-2 1 0 0,0-1-3 0,0 0-3 15,1 0 0-15,-1 0 2 0,0 0-3 0,0 0 0 16,0 0 1-16,3-6 0 0,-1 4 2 0,-2-4 3 16,0 1 3-16,0-1-3 0,0 0 4 0,0 1 5 15,0 4-2-15,0-3 3 0,-2 1 2 0,-1 2 1 16,3-1-2-16,-1-3 3 15,-1 4-1-15,2-2-3 0,0 0-4 0,0 1 2 16,0 2-5-16,0 0-3 0,2-2 2 0,-1 2-2 16,6-3-3-16,-6 2-1 0,2-1 1 0,4 1 2 15,-4-1-1-15,3 2 1 0,0-2-2 0,1-1-1 16,0 2 3-16,3 1 1 0,-4 0-3 0,4 0 2 16,1-2 0-16,-5-1-4 0,5 1 5 0,0-1-4 15,0 2-1-15,2-4 3 0,-2 2-1 0,3 0 1 0,-5-2 1 0,1 2 2 16,1 0-3-16,0-1 2 0,0 1-1 0,1 0-2 15,-1 2 1-15,0-3-1 0,5 4-1 0,-4-3-2 16,3 3 0-16,-3-1 4 0,2 1-3 0,-1 0 1 16,3 0-2-16,-4 0 2 0,2-2 1 0,2 2 0 0,-2 0 1 15,4 0-4-15,4 0 1 0,-5 0 0 0,2 0 0 16,1-1-1 0,2 1 0-16,2-2 0 0,-4 0 1 0,1 2-1 15,-4-1 0-15,4 1 1 0,-6-2 2 0,1 2 3 16,0-1-1-16,-1-1 1 0,-2 1 1 0,-2 1 2 0,2 0-1 15,-4 0 6-15,2-2-1 0,3 2 0 0,-4 2 5 0,2-2-5 16,1 0 1-16,-2 1 0 0,1-1-5 16,1 0 2-16,0 0-5 0,-2 0 0 0,1 0-1 0,4 2-2 15,0-2 0-15,-1 0 1 0,1 0-4 0,-2 0 0 0,4 0 0 0,2-2 2 16,-3 1 0-16,-1-1-2 0,5 0 1 0,-3-1 1 16,6 2 0-16,1-2 2 0,-3-1 0 0,3 1 0 15,2-1 3-15,0-1 0 0,-2 0 2 0,2 0-6 16,1-1 2-16,2 1-2 0,-2 1-1 0,-4-3 1 15,1 3-4-15,-3-1 1 0,2 0 0 0,-2 1 1 16,0 0 0-16,-3 0 5 0,-1 1-2 0,0-1 3 0,-6 3 3 0,2-1 0 16,1 1-2-16,-1-1 2 0,-2 1-1 0,1-1-1 15,-2 2 1-15,0 0 0 0,0 0-1 0,-5 2-3 16,2-1 5-16,-3 2-5 0,-4-1 1 0,7 1-3 16,2 0 0-16,-7 0-2 0,2 0-1 0,2 1 2 15,3 0-2-15,-7-2-1 0,8 4 1 0,-11-1 0 16,2-2-6-16,-2 2 2 15,4-2-5-15,-5 0-24 0,6 0-13 0,-5-1-4 16,1-2-29-16,4 1-91 0,-5-1 133 0,8-1-58 16,-2-4 95-16</inkml:trace>
  <inkml:trace contextRef="#ctx0" brushRef="#br0" timeOffset="10452.58">14913 17045 422 0,'-9'0'145'16,"-1"0"-44"-16,7 0-8 0,0 0 28 0,-5 0-125 0,6 0 5 16,-5-2-4-16,7 2 3 0,-4 0 6 0,3 0 1 15,-1 0 7-15,-4 0 20 0,4 0 7 0,-2 0-7 16,4 0 23-16,0 2-7 0,-7-1-5 0,1-1 6 16,0 0-15-16,1 0-12 0,0 0-9 0,1 0 4 15,0 0-18-15,3 0-1 0,1 0-1 0,-13-1 0 16,13-1-2-16,-1 2 1 0,-2 0 1 0,-2-1-1 15,5 1 2-15,0 0-1 0,0 0 0 0,0 0 1 0,-6-7 0 0,1 4-3 16,3 2 2-16,1-2-4 0,-2-1 1 0,-4 0-1 16,3-1-5-16,2 0 2 0,2 1-4 0,0-1 4 15,-3 0 0-15,-3-1-2 0,4 1 3 0,-1 0 3 16,-2 1 3-16,-1-1 0 0,4 2 1 0,-1-2 0 0,-3 0-1 16,4 2 4-16,-1 0-3 0,-2 0 2 0,4-2-4 15,-2 4 4 1,1-4 1-16,1 2-2 0,-4-2-1 0,2 2 0 15,1-2-1-15,-1 2 0 0,-3-2 1 0,3 1 0 16,-1-1 3-16,0-1-3 0,-1 1 2 0,2-1-1 0,-2 1 0 16,0-3 4-16,4 3-1 0,-6-1-3 0,3 0 6 15,-1-2-2-15,-1 0 2 0,3 0-1 0,-5 0-1 0,3 0-2 16,0 2 0-16,-3-5 1 0,5 6-2 0,-3-3 2 16,1 1 2-16,-3 0-4 0,5 1 3 0,0 3-1 0,-3-2 0 0,4 5 1 15,-1-3-2-15,2 3-3 0,-1 2 0 0,-1 2 1 16,1-2-2-16,2 3 0 0,0 1-1 0,-1-1 2 15,1 1 0-15,0 0 0 0,-2 4 0 0,2-3-2 16,0 4 2-16,0 0 0 0,2 2 0 0,-1 0-4 16,4 2 1-16,-3 1 0 0,-1 0 3 0,2 1-3 15,0 0 0-15,2 1 1 16,-3-3-1-16,1 7 3 0,0-3 0 0,3 2 0 16,-4-1-2-16,3 1 3 0,-1-1 0 0,-1-3 1 15,1 2-2-15,0 3 0 0,-1-1-1 0,-1-2 1 16,1 1 0-16,2 2-1 0,-2 0-1 0,-1 2-1 15,-1-2 2-15,2 0 1 0,2-3 0 0,-2 6-1 16,-1-3 1-16,-1-2-3 0,2 1 2 0,2-2-3 16,-3 3-1-16,-2-7 0 0,1 3-2 0,1-4 4 0,-1-2-1 0,-1-1 1 15,2 2 3-15,-2-4 0 0,0-1 1 0,0-1 1 16,0-1 0-16,3-3-4 0,-3 2 0 0,0-2 1 16,0-3-2-16,0 0 2 0,0 0-4 0,0 0 5 15,0 0 0-15,0 0 0 0,0 0 1 0,-5-3-1 16,5 0 2-16,0-2-1 0,0 0 1 0,0 0 0 15,0 1-1-15,0-4-1 16,0 2-1-16,0-4 2 0,0 2-1 0,0-1 0 16,2-1-1-16,1-1-1 0,-1-1 1 0,-1 2 1 15,-1-2-2-15,2-1 1 0,0 1 0 0,-1-3 0 16,4-2 0-16,-2 5-2 0,-1-3 1 0,5-3-3 0,0 5 2 16,2-7-3-16,-3 4 0 0,2-1 1 0,2 4 0 15,-2-8 0-15,1 6 2 0,0-1-2 0,-1-4 5 16,3 10-4-16,2-4 3 0,-1 0-2 0,-2 0-1 0,4 4 1 15,-1-1-2-15,7 3 4 0,-10-1-4 0,5 1 3 0,-1-1 0 16,-3 5 1-16,4-2 1 0,0 3 0 0,-1 1 0 0,-4 1 1 16,6 1 0-16,-2 1 0 0,-2 4-1 0,3 0 4 15,0 1 0-15,-4-1 1 0,2 4 4 0,-2 4 0 16,-2 0 2-16,-2-1 1 0,4 1 1 0,-2 4 2 16,-3 0 2-16,1 7 1 0,-3-5 2 0,4 0-1 0,-3 4 3 15,1 1-2-15,-3 1 0 0,-1-5 1 0,4 4-4 16,-3-4 0-16,1 4-1 0,-4-5-2 0,3 1-2 0,0-2 1 15,-2-1-3-15,3 0-5 0,-4-1 0 0,0-2 4 16,1-3-5-16,5 2-2 0,-4-2-2 0,-2-2 0 16,3 1-2-16,-3-2-6 0,2-4-6 0,-2 3-6 15,1-3-6-15,-1-2-21 16,0 1-3-16,5-3-2 0,-2 0-21 0,-1-5-12 16,2 1-7-16,4-3-3 0,-3-4-13 0,3-1-11 15,1-4-4-15,-1-3 13 0,2-3 110 0,2-3-75 16</inkml:trace>
  <inkml:trace contextRef="#ctx0" brushRef="#br0" timeOffset="10984.98">15621 17084 113 0,'-2'0'114'0,"1"0"-16"15,-1 0 2-15,2 2-16 0,-5 1-8 0,2-3 15 16,2 3-35-16,1 0-6 0,0 3 3 0,0-2-1 0,-2 2-4 15,-6-1-1 1,5 1-3-16,-2 2 0 0,-4 0-2 0,3 1-13 0,-7-1-1 16,4 5-2-16,1 1-14 0,5-2-3 0,-5 4-3 15,5 3-3-15,3 1-3 0,-10-2-3 0,5 4 2 16,1 1 0-16,-3 2-2 0,-2-1 1 0,3 1-1 0,-2-1 2 16,2-1-1-16,-2 3 2 0,6-1-1 0,-1-2-3 15,3-4 2-15,-3 0-2 0,6-3 0 0,0-1 3 16,-3 0-4-16,5-4-1 0,3 0 0 0,-7-3 0 0,4 1 0 0,3-1 1 15,-5-2-1-15,5-1-1 0,3 0 2 0,-3-2 1 16,-2 0 2-16,-1-3 0 0,6 0 1 0,-2 0 0 16,4-2-1-16,-5 1 2 0,0-2 0 0,4-2-1 15,1 0 1-15,-2-1-2 0,3 0 0 0,-3-1 2 16,-3-1 0-16,1 1-1 0,4 0 1 0,-2-2 2 16,-5-1-1-16,10 1-1 0,-11-1 1 0,2-1 0 0,0-1-1 15,4-1 2-15,-11-2-1 0,4 0-1 0,1 1 0 0,-2 0 0 16,7 3 0-16,-7-3 2 0,2 4 0 0,-2-2-2 15,1 1 2-15,-4-3 4 0,-1 1 0 0,-1 1-4 16,-6-3 2-16,7 4-2 0,-9-4 1 0,9 1 2 16,-2-1-4-16,0 3-1 0,-5 1 0 15,0-5 1-15,5 0-1 0,-10-1-2 16,12 6-3-16,-9-2 1 0,-4 2-3 0,0 4 2 16,1-4-4-16,7 3 0 0,-13-2 0 0,8 2-5 15,-6 0-3-15,-1 2 3 0,6-3-9 0,2 2-2 16,3 1 0-16,-9 0-3 0,11 3-1 0,-3 0-14 15,0-1-26-15,4 1-12 0,4 2-27 0,-4-6 1 0,-2 1-40 16</inkml:trace>
  <inkml:trace contextRef="#ctx0" brushRef="#br0" timeOffset="12071.5">16005 17142 443 0,'-5'0'72'0,"-1"2"-22"0,4-1-2 0,-1 1 4 15,1 0-58-15,-1-1 5 0,3-1-13 0,0 3 10 16,0-1 3-16,0 3 0 0,0-4 12 0,0 2 14 16,-1 4 3-16,1-1 2 0,-2 0 12 0,1-3-4 0,-1 1 3 0,2 5-2 15,-2 2-5-15,2-5-15 0,-1 2 5 0,-1-2 1 16,2 5-9-16,0 5-2 0,2 3-1 0,-1-5-9 15,-1-1 1-15,2 7 1 0,0 4-3 0,-1 4 0 16,1 0 0-16,-1 1 0 0,2-4-1 0,-1 2 1 16,0 1-3-16,-1-4 0 0,1-2 0 0,-1-4-1 15,1-2-1-15,1-3 2 16,0 1-2-16,-1-3 1 0,-2-3 0 0,1 0-2 16,1-2 0-16,-1-1 3 0,3-2-2 0,-3-2 1 15,-1-1 1-15,0 0-3 0,0 0 3 0,0 0 7 16,0-3-7-16,0-3 2 0,0 0 1 0,0-4 1 15,0-1 1-15,0-1-2 0,0-2 0 0,0-1 0 16,0 1 1-16,0-5 1 0,2 2-1 0,-2-3 2 16,1 1-2-16,-1-3 0 0,2 3 2 0,1-2-2 0,3-1 0 0,-4 3 4 15,1 4-2-15,3-1-3 0,-1-1 2 16,1 3 0-16,-1-4-1 0,-2-1-1 0,7 5 0 0,-7-3-3 16,5-2-1-16,-2 3 2 0,3-1-1 0,2 4-1 15,-4-1 0-15,5 3 0 0,1 2 1 0,-2 1 0 0,0 0 0 16,0 2 0-16,0 1 3 0,-6 0-1 0,6 4 2 0,0 1-1 31,-5 0 0-31,6 3 5 0,-1 2-2 0,-1 1-3 0,-1 2 4 16,10 3-5-16,-3 0 3 0,-8 3-1 0,4 3 1 15,1 2-2-15,-5 3 2 0,8 5 0 0,-9-4-2 0,-2 4 3 16,-3 2-1-16,10 0 3 0,-2 0-2 0,-7-1-1 16,6-3 3-16,-7 0 0 0,3 2 1 0,1 0 0 15,-3-5 0-15,-6-3 0 0,0 0-1 0,6-2 4 16,-1 0-1-16,-2-1 1 0,-5-2-3 0,5 0 0 0,0-1 0 0,0-2 0 15,3-2 1-15,-6-2-1 0,0-3-1 0,1 3-1 16,2-6 3-16,0-1-3 0,0 0 1 0,0 0-5 16,2 0-1-16,-1-1 2 0,1-4-4 0,1-1 2 15,-3-2-3-15,-5-3 0 0,5 0 1 0,5-3 1 16,-5-1 0-16,0-2-1 0,2 1 0 0,-1-2-1 16,1-1 3-16,2 0-2 15,0-5-1-15,-1 2-3 0,-2-1-1 0,9-3 5 16,-7 0-5-16,6-1 1 0,-1 2 0 0,0-2-2 15,5 8 2-15,-4-6-1 0,0 3 2 16,-1 1-3-16,5 3 0 0,-2 0 2 0,1 1-4 0,1 3 5 16,0 0 0-16,-1 4 1 0,1-1-3 0,-1 2 3 15,3-4-1-15,-4 9 3 0,0-3 0 0,-2 2-2 16,2 1 1-16,0 2 1 0,0 2 2 0,-2 2 0 0,-1 2 0 0,2 0 0 16,-1 2 1-16,-2 0 2 0,2 5-1 0,2 0 2 15,-3 3-1-15,1-1 2 0,2 4 2 0,-1 5-4 16,-2-1 8-16,4 5-4 0,1-3 1 0,-4 2 3 0,2 5 1 15,0-2 1-15,-6 2 3 0,3 1 3 0,-2 1-5 16,2-2 2-16,-8 1 0 0,2-3-3 0,-2 1 0 16,0-4-3-16,0 2-2 0,0-5-10 0,1 0 1 15,-2-4-1-15,1-2-10 0,0-3-24 0,0-4-14 0,3-1-4 16,-3-5-31-16,4-1-44 0,0-4-18 0,2-4-7 0,6-5-52 16,7-6 2-16,-6-7-20 0</inkml:trace>
  <inkml:trace contextRef="#ctx0" brushRef="#br0" timeOffset="12688.19">17493 17075 680 0,'-5'-7'71'0,"2"4"-23"16,-2 0 0-16,2-2-10 0,0-1-18 0,-3 1-12 15,4 2-7-15,-1-1 12 0,0 0 0 0,-2 1 2 16,3 0 10-16,1 3 2 0,1 0 0 0,-2 0 2 16,2 0-1-16,-9-1-8 0,6 2-5 15,-2 2 0-15,0 0-12 0,1 2 1 0,-4 1-2 0,3 2 0 16,-3 3-1-16,3-3 3 0,-4 3 3 0,4 2 3 15,-6 1 3-15,2-2 3 0,1 1 5 0,-2 1-2 16,-1-1 5-16,2 3-3 0,3-1-1 0,-5 1 1 16,3-3-6-16,3 5-7 0,-3 0 0 0,4 1-1 15,0 4-7-15,0-4 1 0,1 5-1 0,1-2 1 16,2 3 1-16,0-3-2 0,0 3-1 0,2-1 1 0,-1-4-1 0,5 4 0 16,-2-2-2-16,3-2-1 0,-2 1 1 0,3-1 1 15,0-3-2-15,1 1-1 0,2-4 1 0,-3 2-2 16,2-5 0-16,1 1-2 0,1-4-2 0,-2 0 2 15,1-2-1-15,-4-1 0 0,4-4 1 0,2-1 2 0,-2-1 1 16,2-4 1-16,1 0 2 0,-3-1 2 0,1-3 3 16,-2-1 0-16,4-1 4 0,-9-1 4 0,6 1 1 15,-7-3 2-15,-4-1 4 0,7 0 3 0,-4-1 2 16,0-1-4-16,2-2 4 0,-1-2-5 0,-4 1 0 0,0 1 4 0,4-5-8 16,-6 5-3-16,-1 1-3 0,0-4 0 0,-5 0-4 15,3 3-1-15,5 1 0 0,-6-4-2 0,0 2-1 0,1-2 0 16,2 1 0-16,-5 4 0 0,3 3 0 0,-4-5-1 15,-4 0-3 1,5 4 1-16,-3-1-2 0,0 3-3 0,-1-1 1 0,1 1-4 16,-2 1-3-16,0-2-3 0,1 3 1 0,-1-2-1 15,2 1-5-15,-1 1-4 0,2 1-10 0,1 1 6 16,-1 1-12-16,7 3-82 0,-3-1-4 0,4 3 30 16,4-1-61-16,4-2-2 0</inkml:trace>
  <inkml:trace contextRef="#ctx0" brushRef="#br0" timeOffset="13412.04">18386 17070 709 0,'-9'-2'10'0,"6"1"-24"0,3-1-1 0,-4-1-5 16,3 3-11-16,1-1-5 0,5-3-2 0,-4 3 46 15,-2-1 7-15,1 2 1 0,0 0 48 0,-4-3-5 16,1 2 4-16,3-1 5 0,-9 2-9 0,6-2-15 15,-4 1-1-15,6-2-2 0,1 0-16 0,0-1 2 16,-2 0-1-16,1-1 0 0,-2 0 2 0,-1-3 0 0,3 1-6 16,-13-1 5-16,7-5-4 0,0 5-7 0,-3-3 0 0,-7 0-2 15,3 2-6-15,-1-2 0 0,-2 0-2 0,9 1-1 16,-11 4 0-16,4-2-3 0,1 2-2 0,1 1-2 16,0 2-4-16,-2 0-5 0,0 6-3 0,-2 2-2 0,3-1-6 15,-2 6-3-15,4 2 3 0,-1 4-4 0,2 0-1 0,0 4 6 16,5 2 0-16,-2 2 3 0,5 3 6 0,0 1-1 15,0-3 2 1,3 2 1-16,0 1 0 0,4-4 4 0,-1 3 2 16,2-5-3-16,1-2 6 0,-2 0 1 0,2 1 4 0,-1-5 2 15,-1 1 3-15,3-1 4 0,-4-2 1 0,5-5 2 16,-4 9 4-16,4-12-3 0,-2 2 1 0,4 6 0 16,1-8-2-16,-3 7-2 0,3-1 0 0,0 1-3 15,3 1-1-15,-3 5 3 0,0-2-1 0,3 1-1 16,-3 4 2-16,3 1-3 0,0-1 4 0,-1 3 1 0,-5 1-1 0,-2-1-5 15,5 3 2-15,0-1-1 0,-6 1 0 0,-4 0 2 16,3-2 2-16,2 2-4 0,0-1 6 0,-1-4 7 16,-5-1 4-16,2 3-5 0,1-4 11 0,3 2-2 15,-4-1 0-15,-4-6 6 0,-1 0-4 0,-3 1 4 16,1 1-3-16,-6-6 0 0,3-2 3 0,-5-3-2 16,5-2 1-16,-4 5-2 15,1-1-2-15,0-4-7 0,-2-4-5 0,2-1 3 16,-4 3-10-16,2-3-9 0,-7 0-5 0,7-3-2 15,-1-3-10-15,-2-2-11 0,3-3-4 0,-2 6-6 16,2-7-12-16,2-5-31 0,-1 1-9 0,4-11-8 16,3 5-34-16,5-5-57 0,0-1-39 0,3-13 52 15,7 2 174-15,2 1-138 0</inkml:trace>
  <inkml:trace contextRef="#ctx0" brushRef="#br0" timeOffset="13929.05">18718 17094 1384 0,'-13'-4'54'16,"7"4"-73"-16,-5-1 209 0,2 1-226 0,6 0-6 15,-4 0 3-15,4 0 9 0,2 3-4 0,1 0 6 0,-2 3 17 16,0 4 0-16,-2 2 7 0,1-1 13 0,1 8-6 0,0 3-3 16,1 5 0-16,-2 5-9 0,3-1-24 0,-2 4-6 15,2-1 5-15,2 4-26 0,2-2 14 0,-2-1-4 0,0-4-1 16,-1-4 17-16,1-3 12 0,-1-2 9 0,-1-4 0 16,0-3 14-16,3-4 10 0,-3-3 6 0,0-2-4 15,0-1 10-15,0-1 0 0,0-1 2 0,-3-1 6 16,3 0-1-16,0-2-3 0,0 0-1 0,0 0 2 0,0 0-2 0,0 0-9 15,0 0-1-15,0 0-3 0,-3-7-6 0,2 4-2 16,1-2-5-16,-2 1 0 0,2-1-3 0,0-3-2 16,0 0-3-16,0 0 1 0,0-4-3 0,2-2-5 15,-1-2-1-15,1-5-3 0,-1-4-5 0,2 2 5 16,1-4 0-16,-3-3-3 0,2-1 4 0,2-1 5 16,0-1 5-16,-4 0 0 15,6 2 4-15,-3-6-1 0,1 4 3 0,1 0 2 16,-1 2 0-16,3 1 6 0,-3 2-3 0,4 1 1 15,-1 2 6-15,0 1-2 0,3 2 2 16,1 2 3-16,-1 1-4 0,2 3-2 0,1 2 1 0,-1 3-1 16,-2 3-2-16,1 2 1 0,-1 3-6 15,-3 3 4-15,10 0-1 0,-4 0-7 0,-2 6-11 0,6 3-4 16,-3 1-12-16,4 2-91 0,-3 6 107 0,-4 1-38 0,-2 3 53 0</inkml:trace>
  <inkml:trace contextRef="#ctx0" brushRef="#br0" timeOffset="14646.17">19627 16982 663 0,'0'-2'47'0,"0"-2"-37"0,-1 0-26 0,-1 3 82 16,2-4-94-16,0 0 5 0,0-1-5 0,0 0 0 15,0 1 6-15,0 0 20 0,2 1 9 0,1 1 2 16,-5-1 24-16,-1 3-4 0,3-2 1 0,0 1 0 0,-6 2-4 0,4-1-7 15,-1-1-2-15,0-1-2 0,-3 1-6 0,3 1 9 16,-1-1 4 0,-5 1-1-16,3-3 12 0,-2 0 4 0,3 1 1 0,-4-1 4 0,-1 1 2 15,-1-1-8-15,-1-1-3 0,-4 3 3 0,5-1-10 16,-5 2-1-16,-1-1-3 0,1-1-4 0,0 1-2 0,1 1-5 16,2 1-3-16,-3 0 3 15,-3 3-8-15,4 2-4 0,-3-1-3 0,-2 4-2 16,4 2-3-16,-4 1-7 0,4 3 0 15,0 3-1-15,-4 0-5 0,4 5 1 0,-1 4 3 0,1 0-4 16,-1 3 5-16,4 0 5 0,1 1-1 0,2 3 3 16,2 0 5-16,2-1 1 0,6-2 1 0,-3-2 1 15,8-1 2-15,1 0-1 0,-3-7 2 0,2-1-1 16,4-2 2-16,2-3 3 0,-3-3 1 0,0 0-4 0,0-6 5 0,-2-2-2 16,5-1-2-16,2-2 2 0,-2-3-3 0,1 1 3 15,2-1-3-15,1-3 0 0,2-1 2 0,0-2-2 16,-3-5 1-16,2 0 0 0,3-4-3 0,-3 1 3 15,-1-3-2-15,3-1 0 0,-4-3 2 0,2 4-2 16,-4 3 3-16,-1-2-1 0,0 3 0 0,-1-3 4 0,-2 4 0 16,3-1 0-1,-7 2 4-15,3-1 0 0,-4 4 1 0,1 4 3 16,1 0 0-16,-2 4-1 0,-3 0 6 0,0 3-6 16,2 2 5-16,-1 5-1 0,6 3 0 0,-4 2-3 15,0 4 0-15,3 2-7 0,-1 2-2 16,3 4 2-16,-3-1-8 0,4 4 0 0,-1-2-3 0,1 3-2 0,2-4 0 0,-6 4-14 15,3-3-8-15,5 1-1 0,-4-1-18 0,-3-5-43 16,7 4-22-16,-2-5-10 0,0-2-52 0,6-6 1 0,4 0-34 0</inkml:trace>
  <inkml:trace contextRef="#ctx0" brushRef="#br0" timeOffset="15316.91">20216 17029 1443 0,'-11'3'137'0,"3"0"-134"0,1 2 16 16,1-2 37-16,-3 0-14 0,2 2-62 0,4 1 11 15,-1-1 1-15,-3 5-5 0,4-1 13 0,-2 0 8 0,-3 4 1 0,5 4 6 16,-5 2 3-16,4 3-7 0,-6 0 0 0,6 3 3 15,-6 5-11-15,7 2-2 0,-5 1-5 0,5 1 1 16,-5 1-4-16,3 1-1 0,1 0-2 0,-3-1 1 16,4-2 1-16,-3-2 3 0,1-2-1 0,1-4-3 15,-3-1 6-15,6-4 1 0,-2 0 3 0,-2-2-2 16,0-3 3-16,4-2 0 0,-1 0 0 0,-3-2 1 0,4-2 0 0,-1-4-4 16,1 0 1-16,1-2 0 0,0 0 0 0,0-2 0 15,0-1-1-15,0 2 0 0,0-2 1 0,0 0 4 16,0 0-2-16,-2-5-2 0,0 2 3 0,1-3-3 15,-2-4 1-15,1-1 3 0,0 2-2 0,1-5-3 0,-1-2-1 16,2 0 2-16,-1-3 0 0,-1-1 1 0,-1 1-1 16,1-3-3-1,1-2 3-15,-1 2 1 0,2 0 5 0,-1-3-6 16,1 0 5-16,-2-3-3 0,1-1 2 0,1 1 3 16,0 3-4-16,-4-6 1 0,4 1-3 0,0 3 3 0,0 0 0 0,4 0 0 15,-3 2-3-15,1-1 0 0,1-3-1 0,3 6 1 16,-3-3 0-16,4 1-1 0,-1 3-1 0,-1 5 0 15,4-3 1-15,-1 4 3 0,-2 2-1 0,5 1-3 16,-1 2-1-16,1 0 1 0,-2 2-3 0,2 1 0 0,0 0 0 16,3 5-3-16,0 0 3 0,4 3-1 0,-4 0 1 0,2 1-2 15,-2 4 1-15,0 1 0 0,6 2-2 0,-5 1 0 16,-1 2 0-16,0 0-1 0,-2 4 3 0,-1-1-2 16,4 3 2-16,0-1 2 0,0 1 2 0,-3 0-2 15,-2 1 3-15,-3 2 4 0,-2-3 0 0,3 2 1 16,0-5 2-16,-8 1 0 15,-3 0 0-15,1 0 3 0,-1-3 0 0,3-1-2 16,2-1-2-16,-4-1 4 0,-7 5-2 0,1-3-2 16,3-1 1-16,-6-3-4 0,6 4 2 0,-9 0-2 15,-5-1-1-15,5-4-1 0,-2 1-1 0,-7 2-5 16,1-4-5-16,3 3-2 0,-8-5-8 0,5 1-27 16,-3-2-17-16,-3 1-2 0,1-3-36 0,2-6-82 15,0 1 135-15,-2-7-60 0,3-7 109 0</inkml:trace>
  <inkml:trace contextRef="#ctx0" brushRef="#br0" timeOffset="16034.03">20810 16202 1195 0,'-8'4'46'16,"0"-2"-46"-16,7 0-73 0,-2 1 30 0,0 3 24 0,-2 2-121 15,3 1 55-15,-1 2 33 0,3 4-23 16,-1 2 77-16,-3 3 37 0,0 4 13 0,1 1 14 0,1 0 31 15,0 2-30-15,-4 6-4 0,3 0-1 0,1 6-35 16,-1 4-7-16,0 1-7 0,2 3-1 0,-1-3-10 0,4 5 2 0,-2-4 0 16,0 6 1-16,0-9 0 0,1 2 4 0,-1-3 1 0,3-2-2 15,-3 2 4-15,0-4-4 0,2-3 4 0,-2-1-3 16,1 3-2-16,-1-7-2 0,0-1-2 0,0-1 5 16,2-4-3-16,0 1 2 0,-2-2-1 0,0-3-1 15,0-3 4-15,0-1 1 0,-2-1-1 0,2 1-1 16,0-1 2-16,-2-8-4 15,2 3 1-15,0-1-1 0,0-1-3 0,0-1-3 16,0 2-3-16,-1-8 2 0,1 6-5 0,0-6 2 16,0 0-4-16,0 0 1 0,0 0 0 0,-2-1 4 15,2-7 0-15,0 5 2 0,0-5 1 0,-3 3 0 16,3-6 0-16,-1 0 1 0,1-8-1 0,0 0 1 16,0-1 0-16,4-4-1 0,-2 1 0 0,-1-6 0 15,4-1 3-15,1-3-2 0,-2 7 0 0,3-4 0 0,0 1 1 0,1-1 3 16,-1 2-1-16,4 3-2 0,0 3-1 0,0 0 1 15,2 3 0-15,0 2 2 0,1 1-3 0,-2 3-3 16,1 2 2-16,0 4-2 0,2-1 2 0,-1 6 0 16,4 2-4-16,-4 2 1 0,-3 2 2 0,1 6 0 15,3 1 1-15,0 5 1 0,-2 1 3 0,11 2-2 16,-10 4 2-16,0 4 4 16,0 3 0-16,-1 3 2 0,1-2 2 0,-5 6 7 15,-3-3 1-15,-2 2 1 0,-3 1 7 0,1-1-6 16,-1-2 0-16,4-1 3 0,-7 2-7 0,-2-3-9 15,1-4-3-15,-4-1-6 0,1-5-7 0,1-4-22 0,4 1-4 16,-6-8-3-16,0-1-23 0,0-2-15 0,-1-5-15 16,4-2 1-16,-1-1-21 0,-6-3-21 0,9-5-6 0,2-4 1 15,7-6-23-15,-4-5 2 0,9-4-9 0</inkml:trace>
  <inkml:trace contextRef="#ctx0" brushRef="#br0" timeOffset="16635.5">21468 16803 873 0,'0'0'40'0,"0"1"53"0,-3 1-63 0,1-1 136 15,-3-1-136-15,2 3 3 0,0 1-17 0,-2 0 1 16,2 1 1-16,0 0 14 0,0 1 2 0,-4 2-5 16,4 0 20-16,0 1-16 0,-2 2-1 0,1 2 0 15,2-1-16-15,-3 6-13 0,2-1-2 0,0 3-1 16,3 1-11-16,-1-1 2 15,1 4-1-15,0 0-5 0,1-4 6 0,1 0-4 16,1-1-2-16,3 0 3 0,-3-3-6 0,5 0-1 16,-3-5 1-16,0-7-3 0,2 7 0 0,3-6 3 15,-4-3 3-15,4-2-3 0,-1 0 5 0,5-3 8 16,0-2-3-16,4-1 2 0,-6-5 4 0,2-1 1 16,7 0 0-16,-4-2 1 0,7 0 0 0,-1-4-1 15,-5 3 1-15,-3-3 4 0,3 4 2 0,-4-2-5 0,-6-1 4 0,9 3-1 16,-9 0 1-16,-5 0 3 0,3 1-2 0,-1 0-3 15,1 2 7-15,1 2-2 0,-4 1 7 0,-3 2-6 16,0 1 3-16,0 0-1 0,0 4 0 0,8 1 3 16,-11 0-2-16,3 0-2 0,0 1-6 0,0 7 3 15,0 0-4-15,0 3-2 0,-2 2 0 16,-4 2-1-16,-4 3 0 0,10 4-7 16,-4 1 3-16,-1 4 0 0,5 1-3 0,-3 1 5 15,1-1-4-15,2 4-2 0,5 1 6 0,-8 0-1 16,6 1 3-16,3 2-4 0,-7-1 2 0,1 3-1 0,1 3 3 15,4-4 0-15,-7 3 2 0,12-3 0 0,-7 3 0 16,0-2 1-16,6 1 0 0,-1-1 1 0,-3-2 0 16,-2 3-2-16,3-3 3 0,-1 0 5 0,0 1-1 0,-2-3 1 15,-3-2 5-15,-6-2 4 0,4 1 0 0,1-3-1 0,1-1 4 16,-8 0 2-16,3-2 4 0,5-3-3 0,-11-2 4 0,9 1-1 16,-7-4 2-16,4-3 1 0,-7-1 0 0,1 3-2 15,-2-5-4-15,-9-3-2 0,16 1-3 0,-16-1-13 16,8-2-5-16,-7-1 1 0,5 0-15 0,-1 1-17 15,-7-5-9-15,2-1-1 0,-4 0-21 0,4-3-37 16,-5-3-33-16,0-3-17 0,2-2-53 0,0 0 3 0,3-5-47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8:44:33.6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10546 8987 248 0,'0'-7'-6'0,"0"4"5"0,0 0 1 15,0 0-4-15,-1 0 4 0,1 0 5 0,0 1-2 16,1 1 3-16,-1-1 2 0,0-1 1 0,0 1 6 0,0 1 12 16,0 1 3-16,0 0-2 0,0 0 14 0,0 0-5 15,0 0 0-15,0 0 1 0,-1 0-6 0,1 0-1 16,0 0-3-16,-2 0-2 0,2 0 0 0,-1-2-5 15,1 2-5-15,0 0 4 0,0 0-9 0,0 0-4 16,0 0 1-16,0 0-1 0,0 0-4 0,0 0 1 0,0 0 2 16,0 2 0-1,0-2 3-15,3 3 1 0,2-2 0 0,-2 1 1 16,-2 0 0-16,4-1 1 0,1 1-2 0,-1 1-1 16,4-2 0-16,-1 1-4 0,-1 1 1 0,4-1 1 15,1 1-4-15,1-2-2 0,-4 1-1 0,4 1 2 0,-1-1-1 0,1-1 3 16,-4 1-1-16,4-1-1 0,-4 1 4 0,2-2 0 15,2 2 2-15,0-1 3 0,1-1 0 0,-3 2 0 16,1-2 0-16,-5 0-1 0,8 1 1 0,0-1 0 0,-3 0-1 16,-6 0-2-16,5 0 2 0,5 0-3 0,3 0 2 0,-3 0-3 15,-4 0-1-15,3 0-1 0,5 0 1 0,-3 2-2 16,-4-1-1-16,4 1 2 0,-6 0-2 0,3-1 0 16,0 1 0-16,-3-1 2 0,0 1-1 0,-3-2 2 15,3 3 0-15,-6-1-1 0,0-1 3 0,1-1-1 16,-3 2 0-16,4-1-2 15,-3 1 1-15,-1-2 0 0,4 0-2 0,-4 0 5 16,2 0-4-16,-1 0 1 0,-1 0 3 0,1 0-4 16,2 1 0-16,-5-1 3 0,1 0-5 0,1 0 1 15,0 0-2-15,4 0 1 0,-6 0 0 0,2 0 2 16,2 0-4-16,-3-1 2 0,1 1-1 0,-3 0 2 16,0 0 1-16,0 0-4 0,1 0 0 0,1 0 1 15,3-3 1-15,-4 3 2 0,1-2-4 0,-1 2 0 0,-1-1 1 0,2-4-2 16,-1 5-1-16,-1-3-5 0,2 1-1 0,-2 1 1 15,5-1-7-15,-4-1-6 0,-1 1-2 0,0-1 3 16,0 2-7-16,0-1 3 0,0-1-4 0,0 0 1 16,0 0 2-16,-1-1-5 0,1 1-9 0,1-1-4 15,-1 0-10-15,2 0-40 0,-1-1-19 16,6-1 32-16,-3 1 79 0,6-1-72 16</inkml:trace>
  <inkml:trace contextRef="#ctx0" brushRef="#br0" timeOffset="1582.42">17855 8241 321 0,'-4'-1'-6'0,"4"-1"-6"16,0 2 1-16,-4 0-4 0,4 0 1 0,-5 0-5 15,5 0 4-15,-3 2-1 0,3-2 47 0,-5 1-19 16,5-1 23-16,0 0 2 16,0 0 3-16,-8 0 6 0,8 0-3 0,-5 0-1 15,5 0 1-15,0 0 1 0,0 0-5 0,0 0 3 16,-1 0-5-16,1 0 5 0,-2-1-2 0,2 1-3 16,0-2-2-16,0 2 0 0,0-2-6 0,0 2-6 15,0-1-3-15,0 1 2 0,-8-5-10 0,5 4-1 16,3 1 1-16,0 0-1 0,0 0-1 0,0 0-4 15,0-2 1-15,-1 0 0 0,-10-1-3 0,4 2 0 0,3-1-1 0,-1 2-2 16,-4-1 1-16,-1 1-2 0,4 0-2 0,-5 0 2 16,-3 0-2-16,1 1 0 0,2 1 1 0,-6-1-2 15,9 1 2-15,-8 1-1 0,-3 0 1 0,8 2 0 16,3 0-1-16,-4 1 0 0,-5-1 0 0,9 2-3 16,-6 0-1-16,4 2 0 0,9-1-2 0,-11 3 2 15,9 0-4-15,-1 0 1 0,0 0-2 0,3 2 3 0,1-2-1 0,0 1-2 16,0 1 2-16,5-2 0 0,1 1-1 0,3 3 3 15,-1-3 2-15,2-1-4 0,-1 2 5 0,7-1 0 16,0 1 2-16,-1-2 1 0,-5 2 0 0,4-2 1 16,-2-4-1-16,7 4 1 0,-4-3 3 0,-8-1 1 0,1 2-1 15,-5 0-3-15,7-2 3 0,-10-4 1 0,0 3 1 16,-3-1-2 0,-5 6 2-16,2-3 0 0,-7-5 0 0,3 2 1 15,-4 2-1-15,-5 4-2 0,-1-3 0 0,-2-3-2 16,-2-3-1-16,-4 2 0 0,1 3-2 0,-6-6 0 0,2-1-1 15,-4-1-15-15,-1-1-11 0,-3 2 1 0,1 0-23 0,-3-3-28 16,6 1-9-16,-2-2-7 0,4 2-33 0,0-4 0 16,-2 3-12-16</inkml:trace>
  <inkml:trace contextRef="#ctx0" brushRef="#br0" timeOffset="2168.23">18465 8238 304 0,'-2'-2'54'16,"2"1"-53"-16,0 1-4 0,0-2 118 0,0 1-115 15,0 1 1-15,0 0 1 0,0-2-1 0,2-1 6 0,-4 0 0 0,1-2 15 16,2 2-2-16,2 0-1 0,-3-3 14 0,4 1-10 15,-4 0 2-15,0 2 2 0,3-2-13 0,-3 2-8 16,0 0-2-16,-2 0-1 0,1 0-8 0,-4 1-12 16,2 2-3-16,1-2 1 0,-1 2-11 0,-6 0 8 15,-1 0-2-15,-6 0-4 0,2 4 10 0,-6-1 4 0,1-3 0 16,-5 4 6 0,-2 1 1-16,4 0 4 0,-1 0 2 0,1 1-1 15,0 0 5-15,-1 2 1 0,4 2 0 0,-3-1-1 16,9 0 1-16,-1 4-3 0,0 0 2 0,5 2-1 15,4-1-2-15,-3 4 1 0,3-3-1 0,1 3 4 0,2 1 1 16,0-2 7-16,2 0 0 0,2 1-4 0,6 0 9 0,3 4-2 0,-3-1 4 0,4-2 1 16,-1-2-1-16,11 5-11 0,2-1 4 15,-4-1 0-15,2-3-4 0,-4 1-1 0,12-1-4 16,-8 0-12-16,1 2 0 0,2-5-34 0,-6 0-14 0,3-3 6 16,10-1-43-16,-2-4 15 0,-4 0 34 15,9-6-33-15,1 0 78 0</inkml:trace>
  <inkml:trace contextRef="#ctx0" brushRef="#br0" timeOffset="2638.34">19317 8302 654 0,'-3'-9'45'0,"-1"1"-57"0,0 0-44 0,3 0 176 15,-1 4-230-15,-1-3 21 0,-2 3 1 0,2-1-7 16,2 2 29-16,-2 1 45 0,-5-1 14 0,3 2 4 16,-3-1 46-16,0 0 2 0,3 2-34 0,-4 0 17 15,4 2-18-15,-7 0 2 16,2 1-10-16,4 0-2 0,-7 0-2 0,2 2 0 15,-1-2-1-15,1 2 3 0,-2-2 0 0,-1 0 4 16,8 2 2-16,-2-2 1 0,-2 0 7 0,-2 0 0 16,1 0 0-16,-2 0 1 0,-2 0 1 0,0 2 0 15,0 0-1-15,-7 0-3 0,1 1 1 0,4 0-2 16,-4 2 3-16,1 1-2 0,6 3-1 0,0-1-2 16,-5 1 0-16,5-1-2 0,3 2-3 0,4 1-1 0,-2-2-3 15,6 3 3-15,-7-3-5 0,9 1-1 0,-6-4 2 0,7 4-2 16,0-2-1-16,0-2 2 0,8 1-2 0,-1-1 3 15,0-3 0-15,6 1 2 0,0-3-2 0,1-2 0 16,0-2 1-16,5 0 1 0,-2-5 1 0,5 2-1 16,3 3 0-16,-1-1-1 0,0-3 2 0,-1 4 1 15,4 5-2-15,-2 0-2 0,5-2-7 0,-8-3-2 0,0 2-7 0,0 2-25 0,-3 1-9 16,3-5-2-16,3 0-31 0,-3-6 0 0,-3 3-12 0</inkml:trace>
  <inkml:trace contextRef="#ctx0" brushRef="#br0" timeOffset="3008.3">19643 7614 1262 0,'0'-8'4'0,"-2"3"-48"16,-4 3-2-16,6 2-42 0,-1 0-8 0,-4 2 0 16,-1 3-37-16,-2 3 81 0,5-1 2 0,1 4-1 15,2 0 90-15,-8 4 3 0,3 0 9 16,-1 3 1-16,6 2-1 0,-5 2-16 0,-4 2-4 0,4 7 0 16,-3 1-20-16,2 1-4 0,-3-2-2 0,-1 7 0 15,2 1-4-15,2 0 2 16,0 4-3-16,-4-8 0 0,7 5 1 0,-5-3 1 15,5 2-2-15,-3-4 2 0,1-4 0 0,2-1-2 16,-3-3-1-16,3-1 0 0,-2 0-3 0,2-4-11 16,-2-2-1-16,2-3-4 0,1 1-11 0,2-3-10 15,0-2-5-15,-3-5-5 0,3 0-12 0,0 0-19 16,5-1-8-16,-2-2 14 0,0-5 76 0,5 0-56 0</inkml:trace>
  <inkml:trace contextRef="#ctx0" brushRef="#br0" timeOffset="3625.64">19742 8060 887 0,'-1'2'31'0,"1"1"-133"0,-2 3 149 0,-4 1-185 15,9 5 5-15,-6-1 36 0,1 0 63 0,2 3-31 16,-5-3 77-16,-3 2 20 16,7-4 9-16,1 4 1 0,-3-5 18 0,4 3-23 15,2 0 1-15,2 1 0 0,2 1-25 0,0-2-3 16,-2 0-6-16,6 0-2 0,-1-2-2 0,1 2 0 16,1-3 0-16,4 0 0 0,0-3 4 0,4 0 2 15,-3-4 2-15,-1 1-1 0,6-2 5 0,-3-3-3 16,1-1 0-16,1 0 2 0,-1-1-3 0,2-1 0 15,2-2-3-15,-4-2 0 0,1 4-1 0,1-2-2 0,-3-1 2 0,0 1-2 16,-2 0-2-16,-3 0 2 0,0 2 0 0,-1 0 1 16,-4 1 2-16,2 0-5 0,-4 1-1 0,4-3-1 15,-8 1-5-15,1 3 1 0,0-4-4 0,-4 1 0 16,4 0-1-16,-5 1 1 0,-2-1 1 16,-1 0 3-16,-3-1-1 0,3 3 2 0,-5-1 3 0,-4 2 0 15,-2-2 2-15,2-1-1 16,-4 1 0-16,-4 2 1 0,4 1 1 0,-7-6 3 15,2 2-3-15,-1 3 0 0,2 1 5 0,-2 2-3 16,-2-3 0-16,1 5-2 0,-3-1-2 0,2 4 1 16,-5 1-2-16,2 1 0 0,0-1 1 0,1 5 1 15,5-2 2-15,-8 2-2 0,6 2 3 0,-1 0 0 16,9 4 5-16,-4-1-4 0,4 3 3 0,1-1 2 0,-3 4-1 16,7 2 2-16,-3 1 1 0,6 2 8 0,-4-2-4 0,4 8 3 15,0-3 4-15,3 3-5 0,-1-2 3 0,6-1 1 0,3 5-5 16,5-2 1-16,-2 3 3 0,7-3-2 0,4 2 3 0,0-1-2 15,2 1 1-15,11 4-1 0,-9-6-2 16,-1 2-2-16,15-4-4 0,-7-4 0 0,2 3-4 0,3-3-3 16,5-5-2-16,-8 0-2 0,7-5-5 0,3 0 0 15,-6-4-82 1,-1-2 13-16,3-1-31 0,2-1 5 0,0-6-26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8:47:39.1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5511 17024 317 0,'0'4'36'15,"0"-3"0"-15,5 2 22 0,-3 2-55 0,-2-2-2 16,6 2 1-16,-5-2 2 16,-1 3 4-16,2-3 4 0,0 2 4 0,-2 1 17 15,7 1-1-15,-5-3 4 0,-2 3 17 0,3-1-6 16,7 0 1-16,-9 2 1 0,5-2-7 0,-2 2-7 16,-4-1-1-16,0 0-2 0,1 0-8 0,1 1 0 15,-4 1 0-15,2-3-2 0,0 2 0 0,2 0 0 16,-2 0 2-16,3-3-1 0,3-1 1 0,-6 3-3 15,3-3-1-15,2 1 1 0,0 1-3 0,-5 2 1 0,1 2-3 16,-1 1 4-16,0-2-1 0,2 1-6 0,6 2 3 0,-5-1-4 16,6 3-2-16,1 1-2 0,1-3 1 0,0-1-4 15,1 3 0-15,3 2 0 0,-4 1 1 0,1 1-2 16,-1-4 0-16,-1 1-4 0,2 1 0 0,4 6 0 16,-3-4-3-16,1 4 1 0,0-2-2 0,2 2 1 0,1 3 1 15,-5-3 2-15,3 3-2 16,-3 1 1-16,-4-3 1 0,3 1 0 0,-1-2-1 15,-1-2 0-15,-3-1 0 0,4 0-8 0,-6-5-7 16,6-1-3-16,-5 1-11 0,2-6-32 0,1 4-18 0,-3-5-6 16,-2-1-41-16,3-3-33 0,-2-3 102 0,-3 0-58 15,2-6 116-15</inkml:trace>
  <inkml:trace contextRef="#ctx0" brushRef="#br0" timeOffset="438.39">6161 17108 677 0,'-11'0'67'0,"0"0"-27"0,0-2-20 16,5 2 39-16,-7 0-65 0,5 0-3 0,-1 2-12 0,1-2 6 15,-2 1-9-15,1 4 22 0,3 0 2 0,-4-1 1 16,1 1 24-16,-2-2 7 16,3 4 3-16,-2-1 4 0,3 2 5 0,-3-5-4 15,1 2-4-15,-4-4-1 0,5 6-8 0,0-4-6 16,-1 1-4-16,0 0 0 0,1-3-10 0,0 5-1 16,-2-2 1-16,4 2 1 0,-3-1-2 0,-1 6 3 15,4-7-1-15,-5 1 1 0,1 4 2 0,-4 4 5 16,3-2 0-16,-4 2-2 0,0 5 4 0,-3-3-9 15,-1 5 3-15,-6 4 3 0,1-1-10 0,5 1 0 0,-3 6 0 0,-3 1-1 16,0-1 3-16,3 3 3 0,4-1-3 0,3 4 1 16,-6-3 3-16,4-3-3 0,0 0-1 0,7-2-1 0,-1 0-4 15,0-1-3-15,-1-2-5 0,1-3-4 16,7 0-6-16,-5-3-20 0,4 0-11 0,1-2 1 16,0 1-28-16,0-9-35 0,2 0-20 0,-1 1-2 0,0-9-46 0,4 4 1 15,-1-5-26 1</inkml:trace>
  <inkml:trace contextRef="#ctx0" brushRef="#br0" timeOffset="986.67">6280 17488 883 0,'-1'2'56'0,"1"-2"-24"15,0 0-40-15,-2 0 83 0,-4-2-86 0,6 2-5 0,-3 0-29 0,3 2 17 16,0 0-19-16,-3-1 34 0,1 4 5 16,4 3 0-16,-1 0 37 0,-1-1 7 0,0 3 4 15,0 1 1-15,-6 0 7 0,6 1-13 0,3 1-6 0,0 3 2 16,-3-2-15-16,0 3-8 0,0 2-3 0,3 0 1 15,-3 1-7-15,0-1 1 0,2 0 0 0,-7 3-2 16,4-1 2-16,-6-1 4 16,7-1 1-16,-1-2 3 0,7 1 2 0,-6-3 3 15,-3 4 1-15,3-3 0 0,6-3 4 0,-7 2-5 16,-6-1 5-16,6 1-8 0,-2-1 1 0,-7-2-4 16,4-2-1-16,-3 1-1 0,-4 0-5 0,13-2 1 15,-3 1-2-15,-2 2 1 0,-1-2-3 0,4 4 2 16,2-6-2-16,-4 4 3 0,-1-1-1 0,0-3 0 15,-4 0-2-15,6-2 1 0,3 1-2 0,-8-1 0 0,0 5 1 0,8-6-1 16,-2 1 0-16,2 2-2 0,-1-2 6 16,-1-1-6-16,2 1 1 0,3-1 2 0,2-2-4 0,-5 3 4 15,3-3-2-15,3 2 1 0,2-2-4 0,5 2 4 16,-8-2-2-16,4-1-3 0,5-1 1 0,0 1-2 0,5-2-2 16,-8 1-6-16,6 1-6 0,4-2-2 0,1 0-9 15,0 0-7-15,0 0-7 16,-2 0 0-16,2 0-12 0,4-2-10 0,-9-1-6 15,2 0 0-15,-2 0-15 0,4-3-20 0,-6 2 70 0,3-3-37 16,-1 0 79-16</inkml:trace>
  <inkml:trace contextRef="#ctx0" brushRef="#br0" timeOffset="1588.51">5949 17789 67 0,'-2'6'24'0,"2"0"-2"0,0 1 0 0,0-1-4 15,-2-4-1-15,2 5 3 0,0 0-4 0,0-1 14 0,0 2-2 0,0-2 3 16,2-1 13-16,-2 0 5 0,3 4 0 0,2-4 2 16,-2-4 4-16,-1 2-4 0,1-4 1 0,3-1-2 15,-1 2-4-15,3 2-3 0,-4-4 0 16,6 2 0-16,-2 0-3 0,1-1-1 0,2-1-1 0,-3-3 1 0,-3-1-1 16,4-2-5-16,-1 2-2 0,3 0 2 0,2 1-5 15,-4-1-8 1,5 1 2-16,-1 2-5 0,-1-2-3 0,9 2-4 0,-4-2-1 15,-4-1 0-15,-2 0-2 0,1 6-4 0,2-5-3 16,-1 3 3-16,1 1-3 0,-3-2 0 0,-6 3 0 16,7-2-3-16,1 1 2 0,7-3 0 0,-12 4 2 0,5 0-2 15,6-1 1-15,-7-1-2 0,4 1 1 0,1 1 1 16,-1-2-3-16,-2 1 1 0,2-1-1 0,-2 0-1 16,0 1 0-16,1-2-7 0,-1 1-4 0,-2-1 1 0,4 1-10 0,-3-1-15 15,1-1-16-15,-2 0-3 0,1 0-23 0,-1-3-67 16,3-1 109-16,0 4-47 0,-2-7 86 0</inkml:trace>
  <inkml:trace contextRef="#ctx0" brushRef="#br0" timeOffset="2744.32">7135 17638 521 0,'-5'0'31'0,"-1"5"47"0,4-2-74 0,-3 0 136 15,1 0-107-15,2 0-1 0,0 0-30 0,-1 0 4 16,-1 1-9-16,4-3 3 0,-4 2 5 0,4 0-1 16,-1 1 9-16,-2-3 12 0,-2 2 2 0,3-1 2 15,2-1 13-15,-1 3-5 0,-1-3-1 0,1-1 3 16,-1 0-6-16,2 0-4 0,0 0-4 0,0 0-2 15,0 0-5-15,0 0-4 0,0 0-2 0,0 0-2 16,0 0-5-16,0 0-2 0,5 2-2 0,-5-2 0 16,3 1-2-16,2 1-3 0,-1 1 0 0,0 0 0 15,2 0-2-15,-3 2 3 16,-1 3-3-16,1-2 3 0,3 0-1 0,-3 4 1 16,2 1 1-16,0 0 0 0,-4 2 0 0,1 1 0 15,-1 0 1-15,2 0-1 0,-3 5 1 0,-1-5-4 16,-1 3 1-16,-1-1-2 0,0 1-4 0,-2-2-10 15,2-8-14-15,-2 11-2 0,1-9-18 0,-1 4-81 16,3-4 112-16,-4-4-49 0,6-5 72 0</inkml:trace>
  <inkml:trace contextRef="#ctx0" brushRef="#br0" timeOffset="3624.35">7718 16851 470 0,'0'0'32'0,"0"0"12"16,0-1-40-16,0-1 125 0,-3 1-112 0,3 1-2 16,0-2-11-16,0 0 6 0,2 2-3 0,-1 0 31 0,4 0 1 0,-2 4-4 15,2-1 32-15,1 0-15 0,-4 0 3 0,1 5 4 16,-2-2-20-16,-1 2 2 0,0 3-37 0,0 2 13 15,3 2-15-15,-6 3 2 0,6 2-3 0,-6 2-1 16,3 2 0-16,0 3 0 0,0-1 2 0,0 4-3 16,0 0 0-16,5 1 1 0,-5-5-2 0,3 0 2 15,0 0 1-15,2-4-3 16,0 3 0-16,3-8 2 0,-4 2-3 0,7-3 0 16,-6 3 0-16,5-5 0 0,-1-2 2 0,0-1 1 15,-1-1 0-15,3-4 0 0,-4-1 1 0,2-2 0 16,2 2 0-16,0-4 1 0,-3 4-1 0,3-2 1 15,0-1 4-15,2-2-6 0,-1-2 5 0,2-1-4 16,-1-2 4-16,3 0 1 0,1-7-2 0,-1 1 2 16,-4 1 0-16,4-1 0 0,1 0 4 0,-6-4-3 0,7 1 1 15,-6-1-1-15,1 3 0 0,-5-7 0 0,7 3 0 0,-5-1-2 16,-2 1 3-16,3 2-3 0,-7-3 0 0,6 3 2 16,-1-2-2-16,-2 0 1 0,-6-1 1 0,1 3-3 15,2-2 4-15,0 3 1 0,-3-1 0 0,-2 3-1 0,-4 0 1 16,5 5 2-16,3 0-3 0,-5 1 3 0,1 2-1 0,-2 0-2 31,3 1 0-31,4 0 0 0,0 2-2 0,-3 0-5 0,-1 0 0 16,0 2 0-16,0 1-4 0,3 2 1 0,-3 1-1 15,0 2 0-15,0 3 2 0,-3 2 2 0,6 1 2 0,5 3-3 0,-8 2 3 0,3 1-2 16,4-1-1-16,-1 3 3 0,-5 0-4 0,10 0-1 16,-11 0 2-16,8 5-4 0,-3-2 3 0,3 4 1 15,-5 0 0-15,5 3-2 0,-2-1 1 0,-3 6 0 16,10-4-1-16,-5 1 3 0,0 1-1 0,-5-1 1 15,-2 1 0-15,7 0 3 0,-3-2 1 0,-3 0-2 16,-2 0 4-16,3-3-3 0,-3-1 1 0,3 1 0 16,-6 0 1-16,-7-6 0 0,2 3 3 0,4 1 3 15,-4-3-2-15,-5-3-1 0,-1 3 4 0,0-4-4 16,4-1 1-16,9 1-3 0,-9-1-3 0,-4-3-1 16,0 1 0-16,2-1-2 15,-3 2 0-15,1-5 0 0,-6 2-1 0,-1 1 1 16,-2-4-1-16,2 1-4 0,4-2-3 0,-7-1 1 15,1-1-7-15,4-1-22 0,-3-3-15 0,-2-1-5 16,2 0-31-16,2-4-102 0,-4-1 146 0,4-4-61 16,2-4 103-16</inkml:trace>
  <inkml:trace contextRef="#ctx0" brushRef="#br0" timeOffset="4128.81">8879 17443 1268 0,'3'3'35'0,"2"5"-20"0,3-2 3 15,1 2-37-15,2 0 10 16,0 0-96-16,-3 0 0 0,5 3 52 0,2 0 6 16,1 0-14-16,-13 0 67 0,7 1 27 0,-6 2 15 15,4 0 2-15,3 4 29 0,-11-1-23 0,0 2-5 16,2 1 2-16,-1-1-27 0,-1 2-8 0,2-1-5 16,-2 2-5-16,-2-4-7 0,2 2 2 0,-3-1 0 0,-3 0 0 15,0 0 2-15,-1-2 5 0,-4 2 4 0,2-4-3 16,-7 6 7-16,12-5-4 0,-4-1-1 0,-2 4 2 0,-1-1-4 0,-3 4-4 15,5-7-2-15,-4 7 0 0,2-3-4 0,-2 2 0 16,-1 1 0-16,3-3 1 0,0-1 0 0,7 3-2 16,-9 2-1-16,11-4 1 0,-9 2-3 0,7 1 1 15,-6-3-1-15,9-2-4 0,-6 2 2 0,7-2 0 16,0-1 1-16,0 0-2 0,11-1 1 0,0 1 1 16,2-3-2-16,4 1 4 15,2 0-2-15,0-3 1 0,3 0 2 0,3-2-5 16,-6-1 1-16,3 0-19 0,6-5-10 0,2 0 6 15,-1-3-26-15,1-1-20 0,4-4-11 0,-2-3-3 0,1-3-23 16,1-1-4-16,-4-2-7 0,-2-4-8 0,2-1-7 16,-1 1 0-16,-4-3-7 0</inkml:trace>
  <inkml:trace contextRef="#ctx0" brushRef="#br0" timeOffset="4511.27">8560 17916 864 0,'8'0'132'15,"-1"0"-34"-15,4 2 0 0,4-2-27 16,2 1-28-16,2-1-10 0,4 0-28 0,3-1 4 0,0-2 3 0,9 1 0 0,-2-4 6 0,3 6 1 15,-1 0 2-15,4 0-2 0,2 0 2 0,6 0-7 16,-4 0-8-16,-2 0-4 0,-4 0-9 0,3 0-37 16,0 5-24-16,-6-5-10 0,0-2-48 0,-6-1 1 15,2 1-40-15</inkml:trace>
  <inkml:trace contextRef="#ctx0" brushRef="#br0" timeOffset="20020.54">11432 17564 266 0,'3'-6'29'0,"-1"-1"-2"0,1-2 1 0,2-1-4 15,-4-1-2-15,2-3-1 0,2 2-3 0,1-1 10 16,-3 1 7-16,4-4-4 0,-4 3 16 0,0 5 14 0,0 0 5 0,-3 7 1 16,5-5 14-16,-5 4-5 0,0 0 3 15,1-5-2-15,-2 7-6 0,1 0-14 0,0 0-5 0,0-2 4 16,-2-1-18-16,-1 1-9 0,2 4-6 0,-4 1-1 15,6-5-10-15,-4 1 0 0,-1-1-2 0,0 2-1 16,1-1 0-16,-5-2-3 0,5-1 2 0,-1 3 1 16,-7 2-1-16,0-1-2 15,1 2 1-15,-1-5-3 0,2 3 1 0,-2 0-2 16,-2 0 1-16,1-6-4 0,-3 1 0 0,0-3-2 16,0 5 0-16,0 1-1 0,1-2-1 0,1 2-1 15,-1 0-7-15,0 2 5 0,-4 0-5 0,4 4-8 16,0-4-5-16,0 0 12 0,-2 0-21 0,4 3-2 15,-1 5-1-15,0 3-3 0,1 1-1 0,-1-1 4 0,1 6 1 16,1 4 1-16,0 1 5 0,-2 0 9 0,5 0 2 0,-3 0 1 16,0 2 9-16,5 1 1 0,3 2 2 15,-4-2 1-15,1 1 1 0,-2 1 1 0,8-5 1 0,3 2-3 16,-3-2 1-16,0-3 0 0,5-2 2 0,5 0 1 0,4-3-2 16,0 1 2-16,-5-1 0 0,1-2 0 0,6-2 1 0,-2-2 0 15,-5-2 0-15,4-1 1 0,-4-1 0 0,8-2 2 16,-4-4 0-1,0 1-2-15,-1-1 3 0,1 1-1 0,-1-3-2 0,-2-3 2 16,1-3-2-16,0-1 1 0,1 0-2 0,-1 2 1 16,2-5 0-16,0 3-1 0,-2-4 1 0,0 3-1 15,-4-2 0-15,3 3 1 0,-1-5 1 0,-4 0-2 16,3 0 0-16,-3 1 1 0,1-1-1 0,-4 0 0 16,-1 2 0-16,1 0-1 0,-2-2-1 0,-2 5 0 15,-1 0-1-15,0-1 2 0,-2-1 0 0,5 0-1 0,-3 4 2 0,-3-2-1 16,2 2-1-16,3 1 2 0,-1 0-2 0,-2 3 2 15,0 0 0-15,1 4 0 0,2 1 2 0,-4 0 0 16,2-2 4-16,1 2-1 0,1 0 1 0,-2 3 2 16,-1 1 1-16,1-1 0 0,3 0 5 0,-1 3 4 15,-1 2-2-15,2 1 2 0,0 1 3 0,0-1 0 16,2 2 1-16,1 2-1 0,2 1 1 0,-2 2 0 0,3 1 2 16,0 2-1-16,-1 1 1 0,4 1 0 0,-4 2-2 15,5 4 0-15,-2-3 0 0,-4 3-7 0,4-1-3 0,-5 1 0 16,0 0-8-16,4 6-2 0,-4-5-7 0,-3-3 2 15,0 7-6-15,0-4-18 0,1-3-2 0,-1-1-1 16,4 1-17-16,-4-9-19 0,0 4-10 0,0-3-12 16,0-2-19-16,0-4-45 15,0 1 106-15,3-4-59 0,-3 0 105 0</inkml:trace>
  <inkml:trace contextRef="#ctx0" brushRef="#br0" timeOffset="20383.91">11646 17913 869 0,'-13'3'71'15,"9"-1"-24"-15,-6-2 0 0,2 1-18 0,8-1-20 0,-3 0-6 16,0 0-17-16,3-1 5 0,-3 1 1 0,3 0-1 16,0 0 9-16,0-2 14 0,-3 5 8 0,6 1-1 15,0-4 18-15,3 4-1 0,4-4 3 0,-6 7 4 16,3-6 0-16,2 5-15 0,7-1-2 16,-8-3-2-16,4 12-12 0,-1-8-4 0,-4 5-2 0,12-1-4 15,-5 5-2-15,-3-1 0 0,-3 4-2 0,1-1 2 0,0-1-1 0,-5 4 2 16,-3 2-1-16,1-3-2 0,-4-2 1 0,-4 2-1 15,-2-1-3-15,8 2-5 0,-8-4-6 0,5 0-25 16,1-2-11-16,-2-5-1 0,-1 1-34 0,7-3-57 16,1-2-25-16,-3-5 39 0,0 0 129 0,3 0-106 15</inkml:trace>
  <inkml:trace contextRef="#ctx0" brushRef="#br0" timeOffset="21038.46">12140 17040 973 0,'-8'0'45'0,"5"0"-14"0,1 0 1 0,1 2-12 0,1 2-15 16,0 3-2-16,0 2-10 0,1 4 6 0,-1 4 1 15,8 3-1-15,-5 1 10 0,-1 3 7 0,-2-1 2 16,3 5 0-16,2-1 8 0,-5 3-5 0,0 1 0 0,0 1-2 16,-5 4-4-16,3 0-5 0,2 2-2 0,-1 0 0 15,1 1-5-15,0-1-1 0,-2 0 1 0,-1-1 0 0,3-2-1 16,-3 1 7-16,-2-3-3 0,2-1 1 0,-2-1 5 0,1-3-2 16,2-1 0-16,1 1 0 0,-6-4-3 0,7 3-3 15,2-8 0-15,-2 1 1 0,0-3-4 0,5 2-1 16,-5-3 1-16,0-2 0 15,1-1 0-15,-2-5-2 0,-1 4 1 0,2-4-1 16,0 0-1-16,0-2-1 0,3-3 0 0,-1-1-4 16,-2 0 1-16,1-1 0 0,1-1 1 0,6-1 0 15,-7-1 1-15,2 0-1 0,-1-2-1 16,-2 4 4-16,3-5-1 0,0-4 3 0,0-1-1 16,-3-1-3-16,7-2 4 0,-3-2 0 0,1 4 1 15,1-11-1-15,1 4 0 0,1 1 2 0,-5-3 0 0,5 2 0 0,-8-4 1 0,3 3-1 16,1-4 3-16,7 7 0 0,-1-6-1 0,-2 5 0 15,0 1-1-15,-2-1 3 0,7 3-1 0,-1-1-1 16,2 3 1-16,-3-1-4 0,3 4 2 0,1 1-2 16,-4 2-1-16,6 1 0 0,3 3 0 0,-5 4 0 15,0 1-3-15,-1 3 3 0,1 2-1 0,3 2 1 16,-2 1 0-16,-2 1 0 16,0 1 0-16,-1 1 1 0,-2 2 2 0,0 1-2 15,-1 0 1-15,-6-2 2 0,3-1 3 0,-3 3-1 16,-2 0 3-16,-1-1 0 0,-1 0 0 0,-1-4 0 15,-2 4 0-15,-5 1-5 0,3-4-1 16,-4-4 2-16,-1 7-5 0,2-5 0 0,-4 0 1 0,-6-3-3 16,4 0 1-16,-1-2-2 0,-3 2-2 0,-2 0 1 15,4-6-3-15,-6 1-6 0,6 0-7 0,2 2-5 0,-8-5-9 0,8 3-52 16,-8 0-32-16,9-3-3 0,-2-3-70 0,2 0 3 16,1-2-48-16</inkml:trace>
  <inkml:trace contextRef="#ctx0" brushRef="#br0" timeOffset="21370.54">12767 17823 958 0,'0'10'26'15,"0"-1"-12"-15,0-2 0 0,0 2-1 0,0 2-14 0,0 0-4 16,2 2-1-16,-2 1 13 0,2-2 6 0,-2 9 2 16,0-5 16-16,1 2 7 0,-2 3 4 0,-1-2 2 15,0 1 7-15,-1 2-15 0,-3 2 1 0,3-5-2 0,-7 9-15 0,6-1-11 16,-4-2-6-16,3 2-3 0,-6-1-10 0,6-4-35 15,-4-1-21-15,0-2-5 0,1-4-43 0,0-2-71 16,0-4 133-16,2-4-72 0,-1-2 124 0</inkml:trace>
  <inkml:trace contextRef="#ctx0" brushRef="#br0" timeOffset="21824.94">13394 17471 554 0,'-8'-1'9'0,"3"-3"-40"0,0 1 0 0,-1-3-44 15,3 3 7-15,-5 0-8 0,5-2-30 0,-2 3 49 0,-1-1-1 16,3 0-1 0,-5 3 59-16,3 0 25 0,-4 0-2 0,4 0-1 15,-5 3 22-15,1-3-1 0,1 2-21 0,-1 1 12 0,-2 2-15 16,1-2 1-16,1 0-4 0,-2-1-6 16,-2-1-1-16,1 2-4 0,-4 0-1 0,-8-3 4 0,2 2-6 15,-1 1 7-15,-1 3 1 0,-6-1-1 0,5 3 8 0,0 1 11 16,-2 1 8-16,4 2-1 0,-6 1 15 0,4 0-1 15,0 1-1-15,9 0-1 0,-7 2 0 0,2-2-14 0,4 3-4 16,4 4 2-16,2-1-15 0,6 0-1 0,-1 6-2 0,3-1-2 16,3-2-1-16,-2 3-1 0,4-1 2 0,3 1-4 15,3 0 0-15,4 0 2 16,-1-5-4-16,0 2 1 0,5-1 0 0,-2 4-7 16,11-9-9-16,-4-3-2 0,-2 3-13 0,4-4-45 15,4-2-13-15,9 0-3 0,-8-8-52 0,7-4 2 0,-7 2-26 0</inkml:trace>
  <inkml:trace contextRef="#ctx0" brushRef="#br0" timeOffset="22157.11">13672 17905 1143 0,'0'2'77'0,"3"-2"-28"0,-3 0-1 0,2 3-23 16,-1 0-18-16,7-1-12 0,-6 2-19 0,2 7 14 15,3-1-2-15,-6 1-1 0,10 0 15 0,-9 3 11 16,7 5 3-16,-6 4-3 0,1-4 10 0,2 5-6 15,-5 4 0-15,1 1 4 0,-4 4-9 0,2-2-8 16,-7-3 0-16,5 2-2 16,-6 0-6-16,-4-5-13 0,7 0-6 0,-5-1-7 15,1-3-14-15,3-6-50 0,-5-2-35 0,4-4-8 16,-4-2-68-16,3-7 3 0,-3-5-45 0</inkml:trace>
  <inkml:trace contextRef="#ctx0" brushRef="#br0" timeOffset="22911.69">14625 17548 1182 0,'-3'0'93'0,"-5"-1"-91"0,7-1-14 15,-3 0 21-15,-3-2 30 0,2-1-126 0,-3-1-7 16,2-2 22-16,-4 0-5 0,4 2 2 0,-5-4 31 16,0 2-19-16,-2 1 83 0,1 2 2 0,-2 0-5 15,-5 2-3-15,3 1 6 0,-1 2-10 0,1 0-18 16,-4 5-5-16,-2 1-3 16,-8-1-21-16,6 6 1 0,-3 3 7 0,1 0-2 15,-1 1 5-15,-2 0 27 0,1 3 5 0,6 0-3 16,0 3 29-16,5-1-17 0,-2-1 0 0,5 3 5 15,-4 2-21-15,6-2-4 0,2 1-7 0,-1 3 1 16,5-3-6-16,-2 1 11 0,5-1-1 0,2 4 2 16,-3-5 8-16,4 2 5 0,4 1 3 0,0-8-1 15,-1 2 2-15,5 2-5 0,-1-1 0 0,0-6 3 0,4 3-8 0,-3-2 2 16,3-4-3-16,2 3 1 0,1 0 0 0,3-6-1 16,-1-3 0-16,0-1 1 15,-2-1-1-15,5-1 1 0,-3 0 0 16,-4-6-1-16,6 0 2 0,-6-7 1 0,9 3 4 15,-4-2-1-15,3-2 4 0,-2-5 8 0,4-1 2 0,-3 1-3 16,1-4 10-16,0 6-1 0,-4-4 4 0,-3-5-1 16,1 5 1-16,2-4-2 0,-4-1 3 15,-1-1-3-15,-1 3-1 0,1-5-5 0,-7-1 4 0,6-2-1 16,-7 0-3-16,-3 2-5 0,0-4-1 0,2 3 0 16,-4-5-5-16,2 1-1 0,-2 2-5 0,-1 1 0 0,-3 2-4 15,3-4-2-15,-4 4 2 0,1-3-2 16,-2 1-3-16,2 5-3 0,-3-1 2 0,1 0 1 15,3-1-3-15,-4 6-2 0,4-1-1 0,-3 8 3 0,2-1-1 0,-1 2 7 0,3 3 0 16,1 4-3-16,-7 1 9 0,7 2 5 0,-3 0 4 16,3 3-3-16,1 0 5 0,0 0-4 0,1 3 1 15,-4 2 3-15,5 1-5 0,-1 4 0 0,2 1-1 0,1 6 0 16,1 4 1-16,-3 2 0 0,0-1-3 0,3 6 2 16,2 4-1-16,-4-1-1 0,-1 6-1 0,7 0 1 15,-6 3-1 1,7 1-4-16,-3 6 1 0,1-2-1 0,0 1-3 0,4-2-1 15,-2 3 1-15,-1-4-3 0,-3-2-1 0,2-1-6 16,-1 0-6-16,-2-2 1 0,5-1-10 0,-7-1-20 16,2-3-11-16,2-4 4 0,-2-1-25 0,2-6-20 15,0-3-26-15,-1-3-11 0,1-7-29 0,0-3 1 16,3-1-32-16</inkml:trace>
  <inkml:trace contextRef="#ctx0" brushRef="#br0" timeOffset="23475.53">14674 17646 337 0,'0'1'193'0,"-3"-1"-63"15,1 0 1-15,-1 0-39 0,1 0-63 0,1 0-16 0,1 0-42 16,0 0 14-16,0 0 1 0,0 0-2 16,0 0 16-16,0 0 11 0,3-1 6 0,0 1 3 15,0 1 12-15,2 1-9 0,3-1 1 0,1 3-2 16,-2-1-7-16,4 0 0 0,1 0-2 0,-1 2-1 16,2-2 1-16,-2 2 3 0,-2-2 1 0,2 1 0 15,-1 0 4-15,-1 0-2 0,-4-1 3 16,4-1 3-16,-7 1 0 0,1-1-1 0,2-1 4 0,-4-1-4 0,4 3 5 15,-2-3-6-15,-3 0-1 0,2 2-1 0,1-2-5 0,-1 0 3 16,-2 0 0-16,0 0-4 0,0 0 4 0,1 2-4 0,-1-2 1 16,0 0-1-16,0 0-4 0,0 0-3 0,0 0-3 15,0 0 2-15,0 0-6 0,0 0 0 0,0 1-1 16,0 1 0-16,0-2 0 0,0 1-1 0,0 4 1 0,0-3-1 16,3 1 1-16,-4-2 0 0,4 2 1 0,2 1 3 15,-2 2 2 1,1-3 2-16,-4 0 3 0,7 4-5 0,-3 0 7 15,7 1-1-15,-11-1 3 0,10 4-4 0,-5 0 1 0,2 1 0 16,6 5 1-16,-13-2-1 0,3 0 0 0,-1 4-2 16,9 5 1-16,-11-1 3 0,3 3-3 0,5 0-2 15,-15-1-1-15,7 7 2 0,5-4-2 0,-8 2 0 16,-3 0-4-16,-5-3 1 0,4 3 0 0,0-2-5 16,-3 0-5-16,-1-4-2 0,-5 1-6 0,1 0-12 0,2-1-4 0,-1-5-3 15,-5 0-13-15,0-4-33 0,-1-2-15 0,2-1-5 16,4-2-39-16,-5-7 2 0,2-5-28 0</inkml:trace>
  <inkml:trace contextRef="#ctx0" brushRef="#br0" timeOffset="24010.08">15171 17490 1418 0,'2'3'111'15,"2"2"-108"-15,4 0-10 0,0-1 24 0,1 1-19 16,4 0-55-16,1-1 19 0,3 3-1 0,-1-6-2 16,-2 1 17-16,2 1 11 0,1-1 9 0,-4 1 7 15,0 1 12-15,-1 0-2 0,-2-3-1 0,1 5 2 16,-2-2-2-16,4-1-7 0,-4 0-3 0,5-3 1 0,-3 1-6 15,-1-1-2-15,5 0 1 0,1-1-4 0,-2-4 2 0,-1 0 2 16,3-1 0-16,-1-2-3 0,-2 0 4 0,0-1 3 16,-4 0-1-16,-6-2 1 0,13-2 1 0,-11-3 2 0,-1 5 2 15,1 0 0-15,4-3 0 0,-1 5-2 0,-3-1 0 16,1 1-1-16,-7 4-2 0,2-1-1 0,1-1-1 16,-2 1-1-16,-2-2-2 0,-7-1 1 0,3 1 0 0,-1 2-2 31,4-1 1-31,-8 3 2 0,0-3-5 0,5 7 5 15,-7 2-4-15,4 1 0 0,1-1 1 0,-5 2 1 0,-4 3-1 16,4 4 1-16,-1 0 4 0,0-2 2 0,-2 2 3 0,1 3 2 16,-3 7 5-16,6-7-1 0,-2 5 6 0,1-2 3 15,2-1-2-15,2 4-2 0,2 1 3 0,-1 1 0 16,4-3-2-16,-3 4 0 0,3 2-2 0,2 2 5 16,-1 0 1-16,3 1 3 0,0-1 4 0,2 4 0 0,1-1 4 0,1 5-4 15,4-7 2-15,0 4-9 0,-2-1-2 0,4 1 0 16,-1 2-11-16,-1-6-8 0,2-2-18 0,1-1 0 15,0 0-18-15,-5-3-43 0,3-2-17 0,4-4-8 16,-2-5-53-16,2-3-62 0,2-3 151 0,-2-4-82 16,1-2 151-16</inkml:trace>
  <inkml:trace contextRef="#ctx0" brushRef="#br0" timeOffset="24276.81">15912 17982 1255 0,'0'3'115'0,"0"2"-48"15,0-3 0-15,0-1-42 0,0 7-29 0,1-2-15 16,1 4-40-16,-2-4 31 0,2 2 8 0,-1 5-4 15,1 1 39-15,-2 3 10 0,0-1 11 0,0 4-2 0,-2 1 13 0,-1 2-18 16,0 4-6-16,-5-3-5 0,-1 1-19 0,1-2-35 16,-3 1-24-16,1-2-7 0,-2 0-45 0,4-3-120 15,-5-2 180-15,1-6-81 0,2-1 133 0</inkml:trace>
  <inkml:trace contextRef="#ctx0" brushRef="#br0" timeOffset="24778.15">16706 17636 1250 0,'2'-1'110'0,"-1"-2"-107"0,7-4 6 0,-5 1 29 0,5-5-14 16,-1-3-63-16,2-2 5 0,-3-4-1 0,2-2 3 16,-2-4 4-16,1 4 17 0,-3-1 5 0,1 1 6 15,-2 0 17-15,-1 0-4 16,-2 1 2-16,0 2-2 0,-2 2-3 0,1-3-4 16,-6 1-4-16,4-3-1 0,-1 4-3 0,-3 1-4 15,4 1 0-15,-5 1 4 0,4-1-3 0,-6 5 6 16,4-2 3-16,-4 6-6 0,1-3 9 0,1 2 12 15,0 2 6-15,-3 3-6 0,5 0 8 0,-4 1-10 16,1 2 7-16,3 0-8 0,-4 3 0 0,2 0-3 16,2 5-1-16,-3-1-6 0,4 5 0 0,-3 1-3 0,3 7 0 0,-2 8-1 15,3 1-2-15,-2 4 3 0,3 5 0 0,1 7-2 16,2-1 3-16,-1 5-3 0,1 3 2 0,0-2-1 16,0 5-2-16,0 0 4 0,0 2-3 0,1-2 1 15,-1 2 2-15,2 1-4 0,4-2 0 0,-4 1 1 16,1-2-5-16,0-1-8 0,-1-1-2 0,1-4-6 15,-3-2-6-15,3 0-4 0,-1-7 0 0,-2-4-6 0,-2-2-3 0,4-2 0 16,-4-1-5-16,-1-2 3 0,-2-7-6 0,5-7-17 16,-1 3-17-16,-1-9 0 0,-1-4-27 0,-2-1-37 15,2-4 95-15,0-7-50 0,0-3 100 0</inkml:trace>
  <inkml:trace contextRef="#ctx0" brushRef="#br0" timeOffset="25034.45">16348 17990 1261 0,'4'0'69'0,"7"-3"-18"0,7-2 2 0,-3 1-3 0,3-1-21 0,4 3-31 15,6-4-1-15,2 3 8 0,4-3 6 0,-2 9-1 16,1-3 14-16,5 0 2 0,-1 4 0 0,1 0-1 16,2 5 3-16,-1-6-13 0,-9 2-9 0,4 0-11 31,3 6-17-31,-8-5-130 0,3-3 137 0,-2-3-41 0,-8-2 57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8:48:48.6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1329 1196 244 0,'-5'6'-4'0,"2"4"-1"0,0-1-7 0,1 2 14 0,1 3 0 15,1 0 1-15,-4 4-3 0,1-1 3 16,0 2-3-16,0-3-1 0,1 4 15 0,-2-3 1 15,1 4 3-15,-1-4 13 0,0 0 8 0,-1 2-1 16,2-3 6-16,0 5 3 0,-4-3-7 0,4 0-1 0,0 1-2 16,-5-1-9-16,7 1 0 0,-3 0-19 0,-2 2 4 15,3-1-8-15,0 2 4 0,-3 0-6 0,2 3-1 0,1-1 1 0,-3 1-1 0,3 3 0 16,1 1 5-16,-4-1-2 0,1 2-1 0,2 0 3 0,-5 3-2 16,5 3 3-16,-5 0 2 0,4 2-2 0,-4 1 0 15,1 1 0-15,0 0-3 0,0 3 0 16,-1-2-2-16,4 0-4 0,-4 0 2 0,3 1 1 0,-3-6-2 15,5 2 1-15,-5 3 2 0,3-5 1 0,-2-1 1 16,2-2 0-16,0 1 21 16,-3 1-10-16,5 1-1 0,-5-1 6 0,5-1 0 15,-5-1 2-15,5 2 1 0,-2-2 1 0,-4 2 1 16,1-6-3-16,2 0 3 0,-2 1-2 0,3-4-1 16,-6 3 0-16,3-3-1 0,2 0-3 0,-5 2-3 15,8-6 2-15,-7 0-1 0,1-2-3 0,-4 1 5 16,7-4-1-16,-6 2 0 0,1-2 4 0,9-6-2 15,-9 4-1-15,6-6 3 0,-1 2-3 0,6 2-5 0,3-4 1 0,0-3-2 16,-1 2-3-16,-2-3-3 0,1 1-2 16,-1-3 3-16,2-1-4 0,3 3 1 0,-1-5-1 0,3 1 0 15,7 2 2-15,-2-1 1 0,6-1 0 0,7 4-3 16,-8-5 2-16,8 0-1 0,1-1 0 0,2 2 2 16,0-6-3-16,7 4 1 0,3-1 0 0,1-4 1 15,3 3 1-15,2 0-2 16,0-2 0-16,4 0 0 0,4 1-2 0,1 2 0 15,5-1-2-15,-3 1 2 0,-1-4-1 0,9 1-2 16,-4-1 5-16,0 4-5 0,0-2 0 0,3-1 0 16,-10 3 2-16,0 1-2 0,4 1 0 0,-1 1 1 0,-1 1-1 15,-2 1 1-15,-2-3 1 0,-6 2 1 0,6-2-2 16,-2 0 1-16,-9 3-1 0,2-3 3 0,0 1 2 16,-5-2-4-16,2 1 3 0,-2 0-3 0,-2 0 1 0,-5 0 3 0,1 0-4 0,3 0 1 15,-3 0 0-15,4 0 0 0,-6 3 3 16,2-3 0-16,0-8-1 0,2 2 2 0,-1 3 1 0,-4-7 0 15,-2 2-2-15,-5-7 1 0,3 4 1 0,-6-5 2 16,3 3 2-16,-4 4-2 0,-2-8 3 0,3 4-4 16,-4-3 1-16,0 4 1 0,-4-6-3 0,2 3-1 15,0-4-1-15,0-3-4 0,-5 0 2 0,2-5-1 0,2 0 3 0,-4-3-4 16,0-1 2-16,-1-2 0 0,-3 0 0 0,2-2 2 16,1-3 0-16,0-2-4 0,3 0 0 0,-1-2-1 15,-3-1-1-15,-3-4 0 0,7-2-1 16,-5-1-1-16,2 0 1 0,-4-1 1 0,1-2-2 0,3-5 2 15,1 3 0-15,0 0 0 0,-3 0 0 0,5 4 1 16,-8-4 1-16,7 5-5 16,-4-4 3-16,-3 7-2 0,5-2-2 0,2 1-2 15,-7 0-1-15,5 0-3 0,1 2 0 0,-4-4 2 16,3 3-2-16,3 3-1 0,-1 1 2 0,-7 1 2 16,5-2 0-16,3 1 0 15,3 4 1-15,-6 1 2 0,7 5 2 0,-1-2 0 16,-1 1 0-16,1 1-3 0,-3 3 1 0,1 5 5 0,1-1-3 15,-3 3-1-15,1 1-3 0,-3 3 0 0,3 3 2 0,-2 1 1 0,5 2-2 16,-1 5 0-16,-9-1 3 0,7 1-1 0,-5 0 3 0,-1 5-3 16,-2-2 1-16,0 2-1 0,0 1 2 0,-2-1 1 15,2 3 0-15,0 0-1 0,0 0 1 16,0 0 0-16,-5-3 2 0,-1 1-1 0,5 2 2 16,1 0-3-16,0 0 0 0,-8 0 4 0,5 0-5 0,-1 0 3 15,-3 0 1-15,3 2-1 16,-5-2 0-16,4 2 3 0,-9-2-1 0,6 1-2 0,-4 1 2 15,1 1-3-15,6 0 0 0,-8-1 3 0,5 2-3 16,-6-2 2-16,6-2 1 0,-1 5-3 0,-4-4 1 16,1 1 1-16,-9-2-3 0,4 1 4 0,0-1-2 0,-5 0-2 15,-2 2 3-15,2 0-3 0,2-2 2 0,-4 3 1 16,2 0-3-16,-2-2 0 0,-1 3 0 0,0-1 0 16,-3 0 3-16,0 0-2 0,-2-1-1 0,-7 2 0 0,4-1 0 0,-4 1 0 15,-3 0 0-15,-2-1 0 0,7 2 0 0,-4-2-1 16,-2 2-1-16,5 0 1 0,-7-2-1 0,2 2 1 15,4-1 0-15,1 1-1 0,-10 0 2 0,7-2 0 16,-2 2 2-16,1-1-3 0,-2 1 1 0,7 1-2 16,-4-1 2-16,-2 1-1 0,5 1-1 0,0 0-1 15,-5 0 2-15,2 2 0 16,2 1 0-16,-8-2 0 0,4 3-1 0,3 0 0 16,-3 0 0-16,0-2 1 0,4 2 0 0,-4 2 0 15,-5-2 1-15,2 1 0 0,-6 1 0 0,2-1 0 16,0-1 0-16,-1 0-1 0,2 2-2 0,-2-2 3 15,2-2-1-15,6 4 2 0,0-8-1 0,-5 3-3 16,5 4 3-16,2-1 0 0,1 3 1 16,-3-4-1-16,5 4-1 0,-3-5-2 0,3 6-2 0,-2-3 2 0,8 1-6 0,-3-2-53 15,5 1-39-15,3 7-10 0,3-2-72 0,4 7 3 16,6 1-65-16</inkml:trace>
  <inkml:trace contextRef="#ctx0" brushRef="#br0" timeOffset="2589.89">21567 1536 1013 0,'0'-11'-27'0,"3"6"-30"0,0 0-1 0,2 4-17 16,1 1-18-16,8 1-9 0,0 7-19 0,4 0 29 16,-4 1 3-16,-3 1 3 0,-5 1 27 0,5-5 28 15,-3 2 23-15,-8-3 8 0,-3-2 34 0,6-2 27 16,-3-1 4-16,0 0 5 0,0 0 27 0,0 0-21 0,0 0-2 16,-6-3-3-16,6 2-22 0,0-2-12 0,-3 1-6 0,3 2-4 15,0 0-13-15,-2 0-3 0,2 0-3 0,0 0 3 16,-5 2-6-16,5 2 1 0,-4-1 1 15,5 2-1-15,-2 1 2 0,1 1-4 0,-10 2 4 0,10 2-1 0,0 2-3 16,-3 3 0-16,-2-1-2 0,-4 6 2 0,3-2-1 0,2 4 2 16,1 4 1-16,-6 0-3 0,-1 1 3 0,6 8 1 15,-1-3 0-15,-5 2 1 16,9 4 0-16,-10 4 2 0,0-1 1 0,1 2 1 16,3 3 3-16,-6-3-3 0,2 5 1 0,-2 1 2 15,1 1-3-15,-1-6-2 0,1 3 3 0,-1 0-6 16,0-1 2-16,-1-1-3 0,2 0-1 0,-1-1 0 15,-1-2-2-15,1 2 4 0,-1-1-3 0,0-3-1 16,-3 0 3-16,1-1-2 0,2-1 3 0,1-3 2 16,-2 0-3-16,0-1 0 0,-3 1-3 0,3-6 4 0,0 5-2 0,-6-6 2 15,6-2-3-15,0-2-1 0,1 0 3 0,-3 1 0 16,7-6 1-16,-2 2-1 0,4-5 0 0,3 2 0 16,-1 0 0-16,-5-5 1 0,5-1-1 0,-1 0 1 15,4-2 1-15,3 0-2 0,0-2 1 0,-1-1 1 16,1 1-1-16,0-2 3 0,3 0 0 0,-3 0-2 15,0-1 1-15,0-1-1 16,5-1 1-16,2 1-5 0,-5-2 2 0,7 4 0 16,1-4-3-16,2 3 0 0,-7-3 2 0,6 0-3 15,0 0 1-15,-1 2 1 0,7 0-1 0,-1-2 0 16,4 0 0-16,-6-1 3 0,11 2-2 0,-3 1-1 16,0-2 1-16,2-1-2 0,0 1 1 0,1 0 1 15,0 0-3-15,0 1 3 0,0-1 0 0,2-2 0 16,6 2 4-16,-5 2 1 0,2-2-1 0,6-1 0 0,-7 4 0 0,7-1 0 15,2-2 0-15,3 3-2 0,-5-1-1 0,8 1 1 16,-2 1-1-16,-1-3 3 0,3 4-3 0,0 0 0 0,-1 0 2 16,1 0-2-16,-2 0 0 0,-1-1-3 0,6 3 2 15,-3-1 3-15,4-1-3 0,-1 2 0 0,-2-2-1 16,6-2-1-16,-2 2 3 0,2 0-3 0,-3-1 1 0,-1 0-1 16,-2-1-1-16,4-3 2 0,-5 3 1 0,0-2 0 0,3 0 1 15,2 3 0-15,-2-4-1 0,4 0 2 0,-6 2-2 0,6-1 0 16,-1-1-1-16,2-1 1 0,-6-2 0 0,-2 2 0 15,1-2 2-15,-7 0-1 0,4 0 3 0,-2 3-2 16,-4-3 2-16,2 3-1 0,-12-3 1 0,9 0 0 16,-7 3-2-16,-1-1-1 0,-5-4 2 0,-5-1 0 15,5 1 0-15,-7 1-1 16,11 1 2-16,-13-2-1 0,3 1 2 0,-2-3 0 16,0 4 0-16,6-1 1 0,-10-2 4 0,4-2-4 15,-12 3 5-15,9-1-1 0,-8 0 0 0,8-2 2 16,-3-1-1-16,-8 3 0 0,6-5-3 0,-3 2 4 15,5-4 0-15,-2 1-3 0,1-2 1 0,-6 0-3 16,4-2 1-16,-2-2-4 0,0-1 2 0,-1 0-4 16,-1-3 0-16,-1-1 0 0,2-1-2 0,3-1 3 0,-4-1 0 0,2-4-3 15,-1 0 1-15,-1-1-1 0,6 0-1 0,-4-4-1 16,-2 1 1-16,3-2-2 0,3 0 2 0,-2 1-1 16,3-2 1-16,1-1-3 0,-2-1 2 0,2-2-1 15,2-3 0-15,0 2 0 0,-1-5-1 0,1 0 0 16,-2 0-2-16,4-2 1 0,-2 2 0 0,0-3 0 15,-2-3-3-15,2-1 1 16,0 1 1-16,0 1-5 0,2-6 2 0,-1 0 0 16,1-2-3-16,-2-1-2 0,0 5 2 0,2-5-1 15,1-4 1-15,-6 1-1 0,1 4 1 0,4 2-3 16,-2-1 1-16,1-1 1 0,-6 2 0 0,4 5-3 16,-1 4 2-16,-4-4 1 0,6 6-3 0,-8 3 4 15,5 3-1-15,3 2 0 0,-8 6 0 0,-1 3-2 0,-1 2 0 16,7 1 0-16,-8 7 2 0,10-3-2 0,-10 5 2 0,-5 0 0 15,3 1 0-15,1 7 1 0,-1-2 2 0,-2-1-2 16,-1 4 1-16,-3 5-3 0,5-6 1 0,-2 6 2 0,3-1-1 16,-1 1 0-16,-1-3 2 0,-3 6 3 0,-2 0 0 15,1-2 1-15,-6 0 1 0,8 0 3 0,-7 0-2 0,0 0 3 16,1 1 0-16,1-1 0 0,-2 0-3 0,-3 2 2 16,-1 1-1-16,0-3-1 0,3 0 1 0,-2 0 0 0,-3 3 1 15,2-1 0-15,1 2 3 0,-6-4-4 0,0-3 2 0,-2 3-3 16,-2-1 3-16,-4-6-2 0,-5 3 0 0,5-1 0 15,-3-3 0-15,2 6 0 0,1-2 2 0,-6-3-2 16,0 6 1-16,3-1 1 0,0 1-1 0,-10-3-2 16,7 1 0-16,-7 0 0 0,1 2 1 0,1-3-1 15,2 1 0-15,-5-1-4 16,1 2 2-16,4-4 1 0,0 3-1 0,-5-1 2 16,9 6 0-16,-1-2-1 0,-8 0 1 0,9 2 0 15,-1-1 0-15,0-1 0 0,-4 0 1 0,4 2-1 16,-5-9 1-16,4 6-1 0,0 1 0 0,1 0 0 15,-2-3 0-15,4 6 0 0,-4-2 0 0,3 4-1 16,-4 3 1-16,0-5 0 0,3 0 0 0,-4 4 1 16,3 0-1-16,-4 1-1 0,5-1-3 0,-4-3 4 0,2 4-1 0,2 3 1 15,-1 2-2-15,7-4-1 0,-5 2 3 0,5 2-1 16,-4-2-1-16,5 5 1 0,-4-2-2 0,2-2 3 16,-2 4-1-16,-3-3-1 0,4 1 2 0,-6-2 2 15,12 4 1-15,-1-3-2 0,2 1 1 0,-1-5-2 16,4 4 2-16,5-2 0 0,6-2-1 0,-6 1-1 15,0-2 0-15,2-1 0 16,3 1-1-16,1 0-28 0,-2 0-30 0,5 0-13 16,-3 1-41-16,5-1 2 0,0 2-49 0</inkml:trace>
  <inkml:trace contextRef="#ctx0" brushRef="#br0" timeOffset="3994.43">2609 2262 236 0,'0'5'-27'0,"3"1"-2"0,0 1-7 0,-1 1 5 16,1-1-3-16,0 1 1 0,4 2-6 0</inkml:trace>
  <inkml:trace contextRef="#ctx0" brushRef="#br0" timeOffset="4595.84">2652 2368 77 0,'0'1'35'16,"3"3"-34"-16,-3-4 17 0,0 1 16 0,0-1 10 15,0 2-1-15,3-2-9 0,-3 0-3 0,1 1-1 16,-1-1-8-16,2 2-3 0,-2-2-2 0,0 0-4 0,0 0-2 0,0 0-2 16,2 0 3-16,2 0-1 0,-4 0-1 0,0-2-2 0,3 2 0 15,-1 0 0-15,1 0-1 0,2 0-2 0,-2 0-3 16,0 0-1-16,3 0-2 0,-1 0 0 0,-2 0 0 16,7 0 1-16,-10 0-1 0,3-1 1 0,2-1 1 0,-2 1 4 15,-2-3 0-15,9 4 4 0,-4 0 1 0,0-3-2 16,4 2 5-16,-1-3-3 0,-1 1 2 0,-5 0-1 0,7 0-3 15,-7 0 1-15,-3 0-2 0,0 0 3 0,0-1-2 0,-3 3 1 16,3-2-2-16,-2 0 1 0,-4-1-1 0,1 1-1 16,5-1-2-16,-5 0 3 0,1 0-3 0,4-1 3 15,-8 0-2-15,3-1 0 0,2 1 2 0,-2 1-3 16,-1-1 3-16,0-1-2 0,-2 1-1 0,-3 0 0 16,6 0 1-16,-3 2-3 15,-3 0 1-15,2 2-1 0,1 1 1 0,-2 0-1 16,3 0-1-16,0 3-2 0,-2 1 2 15,6 1-2-15,-4 3 0 0,3-3 0 0,2 4-1 0,-1-1-1 16,-2 1 3-16,5 1 1 0,0-1 2 0,3 4-3 16,-3-2 4-16,2 0-1 0,0-2 0 0,1 4 2 15,1 0-3-15,3-2 2 0,-6-2-2 0,7-3 1 16,-3 4 0-16,3-4 3 0,-4-3 0 0,1 2 1 0,3-4 3 0,1 3 1 16,-4-4 2-16,5 1-2 0,-6-1 1 0,4-1-2 15,-1-1-1-15,-1-1 2 0,-1 0-4 0,1 0-1 16,8-1-1-16,-9 0 1 0,6-3-1 0,0 1 0 15,-7 0-1-15,9 0 1 0,-5-1 0 0,-5-1 2 16,3-1-1-16,-1 3-1 0,-3-1 2 0,-1 3 1 16,1-1 1-16,-5 0 1 15,4 0 1-15,-1 1-5 0,-3-1 3 0,-2 2 1 16,-3-2-3-16,7 2-2 0,-5 0 0 0,6 0-3 16,-8 1 2-16,0 1 0 0,2-1 0 0,-1 2-4 0,6 0 0 15,-4 0 0-15,0 3-1 0,-6-1 2 16,5 1-1-16,-2 0 0 0,3 2 2 0,2 1 0 0,-6-3 2 15,1 3-2-15,5 1 1 0,0-3 1 0,3 3-1 16,0-1-1-16,0 0-1 0,0 1-2 0,0-1 0 0,1 2-14 0,-1-2-22 16,2-1-13-16,1 1-25 0,5 0 2 0,-7-4-34 0</inkml:trace>
  <inkml:trace contextRef="#ctx0" brushRef="#br0" timeOffset="6556.34">22618 2851 1 0,'-2'1'0'0,"2"2"0"15,0-3 0-15,-2 2 0 0,2 0 0 0,0-2 0 16,0-2 0-16,-4-1 0 0,2 0 0 0,2-2 0 15,0 2 0-15,0 1 0 0,-2-2 0 0</inkml:trace>
  <inkml:trace contextRef="#ctx0" brushRef="#br0" timeOffset="8505.95">23615 1830 169 0,'-10'-2'8'0,"7"2"-22"15,3 0-4-15,-6 0 54 0,1 0-75 0,2 3 13 16,-3 1-11-16,3-3 31 0,-8-1 0 0,1 3 19 16,5 0 11-16,-4-1-2 0,6 1 23 0,-7-3 1 15,6 0 3-15,1 2 1 0,-2-1-1 0,-1-1-7 0,-2-3-6 16,5 3 6-16,-1 0-11 0,3 0-7 0,-5 0-3 0,4 0-1 16,-3 0-7-16,-1 0-4 0,4 3-4 0,-2-1-1 15,-3-1-5-15,4 1 2 0,-3 3-1 0,3-2-2 0,1 2 2 0,1 2 1 16,-1-2 1-16,-3 1 2 0,4-1 0 0,-1 0-1 15,1 4 3-15,1-2-3 0,0 0 0 0,0-2 1 16,0 2-1 0,0 4-1-16,0 0-1 0,1 0 0 0,2-5 2 15,2 5-3-15,-2-2-1 0,5 2 5 0,-3-3 0 16,6-5 1-16,-5 0 5 0,2 2-1 0,1 1 2 0,-2 1 1 16,2-6-3-16,1-1-2 0,-3 0 4 0,3 2-2 15,-1 1-1-15,5-8 0 0,-4 4-2 0,2-6 2 16,1 1-1-16,-4 3 2 0,-1 0-2 0,2-2 4 15,-2-1-1-15,-2 4 3 0,2-9-1 0,-8 7 0 0,5-1 2 0,-2-5-3 16,0 3 0-16,-2-3 2 0,-1 1-3 0,-4-1-6 16,-1 2 4-16,2-3-2 0,-5-1 0 0,-1 2 2 15,-4-1-5-15,2 3 5 0,0-3 0 0,1 2-2 16,-5-2 1-16,1 2-2 0,7 5 0 0,-5-2-4 16,1 0-1-16,-3 1 1 0,3 2-4 0,-2 3 0 15,2 3-3-15,1-3 2 16,1 3-2-16,-2-1-2 0,2 6 1 0,-1 3 2 15,5-2-3-15,-2 4 2 0,2-4 2 0,2 4-4 16,-2-4 4-16,2 2 0 0,3-5 5 0,0 4-2 16,0-5 1-16,0 1 0 0,3 2 0 0,2 3 3 15,-2-5-2-15,0 2 1 0,3 1-1 0,-3-1 0 16,2-3 0-16,3 1 3 0,-5-3-2 0,7-3 0 16,-1 5 1-16,-3-5-1 0,5-1-1 0,2 1 3 0,-2 0-3 0,0-4 0 15,-2 0-1-15,2 1 1 0,-1-2 0 0,1 0 0 16,0 0 1-16,-5-2 0 0,7 0 0 0,-4 4 3 15,2-2-1-15,-3-2-1 0,8 0 2 0,-7-2 0 16,-1 1-2-16,-6 2 4 0,6-1-2 0,-8-4-3 0,0 5 2 16,0 1-2-16,-2-1-1 0,-4 3-6 0,4 1 0 15,2 2-4-15,-8 0-5 0,5 2-13 0,-2 3-36 0,-6 4-28 16,-1 5-32-16,-9 3 3 0,2-4-51 0</inkml:trace>
  <inkml:trace contextRef="#ctx0" brushRef="#br0" timeOffset="24403.87">22825 1215 319 0,'-1'-6'23'0,"2"1"-35"0,1 5-4 15,-2-2 23-15,0-1-39 0,4 2 9 0,-2 1 4 16,1 0-1 0,-3 0 10-16,5 1 10 0,-5-1 11 0,1 0 2 0,3 0 13 15,-4-1 8-15,1 1 0 0,-1 0 2 0,0 0 8 16,2 0-11-16,-1 0 0 0,1 0-1 0,1 0-11 0,0 1-4 16,0-1-4-16,-3 2 2 0,7 1-5 0,-4-2-1 15,0 1 1-15,0 3-3 0,0 1 0 0,5-3-1 16,-3 2 2-16,3-2 2 0,0 2 0 0,6 3 1 15,-2-2-2-15,-2-1 2 0,10-2 0 0,-3 5 1 0,1-4-4 0,1 1-1 16,3 4-3-16,-13-9-1 0,8 8 2 16,4 0-2-16,-9 0-2 0,4 1 2 0,0-1 0 0,0 2 0 15,1-1 0-15,2 2-2 0,0-4 2 0,-5-1 1 16,3 3-3-16,-1-1 0 0,-2-3-1 0,-1 0 2 16,-2-2-1-16,3 8 2 0,-2-5-2 0,-1 0-1 15,-1 2 0-15,2-2 1 16,-2 2 0-16,-2 2 0 0,1-4 0 0,-1-1 1 15,-2 3-1-15,2 0-1 0,-3-2 0 0,1 2 7 16,-3-4-5-16,-1 1 1 0,-1 1 3 0,3 2-7 16,-3-3 6-16,2 0-5 0,-3 1 0 0,0-1 0 15,0 1-1-15,0 0 1 0,0 1 2 0,0-1 1 16,-3 0-1-16,2 0-1 0,1 1 2 0,-2 1-2 16,0-1 3-16,1 1-2 0,1-1 0 0,-2 0 0 0,1 1 3 0,-4 0-2 15,2-1 3-15,1 0 2 0,-1 1-2 0,-2 0 2 16,2 0 1-16,2 1 1 0,-4 4 0 0,0-2 0 15,2 2 0-15,-2-2 0 0,-2 3 0 0,3 1 2 16,-2 0-2-16,1 2 1 0,-2-4 0 0,2 2 1 16,-6 4 1-16,3-2 0 0,0 4 0 0,-3-7-1 0,2 5 1 0,1-2-2 15,-3 4 2-15,1-1-4 0,-1-1-1 0,0 1 2 0,-1-1 0 32,2 6 2-32,-2-2-1 0,-1-1-2 0,-3 1-1 0,2-2 2 0,-3-3-4 0,6 4 2 15,1-1-5-15,1-4 0 0,-7 2 0 0,1 0 0 16,10-5 3-16,-5 3-2 0,6 1 1 0,-14-6-2 15,14 2 1-15,-4-1 1 0,5 0-2 0,-1-1 2 16,-5-1-4-16,7-1 0 16,2-1 0-16,2 2-1 0,-2-6-1 0,-2 3 1 0,2-4-2 0,0 1-3 15,-1 0-1-15,2-2-2 0,-1 0-2 0,0-1-15 16,0 2-5-16,4-4-5 0,2 2-16 0,-3 3-37 16,0-4-10-16,-1-1-6 0,6 3-40 0,3-1 1 15,0 1-18-15</inkml:trace>
  <inkml:trace contextRef="#ctx0" brushRef="#br0" timeOffset="28668.07">2991 2061 318 0,'0'-2'50'0,"0"6"-21"16,4-3-21-16,0 2 26 0,1 2-45 0,-2 0 1 15,5 0 2-15,-2-1-1 0,1-2 4 0,-3 1 0 16,3 0 11-16,-3-1-1 0,-1-2 6 0,2-2 11 16,0 2-1-16,-2 0-7 0,2-1 20 0,-5-4-1 15,1 0-2-15,1 2 2 0,-1 0-5 0,-1-2-5 16,0-3-1-16,0-3 1 0,4 8-7 0,3 1-3 16,-5-5 1-16,3 0-2 0,1 3-3 0,0 0 4 0,2 1-3 0,2 0 1 15,-4-8 2-15,3 6-5 0,4-1 0 0,-2 0 1 16,2-5-4-16,-1 3-3 0,2 0 1 0,0 3-1 15,2-1-2-15,3-5 0 0,-2 5 0 0,1-4-1 16,2 2 0-16,4-3 1 0,-1 2-2 16,-1-2 1-16,0 0 1 0,8 5 2 0,-1-4 0 0,2 4-2 0,4-5 2 15,-7 3 0-15,5 2-1 16,-2-5-1-16,7 5 0 0,-6-5 1 0,1 0 2 16,0 1-2-16,-3 2 2 0,6-1-3 0,-6-2 2 15,3 3 3-15,-3 0-5 0,-2 2 0 0,5-2 1 0,-2 2-1 16,1-1 0-16,-4 1 2 0,11 0-1 0,-4-1 1 15,-2 1 1-15,3 1 1 0,-1-1-3 0,1 1 0 16,2-1 0-16,3 1 0 0,-10 1 1 0,12-1-1 16,-4-1 0-16,0 1-1 0,2-1 1 0,0-1 1 0,3-1-2 15,2 2 1-15,-1 0 1 0,-1-2 2 0,4 2 0 0,2-2 0 16,0 2-1-16,4-2 2 0,-2 1 1 0,-2 1 0 16,2 0-1-16,0 0-1 0,-2-1 1 0,0 1 1 15,1-2 0-15,-2 0-2 0,2 0 1 0,0-1 1 16,4 1-3-16,1-1 3 0,4-1 0 0,3 1-3 15,-3 1 1-15,-3 0-1 16,-1 2 0-16,7-2-1 0,-8-2 1 0,0-1-1 16,-3 2 1-16,8-4 0 0,-3 4 0 0,4 0-2 15,0-1 0-15,-6 1 3 0,8-4-1 0,-3 4-2 16,-2 2 1-16,-4-4 1 0,5 2 1 16,-8-4-1-16,5 2 0 0,7-1-1 0,-3 7-1 15,1-6 6-15,2 2-3 0,3 4-4 0,-3-3 4 16,5 6-2-16,0-4 1 0,-9 1 0 0,9-2-3 0,1 2 0 0,-1-3-1 0,6 2 1 15,-7-4 0-15,7 6 1 0,-4-6 1 0,4 7-3 16,-10-3 0-16,8-1 4 0,-4 3-3 0,4-1 1 16,-4 0 0-16,0-4-2 0,-2 1 2 0,6 3 0 15,2 2 0-15,-6-2 0 0,6 1 0 0,-5-1 0 16,3 2 3-16,1 3-4 0,-4-2 3 0,6 1-1 0,-4 1-2 16,0 0 2-1,-5 0-2-15,6 3 0 0,-6 1 0 0,7 0 0 16,-3-1-1-16,6 1 1 0,-4 0 1 0,1-1 0 0,2 0 1 15,-1 0-2-15,2-1 2 0,-1 1-1 0,-4 0-1 16,4 0-1-16,1 0 0 0,1 2 1 0,2 0 0 16,-2-4 1-16,0 2-1 0,-3-1 0 15,9-1 0-15,-3-1 3 0,-1 5-2 0,0-5 0 0,2 2 0 0,1 1-2 16,-3-2 1-16,4 4 1 0,-3-3-1 0,2 3 0 0,2-1 0 0,-3 3 0 16,3-3 0-16,-1 3 0 0,4-1 5 0,-2-1-5 15,-5-1 0-15,2 1 2 0,1-2 0 0,-1 0 1 16,4 2 0-16,-4 0 5 0,1-2-4 0,7 3 2 15,-8-1 2-15,6 0 2 0,0 2-3 16,0-3 2-16,-1 2-2 0,-2-1-1 0,4 2 0 0,-2-5-1 16,6 6-3-16,-5-2 1 0,-3-4-2 0,1 2 2 0,-4 0-1 0,6-1 1 15,-6 0 1-15,1 2-2 0,-6-4 0 0,3-1 2 16,4 5 0-16,-4 3 4 0,2-3-2 0,0 1 1 16,-2 0-8-16,0 0 6 0,5 1-3 0,2-1 0 15,-7 0 0-15,-2-6-2 0,3 2 3 0,0-2-2 16,-8 3 3-16,9-3-4 0,-4-2 1 0,-4-1 1 15,3 3-1-15,0 0-1 16,-4 0 0-16,2 2 2 0,5-2 3 0,-10 0-4 16,4-2 2-16,-2 2-3 0,0-4 0 15,4 5 5-15,-7-4-4 0,5 0 0 0,0 1-3 0,-7-1 2 16,3 3-1-16,-1-1 0 0,-3 1 3 16,0-2-5-16,5 4 3 0,-7-2 2 0,2-4-2 0,0 6 0 0,2 0 1 15,-7-1 1-15,2 1-1 0,-3-1 0 0,-3 4 2 16,2 1-3-16,1-1 0 0,-6-5 0 0,7 5-2 0,-6-1 5 15,2 0-3-15,1-1-1 0,2-2 3 0,-4 2-1 0,-2-1 1 16,4 1 1-16,-6-1-3 0,0 1 0 0,0-2 1 16,1 3 0-16,5-1 0 0,-2-2 1 0,0 2 0 0,1-1-1 15,-4-2 1-15,7-2 0 0,-5 4-1 0,-1-4 4 16,-6 1-1-16,6 2-4 0,-4 3 0 0,-1-1 2 16,3-2-2-16,1 4 1 15,-2-5-1-15,-1 8 0 0,3-3 1 0,-2 1-1 16,2 0 2-16,-2-1-2 0,-3 3 0 0,3-3 0 15,-1 2-1-15,-3 0 1 0,0-1 0 0,8-3 2 16,-9 0-2-16,3 2 0 0,-5-2 2 0,3 2 1 16,2-4 0-16,0 1-1 0,-8 0 1 0,3-1 1 15,1 1 1-15,-2-2-1 0,4 0 1 0,-6 0-5 16,-2 0 2-16,-1 3 3 0,6 0-4 0,-3-1-1 0,1 1 3 0,-4-2-3 16,3 4 1-16,1-2 1 0,1 0-2 0,-2 0 2 15,-2 2-1-15,0-2 1 0,-1 0-1 0,3 2 1 16,-3-2 2-16,0 0-2 0,-1 1 2 0,3-1-1 15,2 0 1-15,-9 0-1 0,3 0 0 0,-3 0-1 16,8 0 0-16,-1 4 0 0,-3-3 0 16,-7 1-1-16,3-2 0 0,3 2 0 0,1 1 1 0,5-1-1 0,-11 0 0 0,7 0 0 15,-2-1-1-15,2 1 2 0,1 0-1 0,1-1 0 16,-4 0-1-16,3 0 0 0,-1-1 1 0,-2 2 3 16,5-2-1-16,-3 0-2 0,3 1 3 0,-3 0 0 15,4-1 2-15,-4 1-1 0,4 0-1 0,1-1-3 16,-6 1 0-16,1-1 6 0,-2 0-5 0,-3-2 1 0,4 1-1 15,-1 0 0 1,3-2 2-16,-3 3 1 0,-3-3 1 0,5 0-1 16,-2 0 3-16,-1 0-1 0,1 0 2 15,-5-3-2-15,3 3 1 0,-5 0-5 0,6-2 1 0,-7 0 1 0,1 1-4 16,2-1 3-16,-3 1-2 0,1-2-1 0,-3 1 4 16,8 2-2-16,-9-2 0 0,-2 1 2 0,4-1-2 15,1 2-2-15,-4 0 1 0,1 0 0 0,-4 0 0 16,1 0-1-16,-2 0 0 0,2 2-1 0,-2-2 1 0,-4 0 0 0,-2 0 1 15,1 0-2-15,2 1 0 0,-5 1 2 0,4-2-2 0,-2 2 1 16,-3-1 1-16,-1 1-2 0,4-1 2 0,-2-1 0 16,1 2 0-16,0-2-2 0,-1 1 1 0,-4-1-1 15,3 0 0-15,0 0 0 0,-3 2-3 0,-3-2-2 16,-1 0 0-16,0 0-12 0,-3 0-6 0,1 0-1 16,-2-2-13-16,0 1-16 15,1-5-5-15,1 2-4 0,-2 0-17 0,1-1-11 16,4 0-11-16,-5 1-14 0,3-4-16 0,4-2 0 15,2 1-19-15</inkml:trace>
  <inkml:trace contextRef="#ctx0" brushRef="#br0" timeOffset="57772.44">2277 1223 231 0,'-4'0'2'15,"-4"0"-2"-15,4 0-26 0,3 0-1 0,-5 0 10 16,2 4-24-16,0 3 17 0,-6-4-3 0,7-2-6 16,-5 4 17-16,-4-5 5 0,2 10 7 0,6-7 7 15,-6-3 4-15,4 0 9 0,4 3-1 0,-10-3 2 16,5-3 9-16,6 7-8 15,-2-8 2-15,-8 2 0 0,8 1-8 0,-2-4-2 16,2 3-1-16,6-4-3 0,-8 6-2 0,5 0-1 16,0-2-1-16,-5-2 3 0,1 1-2 0,1-1-2 15,-2 3 2-15,-3 1-2 0,11 1 0 0,-5 3-1 16,1 0-1-16,1 4 0 0,0-2-1 0,1 1 1 16,-2 5 0-16,-2 4 1 0,-5-5 0 0,8 5-1 15,-3 1 1-15,-5 0 0 0,3 9-1 0,-3-1 4 0,4 0-3 16,0-2 0-16,-5 4 3 0,0-2 3 0,2 2 0 0,-2 1 3 15,-4 1 0-15,4 1-2 0,1 0 2 0,-1 1 0 16,-4 4-3-16,0 4 1 0,4-3-1 0,-2 2-1 16,1 1-1-16,-2 2 0 0,2-5 0 0,-1 2-1 15,-1-3-2-15,1-2 2 0,5 1-1 0,-4-4-1 16,5-3 1-16,-1 0-2 0,3-1 2 0,1-2-9 0,1 0-2 0,-2-6-32 16,3-2 2-16,3 1 12 0,-2-4 27 0,3 0-29 15</inkml:trace>
  <inkml:trace contextRef="#ctx0" brushRef="#br0" timeOffset="59444.69">2208 2072 416 0,'-6'-1'31'0,"4"1"-38"0,-1 0 1 0,1 0-8 15,4 4-3-15,0 1-5 0,1 1 6 0,1 1-4 16,-2-1-2-16,1 0 13 0,0 2 1 15,-3-3 2-15,-1-4 13 0,1 2 13 0,0 1 1 0,-2-3 2 16,2 1 10-16,0-1-2 0,-1 1 3 0,1 1 4 16,0 0-4-16,0 2-6 0,-7-2-2 0,7 3 0 15,-4-1-5-15,-1 1-1 0,2 2-5 0,-2-2 0 0,-6 5-2 0,8 0 1 0,-3 2-1 16,-2 1-1-16,-2 4-1 0,7 4-4 0,0 1 4 16,-5 5-4-16,7 2-1 0,-12 2-3 0,2-2 0 15,3 1-1-15,0-1-2 0,-4 1 0 0,-1-4-5 16,5 2 1-16,-4-3-3 0,4-7-22 0,1 2-5 0,3-7-1 15,-1-6-25-15,2-2-22 0,0-6 53 0,-5-6-28 16,8-13 57-16</inkml:trace>
  <inkml:trace contextRef="#ctx0" brushRef="#br0" timeOffset="60246.92">2615 1160 30 0,'0'1'90'0,"0"1"2"16,0-1-1-16,0-1-13 0,0 0-11 0,0 0 5 15,0-1-22-15,2 1-13 0,-2-2-6 0,3 1-3 16,-3-2-16-16,5 3 0 0,0-4-1 0,-1 4 0 15,-1-1-2-15,4-4-2 0,-1 4-1 0,3-4 5 16,1 2-4-16,2-2 5 0,-4 0-1 0,2-1 1 16,2 0 4-16,-1 1-3 0,7-1 1 15,-4 1-1-15,3-3-2 0,-6 3-5 0,5-2-1 0,-2 2 0 0,0 0-5 0,-3 2 2 16,-1 0 1-16,5 0-1 0,-5 1 3 0,6 1-3 16,-2 1 3-16,0 1-2 0,0 1-1 0,5 1-1 15,-5 2 0-15,-9 1-1 0,6 0 0 0,1 2 1 16,-10 0 2-16,6 1-3 0,-5 1 4 0,2-1 0 15,1 2 0-15,-3 2 1 0,-3-1 0 0,0 3 1 0,-1 0-3 16,-3 1 2 0,-5 1 0-16,4 2-1 0,-6-2-1 0,-1 2 4 0,1-3-2 15,-10-3-2-15,7 4 3 0,-2-1-1 16,4-1 1-16,-10-4 2 0,8 7-2 0,-2-7-3 16,0 3 3-16,7 0 0 0,-6-3-1 0,1 0-2 0,0-2 0 15,6 1-2-15,-4-4 0 0,4 1 2 0,2 0-3 0,-2 1 0 16,5-1 2-16,1-3-2 0,2 3 1 0,-3-1 0 15,3 0-1-15,0 0-1 0,3 2-2 0,3-1 2 0,-6 0-1 0,8 1 0 16,3 0 1-16,2 0-1 0,-2 1 0 0,3 1 2 16,-11-2 0-16,11 1 0 0,7 1 2 0,-6 1-3 15,1 0 1-15,-5 0-1 0,3 0 0 0,5 1 1 16,3-1 0-16,-11 2 0 0,3-1-1 0,-3 1 1 16,-1 3 1-16,2-1 0 0,-7 1 2 0,1-2 0 15,-6 1 1-15,4-1 0 0,-9 3 0 0,-3 0 0 0,2-4 2 0,-2 6-1 16,-6-5 0-16,-5 2 2 0,1 1 0 0,-7-1-1 15,10-2 2-15,-9 3-1 0,-3-1 2 0,2-2-1 16,0-3-1-16,0 3 0 0,-2-3-1 0,2 2-4 16,-2-2-3-16,2-5-6 0,0 0-6 0,3-1-21 15,-2 0-10-15,5-2-8 0,-1-3-26 0,4 0-65 16,2 0 108-16,1 2-50 16,1-7 85-16</inkml:trace>
  <inkml:trace contextRef="#ctx0" brushRef="#br0" timeOffset="63573.42">24039 446 189 0,'-3'0'-54'0,"-5"-2"24"16,4 2-3-16,-4 3 10 0,3 0 9 0,-4 1-20 15,4-1 34-15,-4 0 0 0,1 0 0 0,-2 0 0 16,2-3 0-16,-3 3 8 0,0 0 2 0,5-1 2 15,-3-2 8-15,1 0-1 0,2 0 2 0,2 0-1 16,0 2 0-16,-1-1-7 0,5-1-2 0,0-1 1 16,0 1-8-16,0-2 4 0,0 0-1 0,0 1 3 15,0 1 3-15,0-2 2 0,0 1 4 0,0-1-6 0,0-3 6 0,1 2-4 16,3 0 1-16,4-2-1 0,-5 1-3 0,0 1-1 16,3-1 0-16,-3 1 1 0,5 0-1 0,-5 0 4 15,5 0-3-15,-5 0 3 0,0-1 0 0,5 3-2 16,-5-2-1-16,2-2 1 0,0 3-3 0,-2 1 1 15,0-2 1-15,0-4 0 0,-3 6 4 0,5-4 6 16,-5 0 3-16,0 1-2 16,0-3 9-16,0 3-3 0,-2-1-3 0,-4 0 4 15,3-1-7-15,1 1-4 0,-5 1 0 0,0-3-3 16,-1 3-5-16,-1-1 0 0,0-1-2 0,1 1 3 16,-6 0-4-16,1-1 2 0,0 1 0 0,-1 0-1 0,3 2 1 15,-1-1-3-15,-1 0 0 0,-4 3 0 0,6-1-4 0,-8 1 0 16,3 1 0-16,3 0-2 0,1 1 0 0,-4 2 0 15,4 1-2-15,-1 0 3 0,0 1-1 0,10 1-2 0,-5 4-1 0,4-1 1 16,-6 4-1-16,7 1-1 0,-5 2 3 0,8 1-4 16,-1 2 3-16,-4 3 2 0,2-2-1 0,9 9-1 15,-4-1 1-15,7 2 0 0,5 0-1 0,-7 6 1 16,4 3-3-16,-2 2 2 0,7 1 1 0,-10-2-2 16,3 1 2-16,7 0-3 0,-11 0 3 0,9-2 1 15,-6-5-1-15,3 1 0 0,-6 0-1 0,4-4 1 0,-6-1 2 0,-3 0 1 16,5-7-2-16,-8-1 3 0,4 1 0 0,-4-3-2 15,-6-3 0-15,4-1-2 0,-4-7-1 0,-4 2-10 16,-3-1-1-16,-3-2-1 0,-6-4-8 0,5 0 4 16,-1-4 0-16,1-2-3 0,-10 2 6 0,5-8 5 15,-2 0 1-15,2-1 3 0,5-1 4 0,-4-4-2 16,0-1 0-16,1-1-3 16,5 2-1-16,-2-2-5 0,4-1-2 0,2 1-2 15,0-3-6-15,5 3 6 0,-2 1 0 0,6-3-1 16,-1 4 5-16,4-3 1 0,2 3 3 0,6-2 3 15,-1 3 1-15,6 1-1 0,0-1 1 0,3 1 1 16,2 1 0-16,4-2 3 0,1 2 0 0,2-3 0 16,9 0 2-16,-5 0 5 0,2 1 1 0,9-6 0 0,-3 5 3 15,-2-2 6-15,3-1-6 0,2 1 5 0,0 2 0 0,-1-2-2 16,1-3 1-16,-10 4-4 0,9-3-3 0,-6-1-3 16,2 1 1-16,-5 0-1 0,-3-4-4 0,-1 3 0 0,-2 2-3 15,-5 0-2-15,1 1-3 0,-6 0-13 0,-1 1-6 16,-1-3-4-16,1 6-17 0,-2-2-51 0,-4-1 78 15,-2 1-35-15,-1-3 55 0</inkml:trace>
  <inkml:trace contextRef="#ctx0" brushRef="#br0" timeOffset="64037.08">24359 818 1277 0,'1'4'-90'0,"4"0"0"16,1 4 0-16,-2 3 25 0,2-1 0 15,-1 4-2-15,4 0 30 0,-6 2 15 0,-3 1 8 0,2-1-1 16,4 3 17-16,-6-1 2 0,3 4 0 0,-3 2-1 16,2 0 1-16,-2 4-2 0,0 2 0 0,-2 0 0 15,-7 0-2-15,7 3 0 0,-6 1 0 0,7 2 1 0,-12-3 1 0,5 2 1 16,4-5-4-16,-6 0 1 0,-2-3-1 0,4-2-21 16,-5-5-7-16,0-6 1 0,2-1-24 0,8-4-17 15,-9-5-16-15,12-4 18 0,0-2 67 0,-7-3-53 16</inkml:trace>
  <inkml:trace contextRef="#ctx0" brushRef="#br0" timeOffset="64707.8">25067 376 673 0,'-2'-11'83'0,"1"4"-83"0,1 2-9 0,-2 0 158 15,2 5-176-15,0 3-63 0,-2 2 27 0,6 3 3 0,-4 0-2 16,0 3 33-16,0-3 12 0,-5-2 12 0,5 2 3 16,-3-4 14-16,-4 3 9 0,-1-4 3 0,4 0 1 15,2-1 9 1,1 1-2-16,-6-2 4 0,-5-1-4 0,1-1 2 0,4-1-6 15,-4-1-5-15,0 0 3 0,-3-5-8 0,0 2-2 16,0-1 0-16,0 0-4 0,1 0-2 0,-4-1-3 16,1 2-1-16,0-2 2 0,4 4-5 0,-4-3 0 15,2 3-2-15,-2 0 0 0,2 1 0 0,1 3-2 16,-1 0-3-16,0 3 1 0,0 2-3 0,3 3 0 16,-2-2-2-16,2 7-1 0,0-1-1 0,4-1 2 0,-3 2 0 0,7 1 0 15,-2-1 1-15,2-2 0 0,3 1 4 0,0-2-2 16,6 1 0-16,1-5 1 0,1 7 0 0,-2-7 3 15,3 2-2-15,4 1 3 0,-2-1 0 0,1 0 1 16,-1-2 3-16,2-1-1 0,-4-2-3 0,4 2 6 16,-3-5-4-16,1-2 1 0,1 1-2 0,-1-2 1 15,-1-4 1-15,-3 1 2 0,4 1 0 0,0-3-2 0,4 5 3 0,-8-3 0 16,-2 0 1-16,3 1 1 0,-3-1-1 0,3 4 1 16,-4-3 1-16,-2-1 1 0,-4 1 2 0,2 2 0 15,2 2-2-15,-2-2-1 0,1 1 0 0,-1 2 1 16,0 0-1-16,0 2-2 0,7 5 0 0,-7-2 0 0,0 6-1 15,0 2 3-15,-2 1-3 0,-4 2-2 0,3 4 0 16,-4 1 4 0,1 4-3-16,0 3 1 0,1 3 3 0,-3 4-1 15,4 1 5-15,-1 5-3 0,-5 0 2 0,4 3-4 16,0-1 2-16,-2 1 0 0,3 0-3 0,-3-2-3 0,2 1 2 16,-2-6-1-16,5-1 0 0,-5-1 2 0,4-2-1 15,0-8-5-15,0 4 2 0,1-6-1 0,3-1-2 0,-2-1-15 16,2-6-8-16,0 0-4 0,2-3-14 0,1-2-38 15,3-9-15-15,-3 1-8 0,7-2-41 0,2-8 0 0,2-6-22 0</inkml:trace>
  <inkml:trace contextRef="#ctx0" brushRef="#br0" timeOffset="93180.35">19527 3815 225 0,'1'-11'-50'15,"4"3"8"-15,-2 2 0 0,-1-1 8 0,1 1 19 0,5 5-9 16,-4-1 17-16,4 2-3 0,-5-2 10 0,2-2 0 16,0 2 0-16,4 2 10 0,-2-1 5 0,-6-3-1 15,-1-2 12-15,5 3 2 0,0 1 3 0,-4 1 2 16,5-2 1-16,-4 0-5 0,0 3-1 0,1 0-1 16,5 0-6-16,-7 0 1 0,1 1-3 0,10 5 1 0,-13-1-1 0,2 1-2 15,-1-1 0-15,8 6 0 0,-5 0-2 0,0-1-1 16,5 4 0-16,-5 1-5 0,10 1 1 0,-4 5-6 15,7 2 2-15,-3-2-1 0,1-1-5 0,3 7 0 16,4 1 0-16,-4-1-1 0,-3 1 0 0,5 1 2 16,-5-1-1-16,0 0 0 0,5 4-1 0,-3-4 1 15,-5-4 0-15,2 1 2 0,-1 0-2 0,1-2 1 0,-4-1 1 0,1 1-1 16,1-3 1-16,0 0-1 0,0-2 1 0,-5 1 0 16,3 1-2-16,2-1-4 0,-4 1-4 0,2-1 2 31,-1 2-8-31,-2-4-11 0,1 2-8 0,-3-2 0 15,-4-1-15-15,3-7-20 0,-3 1 16 0,0-6-6 16,-1 3 58-16,-1 1-42 0</inkml:trace>
  <inkml:trace contextRef="#ctx0" brushRef="#br0" timeOffset="93680.56">19943 3787 451 0,'0'-10'25'0,"0"5"-24"0,2 1-15 0,0-3 16 15,4 3-25-15,-1 1-26 0,2 3 3 0,-2-2 6 16,5 0 4-16,-6 2 0 0,4-1 25 0,-3 1 11 0,-2-2 3 16,3 1 30-16,-4-1 11 0,0 1 1 0,-2-3 2 15,1 1 12-15,-1 2-15 0,0 1 0 16,0 0-2-16,0-2-16 0,0 1-4 0,0 1-3 0,0 0-1 16,0 0-5-16,0 0 1 0,-3-4-4 0,0 8-1 0,0 0 2 0,-1 3 0 15,1 0-2-15,-3 6-1 0,1 0-2 0,1-1-3 16,-4 7 2-16,1 0 0 0,-2 6-4 0,-4-3-1 15,2 10 1-15,-1-4 0 0,-2 5 0 0,1 3-1 16,-4 0 0-16,1 4 0 0,-1-4-1 0,7 3 3 16,-2-4-2-16,-1 1 0 0,-1-3 0 0,1-2 0 15,-1-1 0-15,2-3 5 16,1-2-5-16,-3 0 3 0,-2-3-3 0,3 0 3 16,5 0 0-16,4-3-5 0,4-3 0 0,-13 1-7 15,5-4-4-15,2-7-25 0,6 5-4 0,-6-5 0 16,1-2-27-16,0 2-7 0,-1-3-11 0,6-9 10 15,1 3 77-15,7-1-54 0</inkml:trace>
  <inkml:trace contextRef="#ctx0" brushRef="#br0" timeOffset="94150.38">20357 4196 656 0,'-3'-10'107'16,"5"4"-107"-16,-2 1 43 0,0-1 92 0,0 3-121 15,3 1-71-15,3 2 5 0,2 0-9 16,-3 2 6-16,-4-1 3 0,9 4 28 0,-3 0 11 16,6-1 2-16,-5 1 33 0,-7 0 2 0,1 0 1 0,-2 1 1 15,13 3 1-15,-13-1-9 16,0 2-2-16,-2-1-3 0,2 7-10 0,8-2 1 15,-8 2-4-15,-6 1 1 0,-7 2-2 0,10 0 2 0,-8 1 2 16,1 2-3-16,-1-1 2 0,-4 1 1 0,-1-4 2 16,5 6 2-16,8-2-2 0,-7 3 4 0,9 0 0 0,-9-1 1 15,-2 0 1-15,4 2-3 0,0-2 1 0,-3 0 0 16,0-1-5-16,-5 1 0 0,4-4 0 16,-1 1-1-16,4 4-1 0,1-6 2 0,-2 3-2 0,6 0 3 0,-3-3-1 0,7-2 1 15,-3-1 0-15,2-2 0 0,1-3 0 0,1 0-2 16,-1 0 1-16,2-3 0 0,3 0-1 0,2-2 0 15,1-1-1-15,10-2 0 0,-6 0-1 0,9-2-3 16,-3-1-2-16,6-3 2 0,1 0-6 0,-1-5-1 16,3 2-3-16,-7-3 0 0,8-1-3 0,2-1-1 15,-5-2-7-15,2 2 1 16,-3-1-6-16,-1-2-13 0,-2 0 8 0,1-2-28 16,-5 2-4-16,0-2-21 0,-1 0 1 0,-3 2-18 15,1-2 104-15,-2 4-92 0</inkml:trace>
  <inkml:trace contextRef="#ctx0" brushRef="#br0" timeOffset="94604.88">20115 4499 408 0,'5'5'14'31,"-2"0"-39"-31,1 4 42 0,3-1-62 0,-3 3-1 0,4-2 18 15,-3 2 4-15,5-4 0 0,-9-3 21 0,4 4 30 16,-4-6 11-16,4 1 2 0,-3 2 31 0,1-5-10 0,0 0 5 16,2 4 1-16,-2-2-12 0,2-2-13 0,2 0-4 15,-2 0-3-15,1-3-14 0,5 6-8 0,2-2 1 16,-8-4-4-16,6 3-7 0,0 0 0 0,3 2-3 0,0-2 1 16,2 0-1-16,-4-2 0 0,-1 1 0 0,0-1-1 0,15 2 1 15,-8 0-2-15,3-3 0 0,4-2 2 0,-1 1-2 0,1 2 1 16,2-3-3-16,7-1-3 0,-13 1 1 0,4 2-7 15,-2-3-5-15,-1 1 0 0,-3 5-11 0,3-8-10 16,-4 5-4-16,0-2 0 0,-2 1-14 0,3-1-16 16,-2-3-12-16,-2 3 22 0,-3-7 63 0,2 6-49 15</inkml:trace>
  <inkml:trace contextRef="#ctx0" brushRef="#br0" timeOffset="95005.39">21096 4002 459 0,'4'-3'-22'0,"7"6"-17"16,3 3-1-16,-6-2 9 0,-1 0 8 0,1 1-12 15,5 3 17-15,-2 0 11 0,-6-2 16 0,4-3 3 16,2 5 18-16,3-3 15 0,-3-1 4 0,3 1-3 16,1 1 20-16,-3-4-17 0,4 1-6 0,1 0 2 15,-1 0-21-15,0 1-6 16,-1-1-7-16,4-2-1 0,-5 1-9 0,1 1-3 15,-3-1 1-15,1-4 0 0,-1 4-4 0,-1-2 2 16,-3-4 2-16,2 1-5 0,1-1 5 0,-7-6-5 16,4 5-5-16,0 2 5 0,-3-1-9 0,3-1-10 0,-2 0-9 15,2 4-2-15,-7-1-14 0,4 4-37 0,3-2 64 16,-3 0-30-16,3 0 53 0</inkml:trace>
  <inkml:trace contextRef="#ctx0" brushRef="#br0" timeOffset="95368.72">21196 4436 96 0,'4'-1'3'16,"4"-1"5"-16,0 2 10 0,0 0-21 0,4 0-18 0,-1 2 6 0,0-1 13 15,2 1 2-15,-4-1 2 0,2-1 17 0,0 0 16 16,1-1 5-16,-1 1-3 0,0 0 20 0,-2-2-6 16,2 2 2-16,-2 0 0 0,4 0-6 0,-4 0-9 15,2 2-3-15,-3-2 0 0,3 1-11 0,0 1-7 16,-1-2-3-16,-2 0 2 0,1 1-8 0,2 3 0 15,-1-3-8-15,-3-1 2 16,3 3-2-16,-1-1 1 0,-1 1-5 0,2 0 3 16,-1 0-7-16,-4-1-20 0,1 0-6 0,-1 1-3 15,-1 0-24-15,0-3-35 0,-3 0 68 0,2 1-35 16,0-1 63-16</inkml:trace>
  <inkml:trace contextRef="#ctx0" brushRef="#br0" timeOffset="96357.58">22286 4082 835 0,'-7'-9'44'16,"4"3"-44"-16,5 1-13 0,-4-3 9 0,4 5 7 16,-2-2-59-16,6 4 15 0,-6 1 4 0,2 0-5 0,1 0 18 0,-3 1 20 15,8-1 9-15,-8 0 3 0,0 0 20 0,0 0-4 16,0 3 2-16,-5 4 1 0,10-11-8 0,-7 8-4 16,2-1-1-16,-3 3 1 0,6-3-6 0,-3 0 4 15,3 0-1-15,-1 1 3 0,-2 2 4 0,1-5 0 16,-2 3 0-16,2-3-2 0,-1 4-1 0,0-5-4 15,0 0-1-15,0 0 1 16,0 0-7-16,8-2 1 0,-6 2 1 0,-1 0 0 16,1 0 2-16,4 0-3 0,1 0 1 0,-4 0 0 15,-3 0-2-15,-2 0-1 0,8 0 3 0,-2 0-6 16,-4 0 2-16,4 0-3 0,-4 0 2 0,7 0 0 16,-3 2-2-16,-2-2 1 0,3-2-1 0,-5-1 1 15,1 3 3-15,4 0-2 0,-2-1-2 0,3 1 3 16,-6-5-3-16,10 3 2 0,-4 4-2 0,7 1 0 0,-2-3 0 0,-2 0 0 15,2 0 0-15,-5 0 1 0,8 2-1 0,-1-2 0 16,-2 0 1-16,2 0-1 0,-1 0 0 0,1 0 0 16,-2-2 0-16,3 2 0 0,0 0-1 0,0 0 1 15,-1 0-2-15,3 0 3 0,-4 0-1 0,6 0 0 16,-4 0-2-16,0 0 2 0,-2-2 0 0,3 1 1 0,-3-2-2 16,1-2 1-16,-1 3 0 0,1-1 0 0,-1 2 0 0,0-2 0 15,0-1 0-15,-1 0-2 0,-3 4 4 0,1 0-3 16,-1 0 1-16,-3 0 1 0,3 3-2 0,-3 0 3 0,-2 0-4 0,3 0 1 15,-3 2-1-15,0 0 1 0,0-2 0 16,1 3 0-16,-1-4 1 0,0-1 1 0,-2 4 0 0,1-3-1 16,1 1-2-16,-1-2 2 0,-1 6-1 0,-1-6 2 15,0 4-1 1,0-4-3-16,0 3 3 0,-1 0 3 0,-4 1 0 0,0 1-3 16,1-3 2-16,-1 1-2 0,2 0 1 0,0 3 4 15,-4-3-2-15,3 3-2 0,0-6 5 0,3 2-5 16,-4 2 3-16,2-2-3 0,1 2 1 0,-1 0 1 15,-3-1-2-15,4 1-1 0,-1 3-5 0,-3-2 5 16,3 1-1-16,0 4 0 0,-4-2-1 0,4 2-3 16,-1 2 4-16,-4-1-2 0,5 1 3 0,-5 1-4 0,4 2 2 0,-3-1 1 15,0 3-1-15,-1-1 0 0,4 2 0 0,-4 1 2 16,2 2-1-16,-4 0 1 0,2-1 1 0,2 1-1 16,-3 0 1-16,2-2 0 0,-2-2-1 0,3 2 1 15,-1-6-1-15,4 7 0 0,-5-7 0 0,4-2-1 16,-3 4 0-16,3-3 1 0,-4 1-1 0,3 0 0 15,-1 2 1-15,-4-8-2 16,5 9 1-16,1-3-4 0,-6-5-2 0,6 6 0 16,-3-1-8-16,-1-5-21 0,1 2-20 0,5 3-9 15,-7-3-34-15,9 5 2 0,-2-2-28 0</inkml:trace>
  <inkml:trace contextRef="#ctx0" brushRef="#br0" timeOffset="97589.46">23078 4682 307 0,'-1'-4'60'0,"-4"-2"-60"0,4 3 22 15,-3-3 35-15,6 1-39 0,-2 5-63 0,-2 0 9 0,2-2-7 16,2 1 2-16,-2-1 7 0,0 2 33 0,8 2 5 16,-16-2 6-16,8-3 34 0,0 0-5 0,0 3 2 15,0-2 7-15,0 4-7 0,8-1-6 0,-8-1 0 0,0 2-2 16,5 2-4-16,1 0-1 0,-5-1 1 0,-1-3-1 0,0 1 1 15,2 1 0-15,0 3 2 0,1-1-4 0,-3-2 2 16,-3-1-3-16,4 3-1 0,1 2-2 0,2 0-2 0,-8-3 1 16,1 0-6-16,4 7 2 0,-1-4-1 0,6 5-5 15,-6-1-5-15,5 2 2 0,-5 2-8 0,8 4 0 16,-2 1 3-16,-4-2-5 0,6 3 1 0,-7 1-2 16,2-1 0-1,-3-1 2-15,-3 2-1 0,2-1 2 0,-7-1-3 0,3 0 1 16,-6-2 1-16,3 3-1 0,0-2-3 15,-4 1 0-15,2-4-6 0,-2-2-7 0,2 0-6 0,-2-4-8 16,2 0-11-16,2 1-58 0,-1-5 78 16,4-2-27-16,-6-3 49 0</inkml:trace>
  <inkml:trace contextRef="#ctx0" brushRef="#br0" timeOffset="98714.25">23302 4356 1148 0,'8'-6'-101'0,"-4"3"-28"16,6 1 0-16,-1-3 7 0,-2 5 10 0,2 0 0 15,-4 0 11-15,3 0 70 0,-7-1 19 0,5 1 3 16,-6 0 76-16,0 0-9 0,0 0 4 0,0 0 7 0,0 0-15 0,0 0-19 16,0 0-3-16,-3 1-2 0,2 2-18 0,-1 1 4 0,1-1 0 15,1 0-1-15,-4 0 7 0,3 2 0 16,-4-2-2-16,4 0-1 0,-1 0 0 0,0 2-6 0,1 0-6 16,-4-1 4-16,5 1-10 0,-1 0 2 0,1 1-2 15,0-1-1-15,0-1-1 0,1 0 2 0,2-1 2 0,2-2 0 16,-3 1 1-16,1-1 4 0,3 1-1 0,-3-2 2 15,3 0 1-15,-1 0 0 0,3 0-2 0,-3 0 1 0,3-2-4 0,-2-1 1 16,3 0 0-16,-2-3-2 0,2 1-1 0,0 0 0 16,-1-1-1-16,2 1 2 0,1-1-3 0,0-2 0 15,-2 0 0-15,4 2 0 0,-4-2-2 0,-1 0 4 16,5 1 0-16,-4-1-1 0,1 0 1 0,-1 0 0 16,2 0 3-16,-2-1 2 15,-1 1-1-15,-1-2 1 0,-4 2-3 0,3-1 4 16,-4 0 0-16,1-1-2 0,-2 1-2 0,2-2 0 15,5 0-2-15,-3 1 0 0,0-1 1 0,0 0-1 16,-2 0 0-16,-2 0-1 0,-1 2 1 0,0-1-1 16,-1 1-1-16,2-2-1 0,-1 0 0 0,-4 0 1 15,2 5-1-15,4-5 0 0,-2 6-1 0,0-1 0 16,0 1 0-16,-5 0 0 0,5 4 0 0,1-1-1 0,1-1 0 0,-2 3-4 16,2-5 2-16,-2 5-2 0,-2 5-3 0,4 1 3 15,-4 2 0-15,-1 0-1 0,6 1 4 0,-5 2-1 16,2 2 0-16,2-2 2 0,1 1-1 0,0 1 3 15,5 1-4-15,-8 0 2 0,5 5 0 0,0-1-2 16,-2 0 4-16,-3 3-2 0,3-2-1 0,-3 1-2 16,1 1 2-16,3-1 1 15,-1 2-1-15,0 0 3 0,0-1-4 0,5-1 1 16,-8-3 1-16,9 2 3 0,-1 0 0 0,3 3-1 16,-5-6 3-16,2 0-3 0,2-4 5 0,-1 1-4 15,7-1 0-15,-8 1 1 0,-2-7-2 0,5-1 2 16,0-2 0-16,-6 2-2 0,4-1 2 0,-2 1-2 0,-1 0 0 15,6-4 0-15,-1 3-3 0,-6-6 3 0,5 2-2 16,-1-3 2-16,-1-5 0 0,4 3 0 0,-2 1 2 0,-4-6 2 0,2-1-1 16,3 5-1-16,-5-4 1 0,4 3-2 0,-2-3 0 15,-5 1 2-15,6-1-3 0,-4-1 0 0,-2 5 0 0,3-5 0 16,-4 2 1-16,1-6 1 0,-1 4 1 0,2-1-2 16,-4-4 1-16,2 3 1 0,0-2-2 0,-2 1 3 15,0 1-2-15,-2-3 1 0,0 1-1 16,-1-1-1-16,2 0 0 0,-2 0-1 0,1 1 0 0,0 0 0 0,-1-2-3 0,-3 3 0 15,4 1 3-15,-1 1-2 0,-1 1 0 0,0 1 1 16,3 4-2-16,-2-2 3 0,1 5 0 0,-3-2-2 16,5 4-3-16,-3 1 3 0,3 1-3 0,0 1 0 15,-1 4-1-15,2 2 1 0,-1-2-1 0,-1 4 0 16,-1-2 1-16,1 3-2 0,1 0 1 0,1 4 0 16,1 0 0-16,-1 2-2 15,2 3 2-15,5 2 2 0,-1 0-1 0,0 2 0 16,1-2 2-16,-1 2 1 0,0 1-2 0,0 0 3 15,1 3-1-15,-2-4 1 0,-1 1 3 0,-1 0-2 16,-1 5 2-16,2 2-2 0,-3-4 1 0,-1 5 2 16,-1-3-3-16,0 3 0 0,-3 1 3 0,-2 3-4 15,1-8 3-15,-7 1 1 0,6 0-3 0,-6-3 2 16,-2 0 0-16,-2-2 2 0,-1 0 0 0,2-1 1 0,-3-2 1 0,-2 3 4 16,0-5 0-16,-3-2 0 0,6-1 3 0,-4 3-4 15,1-4 1-15,3-3-1 0,-3-1-3 0,-1 1-3 16,-2-1-1-16,-2-4 0 0,0 5-2 0,6-5-5 15,-8 1-4-15,-5-1-3 0,4-2-5 0,4-6-13 0,2 2-16 16,1-1-4-16,1-2-22 0,0-7-47 0,3 0 88 16,5-4-44-16,5-3 75 15</inkml:trace>
  <inkml:trace contextRef="#ctx0" brushRef="#br0" timeOffset="98946.11">24266 4400 677 0,'-8'-9'29'0,"7"2"-97"16,1 6-35-16,0-2 245 0,0 3-139 0,0 0-123 16</inkml:trace>
  <inkml:trace contextRef="#ctx0" brushRef="#br0" timeOffset="99215.64">24235 4463 194 0,'-2'13'72'0,"0"-1"-17"0,1 1 1 0,-7-1-9 16,6 4-29-16,1 1 10 0,-4-1-22 0,-3-2 11 15,5 3 0-15,2-1-3 0,-7 0 13 0,4 3 5 0,-2-3 0 0,1-4 5 16,-1 5 2-16,5 5-7 0,-4-9-3 0,0 9 0 15,0 0-9-15,2-3-5 0,-5 3-3 0,4 2 2 16,-1-2-7-16,-1 0-3 0,1 3 0 16,-1-3 1-16,3 3-5 0,-2 0 1 0,0 0-1 0,4 0 0 15,-1 1 0-15,2-1 2 0,0-2 0 0,0 3-1 16,3-4 1-16,5 3 6 0,-3-3 1 0,4-2 0 0,-1-2 4 0,0-3-3 16,4 4 3-16,3-6 0 0,-1-2-4 0,3 1-7 15,-1-1-2-15,-2 0 0 0,5-1-9 0,-3-2-4 16,4-8-3-16,2 4-3 0,0-4-4 0,0 0 5 15,5-3-5-15,-2-9 0 0,0-1 0 0,7 2-14 0,-10 0-6 16,4-9-1-16,1 2-20 0,-2-5-36 0,0-4 69 16,1 5-31-1,-3 0 62-15</inkml:trace>
  <inkml:trace contextRef="#ctx0" brushRef="#br0" timeOffset="99632.42">23852 4782 863 0,'11'3'1'0,"-1"-3"-3"0,1 2-3 0,1 1-2 0,-1-1 2 0,-1 2-1 16,6 1-1-16,-4 0 5 0,2 0 2 0,4 1 2 15,-4-3 7-15,1-3 2 0,6 3 3 0,-1 0-4 16,-1 0 6-16,5 1-7 0,-1-1-2 0,3 0 2 16,-3 2-7-16,4-4-4 0,1 4-12 15,-3-4 0-15,2-1-10 0,-2 2-25 0,2-2-2 0,-5-5 1 16,0-3-27-16,6 4-3 0,-7-4-17 0,6-6 16 0,-5 1 81 0,3-3-52 16</inkml:trace>
  <inkml:trace contextRef="#ctx0" brushRef="#br0" timeOffset="100133.78">24244 3809 985 0,'2'-10'-22'0,"1"2"-35"0,5 7-4 0,-7-6-1 16,12 7-65-16,-2 0 32 0,1 0-30 0,4 2 61 15,3 4 9-15,-6-4-2 0,-4 1 70 0,11 5 11 0,-15-5 9 0,14 3 0 16,-5-4 11-16,0 3-16 0,-3-5-2 0,5 3 0 15,-3 1-17-15,-4 0 0 0,7-1-7 0,-5-2 2 16,3 4-3-16,-1-2 3 0,-4-1 0 0,-1-1-2 16,4-2 1-16,1 1 2 0,0-8 0 0,-2 6 0 15,-2-2-1-15,-3-3-4 0,2 4 0 16,2-3-5-16,-4 0-6 0,3-1-31 16,-4 6-15-16,3-4 26 0,-2 2 31 0,1 3-35 15</inkml:trace>
  <inkml:trace contextRef="#ctx0" brushRef="#br0" timeOffset="100349.93">24305 4041 681 0,'3'-4'-68'0,"1"1"-24"0,2 3 1 0,-3 1 12 15,5-1-52-15</inkml:trace>
  <inkml:trace contextRef="#ctx0" brushRef="#br0" timeOffset="100434.61">24434 4035 189 0,'13'0'37'0,"-1"0"-36"0,3 0 17 0,-1 3 14 15,0-3-4-15,-3 0-20 0,2 3-3 0,-1-3-6 16,-1 0-7-1,-5 0-4-15,2 0-25 0,-3 0 29 0,1 0-8 0,1 0 16 16</inkml:trace>
  <inkml:trace contextRef="#ctx0" brushRef="#br0" timeOffset="106854.45">25115 3632 56 0,'13'0'-6'0,"-2"0"6"0,-5 2-9 0,1-2-31 0,-1 0 42 16,-1 2 0-16,1-1 12 0,-1 1-6 0,-2-1 6 16,-5 1 7-16,4-1-2 0,-2 1 1 0,1 1 4 15,-1-1-5-15,-1-1-3 0,1 1 0 0,0-1 0 16,0 1-2-16,0-2 3 0,-2 2 1 0,2-2 1 0,-6 0 4 0,7-2 5 15,-1 0 1-15,-3 1 0 0,2-2 8 0,2 0-5 16,1-1 4-16,-2 1-4 0,5 0-2 0,-5 0-5 16,0 0-1-16,1 0-1 0,1 0-5 0,-2-1-3 15,1 3-3-15,-1-2-1 0,3 1-3 0,-1-1 0 16,-2 1-3-16,3-1 0 0,-1 2-1 0,-2-1-1 0,0 2 1 0,0 0 0 16,0 0-2-16,3-1 2 0,-3 1 2 0,3 0 1 15,-3 0 1-15,0-2 3 0,-2 2-2 0,2 0 2 16,0 0 2-16,-1-3-6 0,1 3-1 0,3 0 1 15,-1 0-6-15,1 3 1 0,-3-3-2 0,1 2-2 16,-1-1 1-16,0 2 1 0,-1-1 0 0,-4 1 0 16,5 2 1-16,0-1-1 15,-3 1 1-15,1 1-1 0,1 1 0 0,-6 1-1 16,6 1-3-16,-2 0 4 0,1 1-1 0,-7 2-1 16,9 1-2-16,-5 3 2 0,-1-5 0 0,6 1 2 15,-7 4-2-15,0-2 0 0,-4 4 2 0,0 2-1 0,1-4 1 0,1-1-1 16,-4 6 0-16,-6-2-1 0,10 0 2 0,-4 0-1 15,4-4 1-15,2-1-3 0,1 5 5 0,-2 0-3 16,2-2 1-16,-2 2 0 0,-3 2 0 0,6-2-1 16,-6 1 1-16,7-1 1 0,-7 0-2 0,1 0 0 15,7-4 0-15,-5 3-1 0,8-4 1 0,-6 2 0 16,4-1 1-16,2 0 0 0,-1-1 1 0,1-2-1 16,0 2 1-16,-6-1-1 0,7 0-1 0,5-2 1 15,-2 1-3-15,-3-2 3 0,7 2-1 16,-5-2 0-16,3-1 1 0,4-1 0 0,-1 1 1 0,-6-2 2 0,4 1-3 0,-4-4 1 15,6 4 3-15,4-2-4 0,-5-1 3 0,7 1-2 16,-7-1 1-16,3 0 1 0,0 1-3 0,4-3 2 0,-11 0 0 16,6-3-1-16,-6 5 0 0,4-2 1 0,2-3 0 15,-2 0 2-15,4 0 0 0,-6 0 1 0,2-3-2 16,-1 2 2-16,-1-3-1 0,-1 4 1 0,1-1-1 0,2-1-1 31,-5 1 0-31,3-2 0 0,0 1 1 0,4-1-3 0,-5 1 0 16,4-2 0-16,-9 2 1 0,3-1 2 0,0-2-3 0,2 2 2 15,-3 0 2-15,-1 0 1 0,1 0 2 0,-2-2 0 16,6 0 0-16,-4 0 2 0,-2 2 0 0,-2-1-6 16,-6 0 0-16,7 1 1 0,-2 0-5 0,-5 0 2 15,-2 1-2-15,4-1 0 0,-5 2 0 0,0-1 1 16,6 1-1-16,-6-1 0 0,2 2-1 0,-2 0 0 0,-2 0 0 0,5 2-1 16,-3 1 0-16,-1 1 0 0,1 3 1 0,-3-1-3 15,-10 2 0-15,8 0 0 0,-3 1-1 0,2 2 2 16,0 0-2-16,-1 3 0 0,-2-1-1 0,1 1 1 15,3 2 1-15,2 3-3 0,0 0-5 0,-6-1-4 16,4-2-4-16,-1 0-31 0,1-4 16 0,2 4-67 16,1-2-10-16,2-4 0 15,3 1-24-15</inkml:trace>
  <inkml:trace contextRef="#ctx0" brushRef="#br0" timeOffset="115387.06">20741 5372 223 0,'6'-9'35'0,"-4"4"-13"16,1 0-1-16,2-1-1 0,1 0-18 0,-3 6-2 15,5 0-3-15,-3 0 8 0,1 0 9 0,-3 1-2 16,0-1 14-16,0 2 9 0,4-2 0 0,-6 0 2 16,2 0 10-16,-3 1-10 0,2 2 1 0,1 1-3 15,-3 2-9-15,0-4-10 0,0 5-1 0,0-2 0 0,-3 0-9 16,3 3 1-16,-2-5-5 0,2 5 2 0,-1 1 1 0,-2 4 1 16,0-4 3-16,-1 2-3 0,1 3 5 0,2 0 1 0,-2 2 1 15,-2-2-2-15,3 2 3 0,1 5-1 0,-1 1-4 16,1 1 3-16,-3 2-4 0,0 0 0 0,1 5-2 0,1 2-2 15,-6-1-1-15,3 2-2 0,2 0 2 0,-3 2-1 16,3-4-2-16,-2 1 0 0,0-1 4 0,2-4-4 16,0 0 1-16,-3-2-9 0,3-3-7 0,1-2-2 15,0-1-13-15,1-1-29 16,-4-4-16-16,4-3-1 0,1 1-37 0,-2-5 1 16,2-3-18-16</inkml:trace>
  <inkml:trace contextRef="#ctx0" brushRef="#br0" timeOffset="116690.1">21310 5666 1369 0,'-4'-4'25'0,"4"0"-127"0,4 4 47 0,-2 0-14 15,1 0 14-15,5 0-46 0,-5 7 43 0,7-1 23 16,-6 0 24-16,4 4-19 0,-3-1 43 0,-2 2 2 16,2 2 0-16,-4 2 3 0,2-2-2 0,-3 6-6 15,0 1 0-15,0 1-5 0,0 1-5 0,0 1-1 16,-1 3-3-16,-2 2 5 0,-4-3-3 0,4 2 2 0,-3-2-1 0,0 2 1 15,-1-1 2-15,1 1 3 0,-2-2 1 0,2 1-2 16,-4 0 3-16,4-1-1 0,-2 4 1 0,-3-6 0 16,5 1-2-16,-2-2 0 0,0 0-3 0,4 0 3 15,-1 0-2-15,0-2 0 0,2-2-3 0,1 1 2 0,2-2-1 0,-1 2-3 16,-1-2 0-16,2-1-3 0,-3-5-1 0,2 5-2 16,1-5 2-16,0-5-3 0,-2-3 2 0,2 3 5 0,0-6-1 15,-2 2 3-15,2-2 5 0,-3 0 1 0,-1-3 2 16,0-2 1-16,1 2 1 0,-8-7 0 0,8 1 2 0,2-5-2 15,-7 1 3-15,8-2-1 0,-2-3 0 0,1-2-2 16,-7-1 1-16,9-1-3 0,-1-1 0 0,-1-4 0 16,-1-1-4-16,1-1 1 0,-1-1-2 0,2 1 0 15,2-4 0-15,-1 1-1 16,5 2-2-16,-2-4 2 0,-1 1-2 0,6 0-2 16,-3 3 1-16,4-5-1 0,1 8-1 0,1-4-2 15,-1 1 3-15,4 5-2 0,-1-2 0 0,0 5 0 16,2-3 1-16,1 4-3 0,-1 1 0 0,-1 0 5 15,4 1-5-15,-3 0 2 0,-2 6 0 0,2-3-1 16,-2 4 4-16,5-1-2 0,-3 2 0 0,-4 0-1 16,1 3 2-16,-1 1-2 0,3-3-1 0,-3 4 3 0,2 0-3 0,-1 2-1 15,3 0 1-15,-4 1-1 0,9-1-3 0,-9 4 4 16,-2 0-4-16,-1 2 1 0,2 1 2 0,-1 2-3 16,-3 1 2-16,0 2 0 0,-7 0 2 0,3 3-1 15,5 0 0-15,0 1 1 0,-7 3-2 0,2 0 1 16,-3 1-1-16,0 0 2 0,0 3-1 0,-4-2 5 15,-6 0-1-15,-1 1-4 16,-1-3 0-16,-9 1 4 0,2 0-5 0,4 1 4 16,-8-1-1-16,3 0-2 0,0-4 6 0,-6 4-1 15,3-2 1-15,-4-1 0 0,-1-1 1 0,-4 2-1 16,4-3-1-16,0-1 0 0,-4 1-1 0,2-2-2 16,5 1 1-16,0-2-1 0,-2 3-1 0,10-4 2 15,-3 1-1-15,2 2-1 0,6-4 3 0,-4-3-5 0,8 7 2 16,-3-4-3-16,11-3-2 0,-8 0-1 0,5 0-1 0,3 2 0 15,6 0-1-15,1 3 5 0,4-2-2 0,1-1 2 16,1-2 2-16,4 1 0 0,5 4 2 0,-1-1 4 0,-3-6-2 0,8 1 2 16,-6-2 1-16,5 0-1 0,-1 1 3 0,4 1 3 15,-1-7 0-15,-2 2 0 0,0 1 3 0,0-2 0 16,-3-1 1-16,2 0 1 0,-2-3 1 0,5 1 1 16,-7 0 2-16,-3-1-1 0,6 2 4 0,-5-3-3 0,6 1 2 0,-4-2-2 15,2-1-2-15,-3 0 3 0,-1 4-5 0,5-8 1 16,-9 6 0-16,5-1-3 0,-5-4 1 0,2 3 0 15,-6 2-2-15,4-5 0 0,-3 0-1 0,-3-1-4 32,6-2 2-32,-6 0 3 0,3 1-3 0,-7-3 0 15,6 0 0-15,-5 5-4 0,4-5 5 0,-4 0-2 16,3 2-3-16,-4-2 1 0,4 0-1 0,0 0-1 0,-3 4 0 0,4-4 0 16,-1 3-2-16,0 0 0 0,1 2-2 0,-2 3 2 15,4 0-1-15,0 3-3 0,-2 1 2 0,1 0 1 16,-1-1-2-16,2 2 3 0,2 0-3 0,-1-1 0 0,-1 1 2 0,2 1 0 15,-1-2-2-15,-1 2 2 0,-1 3-1 0,1 1 1 16,0 1 0-16,0 0 2 0,1 0 0 0,-7 0-1 16,6 4 1-16,0 0 0 0,0-1 0 0,-6-2 1 15,4 2-2-15,-4 4 1 0,3-3 1 0,0 3-1 16,-5 1 0-16,-3 0 1 0,1-1-2 0,-1 3 1 16,0 1-1-16,7-2 1 0,-10 5-2 0,3-1 3 15,0 0-1-15,0 2-2 0,0 1 1 0,7 3 2 16,-7-2 0-16,-9 2 1 0,12 2 1 0,-3-1-2 15,-1 0 3-15,1-2 3 16,-4 1-1-16,0-2 3 0,5 2 1 0,1-2 1 16,-2-4 1-16,1 2-2 0,3 0 2 0,5-1 0 15,4-2 1-15,-4 2-1 0,0-4-1 0,9-1 1 0,-4-1-2 16,0-3 3-16,5 0-4 0,1-4-2 0,2 2-1 16,4-4 0-16,-1-4-4 0,3 2 1 0,-1 0 2 15,-2-4-6-15,2 1 0 0,-4-2-17 0,1-4-4 16,-5-1 0-16,1 4-22 0,-6-7-40 0,1 0-28 0,-3-3 35 0,1 1 78 0,-9-9-67 15</inkml:trace>
  <inkml:trace contextRef="#ctx0" brushRef="#br0" timeOffset="117476.87">19770 5385 800 0,'-4'-8'40'16,"-4"3"-38"-16,3-3-62 0,0 2-2 15,5 6 1-15,0 0-64 0,5 2 41 0,-2 2 0 0,-1-1-16 16,6 5 46-16,-4 0 26 0,6 3 15 0,-7-5 12 16,0-2 21-16,-8-4 4 15,5 3-2-15,0 0 7 0,-1-2-2 0,-1 3 1 16,1-6 5-16,-6 0-1 0,11 6 2 0,0-1 10 15,-2 0 0-15,6 0 1 0,-5-3 8 0,-2 0-3 0,4 2-4 16,1-1 3-16,-4-1-8 0,-2-5-14 0,0 2-4 16,2 0 3-16,-1 2-17 0,5-3-2 0,-2 3-5 15,-1-1-1-15,1 1-2 0,3 4-1 0,4 3-1 0,0-3 1 16,-2 4-2-16,-1-1-1 0,5 3 2 0,-1-1 0 0,1 2 0 16,1-3 1-16,-3 0-1 0,2 2 1 0,2-1 1 0,-1-2 0 15,5 2-1-15,-4-1 0 0,5 0 0 0,-3 1 2 16,4-3-2-16,-4 3 1 0,7-3 0 0,-1 4 0 15,-1-6 3-15,-1 5-2 0,2-2 0 0,4 1-2 16,-3-1 1-16,-4-1 1 0,5 1-1 0,-6-1 1 16,-3-1-4-16,6 3-5 0,-5-4 1 0,0 1-45 0,4 1-25 0,-4-2 37 15,0 2 41-15,4 0-43 0</inkml:trace>
  <inkml:trace contextRef="#ctx0" brushRef="#br0" timeOffset="125886.2">19339 7005 359 0,'-4'0'6'15,"1"1"9"-15,1 1 14 0,0 1-15 0,1-1-27 16,1 1 2-16,0 0 5 0,0-1-1 0,0 2 2 0,0-2 8 16,0-1 6-16,0 1 5 0,0-2 9 0,0 0 6 0,0 0 1 0,-3 2-1 15,1-2 7-15,-3 1-8 0,4-1 0 0,1 0-2 16,0 0-9-16,0 0-6 0,-2 2 0 0,2-2 5 16,0 1-7-16,0-1 3 0,0 2 1 0,0-2-4 0,-3 0 5 15,3 0-1-15,0 1-7 0,0 1 5 0,0 0-7 16,3 1 1-16,-1-2 0 0,-1 4-2 0,1-3 0 15,3 5-1 1,-1-3 1-16,1 0 1 0,1 3-2 0,-1-1 1 0,3 2-1 16,-3-4-2-16,6 6 0 0,-5-2 0 0,5 3 0 15,-2 0 0-15,4-3-2 0,0 0 2 0,-1 1-1 0,2 2 1 16,4-5 1-16,-3 1 0 0,1-4-1 0,3 5 5 16,3-4-1-16,2 6-4 0,-7-4 3 0,10 2-3 15,-5-3 1-15,3 1 0 0,0 5-1 0,-1-11-1 16,-1 5 0-16,-1-2 2 0,8 3 1 0,-11-4 1 0,5 2 1 0,1 3 0 15,-2-3 0-15,-7 7 3 0,1-4-3 0,1-3 0 16,-4-2 0-16,-2 9-3 0,1-6 0 0,-2-1-1 16,-3-2-6-16,0-2 1 0,1 0-6 0,-3 3-18 15,2 2-11-15,-4-7 0 0,-3 4-25 0,1 1-34 16,-1-1 69-16,2-1-35 0,-3 9 65 0</inkml:trace>
  <inkml:trace contextRef="#ctx0" brushRef="#br0" timeOffset="126534.58">20304 6805 1023 0,'0'0'-64'0,"3"0"-41"16,5 3-3-16,-7 2 14 0,2 0 17 0,7 2-7 16,1 0 16-16,-8 1 34 0,0-2 17 0,10 2 10 15,-5-2 33-15,1 0 18 0,0 1 2 0,-1-6 0 16,-8 2 15-16,10 2-19 0,1-2 2 0,-14-3 0 15,10 2-21-15,3 1-5 0,-5-1-7 0,2-2 0 0,5 1-7 16,-5 1 3-16,4-2-1 0,11 3 0 0,-15-3 1 0,5 1 0 16,2 1-1-16,4 0 3 0,-1 1-2 0,-1 1-5 0,-2 1 0 15,-1 0 0-15,4 1-3 0,-3 0 0 0,0 4-1 16,-1-1-1-16,-1 1 0 0,2 2 1 0,-3 2-1 16,0 2 1-16,-3 0-1 0,3 3-2 0,-1 0 2 0,-5 3-3 15,2 4-1-15,-5-5-1 0,0 4 1 0,-1 3-5 16,1-4-1-16,-2 1 7 0,-3 0-5 0,-1-3 3 0,-2-3 0 0,0 5-1 15,-2-2 3-15,-2-6 1 0,-1 4-1 0,0-4 5 16,-3-4-3-16,0 2 3 0,-3 1 1 0,1-4 1 16,0-5 1-16,-4 0 1 0,4-1-2 0,-9-2-1 15,6 0 0-15,-1-1 0 0,-5-4-1 0,1-2 1 16,0 0 2-16,7 0-2 0,1 1 3 0,7-2 2 16,-7-5 0-16,-1 4 2 15,4-2 0-15,4 3 0 0,-1-1 1 0,3 0 0 16,-1-5-2-16,0-2-5 0,6 5 1 15,2 1-3-15,2 2-6 0,4-6-3 0,-1 6 1 0,7 0-3 16,-1 2 1-16,-7-3-1 0,16 1 8 0,-3 4-6 16,1-4 7-16,5 5 2 0,-1-6 2 0,0 4 0 15,3 4 4-15,5 4-1 0,-5 3-1 0,2-4 3 0,-2 6-3 0,4-3-2 16,-3 8-1-16,0-4 0 0,-3 1-1 0,1-1-6 16,-2 1-9-16,-5 1-3 0,5-3-7 0,-6 3-37 15,1-6-14-15,2-1 20 0,-3 0 57 0,1 1-53 16</inkml:trace>
  <inkml:trace contextRef="#ctx0" brushRef="#br0" timeOffset="127890.36">21645 6904 1299 0,'2'0'-47'16,"0"5"-51"-16,1 1 10 0,6 5-32 0,-9 2 14 0,3 4 1 16,2 2-21-16,-3 3 27 0,-2 0 72 15,-2 3-26-15,0 2 66 0,-7 0 12 0,3-4 9 0,1-1-3 16,-4 7 14-16,5 0-17 0,1 1 3 0,-5 0-3 0,-1-3-15 0,3 1-3 15,6 5-6-15,-8-1-1 0,3-4-3 0,-6-1 3 16,8-2 0-16,-7 0 1 0,6 0 2 0,-4-3-3 16,2-1 1-16,-2-2 4 0,3-1-5 0,-3 0 1 15,3-2 0-15,1-1-2 0,1 1 0 0,1-2-1 16,0-1 0-16,-2-1 1 0,1-1-2 0,1 0-2 16,0-1-2-16,1-1 1 15,-2-3-1-15,0-1-1 0,3 2 2 0,0-3-2 16,3 1 2-16,-3-2 0 0,3 0 6 0,-3-3-3 15,3 2 4-15,0-2 3 0,2-2 0 0,0-1-1 16,-4-5 2-16,-1 2 3 0,3-4 4 0,2-2-2 16,-3-2 5-16,-1-2 9 0,4-1-2 0,-2-2 3 15,2-2 7-15,3-1-6 0,-4-1-1 0,4-4 4 16,-3 2-9-16,7-3 1 0,-8-2-4 0,8-6 1 0,-2 1-1 0,-1 0-3 16,1-1 1-16,2 2-2 0,-6-3-2 0,4 1-2 15,-4-2 1-15,4 9 1 0,1-3-2 0,-4 2-1 16,4 0 1-16,-1 4 0 0,6-3-1 0,-5 6 1 15,0 1-3-15,1 3 1 0,-7-2-1 0,8 4-5 16,-4 1 3-16,-3 2-4 0,5 2-3 0,-1-1 0 16,1 4 0-16,-5-1-1 15,7 4-1-15,-7-1 0 0,3 3-3 0,-1 1 3 16,0 1-3-16,-3-1-2 0,6 3 1 0,-2 3 0 16,-4 0-2-16,6 3-2 0,-3 2 0 0,-2 2-1 15,0-2-2-15,1 4 2 0,-4 4-5 0,2-2-1 16,-4 3-1-16,1 1-3 0,-2 2 1 0,-2-1 2 0,-1 2-4 15,-3-1 4-15,3 0-4 0,-7 2 5 0,4-1 2 16,-4-1-4-16,-1 1-3 0,-3 2-2 0,2-2-6 0,-1 1-4 0,-1-2-2 16,-2-1-5-16,-6-2-7 0,3 4-7 0,-1-2 3 15,-2-2 1-15,4 0-8 0,-8 4 16 0,-4-2 0 0,2-2 2 16,4 0 17-16,-1-3-1 0,4-3 1 0,-2-1 3 16,-2-1-2-16,6-6 7 0,1 1 3 0,3-4-4 15,-1-2 9-15,-3 0 8 0,3-1 5 0,4 2 4 16,-1-4 8-16,1 3 3 15,-1-4-1-15,5 3 0 0,2 3 1 0,0-2-10 16,2 1 0-16,4 1-3 0,0-3-9 0,7 0-2 16,-3 3-3-16,7 1 2 0,0 1-4 0,5 2 0 15,-2 0 0-15,7-1 2 0,-1 5-1 0,5-4 4 16,1 3-2-16,5-6 3 0,0-2 3 0,7 1-2 16,-2-2 5-16,1-4-1 0,3 1 2 0,0-1 3 0,1-2-1 0,-4-2 0 15,1 6 5-15,-3-9 2 0,-2 2 3 0,3 2-5 16,-5-2 5-16,-4 0 4 0,0-2 3 0,-2 5 0 15,-6-4 4-15,3 2 2 0,-2 2 0 0,-5-1 2 16,-1-1 0-16,0 1-6 0,-5 3-2 0,-1-4 5 16,5 6-8-16,-4 0-1 0,-6-8 1 0,7 9-3 15,-5-5 1-15,-1 0 2 0,-2-1-1 0,-1-2 3 16,-1-2-1-16,0-3 1 0,0 7-1 0,0-7-1 0,-3-3-1 0,2 2-3 16,1 1-3-16,0-1 1 0,0-4-7 0,-3 3 1 15,1-1 0-15,2 0-2 0,0 3 0 0,2 0-2 16,-2-1 0-16,0 1 0 0,0 4-3 0,0 1-1 15,7 0 0-15,-5 0-2 0,7 1-2 0,-4 4-2 16,5 0 0-16,1-1 4 0,1 3-4 0,1-3 0 0,-7 3 3 16,7 2-3-1,-1-1 4-15,-1 0 0 0,0 3-1 0,2 0-1 16,-4 0 2-16,-2 1-2 0,8 4 1 0,-2 0 1 16,-1 0-1-16,3 2-1 0,4 0 0 0,-7 4 2 0,1-2-1 15,1 2 2-15,-9-1 1 0,2-1-4 0,1 4 3 16,-3-1 0-16,3-1 0 0,-7 2 0 0,6 1-1 0,-4-2 3 15,2 3-2-15,-5-3 0 0,1 4 0 0,-1 0 1 16,-1 1-1-16,-4 0 1 0,-1 1 0 0,4 2-2 0,-4 2 1 0,1-1 1 16,-8 2-2-16,10 4 2 0,-6-5-2 0,6 1 2 15,-7-1 0-15,1 2 0 0,6 0 0 0,-2 2 0 16,-3-5 1-16,-3-1-1 0,8 5 1 0,1-3-1 16,1 4 0-16,-9-6 2 0,10 1-1 0,0-3-1 15,3 4 2-15,7-4 4 0,-10-1 0 0,6-1-3 16,1 0 5-16,-1-2 1 15,0-2 1-15,5-1 1 0,2 0-1 0,-1-3 3 16,4 0-2-16,1-3 7 0,5-2-1 0,2 0-2 16,0-3 2-16,-2-2-3 0,6 1 0 0,-1-2-6 15,1-2 0-15,0-3-3 0,5-1-4 0,-3-2-10 16,5-2-14-16,-2-1-4 0,3-3-17 0,2-2-48 16,-2-3-23-16,2-5 34 0,3 0 82 0,7-3-78 15</inkml:trace>
  <inkml:trace contextRef="#ctx0" brushRef="#br0" timeOffset="130527.9">19461 8386 123 0,'0'-3'13'0,"3"0"0"16,1-1-1-16,0 0 4 0,-1-3-12 15,3 1 8-15,-3 3 0 0,2-3 13 0,3 1 4 0,1 0-3 0,-4-1 18 0,3 1-3 16,-4 2 2-16,0-3 0 0,-3 3-2 0,7-2 0 16,-8 2-10-16,3-2 1 0,2 2-5 0,-2 0-3 15,0 1-3-15,7 1 7 0,-4-1-11 0,2 0-5 16,-7 1 0-16,6 1-1 0,-4-2-5 0,2 2 0 16,4 0-1-16,2 0-1 0,-5 0-1 0,2 2 0 15,5-1 1-15,-7 1 1 0,10 0-1 0,-7 1-1 0,7 0-1 16,-11 0 2-16,7 2-1 0,2-1-1 0,1 1-1 0,5 1-1 15,-4 1 0-15,1 1 0 0,2 0 2 0,1-1-3 16,1 3 0-16,1-2 1 0,-5 3 1 0,5-2 0 16,-6 1 0-16,1 1-1 0,0-2 0 0,-1 2 0 15,-3 2-3-15,1-1-4 0,-1-1-6 0,-1-1 2 16,1 1-8-16,-2 0-15 16,-2 0-9-16,1 0 1 0,1-5-21 0,1 3-13 15,-2-2-7-15,2-1 9 0,-2-1 74 0,-1-4-55 16</inkml:trace>
  <inkml:trace contextRef="#ctx0" brushRef="#br0" timeOffset="131214.19">20889 7933 1024 0,'5'1'-41'0,"2"1"-21"0,4 1-21 0,-6 0 31 15,6 5-42-15,3 0 40 0,-1 1 3 0,-1-2-2 16,3 2 46-16,-4 1 19 0,0-3 12 0,0 0 1 15,-2 1 22-15,-3-5-10 0,2 6 2 0,3-3-2 0,-1 1-10 0,1-1-7 16,-5-1-4-16,7 3 1 0,-2-2-10 0,6 2 4 16,-8-5-3-16,-1-1 3 0,2-2 1 0,-4 0-3 15,5 0 1-15,-3 0-1 0,1 0-1 0,-1 4-4 16,2-4 1-16,-3 2-4 0,4 3-1 0,2 1 1 16,-4 0-2-16,-2-3 0 0,1 4 0 0,-4-1-3 15,3 2-2-15,-6 1 0 0,-1-3-5 0,0 7 2 0,0-4 1 0,0 4-4 16,-3 0 1-16,-2-2 2 0,1 0 2 0,-6 1 3 15,-2-1 0-15,4-1 2 0,-6-1 2 16,3-1-1-16,-4 0 2 0,-5 0 1 0,6-2-2 16,1 2 3-16,4 0-1 0,-7 0 1 0,3-4-1 0,1 1 1 15,1 0 1-15,6-2 0 0,-3 0-1 16,4-1-1-16,-4-1 1 0,8 2-1 16,-2-1 2-16,2-2-3 0,0 0 0 0,0 1 0 15,0 1 0-15,-1 0-1 0,-3-1 0 0,6 1-2 16,0-1-1-16,-2 1 0 0,6 0-2 0,2 1-3 15,0 0-1-15,1 3 1 0,10-1-2 0,-5 0 2 16,3 2 1-16,4 0-2 0,-2 1 3 0,3-2 1 16,1 3-1-16,2-1 4 0,-7 3 0 0,1 2 0 0,-2-4-1 15,3 4 2-15,-5-2 1 0,-3 6 0 0,-1-7 3 0,-5 4-3 16,2-2 2-16,-5-2 5 0,-3 10-3 0,0-7 1 0,-3 2 2 16,-5 1-1-16,-1 3-2 0,-4-5 3 0,-2 2-3 0,-1 3 4 15,-5-7 2-15,-4 7-5 0,3-1 6 0,-4-3-1 16,-3 1 3-16,-4 1 0 0,6-3 0 0,-7-1-3 15,1 0-1-15,1-2 0 0,-1-5-3 0,3 2-21 16,2-3-16 0,5-2-7-16,-6 0-28 0,7-2 1 0,-1-1-29 15</inkml:trace>
  <inkml:trace contextRef="#ctx0" brushRef="#br0" timeOffset="131445.63">21869 8243 1014 0,'-7'-2'161'0,"-2"5"-209"15,11 4 66-15,2 4-57 0,1 3-187 0,0 6 232 16,3 4 1-16</inkml:trace>
  <inkml:trace contextRef="#ctx0" brushRef="#br0" timeOffset="132547.29">21900 8482 420 0,'-9'17'78'31,"6"0"-76"-31,-5 7 39 0,3-4 24 0,-4 7 1 0,7 0-49 0,0 3-11 16,-7-3-13-16,4 1 0 0,-6-1-12 0,8-1 9 15,-5-1 3-15,0-4-6 0,-4-7 12 0,2 2 8 16,1 0 6-16,-2-5 0 0,8 0 8 0,-8-2-2 15,8 0 3-15,-7-4 1 0,2 0-2 0,2 0-5 16,4-1 0-16,-7-2 0 0,4 1-5 0,1-1-3 16,-9-2-1-16,11 1-3 0,1 1-3 0,-1 1-2 15,1-3-5-15,1 0 0 0,0 0-6 0,0 0 1 0,-2-2-3 0,2-1 1 16,0 0-1-16,0-2 5 0,-5-1 4 16,5-2-1-16,5 0 6 0,-3-3 7 0,-1-3 6 0,-2-3-1 15,2-2 9-15,1 0 3 0,-2-3-1 0,-2-2 4 16,1-2 2-16,-2 2-4 0,3-3 1 0,3-1-3 15,-2 1-5-15,-1-6-4 0,13 2-4 0,-2-1 4 0,-5 4-7 16,8-10-3 0,4 7-2-16,-4 1 1 0,0-3-2 0,0 1-1 0,0 1 1 15,2 0-2-15,3-1 0 0,-5 1 0 0,-1-1 2 16,4 1-1-16,2 4 0 0,-3 0 2 0,-2-1 0 0,5 6 0 16,-2 3 1-16,-1 6-1 0,4-2 0 0,-3 7 0 15,2-3 0-15,-1 3-1 0,-1 0 2 16,2 0-2-16,-4 2 1 0,3 1 0 0,-6-1 2 0,1 1-4 15,1 5 1-15,2 0 1 0,-7 10-1 0,7-4-1 0,-8 2 0 0,1 1 1 16,4 5-1-16,-1-1-1 0,-7 0-1 0,3-1-1 16,-5 1-1-16,-1-1 6 0,6 3-4 0,-2 0-6 15,-6 3 4-15,-2-1 2 0,2-3-3 0,-4 0 1 16,5 0-2-16,-4 0 5 0,-6 1 0 0,-1-4-4 16,4 0-1-16,-5 0-1 0,-3-2-2 0,4 1 2 15,-5-1-3-15,2 0 0 16,0-1 1-16,-4 0-1 0,1-2 1 0,-1 4 1 15,4-7-2-15,-2 5-1 0,-3-3 2 0,3-1-3 16,1 1 1-16,-1-2 1 0,3 2 3 0,-1-2-2 16,-1 0 3-16,3 0 4 0,2-1-3 0,-1 1 4 15,1-1 1-15,1-1-1 0,3 1-1 0,-1-1 1 16,3 1-4-16,1-1-1 0,2 3 2 0,0-1-2 16,0-2 1-16,2 3-2 0,-1 0 1 0,4 1 2 0,0-2-1 0,-1 3 4 15,4-1-5-15,0 1 4 0,0 1 2 0,3-1 0 16,2 2 0-16,-1-3-1 0,2 4 1 0,2-1 1 15,1-3 1-15,-1 1-1 0,0 0 2 0,0-1 0 16,2-2 3-16,-3 2 1 0,2-2 1 0,0-3 2 0,-1 1 0 16,1-1 1-16,2 0 2 0,-3 2-2 0,0-4 0 15,4-2-4-15,-4 1-1 0,-1-1 1 0,0 0-1 0,-4-3 1 0,1 3 0 16,-1-3 3-16,0 3 3 0,-4-3-1 0,-1 4 4 0,0-3-3 16,5-2 0-16,3 2 1 0,-4-2-2 0,2-1-3 15,-1-2 1-15,0-2-3 0,4 0 1 0,-3 1 0 16,-6-2-3-16,2-1 2 0,3 1 0 0,-6 0-3 15,4 0 0-15,2 0-1 0,-1 1-1 0,-2 1-1 16,1 1 0 0,-3 0-1-16,2-2 1 0,2 2-1 0,-6 0-1 0,7 2 0 15,-1 1-2-15,-2 1 1 0,3 1 0 0,0 1 0 16,1 4 0-16,-1 1-1 0,4 1 2 0,-3-1-1 16,1-6 0-16,-1 6-1 0,1 0 0 0,-1 0 2 15,0 0-1-15,-1 0 2 0,-4 0 1 0,3 6-2 16,-1 2 3-16,-1-5 0 0,0 4 0 0,-3-3 0 15,3 4-2-15,-5-3 2 0,3 3-2 0,-3-3 2 0,-3 2 0 0,2 0 0 16,-2 1-1-16,0 1 3 0,0 1-2 0,-2-1 0 16,-1 2 2-16,-3 2-4 0,3-2 1 0,-7 3 0 15,5-2 0-15,-6 4 1 0,2-3 0 0,3 4-2 16,-5-1 1-16,-2 3-1 0,2-5 0 0,2 3 1 16,-4 3-1-16,0 2 0 0,4-4 0 0,-2 5 1 15,0-2-2-15,0-2 2 16,2 1-1-16,2-1 1 0,-2 1 0 0,3-1-1 15,-1 0 1-15,4-3 4 0,0 0 4 0,0 6-4 16,3-3 5-16,0-2 2 0,0-3 2 0,6-1 5 16,-3-1 1-16,7 2-6 0,-4-1 1 0,5-7 1 15,0 5-4-15,5 0 0 0,1 2-5 0,2-5-3 16,3 1 0-16,3 1-1 0,0-4 0 0,7 0-3 16,1-4 0-16,-3-1 0 0,1-1 0 0,-1 0 3 0,5 0-2 0,-6-4-7 15,0-1-5-15,-7-3-1 0,-3-1-10 0,1 1-21 16,5-3-16-16,-9-2-12 0,0-1-27 0,3 0 1 0,-5-2-24 15</inkml:trace>
  <inkml:trace contextRef="#ctx0" brushRef="#br0" timeOffset="134066.42">20406 10019 868 0,'-2'-2'83'0,"-7"-4"-62"0,12 1 0 0,-3 2-70 16,5 1-55-16,-5-2 1 0,6 4-77 0,5 1 94 16,-2-1 10-16,2 2-20 0,-9-2 107 0,4-2 13 15,1 2 26-15,-1 2 13 0,-4-4 10 0,-2 1-15 16,6 4-11-16,0 0 1 0,2 2-20 0,-5 1 2 15,2-5-3-15,0 3-1 0,2-1 2 0,0 1 2 0,-4-5-1 0,3 2 0 16,-3 1 1-16,7 3-6 0,-7-4 1 0,6 4-3 16,-6-3-6-16,7 1-4 0,-4 1 0 0,4 0 2 15,2 0-5-15,-1-4-3 0,3 8-1 0,-1-3 0 16,3 1-3-16,-1 2-2 0,3 1 0 0,-1 1 2 16,2-1-2-16,-2 2 0 0,1 0 0 15,2 2-2-15,-1 1 1 0,1 0 2 16,1-1 1-16,-4 1-2 0,5 0 4 0,-8 2 1 15,4-2 4-15,0 0-2 0,0 0 2 0,-3 2 3 16,0-2-3-16,2 2 4 0,-5 0 0 0,1 3 3 16,-4-2 0-16,4 2-1 0,-5 0 3 0,1 1-4 15,-4 4 1-15,5-2 1 0,-6-2-3 0,3 5-5 16,-3 2 0-16,-1-3 2 0,5 1-5 0,-8-6 2 0,2-2-2 16,3 5-2-16,-1 2 1 0,-1-7-1 0,7 0 0 0,-7 4-1 15,-3-4 0-15,8 5-11 0,-3-3-8 0,-5-2-3 16,-4-3-15-16,6 2-57 0,-4-5-32 0,1-2-11 0,2 2-72 0,3-3 3 15,7-3-50-15</inkml:trace>
  <inkml:trace contextRef="#ctx0" brushRef="#br0" timeOffset="134320.51">21914 9699 600 0,'-6'8'-4'0,"1"6"3"0,4 7 12 0,-2 1-51 0</inkml:trace>
  <inkml:trace contextRef="#ctx0" brushRef="#br0" timeOffset="134521.07">21754 10096 279 0,'-17'15'132'0,"-5"3"-44"16,6-3 5-16,2 1-16 0,-4 0-12 0,11 0 3 16,-6-2-32-16,2-2-4 0,8-2 1 0,-3 1-2 15,-2-2-3-15,1 1-7 16,7-3-4-16,0 3-1 0,5-2-8 0,-3 1-6 15,-2 2-4-15,8-1 3 0,3 1-8 0,3 1 2 16,5 1-2-16,-5-1 1 0,11-1 1 0,6 0-1 16,6 0 0-16,-1-1-3 0,5 1-2 0,0 0-17 15,1-5-6-15,2 4-1 0,-6-4-19 0,-2-3 0 16,2 2-4-16,-2-2-7 0,-6-1 0 0,8 1 4 16,-5 1-1-16,-5-5-3 0,-1-1 0 0,7 2 0 0,-4-4 0 0</inkml:trace>
  <inkml:trace contextRef="#ctx0" brushRef="#br0" timeOffset="134922.23">22185 9737 1251 0,'2'6'-131'0,"1"7"-41"0,3 6 12 0,-3 3 52 16,0-2-46-16,4 7 75 0,-3 3 7 0,1 1 14 15,0 1 132-15,-2-1-38 0,-3 1 68 0,0 1-28 16,0 3 5-16,1 2 1 0,-2-2-32 0,1 5-16 15,0 0-6-15,-3 1-4 16,4 1-16-16,-1-1 6 0,-1-1 0 0,-2-2 1 16,1 4 8-16,-6-2 3 0,7 1 0 0,-9-3 0 15,1 4 4-15,1-1-9 0,-2 2-1 0,6 0 2 16,-6-1-10-16,-2 1-1 0,2-2-2 0,2 1-4 16,0-5-1-16,-3-2-4 0,5 0-3 0,-3-3-5 15,1 2-7-15,3-9-25 0,-1-2-13 0,1-2-3 16,4 2-35-16,-3-6-56 0,3-2 104 0,1-11-50 0,3-4 93 0</inkml:trace>
  <inkml:trace contextRef="#ctx0" brushRef="#br0" timeOffset="136155.98">22956 10250 1394 0,'9'11'-14'0,"-1"1"0"0,-6 3 1 0,4-1 12 31,3 3 2-31,2 2 0 0,-8 1 14 0,5 2-1 16,-5 2 3-16,5 1 4 0,-3 3-2 0,-7 1-7 0,-5 2-4 15,3 5 0-15,4-3-8 0,-1 4 2 0,-9-1-2 16,1 1-5-16,0 0 3 0,1 0 0 0,-2 0 4 0,-4-6-2 15,0 4 0-15,1-5 2 0,7-2-2 0,-3-1 5 16,-1-4-4-16,7-1 4 0,-5-3-1 0,5-2-2 16,-5-2 2-16,3-6-2 0,2 0-1 0,2 1 3 0,-4-2-5 0,3 0-3 15,-1-5-2-15,3-2 1 0,-1 2-3 0,1 1-2 16,0-4-2-16,0 0 2 0,-2 0-2 0,-1-2-2 16,1 0 1-16,-2-4-1 0,1 1 1 0,-4-1 2 15,4-2 2-15,3-1-3 0,-1-2 7 0,-1-6 4 16,-3-1 1-16,4-4 0 0,-2-1 6 0,3-1 2 15,-4-4 1-15,0-7 3 16,-1 2 3-16,3-2-5 0,-1-2 3 0,-1-1-1 16,0-6-2-16,3-2-2 0,-2 1-2 0,-4 1-2 15,6-5 0-15,-1-1 0 0,1 2 2 0,-1 1-2 16,2 0 2-16,0 8 1 0,2-2-2 0,-1 5 2 16,2 1-2-16,1 4-2 0,2-1-1 0,0 5-1 15,2 2-3-15,1-2-6 0,-1 2 2 0,6 6-2 16,-3 0-4-16,4 2 3 0,3 5-2 0,-2 1 3 0,-2 0 2 0,1 3-1 15,3 5 1-15,-2-2 1 0,5-1-1 0,-4 6 2 16,-1 0 1-16,2-4-2 0,1 4 2 0,3 7 0 16,-4-4-1-16,1-3 3 0,-4 8-1 0,7-5 1 15,-8 0-3-15,2 8 0 0,-3 2-1 0,-1-9 1 16,1 10-1-16,0 2-2 0,-4 0-1 0,-1 6-5 16,0-3 1-16,-2 3 0 0,2-3-5 0,-5 6 2 0,2-3-1 0,-5 0 2 15,-5 2 1-15,2-6-4 0,-5 3 2 0,0-2 3 16,-4 1-3-16,-10-3 7 0,3 1-5 0,-2-2 5 15,1-1 6-15,-2-2-1 0,-5 1 0 0,-4-5 0 0,2 2 0 16,6-3-2-16,-1 2-3 0,-4-2 0 0,1-2-3 0,-1 0 1 16,1-3 2-16,5 2-4 0,-3-2 2 0,1 0 5 15,-1-3 2 1,3 0-1-16,3 0 4 0,3-1 0 0,2 1 0 16,-2 0 2-16,7-2-2 0,1 1 1 0,0 1-1 15,5 0 0-15,3 0-1 0,0 0-7 0,-1-2 2 0,4 2 1 16,3 3-6-16,2-1 1 0,1 1 5 0,4-2-4 15,1 3 5-15,5-4 1 0,-2 0 3 0,7 3-5 16,-5-3 5-16,4 0 0 0,4 0 0 0,-2 0 1 16,2-3 1-16,4 6 3 0,-2-6 1 0,-3-1-3 0,1 1 5 0,-2-1 0 15,4-3 0-15,-6 3 0 0,4-1 1 0,-3-3-3 16,-1 3 1-16,2 1 0 0,1-3-2 0,-1 1 0 16,-6 0 0-16,3-2 0 0,-2 2 1 0,-4-2-1 15,0 0-1-15,-4 0 3 0,2-1 0 0,-3 1 1 16,0-3 0-16,-3 0 1 0,-2 0 4 0,2 0-4 15,-5-7 2 1,2 6-4-16,1-7 0 0,-2 2-3 0,-3-1-3 0,2-2 0 16,2-2-2-16,-2-2-3 0,-1 1 0 0,1-4 2 15,0 0-2-15,2 0-1 0,-4-4 1 0,1-1-2 16,3 1 0-16,-4 1 2 0,2-1 0 0,1 1-1 16,2 3 3-16,-3 0-1 0,0 4 7 0,3 4-4 15,-1 0 3-15,0 3-2 0,0 2 3 0,1 3-2 16,0 0-1-16,-1 2-1 0,1 2-1 0,-1 3 1 0,0-1 0 0,2 0-1 15,3 5 1-15,-7 0-3 0,10 2 2 0,-4 2 1 16,4 1-1-16,-4 3-1 0,2 1 2 0,0 2 0 16,0 0-4-16,5 5 2 0,-7-2-1 0,-4 2 1 0,3 1 1 15,-3 2-3-15,4 2 3 0,2-2-1 0,-8 1 6 16,-3 1-3-16,0 5 2 0,8-2-3 0,-8-4 0 16,0 4 2-1,-8-4-3-15,-1 9 4 0,7-4-4 0,1 2 1 16,-3-5 2-16,-3 4-1 0,3 7 0 0,0-6 3 15,2 5-3-15,-1-6-1 0,-2 3 3 0,-4-1-2 0,9 0 2 0,9 1 1 16,-9-1 3-16,5-1-3 0,3-1 4 0,-3-1 2 16,2 1 0-16,11 0 0 0,-4-7 1 0,-6-1-2 15,17-1-3-15,-14 2 3 0,5-7-5 0,7 1-1 16,4-4-3-16,-3-4-3 0,2 3-4 0,9-5-25 0,-5-3-19 0,8-1-6 16,1-4-36-16,-1-6 1 0,-2-3-33 0</inkml:trace>
  <inkml:trace contextRef="#ctx0" brushRef="#br0" timeOffset="140269.48">4767 11338 423 0,'-8'2'141'0,"4"1"-48"0,-1 2-8 0,0 1 27 16,4 7-126 0,-1 2-1-16,2-1-4 0,-1 5 7 0,-3 2 2 15,-2 4 2-15,6-5 6 0,-1 2 2 0,-7-1 5 16,5 1 5-16,-5 0 2 0,3-2 7 0,0 1 1 0,0-1-4 15,-1 2 10-15,0 2-7 0,1 1-2 0,-3 0 2 16,4 7-8-16,-3-1-5 0,3 5-2 0,-4 4 1 16,1 0-5-16,-2 1 2 0,3 2-2 0,-4 1 0 0,1 0 1 0,4 2 1 15,-6-6 0-15,3-3 0 0,0 2-1 0,0-1-10 16,2-4-10-16,-2-5 8 0,0-3-22 0,4-2-17 16,1-4-72-16,-4-4 53 0,4 0 70 0,2-5-65 15</inkml:trace>
  <inkml:trace contextRef="#ctx0" brushRef="#br0" timeOffset="140701.82">3800 11631 825 0,'-6'-10'49'0,"1"4"-47"0,5 1-20 16,1-3 2-16,6 1-10 0,-1 0-17 0,10-1 10 15,1-1 0-15,0 1-3 0,5-1 10 0,0-2 11 0,2 1 4 0,1-1 8 16,2-1 8-16,1-1 11 0,-1-1 2 0,-2 0 2 15,5 0 10-15,5 1-5 0,2 2 3 0,-2-2-1 16,-2 2-5-16,3-1-9 0,5-1-2 0,3 4 0 16,-1-1-10-16,4 1 1 0,-5-2-2 0,4 3-3 0,-1 2 2 0,4 1 1 15,3 5-2-15,-1 0 0 16,0-2 0-16,0 2 0 0,5 2 2 16,1-2 0-16,0 5 0 0,1 3-3 0,-3-4 2 15,0 4 1-15,0 2-2 0,-2 2-5 0,-4-2-4 0,-2 4-6 16,-1-5-5-16,6 2-19 0,-3 0-8 0,-1-3-1 15,1 2-24-15,0-4-28 0,-2-1 68 0,-4-1-35 16,2 4 69-16</inkml:trace>
  <inkml:trace contextRef="#ctx0" brushRef="#br0" timeOffset="141340.89">3652 12337 731 0,'-5'-3'95'0,"2"3"-21"16,3-2 2-16,2 1 8 0,-2-1-59 15,6 1-32-15,-1-1-2 0,3 2 5 0,-4-2 0 0,7 1-4 16,-3-1 5-16,0 1 7 0,5 1 3 0,-4-2 6 16,-1 1 5-16,1 1 1 0,2-2 12 0,2 0-6 15,-2 2 6-15,0 0-7 0,-3-1 2 0,1 1 3 16,4 0-16-16,-2 0-6 0,0 1 3 0,1 1-1 16,1 0-6-16,1-1 2 0,0 2-3 0,2 0 3 0,3 1 0 0,-3-1 1 15,3 0 1-15,3 0-1 0,0-1 0 0,6 1-3 16,-3 0-1-16,2-2 2 0,9 1-4 0,-1 0 0 15,1 1-4-15,5 0 3 0,1 0 0 0,-2 0 0 0,2 0 0 16,5 2-1-16,-4-2 1 0,4 0 1 0,-6 1 0 16,3 0-1-16,-2-1 1 0,-1 1 0 0,-5 2 0 0,2-3 3 15,0 2-1-15,0-1-2 0,-1 0 1 0,4-1 0 0,-3 1-1 16,1 0 2-16,7-1 1 0,-7 1-5 0,4 0 3 0,-4 2 1 16,-1-1 0-16,-4-1 0 0,-4-1-2 0,5 2 0 15,-8-3 0-15,-2 1 1 0,-2 0-1 0,-2-1-9 16,2 1-3-16,-2 0-1 0,-4-2-10 0,-4 1-13 15,-1 0-10-15,-1-1-9 0,-4-1-16 0,1 0-62 16,-4 0 101 0,4 0-45-16,-2 0 77 0</inkml:trace>
  <inkml:trace contextRef="#ctx0" brushRef="#br0" timeOffset="141757.59">6062 11326 857 0,'-3'-8'54'16,"1"3"-52"-16,2 0-15 0,-3-3 4 0,8 8-8 16,-4-1-16-16,1 1 10 0,9 3 3 0,-8 2 0 15,2-4 11-15,1 9 22 0,-3 2 6 0,3-4 4 16,1 2 23-16,2-1-6 0,-10 5 2 0,4 0 3 16,0 5-7-16,3-1-10 0,0 0-3 0,-6 4-4 0,0 5-8 0,0 3-5 15,2-3-3-15,-4 4 2 0,4 1-5 0,1-1 3 16,-9 2 3-16,9 5-4 0,0-2 6 0,0 0 0 15,-3-3-1-15,2 5 1 0,-5-3-2 0,-2 1-1 0,5 0-3 16,-3-3 2-16,-2 3-4 0,-3-3-2 0,7 5 0 16,-2-3 0-16,-2 1-3 0,2-3-6 0,-2 0-5 15,-3-2 0-15,7 1-9 0,-1-2-20 0,-4-5-16 0,-1-1-5 16,0-2-30-16,2 0 2 0,5 0-25 0</inkml:trace>
  <inkml:trace contextRef="#ctx0" brushRef="#br0" timeOffset="142143.1">5999 11420 1116 0,'8'-14'10'0,"-4"4"-12"0,11 1-1 0,-1-2-7 16,5 0-5-16,1-2-5 0,7 4-5 0,4-2 12 16,6 0-3-16,5-5 4 0,-4 4 11 0,3 1 0 15,4 0 0-15,-1-2 1 16,-3 0 1-16,3 7 3 0,-4-3 0 15,-4 6-2-15,-2-4 3 0,4 3-3 0,-5-4 3 0,3 3-1 16,-6-3-2-16,6 0 1 0,-6 4-2 0,5-6-1 16,-4 4 1-16,2-1-1 0,4 3 1 0,-4-3-1 15,4 3-1-15,-4 1 0 0,2-2 1 0,-7 2 0 16,1 3 0-16,-3 0-7 0,-1 0-15 0,-1 0-5 16,-7 4-17-16,4-2-68 0,-5 3 90 0,-1-2-35 0,1-2 57 0</inkml:trace>
  <inkml:trace contextRef="#ctx0" brushRef="#br0" timeOffset="142622.01">6040 11835 792 0,'-2'-1'72'16,"1"1"-22"-16,1-2 0 0,-3 4-19 0,3-2-18 0,0-2-4 15,1 2-17-15,1 0 5 0,2 0 2 0,3 0-1 0,-1 5 10 16,2-5 16-16,1 0 4 0,1 0-2 0,-1 0 17 0,5 0 1 16,-4 0-9-16,5-2 4 0,0 1-4 0,7-2-13 15,-7-1 0-15,6 4 6 0,6-1-23 0,-2-5-1 16,9 1 2-16,-1 2-3 0,2-4 0 0,3 6 0 16,3-5-1-16,4 2 0 0,-5-2 0 0,-1 5-2 15,-1-3 0-15,-1 3 3 16,1 1-2-16,-5-2-1 0,5 2 1 15,-5 2-1-15,3-1 0 0,-4 4 0 0,2-2-2 16,-2 0-1-16,-1 2 1 0,2-2-13 0,-3 0-7 0,0-1-3 16,-5 3-15-16,2-4-39 0,-2 4-21 0,-1-2-9 15,1-1-46-15,-5-2 0 0,4 0-31 0</inkml:trace>
  <inkml:trace contextRef="#ctx0" brushRef="#br0" timeOffset="143229.57">9599 11241 1178 0,'-3'-5'39'0,"0"2"-50"0,0-3 82 0,0 2-107 16,3-2-1-16,0 1 13 0,-6 4-1 0,6-1-3 16,-4-1 15-16,0-2 15 0,-1 2 8 0,-6 0 3 15,0 3 17-15,3 0-9 0,-1 0-2 0,-4 0 4 16,-1 0-11-16,0 0-5 0,0 3-2 0,-7 0-4 0,4-3-2 16,-5 5 0-16,-5-3-1 0,-4 4-2 0,2-3 1 15,1 5 1 1,-7-3 1-16,2 4 0 0,-4-1 0 0,0-2-1 0,0 4 1 15,-3-6 2-15,-1 6-1 0,2 4 0 0,-3 2-2 0,1-1 1 16,1 4-1-16,3 3 0 0,2 0-4 0,4 4 1 16,-1-1-2-16,5 1 0 0,2 0 5 0,6 0-6 15,-1 1 4-15,3 1 0 0,-1 2 2 0,6-1 2 16,1 1 1-16,1-1 1 0,1 3-1 0,6-2 1 16,3 0 0-16,0 4 2 0,3-2 2 0,5-1-3 0,1 5 3 0,-1-4 2 15,6-2 4-15,2 3-2 0,1 0 3 0,5-2-2 16,0-2 0-16,3-1 0 0,5-6-2 0,0 5-1 15,0-5-5-15,3-5 1 0,3 0-4 0,-3-1 0 16,5-3-12-16,5-4-1 0,-7-1-8 0,5-3-35 16,1-4-13-16,1-4-5 0,2-3-44 0,-1-5-54 15,0-7 118-15,3-4-61 16,4-4 115-16</inkml:trace>
  <inkml:trace contextRef="#ctx0" brushRef="#br0" timeOffset="143730.13">10358 11439 1579 0,'-10'-2'140'0,"9"2"-134"0,-9 0-38 16,-1-1 72-16,0-1-132 0,3 2 0 0,-1 6 17 15,-4-2 5-15,-9 7-10 0,8-4 21 0,-3 9 42 0,1 0 15 0,-6 3 9 16,2 1 41-16,-2 1-16 0,0 2 0 0,3 4 7 16,-3 3-22-16,1 1 1 0,7 4-29 0,0 3 3 15,0 4-10-15,4 2 0 0,-1-4 2 0,5 0-6 16,0-2 1-16,4 0 9 0,2-5-4 0,3-2 3 16,4-2 5-16,-1-6 1 0,3 1 0 0,5-4 4 15,1 1-3-15,4-5 3 16,-1-5-2-16,4 0 2 0,-3-4 0 0,6-3 3 15,-4-3 2-15,7 2-2 0,-1-3 2 0,-5-4 0 0,3-1 0 16,7-1 4-16,1-4-4 0,-2-1 2 0,5 0-1 16,-3-5-1-16,-1 2 0 0,6-1 1 0,-2-4-1 15,-6 1 4-15,3-2-3 0,-3 1 3 0,3-1-1 0,-7 1 0 16,1-6 2-16,1 3 2 0,-3-2 1 0,-2-6-1 16,2 2 1-16,-11-2-3 0,6-3 3 0,-2-2 0 0,-3 4-4 15,-7-4 1-15,-6-3-3 0,7 2 0 0,-9-3 0 0,0 3-3 16,-6-4-1-16,1 0 0 0,-6-1-2 0,6 3-3 15,-10-1 1-15,-1 2 0 0,-1 6-1 0,1-1-5 16,-9 6-6-16,-5 1-1 0,0 3-7 0,-6 3-37 16,6 6-32-16,-6 2-12 0,-2 5-54 0,-1 3 3 15,-2 6-49-15</inkml:trace>
  <inkml:trace contextRef="#ctx0" brushRef="#br0" timeOffset="144679.46">11715 11313 1423 0,'3'0'-22'0,"0"5"-17"16,2 1 0-16,5 7-5 0,-3-1 0 0,-7 2-5 15,8 5 1-15,-5 5 29 0,-1-2 9 0,-2 3 1 16,0 2 34-16,-2-2-2 0,-1 3-1 0,0 4 3 16,-3-1-4-16,0 4-9 0,-1 3-3 0,-2 6-7 15,-2 0-7-15,3 3-7 0,-3 0 1 0,-3 0 3 16,4 0-5-16,-5-3 7 0,2-4 0 0,0-4 0 0,4-1 7 0,1-7 5 15,-1-5 0-15,-1-1 1 0,1-3 2 0,6-1 0 0,4-3-2 16,-2-4 0-16,-7-3-3 0,6 2-3 0,-1-2-1 16,5-5 2-16,1 1-4 0,-5 1-1 0,-1-3 1 15,5-1-2-15,-4-1-1 0,2 0-2 0,2 0 2 16,-1 0-2-16,4 2-1 0,-5-4 3 0,2 1 3 0,1-2-4 16,-2-2 5-16,-4-1 2 0,2-2 2 0,-4-5 3 0,8 1 2 15,3-6 6-15,-4-2 1 0,3-2 2 0,-2-8 6 16,-2 0 1-16,9-6 2 0,-7 0 1 0,-2-4 2 0,3-4 0 15,-4-1 1-15,0-6-5 0,7 4 1 0,6-8-7 16,-13 5-1-16,2-7 4 0,1 0-8 0,-3 1-4 16,6 4 0-16,0-5 0 0,4 4-2 0,-5 1-2 15,10 0 1-15,3 3-3 16,-1 7 1-16,3 2-2 0,-2-2-2 0,2 6 1 16,-3 1-2-16,4 4 0 0,-5 4-1 0,-1 5-2 15,4 2 0-15,-3 1-7 0,-2 6 0 0,3 7 2 16,1 0-7-16,-4 1-1 0,0 5-2 0,-1 0 0 15,1 3 1-15,0 2 2 0,-2 1-2 16,1 5-2-16,0 3 4 0,-1 2 3 0,-1 3-1 0,0 3 0 16,-5-2 2-16,2 4-5 0,-3 1 5 0,1-1-2 0,-4 1-3 0,-2 0 3 15,0 2 1-15,-2 1-1 0,-2 3 5 0,-1-1 2 16,2-1 1-16,-7-3-1 0,4 3 3 0,-2-1-2 16,-1-4-2-16,2-1-1 0,-2-4-3 0,0-3-4 15,-2 3-2-15,4-2-2 16,-4-3-6-16,2-1-6 0,1-1 0 0,-1-2 5 0,-4 1-7 0,5-2 9 15,0-4-6-15,-1 1 19 16,1-1-1-16,2-2 6 0,-4-3 4 0,5 2 2 0,-2-2 4 16,2 0 5-16,-5-2 2 15,6-1-2-15,-3 3 5 0,1-5 2 0,-2 0 0 0,5 2 2 16,-8-3 2-16,10 3 0 0,-3 0-2 0,-2-2 2 0,3 2-1 16,3 1-9-16,0 2 0 0,0 0 1 0,0 0-9 15,0-1-3-15,2 2 1 0,7 6 0 0,-3-1-2 0,4 2 5 16,2 3 0-16,1 1-1 0,3 4 7 0,2 1 1 0,1 2-2 15,5 3 2-15,-2 0-1 0,3 3 4 0,3 2 0 0,-1 0-1 16,5 4 2-16,-1 1 0 0,-3-1 0 0,2 1 2 16,2 2-3-16,-2 1-2 0,-4-4-2 15,7 6 4-15,-7-6-4 0,0 5-3 0,1-1 5 16,-2-1-6-16,-3-2 2 0,-6-2-1 0,3 0 1 0,-2-5-1 16,-3 2 0-16,-7-4-3 0,0-1-7 0,5-1-2 0,-9-1-7 0,0 1-25 15,0-6 10-15,-3 3-39 0,-3-4-12 0,1-3-39 16,1-5-1-16,-2 0 12 0,-4-3-44 0,6-3 3 15,-3-6-13-15</inkml:trace>
  <inkml:trace contextRef="#ctx0" brushRef="#br0" timeOffset="145597.54">12989 11016 1536 0,'-1'-2'84'0,"1"2"-82"0,-2 0-86 16,1 0 4-16,-3 3-4 0,4 4-82 0,-1 4 71 15,-7 0 5-15,6 4-19 0,-1 6 82 0,0-1 29 16,3 9 20-16,-1-1 13 0,-3 2 25 0,3 3-23 0,-7 3-3 15,3 3 1 1,-3 1-28-16,4 7-1 0,-11 0-5 0,4 3-1 16,2 2-5-16,1 2 5 0,0-2-2 0,4 1 3 0,-6-1 0 15,-1-5 1-15,8-3 0 0,-5-4 3 16,-3 0-1-16,6-3 3 0,2-3 0 0,-5-4 0 16,4 0 3-16,-1-3 0 0,0-2 0 0,4-1 0 0,1-6-1 15,-2 3-3-15,1-7-1 0,-3 0-1 0,4-1-4 0,-1-1-4 16,2-4 1-16,-1-1-4 0,0-1-3 0,7-3-1 0,-9 2 0 0,5-4 1 15,-3-1 0-15,0 0 6 0,0 0 0 0,3-4 1 16,-1-1 5-16,1-1 3 0,3-2 0 0,-2-2 3 16,0-4 0-16,1 0 5 0,0-5 0 0,-1-1-1 15,-2-2 5-15,0-4-2 0,7-4 2 16,-6-3 1-16,2 0-2 0,3 0 0 0,-4-4-2 16,3-4-1-16,4-3-2 0,0 0 3 15,-8 0-3-15,2-4-1 0,4 3 1 0,-4-2-5 16,4-2 2-16,2-3-1 0,2 0-5 0,-8 2-1 15,6 3-1-15,0-1 0 0,3 4 0 0,0 0-1 16,-2 3-2-16,9 5 1 0,-5 6-1 0,4-3-5 16,1 2 1-16,1 3 4 0,3 1-7 0,-6 3-2 15,3 4 2-15,-2 2-3 0,-1 4 2 0,1 3-1 16,-2 3 0-16,1 5 0 0,-2 2 1 0,0-1 1 0,4 2-2 0,-3 5 1 16,3 1 1-16,-5 4 2 0,-1 1-1 0,1 3 0 15,-2 1 1-15,2 3 0 0,-3 2 0 0,-4 2-1 16,-1 2-1-16,1 3 1 0,2-1 1 0,-1 3 1 15,-7-1 0-15,0 0 2 0,-1 2 0 16,-2 0 2-16,0-5 0 0,-7 5 3 0,-2-5 0 0,-4 0-1 0,9 1 1 16,-9-3-3-16,0 1-2 0,-1-5 0 0,-3 6-6 0,3-9-3 15,-2 2 0-15,0-3 2 0,-4 0-4 0,3-5 10 16,-4 1 0-16,4-3 0 0,-4-2 8 0,6 0-2 16,2-3 0-16,1 0 3 0,-1-3-3 0,0 2 0 0,4-2 2 15,3 0-2-15,-2-2 1 0,1-1 5 0,1 2-1 16,3-2 2-16,1 1 3 0,2 2-2 0,0 0 2 31,2-2-3-31,1 1 1 0,5 2 2 0,-3 1 0 0,4 3-1 0,1-1 3 0,2 4-2 16,1 0 3-16,1 3 1 0,2 3-1 0,1 1-1 15,3 3 1-15,-1 4-1 0,2 0 0 0,1 5 3 16,0 3-3-16,0 3 0 0,1 2 2 0,-1 6-2 16,-4-4 1-16,2 4-1 0,-4 5-2 15,-2 1-4-15,0-3 4 0,-3 2-3 0,2 1-1 0,-12-8 1 16,3 7-4-16,-1-5 0 0,1-4-1 0,3 0-6 0,-7-4-7 0,0-5 0 15,-3-3-11-15,9 2-22 0,-3-8-6 0,0 1-4 16,-6-9-24-16,0-1-25 0,3-6-14 0,-3-4-17 16,1-6-30-16,-3-10 1 0,4-6-22 0</inkml:trace>
  <inkml:trace contextRef="#ctx0" brushRef="#br0" timeOffset="145967.39">14138 11258 1661 0,'-2'3'3'0,"2"0"-46"16,0 4-34-16,0 5-110 0,0 5 60 0,0 7 21 15,0 4-104-15,-3 5 68 0,-3 2 110 0,2 6-61 16,-5-5 134-16,3 2 12 0,-4 0 18 0,2-4 9 16,0-1 7-16,4 3-33 0,1 1-5 0,1 0 0 0,2 3-37 0,0-7-2 15,0 3-1-15,3-5-6 0,5-1 0 0,-5-1 5 16,7-3 2-16,-4-4-3 0,5-4 6 0,3 2-1 16,-3-3-2-16,3-1 5 0,0-3-3 0,8-4 0 15,2-3-4-15,-4 1-1 0,1-3-1 0,1-2-3 0,8 3 0 16,1-7-2-16,-1-1-2 0,3 0-10 0,-3-2-5 15,8-4 3 1,0 1-11-16,1 2-21 0,-3-9-7 0,3 4-7 0,-1 0-21 0,-2-1-33 16,2-4-20-16,1 2 30 0,4-2 103 15,-2-3-82-15</inkml:trace>
  <inkml:trace contextRef="#ctx0" brushRef="#br0" timeOffset="146437.51">13999 11239 697 0,'10'-1'7'0,"1"-4"94"0,3 5 123 0,1-2-145 15,7-1-104-15,0 0 6 0,7 3 8 0,-1-2 0 16,0 1 12-16,2 1 25 0,-3-3 3 0,1 0 1 16,-2-1 25-16,0 4-15 15,-1-1 3-15,-1-4 5 0,3 4-17 0,0 2-10 16,-1-1-7-16,3 0-3 0,4 2-11 0,-7-2 0 16,3 1 0-16,-3 4-5 0,0-5 1 0,-1-3-13 15,-3 1-7-15,0 4 2 0,-5-4-18 0,-1-4-17 16,1-2-13-16,-3 0-3 0,0 5-24 0,1-3-24 15,-1 3-8-15,-2-7 22 0,1 1 108 0,0 2-84 0</inkml:trace>
  <inkml:trace contextRef="#ctx0" brushRef="#br0" timeOffset="146800.66">13988 11667 1397 0,'-1'-2'68'0,"1"2"-158"0,1-1-17 0,4-2 75 31,-2 1-140-31,6 1 45 0,-1-1-28 0,3-1 75 0,2 3-1 16,1-2 85-16,-3-1 22 0,2 3 18 0,-2 0 84 0,1 0-35 15,2 5 1-15,-1-4 4 0,1 1-42 0,0 0-18 16,10 1-9-16,-1-2-4 0,3 1-20 0,-1 1 7 16,-6-1-2-16,4-1-2 0,1 1 6 0,-1-1 3 15,-4-1-2-15,2 0 5 0,2 0-1 0,1 0-9 16,1-1-1-16,0-1 2 0,-3-1-10 0,3 1-1 0,1-1-3 0,-4 0-8 16,0 0-1-16,-3 1-26 0,3-4-13 0,-4 3-7 15,3-2-35-15,-4 1-67 0,4-4 116 0,-1 1-54 16,-1-2 98-16</inkml:trace>
  <inkml:trace contextRef="#ctx0" brushRef="#br0" timeOffset="147016.84">15849 11264 779 0,'2'-3'63'0,"1"2"-95"16,3 1-2-16,-1-2 11 0,3-3-122 0</inkml:trace>
  <inkml:trace contextRef="#ctx0" brushRef="#br0" timeOffset="147355.51">15899 11250 294 0,'-1'-3'102'0,"-4"1"-101"0,2 2 51 15,1-3 28-15,-6 2 30 0,4-2-108 0,-1-2 0 16,-3 0 8-16,-4 4-5 0,1-4 3 0,0-1 10 16,-5 1 2-16,2 0 2 0,-1-1 9 0,-8 3-4 0,-2-5-1 15,1 0 0-15,-4 2-6 0,-2 1-6 0,2 3-5 16,-4-1 4-16,2 5-9 0,-3-2-1 0,8 6 0 0,-3 0-2 31,-1 4 0-31,0 1 0 0,-1 1 1 0,3 3-1 0,0 0 0 16,2 6-1-16,1 1 0 0,2 4 0 0,3 1 0 15,-1 2 3-15,4 0-1 0,2 4 1 0,2 2 5 0,1-2-3 16,3 2 4-16,3-5-1 0,2 3 0 0,1-2 3 16,5 1-2-16,1 1 8 0,3-5 0 0,-2 0 6 15,6-1-1-15,2 1 0 0,-1-3 5 0,1 5-2 16,3-3-1-16,-1-7 3 0,4 6-5 0,-3 0-3 0,4 0 2 0,-1-6-2 16,3 0-2-16,0 2 3 0,-1 0-1 0,2 4 2 15,-1-6 2-15,5 1-7 0,-5 1 0 0,2-2 1 16,4 2-6-16,2-3-4 0,0-2-2 0,-3-1-4 15,2 0 0-15,-10-1-4 0,8-2-9 0,-3 0-4 16,-2-4-6-16,-5 0-38 0,2-2-11 0,-2-3-4 16,8 0-44-16,-3-3-32 15,2-6 100-15,0-2-63 0,1-3 114 0</inkml:trace>
  <inkml:trace contextRef="#ctx0" brushRef="#br0" timeOffset="147772.29">16908 11250 1191 0,'4'11'257'0,"-4"-8"-400"0,3 7-40 0,4-1-34 0,-4 2 76 15,0 8-19-15,-1 0-8 0,2 0 44 0,-1 4 194 16,-3-1-78-16,5 0 139 0,-10 4-34 0,5-1 18 16,0-5 0-16,2 2-37 0,-5 3-20 0,3-3-13 15,-2 5 0-15,-4 0-24 0,8-3 3 0,2 2-1 0,-4-1-1 0,0 1 4 16,3-1 5-16,-3-2 0 0,-1-2 2 0,2 4 5 15,6 2-8-15,-7-5-2 0,8 4-3 0,-7-5-9 0,5 3-8 16,-1-2 0-16,3 4-3 0,-11-5-6 0,0-1-10 16,9 2-5-16,-6-5 2 0,2 4-11 0,-2-2-14 15,1 1-11-15,4-4-3 0,4 0-16 0,-7-1-37 16,-2-2-16-16,0-2-10 0,3 0-43 0,0-3 1 0,-9-3-29 0</inkml:trace>
  <inkml:trace contextRef="#ctx0" brushRef="#br0" timeOffset="148320.19">16475 11486 972 0,'0'-3'-6'0,"0"1"-54"15,2 2 10-15,-2 0 4 0,0-1 7 0,0-1-17 16,0 1 21-16,-7-4 13 0,10 5 95 0,-6-2-37 16,0 1 59-16,0-4-25 0,-3 2 4 0,3-2-1 15,3 5-28-15,3 0-6 0,-6-1-6 16,3-3-1-16,0 3-8 0,3 1 4 15,0-2 2-15,-2-2-5 0,1 4 4 0,-2-5-1 16,0 0-2-16,5 5 4 0,-4-5-6 0,2 1-3 16,1 1 0-16,-1-1-1 0,3 0-5 0,-3-1-1 15,2 3-2-15,-4-4 4 0,4 1-4 0,-2 2-4 0,0-1-1 16,4-1 3-16,-4-1-4 0,6 2-2 0,-2 1 2 16,2-1-4-16,1-1 1 0,-3 0 0 0,8 2-1 0,-3 1-1 15,7 1-1-15,-3-2-3 0,3 1 1 0,-1 1 1 0,8 1-3 16,-3-4 1-16,1 3 1 0,3-1-1 0,1-4 3 15,0 4 0-15,7-6 1 0,-4-1-1 0,1 3 3 0,-6 3-1 16,4-5 3-16,2 5-4 0,-1-2 5 0,2-3-3 16,-4 3 1-16,-3 5-3 0,9-1 0 0,-2-4 1 15,0 0-1-15,-3 4 0 0,0-1 2 0,-3 2-3 16,-1 2 0-16,-5-4 2 0,1-1-2 0,1 3-3 0,-5 3-5 16,-1-3-1-16,-4-1-5 0,-4-3-13 0,0 3-5 0,1 1-3 15,-5 0-16-15,2 3-17 0,-5-3-13 0,-2 0 0 16,0 3-23-16,2 0-58 0,-6-3 113 0,-2 3-52 15,-3 7 101-15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8:53:30.2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2659 16219 325 0,'-1'-2'78'0,"1"2"-17"0,0 0-2 0,1 0 3 15,-2-1-51-15,1 1 5 0,0-2-12 0,3 1-2 16,-5 1-3-16,2 0-4 0,0 0-2 0,0 0 7 16,0 0-2-16,0 0-4 0,2 0 6 0,-2 0-1 0,2 0 4 0,-2 0 2 15,1 0-3-15,2 0-2 0,-3 0 1 16,2 0 2-16,-2 0-3 0,0 0 0 0,0 1 1 0,0 1-2 16,0-1 1-16,1-1 1 0,1 0-1 0,3 2 0 15,1-2 0-15,-3 0 3 0,7-2-3 16,-4-1 2-16,3 0-2 0,2 0 3 0,5 0 1 0,-5 1-1 0,2-1 1 15,12-2 4 1,-5 2-1-16,1 0 5 0,2-2 2 0,4 4 1 0,-2-2 3 16,5 0-1-16,3-1 3 0,-11 1 1 0,7 0 3 15,-3 0-3-15,3 0 3 0,-6 1-2 0,2 2 2 0,-1-3-3 16,-2 5-1-16,-3-2-2 0,3 0-1 0,-5 1-1 16,4-1-3-16,-6 3 3 0,3-3-1 0,-3 2 1 15,0-2 1-15,0 2 2 0,-1-1 0 0,2-1 3 16,-2 3 0-16,4-3-4 0,-9 2 4 0,10-1-1 0,-5 1-2 0,-1-2 0 15,-1 2-6-15,-2-2 1 0,5 0-2 0,-4 1-1 16,4-1-4-16,-3 0 1 0,5 2-4 0,1-2-4 16,-2 0 1-16,2 1 2 0,1-1-3 0,2 3 0 15,-1-1 0-15,1 0-2 0,-4-1 2 0,2 1 1 16,0-1 0-16,-2 1-1 0,3 1 2 0,-4-1-1 16,1 1 3-16,4 0-2 0,-5 0 1 0,4 2 2 0,-4-2-1 15,4 0 2-15,-2 0 2 0,-3 0 0 0,6 0 3 0,-4-1-3 16,5 1 1-16,-5-1 0 0,5 1 0 0,-1-2 1 15,-2 1-1-15,4 1-1 0,-1-1-1 0,-1 1 2 16,4-2-1-16,-3 1-3 0,3 0 2 0,-1-2 0 16,4 3-1-16,-3-3 4 0,2 0 2 0,3 0-7 15,-5 0 7-15,8 0-2 16,-6 0-1-16,3 0 3 0,-5 0-4 0,2 1 0 16,-2-1-3-16,0 2 1 0,0-2-1 0,-1 2-2 15,1-2 1-15,-2 1-1 0,-1 1 0 0,-3-1-1 16,5-1 4-16,0 2-5 0,-7-1 3 0,10-1-1 15,-5 2-2-15,0-2-1 0,-4 0 0 0,4 0 3 0,-7-2-3 16,5 1 2-16,7-1 4 0,-10 1-3 0,7-2 2 16,2 1 1-16,0-1-1 0,0 1-1 0,3-1-2 0,-4 1 0 0,0-1-1 15,0 0 0-15,-1-2-1 0,1 2 2 0,0 0 0 0,-1-3-1 16,-4 3 4-16,4-2-5 0,-4 0 3 0,1 1-2 16,-1 0 0-16,1 1-1 0,-1 0-1 15,2 2 2-15,0-3-1 0,-3 3 0 0,6-1 1 0,-8 2 1 16,7 0 0-16,1-1 0 0,-1 1-1 0,-4 0 0 15,9 0 1 1,-4 1 1-16,-2 1 0 0,7 1-1 0,-5-1 0 0,1-1 2 16,-1 1-1-16,1 1 0 0,0-2 0 0,-1 1 1 15,-2 0-1-15,1 1 5 0,-2 0-3 16,0 0 1-16,2 0 1 0,-1 2 1 0,1-2-4 0,-5 2 2 16,4-1-3-16,-1 1 2 0,3 0-2 15,-4-2 4-15,-7 0 0 0,6 0-2 0,-4 1 1 16,3-1-2-16,-6 0 0 0,2-2-1 0,-5 3-1 0,-1-3 1 0,12 1-1 0,-17-1 0 15,6-1 1-15,1 2-2 0,0-1 2 0,-8-1 1 16,6 0 0-16,-5 0-3 0,-3 2 2 0,2-2-3 16,4 0-4-16,-4 2 0 0,0-2-7 0,2 0-38 15,-5 0-23-15,0 0-9 0,0 0-51 0,1 0 3 16,1-5-43-16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8:11:22.5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11143 16114 343 0,'0'0'37'0,"1"-2"36"15,-2 4-103-15,5-2 75 0,1 0-58 0,-2 1 3 0,5 1 5 0,-5-1-3 16,0 3 5-16,5-1 5 0,-5-3 1 0,2 1 16 15,1 1 0-15,-3-2 21 0,4 0-2 0,-3 3-2 16,1-3 22-16,2-3-5 0,-4 0 5 0,1 3 2 16,3-2-3-16,-3-3-8 0,4 5-6 15,-5-3 0-15,7 2-9 0,-5 1-10 0,4 0-1 0,-1-3-4 16,-2 1-10-16,4 2-1 0,-4 0 0 0,2 2-2 0,3-2-1 0,-5-2 3 16,3 2 1-16,2 0 6 0,-4 0-1 0,5-2 5 15,-2 2 0-15,2 0 2 0,-1 2 4 0,2 0-6 16,0 1 2-16,1-2-4 0,0 4-2 0,-2-2-4 0,-1 2-2 15,5 0 3-15,0 1-4 0,-7 0 0 0,13 0-5 16,-7 4 2-16,0-4-1 0,-4 4-2 0,7-4 0 16,-1 2-2-1,0 0 0-15,4-2-3 0,-6 0 3 0,1 0-4 16,6 2 1-16,-3-3-5 0,1 1-2 0,2 1 2 0,-6-3-7 16,2 1-2-16,-1-2-6 0,-5 0-2 0,4 1-5 0,-3-4-21 15,-2 0-13-15,-5-4-4 0,3 1-27 0,1-2-55 16,-5 1 108-16,2-4-56 0,-3 0 98 0</inkml:trace>
  <inkml:trace contextRef="#ctx0" brushRef="#br0" timeOffset="338.69">11858 15882 699 0,'-3'2'74'0,"-2"0"-16"0,2-1 1 0,2 1-14 16,-1 1-12-16,1 2-67 0,1-5 0 0,0 3-19 16,0 0 4-16,0 0-1 0,-5-1-16 0,3-1 24 15,-1 1-2-15,-2 2 2 0,-2 4 25 0,-1-5 7 0,1 5 8 0,-5 2-1 16,-1 1 10-16,1 3 5 0,-3 2 2 0,1-2 1 15,0 0 5-15,-5 3-8 0,4-1-2 0,-1 0 1 16,3 1-10-16,1-1-3 0,-3 0-7 0,0-1 1 16,2 3-7-16,4-1-4 0,-2 2-2 0,-2-2-2 15,2 0-4-15,-1-1-3 0,-1 3-5 0,0-2 1 16,2-1-6-16,-3 0-18 16,5-1 42-16,4 1-22 0,-8-3 38 0</inkml:trace>
  <inkml:trace contextRef="#ctx0" brushRef="#br0" timeOffset="802.32">11253 16299 974 0,'-8'2'-228'0,"6"-2"307"0,1 0-9 0,2 0-33 16,-2 0 9-16,1 1-10 0,0-1-31 0,1 2 0 16,1 0-5-16,-1-1-1 0,3 1-3 0,2-1 1 15,-3 1 1-15,3-2 2 0,-1 1 1 0,0-1-1 16,1 0 2-16,-1 0 0 0,4 0 2 0,-4 0 2 16,3 0-3-16,1 0 7 0,1-1 1 0,-1-1-3 15,2-1-3-15,2 0 3 0,-1 0-5 0,1-3 0 0,1-2-1 0,2 0-4 16,1-3 0-16,3-2-1 0,-1-1 2 0,2 0-4 15,1-2-6-15,3-1-2 0,2 0-2 0,-2-5 2 16,3 1-8-16,-1 1-21 0,8 1-15 0,-6-2 3 16,4 2-31-16,0-1-37 0,-6 0 83 0,3 2-46 15,-3 1 85-15</inkml:trace>
  <inkml:trace contextRef="#ctx0" brushRef="#br0" timeOffset="13169.39">5050 13488 103 0,'2'-3'8'16,"-2"0"-4"-16,0 0 0 0,0 1-34 0,0-1 45 0,0 3-6 15,0-3-2-15,0 3 1 0,0 0-5 0,0-1 2 16,2 1 4-16,4 0-3 0,-3-2 8 0,-5-1 4 16,6 3 4-16,-4 0-3 0,1-3 7 0,2 1-1 15,0 1 0-15,1-3 0 0,-4 0-2 0,4 4 0 16,-2-5-4-16,1 2 2 16,-3-2-3-16,2 2-2 0,-2-2 0 0,1 2 5 15,-1 3-3-15,0 0 5 0,0 0 0 0,0-1-5 16,0-1 6-16,0 2-4 0,0 0 2 15,0-2-5-15,0 1 0 0,0-1 0 0,0 2 0 0,0 0-4 16,0 0 0-16,0 0-4 0,-3 2-2 0,3-2 2 16,0 0-7-16,0 0-2 0,0 0 1 0,0 1-1 15,-3-1-2-15,3 0 2 0,-3 2 0 0,3 0-2 0,0-2 2 0,0 0 5 16,0 0 0-16,1 0-2 0,1 0 2 0,3 4 1 16,-2-4 0-16,-2 0 3 0,7 0-3 0,-5 2-1 15,7-2-1-15,-4 0 1 0,3 0-2 0,-2-6-2 16,4 6-1-16,0-4 3 0,0 1-1 0,1-2 2 15,1-1-3-15,0 1 0 0,-1 2 3 0,2 2 1 16,0-6 1-16,-1 6-1 0,3-1 1 0,-4-1-1 0,3 2 1 16,-3-1 2-16,1 2-2 0,6-5 1 0,-7 5 0 0,2-1-2 15,0-1 1-15,8-1-2 0,-7 3 1 0,-3 3-2 16,4-1-1-16,-3 2 2 0,-2-2-3 0,3 1 6 16,-2 0-1-16,2 7 0 0,5-6 5 0,-6-2-3 0,3 0 3 15,-5-1 0-15,8 2-1 0,-1-1 1 0,-2-2 1 16,-2-2-3-16,0 1-2 15,8 1 0-15,-7-2-3 0,3 1 0 0,0 1 0 16,-2-2-1-16,-1 0-1 0,-1 1-2 0,1-5 0 16,2 2 2-16,-3 1-2 0,0 2 0 0,-1-6 0 0,-1 4 0 15,1 2 2-15,-4-1-1 0,1 4 4 0,-1-2-4 16,2 1 3-16,0 1-3 0,-4 1 2 16,0-1-2-16,3 1 0 0,-2 0-1 0,0-2-1 0,-2 4 0 15,0 0 0-15,0-2 1 0,1 3-1 0,-3-4 1 0,6-1 0 0,-7 3-1 16,3 0 0-16,-3 0-3 0,5-3-2 0,-4 5-6 15,-3-1-3-15,4 3-5 0,0-3-7 0,-2 3-19 16,-2-2-17-16,6 2-3 0,-3-2-29 0,6-1 1 16,-1-1-18-16</inkml:trace>
  <inkml:trace contextRef="#ctx0" brushRef="#br0" timeOffset="14965.04">5804 7558 169 0,'0'0'5'0,"1"0"-3"16,-1 0 75-16,2 0-69 0,0 0-2 0,-1 0-3 15,1 0 4-15,2 0-4 0,-2-1-1 0,1 1-2 0,0 0 0 16,0-2 2-16,-1 1-2 0,0-2 4 0,-1 1-2 15,-1-3 3-15,0 4 4 0,0-4 7 0,0 2-1 0,0 0 0 16,2 1 8-16,-2-1-9 0,0 1 4 16,0-1-1-16,1 2-8 0,1-1-3 0,1-3-2 0,0 5 0 0,-1-4-3 0,-1 1 0 0,1-1 0 0,3 1-1 15,-2 0 0-15,-2 0 0 0,2 0-1 0,2 0 3 16,0 0-2-16,-3 1 0 0,2 0-2 0,3-1 2 16,-4-3 0-16,3 4-1 0,-3 1 0 15,3-1-1-15,1 2 0 0,-4-1 2 0,5-1 0 0,-5 2-4 16,5 2 3-16,-4-4 1 0,6 2-1 0,-5 0-2 15,4 0 0-15,-3 0 3 0,2 2 0 0,3-2-4 16,-3 0 3-16,0 0-1 0,1 0 3 0,-1 0 0 16,2 0 0-16,2 0-1 0,2-2 2 15,-4 2 0-15,2 0-2 0,7 0 0 0,-3 0 3 16,-2 0-2-16,2 2 0 0,-2-2 1 16,7 0-2-16,-4 0 0 0,-3-2-1 0,0 2 2 15,7 0-1-15,-3-1 0 0,4-1 1 0,2 2-1 16,-10-2 0-16,10 2 3 0,-4-1-3 0,1-1 0 15,-4-1 0-15,3 3 1 0,-2-1 0 0,-1-6 2 16,0 6 2-16,-2-1-2 0,5-3 4 0,-3 2-2 16,4 2-1-16,-4-7 2 0,5 6-2 0,-3-1-2 15,3 1 0-15,-3 1-2 0,1-2 0 0,1 3 0 0,1-3 1 16,-3 3 0-16,-2-2 2 0,7 2-3 0,-4 0 2 16,-3-2-2-16,5 1 0 0,-6-1 2 0,1 1-2 15,5 1-1-15,-7-3 1 0,0 1 5 0,6-1-3 0,-4 1 0 16,-4-1 1-16,7 3-3 0,-6 0 3 0,-1-1-1 15,2 2-3-15,-3-1 1 0,0 0 0 0,-1 2 0 16,2 2 1-16,-2-2-1 16,-5 0-3-16,3 2 5 0,-4-4-3 0,1 3-4 15,-1 2-2-15,-2-2-4 0,2 4-5 0,-3-4-23 0,-1 5-12 16,-1-1 3-16,0 5-32 0,0-3 2 0,-1 4-17 16</inkml:trace>
  <inkml:trace contextRef="#ctx0" brushRef="#br0" timeOffset="51348.43">17362 16936 296 0,'-1'-1'36'0,"-1"-4"-36"15,4 3 1-15,-2-1 8 0,0-1 9 0,0-1-42 0,1 0 8 16,-1-1 3-16,3 1-2 0,-3 0 8 16,3 1 15-16,-1-1 10 0,-2 2 9 0,-2-2 17 15,2 2 11-15,-3 1 5 0,0 1-2 0,2-2 15 0,-3 1 0 16,-2 2-31-16,3 0 5 0,0 0-12 0,-5 0-10 15,5 0-2-15,-3 3 2 0,1 0-20 0,0-1-2 16,-1 0 2 0,1 1 0-16,-1 0-2 0,1 0 5 0,0 0 0 0,-2 0 0 15,3 0 5-15,-2 1 0 0,3 0-2 16,-2-1 2-16,0 1-2 0,2-1-5 0,2-2-2 0,-2 2-1 16,-2-1-5-16,5-2-3 0,0 3-1 0,0-1 0 15,1 1-4-15,4 0 2 0,-2-1-2 0,0 1 2 16,4-2 0-16,-2 1 1 0,2-2 1 0,0 0 0 15,2 0 1-15,2-2 1 0,0 1 3 0,2-4-4 0,-1 0 3 0,4 2 0 16,-2-2 0-16,0-1 1 0,2 1-1 0,1 1 1 16,1-3 1-16,-3 6-3 0,6-4 1 0,-5 2 0 15,6 0 2-15,-8 0-1 0,3 1 1 0,5-1-2 16,-5 0 0-16,4 0 2 0,-2 1-2 0,3 1 3 16,-2-1-2-16,8 0 0 0,-5 1 1 0,-5-2 3 15,4 3 0-15,-3-2-1 16,2 1 2-16,-7 1 1 0,6 0 1 0,-10 0 1 15,6 1 1-15,-2 2 1 0,-3-1 0 0,-2 1-3 16,2 0 1-16,0 0 1 0,-1 0 0 0,-3 2 0 16,1 0-2-16,3-5 1 0,-4 6 3 0,2 0 1 15,2-1 1-15,0 0-2 0,0-2 2 0,-1 2-2 16,1-4 1-16,1 1 0 0,2-1-3 0,2 1-1 0,-2 0-1 16,0-2 2-16,2 0-2 0,-2 0 3 0,5 0-2 0,-3-2 1 0,-2 0 1 15,0 1 0-15,3-1-1 0,-1 1-3 0,-2-1-1 16,2 2 3-16,-3-1-6 0,1 1 1 0,-2 0-2 15,3 0 0-15,-3 0 0 0,1 0 2 0,1-2 0 0,-3 2 0 16,0-2 1-16,0 2 1 0,5-1 5 0,-4-1-5 16,2 2 3-16,2-1 0 0,3 1 1 15,0 0-1-15,3 0-1 16,-2 0 1-16,-2 0-2 0,4 0 2 0,-5-2-2 0,5 2 4 16,-3 0-2-16,1 0 3 0,-1 0 0 0,3 0 0 15,0 0 2-15,-1 0-2 0,-1 0 1 0,4 0-4 16,1 0 1-16,-2 0 0 0,-2-1-2 0,4-3-4 15,3 4-1-15,1 0 0 0,-7 0-1 0,3 0-1 16,-6 0 1-16,6 0-3 0,0 0 3 0,-3 0 0 16,0 4-3-16,2-4 4 0,2 0-1 0,-2 0 1 0,4 0-1 0,-4-4 0 15,1 4 0-15,0-4 0 0,-1 2 5 0,0-4-5 16,-2 6 0-16,3-5 0 0,-2 2 0 0,2-2 2 16,-1 2-2-16,0 0 1 0,2 0-3 0,-2 1 2 15,-2 1-1-15,0 1 0 0,5 0 0 0,-1 0 0 16,0 0 1-16,4 0 0 0,-4 0-1 0,1 0 1 15,0 1-1-15,3-1 0 0,0 2 1 0,-4-1-1 0,4 1 1 0,-5-2-1 16,2 2 1-16,1-1 0 0,-1 1 0 0,3 1 1 16,-3-2-1-16,0 3 0 0,-1-1 1 0,-1 0 1 15,1 3-2-15,-3-1 1 0,2-4 0 0,-3 4 2 16,-1-2 0-16,4 0-2 0,-1-1 2 0,-6 0 1 16,8-1 0-16,-6-1 1 0,-3 0 0 0,5 0 1 0,2 0 1 15,-7 0 1 1,5 0 0-16,2 0 3 0,-4 0 1 0,6 0-2 15,-3 0 1-15,-1 0-4 0,-3 2-1 0,1-1 3 0,2 1-8 16,-6-2 3-16,0 1-1 0,-2 1-1 16,3 0 0-16,-2-1-1 0,-3 1 2 0,-6-1 0 0,5 1-1 15,-3-1-1-15,-3-1-1 0,0 2-2 0,1 0-1 16,-3-1-22-16,-1 1-6 0,2-1 9 0,-2 1-31 0,-2 1-32 16,2 2-138-16,-1-1 107 0,1 4 117 0,-1 0-104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8:54:25.6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12638 11088 345 0,'0'-5'4'0,"0"2"5"0,0-1 61 0,0-1-93 16,0-1-5-16,4-1-3 0,-3 1 9 0,1 0-4 15,2-2 0-15,-2 0 16 0,-2 0 10 0,0-1 0 16,0 1 24-16,-2-2 12 0,1 4 0 0,-4-3-2 16,0 1 13-16,2 0-12 0,-5 0-5 0,5 2 3 15,-3-4-17-15,1 1-3 0,-3 1-4 0,2-1-3 16,-2 1-4-16,4 0-4 16,-7-2-2-16,1 1 3 0,-1-2-6 0,-1 0-1 15,2 1 1-15,-4-2-4 0,-2 1 1 0,2-2 3 16,1 1-3-16,-2-1 1 0,-1-3 0 0,0 4 0 15,-3-1-3-15,4 1 3 0,-7-3-3 0,3 1-7 16,-5 0-4-16,1-2 1 0,5 7-9 0,-4-2-9 16,-1 2-2-16,5-2-4 0,-4 3-7 0,-1-6 11 15,-1 6 4-15,-1 1 0 0,0 0 14 0,-3 0 7 0,-1-1 13 0,2 7-4 16,-4-2 13-16,3 3 5 0,1 4-2 0,0 1-4 16,0 8 4-16,-2-5-1 0,-1 6-4 0,3 3-9 15,-1 2-1-15,-7 1 0 0,2 5-2 0,-6 2 3 16,2 2 0-16,3 4 1 0,-2-4 4 0,-7 1-4 15,7 3 4-15,5 4 1 0,-6-4 3 0,6-2-1 16,-2 4 2-16,-5-1 9 16,2 2-4-16,3 1 5 0,-3-3 6 0,3 4-1 15,-3 0-1-15,3 4 0 0,1-1-2 0,4 5-2 16,-1-2 2-16,-2 0-4 0,7 1-2 0,-1 1 2 16,2-2-2-16,2 0 1 0,1-1-2 0,1 2-3 0,0-1-1 15,3-1 0-15,2 2-5 0,5-2-5 0,1 7-3 16,-2-3 3-16,-2 0-7 0,-1-1 1 0,8 1 1 15,-1 2 0-15,1-5 1 0,-2 5 1 0,5-7 1 0,0 1 3 0,2-1 1 16,0-4 3-16,0 0 5 0,0-5-4 0,0 3 9 0,0 0 4 16,0-4 0-16,2-3 3 0,0 3 4 0,-1-1-4 15,4 6-2-15,-2 0 2 0,0-2-5 0,3 1 0 16,-2 2-3-16,-3 0-1 0,2 1-1 0,5-1 1 16,-3-2-3-16,-4 0 0 0,6 2-1 0,-4 3-1 15,-2-5 4-15,9 5 0 0,-8-2 0 0,4-1 6 0,-3 0 5 0,6 1-3 16,-4-1 8-16,5-1 5 0,-6 0-1 0,-1-4 5 15,2-4 2-15,3 6-3 0,-3-2-1 0,-5-3 4 16,0 0-3-16,1 0-1 0,4 1-2 0,-2-1 2 16,5 0 0-16,-10-2-4 0,2-1 0 0,5 3-2 15,5-2-2-15,-3 4-3 0,-2-6 0 0,6 4-4 16,-5-1-1-16,2-1-3 16,5 2 1-16,0-3-1 0,-4-1-3 0,-3-4 3 15,8 4 0-15,-4-4 0 0,7 3 3 0,0-2 1 16,-1 2 1-16,-2-3 2 0,4 2 1 0,-6 1 0 15,1-3-4-15,-2 3 5 0,-2-4-3 0,4 1-1 16,-2 0 1-16,0 0-2 0,-2-2-1 0,2 2-4 16,0 2 1-16,2-7-1 0,-2 7-4 0,1-7-1 15,1 2 2-15,0 0-4 0,-1-5 0 0,-1 2-3 0,2-7-1 0,-2 5 2 16,3-4-3-16,2-2-2 0,-2 0-3 0,2-5 2 16,1 3-1-16,-1 2 0 0,-1-7-1 0,7-2 0 15,-1-2 0-15,-2 1 3 0,-2-3-2 0,5-2-1 16,3 0 2-16,0-7-1 0,2 2 0 0,0 1-1 15,1-2-1-15,7-4 1 16,1-1 1-16,-5 1-3 0,4-2 2 0,-3 3 1 16,1-2 0-16,0-4-1 0,-4 1 1 0,0 1 1 15,-1-2 2-15,4-4-2 0,-6 3 2 0,4-4 0 16,0 0-1-16,-6 1 4 0,7-3-3 0,-1 1 1 0,1-2 0 16,-4-1-1-16,0-4 0 0,6 5 1 0,-3-3 2 15,1-1-1-15,-2-1 1 0,-6 4 0 0,7-6 1 16,-2 1-1-16,1 3 1 0,-4-3 3 0,0 3-3 0,-3-2 3 15,-3 1 1-15,5-1 1 0,-7 4-2 0,3 1 2 0,-4-2 0 16,0-4 2-16,3 3-2 0,-5-1 2 0,-2 0 0 0,3 0-3 16,0-7 5-16,-2 3-4 0,1-1-1 0,-3 0-1 15,0-2-1-15,2-3-1 0,-1 1-1 0,1-4 0 16,-2 6-1-16,-2-3 0 0,-1 0 1 0,3 0-1 16,0 1 1-16,2 1 2 0,-9-2 0 0,6 3-1 15,-2 0-1-15,-4 2 1 0,7-4-1 0,-3-2 2 0,-6 1 0 0,1-2-3 16,6 1 2-16,-5-3 0 0,0 3 5 0,4-2-6 15,-6-2 2-15,6 5-3 0,-4-3-1 0,-2-1 4 16,6 6-5-16,-2-1 1 0,-1-2-4 0,1 1 5 16,2-2 0-16,-8-1 0 0,11 3 2 0,-2 3-2 15,-5-3 1-15,-3 0 2 0,2 3 2 0,-3 3-3 16,7 4 1-16,-1-1-1 16,-8 4-1-16,4 2 4 0,1 3-4 0,-1-3 1 15,7 6 0-15,-7-3-1 0,-2 1 2 0,0 0 0 16,0 2-1-16,-5 1 0 0,0-5 0 0,-1 3 1 15,-4-3-1-15,4 4-1 0,6-2 0 0,-6 0 0 16,3 2-1-16,-7-3 0 0,6 4 0 0,0 0-1 16,-2 0 2-16,3-2-1 0,-16 1 0 0,3-1-1 15,7-1-1-15,3 4 0 0,-7-2-2 0,-3 2-1 0,7-1-7 0,-5 2 6 16,3 1-6-16,-3 0-1 0,1-3-2 0,-9 5 1 16,6 3-1-16,-1-2-1 0,-7 2 0 0,2-2-5 15,5 0-1-15,-3-1-38 0,-2 9-34 0,1-3 43 16,-1-6 51-16,0-1-48 0</inkml:trace>
  <inkml:trace contextRef="#ctx0" brushRef="#br0" timeOffset="14409.49">7467 16927 224 0,'-2'0'18'0,"-1"0"-18"0,1-2 0 16,1 1-12-16,-3 1 20 0,4-2-28 0,2-1-6 0,-4 1-18 0,4-2 15 16,-4 1-16-16,4-1 1 0</inkml:trace>
  <inkml:trace contextRef="#ctx0" brushRef="#br0" timeOffset="15868.94">10438 16856 179 0,'-3'0'6'0,"1"-1"46"0,-4 1 11 16,6 0-49-16,-3-2 15 0,0 0-20 0,3 1 5 15,-4 1 14-15,-2-3-7 0,6 3 13 0,0 0 7 0,0 0 1 0,0 0 1 16,0 0 6-16,-1-2-11 0,-1 2-4 0,2 0 1 15,-3-2-15-15,1 1-7 0,1 1-1 0,-6-6-2 16,7 4-8-16,-6 0-1 0,5 1-2 0,1 1 1 16,0 0-1-16,0-2 1 0,-2 1 0 0,0-1-1 15,1 1 1-15,-5-6 0 0,2 4 2 0,4 2-1 16,0 1 0-16,0 0 1 16,0-5-3-16,2 3 1 0,1 2-2 0,7 0 2 0,-10 0 0 15,1-1 1-15,1-1 2 0,4 1-3 0,-3-1 6 16,5 2-3-16,-5-3 1 0,-1-2-1 0,2 5 0 15,4 0-1-15,2-1 0 0,-7-1 2 0,6 0-3 0,-4 1 0 0,6 1 1 0,-2 0-1 16,4 1-1-16,-5-1 2 0,5 0-1 0,-1 0-1 16,1-1 1-16,-1-1-2 0,1 2 1 15,3 0-1-15,1 0 1 0,-1 0-2 0,-1 0 0 16,6 3 0-16,-5 1 0 0,4-3 1 0,-1-1-1 0,0 0 0 16,0-1-2-16,3 1 4 0,-4 0-1 0,6-2 0 15,1-1 1-15,0 1-1 0,-3 1 1 0,5-2 0 16,-3 3 2-16,4-2-2 0,-1 0 2 0,-4-1-1 15,3 2 0-15,-1-1 2 0,3 2-2 0,2 0 0 16,3 0 1-16,-6 0-1 16,-1-1 1-16,8 1 1 0,-5 4-1 0,-2-2 0 15,1 1 0-15,-1-1 0 0,3-2 0 16,-3 0 2-16,-4 7-3 0,-1-2 2 0,0-5 0 0,2 6 0 16,-7-1 1-16,7-2 8 0,-4 2-1 0,-1 1 1 15,3-3 7-15,0 1-9 0,0 0 5 0,-1-4-2 16,2 0-6-16,-2 0-1 0,-1 3-3 0,4-3 0 15,-5 0-1-15,1 4 0 0,-1-3-1 0,2 1 2 0,1 1-1 0,-7-2 2 16,3-1 0-16,2 2 1 0,-4 0 2 0,3-2-2 16,-2 0 4-16,0 1-4 0,2 1 1 0,-3-1-1 15,6-1-1-15,-5 2 0 0,2-2-1 0,0 0 0 16,-2 2-2-16,4-1 0 0,-4-1-1 0,5 0 2 16,-5 0-2-16,1 2 0 0,0-1 1 0,1 1-1 0,-1-2 3 15,4 1-1-15,-3 1 1 0,-2 1 1 0,0-1 4 0,8-1 0 16,-6-1 4-16,2 2-1 0,4 1 3 0,-5-3-2 15,-1 2 2-15,2-1-1 0,-1 2 2 0,-3-3-5 16,1 2 2-16,-1-2-1 0,0 3-3 0,-1-3 1 16,1 3-3-16,1-3 2 0,-1 0-3 0,-1 5 4 0,-1-4-1 15,6-1 0-15,-9 4 1 0,4-3 1 16,-2 2-1-16,5-1-2 0,-6 1-2 16,2-1 2-16,3-1-2 0,-2 1-1 0,1-1 1 15,-1 1-4-15,2-1 2 0,-3 3-1 0,3-4 1 16,0 3-1-16,-3-2-1 0,3 1 0 0,-6 1-1 0,7-1 2 15,-3 1 0-15,-2-2-2 0,-1 2 1 0,1 1-1 16,-2-3-1-16,6 2 1 0,1 0-1 0,-7-1 0 16,4 0 0-16,1 1 2 0,1 0-1 0,-3-2 0 15,1 3 2-15,-5-3-2 0,2 1 1 0,-1-1 0 0,-1 2-1 0,-1-3 0 16,-4 4-5-16,3-1 2 0,-2-2-3 0,1 1-4 16,-1-1-7-16,-2 1-1 0,3 1-9 0,-3-1-18 15,3-2-14-15,-4 1-9 0,1-1-29 0,3 0 2 16,1-1-23-1</inkml:trace>
  <inkml:trace contextRef="#ctx0" brushRef="#br0" timeOffset="17031.7">14902 15849 647 0,'-6'0'65'0,"3"0"-22"0,-1-3-19 0,1 3 20 16,3 0-45-16,2 3 4 0,-2-3 5 0,-2 0 3 15,-1 0 6-15,3 0 22 0,-3 0 0 0,3 0 2 0,-2 2 20 0,2-2-9 0,-7 0 1 0,2 0 0 16,5 0-13-16,0 0-11 0,-2 2-3 0,-4-2 2 16,0-4-14-16,6 4-3 0,-7 0-3 0,11 2-1 15,-4-2-3-15,0 2-2 0,-4-2-1 0,4 0-1 0,0 1-2 0,0 1-1 16,0 4 2-16,0-3-4 0,7 7 0 0,-7-4 1 15,4 3-2-15,6 5 2 16,2 4-1-16,-1-1-1 0,-1 0 0 16,-1 4 2-16,9-4-2 0,4 10 1 0,-5-4 0 15,7 6 1-15,-7-6 0 0,8 7 1 0,2-1 1 0,1-1 0 16,-3 5 0-16,-3-5-1 0,7 2-1 0,-6-3 2 16,1 0-2-16,-7-4 1 0,5-1 1 0,-5 0-3 15,4-1 4-15,-7-4-7 0,2 3-3 0,-4-4-2 16,2-2-9-16,-3 2-12 0,0-5-9 0,-3-2 0 15,-3 1-18-15,4 2-14 0,-5-7-6 0,0 2 1 0,1-1-18 0,-3-5 0 16,-1 4-7-16,-1-5 10 0,0 0 95 0,0 0-64 16</inkml:trace>
  <inkml:trace contextRef="#ctx0" brushRef="#br0" timeOffset="17432.81">15144 15724 785 0,'-6'3'55'0,"1"-3"-18"15,-1 1-53-15,3 1 149 0,0-1-166 0,0 3-28 16,3 0 0-16,1 1 1 0,-6 1-24 0,5 1 65 16,-4 2 5-16,2 0 2 0,2-1 69 0,-3 0 1 15,-5 2 4-15,3-1 7 16,4 1-4-16,-4-1-22 0,3-3-6 0,1 2 0 16,-9 5-24-16,3 2 1 0,-3-2-4 0,-2 1-3 15,4-1 1-15,0-4 3 0,-2 5-1 0,-2-1 1 16,10-2 2-16,-4-2-7 0,0 6 3 0,3-4-2 15,-15 7-5-15,6 3-3 0,1-2-2 0,-2 6 0 0,-1 0-3 16,-3 2-1-16,4 1-2 0,-3 2-4 16,5-3-1-16,-1 1-12 0,-2 2-7 0,-1-2-2 0,4 1-16 0,0-3-34 0,2-1-16 15,4 2-5-15,-1 0-43 0,1-7 2 0,5 7-23 16</inkml:trace>
  <inkml:trace contextRef="#ctx0" brushRef="#br0" timeOffset="17981.08">15929 15867 676 0,'-1'1'18'0,"-1"2"-28"16,0-1-1-16,-2 3-25 0,2-2-10 0,1 3-3 0,-1-1-22 0,0 1 55 15,1 2 9-15,-4 0-3 0,2-2 62 0,0-1 2 16,1 1 2-16,-4 4 9 0,3-3-2 0,1 1-18 15,-1-3-3-15,-2 3-7 0,2 1-17 0,2 1-5 16,-2-2-3-16,-4 0 3 0,4 1-7 0,0-1 5 16,-2 1-3-16,1-1 2 0,0 3 4 0,-2 0-3 15,0 2 0-15,1-1-1 16,0 4-4-16,1 0-1 0,-3 1-1 0,3 2-2 16,-3 1-2-16,3 1 6 0,4 4-2 0,-2-3 3 15,-4-1 3-15,3 4 1 0,-1-2 1 0,1-1-1 16,-1 3 1-16,4-3-5 0,0 2 0 0,0-2-1 15,4 2-5-15,-2-2 1 0,3 0 1 0,2-3-4 16,-3 4 1-16,0-2-2 0,3-2 0 0,-6 1 3 0,10-3-2 16,-3 1 0-16,3-3-4 0,0-1 1 0,5-3-2 0,-5-4-1 0,3 1-3 15,0-7-3-15,2 4-4 0,-4 0-17 0,3-2-3 16,-1-2-1-16,0-1-20 0,3-4-12 0,2-4-7 16,-2 0-1-16,2-6-15 0,0 1-3 0,2-9 57 0,-4-1-37 15,-1-3 76-15</inkml:trace>
  <inkml:trace contextRef="#ctx0" brushRef="#br0" timeOffset="18419.95">15544 16368 593 0,'-5'-1'63'0,"2"1"-62"0,3 0 14 16,-3-2 30-16,3 2-13 0,0-1-35 0,0-1 15 15,-2-1 9-15,1 1-2 0,-3-1 23 0,0 2 12 16,4-1 1-16,-5 1 5 0,5 1 11 0,0 0-15 16,0 0-6-16,-2 0 3 0,1 0-18 0,1-2-12 15,0 2-2-15,0 0-2 16,0-2-10-16,0 2-1 0,3-3-2 0,2 3-3 16,-4-1 2-16,7 1-2 0,-3 0-1 0,3 0-2 15,1 0-3-15,7 0 1 0,-2 0-2 0,0-2-1 16,5 2-2-16,-2 0 0 0,-2-1-1 0,8-1-1 15,1 0-3-15,-10-1-12 0,8 3-3 0,-2-3 0 16,7 0-16-16,-6 0-30 0,9-2-21 0,-7 0-6 16,4-2-41-16,4-3 2 0,-2-1-30 0</inkml:trace>
  <inkml:trace contextRef="#ctx0" brushRef="#br0" timeOffset="18783.27">16834 16191 848 0,'0'1'60'0,"3"2"-81"0,5 1-18 0,-5 2 55 16,6 3-97-16,-2 1 21 0,8-1-1 0,-2 2-6 15,6 0 25-15,-10 2 55 0,-3-2 12 0,7 0 8 16,-2 0 54-16,-5-2-1 0,-1 1-41 0,1 2 20 16,-4 2-24-16,4-1-10 0,-3 0-10 0,5 1 7 0,-6-2-26 0,-2 3-2 15,1 0-1-15,-1 1 0 0,0-2-4 0,-1 0-1 16,-2-1-4-16,-2 1 1 0,2 2-4 0,1-4-23 15,-12-4-11-15,8 3-4 0,-1 2-29 0,-4-4-53 16,0 1 96-16,-6-7-48 0,-2 0 85 0</inkml:trace>
  <inkml:trace contextRef="#ctx0" brushRef="#br0" timeOffset="19653.8">17538 15492 1094 0,'-6'5'17'0,"0"0"-61"0,3 1-1 0,-4 2-94 0,3 5 119 15,-22 65-211 1,36-86 17-16,-29 22 238 16,13 1-26-16,-2-1 168 0,0-2-132 0,2 1 110 15,-4 4-47-15,7-3-35 0,-3 1-22 0,1 0-8 16,0-1-37-16,1 1-4 0,0 0 0 0,3-1-3 0,-1-4-3 16,2 4 11-16,-1-3 2 0,1-3 2 0,0 0 9 15,0 0 1-15,0 1-1 0,0-4 3 0,0 4-3 0,1-1-3 16,1-6-2-16,-2 7 0 0,5 2-4 0,1-3-2 0,-4-3 2 15,2 4-1-15,4-1-1 0,-5-2 0 0,7 7 0 0,-4 0 0 16,2-7-1-16,1 3 1 0,2 4 2 0,-4 3-3 16,4-5 1-16,1 0-3 0,1 0-3 15,-4-2 5-15,-1-1-7 0,1 1 3 0,-1 1-2 0,2-7 0 16,-2 3 3-16,3-3 3 0,-3-1 3 0,-2-2-1 16,3 1 4-16,5-2 2 0,-9-7 5 0,3 5-3 0,5-3 4 0,-9 4 2 15,7-3 2-15,-3-1 4 0,-2 0 2 0,-6-2-5 16,10-2 0-16,-4 4 2 0,-4-5-3 0,-2-1-2 15,3-3-3-15,0 0-5 0,-3-4 0 0,3 8 1 16,5 0-1-16,-8-8-4 0,-1 6 2 0,1-1-3 16,-7 0 1-16,7 5-1 0,-3-1-5 0,2 1 3 15,-7-2-5 1,4 4 2-16,4 0-2 0,-3 0 0 0,5 3-1 0,-10 0 4 16,13 1-3-16,-1 0 1 0,-4 1 4 0,2 1 0 15,-2-1 1-15,0 2 1 0,-2 0 1 16,2 0 1-16,-9-1 1 0,6 2 2 0,3 1-5 0,-5 1 1 15,5 0-1-15,6 2 3 0,1 0-3 0,-6 3 0 16,4-1 0-16,-5 0 1 0,0 2 1 0,8 2-1 16,-8 2 0-16,-5 2-1 0,0 1-1 0,5 1 1 0,0 4-2 0,2-1 1 15,0 4 0-15,-1 1 0 0,-1-4 1 0,5 1-2 16,-2 4 0-16,0-1 2 0,-1 4-3 0,-2-2 0 16,-3-2-1-16,0 1-1 0,4 6 0 0,-1-2 1 15,-8 0 1-15,3-2-1 0,1 2 0 0,-4 0 2 0,8-2 1 16,-11 2 0-16,6-2 0 0,0-3-3 0,5 2-2 31,-4-2 3-31,-4-1-5 0,6 0 2 0,-6 1-2 0,2-8 0 16,0 2 1-16,-7 1 5 0,4-4-3 0,-1 0 2 15,7 0 3-15,-5-4 0 0,4 2 1 0,-7 2-1 16,1-3 0-16,5-1 1 0,-2 2 0 0,0-3 2 0,-5 0-1 16,-1 0-1-16,5-3-2 0,0 2 3 0,-1-2-3 0,-4 1 1 15,1-3-2-15,-1 2 2 0,1-3 0 0,-2 1-10 16,1-1 7-16,0 0-5 0,-1-1-2 0,0-1-11 0,-3 2 3 0,1-2-41 15,0-1 0-15,-4 1-77 0,1-3 109 0,-3-2-47 16,5-1 74-16</inkml:trace>
  <inkml:trace contextRef="#ctx0" brushRef="#br0" timeOffset="20370.86">18334 16199 828 0,'-1'7'98'0,"1"-2"-174"0,4 3 65 0,-4 0-22 16,-1 0 4-16,-2 1-29 0,3 1 21 0,0-1 31 15,0 1 33-15,0 1-27 16,-5-2 57-16,2 2-10 0,0 0 3 0,1 2 3 16,-6-2-14-16,8 1-13 0,-1 1-5 0,-6-2-3 15,3 3-15-15,1-1 1 0,3-1-2 0,-2 1 3 16,2-1 0-16,-3 2 6 0,3 2 2 0,0 0-3 16,-6-4 7-16,6 7-4 0,-5-8-1 15,-2 3 3-15,7 2-6 0,-7-5-3 0,-4-1-1 0,3-1-1 0,1 4-2 16,-2-4 3-16,7 5 0 0,-2-1 1 0,-1-2 3 0,2 0 1 0,3 0-1 15,-3 3 3-15,-4-1 0 0,3-5 2 0,1-1-1 16,-1 3-1-16,1 1 0 0,0-2-4 0,2 1 4 0,1-4-2 16,1-3-3-16,1 5-1 0,-1 1-1 0,-1-1 4 15,3-3-1-15,4 1-3 0,-6 1 2 16,2-1-2-16,-3 3 0 0,2-1 5 0,6-2-3 0,-5 1-3 16,5-1 3-1,-3 0 0-15,1 1 3 0,-1 1-3 0,6-4-1 16,0 1 0-16,-10 0-1 0,2 1 2 0,7-3-2 0,2 3-1 15,-1 1-3-15,0-4 6 0,-6 0-4 0,8 0-1 16,2 0 1-16,6 0 1 0,-13 1 0 0,0-1 0 0,7-2 5 0,-1 2-6 16,4-1 4-16,-2 1-3 0,1-1-3 0,0-1 5 15,2 2-6-15,5 1 1 0,-4-3-5 0,-1 1 1 16,5-2-2-16,-7 0-6 0,5 0 1 0,-5-2 0 16,4 1-6-16,1-3-15 0,-4 1-8 15,6-1-3-15,-5-3-19 0,1-1-45 0,2-3-30 0,-1 0 38 16,1-3 99-16,11-1-85 0</inkml:trace>
  <inkml:trace contextRef="#ctx0" brushRef="#br0" timeOffset="20887.91">17914 16521 776 0,'-1'0'61'0,"1"0"-60"16,-2 0-24-16,2 0 23 0,0 0-1 15,0-2-73-15,0 1 45 0,0 1 8 0,0 0-8 0,0 0 53 16,0 0 12-16,0 0 9 0,0 0 8 0,2-2 10 16,1 4-24-16,3-2-6 0,-3 0 1 0,5 0-26 0,-2-2-4 15,5 2-1-15,2 3-4 0,1-3-3 0,5 0 4 16,-2 4 0-16,9-4 1 0,-1 3 4 0,5-2-3 0,4-1 2 0,1 0-2 16,3 2 0-16,2-2-1 0,0-2-1 0,-1 1-1 15,10-4-2-15,-5 2-14 0,3-3-16 16,0-4 0-16,-3 2-24 0,4-1-82 0,-4-5 111 0,3-2-45 15,-11 0 73-15</inkml:trace>
  <inkml:trace contextRef="#ctx0" brushRef="#br0" timeOffset="32784.39">1599 17432 350 0,'3'-5'84'0,"2"0"-24"15,-3 2-4-15,2-2 12 0,1-1-71 0,0 0 6 16,-4-4-6-16,9 4 2 0,-9-5-2 0,7 2 0 15,-3-1 3-15,-3-2 5 0,1 12 3 0,0-5-2 16,2 3 7-16,-2 1 15 0,1-1-1 0,-2 1 3 16,-2-1 13-16,2-1-8 0,-2-2 4 0,1 5 2 0,-2-4-9 0,1-1-6 15,0 3-1-15,0 2-3 0,-2 2-4 0,4-2-1 16,-1-2-3-16,-1 2-3 0,0 0-1 0,0 0-2 16,0 0-4-16,2-1 2 0,-2-1-6 0,1 2 0 15,1-1 0-15,-1-3 1 16,4 4-1-16,-3-1-2 0,1-1 2 15,3-1 0-15,-1-3-2 0,-2 3 0 0,5 3-2 0,-2-5 1 0,4-1-1 0,-1 1 2 0,2-3-2 0,2 3 1 16,-4-1 1-16,7 0-1 0,-4-5 2 0,3 3 0 16,-4-2-1-16,3 1 0 0,-2 1-1 0,1 0 3 15,-4 0 0-15,7 2-1 0,-3 1 0 0,1 2-1 16,0 2 2-16,-1-6 0 0,1 7 0 0,-2-1 0 0,6 2 1 16,-6-2-1-16,2 1 0 0,7 1 0 15,-7-1 0-15,3 5-1 16,-4-3 0-16,6 1 0 0,-5-2 1 0,-1 4 2 15,4 0 1-15,-9 0-2 0,7-1 4 0,1 1 0 16,3 3-2-16,-8 1 1 0,3-1 0 0,-1 6-2 0,-2-3 4 16,-3-1-3-16,-1 1 1 0,-5 3 2 0,1-2 3 15,2-2-1-15,-3 6 3 0,-1-7 3 0,-1 7 0 16,0-2 1-16,-6 2 2 0,3 1-5 0,-1 2-1 0,-5-3 5 16,-2 1-6-16,-5 0 1 0,1 1-3 0,-1 0-1 0,0 3 1 15,-1-2-2-15,-7-2-1 0,9 7-2 0,-6-2-2 16,2 0-1-16,-3 0 1 0,2 0 0 0,-4 0-1 0,-1 0 1 15,1-2-1-15,1-1 2 0,-1-2 0 0,4-1 0 16,-2 0 2-16,1-2-3 0,2-1 3 0,0-2-3 16,2 3 1-16,1-3 2 0,-1-2-3 0,0 5 1 15,3-4 0-15,1 1-1 16,2-3 1-16,2-4 2 0,-1 6 1 0,1-2-1 16,-2 1 2-16,6-3 3 0,-4-2 1 0,5 0-2 15,-5 4 2-15,4-3-3 0,-3 1-1 0,7-3 5 16,-2-3-5-16,3 2-1 0,0 4-1 0,-3-3 0 15,3 0 1-15,0-1 0 0,3 0 0 0,0-1-1 16,2 5 1-16,1-4 0 0,0 4 0 0,4 1 1 16,-3-4 1-16,4 6 0 0,1-4 1 0,2 4-2 0,1 1 2 0,1-1-3 15,-2 1 3-15,4-1-3 0,0 2-1 0,1 2-2 16,3 2-2-16,-1-5 4 0,-2 2-3 0,3 1-1 16,-2 0-1-16,2 1 0 0,0 0 0 0,-1 0 1 15,-1 0 2-15,4 0-4 0,-5 1 2 0,4-1-1 16,-1-2-2-16,-5 1-2 0,7-1-3 0,-3 3-28 15,1-3-11-15,-2-1-4 0,4 0-36 0,-10 2-63 0,9-4 111 0,3 1-57 16,-1-4 96-16</inkml:trace>
  <inkml:trace contextRef="#ctx0" brushRef="#br0" timeOffset="47145.73">21024 17381 798 0,'-3'0'0'0,"1"-1"261"16,2 1-282-16,4 0-8 0,-1 0 12 0,0-3-14 16,3 3-1-16,4 0 16 0,-4 0 0 0,2-2 1 15,-4 1 16-15,4-3 11 0,-8-2 5 0,2 3 1 0,1-5 11 16,2 5 1-16,-4-3 1 0,1 6-1 0,-2-5-1 0,1 3-10 15,1 2-3-15,0 0-1 0,4 0-13 0,0 2-1 16,0-2-2-16,-2-2 1 0,2 2 0 0,-1-1-3 16,4 1 2-16,-1 3-2 0,0-1 2 0,-7-7 1 15,10 3 1-15,-4 2-2 0,1 2 2 0,3-2-1 16,-5 3 0-16,3 2 0 16,2-1-2-16,2 7-1 0,-7-1-1 0,4 1 0 15,-1-2 0-15,2 4 3 0,-3-1-2 0,0-1 1 16,1 4 2-16,-1-1-2 0,0 2 2 0,0-4 0 15,-3 4-1-15,-2-4 1 0,0 3 1 0,2-1-1 16,-4 0 1-16,-1-2-1 0,0 1 0 0,0 1 2 16,0 0-2-16,-1 1-2 0,-6 2-1 15,1-1 1-15,-5 1-1 0,1 2 0 0,3 0 0 0,-11-1-2 0,4 3 2 0,-3 3 1 16,-5-6 1-16,0 1-2 0,-3 2 1 0,-2 4 3 16,-3-2-1-16,3-4 1 0,-7-1 3 0,4-3-2 15,-2 6 1-15,2 1 0 0,4-5-1 0,-1-3-1 16,0 2 3-16,2 0-3 0,1 3 1 0,2 0 1 15,-3-7 1-15,2-1-2 0,4-1 2 0,-3 1-1 0,6-2 3 16,-4-3-3 0,2-1 2-16,3-2 0 0,0 2 0 0,1 0-3 15,2-4 0-15,2 2 2 0,-1-1-4 0,8 1 3 16,-5-1-3-16,5-1 1 0,3-1 1 16,0 0-2-16,0 0 0 0,-8 2-1 0,7-4 1 0,1 2-1 0,0 0-1 0,1-1 3 15,4 1 2-15,-2 3-1 0,6 0 4 16,1 2 2-16,-1-1-1 0,2 1 4 0,2 0-1 0,0 1-3 15,-1 0 1-15,4 1 0 0,-2 1-3 0,3 1-2 0,-3 0-1 16,2 2 1-16,2 2-1 0,-1 0 6 0,0-1-2 0,0 2-2 16,4-1 6-16,-1 3-3 0,2-1 2 0,-3 0 2 15,0 0-4-15,5 3 0 0,1-4 1 0,-8 0-3 16,2 0 2-16,-5 2-5 0,-1-2 2 0,10-3 3 16,-8 8-6-16,-3-5 0 0,1 3-1 0,4-3 0 15,0-3 1-15,-1 2-2 16,0-2-5-16,-5 0-3 0,4-6-3 0,0-1-25 15,-4 3-13-15,0-1-4 0,-2 3-32 0,4-2-55 16,-5-3 100-16,1-2-47 0,2-2 88 0</inkml:trace>
  <inkml:trace contextRef="#ctx0" brushRef="#br0" timeOffset="47963.66">21682 17611 1166 0,'-2'0'53'0,"-4"0"-27"0,6-1 0 0,0 1-23 15,1 0-24-15,-1 0-9 0,0 0-22 0,0 0 28 0,0 1-2 16,8 2-5 0,-8 0 29-16,-1 2 19 0,1-2 8 0,3 5 8 15,-3-3 16-15,1 6-8 0,-1-2 5 0,-6 2 1 16,1 2-8-16,2-1-14 0,-6 4-3 16,4 0-3-16,3 3-12 0,-2 1-5 0,4 4-2 0,0-1 0 0,0 4-2 15,-2-2-1-15,2 4 1 0,0-3-4 0,-3 4 3 16,-8 2 3-16,8-7-3 0,3 0 3 0,-8 0 0 15,3-1 0-15,-1-1 0 0,4 1 4 0,7-8-2 0,-2-2-7 0,-6 5 0 16,-2-4 1-16,13 0-7 0,-8-3 1 0,0 1-3 0,0-2-3 16,0-2 3-16,5 1-2 0,0-6 0 0,-2 1-3 15,-5 0 0-15,4-4-5 0,-2 1 3 0,1-2-4 16,-1 0-2-16,-1 0 6 0,1-2 2 0,0-1-1 16,1-1 8-16,-1-3 3 0,10-2-2 0,-9-2 5 15,-2-3 1-15,2-2 0 16,-1-1-1-16,2-1 0 0,-5-2-1 0,3-2 1 15,-2-5-1-15,-2-1 1 0,4 0 1 0,4-2 3 16,-2-2-1-16,-1-1-2 0,6 2 3 0,-7-1 0 16,3 4 0-16,-2 0 1 0,3 1 0 0,3-1-5 15,-2-1 0-15,0 2 2 0,3 2-6 0,4 0-7 16,-10 0-2-16,9 3-3 0,-2-2-8 0,-4 4-5 16,8 1-1-16,-1 0-4 0,1 2-5 0,1-2 2 0,8 0-5 0,-3 0 6 15,3 4-3-15,3-1 3 0,-3 3 3 0,-3-1 0 16,5 1 4-16,-1 4 9 0,-1 0 1 0,-1 2 3 15,2 1 10-15,-2-3 5 0,-2 5 4 0,4-2 2 16,-1 5 8-16,-3-3 10 0,0 4 4 16,0-1-2-16,-2-2 12 0,2 9-2 0,-2-6 4 0,-4 6-2 15,6 4-1-15,-4 1-6 16,3-2-1-16,-6 7 1 0,7 1-6 0,-3 0-2 16,-3 6-1-16,1-1 2 0,-3 1-1 0,4 1 8 15,-4 1 0-15,2 3 0 0,1 1 9 0,-1-1 5 16,1 0 3-16,-3 0-2 0,3 2 8 0,-4-3-3 0,-7 6 0 0,5-5 2 0,-7 2-2 15,1-3-1-15,-2 3-3 0,0-3-1 0,-3-1-3 16,-2 4-7-16,8-6-4 0,-3 4 3 16,0-6-11-16,-3 3-3 0,-2-4 0 0,2 1-3 0,-3-2-2 15,1-2-3-15,3-1 0 0,-9-1 2 0,8-1-3 0,-3 0-12 16,4 0-20-16,1-2-6 0,1-1-22 0,-2 1-135 16,-4-4 163-16,1 4-61 0,2-5 87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8:55:43.1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17147 13133 399 0,'-8'-3'109'0,"0"-2"-40"16,5-1-6-16,-4-1 13 0,4 0-117 16,3-3 13-16,0 1-17 0,-1-4 32 0,1 1-2 0,-2 1-3 15,2-2 36-15,0 2 15 0,-6 0 5 0,1 0 1 16,-3 2 14-16,7 1-11 0,-2 0-3 0,-10 0 5 16,4 2-16-16,4 1-6 0,-5-1-3 0,-1 1-1 15,4 0-6-15,-6 2-2 0,4-2 1 0,-4 2-4 16,0 0 0-16,-2 1 1 0,-4 1-2 0,3 1 0 0,2 0-1 0,-2 3-4 15,-6 0 0-15,6 2 0 0,-2 1-4 0,0 0-1 16,2 2-1-16,-6 2 3 0,5-1-3 0,-3 4 2 16,-1-2-1-16,4 0 4 0,1 0 1 0,-4 3 2 15,1-3 0-15,-3 0-3 0,5 3 2 0,-5-3 6 16,6 3-2-16,-6 4-2 0,0-1 2 0,1 0 2 16,-1 4 2-1,2-2 1-15,1 1 0 0,-1-1 2 0,-2 3 0 0,1-2 3 16,-1-2-2-16,-3 1 2 0,8 1 0 15,-5 0 3-15,3 4-1 0,-6 3 0 0,4-4-2 0,1 1 2 16,-1 3-2-16,5 3-7 0,-2-4 1 0,-3 3 0 16,-1-3-6-16,2 1 1 0,-1 1-1 0,1 1-1 0,1-1 3 15,-3 0 3-15,1 4 2 0,3-4-5 0,0 2 4 0,-2 1-4 16,6 1 2-16,-7-1 1 0,4 2-5 0,-2 0 0 0,2-1-1 16,-2 3 3-16,-2-1-2 0,4 1 1 0,0-2-1 0,-1 1 0 15,6 1 1-15,-10 0-2 0,8-1 3 0,0-1-5 16,-1 2 1-16,3 1-1 0,-1-1-1 0,1-1 0 15,-1 2-1-15,2 1 0 0,2-6-4 0,1 0 4 16,6-1-1-16,-6 5 2 0,5-2 0 0,-2 0-1 16,-1-2 2-16,8 3 2 0,-2 0 0 0,-2 4 0 0,-6 0 0 0,0-2 0 15,2-2 1-15,5 3 1 0,-3-1 0 0,-5-3 0 16,3 0 3-16,-1 5-3 0,4-1 3 0,3 1-3 16,2 1-1-16,-5-1 2 0,3 1-4 0,-2 4 2 15,2-2-3-15,5-3 1 0,-2-2 0 0,3 0-2 16,-3-1 1-16,2-2-1 0,1 1-2 0,9-1 2 15,3 0 1 1,-11 2-1-16,7-2 0 0,0 3 0 0,2 2 0 0,3 0 2 16,-7-5-2-16,2 3 0 0,1-2-2 15,7 1 2-15,-7 1 1 0,1-3 1 0,6-1-1 0,-5-6 0 16,7 9 1-16,-5-4-1 0,0-2-1 0,1-4 0 16,-3 0-2-16,7 0 1 0,-7-3-2 0,4 0 3 15,-2-1 3-15,0-1-3 0,-1-1 0 0,1-3 0 16,-3 0 0-16,6 1 0 0,-5-1 0 0,1-4-1 0,-1 1 1 0,-3-5 0 15,0 4 0-15,8-1 0 0,-6-1 1 0,-7-6-2 16,6 0-1-16,0 0-1 0,-2-1-1 0,4 2 2 0,1-5-1 16,-4-3-1-16,0 3 3 0,5-2 0 0,1-1 0 15,-7 0 2-15,10-2 2 0,-10-1-3 0,3 3 1 16,-4-2-1-16,9-3 0 0,-4-3 0 0,-3 0-3 0,3-1-3 31,1-1 2-31,5-3 1 0,-5-1-3 0,4-3 1 16,-3-2 0-16,3 1-2 0,-4-2 3 0,4-6 0 0,0 4 0 15,-3-2-3-15,3-3 4 0,0 1-4 0,-4 0 0 0,7-2 2 16,-9-2-3-16,2 4 1 0,-2 1 0 0,0-5 4 16,-5 3-2-16,2 0 4 0,2 0 1 0,-5 2 0 15,4 0 1-15,-6 0 3 0,4-2-1 0,-2 3-3 16,7 0 2-16,-6-3-2 0,-3-1-2 0,6-1 2 0,-6-1 0 0,9 0-3 16,-4-4 1-16,4-1 2 0,-4 2-1 0,4-4 0 15,-3-1 0-15,-1-3 0 0,2 2-1 16,0-5 2-16,0 7-1 0,-2-2 1 0,-4-2 3 15,-1 0-1-15,3 3 2 0,-6-2-1 0,3 3 0 0,-7 0 3 16,3 1-2-16,-1 1 0 0,0 5 3 16,0 0-4-16,-3 0 3 0,2-3 1 15,-2 3-2-15,0 5 0 0,1-2-1 0,-1-2 2 16,-3 2-3-16,1-1 0 0,-2 1 0 0,2 0 0 16,-1 2-1-16,0-2 2 0,-3 2-1 0,1-2-3 15,2 0 1-15,-4 0 0 0,4 2-1 0,0-2 3 16,-3 1-3-16,3 3-2 0,-2-6 2 0,-3 2 0 15,7 0 3-15,-6 1-3 0,3 0 0 0,-1-2 0 16,-1 1 0-16,2-2 1 0,-2 4-2 0,4-2-1 0,-2 2-1 0,2 3 0 16,-6-4 0-16,7 1 0 0,-1 3-1 15,1 0 3-15,1 0-2 0,-2-1 2 0,0 1 0 0,-2-1-2 16,1 0 1-16,-7 0-5 0,2 1 2 16,0-2-1-16,-1 3-4 0,3-1-1 0,-12-3 0 0,11 4-3 15,-6 1 1-15,10 5 2 0,-10-2-1 0,1 4 0 0,1 2 0 16,-2-2-3-16,7 11-1 0,-2-2 0 0,-2 0-5 0,-7-2-7 0,8 6-12 15,-4-4-6-15,2 4-14 0,2 2-63 0,2-1 96 16,1 7-40-16,5 3 67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8:56:31.5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11876 9405 316 0,'-10'-9'-27'0,"5"6"35"0,4 3-7 15,1-2-22-15,-2 2 5 0,2 2-5 0,-1 1-18 0,-1-3 18 16,-3 8 3-16,4-4-7 0,-1 4 25 0,1-2 17 16,-4-2 6-16,-1-4-1 0,3 3 18 0,-1-3-2 15,-2 0-2-15,1 0 5 0,-4-3-7 0,6 1-8 16,-3 2 0-16,2 0 1 0,3 3-9 0,-2-1 2 15,-4-1-1 1,7 1-2-16,-1 1 3 0,-1-3-6 0,-1 0 1 0,-2 0-1 16,4 0-6-16,-2 0 2 0,-5-2-3 0,6 2 1 15,1 0 0-15,1 4-1 0,0 0-2 16,0-4 2-16,-2-1-2 0,2 1 0 0,2 1 3 0,-1-1-3 16,-1 0 2-16,2 2-1 0,4-2 3 0,-4 1-3 15,2 1 0-15,6 0 1 0,-2-1-2 0,0 2 1 16,-1-1-1-16,4-1 2 0,-4-1 0 0,4 2 0 0,1 3 2 0,-1-5 0 15,2 1-2-15,-1 1 4 0,3-1-2 0,-1-1 1 16,0 0-3-16,0 0 1 0,3-1-1 0,-1 1-2 16,1-5 0-16,1 4-2 0,-1-3-1 0,3 4 1 15,-1-4 2-15,-1 2-2 0,4-4 2 0,0 4 1 16,-3 2-2-16,-1-1 2 0,-3-1-1 0,8-1 0 16,-6-2-2-16,7 2 0 15,-5 3-1-15,1-5-1 0,2 2 2 0,7-1-1 16,-4 0-1-16,0 0 1 0,-1 1-1 0,2 1 0 15,-2-1 0-15,3 0 0 0,0 1-1 0,-4-1 0 16,2-3 0-16,2 2 0 0,0 4 3 0,-1-3-5 16,-2 0 6-16,1 3-3 0,-4 0 1 0,1-1 1 0,3 2-3 0,-3 2 1 15,2-3 1-15,-2 0-2 0,4 0 3 0,-4 0 2 16,2 2-1-16,1 3-1 0,-12-5 2 0,4 0 1 16,3 1 1-16,-2 4-2 0,-4-2 0 0,8 2 0 0,-2-5-2 15,-2 0 4-15,7 8-5 0,0-2-1 0,-6-6-1 16,1 2 3-16,2 2-3 0,-6-2 1 0,3 1-1 15,1-3 5-15,-4 0 0 0,3-2-1 0,0 6 3 0,1-4-4 16,-2 0 3-16,4-2-1 0,-4 2 1 0,3 5-2 16,3-5 1-16,-4-3-1 0,0 1 0 0,6 2-1 0,-4-2 0 15,-4 2-1-15,9-6-1 0,-6 1 1 0,-4 2-1 0,8 3 0 16,3 0-1-16,-10-6 2 0,2 4 0 0,5 2-2 16,-4 0 3-16,6 2-3 0,-4-2 1 0,-2 0-1 15,-3-3 5-15,8 3-5 0,-4 0 0 0,-5 0 2 16,2-3 0-16,0 1 2 0,3 2-1 0,-5 2 0 15,0-2 1-15,4 0 0 16,-7 0 1-16,8 0 2 0,-6 3 0 0,-1-2-2 16,3 1 4-16,-3-2-1 0,1 0-2 0,-2 0 0 15,5 2 0-15,0-2-1 0,-3-2 2 0,3 2-2 16,1 0 1-16,-3-2-2 0,7 2 1 0,-7 0 0 16,2 0-2-16,-1 0 2 0,5 5-4 0,-1-2 2 15,-1-1 0-15,5 1-3 0,-10-3 2 0,8 2 1 16,2 4-3-16,-2-1 0 0,-2-4 0 0,-3 2 2 0,3 0 1 0,-3 1-2 15,3 0 2-15,-3-4-2 0,-5 0 2 0,2 2 0 16,-2-2 1-16,1 5-5 0,4-1 3 0,-3-1-1 16,0 2 2-16,4 0-2 0,-4 1 0 0,6-4-1 15,-3 2 0-15,1-2 3 0,1-2 0 0,1 3-2 16,-6 0-1-16,4 4 3 0,-4-6-1 0,3 4 3 16,-4-5-2-16,4 5-3 15,-1-2 4-15,-3 0 0 0,6-3 1 0,-4 0-3 16,2 0 2-16,-7 1 0 0,9-1-1 0,-7 0 0 15,-1 0 1-15,-2 0-13 0,-2-1-11 0,-3-1-7 16,4-1-18-16,-1 2-87 0,-4-4 109 0,4-1-41 0,2-1 64 16</inkml:trace>
  <inkml:trace contextRef="#ctx0" brushRef="#br0" timeOffset="2105.23">18910 9385 438 0,'-3'-11'31'0,"0"3"2"0,3 1-34 0,0-2 112 16,-3 3-111-16,6-1-12 0,-3 3-6 0,1 1 3 16,-1-2-11-16,0-1 23 0,0 4 1 0,-4 0-2 15,8-2 25-15,-8-3-5 0,4 6 3 0,-2 1 3 16,0-2-6-16,-1 4-6 0,3-2-3 0,0 1-3 0,-3 1-4 0,9-2 0 16,-7 0 0-16,1 0 1 0,3-2 1 0,2 1 7 15,1-1 5-15,-6 2-3 0,3 2 11 0,-3 1 1 16,3 2 4-16,-1-5 0 0,1 0 3 0,-3 0-2 15,-5 0-2-15,1 0 1 0,4 1-5 0,0 1-1 16,-4-1-3-16,4 4 0 0,0-3-4 0,0-1-4 16,2 1 1-16,1 3 0 15,-3-5-5-15,3 0-3 0,-1 0 1 0,4 0-1 16,-4 0-1-16,2 4 0 0,0-2 0 0,-3-1-2 16,1 3 2-16,-2 2-1 0,9-5 0 0,-9 6 0 15,6-4 0-15,-1-3 0 0,3 5 1 0,0-1 0 16,3-1 1-16,-6-4-1 0,2 2-1 0,0 1 3 15,-1 3-2-15,0-2 1 0,4-2 4 0,2 3-6 16,1-1 6-16,1 2-2 0,-1-2 3 0,2 1 0 0,1-2 0 0,5 4-2 16,-7-4-1-16,0 1-1 0,5 2 0 0,0-1-3 15,1 1 0-15,-1-2 0 0,1 2-1 0,2 0 2 16,-1 1 0-16,-1-4 0 0,2 1 5 0,-1 0 1 16,1 0-3-16,-2 2 7 0,1-2-2 0,1 0-2 15,0-1 3-15,-3 4 0 0,4-5 0 0,4 3 1 0,-7-3 1 16,7 1-5-1,-6-1 5-15,1-1-5 0,4 5 1 0,0-5-2 16,-3 0-4-16,-9 0 0 0,13-2-2 0,-3 2 1 16,1 0-1-16,0 0 3 0,-6-3-3 0,6 3-1 0,2 0 2 15,-2 0 0-15,-1 3 0 0,-1-3 1 0,1 0 0 0,1 0-2 16,-3 0 0-16,0-3 1 0,2 3-1 0,-1-3 1 16,2 0-1-16,0-2 0 0,1 4 1 0,-4-2 0 15,-3-1 1-15,3 3-1 0,1-1 1 0,-4 1-2 0,0-1 2 0,-2 2-3 16,4 0 1-16,-2-1 0 0,3-4 0 0,-7 0-1 15,3 4 1-15,2-3 1 0,1 3-1 0,-3-1 0 16,-2-1 0-16,3-2 2 0,0 5-2 0,3-1 0 16,-3-2-1-16,1 1 0 0,1-1 0 0,-4-2 1 15,0 5-1-15,4 0 0 0,-4-4 2 0,3-3-2 16,-5 6 2-16,0-2 0 0,1 1-1 0,3-1 3 0,-5-3-1 0,0 4-1 16,0 0-2-16,4-1 1 0,-1 0-1 0,-1-2 2 15,-4 5-1-15,4 2-1 0,0-2 3 0,1-3-4 16,0 0 1-16,-6 3 2 0,4 0-3 0,-1 1 0 15,6-1 0-15,-4-5-3 0,8 5 3 0,-2 4 1 16,-7-3 1-16,10 1-1 0,-1-2 1 0,1 1-1 16,-1-1 1-16,-2 0 4 15,-2-1-1-15,-1 1 0 0,3 0 2 0,2 3-5 16,-4-5 6-16,-1-1-1 0,2-2 1 0,-3 4-2 16,3 1 2-16,-4-2-2 0,4-1 0 0,-6-3 1 15,4 1-2-15,-1 4 1 0,-1 2-2 0,2-1 3 16,-2-3 0-16,2-3-2 0,-2 6-4 0,-1 0 4 15,0 0-3-15,-2 0 0 0,6-7 1 0,-9 1-2 16,5 5 1-16,-3-1 0 0,-1-4 5 0,5 3-6 0,1-1 3 0,1 0-1 16,-10 2 0-16,8 2 0 0,5-5-2 0,-6 5 1 15,8 0-1-15,-7 2 1 0,0-7-1 0,-1 2 1 0,8 2-1 16,-7 2-2-16,2 1-1 0,-2-5 3 0,-1-1 0 16,1 4-1-16,2 0 1 0,1 0-2 0,-2 0 2 15,-1-3 2-15,4 2-3 0,-6 1 1 0,6-3-4 0,-6-2 3 16,6 5 0-1,-4 0 2-15,-3 0 1 0,2-2-2 0,5 2 2 0,-7-3-2 16,-2 2 4-16,4-1-4 0,-7-3 0 16,7 2 0-16,3 3 0 0,-2 2-1 0,-6-2 0 15,7 4 2-15,-1 0 0 0,0-4 0 0,-1 1 1 0,3-1-2 16,-3 0 0-16,-4-3 4 0,1 1-3 0,-1-2-1 16,3 4-2-16,-4 3 2 0,4 0 0 0,-5-1 2 15,-6 1-1-15,7-2-1 0,0 1 2 0,-6-1 0 0,5 1-1 0,1-7 2 16,-8 4-2-16,6 1 1 0,-3 0-2 0,1 0 3 15,-3 0-1-15,4 1-2 0,-3 1 1 0,-2 4 1 16,5-4-2-16,-6-2 0 0,4 0 0 0,-3 4-1 16,-1 0 1-16,-1-3 0 0,1-1 0 0,-1 2-3 15,3 2 2-15,-3 1 0 0,-1-5-1 0,0 2 2 16,2 1 0-16,-2 0-7 0,0 0 2 0,0 0 1 0,0-3-7 0,0-1-2 16,0 1-10-16,0 1 0 0,0-1-6 0,0 0-22 15,0-1-14-15,0-1-7 0,0 1-29 0,0-1-65 16,-2-1 119-16,7 0-57 0,3-5 104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8:57:35.8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9872 7033 236 0,'-7'0'-22'0,"6"0"4"0,-1 0 10 0,-1 0-17 0,-2 0 26 15,2 0 1-15,2 0 0 0,-1 2-2 0,-1-2-1 16,0 1 0-16,0-1 8 0,1 2 7 0,2-2-3 16,-3 1 12-16,3-1 7 0,-2 0 1 0,-6 0 3 15,8 0 5-15,-1-1-5 0,-5 1-2 0,2-2 0 0,1 1-6 16,0 1-6-16,-2-2-1 0,4 2 1 15,-2-1-5-15,0-1 0 0,3-1-1 0,-5 1 0 0,2 1-1 0,1-4-2 0,-4 2 1 16,1-2-2-16,4 2-1 0,-4-2-2 0,-3 1 2 16,-2-1-3-16,6-2 0 0,-7 1-2 0,8 0-3 15,-7 0 4-15,-1-2-5 0,6 1 3 0,-2 0-2 0,-4 0 1 16,-2-1 3-16,0 2-2 0,-5-2 0 0,-1 2 0 16,4 0-1-16,-8-2 2 0,6 0 1 0,2 2-5 15,0-4 5-15,-4 4-2 16,5-3 0-16,-4 1 1 0,-4 0-3 0,5 1 3 15,-7 1-1-15,-1-3-1 0,3 4 2 0,3-3-1 16,-3 3 0-16,0-1 2 0,3-2-3 16,-3 0 0-16,4-1-1 0,-3 6 1 0,4-7-1 0,-4 3-1 15,6 0-1-15,-1 1 1 0,-3-2-1 0,3 2 0 16,2 1 1-16,-2-1-2 0,4 4 3 0,-4-2-1 16,2-3 0-16,0-1 0 0,0 4 0 0,4 0 0 0,1 1 0 0,1-1-1 15,-5-4 0-15,1 5 0 0,-2-5 1 0,3 1 0 16,0 4-1-16,0 0-1 0,-7-5-1 0,4 5 1 15,1 2 0-15,-7-6 0 0,6 7-1 0,-8 2 0 16,3-2 1-16,-5 0 0 0,9 1-1 0,-11-1 0 16,3 0 0-16,1 5 1 0,0 0 2 0,0-5-1 15,-3 5 1-15,-1-4-4 16,1 2 2-16,-1 2 0 0,2 3-4 0,-1-5 4 16,0 2-3-16,-1 3 0 0,-2-8 3 0,0 1-1 15,-2 2 3-15,0-3-1 0,5 0 0 0,-2 0 0 16,-1 0-1-16,0 0 2 0,-1 5 0 0,9-5 0 15,-7 3 0-15,3-3 0 0,-4 2 2 0,-2-1 1 0,10 2-2 16,-4-3-1-16,1 0 2 0,-3 2-2 0,3-4 1 16,-2 2-1-16,0 0-1 0,-4-1 1 0,2 2-1 0,2 4-1 15,-5-5 1-15,-1 3 1 0,-5-3 0 0,4 5 0 16,-1 0 2-16,3 1-1 0,2-1 0 0,-8-2 1 0,3 6 0 16,1-4-2-16,7 5 4 0,-2-4-4 0,-4-1 0 0,0-1 1 15,1 1 2-15,0 1 2 0,3 1 0 16,-1-1 1-16,-5 0-1 0,1 2 1 0,4 1 0 0,-7 1 2 15,5-1-1 1,-3 1-3-16,2-1 2 0,-4 4 2 0,1-4-4 16,1 4 0-16,-2-2-1 0,5 1 0 0,-4 1 0 0,1 0 3 15,4 2-4-15,3-2 0 0,-1 3 1 0,2 3 0 16,-1-4 0-16,1 4-1 0,5-3-1 16,1 3 0-16,-3 1 0 0,3-1-1 0,0 0 0 0,0 1 0 15,-1 2 0-15,1 2 1 0,-3 4-1 0,2-3 0 16,-1-1 1-16,-3 3 2 0,4 4 1 0,0-4-3 0,-6-2 3 0,3 2 0 15,2-5-1-15,6 5 2 0,-3-2-2 0,-2 0 0 16,4-3 4-16,2 0-6 0,0 2 3 0,3-4-3 16,-3 1 3-16,3-3-1 0,9 1-2 0,-6 0 1 15,4-2-2-15,2 2 4 0,2-3-2 0,-5 0 1 16,5 0-3-16,-1-1 5 0,-3 1-2 0,4 0 0 16,0-1-2-16,0-4 1 0,5 4-2 0,3-3 0 0,2 2 0 0,-3-3 0 15,3 2 0-15,1-4-1 0,11 2 3 0,-3 2-1 16,-2-4 2-16,3 2 0 0,2-6-2 0,-3-2 1 15,7 2-1-15,0 1 1 0,-1 1 0 0,-1-7 0 16,4 4 1-16,-2 1 0 0,3-2-2 0,1 2 4 16,-5-5-2-16,2 0 0 0,0-3-2 0,0 3 3 0,-2 1-1 15,3-4 1 1,0 2-2-16,2-3 1 0,0 3 0 0,2-1 0 16,-4-1 1-16,2-2-3 0,5-1 1 0,-4 6-1 15,4-1 2-15,-2-3 2 0,-5-2-2 0,3 6 1 0,2-5-4 16,-1 4 5-16,1-4-3 0,-6 0 0 0,1 2-2 15,2 3 2-15,-3 0 0 0,1 0-1 0,2 0 1 16,-8-1 0-16,5 2 1 0,-1 2 2 0,6 1-2 0,-7-4 4 16,5 1 2-16,-2-1-4 0,0 2 2 0,9-2-2 0,-1 0-1 0,3 0 1 15,-3 0 1-15,4 0-5 0,-3 0 4 0,1 0-1 16,0 3 4-16,1-3-3 0,-3 0 2 0,-4 1 1 16,1-1-1-16,-2 0 0 0,2 2 1 0,-1 0 2 15,2-4-2-15,-4 5-1 0,5-1 0 0,1-1-1 16,-4-2 0-16,2-2 3 0,1-1-4 0,-2-2-2 15,1 1 0-15,-4-2 1 16,2-1-2-16,-2-2 4 0,3 4-5 0,-3-3 0 16,-1-4 2-16,3 5 1 0,-4-3-2 0,5 3 1 15,-3-3-1-15,2 0-1 0,-1 2 1 0,-3-5 3 16,1 4-3-16,4-4-1 0,-3 1 1 0,-4-4-2 16,7 3 0-16,-4-3 7 0,4-1-6 0,-5 3 1 15,4-3 2-15,-7 1-1 0,1 0 5 0,3-2-4 16,-7 2 0-16,1-2-4 0,-1 0 2 0,-4 1-1 0,4-2-1 0,-7 3 0 15,4-4-1-15,-3 6-1 0,0-7 2 0,3-1-1 16,-5 5 0-16,-2-1 1 0,1 0 0 0,-5 2 2 16,1-1 0-16,4-4-1 0,-5 5 2 0,-2 1 0 15,3 0-2-15,-5-6 1 0,2 8-3 0,-1-5 0 16,-2 2 1-16,-3 5-2 0,6 1 0 0,-6-5 0 16,0 3-1-16,0 1 2 0,0 1-3 0,0 0-4 0,-5-2 2 0,2 2-20 15,-2-3-1-15,-1 3-84 0,1-2-39 0,2 2 22 16,-3-1 130-16,0-2-138 0</inkml:trace>
  <inkml:trace contextRef="#ctx0" brushRef="#br0" timeOffset="3724.18">12318 10107 159 0,'-13'-5'33'0,"0"-1"-19"0,2 1 0 0,2 2-22 16,3-7-17-16,7 12-2 0,-2-4-22 0,-6 1 24 15,9-1-6-15,3 5-2 0,-5-3 25 0,-2-1 18 16,-7 1 9-16,-1-5 1 0,7 2 19 0,0-2-3 0,-5 0 3 0,2-1 2 15,1 1-6-15,0-1-10 0,5 1 0 0,-11 2-2 16,8-3-10-16,-5 3-2 0,2-2-2 0,-2 0 2 16,0 1-4-16,8 1 3 0,0-7 2 0,5 5-5 15,-10 4 5-15,5-4-2 0,-1-4 0 0,-1-1 4 16,2 4-4-16,-5 0 3 0,-1 2-5 0,-2-3 2 16,4-6-1-16,-3 4-6 15,4 7 2-15,-2-3 1 0,-1-3-6 0,1 5 0 16,-1-3 5-16,-5-2-5 0,6 3 5 0,-2 5 1 0,-4-7-1 0,-1 0 4 15,3 3 0-15,-4-4 1 0,1 3-3 0,1 5 3 16,-3-3-1-16,-2-2-3 0,0 5 1 0,1 0-4 16,0-1-1-16,-4-3 1 0,2 3 2 0,-3-4-5 15,-1 4 1-15,-1-3-1 0,-1 0 0 16,-2 2 4-16,2-1-3 0,-5 3-1 0,3-2-3 0,-6 4 3 16,7 1 0-16,2 0 0 0,3-1-1 0,-6 1-2 15,0-1 3-15,1 5 0 0,7 1 0 0,-4-1-3 16,-2 2 2-16,-2-1-1 0,-2 1-2 0,6 1 2 15,-1 4-2-15,-1-2 5 0,-4 1 0 0,3 1 1 16,1-1 4-16,1 6-1 0,-2 3 1 0,1 0 3 16,-4-5-2-16,2 3-2 15,1 1 1-15,-1-1-4 0,1 2 1 0,4 0 5 16,-8-3 0-16,6 0-2 0,0 3 5 0,0-3-2 16,4-2 1-16,-2 5 1 0,3-1-4 0,-7-2 2 0,8 0-3 15,2 3 1-15,-5-4-1 0,3 6-1 0,1-2-2 16,-1-2 3-16,-4 1-3 0,7 3-1 0,3 2 0 15,-4 1 2-15,2 0-2 0,1-4-1 0,1 4 2 16,1 0-1-16,-2 1 0 0,3-4 1 0,3-1 1 0,-3-4-2 0,5-1 3 0,2 4-1 16,1-5-1-16,0 0 0 0,0-1-1 15,0 0-1-15,3-2-1 0,3 0 1 0,-3 0 0 0,2 0-1 16,4-3 4-16,2 0-5 0,0-1 2 0,4-1 1 16,-3 1 1-16,4-3-3 0,3 1 1 0,-3 0 2 15,1 0-2-15,2-2 1 0,0 1 1 0,-4-4-2 16,10 5 1-16,-4-4 4 15,4 1-2-15,2 1 1 0,-4-3 2 0,4 1-3 16,-5-1 4-16,7 0-2 0,-6-2 0 0,5 1-2 16,-4-2 0-16,1 0 0 0,-1 2 1 0,-2-2-2 15,1 0 1-15,3 3 1 0,-3-2 0 0,-1-1-1 16,-3 2 1-16,5 1-2 0,-1 0-1 0,-5 0 4 16,2-1-3-16,-4 0 0 0,7 1-1 0,-4 1 1 15,2 0 1-15,1-1 1 0,0 0 0 0,3 0-4 0,0 0 3 0,5 2-4 16,-3 0 2-16,-1-2 0 0,6 0-2 0,-1-2 1 15,-2 1-1-15,5 1 0 0,-2-3 2 0,2 2-1 16,-5-2-1-16,0-2 2 0,3 2-2 0,-5-3 0 16,-1 1 2-16,7-1-2 0,-6 0 0 0,0-2 0 15,-2 1 0-15,0-1 2 0,2-1 0 0,-3 1 0 16,4 0 0-16,-4-1 0 0,1 0 0 0,-5-1-2 0,10 1 3 0,-6-2-3 16,-2 2 0-16,4-4 0 0,-4 1 0 0,-1 0-2 15,-4-1 1-15,8 2 0 0,-9-1 1 0,5-1 1 0,-6 1 2 16,1 0-2-16,0-1 3 0,-4-1-1 15,1 3 2-15,-2-1 3 0,-2-2-3 0,1 1-1 0,-4-2 4 16,2 2-1-16,-5-1-2 0,0 2 0 0,2-5-2 16,-5 3-5-16,0-5 0 15,-3 5-3-15,0 2-4 0,-1-2-17 0,1-4-11 16,-6 3-4-16,4 1-22 0,-6-5-73 0,0 3 104 0,-3-2-43 16,0-1 75-16</inkml:trace>
  <inkml:trace contextRef="#ctx0" brushRef="#br0" timeOffset="7850.85">15802 3766 40 0,'-11'2'177'0,"8"-1"-227"0,-1 1 9 0,-2-2 24 15,1 1-36-15,5-1 56 0,-3 0 1 0,2 0 3 16,-6 0 2-16,7 0-4 0,0 0 5 0,0 0 11 16,-1 0 6-16,1 0 0 0,-2 0 12 0,1 0-3 15,-1 0-1-15,-6-4 6 0,8 1-6 0,0 1-2 16,0 0-3-16,0-1-2 0,-3 3-3 0,-2-3-8 16,4 0-1-16,2 0 0 0,-1 1-9 0,0 1-1 15,0 1-2-15,0-2 0 16,0 2-2-16,0 0 7 0,0-3 0 0,-1 3 1 15,1 0 5-15,0 0-3 0,1-2 1 0,-1 1 0 16,4 1-4-16,-4-2 1 0,1 2-2 0,2 0 1 16,-3 0-1-16,-1 0 0 0,2 0 0 0,-1 0 1 15,3 0-2-15,2 0-1 0,0 0 1 0,3 0-3 16,-4 0-1-16,4-1 2 0,-1-1-2 0,2 2 1 16,2-1 0-16,-2 1-1 0,-1 0 1 0,5 0 2 0,0-2-1 0,-1 2 2 15,1 0-1-15,-1 0-2 0,4 2 3 0,3-1 1 0,-2-1-4 16,0 0 1-16,4 0-3 0,1 0 2 0,-2 2 0 15,2-2 0-15,0 1 0 0,0 1-2 0,4 1 1 16,-3 0 5-16,1 2-4 0,-1-2 0 0,-1 0 0 0,0 2-1 16,7 0 0-16,-7-1 2 0,1 3-1 0,3 0-1 15,-3 0 1 1,4 4-1-16,3-2 1 0,-5 2-1 0,0 2-2 16,-1-1 5-16,1 2-4 0,-2 4 3 0,1-2 0 0,-5-1-4 15,1 6 3-15,-2-2 1 0,4-1-4 0,-5 4-1 16,3 1 0-16,-4-3 2 0,6 2-1 0,-6 0 1 15,4-2-2-15,-4 2 0 0,1 0 0 0,5-3 1 16,-6 2 0-16,5-4-1 0,-7 5 0 0,3-5 0 16,2 1 2-16,-5-1-2 0,2-1 0 0,1-1-5 0,-6 1 0 0,0-2-3 15,3-1-4-15,-1 0-11 0,1-2-8 0,8 0 1 16,-11-4-16-16,2 3-13 0,12-4-11 0,-3-3-3 16,-2-1-20-16,2-2 1 0,4-5-12 0</inkml:trace>
  <inkml:trace contextRef="#ctx0" brushRef="#br0" timeOffset="8351.83">17170 3431 339 0,'-1'-3'11'0,"1"1"6"0,-2 1 57 15,1-2-55-15,1 3-2 0,0 0 5 0,0 0-13 16,0 0 0-16,0 4 1 0,1 0 6 0,-1-1 0 16,2 5 2-16,-2-4 6 0,0 4 2 0,-2-2 0 0,1 1-1 31,-7 1 2-31,-2-4-3 0,7 7-3 0,-2-1 2 0,-6 1-8 16,2 1-2-16,3 4-1 0,-15-2 1 0,7 4-5 15,-6 2-1-15,-2 0 1 0,-2 6 1 0,-7 0-2 0,-1 3-1 16,-3 2 1-16,7 2-1 0,-2 5-1 0,-4-2 2 15,-4 0-3-15,-1 5 0 0,4 2 0 0,-4-4-1 16,-2 2-2-16,-2 0 3 0,-1-2-3 0,0 3 0 16,0-1 1-16,3-4-2 0,-1 0 0 0,4-1 1 0,2-1 0 0,1-3 0 15,5-3-1-15,4-2-1 0,-3-2-9 0,6 1 2 16,2-9-10-16,2 0-42 0,5-4-11 0,5-4-4 16,-4-3-49-16,12 1 2 0,-4-7-25 0</inkml:trace>
  <inkml:trace contextRef="#ctx0" brushRef="#br0" timeOffset="9122.51">14676 4046 534 0,'-4'-9'80'0,"3"2"-79"0,-1 4 47 0,-3 0 21 16,4-3-1-16,1 3-37 0,0 3-9 0,1-3-6 15,4 4 2 1,0-6-13-16,0 4-1 0,3-4 2 0,-1 3 0 16,0-2-2-16,2 1 5 0,-3-1 0 0,4 1 0 15,1 2 5-15,-2-1-1 0,-2-1 1 0,4 1 0 0,-4-4 0 16,3 3-2-16,1 0 0 0,-3-7-1 0,4 4-1 0,-2-2-2 15,-1 4-2-15,-1-4 2 0,3 0-3 0,-6-2 1 16,6 1-1-16,1 1-3 0,-4-1 3 0,2-2 2 16,-1-2-1-16,1 0-1 0,2 2 1 0,1-1 0 0,-7 1-3 15,5-3 6-15,-3 1-5 0,-8 1 0 0,5-1 3 0,1 0-4 16,-1 1 1-16,-4-1-1 0,2 2-1 0,1 2 0 16,-1-2-2-16,1 0 0 0,4 3-2 0,-6 0 2 15,6 2-2-15,-5-1 0 0,-3 3 0 0,0-1 2 16,1 3-2-16,-1-1-1 0,0 2-1 0,-1 1 0 15,-7 0-3-15,6 0 1 0,4 1 0 0,-2 2 0 0,-2 1 0 0,2 0 1 16,-1 1 1-16,-2 1 0 0,3 1 2 0,-2-1-2 16,-4 3 1-16,3 1 0 0,3-1-1 0,0 1 1 15,0 1-1-15,1 0-1 0,-4 1 2 0,-2 2 0 16,5 1 0-16,-1 0 0 0,-2 4 1 0,0-2-2 16,-5 2 0-16,6 2 2 0,5 4-2 0,-4-8 0 15,1 5-1-15,1-1 0 16,-1-4 0-16,0 3 3 0,2 4 1 0,3-2-4 15,-5 0 4-15,4 8 1 0,-5-5 0 0,4 3-1 16,2 2 0-16,-1 0 1 0,-4-1-1 0,0-1 0 16,0-1 0-16,-4-1 1 0,7 1-2 0,-10 1 4 15,7-2-2-15,-6-1 1 0,0-2-1 0,1 3 2 16,4-4-2-16,2-2-5 0,-9-3-2 0,7-3 2 0,-3-3-8 0,4 2-10 16,2 1-3-16,1-6-6 0,-3 1-11 0,0 1-17 15,3-4-4-15,-1 1-2 0,1-1-20 0,-3 0-10 0,5-4 58 16,-5-1-35-16,0-1 73 0</inkml:trace>
  <inkml:trace contextRef="#ctx0" brushRef="#br0" timeOffset="9692.98">14524 4608 7 0,'0'1'1'0,"5"-1"10"16,-5 3 2-16,2-1-2 0,-1 0 11 0,1 1 5 15,1-3 6-15,2 0-4 0,-2 1 10 0,-1-1-1 16,2 0 0-16,3 0 2 0,-4 0-1 0,3 2-3 16,-1-2-3-16,-1 0 0 0,3 0-5 0,-3 0-2 15,3 5-3-15,-4-2 0 0,0-2-5 0,3-1-4 16,-3 2-2-16,1-1 4 0,0 4-7 0,1-3 0 0,-2-1-1 15,2-1 0-15,0 3 0 0,-1-3 2 0,3 2 0 16,-3 0-3-16,3-1 3 0,-3 1-5 0,6-2-1 0,-4 1 3 16,2 2-6-16,-2 1 2 0,2-1 1 0,3 0-4 15,-1-2 3-15,-3-1 4 0,3 2 0 0,2 1 1 16,1-3 3-16,1 0 0 0,0 0 3 0,8 0 0 16,-6 0 1-16,-2 5-4 0,10-4 2 0,-4-1 0 0,7 0-3 0,1 4-2 15,-2-4-3-15,-1 3 1 0,6 0-2 0,5 0-1 0,-4 3-3 16,-1 4 0-16,-1-6 0 0,0 3-1 0,0-1-6 15,-2 2-6-15,-1 0-4 0,-2-5-23 0,5 2-6 16,-5 1 0-16,2-1-29 0,1-5-9 0,1 1-7 0,-6 1 11 16,7-4 80-16,5-3-57 0</inkml:trace>
  <inkml:trace contextRef="#ctx0" brushRef="#br0" timeOffset="10510.64">17999 4128 126 0,'-3'-6'135'0,"-5"-1"-17"0,7 1 2 0,-6-2-16 16,3 0-5-16,2 8-61 0,-3-3-1 0,1 2-9 0,0-3-3 0,3 3-6 15,-2-1-8-15,-2 1 1 0,2 2-5 0,0-2 2 16,-5-2-2-16,5 3 0 0,-5 0-2 0,2 0 4 16,-4 4-4-16,2 3 0 0,0-6-5 0,-1 7 3 15,4 1-3-15,-4-2 0 0,1 2-1 0,0-3 0 16,0 5-1-16,2-3 2 0,0 5 0 0,1-4 0 16,-5 1 0-16,9 1 3 0,-9-2 2 0,7 2-4 0,-3-1 2 0,0-1-2 15,-4-1 5-15,7 5-3 0,-2-2 0 0,-2-2 0 16,3 2 0-16,4 0-1 0,-6 0 0 0,6 0 0 15,0 0-2-15,0 2 2 0,-5-1-2 0,-1 2-1 0,5-1 1 16,-6 0 0-16,-2 2-1 0,4 1 0 0,-3-2 1 16,-1 0 1-16,10-1 1 0,-4 1-2 0,-3 0 1 15,1 4-1 1,5-7 0-16,0-2 1 0,-3 4-1 0,1-1 1 16,-5 4 1-16,7-5 2 0,0 0-3 0,-2-5 1 0,2 8 0 15,-5-4-1-15,-3-4 3 0,8 5-2 0,-1-6 1 16,-5 3-3-16,6 4 1 0,0-1 0 0,-4-1-1 0,3 1 2 15,1 3-2-15,-2-3 0 0,2 0 2 0,2 0-1 16,3-3 2-16,-1 4 0 0,-2-1 0 0,6 2-1 16,-5-2 0-16,9 0 0 0,-12 2 2 0,7-1 0 0,-1 2-1 0,0-3 0 15,7 2 1-15,-4-2 0 0,4 1 3 16,-2-1 0-16,6 2 1 0,2 0-1 0,-11-2-1 0,8 0 2 16,-4 1-1-16,6-1 0 0,-1 2-1 0,2-2-4 15,-5 0 3-15,5-2 0 0,1 1 1 0,2-1-2 16,-3 1 1-16,3-2 1 0,-4-2-1 0,4 0 0 15,0 0 0-15,-4-1 1 16,3-3 2-16,-5 1-3 0,1-2 2 0,3 3-1 16,-2-3-2-16,-1-1 3 0,-1 0-3 0,-1 0 1 15,1-1-4-15,-3-1 1 0,6 0-2 0,-5 1-6 16,0-4-2-16,0 0-2 0,-1 1-9 0,-4-3-10 16,-6 3-9-16,10-3-1 0,-12-2-15 0,1-1-16 15,3 1-11-15,-2-2 0 0,0-2-23 0,-3 1-24 16,8-4 83-16,-7 2-46 0,12-2 91 0</inkml:trace>
  <inkml:trace contextRef="#ctx0" brushRef="#br0" timeOffset="10958.2">17361 4472 123 0,'-13'-1'24'0,"5"6"-29"0,0-5-2 15,-1 6 5-15,1 3-21 0,2 2-14 0,1 0 8 0,-3 3 10 16,5-1 13-16,-5 1 8 0,5 2 16 0,-3-8 33 15,1 3-15-15,3-2 30 0,-1-3 22 0,-2-1-5 16,4 0 5-16,1-2 0 0,0 0-7 0,0-3-5 16,0 5-19-16,1-3 7 0,4 2-15 0,-2-1-9 0,1 1-4 0,-1-3 1 15,5 4-10-15,-4-2 1 0,4-1-3 0,2 1-6 16,-3-2 1-16,6 2-2 0,1-3-2 0,2 8 3 16,0-1-6-16,1-1-1 0,5-3-3 0,0 2 1 15,5-4-4-15,-4 4 0 0,6-3-2 0,2-2 2 16,2 0-2-16,-5 0-2 0,2 0-1 0,3 1 4 15,-8 1-3-15,5-2 1 16,0 0-3-16,-5 1-1 0,-1-4 0 0,1 3-15 16,0-1-1-16,-1 1-7 0,0-2-15 0,-1 0-36 15,-4-1-12-15,1-5-3 0,-1-1-40 0,3 0 1 16,0-2-22-16</inkml:trace>
  <inkml:trace contextRef="#ctx0" brushRef="#br0" timeOffset="11497.03">19272 3659 501 0,'-3'-3'-79'0,"1"5"-1"0,2 1 0 0</inkml:trace>
  <inkml:trace contextRef="#ctx0" brushRef="#br0" timeOffset="11913.88">19199 3782 39 0,'4'5'53'0,"0"-4"0"0,1 4 10 0,-2 0 2 0,3-5 6 16,1 1 5-16,-3 2-11 0,4-3-2 0,-3 0 5 15,3 3-16-15,1-3-6 0,-2 0-3 0,0 0-4 16,1 0-6-16,0 0-10 0,2-1 0 0,-2 2 0 15,1-2-11-15,2 1-1 0,3 1-2 0,-1 1 0 16,1 1 0-16,0-3 2 0,0 0-5 0,0 0 2 16,5 0 0-16,-5-1 0 15,2-1 0-15,-2-3-3 0,4 1 0 0,-4-1-2 16,3 5 1-16,3-2 0 0,-5-2-2 0,-1-1-2 16,0 0 1-16,3 5 0 0,1-1-1 0,-3 1 0 15,1-4-4-15,-3 3 0 0,5 1-3 0,0 0-8 0,-7-2-7 16,6 1 4-16,-3-1-12 0,2-1-1 0,-10 3-5 15,8-2-3-15,-1 1-3 0,-2 1-14 0,2-2-2 16,-6-1-5-16,0 2-17 0,1 1 1 0,-2-4-7 0</inkml:trace>
  <inkml:trace contextRef="#ctx0" brushRef="#br0" timeOffset="12415.31">19377 3332 769 0,'-9'-16'55'0,"1"4"-62"0,5 9-22 0,1-4 47 15,-1 6-70-15,3 1 1 0,0 0 4 0,0 3-1 16,2 5 3-16,-1-2 16 0,-1 0 14 0,2-1 3 16,-2 0 22-16,0-1 14 15,0 0 4-15,1 2-5 0,1-1 16 0,-1 1-5 16,3 0-2-16,-1 2 2 0,-2 0-8 0,4-3-7 16,3 2-6-16,0 1 4 0,-2-1-9 0,5-1 5 15,0 2-3-15,2-3-3 0,2-1 4 0,3 3-2 16,2-1 2-16,2 0-6 0,-1-1-2 0,2 0-2 15,5-1 3-15,2 3-4 0,0-4-2 0,-5 3-11 0,7-1-18 16,3-2 1-16,1 3-22 0,1-3-53 0,3 2 84 0,-2-3-43 0,1 1 64 16</inkml:trace>
  <inkml:trace contextRef="#ctx0" brushRef="#br0" timeOffset="15338.14">14896 7843 323 0,'-7'-5'37'32,"0"1"-36"-32,3 1-12 0,0-2 65 0,1 3-88 0,1-1-1 15,0-2 2-15,2 5-1 0,7 0 2 16,-6 0-1-16,1 0 13 0,-1 0 8 0,10 0 6 0,-7 0 14 0,5 4 10 15,-7-4-1-15,-1 0 0 0,9 0 9 16,-9 1-11-16,-1-1 4 0,2 0-2 0,4 3-8 0,-1-3-1 16,1 0-2-16,-6 0-2 0,9 5 1 15,6-5 4-15,-6 2 1 0,-1 1-3 0,0-3 5 0,6 0 1 0,3 3 3 16,-1-3 1-16,-3 0 1 0,-2-2 0 0,4 5-4 0,3-3 2 16,-1 2-4-16,-3 0-3 0,-1-1-4 0,2 2 2 15,-2 0-7-15,3 4 1 0,3-7 0 0,-4 4-1 16,-2 1-2-16,1 5 1 0,7-6 0 0,-6 1 4 15,1 5-2-15,1-7-2 0,1-2 3 0,-1 7-1 16,2-3 2-16,-2-5 0 0,0 3 1 0,2 3-4 0,-1-6 3 0,0 2 4 16,0 3-4-16,-3-5-2 0,9 6 2 0,-4-1-1 15,-2-2 0-15,-2 0 2 0,2 3-4 0,0 0 3 16,4 2 1-16,-7-5-1 0,0-1 2 0,8 3-1 16,-4-2 1-16,6 5 1 0,-3-5-3 0,2 3 1 15,1-1 0-15,2-4 0 0,-4 3-1 0,3 0 0 16,-1-1 0-16,0-3 0 15,3 0-2-15,-3 2-1 0,2 0 1 0,1 2 0 16,2 1-1-16,-3 0 1 0,1-4-1 0,-1 2 1 16,1 5 2-16,4-6 0 0,-4 1 1 0,-1-1-2 15,0-1 0-15,3-1 1 0,-5 2 0 0,8-1-1 16,-5 3 0-16,0-1-1 0,4-2-1 0,-4-1 4 0,7 2-3 16,-7-1-1-16,7 3-1 0,-5-1 3 0,-2 0-1 15,5-3 0-15,-6 0-1 0,-1 5-1 0,0 1 1 0,3-6 0 16,-5 5-1-16,9-4 1 0,-6-1 0 0,0 3 1 0,1-1 1 15,8-1-1-15,3-1 1 0,-7 4-1 0,9-4-1 16,-8 0 1-16,6 0-1 0,0-2-1 0,1 0-1 16,-4-1 2-16,-1 0-1 0,-1 3 2 0,-1 0-1 0,2 0-1 15,-5 0 1-15,3 0 0 0,-7 5 2 0,9-4 0 16,-5 1-1 0,-2-2-1-16,7 2 0 0,1 1 1 0,0-3-1 0,-3 0 1 15,8-2 0-15,-5 1-1 0,2-3 0 0,6 4 1 16,-9-3-1-16,-1-3 4 0,2 0-1 0,4-5-2 15,-4 1 0-15,-5-2 1 0,2 4 0 0,-3-8 0 16,3 0 0-16,-6-4-2 0,0 1 1 0,1 3-1 16,-3-3 5-16,1 2-5 0,-1-3 1 0,0-1 0 15,-3 1-1-15,3 1 2 0,2 0-2 0,-10-3 2 0,7 2-2 16,-5-6 0-16,-1 4 0 0,0-3-1 0,-4 3 1 0,-2 0-1 16,-2-1-2-16,1 1 1 0,-6-1-1 0,1 0-1 15,-3 1 1-15,-3 1 1 0,3-1-2 0,-4-3 3 16,-1 3-1-16,1-3-2 0,-6 5 2 0,1-4 0 15,-7-4 0-15,1 1 3 0,-4 3 2 0,2 1-1 16,-7-6 5-16,1 3 3 0,-7-4 4 0,5 0-6 0,-9 3 5 0,2-1-6 16,4-2 1-16,-8 2 0 0,2 3-6 0,-4-1 0 15,-1 1-2-15,-3 3 0 0,4 0 0 0,-6 0 0 16,-1 0 0-16,-2 0 2 0,-2 2-1 0,-1-1 0 16,3 1-1-16,-2 1 0 0,2 0-1 0,-6 2-1 15,1-1-3-15,3 1 4 0,-1 0-3 0,2 4-3 16,1 1 3-16,-4-3 0 15,4 0 0-15,0 1-1 0,0 4 0 0,-1 1-2 16,-3 2 1-16,-2 0 1 0,1-3 1 0,-1 4-3 16,1 1 4-16,1 2 1 0,0-3-1 0,0 3 0 15,2-1 2-15,3-5 1 0,-2 6 0 0,2-2-4 0,2 2 0 16,-4 3-3-16,2-2 2 0,-5 4 2 0,4 1-4 0,-5 0-1 16,0 5 3-16,7 2 0 0,-6 1 3 0,4-5 1 15,-3 2-3-15,8 1 0 0,0 1 0 0,-2 4 4 0,3-8-1 16,-1 3-1-16,1 2 1 0,-9 0-2 0,7 4 3 15,3-1 2-15,-3-2-2 0,-1-1 2 0,-3 5-2 0,2-5 0 16,-1-1 0-16,6 5 0 0,-6-7 2 0,1 3-2 16,2 2-1-16,3-1-1 0,-1 2 2 0,2 1-1 15,4 0-2-15,-1 1 3 0,5 0-3 0,1 0 4 16,2-2-1-16,0 1-1 16,1 0-1-16,2 0 2 0,2-1-2 0,-4 2 1 15,7 0-3-15,1 1 1 0,0 2-1 0,1 0 0 16,5-2 1-16,1 2-2 0,-1 3-2 0,1 0-1 15,6 3 3-15,-4 2 0 0,3-3-2 0,7 2 3 16,-3 7-2-16,0-4 1 0,16 4 2 0,-5-3 2 16,0 1 0-16,1-1-1 0,5 2 1 0,-7-1-1 15,6-1 3-15,4 1-3 0,-9-4-1 0,3 3-12 0,2-2-10 16,4 2 3-16,-4 0-19 0,1 1 0 0,4 3-15 0</inkml:trace>
  <inkml:trace contextRef="#ctx0" brushRef="#br0" timeOffset="18175.95">21301 3349 740 0,'-2'-6'-41'0,"4"3"-31"16,-2 4 0-16,1-1 13 0,1 5-11 0,4 3-10 15,-2 5 12-15,-1-2 26 0,-2 1 1 0,4 7 35 0,-5-6 11 0,0 1 23 16,-3 0-2-16,-2-1-2 0,4-1 22 0,-3 1-8 16,-4-1 2-16,4-1-1 0,-6 0-7 0,6 2-5 15,-4-2-3-15,-3 3-2 0,1-3-5 0,-2 0-3 0,4 2 0 16,-3-2 3-16,-2 1-4 0,-2 2 2 15,2 1 6-15,-4 0-6 0,-2 3 6 0,0-1-6 16,-5 2 4-16,2 0-1 0,-1 4-4 0,-4-1-4 16,2 3-5-16,0 4 4 0,4 1-5 0,-4 3-2 15,6-2-2-15,-4 4 0 0,0 1 0 0,5 0 1 0,-3 0-1 16,2-1-4-16,-3-2 0 0,3 0 6 0,1 0 0 16,2-2-2-16,0-1 0 0,2-1 0 0,-2-3 4 0,7-2-1 31,-2 0-1-31,-2-4 1 0,2-1-3 0,0-2 2 0,5-4-1 15,-2-2-1-15,-3-2 0 0,2 2-5 0,4-4-2 16,0 0-12-16,-1-2-11 16,4-3-2-16,2-1-20 0,-1 1-52 0,1-1 82 0,0-1-40 0,1 0 62 0</inkml:trace>
  <inkml:trace contextRef="#ctx0" brushRef="#br0" timeOffset="18629.97">21477 4057 457 0,'-1'2'58'16,"-3"1"-57"-16,4 2 24 0,0-1 22 0,0 3-4 15,-1 2-34-15,1 2 9 0,0 0 0 0,1-5 1 16,-1 7 10-16,4-5 3 0,-8 4 9 0,4-2-3 15,0 2 7-15,-3-1-5 0,2 5-4 0,1 1 3 0,0 1-8 0,-3 1-5 16,1 4-8-16,-3 2 2 0,2 2-9 0,3 0-3 16,-3 0 0-16,-2 4-3 0,0-1-3 0,2 0 0 15,-1 0-1-15,0 1 1 0,3-6-1 0,-1 4-4 16,2 1-8-16,0-10 0 0,0-1-8 0,0 3-32 16,2-5-12-16,1-4-3 0,2-1-38 0,-1-7-38 0,9-8 94 15,0-3-52 1,4-7 100-16</inkml:trace>
  <inkml:trace contextRef="#ctx0" brushRef="#br0" timeOffset="19494.89">20536 3593 657 0,'-4'-8'43'0,"1"8"-113"0,-1 0 17 0,3 3 34 16,2 1-86-16,-1 0 28 0,4 4-2 0,0 0-9 16,-4 1 33-16,0 1 35 0,3-1 19 0,-1-1 2 15,-2 0 41-15,0 0 9 0,-2-2 4 0,1 2 2 16,-1-2 9-16,2 2-11 0,0 0-5 0,0-2-3 16,0-1-13-16,0 5-3 0,0-3-5 0,3 0 2 0,-1 1-5 0,3-2 3 15,-1 0 0-15,0 0 2 0,0 1 3 0,1-3-2 16,3 1 0-16,-3 3 0 0,6-2-2 0,-5-1-7 0,2 4 1 15,3-1-2-15,0 3-6 0,1-3 0 0,1 0-6 16,1 1 1-16,0 1-1 0,0 4-4 0,4-4 0 16,-1 1 0-16,-1-2-3 0,6 4 0 0,-5 4 0 0,4-3 0 15,-3 2 1-15,4-1 0 16,-1 1 0-16,3-2-1 16,-2 2 0-16,3-2 1 0,-2-1-1 0,-2 1 0 0,2 0 0 15,1-3 0-15,1 3 2 0,-4 2-2 0,1-2 2 0,-2-1-2 16,-1 1 2-16,1-1 0 15,-2-1-1-15,2 1 2 0,-6-1-2 0,7 1 0 0,-6-1 1 0,0 3 0 16,-1-4-1-16,0 1 3 0,-2-1-1 0,1 0 0 16,-2 0 3-16,0-1-2 0,-5 1 2 0,2-2-2 0,0 1 0 0,-3-1 1 15,-2-1-1-15,2 4 1 0,-4-4-2 0,1 2 2 16,-1-4 1-16,-1 3-2 0,0-1-4 0,-1 0 1 16,-1-3-3-16,1 3-17 0,-2-4-10 0,1 1-9 15,-1 0-22-15,3-4-106 0,-2 4 136 0,1-6-50 16,1-4 80-16</inkml:trace>
  <inkml:trace contextRef="#ctx0" brushRef="#br0" timeOffset="20412.81">22092 2591 637 0,'-1'-16'10'0,"1"2"25"0,-4 0 9 0,4 3 19 16,4 2-75-16,-3-1 0 0,1 2 0 0,-1 4 2 15,2 4 1-15,-1-5 1 0,-2 5 8 0,5 0-5 16,-5 0 5-16,0 0 4 16,0 0 1-16,0 0 1 0,-5 3 1 0,3 2-1 0,-1-1 0 0,2 1 2 0,-6 3-4 0,4 5-1 15,0-4 1-15,-3 4-2 0,0-1 0 0,2 1-1 16,-5-2 0-16,4 3 2 0,-3-3-3 0,-1 3 5 15,4 5 0-15,-6-3-1 0,2 3 2 0,1 3 1 16,-2 3 2-16,-2-3 0 0,1 6 0 0,-2-3-3 16,1 1 2-16,-2 0-2 0,1 1-2 0,-1 0 0 15,-5 1-3-15,2 4 3 16,2-1-3-16,0-4 1 0,-3 3-2 0,3-4 2 16,-1 3-1-16,0-4 1 0,2 2 0 0,-3-5-1 15,3-2 1-15,-2 5 1 0,-1-1-1 0,7-7-2 0,2 2 0 16,2-2-17-16,-2-6-11 0,8-3-4 15,-3 0-24-15,3-2-46 0,0-1 78 0,2 0-41 0,-2-7 65 0</inkml:trace>
  <inkml:trace contextRef="#ctx0" brushRef="#br0" timeOffset="20920.93">22253 3678 1203 0,'-7'-14'16'0,"6"8"-36"0,2-1-11 0,1 7-28 15,1 0 16-15,6 0 0 0,1 2-24 0,-1 1 29 16,-1 2 1-16,-5-2 1 0,7 0 33 0,-9-1 3 16,9 1 9-16,-4 0 1 0,0-3 6 0,-4 3 2 15,9 0-3-15,0 0 3 0,8-1 1 0,0-1-5 16,-5 4-2-16,2-3-2 0,6 1-5 0,-4-2-1 0,5 1-2 0,2 0 1 16,-10-1-1-16,7-1 2 0,2 0-1 0,-7-3 0 15,4 1 1-15,-2-1-1 0,0-1-1 0,-4-1 3 16,-1 0-4-16,1-1-4 0,-3 4-4 0,1-2 0 15,-2 0-7-15,1 3-71 0,-2-2-6 0,-2 0 6 0,1 1-52 16,1-3 8-16,-3 1-53 0</inkml:trace>
  <inkml:trace contextRef="#ctx0" brushRef="#br0" timeOffset="21353.29">23052 3035 843 0,'-2'-8'-38'0,"5"0"-35"0,-1 6 3 0,10 4 5 0,-4 1-17 0,6 8-29 15,2-1 0-15,-3 4 45 0,2 0 7 0,1 0 18 16,0 2 41-16,-7-2 25 0,7-5 8 0,-3 4 0 16,-7 0 25-16,11-2-7 0,-4 0 8 0,-1 0-3 15,6 0-5-15,-4 3-14 0,0 1-4 0,2 1 2 16,3-3-15-16,-2-4 5 0,0 7-4 0,4 0-2 16,-4-2 5-16,5-2-4 15,-2 6 1-15,1-3 2 0,1 3-4 0,-3 2-4 16,4 1-2-16,-1-1-1 0,0 2-4 0,-3 2 0 15,3-5-2-15,5 6-2 0,-6 0-1 0,-1 2 0 16,0-2 1-16,-5 2-2 0,7-2-1 0,-5 5-1 16,0-2 0-16,-7 3 3 0,5-4-2 0,4 3-1 15,-6 0-1-15,3-2-3 0,-7 1-1 0,4-4-17 16,-1-2-7-16,2-1-3 0,-6 3-21 0,5-4-22 0,3-5-20 0,-2-4 19 16,1-4 76-16,0 0-61 0</inkml:trace>
  <inkml:trace contextRef="#ctx0" brushRef="#br0" timeOffset="21770.14">23948 2909 871 0,'-8'-6'63'0,"7"1"-173"0,1 6 31 0,0 1 3 0,-2 4-90 16,2 7 69-16,0-1-11 0,0 4-12 0,0 2 77 15,-1-1 35-15,-1 3 22 0,-3-1 7 0,1 3 34 0,-4-3 4 16,0-2 4-16,-3 2 7 0,0-1-1 0,0 2-21 0,0-1 0 15,-6 1-5-15,6-2-20 0,-5 7-2 0,-3 1-6 0,2 1-1 16,3 2-3-16,-7-3 1 0,1 3 2 0,-4-1 0 16,-3 3 2-16,12-4-7 0,-9 1 2 0,0-2 1 15,-1 3-5-15,2 0-1 0,4 1-2 16,-2 1-2-16,4 1 0 0,-5-1-2 0,5 0-1 0,-4 4 0 16,4-3-1-16,-2-1-8 15,2 0-5-15,-2-2-3 0,3 1-8 0,2-5-25 16,0-2-11-16,1-2-7 0,1-1-30 0,4 1 1 15,1-9-20-15</inkml:trace>
  <inkml:trace contextRef="#ctx0" brushRef="#br0" timeOffset="22155.82">24246 3598 464 0,'1'0'32'0,"4"0"-32"0,-4 3-26 15,3 2 77-15,-3 3-89 0,-1 1-44 0,11 4 34 16,-8-1 4-16,0 4 2 0,1-2 35 0,-1 2 25 0,-3-2 16 0,4 0 2 16,4 0 29-16,-8-3 4 0,-1 2 1 0,2 1 5 15,-1 0 2-15,2 0-14 0,1 4-5 0,-1 0-4 16,1 3-16-16,-3 3-11 0,6-1-3 0,-6 4-3 16,-2 1-12-16,2 4-3 0,-3-6 0 0,-1 7 0 0,2 0-4 15,2-1 1-15,-5 2 0 0,4-2-1 0,-4 1-2 0,3-2-12 16,1 2-14-16,1-3-4 0,-2 0-22 0,1-1-63 0,1-1 89 15,0 0-36-15,1-1 62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9:00:43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15185 5344 450 0,'-3'-5'125'0,"-3"5"-62"0,3-2-7 0,1 2 48 0,-1-1-139 0,3 1-6 16,-5 0 17-16,4 1 20 0,1-1 11 0,0 0 3 16,-2 0 21-16,-3-1 3 0,1-1-4 0,0-1 4 15,3 3-2-15,-7-6-6 0,3 3 1 0,-3-4-1 16,1-2-6-16,-3 3-2 0,-1-2-1 0,6-2 1 16,-6-2-3-16,2 2 1 0,7-2-3 0,-7 1-2 15,3 1-2-15,1-2-1 0,-1-2-1 0,-1 1 0 0,-2 2-3 0,-1-2-1 16,-2 4-3-16,9-2 3 0,-5-3-2 0,-2 1-1 15,4 2 0-15,-10-1 1 0,8-4 0 0,1 2-1 16,2-2 1-16,-9 0-1 0,9-1 0 0,-6 0 0 16,2-1 1-16,5 0-1 0,-5-1 0 0,0 0 0 15,-4-2 0-15,5 1 0 0,-8-2 0 0,10 0-1 16,-6-3 0-16,-1 4 0 16,2-1 1-16,0-3 0 0,5 0 0 0,-4 0 0 15,-1 0 0-15,2 1 0 0,2 2 2 0,-2-2-1 16,3-1 1-16,-4 3-1 0,2 3 2 0,2 2-1 15,-2 1-1-15,5-1-1 0,-5 1-2 0,4 2 1 0,-4 1-3 16,5 1 3-16,-2 1-1 0,0 0-1 0,0-2 3 0,4 1 0 16,-6-1 0-16,3 2 0 0,-1 0 1 0,-1 0-1 15,1 2 1-15,-4-1-1 0,2 1 0 0,-2 1 0 0,-1 0 0 16,-1-1-1-16,4 1 0 0,-4-2 1 0,0 1 0 16,-2 1 0-16,0-3 1 0,-1 3-1 0,-2-1 0 0,-2-1 2 15,2 1-2-15,2-1-2 0,-10 1-1 0,7 0 0 16,-8-4-2-16,4 7-1 0,4-1-2 0,-5 1 0 15,-2-3-1-15,-1 1 3 0,3 1 0 0,-2 1-1 16,4 1 3-16,-7 1-3 0,4-4 2 0,-1 3 0 0,4 0-3 0,-4 1 0 16,2-1-2-16,5 0-2 0,-4 4 1 0,6-1 0 15,-7-3-1-15,6 5 2 0,0 4-1 0,2-3 1 16,-5-1 1-16,5 3-2 0,0-1 1 0,0-2 3 16,1 5-2-16,-1-2 1 0,1 0 1 0,-4-5 1 15,4 9 0-15,-1-3 1 0,2 4 0 0,1 0 0 16,0-2 1-16,-2 2 2 15,0 0 0-15,-2 1 0 0,-3-1 2 0,6 2-3 16,-5-4 2-16,-4 2 2 0,7 1-1 0,3 2-1 16,-8-3 1-16,0 2 0 0,7-1-2 0,-4 1 2 15,2-1-1-15,-10 0 2 0,8 1-1 0,-7-1 0 16,7 1 3-16,-1-1-2 0,-1 1 1 0,1-1-1 16,-2 1-2-16,4-3 1 0,-8 3-1 0,8-1 1 15,-3 1 0-15,-4-1-1 0,2 2 1 0,3-1 1 0,-1 2-1 0,0 1 1 16,0 1 0-16,1-3-1 0,0 0 1 0,2 0-1 15,0 0 2-15,-4 2-1 0,2-1-1 0,-5 2-1 0,3-1 0 16,-3 1 2-16,-5 6 0 0,2-5-1 0,3 5 1 16,3-1-1-16,-6-5 0 0,3 5 3 0,4 5-2 15,-2-4-1-15,10 2 3 0,-5 5-3 0,-7-4 0 0,3 3 0 32,3 3-2-32,-4-3 1 0,2-3 1 0,-4 4 0 0,-3-4 2 15,0 1 2-15,6 1-2 0,-3 0 3 0,0 1 1 0,-2 0 1 16,4-2-3-16,-4 3 3 0,2-1 0 0,4 3-2 15,-5 1 1-15,-2-2-1 0,3 2-1 0,5 1-1 16,-5 1 0-16,5 2-1 0,1-1 0 0,-6 4 0 16,5-6 2-16,4-1-4 0,-7 6 2 0,4-6-2 15,5 3 2-15,-2-2 2 0,-2 1-2 0,7 1-2 0,5 2 0 0,-4-1 0 16,7-1 0-16,-1 3 2 0,-1 1-3 0,2-3-1 16,6 1 2-16,-6-1 2 0,0 4 0 0,-4-3-1 15,4 4-1-15,-2-3 0 0,2 0 0 0,8 1 0 16,-8-1-1-16,3 0 1 0,2-3-2 0,3 0 2 15,3-2 0-15,-8 2 0 0,11-4 0 0,-5 1 1 16,2 1-1-16,4 1 1 0,0-1 1 0,-1 2-2 0,-4 0 0 0,4 0 0 16,-1 5 1-16,-4 0 0 0,5-2-1 0,0 3 0 15,-4 0 0-15,-2 2 0 0,3-3 0 0,1 3 0 32,-2-2 0-32,4 1 1 0,-3-1 0 0,-2-1 0 0,-1 4-1 0,3-6 0 0,2 5 0 15,-2 2 2-15,1-4 0 0,1 4 0 16,-2-1 2-16,3 0 4 0,-1-5 1 0,-1 7 0 15,-1-3 3-15,2-1-4 0,0 1 4 0,-4-3-1 16,7 1-2-16,-7-1 1 0,2 2 3 0,0-4-5 16,2 1 6-16,-2-2 2 0,1 1-2 0,1 2 2 15,-2-3 1-15,3 2 1 0,-1-2-3 0,-1 0 1 16,-1-1 0-16,2 1-3 0,-1-2 0 0,1-5 1 0,0 0-4 0,-6 2 0 16,3-5 1-16,-1 1-3 0,4-1 2 0,-1 0 0 15,-2 0 0-15,-1-1 0 0,7-4-1 0,1 2 2 0,-2 2 0 16,7-7 0-16,-8 2 1 0,1 1-3 0,3-1-2 15,-6 0 3-15,1 2-5 0,0-1 0 0,2-3 1 0,-2 1-5 16,3 1 1-16,-4-4-1 0,2 4 1 0,0-2 2 16,-1-1-1-16,1-3-3 0,-1 2 0 0,1 3 0 15,-1-1 0-15,2-1 3 0,-1-7-5 0,2 2 3 16,-2 2 0-16,2-1 0 16,-2-1 0-16,2 2-1 0,-2-4 0 0,3 2 0 15,-4 0 0-15,4 0-1 0,4 1 0 0,-7-3 1 16,5 2 0-16,3-2 0 0,-3-1 0 0,4 0 1 15,-2-2 1-15,-4-1-1 0,5 0 0 0,5-2 0 16,-7 0 1-16,-1-1 0 0,8-2-2 0,-5 0 3 16,8 0-1-16,0-3 0 0,-7 1 1 0,2-1 0 15,1-2 0-15,2-3 1 0,-5 2 0 0,3-5-2 0,-3 2 0 0,1-4 1 16,-1-1 0-16,6-2-3 0,-6-1 1 0,2-1-1 16,2 0-1-16,3 0 0 0,2-2 1 0,-6-2-3 15,1-5 3-15,3 0-2 0,6-1 2 0,0-2-2 16,2 3 1-16,-2-4-2 0,4-4 0 0,-1-1 3 15,5 3-1-15,-6 0 1 0,-2-2 0 0,0 1 0 16,-5-5 1-16,3 4 2 16,-6 0 1-16,-3 4-3 0,0-4 2 0,-1 1 4 15,-1 1-4-15,-2 0 2 0,-4 0 1 0,-1 1-1 16,-2 2 0-16,8 0 3 0,-9-1-3 0,-2-2-2 16,4 0 4-16,-10-2-3 0,14 4 1 0,-11-7-1 15,4 0-2-15,-4-1 1 0,10 3-1 0,-7-4 2 0,-2 1-3 16,5-2 2-16,-3 2-1 0,3-7-1 0,-4 2 0 15,-2-1 3-15,1-3-4 0,2 3 0 0,2-2 3 0,-2-4-3 16,-3 3 3-16,3-1-3 0,1 2 0 0,-1-2 0 0,-3 2 0 16,0-1-1-16,1 3-4 0,-1-1 4 15,-2-3-1-15,2-2 1 0,-5 2-3 0,5 0 1 0,-3-1-1 16,-2-1-4-16,3-1 0 0,-2 5 1 0,-3 2-6 16,2-4 3-16,2 0-4 0,-3 8 4 0,-1-3 0 0,-1-1 3 15,0 7 0-15,0-1 0 0,0-1 3 0,0 6 0 0,-1 1 3 0,-2 0 0 16,-1 1 1-16,0 2-3 0,2-3 3 0,-4 5-3 31,1 1 0-31,0-4 6 0,-4 5-7 0,3 0 4 0,-1 1 2 0,-4-1-2 16,2 1 2-16,1 0-2 0,-3 1 0 0,-2 1 0 15,-1-1 0-15,0 2 0 0,-5-3-1 0,5 3-2 16,0 2 0-16,-3-2-2 0,-2-2-2 0,8 7-3 16,-7-5-4-16,3 1 2 0,4 4-5 0,-8-5-30 15,13 6-15-15,-7-1-10 0,0 0-36 0,-2-5 2 16,7 4-33-16</inkml:trace>
  <inkml:trace contextRef="#ctx0" brushRef="#br0" timeOffset="5801.58">4031 8760 475 0,'-1'0'53'0,"1"-5"5"16,-2 5 28-16,2-1-110 0,3-5 12 15,2-2-20-15,3-3 16 0,1 0-1 0,-4-2-2 0,3 2 16 0,4-3 3 16,1 1 5-16,-8-1 5 0,2 2 2 0,-2 1 7 15,-3-4-2-15,1 1-1 0,-3 0 5 0,3-2-6 16,-3-1-2-16,0 3 3 0,3 0-9 0,-1-5-3 16,6 3 0-16,-4 0-1 15,4-1-2-15,-3-3 0 0,4-1 1 0,1-2-2 16,-5-1 2-16,6-3-2 0,3-1 2 16,-2-5-3-16,1 2-2 0,4-4-3 0,0-3-1 15,-2-3-3-15,4 0-4 0,-1-1-2 0,0-1 1 0,2 4-3 16,-3-2-2-16,-1 0 6 0,-2 4-2 0,7 0 5 15,-9 1 1-15,3 2 4 0,-3 2-1 0,-1-1 4 16,2 3 0-16,-2-4 2 0,-3 4 1 0,-1 0 0 0,-2 0 3 0,3-3-1 16,-3 2-1-16,1-4 1 0,-1 3-2 0,3-1 2 15,-5-4-2-15,5-1 0 0,-5 0 1 0,3-3-1 16,2 0 2-16,-5 0-2 0,5-4 1 0,-5-1 0 16,7 4 0-16,-6-2 1 0,4 0 0 0,-2 0 0 15,1 4 0-15,-3-2 3 0,3-2 1 0,-1 0 3 16,0 1 0-16,-3 2 1 0,2 2 5 0,3 0-1 0,-6-1 0 0,5 3-2 15,-3 4 0-15,-3-4 1 0,4 8-3 0,1-1 1 16,-4-2 0-16,2-1 4 0,1 3 2 0,-3 2-3 16,-1 1 6-16,1-1-4 0,-1 0 1 0,4 2 2 15,-5 1-4-15,0-1-4 0,0-1 0 0,0 2-1 0,-3-4-3 16,3 4 1-16,0 3 1 0,-2-6 0 0,2 1 1 0,-3 2-4 16,3 0 5-1,-1 0-5-15,-1-2 0 0,-4-1 2 0,1-1-3 16,2 3 2-16,-3-1 1 0,-1 2 0 0,-2 1-2 0,3 0 2 15,-1-1-2-15,1 2-1 0,0-1-1 0,-4 0-2 16,4-1-1-16,-3 0 0 0,1 0-1 0,0-3 0 16,-1 1-1-16,-4-1-4 0,0-2 0 0,2 0 1 15,-1-2-5-15,-1-1 0 0,1-1 0 0,-1-2-3 16,0 1 1-16,2-4-1 0,2 1-2 0,0-1 1 0,-1 1-4 0,4-2 5 16,-2-2-4-16,5 1 1 0,-4 0 0 0,3-1 5 15,4 2-1-15,-3 1 3 0,1 3 1 0,2-2 0 16,0 5 4-16,-3 0 0 0,3 3-1 0,-3 2-1 15,1 0 2-15,2 2-2 0,-1 0-1 0,-1-1 2 16,0 3-5-16,-5 1 3 0,5 1-1 0,-4-3-2 16,3 6-3-16,-1-2 4 15,-7 1-5-15,-3-5-1 0,2 4 2 16,-2 2-3-16,-5-1-1 0,1 1 6 0,-4 0-2 0,5 3 3 16,-3 2 3-16,-2 0-2 0,0-2 2 15,-4 2 0-15,4 5-2 0,-4-7-5 0,-3 3 1 0,-1-1-5 16,-3 3-4-16,7 0-4 0,-1 3-3 0,-6 1 0 15,5 0-7-15,-5 3 2 0,-1 2-5 0,0-3 3 16,-2 1-1-16,-2 0 3 0,-1 4 1 0,-1-1 3 0,-1 1 3 0,2-2 1 16,1 5 13-16,-3 2-4 0,2 0 16 0</inkml:trace>
  <inkml:trace contextRef="#ctx0" brushRef="#br0" timeOffset="6603.87">2804 4093 55 0,'-50'21'10'0,"3"-1"2"0,-1 1 2 16,-3-1 0-16,0 2 5 15,2 2 7-15,-1-1-1 0,-5 1 0 0,2 3 7 16,-4 1-5-16,5 0 4 0,0 4-3 0,5 1-4 16,0-2-1-16,0 5-5 0,9 1-2 0,2-1-3 15,-1 1-8-15,3 1 3 0,2 3-1 0,1-2-7 0,3 4 2 16,1-2-1-16,2-2-1 0,0 5 2 0,-2-1 1 16,3-1-3-16,8-3 1 0,-4 4 0 0,7-2 2 15,-2 4-3-15,1-4 2 0,-2 5 1 0,11 1-2 0,-1 2 3 0,-10 1 0 16,10 1-2-16,-5 0 2 0,8 3-1 0,-5-1 2 15,6 2 1-15,-7-1 1 0,6-1 0 16,-1-1-3-16,-5 3 2 0,0 2 1 0,2 1 0 0,-1 0 0 16,4 1 0-16,-7-3 3 0,3 2-1 0,-5 1 3 15,12-3 1-15,-2 2 5 0,3-6-1 16,0 0 2-16,0-3 5 0,1 3-4 0,2-3 3 0,5-1-3 0,-5 0-2 0,7-3-2 16,-6 1 1-16,4-4-1 0,-5 4-1 0,7-2-4 15,-5-2 2-15,9-1 0 0,-6 0-2 0,3-1 5 16,1-3-3-16,2 3-1 0,-4-1 4 0,1 2-1 15,3-3 0-15,-6 1 0 0,6-1-2 0,-1 1-2 16,-1-3-3-16,1 0 4 0,4-3-5 0,-1-3-3 16,0 2-2-16,4-2 1 15,-1-2-3-15,1 2 1 0,-1-5 0 16,3 2 2-16,0-1 2 0,2 1-6 0,-2-2 3 0,0-1 1 16,3 1-1-16,-1 0 1 0,1-1-4 0,-2 3 2 15,3-4 2-15,-6-1-2 0,2 2 1 0,2 4-2 16,-6-3-1-16,8 4 1 0,-6-3 1 0,1 3-1 15,2-3 0-15,4 3 0 0,-2-1 2 0,2-3-1 16,3 0 0-16,-7-3 1 0,7 0-2 0,-3 0 3 0,-2-1-1 0,-1-1 0 0,-1 1 0 16,2-1 1-16,1-1 0 0,-1-2 0 0,-2 2-2 15,1-5 3-15,3 4-2 0,-2-2 2 0,6-1 0 16,-2-1 1-16,-6-3 2 0,2-1-1 0,4-5 2 16,-1 1 3-16,0-6 0 0,-2 5 1 0,-4-5 1 0,4 0-3 15,9-2 2-15,-8 5 1 0,-2 0-1 0,0-3 0 16,0 3-1-16,5-1-3 15,0-2 2-15,-8 0-2 0,2 3-3 0,4-4 0 16,-3 1-1-16,-1 0 1 0,-1-4-2 0,2 3 0 16,1 2-3-16,-3-1 3 0,-2-1-2 0,4 2 1 15,-2-5-1-15,-1 4-1 0,0 0 0 0,0 1 3 16,-3-2 2-16,-3 1-2 0,6 3 1 0,-5-5-2 16,-1 5-1-16,4-1 4 0,3-2-4 0,-6-2 2 15,5 2-1-15,1 2-2 0,-4-4 1 0,2 4 0 0,4-2-1 0,-5 0 3 16,2 0-3-16,-6 2 1 0,5-2-1 0,-3 0 1 15,3 1 2-15,-5-1-2 0,-1-3 1 16,3 1-3-16,-4-2 0 0,2-1-3 0,-1 3 4 0,3-2-3 16,-4-4-1-16,0 3-2 0,0-3-3 0,-1 2 4 15,1-3-4-15,0-1-12 0,-1-2-8 0,1-3 0 16,5 4-15-16,-5-4-34 0,1-1-22 0,0-3-16 0,0 0-44 0,11-3 3 16,-6-3-38-16</inkml:trace>
  <inkml:trace contextRef="#ctx0" brushRef="#br0" timeOffset="18227.83">16170 9745 309 0,'0'-3'44'0,"0"-2"-30"0,3 3 2 16,3-2 7-16,-1 2-45 0,-3-3 4 0,4 4-8 15,-1-4 8-15,-4 2 7 0,2 0 1 0,-4 0 8 16,-1 0 6-16,1-2 7 0,1 0 3 0,0 2 8 16,0-2 6-16,-4 1 6 0,-3-3-3 0,7 2 10 0,0 1-7 15,-2-1-2-15,0-1 2 0,2-1-9 0,-3 1-7 16,0 0 0-16,3 1-5 0,-1-1-6 0,-1-2 0 16,0 2-4-16,-2-1 3 0,-4 1-3 0,3-2 3 15,-1 4-2-15,0-4 1 0,-1 3 2 0,3-1 0 16,-7-1 1-16,6 1 0 0,-5 0-2 0,1 1-3 15,-1-1-2-15,3 1 2 0,-4-1-6 0,0 1 3 0,0 0-1 0,-2 1 0 16,2 0 2-16,-2-2-1 0,1 0 0 0,-2 4 1 16,1-1-1-16,-1 0 0 0,1-2 0 0,1 2 0 0,-2 0 1 15,1 3 2-15,-1-2 0 0,1 2 1 0,1 4-1 0,-2-3 1 16,-1 2-1-16,-5 2 2 0,4-2-2 0,-9 0-3 16,8 4 0-16,-2-3 2 15,-5 1-3-15,7 0 0 0,0 3-1 16,-2 1-1-16,5 1 1 0,-1 4 1 0,0-2 2 15,-6 1-3-15,13 4 2 0,-12-1 0 0,7 1 0 16,-2 0 2-16,-3 1-2 0,9 1 4 0,-4 0-4 0,1-1 2 16,-7 3 2-16,6-2-2 0,-2-4 0 0,4 9 3 15,-4 0-3-15,3-4 2 0,-1 2 1 0,1 0-5 16,-1 2 4-16,2 2-3 0,3 3-1 16,-3-6 1-16,0 1-3 0,2 4 1 0,2-1-1 0,-2 0 3 0,4-1 0 0,-3-2-1 15,5 0-1-15,-3 2 1 0,3-2-1 0,0-2 1 16,-2-2-3-16,3 1 1 0,-1-1 0 0,3-1 1 15,0 0 1-15,0 0 0 0,0-2 0 0,0 4 0 16,3-4 0-16,2 2 0 0,0 1 0 0,0-2 0 16,2 1-2-16,4-1 4 0,0 1-1 0,-1-1 0 15,1-1 0-15,1-1-1 16,6 1 0-16,-6 2 1 0,1 1 2 0,1-6-2 16,2 2 3-16,-4 1-4 0,3-2 5 0,2-1-2 15,-5-2 1-15,9 1 1 0,-5-2-1 0,-2 0 0 16,-2 2 3-16,6-2-1 0,-1 1-1 0,-6-1 0 15,2 0 1-15,-1-1 2 0,2-4-1 0,0 2-1 16,4-4 2-16,1 0 1 0,-7-1 0 0,2-2-2 16,4-1-1-16,-4 2 0 0,3-2 0 0,-1 0 2 0,-2 0-3 0,-3-5-1 15,3 2 1-15,2 1 2 0,3 1-2 0,-5-4 0 16,-1 0 1-16,-1-1-2 0,-1 0 2 0,2 1-1 16,-4-1-1-16,1 1-1 0,1-1-1 0,-4-5 1 15,0 6-3-15,1-3 4 0,-2 0-1 0,2 2-3 0,-4-2 1 16,4-3 0-16,-3 0-1 0,1 3 0 0,-2-1 0 15,2-1-1 1,0 1 0-16,-3-4 2 0,0 2-1 0,2-1-1 16,-2 1 1-16,0 1 0 0,-1-5-1 0,3 4 1 0,-4 0-3 0,1-3 0 15,-2-1 2-15,0 6 0 0,1-4-1 16,-1-2-1-16,-1 4 1 0,1 3 2 0,-2-3-2 0,1 3 0 16,-1 2-1-16,-4-5 1 0,4 3-2 0,-1 1 1 15,-2 3-4-15,1-3 0 0,1 3-2 0,-4 1-2 16,3-2-1-16,0 5-1 0,-2 0-3 0,1 0 1 0,-1 0 1 0,1 0 0 15,-4 1 1-15,4 4 3 0,-4 1 1 0,2 1 3 16,-2 4 2-16,0-3 1 0,-1-1 2 0,1 8 1 16,-4-4 2-16,1 0 0 0,1 1-2 0,-4-1-1 15,3 3 0-15,-7 5-6 0,5 0-4 0,-2-6 2 16,5 2-8-16,0 1-5 0,-2 0-1 0,7 1-5 16,-6-4-4-16,5-4-22 0,3 4-18 0,0 6 25 0,-5-8 47 0,0 4-40 15</inkml:trace>
  <inkml:trace contextRef="#ctx0" brushRef="#br0" timeOffset="61773.09">19538 11437 509 0,'1'3'212'0,"-2"1"-79"16,4-4-10-16,0 0 42 0,2 4-200 0,-2-1 5 16,3 1-10-16,0-3 14 0,4-1 9 0,-1 3-3 15,-4 0 16-15,3-3 11 0,-5 0 12 0,0-1 3 0,5 1 14 0,-6 0 3 16,4 0-1-16,-3 0 3 0,-8 1 2 0,5-1-5 15,0 0-4-15,2 2 1 0,-4-2-8 0,-1 0-5 16,2-2-3-16,1 2 1 0,0 0-7 0,-2-1-1 16,-4 1 0-16,3-2 0 0,1 2 0 0,0 0-4 15,1 0 2-15,1 0 0 0,0 0-2 0,-2-3-1 16,-1 3-2-16,0-6-2 0,6 3 1 0,-3 0-3 0,-3 1 2 0,9-1-3 16,-6 0-2-16,3 1 0 0,-1 1-2 0,3-6 2 15,-4 3-3-15,4 2 0 0,-3 0 0 0,-1 1 0 16,10-5 0-16,-1 1 4 0,-6-1-1 0,4 2 0 15,-2 3 3-15,7-4-1 0,-4-3 2 0,1 2 1 16,-5 1-2-16,7 1-1 0,-1 4 0 0,2-4 3 16,-2-2-1-16,-5 0-1 15,10 4 0-15,-4-2 0 0,-1 2 2 0,0-6-2 16,2 5 1-16,0 0-2 0,4 3-1 0,3-2 2 0,-5-1 0 16,5 3-1-16,-4 0 2 0,1 0 0 0,3 0-2 15,-5 0 5-15,0-2-2 0,1 2-3 0,1-1 2 16,-2 1-1-16,-1 5 0 0,1-4-1 0,-2-2 1 0,0 4-1 15,-1-2 0-15,1 3 1 0,-2 2 0 0,1-6-1 16,-1 0 0-16,-4 3 3 0,2 2-1 0,1-5 1 0,-3 4 2 0,0 1-5 16,-1-2 4-16,2 2 0 0,1-3-3 0,2-2-1 15,-6 6 1-15,0-1-1 0,-1 1 0 0,4-3 2 16,0 0-2-16,-8 5 0 0,5-3 3 0,0-1 3 16,-2 3-3-16,-2-3 3 0,6 1 2 0,-3 0-5 15,1 1 7-15,-5 2-5 0,-3 0 1 0,1 1-3 16,4-2 2-16,-2 0-3 15,-2 3 1-15,1-1 0 0,-7-1-1 0,6-1-1 16,-1 2 1-16,-3 0 1 0,0-1-1 0,-1 0 0 16,1 0 1-16,-5 1-2 0,0 4 1 0,5-4 0 15,-4 2-1-15,-1 0-1 0,-3 0 0 0,1 0 2 16,-1 1-1-16,2 0-1 0,-2 1 4 0,-4-2-5 16,6 1 1-16,-2-1 1 0,-1 3-1 0,1-4 1 15,0 1 1-15,2-3 0 0,-1 6-2 0,0-5 1 0,1 1 0 0,-1-2-1 16,-1 3 1-16,1 0-1 0,1 0 0 0,-2 3 0 15,1-3 2-15,2 0-2 0,-3 1 0 0,1 4-1 16,9-6 0-16,-9 4 2 0,2-2-1 0,-2-1 0 16,4 2-3-16,-4-4 2 0,2 1 1 0,0-1 0 15,-4 4 0-15,4-10-1 0,-3 8 0 0,10-5-2 16,-5 1 3-16,-2 0 0 0,5 1 0 0,-2 3 1 0,5-6-1 0,1 3 1 16,4-5 0-16,-6 5 2 0,-3-3-1 0,7 2-2 15,-2-7 2-15,0 5-2 0,1 2 0 0,1 0 5 16,-2 0-3-16,7-1 0 0,0 0-2 0,3-1 0 0,-4 4 0 15,10-2 0-15,-1-1 3 0,4 0-4 0,-4-1 1 0,-2 0 3 16,5-1 2-16,7 4-3 0,7 2 4 16,-5-6-2-16,5 3 0 15,5-1 1-15,1 2-3 0,3-3 2 0,4 2-1 16,-2 1 0-16,-4-1 0 0,4 2-2 0,-8-1 2 16,4 0 2-16,-4-2-1 0,-4 2-4 0,1 0 2 15,-3 0-2-15,5-2 1 0,-9 0-1 0,2 2-3 0,-4-3-7 16,1 3 1-16,1-2-21 0,-7 2-65 0,0-2-6 15,1 2-54-15,2-2 3 0,5 2-59 0</inkml:trace>
  <inkml:trace contextRef="#ctx0" brushRef="#br0" timeOffset="76087.37">20200 14207 353 0,'-2'-4'90'0,"4"2"-39"15,-4 0 3-15,-4 1 11 0,6-2-71 0,-2 1 6 16,-1 1-5-16,3-1 3 0,0 0 4 16,-3-1-2-16,3 0 6 0,0-2 16 0,0 4 5 0,-3-5-3 15,0 1 20-15,4 0-5 0,-5 2-1 0,1 0 3 0,-4-2-6 0,4 2-11 16,-2 0-2-16,1-4-6 0,0 4-11 0,1 3-1 0,2-3-1 15,1-3-1-15,-3 1-2 0,3-1 3 0,0 1-1 16,-2 5 0-16,0-1 1 0,1-4 16 0,1 0-8 16,0 2 1-16,0 3 4 0,0 0-7 0,0 0 10 0,-3-5-18 15,4 2 0-15,1 0 0 0,-2-2-1 0,3 5-2 16,3-6-2 0,-3-2 0-16,5 2 2 0,-3 0 1 0,8-5-1 15,-9 6 1-15,4 0-1 0,-1 0 2 0,2-2-1 16,0 5 4-16,4-1-3 0,0 0 0 0,-9 3 1 15,14-4-1-15,-11 3 1 0,9-2 2 0,-3 0-3 0,7-7 0 16,-7 7 2-16,-1-2 0 0,6 1 1 0,-6-3 0 16,7 6-1-16,-3-6 6 0,0 4-2 0,-7 2 0 15,7 1-2-15,-4-5 2 0,-1 5 0 0,2 0-3 0,0 0 1 0,-4 2-4 16,2-1 0-16,-3 1 0 0,0 1 1 0,-2 3-1 16,2-4 0-16,3 1 0 0,-3 2 0 0,-2-2 2 15,3 6 1-15,-2-3-3 0,1 1 1 0,-2 2 0 16,2 2 0-16,-3-3 0 0,-1-5 1 0,3 8-3 15,-1-4 3-15,-1 2-2 0,-1 0-1 0,3 1 0 16,-6-1-2-16,2 1 3 0,0 1-2 0,-3 1-1 0,4 1 3 0,-4-2 0 16,0 1 0-16,-5 3-1 0,2-4 1 0,1 3 0 15,-3 2 1-15,-2-5-2 0,-4 4 1 0,1 1 1 16,2 0 2-16,-3 1-1 0,-1 0-1 0,-1 2-1 16,-6-1 3-16,5 0-2 0,-2 1 0 0,-1 0-1 15,0 0 0-15,-8 0 0 0,2 0-1 0,1 0 2 16,2 1-2-16,0-1 1 15,-2 0 0-15,0-2 0 0,0 2 0 0,-1-2 0 16,5-1 0-16,-4 0 0 0,0 0 0 0,-4-1 2 16,3-2 0-16,6 3-2 0,-7-2 2 0,10-3 0 15,-7 1-1-15,6 2 5 0,0-6-4 0,3 0-2 16,-1 3 3-16,4-3-1 0,1-2 0 0,0 4 1 0,-1-5-3 0,6-1 0 16,-1 3 0-16,0-1 1 0,0-3 0 15,4 0-1-15,-1 0 3 0,1-1-3 0,0-1 0 0,0-1 0 0,3 5 1 16,2-3 0-16,-4-2 0 0,4 1 1 0,1 4 0 15,-1 0 1-15,5-2 2 0,-3 3 3 0,3-1 0 0,1 0-1 16,1 1 2-16,3 0 2 0,-1 0 2 16,1 1-3-16,4 1 1 0,-3-1-4 0,6 1-1 0,-1 0 5 15,2 0-7-15,-1 2 2 0,2 1-4 0,-1-2 2 16,-1 2 0-16,0-2 2 16,-6 4-3-16,1 0 1 0,-1-2 0 0,-2 1 1 15,-1 4 7-15,-2-2-6 0,-2 0 4 0,4 0-3 16,1-1 4-16,-1 0 0 0,-5-1-2 0,6 1 1 15,-2-2-5-15,-4-2 4 0,3 2-1 0,-9 5-1 16,2-5 2-16,1 1 1 0,-2 1-1 0,-3 1 0 16,0-1 3-16,0 3-3 0,0-4 2 0,0 1 0 15,-1 2-1-15,-6 0 2 0,3 0-1 0,-9-2-1 0,2 6 0 0,-5-3-1 16,4 1-1-16,-1 0-1 0,-3-1-2 0,-6 3 0 16,7 0-1-16,2 1-1 0,-14-3 0 0,5 2 1 15,-3 0-2-15,0-2 0 0,5 1 3 0,-1 1-1 16,-7-1 1-16,-2 0-2 0,6-1-1 0,-2 2 1 15,-1-2-2-15,-3 2 2 0,2 0-3 0,-5-3-2 16,3-1 1-16,-6 3 0 0,3-3 1 0,0 1-4 0,-5 2-1 0,9-3-6 16,-4-1-3-16,-1 4 3 0,6 1-12 0,2-4-19 15,-5-4-15-15,1 3-3 0,5-1-28 0,-7 4-111 16,2-4 155-16,1 1-60 0,-1-1 104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9:02:25.6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14622 7497 88 0,'3'2'-10'0,"3"-2"10"0</inkml:trace>
  <inkml:trace contextRef="#ctx0" brushRef="#br0" timeOffset="585.6">14683 7544 89 0,'0'2'6'16,"0"1"32"-16,0 0-23 0,0-1 26 0,0-1 4 0,0 1-12 0,0-1-3 15,2 1 0-15,0-2-14 0,-2 0-1 0,3 0 1 0,1 0-5 16,-2 0 1-16,1 0 2 0,-1-2-3 0,1 1 5 16,2-1-1-16,-2 2 2 0,0-1-1 0,3 1-1 15,-3-2 2-15,0 2-7 0,4 0 3 0,-4 2-2 16,2-1-6-16,2 1-1 0,0-1 0 0,1 4 0 15,1 0-1-15,2-2 0 16,2 3-1-16,1-1 2 0,-2 0 0 0,-2 1-3 16,2 0-1-16,6-1 2 0,-3 0-1 0,3 0 2 15,-7-2-3-15,9 1 6 0,-6 1 0 0,2-2 3 16,3 0 0-16,-5 1 2 0,2-3 3 0,-2 2 0 16,3-1 0-16,2-1-1 0,-5 3 0 0,4-4-2 15,-1 1 2-15,0 1-4 0,-4-2 0 0,4 1 1 16,-1-1-1-16,-2 0 1 0,2 0-2 0,-1 0 1 0,1 0-2 0,1 0-1 15,-1 0-1-15,2 0-3 0,2 0-1 0,-3 2 3 16,2-1-4-16,-2-1 0 0,5 2 0 0,-3 0 0 16,2-1 1-16,-2 1-1 0,3-2 0 0,1 1 1 15,-1-1-1-15,-6 2 0 0,6-2 0 0,-5 1 0 16,9 1 0-16,-1 0 2 0,1 1-2 0,-4-2 2 16,-1 2 0-16,9 1 0 0,-2-3 3 0,-1 2-4 0,-2-1 3 0,-1-1 1 15,-4 1 0-15,4 0-1 0,1-2 1 0,-2 1-1 16,-1-1-2-16,-4 0 3 0,4 0-3 0,-5 0 2 15,5 0 1-15,-5 0-2 0,4 0 3 0,-7 0 1 16,2 0 0-16,4 0-2 0,-1 0 1 0,-2 0 2 0,-1 0-4 16,-2-1 4-16,2 1-3 0,-2-2-4 0,5 0 6 15,-3 1-4 1,-4-1-1-16,10-1-1 0,-4 2 1 0,2-3 1 16,-3 1-1-16,1 2-1 0,-1-2-2 0,3-1 2 0,2 1-1 15,-6 2 0-15,5-2 0 0,-4 1-3 0,3-1 2 16,-1 1 1-16,0 1 2 0,-8-1-2 0,-1 2 0 0,-3-1 1 15,-2 1 0-15,1 0 2 0,-4 0-2 0,1 0 3 16,-3 0-3-16,0 0 2 0,2 0-2 0,-2 1-2 16,0-1-4-16,0 2 4 0,0-1-7 0,-5 2-24 0,5 1-18 0,-5-1-9 15,-3-2-32-15,-4 4 2 0,-1 0-31 0</inkml:trace>
  <inkml:trace contextRef="#ctx0" brushRef="#br0" timeOffset="2406.17">13581 7312 543 0,'15'15'88'0,"-10"-8"-130"15,5-1-7-15,2 0-15 0,-2 0 18 0,4 4-1 16,1 2-8-16,1-2-4 0,6 2 57 0,-6-1-20 15,4 0 24-15,-1 2 17 0,2-2 3 0,-7-1-13 16,0-3 34-16,0 4 0 0,0-4-2 0,1 1-5 0,-3-2-1 0,5-1-5 16,-1 2-2-16,0-3 3 0,3-1-7 0,-2 0-2 0,0-2 6 15,4-1-5-15,1 0 3 0,-3-1-2 0,3-1 0 16,-5 1-2-16,5-2-4 0,0 3-6 0,-3-2-1 16,0 2 4-16,-2 0-11 0,8 0-1 0,-6-2-1 0,6 2 0 15,-6 0-1-15,8 2 0 0,-2-2-1 0,2 2 2 16,-2-2-1-16,0 3-1 0,4-2 2 0,-3 1-3 15,7-1-1 1,-8-1 2-16,2 0-2 0,-2 4 2 0,2-1 0 0,-2-2 2 16,-1 2 0-16,-4-1-1 0,2 1 2 0,2 0-1 15,0-1 3-15,-4-1-2 0,0-1 2 0,4 2 2 16,-7-2 1-16,4 0-2 0,-4 0 4 0,0-2-1 16,7 1 0-16,-2 1-1 0,0-2-1 0,-3 1 0 15,4 1 0-15,3 0 1 0,-1 0-1 0,0 1-1 16,-11 1-1-16,7-2 2 0,-1 3-3 0,2-1 1 0,-3 1 0 0,1 0-2 15,-4-2 0-15,5 3-1 0,-6-1-1 0,6 1 3 16,-6-2-3-16,3 3 0 0,1-4 2 0,-4 2-3 16,1 1 2-16,0-3 0 0,1 2 0 0,-3-1 0 15,0-1-1-15,-1 1 2 0,0 1-2 16,-1-1 0-16,1-1-1 0,-2 1 3 0,1-1-3 0,1 1 3 16,0 0-1-16,-9-1 0 15,9-1-1-15,-4 2 2 0,-2-1-2 0,5-1-1 16,2 0 0-16,-4 0 0 0,2 0-1 0,3 0 0 15,-1 0 4-15,3 0-3 0,0 2 1 0,-3-2-2 16,1 2 1-16,3-2 3 0,0 1-3 0,4 1 1 16,-8-2-1-16,0 1-2 0,-1 1 2 0,2 1 1 15,0-3-1-15,-3 2 1 0,-1 1-1 0,3-3 0 0,-1 3 0 16,7-2 0-16,-5 1-1 0,0 0 0 0,1-2 2 0,3 1 0 16,-2 1 1-16,2-2 0 0,-3 1 2 0,4-1 0 15,-2 0 2-15,-1 0-2 0,5 0 4 0,-5 0-3 0,4 0 0 16,1 0 2-16,-2 0 1 0,1 0-4 0,1 0 2 0,0 2 2 15,0-2-5-15,-2 0 6 0,-1 0-5 0,-3 0 1 16,6 0 1-16,1 1-3 0,-4-1 1 0,-3 2-2 16,1-2 3-16,-3 2-1 0,7-1 1 0,-4-1 3 0,-3 2-4 0,0-1 3 15,1-1 1-15,5 2-2 0,-3-1-1 0,4 1 2 16,-6-2-4-16,7 2-1 0,-4-2 1 0,4 1-2 16,-5 1 1-16,2-2 0 0,-2 1-2 0,5 1 0 15,-4-2-1-15,4 1 3 0,-7-1 1 0,4 0-2 16,-1 0 4-16,0 0-5 0,0 0 3 0,-3-1 2 15,7 1-4-15,-7-3 2 16,0 1-2-16,0 1 0 0,3-3 1 0,-2 3 1 16,9-1 1-16,-4-1-2 0,-1 2 1 0,1-3-3 15,-1 1 2-15,8 0 1 0,-6 0-3 0,7 0 1 16,-9-2-2-16,2 2 1 0,0-2 0 0,10 2 1 16,-9 0-1-16,-1-2-1 0,2 2 0 0,-2-3-1 15,3 1 2-15,-1 0 1 0,-4 1 0 0,2-3-1 16,2 3 1-16,-2-1 0 0,-2 0 0 0,5 0-1 0,-1 2 0 15,0-1 0-15,4-1 0 0,-5 2-1 0,1-2 0 0,4 5 0 16,-1-2 0-16,0 1-2 0,0-1 2 0,-1-2-1 16,-2 0 0-16,3 3 0 0,-1-2 2 0,-2 0-3 15,0-1 2-15,1 3 1 0,-2-2 0 0,4 3-2 16,-3 0 2-16,2 0 0 0,-2 0 2 0,-3 0-2 16,1 1 0-16,1-1-1 15,1 0-2-15,-5 0 3 0,4 0-5 0,1 0 4 16,-2 0-5-16,3 0 4 0,-6 0 1 0,4 0 0 15,3-3 1-15,-3 3 0 0,-5-5 1 0,5 5-1 0,2 0 0 16,-11-1 1-16,12-1-1 0,-3 2 2 0,-5 0-2 16,7 0 0-16,0 2 0 0,-3-2 2 0,0 0 0 15,3 1-2-15,-6-1 2 0,3-1 0 0,-5-1-1 0,-1 1 2 16,3 1-1-16,-2-2-1 0,2 1 3 0,-3-3-3 0,-1 4-1 16,1 0 0-16,2 0 0 0,-3-1 0 0,-1-2-2 15,1 1 4-15,-1 2-2 0,-2-1-1 0,6 1 2 0,-1 0 0 16,-5 0 0-16,3 0 1 0,0 0-2 0,0 0-1 15,5-2 1-15,-1 2 0 0,1 0 0 0,-7-2 0 16,3-1 1-16,6 2 0 0,-3 1 1 0,-1 0-2 16,-3 0 3-16,2-2-3 15,-1-1 0-15,1 1 0 0,6 1-1 0,-8-4 1 16,-1 2-1-16,3 3 1 0,4-2-1 0,-7 2 1 16,6 0 0-16,-3 0 0 0,-1 0 0 0,5 4-1 15,-7-4 0-15,2 0 2 0,-1-4-1 0,-2 0-1 16,3 4 1-16,1 0 0 0,-5 1-1 0,1-1 2 15,1 0-1-15,0 0 0 0,-3 2 1 0,4 1-1 16,-3-3 0-16,1 0 0 0,1 0 0 0,0 3 1 0,3-3-1 0,2 2-1 16,2-2 1-16,-6 0 0 0,4 0 0 0,-1 3 2 15,0-5-2-15,4 2 0 0,-9 0 1 0,0 2-1 16,4 3 4-16,3-4-4 0,-1 1 0 0,2-2 0 16,-9 1 0-16,6 1 0 0,4-1-1 0,-5-1 2 15,2 0-4-15,-5-1 2 0,2 1 0 0,3 0 1 16,-2 1 1-16,-3-1 0 0,-1 0 0 0,-1 2 2 0,1-2-1 0,-2 2 2 15,-5-2 0-15,2-2-2 0,0 2 2 0,-3 0 1 16,-1-2-2-16,1 1-2 0,-2-1 2 0,-1 2 0 16,-1 2-1-16,4-1-1 0,-5-1-1 0,2 2 0 15,-2-2 0-15,0 0-3 0,0 0 1 0,0 0-3 0,0 0 0 0,0 0-1 16,0 0-1-16,-2 3-4 0,-1-3 1 16,3 2-2-16,0-1-2 15,0-1-1-15,-2 0-4 0,1 2-6 0,-1-2-6 16,2 0 7-16,-1 0-10 0,-1 0-46 0,0 0-5 15,-1 0 4-15,2 0-31 0,-7 0 2 0,1 1-26 0</inkml:trace>
  <inkml:trace contextRef="#ctx0" brushRef="#br0" timeOffset="13650.09">13738 9570 1 0,'2'0'0'0,"-2"-1"0"16,4 1 0-16,1 0 0 0,-2 0 0 0,2 0 0 0,1 0 0 15,-4 0 0-15,1 0 0 0,-2 0 0 0,-1 0 0 0,0 0 0 16,0 0 0-16,4 0 0 0,-4 0 0 0,0-2 0 0,0 1 0 16,0-1 0-16,-5-3 0 0,3 4 0 0,1-2 0 15,1 1 0-15,-3-1 0 0,4 3 0 0,-7-5 2 0,6 4 1 16,0-1 1-16,3 2 0 0,-8-5-2 0,5 5 4 16,2 0 0-16,-2-1-1 0,5 1 0 15,-4 0-4 1,1 0 1-16,-1 0 1 0,1 0-2 0,-2 0 0 0,6 0-1 0,-6 0 0 15,2 1 2-15,1 2-1 0,-2-1 1 0,-1 0-2 16,2-2 3-16,-2 1 1 0,-2-1 0 0,2 2 10 16,0-2 0-16,0 0 0 0,0 0 12 0,-3 0-3 15,5 1 5-15,1 1-4 0,-1-1 1 0,-2-1-7 16,3 0-1-16,-3 0-1 0,0 0-6 0,0 0-4 16,0 0-1-16,0 0 1 0,0 0-4 0,0 2 1 0,3 0 1 0,-3-2-1 15,1 1 3-15,3 2 1 0,2 0 0 0,-5-1 0 16,3 0 1-16,2 1 1 0,-3-2-5 0,3 4 6 15,1-2-3-15,-4-1-1 0,5 1 0 0,-4 2-3 16,4-2 0-16,-1 0 0 0,0 0 4 0,-2 0-5 16,3 0 2-16,0 2 6 0,0-2-2 15,3 2 13-15,-2-2 0 0,1 0 2 16,1 0 1-16,0 0 2 0,1-1 1 0,1 0-7 16,-1 1 0-16,3-2 1 0,0 1-8 0,1-1-3 15,0 1-3-15,-2 0 3 0,3-1-5 0,0 1 4 16,-1-1 3-16,-2-1-4 0,-1 2 7 0,1-2 2 15,0 1-1-15,5-1 4 0,-5 0 1 0,2 2-5 16,-3 0-2-16,2-2 0 0,4 1-5 0,-3-1 1 16,-2 0-3-16,-3 0-1 0,2 2 0 0,1-2-1 0,2 1 4 0,-7-1-2 15,4 2 0-15,-2-2-3 0,1 1 2 0,1 1-1 16,-1 0-1-16,-4-2 3 0,3 0-3 16,-1 4-2-16,1-2 2 0,0-1 0 0,-5 3 0 0,7-3 0 0,-2 2-1 15,-2 1-1-15,-1-3 1 0,3 2 0 16,0 0-2-16,0-1 0 0,-2 0-2 0,-1 1 3 0,2-2-2 0,2 2 0 15,-1-1 0-15,0 0-1 0,-3-2 1 0,2 1 0 0,1-1 1 16,0 2-1-16,-4-2 1 0,6-2 0 0,-3 2-1 0,1 0 1 16,1 0-1-16,-1-1 0 0,0 1 0 0,-3-2 0 15,6 2 0-15,-1 0 0 0,4 0 2 0,-6 0-2 16,3 0 1-16,-1 0 1 0,3 0-2 0,-4 2 0 16,7-2 1-16,0 0-1 0,-5 0-1 0,3 0-1 15,4 0 0-15,1 0 2 16,-5 0 0-16,5 3-1 0,-3-3 2 0,3 0 2 15,2 0-2-15,-4 1 1 0,0-1-2 0,3 2 3 16,-1-2-2-16,0 0 1 0,-4 0 1 0,-2 0 0 16,1 0 4-16,-1 0-3 0,1-2 1 0,-2 2-2 15,-1 0-1-15,0 0 6 0,0 0-4 0,0-1-2 16,0 1 0-16,4 0 0 0,-6 0 0 0,4 0 1 16,-3 0 1-16,-1-2-4 0,1 2 3 0,-1-1 0 0,3 1 1 0,-3-2 0 15,1 2 0-15,1 0-1 0,2 0 1 0,1-2 1 16,-5 2 0-16,3 0 0 0,-3 0-1 0,6 0-2 15,-3 0 1-15,-1 0 0 0,4 0 0 0,-3 0-2 16,0 0-1-16,7 2 0 0,-8 0 2 0,2-2 0 16,4 0-2-16,-1 1 2 0,1-1-2 0,-2 2 2 15,4-2 0-15,-4 0 0 16,8 0-2-16,-6 0 2 0,-4 0 0 0,4 0 0 16,-4 0 0-16,1 0 0 0,2 0 1 0,-3 0-2 15,0-2 2-15,1 2-2 0,0 0 0 0,-3-1 1 16,1 1-2-16,2-2 1 0,0 2 0 0,-3 0 0 15,4 0-1-15,-1-2 0 0,-1 1 0 0,1-1 0 0,3 1 0 16,-5-1-2-16,-1-1 1 0,1 1 1 0,4-1 1 16,-3 2-1-16,5-1-1 0,-6 1-1 0,3-1 2 0,8 0 3 15,-5-1-3-15,4 2 0 0,-6 1-2 0,4-4 2 0,-1 3-1 16,4-2 2-16,-3 0-2 0,-6 3-1 0,7-2 2 16,0 0 0-16,-5-1 5 0,3 2-5 0,0-1 0 0,-4-1 0 15,4 1 0-15,0-1 1 0,-4 2-1 0,4-1 0 16,-5 1-4-16,5-1 4 0,-6 2 0 0,0 0 0 15,4 0 0-15,-3 0 0 0,7 0 2 0,-2 0-2 0,-5 0 0 0,5 0 0 16,-3 0 0-16,3 0-1 0,-1 0 2 0,-1 0-1 16,-1 0 2-16,-2 0-4 0,8 0 3 0,-4-2 1 15,1 2-2-15,2 0 0 0,-1 0 0 0,-1 0-2 16,-1 0 3-16,-1 0 0 0,2 0-1 0,0 2 0 16,-1 0-1-16,1-2 1 0,-5 1 1 0,5-1 0 15,-5 2 1-15,7-2-1 16,-5 0 4-16,0 0-3 0,-2 0 1 0,5 0 1 15,-2 0-2-15,-2 0 1 0,-1 0 0 0,3 0 1 16,-2 0 2-16,1 0-2 0,3 0 2 0,-4 0 0 16,0 0 0-16,1 0 5 0,-4 0-2 0,-4 0-4 15,5 0 0-15,5-2 0 0,-4 2-2 0,-3 0 0 16,5-1 0-16,1 1-3 0,1-2 0 0,5 2 1 16,-8-2 2-16,1 1-3 0,-5 1 1 0,5-3 1 0,0 3-2 0,-4 0 3 15,-1 0-1-15,1-2 1 0,-1 2-3 0,0-1 1 16,-1 1 0-16,2 0-1 0,-2-2 2 0,-1 0-3 15,3 1 1-15,-3-1 0 0,2 2 3 16,2-1-3-16,0 1 0 0,4 0 0 0,-6 0 0 0,2 0 1 16,0 1-2-16,3 1-2 0,-5-1 1 0,0 3 1 0,8-3-2 15,-6 2 2 1,6-1 0-16,-10-1 1 0,4 1 1 0,6 1 1 16,-3-1-2-16,1-1 1 0,-4-1 0 0,1 0-1 15,4 2 1-15,3-1-1 0,-1-1 0 0,-6 0 0 0,4 0 1 16,-1 0-1-16,2 0 0 0,0 0 1 0,-1-1-1 15,-1 1 1-15,-2-2-1 0,4 1 0 0,-7 1 3 0,4-2-2 16,-3 1 0-16,0-1-1 0,1 0 1 0,0 1-1 16,-3 1 0-16,1-2 1 0,2 1-1 0,-1-1 1 0,-5 1 0 15,4 1-1-15,3-2 0 0,-3 0 3 0,0 2-2 16,-3 0-1-16,5-1 0 0,-7 1-2 0,10 0 2 0,-2 0 1 16,-7 0-2-16,1 0 1 0,10 1 1 0,-4-1-1 15,0 0 1-15,1 0-1 0,0 0-2 0,2 0 2 16,1 0 0-16,3 0 0 0,-3 0 0 0,-3-1-2 15,1-1 2 1,1 2 2-16,-1-1-2 0,-3-1 0 0,2 2 0 0,-3-3-1 16,1 1 1-16,2 1 0 0,-5-2 0 0,2 1-1 15,1-1-1-15,-1 0 1 0,-2 0-2 0,4 0 3 16,-1-1-1-16,-1 1-2 0,-2-1 2 0,0 4 0 16,0-4 0-16,-3 3 0 0,3-2-1 0,5 1 1 15,-3-1-1-15,-5 1 1 0,-3 1 0 0,6-1-1 16,-5 1 1-16,7-1-1 0,-5 2 0 0,-2 0 2 0,-1 0-1 0,2-1 1 15,4 1-2-15,-3 0 1 0,0 0 0 0,0 0 0 16,2 0-2-16,-2 0 2 0,-5 0-1 0,6 0-1 16,-1 1 2-16,-1 1-3 0,2-1 0 0,-8-1 1 15,2 2 0-15,-5-2-1 0,1 0 1 0,0 0-1 16,-2 0 2-16,0 0-2 0,0 0 0 0,1 1-1 16,-1-1 0-16,3 2 0 0,2-2-2 0,-2 3 4 0,-3-1-5 0,3-1 0 15,-1-1 2-15,1 2-2 0,0-1-3 0,-3-1 0 16,0 0-5-16,-3 2-15 0,-3-2-16 0,4 2-6 15,1-2-26-15,-3 3 1 0,-3-2-22 0</inkml:trace>
  <inkml:trace contextRef="#ctx0" brushRef="#br0" timeOffset="15200.52">22444 9323 658 0,'8'-1'9'0,"-6"4"-5"0,1-2 0 0,2 1-1 0,-2 1-5 0,0 0-3 15,-6-4-2-15,1-1 11 0,2 2 0 0,0 0 1 16,0 0 9-16,0 0 3 0,0 0 1 0,-9-5 5 16,7 5-1-16,5 0 1 0,-3 0 0 0,-1 0 2 15,1 0 0-15,-5-1 0 0,5 1 2 0,-1 0-1 16,-3 0 2-16,3 1 1 0,1-1 1 0,0 2-1 15,-3-2 1-15,4 2-2 16,9 4-4-16,-10-6 2 0,-7-2-4 0,7 2-6 16,-4-1 1-16,4 1-3 0,0-3-5 0,0 3-1 15,-3-5 0-15,6 8 0 0,0-3-1 0,-3 0-2 16,8 3-1-16,-5 0-1 0,6 0-2 0,-9-4 3 16,2-1-3-16,0-1 2 0,-2 2 1 0,4-1-1 15,1 0 0-15,-3-1 2 0,-2 0-2 0,9 2 0 0,-3 1 2 16,5 0-3-16,-3-2 2 0,0-1-2 0,1 1 3 0,1 2-2 15,1-1 0-15,0-4-3 0,0 5 0 0,0-2 1 16,3 2-1-16,-1-1-3 0,1-1-2 0,2-2 2 16,-1 4-1-16,-1 1-1 0,1-1 1 0,0 0-3 0,4-5 3 0,-2 5-2 15,1 0-2-15,2 0 0 0,1 0-1 0,-2-1 0 16,4 1 6-16,-4-3-6 0,0 0 3 0,3 3 0 16,-2 0-1-1,2 0 3-15,0 0-5 0,0 0-1 0,2 0-2 16,1 0 2-16,4 7-2 0,-7-7-6 0,3 5 0 0,3 0-1 15,-1-2-5-15,-5 2 2 0,0-2 0 0,-5 2-4 16,2-5 4-16,-5 0-2 0,-6-2-4 0,-2 0 0 16,-3 2-5-16,1 2-9 0,-1-2-11 0,-3-2-1 15,-5-1-15-15,0 3-1 0,-1 2-9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9:03:19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4377 7686 13 0,'0'-10'137'0,"-1"6"-182"0,-3-1 7 0,4 0 0 16,0 1 19-16,0-1 20 0,-1 0-1 0,-1 2 0 15,-1 0 0-15,3-2 0 0,0 2 0 0,-5 0 1 16,4-2 1-16,-2 0-2 0,-2 1 0 0,2-1 0 0,0-1 0 0,-4 1 0 15,3-1-1-15,4 1-1 0,0-1 0 0,0 1 0 16,-3-1 0-16,3 1 1 0,0 0-2 0,0 0 3 16,-5 2 0-16,2-1 0 0,1-1 0 15,1 3 0-15,1-1 0 0,0 3 0 0,0 0 0 0,0-1 0 16,0-1 0-16,0 0 0 0,0 1 0 0,1-1 0 16,1-4 1-16,-1 6 1 15,1 0 2-15,3 0-1 0,-2 5 3 0,-2-5 6 16,1 1-1-16,-2 2 4 0,5 1 4 0,-5-3 1 15,0 2 0-15,0 2-1 0,0-2 0 0,1 2-1 16,2 0-1-16,-3-1-2 0,0 1-2 0,5 0 1 16,0-2-1-16,-2 2 4 0,2-1-1 0,-4-1 2 15,2 1 2-15,-1-1 0 0,1 0 3 0,-1-1 2 0,1-1-4 16,3 1 1-16,-4-2 0 0,1 1 0 0,3-1-3 0,-3 0-2 16,0 2-3-16,4-2-4 0,-4 1-1 0,1 1 2 15,4-2-8-15,2 2-2 0,-5-1 2 0,4 1-2 0,-1-2-1 16,3 0-1-16,-2 0 1 0,2 3 0 0,-1-2 1 0,-2 1 0 15,1-2-1-15,4 2 0 16,-4-2 0-16,0 0-2 0,1 0 2 0,1 0-1 0,-2 0 0 0,-2 0 1 16,2 0 0-1,1 1-1-15,-6 1 1 0,6 1 0 0,-4-2 0 16,2 3-1-16,-3-1 0 0,2 0 2 0,0 0 5 0,-1-1-4 16,-1-1 5-16,3 2-5 0,-5-1 3 0,8-1 4 15,-3-1-5-15,-4 2 2 0,9-2-1 0,0 0-4 16,-2 0 5-16,0 0 1 0,-2 0 1 15,0-2-1-15,6 2 3 0,-4-1 0 0,1 1 1 0,-2-2 1 16,4 2 1-16,-2-1 0 0,2 1-2 0,-1 0 1 0,0 0 0 0,7 0-2 16,-7 0 0-16,2 0-2 0,0 0-1 0,-1 0-1 15,-2 0-2-15,9 0 1 0,-6-2-2 0,0 2-1 16,-1-1 2-16,3-1 0 0,0 2-1 0,1 0 0 16,1 0 1-16,-4 0 3 0,-1 0-2 0,2 0-1 15,0 0 1-15,1 0 1 0,-1 2-1 0,-3-1-1 16,1 1 0-16,0-1 0 0,2 1-1 0,-1-1 1 0,-1 1-4 0,1 0 2 15,-1-1-2-15,2 1 3 0,-2-2-2 0,3 1 0 16,-8 1 3-16,9-2 4 0,-6 1-3 16,4 1 1-16,0 0 3 0,-4-2 2 0,1 1-2 15,0-1 2-15,2 2 0 0,3-2-1 0,-1 1 1 0,0-1-1 16,4 0-1-16,-6 0-1 0,7 0 0 0,2 0 1 16,0 0-1-16,-6-1 1 15,6-1 3-15,0-1-5 0,-6 0 4 0,8 0-2 16,-1-2 1-16,-3 2 0 0,1-2-3 0,-2 2 0 15,-1 0 0-15,-4-2 0 0,3 2-1 0,-3-2 0 16,-2 2-2-16,0 0 3 0,2 0-1 0,3-2 0 16,-5 4 1-16,0-4-3 0,0 2 2 0,-1 0-2 15,-1-1 1-15,2 1 0 0,5 0-2 0,-5 0 1 0,-6 0-2 16,10 1-1-16,-1-1 0 0,3 1 1 0,-7-1 1 0,4 0-2 16,-4 2 1-16,3-1-1 0,6-1 2 0,-5 1-1 15,3 1 0-15,-1-1-2 0,3 1 2 0,0-1-2 0,3 2-1 16,-7-2 3-16,7 1-2 0,-3 1 1 15,-3-2 0-15,1 1 1 0,4-1-2 0,-5 2 5 0,1-1-4 0,-3-1 1 16,5 0-2-16,-4 1 2 0,2-1-2 0,-2 1 3 16,4-1-3-16,-4 2 2 15,3-1 0-15,-1 1 0 0,-1-2 1 0,2 2-2 16,-2 0 0-16,6 0 2 0,-3 0-3 0,1-2 4 16,-2 2-2-16,-1 0-1 0,7 0 2 0,-5-1 0 15,3-1-2-15,-8 1-1 0,9-1 0 0,-1-1 2 16,0 1-2-16,3 1 0 0,-4-1-1 0,1 1 0 15,0-2 0-15,3-1 2 0,-2 3-1 0,-3-2 0 16,2-2 1-16,1 0 1 0,0-1 0 0,0-2-1 0,-4 5 0 0,3-2 1 16,-5-1-2-16,2 1-1 0,0 2-2 0,5-5 3 15,-7 4-1-15,10 2 1 0,-1-4 0 0,-3-1-3 16,-1 4 3-16,4-2 1 0,2-1-1 0,-9 5 0 16,5-4 3-16,-5 2-4 0,2 3 3 0,1 0-1 15,0 0 0-15,0 0 3 0,-1 1-4 0,-1 1 0 16,-1 1 0-16,2 2 1 0,-2-5 0 0,0 4-1 0,-3 3 0 0,6-3 0 15,-1 0 0-15,2 0 1 0,-7 1 0 0,0 0-1 16,6-4 1-16,2-1 1 0,-2 4 1 0,0-1 1 16,-1-2 1-16,-4 1-5 0,7-1 1 0,1-2 5 15,-6 1-3-15,7 0-1 0,-2 0-1 0,-5 0 4 16,6-2-1-16,-1 2 2 0,-2-3-2 0,2 3-4 0,-1 2 3 16,-5-2 3-1,2 1 0-15,-1 1-3 0,2-1 2 0,-2-1-3 16,-3 2 6-16,6 0-5 0,-8-1-1 0,4 2 1 15,2-3-3-15,-2 0 3 0,-2 0-2 0,-2 3-1 16,7 2-1-16,-1-3 1 0,-1 1 0 0,-5-3-2 0,7 3 2 16,-5 0 1-16,5-1 1 0,-2-1-2 0,-4 1 4 15,6-2-5-15,-2 1 1 0,5 3-1 0,-2-3 1 0,2 2-2 16,-2-1 0-16,3-1 2 0,-3 6 1 0,2-4-1 0,0 3 1 16,1-3-1-16,-3 4 0 0,-3-3 0 0,5 3-1 15,3-3 1-15,-3-1-2 0,-4 2 2 0,-2 0 0 0,-1 0 2 16,4-2-2-16,3 0 2 0,-7 0-1 0,0 0 0 15,2 0 1-15,4 0-1 0,-1 1 1 0,3-1-2 16,-4 0 0-16,-2-1 0 0,1 1-2 0,4 0 2 16,3-2 0-16,-3 3 0 15,-1-1 0-15,1-3 1 0,0 3-1 0,0-3 3 16,4 1-2-16,-3-1-1 0,1 0 1 0,-1 0-1 16,2 0 1-16,-6-1 0 0,9 1-1 0,-7 0 2 15,3-3 0-15,4 3 0 0,-5-2 0 0,0 2-2 16,-3-1 1-16,10 1 0 0,-10-2 0 0,2 0 0 15,3 1-1-15,-2 1 2 0,-1-2 1 0,1 2-1 16,4 0 0-16,-2 0-3 0,-1 0 1 0,-2 0 2 0,2 0-3 0,0 0 1 16,-2 0-3-16,-2 0 1 0,5 0 2 0,-3 0 2 15,4 0-2-15,-7 0 0 0,1 2 0 0,8-2 0 16,-6 1 2-16,8 1-1 0,-7 0-1 0,6-1 0 16,-4 1 0-16,8 1 0 0,-2 0-1 0,-4 0 1 15,4-1-2-15,0-1 2 0,0 2-1 0,-3-3 1 16,3 2-1-16,1-2 1 0,-3 0 1 0,-1 0-1 0,5-2 2 0,-5-1-2 15,-3 2 1-15,6-2 0 0,-6-1 1 0,8 0 1 16,-4 1 1-16,3-2 1 0,-8 2 1 0,8-2-2 16,-6-1 1-16,1-1-1 0,-3 3-1 0,-3-3 1 15,0 3-2-15,1-1 0 0,-3-1-2 0,-1 1 0 16,2 0 0 0,-3 2 0-16,-1-2 2 0,1 2-2 0,3-2 0 0,-4 4 1 0,-3-2 2 15,6-2-3-15,0 3 1 0,-7 2 0 0,7-1-2 16,-4-1 1-16,-1 2 0 0,9-1 0 0,2 1-2 15,-10-2 2-15,3-3 0 0,5 5 0 0,-1 0 0 16,-4-1-1-16,1-1-1 0,-5 1 2 0,0-2 0 0,3 3 1 16,-2 0 0-16,-1-2-1 0,-2 0 0 0,-1 2 3 15,4-1-2-15,-6 1 1 0,1 0-1 0,-1 0-1 16,0 0 0-16,3 0 0 0,-4 0 1 0,-1 0-1 0,3 0 0 0,-3 0 0 16,-2 1 0-16,-1-1 0 0,2 4 0 0,2-3 1 15,-1 1-1-15,1-1 1 0,-8 1-1 0,1-1 0 16,-1-1-2-16,4 0 0 0,-9 0-1 0,0 0-7 15,0 0 1-15,2 0 5 0,-2 0-7 0,0 0 0 16,-2 0-3-16,2 0-3 0,0 0 2 0,0 0-12 16,0 0-6-16,-2-1-11 15,6-1-13-15,-1 1-98 0,5-1 128 0,-2 2-48 16,2-1 75-16</inkml:trace>
  <inkml:trace contextRef="#ctx0" brushRef="#br0" timeOffset="8879.07">16661 15354 356 0,'-7'0'57'16,"3"2"-1"-16,0-2 43 0,1-4-109 0,0 4-1 16,2 0 0-16,1-1 11 0,-4-1-2 0,4 2 3 15,0-1 12-15,-3-6 9 16,2 6 3-16,1-6-2 0,-2 6 11 0,1-2-9 15,-1-4 0-15,-1 4 0 0,1-1-11 0,4 0-2 16,-4-2-6-16,2 6 3 0,0 0-7 0,0-1-2 16,0-1 4-16,0 0-4 0,2-7 0 0,1 1 1 15,-1 5 1-15,1-5 1 0,-3-3 3 0,1 0 5 16,2 5-4-16,2-4 3 0,-2 3 1 0,-1 0-5 0,1-2 0 16,2-2 3-16,-2 1-8 0,2 2 1 0,-1-4-2 0,1 1-1 0,0-3 0 15,3 1 2-15,-4 1-1 0,4-1 0 16,-3 0 0-16,3-2-3 0,1 1 3 0,-4-2-1 15,4 0-4-15,-2-3 1 0,2 2-2 0,-1-2 1 0,0-1-1 0,1-2-1 16,1-2-2-16,2 0-2 0,-1-2-3 16,3-1-4-16,1-3-2 0,0-5 4 0,0-2-6 0,-1-1 5 15,8 0 1 1,-2-1 1-16,-3-2 7 0,2 0 2 0,2 2 3 16,-5 4-2-16,2 0 5 0,-2 4 3 0,-2-4 3 0,-1 4-4 15,-1 1 6-15,-4 0 2 0,2 2 3 0,1 0-2 16,-2 1 4-16,2-3 2 0,-8 2 0 0,7 1-1 15,-2 2 1-15,0-2-3 0,-4-1 0 0,1 2-2 16,0-2-3-16,3 1-1 0,-4 1 3 0,3-4-8 16,-4 0 1-16,-2 0-2 0,1-1 3 0,1-2-1 0,2 3-2 0,-2-5 7 15,-2 2 3-15,-1 2-2 0,0-1 8 0,2 2 0 16,-2-4 3-16,0-1 3 0,0 0 0 0,0 7-1 16,0-3 4-16,0-2-4 0,0-4 1 0,0 4-4 15,2 4-1-15,1 0 1 0,0 1-4 0,-3-5-3 16,1 5-4-16,-1 1 2 0,4 2-4 0,-3-4-2 15,4 4 0-15,-2 0-2 0,-1 0-1 0,5 1-1 0,-3 1 0 0,2 1-1 16,0-2 0-16,-1 2 0 0,1-3-1 0,-3 1 2 16,5-1 2-16,-3-2-4 0,0-1 2 0,1-2-2 15,-3 3-1-15,3-2 2 0,-1-1 0 0,5-3-3 16,-7-2 3-16,6-1-2 0,-3-2 0 0,4 0 2 16,-4-3-1-16,4 2-1 0,1 0 0 0,-2-2 2 15,-3 3 0-15,4 0 0 16,-1 1 1-16,-3 0-1 0,4 3 0 0,-1-5 3 15,-1 2-3-15,0 1 2 0,-2 0-1 0,1-3 2 16,-3 4-1-16,4-1 1 0,-6 1-1 0,1 2-1 16,-3 2 2-16,5 2 0 0,-5 1-2 0,4 1 2 0,-4 4 0 15,0-2-2-15,2-1 0 0,0 0-1 0,-2 1-3 16,4-7 3-16,-4 2-5 0,3-3 1 0,2 6 0 16,3-4 0-16,-6 0 1 0,-2-2 0 0,6 4 3 0,-3 1-1 0,-1-2 1 0,-2 2-1 15,0-4 3-15,-7 4-2 0,7 1 1 0,0-1-1 16,-3-4-2-16,2 6 4 0,1-3-2 0,-2 3 0 15,0-1 0-15,4 0-2 0,-2 2 1 0,0-2-2 16,-2-3-2-16,2 5 2 0,0-3-1 0,4-2-2 16,-4 2 2-16,0-2-4 0,4 3 1 0,-4-6 2 15,5 6 1-15,-3-3-5 16,-1 5 4-16,-1-5-1 0,3 4 0 0,-1-3 3 16,-1-1-3-16,4 4 1 0,-3-3-3 0,-2 1 2 15,1 0-2-15,-1-1 3 0,2-2-1 0,-2-1-2 16,-2 3 1-16,5-8 5 0,-3 4-1 0,2 2 1 15,-2-4 2-15,3-1-1 0,-6 0 2 0,3 1 2 16,3-2-2-16,-11 0 1 0,8 1 0 0,-4-5 3 16,-4 4 0-16,0 0 1 0,2 1-1 0,-5 0-2 0,1 3 1 0,5 0-1 15,-7-2-2-15,9 4 2 0,-7 1-3 0,6-8 1 16,-4 4-1-16,6 1 1 0,-4 0-1 0,1-2 0 16,0 2 0-16,-1-2 0 0,3 2 0 0,-3 5-1 15,2 3 1-15,0-3 1 0,-3 1 1 0,3 0 0 16,1 5-1-16,-5 2 2 0,-2-2-1 0,2-4 1 15,-1 3 0-15,-5 1-2 0,1-2 1 0,1 2-2 0,-4-1-2 0,-3-1 2 16,3 0-2-16,-4-1 2 0,-1-1-2 0,-1 4-2 16,5 1 2-16,-6-4 0 0,-1 4-1 0,5 3 1 15,-3-3-4-15,-2 1-1 0,7 2-1 0,-5-4 3 16,5 0-4-16,-5 2 3 0,0 3-3 0,3-4 3 0,-3 1 1 16,5 2-5-16,-4 1 3 0,-2 1 0 0,4 2-3 15,4 0 2 1,-2-2 2-16,3 4-3 0,0-2 4 0,0 1 0 15,0-1 4-15,1 1-3 0,-3 1 2 0,1-1-2 16,0 0 1-16,0 1-2 0,0-1-1 0,3 1 1 0,-4-1-2 16,-1 1 0-16,1-1 0 0,2 0 0 0,0 1-2 15,-5-1 3-15,2-1-2 0,-1 0 3 0,-1-2 2 0,4 4-7 16,-3-4 9-16,-2-1 0 0,-2-1 0 0,5 1-1 16,-1 1 1-16,-2-1 1 0,6 1 0 0,-4 0-2 0,-4 1 0 0,4-4 2 15,0 2 0-15,-2-2 1 0,2 1 0 0,3 4 0 16,-7-3 0-16,6 3 1 0,2-2-2 0,-5 3 1 15,5 4 0-15,0 0-1 0,0-1 0 0,1 2 2 16,-3 0 0-16,-3-1 0 0,4 3 0 0,-1-2-2 16,-3 3 1-16,2 0 1 0,1-1-3 0,-5 3 2 15,3 0-1-15,-1 0-1 16,1 0 1-16,0 1 0 0,0-1-2 0,-1 3 2 16,-1 0-3-16,-1 0 0 0,3 1 3 0,2 1 0 15,-1 0 0-15,-1-1-3 0,1 1 1 0,-7 1 4 16,2 0-3-16,3-1-1 0,2 2 2 0,0 3-3 15,-8-1 3-15,1 0 0 0,-1 0 1 0,8 1 1 16,-5 2 1-16,0 1-1 0,-5-4 0 0,0 3-1 16,2 2 0-16,1 0 1 0,2 3-1 0,-6 2-1 0,1-3 0 0,1 3 1 15,-1 1 1-15,-2 0 1 0,4 4 0 0,-3 1 1 16,1 0-1-16,-3-2-1 0,4 2 1 0,5 3 1 16,-2-1-3-16,1-1 3 0,-4-4-2 0,3 2-2 15,4-1 0-15,2-1 3 0,-1 2-3 0,-1-4 3 16,10 3 3-16,-4 1-5 0,1-2 5 0,1 1 0 15,-2-1 0-15,2 3 2 16,0-2-1-16,5 1-1 0,-13-1-1 0,6 1 1 16,7-1 1-16,-5-1-3 0,3 0 3 0,2 3-3 15,-3 0 1-15,5-2-1 0,-2-1 0 0,0 5-2 16,1 1 1-16,-1 2-2 0,4 0 0 0,-2-4 1 0,-3 4-1 0,6 1 2 16,-2 4 0-16,-2-1-2 0,5-3 2 0,0 5 1 15,0 1-1-15,0 0 2 0,0 1-2 0,3-1 1 16,-1 2 1-16,1 2 0 0,-3-2 2 0,1 1 0 0,2-1 1 15,1 2 1-15,0-1 0 0,-4 3-2 0,3-4 1 16,4-3 0-16,-4 0-1 0,0 5-1 0,3-4 0 0,-3-4-1 16,1 3 0-16,2 0 3 0,-5-1 1 0,1 1-3 15,-2 1 5-15,2-1-1 0,-2-3 3 0,0 0 0 16,0 5 0-16,0-1 0 0,0 4-2 0,-2-5 3 16,2 3-2-16,-2 2-2 0,2 3-3 0,0 1 2 0,-1-4-4 0,1 3 2 15,0-2-3-15,0 2-1 0,0-5 1 0,-3 5 0 16,3-1-1-16,0-1 1 0,-2 0-1 0,2 1 1 15,-1-3-1-15,1-2 0 0,0 7-1 0,0-4 1 16,0-2 0-16,0 0 1 0,0 1 0 0,0-3-2 16,0 2 3-16,0 5-1 0,0-8-2 0,0 4 0 15,0-1-2-15,-2 0 3 16,2 2-1-16,0-1 1 0,0 3-2 0,0-3 1 16,0 3 1-16,0 4-1 0,0-3 1 0,0 1-3 15,0 1 0-15,0 1 0 0,-2-2 0 0,2 2 0 16,0 2 0-16,2-4 1 0,1 4 0 0,-1-4 3 15,1 2 1-15,-2-1-2 0,1-1 0 0,-2-1 1 16,3 2-1-16,0-2 0 0,0 1 1 0,1 1-4 16,-3-1 3-16,2 4 0 0,2-4-1 0,0 2-1 0,-4-3 0 0,6 2 2 15,-4-1-4-15,0-1 5 0,6 3-2 0,-6 0-2 16,4-3 2-16,-4 0-1 0,0 3 0 0,5-2 1 16,-5 2 1-16,7-1-3 0,-10-1 1 0,3-1 1 15,1 2 3-15,1 1-3 0,1-5 0 0,-6 5 1 0,10-1-3 16,-10-6 5-16,1 1-4 0,1 1 0 0,4 4 1 15,-1-4-1 1,-5-1 0-16,5 1 1 0,-2-6 0 0,2 7-2 16,-2-1 1-16,1 2-1 0,-8-5 3 0,8-1-1 15,0 4 0-15,-4-1-2 0,-4-1 0 0,0-2 1 0,12-2-1 0,-7 2 2 16,7-2-4-16,-6 0 2 0,-1-2 2 0,1 5-4 16,10-1 2-16,-7-7 3 0,0 4-3 0,-1-2 0 15,1 1 0-15,3 1-1 0,3-1 2 0,-1-1 1 16,-6-3-2-16,6 6 3 0,-2-5 1 0,1 0 1 0,-1 1-1 0,-2-6-1 15,2 5 3-15,0-1 1 0,3-2 2 0,-2 1-5 16,2-3 3-16,-4 2-3 0,4 0 1 0,-2-1 1 16,4-2-2-16,-1 2 1 0,-1 1 0 0,3-5 0 15,-4 7 2-15,2-3-1 0,-2-1 1 0,-1-1-1 16,1 2-1-16,-2 1-1 0,-1-3-1 0,4 2-2 16,-1-2-1-16,-2-2 3 15,1-3-2-15,2 2 0 0,0 2 2 0,0-2-2 16,0-1 2-16,0-2 1 0,2 0-2 0,-1-3 1 15,1 5-1-15,-2-3-1 0,0 0 1 0,2-1-2 16,-1 1 2-16,-1-3-1 0,-3 4 1 0,3 0-1 16,3-2 1-16,-3 0-1 0,3-1 2 0,2 1-1 15,-8-3 2-15,6 1-4 0,0 1 1 0,2-2-1 16,-6-2 0-16,5 1 1 0,-7 2-1 0,3-1 0 0,2 2-1 0,-2-5 1 16,6-2 0-16,-3 2 2 0,2 1-1 0,0 1 0 15,1-4-1-15,5 0 0 0,-6-1 0 0,4 0 1 16,-6 1-1-16,4-1 0 0,0-2 3 0,-2 0-3 15,0 0 0-15,0 2 0 0,4-2 1 0,-6-1 1 16,2 1-1-16,1-3-2 0,-1 0 1 0,-2-3 0 16,3 1 0-16,1 1-1 0,-2-6 0 0,-1 4-1 0,-1 0 0 0,5 3 1 15,-3-3-3-15,-2 1 2 0,0-1 0 0,2 2 2 0,0 1-1 16,-2-2 1-16,2 2 2 0,-2-2-1 0,2 2 0 16,-4-3 0-16,2 3 0 0,-4-3-1 0,1 2 0 0,1-1 0 15,1-4 0-15,0-1-1 0,-10 6-2 0,8-4 0 16,0-1 0-16,0 3 2 0,-7-4 0 0,7 1-6 15,-1 3 4 1,-5 0-1-16,10-8 3 0,-7 4-1 0,2 0-1 0,5-3 1 16,-2 4 1-16,-7-4 1 0,0 1 0 0,6 0 0 15,-8 1 0-15,7-2-1 0,-3 2-2 0,-5-1 1 16,7 0-2-16,-6-1 0 0,7 1 1 0,-4-2-9 16,1 1 1-16,-4 2 4 0,6 0-7 0,-7 1-3 15,3-3 1-15,-1 4-10 0,-2 0 1 0,3-1 1 16,-3 3-3-16,1-3 0 0,2 3 0 0,-3-1-5 0,0 0-2 0,2 0 0 15,-2 1-6-15,2-1-9 16,1-1-1-16,-3-1-4 0,2 1-7 0,1-2-15 0,-3-1-15 16,5-1-6-16,-1-1-22 0,2-3 1 0,0-3-23 0</inkml:trace>
  <inkml:trace contextRef="#ctx0" brushRef="#br0" timeOffset="11572.73">11168 4279 621 0,'-8'-3'68'0,"3"-2"-67"0,5 5 13 16,-3-3 52-16,-2 1-76 0,4 2-21 0,-1 0-5 16,2 0 6-16,0 0 2 0,0 2-7 0,2-1 25 15,-2 1 7-15,0-2 1 0,0 0 27 0,0 0 4 16,-3-2 3-16,3-1 4 0,-5 0 2 0,0-2-2 16,0 2-3-16,2-1 3 15,0 0-4-15,-2-2-7 0,4 1 1 0,-2-1-4 16,1 0-4-16,-6-2-4 0,4 0 0 15,-4 0-3-15,-3-1-3 0,8 1 1 0,-7-1-3 0,-4-4 0 16,1 3-2-16,9 4-1 0,-7-3-3 0,0-1 8 16,1 2-8-16,-4 1-1 0,-2-6-2 0,5 7 3 15,-1-1-2-15,-2 0 2 0,1 2-1 0,-4-1-3 16,-4-2 3-16,-1 0-1 0,6 3 2 0,2 0-4 0,-8 1-1 0,-1 2-2 16,2 1-1-16,1-1 2 0,2 2-4 0,-2 2 0 0,1-1 3 15,-4 5-2-15,-1-1 0 0,5-2 1 0,-1 2 1 16,-4 6 1-16,5-5 0 0,-1 5 3 0,4 2-4 0,-4-1 3 15,4 1 0-15,-2 1-1 0,0 0-4 0,2 2 4 16,0 1-3-16,2 2-1 0,1-1 2 16,-2 2-4-1,8 2 2-15,-4 0 0 0,10 2 1 0,-1-2-1 0,2 1 0 0,2 2 1 16,1-1 1-16,6 0-2 0,1 1 1 0,4-5 4 16,0 1-2-16,0-1 2 0,-1 1 0 0,3 1 1 15,-1-4 2-15,4-2 0 0,-3-2-1 0,0 5 0 16,3-1-1-16,-2-9 3 0,3 4-1 0,-1-7 1 15,3 0-1-15,-3 2 1 0,2-2 1 0,2 2-1 16,1-5 1-16,-1 0 1 0,1-1 0 0,-2-2 0 0,2 0 0 0,1 0-1 16,6 2 1-16,-1-9 3 0,-6 1 1 0,4-3 1 15,-1 1 3-15,4 1-1 0,1-2 4 0,-4-2-3 16,-3-6 3-16,0 6 1 0,0 1-3 0,1 5 1 16,-8-7-1-16,1 2 0 0,-5 3 1 0,1-6 2 15,-3 7-2-15,1-1 3 0,-4 0-1 0,-4-4 1 16,3 4 2-16,-5-2-2 15,-1-2 1-15,-1 5 0 0,-1-4-1 0,0 1-4 16,-1-2 0-16,-1 0 2 0,-3 0-2 0,-1-2-2 16,3 2-1-16,-5 0-2 0,3 0 0 0,-4 0 3 15,4 3-1-15,-4 0-4 0,1 0 4 0,1 2-3 16,-2 1 5-16,3-1-5 0,-2 3-2 0,3-2-2 0,-3 4-1 16,4-1 3-16,-3 1-5 0,4 1 1 0,0 0-2 15,-3 0 0-15,3 0 1 0,3 1 1 0,-4 1-1 0,3 2 1 16,-4 0-1-16,4 2-2 0,1 0 2 0,0 2-1 0,-2 3-1 15,0 0 1-15,2 2-1 0,2 2 1 0,0-2 1 16,1 6 1-16,1-2-1 0,-2 2 0 0,1 0 1 16,3 0 1-16,-2 4-3 0,-3-1 1 0,1 3-1 15,1 4 3-15,-3 1 0 0,0-2-1 0,0 0 0 0,-2 5-1 16,-1-6 2-16,3 3 0 0,-1-3 0 0,-6-7 0 0,6 2 0 16,-2-3 0-16,3-2-1 0,0 4-15 0,0-7-9 0,0-3-1 15,0 0-22-15,1-3-28 0,2-2-14 0,4-3-1 16,-6-3-36-16,9 0 0 0,-3-8-10 0</inkml:trace>
  <inkml:trace contextRef="#ctx0" brushRef="#br0" timeOffset="12143.21">11614 4051 807 0,'-1'0'-11'0,"-5"0"-29"15,1-2 9-15,5 5-18 0,1 4 22 0,4 1-53 16,1-1 2-16,5 4 22 15,-3 0 28-15,5 0-17 0,0 2 36 0,-1-4 20 16,-1-1 18-16,-1 0 1 0,2 0 20 0,-10-5-1 16,10 2 2-16,-2 1 6 0,2 2-6 0,-7-5-12 15,6 2-5-15,2 1 2 0,-4-3-15 0,7 5 0 16,-4-3-4-16,3 0 2 0,-3-1-2 0,1 0 3 16,-2-1 0-16,0 0-2 0,-2 2 3 0,2-1 0 0,0 1-4 15,0 1 3-15,0 1-4 0,0 2-3 0,-3-1 3 0,5 3-4 16,-2 0-2-16,0 0-2 0,1 2 0 15,-1 1 1-15,0 1-4 0,0 3 1 0,-1 2-3 0,2 4 1 16,1 4-2-16,-4-4 0 0,2 2-1 0,2 4 3 0,-2-1-2 0,0 2 0 16,-2-1 1-16,-1 0-1 0,-3-2 1 15,3 7 1-15,4-4 0 0,-4-1-2 0,-1 0 2 16,4 0-3-16,-8 0 3 0,5-4-2 0,-4 1-1 0,-1-3 1 0,-3 3-1 16,0-4 1-16,5 1 1 0,-5-2 1 0,2-2-2 0,1 1-1 15,-2-4 2-15,4 0-1 0,-3-3 2 0,-1-1-1 16,-1-2 0-16,-3-2-6 0,0-2-5 0,-2-3 1 15,8 6-10-15,-3-5-16 0,2-2-8 0,-2-2-5 16,0-1-19-16,-5-3-17 0,2-3-3 0,-2-2 1 16,-7-8-18-16,7 2 11 15,-4-5-7-15,4-4 12 0,-3 1 86 0,3-5-53 16</inkml:trace>
  <inkml:trace contextRef="#ctx0" brushRef="#br0" timeOffset="12506.52">12237 4207 419 0,'-6'-8'155'0,"-3"3"-42"16,2 3 0-16,1-4-15 0,0 1-70 0,4 2-6 16,-4 2-20-16,4 1 2 0,2 0-6 0,0 0-2 15,0-2 2-15,0 2 2 0,0 0 0 0,-1 0 3 16,-2 0 2-16,-2 2 1 15,2 2 1-15,-2 3-2 0,-6-1 1 0,6 5-4 16,-1-2 1-16,1 2 1 0,-4 0-4 0,-1 2 0 16,3 3 0-16,-3-1-1 0,1 3 1 0,-4 1 3 15,-1 1-3-15,1 4 1 0,-1-1 1 0,0 4 1 16,0 3 0-16,-3 0-1 0,2 4 0 0,0-1-2 16,-1 0 0-16,0 4 1 0,-3 4-1 0,4-2 0 0,-6-3-3 15,4 8 3-15,-5-6 0 0,6 3 0 0,-4 1 1 0,-1-2-1 16,1-4 0-16,-1-2 0 0,1 1 0 15,-5-2-2-15,3-5-1 0,4 1-3 0,4-3-3 0,2-4-3 0,-3 0-6 16,9-3-17-16,1-1-5 0,5-6-2 0,2-2-21 0,-2 4-26 16,-2-6-12-16,6-4 24 0,3-2 77 0,0-8-61 15</inkml:trace>
  <inkml:trace contextRef="#ctx0" brushRef="#br0" timeOffset="12892">12497 4751 1204 0,'1'3'-111'0,"4"0"95"0,3 3-54 0,3-1-11 16,-1 3 26-16,-3 0-24 0,3 0 14 0,-4 0 37 0,0-1-2 0,-2 3 5 16,-3-4 44-16,-1 5 16 0,-1-6-2 0,-3 4 3 15,1 1 14-15,-3-4-18 0,3 3 6 0,-5 1 2 16,3-2-21-16,2 4 4 0,-6 1-9 0,6 0 1 16,-5-1-1-16,3 4 3 0,-1-2-1 0,2 2 3 15,-5 1 0-15,3 0-4 0,1 2-1 16,-1 2 1-16,-2 1-5 0,3 0-2 15,-1 1-1-15,0 1-2 0,6-1-2 0,-5 4-3 16,-3-2 0-16,6-1 0 0,2-2-4 0,-1 2-1 16,1-6-9-16,0 1-2 0,0-1-6 0,1-7-29 15,9 0-11-15,-2-2-2 0,1-6-36 0,7-1-36 16,4-5 89-16,1-7-46 0,6-7 93 0</inkml:trace>
  <inkml:trace contextRef="#ctx0" brushRef="#br0" timeOffset="13531.1">13662 4238 1062 0,'-11'-6'28'0,"5"-2"-9"0,3 5 1 0,-5-2-9 0,8 2-5 0,-6 0-29 16,3 1-2-16,3 2 13 0,0 0-1 0,0 0 1 15,0-1 15-15,1 2 10 0,-2-1 4 0,-1 0 2 16,2 0 12-16,-1 0-8 0,1 0 2 0,0 0-3 16,-2 0-6-16,-1 0-1 0,1 2-2 0,2-1-2 15,7 2-2-15,-9 1 1 0,4-3 1 0,-9 1 0 16,6-1-1-16,-1 1 1 15,1 1 0-15,-1 2 1 0,0-2-1 0,-2 0 0 16,2 3-3-16,5 1 3 0,2 4-2 0,-5 0-4 16,-5 0 3-16,4 3-5 0,-4 0-1 0,5 5 0 15,0 1-2-15,-2 4 4 0,2-1-2 0,2 6-4 16,-2-1 1-16,0 5 1 0,0-1 0 0,-2 1-1 16,1 1 2-16,-4 1-6 0,0 1 4 0,1-5 1 15,-3 2 0-15,3 0-1 0,2-1 1 0,2-1 1 0,-5-1 0 16,-1-3 2-16,-2 1-1 0,7-1-1 0,-7-2-1 0,3-3 0 15,-4-1 0-15,-2-2-5 0,6-2-4 0,0-3 0 16,-1-3-5-16,1 0-8 0,4-3-5 0,-4-3 0 16,3-1-9-16,-1 1-11 0,3-5-5 15,0 0-5-15,0 0-12 0,0-1-17 0,-3-7-5 0,-2-2-2 0,4-1-19 0,5-5-7 32,-2-1 65-32,0-8-35 0,-1 0 89 0</inkml:trace>
  <inkml:trace contextRef="#ctx0" brushRef="#br0" timeOffset="13947.87">13151 4460 306 0,'-4'-2'22'0,"-3"5"-13"0,6-3-32 0,1 2 108 16,0 4-117-16,3 2 6 0,5 0 3 0,-4 1 2 16,6 1 6-16,-1-7 16 0,-1 3 12 0,0 4-6 15,3-2 21-15,-3-4 42 0,1-2-9 0,2 3-4 16,2-2 21-16,0 1-6 0,-1 3 6 15,1-4-13-15,4 2 0 0,0-5-10 0,-1 3-8 0,3 3-1 0,1 0-11 0,-2-1-11 16,2 0-1-16,7-1-2 0,-2 1-11 0,-3-2-1 16,3 2 2-16,-3-3-2 0,7-1 0 0,2 4-3 15,-4-3 0-15,-2-1 0 0,3 1-3 0,5 1 0 16,-4 0-2-16,-3-3 3 0,3 2-2 0,-6-4-2 16,2 2-2-16,-1 0-4 0,0-3-2 0,-6 1-17 15,3 1-3-15,1-4-4 0,-5-5-18 0,7 7-22 0,-5-5-11 0,1-3-2 16,1-4-27-16,-4-6 1 0,2-1-13 0</inkml:trace>
  <inkml:trace contextRef="#ctx0" brushRef="#br0" timeOffset="14765.86">14664 3530 1456 0,'2'3'-85'0,"3"5"-10"0,1 5 0 0,0 3 0 15,1 2-2-15,2 6-1 0,1 1 9 0,-6 3 40 16,3 2 9-16,-3 2-5 0,-4-2 50 0,0-4 22 15,-3 3 4-15,-3-4 1 0,3 5 20 0,-2 1-18 16,-3-2 3-16,3-4 2 16,-2 5-19-16,-1 3-7 0,3-2-2 0,0-1-5 15,-3-3-3-15,4-1 3 0,-3 3-1 0,4-1-2 16,-3-3 5-16,1-4 0 0,4-2 1 0,-4 3 2 16,-1-4-1-16,2 0-1 0,-2 1-1 0,1-4-3 15,2 4-1-15,-3 0-2 0,3-2 2 0,-5 2-2 16,3 3 0-16,-3 2-4 0,2 1 2 0,3-3-1 15,-3-5-2-15,1 4-2 0,-3-1 0 0,5-1-2 0,0-6 0 0,-2-1 2 16,0-2 1-16,1-2-1 0,-1 1 5 0,2-3-1 16,1-2 1-16,1 0 2 0,-1-1 0 0,-3-1 2 15,5 0-2-15,0-2 4 0,0 0 1 0,0 0-1 16,2 0 0-16,-2-7 3 0,0 3 0 0,3-6 4 16,0 2 1-16,-1-3-2 0,-2 0 7 0,1 2-9 15,2-4 5-15,4 1-4 0,-4-1-4 0,5 0-1 0,-5-1-3 0,3-1-2 16,2 0-1-16,0 0 1 0,-2 1-1 0,5-1 0 15,-3 3-1-15,2-1-1 0,-1 2 0 0,0-1 3 16,1 1 0-16,-2 1-1 0,1 2 0 0,1-3-1 0,-4 3 1 16,3 2-1-16,1 0 1 0,-2 3-2 0,1-2 1 15,1 3-1-15,-3-1 1 0,3 3-2 0,1 0-1 0,0 0 0 16,-5 3 2 0,2 1-1-16,5 2 1 0,-7-1-1 0,3 2-1 15,-1 1 1-15,-5 0 0 0,2 3 2 0,3 0-2 0,0 3-1 16,-5-3 3-16,-1 3 0 0,4 4-1 0,0-1 0 15,-1 0 0-15,4 7 0 0,-6-10 0 0,4 8 2 16,-4 0 0-16,-2 0-1 0,-1-1 1 0,2-1 0 16,0 1 1-16,1-6 1 0,-6 7-2 0,1-4 0 15,2 2 2-15,-3-3-2 0,3 1 0 0,-5-1 0 0,0 0-1 0,-1 1 1 16,6-3-2-16,-8 1-1 0,5-2 2 0,-3-1-3 16,0-2 1-16,2 1-2 0,-7-1-1 0,0-1-1 15,-1-1 1-15,1-2 1 0,0-1 0 0,-3 2 2 16,-1-4 2-16,0 1-3 0,1-2 4 0,-5 0-1 15,3-1 1-15,-5 0 0 0,1-2-1 0,-2 0-3 16,3 0-3-16,-3 0 1 16,2 0-4-16,-2-2-12 0,-4 0-3 0,3-1 0 15,-2-1-12-15,0-1-7 0,1-1-11 0,0-1-6 16,2 1-11-16,3-2-33 0,7 2 71 0,-1-2-32 16,9 0 66-16</inkml:trace>
  <inkml:trace contextRef="#ctx0" brushRef="#br0" timeOffset="15652.34">15418 4147 157 0,'-2'0'55'0,"2"1"-55"0,0-1 48 0,-1 7 15 0,1-4-15 15,0-2-15-15,0 4 5 0,0 0 7 0,-2 1-2 16,2-3 8-16,0 2-3 0,0-2-6 0,-4 3 6 16,2 1-6-16,0-1-10 0,-1 0-3 0,3 1-4 15,-4 0-9-15,-3 3-3 0,4-2-2 0,-3 0-2 0,3-1-3 0,-1 3-1 16,-2-1-1-16,1 1-3 0,2-1-1 0,-3 1 0 16,3-1-2-16,0 4 2 0,-4-1 0 0,4 1-2 15,3 1 2-15,-1 0 0 0,-1 2-1 0,2 0-2 16,0 1 1-16,0 0 2 0,2 1-3 0,-1 0 1 15,2 0-1-15,5 4 0 0,-3-5 1 0,4 0 1 16,-4-4 0-16,3 1-1 16,3 3 1-16,-1-2-1 0,-1-9 3 0,0 3 0 15,4-2 0-15,0 0 1 0,-1 1 1 0,1-1-1 16,-2-1 1-16,4-6 1 0,-4 1-2 0,2 1 2 16,1 3-1-16,-3-2 3 0,-4-3-2 0,10-3 2 15,-3-5 2-15,-1 3 3 0,4-3 3 0,-8 4-5 16,4-7 5-16,4-2-2 0,5-4-1 0,-11 1 2 15,-3-1-5-15,5 2 2 0,-5 0-6 0,4-10 3 0,-4 4-3 0,-2-2-1 16,1 2-1-16,-3 2 4 0,4-1-3 0,-3-1-1 16,-2 2 2-16,-3 2-1 0,0 1 0 0,2 1-1 15,-2 4-1-15,0 1-1 0,0 2-1 0,-5 2-1 0,2 0-2 16,3 4-2-16,0 2-1 0,0 0-6 0,-2 0 0 16,-4 0 2-16,4 5-6 0,1 1-1 0,-1 2 8 15,1 2-3 1,-7 1 4-16,8 1 0 0,-2 2 2 0,1 0 0 15,1 2 3-15,1 0 0 0,-1 3 0 0,-1-2 0 0,5 2 2 16,-5 5 1-16,4-4 0 0,2 0-1 0,-1 2 2 16,-4 5 0-16,5-6 4 0,3 2-4 0,-3 7 3 0,1-5-3 15,0 7 3-15,4 2 0 0,-6 1-3 0,6-2 1 16,-4 6-2-16,-1 2 1 0,-4-1 0 0,-1 0 0 16,0-2 0-16,0-2 1 0,0 2 0 0,-3-2 1 0,3 0 1 0,-9-1-3 15,4-2 3-15,-3-1-1 0,7 4 0 0,-10-2 0 16,4 2-1-16,-5-1 5 0,-1 1-4 0,4-1 1 15,-4-1 1-15,1 0 1 0,-4-5 0 0,-5 1 3 16,7 0-3-16,0-3 2 0,-3-2 0 0,-7-3 1 16,2-1 1-16,0 1-2 0,-3-7-5 0,4 1 4 15,-5-3-6-15,1 1-13 0,3-5 7 0,1-1-22 0,2-5-5 0,-4-1-40 16,5-2 5-16,-2-2 2 0,1-1-42 0,0-5 8 16,3-8-34-16</inkml:trace>
  <inkml:trace contextRef="#ctx0" brushRef="#br0" timeOffset="15921.89">16069 4837 1 0,'10'7'0'15</inkml:trace>
  <inkml:trace contextRef="#ctx0" brushRef="#br0" timeOffset="16184.96">16132 4925 205 0,'0'7'74'16,"0"-1"-73"-16,2-1 77 0,1 3 15 0,0-4 7 16,-3 3-17-16,2-3-17 0,-1 3-2 0,-1-1-3 0,2 0-16 15,-2 0-1-15,0 1-2 0,0-1-2 0,0 0-1 0,0 1-5 16,1 0-2-16,1 0 4 0,-2-1-6 0,0 0-1 16,-2 2-3-16,2-1-1 0,0 0 0 0,2 3-5 0,-2-2-4 0,0 1 2 15,0 2-8-15,1 0-2 0,6 2 1 0,-6-4-3 16,-1 2-2-16,0-3-1 0,0 3 1 15,-1-2 0-15,1 1 0 0,0 2-2 0,-3 0 3 0,3 0-3 16,4 5 2-16,1 1-1 0,3-3-1 0,-2 1 2 16,-3 3 0-16,-1-2-1 0,4 1-2 0,-1-4 0 15,-4-5 0-15,3 4 0 16,-4 6 1-16,0-5-2 0,1-3 0 0,5 0 4 16,-6-3-3-16,0 4 0 0,2 1 0 0,-2-5-3 15,0 0-8-15,0-2-2 0,0-1-12 0,3-1-35 16,-3 1-19-16,0-3-10 0,0-2-48 0,0-5 1 15,11-9-30-15</inkml:trace>
  <inkml:trace contextRef="#ctx0" brushRef="#br0" timeOffset="16770.97">16985 3920 1305 0,'-3'-4'36'0,"3"-1"-31"0,-2 8-1 0,4-1-17 0,2-2-26 15,-1 3-2-15,1 1-21 0,2 4 27 0,-5-1 1 0,-4 0-2 16,3-5 30-16,5 7 1 0,-5 4 10 15,-2-4 1-15,2 1 4 0,4 4 1 0,-1-3-1 16,3 5 2-16,-3 1 0 0,-4-4-4 0,1 4-3 0,9 5 2 16,-4 0-6-16,-1-2 2 0,0 1-3 0,2 6 0 15,5-4 1-15,0 2 2 16,-6 1 2-16,-1-1-5 0,-2 0 2 0,-1 2 0 16,12-2-1-16,-10 2 2 0,-1-1-4 0,7 3 1 15,-6-3-3-15,-1 3 5 0,6-1-2 0,-8-3 0 16,0 3-1-16,-3-1 3 0,1 2 0 0,2 2-1 15,-6-1 0-15,6 0-1 0,-3 0 0 0,-1 3 0 16,4-2-1-16,-3 2-2 0,0-1-1 0,-3-4-7 16,3 0 0-16,-10-1-4 0,12-5-6 0,-10 3-12 0,1-6-9 15,-2-3-4-15,-4-2-15 0,6-3-31 0,-4-6-14 0,6-1 4 16,1 0-37-16,3-3 0 0,-5-10-13 0</inkml:trace>
  <inkml:trace contextRef="#ctx0" brushRef="#br0" timeOffset="17156.41">16316 4471 1240 0,'17'-6'118'0,"-12"4"-180"16,3 4-9-16,0-1-33 0,0 1 21 0,4 2-4 15,6 1-23-15,-6 1 52 0,9-1 2 0,-7 3 2 0,5-2 59 16,-2 1 28-16,-1 0 9 0,-2-3 1 0,-2 5 28 16,7-6-15-16,-3 8 3 0,0-6 1 0,1 4-17 0,4 2-13 0,1-3-4 15,-5 3-3-15,6-5-11 0,-1 2-3 0,4 0 0 0,-3 0-5 16,2-3 1-16,-1-5-2 0,-2 3 2 0,2 0-1 15,1-3 1-15,0 0-1 0,-6-6 0 16,3 6 1-16,-5-2 0 0,4-4-5 0,2 1-7 0,2 0-1 16,-6 5-8-16,-3-1-24 0,9-5-12 0,-3-4-2 15,3 1-29-15,2 1-33 16,-5-5-23-16,-3-2 31 0,5-4 109 0,1-3-89 16</inkml:trace>
  <inkml:trace contextRef="#ctx0" brushRef="#br0" timeOffset="17742.47">18064 4167 1336 0,'0'-6'96'0,"9"1"-162"16,-3 4 5-16,4 1 14 0,1 0-86 0,1 0 25 16,4 6 8-16,-3-3-9 0,1 0 31 0,-5 4 38 15,-2-3 19-15,2-1 14 0,-4-1 40 0,1 0 11 16,-6-2-1-16,3 1 2 0,-3 1 9 0,0-2-18 16,0 0 2-16,0 0-6 0,2 0-16 0,-2 0 3 15,0 0-4-15,0-2-1 0,-5-3 2 0,4 2 1 16,-4 0-2-16,-1-3 1 0,-7 1-3 0,5-3-3 0,-1 0-1 0,-1 2 1 15,-2 0-7-15,-1-4-2 0,0 1 2 0,-1-2-4 16,0 3-3-16,0 3 1 0,-3-4-2 0,1 3 3 0,-1-2-2 16,-2 1 0-16,3 7-2 0,-1 4 2 0,-2-4-3 15,0 0-2-15,0 6 1 0,5 2 0 0,0 4-3 16,-7-4 2-16,2 5 0 0,1-1 1 0,0 4 1 0,4 3 5 16,0-2-2-16,0 2 2 0,-5 2 3 0,5-1 1 0,8 4 1 0,-7-2-1 15,2 0 1-15,-2 0 0 0,1 3 0 0,-7-2-1 16,14 3-1-16,0-1 2 0,-2 1-1 0,-1 1 2 15,1-2-1-15,4-1-2 0,-3 0 3 0,4 4 2 16,2-6-3-16,-1 2 3 0,-1-2 1 0,2-2-1 16,0 7 5-16,11-4 4 0,-8 2-1 0,10-1 2 15,-11 1 4-15,9 2-5 16,0 0 4-16,3 1-3 0,3-1-3 0,-6 1 3 16,6-1-3-16,1 0 0 0,7-2 1 0,-8 1-4 15,7 0-1-15,-2-6 3 0,-2 4-5 0,2-4 0 16,2-1-1-16,-5-2-4 0,0-1 1 0,-2-3-1 15,-1-1-3-15,1-1-5 0,-1-3-5 0,-4-3-13 16,2-2-8-16,-1-1 0 0,0 2-22 0,-1-1-65 16,1-3 93-16,2-6-36 0,1-5 62 0</inkml:trace>
  <inkml:trace contextRef="#ctx0" brushRef="#br0" timeOffset="21536.55">19028 4339 395 0,'0'-3'100'0,"5"3"-42"16,-5 0-4-16,0 1 28 0,1-1-100 0,4 3-6 15,1-3 9-15,-3 3 9 0,8-1 7 0,-11 0 1 16,4 1 13-16,0-2 9 0,4-1-2 0,-11 2 5 0,6 1 6 0,-3-1-5 16,0-1-1-16,5 2 0 0,3-1-7 0,-5 1-7 15,3 0 1-15,8-1 0 0,-11 1-6 0,12 0 4 16,-4-1 2-16,3-1 1 0,5 2 5 0,-4-3 2 16,1 2-3-16,5-2 2 0,1 0 0 0,0 0-5 15,1 0 0-15,2-2-4 0,2 1-4 0,1-1-3 16,-1 1-2-1,6 1 2-15,-6-4-5 0,3 3 4 0,1-1-4 16,-2 2 1-16,-3-3 1 0,0 2-2 0,0-3 0 0,3 3 2 16,4-1-2-16,-4 1 0 0,1-1 1 15,-1 1-2-15,1 1 1 0,1 0-1 0,-4 0-9 0,-10 0 3 16,4 0-8-16,-6 0-20 0,-1 0-6 0,-3 0-1 16,-1 0-23-16,-4-2-10 0,0 2-6 0,-2-3-8 15,-4 1-11-15,0-1 1 0,-2-2-9 0</inkml:trace>
  <inkml:trace contextRef="#ctx0" brushRef="#br0" timeOffset="21937.42">19085 4612 1014 0,'-10'0'33'0,"9"-4"-31"0,-1 2-93 0,4 5 13 16,4 0 1-16,3 4-69 0,2-1 56 0,2 0 0 16,-1 4-9-16,3 1 65 0,-3-7 26 0,1 3 17 15,-5-7 5-15,-2 4 28 0,5 1 5 0,-2-2 2 0,-1 2 4 16,3-2 4-16,2 3-11 0,-4-4 0 0,5 7 1 15,-1-2-10-15,1-4-1 0,2 2-3 0,-2-4 0 16,3 1 1-16,-1-2-2 0,1 0 0 0,4 0-3 0,-5-2-1 0,6-3-4 16,0 5-4-16,-2-1 2 0,2-1-7 0,-3 2-5 15,0 0-1-15,8 0-3 0,-5-1-4 0,-3 2-1 16,1-1-1-16,4 3 1 0,1 2-1 0,-6-2-6 16,6 0-5-16,-5 4-3 0,-1-3-7 0,5 1-34 15,-4 0-11-15,-3-4-6 0,-1-1-38 0,5 0 0 16,-4-3-23-16</inkml:trace>
  <inkml:trace contextRef="#ctx0" brushRef="#br0" timeOffset="22516.55">20725 3978 1422 0,'-5'0'85'0,"2"2"-131"0,6-4-11 0,-1 6-22 0,0-1 13 16,1 8 1-16,0-2-20 0,3 1 41 0,-1 1-2 15,1 3 0-15,-3 3 43 0,2-4 3 0,1-1 10 16,-2-2 4-16,3 1 4 0,-3 0 4 0,-1 3 0 0,3-3 2 16,-1-5 2-16,-1 7 1 0,4-2-20 0,0-2 8 15,-3 2-10-15,7-4 0 0,-2 2-4 0,-1-1 3 0,2 1-3 16,3-1 4-16,4 0-1 0,-4 1-1 0,0 1 3 0,-1 1 0 16,1-2 2-16,6 4-1 0,-2-2 1 0,2 3 0 15,-3-1 1-15,2 6-4 0,10-2-1 0,-4 2 0 16,3 3-2-16,-1-2 3 15,0 5-5-15,1 1 0 0,0 0 0 0,5 1 0 16,-6 3 0-16,1-3-4 0,-3 1-2 0,1-1-1 16,-1-4-4-16,-2 2-4 0,-1-3-4 0,-6 4 2 15,0-6-6-15,3 2-5 0,-2-6-9 0,-3 3-5 16,-1-4-10-16,-4 0-48 0,1-6-12 0,-3-4 27 16,1 1 85-16,-5-3-76 0</inkml:trace>
  <inkml:trace contextRef="#ctx0" brushRef="#br0" timeOffset="23039.77">21518 3865 170 0,'14'10'254'0,"-6"-7"-348"0,-3 5 2 0,3 0 34 15,-1 1-1-15,1-1-1 0,5 6 34 0,-7-5 21 16,0-1 21-16,-2 2 12 0,-4-7 24 0,0-2 22 15,-2 6-3-15,2-7 7 0,-2 1 21 0,-5 4-24 0,3 0-6 16,3-2-2-16,-5 2-26 0,1-4-13 0,2 4-4 0,-7 3-2 16,-2-8-12-16,4 3 1 0,-5 2-5 0,5 1 1 15,-3-1 0-15,2 4-4 0,-5-3 4 0,0 4-4 16,1 4-1-16,0 0-2 0,-2 3 2 0,-4 2-2 0,0 2 1 0,-3 2-1 16,3 6 0-16,-6-3 0 0,1 1-1 0,1 1-2 15,1-1-1-15,-5 3 2 0,-3 2-3 0,-1-3 3 16,-1 1-1-1,-1 3-2-15,3-3 3 0,-4 2 1 0,-1-1 1 0,2-1 0 16,5 0-1-16,-1 0 2 0,-4 1 1 0,7-1-2 16,-4-2 1-16,0 2 1 0,3-1-3 15,-1 1 3-15,4-4-3 0,1-1 0 0,4-3-3 0,-2-1-5 16,6-2-2-16,-1 0-19 0,2-5-11 0,1-2 1 16,4 1-27-16,-1-4 0 0,7-1-15 0</inkml:trace>
  <inkml:trace contextRef="#ctx0" brushRef="#br0" timeOffset="23271.61">22013 4699 696 0,'5'-10'-132'0,"3"4"-3"0,-2 1 1 0,2-1 1 16,-3 3-13-16</inkml:trace>
  <inkml:trace contextRef="#ctx0" brushRef="#br0" timeOffset="23503.37">22081 4675 383 0,'-3'2'62'0,"3"3"-14"0,0 1 1 0,-3 0-5 16,1-1-5-16,1 1-3 16,1-1-6-16,-2 3 0 0,2-5 2 0,0 0 4 15,0 3 1-15,2 1-4 0,-2 0 2 0,-2 6-4 16,2-2-1-16,0 2-8 0,0 4-2 0,-1-1 1 16,1-1-8-16,0 4-2 0,0-1-4 0,0 0 1 15,0 1-2-15,-2 3-1 0,2-1 0 0,0 1-1 0,-2 0 1 16,1 3-2-16,-2-1 3 0,1-4-4 0,1 2 1 15,-1 0 0-15,0-3 0 0,-1 0 0 0,0 1-1 0,0-6 0 0,1 4-1 16,1-2 2-16,-1-4-2 0,-2-2-14 0,2 2-11 0,-1-4 0 16,3-6-20-16,-2 4-39 0,1-6-17 0,1-5 20 15,0-1 80-15,0-10-68 0</inkml:trace>
  <inkml:trace contextRef="#ctx0" brushRef="#br0" timeOffset="24042.48">23118 2865 974 0,'0'-2'-31'0,"0"2"-82"0,4 3 15 0,1 1 0 0,-3 0-51 15</inkml:trace>
  <inkml:trace contextRef="#ctx0" brushRef="#br0" timeOffset="24258.71">23149 2961 274 0,'-1'6'18'0,"1"-4"205"0,0 17-259 16,-2-13 59-16,2 0 3 0,2-1 1 16,-1 1 8-16,4-1-2 0,-5 0-2 0,0-1 10 0,0 1-6 15,-5 0 1-15,4-1 1 0,-1 3-8 0,-1-1-6 16,3-1-3 0,-6 4 2-16,4-1-8 0,0 0 2 0,-1 3-3 15,-3-2-1-15,0 1 2 0,3 7 0 0,-7 0-2 0,7-4 2 16,-8 7-1-16,-3 4-7 0,-3 3 1 0,4 3-2 15,-8 1-5-15,-2 2-1 0,-2 3 0 0,-10 10-3 16,5-7 2-16,-4 2-5 0,4-2-3 0,-8 4 1 16,2-1-8-16,3-1-19 0,-2-5-24 0,-1 1-14 15,1-6-32-15,5 1 2 0,1-4-37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9:05:27.6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18119 4625 383 0,'-2'0'77'0,"1"2"-39"0,1-4-6 0,0 5 24 16,-2 0-103-16,0-3 10 0,-2 0-2 0,4 2 27 15,-3-1-2-15,1 3 7 0,-1-4 26 0,-2 0 10 16,0-2 5-16,2 4-2 16,-1-2 11-16,0 0-12 0,3-8 5 0,-1 8 1 15,2-2-8-15,-3-4-3 0,3 4 0 0,0-4-10 16,0 1 0-16,0-3-3 0,0 4-1 0,2-9-1 16,-1 7-3-16,2-4 1 0,-1-2 2 0,6 2-5 15,-7-4 3-15,4 2 1 0,-2-3-1 0,0 1 0 16,-1-3-1-16,-2-4 0 0,2 4 0 0,-2-5 0 15,0 2-2-15,-2-1-2 0,2 1-1 0,-2-1 2 0,-1 1-3 0,-1-1-2 16,0 3-1-16,3-4 0 0,-5 3-2 0,2-2 3 16,1 1-4-16,-3-2 0 0,1-2 2 0,-1 1-2 15,-2 4 3-15,0-6-2 0,2 3 0 0,-3 3-1 0,-1 1 2 16,1-2-1-16,-2-2 1 0,0 5-2 0,-2-4-1 16,-1 2 0-16,0 0-2 0,0-3 0 0,-5 2-3 15,0 3-1-15,2 2-1 0,-1-2-5 0,2 0 5 0,-1 1-5 0,-2 4-3 16,0-3 0-16,2 3 1 0,3-2 2 0,-11 1-1 15,9-1-9-15,-1 1 5 0,-5-1 5 0,0 2-5 16,8-4 15-16,3 3-5 0,-7-1-3 0,9 2 18 0,-5 1-5 16,-5 0-2-16,9 1 1 0,2 2-7 0,-7-1 3 15,-6 1 0-15,9 0-4 0,-4 0 4 0,3 2 2 16,-4 0 4-16,-2-2-3 16,2-2 3-16,-2 2-2 0,2 1-2 0,-4 0 5 15,2-2-3-15,-4-4 2 0,4 5 0 0,-3-1-1 16,-2 1 2-16,4 0 2 0,1 2 2 0,-1-2-3 15,2 3 2-15,-4 2 1 0,2-5-1 0,-7-1-1 16,7 9 0-16,-2-6-2 0,-4-1-2 0,1 4 5 16,3-3-3-16,-3 3-2 0,5 3 2 0,5 1-2 15,-10-1 2-15,5 2 0 0,1-1 1 0,0 4-1 0,0 1 2 0,-1 2-1 16,2-5 0-16,-4 5 0 0,7-1 0 0,-1-1 4 16,-3 2-3-16,5 0 1 0,-2 0 4 0,2-1-1 15,0 1 2-15,-3 0-2 0,2 2 1 0,0-4 0 16,1 2-1-16,-1 1 1 0,0 1-1 0,-3-1 3 15,3 2 1-15,0 0-5 0,-2-3 6 0,-3 3 4 16,4-3 1-16,-6 1-1 16,3-1 3-16,-1 2-1 0,-1-3 4 0,1 3 0 15,2-1-1-15,3 1-4 0,-6-1-2 0,9 2 2 16,1-1-5-16,-7 1-1 0,4 0-3 0,-3-2 1 16,4 0-2-16,1 4 2 0,-1-2 0 15,-1-1 2-15,-6-1 3 0,12 4-3 0,-5-2 1 0,5 1 0 16,2 2-1-16,-3-1 0 0,-1 1-3 0,4 0 1 0,-1 2-1 15,-2-2 0-15,4 5-1 0,1-3-2 0,-4-1-1 0,3 1 2 0,-3 1-2 16,3 1 0-16,-2-1-1 0,0 0 2 0,-1 1 1 16,1 1 0-16,2-2 1 0,-3 2 0 0,3 1 1 0,1-3 3 15,-4 4-2-15,3-2-2 0,-3 1 0 16,3 1-2-16,-2-1-1 0,0 2 0 0,-1-3-1 0,0 6-2 16,2-4 2-16,-3 1-1 0,2 0-1 0,-2 1 1 15,0-2-1-15,2-1 0 16,-2 4 2-16,1-2 1 0,3 0 3 0,-3 0-5 15,4-2 1-15,1-2 0 0,-4 4-2 0,4-5 2 16,0 0-2-16,3-1-2 0,-6-2 3 0,6 5 1 16,-3-5 0-16,3 7 1 0,0-4-2 0,-2 2 0 15,2 0-1-15,0 3 2 0,0 0-2 0,0-3 1 16,2 4 1-16,-2 2-2 0,0-3 1 0,4 3 1 16,-1 1-1-16,1-3 3 0,-1 4-3 0,3-2 0 0,-1 0-1 0,-2 0 2 15,3 2-2-15,-1 3 0 0,3-2 1 0,-4-1 0 16,6 3 1-16,-4-3-2 0,4 1 2 0,-3 4-2 15,1-4 0-15,2-1 1 0,-1-1-1 0,-3 3 0 16,4-4 2-16,-1 2 1 0,-2-4 0 0,2 1-1 16,-3-1 2-16,2 3-1 0,0-3 0 0,-3-1 2 15,4 0-3-15,-4 2 0 0,-2-4 1 0,5 4 0 0,-5-1-1 0,2 1 3 16,0 0 0-16,-2-1 1 0,-2 2 3 0,6 2-4 16,-6-3 1-16,-1-2 2 0,2 6-4 0,1 2 2 15,-3 0-3-15,1-2 0 0,3 0 1 0,-4-1-1 16,1 6 2-16,-1-3-2 0,0 0 2 0,0 0-1 0,0-5 3 15,0 5-1-15,2 0 2 0,-2-2 0 0,3 0 0 16,0-2-1 0,2 0 1-16,-2 3 1 0,5-3-1 0,-3 1-3 15,-1-2 1-15,4 4-1 0,2-3 2 0,-6-4-2 0,9 7 0 16,-2-6 2-16,-2 2-3 0,5-4 3 0,1 4 0 0,-11 0 0 16,7-6 0-16,10 5 2 0,-15-5-2 15,4-1-2-15,4 0 3 0,-5 2 2 0,-1-3-1 16,12-1-5-16,-7 1 2 0,0 1 0 0,1-1-2 0,6 0 1 15,-7-1 0-15,4 0-3 0,-1 0 4 0,-2-1-2 0,6-1 0 0,-5 1-1 16,2-3 0-16,0 2-1 0,-1-3 1 0,-2 2-3 16,3-4 1-16,1 2 2 0,-3-1 0 0,1-2-2 15,5 0 2-15,-3-1-1 0,3-2 0 0,2-2 2 16,1 2-2-16,-3-2-2 0,1-3 0 0,4 0 1 16,-1-3 0-16,1-3 1 0,-1-1 1 0,2 0-2 15,-7-4 4-15,7 3-3 16,1-2 1-16,0-4 1 0,5 3-2 0,-3-1 3 15,5-1-3-15,-4 0 1 0,6-1 2 0,-3 3-2 16,-4-3 4-16,0 0-4 0,-2 1 0 0,-3 1 0 16,2-4 1-16,-2-1-1 0,-4 3 0 0,2-2 4 15,1-2-4-15,-2 1 2 0,-3-5 0 0,4 0 1 16,3-1-1-16,-4 1 2 0,-4-4-2 0,5 3-3 16,-5-4 2-16,6-1 1 0,0-1-3 0,1-1 1 0,-11 4-1 0,14-6-1 15,-4-1 3-15,4 0 0 0,-3-1 3 0,-1 2-4 16,-1-2 4-16,-1-1-3 0,4 0 3 0,-7-1 0 15,3-2-1-15,-4 1-1 0,1-1 1 0,-1 3-3 16,2-2 2-16,-4-3-2 0,0-1 0 0,1 2-2 16,-3 0 0-16,0-4-1 0,-1 2 0 0,-1-1 2 0,1 3-1 15,-5-2 1-15,3 3 0 0,-5 2 0 0,2-4 2 0,0 4-4 16,-3 0 1-16,-1 0 1 0,-2 0-2 0,-1-7 1 16,-1 9 1-16,4-6-3 0,-4 6 2 0,-4-7 1 0,0 5 2 15,-1-2-4-15,2 2 2 0,-5 3 0 0,0-2-2 16,-1 2 2-16,-1 0-1 0,5 2-1 0,-2-3-4 15,-1 3 4-15,-2 1-2 0,-1-1-3 0,5 4 1 0,-2-3 0 16,-1-3 1 0,2 5 2-16,-2-2-2 0,-2 5-3 0,2-7 4 0,-1 2-2 15,-1-1 1-15,-2 3-2 0,1 1 0 16,-2-1 2-16,1 2 1 0,-1 0-2 0,-2 2 2 0,1-1 1 16,0 1-6-16,1 4 1 0,2-2-3 0,-4 3-2 15,-3-2-4-15,3 1 4 0,5 4-11 0,-1-1-9 16,-6 1-3-16,3 1 2 0,4 2-14 0,-7-1 1 15,11 3-8-15,-6 0-4 0,-3-3-5 0,8 1-68 0,-1 4-44 0,1 1 66 16,-11-3 109-16,5 3-98 0</inkml:trace>
  <inkml:trace contextRef="#ctx0" brushRef="#br0" timeOffset="32132.58">17092 5847 307 0,'0'-5'13'0,"1"1"-15"0,2 4-3 15,-3-3 20-15,5-1-35 0,-5 3-4 0,3-4 15 0,-3 5 11 16,-1-5 8-16,-7 2 0 0,3 0 15 0,2-3 13 16,-3 1 4-16,4-1 0 0,-3 1 13 0,5-1-2 15,-3 1-2-15,3 0 5 0,-1-1-8 0,-7 3-9 16,8 0 0-16,-7-2-1 0,6 0-10 0,-10 4-4 15,11-6-1-15,-3 4-1 0,3 0-3 0,1-2-1 16,-1 1 0-16,-1 1-3 0,-2-1-1 0,3 0 0 0,-8 1-2 0,-3-2 2 16,9 0-5-16,-3 2 1 0,-2-2-2 0,7 1 0 15,-5-1-3-15,-1 0 0 0,2 0-2 0,8 1 2 0,-8-1-4 16,1 0 0-16,-3 2-1 0,-7-2 1 0,7 2-1 16,-7-2 1-16,2 1 0 0,-3 1 0 15,3-1 1-15,-1 1-2 0,-1-1 2 0,2 0-1 0,0 1-1 0,0 0 0 16,-3 0-2-1,1 1 0-15,-1-1-1 0,-2 2 2 0,2-1-2 16,0 2 0-16,2 0 1 0,-3 0 0 0,3 0 0 16,-1 2 3-16,1 1 0 0,-1 0-1 0,-1-1 0 0,-2 2 0 15,2-1 0-15,-2 2 0 0,2 1 0 0,-6-1-3 16,2 1 1-16,-2 2 2 0,4 2 0 0,-4-1-2 16,-1 4 2-16,4-2 0 0,-5 3 0 0,9-1 3 15,-9 2 0-15,5-1-1 0,-5 4 1 0,6-1-1 0,-4 0 2 0,4 2-2 16,2 0 0-16,3 5-2 0,-3-7-1 0,1 5 0 15,4 2 0-15,1-4-1 0,3 1 1 0,1 2 1 16,-4 1-1-16,0-2 0 0,9 3 1 0,-4 2 0 16,6-4 1-16,-4 4-1 0,-1-2 0 0,2-1-2 15,5 1 1-15,-2-2 2 0,-1 1-1 0,2-2 1 16,-8 0 1-16,8-1-2 16,3 1 2-16,1-5 0 0,-4 0-1 0,3 1-1 15,-3-1-1-15,7-1 0 0,0 1 0 0,0-3 0 16,-6 2 0-16,4-4 1 0,-2-1-2 0,7-1 4 15,0-2 0-15,-1 1 1 0,5-6-1 0,-3 0 1 16,0 0 0-16,4 2 1 0,-5-2-1 0,1-3 4 16,-3 2-1-16,1-5 2 0,1 3 3 0,-2-5-3 15,1-3 3-15,1 0 1 0,2 0 0 0,-2 1 0 0,2-3-2 0,1 1-2 16,-1-4 4-16,0 4-6 0,2-2 0 0,0-2-2 16,1 2-1-16,-4-1 3 0,3 2-2 0,1-2 0 15,-2 0-1-15,3 1 0 0,-4-1 0 0,1 1 4 16,-2-2 0-16,3 2 0 0,-3-1 3 0,-1-1-1 0,5 1 1 15,-10 2 1-15,5-1-1 0,-3-1 0 0,2 1-4 16,-1-2 1-16,-2-1-2 0,1 1 3 0,-5 1 2 0,7-1-1 0,-9-4 2 16,1-1 0-16,6 4 0 0,-11-8 3 0,11 8-2 15,-9-5 1-15,-2 2-6 0,-2-4 3 0,7 6-2 0,-4-3 0 16,-4-2-1-16,8 1 1 0,-7-3-2 0,2 3-2 16,-6-3 3-16,6 3-2 0,-11-1 0 0,3-1-2 15,2 1 1-15,-7 3 1 0,2 1-2 0,0-3-3 16,-1 2 0-1,-4 1-2-15,3 0-3 0,4 2-4 0,1 2-7 0,-1-1-1 16,-4 2-7-16,2 2-32 0,6-1-10 0,1 2-1 16,1 2-37-16,-5 0-36 0,5-1-21 0,1 1 27 15,2-2 135-15,9 0-103 0</inkml:trace>
  <inkml:trace contextRef="#ctx0" brushRef="#br0" timeOffset="33636.53">7759 5838 503 0,'-8'-8'36'15,"3"0"-23"-15,1 0-13 0,1 2 46 16,1-2-45-16,-4 3-11 0,6 4-4 16,-2-3 0-16,2 4-11 0,0 0 13 0,0 0-1 0,-1 0-8 15,-1 2 17-15,-1 0 1 0,-5-2 4 0,6 1 7 16,-2-1 0-16,-4 0 4 0,6 0-3 0,2 0 5 16,-1 0 3-16,-10-1-1 0,8 1 0 0,-4 0-2 15,4-2 1-15,-9 2 0 0,-1-2 2 0,0 2-2 16,4-3 2-16,-4-1 1 0,1-1 1 0,-1-1-1 15,-1-1 1-15,8-1-5 0,-4-1 0 0,-2 3-3 0,1-1-6 0,-3 1-3 16,-1 1-3-16,0 1 3 0,-4 1-5 0,3-1-1 16,-1 3-3-16,-5-1 2 0,1 2-1 0,4 0 0 15,-7 2-1-15,6 3 1 0,-4-1-1 0,-4 3 1 16,0-1 1-16,-3 2 1 0,-5 3 1 0,7 1 2 16,-1-1-2-16,-9-1 0 0,4 1 1 0,4 3-1 15,-11 0 1-15,4 2-3 0,-2 1 0 0,2 2 2 0,-2 3 0 0,8 2-2 16,1-1 2-16,-3 4 0 0,9-3 3 0,0 2-1 15,3 1 1-15,0-2-1 0,2 2 1 0,3 1 3 16,-3 4 0-16,7-4 2 0,-4 2 3 0,5 1-5 16,2 1 5-16,0-1-4 0,5-1 2 0,2 2 1 0,1 1-4 15,3-2 0-15,3 1-3 0,0-1 2 0,4 0-1 0,1 3 1 16,3-3-2 0,-1 2 0-16,-1-5 2 0,5 1-1 0,2-1 4 15,-3-3-4-15,4-3 1 0,-1 0-2 0,7-3 3 16,-3-2-2-16,-1-3 0 0,-1 1-1 0,2-1 0 0,6-2 0 15,0 1 0-15,-5 0 1 0,6-2-1 0,-2-2 1 16,-3-1 1-16,5 0-2 0,-3-4 1 0,1 1 1 16,-1-2-1-16,0-3 2 0,-4 0-1 0,1-3 0 15,4-2 2-15,-3 2-1 0,2-3 1 0,-2-3-1 0,1-1 0 0,-1-2 2 16,1 1-2-16,0-2 2 0,-4-1 1 0,1 0 1 16,-4-1-1-16,2-3-1 0,4 0 1 0,-2-1-2 15,1 2 1-15,-2-5 3 0,-2-1-3 0,7-3 2 16,1 0-1-16,-6 2-1 0,0-3 2 0,0-1-1 15,-4 0 2-15,4-2-3 0,-3 1 0 0,0 6 4 16,-2-4-1-16,2-3 4 16,-4 3 0-16,0 4 1 0,0-2-2 0,-2 0 2 15,1-1-3-15,-1 1 2 0,-2-2-5 0,0 2 3 16,-2 0-1-16,-3-2-3 0,4 1 0 0,-7-1 3 16,5 2-3-16,-5-4 0 0,0 7-2 0,-1-3 0 15,-2-1 2-15,0 0-1 0,0 6 0 0,-3-2-2 16,-2-2 2-16,-6 1 0 0,1-1 0 0,-1 2-2 15,2 2 1-15,-7-2-4 0,1-2 2 0,-1 5-2 0,-5 0 0 0,4 2 0 16,-8-2 1-16,-2 3-6 0,-1 1 4 0,4-1-5 16,-4 3-10-16,0 4-2 0,1 1-12 0,-1 0-49 15,2 5-35-15,0 1 42 0,2 2 73 0,-6 4-67 0</inkml:trace>
  <inkml:trace contextRef="#ctx0" brushRef="#br0" timeOffset="68446.28">18896 8531 190 0,'0'1'-29'0,"1"1"18"15,-1-4 18-15,4 2-26 0,3 2 47 0,-3-2-1 0,3 3-2 0,-5-3-1 16,11 1-2-16,-4 3 0 0,-1-1 2 0,1 0-2 16,-4-3 1-16,3 1 3 0,4 1 1 0,-4 6-1 15,-3-8 4-15,8 6 3 0,-2-1 1 0,0 0 6 16,4-1 1-16,-4 3 2 0,2-4-1 0,1 0-2 16,0 0 1-16,-6-1-4 0,6-1-2 0,-4 1-1 15,1 1-6-15,1-2-5 0,1 3 1 0,0-4 0 0,-1 4-6 0,5-2 0 16,-6-1-2-16,5 3 1 0,-2-1-1 0,2-2 0 15,-3 4-1-15,1-2-2 0,3 0 0 0,0 2-2 16,-1-3-2-16,-2 2 1 0,5 1-3 0,-2 1 1 16,-1-4-2-16,3 1-2 0,-2-1 0 0,-1 1-3 15,6-2 2-15,-5-1 1 0,4 0-4 0,1 0-3 16,-3 0 0-16,-4 4-1 16,9-4-3-16,-2 0-15 0,-9 0-8 0,4 4-2 15,0-4-19-15,1-3-26 0,-4 3-15 0,9-1-6 16,-10-4-34-16,1-8 2 0,7 4-17 0</inkml:trace>
  <inkml:trace contextRef="#ctx0" brushRef="#br0" timeOffset="69217.14">19821 7884 524 0,'4'0'-41'0,"-4"0"-33"0,0 2-5 0,5-2 6 16,-5 3 15-16,0 0-4 0,2 3 7 0,1 2 38 0,-3 2-4 0,3 1 49 15,-3-4 20-15,-6 1 7 0,6 0 0 0,-7 2 6 16,1-4 5-16,0 2 1 0,0-2-15 0,-7-6 3 16,10 6-4-16,-10-1-1 0,1-3-2 0,7-1 1 15,-11-2-3-15,10 1-6 0,-5 0-5 0,9 3 0 16,-12-5-9-16,6 2-8 0,4 2-2 16,-7-2-1-16,6 0-9 0,-6 0-3 0,-3 1 2 15,3-1-3-15,1 3-2 0,-4 2-3 16,0-2-3-16,3 4 4 0,-5-1-6 0,2-1-4 15,-3-2-3-15,1 3 2 0,0-1-7 0,-3 0 2 16,2 2-1-16,-3 1 0 0,2-1 1 0,1 2 0 16,-5 0 3-16,5 1-1 0,-4 1 2 0,1-2 7 15,1 1-2-15,-1-2 0 0,2 1 7 0,-2 0 0 16,2 1-1-16,-2-1 0 0,1-2-1 0,2 0-3 16,-2 1-1-16,6 2 3 0,1-2-5 0,-4-2 5 0,-3 0-1 0,8 1 0 15,0 0 4-15,-3-2 2 0,-2 1 1 0,1 1-1 16,-1-1 2-16,3 0 0 0,4 2 2 15,-2-2-1-15,-2 2 1 0,-1 0 0 0,8 2 4 0,-4-3-4 16,6 3 3-16,-4-1 3 0,-2 1-2 0,4 1 1 16,-2-2 1-16,5 1 0 0,0-1-3 0,-5 1 6 15,5-1-4-15,-5 0-1 0,5 2 1 0,1-1-1 0,1 2 1 0,1-1 0 0,-5 0 2 16,3-1-1-16,-1 1 2 0,3 2 1 0,-3-6 2 16,2 3-2-16,-4-1 2 0,2 1 1 0,3 1-3 15,-3-5 2-15,1 7-1 0,-4-6-2 0,6 0-3 16,-2 1 2-16,-1 1-3 0,-2-7-3 0,2 4-1 15,1 0 3-15,1-1-3 0,-1 0-2 0,1 6 3 0,1-5-3 16,0-3 2-16,0 8 6 16,0-8-3-16,1 5-1 0,1-2 5 0,-2 2-3 15,5-1 2-15,-1-1 1 0,3 2-4 0,4 0-5 16,-7 4 0-16,7-1 1 0,4 2-4 0,0-1 1 16,-4 2-2-16,8 4-2 0,-5 1 2 0,8-2-1 15,5 0-3-15,-6 2 1 0,1 0-4 0,9 0-18 16,2 0-7-16,2-2-3 0,2 0-23 0,-5-2-39 15,4-1-19-15,2-2 29 0,1-1 89 0,-1-1-74 0</inkml:trace>
  <inkml:trace contextRef="#ctx0" brushRef="#br0" timeOffset="73903.77">18320 9971 542 0,'0'0'25'16,"0"-1"-24"-16,-3 1-60 0,1-3 11 0,4 3-1 15,3 0-73-15,3 1 56 0,-5-1-9 0,0 2-12 16,6 1 60-16,-1-3 4 0,0 1 21 0,3-1 10 0,-6 2 5 0,-5-2 5 16,6 3 6-16,0 2-2 0,-6-3 9 0,7-1 0 15,-6 4 2-15,-2-4 1 0,-3 3 2 0,9-1 10 16,-2-3-3-16,-1 0 1 0,-2 0 10 0,5 0-4 15,-5 0 0-15,7 3-2 0,-2-3-4 0,-5-3-9 16,3 3-2-16,-3-5 0 0,11 7-9 0,-4 1-9 16,1-3 1-16,1 0-2 0,-6-3-6 0,8 3 1 0,-6-2-3 0,6 2-1 15,-3-2 1-15,0 1-2 0,3 4 2 0,0-1-1 16,1 1-1-16,2 1 1 0,4 0 0 0,-1 0-1 16,-1 1 1-16,1 0 3 0,3-7-2 0,-2 2 0 15,4 0 0-15,1-5-1 0,-1 9 1 0,0-4 2 16,0 1-2-16,2-4-1 0,-2 5 0 0,-3-2 2 15,4 3-1-15,0 0 3 16,-6-6-1-16,10 1 1 0,-7-4 2 0,0 4 0 16,4-1 0-16,0 0 0 0,-5-3-1 0,4 4 0 15,4 2-3-15,-7 0 1 0,9 2-2 0,-6-2-3 0,2-3 4 16,1 3-4-16,0 0-1 0,-2 1-1 0,-2-1 2 16,0-3-1-16,0 1 0 0,0 2-1 0,-2 2-1 15,1 0 1-15,1-1-1 0,-2-2 1 0,2 1 0 0,-4 3 2 16,-1 0 2-16,-1 3-3 0,3-3 2 0,-4 2-1 0,-2 0 0 15,4-1 2-15,-7 4-2 0,1-3-2 0,-3 0 3 0,1-1 0 16,-7 1 0-16,7-3-1 0,-4-1 0 0,-2 4-3 16,2-5 0-16,-4 3-3 0,1-3-3 0,6 0-21 15,-5 2-12-15,-2-7-6 0,-1 5-26 0,0 0-62 16,0-2 99-16,-1-4-46 0,-9-5 80 0</inkml:trace>
  <inkml:trace contextRef="#ctx0" brushRef="#br0" timeOffset="74142.11">18869 9465 948 0,'-8'0'-109'0,"10"0"-30"15,4 0 2-15,-4 3 12 0,2 0-66 0</inkml:trace>
  <inkml:trace contextRef="#ctx0" brushRef="#br0" timeOffset="74759.42">18945 9503 364 0,'1'6'58'15,"-1"0"-56"-15,0-1 3 0,0 0 61 0,2-1-50 16,1 1 0-16,-3 0 0 0,-2 0 0 0,-1-2 0 15,2 0 2-15,1-2 18 16,0-1 0-16,-8 0-3 0,8 0 19 0,-2 0-12 16,-7 0 0-16,13 0 2 0,-7-1-15 0,-3-1-7 15,1 1-5-15,1 1-1 0,-1 0-8 0,-5 0-3 16,1 1-3-16,-5 4 0 0,-2 0-4 0,3-1 0 0,1 4-2 16,-4 0-1-16,-3 2 0 0,7-1 1 0,-6 4 2 0,3-2-3 15,-1 0 3-15,-4 3 3 0,4 0-1 16,-5 0 0-16,6 0 1 0,-4 0 1 0,1 2 1 0,0 0 1 0,-1 1 1 15,3-3-3-15,-3 0 1 0,-1 1 1 0,-4-1-2 16,7-2 2-16,-7 1-1 0,2-2-1 0,-1-2 3 0,2 4 0 16,2-7 0-16,3 4 0 0,2 1 0 0,-6-3 2 15,4-5-1-15,4 3 1 0,-1 0 1 0,0 1 0 16,-2 0 0-16,2-5 0 0,2 3-1 0,-2 1-1 16,2 0-1-16,5 2 2 15,-5-3-3-15,0 0-1 0,0 2-1 0,3 1 1 16,-3-8-1-16,2 5-1 0,-2 3 1 0,0-5-1 15,4 8 0-15,0-1 3 0,-1-3 1 0,3 1-1 16,0 2 3-16,-1-1 0 0,3-4 0 0,-3 3 3 16,1 0-1-16,3-4 1 0,2 3 0 0,-3-3 1 15,3 4 1-15,-3-3 1 0,3 3-1 0,0-2 2 16,0-3 0-16,0 3 0 0,0 1 3 0,3 2-3 0,-3-4 3 0,2 0 0 16,-1-1-2-16,1 3 0 0,3-3-1 0,1 1-3 15,-1 0-1-15,2-2-1 0,4 3-4 0,-3-1-1 16,0 4 0-16,3-4-1 0,3 1-1 0,-3 1 0 15,4 1 0-15,2-1 0 0,0 0 0 0,0-1 0 16,4 0-1-16,-1 2 1 0,2-2 0 0,5 1 0 16,-3 1 2-16,2 0-2 0,3-1 0 0,2 1 3 0,1 2-2 0,1-1 2 15,0-1 0-15,1 5 1 0,4-4-2 0,-2 2 4 16,2 0-1-16,0 0 0 0,1 0 1 0,0 0 0 16,1 0 0-16,-9-3 0 0,12 3 1 0,-7-2-4 15,-3-1 1-15,-3 2-2 0,1-4 0 0,-4 0 4 0,0 1-5 16,-1 0 3-16,-2-5-3 0,-5 1 3 0,1-1-1 0,4 1-4 15,-10-3-6 1,3 1 0-16,-2 1-8 0,-4-2-14 0,-2-2-6 16,-1 2-9-16,-3 2-16 0,3-4-41 0,-5 2-30 0,-2-6 40 15,2-2 92-15,4 0-79 0</inkml:trace>
  <inkml:trace contextRef="#ctx0" brushRef="#br0" timeOffset="107135.72">1374 16416 273 0,'-8'-8'17'0,"8"2"-9"0,-3-1 0 0,2-1-1 15,1 2-20-15,0-2 5 0,1 0-9 0,2 2 6 16,-3-3 2-16,0 2-2 0,2-1 9 0,0 1 4 15,-2-1 7-15,-2 3-3 0,-1 0 8 0,3 1 1 16,-3-1-1-16,-2 2 0 0,3 1-1 0,1-1-1 16,1 3-2-16,0 0 1 0,-2-3-3 0,-6 3-2 15,5 0 2-15,0 0 0 0,-2 0-3 0,1 0 0 16,-4 0-4-16,3 0 5 0,0 1-3 0,-1-1 4 0,3 2 0 0,-3-2 0 16,-1 0 4-16,3 2 6 0,-4-2 3 0,5 0-4 15,-4 0 7-15,3 1-2 0,-6 1-1 0,9-1 1 0,-4 1-4 16,0-1-2-16,2 1-5 0,0 0 2 15,1-1-6-15,-1 1-6 0,3-1 3 0,0 1-1 0,0-2-3 16,0 0 1-16,3 1-2 0,0-1 1 0,1 0 1 16,-1 0 2-1,1 0 1-15,1 0-2 0,3 0 1 0,-3 0 1 0,1-1 2 16,-1-1 1-16,0 1 0 0,2 1 2 0,3-2-2 16,-5 1 5-16,4-1-2 0,-6 0 3 0,8 1-3 15,-5-2 3-15,7 1 1 0,-4-1-5 0,4 1 2 0,1-1-3 16,-3 0-2-16,2 2 0 0,3-1-1 0,-4 0 0 15,-4 1-1-15,1-1 2 0,1 2-2 0,1-1 1 16,0 1-1-16,0 0 2 0,0-2-2 0,-5 2 1 0,5 0-1 0,3-1 0 16,-1-1 0-16,0 0-1 0,-1 1-2 0,2-2 2 15,4 0-2-15,-3-1 3 0,9 1-2 0,-8-2 0 16,1 1 1-16,2-1-2 0,1 0-2 0,1-1 2 16,-4 3 0-16,3-2 0 0,-5-1 0 0,2 1 1 15,0 2 0-15,-4 0 1 0,-1-3-1 0,1 2 1 16,-4 0 0-16,2 2-2 15,-1-1 1-15,2 0 0 0,-1 0 1 0,0 1 0 16,-3 1-1-16,2-3-1 0,1 4 0 0,-5 0 3 16,3-1-3-16,-1 1 0 0,0 0 0 0,2-2 0 15,1 1-1-15,-3 2 1 0,1-1 0 0,-1 2-1 16,3-1 0-16,-5-1 2 0,2 2 1 0,3 1-2 16,-6-1 1-16,6-2 1 0,-2 1 0 15,5-1 4-15,1 0-3 0,-3 2 3 0,-1-2-3 0,2 0 2 0,-7 0 0 0,0-2 0 16,7 1-3-16,-2 1 4 0,-5-3-3 0,5 1 0 15,2 2 1-15,-1-2-1 0,2 2 1 0,7 2-1 16,-7-2 2-16,-6 0-2 0,8 0 2 0,-7 2-4 16,4-1 5-16,-4 1-4 0,4 1 0 0,-2-2-2 0,-5 1 1 15,5 3 0-15,0-1-1 0,-2-2 2 0,1 3-2 16,-2-1-2 0,1 3 2-16,1-1 0 0,-2 0 0 0,-1-1 0 15,0 1 0-15,2 2-1 0,1-2 2 0,-6-1 1 0,6 2 0 0,-2-1-2 16,-4-1 0-16,6-1 2 0,-6 1-2 15,6-2 0-15,-4 0-1 0,2 0 0 0,1 1-1 0,-4-3 3 16,3 2-2-16,-2 0 0 0,4-1 1 0,-4 1 0 16,2-1-24-16,0 1 7 0,-2-2-11 0,4 1-58 15,-6-2-26-15,6 2-20 0,-1-2 134 0,1 0 0 0</inkml:trace>
  <inkml:trace contextRef="#ctx0" brushRef="#br0" timeOffset="109319.31">3712 16162 360 0,'-7'-1'64'16,"-4"-2"-63"-16,5 1 33 0,0-1 23 0,0 1-6 15,1 1-33-15,2-1-7 0,-5-1-2 0,3 2-1 0,-3-3-8 0,2 3 18 16,1 1 1-16,1-2-3 0,-4 1 17 0,1 1 0 16,0 0 2-16,3 0 5 0,4 0-5 0,-4 1-9 15,-4-1-1-15,0 0 1 0,2 0-9 0,1 2-6 16,2-1-2-16,-2 3-2 0,-6-4-5 0,9 3 0 0,-2-2-1 15,1 1-1-15,1 1 0 0,0 0 0 0,1-1-2 16,-4-2 2-16,8 3-1 0,-3-2-1 0,5 3-2 16,4 0 0-16,-1-1-2 0,0-1 1 0,0-2 2 0,6 2-2 15,-1-2 1-15,1 1-1 0,0-1 1 0,-3-6 3 0,5 4-2 0,-2-1 2 16,6 2 0-16,3-4-2 0,-5 0 3 0,4-1-1 16,-3 1 2-16,6 0 0 0,-3 1 2 0,2-1-3 15,-3-1 0-15,-1 1 2 0,4-1-1 0,-2 1-1 16,0 2 0-1,-2 1-2-15,2-3 2 0,-1 1 0 0,1 1 0 0,0-1-2 16,3 1 2-16,-5 3 0 0,2 0 2 0,2-1-1 16,-7-1 1-16,-4 2-2 0,6 0 2 0,-2 0-1 15,-5 2-1-15,1-2 2 0,4 0-2 0,-4 0 1 16,4 1 2-16,2 1-1 0,-5-2 1 0,4 1-2 16,-1 1 1-16,-5-2-1 0,3-2 3 0,-1 2 0 15,0 0 0-15,0 0 1 0,3 0-1 0,-7 0 2 0,2-1 0 0,4 1-5 16,-3 0 2-16,-1 0 0 0,-2 0-3 0,2 1 0 15,1-1 1-15,-2 2-2 0,1 0 1 0,1-2 1 16,0 0-1-16,-2 0 0 0,1 0 0 0,1 3 2 16,-2-3-2-16,1 0 1 0,1 0 0 0,-5 1 2 15,4 2-2-15,-1 1 4 0,4-3-1 0,-4 2 1 16,9-1 1-16,-4 0 1 16,-4-1 0-16,6-1-2 0,-1-1 2 0,-1-1 0 15,1 0-2-15,3-2 3 0,-2 7 2 0,4-3 0 16,1-2 4-16,-2 1-2 0,2 1 0 0,1-4 3 15,0 1-2-15,1 3 1 0,-9-4 3 0,6-1-8 16,-5 2 5-16,5 3-4 0,-6-7-1 0,6 7 1 0,-7 0-5 16,6-1 4-16,-5 4-6 15,2-3 3-15,1 0 0 0,-3 0-2 0,3 2-1 0,-2-2 5 0,-1 0-6 0,0 0 0 16,4-2 2-16,2 2-2 0,-1-3 0 0,-1 1 0 0,-1 2 1 16,1-3-3-16,-2 2 1 0,8 1 1 15,-2-2 0-15,-2 0 0 0,2 4-1 0,2-2 2 0,0 0-1 16,2 0 7-16,0-2-2 0,-3-2-3 0,2-1 0 15,3-1 1-15,-5 4-2 0,-3 1-1 0,3-4 0 0,0 3-4 16,1 2 2 0,-3-3 0-16,2 3 0 0,-1 0 0 0,1 0 0 15,0-5 1-15,-1 5-1 0,-4 0 1 0,1 0-1 16,4 2 0-16,0 1 2 0,-1 0-3 0,-4-3 1 0,5 5-1 16,5 0 1-16,0 1 1 0,0-1-1 0,0-1-1 15,-2 0 1-15,-1 0 0 0,4 4-1 0,1-3 1 16,-9-2-1-16,3 3 0 0,-4 1 1 0,1-3 1 15,-1 1-1-15,2 0 2 0,-5 3-1 0,3-5-1 0,-5 0 3 0,4 0-2 16,-4-1 0-16,5 1 3 0,-2 2-2 0,-4-4-1 16,0 1 1-16,6 1 4 0,-6-2-4 0,-1 1 5 15,4 1-1-15,-3 0 1 0,-4-1 2 0,7 1 1 16,-1-3 0-16,-3 3-2 16,9-1 1-16,0-1 1 0,-6-1-3 0,6 0 2 15,0-1-2-15,-6 1-1 0,8-3 1 0,-4 1-1 0,1 2 0 0,-5-2 1 0,4 2-2 0,0-1-1 16,-2 2 1-16,2-1-1 0,-3 2-1 0,3 0-1 15,0-1 1-15,-3 1-2 0,1-1-1 0,4 2 2 16,-5-1 0-16,3-2 0 0,1 3 1 0,-4-1-2 16,0 1 0-16,-3-2 2 0,6 3-3 0,-5-3 1 15,4 2 0-15,-6 2-2 0,0-3 1 0,0 1-2 16,6-2 3-16,1 1 0 16,-2 1 0-16,4 0-3 0,-2-1 0 15,1-1 1-15,1 2-2 0,1 1 4 0,0-1-1 0,-3 0-3 16,0-2 6-16,-3 1-2 0,2 1-1 0,-4-1 1 15,2-1-1-15,-3 2 0 0,1-3 1 0,2 2-3 0,-3 0 2 16,1-2 0-16,0 0 3 0,-1 0-2 0,-4 0-1 16,6 0 2-16,-4 1-2 0,3-1 1 0,-3 0 0 15,-3 2 0-15,4-2 0 0,-1 1 1 0,0-1-1 0,-2 0-1 0,1 2 2 16,-2-1-1-16,3 1-1 0,0 0-1 0,2-1 3 16,-5-1-2-16,0 2 1 0,2-2-1 0,1 0 0 0,2 0 3 15,-2 0-2-15,1 0 0 0,0 0-2 0,3 0 1 16,1-2 0-16,-1 2 1 0,4 0-1 0,-7-1 0 15,1 1 2-15,5-2-1 0,-4 2 0 0,-1-2 1 16,4 2-1-16,-3 0-1 16,2-1 2-16,-3-1 0 0,1 2 1 0,4 0-1 15,-6 0 2-15,6-1-4 0,-5-1 2 0,1 2 0 16,3-1-1-16,2-1-2 0,-6 0-2 0,5 1 3 16,-4-1 0-16,2 1 0 0,1-1 0 0,-2-1 2 15,0 1-2-15,-2 2 4 0,8-1-2 0,-9 1 0 16,4 0 1-16,-1-2 0 0,1 2-1 0,1 0-1 15,2 0 1-15,-2 0 4 0,1-1-2 0,2 1-4 0,1 0 3 0,-3-2-1 16,4 2 0-16,-2 0-1 0,2-1 0 0,-3-3-2 16,2 3 0-16,-2-1 1 0,2 1-4 0,-1-1 3 15,2 2 0-15,1-1-1 0,-3 1 2 0,1 0-1 16,1 0 1-16,-5 0-1 0,4 0 1 0,3 0-1 16,-4 1 0-16,3-1 3 0,-1 2-3 0,1-2-1 15,1 1 2-15,0 1 0 0,1-1 1 0,-4-1-1 0,4 0 0 0,4 2-1 16,-4-2 0-16,0 3 1 0,2-3-1 0,-2 2 1 15,-1-1 2-15,3-1-3 0,0 2 2 0,-3 1-1 16,-1-3 0-16,0 3 2 0,-1-1-2 0,1 1 0 0,0 0-1 16,-1-1 1-16,2 1 1 0,-4-2 1 0,4 1-2 15,0-1 2-15,-1 1 0 0,0-2 0 0,2 0 0 16,-3 0-1 0,2 0 1-16,0 0-3 0,-1 0 2 0,-1 0-1 15,1-2 0-15,0 2 2 0,-4-1 0 0,2-1-2 0,-4 2 4 16,1-1-1-16,-1-1-1 0,-2 1 2 0,0 1-3 0,1-4 0 15,-1 4-1-15,1-1 1 0,-5 1 0 0,1 0-1 16,3 0 0-16,-1 0 0 0,0 0 0 0,2 0 0 16,-1 0 0-16,-4 1-2 0,6-1 2 0,-3 2 0 15,4-2-2-15,-5 0 0 0,-2 2 1 0,0-2 1 0,6 1 1 0,4-1-1 16,-7 2 0-16,4-1 1 0,1 1 0 0,0-1 2 16,3 1-2-16,-1 0-1 0,-6-1 3 0,3 1-2 15,-2 1 1-15,1-1 0 0,-3-1 1 0,2 1 0 16,-3-1 2-16,-2 1 0 0,2 1 1 0,0-1 0 15,-4-1 1-15,1 1-1 0,-7-2-1 0,5 1-1 16,-5-1-1-16,2 2 4 16,-3-2-6-16,0 1 3 0,-4-1 0 0,1 0-3 15,-2 0-1-15,1 0 3 0,-1 0-3 0,0 0-3 16,0 0 0-16,2 0-1 0,-2 0-1 0,0 0-7 16,0 0-5-16,0 0-2 0,0 2-9 0,0-2-30 15,2 0-16-15,5 2-7 0,-2-2-38 0,5-2 1 16,4 0-24-16</inkml:trace>
  <inkml:trace contextRef="#ctx0" brushRef="#br0" timeOffset="113267.6">14189 16307 450 0,'-1'-3'-10'0,"-1"1"55"0,2 1 18 0,0-1-60 0,-1-1 10 15,-1 0-12-15,4 1-1 0,-4 1 3 0,4-1-2 16,-4 1 2-16,2-1 8 0,3-1 1 0,-3 0-1 16,3 1 8-16,1-1-3 0,-1 0 0 0,-3 0 4 15,4 0-4-15,1 0-2 0,-5 1-2 0,8-1-2 16,-8 0-1-16,0 1 3 0,3-1 0 0,5 1-3 15,-6-1 3-15,5 0-1 16,-2-2 7-16,-2 2-1 0,5-2 1 0,-1 1-1 16,0-1 1-16,4-1 0 0,0-1 0 0,-4 4 4 15,12-1-6-15,-4-1 1 0,-1-1 0 0,5 1-2 16,3 0-1-16,-3 0 3 0,2 1-5 0,-1-4-2 0,-4 2-1 16,4 1 2-16,1 2-2 0,1-5 1 0,-2 6 0 15,-1-1 0-15,3-3 2 0,2 3-3 0,-5-2 2 16,4 3-4-16,-1-4 0 0,0 5 0 0,0-4 0 15,2 0-1-15,3 2 0 0,-1 1 1 0,-2-2 1 0,1-1 0 0,2 3 1 16,0 1-1-16,-1-2-1 0,1 1 2 0,0 2-1 16,-5-6-1-16,6 3 1 0,-3 3-2 0,0-4 0 0,-1 4 1 15,0-1-1-15,-2-2 1 0,-5-5-2 0,7 8 0 16,-7-3 2-16,3 0-1 0,-1-1-1 0,0-2-3 16,-2 5 0-16,5-4 3 0,-3 5-5 0,2 0 4 0,-4 0-3 0,5-2-1 15,-5 2 3-15,4-3-2 0,1 0-1 0,-5 3 1 16,4-2-1-16,-4-1-1 0,6-1 1 0,-4 4 0 15,-1 0 0-15,2 1 0 0,-3-1-1 0,7 2 1 16,1 1-1-16,-1-3 1 0,-2 3-1 0,3-1 0 16,0-2 1-16,-3 0-1 0,3 1 2 0,-7-4 0 15,-1 0 0-15,5 3 0 16,-6 0 0-16,6-2 0 0,-3 5 0 0,1-3-1 16,-3 4 0-16,4-3 1 0,1 4-1 0,-2-4 0 15,2-1 3-15,2 0-3 0,-2 0 2 0,0 0-2 16,0 0-1-16,5 0 1 0,-1-3-4 0,6 3 5 15,-4 0-3-15,4 2-1 0,-1-2 3 0,1-2 0 16,2 2-1-16,2 0 1 0,-3 3 0 0,0-1-1 16,4 0 1-16,-8-4 0 0,6 2 0 0,-3 0 1 0,-1 2-1 0,-3-6 2 15,2 4-1-15,2-1 0 0,-4-5-2 0,2 4 1 16,0-1-2-16,-2 1 2 0,-1 2 0 0,-4 0 0 16,6 0 1-16,-3 0-1 0,0 5 2 0,-1-2-2 15,-3-1 1-15,0-2 1 0,8 1-1 0,-2 4 1 16,-3-2 1-16,0 2-3 0,4 1 0 0,-3-4 2 0,3 2-2 0,1 3 0 15,-5-6 0 1,-2-1-1-16,1 0 3 0,1-1 0 0,-3-4 3 16,3 5-5-16,2 0 3 0,-3 0-2 0,6-2 0 15,-1 1 2-15,0 2-2 0,-3 1 0 0,3 0-1 0,2-1 0 16,-1-1 1-16,0 0-1 0,2 3 0 0,-4 0 0 16,2-3 0-16,3 0 1 0,-3 0-1 0,1 0 0 15,-3-1 0-15,1 1 1 0,-3 0 2 0,1-5-1 16,0 5 1-16,1 0-2 0,-1 0 1 0,0-1 2 0,-2 1-3 0,2 1 0 15,-1-2 1-15,0 2 0 0,2-2 1 0,5 1-2 16,-8 0 4-16,0 0-3 0,5 0 1 0,-5-5-3 16,2 5 2-16,8-3-1 0,-9 3 0 0,0-2 0 15,3 4 0-15,4-2-1 0,-3 0 2 0,3 0 0 16,-3 0-1-16,-5 0 2 0,4 0 1 0,-1 3-4 16,-4-3 1-16,-2 3 1 15,4-3-2-15,-2 3 2 0,1-1 0 0,-4 2-5 16,1 1 3-16,1-2 1 0,1-3 1 0,-4 3-1 15,-2-3 1-15,0 5-2 0,1-2 0 0,2-3 2 16,4 5-1-16,-3-2 0 0,2 0 2 0,2-1-3 16,3 6 1-16,-3-7-1 0,0 4 2 0,-1-2 0 15,-3 0-2-15,3 1 0 0,0-1 0 0,-3-2 1 16,-1-1 0-16,2 0 0 0,-1 0 0 0,-1 0 0 0,-1 0 1 0,4 2-2 16,-5-2 0-16,3 3 1 0,1 0-1 0,-6 0 2 15,2 0-2-15,2 1 0 0,1-3 3 0,3-1-3 16,-8 2 0-16,4-1 0 0,1 1-1 0,0-2 1 0,8 0 2 15,-4 3-4-15,1-3 4 0,-8 2 0 0,14-1 2 16,-5-1-3-16,-1 0 1 0,1 0 3 0,-4 0-2 16,1 0 1-16,0-1 0 0,-1 1 0 0,3 0 2 0,-2-4-1 0,0 4-1 15,3 0 0-15,-1-1-1 0,1-2 1 16,-4 3-1-16,4 0-2 0,-1-2-1 0,0 4 2 0,4-2-3 0,-4 0 3 16,1 0-2-16,1 1 3 0,-1-2 1 0,0 1-4 15,1 0 4-15,-1-2-1 0,-3-3-2 0,3 5 2 16,1 0 0-16,-3-1-4 15,6 2 1-15,-4-1 0 0,-1 4 0 0,-2-4 1 16,0 0-3-16,2 1 0 0,0-1 1 0,-1 3 1 16,-2-3 2-16,3 2-1 0,3-1 1 0,-2-1-1 15,-4 2 1-15,1 0 2 0,-5-2-1 0,7 0-2 16,0 0 3-16,-4 0-3 0,2 1 1 0,2 2 1 16,0-3-3-16,4 0 2 0,-1 2 0 0,-6-2-1 15,3 0 3-15,-2-2 0 0,-2 1 5 0,-2-2-6 16,1 3 5-16,0-2-1 0,-3 0-3 0,1 1 6 0,-4 1-3 0,0 0-2 15,3-2-2-15,-4 2 2 0,-1 0-1 0,-3 0-2 16,4 0 2-16,-3-1-3 0,4-1 2 0,-4 1-1 16,1-3 0-16,-2 4 0 0,2-1 0 0,4-1 0 15,-9 1 1-15,3 1-1 0,-2-2 2 0,-1 2-4 16,5-6 2-16,-2 6-1 0,-3-2-1 0,-4-1 0 16,10 0-1-16,1 3-4 15,-1-2 3-15,5 2 2 0,-8 0-3 0,6 2 0 16,0-2 2-16,2 2 1 0,0-2-2 0,-3-2 4 15,1 0-1-15,-1 1-1 0,3 1 3 0,-4 0-3 16,1 0 2-16,3 0-3 0,-3 0 1 0,-1 0 1 16,1 0-1-16,-2 0 0 0,-1-3-1 0,-2 0 0 0,2 3 1 15,-1-2 0-15,-2 0 0 0,2-1-4 16,-2 3 2-16,-3 0 0 0,3 0 6 0,-2 3-5 0,-2-3 1 0,0 4-2 16,-1-3 1-16,0 4 6 0,3-4-7 0,-5 3-1 0,3 0-4 15,-3-2 5-15,-1 3-2 0,1-2 2 0,2 0 0 16,-4-2-5-16,1 3 3 0,1-4 1 0,-3 1 0 15,0 1 0-15,2-1-1 0,-2 1-4 0,1 1 1 0,4-3 6 16,-5 0-5-16,0 3 0 0,1-1-2 0,1-2 0 16,0 0-1-16,-1 0-11 0,-1 0-11 0,0 0-9 0,0 1-16 0,0-1-86 15,2 2 118-15,-4 3-51 0,2 1 75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9:08:01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2066 12677 110 0,'-7'3'12'0,"2"-3"-5"0,-1 5 1 0,2-2-3 0,0 0-1 15,-6 3-7-15,7-3-1 0,-5 2 15 0,4 0 5 16,-4-2 1-16,3-1 20 0,-3 2 11 0,0-1 7 0,4-3-2 15,0 2 15-15,-2-2-10 0,3 2-4 0,1-2 4 16,-4 0-13-16,1-2-5 0,4-1-3 0,-1 3-5 16,-1-5-4-16,-2 5-5 0,2-1-4 0,3 1 1 15,0 0-8-15,0 0-4 0,-3-4-2 0,3 4 1 0,0 0-6 0,0 0-1 16,0 0 0-16,-2-3-5 0,2 5 0 0,0-2 5 16,2 1 0-16,1-1-5 0,-1 0 5 0,-1 0-2 15,6 0 4-15,-4 0 0 0,0 2-2 0,0 0 0 16,0 1 0-16,0 1-1 0,2-4 0 0,1 5 2 15,1-5-3-15,-3 3 3 0,3-3-1 0,4 3 0 16,-2-3 2-16,-3 2-1 16,4 1 1-16,-5-3-1 0,2 2 2 0,6-2 0 15,0 1 1-15,-1-2-2 0,-1 1 0 0,3 1 1 16,-9-2-1-16,5 1 1 0,-1 0-2 0,-1 0 1 16,0 0 3-16,-7 1-2 0,9-1 0 0,-7-4 1 15,11 4 0-15,-3-5-2 0,-2 3 1 0,-1-1-3 16,0 0 1-16,8 3-1 0,-7-6 0 0,5 6-1 15,-3-3 0-15,12 3 1 0,-6-4-1 0,0 1-1 0,2 2 1 0,-5-6 4 16,8 4 2-16,-6-1-5 0,1 0 3 0,-3-2-4 16,4 6 4-16,-3 0 1 0,0-1-4 0,-1 1 0 15,0-2 3-15,0-3-3 0,2 2 4 0,-5 3-1 16,4-3-1-16,-2 3 2 0,1-6 0 0,-1 1 1 16,1 3-2-16,0-1 0 0,-1 0 1 0,-1-3-1 0,2 3 2 31,2 3-2-31,-2-2-1 0,-3 0 2 0,2 1-2 0,-4 1 1 15,4 1 1-15,-8 3-1 0,7-1 1 0,-2-5 0 16,1 2 1-16,1 0-4 0,-2 0 3 0,-1 0-3 16,5 0-1-16,-3-5 2 0,-3 2 0 0,6 3-1 0,-6-3 2 15,5 2 0-15,1 1 2 0,-3-2-1 0,-3-3 1 0,6 7-1 16,-1-5 0-16,4-2 1 0,-1 5-2 0,-2 0 0 16,-2-5 0-16,6 4 2 0,-1 1-1 0,0-3 1 0,-1 1-2 0,1 2 2 15,1-5 1-15,-4 2-1 0,3 3 1 0,0-1-2 16,-1-1 1-16,-2 2 1 0,2 0 0 0,-2 0-1 15,-1-3 1-15,2 3 0 0,0-2 1 0,-1 5-1 16,0-3-1-16,-1-3 3 0,-1 3-2 0,1-1 3 16,2 5-1-16,0-4 2 0,-1 4-3 0,-3-4 2 15,0 0-1-15,4 3-1 0,-2 0 0 0,1 0 1 0,-4-3-2 0,-2 5-3 16,-1-5 4-16,3-2-2 0,2 4-1 0,-1-5 2 16,4-1-2-16,-6 4 1 0,2-1 1 0,2-1-1 15,-6 2 0-15,8 0 0 0,-3 0-1 0,1 2 0 16,-2 3 1-16,1-4-1 0,7 1 0 0,-3-2 2 15,0-2 2-15,-1-1-4 0,-2 1 2 0,0 2 1 16,-2-1-4-16,4-4 6 16,-2 2-4-16,0 3 0 0,-2-3-1 15,0 1 1-15,1 4-3 0,-1-2 1 0,2 0-1 0,-2-2-1 16,-5 2-1-16,5 2 2 0,0-2 2 0,-2 3-3 16,-1-6 2-16,2 0-2 0,-1 0 0 0,-1 3 3 15,2-4-3-15,1 3 1 0,-2 1-2 0,-3-2 0 16,4 2 1-16,-6-3 1 0,4 3 2 0,-3 0-3 15,3 0 2-15,-7-6-3 0,6 6 2 0,-3-2 0 0,3 2-2 0,-1 0 0 16,-3-1-1-16,5-1 1 0,-2 2 0 0,4 0-1 16,-1 2 1-16,2-1-1 0,-6-2 0 0,4 1-1 15,4 1 1-15,-7-1 0 16,5 0 1-16,2 0 0 0,-5-1-1 0,4 1 1 0,-5 0 1 0,4 0-1 16,1 0 0-16,2 1 0 0,-3-1 0 0,-1 0 0 15,4 0 2-15,-8-1-2 16,7 4 0-16,-2-3 0 0,0 3 1 0,-6-3 1 15,2 2-1-15,1 2 0 0,-3-2-1 0,4-2 2 0,-1 1 0 16,0-1 0-16,-2 4-2 0,4-4 2 0,1 0 1 16,-2 0-2-16,-2 0 3 0,-1 1-4 0,2-1 2 0,-3 3 1 15,-1-7-2-15,-4 8 2 0,2-2 0 0,-1-2-3 16,-1 3 0-16,0-1-2 0,0-1-3 0,0 1-33 16,0 4-19-16,7-6-14 0,-6 2-40 0,6 5 3 0,0 3-42 0</inkml:trace>
  <inkml:trace contextRef="#ctx0" brushRef="#br0" timeOffset="6243.4">20720 8394 14 0,'-4'0'3'0,"2"-2"-3"0,1 1 2 15,1-1 0-15,-4 0 4 0,3 2-5 0,-2 0 2 16,0-1 2-16,1 1 1 0,-1-2 4 16,-2 2 8-16,2 0 2 0,1 2-2 0,-2-2 10 0,-1 0 0 0,2 0-1 15,1 1-1-15,-4-1-1 0,3 0-4 0,0 0 0 16,0 0 1-16,-2 0-3 0,0 0 2 0,0 0 3 0,-1 0-3 16,1 0 6-16,-1 0 1 0,1-1-1 0,-1-1-1 15,1 2 0-15,2-1-5 0,-5-1-6 0,7 1 3 16,-4-1-10-16,-3 0 0 0,8 1-3 0,-8-2-3 15,4 3-2-15,0-2 9 16,-2 1 0-16,1-1 0 0,2-1 1 0,-6-2-1 16,1 4 6-16,5-3-4 0,-3 0 1 0,-2-1 0 15,-2-1-3-15,-1 1 3 0,5 0-1 0,-2-3-3 16,2 4 2-16,-8-4 0 0,-4 1-2 0,10 1-2 16,-6 0-1-16,2-2-2 0,-7 2-2 0,3-1 2 15,2 1-1-15,0-2-2 0,4 4 0 0,-5-3 0 16,7-1-1-16,-5 2 3 0,1 0-2 0,1-2-1 0,-7 0 2 0,6 2-1 15,-4-2 2-15,-1 0 1 0,-2 2 0 0,0-1 0 16,3-2 1-16,0 4-1 0,4 1 0 0,-4-4-1 16,-1 1 0-16,1-4-2 0,0 2 1 0,2 1 1 15,-5 2-1-15,4-4 0 0,1 3 1 0,-4 0 0 16,-1 3 2-16,4 2-2 0,0-1 1 0,-5-5 3 16,3 3-2-16,3 2 1 15,-7-2-3-15,4 1 2 0,1-1-1 0,-6-3 1 16,2 3-1-16,4 4-3 0,-3-4 1 0,0-1-1 15,3 3 0-15,2-1 0 0,-3 0-1 0,-2 2 0 16,5 1 1-16,0-6 0 0,-7 7 1 0,2-4-1 16,1-1 1-16,-3 2 0 0,-1-4 0 0,6 0-1 0,-6 0-2 15,2 7 2-15,3-6-1 0,1 4-2 0,-5 2 0 16,2-1-1-16,-3 1 0 0,7 0 1 0,-6 5 1 0,2-5-1 0,-3 4 2 16,-1-1 0-16,4 1 1 0,-2 2-1 0,-4 2 0 0,0-5 0 15,3 6-3-15,5 2 3 0,-10-3-3 0,7 3 2 16,1 0-2-16,-8-1 0 0,5-1 1 0,5 5 1 15,-5-3 1-15,0 2 0 0,3-1 1 0,-2 1 0 16,-1 0 2-16,7 2-2 0,-1 3 3 0,0-6-1 16,-6 2-1-1,5 2 2-15,3 0 0 0,-5 0 2 0,3-1-3 0,2-1 0 16,-7 5 1-16,6-3 1 0,2 1-4 0,-1 1 2 16,0-1-1-16,1-1 0 0,1 3 0 0,1-2-1 15,-2 3 0-15,5-6-1 0,2 5 1 0,-2 0 2 16,3-1-2-16,-3-1 1 0,5 3 0 0,0-1 0 15,-5-2 0-15,7 7 0 0,-4-2-1 0,0 2 1 16,2 1-1-16,-2 0 0 0,-1 0-1 0,3 0 1 0,-5 0 0 0,3-1 0 16,-1 1 0-16,0-3 0 0,-2 3 1 0,3 1-1 15,-3-3 4-15,4 1-4 0,0 1 2 0,-5 0-1 16,1 0 1-16,5-1 0 0,-2-1-1 0,-3 1 0 16,5 1-1-16,-5 2 0 0,4 1 0 0,1-3 0 15,3-1 0-15,-7 0 0 0,7 2 0 0,0-2 1 16,0-2-1-16,0-3 1 0,2-2 0 0,-1 4-1 0,6 1 0 0,-6-2 0 15,2-1 1-15,5 3 0 0,-3-2 1 0,3-1-3 16,-2 2 0-16,4-1 1 0,-3-1 0 0,4 0 1 16,-4 0-1-16,2 0 0 0,-1-2 0 0,3 0 0 15,-1 1 0-15,-1 0 0 0,2-2 1 16,-3 0 0-16,3 0 1 0,-2-2-2 0,1 2 1 0,-2-1-1 0,1-1 0 16,0 1 0-1,-1 2-1-15,2-3 0 0,-1-1 1 0,-1-1 1 16,1-2 1-16,3 4-2 0,0-2 1 0,-1 1 0 15,0-5-2-15,3 4 1 0,0-2-2 0,-1 1 2 0,3 0 0 16,-1-5 0-16,0 5 2 0,3 0-3 0,-5 0 1 16,3-6 3-16,-4 6-3 0,4 0 0 0,5-3-1 15,-3 0 0-15,3-2 1 0,1-1 1 0,-2-4 0 0,1 2 0 16,6 2 0-16,-2-2 0 0,-2 2 2 0,-5 0-2 0,5 3 1 0,-2-7-2 16,-1 5 1-16,2-2 1 0,-5 0-2 0,4-1 2 15,-5 2 0-15,4 0-2 0,-4-2 0 0,3 0 2 16,0 3-1-16,-2 1 1 0,2-4 0 0,-4 2-1 15,4-4 1-15,0-1-1 0,3 0-1 0,-4 2 1 16,2-1-1-16,-1-1 2 0,4 0-1 0,-7-1 0 16,6 1-1-16,-8 0 2 15,10-2-1-15,-10 1 4 0,3-3-1 0,1 4-1 16,-3-1 4-16,9-1-5 0,-11-6 5 0,4 4-2 16,-4 1-3-16,9-1 0 0,-7 0-1 0,-1-1 1 15,2 0 1-15,-5 1 0 0,10 4-1 0,-6-4-2 16,-2 0 1-16,1 4-1 0,0-2 3 0,0-1 0 15,4 1-1-15,-6-4 0 0,-2 3-1 0,5 1 2 16,-5 1-2-16,2-5 0 0,-1 2-1 0,1 0 0 0,0-1 0 0,2 0 0 16,-3 1 2-16,2-1-2 0,-1-3 0 0,-1 3 2 15,0-3 0-15,4-1 1 0,-8 0 2 0,3 4-1 16,2-3 1-16,3 0-1 0,-4 5 1 0,1-5 1 16,-1 0 1-16,2 7-1 0,-1-3 1 0,-1-3 0 15,-4-4 1-15,1 3 1 0,-5-6 0 0,8 6-2 16,-2-3 1-16,-6-3 0 0,2-2-1 0,0 3 1 0,-2-1-3 0,3-3-1 15,4 3-1-15,-4-5 0 0,-1 0-3 0,-4 0 3 16,6 2-3-16,-3-2 0 0,7 0 3 0,-6-2-2 16,-3-1 2-16,-4 2-2 0,2 0 0 0,6-6 5 0,-3 3-5 15,2-1-2-15,1 1-1 0,-4-4 1 0,4 2 0 0,1-2 1 16,-1-1-1-16,0 2-2 0,-4-3 5 0,1 0-5 16,-3-1 3-1,-2 4 0-15,4-6-2 0,-5 4 1 0,1-2-4 16,-4 2 1-16,6 3 0 0,0-1 2 0,-6 1-2 15,6 0-1-15,-8 3 2 0,5 0-1 0,-2 0 3 16,0 2-1-16,-3-1-1 0,-1 2 1 0,6 0 2 0,-7 0-2 16,1 1 2-16,1 3-2 0,0 0 1 0,3-1 1 15,-3-1 0-15,5 1-1 0,-8-3-1 0,7 2 0 16,-4 1 0-16,0-1 2 0,2 3-2 0,-2-2-1 0,3 2 3 0,-6 0-1 16,3 2 0-16,-1-2 1 0,-1 5-3 0,2-5 3 15,2 1 0-15,-5 4-3 0,3 4 2 0,0-6 0 16,-3 3 0-16,3 2 0 0,1-4-3 0,-1 6 0 15,-2-3-1-15,4 4 4 0,-5-5-4 0,3 4 1 16,0-1-2-16,-1 3-3 0,4 1 0 0,-4-2-6 16,-1 1 0-16,6 2 0 15,-4-1-7-15,3 1-4 0,-1 3-4 0,1-3-1 16,-1 0-5-16,1 0-26 0,3 3-13 0,-1-3-2 16,-2 1-33-16,4 1 3 0,-1 0-26 0</inkml:trace>
  <inkml:trace contextRef="#ctx0" brushRef="#br0" timeOffset="9604.71">14263 5059 371 0,'5'-1'18'0,"-5"1"-17"0,0 0-14 16,-1 3 7-16,-1 0-9 0,2 0-8 0,3 5 11 15,-4 0-1-15,2 0-1 0,-2 1 11 0,1-1 6 16,0-2 9-16,0 0 1 0,-4-1 9 0,1-2 11 16,-3 0 1-16,3 1 2 0,4-4 11 0,-2 1-14 0,-1 1 2 15,2 1-3-15,-6-2-13 0,1-1-6 0,7 4-6 0,-4-3 0 16,-1 4-7-16,5-5 3 0,-9 0-2 0,7 1 2 15,7 4 1-15,-1-2-1 0,-1-3 1 0,-1 5 3 16,-4-3-3-16,0-1 2 0,5 2 2 0,3 0-3 0,0 1 4 16,-2 2 1-16,4 2-1 0,2-4 2 0,5 3 0 15,7-1-4-15,-2 4 1 0,-1-6-2 0,2 4-2 0,1-6-1 16,4 1 2 0,-1 0-2-16,3 0 1 0,-5 3 0 0,3-7 2 0,-3 2-1 15,0-1 1-15,1 2-1 0,-3-2 1 0,-2 0 0 16,1-2 0-16,1 2-1 0,4 0 0 0,-8-1 1 15,3 2 0-15,0-1 2 0,-3-1-1 0,11 4 1 16,-4 2 2-16,-7-5-1 0,3 3 1 0,4 0-1 16,-1 0-1-16,1-3 0 0,3 5-2 15,-6-7 1-15,2 2-2 0,-1 5 0 0,0-3 0 0,-2 4 0 0,0-5-1 0,-2 6-1 16,-1-4-1-16,1 3 2 0,-1-4-3 0,3 2 2 16,-4-2-3-16,2 3 1 0,-3 3-1 0,5-5 4 15,-4 1-1-15,1 3-2 0,-2-3 2 0,7-2-1 16,-7 3 2-16,3-1-2 0,-1-2-2 0,0 4 2 15,8-6-1-15,-2 2 3 0,3 3 1 0,-6-5 0 16,2 0 1-16,3 0 0 0,-2 0 0 0,0-3 1 0,-8-1-1 0,8 4 2 16,-3-6-1-16,5 6-2 0,-2 0 3 0,-3-3-1 15,0 3 0-15,2 1-3 0,0-1 2 0,-4-1-1 16,-1 4-1-16,1-3 1 0,-2 3-4 0,-1-1 0 16,3-1 1-16,-4-1-1 0,5 2 2 0,-6 1-3 15,6-1 1-15,-4-1 1 0,5-2 1 0,-3-1-3 16,1 2 2-16,4 0 2 15,-7 2-4-15,5-2 3 0,-4-2-2 0,4-1 2 16,3 5 1-16,-2 1-3 0,6-5 3 0,-6 4-2 16,7-2 1-16,-1 0 1 0,-1 0-3 0,5 0 0 0,-8-3 0 15,2-2 0-15,-2 3-1 0,0-1 0 0,2-2 0 16,-4 2 2-16,4 2-1 0,-2-1 2 0,-1 0-3 16,-5 1 3-16,3 1-1 0,5-2 0 0,-5 4 0 0,4-2-1 15,-2 0 0-15,-7 0-1 0,7 0 3 0,-1 0-3 0,4 1 0 16,-3 4 2-16,3-5-2 0,-9 0 1 0,9 0 0 15,6 5 1-15,-8-7 0 0,5 2 0 0,-3-3-1 16,-3-3-1-16,2 6 2 0,4 0 1 0,-5 0-2 0,2-2 0 16,0 1-1-16,-2-1 1 0,0-3 0 0,4-1 2 15,-4 3-3-15,1 1 1 0,0-7 1 0,-1 3 0 16,0 3 1-16,-1-2-3 16,1 2 0-16,0 3 1 0,2-2-1 0,1-1 1 15,-1 1 0-15,7 1-1 0,-1 1 1 0,0 0 0 16,2 0-1-16,-5-2 0 0,1-2 0 0,-1 4 1 15,-2 0 0-15,1-5 0 0,-4 2 0 0,2 1-1 16,-5-6 2-16,3 4 0 0,-2 0-2 0,1 0 2 16,-3-3-1-16,4 6 1 0,-2-2-1 0,1 0-1 15,3 4 0-15,-2-4 0 0,0 3 0 0,-3-5 0 0,5 5-2 0,-1 0 2 16,1 0 0-16,-2-1 0 0,2-1 0 0,-3 2 0 16,2 0-2-16,1 0 4 0,-3 0-2 0,-1 0 0 15,-4 0 3-15,5-1-3 0,-5 1 3 0,1-2-4 16,-3 0 3-16,4 2 0 0,-4-1-2 0,2 1 1 15,-2 0-2-15,2 0 1 0,-3 0 2 0,0 0 1 16,-2 1-3 0,-3-2 0-16,6 1 0 0,-4 0 0 0,-2 0 2 0,-2-3-3 15,4 3 1-15,-1 0 0 0,3 0 0 0,5 3 4 16,-4-3-2-16,-7 0-1 0,4 1-1 0,1-1 2 16,-6 4-2-16,1-4 1 0,2 0-1 0,-4-2 0 15,0 2 1-15,4 0 2 0,-4 2 1 0,1 1-4 16,4-5 2-16,1 2 2 0,-2-3-2 0,-7 3 0 0,4 0 0 15,3 0 0-15,-4 0 2 0,2 0-2 0,-4 0 1 0,1 2-1 0,-3-1-1 16,5-1 3-16,-3-1-4 0,4-1 3 0,2-1-2 16,-6 4 2-16,0-1 0 0,3 0-2 0,-1 0 0 0,0 0 2 15,1 0-3-15,-2-3-1 0,2 3 3 0,-4-1-3 16,7 1 1-16,-1-2-2 0,1-1 0 0,-3-2 2 16,1 7 0-16,2-2 1 0,-3 0-1 0,3-2-1 15,0 2 2-15,2 0 0 0,-2 2 0 0,0 4-1 0,0-6-1 0,0 3 1 16,-3-3-2-16,1 0 2 0,0 0-1 0,-2 2 0 15,1-2 1-15,-5-2 1 0,5 1 0 0,-7-1 0 16,2-1 0-16,1 5 1 0,-3-4 0 0,4 2-6 16,-4-3-4-16,1 3-2 0,-2 0-6 0,3 0-25 15,-1 1-18-15,-2-1-11 0,0 0-31 0,4 4 2 16,1 7-29-16</inkml:trace>
  <inkml:trace contextRef="#ctx0" brushRef="#br0" timeOffset="12406.81">4972 12636 195 0,'-2'-3'14'0,"-6"1"5"0,0-3-9 0,5 2-12 16,2-3 27-16,-4 4-12 0,5-2 1 0,0-3-2 15,0 6-13-15,6-7 1 0,4 6-3 0,-12 2 3 16,2-1 0-16,0-1 3 0,2-1 1 0,-5 2 4 15,3-3 3-15,0 4 4 0,-8 0 5 0,11-4-4 0,-5-1 8 0,2 2-3 16,-1 0 0-16,-4 4 0 0,2-4-4 0,-3 2-2 16,6 1-1-16,-10 1-1 0,7 4-3 0,0-5-4 15,-2 0 2-15,5-3 1 0,-5 4-3 0,1-1-2 16,4-1-1-16,4-4 1 0,-4 2-2 0,-1 3 3 16,2-2-2-16,-1 2-2 0,0-1 2 0,0 1 2 15,-3 0-3-15,-1 0 2 16,-1 1-2-16,5-1 1 0,0 0-3 0,-2 0 2 15,2 0-1-15,0 0-1 0,0-1 0 0,0 1 0 16,3 0-2-16,5 0 2 0,-8 0 3 0,0 3 0 16,2 0 2-16,-1-3 1 0,-5 6 3 0,7-6-1 0,0 0 1 15,-1 2-1-15,-1 4-1 0,13-4 3 0,-7 1-2 16,-1-2 0-16,5-1-2 0,-2 5 2 0,-7-2-2 16,7 4-1-16,2-6 2 0,-6-1-3 0,1 3 1 0,2 0 0 0,2 1 5 15,-4 0-5-15,3 1 4 0,1-2 1 0,1 2 1 16,-8 0 2-16,10-5 1 0,-4 3 1 0,-3 0-2 0,4-3 1 15,1 0 0-15,-3 0-1 0,3 0-1 16,-2 0 0-16,4 3-3 0,-1-3-2 0,1 0 0 0,-2 0 1 16,1 0-4-16,-1-5-1 0,2 4 3 0,-4-1-2 15,2-3 1-15,0 5 0 16,0 0-3-16,0 0 2 0,-1 0 0 0,-2 0 0 16,1 2-2-16,1-2 0 0,-1 0 1 0,4 0 1 15,-5-3-2-15,3 1 0 0,-2 2-1 0,4 2 1 16,-6-2 2-16,6 0-3 0,-4 0 1 0,-2 0-1 15,4-2 3-15,-2 2 0 0,5 0 0 0,-3-1-1 16,-1-2-3-16,-4 1 5 0,5 0-3 0,2-1 1 16,-2 2 0-16,1 1-3 0,-9-7 1 0,7 4-1 0,4 0 0 0,-1 2 1 15,-4 1-1-15,-1-2 0 0,4-1-3 0,0 1 3 16,3 1 0-16,-4 1 1 0,-4 0-2 0,0 0 0 16,3 0 0-16,-4 0-6 0,-1 0-3 0,3 1-3 15,-4 1-8-15,-2 1-21 0,7-3-11 0,-7 3-6 16,0 2-29-16,1 3 2 0,3 3-22 0</inkml:trace>
  <inkml:trace contextRef="#ctx0" brushRef="#br0" timeOffset="17223.53">20373 10744 135 0,'-6'-7'58'0,"2"4"-20"0,4 2 1 0,-4-1-12 16,2-3-16-16,-1 2-53 15,3-2 0-15,0 4 27 0,0-2 2 0,0 3-4 16,-3-2 32-16,-2 1 7 0,4 1 5 0,1 0 2 16,-4 1 6-16,0-1-11 0,-1 0 0 0,2 2-2 15,3-2-11-15,0 0 0 0,0 0-1 16,-2 0 3-16,-4-7 0 0,12 6 13 0,-6 1 1 0,2 0-2 15,-4 0 13-15,2 0-8 0,0 0 1 0,0 0 3 0,0 1-11 16,-1-1-5-16,-1 0-5 0,2 0 1 0,0 0-7 0,0 0 1 0,-3 2-3 16,1 0 1-16,2-2-1 0,-3 1 3 0,5-2 2 15,-2-1-1-15,1 0 2 0,-1-1-3 0,7-1 0 0,-3-3 1 16,3 6-5-16,-1-4 1 0,-6 2-1 0,2 3-1 16,-1-3 1-16,7-2-1 0,-6 0-2 15,-2-3 5-15,1 2-2 0,5-2 0 0,-1 4 1 16,-3-9-4-16,7 7 3 0,-7-4 0 0,1 1 1 0,2 1 0 0,-1-3-1 0,-1-2-2 15,-3-4 1-15,7 6 1 0,-7-5-2 16,6 4-2-16,-6-4 0 0,-2 2-1 0,1-2-1 0,-2 4 2 16,3-1-1-16,-5-3-3 0,0 2 3 0,-9-2-2 15,13 2 0-15,-4-2 1 0,0 1-2 0,-3 1 4 16,-6-1 0-16,6 1-5 0,-1 0 5 0,-1 0 0 16,-2 0 0-16,-1 0 2 15,-4 3-2-15,-4-2 0 0,7-1-1 0,0 3 2 16,-2 1-1-16,-4-2 2 0,0 2 1 0,-1-1-2 15,5 2 3-15,-3-2-3 0,1 0 2 0,-1 1 0 16,0 1-3-16,2 1 1 0,-2 0-2 0,1-1 1 16,-2 3-1-16,1-1 0 0,-1 3-1 0,2-3 1 15,-2 1-1-15,4 3 2 0,2 1 0 0,-5 2 0 16,2-3 2-16,4 5 0 0,-1-2 0 0,-5 1-2 0,2 2 2 0,3-1-4 16,-4-2 2-16,0 6 0 0,2 1-2 0,-5-4-2 15,12 1 1-15,-10 3-1 0,3 2 0 0,-4-3 2 16,1 5-1-16,-3-3-4 0,5 2 4 0,-5 1-1 0,-4-3 2 15,6 4-1-15,1-2 0 0,-4 1-1 0,5-3-2 16,-2 3 4-16,1 0-2 0,-2 0 0 0,3 0 2 0,-3-2-6 16,1 0 3-1,1 1 5-15,2-1 1 0,-4 1-3 0,5-2 2 16,-4 0 2-16,4-1-1 0,2 1 1 0,-8 0-1 16,3 0 2-16,0 0-3 0,3 0 2 0,-6 0-1 15,5-1 1-15,1 0 4 0,-4 1-5 0,6-1 2 0,-3-2 0 16,-4 3-1-16,5-2 5 0,7 2-4 0,-4 0 3 15,-1 0-2-15,-2-2 2 0,5 2 1 0,2 3-3 16,0-3 2-16,-1 1 0 0,-6-1-1 0,2 0 1 0,8 5-1 0,-7-5-1 16,2 1 2-16,-3-1 3 0,3 3-2 0,-1-2 0 15,-1 1 1-15,4 4 0 0,-2-5 2 0,3 4-3 16,-3 0-1-16,3-6-1 0,0 4-1 0,-1 0 1 16,-1 5-3-16,4-10-1 0,-4 7 0 0,1 0 1 15,3-1-1-15,-2 4 2 0,1 3-2 0,-2-5 0 16,6-1 1-16,-5 4 0 15,5-5-2-15,-3 4 2 0,2 0-1 0,3-2-3 16,1-1 1-16,0 4 1 0,-2-5-1 0,2 3 1 16,0-3 1-16,2 2-2 0,-2-1 2 0,1 0 1 15,-1-1-2-15,4 1 0 0,0 1-1 0,-1-3 2 16,-1 1-1-16,1 1-1 0,3-2 1 0,-2 0-2 16,-1-1 2-16,1-1 2 0,0 0-2 0,0 1 0 15,3-2-2-15,-4-2 2 0,1 2 0 0,4-2 0 0,-3 4-1 0,3-3 1 16,0 1 0-16,-2 0-1 0,4 0 1 0,-4 0 0 15,3 1 0-15,2 1-1 0,-4-4 1 0,4 2-1 16,0 1 1-16,0 1-2 0,0-4 2 0,1 5-2 16,-2-6-1-16,-1 4-4 0,2-2-6 0,-3-6-5 15,-3-1-7-15,7 5-41 0,-1-4-26 0,-6 1 30 0,11 4 62 0,-12-1-58 16</inkml:trace>
  <inkml:trace contextRef="#ctx0" brushRef="#br0" timeOffset="18472.98">21601 5004 547 0,'-9'-11'10'0,"-1"6"-10"0,3 4-58 16,2-2 3-16,0 1-4 0,0 2-28 0,4 3 39 16,-2 2 0-16,-4-2-9 0,3 3 46 0,4-1 22 15,-3 0 16-15,-4-4 3 0,3 1 22 0,4-1 1 0,0 1 1 0,0-2 6 16,0 0-4-16,0 0-10 0,-2 0-7 0,2 0 0 15,0 0-14-15,0 0-5 0,0 0-3 0,0 0 1 16,0 0-7-16,0 0-3 0,0-2 1 0,0 2-3 16,-2 0-3-16,2-1-1 0,0 1-1 0,0 0 3 15,0 0-3-15,-3 0-2 0,2 1-2 0,2 3 4 16,7-1-1-16,-5 1-1 16,5 0-2-16,-5-1 0 0,8 1 0 0,0 0 2 15,2 0 1-15,1 1-4 0,-4-2 3 0,5 2 1 16,4 0-1-16,5-1 1 0,-2 1-2 0,6-2 1 15,0 0-1-15,2-1 1 0,3 1-1 0,7-1 0 16,-6-2 2-16,4 0 0 0,0 0 2 0,-1 0-2 16,3-3 0-16,2 1 1 0,2-3 0 0,-3 1-1 15,2-3-1-15,5 1 1 0,3 0 0 0,-2-2 2 0,2 0-1 16,0 0-2-16,1 2 1 0,-4-2 2 0,0 0-2 0,-3 0-1 16,-4 0 0-16,3 2 1 0,-3 0 0 0,-2-1 1 15,-6 3 1-15,10-1-4 0,-10 2 2 0,6 0 3 16,-6 0-3-16,2-1 0 0,-7 3 1 0,1-1-2 0,5 2 1 15,-9 0 0-15,0 0-1 0,-9 0 3 0,8 2-2 0,-7-1-2 16,-4 3 2-16,-2-3-2 0,-3 2 0 0,-4 0-4 0,-4 2-5 16,2 0-6-16,-4 0-6 0,-2-1-33 0,-3 4-28 15,3 0 31-15,-4 1 53 0,-6 1-50 0</inkml:trace>
  <inkml:trace contextRef="#ctx0" brushRef="#br0" timeOffset="26722.24">10435 12609 186 0,'-2'-6'-57'0,"-3"7"17"15,4 1 2-15,-2-5-12 0,0-2 50 0,-1 2 0 0,0 3 0 16,2-3 0-16,-1-3 2 0,-2-2 5 0,1 0 2 15,2 6 5-15,-4 1 2 0,3-2-1 16,-5-4 9-16,0 6 4 0,2-1 2 0,2 1-8 0,-3-1 8 16,0 2-14-16,6-3 1 0,-1 0 2 0,-6 3-13 0,5 1 0 0,-5-2-6 15,2 1 0-15,6-3-1 0,-8 3 4 0,-1 1 0 16,4-2-1-16,5 1 4 0,-5-2 3 0,2 2 0 0,3 0 3 16,-2 0-1-16,-2 0-1 0,2 0 1 0,-4 3-3 15,6-3-1-15,0 0-4 0,0 0 3 0,0 0-1 16,-3-1-3-16,4-1 1 0,-1 2-2 15,3 3 3-15,-6-1 0 16,3 1 0-16,0-5-2 0,0 7-1 0,-3 1 0 0,0-6 1 16,6-1 0-16,-3-1 0 0,0 2 0 0,0-1 1 15,3 2 1-15,-1 1-3 0,7-4 1 0,-4 2 0 16,-5 5-2-16,6-4 3 0,5 1-3 0,-4 3 0 16,0-2 0-16,4-3 2 0,-6 6-2 0,6-3 1 15,-1-3-2-15,-4 3 1 0,2 4 0 0,-3-3 0 16,6-4 2-16,-2 2-2 0,5-2 2 0,-3 2-2 0,3 1 0 0,-6 0 2 15,8-3-3-15,0 0 1 0,-4 5-1 0,1-5 1 16,-1 0 0-16,1 1 1 0,0-2-3 0,1-6 3 16,0 4-1-16,0-2 1 0,2-2-2 0,1 3 1 15,-1 1 0-15,1-3 0 0,4 8 0 0,-7-7 1 16,3 5-1-16,0-2 0 0,-1 1 2 0,-2 1-3 16,3 0 1-16,2 0-1 0,-6-5 1 0,3 5 1 0,1-2-1 0,2-1 0 15,4-1 0-15,-7-1 0 0,-3 0 0 0,7 0 0 16,2 4 0-16,-1-4 0 0,-7 4 0 0,0 1 0 15,0 1 0-15,7-1 0 0,-6 0 1 0,-2 0 0 0,1-1 0 16,5-3 0-16,-3 1 0 0,-4 2 6 0,2-4-3 16,1 3 1-16,-3-1 4 0,1 3-4 0,-2 2 1 15,-2-1 4 1,1 1-6-16,1 0-1 0,-2 1 0 0,4-2-3 0,-4 2 0 0,-1-3 2 16,1-1-2-16,2 1 0 0,0 0 0 15,0 0 1-15,-3-2 1 0,2-1-2 0,2 3 0 16,1 5 1-16,-2-2 0 0,0 2 2 0,-3-4-1 0,1-1 2 15,2 2 1-15,2 3 1 0,-5-2 1 16,4-2 4-16,-2-1-3 0,1 0 1 0,-2 3 3 0,-3 1-3 16,4-3 3-16,1 1 0 0,-2-1-2 0,-6-1-5 0,1 0 2 0,5 0 1 15,2 2-3-15,-1 1 1 0,-4-3-2 0,3 3-3 16,-4-1 2-16,11 4-1 0,1-4 2 0,-9 2-1 16,1-1-1-16,2 2-1 0,3 3 2 0,2-5 1 15,-6 0-1-15,4 0 4 0,-5 1-3 0,5 0 2 16,-9-4 2-16,9 2-3 0,-3 1 3 0,-4-1-2 15,7 4-2-15,-2-3 0 16,2 2 0-16,-7-1-2 0,10 4 0 0,-11-3 0 16,4 0-2-16,2-1 3 0,-5-2-3 0,1 1 2 15,1-1-2-15,-4 1 3 0,4-3 0 0,2 8 0 16,-6-7 1-16,4 1-2 0,2 4 1 0,-3-1 0 16,2 1 1-16,2-3 2 0,-1 1 0 0,-1 0-3 15,-1 3 0-15,4-3 1 0,-1-1-1 0,1 2-1 16,-1 0-1-16,6-4-2 0,-4 3 0 0,0-3 1 0,0 1 1 0,2 2-3 15,-2 0 2-15,5-3 2 0,-3 2 7 16,-2 2-4-16,-3 0 3 0,1-2-1 0,6-3 3 0,-6 1 0 16,9-1-2-16,-7-1 1 0,0 1-2 0,8-3 4 0,-3 3 0 15,1-2-5-15,-5 1 3 0,10-1-3 16,-11 4 0-16,3-2 1 0,2 0-3 0,-5-2-1 16,2 0 0-16,-2 1 3 15,5 1-1-15,-5-2-1 0,-1-1 2 0,2 3-4 0,1 0 2 16,2 2 3-16,-3 2-6 0,4-4 1 0,0 2 1 15,-3-4-2-15,6 2 1 0,-7 0 0 0,3 0-2 16,2-1 2-16,-2-1-2 0,2-1 1 0,-6 3-1 0,3 2 3 16,2-2 0-16,3 0-1 0,-1-5 3 0,1 5-3 15,0-2 2-15,-6 2 4 0,10-3-2 0,-2-1-2 16,-1 2 5-16,-4-1-4 0,2 3-1 0,-5-6 4 0,9 6-4 0,-2-5-1 16,-4 5 1-16,3-3-1 0,2 1 1 0,-1 1 3 15,-2-4-3-15,2 5-1 0,-2-5 2 0,1 0-1 16,-2 4 0-16,4-2-1 0,-7 1-2 0,5 1-1 15,0-3 2-15,0 4-2 0,2-4 1 0,0 1 0 16,-2-1 2-16,-2 4-3 0,4-6 0 0,-2 6 3 16,3-3-3-16,0-2 3 0,-8 4-1 0,5-1 0 0,2-4 1 0,-4 3 0 15,1 1 0-15,4-3-1 0,-9 4 1 0,6-1 0 16,-3 1-1-16,1-1 1 0,-3 0-1 0,4 2 0 16,-2-3 1-16,-2-1-2 0,0 4-1 15,2-5 3-15,-2 3-3 0,-1 1 0 0,3 1 0 0,-3-2 0 16,-1 4 0-16,1 1 0 0,3-3-2 0,-5 0 3 15,0 0-1-15,7 1 0 16,-5-1 0-16,-2 2-1 0,0-2 1 0,5-2-1 16,-4 6 2-16,1-1-1 0,2-3 0 0,-6-2 1 15,7 4-1-15,-6-1 0 0,5-2 1 0,-5 5 0 16,6 0 2-16,-2-4-1 0,-3 3 1 0,5 0 0 16,-6-5 2-16,3 1 0 0,-5 1 2 0,6-2-2 0,3 2-1 15,-7 0 0-15,1 0 0 0,0 2-1 0,8 1 0 16,-3 3-3-16,0-3 1 0,-5-3 1 0,-4-1-1 0,8 2 4 0,-2 1-1 15,3 3-2-15,-3-1-1 0,-2-4 2 0,0 2-1 16,2 1 1-16,3 0-1 0,-4-1-3 0,0-1 2 0,0-1 2 16,3-3 1-16,-3 3-2 0,1 0 0 0,5 0-1 15,-6 2 2-15,-1-1 0 0,1 4-1 0,8-5 1 16,-7 2-1-16,3-2 2 0,0-2-1 0,3 4 1 16,-7-2-3-16,4-2 4 15,2-1-2-15,-2 3 1 0,-2 0-2 0,0 0-1 16,-1 0 0-16,-7-3-1 0,12 1 2 0,2 2-1 15,-5-3 0-15,2 3-1 0,-3-5 3 0,7 4-3 16,0-2 0-16,1 3 2 0,-5 0-2 0,1-2 3 16,-4-3 0-16,5 5-2 0,0 2 3 0,-6-5-1 15,4 3-1-15,-2 1-1 0,-3-1 1 0,4-1-2 16,-2 1-2-16,-2 0 4 0,4-3-4 0,-2 1 2 0,-1 0 0 0,2-1 1 16,0 2-2-16,2-2 3 0,-3 1-1 0,-1 0-1 15,-2 1 3-15,1 2-1 0,-4 1-1 0,-2-2-1 16,4 0-1-16,-2 2 1 0,0-4-2 0,4 2 3 15,-2 2-3-15,1-4 1 0,-1-4 1 0,4 4 0 16,2 4 0-16,-5-2 2 0,3 0-2 0,-4 0 0 16,7 1 4-16,-6-1-4 0,4 3 1 0,-1-3-1 0,-3-1 0 0,0 1 2 15,1 0-2-15,-3 0 1 0,1-2-3 0,-1 2 2 16,1 2 1-16,1 1-1 0,-3-3 0 0,3-3 3 16,-3 1-1-16,0 2-2 0,0-1 0 0,-1 1 0 15,2 0 0-15,-2-2 1 0,2 4-1 0,-1 1-2 0,-1-2 2 16,-1-2 2-16,2 1-1 0,-1-3 0 0,-1 0 1 0,0 3-1 31,1-2 0-31,1-1 0 0,-3-2 1 0,-2 5-2 16,4 0 3-16,-1 0-3 0,-3 2 1 0,4-2 1 0,-6 0-2 15,4-2 3-15,-1 2-1 0,-1 0-1 0,-1 0-1 16,1 2 0-16,-1 1 0 0,6-3 0 0,-5 0 1 16,2 0-4-16,0 3 3 0,-4-3 1 0,-1-2-1 0,2 1 2 15,-2-2-2-15,-3 4 0 0,-6 4 0 0,12-5 0 16,-4 0 0-16,7 0-1 0,-4 6 0 0,-5-6 1 0,2 0-1 0,-1 0-1 15,7 0-1-15,-8-1 1 0,-3 1-1 0,-2 0-3 16,1-2-3-16,4 5-3 0,0-3-3 0,0 0-7 16,4 0-8-16,-5 3 1 0,1-3-13 0,0 0-21 15,3 4-18-15,5-4-5 0,0 6-31 0,-5 2 1 16,-2 1-24-16</inkml:trace>
  <inkml:trace contextRef="#ctx0" brushRef="#br0" timeOffset="35821.83">20470 14910 42 0,'0'-3'35'0,"0"-5"-17"0,-1 4-3 0,1-4 7 16,-3-2-34-16,3 4 3 0,0-2-5 0,-3 0 21 15,3-1 9-15,3 3-5 0,-2-1 24 0,-2 3 26 0,4-3-9 32,-6 3-1-32,3 0 7 0,0 0-13 0,0 1 11 0,0-1-36 15,-8-2 0-15,8 3 3 0,1 0 0 16,1-2 0-16,-2 2 6 0,-5 0 5 0,5-2-1 16,-1 0 0-16,-1 2 5 0,2 2-4 0,-5-4-3 0,5 5 3 15,-6-8-7-15,9 6-5 0,-4-4 5 0,-1 3-3 0,2 1-2 16,-8-5-1-16,7 2-1 0,-4-3-2 0,5 8 1 0,-8-6-1 15,6 3-3-15,2-1-2 0,0 1-1 0,-9-3-2 0,7 1-2 16,2 2 4-16,-4-3-3 0,-1 3-3 0,5 3 1 0,-6-11-1 16,-2 4 1-16,8 3-2 0,-6-1-1 0,1 0-4 15,2 2 0-15,0-5-1 0,-1-3 1 0,4 7-2 16,-3-6-1-16,-1 2 1 0,2-4-2 0,-9 2 2 16,9 2-2-16,-2-1 2 0,-6 1-3 0,4-1 1 15,-3 1 0-15,-3-3-3 0,1 1 2 0,10-1 0 0,-10 0-2 0,3 2-2 16,0-2 0-16,-6 1-1 0,6 2-1 0,-1-1 3 15,1 1-4-15,-5-1 1 0,-2-1 1 0,0 1 0 16,4 1 2-16,2 0 0 0,-5 0 1 0,3 0-1 16,-2 2 1-16,2 0 0 0,-1-4 0 0,1 6 0 15,3-1 0-15,0-1-1 0,-3 1 0 0,1 0 2 16,4 1-2-16,-3 0 5 16,-1 1-1-16,2 0 4 0,-1 0-1 0,-1 0-2 15,4 1 3-15,-2-1 1 0,-1 0 4 16,3 1-3-16,-4 1 1 0,4-2-1 0,-2 1-2 0,-1 0 5 15,1-1-4-15,0 2 1 0,-3-2-2 0,5 1 2 16,-2-1 1-16,3 0-3 0,-4 0 4 0,1 1-4 0,1-1 0 0,-2 0 0 0,3 3 3 16,-2-2-3-16,-6 1 1 0,3-1 2 15,-5 0-2-15,5 1 0 0,0 1 1 0,0 0-1 16,-5 0 1-16,4 0-1 0,1 1 0 0,-2 1-1 16,0 1 1-16,-2-1-1 0,-1-2 0 0,-3 3 3 0,5-2-3 15,-2-1 2-15,4 2 2 0,1-2 0 0,-2 0 1 16,7 0 3-16,-5 0-1 0,0 0 2 0,3 0 1 0,-6-2 0 15,4 1 4-15,1 1-1 0,-1-3 0 0,-4 3-3 32,3-2 1-32,-1 1-1 0,1 1-2 0,4-2-1 0,-4 0-1 0,0 2 0 15,2-1-2-15,-1 1 3 0,2 0-3 16,-3-2 2-16,0-1-1 0,0 3 4 0,0 0 0 0,2 0-1 16,0 0 4-16,-4-1-5 0,2 1 1 0,2 0-1 15,-4 0 1-15,5 0-2 0,-1 0 0 0,-2 1-1 16,-2-1-4-16,4 3 3 0,-1-1-2 0,-2-1 1 15,4 3-1-15,-3-1 1 0,-2 1 1 0,1 1-3 0,7 0 1 0,-8 0 1 16,1 1-1-16,2 0 0 0,-6 0 0 0,4 2-3 16,1 0 1-16,-2 0 1 0,1 0 1 0,5 0-3 15,0 3 0-15,-8-2-1 0,6 2 0 0,-7 0-2 16,8 2-1-16,-1-1 3 0,-7 1-1 0,-1 1-2 16,1 0 2-16,2 1 0 0,1 0 2 0,1-1 2 15,-2 5-1-15,-4-5 0 16,6 5 0-16,4 2 0 0,-5 1 0 0,1-2-1 15,-1 2-1-15,2 3 0 0,-5-4-1 0,5 7 3 16,-1-3-1-16,-2 1 1 0,3-1 2 0,-2 3 0 16,1-1 0-16,1 1 3 0,-2-3-1 0,0 0-1 15,1 2 0-15,1 1 0 0,-2 1-1 0,2-3 1 16,-1 1 2-16,-1 0-3 0,0 1 2 0,-2 2-1 16,2-3 2-16,-3 7-3 0,2-4 0 0,-5 2 1 0,4-2-2 0,-1 4-1 15,-5-2 1-15,9 2 1 0,-2 3-2 16,11-8 1-16,-8 4-1 0,-2 2-2 0,2 0 0 0,8-1 2 15,-5-1-2-15,3 0 0 0,2 0 0 0,-8-3 0 16,0 5 2-16,2-5-2 0,5 1 1 16,0 1-1-16,-3-2 0 0,6-1 2 0,-1 0 0 0,-1-1-2 0,3-3 2 15,6 7 0-15,2-4 0 0,-1 0 2 0,-1 1 0 0,5 1-2 0,-10-2-1 16,12 2 1-16,-2-2 0 0,-6 2 1 0,3-3-2 16,4 1-2-16,1-1 3 0,-7 3 0 0,10 0 0 0,-4-1-1 15,1 1 0-15,6-1 1 0,-5-3 1 0,0 6-1 16,0 1 0-16,2-3 0 0,3-2 2 0,-2 0-1 15,2 2-1-15,-2 2-2 0,-1 1 0 0,3-7 2 16,-2 3-2-16,-1 2 2 16,3 1-3-16,-2-4 1 0,-1-1 2 0,3-2 1 15,-3 0-1-15,6 2 1 0,-7-4 1 0,1-1-2 16,5 0 1-16,-6 2 0 0,10 1-1 0,1-1 1 16,-8-5-1-16,3 1 1 0,-1 4 0 0,1-2-1 15,4-5 2-15,-1 3-1 0,-4-1-1 0,-3-1 0 16,8 4 0-16,2-2 1 0,-2-3 0 0,2-1 1 15,-3 5 0-15,1-6-1 0,0 1 1 0,2 5 0 0,-4-6 0 0,-2 1-1 16,1-3 0-16,1 1 0 0,-1 0 2 0,-4-3-3 16,2-2 1-16,-2-1 0 0,4-2 1 15,-7 1-2-15,4-1 0 0,2 0 2 0,-4-1-1 16,2 0 1-16,0-4 1 0,1 1-2 0,-3-2-1 0,-2 2 5 16,2-2-5-16,-1 0 2 0,-2 0 0 0,3-4-2 15,-1 4 3-15,1-3 0 16,-4 0 1-16,7 0-1 0,-3-2-1 0,-4-1-2 15,1-2 1-15,7 2 0 0,-12-4-1 0,7 2-2 16,-2-3-1-16,0 0 1 0,0-3 0 0,0 2-2 16,1-4 1-16,-3-1-3 0,4 4-1 0,-2-4 0 15,2-4 1-15,-4 2-1 0,3 2-1 0,0-6 2 0,-1 5-3 16,1-5 4-16,-1-3-1 0,0 4 2 0,-2 0-1 16,4-3 1-16,-2 2 2 0,-1-1 0 0,-4-3 2 0,9 7-1 0,-6-7 1 15,2 4 0-15,-4-3 2 0,-2 1-2 0,0 0 1 16,-4-2 1-16,7 1 0 0,-4-1-1 0,2-6 1 15,-1 6-2-15,-2-3-1 0,0 2 3 0,9-5-2 0,-4 1 0 16,-7 3-1-16,6-3 0 0,-10 5 1 0,8-6 0 16,-4 0 0-16,9 0 2 0,-10 5 1 0,7-2-3 15,-1-1 0-15,-3-1 1 0,7 1 0 0,-5 2 0 0,-2 1-1 0,3 0 0 16,1-1 1-16,-7-1-2 0,-3-1 1 0,8 4-1 16,-3-1-1-16,7 0 2 0,-2 3-1 0,-7-4-3 15,3-2 4-15,0 6-2 0,5 1-1 0,-7-6 0 16,0-3-3-16,3 0-3 0,-6 0-2 0,4-2-3 15,1 4-3-15,0-7-6 0,2 2-1 0,2 1-1 16,-4 2-5-16,3-1 4 16,-2-2 3-16,-1-1-3 0,3 3 7 0,-4 1 5 15,3 1 3-15,-5 2 0 0,0 1 5 0,1-4 3 16,2 6-3-16,-3 3 5 0,0-3 1 0,0-1 0 16,-1 5 0-16,-2 1-2 0,0 3 1 0,1 3 1 15,-1 2 0-15,0 0 0 0,-3 1 0 0,3 4 3 16,-3-6-1-16,2 6-2 0,-3-4 1 0,3 2 3 15,-1-1-1-15,-4 1 1 0,3 1 0 0,-2 1-2 0,-3 1 2 0,5-1 1 16,-6-1-2-16,4 1 1 0,-6 1-1 0,3 0 1 16,0-1 0-16,0 1-1 0,-4-2 1 15,-1 1-4-15,1 1 0 0,-4 2 0 0,5-1 0 0,-3 0 0 16,-2 2-2-16,0-3-3 0,2 5 2 0,1 0 1 16,6-1-2-16,0 1 1 0,-4 2-1 15,-1-1 1-15,2 2 1 0,2 0 0 16,4 0 1-16,-4 0 0 0,-3 0 0 0,1 0-6 15,2 0-1-15,1 2 1 0,5-2-5 0,-11 1-11 0,9 1-9 16,-6 3-1-16,6-2-14 0,-3 0-32 0,3 5-16 16,-1-3 25-16,0 6 70 0,8-2-59 0</inkml:trace>
  <inkml:trace contextRef="#ctx0" brushRef="#br0" timeOffset="39915.43">1379 5246 208 0,'-2'2'21'0,"-1"-2"-21"0,3 0 4 0,0 1 2 15,2-1 1-15,-1 4-8 0,-1 0-1 0,2-4-2 0,-2 2-2 16,0-2 2-16,0 0 4 0,2-3 0 0,-1 3 1 16,-1 0 4-16,0-2 8 0,0 1-1 0,0 1 4 0,0 0 6 15,0 0 1-15,0 0 1 0,0 0 0 0,0-2 2 0,0 4-4 16,0-2-4-16,0 1 0 0,0-1-6 0,-3 3-3 16,5-1 1-16,-1-1-2 0,5 3-3 0,-7-4-1 15,6 4-2-15,-4-4 4 0,1 0-4 0,1 2 5 16,3-2 0-16,-6 0-4 0,5 0 4 0,3 1-1 15,-5-1-1-15,6 0 3 16,1 0-5-16,-5 0 5 0,6 0-2 0,3 0 0 16,-6 2 3-16,-1-2-2 0,4 0 0 0,0 2 4 15,2-2-4-15,0 0 2 0,-4 0 0 0,-1 3-2 16,9-6 3-16,-4 3 2 0,4 0 0 16,-3-2-1-16,7-1 1 0,-6 1 0 0,1-1-2 0,5-3 0 15,-4 4-3-15,3-2 0 0,-2 2-1 0,-3 2 7 16,1 2-3-16,3-1 1 0,-2-1 0 0,2 0-1 0,-3 0 1 0,6-3-2 15,-6 1-3-15,6 1 1 0,-2-4-5 0,2 0 1 16,-3-1 0-16,3 3-2 0,0 1 1 0,-3-1 1 16,5 0-2-16,-6-5 3 0,0 5-2 0,-4 0 0 15,8 1-1-15,-5-1 1 0,5 2-1 0,-6-1 2 16,3-3-3-16,-3 7 2 0,-2-4 0 0,6 1 2 16,-9 1-1-1,0-2-1-15,-3 1 1 0,6-1-2 0,-3-1-1 0,0 1-3 16,-6 2-3-16,6-3-26 0,-3 2-7 0,-2-1-8 15,2 0-28-15,-3-1 1 0,-1 3-19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9:09:33.52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127.15232" units="1/cm"/>
          <inkml:channelProperty channel="Y" name="resolution" value="63.82979" units="1/cm"/>
          <inkml:channelProperty channel="T" name="resolution" value="1" units="1/dev"/>
        </inkml:channelProperties>
      </inkml:inkSource>
      <inkml:timestamp xml:id="ts1" timeString="2024-01-25T19:10:36.846"/>
    </inkml:context>
  </inkml:definitions>
  <inkml:trace contextRef="#ctx0" brushRef="#br0">20610 3101 317 0,'0'-3'58'0,"0"1"-22"0,0 0-19 0,0 1 20 0,0-2-43 0,0 0 4 16,2 1 0-16,-2 2 0 0,0 0 6 0,0 0 4 16,0 0 1-16,-2-5 6 0,-1 5 3 0,-5-4 7 0,7 0 3 15,-4 0-4-15,0-3 11 0,1 3-4 0,-3-1 1 16,1-1 1-16,0 1-5 0,-1-1 2 0,0 1-17 16,-1-3 5-16,-2 3-6 0,-1-2 1 0,0 0-6 0,0 1 4 15,5 0-3-15,-7-2 0 0,1 2 0 0,-1-1 0 0,1 1 0 16,-1 0-5-16,-3-2 2 0,2 1 1 0,-6 1-5 0,7 0 0 15,-1 1-1-15,3-1 0 0,0 1 0 0,-5-1 1 16,-1 3-1-16,1-2 0 0,-3 0 0 0,2 1 0 16,-3 0 0-16,-4 0 0 0,-3 1 0 0,5-1-1 15,5 0 1-15,-8 4-1 0,4-3-1 0,-2 1 0 16,2-1 0-16,-2 3 2 16,1-2 0-16,-4-2 2 0,4 2-4 0,-1-1 5 15,-1 1 1-15,-1 1 0 0,3-1-1 0,-5-1 0 16,4 0-1-16,1 3-1 0,-3-2 2 15,1 2-3-15,-1-3 1 0,0 3 0 0,-5 0 0 0,6 0-1 16,-1 0 0-16,3 0 2 0,-2 0-1 0,1-1 2 16,1 1 0-16,0 1 1 0,0-1-2 0,3 2 2 15,-5-2-1-15,1 1-1 0,1 1 1 0,1 4 0 0,-2-3-1 0,-1 0 1 16,5 2 0-16,-6-2-2 0,1 2 2 0,1 1 3 16,-2-3-1-16,-2 2-2 0,5 1 2 0,-3 1-3 15,-2-1 3-15,0 0 1 0,2 1-4 0,-5-1-1 16,6 0 0-16,2 0 1 0,-6 1-1 0,1-1 5 15,5 2-3-15,4-2 0 0,-6 2 4 0,0 0-1 16,-1 0-1-16,2 0 2 16,-1-2-2-16,2 2-4 0,-6 1 3 0,2-1-1 15,0 3-2-15,4-1 1 0,-3 1 4 0,-4 0-2 0,1 3 3 16,-2-2-2-16,-3-1 0 0,5 2 2 0,-2 0-3 16,-5-1 0-16,2 1 0 0,6 2-3 0,1 1 1 0,2 0 1 15,2 1-3-15,-5 2 1 0,5 0-2 0,-3 1 1 16,9 1-1-16,-9-1 1 0,5 4-1 0,2-1-2 15,0-1 3-15,2 5-2 0,2 0-1 0,-2 1 2 0,-1 5-3 16,1 0 2-16,0 4-1 0,2 0 3 0,-2 7-1 0,1 0-1 16,-1 7 1-16,2-1 1 0,1 2 0 0,1 5 3 15,2 1-2-15,2 2 0 0,-1-2 0 0,1 5 0 16,3-7-1-16,1 10 0 0,-1-4 0 0,2 2 0 16,1 2 1-16,0 3 0 0,2 1 0 0,0 0 0 15,-4 4 1-15,4-1-2 0,0 2 0 0,0-1 0 0,-3 2-2 0,-2-4 2 16,5 2 1-16,-6 3-1 0,6-3 1 0,-7 1 1 15,1 1-1-15,3-2 4 0,1-3-3 0,-1 3 2 16,-2-5-3-16,4 0 2 0,-2 2-2 0,0 1 2 16,-1-1-3-16,4-2 2 0,0 0-2 0,5 1-1 15,-5-3 2-15,2 4-1 0,-1-10 0 0,4 5 0 16,1-4-1-16,-1 1 1 16,0-2 0-16,-2 2 1 0,2-2 2 0,4-4-3 15,2 4 3-15,-1-1 0 0,-3-3 0 0,3 1-2 16,2 0 1-16,-2 2 2 0,-2-2-3 0,1 2 1 15,-1-1-2-15,-3 1 1 0,-1 2 1 0,1-4 2 16,-2 2-2-16,-1 2-2 0,-1-2 3 0,1 2 0 16,1 2-2-16,-1 5 2 0,-1-3-3 0,-1 5 0 15,2-2 1-15,-2 4-1 0,0 1 0 0,1 1-1 0,-1-1-1 0,2 5 2 16,0-2 0-16,1 0 0 0,0 2 0 0,-2-1 2 16,3 2-2-16,0-3 1 0,1 2-1 0,0 1 0 15,3-1 0-15,-4 3 0 0,4 1 0 0,-1 5-1 0,0-1 1 16,3 4-2-16,-2-1-1 0,0 1 3 0,1 0-1 15,-3 0 1-15,5 2-1 0,0 1 1 0,0 2-1 0,2-1 2 32,-5 2-1-32,3 6-1 0,-2-6 1 0,4 2 1 0,-1-1 0 15,-1 2-1-15,2-7 2 0,-5 2-3 0,3-1 1 16,1-3 0-16,1 2-1 0,1-2-1 0,-3-4 2 0,-1 1 0 16,2 1-2-16,10-7 2 0,-4-5 1 0,-3 2-1 15,9-7-2-15,-7-7 2 0,8-1 0 0,8-9 0 16,-7 2 1-16,2-13-2 0,5-3 1 0,0 0 0 15,0-3 2-15,5-5-1 0,1-5-1 0,-4-1 1 0,-1-5 0 0,2 0 1 16,4-7 0-16,-6 0 1 0,4-6-2 0,-6-6 0 16,5 2 0-16,3-4 3 0,-4-7-2 0,2-3 0 15,-2-1 2-15,1-2-3 0,0 1 1 0,2-5 3 16,-9-4-3-16,3 1 0 0,-2-2 1 0,1-2-2 16,-4-3 2-16,0 3 1 0,-4-10-4 0,4 4 6 15,-4-4 0-15,3 0-4 0,-4-3 2 0,-4 0-2 0,2-3 0 0,5-4 3 16,-2 2 0-16,-10-1-6 0,7-2 4 0,-4-3-1 15,8-2 2-15,0-1 1 0,-3-1-2 0,-9 1 0 16,6 1 1-16,0-6 2 0,-4 3 2 0,-1 0-5 16,-1 2 4-16,0-2-4 0,1 0 1 0,3-1-1 31,0 2-1-31,2 3-1 0,5-3-1 0,-4-1 2 0,-1 5-2 0,3 2 2 16,-3-3 0-16,3 3 0 0,0 1 1 0,-3 0 2 15,0 1 1-15,-2-1-3 0,4 0 2 0,-6 2-1 16,-1-1 0-16,2 1 0 0,0-1-1 0,1 1 0 15,-1-2 2-15,-5 0-3 0,2 3 2 0,-1-3-3 16,2 0 0-16,-1 1 1 0,1-4-1 0,0 1-1 0,-3-2 0 16,3-1 1-16,-3-5 0 0,0 1 0 15,-4-2 0-15,7-2-1 0,-6-1 2 0,0-2 0 0,-4 0-1 0,1-2 1 16,1 0-1-16,-1-1 1 0,3 2 1 0,-7-4 0 16,-1-1-1-16,-1 3 1 0,7-1 1 0,-1-5-1 0,-4 4 0 15,1-1-1-15,-4-3 0 0,-1-3-1 0,3 6-1 16,5-2 1-16,-10 0-1 0,2 1 0 0,6 1 0 0,-3-2 0 15,5 7 0-15,-5-2 1 0,0 1-1 0,0 3 2 16,5 0-2 0,-5 0 1-16,0 5 4 0,3-1-4 0,-3 0 3 15,5-3-4-15,-4 3 3 0,-1 0 0 0,-1-3-2 0,1 1 2 16,1 0-4-16,1 5 0 0,-2-4 1 0,-3-1 0 16,-2 1 0-16,6-1 1 0,-1-3 0 0,0-1-3 15,-6-2-1-15,0-3 0 0,1 0-4 0,8 1 3 16,4 1-3-16,-4-2-1 0,0 0 2 0,2-4 0 15,-2 1 4-15,6-2-2 0,-4 2 1 0,0-5-3 0,-2 0-1 0,-2-1 0 16,7 4-4-16,-1 2 3 0,-1-3-5 0,-1 1 2 16,-1 0 0-16,3 2 3 15,-3 3 0-15,3 4 2 0,-4-2 0 0,-3-1 1 16,4 10 3-16,4 2-2 0,-8-1 2 0,3 1-3 16,2-1-1-16,-3 4 4 0,1 1-4 0,-3-1 0 0,1 1-1 15,1 0 0-15,1 4 2 0,2-1 3 16,-5 4 0-16,1-4-3 0,1 5 5 0,1-1-1 15,-3-1 2-15,0 2-1 0,2 2 0 0,-2-5-2 16,4 3 2-16,-2 0-1 0,1 0-2 0,0-3-1 16,2 5-1-16,-3-3 1 0,-1-1-3 0,2 1 4 15,-1 1-4-15,1 0 4 0,0-2 0 0,-1-1 1 16,-2-3-1-16,0 5 3 0,0-1-2 0,0-6 0 16,0 4-2-16,-3 1-1 0,-2-2 0 0,2 4-2 0,1 1-1 0,-1-2-1 15,-3 1-2-15,3 7 2 0,-1-1-2 0,-2 1 2 16,3 4 1-16,-2-2 0 0,-3 1-1 0,5 4-1 15,-3 0 0-15,3 3-2 0,-2-2 3 0,0 3-2 16,-1-1-1-16,-3 2-2 0,7 4 2 0,-1-2-4 16,-5 4-2-16,-4-3 3 0,8 2-4 0,-7-1 2 0,2 2-2 15,4 3-2-15,-12-2-3 0,-4 0-3 0,9 1-5 0,2 1-37 0,-7 4-24 16,-2 2 36-16,5 0 57 0,-5-1-54 0</inkml:trace>
  <inkml:trace contextRef="#ctx1" brushRef="#br0">20780 4300 0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8:13:28.4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20343 8647 107 0,'2'-2'9'0,"-1"1"-8"0,-1 1-2 0,3-3-22 0,-3 3 35 16,3 3-9-16,-1-3 2 0,0-3 4 0,-2-2 0 15,3 5 5-15,-3 0 21 0,0 0-1 16,1-3 3-16,4-2 20 0,-7 0-7 0,-1 4 3 0,0-1 0 16,2 1-7-16,-1-6 1 0,-1 7-11 0,3-1-2 0,-6 1-3 15,2 0-1-15,4-3 1 0,-1 3 0 0,2 0-4 0,1 0-1 16,-2-2-1-16,0 2-2 0,-2-5-1 0,2 5-2 0,-1 0 2 15,4-4-1-15,-5 0-2 0,2 4-3 0,0 0 7 0,-1 0-5 16,-9-1 0-16,10 1-1 0,0 0-3 0,-9 1 1 16,4-1-2-16,1-3-5 0,-1-1 0 0,2 4 2 15,1-5-5-15,-7 0 2 0,-2 5-1 16,6-6-1-16,-3 4 1 0,3 1 1 0,-4-1-2 0,-2-1 2 16,6 3-2-16,-7-5 0 15,-1 4-1-15,0-4-2 0,-1 3-1 0,2-2 1 16,-6-1-2-16,1 2 3 0,0 0-1 0,1 1-2 15,-1 1 1-15,-1-1-1 0,1 4 0 0,1 1 0 16,-1-3 1-16,1 0-2 0,-3 0 0 0,2 0 1 16,0 0 0-16,0 1 0 0,-1 2-1 0,3-1 1 15,-4 3-1-15,0-2-1 0,-2 3 0 0,7 2 1 16,-6 0 1-16,-1 0-2 0,7-5 1 0,-6 5-1 0,2 1-1 16,6 2 3-16,-6-1-2 0,0-3-2 0,3 1 0 0,4-1 2 15,-9 5 0-15,3-1 0 0,3-1 0 0,-1 1 0 16,-5 1 1-16,4 4 0 0,2-3 1 0,-5 4-2 15,3-3 1-15,4 0 1 0,-2 2-4 16,0-2 3-16,1 0-2 0,0 2 2 0,-1 0-2 0,2-1 2 0,1 1 0 16,0 3-1-1,0-2 2-15,1 1 0 0,1-3 1 0,-2 4-1 16,3-1 3-16,0 2-3 0,-1-1 0 0,-1-2 1 16,4 4-1-16,-4-1 0 0,6-1-1 0,-6 3 2 0,7-3-2 15,-5 1 0-15,7 1 1 0,-1 1 2 0,0-2-1 16,2 1 2-16,0 1 0 0,2-3-1 0,1 1 4 0,5 0-3 15,-2 1 1-15,5-2-1 0,0 1-1 0,4 1-1 16,-1-4-1-16,1 2 0 0,4-2-2 0,-1-1 1 0,4-4-2 16,-3 1 3-16,3-2-1 0,1 0 3 0,4-3 1 0,-2 0-3 15,0 0 1-15,2 0 2 0,-3-2-3 16,4 2 0-16,-5-4 2 0,6 1-2 0,-6 0 0 16,7 0 4-16,2-2-2 0,-4 1 1 0,5 0 1 0,-5-3 1 15,2 1-3-15,-1-2 2 0,2 1-2 0,-4 1 5 16,0-4 0-16,-2-1-6 0,-2-2 8 0,1 2 0 0,-4-1-2 0,2-4 2 15,2 0-2-15,-4 0 1 0,1 0-1 0,2-1-1 16,-8 1 0-16,7-3 0 0,-7-2 0 0,3 4 1 16,-1-1-2-16,-1-2 2 0,-4-4-2 0,2 3-1 15,1-4 1-15,-1 1 5 0,6 2-3 0,-9-6 4 16,-1 2-1-16,1 0-4 0,6-1 7 0,-12-2-4 16,4 2-1-16,-4-3 2 15,0-1-1-15,1 1-2 0,-3-3 1 0,-1-1 1 16,-4 3 0-16,5-4-2 0,3 2 0 0,-2 1-3 15,-3 1 2-15,-2-1 2 0,1-1-3 0,0 1-4 16,-4 1-1-16,-3-1 2 0,0 2-2 0,-4 2 0 16,-6-4 0-16,6 2-5 0,0 0 4 0,-8 3 0 15,11 4 4-15,-4-3-5 0,-12-1 2 0,-1-3-6 0,9 8 1 16,-9-2 3-16,0 1-7 0,-2 1 0 0,-4-1-6 16,1 8 1-16,4-1-2 0,0 1 2 0,-6 6-5 0,4 1-3 15,0 1 1-15,-7-2-13 0,4 2 10 0,-6-1-49 16,0 7 0-16,8 2-101 0,-4-3 138 0,0 4-51 0,2 1 87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127.15232" units="1/cm"/>
          <inkml:channelProperty channel="Y" name="resolution" value="63.82979" units="1/cm"/>
          <inkml:channelProperty channel="T" name="resolution" value="1" units="1/dev"/>
        </inkml:channelProperties>
      </inkml:inkSource>
      <inkml:timestamp xml:id="ts0" timeString="2024-01-25T19:11:53.8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1-25T19:11:58.667"/>
    </inkml:context>
  </inkml:definitions>
  <inkml:trace contextRef="#ctx0" brushRef="#br0">12898 8500 0</inkml:trace>
  <inkml:trace contextRef="#ctx1" brushRef="#br0">3542 17528 351 0,'-10'-2'58'0,"7"1"-57"16,3 1 18-16,0 0 15 0,0 0 14 16,-3-2-55-16,5 2 3 0,-2 0 1 0,3 0 1 0,-3 0 2 0,0 0 15 15,0 0 4-15,-2 0 2 16,-2-5 15-16,-3 4 0 0,6-1-2 0,-2 2 2 0,-7-3-3 15,9 1-8-15,-9 1-5 0,4-1 0 0,4 2-11 0,-4 0-3 0,-3-1 2 16,2 1-4-16,-1 0-2 0,-7 1 1 0,10 1 0 16,-6-2 3-16,-2 0-1 0,1 0 9 0,4-3 0 0,0 1 0 15,-1-1 8-15,1 1-4 0,1-2 5 0,-2-1-1 16,4 3-3-16,-3-2-3 0,-3 4 1 0,5-5-2 16,-2 2-1-16,5 0 4 0,-5 0-3 0,5 1 3 15,-2-1 3-15,1 3-1 16,2-5 0-16,1 5-3 0,1 0-2 0,0 0-8 15,0 0-1-15,0 0 3 0,3 2-9 0,3-2 3 16,-3 3-2-16,7-3 3 0,2 0 4 0,1 1-1 16,-4 1 3-16,2-2-3 0,11 0 3 0,-9 0 0 15,2 3 0-15,1-1-2 0,2 1 2 0,-3-2 0 16,6 1-2-16,-4 0 2 0,-4 1-2 0,9-3 2 16,-10 0-3-16,4 1 0 0,-2 4-1 0,-4-5 0 0,4 5-1 0,3-1 2 15,-3 0-3-15,0 0-2 0,7 1 3 0,-4 1-1 16,3-1-2-16,4 1 1 0,-7-3-3 0,4 1 0 15,-2 0 0-15,1-1 0 0,-3 1 1 0,4-3-1 16,-4 4 1-16,5-4 1 0,-6 4 2 16,1-2 0-16,1 0 1 0,-3 1-1 0,-1-1 4 0,2-2-3 15,5 2 1-15,-7-1 0 0,0 0 0 0,2-1 1 0,-1 1-1 0,3 1 4 16,-6-2-3-16,2 1 1 0,-1 0 2 0,0-1-4 16,2 1-1-16,-5-2 4 0,7 0-6 0,-6 0 0 15,10 1 1-15,-6-1-3 0,-1 0 1 0,1 0-1 16,0-1 2-16,7 1-2 0,-6 0 0 0,5-2 0 0,-9 1 2 15,4 1 0-15,-2-2 0 0,8 2 0 0,-5-2-3 16,-1 2 2 0,-3 0-1-16,1-1 2 0,2 1-3 0,-4 0 0 0,1 0 0 15,-1 0 0-15,1 0 2 0,-1 0 1 0,1 0-1 16,1 0-2-16,-1 1 0 0,1-1 2 0,0 2-2 0,0 0 1 16,4-1-1-16,-6 1-1 0,-1-1 1 0,8 1 0 15,-5 0 3-15,2-2-3 0,1 1 0 0,1 1 0 16,-3-1 0-16,6-1 0 0,-4 0 0 0,-1 2 2 15,4-1-1-15,-7-1 1 0,2 0 2 0,-5 0 1 0,12 0-2 0,-5-1 5 16,-1 1-3-16,6-3-2 0,-5 1 0 0,5 1 0 16,2-1-1-16,3 0-1 0,-10-1 2 0,7 2-4 15,-1-3 1-15,-2 3 1 0,-1-2 1 0,2 1-1 16,-5-1 1-16,5 1-2 0,-6 1 0 0,5-1 3 16,-6 1-3-16,3-2 0 0,2 3 0 0,-3-2 0 15,4-1 0-15,-5 3-1 16,4-3 1-16,-1 0 0 0,0 1 0 0,0 2 1 15,1-2-2-15,-1 1 0 0,-5 1 0 0,5-2 2 16,0 2-1-16,0 2 3 0,1-2 0 0,-7 0-3 16,7 0 1-16,-4 0 1 0,6 0-2 0,3 0 1 15,-6 0 1-15,5 0-3 0,-4 0 2 0,8 0 0 16,-4 0 1-16,0 0-2 0,-2-2 0 0,-2-1 0 16,0 3 0-16,-2 0-1 0,2-1 0 0,-2-3 1 0,-1 3-1 0,2-2 1 15,-4 0 1-15,3 1 0 0,1 0 0 0,-5 1 1 16,0-1 0-16,2-1-1 0,1 0 1 0,-8 3-1 15,4-2 0-15,-4 2 1 0,1-1-2 16,-2-2 0-16,0 3 0 0,1 0 0 0,-7 1 0 0,2-1 0 0,1 0-1 0,0 2 0 16,-4-2 1-16,-1 0 2 0,2 0-1 0,3 1-5 15,-5-1 4 1,0 0-4-16,-4 0-3 0,1 0-14 0,2 0-11 16,1 0-6-16,-5 2-19 0,5-2-83 0,0 0-65 15,-5-5 75-15,10-1 132 0,0-3-121 0</inkml:trace>
  <inkml:trace contextRef="#ctx1" brushRef="#br0" timeOffset="2374.33">15398 17433 415 0,'0'-3'12'0,"1"2"15"16,-2-1 130-16,1-6-139 0,-4 5-1 0,8 0-1 0,-8 3-13 15,4 0 2-15,0 0-6 0,0 0 0 16,0-2 1-16,-4-7 0 0,4 9 0 0,0-2 2 0,0-6 1 15,0 4 0-15,0-3 2 16,0 4 4-16,0 0-1 0,0 3 0 16,0 0 4-16,0 0-1 0,0 0-1 0,0-1 1 0,0 1-2 15,-2 0 0-15,2 0-2 0,-2 0 4 0,2 0-2 0,0-2 7 16,-6-3 2-16,5 8-1 0,-1-3 7 0,2 0-1 16,0 0 5-16,0 0-2 0,-2 4 0 0,-1 3-4 15,3-7 0-15,0 4 3 0,2-1-3 0,-1-2 0 16,1 2 0-16,0-1-2 0,4 6 3 0,-1-5-3 0,-2 2 2 0,6-4-2 15,-4 4-1-15,3 3-6 0,3-3 0 0,-5-1-1 16,4-1-5-16,4-1 1 0,0 1-1 0,-3 0 1 16,3-1 2-16,6-2-2 0,-1 0 2 0,3 0-3 15,0-2 1-15,-7 1-1 0,-1 1-2 0,8 0-3 16,-2-2-1-16,2 2 5 0,-6-3-2 0,6 3 1 16,-3 0 2-16,4 0 0 0,3 0-1 0,-4 0 3 0,-4 0-3 0,1 0-3 15,0 2 1-15,0-2 0 0,-2 3-3 0,5-2 3 16,-6-1-4-16,6 2 3 0,-3 4 0 0,2-1-1 15,-3-2 2-15,6 0-4 0,-2-1 0 0,0 3 0 16,-2-1 0-16,3 1 1 0,0-2-1 0,-4 2 2 16,3-2-2-16,0 3 1 0,-5 1 1 0,4-1 0 15,-5 0 0-15,-4-1 0 16,4 0-1-16,3-1-1 0,-5 3 4 0,-2-4-3 16,6 1 2-16,-3 0-3 0,7 0 0 0,4 1 1 15,-6 0-1-15,-1-2 1 0,3 0 1 0,6 3-2 16,-7-4 2-16,2 3-2 0,-1-2 3 0,2-2-2 15,1 1-1-15,2 1 1 0,-2-3-2 16,0 0 2-16,0 0-1 0,1 0 1 0,0-2-2 0,-1 2 4 0,1-1 0 16,4-1-3-16,1 2-1 0,-7 0 0 0,-2-1-1 0,7 1 2 0,-3 0 0 15,7 0-4-15,-2 0 5 0,-3 0-1 0,-1 0 3 16,9 1-2-16,-3 1 1 0,0-2-1 0,-3 1-1 16,-5-1 2-16,1 0-1 0,-1 0-1 0,0 0 2 0,-1 0-2 15,-4 0 0-15,-1 0 0 0,3-1 1 0,-2-1 1 16,2 1 0-16,2 1 0 0,-8-2-1 0,6 2 1 15,1-1 1 1,-5 1 0-16,4-2-1 0,1 2-2 0,-5 0 1 0,-1-2 2 16,14 2 0-16,-5 0-1 0,0 0 0 0,3-1 0 15,-3-1-2-15,-1 2 5 0,4 0-3 0,4 0-2 16,-11-1 1-16,3-1 1 0,-3 2 0 0,3-1-1 16,-1 1 2-16,-1 0-2 0,3 0 2 0,-3 0 2 15,-4 0-2-15,3 1 0 0,0-1 2 0,-3 3 1 16,3-3 1-16,0 2-2 0,-6 1 1 0,-1-1-1 0,7 1 2 0,-6-2-3 15,1 2 0-15,4 1 0 0,-8-1-2 0,-4 0 6 16,5-1-3-16,2 1 0 0,-4-2 3 16,-1 1-2-16,-4 1 2 0,-4-3 2 0,5 3 1 0,1-3-2 15,-1 2 3-15,-8-1-2 0,-3-1-4 0,3 2 4 16,-2-2-5-16,2 1-5 0,-3 1-3 0,0 0-4 16,-5-1-6-16,2 2-24 0,1 0-19 0,-3 1-11 0,2-1-34 0,3 0 2 15,1 2-29-15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8:15:53.3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13445 13635 191 0,'0'0'-10'0,"-1"0"-1"0,-2 0 10 16,-2 1 27-16,2 1 2 0,3-1-8 0,-5-1 1 0,-1 2 0 16,3 1-2-16,1-1 1 0,-4-1 5 0,1 1-1 15,2-2 4-15,-3 0 3 0,3 0 0 0,1 0 2 16,-6 0-1-1,5-2 0-15,0 2 0 0,-5-1-15 0,5-1 3 16,-4-1-7-16,3 0-2 0,-1 1-1 0,0-1-1 16,2 0-6-16,0-2 0 0,-3 1-2 0,3-1 2 0,-1 0-3 15,0 0 0-15,1 1-1 0,-1-1-6 0,1-1-1 0,-5-1-33 16,5 4 16-16,-5 0-64 0,2 0-12 0,-3 1 0 16,-1 1-30-16</inkml:trace>
  <inkml:trace contextRef="#ctx0" brushRef="#br0" timeOffset="1957.97">11039 13592 1 0,'4'2'0'0,"-2"-2"0"15,1 1 0-15,2-1 8 0,-4 0 6 0,1 0 0 16,-2 0 11-16,0 0 9 0,2 0 3 0,1 0 2 16,-2 0 10-16,3-3-4 0,-1 2-1 15,5-1 0-15,-5 1-3 0,5-1 0 0,-5 0-4 0,1 1 0 16,0-4-2-16,-1 2-4 0,-3 0 0 0,3-2 0 16,3 2-7-16,-1 0 0 0,-4 0-1 0,4-1 1 0,1 1-4 15,-1 0 2-15,3 3-2 0,-3-1-1 0,3-1-1 0,-4-1-4 0,4 1-1 16,-2 1 5-16,2-2-7 0,3 1-6 0,-4 0 4 15,0 1 0-15,5-1-3 0,-6 1 2 0,2-2-6 0,3 1 0 16,-3 2-1-16,1-2 0 0,2 2 1 0,-2 0-2 16,-2 2 1-16,2-2-1 0,2 2 3 0,-5-2 0 15,2 1 1-15,2-1 3 0,-2 2 1 0,-1-1-2 16,-2 1 3-16,3-1 0 0,2 1 0 0,-3 0 2 0,3-1-2 0,-2-1 0 16,-2 0 0-16,7 0-1 0,-1-3 0 0,2 1-1 15,7-1 2-15,-9 0 0 0,4-2-1 0,3-1-3 16,-2 1 1-16,-1-1 1 0,-2 3-1 0,2-3 0 15,-5 1-4-15,11 2 1 0,-3 0 1 0,1 3-3 16,4-2 3-16,-8-1-4 0,7 3 1 0,-1-2-1 16,-5 1 2-16,-2-2-2 15,0 1 0-15,-2-1 2 0,1 0-3 0,3 3 1 16,-4 0 0-16,1 0 1 0,0 0 0 0,-1 1 0 16,-1-1 1-16,1 0-2 0,1 0 2 0,-1 0-1 15,-1-1 0-15,1 1-1 0,0-2 0 16,-1-2-1-16,1 4 1 0,-1-2 0 0,2-3 5 0,1 2-7 15,0 0 3-15,1 0-1 0,-5 3-1 0,6 0 2 16,-1-3-3-16,-2 1 2 0,7 2-3 0,-7 0 1 0,0 0 2 0,0 3 0 16,3-4-1-16,2 1 1 0,-3 0 0 0,6 0-1 15,-8 0 1-15,13 1 0 0,-5-1 0 0,3 0 0 16,4 3 0-16,-6 1 0 0,2 0-1 0,-1-1 2 16,-2 1-3-16,0-1 2 0,0 0-1 0,-2 0 1 0,1 0 0 15,-4 0 0-15,5-1 1 0,-1-1 0 0,-4 4 0 16,-1-5 1-16,3 2-2 15,-2 1 0-15,-3-3 2 0,0 0 1 0,3 0-2 16,-2 1-1-16,0-1-2 0,1 5 2 16,0-3-3-16,4-1 4 0,-4 4-2 0,4-3-3 0,-5 2 4 15,10 1 0-15,-2 0 0 0,-4-1 0 0,3 0-1 16,-6 0-1-16,12 1 0 0,2-2 2 0,-2-1 0 0,-6 2-1 16,5 0 0-16,2-1 1 0,-3-2 1 0,3 2-1 15,-4-1 1-15,0-2-1 0,2 2 0 0,-2 1 1 0,-2-3-1 0,3 0-2 16,0 0 1-16,3 0 1 0,1 0 0 15,-5 0-1-15,0 0 1 0,2 0 1 0,1 0 0 0,-1-2-1 16,-2 1 0-16,0-1 3 0,2 0-3 0,-1-1 3 16,3-1-2-16,2 2 0 0,-2 0 4 0,-4-1-3 15,6 0 0-15,1 0-1 0,-6 1 0 0,1 2 4 16,1-3-4-16,-2 2-1 16,-1-1 0-16,2-1 1 0,-4 3-1 0,2 0 0 15,-1-2 0-15,1 1-1 0,2 1 1 0,-7-3 1 16,7 3-2-16,-5 0 0 0,3 0 1 0,-3 0 2 15,7 0 0-15,-6 0-2 0,1 0 3 0,2 0-3 16,-2 0 5-16,4 0-1 0,-1-2-1 0,5 2 3 16,-6-1-3-16,3-1 2 0,-1-1 1 0,3 3-1 15,-4 0 0-15,0-2-3 0,1 2-2 0,0 0 0 0,4-3 0 0,-2 3 1 16,-3 0-2-16,6 0 1 0,-4 0 0 0,5 0 1 16,-9-1 1-16,5 1-1 0,-1 0 0 0,1-2 1 15,8 2-1-15,-3 0-2 0,-1 0 3 0,-1 0-2 0,4 0 0 16,-3 2 1-16,2-2-1 0,-4 0 0 15,-1 0 0-15,-1-2 1 0,-2 2-2 0,5 0 1 16,-6 2-1-16,8-4 1 0,-8 4 0 0,-1-2 3 0,3 1 0 0,4-1 1 0,-5 3 0 16,2-1 1-16,1-1-1 0,-2 3-3 0,2-4 3 15,2 3-2-15,0-3-1 0,-3 3 0 0,5-2 2 16,-5 1-1-16,1-2 2 0,-1 2-2 0,1-1 0 0,1 1 2 16,-2-1-2-16,-2 1 3 0,5 1 0 0,-6-1-4 15,3 1 5-15,1-2-1 0,-3 2 1 0,-1-3 2 16,3 2 0-16,3 0-4 15,-5-1 1-15,5-1 2 0,0 0-2 0,4 2-1 16,-1-1-2-16,2 1 2 0,-1-2 1 0,0 1-2 16,-3-1 2-16,2 0-4 0,-1 0 3 0,-1 0 2 15,1 0-3-15,-2 0-2 0,2 0 3 0,2 0 0 16,-5 0 0-16,-2 0 0 0,8 0 1 0,-2 0-4 16,0 0 5-16,5-1-1 0,0 1-2 0,-4 0 0 15,9 0 0-15,-5-2-2 0,-3 2 2 0,1 0 0 0,-1 0 1 0,0 0 0 16,-4 0 1-16,-1 0-1 0,2-1 3 0,3 1-3 15,-4 0 1-15,6 0 1 0,-7 0-1 0,1 0-1 16,7 0 1-16,-2 0-1 0,-2-2 0 0,-1 2 1 16,3-1-1-16,-3 1 0 0,2 0 0 0,0-2 4 15,-7 0 0-15,5 1-1 0,1-1 2 0,0 2-3 16,-7 0 3-16,5-1-2 16,1 1 0-16,-3 0-4 0,2 0 0 0,6 0 1 15,-4 1-1-15,-1-1 2 0,4 0-1 0,1 2-1 16,-4-2 1-16,1 0 4 0,0 1-1 0,-3-1-3 15,-4 0-3-15,4 0 3 0,-1 0-1 0,1 2 0 0,-4-2 1 0,-2 0-4 0,7 0 2 0,-5 2 0 16,4-1-2-16,-5-1 2 0,4 2-1 0,-5-1 0 16,5-1-1-16,1 0-1 15,-7 0 0-15,2 2 0 0,2-2 2 0,1 0-1 16,0 0 0-16,-2 0 0 0,2 0 1 0,-1 0-1 16,-1 0 2-16,-1 0-2 0,-2-2 0 0,2 2 1 15,0 0-1-15,-5 0 2 0,7-1-2 0,1-1-1 0,-8 1 1 16,3 1 0-16,7 0 2 0,-4-2-1 15,2 2 0-15,-1 0-1 0,1 2 0 0,-3-1 0 0,6 2 0 16,0-1 1-16,-6 1-1 0,3 0 0 0,-5-1 0 0,5 1 1 0,-3-1 0 16,-2 1 1-16,1 0-1 0,4 0 4 0,-5-1-1 15,0-1-3-15,2 4 3 0,-1-4-2 0,-7 3 0 16,6-1 5-16,-5-2-5 0,3 1-2 0,-6 1 1 0,5-1 0 16,-3-1 0-16,0 2-5 0,7-1-2 0,-10-1-2 15,4 4-4-15,-2-3-21 0,-4 1-16 0,-3 0-5 16,3 0-26-16,-1-1-77 15,-10-1 119-15,2 2-55 0,-3-1 93 0</inkml:trace>
  <inkml:trace contextRef="#ctx0" brushRef="#br0" timeOffset="3529.42">4250 14283 296 0,'-3'-3'18'0,"1"-2"-3"0,5 0-16 16,-1 0 27-16,4-1-28 0,-3 1-15 0,10-1-38 0,-4-2 21 16,-1 2-32-16,3 1 27 0,-3-3-5 0,-3 2-5 15,4 1 29-15,1 2 3 0,-6 0 10 0,3 0 8 16,-3 1 3-16,-2-1 18 0,3 3 3 0,-1 0-6 16,-4 0 19-16,2 0-2 0,-2 0 5 0,0 0 1 15,1 0-5-15,1 0-3 0,4-4-5 0,-4 4 5 0,1 0-8 0,2-2 3 16,1 2-2-16,-4-2-1 0,-2-1 1 0,1 2-6 15,2-1 4-15,-3 1 2 0,0 1-4 0,0 0 0 16,0 0-2-16,0 0-2 0,3 0 3 0,-3 0-2 16,0 0-4-16,0 0 0 0,0 0-4 0,0 0-4 15,0 0 0-15,0 0 0 0,-4 4-5 0,5-1-2 16,2 1 1-16,2 2 0 16,-2-1-2-16,4 1 2 0,-4-1 0 0,5-1 0 15,-4 1 4-15,6 1 0 0,-5-1 0 0,4 0 1 16,-3-1 2-16,2 3-4 0,2-1 2 0,-3-3-1 15,3 5-1-15,1-3 6 0,1 1-4 0,3-1 0 16,-3-1 5-16,4 1-1 0,0-2 1 16,3 0-2-16,-5 1-1 0,6-3-1 0,-3 1-1 0,1-2 2 0,5 1-4 15,-2-1 1-15,-1 2-2 0,5-2 0 0,-3 0-2 0,2 1-1 16,0 1 1-16,-2 0 1 0,-2-1-2 0,5 1 3 16,2-1 1-16,-3 1 0 0,4 0 3 0,-1-1 4 0,1-1-2 15,2 0 2-15,0-1 3 0,0-1-6 0,-1 0 1 16,0-1 2-16,1 0-6 0,0-2-2 0,-1 2-2 15,0-2 0-15,2 2-2 0,-2-1 2 0,-3 0-2 0,-1 1 0 16,4 2 0 0,2-2 0-16,-1 1 1 0,-3 2 1 0,6-2-2 0,0 2 1 15,0-1 0-15,3 1 0 0,-6 0 0 0,0 0 1 16,3 0-1-16,-5-3-1 0,1 3 1 0,-4 0 0 16,5 0 1-16,-8 0 0 0,1 0-1 0,1-2 3 15,-4 1-2-15,1 1 4 0,1-2-1 0,-5 0-1 16,2 1 1-16,-3-1-1 0,-4 2-1 0,4-3 0 15,-3 3 0-15,-1 0-1 0,-1 0 0 0,0 0-1 0,3-1 3 0,-1-1-3 16,3 0 1-16,-5 2 0 0,4-1-1 0,-5-1 3 16,-1-1-1-16,4 2-3 0,-10 1-1 0,5-2-1 15,-3 0-4-15,-5 1-10 0,0 1-3 0,0 0 1 16,1 0-12-16,-1 0-16 0,6 0-11 0,-4 1-8 16,-7-1-19-16,5 2-57 0,10 1 103 0,-9 0-50 15,-1 0 88-15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8:18:24.3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3880 8485 168 0,'-1'1'11'0,"2"-7"-26"0,-1 3 13 16,0-3-31-16,0-1 24 0,3 1 1 0,-1 1-9 15,-1-2 2-15,1 0 1 0,1 3 7 0,2-3-2 16,-2 3 2-16,-1-1 7 0,-2 0 8 0,0 0 7 16,0 1 0-16,1-1 10 0,-1 2 4 0,0-2 1 0,0 4 4 15,0-3 3-15,0 0-7 0,0 2-3 0,0 1-2 31,0-3-6-31,0 3-5 0,0-2-1 0,0 3-2 0,3 0-3 0,0-2-3 16,1 2 0-16,-3-1-1 0,2 1-2 0,4 0 6 16,-4 0-1-16,5 0 1 0,-4 1 5 0,4 1 4 15,-2-2 2-15,5 4-2 0,-1-2 4 0,2 1-10 16,-2 0 5-16,-1 0 1 0,7 2-7 0,-3 0 0 16,7 1 0-16,-6 0-1 0,-3-1-1 0,3 3 1 15,4 3-2-15,1 0 3 0,-5-2-1 0,3 4 0 0,-6 1-4 0,5 2 4 16,4 0-2-16,-7 3 1 0,4-2-4 0,-3 6 0 15,5 1-1-15,-1 0 1 0,4 1 1 0,-5-2-2 16,3 6-1-16,4-4-1 0,-4 3 2 0,5-3 3 16,-2 1-3-16,0 0 1 0,4-1-1 0,-2 2 0 15,5-2 1-15,1 0 0 0,-2-1 0 0,5 1-2 16,-4-1 0-16,8-1-2 16,-7 3 4-16,2 0-2 0,7-4-1 0,1 2-1 15,3 3-2-15,-3-5 3 0,6 8-1 0,-8-4 0 16,4 3 4-16,4-3-6 0,-10 7 3 0,-2-3-1 15,3-1-2-15,-4 5 5 0,-4-5-3 0,3 5 0 16,-1-4-1-16,1 3 1 0,-3-3 1 0,1 1-1 16,-1 1 3-16,3-2-3 0,2-3 1 0,-2 2-1 15,1 0 0-15,-4-1 0 0,6-4 0 0,2 5 0 0,-5 0 0 0,3-4 1 16,-3 2 1-16,0 3-2 0,1-5 1 0,3 2 0 16,1 2-1-16,0-2 0 0,-10 1-5 0,10-1-5 15,-7 0-1-15,4-2-23 0,3 0-13 0,-2-3 3 16,-5-1-31-16,-1-2 0 0,3-4-14 0</inkml:trace>
  <inkml:trace contextRef="#ctx0" brushRef="#br0" timeOffset="786.7">4579 7980 1 0,'12'-9'0'0,"-4"2"0"0,5-4 0 0</inkml:trace>
  <inkml:trace contextRef="#ctx0" brushRef="#br0" timeOffset="2660.72">4012 8453 24 0,'3'-6'56'0,"1"0"1"0,0 1 1 0,-2 0-11 15,1-1 4-15,-1 0-1 0,-1 3-8 0,-1-2-1 0,0 0 1 0,2 1-8 16,-2-1 3-16,0 2-9 0,0-2-3 16,-2 0 4-16,1 1-12 0,2 0-2 0,4 0-6 15,-5 1 1-15,0-4-5 0,-5 3-2 0,10 0 1 0,-4 0 0 16,-1-3-3-16,4 3-1 0,-4-1 3 0,3-1-2 16,1 2 0-16,1 0-1 0,0-1 0 0,0-1 1 15,-2 1-1-15,-2 0 2 0,2-1-2 0,2 1 0 0,0-1 2 0,-4 0 1 16,6-2 0-16,-3 0-1 0,6 0 1 0,-2 0 0 15,4-1 2-15,1-2-1 0,-2 1 0 0,3-4 2 16,-3 2 0-16,8-1-1 0,-2-1 1 0,-1-2 4 0,6-1-3 16,-8-4 3-16,11-2 1 0,1 2-3 0,0 1-4 15,-1-5 5-15,2-2-6 0,0 0-1 0,1 1 1 32,5 2-3-32,-3 0 0 0,2-2 0 0,-4-6 3 15,0 5-1-15,5-1 1 0,0 0-2 0,0-2 1 0,-1-2 0 0,-2 1-2 16,7 1 2-16,1 0-2 0,-3-1 0 0,1-4 2 15,0 1-3-15,2 1 1 0,0-5 0 0,1 3 0 0,-3-7 0 16,-3 7-2-16,3-1 2 0,1 1 1 0,-3 1 0 16,-1 1-1-16,0 1 0 0,3 4 0 0,-4-2-2 15,1-1 2-15,3 5-1 0,-3 1 0 0,6 2 1 0,-4-3 1 0,4 3-2 16,-2-2 1-16,2 0 0 0,-1 3-1 0,-4-2-1 16,-1 2-1-16,2 0 3 0,-5-2-2 15,3 4 0-15,-5 1 1 0,0-1 1 0,-1-6-1 0,-5 9 2 16,0-2-1-16,-1 3 0 0,-2 2-1 0,-4 0 1 15,4 2 0-15,-3-1-2 0,-4 5 2 0,-1-3-1 16,5 5 0-16,-3-2 1 16,-7-2 0-16,5 3 0 0,-5 0 1 0,2 3-1 15,2-1 0-15,1 5 0 0,-11-8-3 0,6 6 3 16,3 2 1-16,-5 0-1 0,5-3 0 0,-1 2 0 16,-7-1-2-16,10 1 6 0,-6 2-7 0,-2 4 3 15,7-5-1-15,-2 1 0 0,-5 1 1 0,-3 6 0 16,9-7 0-16,-6 3 3 0,10-4-2 0,-1 0 2 15,-8 3 1-15,5 1 0 0,5-4 3 0,-1 0 0 0,-1 4 1 0,1-1 2 16,-7 3 0-16,2-3 2 0,5-1 1 16,-1-2-1-16,-2 1 2 0,-2 6-2 0,-1-4 2 0,4 3-1 15,4-6-1-15,-6 5-2 0,-1 3-3 0,1-2 2 16,2 3-4-16,-1-2 3 0,-2 4-5 0,1-2 1 16,2 5 0-16,2-4 0 0,-2 1 2 15,-2 3-3-15,2 0 0 0,0 2-1 0,2-4 2 0,-2 4 0 0,1 0-3 0,1 1 0 16,0-3-1-16,1 4 1 0,0-3 0 0,2 1-1 0,-1 3 0 15,3-2 3-15,-1 2 0 0,2 0-2 0,1 0 3 16,-1 1-3-16,3-1 1 0,-3 2 2 0,1 1-1 16,-5 1-2-16,4 1 1 0,4-1 2 0,-2 1-3 0,5 3 3 31,-7 1-1-31,5-3 2 0,4-1 0 0,2 3 2 16,-5-2 1-16,-3 1-1 0,3 0 2 0,-3-3-3 0,4 1 0 15,-1 4 1-15,-3-3 0 0,-2 0-2 0,2 2 1 0,3 0 2 16,-6 0-1-16,3 1 2 0,2-3 0 0,-7 0 1 15,4 4-1-15,-3-3 0 0,8 1-1 0,-6 1 0 16,2-2 1-16,-3 0-1 0,3 0-1 0,0 0 0 16,5-2 0-16,-2-1 4 0,-5-2-2 0,4 2 1 15,0 4 4-15,1 0-4 0,-3-3 5 0,3-2-3 0,-8 1-1 0,5 4 1 16,-4-2-2-16,4 0 1 0,-4-3-4 0,1-3 2 16,-1 3-1-16,-1-3-4 0,2 1 2 0,-5-1 1 15,2-3-4-15,3-2 0 0,-5-1 2 0,0 1-3 16,-2-1 2-16,1 2 0 0,-2-2 0 0,3-2 1 15,-4 1 0-15,-2 1-1 0,1-2-2 0,0 0 1 16,-4 0-2-16,6 0 1 16,-1 0-2-16,-4 0 1 0,5 0 0 0,-2 2-1 15,2-2 3-15,-6-2-2 0,6 2 1 0,-5-1 2 16,2 1-3-16,-3-5 2 0,0 0 0 0,1 2 2 16,-6 0 1-16,1-3-2 0,-1 1 2 0,2 0-3 15,4-1 0-15,-4 0 4 0,-2 3-4 0,0-1-2 16,3 0-1-16,3 2 0 0,-6-1-2 0,-9 1-1 15,1 1 1-15,0 4-2 0,2-5 2 0,-8 2-1 0,1 0 0 0,-1 2 2 16,0 3-1-16,1-4 2 0,-1 4 0 16,0-3-3-16,-5 4 3 0,7-3 0 0,-7 2 0 15,-3 1 0-15,6-1 0 0,-6 0 0 0,1-2-1 0,1 2 1 16,-5 1 1-16,1-1-1 0,4 1-1 0,-4-1 1 0,-1-2 0 16,0 1-1-16,0 3 0 0,-7-4-2 0,5 0 1 15,2 2-1-15,-3 0 1 16,3-4-1-16,-2 2 0 0,-1-1 1 0,4 1-1 15,-3-1 3-15,2 2 1 0,0 0-2 0,1-3 0 0,-1 4-1 16,2-2-2-16,5 8 4 0,-7-6-1 0,3 4-6 16,0-1 6-16,-3-5 1 0,1 4 0 0,-1 0 0 15,2 3 0-15,-2-7 0 0,-1 5 0 0,0-2 1 16,2-1 0-16,0 4-1 0,4 1 0 0,-2-5 0 16,-3-1 0-16,9 4-3 0,-4-3 0 0,5 1 1 0,-7-1 0 0,8 0 2 15,-3-1-1-15,3 1-1 0,-5 0 2 0,2-2 1 16,2-1-1-16,1 1 4 0,2-2-2 0,-7 1-2 15,6-1 1-15,2 1 0 0,5 0 1 0,-5-1-2 16,-2-1 0-16,1 0-1 0,2 2 0 0,2-1 1 16,-1 1-1-16,-5 0-1 0,1-1 2 0,1 5 0 15,-2-2-2-15,1 2 3 0,-6 0-1 0,2 1 0 0,1-4 1 0,-3 5-1 16,2-4 1-16,0-1-1 0,-4 1 2 0,4-1-2 16,-4 0 1-16,4 2-1 0,-5-2 4 0,-3-2-4 15,4 7 0-15,1-1 0 0,-4 0 0 0,-1 0 1 16,0-4-1-16,1 0 1 0,9 5-2 0,-6 0 1 15,-1-5 0-15,3 3-1 0,2-1-1 0,5 0 0 16,-3 3-1-16,-2-5 0 16,0 3-4-16,4-1 3 0,2-1-2 0,-5 1 2 15,4-2-2-15,-1 1 4 0,2-3 0 0,-3 1-3 16,6-1 5-16,0 1-1 0,-1-2 0 0,1 0 0 0,2-3 1 16,-1 0-1-16,1-2 1 0,5 2-1 0,-7-4 1 15,5 1-3-15,1 2 0 0,0-4 0 0,-2 0-1 16,2 0-1-16,1 2 0 0,-1-2 2 0,2-3-3 0,0 0 1 15,0 0-1-15,0 0-8 0,0 1-7 0,0 1-6 0,0-2-12 0,0 0-76 16,0 0-54-16,0-2 66 0,2-2 104 0,1-6-100 16</inkml:trace>
  <inkml:trace contextRef="#ctx0" brushRef="#br0" timeOffset="3416.62">5988 8225 220 0,'-3'-4'0'0,"0"-1"-19"0,3 0-1 0,-4-1 1 0,4 0 1 16,0 1-15-16,4-3 33 0</inkml:trace>
  <inkml:trace contextRef="#ctx0" brushRef="#br0" timeOffset="3709.87">5934 8090 38 0,'-15'-14'88'16,"1"3"1"-16,-5-2 0 0,3 4 0 0,0-2-26 0,-3-2 13 15,0 2-13-15,-1 0-6 0,3-6-25 0,-7 3 18 16,2 1-33-16,2-2-7 0,-6 0 4 0,3-2-4 15,-2 1-5-15,-2 5 1 0,-3 0-3 0,2-1-2 16,-1-4 1-16,3 2-1 0,2 1-2 0,-3-1 1 16,5 2-4-16,2-3 2 0,-1 3 2 0,6 1-2 0,-4 0 2 0,2-2 0 15,-1 1 0-15,-1-1 1 0,4 0-1 0,-3-1 1 16,-1 2-2-16,4-1 1 0,-4-1 0 0,3 1 0 16,0-1-2-16,1 0 2 0,0 1 0 0,0-1 0 15,1 0 0-15,-1 0-1 0,1 0 0 0,0-5-3 16,0 3 0-16,1-1 0 0,-1-2-3 0,-3-1 1 15,1-1-2-15,0-1 0 0,1-3-1 0,-4 1 4 0,5 4 1 0,-2-5 0 16,7 1 3-16,-2-3-1 0,4 5 2 0,4 0 0 16,-5 2-1-16,5 0-2 0,-5-1-6 0,-1 4-1 15,2 1-5-15,1-1-17 0,0 4-5 0,-5 2-6 16,11 2-19-16,-2-1 0 0,2 4-8 0</inkml:trace>
  <inkml:trace contextRef="#ctx0" brushRef="#br0" timeOffset="4667.64">4527 7458 530 0,'-2'3'38'15,"0"-3"-40"-15,2-2-9 0,0 1-1 0,0 1-14 0,2 0-10 16,0 0 0-16,2 0 2 0,3 1-13 0,-1 1 21 16,0 3 1-16,-4-2 6 0,1 0 20 0,-2-1 12 15,4-1 9-15,-5-1 1 0,0 0 14 0,0 0 1 16,0 0 0-16,0 0 4 0,0-1 1 0,-3 1-7 16,1-2 1-16,2 0-3 0,-1 1-4 0,-1-1-6 0,-2-9 1 0,-1 3-1 15,2 2-3-15,1 0-2 0,-1-5-2 0,-2 0-2 16,1 0 0-16,0 0-2 0,-2 4-1 0,3 3-1 15,-2-7-1-15,1-3-6 0,0 1-1 0,0 5 0 16,-3-1-5-16,6-4 0 0,-2-3-2 0,-4 1 1 16,6 7 1-16,-1-2 0 0,1 1-1 0,-1-7 1 15,2 4 1-15,-1-1-1 16,-3 2 1-16,4-5 0 0,0-3 0 0,0 4-1 16,-1-4 2-16,1 3 0 0,0-4 0 0,1 2 0 15,3-2-1-15,-3 3 1 0,1-1-2 0,-1 1 1 0,2 3-3 16,-1 0 0-16,3 1-1 0,-1 0 1 0,0 4-1 15,2-2-1-15,-3 2 0 0,5-1 2 0,-3-1 0 0,6 3-3 16,-4-3 2-16,1 3-3 0,3-1 0 0,2 1 4 16,0 2-4-16,-1-2 2 0,1 2-1 0,-1 1 0 0,1 2 2 15,-1 0 2-15,6 1-2 0,-1-1 1 0,-1 1 1 0,-2 2 2 16,2 2 1-16,3-1 0 0,-2 3 0 0,-1-1-1 16,1 3 1-16,-1-1 3 0,4 1-3 0,4 0 2 15,-2 4 3-15,3-1-4 0,-2 4 6 0,3-1-4 16,-1 3-1-16,3 0 2 0,-4 3-4 0,1 2 0 15,-2-1-3-15,6 3-3 16,-3-2 0-16,1 6-21 0,-2 0-14 0,4 1-5 16,-1-2-30-16,2 5 2 0,0 5-27 0</inkml:trace>
  <inkml:trace contextRef="#ctx0" brushRef="#br0" timeOffset="7118.23">14704 7485 364 0,'5'-7'87'0,"-1"1"-43"16,4 3 4-16,-2 0 14 0,4 0-84 0,2-2 5 15,3 2-5-15,-3 1 9 0,1 1 2 0,-1 1-5 16,2-2 10-16,7-1 2 0,-5-2 4 0,-2 5 5 16,0 0 2-16,8-5 7 15,-6 1 2-15,6 0-2 0,-7 3 10 0,-2-4-5 16,9 4 1-16,-3-4-1 0,3 0-4 0,2 5 2 15,2-3-4-15,1-2 1 0,-2-1 0 0,11 1-1 16,-4 1 0-16,2-1 2 0,3-3-2 0,-4-3-3 16,4 5 0-16,6-1 1 0,-7 1-3 0,7 3-2 15,-3 0 2-15,9-2-4 0,-2 2-1 0,2 3 4 16,2-3-2-16,-3 6-3 0,6-1 3 0,-4-2-2 0,0 0 1 0,1 0 2 16,-1 0-3-16,-1 0 3 0,3 1 3 0,1-1 2 15,2 0 3-15,4 0-1 0,-3 5 2 0,2-2-1 16,1-3 1-16,0 2-1 0,-2-2-3 0,1 0 0 15,-3-2-1-15,0 0 0 0,-1-4-3 0,1 6 1 16,3-1-3-16,-1-4 2 0,2 3 0 0,0-6-3 16,0 8 2-16,1 0-3 15,-3-3 2-15,1-5 0 0,-5 2-2 0,1 5-2 0,-1-1-1 16,-4 2 2-16,2-5-2 0,-1-1-1 0,-1 6-3 16,-7 0-3-16,7-2 0 0,-5 1-14 0,-8-2-8 15,5 3-1-15,-6 0-18 0,-7-2-23 0,-3 0-10 0,-1 4-4 16,-9 0-28-16,-2-1 1 0,-4-2-10 0</inkml:trace>
  <inkml:trace contextRef="#ctx0" brushRef="#br0" timeOffset="8559.03">14751 7659 325 0,'0'0'28'0,"0"-1"4"16,0 1 4-16,0 0-3 0,0 0 9 0,2 0 1 16,-4-2 16-16,2 2-10 0,0 0 9 0,0 0-1 15,-2-5-1-15,-1 2-1 0,0 2-4 0,0-3-3 16,0 1-4-16,0 2 3 0,1-2-8 0,-1 1-6 15,0 2-2-15,1-2-1 0,2 1-8 0,0 1-7 16,0 0-4-16,-1 0 1 0,-1 0-9 0,-3 5-3 0,9-1 0 16,-3 4 0-16,-1 0-1 0,2 6 1 0,-1 2 0 0,2 4-1 15,2 5 1-15,-2 4 0 0,-1 1 1 0,-2 7-1 16,3 0 0-16,-1 2 0 0,-2 7-4 0,-5 2 4 16,2 0-2-16,-7 2 2 0,6 2-3 0,-7-2 3 0,1 7 0 15,1-4-2-15,-2-1 2 0,3-2 0 0,-3 2 0 0,1-4 0 16,1 2 2-16,3 0-3 0,-4-3 1 0,4-1 0 0,-4 1 0 15,6 0 1-15,-4-1-1 0,-2 4 0 0,4-2-2 0,-5-6 1 16,5 0 0-16,-2 2 0 0,-3-3-2 0,0 2 1 16,1-2-1-16,4 0 3 0,-5-5-1 15,2-3 0-15,-2-2 1 0,4 2-1 0,0-6 0 0,3-2 4 16,1-1-3-16,-1-4 0 0,2-1 0 16,0 0 2-16,-1-3-1 15,3-4 1-15,0 3 0 0,0-6-2 0,2 0 2 0,3 2-1 16,1-3 2-16,-3-1-4 0,10 4 1 0,-2-5-2 15,-4 0 2-15,1-1 0 0,5 1-2 0,-2-1 1 16,2-2-1-16,2 0 1 0,-1 0 0 0,5 0 2 16,-3-1-1-16,8 0 0 0,-6-1 1 0,5 1 1 15,2-2-2-15,-2 0 3 0,1 0-2 0,4 1 1 16,-4-1 0-16,4 0 1 0,2 0 0 0,3 0-1 0,-6 0 6 16,3 2-6-16,6-2 2 0,-5 0-2 0,4 1-1 15,-4 1 3-15,-2 0-3 0,4-1 0 0,0 1-1 16,1 1 0-16,1 0 1 0,4-1 0 0,-4 2-1 0,1 1 1 15,7-2-1-15,-1 0 1 0,-3 2-1 0,4-2 1 16,4 0-1-16,-3-1 0 0,5 1 0 0,1-1 1 16,-1 1 0-16,0-2 1 15,1 1 2-15,0 1-4 0,-6-1 2 0,7-1 0 16,-6 1-2-16,-1-1 1 0,7 1-2 0,1-2 0 16,1 2-1-16,1-2 2 0,4 0 0 0,-5 0-2 15,5 0 2-15,-1 0 0 0,-2-2 0 0,-6 2 1 16,3 0-1-16,-3-3-3 0,1 1 1 0,-9 2 3 0,8 0 0 15,-1-3-3-15,3 2 2 0,-4-3-1 0,-2 1 2 16,4 0-1-16,-3-2 0 0,3 2 0 0,-4-1 0 0,-4-3 0 16,-3 2 0-16,1 1 0 0,-1-1 1 0,-2-1-1 15,0 3 0-15,-7-4 0 0,-1 3-3 0,5-1 1 0,2-1-2 16,-6-1 2-16,1 1-2 0,2 1 0 0,-2-1 0 16,3 0 0-16,1-1 3 0,-5 0 1 0,-6 2-1 0,9-3 0 15,-9 2 1-15,-2-1 0 0,-1 0 0 0,-3 0 3 16,-4 1 0-16,0 0-1 0,-4-1 3 0,-1 1 1 0,-2 0 4 15,-3-1-4-15,-3 1 3 0,2-2-3 0,-2-3-2 0,0 2 3 16,0-1-5-16,-2 1 2 0,2-7-3 0,-3 1 1 16,-1 0 1-16,0-2 2 0,1 1 1 0,-3-3-1 15,1 1 2-15,0-1-1 0,-1-3 4 0,1 1-3 16,-6-4 0-16,8 3-3 0,-6-3 0 0,1-2 5 16,2-1-4-16,-4-4-3 15,6 3-2-15,-4-3 2 0,5-3-1 0,-4 1 3 16,3-1-2-16,0-1-3 0,0-2 3 0,-1-3 0 15,2 2 4-15,0 0-2 0,-2-2 0 0,2 0-2 16,1 2 0-16,-1-4 4 0,-2 4-2 0,4 3 0 16,-1-5-4-16,1 1 3 0,-1 1-1 0,-3 1 2 15,2-3-2-15,3 5 1 0,0 0 4 0,0-3-5 16,-1 1 5-16,-3-3-5 0,-2-3 1 0,3 5 0 0,3-2-1 0,-9-2-2 16,2-1 0-16,-1-1 4 0,2 4-5 15,0 0 2-15,3 3 0 0,-5-1 1 0,0 1-1 0,2 0 3 16,-5 2 0-16,3-2-5 0,-3 5 1 0,0 0 0 15,-2 4-4-15,1-3 3 0,7 5-6 0,-5 1-3 16,3 2 2-16,-1 4-24 0,6-1-15 0,-6 7-6 16,0-2-32-16,4 7-122 15,-6-2 167-15,9 11-68 0,-12-5 108 0</inkml:trace>
  <inkml:trace contextRef="#ctx0" brushRef="#br0" timeOffset="9007.03">16706 8499 522 0,'2'-3'31'15,"3"-2"-31"-15,2 0-35 0,4 4 55 0,4 1-69 16,2 0-44-16,6 0 15 0,1 0 10 0,6 1-3 16,1-1 22-16,1 2 43 0,-7-4 15 0,8 1 0 15,-1-4 51-15,2 2 8 0,4-5 2 0,-4-1 11 0,3 2 4 0,4 0-15 16,4-3-4-16,1-1-2 0,-4 2-16 0,5-4-12 15,-1 4-4-15,3-4-3 0,1-1-10 0,2 0-4 16,8 0-2-16,1-1-2 0,1 3-2 0,5-2-1 16,-2 3-3-16,2 0 2 0,-1 1-1 0,5 2 0 15,-3-1 8-15,-1 1-11 0,4 2 11 0,-5 1-6 16,2 0-3-16,1 4 1 0,-4-1-6 0,1 1 2 0,-13 1-8 0,5 1-4 16,-12 2 1-16,0-1-18 0,-6 1-5 15,0 0 1-15,-4 0-23 0,-8 1-20 0,-3 0-7 16,-1-2-4-16,3 1-23 0,-10-3 1 0,-3 2-8 0</inkml:trace>
  <inkml:trace contextRef="#ctx0" brushRef="#br0" timeOffset="9423.5">18051 7886 1084 0,'3'-5'53'0,"7"0"-74"0,2 2-8 0,4-3 40 0,6 4-63 0,3 2-12 16,2-3 12-16,8 3-19 0,-4 0 0 0,2 0 32 15,-1 3 3-15,7 0 3 0,-5 0 37 0,1-1 13 16,-2 4 0-1,0-1 1-15,0 3 10 0,3 1-8 0,-1 1-3 16,-5 2 1-16,1 1-12 0,-1 3 0 0,0-1-3 0,3 4 0 16,-6-5-3-16,6 4 3 0,-3-3-1 0,-5 6 1 15,2-4 0-15,-4 1 7 0,-4 0 1 0,-2 1 0 16,4 2 6-16,-7-2-1 0,-3 3 4 0,-2-5 0 16,4 5 1-16,-8 2-1 0,0-2-1 0,-5 4 1 15,-7-1-1-15,-1 7-6 0,-1 3 0 0,-5-1-1 0,-8 7-6 0,0 3 2 16,-5 0 1-16,-1 3-1 0,-9 2 2 0,0 0-1 15,-7 0 0-15,-2 3 0 0,-4-5-1 0,-5-2-31 16,-2 4-31-16,-1-2-18 0,3 4-47 0,-5 2 4 16,0-4-53-16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8:19:37.7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7308 4674 268 0,'4'4'6'0,"0"-2"-1"0,-3 1 14 15,2-1-40-15,4-1 2 0,-4 2 1 0,-3 1 12 16,3-3-3 0,-3-1 2-16,-2 5 14 0,1-4 11 0,-2 3 2 0,-4-4-2 15,3 1 11-15,0-1-4 0,-2-1 3 0,3-1-1 0,-2-3-4 16,2-1-2-16,0 0 1 0,1-1-1 16,2-2-1-16,0 3-4 0,0 1-1 0,0-4-2 15,3 4-4-15,2-1-1 0,-2-2-3 0,0 0 0 0,2 5-3 16,2-4 0-16,-1 1 1 0,2-2 1 0,-4 2-2 0,3-2 1 15,-3 6 1-15,4-2-4 0,-3-1 1 0,1 0-1 0,1 4 0 0,2 5 0 16,0-2-3-16,-2 0 3 0,1-2 0 0,-4 0 3 16,6 0 2-16,-6 0 1 0,6 1 0 0,-1-1 1 15,-2-1 1-15,2 1 0 0,4 1 0 0,-4 1 1 16,-1-2-1-16,3 1 2 0,-2-1 4 16,-7 2-4-16,9-1 4 0,-6 1-2 0,-4-2-2 0,7 6 4 15,-6-4-4-15,4 3-2 0,-3-1-1 0,-1-1 0 0,1 2-2 0,-2 2 2 16,7-1 2-16,-6-6-2 0,4 5 4 0,-1-2-3 15,6 0 4-15,-3-3-3 0,3 1 0 0,-2-1 1 16,4 0-4-16,1 4 3 0,5 0-2 0,-10-4-1 16,10 3-4-16,-5-3 2 0,-1 0-2 0,1 2 1 15,0 0 0-15,-1-1 0 0,1-1 2 0,5 2 1 16,-7-5 4-16,6 3-4 16,-4-4 4-16,2 1 3 0,2 0 0 0,-3-2-1 15,4 2 3-15,1 0-3 0,0 2-1 16,-2-4 2-16,1 0-4 0,1 2 0 0,2-2-2 0,2 5 2 15,-4-1-1-15,4-3-2 0,-1 3 2 16,2 2-3-16,1-1 1 0,-9 0 0 0,7-1 0 0,-1-1 0 16,-1-1 1-16,-3 3-1 0,6 0 2 0,-8-5 2 15,7 9 0-15,3-6 3 0,-4 2 0 0,1 0-3 0,0 0 5 0,1-5-3 16,-5 4 1-16,5 1 0 0,-3-7-3 0,2 3-1 16,0 1-4-16,-1 1 3 0,-2 0-2 0,2-1-1 0,2 3 0 15,1 0-3-15,-1 0-1 0,-2 2-1 0,1-4 3 16,4 2-1-16,-9 5-1 0,6-5-1 0,-3 0 0 0,-1 0 1 15,4 3 0-15,-1-1 1 0,1-1-2 16,-5 1 0-16,10-4 2 16,-5 2 0-16,2 2 6 0,3-2-8 0,-5 0 4 0,0 0-1 15,-4 0 2-15,1 0 1 0,0 3-2 0,-2 0-1 16,1 0-4-16,-7-1 6 0,1 3-2 16,3 1 1-16,-3 0-1 0,-2 1-2 0,-2-1 5 0,-3-1 1 15,1 1 2-15,1 2-5 0,-4-2 4 0,4-4 2 16,-9 4 1-16,5-1 0 0,-2 1 1 0,-3-1 0 15,1-2 0-15,-2 1-1 0,1 3 0 0,-1-1-2 0,2-6-1 0,-2 0 3 16,0 0-3-16,0 0-4 0,0 2-2 0,0-1 3 16,-5 4-4-16,5-4-1 0,0 6-7 0,0-3-12 15,0 0-2-15,0-4-64 0,2 0-36 0,6-4-16 16,-4-3-84-16,7-8 5 0,2-3-63 0</inkml:trace>
  <inkml:trace contextRef="#ctx0" brushRef="#br0" timeOffset="724.21">13134 4579 1 0,'3'5'83'0,"-6"0"-83"15,-5-2 0-15</inkml:trace>
  <inkml:trace contextRef="#ctx0" brushRef="#br0" timeOffset="1604.14">12934 4711 519 0,'-9'-4'36'0,"2"-4"23"15,-4 3-74-15,-1 2 167 0,2-2-139 0,3 1-13 16,-9-1 0-16,10 2 2 16,2 1-15-16,-7 2 4 0,11-5 0 0,-7 1-3 15,3 2 5-15,-3 2 5 0,2 0 2 0,-3 3 2 16,5-3 4-16,-2 3 0 0,-4 4-2 0,9-6 4 16,-10 4-2-16,9-3-2 0,-1 1 1 0,2 0-2 15,-5 2 0-15,2 1 2 0,0-1 1 16,1 2-4-16,2 4 4 0,0-3 3 0,0 0-2 0,0 0 4 15,2 0-1-15,0-3 5 0,4 3 3 0,-3-4-2 0,6 1 4 0,-4 3 0 0,3-2 1 16,-5 0 4-16,5 4-2 0,2-4-1 0,-3-1 2 16,3 3 0-1,-5-2 1-15,6-1-2 0,-7 1-1 0,7-1 0 0,2-2-1 0,-4 3-2 16,1-1 0-16,2 0-2 0,-1-1-2 0,-1-1 1 16,6 2-2-16,-7-2 2 0,4 0-2 0,-1-1-3 15,7 1-1-15,-6-1 0 0,1 2-4 0,0-2 1 16,0 0 0-16,2-1-1 0,-2 1 0 0,3-1-3 15,-6-1 4-15,5 0 1 0,-7 0-2 0,7 0 2 16,0-1 0-16,-5 1-1 0,1-2 2 0,-2-1-2 16,2 1-1-16,1 1-1 0,0-2-2 0,2 3-1 15,0 0 4-15,-1 0-5 0,0 0 2 0,3 3-2 16,2 0 1-16,-3 2 3 0,-2-1-5 0,2 1 0 16,1 0-1-16,-1 1 3 0,-1-3 0 0,1 2-2 0,1-2 4 0,-2 2-3 15,-1-2 3-15,1 0-1 0,0-1 0 0,-6-1-3 16,4-1 3-16,-1 2 4 0,1-2-1 0,-4 0-5 15,-1-2 4-15,5 1-3 0,-2 1 1 0,3-3 0 16,3 1-4-16,-3 1 2 0,-1-3-2 0,6 3 0 16,-5-2 1-16,5 1 1 0,-2-3-1 15,2 4 2-15,-3-4-2 0,-2 2 0 16,2 0 2-16,-1 0-1 0,6 1 1 0,-9-3-2 16,4 5-1-16,-2-3 5 0,0 3-3 0,2-1-1 15,-2 1-1-15,0 0 1 0,-1 0 1 0,1 0-1 16,0 0 1-16,1 1-2 0,-1-1 1 0,0 3 0 15,2-3 3-15,-2 0-4 0,0 3 2 0,0-3 0 0,0 2-1 16,0-2 0-16,2 0-1 0,-3-2 4 0,2-1-3 16,-5 3 1-16,1-1 2 0,0 1-3 0,6-3 3 0,-9 3-2 15,8-2-2-15,-2 0 1 0,-3 2 0 0,0-1-2 0,9 1 2 16,-2 0-2-16,-7 0 2 0,3 0 0 0,-2 1-2 0,3-1 2 16,2 2-2-16,7 1 1 0,-12-3 1 0,5 2 1 15,1-1-1-15,5-1 3 0,-7 3-2 0,0 1-1 16,4-3 2-16,-6 2-2 0,2 1 0 0,5-1-1 15,-6 0 1-15,-1 0 0 0,2 0 0 0,3 0 0 0,-5 0 0 16,0 1 0-16,2-1 0 0,-2-2 3 0,4 1-1 0,-4-1-2 16,0 1 1-16,-2 0 1 0,3-1 1 0,-3 1 1 15,1-1 0-15,-2 1 2 0,-5-1-1 0,5-1-2 16,-1 2 2-16,-4-2 2 0,0 0 1 0,-6 0-2 16,2 2 1-16,-1-2-1 0,6 0 1 0,-7 0 4 15,0 0-3-15,0 0-2 16,0 0-4-16,0 0 2 0,0 0-3 0,0 0-6 15,-4-2-4-15,3 0-2 0,2-2-7 0,-4 1-16 16,3-1-6-16,0 3 0 0,0-5-18 0,7 1-10 16,-3 0-6-16,9-3-9 0,-1-1-11 0,4-2-24 15,6-2-24-15,2-3 33 0,3-1 110 0,9 0-84 16</inkml:trace>
  <inkml:trace contextRef="#ctx0" brushRef="#br0" timeOffset="52603.8">6016 9951 491 0,'-5'-5'22'0,"-4"-1"-5"0,6 1 0 0,1 2-14 0,-1-5-10 16,0 2-1-16,3-2-17 0,3 0 5 0,-3 0 0 15,0 2-6 1,2 1 5-16,-1 2 10 0,-1-5 2 0,2 5 4 16,-1 3 7-16,1-1 1 0,-2 1 1 0,0 0 0 0,0 0 0 0,0-2 3 0,2 2 1 15,-2 0-1-15,0 0 2 0,0 0 3 0,0-2-1 16,0 1 1-16,3-1 1 0,0-2 1 0,-3-4-5 0,0 5 3 15,0 1-3-15,1-6 0 0,-1 5 3 0,0 0-1 16,-1-4 1-16,2 4-2 0,-1 2 3 16,0-1-1-16,2-1 1 0,0 1-2 0,-1 1 0 15,2-1-5-15,2 2 1 0,-5-3-2 0,5 2-2 0,0-1 0 16,1 2-2-16,3-2 1 0,4 2 1 16,-1 0-3-16,-5-3 0 0,12 3 2 0,-5 0-2 0,8 0 3 15,-7-1-3-15,1 1 1 0,0 0-1 0,4-2 2 16,6 2-1-16,-14 0 2 0,7-1 1 0,0-1 3 15,-5 2 3-15,10-2-2 0,-7-1 4 0,3 2-4 0,-2-1 3 0,5-3-2 16,-9 5 1-16,5-1-2 0,-1-2-1 0,-4 1-1 16,-2 1 1-16,1 1-2 0,0 0 1 0,-2-2-3 15,0-1-1-15,-4 3 1 0,3 0-3 0,1 0 1 16,0 0-1-16,-3-2 0 0,1 2 0 0,2 0 3 16,-1 0-2-16,-2-1 0 0,1 1 1 0,0-2-1 15,-1 2-1-15,0-1 2 16,0-1-2-16,-3 0 0 0,3 2 0 0,-4-1 0 15,-1-1 1-15,2 2 1 0,-2 0 1 0,-1 0-2 16,-1-1 1-16,6 1 1 0,-6 1-3 0,1-1 4 16,-1 2-3-16,3-1-1 0,-4-1 0 0,1 2 1 15,5 1 0-15,-6-1 0 0,0-1 2 0,2 1-1 16,-2 3 4-16,0-4-2 0,2 4 0 0,-2 0-2 16,0-4 1-16,-2 4 2 0,2 0-2 0,0 1 0 0,0-1 2 0,-2 1-1 15,2 0-2-15,-3 2 2 0,3 0-2 0,-3 0 0 16,0-2-1-16,1 4 0 0,2 2 1 0,-1-1-2 15,-1 0 2-15,1 3-2 0,-2-1-1 0,3 1 1 16,-2-1 0-16,0-1-1 0,1 2-1 0,1-3 0 0,0 7 2 16,0-6-1-16,0 4-1 0,1-2 1 0,1 2-1 31,-2 0 2-31,2-2 0 0,2 3 0 0,-1-3 0 0,-3 0 0 16,4 2 0-16,3-2-1 0,-5 0 0 0,3 1 0 15,1 0-1-15,-4-1 2 0,5-1-2 0,-2 1 0 0,-2-1 2 16,-1 2 1-16,-1 0-1 0,4-1 0 0,-2 0 1 15,2 2-1-15,-5-1 3 0,3 0-3 0,4 2 1 0,0-3 0 16,-3 0-2-16,0 0 2 0,1 2-1 0,-2-3 1 16,0 2 2-16,5 1-3 0,-6-3 0 0,-2 2 0 0,0 0 2 0,4 0 0 15,-4-1-1-15,0 1 2 0,0-3 0 0,-3-2 0 16,0-2 1-16,2 3 0 0,-1 0 0 16,-6-7 3-16,7 3-2 0,-1 2 1 0,-3-1-2 0,2-2 1 15,2 2 0-15,-3-2 2 0,4 1-2 0,-9-1 0 16,7 0 1-16,-4-1-2 0,0 0 4 15,3 1-2-15,-4-1-1 0,1 2 0 16,-3-3-1-16,5-1 1 0,-5 3-1 0,0 0 2 16,1-2 0-16,-2 0-1 0,1 1 1 0,-1-2 1 15,-2 2-1-15,4-4 3 0,-5-1-2 0,2 2 2 16,-1 0-4-16,-1-2 2 0,1 0 0 0,-3 0 1 16,3 0-3-16,-1 3 4 0,1 1-1 0,-2-2-1 15,-2 0 3-15,3-2-2 0,-6 0 2 0,5-4-2 16,-3 0 2-16,-2-3-2 0,3 1 1 0,2 1-2 0,0-1 0 15,0 3 0-15,1 0 0 0,-7-5-2 0,9 6-2 0,-3-1 1 16,-2-3-2-16,-5-2 1 0,7 3 0 0,-1-1-3 16,0 3 1-16,1 1 1 0,-5-1-2 0,5 2 2 15,0 1-1-15,1 3 0 0,-2-3 2 0,1 1-2 16,-7-1 1-16,7 2-2 0,1 1 0 0,-1-1-1 0,2-1-2 16,-1 2 3-16,0 2-2 0,1-3 1 0,-2 1 1 0,3 0-1 0,-3-2-3 15,1 6 6-15,-1-2-5 0,1-1 1 0,1 1-1 16,-1 1 1-16,2-1 1 0,2 1-2 0,1-1 3 0,-3-2-1 15,1 0 0-15,4 0-2 0,-3-3-2 0,-1 4-2 16,5-3-1-16,-2 1-21 0,3 1-10 16,1 0-2-16,0-1-26 0,2-2-38 0,1 1-16 0,1-1-4 15,2-3-44-15,2 1 1 16,-2-2-17-16</inkml:trace>
  <inkml:trace contextRef="#ctx0" brushRef="#br0" timeOffset="80145.47">17729 8678 95 0,'-11'-1'8'0,"3"2"-20"0,8-1 12 0,-2 0-43 16,-1 0 37-16,-6-3 4 0,9 5-3 0,1 1 2 15,-2-3 1-15,1 0 11 0,0 0 1 0,0 0 4 16,-2 0 9-16,2 0 3 0,0 0-2 15,0 0 4-15,-2-3 0 0,-1 3-4 0,-3-3 1 0,4 3 0 0,2-2-4 0,0-1-5 16,-1 0 3 0,6-2-1-16,2 4-3 0,-7-3 2 0,5 1-5 15,-3-1 0-15,4 0 1 0,-6-4-3 0,5 4 0 0,-7 2-1 16,2-4-3-16,8 0-1 0,-6-1-1 0,4 3 2 16,0-1-1-16,-1 0-1 0,4-3 0 0,1 0-4 15,-5-1 1-15,6 0-1 0,0-1 0 0,-7-1 0 16,7-3-2-16,-3 3 1 0,0-2-3 0,1 2 4 15,-1 0-2-15,-1-1 0 0,2-1 2 0,2 2 0 0,-3 0 2 0,3-1-2 16,3 1 1-16,-1-2-1 0,1 0-1 0,2 1 1 16,-1-1 0-16,-1 1-2 0,4-3 1 0,1-2 1 15,-4 0 0-15,3 1-1 0,2-1 0 0,-1 1 1 16,0-3 0-16,0-1 0 0,1 1 0 0,-2 0 0 16,0 0 0-16,-2 0 1 0,-2 2 0 0,-1 0-1 15,1-1 1-15,5 1-1 16,-5 1 0-16,2 2 0 0,0-3 0 0,2-4-1 15,0 3 1-15,5-3 0 0,-4 2-1 0,0 0-1 16,-3-1 1-16,-1-1-5 0,9 1 4 0,-2 1-6 16,2-3-2-16,-4 0 1 0,4 0-4 0,1 0 3 15,-1-2-1-15,2-1-2 0,-2 3-1 0,-1-1 1 16,-2-1-2-16,2-3 0 0,0 4 2 0,2-1 0 16,-3-1 1-16,-2 0-1 0,2 1-1 0,2-2 1 0,-5 0-1 0,3 6 2 15,3-5-3-15,-2-4 1 0,-2 6 1 0,2-2 2 16,3-1 2-16,-6 8-2 0,5-8 4 0,-1 6-5 0,1 1 0 15,-6 2 1-15,4 0-5 0,1-4 1 0,-5 7 3 16,6-3-5-16,-3 2 3 0,-5 1 6 0,2 0 0 16,-1 2 3-16,1-1 4 0,-2 0-1 0,-3 1 2 0,2 1 0 15,1-2 0-15,-3 4 1 0,0-2-1 0,0 1 0 0,1 1 0 16,0-1 0-16,0 1 0 0,2 0 0 0,-5-1 0 0,4 1-1 16,-2 1 1-16,4 0 0 0,0 0 0 0,-2 0 0 15</inkml:trace>
  <inkml:trace contextRef="#ctx0" brushRef="#br0" timeOffset="81502.48">20085 5824 2 0,'0'4'0'0,"-2"-4"17"0,2 3-2 0,-1-1 1 15,-4-2 13-15,5 2 2 0,-1-1 2 0,-1 1 3 16,2 2-2-16,-2 0-4 0,1-4-1 0,-2 1 3 16,-2 4-6-16,2-4 0 0,1-1 1 0,-4 2-1 15,1-2 1-15,2 0 4 0,-3 0 2 0,3 2-2 16,-2-1 6-16,0 4-2 0,1 0 0 0,-3-5 2 16,3 0-1-16,-1 4 0 0,-2-1-1 0,3 2-4 0,-3 0 1 0,3-4 0 15,-4 1-13-15,3 6 12 0,-3-2-15 0,4-3 0 16,0-1 0-16,-2-1-1 0,1 1-3 0,-1 1 1 15,0 0-3-15,-2-1 3 0,5-2-3 0,-2 5-3 16,-3-1 0-16,4 4 2 0,-4-3-6 0,3 4 0 16,-3-2 0-16,5-1 1 0,-3 3 0 0,1 1-2 15,3-1 1-15,-1 1-2 16,-5-4-1-16,5 3 1 0,2 4 1 16,-3 1-2-16,1 0-1 0,2 0 1 0,-2 2 0 0,-4 0 0 15,7 4 1-15,0 1-2 0,-3-1-1 0,3 2 2 16,0 0-2-16,5 2 0 0,-2 1-2 0,2 2 0 15,-2 0 0-15,2-1 4 0,-2 1-2 0,-2-2 0 16,4 0 1-16,0 1 1 0,-2-1 0 0,0 1 1 0,3-2-1 0,1-4 0 16,1 4-1-16,-2-2 2 0,2 2-1 0,-5-4 0 0,3-3-2 15,0-1 1-15,1 5-1 0,-3-6 0 0,1 1 0 0,1-3-4 16,-4-2 2-16,3 0 4 0,1-5 0 0,-4-1-4 16,1 1 3-16,3-1 4 0,-4-2-2 0,-1-3 1 15,-1 0-1-15,2 0-1 0,-1 3 4 0,-1-3-4 16,0 0 0-16,0 0 3 0,2 0-2 0,-1-2 2 15,3 1-2-15,-4-4 0 0,1 2 1 0,1-3 1 0,-2-1-2 0,1 1 0 16,1-2-1-16,1 2 0 0,2-7 0 0,-4 6 0 16,2-9 1-16,4 6-1 0,-2-2 0 0,-1-4 0 15,4 3 3-15,-5-1-2 0,5 3 2 0,-2-1 1 16,2 1 3-16,-3-5-3 0,3 0 2 0,0 5 1 16,-4-8-1-16,3 5 3 0,-1-5-2 0,3 0 2 15,-4 2-2-15,3 0 1 16,-3 0 0-16,4-1-1 0,-4 2-1 0,3-1-1 15,-2 1-1-15,2 2 0 0,-7-3-1 0,7-2-2 16,-3 7 1-16,0-4-2 0,3 0 1 0,-2 2 1 16,-1 0-1-16,-2 0-3 0,2 3 0 0,-2 0-2 15,0 0-2-15,-2 3-19 0,1 0-15 0,-2 0-4 16,8 2-25-16,-7 3-57 0,1-2 96 0,1 0-51 16,2 2 81-16</inkml:trace>
  <inkml:trace contextRef="#ctx0" brushRef="#br0" timeOffset="81734.3">20994 5866 687 0,'-14'-9'49'0,"3"-2"-149"0,8 6 102 15,-3-1 70-15,1 2-69 0</inkml:trace>
  <inkml:trace contextRef="#ctx0" brushRef="#br0" timeOffset="82003.92">20941 5916 103 0,'-10'0'100'16,"7"3"-33"-16,3-3 6 0,-6 0-24 0,4 4-7 0,-2-4-4 15,2 0-20 1,-4 0 4-16,3 0 7 0,-5-2-7 0,5 2 10 16,-1-2-4-16,-3 2 5 0,3 0-4 0,0 0-1 15,4 2-7-15,-8-2-5 0,5 2 0 0,-2 2-9 0,3 6-3 16,1-4-6-16,-1 2 2 0,2 1-6 0,-1 6-1 16,1-1-2-16,0 0 2 0,0-3-1 0,0 3-1 15,0 3 4-15,0 2-5 0,0 2 2 0,3-6 4 16,-2 7 0-16,6 0-3 0,-6 4 4 0,1-3 1 0,6-1 1 0,-4 3 0 15,0-1 0-15,3 1-2 0,-5-3 0 0,1 3 3 16,7-1-3-16,-9-2-4 0,2 0 1 0,-3-2-2 16,3 1-1-16,-1-1 0 0,1-2-5 0,-3-1-3 15,3 0-1-15,-3-6-7 0,2 3-7 0,-2-6-3 16,3 3-12-16,-1-3-30 0,-2-3 54 0,0-2-21 16,-2-3 44-16</inkml:trace>
  <inkml:trace contextRef="#ctx0" brushRef="#br0" timeOffset="82298.23">20853 5594 647 0,'-11'-6'58'0,"0"1"-58"0,7 2-4 15,-3 1 59-15,2 1-61 0,5 1-68 0,-2 1 20 0,2 2 6 16,0 2-8-16,0 0 24 0,0 1 14 0,0 2 11 16,2-2 0-16,-2 2 14 0,0-2-3 0,0 2-1 15,0-2 3-15,3 1-7 0,2 1-21 0,-2-4-16 0,0 4 1 16,5-3-29-16,-3 0 0 0,4-4-19 0</inkml:trace>
  <inkml:trace contextRef="#ctx0" brushRef="#br0" timeOffset="82505.3">22053 5943 964 0,'-8'-11'40'16,"5"-2"-39"-16,1 4-96 0,-2-4-11 0,2 6 36 16,2 2 71-16,0 0-91 0</inkml:trace>
  <inkml:trace contextRef="#ctx0" brushRef="#br0" timeOffset="83069.24">22031 5855 38 0,'-3'-2'3'0,"-5"1"26"16,5 1-15-16,-4-3 5 0,3 3 14 0,2-2 1 15,-1 2-33-15,-2 0 11 0,5 0-15 0,0 0 1 16,0 0-3-16,0 0 2 0,-1 2 2 0,1-2 4 16,0 0 1-16,0 0 1 0,0 0 5 0,-2-3 1 15,2 1 0-15,0-4 3 16,2 1 0-16,-2 2 3 0,1-2 0 0,-1 0-3 16,2 1 5-16,-2 1 6 0,0-2-3 0,0 0-1 15,0 0 2-15,0-1-6 0,0 1 6 0,-3-1-17 16,1 1 0-16,0-1-5 0,-1-2-1 0,-3 2-2 15,3-2-8-15,-2 3 5 0,-3 1-2 0,-3-1-1 16,5 0 2-16,-5 0-1 0,0 1 2 0,-2 1 4 16,-2-1-2-16,-7 3 0 0,6-1 2 0,-6 1-2 0,0 1 3 0,3 0 0 15,-3 0 0-15,0 1-2 0,3 2 0 0,5 2 2 0,-11-2 0 16,4 4 0-16,4-3 0 0,-2 6 0 0,0-4 0 16,-4 2 1-16,8 1-2 0,-5 2 0 0,7 0 1 0,1 2-1 15,2 0 1-15,-2-2-3 0,4 3 1 0,5 3 2 16,-3-3-1-16,1-3 0 0,3 2-1 0,1 2-1 15,1-2 2-15,0 0 2 16,0 1 0-16,3-3 0 0,-2 0 2 0,6 3 1 16,-3 0 1-16,1-4 1 0,3 4 0 0,-2-3-2 15,5 0 0-15,-1 6 1 0,-1-4-2 0,7 2 1 16,-5-2-3-16,3 3 1 0,-1-4 0 0,-7 4 2 16,3-2-1-16,4 0 0 0,3-1 2 0,-7 1 0 15,2 2 3-15,0-2-2 0,-6 0 1 0,6 2 1 16,-6-2 1-16,1 0 3 0,-5 0 1 0,4-1 0 0,1-1 1 0,-2 1 1 15,2 1 2-15,-1-3-1 0,-2 3 1 0,-3-1 0 16,0 0 1-16,0-2 5 0,-3 1 1 0,-2 1-2 16,-3-5 7-16,5 1 2 0,-5 0-2 0,-1-2 1 15,5 2 1-15,-2-3 0 0,-5 4 0 0,2-2-4 16,4 3 0-16,-12-3-10 0,3-1-1 0,1 4 3 16,-6-6-13-16,-3 2-1 15,3-3-5-15,-4-2 0 0,-1-1-4 0,2 6-7 16,2-4-1-16,-4-3-1 0,2 0-7 0,1 0-20 15,3-2-8-15,0 1-6 0,-1-1-22 0,5-4-60 16,0-2 98-16,5-5-43 0,1-1 81 0</inkml:trace>
  <inkml:trace contextRef="#ctx0" brushRef="#br0" timeOffset="83285.42">21864 5825 1024 0,'-8'-5'-46'15,"3"1"-120"-15,5 4 22 0,2 0 0 0,1 3-76 0</inkml:trace>
  <inkml:trace contextRef="#ctx0" brushRef="#br0" timeOffset="83686.6">21850 5995 269 0,'-3'5'9'0,"-2"3"-3"0,5 1-1 0,-3 0 2 16,3 2-9-16,0-1 2 0,0 2 0 0,0-1 0 16,0 0 3-16,0 0 3 0,0 1 3 0,1-1 7 15,-1 0 1-15,4 3 0 0,0-2 9 0,-1 2-7 16,1 1 2-16,5-1-2 0,-6 0-5 0,7 2-4 0,-6-2-2 0,4 2-1 15,2-2-4-15,-1 1 1 0,-1 0 0 0,3-3-3 16,-2 4 2-16,1-2-1 0,1-1 0 0,0-1 2 16,1 1-1-16,-1-1-1 0,2-2 0 0,-2 1 2 15,2-3-2-15,-2-2 3 0,1 0-1 0,1-3 1 16,1 1 3-16,-1-1 0 0,-1-3 1 0,1 0-2 16,2-2 2-16,0-1-2 15,-3-3 1-15,2-2 0 0,1-2-2 0,0 1 4 16,1-2-2-16,-2 0-1 0,2-2 4 0,-4-1 0 15,3 0-4-15,-1-2 4 0,1 1-4 0,3-1 0 16,-2 0 1-16,-5-1-2 0,-2-2-1 0,-1 2 2 16,8-1-2-16,-5 3 1 0,-2-4 0 0,-9 0 0 15,11 3-3-15,-6-3 0 0,3 5-3 0,-4 0 0 16,1 0 0-16,-3-4 0 0,-1 3-1 0,1 1-3 0,-2-2 3 0,1 5-2 16,-1-3-1-16,-1 1-3 0,-1-3-4 0,-6 7 1 0,8-2-5 15,-3-2 0-15,0 7-9 0,-5-7-2 16,5 7-6-16,-3-2-46 0,1 0 61 0,5-4-18 0,0 1 35 0</inkml:trace>
  <inkml:trace contextRef="#ctx0" brushRef="#br0" timeOffset="83924.9">23017 5912 114 0,'2'-2'8'0,"-2"0"-7"0,1 4-39 0</inkml:trace>
  <inkml:trace contextRef="#ctx0" brushRef="#br0" timeOffset="84504.19">23020 5940 41 0,'-6'-6'84'0,"-4"-1"-14"15,6-1 1-15,-6 4-8 0,10 1-23 0,-1-4 12 16,-6-1-24-16,7 5 0 0,-1-3-6 0,2 4-2 16,4-1-3-16,-2-5 1 15,-4 1-1-15,-7-3 2 0,9 5-2 0,-5-4-3 16,-1 0-3-16,-3-2 4 0,0 0-8 0,0 3-1 15,2-2-2-15,3 2 1 0,-5 0-4 0,2 2 0 16,-2 0-3-16,2 1 2 0,-5 0-3 0,3 2-2 16,0 2 1-16,-2 1-1 0,-2 0-2 0,1 0-3 15,0 3 2-15,1-2-2 0,-1 6-2 0,0-1 2 16,0 2 1-16,-1 3-3 0,1-2 4 0,1 1 2 0,3 1-1 0,-3 5 4 16,1-1 0-16,2 1 2 0,-1-2-1 0,4 5-1 15,-3-2 1-15,4 2-1 0,2 2 3 0,-1-2-2 0,2-2 0 16,0 3 2-16,0-2 0 0,2-1 0 0,1 3 2 0,2-2 1 15,-2-3-1-15,0 3-2 0,3-4 1 0,-1-3-1 16,0 3 3-16,2-6-2 0,0 1 0 0,-1 1 2 16,0-4-3-1,2-3 5-15,0 0-2 0,-2 0 0 0,2 1 0 16,-1-4 1-16,2 0-2 0,0-4 1 0,-1 3 0 0,2-2-1 16,-1 0 1-16,-3-4-2 0,2 3 0 0,-1-1 1 15,2-1-1-15,2-5 1 0,-1 0-1 0,-6 3 2 16,6-3 2-16,-4-2 0 0,2 1 2 0,-8 2-4 15,1-4 2-15,1 1-2 0,1 1-1 0,0-1 2 0,-1 1-4 0,-2 2 1 16,0 1 2-16,5-5 0 0,-5 4 2 0,-2 5 0 16,0 1-2-16,-4-4 6 0,6 5-3 0,0 3-9 15,3-3 3-15,-6 3 0 0,3 0-3 0,0 0 2 16,0 0-3-16,0 0 2 0,0 0 0 0,-5 3 2 16,5 0 0-16,0 0 0 0,2 2 0 0,-2 4 1 15,0-1 0-15,0 3 3 0,0-3-2 0,3-2-1 16,-3 4 1-16,0 4-2 0,0 0 1 0,0-3 0 0,3 1-1 0,-1 4 2 15,-1 3 0-15,6 0 0 0,-4 1-2 0,0 1 1 16,0 1 0-16,3-2-4 0,-4 4-8 0,1-4-4 16,-1 2-9-16,-1 2-36 0,9-2-10 0,-6 0 2 15,1-2-43-15,3-4 43 0,-3 3 19 0,-2-6-34 16,0-2 82-16</inkml:trace>
  <inkml:trace contextRef="#ctx0" brushRef="#br0" timeOffset="84989.61">23277 5073 411 0,'6'14'239'16,"-1"-6"-338"-16,2 5 7 0,-2-2 35 0,3 1 3 15,-3 6 1-15,4-3 39 0,-6 1-2 0,5 0 75 0,-6-2-20 16,1 3 27-16,0-4-3 0,2 1-2 0,-4-4 16 15,1 1-22-15,0 7-16 0,-1-2 3 0,4 0-4 16,-2-2-17-16,-1 5-4 0,-1 0-1 0,2 6 1 0,2-3-7 0,-2 0-1 16,-1 3 3-16,1 2-1 0,2 3-2 0,-4-2-2 15,1 4-2-15,-2-3 2 0,3 3-4 0,-2-1-1 16,3 4-1-16,-3 3-1 0,1-4-2 0,-1 7 3 16,-1-1-1-16,0 2-1 0,0 4 1 0,0 1 0 15,-1 3 0-15,-2 1 1 0,-1-1-1 0,1 0-3 16,2 2 2-16,-2-5-1 0,-2-1-2 0,2-7-4 0,0 5-4 0,-1-6 0 15,0 0-7-15,1-4 0 0,3-4-6 0,-4-5 0 16,0 2-4-16,2-6-8 0,-1-7 0 0,3-5-1 16,-2 2-11-16,1-8-3 0,1 2-7 0,0-3 2 15,0-2-8-15,-2-4 0 0,2-7-5 0</inkml:trace>
  <inkml:trace contextRef="#ctx0" brushRef="#br0" timeOffset="85306.05">23745 5904 1051 0,'-1'0'2'0,"-2"1"-54"15,3 2 4-15,0 4-5 0,4 4-9 0,-2 1-18 0,1 4 16 0,2 3 47 16,-2 1-7-16,0 4 5 0,-3-2 48 16,0 2 0-16,-3-1 6 15,3 2 3-15,-2 2-1 0,-4 0-8 0,1-2-3 16,5 3-4-16,0 1-8 0,0-3-5 0,-1 0-4 16,-6 0 1-16,7-2-7 0,0-2-6 0,-4-2-3 0,-4-2 4 15,-2-4-9-15,-2-2-5 0,2-2-4 0,7-4-1 16,-9-1-6-16,2-4-7 0,10-1-23 0,-4-6-9 15,-1-2-19-15,6-4 2 0,-2-7-21 0</inkml:trace>
  <inkml:trace contextRef="#ctx0" brushRef="#br0" timeOffset="85544.41">23629 5377 1637 0,'-6'-6'90'16,"3"-1"-87"-16,1 6-95 0,2 1 6 0,0 0-7 16,8 1-87-16,-2 2 67 0,5 4-7 0,-6 1-13 15,4-1 70-15,1 4 20 0,1-6 15 0,3 3 14 0,-11-2 12 0,5 4-65 16,-5-4 67-16,2-4-21 0,1 5 21 0</inkml:trace>
  <inkml:trace contextRef="#ctx0" brushRef="#br0" timeOffset="85800.09">24039 5397 385 0,'0'-1'-49'0,"4"4"-12"0,0 5 61 0,1 4 47 15</inkml:trace>
  <inkml:trace contextRef="#ctx0" brushRef="#br0" timeOffset="86230.03">24150 5566 353 0,'6'0'103'0,"3"0"-22"0,-2 0 0 0,2-2-18 16,2 0-16-16,-1-1-5 0,-4 0-19 0,5 0-1 16,1-3 1-16,4 1 0 0,-3-1 2 0,1 1-7 15,-2-3 3-15,-4 5-1 0,8-2-2 16,0 2-2-16,-4 0-4 0,-2 0-9 15,1 1 0-15,0 2-3 0,0 0 2 16,3 0-5-16,-3 2-1 0,-8 1-2 0,0 2 3 0,8 1-1 16,-6 2-1-16,8 1 1 0,-6-1-1 0,-2 2 0 15,0 1 1-15,0 1 1 0,2-1-3 0,-7 2 2 16,-3-1-1-16,-3 1 1 0,-5-1 0 0,5 3 2 16,-2-1-1-16,-6 0 3 0,3 0-2 0,-2 0 3 15,1 0 1-15,1 2 1 0,-2-2 0 0,-3-1-1 0,4 4 2 0,-1-1-3 16,0 0 5-16,-1-1-4 0,0 3 2 0,-2-4-1 15,1 2 5-15,5 1-5 0,-9-3 3 0,7 3-1 16,-4 1 1-16,3 1-1 0,1-2-1 0,-2 2 4 16,3-2-4-16,1 5 2 0,4-3 1 0,-2-2 1 15,5 0-3-15,0-2 4 0,-2 0-1 0,5 3-2 16,0 1 6-16,5-5-5 0,-2 3 1 0,0 0-2 0,7-3 1 0,-1 2 0 16,0-2-3-16,2 1 0 0,2-4-4 0,0 0 1 15,-1-2-1-15,2-1 0 0,-1 1-2 0,0-2-1 16,1 0-1-16,5 1-7 0,-4-3 1 0,1-2 1 15,-2-1-7-15,-1-1-7 0,3-1-4 0,1-1-1 16,-5-2-7-16,3-1-17 0,-4-2-9 0,1-2-1 0,2-1-21 16,4-2-5-1,-7-2-9-15,-4-6 14 0,4 2 83 0,-4-3-62 16</inkml:trace>
  <inkml:trace contextRef="#ctx0" brushRef="#br0" timeOffset="86793.93">24368 5787 733 0,'-6'-4'51'0,"3"0"-12"15,3 4-115-15,6 4 373 0,2-3-409 0,0 4 17 16,-3 3 20-16,7 0-9 15,1 0 22-15,-5 1 36 0,-2 0 13 0,-3-4 13 16,5 1 35-16,4 1-3 0,-2-3 0 16,-5 4 1-16,2-1-7 0,0 0-9 0,5-2-3 0,1 3 0 15,-2 3-13-15,2-6 1 0,-1 3-2 0,2-5 1 16,0-2-1-16,7-2 2 0,-9 1 0 0,3-2 0 16,-3-3 1-16,-1 1 0 0,3-7 2 0,1 4-2 15,-3 0 1-15,1-1-4 0,1-6-1 0,-2 3 2 0,3-5-4 0,-1 3-1 16,-2 2-1-16,2 0-3 0,-2-3 0 0,0 5-2 15,1-2 0-15,-2 1-1 0,1 2-4 0,-2 0-3 16,-2 1 0-16,-1-1-1 0,0 1-5 0,-1 3-3 16,-1-3-3-16,-1 3 4 0,-2 1-5 0,1-2 4 15,-1 2-1-15,-1 0-2 0,1-1 5 0,-4 0 8 16,1 1-2-16,-1-2 3 16,-1 0 4-16,-3 0 3 0,3 1 5 15,-5-1-1-15,1 0 3 0,1 2 0 0,-3 0 2 0,-1 1 1 16,-1 1 0-16,0 1 6 0,3 0 2 0,-3 1-5 15,-1 2 6-15,-1 1 0 0,2 2 0 0,-1 0 3 16,-1 4-3-16,0-1-1 0,2 4-2 0,-3 1 2 16,2 2-2-16,-1 2 13 0,2 4-2 0,-1 5 2 15,1-3 11-15,-2 6-4 0,5 3 4 0,-1-2 6 0,-1 4-7 0,2-4 4 16,0 4-6-16,7 3 5 0,-2 1-1 0,4 0-7 0,1 4 0 16,9 2 0-16,0-1-9 0,5 4-7 0,1-1-5 15,5-2-1-15,5 4-8 0,-2-3-25 0,0-1-16 16,2-1-3-16,0 0-31 0,4-3 0 0,0-1-20 0</inkml:trace>
  <inkml:trace contextRef="#ctx0" brushRef="#br0" timeOffset="87981.84">20250 6997 926 0,'-9'-11'66'0,"-1"1"-96"0,2 3-19 0,1-1 49 16,5 1-97-16,0 3 8 0,1-1 3 0,1 2-5 15,-2 1 13-15,-1 1 54 0,3 1 14 0,-1-2 3 16,-1 1 56-16,-3-1-6 0,1 2 1 16,-1 0 8-16,3 0-14 0,2 0-9 0,-3 0-5 0,0 3 0 15,-2-1-12-15,4 2-3 0,1 1 1 0,0-2 5 0,-2 5-4 16,-3 0 8-16,4 0-1 15,-2 1-1-15,1 1 9 0,2 1-3 0,-1 0 0 16,-6 1-2-16,6 3-4 0,-1-1-8 0,0 3 2 16,1 2-1-16,-5 1-7 0,2 1 0 0,3 1 0 0,1 6-3 0,-2-3 2 0,2 4-1 15,0 0-1-15,0 5 1 0,0 0-1 0,2 1-1 16,-2 2-2-16,0-2 2 0,0 6-1 0,1-5 1 16,1 3 0-16,0-1-1 0,2-2 1 0,-4 1-1 15,2-3 1-15,-1 1 1 0,-1-2-2 0,2 0-3 16,1-2 1-16,-3-2 0 0,0 2-2 0,3-3-2 15,1 1 0-15,-4-6 1 0,0-2-1 0,0-2 3 16,-2-2 1-16,2-4-2 0,-2-6 4 0,2 4 3 16,0-7 1-16,-3 0-1 0,3-4 3 0,0 0-2 15,0 0-1-15,-5-3 3 0,5 0-4 0,-3-2 1 16,2-3-1-16,-2 1 0 16,1 2 1-16,0-5-1 0,1 1 0 15,1-2 0-15,0-2-1 0,0 1 1 0,0-1-4 16,0-3 3-16,1-2-1 0,3 2-2 0,2-3-2 15,-5 2 1-15,7-4-2 0,0 2-2 0,0-1 2 0,3-1-2 16,2 3 0-16,2 0 1 0,0-2 3 0,-1 2 0 16,1-2 3-16,-2 0 0 0,6 1 2 0,-3 0-2 15,-4 0 4-15,1 2 0 0,-8-1 0 0,10 4-2 0,-4 0 0 0,5 3 2 16,1 0-2-16,-6 0 1 0,5 0 1 0,-2 5 0 16,7-1 2-16,-7 3-1 0,-2 1 0 0,3-1-2 15,-4 3-1-15,1 1 3 0,-1 0-3 0,0 3 3 0,-1 0-3 16,-1 2 0-16,4 3 2 0,-2-2 3 0,0 3-1 15,-3-1 1-15,3 3 0 0,-2-1 0 0,4 2-1 16,-6-1 3 0,1 0-3-16,2 2 2 0,-1 0 1 0,-1-1 1 15,1 2 2-15,-1 0-1 0,-1 1 4 0,4 0-4 0,-4 4 2 16,0-2 0-16,2 4-1 0,-2 1 1 0,0 0-1 16,3 0-3-16,-5 2-1 0,2-2 3 0,-2 0-5 0,-3 0 3 15,1-2-3-15,2-1 0 0,-4 0 1 0,1 1 1 16,-1 2 0-16,-1-3-2 0,0 5 0 0,0-2-3 15,0 1-1-15,0-2 0 0,-1-2-3 0,-2 0-4 0,-2-7-4 0,0 1 1 16,4-1-6-16,-6-4-11 0,4-1-5 0,0-3 1 16,1 1-13-16,-2-2-12 0,4-3-7 0,-2 0-1 15,2 0-14-15,-5 0-25 0,4-5 67 0,-1-4-34 16,2-2 70-16</inkml:trace>
  <inkml:trace contextRef="#ctx0" brushRef="#br0" timeOffset="88298.3">20978 7676 533 0,'-7'-1'395'15,"8"1"-418"-15,1 0 7 0,-2 0-51 16,8 0 80-16,-5 1-15 0,6 3 3 0,-1-3 7 0,1 2-6 15,-1-1 9-15,3 1 4 0,-7-1 3 0,-1 2-4 16,1-1 5-16,-4 2-8 0,4-2-1 0,-1 5 4 16,-3-3-11-16,1 4 0 0,6 1-4 0,-4-1-1 15,1 2-1-15,4 0 2 0,-5 3-2 0,-1-1 1 0,6 0 0 0,-10 4-4 16,2-1-3-16,2-2-1 0,-2 3-7 0,-2 2-14 16,2-6-4-16,-6 1 0 0,1 1-16 0,2-2-3 0,-6-4 1 15,1 2-1-15,2-3 0 0,-1-1 11 0,-1-1-2 16,1-1-5-16,3-4 12 0,1 1 0 0,-2-2-5 15</inkml:trace>
  <inkml:trace contextRef="#ctx0" brushRef="#br0" timeOffset="88544.69">20864 7238 1123 0,'-7'-7'82'0,"6"4"-131"0,1 2 3 0,3 1 11 16,2 0-69-16,1 4 22 0,3 1 1 0,1 0-8 15,1 3 24-15,-2-2 22 0,2 3-7 0,-1-4 3 0,2 3 9 0,-2-3 2 31,-7 1-20-31</inkml:trace>
  <inkml:trace contextRef="#ctx0" brushRef="#br0" timeOffset="88784.04">21804 7519 1077 0,'-1'-8'37'0,"-4"-1"-36"0,-3-1-153 15,8 1 154-15,2 1-61 0,-1-1 59 0</inkml:trace>
  <inkml:trace contextRef="#ctx0" brushRef="#br0" timeOffset="89169.57">21812 7395 321 0,'-12'8'-83'0,"5"-4"110"16,7 0-3-16,3-1-20 0,-6-2 11 0,2 4-3 15,-1-5-14-15,2 2 5 0,0-1 11 16,0 1-11-16,0 1 15 0,-5-6 27 0,2 3-6 0,-1 0-5 0,-1-2 13 16,2 2-10-16,-7-3 7 0,-2-2-27 15,-4-1-1-15,8 4-3 0,-1 1-6 0,-6-1 0 16,3 1-5-16,-12 1-2 0,9 0 0 0,-4 3 0 0,-2 0-1 15,2 3-2-15,-1-3-3 0,-5 4 4 0,3 2-2 0,4-1 1 0,-4 2-2 16,7 2-1-16,-6 2 2 0,2-3 1 0,0 5 3 0,4 0-4 16,-1-1 4-16,3 4 0 0,1-1 3 0,1 0 0 15,1 1 0-15,6 0-3 0,1 0 0 0,1 2 2 16,4-1-2-16,-1-3 2 0,4 4-1 0,3-2-1 16,4 1 2-16,1-3 0 0,-1 1 0 0,3 2 1 15,3-1-3-15,1 0 0 16,3 0 0-16,0 0 0 0,0-2 0 0,2 0 2 15,3 4-1-15,-2-2 2 0,-2-4 3 0,-2 4-1 16,-1-3 5-16,-2-2-3 0,2 2 2 0,2 3 0 16,-8-5 1-16,0-2 1 0,-3 1 0 0,-4-4 0 15,2 4-3-15,-4-2 0 0,-2 0-1 0,-3-2-1 16,0 1-3-16,-5-2 1 0,2 4-2 0,-6-1-1 16,6-1-1-16,-12-1-3 0,1 1-3 0,0-1-15 0,-5-1-7 0,4 0-2 15,-7-2-22-15,4 0-51 0,-7-2 80 0,0-3-37 16,0-1 60-16</inkml:trace>
  <inkml:trace contextRef="#ctx0" brushRef="#br0" timeOffset="89601.83">22177 6748 1131 0,'0'5'-112'0,"5"1"-3"15,-4 2 42-15,1 5-58 0,3 3 38 0,1-2 0 16,-1 5 56-16,-1 0 20 0,0-1 9 15,-4 3 59-15,1-2-2 0,-1 1 3 0,0-1 6 0,-1 5-6 0,-7-2-15 0,8 4-7 16,-2 3 2-16,1 1-19 0,-1 1 1 0,-1 2 4 0,-3 0-7 16,4 3 5-16,0 0 4 0,-1 1 1 0,-3 0 2 15,3 1 5-15,1-2-2 0,-1 4-5 0,-2 1 2 16,2-4-4-16,0 1-8 0,-3 1-2 16,3 1 3-16,-1-3-8 0,-2 3-4 0,3-3-2 15,-2 4-1-15,-3-4-3 0,5 3-3 16,-3 3-4-16,0-4-3 0,-1 1-3 0,3-3-3 15,-4 0-2-15,3-8-1 0,-1 4-5 0,0-6-9 16,1-5-3-16,-3-6-1 0,0 0-12 0,3-4-18 16,-2-2-8-16,2-6-9 0,0-2-22 0,-3 0 1 15,5-7-13-15</inkml:trace>
  <inkml:trace contextRef="#ctx0" brushRef="#br0" timeOffset="90288.05">21631 7346 1169 0,'0'-5'70'0,"0"2"-68"0,0 3-46 15,7 0 10-15,5 2 0 0,9 3-50 0,2 2 37 16,2-2-3-16,8 1-6 0,2 1 39 0,6-3 6 0,-2 3 11 15,2-6 6-15,2 1 6 0,-3-2-3 0,1 1 2 16,2-1-3 0,1 0-1-16,-5 0-4 0,2 0-3 0,-5-3 2 15,7 3-3-15,-4 0-1 0,4-1-3 0,-10-1 1 16,3 1 1-16,-2-6-4 0,-4 1 0 0,3 0-3 0,-6-1-2 16,-3 1 1-16,-6-5 1 0,3 3-4 0,-5-1 3 0,-2 1 1 15,-3 3 0-15,0-1 2 0,-6-5 0 0,4 6 3 16,-7 0 0-16,1 4-2 0,1 1 3 0,-4 0-11 15,2-2 0-15,-2 4 2 0,0 3-12 0,-2-4 4 0,-1 2 1 0,2-3-2 16,-2 3 6-16,-1 2 11 0,0 0 3 0,-1 4 0 16,2-5 12-16,-5 2 10 0,5 2 5 0,-3 1-2 15,1-1 12-15,0-5-1 0,-1 3 3 0,1-1 4 16,-1 3-1-16,1 0-3 0,0-2-2 0,-3 2-2 16,4 1-3-16,-3 1-3 0,3 1-5 15,-3 1 0-15,3 1-7 0,-4 1-5 16,5 0 1-16,1 4-4 0,-1-3-5 0,-3 4 1 15,3 0-2-15,-2 3 0 0,2-1 0 0,1 2 0 16,-3 2 1-16,4 1-1 0,-4-1-1 0,4 3 0 16,-1-1 0-16,2-2 0 0,-3 2 0 0,3-1 0 15,1-4 0-15,-1 0 0 0,0 0 1 0,4 1-1 16,2-5 0-16,-3 4 0 0,0-3-1 0,2-5-1 16,-4 5 1-16,3-5-3 0,-1 1 0 0,-2-3-1 0,6 1-1 0,-4-8 0 15,1 2-2-15,4-2 1 0,-5-2-3 0,7 0 0 16,-2-3-1-16,-4 0 4 0,4-1 0 0,-1-1 0 15,1-1 1-15,-2-3 3 0,3 1 1 0,-4-4 1 16,4 2 0-16,1-2-1 0,-4-4 2 0,4-6-1 0,-3 2-1 16,0-2 2-16,1-1 0 0,-5-2 0 15,5-3 2-15,-5 3-1 16,-2-2-2-16,2 4 3 0,-1-2-2 0,-2-4-6 16,-2 0-4-16,1 4-4 0,-1-4-6 0,-2 3-14 15,-4-1-5-15,3 1-1 0,-3-1-16 0,-1 2-24 0,1 3-16 16,-2-3 22-16,-1 3 74 0,2 0-55 0</inkml:trace>
  <inkml:trace contextRef="#ctx0" brushRef="#br0" timeOffset="90889.82">23080 7569 934 0,'5'-3'-4'0,"4"0"-43"0,2 2-48 0,0-3 40 15,2 0-80-15,-7-1 49 0,3-1 4 0,-1-2-10 16,5 3 55-16,-8-3 32 0,-2 0 16 0,3 2 14 16,-6-2 29-16,3 5-15 0,-1-2 2 0,4 2-1 15,-4 0-16-15,-2 0-12 16,3 1-4-16,-5-2 1 0,2 2-10 0,-1-1 6 15,-1 0 1-15,-6-2-3 0,5 2 10 0,-5-2 7 16,2-1-2-16,1 4 3 0,-1-1 4 0,-8-5-7 16,4 4-3-16,-1 2 4 0,-4-4-10 0,2 6-3 15,-1 0-2-15,-7 0-1 0,2 0-3 0,7 3-2 16,-9 3 1-16,7-3-1 0,2 7-1 0,-1-5 1 16,-1 6 0-16,5-2-1 0,4 0 2 0,3 4 0 0,-1 0 1 15,-3 1 0-15,4 0 0 0,-6 2 1 0,7-2-1 0,-2 1 3 16,3 3 0-16,0-2-2 0,1-1 1 0,7 3-1 15,-3-1 0-15,7 0-1 0,4 2 0 0,3 0 0 16,-6 0 0-16,4 3-2 0,0 0 1 0,2 1-1 16,6 4 0-16,-1 0 0 0,-2 0-2 0,5 4 2 0,6 5-1 15,-10-3 2 1,4 2 0-16,-2 0-2 0,-3 2 2 0,-3 1 1 16,1 1 0-16,-4-1 1 0,-3-3 1 0,1 2 6 0,-5 0 3 15,-2-4-3-15,-1 3 7 0,-3-6 6 0,-3 1 2 16,0-3 1-16,-1-2 5 0,-3-3-5 0,-3 2-1 15,-3-3 2-15,2-3-6 0,-8-1 1 0,7 0-4 0,-8-3 3 16,-1 0-1-16,-4-2-3 0,5-4-1 0,-8 1 0 16,3-1-4-16,-2 2-14 0,-4-8-6 0,3 1-1 0,1 0-17 15,-6 1-13-15,-4-7-5 0,-1-1-4 0,1-5-13 0,-4-6-14 16,5 2-17-16,0-6-5 0,-2-2-22 0,8-8 1 16,5-7-23-16</inkml:trace>
  <inkml:trace contextRef="#ctx0" brushRef="#br0" timeOffset="91428.52">23586 7390 1225 0,'-4'-5'9'0,"1"4"-54"0,3 1-1 0,0 0-74 15,0 5-15-15,0 1 8 0,4 5-67 0,4 0 120 16,-8 1-2-16,3 4-16 0,-3 2 135 0,7-1-6 16,-9 2 22-16,-1 0 9 0,-2 1-10 0,-3 4-20 0,4 1-8 0,2 3 0 15,-4-1-22-15,-1 3-2 0,0 0-3 0,0 1-3 16,-1 2 0-16,5 0 4 0,-8-1 6 0,2-4 4 15,4-1 7-15,-3 3 5 0,4-5 1 0,-1-2 1 16,-3-1 6-16,3-4-4 0,-1 0-4 16,4 0 0-16,-2-1-6 0,-1-6-6 0,2 3-4 0,3-6 2 15,-2 3-8-15,1-3-1 16,1-2 0-16,0 1-3 0,0-4 0 0,0 1-4 16,0-2-2-16,0 3-1 0,0-5-3 0,0 0 0 15,0 0-1-15,0 0 1 0,3-7 1 0,-3 1 2 16,0-2 3-16,0-1-2 0,1-4 4 0,-1 2 2 0,0-4 0 15,0-7 1-15,0 1 2 0,0-3-2 0,-1-5 1 16,1-3-2-16,0-1 0 0,-2-3 3 0,1-2 1 0,-1 2-1 16,2-5 4-16,0 3 3 0,0 2 1 0,2 2 7 0,-1 1 0 15,1 1-4-15,6 2 0 0,-4 2 2 0,0 4-6 0,5 1 2 16,-1 5-13-16,-2 3 3 0,5-4-3 0,0 3-4 16,-3 3-3-16,0 6 3 0,4-8-5 0,1 9-4 15,0-3-3-15,-2 1-3 0,1 3-5 0,-4 2-31 16,8 3-10-16,-4 2 2 0,-5 4-36 0,2-5-14 15,-3 10 72-15,2-1-54 16,-5 7 96-16</inkml:trace>
  <inkml:trace contextRef="#ctx0" brushRef="#br0" timeOffset="92076.42">24202 7612 972 0,'-5'-6'49'0,"3"-1"-48"0,2 3-85 0,-1-3 14 0,1 1-7 15,0 1-103-15,1 1 68 0,2-3 7 0,-3 3-13 16,0-1 77-16,0 2 37 0,0 0 19 0,0-2 18 15,0 3 34-15,-3-1-24 0,0 2 10 0,1-1-23 16,1 0-15-16,-5 2-4 0,4-3-2 0,-1 2-3 16,-3-1-1-16,1-1 5 0,-3 1 16 0,3-1-6 15,-4 2 14-15,3-2 0 16,-5-1 2-16,0 3-2 0,0-2 2 0,-2 0-15 16,0-1 2-16,-1 1-4 0,0 0-11 0,1 3-2 15,-2-1 1-15,-3 1-4 0,3 0 1 0,-1 0 1 16,0 1 4-16,2 4-2 0,-5 0 2 0,5 1-1 15,0 2-1-15,1 1 3 0,1 2-4 0,-1 3-4 0,4 4-2 16,1-1 2-16,0 2-3 0,0 3-2 0,5 0 3 16,1 0-4-16,2 0 2 0,0 0 0 0,5 0 2 0,3-2 0 15,0-1-1-15,-3-3 4 0,4 0-1 0,-6-2 1 16,7 0 2-16,-3-6 4 0,-2 3-3 0,-2-6 5 0,2-2-1 16,3 0-2-16,1-2 3 0,-1 3-2 0,2-6-2 0,-2 2-3 15,-1-3 1-15,3 3-1 0,-1-2-3 0,-2-2 2 16,2-3-3-16,-4-1 2 0,1 5 0 0,0-3 1 15,2-3-1-15,-3 1 4 16,3 0-1-16,-4 0 1 0,4-3 0 0,-5 6-2 16,7-3 1-16,-7 2 5 0,3 1-2 0,-1 1 1 15,3-1 2-15,-3 5 0 0,-1 0 1 0,4 0-1 16,-3 2-3-16,3 2-3 0,-2 3 1 0,0 2-1 16,4 0-5-16,-5 2-4 0,4 5 2 0,-3 0-3 15,4 0-4-15,-6-1 1 0,4-1-37 0,-3 1 16 16,1 0-16-16,-1 3-3 0,3-6-10 0,-7-2 1 0,3 4-11 0,-1-5-10 15,1-1-2-15,1 0 0 0,-3-3-10 0,3-5 0 16,-5-2-6-16</inkml:trace>
  <inkml:trace contextRef="#ctx0" brushRef="#br0" timeOffset="92931.68">24332 7201 1551 0,'-3'-1'-18'0,"-5"-2"-33"0,6 1 4 0,1 4-16 16,1 4 9-16,0 2-50 0,6 6 0 0,2 0 55 15,-2 3-1-15,2 2 6 0,0 2 57 0,-2-1 2 0,2-1 4 16,-1 9-2-16,-11-9 1 0,4 5-10 0,2 1-1 15,3 5 0-15,-5-2-10 0,0 1-3 0,0-1 2 16,-2-5-3-16,2 4 0 0,6-3 4 0,-2-2 1 16,-4-3 2-16,1-2 4 0,-1-4 3 0,0-1 3 0,0-1-3 15,-1-1 4-15,1-3-4 0,-5 0-1 0,-1-3 0 0,2 0-5 16,6 0 1-16,-2-4-4 0,-2 0 0 0,2 0-1 0,0 0-1 16,-1 0-2-16,-9 0 4 0,10 0-2 15,0 0-1-15,0-3 3 0,4 3 0 0,-4-3 1 0,1 1 0 16,2 1 1-16,-3-2 0 0,0-2 2 0,0 0 2 15,-3-1 0-15,0-2-3 16,0 0 4-16,3-3 2 0,1 0 0 0,3-3 1 16,-9 0 1-16,5-2 0 0,0-1 4 15,0 0-4-15,1-4 3 0,-2-1-1 0,1 2-1 0,0-2 0 16,6-3-1-16,0 1-3 0,-6-1-2 0,2 1 2 16,0 1-3-16,10 4 3 0,-10-5-2 0,2 5 2 15,1 4 2-15,5-3-4 0,-4 10 0 0,5-7-1 16,-2 5-3-16,-7-2 1 0,10 5-1 0,1-1-4 0,-4 4 1 0,-5 2-2 15,0-4 1-15,4 9 0 0,3-3-1 0,-6 5-1 16,-2-1-2-16,5 4 1 0,-3 3 0 0,4 0 0 16,2 2-1-16,-1 4 0 0,-6 4 1 0,7-2 0 15,0-2 3-15,-8 6-1 0,8-4 1 0,-7 5 3 16,2 0 0-16,-1-2 0 0,-2 0 1 0,3 1 2 16,-3-1-1-16,2 0 1 15,1 0 1-15,-4-3 0 0,1-2 3 0,-1-1-3 16,2 0 2-16,-1-2 0 0,-3-3 1 0,2 0 2 15,0-3 0-15,-2 1-3 0,1-1-3 0,4-3 5 16,-5 0-4-16,1-2 0 0,-1-2-2 0,0 2-1 16,0-3 0-16,2 0 1 0,-2 0 2 0,0 0-4 15,3-3 1-15,0-1 0 0,2-3 0 0,-3-1 1 16,1 1-1-16,0-3-1 0,3-1-1 0,-1-1 0 0,1-3-1 0,-3 0 0 0,5-1 1 16,-2 0-4-16,4-1 2 0,-4-2 0 0,2-1 1 15,3 1 0-15,-3-3-1 0,1 1 1 0,1-1-2 16,-1 2 5-16,-1 1-3 0,5-3 1 0,-4 5 2 15,4-1-2-15,-1 1 1 0,1 3-2 0,-1 1-2 16,3-1 2-16,-3 3-4 0,1 5 0 0,-1-2-2 0,1 2-2 16,0 4-1-16,4 4-2 0,0-1 0 0,0 7-1 0,1 3-4 0,2 3 1 15,5 5-4-15,2 6 4 0,-2 2-3 0,-9 0 5 16,8 7 0-16,-1 1 1 0,1 4 4 0,-7-1 2 16,4 3 4-16,-6-2-3 0,1 4 4 0,3-2-2 15,-7 1-3-15,1-6 2 0,-5 7-5 0,1-9-23 16,1 3-26-16,-4-3-15 0,5 2-36 0,2 4 1 15,-2-3-39-15</inkml:trace>
  <inkml:trace contextRef="#ctx0" brushRef="#br0" timeOffset="122272.29">21595 9142 202 0,'0'-1'-7'0,"0"-1"-10"0,0 1-43 16,0 1 93-16,0 0-1 0,0 0 0 0,0 0-5 15,0 0-5 1,6 3 1-16,-1 0-5 0,-3-1 2 0,-2-1-2 0,0 1-1 16,1 1 2-16,4 2-2 0,1-1-2 0,-6-4 1 15,0 3-3-15,5 1 5 0,0-1 0 0,-1 1-3 16,4-4 7-16,-6 2 2 0,-2 0 2 0,0 1 3 15,3-2 1-15,2 2 0 0,1-1 4 16,-3-2-2-16,-3 5 1 0,8-4-6 0,-3 1-2 0,10-1 2 16,-5-1-8-16,7 0-4 0,2 2-5 0,-5 1 1 0,7-3-6 0,1 5 0 15,1-4-1-15,1-1-2 0,1 4-1 0,-6-3 2 16,3-1 2-16,2 0-2 0,1-1 2 0,-3-1-2 16,-3 0 1-16,3-2 1 0,-3 2-3 0,-1-3 4 15,-2 1-3-15,0 1 1 0,3-4 2 0,-4 4-3 16,1-2 1-16,-2 2 4 0,2-1-4 0,1 0-1 15,-1 4 0-15,-3-3-1 16,-1 0 1-16,1 0 2 0,-4 0-2 0,4 3 4 16,-5-2 1-16,-4-1-1 0,-2 0 0 15,-2 1 1-15,3 2 0 0,-3 0 1 0,2-1-1 0,-1 1-2 16,-2 0 1-16,1-2-3 0,0 4 1 0,0-2 0 16,-2 0-4-16,-1 0-2 0,3 0-4 0,-6 0 3 15,10 3-4-15,-2 2 1 0,-2-4-5 0,-2 2 2 16,2 1-1-16,0-1 1 0,-1 0-2 0,-4 0-1 0,-1-3 1 0,-4 0-7 15,7 2 2-15,-3-1-4 0,1-1-6 0,-3 0-8 0,-4 0-3 16,6-1 1-16,-5-3-11 0,3 1 4 0,-2-3-4 16,1 3-2-16,1-2 2 0,2-1 4 0,-2 0 3 15,3-2 1-15,-3 3 2 0,2-3 4 0,-2 0 1 0,2 0 4 16,-1 2 2-16,4-2 2 0,0 3-4 0,-2-1 2 16,2-2-1-16,2 2 2 0,1 0 2 0,0-2 1 0,0 0 2 0,4 2 7 15,-2-4 5-15,6 1 1 0,-3 3 8 0,2-2 5 16,-2 0 5-16,3 0-3 0,1-1 7 0,-4-1 10 15,3 1 0-15,-2-1-1 0,1 1 10 0,-1-1-1 16,3-1 4-16,-4 2-1 0,3-2 0 0,-2 0 3 16,7 0-2-16,-7 1 3 0,5 1 1 0,-5 1 1 15,1 0 0-15,-4 0 1 16,-2 2-1-16,3 3-4 0,-4-2 1 0,6 2 0 16,-5 0-6-16,-1 0-1 0,4 0-1 0,-1 3 0 15,0-3-3-15,-3 3-5 0,1 0-1 0,1 0 3 16,-2 0-7-16,0 0-3 0,0 0-4 0,0 0-1 15,0 4-3-15,0-2 0 0,-11 1-4 0,6 0 1 16,-1 0 0-16,-2 2-2 0,-3 0 1 0,-3 1-3 16,-2-1 1-16,2 3-1 0,2-2 3 0,-6 0-3 0,2 2 1 0,-2-2 1 15,2 2-3-15,-5 2 2 0,3-1-1 0,-3-1 3 16,2 3-4-16,-4 0 0 0,2 0 0 0,1 0 1 16,-4 0 1-16,4-2-2 0,-1 1 0 0,-2-1-1 15,-1 1 1-15,-3-1 1 0,4 1 0 0,2-3-1 16,1 4 0-16,-7-1 1 0,2-1 0 0,-2-1 1 15,4 0-1-15,7 0-1 16,-5 0 2-16,4 1-1 0,-3-1-1 0,13-2 1 16,-2 4-1-16,4-2-1 0,-3-2-2 0,0 0 3 15,5 2-2-15,2 0 2 0,1 0-1 0,-2-2 0 0,-1-1 1 16,3 1-1-16,2 2 1 0,2 1 0 0,3-4 1 16,-4 1 1-16,6 2 1 0,-4 0-3 0,7 3 2 0,-1-1 0 15,1-1-1-15,-5-3 3 0,11 4-2 16,-1 4 0-16,-4-5-2 0,-1 4 3 0,2 1 0 0,0 2 0 0,-1 0 0 15,1 2-2-15,-4 3 1 0,-2-4-2 0,-1 5 1 16,3 0-1-16,-1-1-1 0,-6-1 1 0,5 5-1 0,-5-3 1 16,1 2-1-16,-6 0 0 0,2 1 0 0,0 0 1 15,0-2 0-15,0 1-4 0,0 0-1 0,-5-1-5 16,5-2-3-16,3-1-32 0,-3 2-13 0,-1-1-9 16,4-4-39-16,0 3 2 15,8 1-26-15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8:23:49.6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23868 7321 232 0,'-8'-2'-8'0,"0"1"3"0,7 1 1 0,-2-2-9 16,-5-2 10-16,8-1 1 0,0 2-10 0,-2-2-3 16,2 0 0-16,2-1-2 0,2-4-4 0,-4 6 7 0,4 4 2 15,-3-7 2-15,2 0 7 0,4-3 1 0,-4 2 5 16,3-1 0-16,-4 3 3 0,2-5 6 0,4-2-2 0,-6 7 2 16,-2-5 4-16,4 1-7 0,-2 2-2 0,-2 2 5 15,0-3-8-15,2-1-1 0,-2 5-1 0,4-4-5 0,-4 1 0 16,0 3-1-16,2 1 4 0,-2-3-5 0,1 1-1 0,-2 3 5 15,1 0-3-15,-2 1 4 0,1 2 0 16,-2 0 1-16,3-1-2 16,-2 1 3-16,-1 1-2 0,3-1 0 0,0 0 0 15,-2 3 3-15,2-1-1 0,0 0 4 0,-3-1 0 16,3 1-1-16,2-2 4 0,-4 3 1 0,2-3 1 0,2 0 1 16,-2 1-1-16,-3 1-2 0,3-2 3 0,-5 0 0 15,3-2 0-15,1 1 3 0,-7-1 1 0,5-2-1 16,-2 0 5-16,5 0 3 0,-2-1-3 0,-5 0-2 15,7 1 0-15,-11-1-2 0,9-1-3 0,-3 1 3 0,-3-1-6 0,1 1 0 16,0 2-1-16,-2-2 0 0,-4 2 0 0,12 0 0 16,-6 1-2-16,-2 1 1 0,-1-1-1 0,6 2-4 15,-6 0 2-15,2 3-2 0,1-1-3 0,-8 4-2 16,4-1 1-16,-1 3-1 0,1-1-1 0,0 3 3 16,1-1 1-16,1 1 0 0,-2-1 3 0,2 1 1 15,5 1 3-15,-7-4 1 0,3 1 1 0,2 0-1 0,-2 3 2 0,8 3 1 16,-3-3-1-16,0 2 1 0,-3-4-4 0,6 6 3 15,-3-4-1-15,-1 0 0 0,0 3-5 0,1-5 2 16,1 5-2-16,2-1 0 0,-2 1 2 0,-1 2-2 16,5 1 1-16,-1-6 4 0,1 0 2 0,1 2-4 15,5-4 4-15,1 1-1 0,-4-1-2 0,8-1 2 16,-2 0-4-16,1 3 3 16,-1 0 2-16,-3-3-2 0,2 0 2 0,-2 1 0 15,9-6 0-15,-8 3 1 0,5-1-3 0,-7-3-2 16,10 1-1-16,-4 3 2 0,1-1-3 0,0 0-3 15,-3 1 3-15,3-1-2 0,-6-2-1 0,9 1-1 16,-12-4 1-16,4 0-2 0,1 0 0 0,-1 0 0 0,1 0 1 16,1 0 0-16,1-1 1 0,-2-2-1 0,4 1 1 15,-1-1-2-15,-2 0 1 0,1-2 2 0,-4 0-3 16,1-4 2-16,2 4 0 0,-4-3 0 0,2-3-1 0,1 2 3 16,-3 1-1-16,1-3 4 0,2 3 0 0,-2 2-2 0,-1-5 6 0,3 0-7 15,-5 0 3-15,4 1 0 0,-6-7-6 16,5 6 2-16,-5-5-3 0,2-1-1 0,1 1 2 0,-3 2 1 15,2 2 0-15,1-1-3 0,-4-1 2 0,1-2 2 16,2 0 1 0,0 4 0-16,-4-1 2 0,2-2-3 0,0-1 4 0,-1-2-2 15,0 6-1-15,-1-4 1 0,-1 2-3 0,0-2 4 16,0 1-2-16,0 0-1 0,-3 3-3 0,-2-4 3 16,2 4-3-16,0-3-1 0,-5 1-3 15,2 2 0-15,-4-6-3 0,1 6-6 0,0-1-4 16,-4-1-5-16,0 0-8 0,-4 0-57 0,1 0-49 0,2-1 59 15,-5 1 77-15,2-3-74 0</inkml:trace>
  <inkml:trace contextRef="#ctx0" brushRef="#br0" timeOffset="717.64">22687 4499 625 0,'-3'2'45'0,"-2"-2"-54"16,2 0-1-16,0 3-46 0,1-2 33 0,2 3-53 0,0 2 76 0</inkml:trace>
  <inkml:trace contextRef="#ctx0" brushRef="#br0" timeOffset="949.53">22657 4592 96 0,'-2'8'75'0,"-2"0"-10"0,0-4 0 0,1 1-23 16,2 0-2-16,-2 3-5 0,-2-4-22 0,2 4-1 16,3 0-1-16,-3-2-4 0,-2 2 0 0,3 2 1 15,-1-1-1-15,2-3 3 0,-3 4 0 0,-2-4 2 0,4 0-2 0,1 4-3 16,-2-2 1-16,-2 0-3 0,3-5 1 0,2 6-1 16,0 1-4-16,0-2-1 0,4-1-3 15,0 3 5-15,-1-1-3 0,7 4 0 0,-5-2 1 0,3-2-5 16,-4-1 3-16,7 0 2 0,-4 0-2 0,2 1-1 15,2-2-1-15,2-3 0 0,-1 3 3 0,2-3-5 16,2 3 0-16,1-4 0 16,1 0-1-16,-3-2 3 0,7 3-3 0,-1-4-11 15,-2 1-6-15,1-2 2 0,1-1-15 0,1-4-14 16,-5 1 33-16,3-1-18 0,6-2 36 0</inkml:trace>
  <inkml:trace contextRef="#ctx0" brushRef="#br0" timeOffset="1503.94">23041 4306 155 0,'0'0'116'0,"0"0"-83"0,0 1 7 0,0 1 10 15,0 1-45-15,3 0-14 0,-3 2 7 16,1 0 1-16,4 1 0 0,-3 0 1 0,-1 2 1 16,-1-2 12-16,2 1 2 0,-2 0-3 15,1 0 12-15,3 1 0 0,-1 1-2 0,-3 0 3 0,-8 2-5 0,6 2-5 0,-1 0-2 0,-2 2-2 16,1 1-7-16,-9 6-1 0,4-5 1 0,7 5 1 16,0 0-2-16,-1 2-1 0,-5 3 2 0,7-2 1 15,-9 5-1-15,7-5 0 0,2 6-1 0,-2-1-1 16,-4-1 0-16,3 2 2 0,-3-4-1 0,-5 1-1 15,7 0 1-15,-3-1 1 0,3 0 1 0,-7 0 1 16,7-2-1-16,0 0-1 16,-1-1 0-16,1-2 2 0,-4-2-3 0,1-1-2 15,3-3-2-15,-1 1-1 0,1-4-4 0,1 1-13 16,-1-5-5-16,2-1 0 0,3 0-15 0,0 0-2 16,-2-5-8-16,2 2-4 0,0-4-5 0,2-1-1 15,-1-1 0-15,2-3 2 0,7-2-4 0,-5-3 0 16,4-4 9-16</inkml:trace>
  <inkml:trace contextRef="#ctx0" brushRef="#br0" timeOffset="2005.09">23678 4441 979 0,'-10'-3'77'0,"7"-2"-76"0,-2 5-13 0,-1-3 12 16,3 3-23-16,0 5-42 0,-2-1 2 0,-3 3 5 15,4 2-2-15,-4 1 5 0,-2-1 34 0,1 2 6 16,-5-2 8-16,1 2 35 0,4 2-5 0,-2-4 4 0,3 2-1 16,-3 0-4-16,1-3-10 0,6 5 2 0,-4-5-7 0,3 0-6 15,-1-1-1-15,3 0-1 0,-1 1 0 0,3-4-1 0,1 1-1 16,0-3-1-16,1 1 1 0,1-3-1 15,1 0 1-15,0 0 0 0,5-2-2 0,-2 2 3 0,4 0 0 16,2 0 2-16,-1 0-2 0,4 0 1 0,3 0-1 16,0 0 1-16,-1 5 1 0,5-5-1 0,-1 6-2 15,-4-4 0-15,6 4-1 16,-7-1 0-16,5 4 3 0,-1 1-3 0,4-1 2 16,-4 1 1-16,-3 2-1 0,7 4 1 0,-5-2 2 15,1 5-1-15,-4-2 1 0,-2 1 0 16,-3-3 2-16,2 6 1 0,-4-4 1 0,-4 0 2 0,1 2-4 15,-3-2 3-15,-1 1 7 0,-4-2-2 0,1-1-1 16,-2 1 3-16,-2 0 1 0,0-4 1 0,-6 2 1 16,2 1-1-16,-4-1 0 0,2-2-2 0,2 1-1 0,-5 0-2 0,-2-1-4 15,-1-1-1-15,-5 0 0 0,1 0-5 0,-1-1 0 16,5-1-1-16,-8 2 0 0,-1-6-1 0,-3 1-10 16,7 0 0-16,1 1-3 0,-2-4-11 0,4 1-16 15,-8-2-17-15,5-2 2 0,0 3-26 0,5-1-29 16,-4-5 76-16,1-2-44 0,-1-3 80 0</inkml:trace>
  <inkml:trace contextRef="#ctx0" brushRef="#br0" timeOffset="2283.82">23388 4376 915 0,'11'-9'29'0,"3"1"-28"0,7 2-87 0,-1 0-6 0,10-1-6 15,0 6-55-15,5-2 1 0,149-12 137 0,-209 15-215 16,64-7 234-16,0-1 29 0,-3 1-32 0,-1 3 39 15,-5-4 0-15,5 3 6 0,-7 0-10 0,-3 1-49 16,0 0 24-16,-3 3-1 0,-1-2-9 0</inkml:trace>
  <inkml:trace contextRef="#ctx0" brushRef="#br0" timeOffset="3039.27">19527 3098 290 0,'-5'-2'22'0,"3"2"-85"0,2 2 38 16,0-1-1-16,0 2-52 0,2 2-2 0</inkml:trace>
  <inkml:trace contextRef="#ctx0" brushRef="#br0" timeOffset="3524.81">19588 3146 101 0,'8'-3'46'0,"-3"2"-46"0,2 1 44 0,0-3 4 0,1-1 13 0,-1 3-15 0,9-2-11 15,-6-4-5-15,1 3-3 0,0-4-9 0,0 0-4 16,-5-2 1-16,13 1-5 0,-8-2 0 0,0-2-2 15,-2 2-3-15,7 0 4 0,-2 0-4 0,-6 0 1 16,6 0 0-16,-11 2 0 0,2-2 1 0,0 2-1 16,-1-1 0-16,0 2-2 0,-1 0 0 0,-3 0-3 15,-2 2 1-15,2 0-2 0,-1 0-2 0,-3-1 1 16,-2 1-3-16,-2-2 1 0,2 3-1 0,0-1 7 16,-4 1 1-16,1 1-3 0,1 1 6 0,-8 1-1 0,2 0-1 0,1 2 4 15,-4 2-7-15,6 1-2 0,-6 0-2 0,-4 4 1 16,3-3-5-16,5 6 0 0,-6-2 1 0,3-1 1 15,-4 3 0-15,3 1 2 0,4 1 2 0,0 1 0 16,1 0 5-16,-1 2-3 0,9 1 1 0,-4 1-1 16,5 1-2-16,-4-1 0 0,4 0 0 0,3 1 0 15,0-4 0-15,0 2-1 16,3 1 5-16,4-1-1 0,-1-2 2 0,0-2-3 16,7 4 2-16,-5-2 0 0,3-1-4 0,-2-1 1 15,4-1 0-15,-2-3-1 0,1 5 0 0,2-2 2 16,-9-5 1-16,5 2 0 0,2-3 0 0,10 7-2 15,-14-5 4-15,1-1 1 0,-1 0-1 0,0-3 1 0,5 4-1 16,-4 0 0-16,1 3 1 0,-9-5 4 0,9 2-2 16,-3 8 0-16,1-4 3 0,3 6-2 0,-7-1 2 0,3 3 1 15,0 3-3-15,-7 0 1 0,9 3-3 0,-9 1 2 16,2 4-1-16,-4 2 1 0,4 1-1 0,-2 0-1 0,-3 3 0 16,-2 2-5-16,-5 4 3 0,7-1 0 0,-1-3-4 0,-4 1 0 15,-2 1 0-15,2-1-7 0,0-6 2 0,7 0-20 16,-1-8-10-16,-10-4 1 0,9 1-25 0,3-8-17 15,-2-3-15 1,-1-7 14-16,8 0 76 0,-1-11-60 0</inkml:trace>
  <inkml:trace contextRef="#ctx0" brushRef="#br0" timeOffset="4041.37">20529 2992 1360 0,'-16'2'-70'0,"8"4"-42"0,-3 7-55 0,-2 2 49 15,2 4-81-15,-4 8 59 0,0 3 9 0,-3 3-17 16,2 0 71-16,-5 5 52 0,-4-7 22 0,5 2 12 15,-5 2 49-15,4-1-12 0,1 1 0 0,1 0 9 16,3-1-20-16,0-1-11 0,7 5-5 0,-2-3-2 16,6-2-14-16,-3-3 3 0,5-4-3 0,0 1 3 15,-2-3 0-15,2-1 2 16,2-5 0-16,1-1 2 0,0-1 2 0,1-4-2 16,2-2-1-16,5-3 0 0,-3 0-2 0,4-3-3 15,4 3 1-15,-5-7-4 0,-2-2-1 0,7-1-1 16,2 0-2-16,4 0 3 0,-1-5-1 0,-4-2 0 0,3 1-1 15,2 0 0-15,5-1 1 0,-1-2 1 0,1-1 0 16,-9-3 0-16,8 2 0 0,-1-2 1 0,1-3 2 16,1 1-3-16,-1-1 1 0,-2-2 1 0,1-2-2 0,1-1 1 0,-2-4 0 0,-4 1 2 15,2-3-3-15,0 5 3 0,-5-5 1 0,0 3 4 16,-1-3 1-16,-1 4-2 0,-1 1 4 0,-1-2 3 16,-5 0 1-16,-1-1-1 0,3 6 1 0,-4-3-3 15,-3 3-1-15,0 1 4 0,-2 2-7 0,-1 2-5 16,-3 0 2-16,-1-1-1 0,-4 3-4 0,0-1 0 15,-3 3 0-15,-2 1-5 16,-2 2 1-16,-3 4-7 0,-1 3-3 0,-3 1 0 16,-5 2-9-16,-5 0-20 0,1 7-33 0,2 0 34 15,-2 6 42-15,-7 1-36 0</inkml:trace>
  <inkml:trace contextRef="#ctx0" brushRef="#br0" timeOffset="28025.78">15404 16933 536 0,'-5'-1'38'0,"-3"-3"4"0,3 3-32 16,-2-2 80-16,3 1-60 0,3-1-13 0,-5 0-10 16,4 0 0-16,0 1-15 0,2 1-3 0,-1-1 0 0,-1 0-1 15,-2-1-1-15,4 2 1 0,-4-2 14 0,3-1-3 16,-2 4 6-16,1-1 6 0,-3-1 3 0,2 2-8 16,2 0 11-16,-2 0 0 0,-1 0-2 0,1-1 1 0,2 1-2 15,-1 0-3-15,1 0-2 0,1 0 0 0,0 0-4 16,-2 0-3-16,2 0-2 0,-3 0 2 0,3 0-4 15,0 0-4-15,0 0 1 0,0 0-2 0,0 1-2 0,0 1 3 16,-2-1-2-16,7 4-1 0,-3 0 2 0,1 1 2 16,1-3 0-16,3 2 0 15,-1 3-1-15,2-3 2 0,0-1-1 0,0 3 4 16,3-3-2-16,0 1-1 0,1 1 3 0,1-1 0 16,3-2 0-16,-1 2-1 0,4-4 2 0,-3 3 0 15,7-3 1-15,-7-1 2 0,8 3 1 0,3-3-4 16,-4 2 4-16,2-2 0 0,2 0-4 0,1 1 3 15,-1-1-3-15,8 0 1 0,-9 0 0 0,0 0-1 16,7 0 1-16,-3 0-1 0,-2 0 0 0,-1-3 2 0,-1 0-1 0,3 2-1 16,-3-3 1-16,0 3 0 0,-4-2 1 0,1 1 3 15,-1-1-4-15,3 0 4 0,-3 3 1 0,-4-2-2 16,4 2 0-16,-5 0 1 0,0 0-1 0,2 2-3 16,-2-1 0-16,-2 3 0 0,4-3-1 0,-5 2 0 15,3 0 0-15,3-3-2 0,-5 5 1 0,-1-2-2 16,-2 0-3-16,2-1-1 15,2 3-4-15,5-1-18 0,-9 0-10 0,1-3-1 16,4 1-24-16,4-1-36 0,-6 1 69 0,9-2-32 16,-7 0 63-16</inkml:trace>
  <inkml:trace contextRef="#ctx0" brushRef="#br0" timeOffset="28727.84">16154 16280 109 0,'8'-3'15'0,"0"0"-4"0,4 2 0 0,-1-1 1 0,2-1-7 16,1 1 4-16,-3 2-1 0,5-1 10 0,-7 1 1 16,9 0 3-16,-4 1 10 0,0 2 11 0,-1 1 5 15,-1 0-2-15,2 1 13 0,0 0-3 0,5 1-5 0,-9 0 3 16,5 2-7-16,-5 0-11 0,7 1-3 15,-3-1-3-15,2 2-12 0,-3-1-9 0,4 2 1 0,0-1-1 16,-1 1-7-16,4 0 0 0,-5-2-2 0,4 1 0 0,-1-1 0 0,0 2 0 16,1-2 1-16,-4 2 0 0,3 0-1 0,-1-1 1 15,-1 2 1-15,-2-2-2 0,0 4 1 0,0-1 3 16,-1-1-3-16,1 1 3 0,-3-2 0 0,3 3 3 16,-1-1-2-16,-2-2 3 0,0 0 2 0,1-2-1 15,-1 0 3-15,-4-2-2 0,0-1 1 0,-2 2-4 16,1 1 5-16,2-1-5 15,0-3-1-15,-3 1 2 0,1 2-2 16,4-2 0-16,-3 2 1 0,0-1 1 0,-4-3 0 0,-3 4 1 16,0 2 0-16,0-1 1 0,-3-3 1 0,1 4 1 15,-1-2 1-15,-2 1 1 0,1-1-1 16,-3 1 0-16,1-1-1 0,-3 3 4 0,1 0-3 0,0 2 2 16,-5 1-1-16,5-3-3 0,1 3 2 0,-1 2 1 15,-3-4-5-15,1 7 1 0,2-1-4 0,-3 2 2 0,-1-3-2 0,-1 4 6 16,1-1-1-16,-6 2 2 0,4 0 4 0,-2-1 4 15,1 1 3-15,-6 0 0 0,2 0 4 0,-4 1-3 16,2 1 0-16,1-4-2 0,-7 2-3 0,2 2-6 16,-10 1-3-16,1-1 5 0,2 6-7 0,1-4-4 15,-1 3 3-15,2 2-4 0,5-4 0 0,-6 1-3 0,4-1 1 16,5-2-5 0,-5-3-2-16,1 0-19 0,0 0-19 0,0 0-5 15,-3 2-29-15,4 1-100 0,5 0 140 0,-1 10-59 16,1-2 96-16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8:25:06.2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11492 7412 186 0,'8'-9'-57'0,"-7"1"17"0,1 2 2 16,4-1-11-16,-1 4 48 0,-4-3 1 0,-2 3 0 0,6-4 0 15,1 1 0-15,-6-3 1 0,1 4 1 0,3 3 7 16,-4-4 5-16,0 1-1 0,7-1 10 0,-10 1 1 16,-1-1-1-16,2 1 3 0,2 4-1 0,-2-9-4 15,4 4-4-15,1 0-2 0,3-1-6 0,-2 6 2 0,3-4 1 0,-3 5 0 0,-4 0 2 0,1-1 1 16,-1-1-1-16,2 0 3 0,-2 2 0 0,1 0 5 16,-1 2-3-16,5 4 0 0,-2-1 4 0,-3-5-3 15,2 5 2-15,-1-1 1 0,4 4-2 0,-5-8-3 16,5 7 4-16,-1-4-2 0,0-2 0 0,7 6 3 15,-4-3-4-15,4 1 3 0,-6-5 1 0,8 8 1 16,-4-5-2-16,4 2 1 16,-1-4 0-16,-1 1-4 0,0 0 1 0,5-1-1 15,0 1-3-15,-2-2 0 0,5 0 2 0,-3 0-5 16,1 1 2-16,0-1 1 0,-1 0 0 0,-2 2 0 16,0-1 0-16,2 1-1 0,-2-2-3 0,2-2 0 15,-4 2-2-15,3-1-1 0,-1-4-3 0,-2 4 3 16,3 2-4-16,-3 1 1 0,1-2 1 0,-1 4 0 0,-1-2 1 15,0 1-3-15,-1 3 2 0,-1-6 1 0,2 2-2 0,0-4 0 16,-3 7 1-16,5-5 0 0,-2 0 0 0,1 2-1 0,2-2-2 16,-4 6 4-16,10-6-4 0,-12 8 0 0,5-5-1 15,9-3 0-15,-10 5 1 0,1-1-3 0,3-2 3 16,6 0-1-16,-8-1 0 0,13-1 1 0,-4 3 2 0,-7-3-4 16,11 2 3-16,-2-4 2 0,-2 4-2 0,-1-1 0 15,-1 1 0 1,1 0 1-16,-2-4-2 0,4 2 2 0,-5 0-1 0,4 3-1 15,-1-4 2-15,0 1-2 0,4 0-1 0,-4-4 0 16,3 6 1-16,0-2-2 0,2 0-2 0,-4 0 2 16,-4 0-2-16,10 0 3 0,-4 0-3 0,-2 0 1 15,1-2 0-15,-2 2 1 0,-2-3 0 0,2-1-2 16,4-1 0-16,-6 2 1 0,7-2-1 0,-4 2 2 16,2 0-2-16,4 0-1 0,-1-2 1 0,0 2 0 0,2 3 0 0,-1-2 3 15,-4 2 0-15,3 0-4 0,0 0 5 0,-2 0-4 16,3 2 1-16,1-4-1 0,-3-1-1 0,0 5-1 15,-2-7-1-15,2 3 3 0,-1 2 0 0,6-1-1 16,-5-1 1-16,-1 5 0 0,1-4 0 0,6-4 2 16,-1 3-2-16,-4-2 1 0,7 1-2 0,-7-2 1 15,5 5 0-15,-3-5 1 16,4 10 0-16,-4-4 1 0,5-1-1 0,0 2 2 16,-6-4 0-16,6 2 3 0,-5 0 0 0,4-6-3 15,-2 3 0-15,-4 1 2 0,4 2-3 0,-1 0 0 16,4-1 2-16,-7-2-4 0,8 1 2 0,-1 4-1 15,0-4 1-15,7 1 3 0,-3-4-1 0,-3 2-4 16,2 3 0-16,2 0 1 0,-6-8-1 0,1 3 0 16,3 5 1-16,-1-1-3 0,-1 1 2 0,5 0 0 0,-1-4 4 0,-1 8-5 15,2-1 2-15,5 1-1 0,-7-4 1 0,3 4 2 16,1-6-1-16,-1 2-1 0,-2 2-2 0,0-2 2 16,1 3-1-16,2-3 0 0,-4-2 0 0,-6 1-1 0,7 2 1 0,4 2 0 15,-5-4 1-15,2 1-1 16,4 0 0-16,-5-2 1 0,1 1-1 0,1-1 0 0,2-1 0 0,-5 1 0 15,1 2 2-15,-1-4-2 0,-1 0 1 0,3 4-1 0,0-1 2 0,1 1-2 16,1-3 0-16,-4-2 2 0,0 3-2 0,2-1 0 16,3-2 2-16,-3 4-2 0,2-4 0 0,4 2 1 15,-5 6-1-15,5-1 0 0,2-4 0 0,-3 2 0 16,-1 0 0-16,-1-1 0 0,2 1 0 0,-7-5 1 16,2-1 0-16,0 1 0 0,-1 2 0 0,5-4-1 15,-2 7 0-15,4-3 0 16,-3 0 0-16,3 2 0 0,2-1-2 0,-5-1 2 15,3 3 0-15,-6 0-1 0,3-2 1 0,-5 2 0 16,2 2 1-16,-3-2 0 0,4 0 0 0,-2 0 1 16,-3-2-2-16,0 4 1 0,-1-2-1 0,6 0 0 15,-2 0 1-15,5-2 1 0,-5 2 1 0,2 2-4 16,4-2 4-16,-2-2-3 0,3-1 1 0,-8 6-1 16,2-1 0-16,-3 3-2 0,-2-5 0 0,2 1 2 0,-2 4-2 0,0 3 1 15,3 1 1-15,1-3 0 0,-1 2 0 0,-1-1 2 16,1 0-1-16,1 1 1 0,-1 2 2 0,-1-4-4 15,-2-4 0-15,-3-1 2 0,0 2-2 0,-2-1 4 16,1 1-4-16,-1-4 4 0,1 1-3 0,-6 1 3 16,6 1 0-16,-2-1-3 0,0-1 0 0,0 0 2 15,-1-3-3-15,1 3 1 16,0-1-1-16,6-1 1 0,-4-1 1 0,1 1-1 16,3 2 0-16,-1-6 2 0,1 6-1 0,-3-5-2 15,0-1 5-15,-5 0-6 0,2-2 2 0,-3 0 0 16,-2-3 2-16,3 8-1 0,-6-8 0 0,4 3 0 0,-4-3-2 15,1 5 0-15,-6-4 0 0,4-1 0 0,-2 2-1 16,-5-5 1-16,6 3 1 0,-7-5-1 0,4 3 0 16,-6-1 0-16,5 0 0 0,0-2 0 0,-10 0 0 0,7-1-2 15,-2 1 1-15,0-1-1 0,-7 0 0 0,10 1 0 16,-4-3-1-16,-2 0 3 0,1 2-2 0,-1-2 2 0,2 0 0 0,-3 0 0 16,3-1 1-16,-7 1-1 0,5-1 0 0,1-2-1 15,-6 0 2-15,10 3-4 0,-7-2 0 0,-3-4-1 16,2 5-1-16,-2-4 3 0,5 0-1 0,-6 2 1 15,-1-1-3-15,-4-4 1 16,2 4 2-16,1-1 0 0,-7 2 4 0,-1 1-6 16,-1 4 3-16,-2-3-3 0,2 6 2 0,1 1 2 15,-5 0-2-15,1 4-1 0,-1-1-3 0,-6 1 2 16,2 0-1-16,-5 1 2 0,1 0-2 0,1 2-1 16,-7 1 2-16,0 0 0 0,-1 2 2 0,0 0-2 15,-1 0 2-15,1 1 0 0,0 1 1 0,-8-1 1 16,3 0-1-16,0 2 1 0,-4-1 0 0,0 1 0 0,0-2 0 0,-3 2 2 15,-3-1 2-15,-4-1-3 0,0-1 3 0,4 0-2 16,2-2 1-16,-6 2 3 0,0 0-4 0,3 0-1 16,1-2 1-16,1 0-1 0,1 2-1 0,-1-2 3 15,-7 1-1-15,6-1-2 0,-4 2 2 0,2-3 0 16,1 2-2-16,-4 3 4 0,3-2-4 0,-1 1 2 16,4 1-1-16,-6-1 1 0,8 0 0 0,-3 2-1 0,2 0 0 0,2 0 5 15,-2 0-2-15,3 2 0 0,0-2-1 0,2 2 1 16,-5-1 1-16,5 1 0 0,-6-1 1 0,1-1-6 15,3 0 3-15,0 0 0 0,1 0 3 0,-4 0-5 16,4 0 1-16,-2 0-1 0,6 0 0 0,3 0 2 16,-8 0-2-16,2 2-1 0,0-2 0 0,2 1 0 15,-4-1 0-15,0 2 0 16,-6 0 0-16,3 1 0 0,-1-2 0 0,2 1 3 16,1-1-2-16,1 1 2 0,-4 0 0 0,1-2-2 0,9 0 2 15,-4 0 1-15,3 0-3 0,-1 0 3 0,-1-2-3 0,-4 0-1 0,4 1 2 0,2-2 0 16,-8 1-1-16,8 1 2 0,-5-3-2 0,-1 1 0 15,3 2 4-15,-2-2-1 0,-1-1 0 0,1 1 0 16,2 2-1-16,-2-6 1 0,8 4-1 16,-8-2 2-16,4 1 0 0,2-3-4 0,-1 3 3 15,5-4-1-15,-2 3 1 0,-4 0 2 0,5-1-4 0,-4 0 0 16,5 0-2-16,-2 1 3 0,-3-1-3 0,-2-1 2 16,4 3-3-16,-4-3 1 0,7 3-1 0,0-1-1 15,-5 2 3-15,1 0-2 0,5-1 1 0,-2 1-1 16,2 0 1-16,0 3-4 0,-3-1 1 0,-4-1 2 15,7 2 0 1,0 0-2-16,-4 2 2 0,1-2-2 0,1 1 1 0,1-1 5 16,0 5-2-16,3 1-2 0,-4-4-3 0,1-1 4 15,-2-1-1-15,0 3 1 0,5 2 0 0,-2 0-3 16,1-4 5-16,-4 3-2 0,3 0 1 0,3-1-1 16,-1 4 0-16,-3-3-1 0,1 1 1 0,-4-2-2 15,1 0 2-15,1 1 0 0,-4-1 0 0,5 1 2 16,-3 0 1-16,1-3-1 0,-5 1-1 0,4-1 3 0,-4 1 1 0,-1-2-3 15,-2 0 2-15,2 0-2 0,1 0 0 0,-4 0 2 16,8-2-3-16,2 1-1 0,-2-1 2 0,-2 1 0 16,4-3 0-16,-4 0-1 0,2 1 1 0,3-1-2 15,-9 1 1-15,1 2 2 0,3-2-1 0,2-1-1 16,-4 1-1-16,4 0-1 0,-4-2 0 0,4 1 1 16,-2 1 1-16,3-1-5 0,-3 0 4 0,4 2-3 0,-7-3 3 0,5 4 0 15,-1-1-2-15,1 1 0 0,-1-4-2 0,1 0 4 16,-1 5-1-16,3 0-1 0,3 0 0 0,1 0-1 15,-1 0 0-15,0 0 2 0,1 3-2 0,-2 1-1 0,4-4 1 16,-4 1 1-16,4 2 2 0,-6-3 0 0,4 2 0 16,0 3-2-16,-2-2 1 0,-3 1 2 0,5 0-2 15,-5-3 3-15,0 1-2 16,2 2-2-16,-3-2 3 0,4 0 1 0,2-2-2 16,6 1 3-16,-8 1-3 0,-1-1-1 0,7-1 3 15,1 0-2-15,-1 0 0 0,-4 0 0 0,0 0 0 0,-2 2 0 16,2-2-1-16,0 0 1 0,1-2-3 0,-1 2 3 15,2 0 0-15,-3 2 0 0,4-2 0 0,2-2 0 16,-2 2 0-16,0 2-2 0,3-2 3 0,-5 0-2 16,-1-2-1-16,5 2 0 0,1 2-1 0,2-1 3 0,-9-1-1 0,3 2-1 15,1 0-4-15,0 1 5 0,6 0-1 0,-8 0-1 16,1 2 1-16,2-1-2 0,1 1 4 0,3 0-2 16,-7 3 1-16,4-4-2 0,1 6 2 0,-3-4-2 15,4 0 3-15,-5 2-3 0,1 2 2 0,3-2 1 16,-3 1-6-16,-2-1 4 0,5 1 0 0,-3 2 2 15,4-1-4-15,-1-1-2 16,0 2 5-16,0-1 0 0,2 1 0 0,-4 1-1 16,4-1 0-16,-2 2 1 0,0-2 0 0,3 0 0 15,-2 2 0-15,5-2-4 0,-1 0 0 0,7 1 2 16,-2-1-4-16,0-3 3 0,2 6-1 0,-2-1-3 16,9-4 5-16,-3 4-1 0,-5 6 1 0,3-4 0 15,0 0 0-15,-1 2-1 0,8-1 0 0,-2 2 2 16,-10 1-2-16,7-1 2 0,3-4 1 0,-1 1-3 0,-3 4 2 0,4 0-1 15,0-3 1-15,-4 0 1 0,5 3-1 0,-2 1 0 16,1 0 1-16,4-1-2 0,-2 2 2 0,1-2 1 16,-6 4-1-16,8-2 1 0,-4-1 1 0,-1 1-2 0,7 1 0 15,-12 1 1-15,5-2 0 0,0 1 0 0,3-3-2 16,-6 1 2-16,3 2 0 0,5-2 2 0,-4 1 0 16,1 3 0-1,-1-4 2-15,6 2-3 0,-4 2 3 0,-2-4 0 16,-1-1-2-16,7 5-2 0,0-2 3 0,1-7-3 0,0 4 0 0,2-2 1 15,4 1-1-15,-2-1-1 0,-1-3 0 16,-1-3-49-16,4 2-49 0,3-2-14 0,8 3-75 0,4-1 5 16,-2-7-75-16</inkml:trace>
  <inkml:trace contextRef="#ctx0" brushRef="#br0" timeOffset="17198.61">6892 11371 4 0,'-6'8'140'0,"3"-9"-187"0,-3-1 8 0,2 2 22 0,0 0-22 0,2 0 39 16,1 2 0-16,-1-1-1 0,-4 2 1 0,7 5 1 16,-2-2 1-16,-4-4 5 0,5 4 4 0,-8 2-4 15,5-5 8-15,0-3 8 0,-3 3 0 0,-1-3 0 16,-1 4 5-16,8-3-8 0,-4 1-4 0,-3-2 6 16,1 0-15-16,-3 3-3 0,4 2-1 0,-3-2-2 15,-1 0-2-15,1 2-2 0,5-1 1 0,1 1 2 16,-3 1-1-16,-2-3 3 0,5 1-2 0,2 0 0 15,-2 1 0-15,1-3 4 16,-2 1 2-16,-2 0 0 0,3-1 3 0,-1-1 7 16,3 1 1-16,0-2 0 0,0 0 5 0,0 0-7 15,0 0 0-15,0 0 2 0,0 0-9 0,-3 0-5 16,5 0 2-16,-2 1-1 0,1 1-4 0,2 1 0 16,4 0 0-16,-4 0 0 0,0 0 0 0,3-3 0 15,-4 4 1-15,3-4-1 0,-4 0 0 0,7 0 5 16,-6 0-2-16,-1-2 1 0,10 2 5 0,-3-2 3 0,0-1-1 0,0 3 1 15,-2 0 3-15,3 0-4 0,2-1 5 0,0 1-3 16,-4 0-2-16,2 0 1 0,-7 1-2 16,6-1-1-16,-4 0 1 0,-1 0 2 0,5 2-4 0,-8-2 2 0,2 0-1 15,6 1-1-15,3 3 4 0,-3-3-5 0,1 1 1 16,8 2-2-16,-4-2 0 0,7 1 2 0,2 2-3 16,-6-2-1-16,-2 0 0 0,5-1 0 0,0 1 0 0,-5-3 0 0,7 3 0 15,-4 0 3-15,-1-3-1 0,6 3 0 0,-7-1-1 16,6-2 2-16,-5 3-1 0,1 0 4 0,2-1 0 0,-3-1-3 15,1 1 4-15,3-2-2 0,-7 1 4 0,3-1-2 16,-1 4 0-16,-2-4-2 0,3 0 1 0,-7 1-1 16,7-1-1-16,-7 2 7 0,4-1-3 0,-2-1-3 15,3 0 5-15,3 2-4 16,-4-2-1-16,0 0 7 0,1 0-8 0,1 1-5 16,0 1 1-16,-3-2 1 0,4 2-4 0,-4-1 1 15,7 1-1-15,-3-1 0 0,0 1 2 0,-2 1-1 16,3-1 3-16,2 1-3 0,-6-2 4 0,4 2 0 15,-4-1 1-15,4 1-2 0,-5-1 3 0,3 1-2 16,-1-2 0-16,-2 3-1 0,3-3-1 0,0 1 0 16,4 1-3-16,-3 0 2 0,-2-1-1 0,3-2 0 0,1 0 0 0,-3 0-1 15,3 0 0-15,2 0 0 0,-3 0 0 0,4-4 0 16,-5 1-1-16,7 2 1 0,-2-1 2 0,-6 1-3 16,4-1 1-16,3 0 1 0,-1 1-2 0,-1 1 2 15,4 0-2-15,-2 0 2 0,-6 0-2 0,12 0 0 16,-9-2 1-16,3 2 0 0,1 0-1 0,-1 0 0 15,2 2 0-15,0-1-1 16,5 1 2-16,-8 0-1 0,6 1 0 0,-7-2-1 16,4 4-1-16,-1-2 2 0,-1-1-2 0,0-1 2 15,2 1 2-15,-1-1-3 0,1 1 2 0,1-2 1 16,-3 0 1-16,5 0 3 0,1 0-1 0,-1-2-3 16,3 2 0-16,1 0 1 0,-4 0-2 0,8-1 0 0,-1 1-1 15,-4-2-1-15,-3 1 1 0,1 1 1 0,-1-2 1 16,1 1-2-16,4-1 2 0,-4 0 4 0,-3 1 0 0,4-1-1 15,2 2 1-15,-1-1-2 0,-5-1 2 0,0 2-3 0,2 0 0 0,-2 0-2 16,4 0 0-16,-3 0-1 0,-2 0-2 0,1 0 3 16,3 0 1-16,2 2-2 0,-3 1 2 0,0-2-2 15,1 3 0-15,-3-3 4 0,7 2-4 0,1 0 0 16,-5-1 0-16,-1 0 0 0,3-1 1 0,1 1-1 16,-1-1 2-1,3 1-2-15,-8 0 1 0,3-2 1 0,-2 0-1 0,0 0 1 16,-2 0 0-16,1-4 1 0,0 3-2 0,-3-2 1 15,-3-1 1-15,5 3 0 0,-4-2-1 0,-2 0 0 16,4-1-1-16,-4 0 2 0,4 2-3 0,-6-1 3 0,6 0-1 0,-9 0-2 16,6 1 3-16,1 1-1 0,2-1 0 0,-5 0-2 15,-1 2 2-15,9 0 0 0,-3 0-1 0,2 0 1 16,-5 0 2-16,1 0-4 0,-4 0 2 0,0 2-2 16,1-2 1-16,-4 0 2 0,1 0-3 0,0 0 0 15,0 0-3-15,-1 0 3 0,-1 0 0 0,2 0 2 16,-1 0-2-16,3-2-1 0,-2 1 2 0,3-1 0 15,-3 1 0-15,1-2 2 0,-1-2-2 0,1 3-1 16,-2-1-1-16,0 0 1 0,7 0 0 0,-4 0 1 16,1 0 0-16,2-1-2 0,-2 3 1 0,5-2 0 0,-3 1 2 0,0-1-1 15,-6 0 0-15,1 1-1 0,0 1 2 0,8-1-1 16,-8 2 0-16,0-1 1 0,4-1-3 0,2 0 2 16,-4 1-1-16,6-1 0 0,-3 2 0 0,-2-1 0 15,-1-1-1-15,-1-1 1 0,4 1 0 0,-3 1 0 16,3 1 0-16,-3-2 0 0,-1 1 2 0,-1-4 1 0,-1 5-1 15,3-2-2 1,-2 1 2-16,-1-2 0 0,-2 1-2 0,1 1 4 16,-1-1-4-16,-1 2 0 0,-1 0 3 0,0 0 1 15,1 0-2-15,-7 0 4 0,5 0 0 0,-5 2-4 0,0-2 1 16,4 0 0-16,-6 1-2 0,1 1-3 0,-1-1-4 16,1 1-2-16,-2 1-4 0,0-1-32 0,0 1-25 0,0 0-10 15,-3 3-44-15,0 2 2 0,-4 3-38 0</inkml:trace>
  <inkml:trace contextRef="#ctx0" brushRef="#br0" timeOffset="24489.06">15954 10816 121 0,'2'3'9'0,"-2"0"-15"0,1-3 7 15,-1 2-33-15,4-1 33 0,-1-1 1 0,-2-1-2 16,1 1 4-16,1 0-1 0,2-2 6 0,-2 2-3 16,0 0 3-16,0-1 5 0,4-2-2 0,-4 1 4 15,3-3-3-15,-3 1 2 0,0 0 0 0,4 1 4 0,-4 0 0 16,0-5 3-16,0 7-2 0,2-4 0 0,-2 0-2 15,-2-1 0-15,1 0 0 0,3-1-8 0,-4 3 1 0,1-1-3 0,-2-1-1 16,1 4 0-16,-1 2 1 0,0 0-1 0,0-9 3 16,2 7 0-16,-2-3-1 0,2 2 3 0,-2 3 0 15,1-5 1-15,2 4-1 0,0-2-2 0,-1 3-2 16,0 0 0-16,1-5 3 0,3 5-4 0,-4 0 1 16,2 0 1-16,1 0-2 15,-2 0 2-15,0 0-3 0,5 3 0 0,-3-1-2 16,3-2-3-16,-2 0 1 0,4 3-2 0,1-3 0 15,0-3-3-15,-5 6 3 0,3-2-1 0,1-1 3 16,-2 5-1-16,1-3 1 0,4-1 2 0,-4 3 1 16,-1-1 1-16,8-2 0 0,-7-1 0 0,10 3 2 15,-5-4-1-15,-1-1-3 0,4 1 0 0,5-2 1 16,2 3-4-16,1 0-1 0,1 0 0 0,-2 0 0 0,4 0 0 0,4 0 0 16,-1 1-1-16,-2 1-1 0,-4-4 1 0,2-1 1 15,1 3-1-15,3 0-1 0,-1 0 2 0,2 0 0 16,-2 0 2-16,-1 0-2 0,3 3 0 0,-2 0 1 15,8 0 0-15,-4-1 1 0,1 1-1 0,9-1 1 16,-6 1 0-16,2 2-1 0,3-5 0 0,3-2 0 16,-9 2 0-16,3 0 3 0,-1 0-1 0,-4 2 0 0,-1-4 1 0,1-1 1 15,1 3 1-15,-5 0 1 0,6 0 1 0,-3-3-2 16,-4 0 3-16,9-1 0 0,-1 4 0 0,5 0-3 16,-4-4 1-16,3 4-1 0,-2-3 0 0,5 1 1 0,1 2-2 0,-7-2-1 15,7 1 2-15,-7-2-3 0,1 1 1 16,2-4-1-16,2 6-1 0,-3-2 1 0,-2-1-2 0,1-2-1 15,1 2 1 1,1-2-1-16,2 2 1 0,-2 3-1 0,1-3 2 16,-1-2-2-16,1 1 1 0,4 4 2 0,-6 0-1 0,6 0-1 15,-7 0 0-15,-1-5 2 0,6 3-2 0,-5 1 1 16,-9-1-1-16,5-4 0 0,2 1 1 0,1 8 1 16,-2-7 0-16,-1 2-1 0,-5 1 0 0,5-3 1 15,4 4-2-15,-1-3 1 0,-3 0-2 0,-6-2 1 16,5 5-1-16,-1-3 0 0,-2 0-1 0,2 0 2 0,-2-2-1 0,1 4 0 15,3-4 1-15,-6-4 1 0,6 5-2 0,-4 0 2 16,4 1-2-16,-8 1 0 0,5 0 1 0,2 1 2 16,-4-1-1-16,5 5-1 0,-1-3 1 0,-5 7-2 15,0-4 1-15,4 2 2 0,-4-1-3 0,0 1 1 16,-3 0 1-16,-3-4-2 0,1 4 2 0,-3 0 1 16,0 1 1-16,-2-3-2 15,-1 3 0-15,-2 1 3 0,2-3 0 0,-3 4-3 0,-3 0 3 16,-1-6-2-16,1 4 0 0,-2 2 1 0,-3-2-4 15,6-1-22-15,-5 3-16 0,7 1-4 0,-3-2-31 16,-4 5 2-16,7-1-26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18:26:22.6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8664 5517 187 0,'-2'-3'-58'0,"2"0"18"16,0 3 2-16,2 1-12 0,-2-2 51 0,0-1 4 16,1-1 0-16,-1 3 13 0,0 0-3 0,0 0 2 15,0-2 12-15,0 1-4 0,0-1 4 0,0 0-4 16,0 1-2-16,0-1-1 0,0 1 2 0,0-1-4 15,0 2 0-15,0 0-1 0,0-1 3 0,0-1-1 16,3-3 0-16,-1 1 1 0,-1 0 1 0,1 3 0 0,0-2 3 0,-1 3-4 0,4-3-4 16,-4 3 1-16,-1-4-6 0,2 4-3 0,0 4-2 15,2-4-3-15,3-4-2 0,-3 4-2 0,3 0 0 16,-3 0 2-16,7 0-1 0,-4 0-2 0,0 0 1 16,1 4-1-16,-1-3 1 0,1 2 1 0,-4 2-2 0,7-2 0 15,-8 5-1-15,7-2 2 0,-1-1-1 0,-1 1 0 16,5 1 1-16,1-1 2 0,2-3-1 0,-10 2 3 0,8-2-1 0,-3-1-2 15,8 1 2-15,-2-2 2 0,1 2-2 0,4-1-2 16,0-2 0-16,6 3 0 0,0-1 0 0,4 1-1 16,-7-2 1-16,2 1-2 0,-5 0 1 0,-2-1 0 15,5 2 0-15,-3-1 2 0,-3-1 1 0,2 1 0 16,-6 0 0-16,6-2 2 0,-4 1 1 0,5 1-1 16,-5-2 0-16,1 0 2 15,-3 0-1-15,6-2 2 0,-2 2-3 0,0 2-1 16,3-2 0-16,0 0 0 0,-5-2 0 0,2 1 0 15,9-1-1-15,-7 2-4 0,7-2 5 0,-5-1-4 16,3 0 0-16,4 3 4 0,-1 0 0 0,1-1-2 16,-3 1 6-16,3-2-2 0,-3 2-3 0,1 0 4 15,-3 0-3-15,3 0-2 0,-2 2-1 0,-1-1 2 16,0-1-2-16,0 3 1 0,0 0-1 0,0-1 0 0,2-2 1 0,3 2 0 16,-6-1 1-16,7 1-2 0,-3-2 2 0,1 0-1 15,9 1 5-15,-1-1-5 0,-1 0 2 0,-4 0 1 16,10 0-5-16,-9 0 6 0,5 0-4 0,-2-1 1 15,-3-1-1-15,-3-1 0 0,-1 0 1 0,2 3-1 16,-1-5 4-16,-3 5-4 0,1-3 1 0,3 1 1 16,-9 1-2-16,7-2 3 15,-7 0-1-15,9-1 0 0,-2 3-2 0,-1-2 3 16,-8 0-1-16,9 1-1 0,1-1 1 0,3 3-3 16,-2-2 1-16,-3 2-1 0,1 0 3 0,-1 0-5 15,10 2 3-15,-12-1-1 0,3 1 1 0,1-2 0 0,-2 2 0 0,0-1 1 16,5 1-1-16,-6-2 1 0,1 0 1 15,2 1-2-15,-3 1 2 0,-2-2-2 0,2 1 0 0,6 1 0 16,-6 0 0-16,7 1 0 0,-1-2 0 0,-3-1 1 0,5 2 0 16,3-1-1-16,-4-1 2 0,1 0-2 0,-5-1 1 15,1 1 2-15,-1 0-1 0,1-2-1 0,-1 1 0 0,-1 1-1 16,-1-2 0-16,5 2 0 0,-3-3-1 0,3 0 1 16,-6-2-1-16,-2 2 0 0,0 0 1 0,3 0-2 15,-1 0 1-15,5 1-1 0,-7-1 2 0,5 1-2 16,1 1 0-16,5 1-1 15,2 0 1-15,-7 0-1 0,2 0 0 0,-4-2 1 16,5 2-1-16,-4 0 1 0,2 2 0 0,-6-2 2 16,3 3-3-16,-4-2 2 0,3 1 1 0,1-4 0 15,-6 6-1-15,2-1 3 0,-1-2-1 0,4 1 0 16,2-1 3-16,-5 1-3 0,-6 1 1 0,6 0 1 16,1-1 1-16,-4-2-2 0,0 1 1 0,0 1 0 15,-2 0 2-15,1 1-1 0,1-2 0 0,-7 1 1 0,4 1-1 0,-2 0 0 16,-4 0 0-16,-2 0 0 0,0-1-1 0,-6 0-1 15,1-1-2-15,-3 1-4 0,-1-1-7 0,-1-1 1 16,-1 0-10-16,2 0-24 0,-2 2-14 0,0-1-4 16,1 3-31-16,-1-3-53 0,4 2 100 0,-4 0-48 15,1 1 91-15</inkml:trace>
  <inkml:trace contextRef="#ctx0" brushRef="#br0" timeOffset="2676.08">8366 7398 159 0,'-3'-5'5'16,"-3"-1"11"-16,1 3 34 0,0-3-17 0,1-1 1 15,2 1-3-15,-1 0 2 0,1 1 1 0,2 3-3 0,0-2 3 0,0-1 2 16,0 2-4-16,-1-2 5 0,1 2-4 0,0 1-1 0,0 1 0 16,0-1-5-16,0 1-12 0,0-1-2 0,0 2 1 15,0 0-12-15,-3-1-1 0,9 2-3 0,-6 1-2 16,2-2-1-16,2 0 1 0,-4-2 3 15,8 4-3-15,3 1 2 0,-6-3 2 0,6 3-1 0,1-1 1 16,1-1 1-16,0 2 0 0,1-1-1 0,0-2 0 0,2-2 0 0,3 2 1 16,-4-3-1-16,4 2 2 0,0 1 1 0,3-4 1 15,-3 1 0-15,3-1 2 0,-2 0 1 0,1 0 0 16,2 1 1-16,1-2 1 0,0 3 1 0,1-1-3 16,0 0-1-16,0 1 0 0,2 2-3 0,-2 0 0 15,-3-1 0-15,11 4-1 0,-11-3 1 0,5 3-1 16,-7-3 1-16,5 2 0 15,4 1-1-15,-3 2 0 0,1-1-1 16,-6-4 1-16,5 7-1 0,-2-7-1 0,3 4 1 0,-4-1-1 16,1-3 0-16,1 0 2 0,-1 0 0 0,-1 2-2 15,-1 0 3-15,2 4-2 0,3-6-1 16,1 1 1-16,-6-1-1 0,5 4 0 0,-2-4-1 0,5-2 2 16,-2 0 1-16,8-1 0 0,-6 0 1 0,6 3-2 15,4 0 2-15,-4 0-1 0,3 0 1 0,-1 0-4 0,0 0 0 0,-5-1 2 16,1 1 0-16,-1 0-1 0,-3-2 0 0,2 2-3 15,-1 0 3-15,-1 3 1 0,-3 0-1 0,6 4 0 16,-5-6 0-16,4 2 0 0,-4 0 4 0,0 5-4 0,7-5 2 16,-7 2-1-16,2-5-1 0,3 2 2 0,-5 4-2 15,5-3 0-15,-1 3 3 0,-2-6 0 0,-2 0 2 16,-1 0 0-16,1 4-1 16,0-4 2-16,-1 0 2 0,0 0-1 0,0-4 2 15,-2 6 1-15,5-2-3 0,-4 2 5 0,1-2-1 0,0 1-3 16,1-1 4-16,1 0-5 0,4 3 0 15,-7-6-2-15,4 2-3 0,5-1 3 0,-2 2-5 0,-2 0 3 16,2 0-2-16,-3 0-1 0,-1-3 0 0,5 3 3 16,-7 3-1-16,-2-3 1 0,2 0-1 0,0 0 1 15,-4 0 1-15,1 0 1 0,1 0 0 0,-1 2-1 0,-4-2 2 0,0 3-1 16,2-3 0-16,-4 4-1 0,4-4 0 0,1 2 0 16,1 4 0-16,-4-1-1 0,2 1-3 0,5-1 5 15,-2 0-2-15,0-2 2 0,-1 2 0 0,-7-1-3 16,-1-4 3-16,8 0 1 15,-1 3-2-15,-7-6 4 0,6 3-3 0,-3 0 0 16,3-1 0-16,2 1 0 0,-2-3-1 0,-2 3-1 0,2-4 3 0,0 0-4 0,-5-1 1 0,7 3 1 16,-5 2 0-16,1-4-2 0,2 4 1 0,-4 0-2 15,5-2 1-15,-5 5 1 0,5-1-2 0,-1-2-1 16,-5 1 2-16,7 1-1 0,-2 1 1 0,3-1-2 16,-3 2 0-16,5-2 0 0,-7 3 0 0,6 1 3 15,3-3-2-15,-5-1-1 0,1 1 4 0,0 0-3 16,-1-1 0-16,3 2 2 15,-1 0-3-15,0-3 0 0,-1 2 0 0,2 0 1 16,-1 1 0-16,-1-4 0 0,-1 3-1 0,0-2 1 16,-2 1 0-16,3-1-1 0,-3-1 2 0,1 2-3 15,6-2 1-15,-4 0 1 0,2 0 0 0,-4-2 1 16,-1-1 0-16,3 3 1 0,4-1 1 0,-4-4-4 16,-1 3 2-16,5-1 1 0,3 2-1 0,-1-1 1 15,4 1 0-15,-5-4-3 0,-3 3 1 0,4 1 2 0,-4-2-3 0,-2 1 1 16,-3-3-1-16,0 4 0 0,0-1 1 0,-2 2 2 15,1-2 0-15,-1-1-1 0,-2 3 2 0,1 0 0 0,-2 3-3 16,-1-3 3-16,1 0-2 0,-1-3-3 0,-4 3 6 16,-1 0-6-16,5 0 1 0,3 0-1 0,0 0 1 15,3 3 0-15,-2-1 0 0,2-2 0 0,2 0-2 0,4 0 2 16,-9-5 0 0,0 2 3-16,3 2-3 0,-6-1 3 0,-1-1 3 0,7-2-6 15,-6 4 0-15,0-6 4 0,4 7-4 0,-2 0 1 16,-1-3 1-16,-1 0-5 0,-1 1 4 0,1-1 0 15,1-3 1-15,-1 3-2 0,-2-3 0 0,2 2 2 16,0 0-2-16,-4-4 1 0,4 2 0 0,-2-1 1 16,-3 6 1-16,3-1-2 0,-1 1 1 15,3-4-2-15,-4 5 1 0,2-6 2 0,-1 6-3 0,1 0-3 0,-1 0 1 0,-2 0 0 16,1-2-1-16,2 0 3 0,2-4-2 0,-5 9 1 16,5-6 1-16,-2 6 0 0,8-3-1 0,-3-3 2 15,-6 2-2-15,4 1 0 0,0 4 0 0,2-4-1 16,0 0 2-16,3 0-1 0,0 0 4 0,3 0-3 15,5 7 1-15,-5-3-1 0,0-4 0 0,4 8 3 16,-3-5-3-16,-2-1 0 16,0 6 0-16,1 0-1 0,-2-5 1 0,1-2 1 15,-5 1 0-15,3-1-1 0,-3 4 1 0,1-3 1 16,-1-4 0-16,5 1-1 0,1-1 0 0,-5 2 2 16,1 3-3-16,1-1 3 0,1-2-2 0,-4-2 1 15,2 1-2-15,-1 1 3 0,-4 0-3 0,4 0 1 16,2 0-1-16,0-2 0 0,-4 2 0 0,4 5 0 15,0-2 1-15,-3 0-1 0,3 2 0 0,-5-2-1 0,-1-3 1 0,2 1 2 16,-2 1-2-16,0 0 2 0,3-1 0 0,-5-1 0 16,3-1 0-16,2-1-2 0,-2 2 0 0,4-2 1 15,-5 2-1-15,1 0 0 0,2-1 0 0,0-2 0 16,3 1 0-16,-5 1 1 0,0 2-1 0,1-2 3 0,-3-3 1 16,6 1-4-16,1 2 0 0,-6 1 0 0,4 0-2 15,0 0 3-15,4-7-1 0,-7 6-2 0,5-4 2 0,2 5 0 16,-5-5 1-16,4 5-1 0,-4-1-1 0,0-2 0 0,6 6 1 15,-4-3-2-15,1 0 2 0,-2 0 0 0,-1 1 2 16,-2-4-2-16,1 5 0 0,1-4 0 0,-2-2-1 16,-1 4 2-16,4 0-2 0,-4 0 0 0,0-5 3 0,1 5-3 15,-3-2 2-15,2 5 0 0,-2-3 0 0,-3-3 1 16,3 2-2-16,2-4 1 16,-5 5-3-16,1-3 2 0,-1 1 1 0,4-1-1 15,-1-2 0-15,-3 4 0 0,0 2-1 0,1-2 0 16,3 1 1-16,-4-2-2 0,3-1 2 0,-2 6-1 15,-2 0 0-15,-2-1 0 0,1 0-1 0,-4 5-3 16,1-5 2-16,0 1-3 0,2 3-1 0,-9-7 1 16,1 4-4-16,0-3 3 0,3 3-2 0,-8-6 0 15,3 3 0-15,-1 2-1 0,2-2-1 0,1 3-13 0,1-3-2 0,-1 0-4 16,0 0-15-16,-3-2-35 0,6 5-17 0,2 0-6 16,-5-1-42-16,0 3 1 0,0-1-25 0</inkml:trace>
  <inkml:trace contextRef="#ctx0" brushRef="#br0" timeOffset="12823.19">19127 8812 15 0,'0'0'21'0,"0"2"-6"0,0 1-1 0,-2 0-14 0,-5-1-3 15,2 2 1-15,5 3-16 0,-3-1 10 0,-7 2-5 16,7-2 0-16,-5 0 10 0,5 2-1 0,0 0 4 16,-2-2 0-16,-1 1 0 0,-3-3 0 0,7 3 0 0,-9-1 0 15,9-1 0-15,-4 2 0 0,1 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E19B3-802B-1146-9D96-BE86CEF1F5AA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832AD-E9BF-E541-A889-1B2F77DEA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8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C9DEE25-21A9-4258-BE5B-1169B13B103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3</a:t>
            </a:fld>
            <a:endParaRPr/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113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02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19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23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78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4F62D-E7E6-486F-A7EF-E38B7755751C}" type="slidenum">
              <a:rPr lang="en-US" sz="1100" b="1">
                <a:solidFill>
                  <a:prstClr val="black"/>
                </a:solidFill>
                <a:latin typeface="Times New Roman" pitchFamily="18" charset="0"/>
              </a:rPr>
              <a:pPr/>
              <a:t>25</a:t>
            </a:fld>
            <a:endParaRPr lang="en-US" sz="11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07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02308-F0EB-42E9-A947-7C4E84EE364F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81063" y="264160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0" y="611189"/>
            <a:ext cx="3886200" cy="792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83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C4674-4653-4413-B498-AD5FD7C5E878}" type="slidenum">
              <a:rPr lang="en-US"/>
              <a:pPr/>
              <a:t>43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66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5F8AE-D2A3-4B65-AB0F-C4A8C8AE3BCB}" type="slidenum">
              <a:rPr lang="en-US"/>
              <a:pPr/>
              <a:t>45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29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1A1D9-B5DD-4F7A-A6C1-887C80E247D3}" type="slidenum">
              <a:rPr lang="en-US"/>
              <a:pPr/>
              <a:t>46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25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59F88-B724-4447-B459-6D70C53B348A}" type="slidenum">
              <a:rPr lang="en-US"/>
              <a:pPr/>
              <a:t>47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5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6d6019af2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6d6019af2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896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08BC3-DF9D-4364-9D94-BEAA9A069354}" type="slidenum">
              <a:rPr lang="en-US"/>
              <a:pPr/>
              <a:t>48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37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DBB0D-F8DD-462F-99A0-8D53FD6EC049}" type="slidenum">
              <a:rPr lang="en-US"/>
              <a:pPr/>
              <a:t>49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9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05758-625C-45B6-A68D-F7B821FBA6FB}" type="slidenum">
              <a:rPr lang="en-US"/>
              <a:pPr/>
              <a:t>50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2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6C98A-5924-48D9-BCFA-53EAABA53D2D}" type="slidenum">
              <a:rPr lang="en-US"/>
              <a:pPr/>
              <a:t>51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2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C2DEC-197B-4584-86F7-5AA876BB9A5D}" type="slidenum">
              <a:rPr lang="en-US"/>
              <a:pPr/>
              <a:t>53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732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19" y="8684684"/>
            <a:ext cx="297299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C7513BB9-4657-5346-AB75-9940C9884D6A}" type="slidenum">
              <a:rPr lang="en-US"/>
              <a:pPr eaLnBrk="1" hangingPunct="1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47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65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07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66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44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9862E5-B739-764F-A9F7-54AB8F87F26E}" type="slidenum">
              <a:rPr lang="en-US" sz="1100">
                <a:solidFill>
                  <a:srgbClr val="000000"/>
                </a:solidFill>
              </a:rPr>
              <a:pPr/>
              <a:t>68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090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09CCE-BE2E-45D0-AE4C-224FB9243A0D}" type="slidenum">
              <a:rPr lang="en-US"/>
              <a:pPr/>
              <a:t>71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17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6d6019af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6d6019af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5314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0D12-D1A7-44C6-836B-3B58236411C6}" type="slidenum">
              <a:rPr lang="en-US"/>
              <a:pPr/>
              <a:t>72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44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5E1BE-B0FA-44E2-A977-46DBF9532936}" type="slidenum">
              <a:rPr lang="en-US"/>
              <a:pPr/>
              <a:t>73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209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31161-A0B0-4F0C-91C4-7892FD27BBC7}" type="slidenum">
              <a:rPr lang="en-US"/>
              <a:pPr/>
              <a:t>74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372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BA6E9C-8CF3-3240-ABE4-29F896DCC555}" type="slidenum">
              <a:rPr lang="en-US" sz="1100"/>
              <a:pPr/>
              <a:t>75</a:t>
            </a:fld>
            <a:endParaRPr lang="en-US" sz="11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78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2" tIns="44945" rIns="89892" bIns="44945"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681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896bd62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896bd62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351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6d6019af2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6d6019af2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028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6d6019af2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6d6019af2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705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6d6019af2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6d6019af2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526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7F77482-3EC4-45A2-968F-F284EC8E7993}" type="slidenum">
              <a:rPr lang="en-US" altLang="zh-CN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zh-CN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785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78020A0E-3FF6-4A46-8FFC-23A4C4C86322}" type="slidenum">
              <a:rPr lang="en-US" altLang="zh-CN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zh-CN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522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EA11BDB-0838-4A53-8BEA-BFA0E67499C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16</a:t>
            </a:fld>
            <a:endParaRPr/>
          </a:p>
        </p:txBody>
      </p:sp>
      <p:sp>
        <p:nvSpPr>
          <p:cNvPr id="719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479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AB09-923F-4DCB-90FC-FFB32A7BC7D1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B328-89B8-415B-AD16-27FE65978378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2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3CED-5EBB-4EE8-AC70-8FB7853314A0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1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498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7950" y="256233"/>
            <a:ext cx="88881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23800" y="1019833"/>
            <a:ext cx="8696400" cy="5674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 sz="2400">
                <a:solidFill>
                  <a:srgbClr val="000000"/>
                </a:solidFill>
              </a:defRPr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1800">
                <a:solidFill>
                  <a:srgbClr val="000000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cxnSp>
        <p:nvCxnSpPr>
          <p:cNvPr id="20" name="Google Shape;20;p4"/>
          <p:cNvCxnSpPr/>
          <p:nvPr/>
        </p:nvCxnSpPr>
        <p:spPr>
          <a:xfrm>
            <a:off x="223801" y="897915"/>
            <a:ext cx="86964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 idx="2"/>
          </p:nvPr>
        </p:nvSpPr>
        <p:spPr>
          <a:xfrm>
            <a:off x="229500" y="6390200"/>
            <a:ext cx="8685000" cy="3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9878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B08E0-B629-4AC1-B104-D52F067E23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285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3E80-BFA1-45B5-AA82-AF4AACDF648A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145A-7472-48CC-A41C-50BD4EA63025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6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706C-6FE7-47D2-BBEA-7B874C6080C0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8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8F5-73D9-4B73-9B53-D0728E337984}" type="datetime1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5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8379-F04B-4DF1-B514-5681BA338F51}" type="datetime1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4149-9A1F-479F-885E-A372E7C6C342}" type="datetime1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9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39D0-21B5-45CD-89FB-3C54BE6AE57E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1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09A3-DE17-4CA3-B8B8-1B1B82E8989A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3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E41E3-BB4B-4869-A77B-6B041B0655E2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7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customXml" Target="../ink/ink3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tags" Target="../tags/tag3.xml"/><Relationship Id="rId7" Type="http://schemas.openxmlformats.org/officeDocument/2006/relationships/image" Target="../media/image2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4.gif"/><Relationship Id="rId4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34" Type="http://schemas.openxmlformats.org/officeDocument/2006/relationships/image" Target="../media/image29.png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customXml" Target="../ink/ink8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image" Target="../media/image28.pn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image" Target="../media/image27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notesSlide" Target="../notesSlides/notesSlide12.xml"/><Relationship Id="rId8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ags" Target="../tags/tag37.xml"/><Relationship Id="rId7" Type="http://schemas.openxmlformats.org/officeDocument/2006/relationships/hyperlink" Target="http://www.cs.ubc.ca/~lowe/keypoints/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10" Type="http://schemas.openxmlformats.org/officeDocument/2006/relationships/customXml" Target="../ink/ink9.xml"/><Relationship Id="rId4" Type="http://schemas.openxmlformats.org/officeDocument/2006/relationships/tags" Target="../tags/tag38.xml"/><Relationship Id="rId9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hyperlink" Target="http://robots.stanford.edu/cs223b07/notes/CS223B-L11-Panoramas.ppt" TargetMode="External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customXml" Target="../ink/ink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tags" Target="../tags/tag41.xml"/><Relationship Id="rId7" Type="http://schemas.openxmlformats.org/officeDocument/2006/relationships/image" Target="../media/image53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Relationship Id="rId9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5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64.png"/><Relationship Id="rId2" Type="http://schemas.openxmlformats.org/officeDocument/2006/relationships/tags" Target="../tags/tag44.xml"/><Relationship Id="rId16" Type="http://schemas.openxmlformats.org/officeDocument/2006/relationships/image" Target="../media/image63.png"/><Relationship Id="rId20" Type="http://schemas.openxmlformats.org/officeDocument/2006/relationships/image" Target="../media/image66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image" Target="../media/image62.jpeg"/><Relationship Id="rId10" Type="http://schemas.openxmlformats.org/officeDocument/2006/relationships/tags" Target="../tags/tag52.xml"/><Relationship Id="rId19" Type="http://schemas.openxmlformats.org/officeDocument/2006/relationships/customXml" Target="../ink/ink15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notesSlide" Target="../notesSlides/notesSlide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67.png"/><Relationship Id="rId5" Type="http://schemas.openxmlformats.org/officeDocument/2006/relationships/customXml" Target="../ink/ink16.xml"/><Relationship Id="rId4" Type="http://schemas.openxmlformats.org/officeDocument/2006/relationships/notesSlide" Target="../notesSlides/notesSlide1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" Type="http://schemas.openxmlformats.org/officeDocument/2006/relationships/tags" Target="../tags/tag59.xml"/><Relationship Id="rId21" Type="http://schemas.openxmlformats.org/officeDocument/2006/relationships/image" Target="../media/image62.jpeg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notesSlide" Target="../notesSlides/notesSlide19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10" Type="http://schemas.openxmlformats.org/officeDocument/2006/relationships/tags" Target="../tags/tag6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3" Type="http://schemas.openxmlformats.org/officeDocument/2006/relationships/tags" Target="../tags/tag77.xml"/><Relationship Id="rId21" Type="http://schemas.openxmlformats.org/officeDocument/2006/relationships/notesSlide" Target="../notesSlides/notesSlide20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image" Target="../media/image63.png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image" Target="../media/image62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tags" Target="../tags/tag121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tags" Target="../tags/tag120.xml"/><Relationship Id="rId30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customXml" Target="../ink/ink1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68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tags" Target="../tags/tag150.xml"/><Relationship Id="rId3" Type="http://schemas.openxmlformats.org/officeDocument/2006/relationships/tags" Target="../tags/tag127.xml"/><Relationship Id="rId21" Type="http://schemas.openxmlformats.org/officeDocument/2006/relationships/tags" Target="../tags/tag145.xml"/><Relationship Id="rId34" Type="http://schemas.openxmlformats.org/officeDocument/2006/relationships/image" Target="../media/image73.png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tags" Target="../tags/tag149.xml"/><Relationship Id="rId33" Type="http://schemas.openxmlformats.org/officeDocument/2006/relationships/customXml" Target="../ink/ink17.xml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29" Type="http://schemas.openxmlformats.org/officeDocument/2006/relationships/image" Target="../media/image69.wmf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tags" Target="../tags/tag148.xml"/><Relationship Id="rId32" Type="http://schemas.openxmlformats.org/officeDocument/2006/relationships/image" Target="../media/image72.png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28" Type="http://schemas.openxmlformats.org/officeDocument/2006/relationships/notesSlide" Target="../notesSlides/notesSlide23.xml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image" Target="../media/image71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70.png"/><Relationship Id="rId8" Type="http://schemas.openxmlformats.org/officeDocument/2006/relationships/tags" Target="../tags/tag13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image" Target="../media/image72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notesSlide" Target="../notesSlides/notesSlide24.xml"/><Relationship Id="rId5" Type="http://schemas.openxmlformats.org/officeDocument/2006/relationships/tags" Target="../tags/tag15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54.xml"/><Relationship Id="rId9" Type="http://schemas.openxmlformats.org/officeDocument/2006/relationships/tags" Target="../tags/tag15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customXml" Target="../ink/ink19.xml"/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7.png"/><Relationship Id="rId10" Type="http://schemas.openxmlformats.org/officeDocument/2006/relationships/image" Target="../media/image84.png"/><Relationship Id="rId4" Type="http://schemas.openxmlformats.org/officeDocument/2006/relationships/image" Target="../media/image76.png"/><Relationship Id="rId9" Type="http://schemas.openxmlformats.org/officeDocument/2006/relationships/image" Target="../media/image83.png"/><Relationship Id="rId14" Type="http://schemas.openxmlformats.org/officeDocument/2006/relationships/image" Target="../media/image8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7.png"/><Relationship Id="rId7" Type="http://schemas.openxmlformats.org/officeDocument/2006/relationships/image" Target="../media/image83.png"/><Relationship Id="rId12" Type="http://schemas.openxmlformats.org/officeDocument/2006/relationships/image" Target="../media/image8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customXml" Target="../ink/ink20.xml"/><Relationship Id="rId5" Type="http://schemas.openxmlformats.org/officeDocument/2006/relationships/image" Target="../media/image81.png"/><Relationship Id="rId10" Type="http://schemas.openxmlformats.org/officeDocument/2006/relationships/image" Target="../media/image88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7.png"/><Relationship Id="rId7" Type="http://schemas.openxmlformats.org/officeDocument/2006/relationships/image" Target="../media/image8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8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customXml" Target="../ink/ink21.xml"/><Relationship Id="rId4" Type="http://schemas.openxmlformats.org/officeDocument/2006/relationships/image" Target="../media/image9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6.png"/><Relationship Id="rId7" Type="http://schemas.openxmlformats.org/officeDocument/2006/relationships/customXml" Target="../ink/ink23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customXml" Target="../ink/ink25.xml"/><Relationship Id="rId4" Type="http://schemas.openxmlformats.org/officeDocument/2006/relationships/image" Target="../media/image109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96.png"/><Relationship Id="rId7" Type="http://schemas.openxmlformats.org/officeDocument/2006/relationships/customXml" Target="../ink/ink26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image" Target="../media/image113.png"/><Relationship Id="rId4" Type="http://schemas.openxmlformats.org/officeDocument/2006/relationships/notesSlide" Target="../notesSlides/notesSlide2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tags" Target="../tags/tag164.xml"/><Relationship Id="rId7" Type="http://schemas.openxmlformats.org/officeDocument/2006/relationships/image" Target="../media/image113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notesSlide" Target="../notesSlides/notesSlide27.xml"/><Relationship Id="rId11" Type="http://schemas.openxmlformats.org/officeDocument/2006/relationships/image" Target="../media/image116.png"/><Relationship Id="rId5" Type="http://schemas.openxmlformats.org/officeDocument/2006/relationships/slideLayout" Target="../slideLayouts/slideLayout2.xml"/><Relationship Id="rId10" Type="http://schemas.openxmlformats.org/officeDocument/2006/relationships/customXml" Target="../ink/ink27.xml"/><Relationship Id="rId4" Type="http://schemas.openxmlformats.org/officeDocument/2006/relationships/tags" Target="../tags/tag165.xml"/><Relationship Id="rId9" Type="http://schemas.openxmlformats.org/officeDocument/2006/relationships/image" Target="../media/image11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8.png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customXml" Target="../ink/ink28.xml"/><Relationship Id="rId5" Type="http://schemas.openxmlformats.org/officeDocument/2006/relationships/image" Target="../media/image115.png"/><Relationship Id="rId4" Type="http://schemas.openxmlformats.org/officeDocument/2006/relationships/image" Target="../media/image117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image" Target="../media/image121.png"/><Relationship Id="rId18" Type="http://schemas.openxmlformats.org/officeDocument/2006/relationships/customXml" Target="../ink/ink29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tags" Target="../tags/tag169.xml"/><Relationship Id="rId16" Type="http://schemas.openxmlformats.org/officeDocument/2006/relationships/image" Target="../media/image124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image" Target="../media/image119.png"/><Relationship Id="rId5" Type="http://schemas.openxmlformats.org/officeDocument/2006/relationships/tags" Target="../tags/tag172.xml"/><Relationship Id="rId15" Type="http://schemas.openxmlformats.org/officeDocument/2006/relationships/image" Target="../media/image123.png"/><Relationship Id="rId10" Type="http://schemas.openxmlformats.org/officeDocument/2006/relationships/notesSlide" Target="../notesSlides/notesSlide28.xml"/><Relationship Id="rId19" Type="http://schemas.openxmlformats.org/officeDocument/2006/relationships/image" Target="../media/image126.png"/><Relationship Id="rId4" Type="http://schemas.openxmlformats.org/officeDocument/2006/relationships/tags" Target="../tags/tag17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22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image" Target="../media/image129.png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notesSlide" Target="../notesSlides/notesSlide29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0.xml"/><Relationship Id="rId10" Type="http://schemas.openxmlformats.org/officeDocument/2006/relationships/tags" Target="../tags/tag185.xml"/><Relationship Id="rId4" Type="http://schemas.openxmlformats.org/officeDocument/2006/relationships/tags" Target="../tags/tag179.xml"/><Relationship Id="rId9" Type="http://schemas.openxmlformats.org/officeDocument/2006/relationships/tags" Target="../tags/tag184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image" Target="../media/image129.png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notesSlide" Target="../notesSlides/notesSlide30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90.xml"/><Relationship Id="rId10" Type="http://schemas.openxmlformats.org/officeDocument/2006/relationships/tags" Target="../tags/tag195.xml"/><Relationship Id="rId4" Type="http://schemas.openxmlformats.org/officeDocument/2006/relationships/tags" Target="../tags/tag189.xml"/><Relationship Id="rId9" Type="http://schemas.openxmlformats.org/officeDocument/2006/relationships/tags" Target="../tags/tag194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image" Target="../media/image129.png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12" Type="http://schemas.openxmlformats.org/officeDocument/2006/relationships/notesSlide" Target="../notesSlides/notesSlide31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0.xml"/><Relationship Id="rId10" Type="http://schemas.openxmlformats.org/officeDocument/2006/relationships/tags" Target="../tags/tag205.xml"/><Relationship Id="rId4" Type="http://schemas.openxmlformats.org/officeDocument/2006/relationships/tags" Target="../tags/tag199.xml"/><Relationship Id="rId9" Type="http://schemas.openxmlformats.org/officeDocument/2006/relationships/tags" Target="../tags/tag204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notesSlide" Target="../notesSlides/notesSlide32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5" Type="http://schemas.openxmlformats.org/officeDocument/2006/relationships/tags" Target="../tags/tag210.xml"/><Relationship Id="rId10" Type="http://schemas.openxmlformats.org/officeDocument/2006/relationships/tags" Target="../tags/tag215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image" Target="../media/image12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notesSlide" Target="../notesSlides/notesSlide3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CSE 455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Describing and Matching</a:t>
            </a:r>
            <a:br>
              <a:rPr lang="en-US" sz="3600" dirty="0">
                <a:cs typeface="Arial Rounded MT Bold"/>
              </a:rPr>
            </a:b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&amp; Computer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A2A3D-6C3B-4FB6-B3B4-60B46BC79201}" type="slidenum">
              <a:rPr lang="en-US" altLang="zh-CN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835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1" dirty="0"/>
              <a:t>Key point localization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84450"/>
            <a:ext cx="4338638" cy="3546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Detect maxima and minima of difference-of-Gaussian in scale space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Each point is compared to its 8 neighbors in the current image and 9 neighbors each in the scales above and below</a:t>
            </a:r>
          </a:p>
        </p:txBody>
      </p:sp>
      <p:graphicFrame>
        <p:nvGraphicFramePr>
          <p:cNvPr id="2458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95875" y="1862138"/>
          <a:ext cx="3460750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Bitmap Image" r:id="rId4" imgW="3414056" imgH="3070476" progId="Paint.Picture">
                  <p:embed/>
                </p:oleObj>
              </mc:Choice>
              <mc:Fallback>
                <p:oleObj name="Bitmap Image" r:id="rId4" imgW="3414056" imgH="3070476" progId="Paint.Picture">
                  <p:embed/>
                  <p:pic>
                    <p:nvPicPr>
                      <p:cNvPr id="2458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1862138"/>
                        <a:ext cx="3460750" cy="273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3" name="Picture 5" descr="maxi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 descr="maxi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5" name="Object 7"/>
          <p:cNvGraphicFramePr>
            <a:graphicFrameLocks noChangeAspect="1"/>
          </p:cNvGraphicFramePr>
          <p:nvPr/>
        </p:nvGraphicFramePr>
        <p:xfrm>
          <a:off x="4529138" y="3386138"/>
          <a:ext cx="84137" cy="8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CorelDRAW" r:id="rId7" imgW="84531" imgH="84647" progId="CorelDraw.Graphic.8">
                  <p:embed/>
                </p:oleObj>
              </mc:Choice>
              <mc:Fallback>
                <p:oleObj name="CorelDRAW" r:id="rId7" imgW="84531" imgH="84647" progId="CorelDraw.Graphic.8">
                  <p:embed/>
                  <p:pic>
                    <p:nvPicPr>
                      <p:cNvPr id="2458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3386138"/>
                        <a:ext cx="84137" cy="8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6" name="Picture 8" descr="Pyrami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165725" y="4684713"/>
            <a:ext cx="2987675" cy="9255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For each max or min found,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output is the </a:t>
            </a:r>
            <a:r>
              <a:rPr lang="en-US" altLang="en-US" sz="1800" b="1">
                <a:solidFill>
                  <a:srgbClr val="FF3300"/>
                </a:solidFill>
              </a:rPr>
              <a:t>location</a:t>
            </a:r>
            <a:r>
              <a:rPr lang="en-US" altLang="en-US" sz="1800">
                <a:solidFill>
                  <a:srgbClr val="FF3300"/>
                </a:solidFill>
              </a:rPr>
              <a:t> 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</a:t>
            </a:r>
            <a:r>
              <a:rPr lang="en-US" altLang="en-US" sz="1800" b="1">
                <a:solidFill>
                  <a:srgbClr val="FF3300"/>
                </a:solidFill>
              </a:rPr>
              <a:t>scale</a:t>
            </a:r>
            <a:r>
              <a:rPr lang="en-US" altLang="en-US" sz="1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053544" y="1066800"/>
            <a:ext cx="2597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s+2 difference images.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top and bottom ignored.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 planes searched.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06AD17-7954-45A6-B627-EBC7E18BB959}"/>
                  </a:ext>
                </a:extLst>
              </p14:cNvPr>
              <p14:cNvContentPartPr/>
              <p14:nvPr/>
            </p14:nvContentPartPr>
            <p14:xfrm>
              <a:off x="6939360" y="3070440"/>
              <a:ext cx="435960" cy="387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06AD17-7954-45A6-B627-EBC7E18BB95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30000" y="3061080"/>
                <a:ext cx="454680" cy="40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889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8E73B9-A377-42DD-B7C8-D8933738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20832-4A52-4813-93C2-BBEA761C6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0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sz="2800" dirty="0"/>
              <a:t>Important Point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85800" y="3048000"/>
            <a:ext cx="7772040" cy="2819400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People just say “SIFT”.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But there are TWO parts to SIFT.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CC"/>
                </a:solidFill>
              </a:rPr>
              <a:t>an interest point detector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0000CC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CC"/>
                </a:solidFill>
              </a:rPr>
              <a:t>a region descriptor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They are independent. Many people use the region descriptor without looking for the points.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1966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20715-14DE-47F5-94AD-5F91B4E2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C8F4A-3639-4BB2-B964-BB4829801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we going to </a:t>
            </a:r>
            <a:r>
              <a:rPr lang="en-US" dirty="0">
                <a:solidFill>
                  <a:srgbClr val="FF0000"/>
                </a:solidFill>
              </a:rPr>
              <a:t>describe </a:t>
            </a:r>
            <a:r>
              <a:rPr lang="en-US" dirty="0"/>
              <a:t>the patch around each of the interest points we find in order to match them between images?</a:t>
            </a:r>
          </a:p>
          <a:p>
            <a:r>
              <a:rPr lang="en-US" dirty="0"/>
              <a:t>We will use a very simple descriptor.</a:t>
            </a:r>
          </a:p>
          <a:p>
            <a:r>
              <a:rPr lang="en-US" dirty="0"/>
              <a:t>Let’s look at that first.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99876-3122-4C4E-BDFB-BF907F12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7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E07C-20B5-4282-B1B0-2F9C7D3C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Normalized Descriptor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3F7888-CF31-4DB7-BB62-EF3E8982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939B2-4D53-4882-A08C-468BEB92C744}"/>
              </a:ext>
            </a:extLst>
          </p:cNvPr>
          <p:cNvSpPr txBox="1"/>
          <p:nvPr/>
        </p:nvSpPr>
        <p:spPr>
          <a:xfrm>
            <a:off x="1158240" y="2021840"/>
            <a:ext cx="742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interest point              neighborhood around          normalized neighborhood</a:t>
            </a:r>
          </a:p>
          <a:p>
            <a:r>
              <a:rPr lang="en-US" dirty="0"/>
              <a:t>                                           interest  point                       around interest point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152E0-B17D-4DF7-BE17-B976E2446763}"/>
              </a:ext>
            </a:extLst>
          </p:cNvPr>
          <p:cNvSpPr txBox="1"/>
          <p:nvPr/>
        </p:nvSpPr>
        <p:spPr>
          <a:xfrm>
            <a:off x="1524000" y="3119120"/>
            <a:ext cx="53572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A9BDA9-420E-4E1A-8877-FE62518996C0}"/>
              </a:ext>
            </a:extLst>
          </p:cNvPr>
          <p:cNvSpPr txBox="1"/>
          <p:nvPr/>
        </p:nvSpPr>
        <p:spPr>
          <a:xfrm>
            <a:off x="3450048" y="2963664"/>
            <a:ext cx="133241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lain" startAt="45"/>
            </a:pPr>
            <a:r>
              <a:rPr lang="en-US" dirty="0"/>
              <a:t>56   200</a:t>
            </a:r>
          </a:p>
          <a:p>
            <a:pPr marL="342900" indent="-342900">
              <a:buAutoNum type="arabicPlain" startAt="45"/>
            </a:pPr>
            <a:r>
              <a:rPr lang="en-US" dirty="0"/>
              <a:t>201 200</a:t>
            </a:r>
          </a:p>
          <a:p>
            <a:r>
              <a:rPr lang="en-US" dirty="0"/>
              <a:t>85  101  105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41C0E-2DAA-45C0-BFD5-85ABD0F96583}"/>
              </a:ext>
            </a:extLst>
          </p:cNvPr>
          <p:cNvSpPr txBox="1"/>
          <p:nvPr/>
        </p:nvSpPr>
        <p:spPr>
          <a:xfrm>
            <a:off x="5933440" y="2963664"/>
            <a:ext cx="143821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lain" startAt="156"/>
            </a:pPr>
            <a:r>
              <a:rPr lang="en-US" dirty="0"/>
              <a:t>  145    1</a:t>
            </a:r>
          </a:p>
          <a:p>
            <a:pPr marL="342900" indent="-342900">
              <a:buAutoNum type="arabicPlain" startAt="155"/>
            </a:pPr>
            <a:r>
              <a:rPr lang="en-US" dirty="0"/>
              <a:t>     0      1</a:t>
            </a:r>
          </a:p>
          <a:p>
            <a:r>
              <a:rPr lang="en-US" dirty="0"/>
              <a:t>116   100   96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B2C100-10E6-4E36-AA0B-5C9E9B35C122}"/>
              </a:ext>
            </a:extLst>
          </p:cNvPr>
          <p:cNvSpPr txBox="1"/>
          <p:nvPr/>
        </p:nvSpPr>
        <p:spPr>
          <a:xfrm>
            <a:off x="1056640" y="4572000"/>
            <a:ext cx="6888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simple descriptor just subtracts each of the neighbors from the center value</a:t>
            </a:r>
            <a:r>
              <a:rPr lang="en-US"/>
              <a:t>, including the center itself, </a:t>
            </a:r>
            <a:r>
              <a:rPr lang="en-US" dirty="0"/>
              <a:t>to normalize for lighting and exposure.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store this as a 1D vector to be efficient:  </a:t>
            </a:r>
          </a:p>
          <a:p>
            <a:r>
              <a:rPr lang="en-US" dirty="0"/>
              <a:t>      </a:t>
            </a:r>
            <a:r>
              <a:rPr lang="en-US" dirty="0">
                <a:solidFill>
                  <a:srgbClr val="FF0000"/>
                </a:solidFill>
              </a:rPr>
              <a:t>156 145 1 155 0 1 116 100 96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1A284E-C5DA-4AB0-ABBB-A59F752FDF3E}"/>
                  </a:ext>
                </a:extLst>
              </p14:cNvPr>
              <p14:cNvContentPartPr/>
              <p14:nvPr/>
            </p14:nvContentPartPr>
            <p14:xfrm>
              <a:off x="1528200" y="4837680"/>
              <a:ext cx="5884560" cy="318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1A284E-C5DA-4AB0-ABBB-A59F752FDF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8840" y="4828320"/>
                <a:ext cx="5903280" cy="33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524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EED3A-7547-4C24-BEF3-EEAC0209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our Descriptor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A25C8-B786-4B5A-BC2A-A55B23D75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Translation Invariant</a:t>
            </a:r>
          </a:p>
          <a:p>
            <a:r>
              <a:rPr lang="en-US" dirty="0"/>
              <a:t>Not scale invariant</a:t>
            </a:r>
          </a:p>
          <a:p>
            <a:r>
              <a:rPr lang="en-US" dirty="0"/>
              <a:t>Not rotation invariant</a:t>
            </a:r>
          </a:p>
          <a:p>
            <a:r>
              <a:rPr lang="en-US" dirty="0">
                <a:solidFill>
                  <a:srgbClr val="C00000"/>
                </a:solidFill>
              </a:rPr>
              <a:t>Somewhat invariant to lighting changes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Let’s look at the SIFT descriptor, because it is heavily used, even without using the SIFT key point detector.</a:t>
            </a:r>
          </a:p>
          <a:p>
            <a:r>
              <a:rPr lang="en-US" dirty="0">
                <a:solidFill>
                  <a:srgbClr val="0000FF"/>
                </a:solidFill>
              </a:rPr>
              <a:t>It already solves the scale problem by computing at multiple scales and keeping track.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F0049-AE70-4F4A-90FF-C9BAB278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8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3124080" y="4505400"/>
            <a:ext cx="289512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Times New Roman"/>
              </a:rPr>
              <a:t>CSE 576: Computer Vision</a:t>
            </a:r>
            <a:endParaRPr/>
          </a:p>
        </p:txBody>
      </p:sp>
      <p:pic>
        <p:nvPicPr>
          <p:cNvPr id="612" name="Picture 2"/>
          <p:cNvPicPr/>
          <p:nvPr/>
        </p:nvPicPr>
        <p:blipFill>
          <a:blip r:embed="rId3"/>
          <a:stretch/>
        </p:blipFill>
        <p:spPr>
          <a:xfrm>
            <a:off x="2057400" y="1457280"/>
            <a:ext cx="4962240" cy="3495240"/>
          </a:xfrm>
          <a:prstGeom prst="rect">
            <a:avLst/>
          </a:prstGeom>
          <a:ln w="9360">
            <a:noFill/>
          </a:ln>
        </p:spPr>
      </p:pic>
      <p:sp>
        <p:nvSpPr>
          <p:cNvPr id="613" name="TextShape 2"/>
          <p:cNvSpPr txBox="1"/>
          <p:nvPr/>
        </p:nvSpPr>
        <p:spPr>
          <a:xfrm>
            <a:off x="379440" y="-152280"/>
            <a:ext cx="8459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Arial"/>
                <a:ea typeface="ＭＳ Ｐゴシック"/>
              </a:rPr>
              <a:t>Rotation invariance</a:t>
            </a:r>
            <a:endParaRPr/>
          </a:p>
        </p:txBody>
      </p:sp>
      <p:pic>
        <p:nvPicPr>
          <p:cNvPr id="614" name="Picture 5"/>
          <p:cNvPicPr/>
          <p:nvPr/>
        </p:nvPicPr>
        <p:blipFill>
          <a:blip r:embed="rId4"/>
          <a:stretch/>
        </p:blipFill>
        <p:spPr>
          <a:xfrm>
            <a:off x="5499000" y="274176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615" name="Line 3"/>
          <p:cNvSpPr/>
          <p:nvPr/>
        </p:nvSpPr>
        <p:spPr>
          <a:xfrm>
            <a:off x="7726680" y="2743200"/>
            <a:ext cx="45720" cy="1904760"/>
          </a:xfrm>
          <a:prstGeom prst="line">
            <a:avLst/>
          </a:prstGeom>
          <a:ln w="5076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6" name="Line 4"/>
          <p:cNvSpPr/>
          <p:nvPr/>
        </p:nvSpPr>
        <p:spPr>
          <a:xfrm>
            <a:off x="4343400" y="2201760"/>
            <a:ext cx="596880" cy="123840"/>
          </a:xfrm>
          <a:prstGeom prst="line">
            <a:avLst/>
          </a:prstGeom>
          <a:ln w="3168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7" name="CustomShape 5"/>
          <p:cNvSpPr/>
          <p:nvPr/>
        </p:nvSpPr>
        <p:spPr>
          <a:xfrm>
            <a:off x="6963840" y="6568920"/>
            <a:ext cx="2188080" cy="28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300" strike="noStrike">
                <a:solidFill>
                  <a:srgbClr val="000000"/>
                </a:solidFill>
                <a:latin typeface="Arial"/>
              </a:rPr>
              <a:t>Image from Matthew Brown</a:t>
            </a:r>
            <a:endParaRPr/>
          </a:p>
        </p:txBody>
      </p:sp>
      <p:sp>
        <p:nvSpPr>
          <p:cNvPr id="618" name="CustomShape 6"/>
          <p:cNvSpPr/>
          <p:nvPr/>
        </p:nvSpPr>
        <p:spPr>
          <a:xfrm>
            <a:off x="336600" y="5035680"/>
            <a:ext cx="873396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Rotate patch according to its </a:t>
            </a:r>
            <a:r>
              <a:rPr lang="en-US" sz="2800" strike="noStrike" dirty="0">
                <a:solidFill>
                  <a:srgbClr val="FF0000"/>
                </a:solidFill>
                <a:latin typeface="Arial"/>
              </a:rPr>
              <a:t>dominant gradient orientation</a:t>
            </a:r>
            <a:endParaRPr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This puts the patches into a canonical orientation.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97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T. Tuytelaars, B. Leibe</a:t>
            </a:r>
            <a:endParaRPr/>
          </a:p>
        </p:txBody>
      </p:sp>
      <p:sp>
        <p:nvSpPr>
          <p:cNvPr id="620" name="CustomShape 2"/>
          <p:cNvSpPr/>
          <p:nvPr/>
        </p:nvSpPr>
        <p:spPr>
          <a:xfrm>
            <a:off x="2765520" y="4065480"/>
            <a:ext cx="2282400" cy="230328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3"/>
          <p:cNvSpPr/>
          <p:nvPr/>
        </p:nvSpPr>
        <p:spPr>
          <a:xfrm>
            <a:off x="3906720" y="405432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4"/>
          <p:cNvSpPr/>
          <p:nvPr/>
        </p:nvSpPr>
        <p:spPr>
          <a:xfrm>
            <a:off x="3906720" y="521820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5"/>
          <p:cNvSpPr/>
          <p:nvPr/>
        </p:nvSpPr>
        <p:spPr>
          <a:xfrm>
            <a:off x="2754360" y="521820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6"/>
          <p:cNvSpPr/>
          <p:nvPr/>
        </p:nvSpPr>
        <p:spPr>
          <a:xfrm>
            <a:off x="2754360" y="405432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7"/>
          <p:cNvSpPr/>
          <p:nvPr/>
        </p:nvSpPr>
        <p:spPr>
          <a:xfrm>
            <a:off x="3129120" y="4465800"/>
            <a:ext cx="769680" cy="8139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8"/>
          <p:cNvSpPr/>
          <p:nvPr/>
        </p:nvSpPr>
        <p:spPr>
          <a:xfrm>
            <a:off x="3132000" y="5267160"/>
            <a:ext cx="210600" cy="55692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9"/>
          <p:cNvSpPr/>
          <p:nvPr/>
        </p:nvSpPr>
        <p:spPr>
          <a:xfrm>
            <a:off x="3327480" y="5253120"/>
            <a:ext cx="1052280" cy="56484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0"/>
          <p:cNvSpPr/>
          <p:nvPr/>
        </p:nvSpPr>
        <p:spPr>
          <a:xfrm>
            <a:off x="3811680" y="5415120"/>
            <a:ext cx="837720" cy="51084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1"/>
          <p:cNvSpPr/>
          <p:nvPr/>
        </p:nvSpPr>
        <p:spPr>
          <a:xfrm>
            <a:off x="4249800" y="4583160"/>
            <a:ext cx="564840" cy="3600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2"/>
          <p:cNvSpPr/>
          <p:nvPr/>
        </p:nvSpPr>
        <p:spPr>
          <a:xfrm>
            <a:off x="4253040" y="4602240"/>
            <a:ext cx="118800" cy="65052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3"/>
          <p:cNvSpPr/>
          <p:nvPr/>
        </p:nvSpPr>
        <p:spPr>
          <a:xfrm>
            <a:off x="4932360" y="4292640"/>
            <a:ext cx="360000" cy="29808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4"/>
          <p:cNvSpPr/>
          <p:nvPr/>
        </p:nvSpPr>
        <p:spPr>
          <a:xfrm>
            <a:off x="3870360" y="4384800"/>
            <a:ext cx="1257120" cy="90144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5"/>
          <p:cNvSpPr/>
          <p:nvPr/>
        </p:nvSpPr>
        <p:spPr>
          <a:xfrm>
            <a:off x="1763640" y="3429000"/>
            <a:ext cx="3816000" cy="33127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TextShape 16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Orientation Normalization</a:t>
            </a:r>
            <a:endParaRPr/>
          </a:p>
        </p:txBody>
      </p:sp>
      <p:sp>
        <p:nvSpPr>
          <p:cNvPr id="635" name="TextShape 17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Compute orientation histogram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Select dominant orientation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Normalize: rotate to fixed orientation </a:t>
            </a:r>
            <a:endParaRPr dirty="0"/>
          </a:p>
        </p:txBody>
      </p:sp>
      <p:sp>
        <p:nvSpPr>
          <p:cNvPr id="636" name="CustomShape 18"/>
          <p:cNvSpPr/>
          <p:nvPr/>
        </p:nvSpPr>
        <p:spPr>
          <a:xfrm>
            <a:off x="6200640" y="4653000"/>
            <a:ext cx="2295000" cy="23400"/>
          </a:xfrm>
          <a:custGeom>
            <a:avLst/>
            <a:gdLst/>
            <a:ahLst/>
            <a:cxnLst/>
            <a:rect l="0" t="0" r="r" b="b"/>
            <a:pathLst>
              <a:path w="8675" h="104">
                <a:moveTo>
                  <a:pt x="8674" y="52"/>
                </a:moveTo>
                <a:lnTo>
                  <a:pt x="8629" y="0"/>
                </a:lnTo>
                <a:lnTo>
                  <a:pt x="0" y="0"/>
                </a:lnTo>
                <a:lnTo>
                  <a:pt x="0" y="103"/>
                </a:lnTo>
                <a:lnTo>
                  <a:pt x="8629" y="103"/>
                </a:lnTo>
                <a:lnTo>
                  <a:pt x="8582" y="52"/>
                </a:lnTo>
                <a:lnTo>
                  <a:pt x="8674" y="52"/>
                </a:lnTo>
                <a:lnTo>
                  <a:pt x="8674" y="0"/>
                </a:lnTo>
                <a:lnTo>
                  <a:pt x="8629" y="0"/>
                </a:lnTo>
                <a:lnTo>
                  <a:pt x="8674" y="5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9"/>
          <p:cNvSpPr/>
          <p:nvPr/>
        </p:nvSpPr>
        <p:spPr>
          <a:xfrm>
            <a:off x="8472600" y="4665600"/>
            <a:ext cx="23400" cy="1260000"/>
          </a:xfrm>
          <a:custGeom>
            <a:avLst/>
            <a:gdLst/>
            <a:ahLst/>
            <a:cxnLst/>
            <a:rect l="0" t="0" r="r" b="b"/>
            <a:pathLst>
              <a:path w="93" h="5561">
                <a:moveTo>
                  <a:pt x="47" y="5560"/>
                </a:moveTo>
                <a:lnTo>
                  <a:pt x="92" y="5509"/>
                </a:lnTo>
                <a:lnTo>
                  <a:pt x="92" y="0"/>
                </a:lnTo>
                <a:lnTo>
                  <a:pt x="0" y="0"/>
                </a:lnTo>
                <a:lnTo>
                  <a:pt x="0" y="5509"/>
                </a:lnTo>
                <a:lnTo>
                  <a:pt x="47" y="5458"/>
                </a:lnTo>
                <a:lnTo>
                  <a:pt x="47" y="5560"/>
                </a:lnTo>
                <a:lnTo>
                  <a:pt x="92" y="5560"/>
                </a:lnTo>
                <a:lnTo>
                  <a:pt x="92" y="5509"/>
                </a:lnTo>
                <a:lnTo>
                  <a:pt x="47" y="556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20"/>
          <p:cNvSpPr/>
          <p:nvPr/>
        </p:nvSpPr>
        <p:spPr>
          <a:xfrm>
            <a:off x="6189840" y="5902200"/>
            <a:ext cx="2293560" cy="23400"/>
          </a:xfrm>
          <a:custGeom>
            <a:avLst/>
            <a:gdLst/>
            <a:ahLst/>
            <a:cxnLst/>
            <a:rect l="0" t="0" r="r" b="b"/>
            <a:pathLst>
              <a:path w="8675" h="103">
                <a:moveTo>
                  <a:pt x="0" y="51"/>
                </a:moveTo>
                <a:lnTo>
                  <a:pt x="45" y="102"/>
                </a:lnTo>
                <a:lnTo>
                  <a:pt x="8674" y="102"/>
                </a:lnTo>
                <a:lnTo>
                  <a:pt x="8674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21"/>
          <p:cNvSpPr/>
          <p:nvPr/>
        </p:nvSpPr>
        <p:spPr>
          <a:xfrm>
            <a:off x="6189840" y="4653000"/>
            <a:ext cx="23400" cy="1261800"/>
          </a:xfrm>
          <a:custGeom>
            <a:avLst/>
            <a:gdLst/>
            <a:ahLst/>
            <a:cxnLst/>
            <a:rect l="0" t="0" r="r" b="b"/>
            <a:pathLst>
              <a:path w="92" h="5562">
                <a:moveTo>
                  <a:pt x="45" y="0"/>
                </a:moveTo>
                <a:lnTo>
                  <a:pt x="0" y="52"/>
                </a:lnTo>
                <a:lnTo>
                  <a:pt x="0" y="5561"/>
                </a:lnTo>
                <a:lnTo>
                  <a:pt x="91" y="5561"/>
                </a:lnTo>
                <a:lnTo>
                  <a:pt x="91" y="52"/>
                </a:lnTo>
                <a:lnTo>
                  <a:pt x="45" y="103"/>
                </a:lnTo>
                <a:lnTo>
                  <a:pt x="45" y="0"/>
                </a:lnTo>
                <a:lnTo>
                  <a:pt x="0" y="0"/>
                </a:lnTo>
                <a:lnTo>
                  <a:pt x="0" y="52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22"/>
          <p:cNvSpPr/>
          <p:nvPr/>
        </p:nvSpPr>
        <p:spPr>
          <a:xfrm>
            <a:off x="6200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23"/>
          <p:cNvSpPr/>
          <p:nvPr/>
        </p:nvSpPr>
        <p:spPr>
          <a:xfrm>
            <a:off x="6200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24"/>
          <p:cNvSpPr/>
          <p:nvPr/>
        </p:nvSpPr>
        <p:spPr>
          <a:xfrm>
            <a:off x="651528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25"/>
          <p:cNvSpPr/>
          <p:nvPr/>
        </p:nvSpPr>
        <p:spPr>
          <a:xfrm>
            <a:off x="618984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26"/>
          <p:cNvSpPr/>
          <p:nvPr/>
        </p:nvSpPr>
        <p:spPr>
          <a:xfrm>
            <a:off x="6189840" y="559116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27"/>
          <p:cNvSpPr/>
          <p:nvPr/>
        </p:nvSpPr>
        <p:spPr>
          <a:xfrm>
            <a:off x="6527880" y="4976640"/>
            <a:ext cx="325080" cy="9378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28"/>
          <p:cNvSpPr/>
          <p:nvPr/>
        </p:nvSpPr>
        <p:spPr>
          <a:xfrm>
            <a:off x="6527880" y="496584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29"/>
          <p:cNvSpPr/>
          <p:nvPr/>
        </p:nvSpPr>
        <p:spPr>
          <a:xfrm>
            <a:off x="6842160" y="49766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3" h="4185">
                <a:moveTo>
                  <a:pt x="47" y="4184"/>
                </a:moveTo>
                <a:lnTo>
                  <a:pt x="92" y="4133"/>
                </a:lnTo>
                <a:lnTo>
                  <a:pt x="92" y="0"/>
                </a:lnTo>
                <a:lnTo>
                  <a:pt x="0" y="0"/>
                </a:lnTo>
                <a:lnTo>
                  <a:pt x="0" y="4133"/>
                </a:lnTo>
                <a:lnTo>
                  <a:pt x="47" y="4082"/>
                </a:lnTo>
                <a:lnTo>
                  <a:pt x="47" y="4184"/>
                </a:lnTo>
                <a:lnTo>
                  <a:pt x="92" y="4184"/>
                </a:lnTo>
                <a:lnTo>
                  <a:pt x="92" y="4133"/>
                </a:lnTo>
                <a:lnTo>
                  <a:pt x="47" y="418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30"/>
          <p:cNvSpPr/>
          <p:nvPr/>
        </p:nvSpPr>
        <p:spPr>
          <a:xfrm>
            <a:off x="65152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31"/>
          <p:cNvSpPr/>
          <p:nvPr/>
        </p:nvSpPr>
        <p:spPr>
          <a:xfrm>
            <a:off x="6515280" y="49658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2" h="4185">
                <a:moveTo>
                  <a:pt x="45" y="0"/>
                </a:moveTo>
                <a:lnTo>
                  <a:pt x="0" y="51"/>
                </a:lnTo>
                <a:lnTo>
                  <a:pt x="0" y="4184"/>
                </a:lnTo>
                <a:lnTo>
                  <a:pt x="91" y="4184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32"/>
          <p:cNvSpPr/>
          <p:nvPr/>
        </p:nvSpPr>
        <p:spPr>
          <a:xfrm>
            <a:off x="6853320" y="5289480"/>
            <a:ext cx="326520" cy="62496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33"/>
          <p:cNvSpPr/>
          <p:nvPr/>
        </p:nvSpPr>
        <p:spPr>
          <a:xfrm>
            <a:off x="6842160" y="527832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92" y="51"/>
                </a:moveTo>
                <a:lnTo>
                  <a:pt x="47" y="102"/>
                </a:lnTo>
                <a:lnTo>
                  <a:pt x="1279" y="102"/>
                </a:lnTo>
                <a:lnTo>
                  <a:pt x="1279" y="0"/>
                </a:lnTo>
                <a:lnTo>
                  <a:pt x="47" y="0"/>
                </a:lnTo>
                <a:lnTo>
                  <a:pt x="0" y="51"/>
                </a:lnTo>
                <a:lnTo>
                  <a:pt x="47" y="0"/>
                </a:lnTo>
                <a:lnTo>
                  <a:pt x="0" y="0"/>
                </a:lnTo>
                <a:lnTo>
                  <a:pt x="0" y="51"/>
                </a:lnTo>
                <a:lnTo>
                  <a:pt x="92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34"/>
          <p:cNvSpPr/>
          <p:nvPr/>
        </p:nvSpPr>
        <p:spPr>
          <a:xfrm>
            <a:off x="6842160" y="528948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3" h="2807">
                <a:moveTo>
                  <a:pt x="47" y="2704"/>
                </a:moveTo>
                <a:lnTo>
                  <a:pt x="92" y="2755"/>
                </a:lnTo>
                <a:lnTo>
                  <a:pt x="92" y="0"/>
                </a:lnTo>
                <a:lnTo>
                  <a:pt x="0" y="0"/>
                </a:lnTo>
                <a:lnTo>
                  <a:pt x="0" y="2755"/>
                </a:lnTo>
                <a:lnTo>
                  <a:pt x="47" y="2806"/>
                </a:lnTo>
                <a:lnTo>
                  <a:pt x="0" y="2755"/>
                </a:lnTo>
                <a:lnTo>
                  <a:pt x="0" y="2806"/>
                </a:lnTo>
                <a:lnTo>
                  <a:pt x="47" y="2806"/>
                </a:lnTo>
                <a:lnTo>
                  <a:pt x="47" y="270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35"/>
          <p:cNvSpPr/>
          <p:nvPr/>
        </p:nvSpPr>
        <p:spPr>
          <a:xfrm>
            <a:off x="685332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8" h="103">
                <a:moveTo>
                  <a:pt x="1186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2"/>
                </a:lnTo>
                <a:lnTo>
                  <a:pt x="1232" y="102"/>
                </a:lnTo>
                <a:lnTo>
                  <a:pt x="1277" y="51"/>
                </a:lnTo>
                <a:lnTo>
                  <a:pt x="1232" y="102"/>
                </a:lnTo>
                <a:lnTo>
                  <a:pt x="1277" y="102"/>
                </a:lnTo>
                <a:lnTo>
                  <a:pt x="1277" y="51"/>
                </a:lnTo>
                <a:lnTo>
                  <a:pt x="1186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36"/>
          <p:cNvSpPr/>
          <p:nvPr/>
        </p:nvSpPr>
        <p:spPr>
          <a:xfrm>
            <a:off x="7167600" y="527832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2" h="2807">
                <a:moveTo>
                  <a:pt x="46" y="102"/>
                </a:moveTo>
                <a:lnTo>
                  <a:pt x="0" y="51"/>
                </a:lnTo>
                <a:lnTo>
                  <a:pt x="0" y="2806"/>
                </a:lnTo>
                <a:lnTo>
                  <a:pt x="91" y="2806"/>
                </a:lnTo>
                <a:lnTo>
                  <a:pt x="91" y="51"/>
                </a:lnTo>
                <a:lnTo>
                  <a:pt x="46" y="0"/>
                </a:lnTo>
                <a:lnTo>
                  <a:pt x="91" y="51"/>
                </a:lnTo>
                <a:lnTo>
                  <a:pt x="91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37"/>
          <p:cNvSpPr/>
          <p:nvPr/>
        </p:nvSpPr>
        <p:spPr>
          <a:xfrm>
            <a:off x="718020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38"/>
          <p:cNvSpPr/>
          <p:nvPr/>
        </p:nvSpPr>
        <p:spPr>
          <a:xfrm>
            <a:off x="718020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1"/>
                </a:lnTo>
                <a:lnTo>
                  <a:pt x="1232" y="101"/>
                </a:lnTo>
                <a:lnTo>
                  <a:pt x="1187" y="51"/>
                </a:lnTo>
                <a:lnTo>
                  <a:pt x="1278" y="51"/>
                </a:lnTo>
                <a:lnTo>
                  <a:pt x="1278" y="0"/>
                </a:lnTo>
                <a:lnTo>
                  <a:pt x="1232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39"/>
          <p:cNvSpPr/>
          <p:nvPr/>
        </p:nvSpPr>
        <p:spPr>
          <a:xfrm>
            <a:off x="7493040" y="5707080"/>
            <a:ext cx="25200" cy="21888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5" y="969"/>
                </a:moveTo>
                <a:lnTo>
                  <a:pt x="91" y="918"/>
                </a:lnTo>
                <a:lnTo>
                  <a:pt x="91" y="0"/>
                </a:lnTo>
                <a:lnTo>
                  <a:pt x="0" y="0"/>
                </a:lnTo>
                <a:lnTo>
                  <a:pt x="0" y="918"/>
                </a:lnTo>
                <a:lnTo>
                  <a:pt x="45" y="867"/>
                </a:lnTo>
                <a:lnTo>
                  <a:pt x="45" y="969"/>
                </a:lnTo>
                <a:lnTo>
                  <a:pt x="91" y="969"/>
                </a:lnTo>
                <a:lnTo>
                  <a:pt x="91" y="918"/>
                </a:lnTo>
                <a:lnTo>
                  <a:pt x="45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40"/>
          <p:cNvSpPr/>
          <p:nvPr/>
        </p:nvSpPr>
        <p:spPr>
          <a:xfrm>
            <a:off x="716760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6" y="102"/>
                </a:lnTo>
                <a:lnTo>
                  <a:pt x="1278" y="102"/>
                </a:lnTo>
                <a:lnTo>
                  <a:pt x="1278" y="0"/>
                </a:lnTo>
                <a:lnTo>
                  <a:pt x="46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41"/>
          <p:cNvSpPr/>
          <p:nvPr/>
        </p:nvSpPr>
        <p:spPr>
          <a:xfrm>
            <a:off x="7167600" y="5694480"/>
            <a:ext cx="23400" cy="22032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1" y="969"/>
                </a:lnTo>
                <a:lnTo>
                  <a:pt x="91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42"/>
          <p:cNvSpPr/>
          <p:nvPr/>
        </p:nvSpPr>
        <p:spPr>
          <a:xfrm>
            <a:off x="7505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43"/>
          <p:cNvSpPr/>
          <p:nvPr/>
        </p:nvSpPr>
        <p:spPr>
          <a:xfrm>
            <a:off x="7505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44"/>
          <p:cNvSpPr/>
          <p:nvPr/>
        </p:nvSpPr>
        <p:spPr>
          <a:xfrm>
            <a:off x="781992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45"/>
          <p:cNvSpPr/>
          <p:nvPr/>
        </p:nvSpPr>
        <p:spPr>
          <a:xfrm>
            <a:off x="7493040" y="5902200"/>
            <a:ext cx="3394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46"/>
          <p:cNvSpPr/>
          <p:nvPr/>
        </p:nvSpPr>
        <p:spPr>
          <a:xfrm>
            <a:off x="7493040" y="5591160"/>
            <a:ext cx="252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47"/>
          <p:cNvSpPr/>
          <p:nvPr/>
        </p:nvSpPr>
        <p:spPr>
          <a:xfrm>
            <a:off x="7832880" y="5810400"/>
            <a:ext cx="325080" cy="1044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48"/>
          <p:cNvSpPr/>
          <p:nvPr/>
        </p:nvSpPr>
        <p:spPr>
          <a:xfrm>
            <a:off x="7819920" y="579924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91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0" y="51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91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49"/>
          <p:cNvSpPr/>
          <p:nvPr/>
        </p:nvSpPr>
        <p:spPr>
          <a:xfrm>
            <a:off x="7819920" y="5810400"/>
            <a:ext cx="23400" cy="115560"/>
          </a:xfrm>
          <a:custGeom>
            <a:avLst/>
            <a:gdLst/>
            <a:ahLst/>
            <a:cxnLst/>
            <a:rect l="0" t="0" r="r" b="b"/>
            <a:pathLst>
              <a:path w="92" h="511">
                <a:moveTo>
                  <a:pt x="45" y="408"/>
                </a:moveTo>
                <a:lnTo>
                  <a:pt x="91" y="459"/>
                </a:lnTo>
                <a:lnTo>
                  <a:pt x="91" y="0"/>
                </a:lnTo>
                <a:lnTo>
                  <a:pt x="0" y="0"/>
                </a:lnTo>
                <a:lnTo>
                  <a:pt x="0" y="459"/>
                </a:lnTo>
                <a:lnTo>
                  <a:pt x="45" y="510"/>
                </a:lnTo>
                <a:lnTo>
                  <a:pt x="0" y="459"/>
                </a:lnTo>
                <a:lnTo>
                  <a:pt x="0" y="510"/>
                </a:lnTo>
                <a:lnTo>
                  <a:pt x="45" y="510"/>
                </a:lnTo>
                <a:lnTo>
                  <a:pt x="45" y="408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50"/>
          <p:cNvSpPr/>
          <p:nvPr/>
        </p:nvSpPr>
        <p:spPr>
          <a:xfrm>
            <a:off x="78328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187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279" y="51"/>
                </a:lnTo>
                <a:lnTo>
                  <a:pt x="1233" y="102"/>
                </a:lnTo>
                <a:lnTo>
                  <a:pt x="1279" y="102"/>
                </a:lnTo>
                <a:lnTo>
                  <a:pt x="1279" y="51"/>
                </a:lnTo>
                <a:lnTo>
                  <a:pt x="1187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51"/>
          <p:cNvSpPr/>
          <p:nvPr/>
        </p:nvSpPr>
        <p:spPr>
          <a:xfrm>
            <a:off x="8145360" y="5799240"/>
            <a:ext cx="25200" cy="115560"/>
          </a:xfrm>
          <a:custGeom>
            <a:avLst/>
            <a:gdLst/>
            <a:ahLst/>
            <a:cxnLst/>
            <a:rect l="0" t="0" r="r" b="b"/>
            <a:pathLst>
              <a:path w="93" h="511">
                <a:moveTo>
                  <a:pt x="46" y="102"/>
                </a:moveTo>
                <a:lnTo>
                  <a:pt x="0" y="51"/>
                </a:lnTo>
                <a:lnTo>
                  <a:pt x="0" y="510"/>
                </a:lnTo>
                <a:lnTo>
                  <a:pt x="92" y="510"/>
                </a:lnTo>
                <a:lnTo>
                  <a:pt x="92" y="51"/>
                </a:lnTo>
                <a:lnTo>
                  <a:pt x="46" y="0"/>
                </a:lnTo>
                <a:lnTo>
                  <a:pt x="92" y="51"/>
                </a:lnTo>
                <a:lnTo>
                  <a:pt x="92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52"/>
          <p:cNvSpPr/>
          <p:nvPr/>
        </p:nvSpPr>
        <p:spPr>
          <a:xfrm>
            <a:off x="815832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53"/>
          <p:cNvSpPr/>
          <p:nvPr/>
        </p:nvSpPr>
        <p:spPr>
          <a:xfrm>
            <a:off x="815832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1"/>
                </a:lnTo>
                <a:lnTo>
                  <a:pt x="1233" y="101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54"/>
          <p:cNvSpPr/>
          <p:nvPr/>
        </p:nvSpPr>
        <p:spPr>
          <a:xfrm>
            <a:off x="8472600" y="5707080"/>
            <a:ext cx="23400" cy="21888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7" y="969"/>
                </a:moveTo>
                <a:lnTo>
                  <a:pt x="92" y="918"/>
                </a:lnTo>
                <a:lnTo>
                  <a:pt x="92" y="0"/>
                </a:lnTo>
                <a:lnTo>
                  <a:pt x="0" y="0"/>
                </a:lnTo>
                <a:lnTo>
                  <a:pt x="0" y="918"/>
                </a:lnTo>
                <a:lnTo>
                  <a:pt x="47" y="867"/>
                </a:lnTo>
                <a:lnTo>
                  <a:pt x="47" y="969"/>
                </a:lnTo>
                <a:lnTo>
                  <a:pt x="92" y="969"/>
                </a:lnTo>
                <a:lnTo>
                  <a:pt x="92" y="918"/>
                </a:lnTo>
                <a:lnTo>
                  <a:pt x="47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55"/>
          <p:cNvSpPr/>
          <p:nvPr/>
        </p:nvSpPr>
        <p:spPr>
          <a:xfrm>
            <a:off x="814536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0" y="51"/>
                </a:moveTo>
                <a:lnTo>
                  <a:pt x="46" y="102"/>
                </a:lnTo>
                <a:lnTo>
                  <a:pt x="1279" y="102"/>
                </a:lnTo>
                <a:lnTo>
                  <a:pt x="1279" y="0"/>
                </a:lnTo>
                <a:lnTo>
                  <a:pt x="46" y="0"/>
                </a:lnTo>
                <a:lnTo>
                  <a:pt x="92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56"/>
          <p:cNvSpPr/>
          <p:nvPr/>
        </p:nvSpPr>
        <p:spPr>
          <a:xfrm>
            <a:off x="8145360" y="5694480"/>
            <a:ext cx="25200" cy="22032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2" y="969"/>
                </a:lnTo>
                <a:lnTo>
                  <a:pt x="92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57"/>
          <p:cNvSpPr/>
          <p:nvPr/>
        </p:nvSpPr>
        <p:spPr>
          <a:xfrm>
            <a:off x="6074280" y="600876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0</a:t>
            </a:r>
            <a:endParaRPr/>
          </a:p>
        </p:txBody>
      </p:sp>
      <p:sp>
        <p:nvSpPr>
          <p:cNvPr id="676" name="CustomShape 58"/>
          <p:cNvSpPr/>
          <p:nvPr/>
        </p:nvSpPr>
        <p:spPr>
          <a:xfrm>
            <a:off x="8365320" y="597528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2</a:t>
            </a:r>
            <a:endParaRPr/>
          </a:p>
        </p:txBody>
      </p:sp>
      <p:sp>
        <p:nvSpPr>
          <p:cNvPr id="677" name="CustomShape 59"/>
          <p:cNvSpPr/>
          <p:nvPr/>
        </p:nvSpPr>
        <p:spPr>
          <a:xfrm>
            <a:off x="8539200" y="5946840"/>
            <a:ext cx="15336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Symbol"/>
              </a:rPr>
              <a:t>p</a:t>
            </a:r>
            <a:endParaRPr/>
          </a:p>
        </p:txBody>
      </p:sp>
      <p:sp>
        <p:nvSpPr>
          <p:cNvPr id="678" name="CustomShape 60"/>
          <p:cNvSpPr/>
          <p:nvPr/>
        </p:nvSpPr>
        <p:spPr>
          <a:xfrm>
            <a:off x="6608880" y="5991120"/>
            <a:ext cx="124920" cy="109080"/>
          </a:xfrm>
          <a:custGeom>
            <a:avLst/>
            <a:gdLst/>
            <a:ahLst/>
            <a:cxnLst/>
            <a:rect l="0" t="0" r="r" b="b"/>
            <a:pathLst>
              <a:path w="478" h="486">
                <a:moveTo>
                  <a:pt x="477" y="485"/>
                </a:moveTo>
                <a:lnTo>
                  <a:pt x="239" y="0"/>
                </a:lnTo>
                <a:lnTo>
                  <a:pt x="0" y="485"/>
                </a:lnTo>
                <a:lnTo>
                  <a:pt x="477" y="485"/>
                </a:lnTo>
                <a:lnTo>
                  <a:pt x="239" y="0"/>
                </a:lnTo>
                <a:lnTo>
                  <a:pt x="477" y="48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61"/>
          <p:cNvSpPr/>
          <p:nvPr/>
        </p:nvSpPr>
        <p:spPr>
          <a:xfrm>
            <a:off x="6659640" y="6091200"/>
            <a:ext cx="23400" cy="175680"/>
          </a:xfrm>
          <a:custGeom>
            <a:avLst/>
            <a:gdLst/>
            <a:ahLst/>
            <a:cxnLst/>
            <a:rect l="0" t="0" r="r" b="b"/>
            <a:pathLst>
              <a:path w="93" h="776">
                <a:moveTo>
                  <a:pt x="47" y="775"/>
                </a:moveTo>
                <a:lnTo>
                  <a:pt x="92" y="775"/>
                </a:lnTo>
                <a:lnTo>
                  <a:pt x="92" y="0"/>
                </a:lnTo>
                <a:lnTo>
                  <a:pt x="0" y="0"/>
                </a:lnTo>
                <a:lnTo>
                  <a:pt x="0" y="775"/>
                </a:lnTo>
                <a:lnTo>
                  <a:pt x="47" y="77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62"/>
          <p:cNvSpPr/>
          <p:nvPr/>
        </p:nvSpPr>
        <p:spPr>
          <a:xfrm rot="18210600">
            <a:off x="3437280" y="3626640"/>
            <a:ext cx="2625480" cy="4246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63"/>
          <p:cNvSpPr/>
          <p:nvPr/>
        </p:nvSpPr>
        <p:spPr>
          <a:xfrm rot="18210600">
            <a:off x="2773440" y="4105080"/>
            <a:ext cx="2282400" cy="226332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64"/>
          <p:cNvSpPr/>
          <p:nvPr/>
        </p:nvSpPr>
        <p:spPr>
          <a:xfrm rot="18210600">
            <a:off x="3179520" y="386820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65"/>
          <p:cNvSpPr/>
          <p:nvPr/>
        </p:nvSpPr>
        <p:spPr>
          <a:xfrm rot="18210600">
            <a:off x="4132800" y="449964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66"/>
          <p:cNvSpPr/>
          <p:nvPr/>
        </p:nvSpPr>
        <p:spPr>
          <a:xfrm rot="18210600">
            <a:off x="3497040" y="546120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67"/>
          <p:cNvSpPr/>
          <p:nvPr/>
        </p:nvSpPr>
        <p:spPr>
          <a:xfrm rot="18210600">
            <a:off x="2543760" y="483012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68"/>
          <p:cNvSpPr/>
          <p:nvPr/>
        </p:nvSpPr>
        <p:spPr>
          <a:xfrm rot="18210600">
            <a:off x="3030120" y="4977360"/>
            <a:ext cx="769680" cy="7995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69"/>
          <p:cNvSpPr/>
          <p:nvPr/>
        </p:nvSpPr>
        <p:spPr>
          <a:xfrm rot="18210600">
            <a:off x="3709440" y="5699520"/>
            <a:ext cx="210600" cy="54684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70"/>
          <p:cNvSpPr/>
          <p:nvPr/>
        </p:nvSpPr>
        <p:spPr>
          <a:xfrm rot="18210600">
            <a:off x="3619440" y="5176080"/>
            <a:ext cx="1052280" cy="55476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CustomShape 71"/>
          <p:cNvSpPr/>
          <p:nvPr/>
        </p:nvSpPr>
        <p:spPr>
          <a:xfrm rot="18210600">
            <a:off x="4045680" y="4961520"/>
            <a:ext cx="837720" cy="50220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72"/>
          <p:cNvSpPr/>
          <p:nvPr/>
        </p:nvSpPr>
        <p:spPr>
          <a:xfrm rot="18210600">
            <a:off x="3605040" y="4291200"/>
            <a:ext cx="564840" cy="3546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73"/>
          <p:cNvSpPr/>
          <p:nvPr/>
        </p:nvSpPr>
        <p:spPr>
          <a:xfrm rot="18210600">
            <a:off x="3841560" y="4421880"/>
            <a:ext cx="118800" cy="63864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74"/>
          <p:cNvSpPr/>
          <p:nvPr/>
        </p:nvSpPr>
        <p:spPr>
          <a:xfrm rot="18210600">
            <a:off x="3742920" y="3689640"/>
            <a:ext cx="360000" cy="30852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75"/>
          <p:cNvSpPr/>
          <p:nvPr/>
        </p:nvSpPr>
        <p:spPr>
          <a:xfrm rot="18210600">
            <a:off x="3281400" y="4080240"/>
            <a:ext cx="1257120" cy="88668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76"/>
          <p:cNvSpPr/>
          <p:nvPr/>
        </p:nvSpPr>
        <p:spPr>
          <a:xfrm>
            <a:off x="2593800" y="4076640"/>
            <a:ext cx="2625480" cy="432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77"/>
          <p:cNvSpPr/>
          <p:nvPr/>
        </p:nvSpPr>
        <p:spPr>
          <a:xfrm>
            <a:off x="6849000" y="1233360"/>
            <a:ext cx="20815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[Lowe, SIFT, 1999]</a:t>
            </a:r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714D8A-5AE9-4659-A46D-FACBE64441BE}"/>
                  </a:ext>
                </a:extLst>
              </p14:cNvPr>
              <p14:cNvContentPartPr/>
              <p14:nvPr/>
            </p14:nvContentPartPr>
            <p14:xfrm>
              <a:off x="1396440" y="2337840"/>
              <a:ext cx="5468040" cy="1427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714D8A-5AE9-4659-A46D-FACBE64441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7080" y="2328480"/>
                <a:ext cx="5486760" cy="144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035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09600" y="1143000"/>
            <a:ext cx="7772040" cy="837720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    Once we have found the key points and a dominant orientation for each,</a:t>
            </a:r>
          </a:p>
          <a:p>
            <a:endParaRPr lang="en-US" dirty="0"/>
          </a:p>
          <a:p>
            <a:r>
              <a:rPr lang="en-US" dirty="0"/>
              <a:t>   we need to </a:t>
            </a:r>
            <a:r>
              <a:rPr lang="en-US" dirty="0">
                <a:solidFill>
                  <a:srgbClr val="FF0000"/>
                </a:solidFill>
              </a:rPr>
              <a:t>describe</a:t>
            </a:r>
            <a:r>
              <a:rPr lang="en-US" dirty="0"/>
              <a:t> the (</a:t>
            </a:r>
            <a:r>
              <a:rPr lang="en-US" dirty="0">
                <a:solidFill>
                  <a:srgbClr val="0000FF"/>
                </a:solidFill>
              </a:rPr>
              <a:t>rotated and scaled</a:t>
            </a:r>
            <a:r>
              <a:rPr lang="en-US" dirty="0"/>
              <a:t>) neighborhood about each.</a:t>
            </a:r>
          </a:p>
        </p:txBody>
      </p:sp>
      <p:pic>
        <p:nvPicPr>
          <p:cNvPr id="4" name="Picture 5"/>
          <p:cNvPicPr/>
          <p:nvPr/>
        </p:nvPicPr>
        <p:blipFill>
          <a:blip r:embed="rId2"/>
          <a:stretch/>
        </p:blipFill>
        <p:spPr>
          <a:xfrm>
            <a:off x="1752600" y="289560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24400" y="3704534"/>
            <a:ext cx="25699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128-dimensional vector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3735120" y="3889200"/>
            <a:ext cx="9892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225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/>
              <a:t>SIFT descriptor</a:t>
            </a:r>
          </a:p>
        </p:txBody>
      </p:sp>
      <p:pic>
        <p:nvPicPr>
          <p:cNvPr id="68611" name="Picture 4" descr="descri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6580188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914400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Full version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Divide the 16x16 window into a 4x4 grid of cells (2x2 case shown below)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Compute an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orientation histogram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for each cell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16 cells * 8 orientations = 128 dimensional descriptor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3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59050" y="6411913"/>
            <a:ext cx="368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ＭＳ Ｐゴシック" charset="-128"/>
              </a:rPr>
              <a:t>Adapted from slide by David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658676" y="2966037"/>
            <a:ext cx="15368" cy="2297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36807" y="4103274"/>
            <a:ext cx="22821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6703117-AC37-41F9-BC2F-952244CC3E09}"/>
                  </a:ext>
                </a:extLst>
              </p14:cNvPr>
              <p14:cNvContentPartPr/>
              <p14:nvPr/>
            </p14:nvContentPartPr>
            <p14:xfrm>
              <a:off x="2087280" y="1644120"/>
              <a:ext cx="7045920" cy="2239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6703117-AC37-41F9-BC2F-952244CC3E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77920" y="1634760"/>
                <a:ext cx="7064640" cy="225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476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454C-8BDA-47D5-A607-2CC6B16A6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7DB9C-F6F6-4E88-A6FE-A9B137D6D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Harris Corner </a:t>
            </a:r>
            <a:r>
              <a:rPr lang="en-US" dirty="0" err="1"/>
              <a:t>Dector</a:t>
            </a:r>
            <a:endParaRPr lang="en-US" dirty="0"/>
          </a:p>
          <a:p>
            <a:r>
              <a:rPr lang="en-US" dirty="0"/>
              <a:t>SIFT Key Point Detector</a:t>
            </a:r>
          </a:p>
          <a:p>
            <a:r>
              <a:rPr lang="en-US" dirty="0"/>
              <a:t>On to Descriptors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4A040-105F-4811-AAED-2DAC0CCB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68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/>
              <a:t>SIFT descriptor</a:t>
            </a:r>
          </a:p>
        </p:txBody>
      </p:sp>
      <p:sp>
        <p:nvSpPr>
          <p:cNvPr id="68612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914400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Full version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Divide the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16x16 window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into a 4x4 grid of cells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Compute an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orientation histogram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for each cell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16 cells * 8 orientations = </a:t>
            </a:r>
            <a:r>
              <a:rPr lang="en-US" sz="1800" b="0" dirty="0">
                <a:solidFill>
                  <a:srgbClr val="0000FF"/>
                </a:solidFill>
                <a:latin typeface="Arial" charset="0"/>
              </a:rPr>
              <a:t>128 dimensional descriptor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b="0" dirty="0">
              <a:solidFill>
                <a:srgbClr val="0000FF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4" name="Picture 2" descr="Image result for 16x16 gr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38424"/>
            <a:ext cx="3514725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4762500" y="4648200"/>
            <a:ext cx="3695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5410200" y="4405312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096000" y="4405312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784109" y="4406946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8458200" y="4406946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848600" y="4406946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818228" y="4768334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8        8         </a:t>
            </a:r>
            <a:r>
              <a:rPr lang="en-US" b="1" dirty="0"/>
              <a:t>. . .                      </a:t>
            </a:r>
            <a:r>
              <a:rPr lang="en-US" dirty="0"/>
              <a:t>8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2638424"/>
            <a:ext cx="914400" cy="90487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066800" y="3090862"/>
            <a:ext cx="4038600" cy="1437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93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8" y="1423988"/>
            <a:ext cx="4086225" cy="4010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7975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0.37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5571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3167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0764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0764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0764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0764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2399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63167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6545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2326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5571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0.31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24035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0.45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28107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0.45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47975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0.04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75671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0.08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600" y="6286647"/>
            <a:ext cx="120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Yao Lu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4032" y="152400"/>
            <a:ext cx="3419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Numeric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41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8" y="611188"/>
            <a:ext cx="4086225" cy="401002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002662" y="1825625"/>
            <a:ext cx="438912" cy="2926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936112" y="1971929"/>
            <a:ext cx="320040" cy="1645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002662" y="2921000"/>
            <a:ext cx="420624" cy="1828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936112" y="3039872"/>
            <a:ext cx="365760" cy="640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082643" y="1891919"/>
            <a:ext cx="283464" cy="2011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082643" y="2884424"/>
            <a:ext cx="182880" cy="2194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945762" y="3076448"/>
            <a:ext cx="146304" cy="9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945762" y="2093087"/>
            <a:ext cx="146304" cy="2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002662" y="925798"/>
            <a:ext cx="365760" cy="2743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936112" y="1053814"/>
            <a:ext cx="146304" cy="1463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002662" y="3679666"/>
            <a:ext cx="274320" cy="3657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936112" y="3880834"/>
            <a:ext cx="164592" cy="1645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flipV="1">
            <a:off x="3945762" y="3993896"/>
            <a:ext cx="18288" cy="2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945762" y="1200118"/>
            <a:ext cx="91440" cy="2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082643" y="1026382"/>
            <a:ext cx="192024" cy="2011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082643" y="3801872"/>
            <a:ext cx="265176" cy="1828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134100" y="1524000"/>
            <a:ext cx="2286000" cy="228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cxnSpLocks/>
            <a:stCxn id="37" idx="2"/>
            <a:endCxn id="37" idx="6"/>
          </p:cNvCxnSpPr>
          <p:nvPr/>
        </p:nvCxnSpPr>
        <p:spPr>
          <a:xfrm>
            <a:off x="6134100" y="26670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  <a:stCxn id="37" idx="0"/>
            <a:endCxn id="37" idx="4"/>
          </p:cNvCxnSpPr>
          <p:nvPr/>
        </p:nvCxnSpPr>
        <p:spPr>
          <a:xfrm>
            <a:off x="7277100" y="1524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  <a:stCxn id="37" idx="1"/>
            <a:endCxn id="37" idx="5"/>
          </p:cNvCxnSpPr>
          <p:nvPr/>
        </p:nvCxnSpPr>
        <p:spPr>
          <a:xfrm>
            <a:off x="6468877" y="18587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  <a:stCxn id="37" idx="7"/>
            <a:endCxn id="37" idx="3"/>
          </p:cNvCxnSpPr>
          <p:nvPr/>
        </p:nvCxnSpPr>
        <p:spPr>
          <a:xfrm flipH="1">
            <a:off x="6468877" y="18587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row: Right 51"/>
          <p:cNvSpPr/>
          <p:nvPr/>
        </p:nvSpPr>
        <p:spPr>
          <a:xfrm>
            <a:off x="4963927" y="2336800"/>
            <a:ext cx="622300" cy="703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Partial Circle 59"/>
          <p:cNvSpPr/>
          <p:nvPr/>
        </p:nvSpPr>
        <p:spPr>
          <a:xfrm rot="5400000">
            <a:off x="6468877" y="1805939"/>
            <a:ext cx="1645920" cy="1645920"/>
          </a:xfrm>
          <a:prstGeom prst="pie">
            <a:avLst>
              <a:gd name="adj1" fmla="val 10808887"/>
              <a:gd name="adj2" fmla="val 135254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Partial Circle 64"/>
          <p:cNvSpPr/>
          <p:nvPr/>
        </p:nvSpPr>
        <p:spPr>
          <a:xfrm rot="5400000">
            <a:off x="6726581" y="2105660"/>
            <a:ext cx="1097280" cy="1097280"/>
          </a:xfrm>
          <a:prstGeom prst="pie">
            <a:avLst>
              <a:gd name="adj1" fmla="val 13616669"/>
              <a:gd name="adj2" fmla="val 16236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3107" y="4800600"/>
            <a:ext cx="3316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Orientations in each of</a:t>
            </a:r>
          </a:p>
          <a:p>
            <a:r>
              <a:rPr lang="en-US" sz="2400" dirty="0"/>
              <a:t>the 16 pixels of the cell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3822" y="4191000"/>
            <a:ext cx="31065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orientations all</a:t>
            </a:r>
          </a:p>
          <a:p>
            <a:r>
              <a:rPr lang="en-US" sz="2400" dirty="0"/>
              <a:t>ended up in two bins:</a:t>
            </a:r>
          </a:p>
          <a:p>
            <a:r>
              <a:rPr lang="en-US" sz="2400" dirty="0"/>
              <a:t>11 in one bin, 5 in the</a:t>
            </a:r>
          </a:p>
          <a:p>
            <a:r>
              <a:rPr lang="en-US" sz="2400" dirty="0"/>
              <a:t>other. (rough count)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4774" y="5955268"/>
            <a:ext cx="17705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5 11 0 0 0 0 0 0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915983B-4C1B-46B8-BD0D-C21271A52BD5}"/>
                  </a:ext>
                </a:extLst>
              </p14:cNvPr>
              <p14:cNvContentPartPr/>
              <p14:nvPr/>
            </p14:nvContentPartPr>
            <p14:xfrm>
              <a:off x="5514120" y="1035720"/>
              <a:ext cx="3172680" cy="5356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915983B-4C1B-46B8-BD0D-C21271A52B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4760" y="1026360"/>
                <a:ext cx="3191400" cy="537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0936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1506" y="841043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Full version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Start with a 16x16 window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(256 pixels)</a:t>
            </a: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Divide the 16x16 window into a 4x4 grid of cells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(16 cells)</a:t>
            </a: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Compute an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orientation histogram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for each cell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16 cells * 8 orientations = 128 dimensional descriptor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Threshold normalize the descriptor: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/>
              <a:t>SIFT descriptor</a:t>
            </a:r>
          </a:p>
        </p:txBody>
      </p:sp>
      <p:sp>
        <p:nvSpPr>
          <p:cNvPr id="68613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59050" y="6411913"/>
            <a:ext cx="368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Adapted from slide by David Lowe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1600" y="4800600"/>
            <a:ext cx="5791200" cy="914610"/>
            <a:chOff x="1371600" y="3733164"/>
            <a:chExt cx="5791200" cy="914610"/>
          </a:xfrm>
        </p:grpSpPr>
        <p:cxnSp>
          <p:nvCxnSpPr>
            <p:cNvPr id="7" name="Straight Arrow Connector 13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 flipV="1">
              <a:off x="1371600" y="4642259"/>
              <a:ext cx="5791200" cy="39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tangle 2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371600" y="3733164"/>
              <a:ext cx="228600" cy="91302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9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00200" y="4190469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0" name="Rectangle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28800" y="4038600"/>
              <a:ext cx="228600" cy="60758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57400" y="4567089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2" name="Rectangle 1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86000" y="4414402"/>
              <a:ext cx="228600" cy="23178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3" name="Rectangl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514600" y="4567089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4" name="Rectangle 2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743200" y="4342904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5" name="Rectangle 2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71800" y="4342904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99906" y="4038599"/>
              <a:ext cx="228600" cy="60500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428506" y="4187890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57106" y="3733164"/>
              <a:ext cx="228600" cy="91044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85706" y="4564510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14306" y="4340325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42906" y="4564510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571506" y="4190469"/>
              <a:ext cx="228600" cy="4531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00106" y="4340325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027718" y="3962399"/>
              <a:ext cx="228600" cy="67986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56318" y="4186544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484918" y="4338979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713518" y="4563164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942118" y="4338979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2" name="Rectangle 1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70718" y="4563164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" name="Rectangle 2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399318" y="3962399"/>
              <a:ext cx="228600" cy="6798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4" name="Rectangle 2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627918" y="4338979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 bwMode="auto">
          <a:xfrm>
            <a:off x="1371600" y="4800600"/>
            <a:ext cx="579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914400" y="46101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03" y="3200400"/>
            <a:ext cx="1873297" cy="101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04" y="3192582"/>
            <a:ext cx="1567788" cy="59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2968" y="3317544"/>
            <a:ext cx="1674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such that: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543800" y="1371600"/>
            <a:ext cx="10668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077200" y="13716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8343331" y="13716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7848600" y="1360227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3" idx="1"/>
          </p:cNvCxnSpPr>
          <p:nvPr/>
        </p:nvCxnSpPr>
        <p:spPr bwMode="auto">
          <a:xfrm>
            <a:off x="7543800" y="1828800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7543800" y="1633182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7543800" y="2092657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BD9DCFD-089A-4396-A3D4-ED340B5DF491}"/>
                  </a:ext>
                </a:extLst>
              </p14:cNvPr>
              <p14:cNvContentPartPr/>
              <p14:nvPr/>
            </p14:nvContentPartPr>
            <p14:xfrm>
              <a:off x="2420640" y="2204640"/>
              <a:ext cx="4901040" cy="19846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BD9DCFD-089A-4396-A3D4-ED340B5DF49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11280" y="2195280"/>
                <a:ext cx="4919760" cy="200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8666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SIFT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31240" y="1322658"/>
            <a:ext cx="7772400" cy="28194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Extraordinarily robust matching technique</a:t>
            </a:r>
          </a:p>
          <a:p>
            <a:pPr lvl="1"/>
            <a:r>
              <a:rPr lang="en-US" sz="1800" dirty="0"/>
              <a:t>Can handle changes in viewpoint</a:t>
            </a:r>
          </a:p>
          <a:p>
            <a:pPr lvl="2"/>
            <a:r>
              <a:rPr lang="en-US" sz="1600" dirty="0"/>
              <a:t>Up to about 30 degree out of plane rotation</a:t>
            </a:r>
          </a:p>
          <a:p>
            <a:pPr lvl="1"/>
            <a:r>
              <a:rPr lang="en-US" sz="1800" dirty="0"/>
              <a:t>Can handle significant changes in illumination</a:t>
            </a:r>
          </a:p>
          <a:p>
            <a:pPr lvl="2"/>
            <a:r>
              <a:rPr lang="en-US" sz="1600" dirty="0"/>
              <a:t>Sometimes even day vs. night (below)</a:t>
            </a:r>
          </a:p>
          <a:p>
            <a:pPr lvl="1"/>
            <a:r>
              <a:rPr lang="en-US" sz="1800" dirty="0"/>
              <a:t>Fast and efficient—can run in real time</a:t>
            </a:r>
          </a:p>
          <a:p>
            <a:pPr lvl="1"/>
            <a:r>
              <a:rPr lang="en-US" sz="1800" dirty="0"/>
              <a:t>Various code available</a:t>
            </a:r>
          </a:p>
          <a:p>
            <a:pPr lvl="2"/>
            <a:r>
              <a:rPr lang="en-US" sz="1100" dirty="0">
                <a:hlinkClick r:id="rId7"/>
              </a:rPr>
              <a:t>http://www.cs.ubc.ca/~lowe/keypoints/</a:t>
            </a:r>
            <a:endParaRPr lang="en-US" sz="1100" dirty="0"/>
          </a:p>
          <a:p>
            <a:pPr lvl="2"/>
            <a:endParaRPr lang="en-US" sz="1100" dirty="0"/>
          </a:p>
        </p:txBody>
      </p:sp>
      <p:pic>
        <p:nvPicPr>
          <p:cNvPr id="69636" name="Picture 2" descr="http://www.cs.washington.edu/homes/snavely/outgoing/test/1a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30" y="4124960"/>
            <a:ext cx="3645770" cy="273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4" descr="http://www.cs.washington.edu/homes/snavely/outgoing/test/2a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30" y="4187778"/>
            <a:ext cx="3645770" cy="27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B97767-F10F-4790-9AEF-8826056DD89B}"/>
                  </a:ext>
                </a:extLst>
              </p14:cNvPr>
              <p14:cNvContentPartPr/>
              <p14:nvPr/>
            </p14:nvContentPartPr>
            <p14:xfrm>
              <a:off x="2999520" y="1967760"/>
              <a:ext cx="3886560" cy="1245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B97767-F10F-4790-9AEF-8826056DD89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90160" y="1958400"/>
                <a:ext cx="3905280" cy="126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6482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81300" y="5910263"/>
            <a:ext cx="36195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NASA Mars Rover images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with SIFT feature matches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Figure by Noah Snavely</a:t>
            </a:r>
          </a:p>
        </p:txBody>
      </p:sp>
      <p:sp>
        <p:nvSpPr>
          <p:cNvPr id="92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US" sz="2400" dirty="0"/>
          </a:p>
        </p:txBody>
      </p:sp>
      <p:sp>
        <p:nvSpPr>
          <p:cNvPr id="2" name="Oval 1"/>
          <p:cNvSpPr/>
          <p:nvPr/>
        </p:nvSpPr>
        <p:spPr bwMode="auto">
          <a:xfrm>
            <a:off x="141027" y="1394346"/>
            <a:ext cx="29718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019800" y="5086493"/>
            <a:ext cx="29718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4496-F575-41DE-9549-53E961162757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55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820738" y="3436938"/>
            <a:ext cx="7485062" cy="2663825"/>
            <a:chOff x="0" y="0"/>
            <a:chExt cx="4715" cy="1678"/>
          </a:xfrm>
        </p:grpSpPr>
        <p:pic>
          <p:nvPicPr>
            <p:cNvPr id="16385" name="Picture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0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6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 rIns="132080"/>
          <a:lstStyle/>
          <a:p>
            <a:r>
              <a:rPr lang="en-US"/>
              <a:t>Matching with Features</a:t>
            </a: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838200" y="1219200"/>
            <a:ext cx="7086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Detect feature points in both images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31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 rIns="132080"/>
          <a:lstStyle/>
          <a:p>
            <a:r>
              <a:rPr lang="en-US"/>
              <a:t>Matching with Features</a:t>
            </a: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838200" y="1219200"/>
            <a:ext cx="7086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Detect feature points in both images</a:t>
            </a:r>
          </a:p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Find corresponding pairs</a:t>
            </a:r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822325" y="3436938"/>
            <a:ext cx="7485063" cy="2663825"/>
            <a:chOff x="0" y="0"/>
            <a:chExt cx="4715" cy="1678"/>
          </a:xfrm>
        </p:grpSpPr>
        <p:pic>
          <p:nvPicPr>
            <p:cNvPr id="17411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0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2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 rot="10800000" flipH="1">
              <a:off x="1536" y="504"/>
              <a:ext cx="1200" cy="96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2130" y="674"/>
              <a:ext cx="1144" cy="9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 rot="10800000" flipH="1">
              <a:off x="1810" y="1368"/>
              <a:ext cx="1070" cy="90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 rot="10800000" flipH="1">
              <a:off x="2098" y="1080"/>
              <a:ext cx="1094" cy="26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 rot="10800000" flipH="1">
              <a:off x="1634" y="816"/>
              <a:ext cx="1150" cy="82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86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B2D9D-C47B-4409-B1AC-ECE33515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find correspondences?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55211-D0B6-4716-9E97-ED0EC8A4F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the descriptors from each image into vectors and match them</a:t>
            </a:r>
          </a:p>
          <a:p>
            <a:r>
              <a:rPr lang="en-US" dirty="0"/>
              <a:t>How do you compare two descriptors?</a:t>
            </a:r>
          </a:p>
          <a:p>
            <a:r>
              <a:rPr lang="en-US" dirty="0"/>
              <a:t>Vector distance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L1-Distance(A,B) = </a:t>
            </a:r>
            <a:r>
              <a:rPr lang="el-GR" b="1" dirty="0">
                <a:solidFill>
                  <a:srgbClr val="FF0000"/>
                </a:solidFill>
              </a:rPr>
              <a:t>Σ</a:t>
            </a:r>
            <a:r>
              <a:rPr lang="en-US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|a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- b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|</a:t>
            </a:r>
          </a:p>
          <a:p>
            <a:pPr lvl="1"/>
            <a:r>
              <a:rPr lang="en-US" dirty="0"/>
              <a:t>L2-Distance(A,B) = </a:t>
            </a:r>
            <a:r>
              <a:rPr lang="el-GR" b="1" dirty="0"/>
              <a:t>Σ</a:t>
            </a:r>
            <a:r>
              <a:rPr lang="en-US" baseline="-25000" dirty="0" err="1"/>
              <a:t>i</a:t>
            </a:r>
            <a:r>
              <a:rPr lang="en-US" b="1" dirty="0"/>
              <a:t>  </a:t>
            </a:r>
            <a:r>
              <a:rPr lang="en-US" dirty="0"/>
              <a:t>sqrt( a</a:t>
            </a:r>
            <a:r>
              <a:rPr lang="en-US" baseline="-25000" dirty="0"/>
              <a:t>i</a:t>
            </a:r>
            <a:r>
              <a:rPr lang="en-US" baseline="30000" dirty="0"/>
              <a:t>2</a:t>
            </a:r>
            <a:r>
              <a:rPr lang="en-US" dirty="0"/>
              <a:t> –b</a:t>
            </a:r>
            <a:r>
              <a:rPr lang="en-US" baseline="-25000" dirty="0"/>
              <a:t>i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cosine distance (angle between 2 vectors)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1970F-F5CC-4460-B46C-E46712E4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A1616BA-D254-4DFB-B3E5-7EE528B67151}"/>
                  </a:ext>
                </a:extLst>
              </p14:cNvPr>
              <p14:cNvContentPartPr/>
              <p14:nvPr/>
            </p14:nvContentPartPr>
            <p14:xfrm>
              <a:off x="1449000" y="5612400"/>
              <a:ext cx="3716640" cy="877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A1616BA-D254-4DFB-B3E5-7EE528B671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9640" y="5603040"/>
                <a:ext cx="3735360" cy="89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3392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4E9C-A1F7-44A7-91E6-A9D96A37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best matches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1195-64E4-4916-96F5-CED0FA57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162401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each descriptor a in A, find its best match b in 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store it in a vector of matches</a:t>
            </a:r>
          </a:p>
          <a:p>
            <a:r>
              <a:rPr lang="en-US" dirty="0"/>
              <a:t>Note: this is abstract; see code for details.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1E811-431C-42F4-8E3A-2C98BD1B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C1D59F-B964-464E-805A-678F8BF5971A}"/>
              </a:ext>
            </a:extLst>
          </p:cNvPr>
          <p:cNvSpPr/>
          <p:nvPr/>
        </p:nvSpPr>
        <p:spPr>
          <a:xfrm>
            <a:off x="1645920" y="2667793"/>
            <a:ext cx="934720" cy="2438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130141-23FE-4C91-8FFD-959833BD6A19}"/>
              </a:ext>
            </a:extLst>
          </p:cNvPr>
          <p:cNvSpPr/>
          <p:nvPr/>
        </p:nvSpPr>
        <p:spPr>
          <a:xfrm>
            <a:off x="3312160" y="2663506"/>
            <a:ext cx="934720" cy="2438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36B26D-6B5E-4D2B-A414-A93A4E61ECAA}"/>
              </a:ext>
            </a:extLst>
          </p:cNvPr>
          <p:cNvSpPr/>
          <p:nvPr/>
        </p:nvSpPr>
        <p:spPr>
          <a:xfrm>
            <a:off x="1645920" y="3272393"/>
            <a:ext cx="934720" cy="28448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8B361C-6A12-42A9-BC07-0DACA6039600}"/>
              </a:ext>
            </a:extLst>
          </p:cNvPr>
          <p:cNvSpPr/>
          <p:nvPr/>
        </p:nvSpPr>
        <p:spPr>
          <a:xfrm>
            <a:off x="3312160" y="4054713"/>
            <a:ext cx="934720" cy="2844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77C4FF-1786-4C05-BC25-6BE5672D9BE8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2580640" y="3414633"/>
            <a:ext cx="731520" cy="782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7DF4036-AA40-46E1-AEFC-B24C67036438}"/>
              </a:ext>
            </a:extLst>
          </p:cNvPr>
          <p:cNvSpPr/>
          <p:nvPr/>
        </p:nvSpPr>
        <p:spPr>
          <a:xfrm>
            <a:off x="5455920" y="2663506"/>
            <a:ext cx="1198880" cy="2442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4C8E13-3751-449B-82FC-857F8FCEF2E4}"/>
              </a:ext>
            </a:extLst>
          </p:cNvPr>
          <p:cNvSpPr txBox="1"/>
          <p:nvPr/>
        </p:nvSpPr>
        <p:spPr>
          <a:xfrm>
            <a:off x="1267460" y="3229967"/>
            <a:ext cx="20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0C1AA1-3E4F-4185-A476-137B7E04D168}"/>
              </a:ext>
            </a:extLst>
          </p:cNvPr>
          <p:cNvSpPr txBox="1"/>
          <p:nvPr/>
        </p:nvSpPr>
        <p:spPr>
          <a:xfrm>
            <a:off x="4246880" y="3972560"/>
            <a:ext cx="32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8ADBB0-F50B-4E5F-9A79-A02DA574ABA4}"/>
              </a:ext>
            </a:extLst>
          </p:cNvPr>
          <p:cNvSpPr txBox="1"/>
          <p:nvPr/>
        </p:nvSpPr>
        <p:spPr>
          <a:xfrm>
            <a:off x="5455920" y="2667793"/>
            <a:ext cx="1198881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  </a:t>
            </a:r>
            <a:r>
              <a:rPr lang="en-US" sz="2400" dirty="0" err="1"/>
              <a:t>i</a:t>
            </a:r>
            <a:r>
              <a:rPr lang="en-US" sz="2400" dirty="0"/>
              <a:t>       j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12D959-22C2-40B7-B3DE-10233996A0FD}"/>
              </a:ext>
            </a:extLst>
          </p:cNvPr>
          <p:cNvSpPr txBox="1"/>
          <p:nvPr/>
        </p:nvSpPr>
        <p:spPr>
          <a:xfrm flipH="1">
            <a:off x="1844039" y="2256810"/>
            <a:ext cx="541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                              B                                         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7BDAE33-3425-42CD-8D17-24F4F4352524}"/>
                  </a:ext>
                </a:extLst>
              </p14:cNvPr>
              <p14:cNvContentPartPr/>
              <p14:nvPr/>
            </p14:nvContentPartPr>
            <p14:xfrm>
              <a:off x="1204200" y="2621520"/>
              <a:ext cx="6363000" cy="1873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7BDAE33-3425-42CD-8D17-24F4F43525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4840" y="2612160"/>
                <a:ext cx="6381720" cy="189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833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Picture 10"/>
          <p:cNvPicPr/>
          <p:nvPr/>
        </p:nvPicPr>
        <p:blipFill>
          <a:blip r:embed="rId3"/>
          <a:stretch/>
        </p:blipFill>
        <p:spPr>
          <a:xfrm>
            <a:off x="534360" y="3505200"/>
            <a:ext cx="1655280" cy="1317240"/>
          </a:xfrm>
          <a:prstGeom prst="rect">
            <a:avLst/>
          </a:prstGeom>
          <a:ln w="9360">
            <a:noFill/>
          </a:ln>
        </p:spPr>
      </p:pic>
      <p:pic>
        <p:nvPicPr>
          <p:cNvPr id="452" name="Picture 17"/>
          <p:cNvPicPr/>
          <p:nvPr/>
        </p:nvPicPr>
        <p:blipFill>
          <a:blip r:embed="rId4"/>
          <a:srcRect l="8233" t="10319" r="50983" b="48759"/>
          <a:stretch/>
        </p:blipFill>
        <p:spPr>
          <a:xfrm>
            <a:off x="2581560" y="3543566"/>
            <a:ext cx="1618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3" name="Picture 18"/>
          <p:cNvPicPr/>
          <p:nvPr/>
        </p:nvPicPr>
        <p:blipFill>
          <a:blip r:embed="rId4"/>
          <a:srcRect l="7510" t="59252" r="49461"/>
          <a:stretch/>
        </p:blipFill>
        <p:spPr>
          <a:xfrm>
            <a:off x="6704205" y="3559612"/>
            <a:ext cx="1699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4" name="Picture 19"/>
          <p:cNvPicPr/>
          <p:nvPr/>
        </p:nvPicPr>
        <p:blipFill>
          <a:blip r:embed="rId4"/>
          <a:srcRect l="57798" t="59252"/>
          <a:stretch/>
        </p:blipFill>
        <p:spPr>
          <a:xfrm>
            <a:off x="4668840" y="3559612"/>
            <a:ext cx="1672920" cy="1294920"/>
          </a:xfrm>
          <a:prstGeom prst="rect">
            <a:avLst/>
          </a:prstGeom>
          <a:ln w="9360">
            <a:noFill/>
          </a:ln>
        </p:spPr>
      </p:pic>
      <p:sp>
        <p:nvSpPr>
          <p:cNvPr id="455" name="CustomShape 1"/>
          <p:cNvSpPr/>
          <p:nvPr/>
        </p:nvSpPr>
        <p:spPr>
          <a:xfrm>
            <a:off x="0" y="152280"/>
            <a:ext cx="8610600" cy="533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 dirty="0">
                <a:solidFill>
                  <a:srgbClr val="000000"/>
                </a:solidFill>
                <a:latin typeface="Calibri"/>
              </a:rPr>
              <a:t>Second Moment Matrix or </a:t>
            </a:r>
            <a:r>
              <a:rPr lang="en-US" sz="4000" strike="noStrike" dirty="0">
                <a:solidFill>
                  <a:srgbClr val="FF0000"/>
                </a:solidFill>
                <a:latin typeface="Calibri"/>
              </a:rPr>
              <a:t>H</a:t>
            </a:r>
            <a:r>
              <a:rPr lang="en-US" sz="4000" strike="noStrike" dirty="0">
                <a:solidFill>
                  <a:srgbClr val="000000"/>
                </a:solidFill>
                <a:latin typeface="Calibri"/>
              </a:rPr>
              <a:t>arris Matrix</a:t>
            </a:r>
            <a:endParaRPr dirty="0"/>
          </a:p>
        </p:txBody>
      </p:sp>
      <p:sp>
        <p:nvSpPr>
          <p:cNvPr id="456" name="CustomShape 2"/>
          <p:cNvSpPr/>
          <p:nvPr/>
        </p:nvSpPr>
        <p:spPr>
          <a:xfrm>
            <a:off x="959417" y="2438280"/>
            <a:ext cx="7813440" cy="943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2 x 2 matrix of image derivatives smoothed by Gaussian weights.</a:t>
            </a:r>
            <a:endParaRPr dirty="0"/>
          </a:p>
        </p:txBody>
      </p:sp>
      <p:sp>
        <p:nvSpPr>
          <p:cNvPr id="457" name="CustomShape 3"/>
          <p:cNvSpPr/>
          <p:nvPr/>
        </p:nvSpPr>
        <p:spPr>
          <a:xfrm>
            <a:off x="701829" y="5192932"/>
            <a:ext cx="1496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Notation:</a:t>
            </a:r>
            <a:endParaRPr dirty="0"/>
          </a:p>
        </p:txBody>
      </p:sp>
      <p:pic>
        <p:nvPicPr>
          <p:cNvPr id="459" name="Picture 458"/>
          <p:cNvPicPr/>
          <p:nvPr/>
        </p:nvPicPr>
        <p:blipFill>
          <a:blip r:embed="rId5"/>
          <a:stretch/>
        </p:blipFill>
        <p:spPr>
          <a:xfrm>
            <a:off x="2668954" y="4838486"/>
            <a:ext cx="1422360" cy="977760"/>
          </a:xfrm>
          <a:prstGeom prst="rect">
            <a:avLst/>
          </a:prstGeom>
          <a:ln>
            <a:noFill/>
          </a:ln>
        </p:spPr>
      </p:pic>
      <p:pic>
        <p:nvPicPr>
          <p:cNvPr id="460" name="Picture 459"/>
          <p:cNvPicPr/>
          <p:nvPr/>
        </p:nvPicPr>
        <p:blipFill>
          <a:blip r:embed="rId6"/>
          <a:stretch/>
        </p:blipFill>
        <p:spPr>
          <a:xfrm>
            <a:off x="4737240" y="4854532"/>
            <a:ext cx="1460520" cy="1041480"/>
          </a:xfrm>
          <a:prstGeom prst="rect">
            <a:avLst/>
          </a:prstGeom>
          <a:ln>
            <a:noFill/>
          </a:ln>
        </p:spPr>
      </p:pic>
      <p:pic>
        <p:nvPicPr>
          <p:cNvPr id="461" name="Picture 460"/>
          <p:cNvPicPr/>
          <p:nvPr/>
        </p:nvPicPr>
        <p:blipFill>
          <a:blip r:embed="rId7"/>
          <a:stretch/>
        </p:blipFill>
        <p:spPr>
          <a:xfrm>
            <a:off x="6442845" y="4854532"/>
            <a:ext cx="2222640" cy="104148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3649" y="5787242"/>
            <a:ext cx="8694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First compute I</a:t>
            </a:r>
            <a:r>
              <a:rPr lang="en-US" sz="2400" baseline="-25000" dirty="0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, and I</a:t>
            </a:r>
            <a:r>
              <a:rPr lang="en-US" sz="2400" baseline="-25000" dirty="0">
                <a:solidFill>
                  <a:srgbClr val="FF0000"/>
                </a:solidFill>
              </a:rPr>
              <a:t>x 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</a:rPr>
              <a:t>, 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baseline="-25000" dirty="0">
                <a:solidFill>
                  <a:srgbClr val="FF0000"/>
                </a:solidFill>
              </a:rPr>
              <a:t>,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x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; then apply Gaussian to each.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0101" y="1156764"/>
            <a:ext cx="36423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| 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 </a:t>
            </a:r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baseline="-25000" dirty="0">
                <a:solidFill>
                  <a:srgbClr val="FF0000"/>
                </a:solidFill>
              </a:rPr>
              <a:t>x 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x</a:t>
            </a:r>
            <a:r>
              <a:rPr lang="en-US" sz="3200" dirty="0"/>
              <a:t>    </a:t>
            </a:r>
            <a:r>
              <a:rPr lang="el-GR" sz="3200" dirty="0"/>
              <a:t>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baseline="-25000" dirty="0">
                <a:solidFill>
                  <a:srgbClr val="FF0000"/>
                </a:solidFill>
              </a:rPr>
              <a:t>x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/>
              <a:t> |</a:t>
            </a:r>
          </a:p>
          <a:p>
            <a:r>
              <a:rPr lang="en-US" sz="3200" dirty="0"/>
              <a:t>| </a:t>
            </a:r>
            <a:r>
              <a:rPr lang="el-GR" sz="3200" dirty="0"/>
              <a:t>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baseline="-25000" dirty="0">
                <a:solidFill>
                  <a:srgbClr val="FF0000"/>
                </a:solidFill>
              </a:rPr>
              <a:t>x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/>
              <a:t>    </a:t>
            </a:r>
            <a:r>
              <a:rPr lang="el-GR" sz="3200" dirty="0"/>
              <a:t>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/>
              <a:t> |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FD3DA-02A0-4D1F-8112-8751426F4EDF}"/>
              </a:ext>
            </a:extLst>
          </p:cNvPr>
          <p:cNvSpPr txBox="1"/>
          <p:nvPr/>
        </p:nvSpPr>
        <p:spPr>
          <a:xfrm>
            <a:off x="1362000" y="1410835"/>
            <a:ext cx="739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 =</a:t>
            </a:r>
          </a:p>
        </p:txBody>
      </p:sp>
    </p:spTree>
    <p:extLst>
      <p:ext uri="{BB962C8B-B14F-4D97-AF65-F5344CB8AC3E}">
        <p14:creationId xmlns:p14="http://schemas.microsoft.com/office/powerpoint/2010/main" val="22041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 rIns="132080"/>
          <a:lstStyle/>
          <a:p>
            <a:r>
              <a:rPr lang="en-US"/>
              <a:t>Matching with Features</a:t>
            </a: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838200" y="1219200"/>
            <a:ext cx="83058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Detect feature points in both images</a:t>
            </a:r>
          </a:p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Find corresponding pairs</a:t>
            </a:r>
          </a:p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Use these matching pairs to align images. </a:t>
            </a:r>
            <a:endParaRPr lang="en-US" sz="2800" dirty="0">
              <a:solidFill>
                <a:srgbClr val="FF0000"/>
              </a:solidFill>
              <a:ea typeface="ＭＳ Ｐゴシック" charset="0"/>
              <a:cs typeface="Times New Roman" charset="0"/>
            </a:endParaRPr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6" y="3733800"/>
            <a:ext cx="569118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74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54229" y="382406"/>
            <a:ext cx="8229600" cy="5135563"/>
          </a:xfrm>
        </p:spPr>
        <p:txBody>
          <a:bodyPr/>
          <a:lstStyle/>
          <a:p>
            <a:r>
              <a:rPr lang="en-US" dirty="0"/>
              <a:t>Larger Goal: Combine two or more overlapping images to make one larger image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581400" y="33528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 example</a:t>
            </a:r>
          </a:p>
        </p:txBody>
      </p:sp>
      <p:grpSp>
        <p:nvGrpSpPr>
          <p:cNvPr id="18437" name="Group 24"/>
          <p:cNvGrpSpPr>
            <a:grpSpLocks/>
          </p:cNvGrpSpPr>
          <p:nvPr/>
        </p:nvGrpSpPr>
        <p:grpSpPr bwMode="auto">
          <a:xfrm>
            <a:off x="3028950" y="2254250"/>
            <a:ext cx="5797550" cy="1022350"/>
            <a:chOff x="2012" y="1200"/>
            <a:chExt cx="3652" cy="644"/>
          </a:xfrm>
        </p:grpSpPr>
        <p:pic>
          <p:nvPicPr>
            <p:cNvPr id="18440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1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2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3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4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5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6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8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6249988" y="6488113"/>
            <a:ext cx="2894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Slide credit: </a:t>
            </a:r>
            <a:r>
              <a:rPr lang="en-US">
                <a:hlinkClick r:id="rId10"/>
              </a:rPr>
              <a:t>Vaibhav Vaish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5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</a:t>
            </a:r>
            <a:r>
              <a:rPr lang="en-US" dirty="0">
                <a:solidFill>
                  <a:srgbClr val="0000CC"/>
                </a:solidFill>
              </a:rPr>
              <a:t>sequence of images </a:t>
            </a:r>
            <a:r>
              <a:rPr lang="en-US" dirty="0"/>
              <a:t>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/>
              <a:t>(Rotate the camera about its optical center)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>
                <a:solidFill>
                  <a:srgbClr val="0000CC"/>
                </a:solidFill>
              </a:rPr>
              <a:t>transformation</a:t>
            </a:r>
            <a:r>
              <a:rPr lang="en-US" dirty="0"/>
              <a:t>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Shift the second image </a:t>
            </a:r>
            <a:r>
              <a:rPr lang="en-US" dirty="0"/>
              <a:t>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Blend</a:t>
            </a:r>
            <a:r>
              <a:rPr lang="en-US" dirty="0"/>
              <a:t>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0C5D5B7-2AB8-4E2D-A620-17671E25F537}"/>
                  </a:ext>
                </a:extLst>
              </p14:cNvPr>
              <p14:cNvContentPartPr/>
              <p14:nvPr/>
            </p14:nvContentPartPr>
            <p14:xfrm>
              <a:off x="6600960" y="5398920"/>
              <a:ext cx="851400" cy="112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0C5D5B7-2AB8-4E2D-A620-17671E25F5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91600" y="5389560"/>
                <a:ext cx="870120" cy="13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453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343282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1. Take a sequence of images from the same position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4607"/>
            <a:ext cx="8229600" cy="4525963"/>
          </a:xfrm>
          <a:ln/>
        </p:spPr>
        <p:txBody>
          <a:bodyPr rIns="132080"/>
          <a:lstStyle/>
          <a:p>
            <a:pPr marL="1182688" lvl="2">
              <a:buClr>
                <a:srgbClr val="000000"/>
              </a:buClr>
            </a:pPr>
            <a:r>
              <a:rPr lang="en-US" dirty="0"/>
              <a:t>Rotate the camera about its optical center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16076" y="3107382"/>
            <a:ext cx="5797550" cy="1022350"/>
            <a:chOff x="2012" y="1200"/>
            <a:chExt cx="3652" cy="644"/>
          </a:xfrm>
        </p:grpSpPr>
        <p:pic>
          <p:nvPicPr>
            <p:cNvPr id="6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01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2. Compute transformation between images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/>
              <a:t>Extract interest points</a:t>
            </a:r>
          </a:p>
          <a:p>
            <a:pPr marL="382588" indent="-342900"/>
            <a:r>
              <a:rPr lang="en-US" sz="2400" dirty="0"/>
              <a:t>Find Matches</a:t>
            </a:r>
          </a:p>
          <a:p>
            <a:pPr marL="382588" indent="-342900"/>
            <a:r>
              <a:rPr lang="en-US" sz="2400" dirty="0"/>
              <a:t>Compute transformation</a:t>
            </a:r>
          </a:p>
        </p:txBody>
      </p:sp>
      <p:pic>
        <p:nvPicPr>
          <p:cNvPr id="12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52" y="3246821"/>
            <a:ext cx="2472519" cy="3289881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5" y="3246821"/>
            <a:ext cx="2459315" cy="32723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556000" y="4957379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26538" y="5066862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02607" y="5416331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3764454" y="5774066"/>
            <a:ext cx="245241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3025227" y="3622949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2259723" y="461025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2088053" y="4957379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1965430" y="5764219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2117830" y="580844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2392856" y="584698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2580292" y="60606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3285358" y="62130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3662854" y="630111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1521410" y="5823476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Oval 27"/>
          <p:cNvSpPr/>
          <p:nvPr/>
        </p:nvSpPr>
        <p:spPr>
          <a:xfrm>
            <a:off x="1512652" y="3545923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2026321" y="3719949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Oval 29"/>
          <p:cNvSpPr/>
          <p:nvPr/>
        </p:nvSpPr>
        <p:spPr>
          <a:xfrm>
            <a:off x="3458779" y="3645664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7052053" y="4613490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41122" y="6343498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6032163" y="3645664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7237343" y="4032797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6962322" y="5091446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5732125" y="6098176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6086855" y="6276932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5992362" y="5737941"/>
            <a:ext cx="216563" cy="21984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7" name="Oval 56"/>
          <p:cNvSpPr/>
          <p:nvPr/>
        </p:nvSpPr>
        <p:spPr>
          <a:xfrm>
            <a:off x="6173566" y="6055167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8" name="Oval 57"/>
          <p:cNvSpPr/>
          <p:nvPr/>
        </p:nvSpPr>
        <p:spPr>
          <a:xfrm>
            <a:off x="5278016" y="63078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Oval 58"/>
          <p:cNvSpPr/>
          <p:nvPr/>
        </p:nvSpPr>
        <p:spPr>
          <a:xfrm>
            <a:off x="7256128" y="629559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Oval 61"/>
          <p:cNvSpPr/>
          <p:nvPr/>
        </p:nvSpPr>
        <p:spPr>
          <a:xfrm>
            <a:off x="5114684" y="3916860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3" name="Oval 62"/>
          <p:cNvSpPr/>
          <p:nvPr/>
        </p:nvSpPr>
        <p:spPr>
          <a:xfrm>
            <a:off x="6812521" y="3507302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4" name="Straight Arrow Connector 13"/>
          <p:cNvCxnSpPr>
            <a:stCxn id="2" idx="6"/>
            <a:endCxn id="15" idx="2"/>
          </p:cNvCxnSpPr>
          <p:nvPr/>
        </p:nvCxnSpPr>
        <p:spPr>
          <a:xfrm>
            <a:off x="3801241" y="5066862"/>
            <a:ext cx="1825297" cy="109483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6" idx="2"/>
          </p:cNvCxnSpPr>
          <p:nvPr/>
        </p:nvCxnSpPr>
        <p:spPr>
          <a:xfrm>
            <a:off x="3147848" y="5525814"/>
            <a:ext cx="2844514" cy="32205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9" idx="6"/>
            <a:endCxn id="52" idx="2"/>
          </p:cNvCxnSpPr>
          <p:nvPr/>
        </p:nvCxnSpPr>
        <p:spPr>
          <a:xfrm>
            <a:off x="3985171" y="3922492"/>
            <a:ext cx="3252172" cy="249899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710150" y="378289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2" name="Oval 71"/>
          <p:cNvSpPr/>
          <p:nvPr/>
        </p:nvSpPr>
        <p:spPr>
          <a:xfrm>
            <a:off x="3025227" y="57379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73" name="Straight Arrow Connector 72"/>
          <p:cNvCxnSpPr>
            <a:stCxn id="72" idx="6"/>
            <a:endCxn id="57" idx="2"/>
          </p:cNvCxnSpPr>
          <p:nvPr/>
        </p:nvCxnSpPr>
        <p:spPr>
          <a:xfrm>
            <a:off x="3198648" y="5825966"/>
            <a:ext cx="2974918" cy="317226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00936" y="2364818"/>
            <a:ext cx="4642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A9B3C25-E1CF-48E4-88EF-5C606B6131AF}"/>
                  </a:ext>
                </a:extLst>
              </p14:cNvPr>
              <p14:cNvContentPartPr/>
              <p14:nvPr/>
            </p14:nvContentPartPr>
            <p14:xfrm>
              <a:off x="4280400" y="2368440"/>
              <a:ext cx="3118320" cy="714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A9B3C25-E1CF-48E4-88EF-5C606B6131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1040" y="2359080"/>
                <a:ext cx="3137040" cy="73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98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9" grpId="0" animBg="1"/>
      <p:bldP spid="72" grpId="0" animBg="1"/>
      <p:bldP spid="7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3. Shift the images to overlap</a:t>
            </a:r>
          </a:p>
        </p:txBody>
      </p:sp>
      <p:pic>
        <p:nvPicPr>
          <p:cNvPr id="4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80" y="2071700"/>
            <a:ext cx="2472519" cy="3289881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83" y="2071700"/>
            <a:ext cx="2459315" cy="3272312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1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919E-6 -4.40611E-6 L -0.24766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4. Blend the two together to create a mosaic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25" descr="small-emla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3" r="36282"/>
          <a:stretch/>
        </p:blipFill>
        <p:spPr bwMode="auto">
          <a:xfrm>
            <a:off x="5280191" y="2388882"/>
            <a:ext cx="3363705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40131" y="2382174"/>
            <a:ext cx="2975151" cy="2500155"/>
            <a:chOff x="2096151" y="1325192"/>
            <a:chExt cx="2838531" cy="2376814"/>
          </a:xfrm>
        </p:grpSpPr>
        <p:pic>
          <p:nvPicPr>
            <p:cNvPr id="5" name="Picture 20" descr="small-P1010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151" y="1385257"/>
              <a:ext cx="1741159" cy="2316749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1" descr="small-P10100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821" y="1325192"/>
              <a:ext cx="1731861" cy="2304377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ight Arrow 2"/>
          <p:cNvSpPr/>
          <p:nvPr/>
        </p:nvSpPr>
        <p:spPr>
          <a:xfrm>
            <a:off x="3858620" y="3227771"/>
            <a:ext cx="1116331" cy="574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55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9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5. Repeat for all images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32779" y="2005415"/>
            <a:ext cx="5797550" cy="1022350"/>
            <a:chOff x="2012" y="1200"/>
            <a:chExt cx="3652" cy="644"/>
          </a:xfrm>
        </p:grpSpPr>
        <p:pic>
          <p:nvPicPr>
            <p:cNvPr id="5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" y="4063961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41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sequence of images 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/>
              <a:t>Rotate the camera about its optical center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Blend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531" y="229075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8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 interest points</a:t>
            </a:r>
          </a:p>
          <a:p>
            <a:r>
              <a:rPr lang="en-US" dirty="0"/>
              <a:t>Find good matches </a:t>
            </a:r>
          </a:p>
          <a:p>
            <a:r>
              <a:rPr lang="en-US" dirty="0"/>
              <a:t>Compute transformation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39" y="160020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31637" y="4108704"/>
            <a:ext cx="1847432" cy="2458153"/>
            <a:chOff x="1512653" y="3916303"/>
            <a:chExt cx="1969368" cy="2620399"/>
          </a:xfrm>
        </p:grpSpPr>
        <p:pic>
          <p:nvPicPr>
            <p:cNvPr id="44" name="Picture 20" descr="small-P10100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653" y="3916303"/>
              <a:ext cx="1969368" cy="2620399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Oval 45"/>
            <p:cNvSpPr/>
            <p:nvPr/>
          </p:nvSpPr>
          <p:spPr>
            <a:xfrm>
              <a:off x="2602277" y="5650336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233389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135721" y="5184707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061369" y="42387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99023" y="4135268"/>
            <a:ext cx="1787777" cy="2383718"/>
            <a:chOff x="4472792" y="3916303"/>
            <a:chExt cx="1958851" cy="2611818"/>
          </a:xfrm>
        </p:grpSpPr>
        <p:pic>
          <p:nvPicPr>
            <p:cNvPr id="45" name="Picture 21" descr="small-P1010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792" y="3916303"/>
              <a:ext cx="1958851" cy="2606405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47"/>
            <p:cNvSpPr/>
            <p:nvPr/>
          </p:nvSpPr>
          <p:spPr>
            <a:xfrm>
              <a:off x="5148742" y="5889939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797016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870298" y="5308093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4810027" y="43911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751727" y="3443590"/>
            <a:ext cx="529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Let’s assume we are given a set of good matching interest points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7039" y="212342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5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8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-US" dirty="0"/>
              <a:t>From HW3: </a:t>
            </a:r>
            <a:r>
              <a:rPr lang="en" dirty="0"/>
              <a:t>Structure matrix</a:t>
            </a:r>
            <a:endParaRPr dirty="0"/>
          </a:p>
        </p:txBody>
      </p:sp>
      <p:sp>
        <p:nvSpPr>
          <p:cNvPr id="389" name="Google Shape;389;p48"/>
          <p:cNvSpPr txBox="1">
            <a:spLocks noGrp="1"/>
          </p:cNvSpPr>
          <p:nvPr>
            <p:ph type="body" idx="1"/>
          </p:nvPr>
        </p:nvSpPr>
        <p:spPr>
          <a:xfrm>
            <a:off x="223800" y="162212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Weighted sum of gradient information</a:t>
            </a:r>
            <a:endParaRPr dirty="0">
              <a:solidFill>
                <a:schemeClr val="dk1"/>
              </a:solidFill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|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   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 |</a:t>
            </a:r>
            <a:endParaRPr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|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   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 |</a:t>
            </a:r>
            <a:endParaRPr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Use Gaussian weighting </a:t>
            </a:r>
          </a:p>
          <a:p>
            <a:pPr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Eigen vectors/values of this matrix summarize the distribution of the gradients nearby</a:t>
            </a:r>
            <a:endParaRPr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and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 are eigenvalues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and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 both small: no gradient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&gt;&gt;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: gradient in one direction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and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 similar: multiple gradient directions, corner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390" name="Google Shape;390;p48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EEEFA8-758B-49D4-9518-C91BBAAABD32}"/>
              </a:ext>
            </a:extLst>
          </p:cNvPr>
          <p:cNvSpPr txBox="1"/>
          <p:nvPr/>
        </p:nvSpPr>
        <p:spPr>
          <a:xfrm flipH="1">
            <a:off x="4871719" y="2335580"/>
            <a:ext cx="326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We’ll tell you how to store this!</a:t>
            </a:r>
          </a:p>
        </p:txBody>
      </p:sp>
    </p:spTree>
    <p:extLst>
      <p:ext uri="{BB962C8B-B14F-4D97-AF65-F5344CB8AC3E}">
        <p14:creationId xmlns:p14="http://schemas.microsoft.com/office/powerpoint/2010/main" val="82856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5181600" y="990600"/>
            <a:ext cx="1951038" cy="3973513"/>
            <a:chOff x="0" y="0"/>
            <a:chExt cx="1229" cy="2503"/>
          </a:xfrm>
        </p:grpSpPr>
        <p:sp>
          <p:nvSpPr>
            <p:cNvPr id="7170" name="Line 2"/>
            <p:cNvSpPr>
              <a:spLocks noChangeShapeType="1"/>
            </p:cNvSpPr>
            <p:nvPr/>
          </p:nvSpPr>
          <p:spPr bwMode="auto">
            <a:xfrm>
              <a:off x="0" y="0"/>
              <a:ext cx="1" cy="2448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/>
            </p:cNvSpPr>
            <p:nvPr/>
          </p:nvSpPr>
          <p:spPr bwMode="auto">
            <a:xfrm>
              <a:off x="367" y="2263"/>
              <a:ext cx="8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mosaic PP</a:t>
              </a:r>
            </a:p>
          </p:txBody>
        </p:sp>
        <p:sp>
          <p:nvSpPr>
            <p:cNvPr id="7172" name="Line 4"/>
            <p:cNvSpPr>
              <a:spLocks noChangeShapeType="1"/>
            </p:cNvSpPr>
            <p:nvPr/>
          </p:nvSpPr>
          <p:spPr bwMode="auto">
            <a:xfrm rot="10800000">
              <a:off x="48" y="2208"/>
              <a:ext cx="336" cy="19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2860675" y="1828800"/>
            <a:ext cx="1330325" cy="1255713"/>
            <a:chOff x="0" y="0"/>
            <a:chExt cx="837" cy="791"/>
          </a:xfrm>
        </p:grpSpPr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453" y="0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182" name="Group 14"/>
            <p:cNvGrpSpPr>
              <a:grpSpLocks/>
            </p:cNvGrpSpPr>
            <p:nvPr/>
          </p:nvGrpSpPr>
          <p:grpSpPr bwMode="auto">
            <a:xfrm rot="2160000">
              <a:off x="71" y="276"/>
              <a:ext cx="500" cy="407"/>
              <a:chOff x="0" y="0"/>
              <a:chExt cx="499" cy="407"/>
            </a:xfrm>
          </p:grpSpPr>
          <p:sp>
            <p:nvSpPr>
              <p:cNvPr id="7175" name="Freeform 7"/>
              <p:cNvSpPr>
                <a:spLocks/>
              </p:cNvSpPr>
              <p:nvPr/>
            </p:nvSpPr>
            <p:spPr bwMode="auto">
              <a:xfrm>
                <a:off x="185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 rot="-1380000">
                <a:off x="212" y="78"/>
                <a:ext cx="132" cy="149"/>
                <a:chOff x="0" y="0"/>
                <a:chExt cx="132" cy="149"/>
              </a:xfrm>
            </p:grpSpPr>
            <p:sp>
              <p:nvSpPr>
                <p:cNvPr id="7176" name="Freeform 8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77" name="AutoShape 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79" name="Line 11"/>
              <p:cNvSpPr>
                <a:spLocks noChangeShapeType="1"/>
              </p:cNvSpPr>
              <p:nvPr/>
            </p:nvSpPr>
            <p:spPr bwMode="auto">
              <a:xfrm>
                <a:off x="180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0" name="Oval 12"/>
              <p:cNvSpPr>
                <a:spLocks/>
              </p:cNvSpPr>
              <p:nvPr/>
            </p:nvSpPr>
            <p:spPr bwMode="auto">
              <a:xfrm rot="-3960000">
                <a:off x="249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1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200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>
            <a:normAutofit fontScale="92500"/>
          </a:bodyPr>
          <a:lstStyle/>
          <a:p>
            <a:pPr marL="382588" indent="-342900"/>
            <a:r>
              <a:rPr lang="en-US"/>
              <a:t>The mosaic has a natural interpretation in 3D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images are reprojected onto a common plane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mosaic is formed on this plane</a:t>
            </a:r>
          </a:p>
        </p:txBody>
      </p: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2935288" y="2286000"/>
            <a:ext cx="1179512" cy="919163"/>
            <a:chOff x="0" y="0"/>
            <a:chExt cx="742" cy="579"/>
          </a:xfrm>
        </p:grpSpPr>
        <p:grpSp>
          <p:nvGrpSpPr>
            <p:cNvPr id="7193" name="Group 25"/>
            <p:cNvGrpSpPr>
              <a:grpSpLocks/>
            </p:cNvGrpSpPr>
            <p:nvPr/>
          </p:nvGrpSpPr>
          <p:grpSpPr bwMode="auto">
            <a:xfrm rot="4140000">
              <a:off x="82" y="91"/>
              <a:ext cx="393" cy="448"/>
              <a:chOff x="0" y="0"/>
              <a:chExt cx="392" cy="448"/>
            </a:xfrm>
          </p:grpSpPr>
          <p:sp>
            <p:nvSpPr>
              <p:cNvPr id="7186" name="Freeform 18"/>
              <p:cNvSpPr>
                <a:spLocks/>
              </p:cNvSpPr>
              <p:nvPr/>
            </p:nvSpPr>
            <p:spPr bwMode="auto">
              <a:xfrm>
                <a:off x="137" y="101"/>
                <a:ext cx="180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89" name="Group 21"/>
              <p:cNvGrpSpPr>
                <a:grpSpLocks/>
              </p:cNvGrpSpPr>
              <p:nvPr/>
            </p:nvGrpSpPr>
            <p:grpSpPr bwMode="auto">
              <a:xfrm rot="-1380000">
                <a:off x="164" y="78"/>
                <a:ext cx="132" cy="149"/>
                <a:chOff x="0" y="0"/>
                <a:chExt cx="132" cy="149"/>
              </a:xfrm>
            </p:grpSpPr>
            <p:sp>
              <p:nvSpPr>
                <p:cNvPr id="7187" name="Freeform 1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88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90" name="Line 22"/>
              <p:cNvSpPr>
                <a:spLocks noChangeShapeType="1"/>
              </p:cNvSpPr>
              <p:nvPr/>
            </p:nvSpPr>
            <p:spPr bwMode="auto">
              <a:xfrm>
                <a:off x="133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1" name="Oval 23"/>
              <p:cNvSpPr>
                <a:spLocks/>
              </p:cNvSpPr>
              <p:nvPr/>
            </p:nvSpPr>
            <p:spPr bwMode="auto">
              <a:xfrm rot="-3960000">
                <a:off x="200" y="82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2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152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694" y="0"/>
              <a:ext cx="48" cy="576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05" name="Group 37"/>
          <p:cNvGrpSpPr>
            <a:grpSpLocks/>
          </p:cNvGrpSpPr>
          <p:nvPr/>
        </p:nvGrpSpPr>
        <p:grpSpPr bwMode="auto">
          <a:xfrm rot="9480000" flipH="1">
            <a:off x="2936875" y="2378075"/>
            <a:ext cx="1346200" cy="1333500"/>
            <a:chOff x="0" y="0"/>
            <a:chExt cx="848" cy="840"/>
          </a:xfrm>
        </p:grpSpPr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464" y="66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204" name="Group 36"/>
            <p:cNvGrpSpPr>
              <a:grpSpLocks/>
            </p:cNvGrpSpPr>
            <p:nvPr/>
          </p:nvGrpSpPr>
          <p:grpSpPr bwMode="auto">
            <a:xfrm rot="2219999">
              <a:off x="86" y="319"/>
              <a:ext cx="434" cy="434"/>
              <a:chOff x="0" y="0"/>
              <a:chExt cx="434" cy="433"/>
            </a:xfrm>
          </p:grpSpPr>
          <p:sp>
            <p:nvSpPr>
              <p:cNvPr id="7197" name="Freeform 29"/>
              <p:cNvSpPr>
                <a:spLocks/>
              </p:cNvSpPr>
              <p:nvPr/>
            </p:nvSpPr>
            <p:spPr bwMode="auto">
              <a:xfrm>
                <a:off x="179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200" name="Group 32"/>
              <p:cNvGrpSpPr>
                <a:grpSpLocks/>
              </p:cNvGrpSpPr>
              <p:nvPr/>
            </p:nvGrpSpPr>
            <p:grpSpPr bwMode="auto">
              <a:xfrm rot="-1380000">
                <a:off x="205" y="78"/>
                <a:ext cx="132" cy="149"/>
                <a:chOff x="0" y="0"/>
                <a:chExt cx="132" cy="149"/>
              </a:xfrm>
            </p:grpSpPr>
            <p:sp>
              <p:nvSpPr>
                <p:cNvPr id="7198" name="Freeform 3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99" name="AutoShape 31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201" name="Line 33"/>
              <p:cNvSpPr>
                <a:spLocks noChangeShapeType="1"/>
              </p:cNvSpPr>
              <p:nvPr/>
            </p:nvSpPr>
            <p:spPr bwMode="auto">
              <a:xfrm>
                <a:off x="174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2" name="Oval 34"/>
              <p:cNvSpPr>
                <a:spLocks/>
              </p:cNvSpPr>
              <p:nvPr/>
            </p:nvSpPr>
            <p:spPr bwMode="auto">
              <a:xfrm rot="-3960000">
                <a:off x="241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194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3124200" y="1676400"/>
            <a:ext cx="2057400" cy="1905000"/>
            <a:chOff x="0" y="0"/>
            <a:chExt cx="1296" cy="1200"/>
          </a:xfrm>
        </p:grpSpPr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72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>
              <a:off x="0" y="720"/>
              <a:ext cx="1296" cy="48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>
              <a:off x="1268" y="0"/>
              <a:ext cx="1" cy="1200"/>
            </a:xfrm>
            <a:prstGeom prst="line">
              <a:avLst/>
            </a:pr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3" name="Group 45"/>
          <p:cNvGrpSpPr>
            <a:grpSpLocks/>
          </p:cNvGrpSpPr>
          <p:nvPr/>
        </p:nvGrpSpPr>
        <p:grpSpPr bwMode="auto">
          <a:xfrm>
            <a:off x="3124200" y="990600"/>
            <a:ext cx="2058988" cy="1828800"/>
            <a:chOff x="0" y="0"/>
            <a:chExt cx="1297" cy="1152"/>
          </a:xfrm>
        </p:grpSpPr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 rot="10800000" flipH="1">
              <a:off x="0" y="864"/>
              <a:ext cx="1296" cy="288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1152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>
              <a:off x="1296" y="0"/>
              <a:ext cx="1" cy="864"/>
            </a:xfrm>
            <a:prstGeom prst="line">
              <a:avLst/>
            </a:prstGeom>
            <a:noFill/>
            <a:ln w="38100" cap="flat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9" name="Group 51"/>
          <p:cNvGrpSpPr>
            <a:grpSpLocks/>
          </p:cNvGrpSpPr>
          <p:nvPr/>
        </p:nvGrpSpPr>
        <p:grpSpPr bwMode="auto">
          <a:xfrm>
            <a:off x="3124200" y="2438400"/>
            <a:ext cx="2058988" cy="2362200"/>
            <a:chOff x="0" y="0"/>
            <a:chExt cx="1297" cy="1488"/>
          </a:xfrm>
        </p:grpSpPr>
        <p:grpSp>
          <p:nvGrpSpPr>
            <p:cNvPr id="7217" name="Group 49"/>
            <p:cNvGrpSpPr>
              <a:grpSpLocks/>
            </p:cNvGrpSpPr>
            <p:nvPr/>
          </p:nvGrpSpPr>
          <p:grpSpPr bwMode="auto">
            <a:xfrm>
              <a:off x="0" y="0"/>
              <a:ext cx="1297" cy="1488"/>
              <a:chOff x="0" y="0"/>
              <a:chExt cx="1297" cy="1488"/>
            </a:xfrm>
          </p:grpSpPr>
          <p:sp>
            <p:nvSpPr>
              <p:cNvPr id="7214" name="Line 46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96" cy="240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5" name="Line 47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1296" cy="1248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6" name="Line 48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1" cy="1488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>
              <a:off x="672" y="432"/>
              <a:ext cx="480" cy="144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4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4343400"/>
            <a:ext cx="2667000" cy="1524000"/>
            <a:chOff x="2064" y="2736"/>
            <a:chExt cx="1680" cy="960"/>
          </a:xfrm>
        </p:grpSpPr>
        <p:grpSp>
          <p:nvGrpSpPr>
            <p:cNvPr id="20514" name="Group 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16" name="Line 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Line 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5" name="Line 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76200" y="4343400"/>
            <a:ext cx="9067800" cy="1524000"/>
            <a:chOff x="48" y="2736"/>
            <a:chExt cx="5712" cy="960"/>
          </a:xfrm>
        </p:grpSpPr>
        <p:grpSp>
          <p:nvGrpSpPr>
            <p:cNvPr id="20510" name="Group 9"/>
            <p:cNvGrpSpPr>
              <a:grpSpLocks/>
            </p:cNvGrpSpPr>
            <p:nvPr/>
          </p:nvGrpSpPr>
          <p:grpSpPr bwMode="auto">
            <a:xfrm>
              <a:off x="48" y="2736"/>
              <a:ext cx="5712" cy="960"/>
              <a:chOff x="1776" y="2928"/>
              <a:chExt cx="768" cy="624"/>
            </a:xfrm>
          </p:grpSpPr>
          <p:sp>
            <p:nvSpPr>
              <p:cNvPr id="20512" name="Line 10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11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1" name="Line 12"/>
            <p:cNvSpPr>
              <a:spLocks noChangeShapeType="1"/>
            </p:cNvSpPr>
            <p:nvPr/>
          </p:nvSpPr>
          <p:spPr bwMode="auto">
            <a:xfrm>
              <a:off x="48" y="2742"/>
              <a:ext cx="566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1825181">
            <a:off x="3667125" y="4438650"/>
            <a:ext cx="2667000" cy="1524000"/>
            <a:chOff x="2064" y="2736"/>
            <a:chExt cx="1680" cy="960"/>
          </a:xfrm>
        </p:grpSpPr>
        <p:grpSp>
          <p:nvGrpSpPr>
            <p:cNvPr id="20506" name="Group 1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08" name="Line 1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1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7" name="Line 1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21"/>
          <p:cNvSpPr txBox="1">
            <a:spLocks noChangeArrowheads="1"/>
          </p:cNvSpPr>
          <p:nvPr/>
        </p:nvSpPr>
        <p:spPr bwMode="auto">
          <a:xfrm>
            <a:off x="2895600" y="61722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Camera Center</a:t>
            </a:r>
          </a:p>
        </p:txBody>
      </p:sp>
      <p:sp>
        <p:nvSpPr>
          <p:cNvPr id="20488" name="Line 22"/>
          <p:cNvSpPr>
            <a:spLocks noChangeShapeType="1"/>
          </p:cNvSpPr>
          <p:nvPr/>
        </p:nvSpPr>
        <p:spPr bwMode="auto">
          <a:xfrm flipV="1">
            <a:off x="4343400" y="5943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610100" y="4291013"/>
            <a:ext cx="2862263" cy="1566862"/>
            <a:chOff x="2904" y="2703"/>
            <a:chExt cx="1803" cy="987"/>
          </a:xfrm>
        </p:grpSpPr>
        <p:sp>
          <p:nvSpPr>
            <p:cNvPr id="20503" name="Line 19"/>
            <p:cNvSpPr>
              <a:spLocks noChangeShapeType="1"/>
            </p:cNvSpPr>
            <p:nvPr/>
          </p:nvSpPr>
          <p:spPr bwMode="auto">
            <a:xfrm flipH="1">
              <a:off x="2904" y="2736"/>
              <a:ext cx="1752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Oval 20"/>
            <p:cNvSpPr>
              <a:spLocks noChangeAspect="1" noChangeArrowheads="1"/>
            </p:cNvSpPr>
            <p:nvPr/>
          </p:nvSpPr>
          <p:spPr bwMode="auto"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32"/>
            <p:cNvSpPr>
              <a:spLocks noChangeAspect="1" noChangeArrowheads="1"/>
            </p:cNvSpPr>
            <p:nvPr/>
          </p:nvSpPr>
          <p:spPr bwMode="auto">
            <a:xfrm>
              <a:off x="3864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4600575" y="4286250"/>
            <a:ext cx="947738" cy="1581150"/>
            <a:chOff x="2898" y="2700"/>
            <a:chExt cx="597" cy="996"/>
          </a:xfrm>
        </p:grpSpPr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 flipV="1">
              <a:off x="2898" y="2736"/>
              <a:ext cx="55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Oval 26"/>
            <p:cNvSpPr>
              <a:spLocks noChangeAspect="1" noChangeArrowheads="1"/>
            </p:cNvSpPr>
            <p:nvPr/>
          </p:nvSpPr>
          <p:spPr bwMode="auto">
            <a:xfrm>
              <a:off x="3426" y="2700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3"/>
            <p:cNvSpPr>
              <a:spLocks noChangeAspect="1" noChangeArrowheads="1"/>
            </p:cNvSpPr>
            <p:nvPr/>
          </p:nvSpPr>
          <p:spPr bwMode="auto">
            <a:xfrm>
              <a:off x="3354" y="283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3128" name="Picture 40" descr="small-P10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129" name="Picture 41" descr="small-P101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138" name="Oval 50"/>
          <p:cNvSpPr>
            <a:spLocks noChangeAspect="1" noChangeArrowheads="1"/>
          </p:cNvSpPr>
          <p:nvPr/>
        </p:nvSpPr>
        <p:spPr bwMode="auto">
          <a:xfrm>
            <a:off x="7543800" y="2019300"/>
            <a:ext cx="109538" cy="10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124200" y="2838450"/>
            <a:ext cx="2547938" cy="209550"/>
            <a:chOff x="1968" y="1788"/>
            <a:chExt cx="1605" cy="132"/>
          </a:xfrm>
        </p:grpSpPr>
        <p:sp>
          <p:nvSpPr>
            <p:cNvPr id="20498" name="Oval 51"/>
            <p:cNvSpPr>
              <a:spLocks noChangeAspect="1" noChangeArrowheads="1"/>
            </p:cNvSpPr>
            <p:nvPr/>
          </p:nvSpPr>
          <p:spPr bwMode="auto"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52"/>
            <p:cNvSpPr>
              <a:spLocks noChangeAspect="1" noChangeArrowheads="1"/>
            </p:cNvSpPr>
            <p:nvPr/>
          </p:nvSpPr>
          <p:spPr bwMode="auto">
            <a:xfrm>
              <a:off x="3504" y="178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5486400" y="4419600"/>
            <a:ext cx="1885950" cy="581025"/>
            <a:chOff x="3456" y="2784"/>
            <a:chExt cx="1188" cy="366"/>
          </a:xfrm>
        </p:grpSpPr>
        <p:sp>
          <p:nvSpPr>
            <p:cNvPr id="20496" name="Line 55"/>
            <p:cNvSpPr>
              <a:spLocks noChangeShapeType="1"/>
            </p:cNvSpPr>
            <p:nvPr/>
          </p:nvSpPr>
          <p:spPr bwMode="auto">
            <a:xfrm flipV="1">
              <a:off x="4020" y="2814"/>
              <a:ext cx="624" cy="3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56"/>
            <p:cNvSpPr>
              <a:spLocks noChangeShapeType="1"/>
            </p:cNvSpPr>
            <p:nvPr/>
          </p:nvSpPr>
          <p:spPr bwMode="auto">
            <a:xfrm flipV="1">
              <a:off x="3456" y="2784"/>
              <a:ext cx="48" cy="9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3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791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1447800"/>
          </a:xfrm>
          <a:ln/>
        </p:spPr>
        <p:txBody>
          <a:bodyPr rIns="132080">
            <a:normAutofit fontScale="85000" lnSpcReduction="10000"/>
          </a:bodyPr>
          <a:lstStyle/>
          <a:p>
            <a:pPr marL="382588" indent="-342900"/>
            <a:r>
              <a:rPr lang="en-US"/>
              <a:t>Observation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Rather than thinking of this as a 3D reprojection, think of it as a 2D image warp from one image to another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97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  <a:endParaRPr lang="en-US">
              <a:cs typeface="Arial" charset="0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we take two images with a camera and try to align them?</a:t>
            </a:r>
          </a:p>
          <a:p>
            <a:pPr>
              <a:buFontTx/>
              <a:buChar char="•"/>
            </a:pPr>
            <a:r>
              <a:rPr lang="en-US" dirty="0"/>
              <a:t>translation?</a:t>
            </a:r>
          </a:p>
          <a:p>
            <a:pPr>
              <a:buFontTx/>
              <a:buChar char="•"/>
            </a:pPr>
            <a:r>
              <a:rPr lang="en-US" dirty="0"/>
              <a:t>rotation?</a:t>
            </a:r>
          </a:p>
          <a:p>
            <a:pPr>
              <a:buFontTx/>
              <a:buChar char="•"/>
            </a:pPr>
            <a:r>
              <a:rPr lang="en-US" dirty="0"/>
              <a:t>scale?</a:t>
            </a:r>
          </a:p>
          <a:p>
            <a:pPr>
              <a:buFontTx/>
              <a:buChar char="•"/>
            </a:pPr>
            <a:r>
              <a:rPr lang="en-US" dirty="0"/>
              <a:t>affine?</a:t>
            </a:r>
          </a:p>
          <a:p>
            <a:pPr>
              <a:buFontTx/>
              <a:buChar char="•"/>
            </a:pPr>
            <a:r>
              <a:rPr lang="en-US" dirty="0"/>
              <a:t>Perspective?</a:t>
            </a:r>
          </a:p>
        </p:txBody>
      </p:sp>
      <p:pic>
        <p:nvPicPr>
          <p:cNvPr id="334854" name="Picture 6" descr="HIMG_717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5" name="Picture 7" descr="HIMG_717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(aka </a:t>
            </a:r>
            <a:r>
              <a:rPr lang="en-US" i="1" dirty="0"/>
              <a:t>homographies</a:t>
            </a:r>
            <a:r>
              <a:rPr lang="en-US" dirty="0"/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1535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393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11973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00265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104608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6465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500265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4960252-3BE4-4479-B5F2-8E6B7147B876}"/>
                  </a:ext>
                </a:extLst>
              </p14:cNvPr>
              <p14:cNvContentPartPr/>
              <p14:nvPr/>
            </p14:nvContentPartPr>
            <p14:xfrm>
              <a:off x="1657440" y="2038680"/>
              <a:ext cx="6931440" cy="2588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4960252-3BE4-4479-B5F2-8E6B7147B8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48080" y="2029320"/>
                <a:ext cx="6950160" cy="260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237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Examples of parametric warps:</a:t>
            </a:r>
          </a:p>
        </p:txBody>
      </p:sp>
      <p:pic>
        <p:nvPicPr>
          <p:cNvPr id="40038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805113"/>
            <a:ext cx="1462087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39004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/>
              <a:t>translation</a:t>
            </a:r>
          </a:p>
        </p:txBody>
      </p:sp>
      <p:pic>
        <p:nvPicPr>
          <p:cNvPr id="400390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4620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1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1755775" cy="1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17975" y="3886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rotation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200" y="38100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aspect</a:t>
            </a:r>
          </a:p>
        </p:txBody>
      </p:sp>
      <p:pic>
        <p:nvPicPr>
          <p:cNvPr id="400394" name="Picture 10" descr="affin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4495800"/>
            <a:ext cx="1746250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97125" y="5943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affine</a:t>
            </a:r>
          </a:p>
        </p:txBody>
      </p:sp>
      <p:pic>
        <p:nvPicPr>
          <p:cNvPr id="400396" name="Picture 12" descr="perspectiv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70" y="4579556"/>
            <a:ext cx="1563688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72058" y="5671756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perspective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94FDEA0-4127-43C5-AA59-AA2FAA032C89}"/>
                  </a:ext>
                </a:extLst>
              </p14:cNvPr>
              <p14:cNvContentPartPr/>
              <p14:nvPr/>
            </p14:nvContentPartPr>
            <p14:xfrm>
              <a:off x="2547000" y="5832720"/>
              <a:ext cx="5304600" cy="747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94FDEA0-4127-43C5-AA59-AA2FAA032C8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37640" y="5823360"/>
                <a:ext cx="5323320" cy="76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79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2D coordinate transformations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translation: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x + t		 x = 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</a:t>
            </a:r>
          </a:p>
          <a:p>
            <a:r>
              <a:rPr lang="en-US" dirty="0"/>
              <a:t>rotation: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similarity: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</a:t>
            </a:r>
            <a:r>
              <a:rPr lang="en-US" i="1" dirty="0"/>
              <a:t>s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affine: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A x + t</a:t>
            </a:r>
            <a:endParaRPr lang="en-US" dirty="0"/>
          </a:p>
          <a:p>
            <a:r>
              <a:rPr lang="en-US" dirty="0"/>
              <a:t>perspective:	</a:t>
            </a:r>
            <a:r>
              <a:rPr lang="en-US" b="1" i="1" u="sng" dirty="0"/>
              <a:t>x</a:t>
            </a:r>
            <a:r>
              <a:rPr lang="en-US" b="1" i="1" dirty="0"/>
              <a:t>’ </a:t>
            </a:r>
            <a:r>
              <a:rPr lang="en-US" b="1" dirty="0">
                <a:sym typeface="Symbol" pitchFamily="18" charset="2"/>
              </a:rPr>
              <a:t></a:t>
            </a:r>
            <a:r>
              <a:rPr lang="en-US" b="1" i="1" dirty="0"/>
              <a:t> H </a:t>
            </a:r>
            <a:r>
              <a:rPr lang="en-US" b="1" i="1" u="sng" dirty="0"/>
              <a:t>x</a:t>
            </a:r>
            <a:r>
              <a:rPr lang="en-US" b="1" i="1" dirty="0"/>
              <a:t>		 </a:t>
            </a:r>
            <a:r>
              <a:rPr lang="en-US" b="1" i="1" u="sng" dirty="0"/>
              <a:t>x</a:t>
            </a:r>
            <a:r>
              <a:rPr lang="en-US" b="1" i="1" dirty="0"/>
              <a:t> =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</a:t>
            </a:r>
            <a:r>
              <a:rPr lang="en-US" i="1" dirty="0"/>
              <a:t>y</a:t>
            </a:r>
            <a:r>
              <a:rPr lang="en-US" dirty="0"/>
              <a:t>,1)</a:t>
            </a:r>
            <a:br>
              <a:rPr lang="en-US" dirty="0"/>
            </a:br>
            <a:r>
              <a:rPr lang="en-US" dirty="0"/>
              <a:t>	(</a:t>
            </a:r>
            <a:r>
              <a:rPr lang="en-US" b="1" i="1" u="sng" dirty="0"/>
              <a:t>x</a:t>
            </a:r>
            <a:r>
              <a:rPr lang="en-US" dirty="0"/>
              <a:t> is a </a:t>
            </a:r>
            <a:r>
              <a:rPr lang="en-US" i="1" dirty="0"/>
              <a:t>homogeneous</a:t>
            </a:r>
            <a:r>
              <a:rPr lang="en-US" dirty="0"/>
              <a:t> coordinate)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886666-F0B2-4945-9D3A-D94405BB6798}"/>
                  </a:ext>
                </a:extLst>
              </p14:cNvPr>
              <p14:cNvContentPartPr/>
              <p14:nvPr/>
            </p14:nvContentPartPr>
            <p14:xfrm>
              <a:off x="3795120" y="2735640"/>
              <a:ext cx="3488400" cy="541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886666-F0B2-4945-9D3A-D94405BB67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85760" y="2726280"/>
                <a:ext cx="3507120" cy="56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873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Given a coordinate transform </a:t>
            </a:r>
            <a:r>
              <a:rPr lang="en-US" b="1" i="1"/>
              <a:t>x’ </a:t>
            </a:r>
            <a:r>
              <a:rPr lang="en-US"/>
              <a:t>=</a:t>
            </a:r>
            <a:r>
              <a:rPr lang="en-US" b="1" i="1"/>
              <a:t> 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and a source image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), how do we compute a transformed image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))?</a:t>
            </a:r>
          </a:p>
        </p:txBody>
      </p:sp>
      <p:pic>
        <p:nvPicPr>
          <p:cNvPr id="402436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37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2440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2441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2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244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2444" name="Line 1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244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244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0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5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293-6C5A-4C0D-9347-2D77C7C85202}" type="slidenum">
              <a:rPr lang="en-US"/>
              <a:pPr/>
              <a:t>48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pic>
        <p:nvPicPr>
          <p:cNvPr id="40550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09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55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551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5513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4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5515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5516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5519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552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2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3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h</a:t>
            </a:r>
            <a:r>
              <a:rPr lang="en-US" b="1" i="1" baseline="30000" dirty="0"/>
              <a:t>-1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5524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pixels?</a:t>
            </a:r>
          </a:p>
        </p:txBody>
      </p:sp>
    </p:spTree>
    <p:extLst>
      <p:ext uri="{BB962C8B-B14F-4D97-AF65-F5344CB8AC3E}">
        <p14:creationId xmlns:p14="http://schemas.microsoft.com/office/powerpoint/2010/main" val="260449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0" grpId="0" animBg="1"/>
      <p:bldP spid="405521" grpId="0" animBg="1"/>
      <p:bldP spid="405522" grpId="0" animBg="1"/>
      <p:bldP spid="40552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7236-7C29-4DD7-BAD5-AD8C64534D44}" type="slidenum">
              <a:rPr lang="en-US"/>
              <a:pPr/>
              <a:t>49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Get each pixel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/>
              <a:t>x’</a:t>
            </a:r>
            <a:r>
              <a:rPr lang="en-US" dirty="0"/>
              <a:t>) from its corresponding location </a:t>
            </a:r>
            <a:r>
              <a:rPr lang="en-US" b="1" i="1" dirty="0"/>
              <a:t>x’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h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 in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6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0" dirty="0">
              <a:latin typeface="Arial" charset="0"/>
            </a:endParaRPr>
          </a:p>
        </p:txBody>
      </p:sp>
      <p:sp>
        <p:nvSpPr>
          <p:cNvPr id="406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Answer: We already know this: </a:t>
            </a:r>
            <a:r>
              <a:rPr lang="en-US" sz="2800" b="0" i="1" dirty="0">
                <a:latin typeface="Arial" charset="0"/>
              </a:rPr>
              <a:t>resample</a:t>
            </a:r>
            <a:r>
              <a:rPr lang="en-US" sz="2800" b="0" dirty="0">
                <a:latin typeface="Arial" charset="0"/>
              </a:rPr>
              <a:t> color value from </a:t>
            </a:r>
            <a:r>
              <a:rPr lang="en-US" sz="2800" b="0" i="1" dirty="0">
                <a:solidFill>
                  <a:srgbClr val="FF0000"/>
                </a:solidFill>
                <a:latin typeface="Arial" charset="0"/>
              </a:rPr>
              <a:t>interpolated</a:t>
            </a:r>
            <a:r>
              <a:rPr lang="en-US" sz="2800" b="0" dirty="0">
                <a:latin typeface="Arial" charset="0"/>
              </a:rPr>
              <a:t> source image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6536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6537" name="Line 9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38" name="Line 1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39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6540" name="Line 1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1" name="Line 1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654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654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5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21363" y="513715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6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6547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26591" y="4788677"/>
            <a:ext cx="609600" cy="609600"/>
            <a:chOff x="1248" y="3072"/>
            <a:chExt cx="384" cy="384"/>
          </a:xfrm>
        </p:grpSpPr>
        <p:sp>
          <p:nvSpPr>
            <p:cNvPr id="406548" name="Line 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9" name="Line 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0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1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52" name="Group 2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562600" y="4851224"/>
            <a:ext cx="609600" cy="609600"/>
            <a:chOff x="1248" y="3072"/>
            <a:chExt cx="384" cy="384"/>
          </a:xfrm>
        </p:grpSpPr>
        <p:sp>
          <p:nvSpPr>
            <p:cNvPr id="406553" name="Line 2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4" name="Line 2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5" name="Line 2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6" name="Line 2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71900" y="4858844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h</a:t>
            </a:r>
            <a:r>
              <a:rPr lang="en-US" b="1" i="1" baseline="30000" dirty="0"/>
              <a:t>-1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527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" dirty="0"/>
              <a:t>Estimating </a:t>
            </a:r>
            <a:r>
              <a:rPr lang="en-US" dirty="0"/>
              <a:t>Response</a:t>
            </a:r>
            <a:endParaRPr dirty="0"/>
          </a:p>
        </p:txBody>
      </p:sp>
      <p:sp>
        <p:nvSpPr>
          <p:cNvPr id="396" name="Google Shape;396;p49"/>
          <p:cNvSpPr txBox="1">
            <a:spLocks noGrp="1"/>
          </p:cNvSpPr>
          <p:nvPr>
            <p:ph type="body" idx="1"/>
          </p:nvPr>
        </p:nvSpPr>
        <p:spPr>
          <a:xfrm>
            <a:off x="319650" y="138751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r>
              <a:rPr lang="en" dirty="0">
                <a:solidFill>
                  <a:schemeClr val="dk1"/>
                </a:solidFill>
              </a:rPr>
              <a:t>A few methods </a:t>
            </a:r>
            <a:r>
              <a:rPr lang="en-US" dirty="0">
                <a:solidFill>
                  <a:schemeClr val="dk1"/>
                </a:solidFill>
              </a:rPr>
              <a:t>we use to estimate</a:t>
            </a:r>
            <a:r>
              <a:rPr lang="en" dirty="0">
                <a:solidFill>
                  <a:schemeClr val="dk1"/>
                </a:solidFill>
              </a:rPr>
              <a:t>:</a:t>
            </a: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r>
              <a:rPr lang="en" dirty="0">
                <a:solidFill>
                  <a:srgbClr val="0000FF"/>
                </a:solidFill>
              </a:rPr>
              <a:t>Calculate </a:t>
            </a:r>
            <a:r>
              <a:rPr lang="en-US" dirty="0">
                <a:solidFill>
                  <a:srgbClr val="0000FF"/>
                </a:solidFill>
              </a:rPr>
              <a:t>these </a:t>
            </a:r>
            <a:r>
              <a:rPr lang="en" dirty="0">
                <a:solidFill>
                  <a:srgbClr val="0000FF"/>
                </a:solidFill>
              </a:rPr>
              <a:t>directly from the 2x2 matrix</a:t>
            </a:r>
            <a:endParaRPr dirty="0">
              <a:solidFill>
                <a:srgbClr val="0000FF"/>
              </a:solidFill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det(S) = </a:t>
            </a:r>
            <a:r>
              <a:rPr lang="en-US" dirty="0">
                <a:solidFill>
                  <a:srgbClr val="0000FF"/>
                </a:solidFill>
              </a:rPr>
              <a:t>ad – </a:t>
            </a:r>
            <a:r>
              <a:rPr lang="en-US" dirty="0" err="1">
                <a:solidFill>
                  <a:srgbClr val="0000FF"/>
                </a:solidFill>
              </a:rPr>
              <a:t>bc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>
                <a:solidFill>
                  <a:srgbClr val="0000FF"/>
                </a:solidFill>
              </a:rPr>
              <a:t>*λ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trace(S) = </a:t>
            </a:r>
            <a:r>
              <a:rPr lang="en-US" dirty="0">
                <a:solidFill>
                  <a:srgbClr val="0000FF"/>
                </a:solidFill>
              </a:rPr>
              <a:t>a + d =  </a:t>
            </a: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>
                <a:solidFill>
                  <a:srgbClr val="0000FF"/>
                </a:solidFill>
              </a:rPr>
              <a:t>+λ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endParaRPr dirty="0">
              <a:solidFill>
                <a:srgbClr val="0000FF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-US" dirty="0">
                <a:solidFill>
                  <a:srgbClr val="FF0000"/>
                </a:solidFill>
              </a:rPr>
              <a:t>**Estimate formula 1: R = </a:t>
            </a:r>
            <a:r>
              <a:rPr lang="en" dirty="0">
                <a:solidFill>
                  <a:srgbClr val="FF0000"/>
                </a:solidFill>
              </a:rPr>
              <a:t>det(S) - α trace(S)</a:t>
            </a:r>
            <a:r>
              <a:rPr lang="en" baseline="30000" dirty="0">
                <a:solidFill>
                  <a:srgbClr val="FF0000"/>
                </a:solidFill>
              </a:rPr>
              <a:t>2</a:t>
            </a:r>
            <a:r>
              <a:rPr lang="en" dirty="0">
                <a:solidFill>
                  <a:srgbClr val="FF0000"/>
                </a:solidFill>
              </a:rPr>
              <a:t> = λ</a:t>
            </a:r>
            <a:r>
              <a:rPr lang="en" baseline="-25000" dirty="0">
                <a:solidFill>
                  <a:srgbClr val="FF0000"/>
                </a:solidFill>
              </a:rPr>
              <a:t>1</a:t>
            </a:r>
            <a:r>
              <a:rPr lang="en" dirty="0">
                <a:solidFill>
                  <a:srgbClr val="FF0000"/>
                </a:solidFill>
              </a:rPr>
              <a:t>λ</a:t>
            </a:r>
            <a:r>
              <a:rPr lang="en" baseline="-25000" dirty="0">
                <a:solidFill>
                  <a:srgbClr val="FF0000"/>
                </a:solidFill>
              </a:rPr>
              <a:t>2</a:t>
            </a:r>
            <a:r>
              <a:rPr lang="en" dirty="0">
                <a:solidFill>
                  <a:srgbClr val="FF0000"/>
                </a:solidFill>
              </a:rPr>
              <a:t> - α(λ</a:t>
            </a:r>
            <a:r>
              <a:rPr lang="en" baseline="-25000" dirty="0">
                <a:solidFill>
                  <a:srgbClr val="FF0000"/>
                </a:solidFill>
              </a:rPr>
              <a:t>1</a:t>
            </a:r>
            <a:r>
              <a:rPr lang="en" dirty="0">
                <a:solidFill>
                  <a:srgbClr val="FF0000"/>
                </a:solidFill>
              </a:rPr>
              <a:t>+λ</a:t>
            </a:r>
            <a:r>
              <a:rPr lang="en" baseline="-25000" dirty="0">
                <a:solidFill>
                  <a:srgbClr val="FF0000"/>
                </a:solidFill>
              </a:rPr>
              <a:t>2</a:t>
            </a:r>
            <a:r>
              <a:rPr lang="en" dirty="0">
                <a:solidFill>
                  <a:srgbClr val="FF0000"/>
                </a:solidFill>
              </a:rPr>
              <a:t>)</a:t>
            </a:r>
            <a:r>
              <a:rPr lang="en" baseline="30000" dirty="0">
                <a:solidFill>
                  <a:srgbClr val="FF0000"/>
                </a:solidFill>
              </a:rPr>
              <a:t>2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-US" dirty="0">
                <a:solidFill>
                  <a:srgbClr val="002060"/>
                </a:solidFill>
              </a:rPr>
              <a:t>---Estimate formula 2: R = </a:t>
            </a:r>
            <a:r>
              <a:rPr lang="en" dirty="0">
                <a:solidFill>
                  <a:srgbClr val="002060"/>
                </a:solidFill>
              </a:rPr>
              <a:t>det(S) / trace(S) = λ</a:t>
            </a:r>
            <a:r>
              <a:rPr lang="en" baseline="-25000" dirty="0">
                <a:solidFill>
                  <a:srgbClr val="002060"/>
                </a:solidFill>
              </a:rPr>
              <a:t>1</a:t>
            </a:r>
            <a:r>
              <a:rPr lang="en" dirty="0">
                <a:solidFill>
                  <a:srgbClr val="002060"/>
                </a:solidFill>
              </a:rPr>
              <a:t>λ</a:t>
            </a:r>
            <a:r>
              <a:rPr lang="en" baseline="-25000" dirty="0">
                <a:solidFill>
                  <a:srgbClr val="002060"/>
                </a:solidFill>
              </a:rPr>
              <a:t>2</a:t>
            </a:r>
            <a:r>
              <a:rPr lang="en" dirty="0">
                <a:solidFill>
                  <a:srgbClr val="002060"/>
                </a:solidFill>
              </a:rPr>
              <a:t>/(λ</a:t>
            </a:r>
            <a:r>
              <a:rPr lang="en" baseline="-25000" dirty="0">
                <a:solidFill>
                  <a:srgbClr val="002060"/>
                </a:solidFill>
              </a:rPr>
              <a:t>1</a:t>
            </a:r>
            <a:r>
              <a:rPr lang="en" dirty="0">
                <a:solidFill>
                  <a:srgbClr val="002060"/>
                </a:solidFill>
              </a:rPr>
              <a:t>+λ</a:t>
            </a:r>
            <a:r>
              <a:rPr lang="en" baseline="-25000" dirty="0">
                <a:solidFill>
                  <a:srgbClr val="002060"/>
                </a:solidFill>
              </a:rPr>
              <a:t>2</a:t>
            </a:r>
            <a:r>
              <a:rPr lang="en" dirty="0">
                <a:solidFill>
                  <a:srgbClr val="002060"/>
                </a:solidFill>
              </a:rPr>
              <a:t>)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If these estimates are large, λ</a:t>
            </a:r>
            <a:r>
              <a:rPr lang="en" baseline="-25000" dirty="0">
                <a:solidFill>
                  <a:schemeClr val="dk1"/>
                </a:solidFill>
              </a:rPr>
              <a:t>2</a:t>
            </a:r>
            <a:r>
              <a:rPr lang="en" dirty="0">
                <a:solidFill>
                  <a:schemeClr val="dk1"/>
                </a:solidFill>
              </a:rPr>
              <a:t> is large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97" name="Google Shape;397;p49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8D7E1E-A3CF-4E91-993F-07BC815BE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68" y="1506690"/>
            <a:ext cx="1646063" cy="877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21A658C-AE28-48F9-B0D0-11C9D803A2E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603494" y="1541685"/>
            <a:ext cx="5409720" cy="73476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0251B0-9A6D-4F9C-ADEB-B0E8F05579C0}"/>
                  </a:ext>
                </a:extLst>
              </p14:cNvPr>
              <p14:cNvContentPartPr/>
              <p14:nvPr/>
            </p14:nvContentPartPr>
            <p14:xfrm>
              <a:off x="1996560" y="3827520"/>
              <a:ext cx="760320" cy="359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0251B0-9A6D-4F9C-ADEB-B0E8F05579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87200" y="3818160"/>
                <a:ext cx="779040" cy="37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58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Possible interpolation filters: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bilinear</a:t>
            </a:r>
          </a:p>
          <a:p>
            <a:pPr lvl="1"/>
            <a:r>
              <a:rPr lang="en-US" dirty="0" err="1"/>
              <a:t>bicubic</a:t>
            </a:r>
            <a:r>
              <a:rPr lang="en-US" dirty="0"/>
              <a:t> (interpolating)</a:t>
            </a:r>
          </a:p>
        </p:txBody>
      </p:sp>
      <p:pic>
        <p:nvPicPr>
          <p:cNvPr id="407556" name="Picture 4" descr="rotated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9" y="2705040"/>
            <a:ext cx="3449638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0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913" name="Picture 4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36700"/>
            <a:ext cx="39624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8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</a:p>
        </p:txBody>
      </p:sp>
      <p:grpSp>
        <p:nvGrpSpPr>
          <p:cNvPr id="3358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36477" y="3084513"/>
            <a:ext cx="1504950" cy="3048000"/>
            <a:chOff x="672" y="1847"/>
            <a:chExt cx="1066" cy="1920"/>
          </a:xfrm>
        </p:grpSpPr>
        <p:grpSp>
          <p:nvGrpSpPr>
            <p:cNvPr id="335877" name="Group 5"/>
            <p:cNvGrpSpPr>
              <a:grpSpLocks/>
            </p:cNvGrpSpPr>
            <p:nvPr/>
          </p:nvGrpSpPr>
          <p:grpSpPr bwMode="auto">
            <a:xfrm>
              <a:off x="672" y="2361"/>
              <a:ext cx="960" cy="1056"/>
              <a:chOff x="2160" y="2880"/>
              <a:chExt cx="960" cy="1056"/>
            </a:xfrm>
          </p:grpSpPr>
          <p:pic>
            <p:nvPicPr>
              <p:cNvPr id="335878" name="Picture 6" descr="TRANSLATION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2880"/>
                <a:ext cx="960" cy="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79" name="Rectangle 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2880"/>
                <a:ext cx="672" cy="88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0" name="Rectangle 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413" y="3056"/>
                <a:ext cx="707" cy="880"/>
              </a:xfrm>
              <a:prstGeom prst="rect">
                <a:avLst/>
              </a:prstGeom>
              <a:noFill/>
              <a:ln w="28575">
                <a:solidFill>
                  <a:srgbClr val="60C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81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20" y="1847"/>
              <a:ext cx="10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Translation</a:t>
              </a:r>
            </a:p>
          </p:txBody>
        </p:sp>
        <p:sp>
          <p:nvSpPr>
            <p:cNvPr id="335882" name="Text Box 1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72" y="3536"/>
              <a:ext cx="10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2 unknowns</a:t>
              </a:r>
            </a:p>
          </p:txBody>
        </p:sp>
      </p:grpSp>
      <p:grpSp>
        <p:nvGrpSpPr>
          <p:cNvPr id="335883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901802" y="3048000"/>
            <a:ext cx="1522412" cy="3119438"/>
            <a:chOff x="2064" y="1824"/>
            <a:chExt cx="1079" cy="1965"/>
          </a:xfrm>
        </p:grpSpPr>
        <p:grpSp>
          <p:nvGrpSpPr>
            <p:cNvPr id="335884" name="Group 12"/>
            <p:cNvGrpSpPr>
              <a:grpSpLocks/>
            </p:cNvGrpSpPr>
            <p:nvPr/>
          </p:nvGrpSpPr>
          <p:grpSpPr bwMode="auto">
            <a:xfrm>
              <a:off x="2064" y="2361"/>
              <a:ext cx="1008" cy="1056"/>
              <a:chOff x="816" y="2928"/>
              <a:chExt cx="864" cy="912"/>
            </a:xfrm>
          </p:grpSpPr>
          <p:pic>
            <p:nvPicPr>
              <p:cNvPr id="335885" name="Picture 13" descr="AFFINE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928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86" name="Rectangle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16" y="2928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7" name="Line 1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56" y="2928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8" name="Line 16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32" y="3024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9" name="Line 1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056" y="2928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0" name="Line 18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56" y="3744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91" name="Text Box 1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08" y="1824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Affine</a:t>
              </a:r>
            </a:p>
          </p:txBody>
        </p:sp>
        <p:sp>
          <p:nvSpPr>
            <p:cNvPr id="335892" name="Text Box 2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76" y="3558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6 unknowns</a:t>
              </a:r>
            </a:p>
          </p:txBody>
        </p:sp>
      </p:grpSp>
      <p:grpSp>
        <p:nvGrpSpPr>
          <p:cNvPr id="335893" name="Group 2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33802" y="3048000"/>
            <a:ext cx="1522412" cy="3124200"/>
            <a:chOff x="3504" y="1824"/>
            <a:chExt cx="1079" cy="1968"/>
          </a:xfrm>
        </p:grpSpPr>
        <p:grpSp>
          <p:nvGrpSpPr>
            <p:cNvPr id="335894" name="Group 22"/>
            <p:cNvGrpSpPr>
              <a:grpSpLocks/>
            </p:cNvGrpSpPr>
            <p:nvPr/>
          </p:nvGrpSpPr>
          <p:grpSpPr bwMode="auto">
            <a:xfrm>
              <a:off x="3504" y="2361"/>
              <a:ext cx="960" cy="1056"/>
              <a:chOff x="3696" y="2976"/>
              <a:chExt cx="864" cy="912"/>
            </a:xfrm>
          </p:grpSpPr>
          <p:pic>
            <p:nvPicPr>
              <p:cNvPr id="335895" name="Picture 23" descr="PERSPECTIVE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976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96" name="Rectangle 2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96" y="3072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7" name="Line 2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888" y="2976"/>
                <a:ext cx="624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8" name="Line 26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3984" y="3840"/>
                <a:ext cx="576" cy="4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9" name="Line 27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888" y="2976"/>
                <a:ext cx="96" cy="912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900" name="Line 28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12" y="3072"/>
                <a:ext cx="48" cy="76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901" name="Text Box 2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504" y="1824"/>
              <a:ext cx="10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Perspective</a:t>
              </a:r>
            </a:p>
          </p:txBody>
        </p:sp>
        <p:sp>
          <p:nvSpPr>
            <p:cNvPr id="335902" name="Text Box 3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16" y="3561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8 unknowns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887FBC-E7AD-4774-877A-92E228C2DF0F}"/>
                  </a:ext>
                </a:extLst>
              </p14:cNvPr>
              <p14:cNvContentPartPr/>
              <p14:nvPr/>
            </p14:nvContentPartPr>
            <p14:xfrm>
              <a:off x="1953000" y="6063480"/>
              <a:ext cx="4167000" cy="632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887FBC-E7AD-4774-877A-92E228C2DF0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943640" y="6054120"/>
                <a:ext cx="4185720" cy="65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110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Translation 	= 	2 degrees of freedom</a:t>
            </a:r>
          </a:p>
          <a:p>
            <a:r>
              <a:rPr lang="en-US" dirty="0"/>
              <a:t>Similarity 	= 	4 degrees of freedom</a:t>
            </a:r>
          </a:p>
          <a:p>
            <a:r>
              <a:rPr lang="en-US" dirty="0"/>
              <a:t>Affine 		= 	6 degrees of freedom</a:t>
            </a:r>
          </a:p>
          <a:p>
            <a:r>
              <a:rPr lang="en-US" dirty="0">
                <a:solidFill>
                  <a:srgbClr val="FF0000"/>
                </a:solidFill>
              </a:rPr>
              <a:t>Homography</a:t>
            </a:r>
            <a:r>
              <a:rPr lang="en-US" dirty="0"/>
              <a:t> 	= 	8 degrees of freedom</a:t>
            </a:r>
          </a:p>
          <a:p>
            <a:endParaRPr lang="en-US" dirty="0"/>
          </a:p>
          <a:p>
            <a:r>
              <a:rPr lang="en-US" dirty="0"/>
              <a:t>How many corresponding points do we need to solve?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878428E-28EF-4254-AC76-BA5FAE87530E}"/>
                  </a:ext>
                </a:extLst>
              </p14:cNvPr>
              <p14:cNvContentPartPr/>
              <p14:nvPr/>
            </p14:nvContentPartPr>
            <p14:xfrm>
              <a:off x="284760" y="102240"/>
              <a:ext cx="8802000" cy="4415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878428E-28EF-4254-AC76-BA5FAE8753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400" y="92880"/>
                <a:ext cx="8820720" cy="443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22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Plane perspective mosaics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-342900">
              <a:lnSpc>
                <a:spcPct val="200000"/>
              </a:lnSpc>
            </a:pPr>
            <a:r>
              <a:rPr lang="en-US"/>
              <a:t>8-parameter generalization of affine motion</a:t>
            </a:r>
          </a:p>
          <a:p>
            <a:pPr marL="857250" lvl="2" indent="-285750"/>
            <a:r>
              <a:rPr lang="en-US"/>
              <a:t>works for pure rotation or planar surfaces</a:t>
            </a:r>
          </a:p>
          <a:p>
            <a:pPr marL="457200" lvl="1" indent="-342900"/>
            <a:r>
              <a:rPr lang="en-US">
                <a:solidFill>
                  <a:schemeClr val="tx2"/>
                </a:solidFill>
              </a:rPr>
              <a:t>Limitations:</a:t>
            </a:r>
            <a:endParaRPr lang="en-US"/>
          </a:p>
          <a:p>
            <a:pPr marL="857250" lvl="2" indent="-285750"/>
            <a:r>
              <a:rPr lang="en-US"/>
              <a:t>local minima </a:t>
            </a:r>
          </a:p>
          <a:p>
            <a:pPr marL="857250" lvl="2" indent="-285750"/>
            <a:r>
              <a:rPr lang="en-US"/>
              <a:t>slow convergence</a:t>
            </a:r>
          </a:p>
          <a:p>
            <a:pPr marL="857250" lvl="2" indent="-285750"/>
            <a:r>
              <a:rPr lang="en-US"/>
              <a:t>difficult to control interactively</a:t>
            </a:r>
          </a:p>
        </p:txBody>
      </p:sp>
      <p:grpSp>
        <p:nvGrpSpPr>
          <p:cNvPr id="33690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367463" y="3886200"/>
            <a:ext cx="1760537" cy="2209800"/>
            <a:chOff x="3696" y="2976"/>
            <a:chExt cx="864" cy="912"/>
          </a:xfrm>
        </p:grpSpPr>
        <p:pic>
          <p:nvPicPr>
            <p:cNvPr id="336901" name="Picture 5" descr="PERSPECTIVE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976"/>
              <a:ext cx="864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6902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96" y="3072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3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888" y="2976"/>
              <a:ext cx="624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4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984" y="3840"/>
              <a:ext cx="576" cy="4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5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888" y="2976"/>
              <a:ext cx="96" cy="912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6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512" y="3072"/>
              <a:ext cx="48" cy="76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8"/>
    </mc:Choice>
    <mc:Fallback xmlns="">
      <p:transition xmlns:p14="http://schemas.microsoft.com/office/powerpoint/2010/main" spd="slow" advTm="33888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67463"/>
            <a:ext cx="11255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192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9846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39846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314325" y="6194425"/>
            <a:ext cx="1882775" cy="2603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6553200" y="4778375"/>
            <a:ext cx="2359025" cy="708025"/>
            <a:chOff x="6553200" y="4267200"/>
            <a:chExt cx="2358385" cy="707747"/>
          </a:xfrm>
        </p:grpSpPr>
        <p:sp>
          <p:nvSpPr>
            <p:cNvPr id="81931" name="TextBox 62"/>
            <p:cNvSpPr txBox="1">
              <a:spLocks noChangeArrowheads="1"/>
            </p:cNvSpPr>
            <p:nvPr/>
          </p:nvSpPr>
          <p:spPr bwMode="auto">
            <a:xfrm>
              <a:off x="6553200" y="4267200"/>
              <a:ext cx="2358385" cy="7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How do we solve for</a:t>
              </a:r>
            </a:p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                    ? </a:t>
              </a:r>
            </a:p>
          </p:txBody>
        </p:sp>
        <p:pic>
          <p:nvPicPr>
            <p:cNvPr id="8193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542" y="4631283"/>
              <a:ext cx="856090" cy="308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0885 0.041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858838" y="4953000"/>
            <a:ext cx="7904162" cy="1524000"/>
            <a:chOff x="858976" y="5105400"/>
            <a:chExt cx="7904024" cy="1524000"/>
          </a:xfrm>
        </p:grpSpPr>
        <p:sp>
          <p:nvSpPr>
            <p:cNvPr id="82980" name="TextBox 52"/>
            <p:cNvSpPr txBox="1">
              <a:spLocks noChangeArrowheads="1"/>
            </p:cNvSpPr>
            <p:nvPr/>
          </p:nvSpPr>
          <p:spPr bwMode="auto">
            <a:xfrm>
              <a:off x="858976" y="5619690"/>
              <a:ext cx="24300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Mean displacement = 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  <p:pic>
          <p:nvPicPr>
            <p:cNvPr id="8298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8" y="5105400"/>
              <a:ext cx="5600702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Rectangle 53"/>
          <p:cNvSpPr/>
          <p:nvPr/>
        </p:nvSpPr>
        <p:spPr>
          <a:xfrm>
            <a:off x="533400" y="5410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sym typeface="Times New Roman" pitchFamily="-1" charset="0"/>
              </a:rPr>
              <a:t> 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2114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295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295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3807" y="3135312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9675" y="3027363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09688" y="4191000"/>
            <a:ext cx="6005512" cy="633413"/>
            <a:chOff x="1309008" y="4343400"/>
            <a:chExt cx="6006192" cy="633412"/>
          </a:xfrm>
        </p:grpSpPr>
        <p:pic>
          <p:nvPicPr>
            <p:cNvPr id="82960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4343400"/>
              <a:ext cx="3143250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1" name="TextBox 51"/>
            <p:cNvSpPr txBox="1">
              <a:spLocks noChangeArrowheads="1"/>
            </p:cNvSpPr>
            <p:nvPr/>
          </p:nvSpPr>
          <p:spPr bwMode="auto">
            <a:xfrm>
              <a:off x="1309008" y="4454918"/>
              <a:ext cx="299545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Displacement of match </a:t>
              </a:r>
              <a:r>
                <a:rPr lang="en-US" sz="2000" i="1">
                  <a:latin typeface="Calibri" charset="0"/>
                  <a:cs typeface="Arial" charset="0"/>
                </a:rPr>
                <a:t>i </a:t>
              </a:r>
              <a:r>
                <a:rPr lang="en-US" sz="2000">
                  <a:latin typeface="Calibri" charset="0"/>
                  <a:cs typeface="Arial" charset="0"/>
                </a:rPr>
                <a:t> =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320694-D1B0-4C2B-9175-BD91DE19BB10}"/>
                  </a:ext>
                </a:extLst>
              </p14:cNvPr>
              <p14:cNvContentPartPr/>
              <p14:nvPr/>
            </p14:nvContentPartPr>
            <p14:xfrm>
              <a:off x="956880" y="5816160"/>
              <a:ext cx="1322640" cy="46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320694-D1B0-4C2B-9175-BD91DE19BB1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7520" y="5806800"/>
                <a:ext cx="1341360" cy="6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731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397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System of linear equations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What are the knowns?  Unknowns?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How many unknowns?  How many equations (per match)?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3974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1594" y="3230759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19850" y="2971800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398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51D3DA2-A21F-4D52-B85D-2133DFE323AF}"/>
                  </a:ext>
                </a:extLst>
              </p14:cNvPr>
              <p14:cNvContentPartPr/>
              <p14:nvPr/>
            </p14:nvContentPartPr>
            <p14:xfrm>
              <a:off x="575640" y="3805560"/>
              <a:ext cx="7521840" cy="2899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51D3DA2-A21F-4D52-B85D-2133DFE323A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6280" y="3796200"/>
                <a:ext cx="7540560" cy="291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66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499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84996" name="Content Placeholder 59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Problem: more equations than unknowns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>
                <a:latin typeface="Calibri" charset="0"/>
                <a:ea typeface="ＭＳ Ｐゴシック" charset="0"/>
              </a:rPr>
              <a:t>“</a:t>
            </a:r>
            <a:r>
              <a:rPr lang="en-US" sz="2000">
                <a:latin typeface="Calibri" charset="0"/>
                <a:ea typeface="ＭＳ Ｐゴシック" charset="0"/>
              </a:rPr>
              <a:t>Overdetermined</a:t>
            </a:r>
            <a:r>
              <a:rPr lang="ja-JP" altLang="en-US" sz="2000">
                <a:latin typeface="Calibri" charset="0"/>
                <a:ea typeface="ＭＳ Ｐゴシック" charset="0"/>
              </a:rPr>
              <a:t>”</a:t>
            </a:r>
            <a:r>
              <a:rPr lang="en-US" sz="2000">
                <a:latin typeface="Calibri" charset="0"/>
                <a:ea typeface="ＭＳ Ｐゴシック" charset="0"/>
              </a:rPr>
              <a:t> system of equations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We will find the </a:t>
            </a:r>
            <a:r>
              <a:rPr lang="en-US" sz="2000" i="1">
                <a:latin typeface="Calibri" charset="0"/>
                <a:ea typeface="ＭＳ Ｐゴシック" charset="0"/>
              </a:rPr>
              <a:t>least squares</a:t>
            </a:r>
            <a:r>
              <a:rPr lang="en-US" sz="2000">
                <a:latin typeface="Calibri" charset="0"/>
                <a:ea typeface="ＭＳ Ｐゴシック" charset="0"/>
              </a:rPr>
              <a:t> solution</a:t>
            </a:r>
            <a:endParaRPr lang="en-US" sz="2000" i="1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4998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3807" y="3184205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53188" y="2998467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500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888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For each point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we define the </a:t>
            </a:r>
            <a:r>
              <a:rPr lang="en-US" i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residuals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 </a:t>
            </a:r>
          </a:p>
        </p:txBody>
      </p:sp>
      <p:pic>
        <p:nvPicPr>
          <p:cNvPr id="860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36788"/>
            <a:ext cx="3322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65288"/>
            <a:ext cx="137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486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267F2A5-9904-41D0-B9C3-8B8457AEDFEF}"/>
                  </a:ext>
                </a:extLst>
              </p14:cNvPr>
              <p14:cNvContentPartPr/>
              <p14:nvPr/>
            </p14:nvContentPartPr>
            <p14:xfrm>
              <a:off x="5594040" y="4653720"/>
              <a:ext cx="606240" cy="1310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267F2A5-9904-41D0-B9C3-8B8457AEDF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84680" y="4644360"/>
                <a:ext cx="624960" cy="132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836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Goal: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minimize sum of squared residuals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solution</a:t>
            </a: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4582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525869"/>
            <a:ext cx="85960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For translations, is equal to mean displacement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CA2C813-9D23-47A7-8794-4047167522F9}"/>
                  </a:ext>
                </a:extLst>
              </p14:cNvPr>
              <p14:cNvContentPartPr/>
              <p14:nvPr/>
            </p14:nvContentPartPr>
            <p14:xfrm>
              <a:off x="4232160" y="3335400"/>
              <a:ext cx="3923640" cy="88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CA2C813-9D23-47A7-8794-4047167522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2800" y="3326040"/>
                <a:ext cx="3942360" cy="10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288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0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"/>
              <a:t>Harris Corner Detector</a:t>
            </a:r>
            <a:endParaRPr/>
          </a:p>
        </p:txBody>
      </p:sp>
      <p:sp>
        <p:nvSpPr>
          <p:cNvPr id="403" name="Google Shape;403;p50"/>
          <p:cNvSpPr txBox="1">
            <a:spLocks noGrp="1"/>
          </p:cNvSpPr>
          <p:nvPr>
            <p:ph type="body" idx="1"/>
          </p:nvPr>
        </p:nvSpPr>
        <p:spPr>
          <a:xfrm>
            <a:off x="223800" y="162212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Font typeface="Consolas"/>
              <a:buChar char="-"/>
            </a:pPr>
            <a:r>
              <a:rPr lang="en" dirty="0">
                <a:solidFill>
                  <a:schemeClr val="dk1"/>
                </a:solidFill>
              </a:rPr>
              <a:t>Calculate derivatives 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 and 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Calculate 3 measures 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, 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, 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Calculate weighted sums</a:t>
            </a:r>
            <a:endParaRPr dirty="0">
              <a:solidFill>
                <a:schemeClr val="dk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Want a weighted sum of nearby pixels, guess what this is?</a:t>
            </a:r>
            <a:endParaRPr dirty="0">
              <a:solidFill>
                <a:schemeClr val="dk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Gaussian!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Estimate response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Non-max suppression (just like Canny)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04" name="Google Shape;404;p50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</p:spTree>
    <p:extLst>
      <p:ext uri="{BB962C8B-B14F-4D97-AF65-F5344CB8AC3E}">
        <p14:creationId xmlns:p14="http://schemas.microsoft.com/office/powerpoint/2010/main" val="32300036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translations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Using least squares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78088"/>
            <a:ext cx="47244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25713" y="5673725"/>
            <a:ext cx="3932237" cy="1020763"/>
            <a:chOff x="2525486" y="5673538"/>
            <a:chExt cx="3932025" cy="1020394"/>
          </a:xfrm>
        </p:grpSpPr>
        <p:pic>
          <p:nvPicPr>
            <p:cNvPr id="4915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2" name="TextBox 10"/>
            <p:cNvSpPr txBox="1">
              <a:spLocks noChangeArrowheads="1"/>
            </p:cNvSpPr>
            <p:nvPr/>
          </p:nvSpPr>
          <p:spPr bwMode="auto">
            <a:xfrm>
              <a:off x="2525486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2</a:t>
              </a:r>
            </a:p>
          </p:txBody>
        </p:sp>
        <p:sp>
          <p:nvSpPr>
            <p:cNvPr id="49163" name="TextBox 11"/>
            <p:cNvSpPr txBox="1">
              <a:spLocks noChangeArrowheads="1"/>
            </p:cNvSpPr>
            <p:nvPr/>
          </p:nvSpPr>
          <p:spPr bwMode="auto">
            <a:xfrm>
              <a:off x="3842658" y="6324600"/>
              <a:ext cx="6238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49164" name="TextBox 12"/>
            <p:cNvSpPr txBox="1">
              <a:spLocks noChangeArrowheads="1"/>
            </p:cNvSpPr>
            <p:nvPr/>
          </p:nvSpPr>
          <p:spPr bwMode="auto">
            <a:xfrm>
              <a:off x="5715000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7EEE233-E5B2-4A3F-9135-0AA6A5C7D521}"/>
                  </a:ext>
                </a:extLst>
              </p14:cNvPr>
              <p14:cNvContentPartPr/>
              <p14:nvPr/>
            </p14:nvContentPartPr>
            <p14:xfrm>
              <a:off x="2214360" y="900000"/>
              <a:ext cx="6537600" cy="3092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7EEE233-E5B2-4A3F-9135-0AA6A5C7D5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05000" y="890640"/>
                <a:ext cx="6556320" cy="311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0281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591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Find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that minimizes 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solve, form the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normal equations</a:t>
            </a:r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508125"/>
            <a:ext cx="21907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2971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673600"/>
            <a:ext cx="4083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600700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8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How many unknowns?</a:t>
            </a:r>
          </a:p>
          <a:p>
            <a:r>
              <a:rPr lang="en-US" dirty="0">
                <a:latin typeface="Arial" charset="0"/>
              </a:rPr>
              <a:t>How many equations per match?</a:t>
            </a:r>
          </a:p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x´ = ax + by + c;   y´ = dx +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ey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+f</a:t>
            </a:r>
          </a:p>
          <a:p>
            <a:r>
              <a:rPr lang="en-US" dirty="0">
                <a:latin typeface="Arial" charset="0"/>
              </a:rPr>
              <a:t>How many matches do we need?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25600"/>
            <a:ext cx="8089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899E1FF-3F6A-4DC1-9BDE-96BE32062E9C}"/>
                  </a:ext>
                </a:extLst>
              </p14:cNvPr>
              <p14:cNvContentPartPr/>
              <p14:nvPr/>
            </p14:nvContentPartPr>
            <p14:xfrm>
              <a:off x="519840" y="1395360"/>
              <a:ext cx="6917400" cy="4359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899E1FF-3F6A-4DC1-9BDE-96BE32062E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480" y="1386000"/>
                <a:ext cx="6936120" cy="437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0686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Residuals: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Cost function: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182813"/>
            <a:ext cx="8432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4963" y="4572000"/>
            <a:ext cx="8504237" cy="1981200"/>
            <a:chOff x="609600" y="4572000"/>
            <a:chExt cx="8503752" cy="1981200"/>
          </a:xfrm>
        </p:grpSpPr>
        <p:pic>
          <p:nvPicPr>
            <p:cNvPr id="5120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53D6307-9665-444B-A936-084C9AAE2FD1}"/>
                  </a:ext>
                </a:extLst>
              </p14:cNvPr>
              <p14:cNvContentPartPr/>
              <p14:nvPr/>
            </p14:nvContentPartPr>
            <p14:xfrm>
              <a:off x="4889160" y="2632320"/>
              <a:ext cx="3492000" cy="864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53D6307-9665-444B-A936-084C9AAE2F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79800" y="2622960"/>
                <a:ext cx="3510720" cy="88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3543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Matrix form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4008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5900738"/>
            <a:ext cx="4518025" cy="947737"/>
            <a:chOff x="856165" y="5528066"/>
            <a:chExt cx="5498730" cy="1153552"/>
          </a:xfrm>
        </p:grpSpPr>
        <p:pic>
          <p:nvPicPr>
            <p:cNvPr id="5223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4" name="TextBox 9"/>
            <p:cNvSpPr txBox="1">
              <a:spLocks noChangeArrowheads="1"/>
            </p:cNvSpPr>
            <p:nvPr/>
          </p:nvSpPr>
          <p:spPr bwMode="auto">
            <a:xfrm>
              <a:off x="856165" y="6232121"/>
              <a:ext cx="90367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6</a:t>
              </a:r>
            </a:p>
          </p:txBody>
        </p:sp>
        <p:sp>
          <p:nvSpPr>
            <p:cNvPr id="52235" name="TextBox 10"/>
            <p:cNvSpPr txBox="1">
              <a:spLocks noChangeArrowheads="1"/>
            </p:cNvSpPr>
            <p:nvPr/>
          </p:nvSpPr>
          <p:spPr bwMode="auto">
            <a:xfrm>
              <a:off x="3943070" y="6111002"/>
              <a:ext cx="75930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6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52236" name="TextBox 11"/>
            <p:cNvSpPr txBox="1">
              <a:spLocks noChangeArrowheads="1"/>
            </p:cNvSpPr>
            <p:nvPr/>
          </p:nvSpPr>
          <p:spPr bwMode="auto">
            <a:xfrm>
              <a:off x="5612383" y="6137497"/>
              <a:ext cx="742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1F8D403-D378-497C-9A79-0504579D6F54}"/>
                  </a:ext>
                </a:extLst>
              </p14:cNvPr>
              <p14:cNvContentPartPr/>
              <p14:nvPr/>
            </p14:nvContentPartPr>
            <p14:xfrm>
              <a:off x="1555560" y="1030680"/>
              <a:ext cx="6780240" cy="4497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1F8D403-D378-497C-9A79-0504579D6F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6200" y="1021320"/>
                <a:ext cx="6798960" cy="451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3114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65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859676" y="2061323"/>
            <a:ext cx="523982" cy="414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0014" y="2938409"/>
            <a:ext cx="5355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is this now a variable and not just 1?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945276"/>
            <a:ext cx="84810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 err="1"/>
              <a:t>homography</a:t>
            </a:r>
            <a:r>
              <a:rPr lang="en-US" sz="2400" dirty="0"/>
              <a:t> is a projective object, in that it has no scale.</a:t>
            </a:r>
          </a:p>
          <a:p>
            <a:r>
              <a:rPr lang="en-US" sz="2400" dirty="0"/>
              <a:t>    It is represented by the above matrix, up to scale.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One way of fixing the scale is to set one of the coordinates to 1,</a:t>
            </a:r>
          </a:p>
          <a:p>
            <a:r>
              <a:rPr lang="en-US" sz="2400" dirty="0"/>
              <a:t>     though that choice is arbitrary.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But that’s what most people do and your assignment code does.</a:t>
            </a:r>
          </a:p>
        </p:txBody>
      </p:sp>
    </p:spTree>
    <p:extLst>
      <p:ext uri="{BB962C8B-B14F-4D97-AF65-F5344CB8AC3E}">
        <p14:creationId xmlns:p14="http://schemas.microsoft.com/office/powerpoint/2010/main" val="3748811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959100"/>
            <a:ext cx="46450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410200"/>
            <a:ext cx="75803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91424" y="4762407"/>
            <a:ext cx="2410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the division?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29818E-9AA7-4E86-8C1C-9B2972435299}"/>
                  </a:ext>
                </a:extLst>
              </p14:cNvPr>
              <p14:cNvContentPartPr/>
              <p14:nvPr/>
            </p14:nvContentPartPr>
            <p14:xfrm>
              <a:off x="443160" y="1209240"/>
              <a:ext cx="7545600" cy="4700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29818E-9AA7-4E86-8C1C-9B297243529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3800" y="1199880"/>
                <a:ext cx="7564320" cy="47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2836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949575"/>
            <a:ext cx="7986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60500"/>
            <a:ext cx="75787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4688" y="5804899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This is just for one pair of points.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04ED377-BBC6-4594-B713-BA11DBD914E9}"/>
                  </a:ext>
                </a:extLst>
              </p14:cNvPr>
              <p14:cNvContentPartPr/>
              <p14:nvPr/>
            </p14:nvContentPartPr>
            <p14:xfrm>
              <a:off x="494640" y="1779840"/>
              <a:ext cx="7879680" cy="4556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04ED377-BBC6-4594-B713-BA11DBD914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280" y="1770480"/>
                <a:ext cx="7898400" cy="457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653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183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Direct Linear Transforms (n points)</a:t>
            </a:r>
          </a:p>
        </p:txBody>
      </p:sp>
      <p:pic>
        <p:nvPicPr>
          <p:cNvPr id="58371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155700"/>
            <a:ext cx="77025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4941888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Defines a least squares problem:</a:t>
            </a:r>
          </a:p>
        </p:txBody>
      </p:sp>
      <p:sp>
        <p:nvSpPr>
          <p:cNvPr id="37889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5399088"/>
            <a:ext cx="7848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Since        is only defined up to scale, solve for unit vector</a:t>
            </a:r>
            <a:endParaRPr lang="en-US" sz="2000" b="1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Solution:        = eigenvector of </a:t>
            </a:r>
            <a:r>
              <a:rPr lang="en-US" sz="2000" b="1" dirty="0">
                <a:solidFill>
                  <a:srgbClr val="FF0000"/>
                </a:solidFill>
              </a:rPr>
              <a:t>        </a:t>
            </a:r>
            <a:r>
              <a:rPr lang="en-US" sz="2000" dirty="0">
                <a:solidFill>
                  <a:srgbClr val="FF0000"/>
                </a:solidFill>
              </a:rPr>
              <a:t>       with smallest eigenvalue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Works with 4 or more points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29200"/>
            <a:ext cx="24399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76600" y="3956050"/>
            <a:ext cx="769938" cy="904875"/>
            <a:chOff x="3265714" y="3761697"/>
            <a:chExt cx="769763" cy="904855"/>
          </a:xfrm>
        </p:grpSpPr>
        <p:sp>
          <p:nvSpPr>
            <p:cNvPr id="5838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697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2n </a:t>
              </a:r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× 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7" name="Picture 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680200" y="3994150"/>
            <a:ext cx="550863" cy="882650"/>
            <a:chOff x="6724134" y="3832947"/>
            <a:chExt cx="550760" cy="881911"/>
          </a:xfrm>
        </p:grpSpPr>
        <p:sp>
          <p:nvSpPr>
            <p:cNvPr id="58384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5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3375"/>
            <a:ext cx="217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3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791200"/>
            <a:ext cx="682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986713" y="4011613"/>
            <a:ext cx="449262" cy="831850"/>
            <a:chOff x="7975827" y="3839257"/>
            <a:chExt cx="448687" cy="832058"/>
          </a:xfrm>
        </p:grpSpPr>
        <p:sp>
          <p:nvSpPr>
            <p:cNvPr id="58382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4235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2n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3" name="Picture 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5472113"/>
            <a:ext cx="2286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772150"/>
            <a:ext cx="2190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61792AA-169C-4CD2-AF99-1D3ECD244D07}"/>
                  </a:ext>
                </a:extLst>
              </p14:cNvPr>
              <p14:cNvContentPartPr/>
              <p14:nvPr/>
            </p14:nvContentPartPr>
            <p14:xfrm>
              <a:off x="6403680" y="1021320"/>
              <a:ext cx="1077480" cy="3570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61792AA-169C-4CD2-AF99-1D3ECD244D0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94320" y="1011960"/>
                <a:ext cx="1096200" cy="358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2951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  <p:bldP spid="378895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Linear Transforms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could we not solve for the </a:t>
            </a:r>
            <a:r>
              <a:rPr lang="en-US" dirty="0" err="1"/>
              <a:t>homography</a:t>
            </a:r>
            <a:r>
              <a:rPr lang="en-US" dirty="0"/>
              <a:t> in exactly the same way we did for the affine transform, </a:t>
            </a:r>
            <a:r>
              <a:rPr lang="en-US" dirty="0" err="1"/>
              <a:t>ie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69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12" y="3350856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1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  <p:pic>
        <p:nvPicPr>
          <p:cNvPr id="410" name="Google Shape;41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9175"/>
            <a:ext cx="9144000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2198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Answer from Sameer Agarwal</a:t>
            </a:r>
            <a:br>
              <a:rPr lang="en-US" dirty="0"/>
            </a:br>
            <a:r>
              <a:rPr lang="en-US" dirty="0"/>
              <a:t>(Dr. Rome in a Day)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 an </a:t>
            </a:r>
            <a:r>
              <a:rPr lang="en-US" sz="2400" dirty="0">
                <a:solidFill>
                  <a:srgbClr val="C00000"/>
                </a:solidFill>
              </a:rPr>
              <a:t>affine transform</a:t>
            </a:r>
            <a:r>
              <a:rPr lang="en-US" sz="2400" dirty="0"/>
              <a:t>, we have equations of the form </a:t>
            </a:r>
            <a:r>
              <a:rPr lang="en-US" sz="2400" dirty="0" err="1"/>
              <a:t>Ax</a:t>
            </a:r>
            <a:r>
              <a:rPr lang="en-US" sz="2400" baseline="-25000" dirty="0" err="1"/>
              <a:t>i</a:t>
            </a:r>
            <a:r>
              <a:rPr lang="en-US" sz="2400" dirty="0"/>
              <a:t> + b = </a:t>
            </a:r>
            <a:r>
              <a:rPr lang="en-US" sz="2400" dirty="0" err="1"/>
              <a:t>y</a:t>
            </a:r>
            <a:r>
              <a:rPr lang="en-US" sz="2400" baseline="-25000" dirty="0" err="1"/>
              <a:t>i</a:t>
            </a:r>
            <a:r>
              <a:rPr lang="en-US" sz="2400" dirty="0"/>
              <a:t>, solvable by linear regression.  </a:t>
            </a:r>
          </a:p>
          <a:p>
            <a:r>
              <a:rPr lang="en-US" sz="2400" dirty="0"/>
              <a:t>For the </a:t>
            </a:r>
            <a:r>
              <a:rPr lang="en-US" sz="2400" dirty="0" err="1">
                <a:solidFill>
                  <a:srgbClr val="C00000"/>
                </a:solidFill>
              </a:rPr>
              <a:t>homography</a:t>
            </a:r>
            <a:r>
              <a:rPr lang="en-US" sz="2400" dirty="0"/>
              <a:t>, the equation is of the form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err="1"/>
              <a:t>Hx̃</a:t>
            </a:r>
            <a:r>
              <a:rPr lang="en-US" sz="2400" baseline="-25000" dirty="0" err="1"/>
              <a:t>i</a:t>
            </a:r>
            <a:r>
              <a:rPr lang="en-US" sz="2400" dirty="0"/>
              <a:t>      ̴    </a:t>
            </a:r>
            <a:r>
              <a:rPr lang="en-US" sz="2400" dirty="0" err="1"/>
              <a:t>ỹ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    </a:t>
            </a:r>
            <a:r>
              <a:rPr lang="en-US" sz="2400" dirty="0"/>
              <a:t>  (homogeneous coordinates)</a:t>
            </a:r>
          </a:p>
          <a:p>
            <a:pPr marL="0" indent="0">
              <a:buNone/>
            </a:pPr>
            <a:r>
              <a:rPr lang="en-US" sz="2400" dirty="0"/>
              <a:t>and the   ̴ means it holds only up to scale. The affine solution does not hold.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70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8A65D-48AF-4B1C-82B8-0617D9DE7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4910"/>
            <a:ext cx="9144000" cy="18714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F8146A6-2A6C-437C-9089-395C90A4662F}"/>
                  </a:ext>
                </a:extLst>
              </p14:cNvPr>
              <p14:cNvContentPartPr/>
              <p14:nvPr/>
            </p14:nvContentPartPr>
            <p14:xfrm>
              <a:off x="1182960" y="3060000"/>
              <a:ext cx="5443200" cy="3291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F8146A6-2A6C-437C-9089-395C90A466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3600" y="3050640"/>
                <a:ext cx="5461920" cy="331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4558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087-A1D5-4092-B503-5A42F8C78E21}" type="slidenum">
              <a:rPr lang="en-US"/>
              <a:pPr/>
              <a:t>71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Matching features</a:t>
            </a:r>
          </a:p>
        </p:txBody>
      </p:sp>
      <p:pic>
        <p:nvPicPr>
          <p:cNvPr id="462851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285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do we do about the “bad” matches?</a:t>
            </a:r>
          </a:p>
        </p:txBody>
      </p:sp>
    </p:spTree>
    <p:extLst>
      <p:ext uri="{BB962C8B-B14F-4D97-AF65-F5344CB8AC3E}">
        <p14:creationId xmlns:p14="http://schemas.microsoft.com/office/powerpoint/2010/main" val="382135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 animBg="1"/>
      <p:bldP spid="462853" grpId="0" animBg="1"/>
      <p:bldP spid="462854" grpId="0" animBg="1"/>
      <p:bldP spid="462855" grpId="0" animBg="1"/>
      <p:bldP spid="462856" grpId="0" animBg="1"/>
      <p:bldP spid="462857" grpId="0" animBg="1"/>
      <p:bldP spid="462858" grpId="0" animBg="1"/>
      <p:bldP spid="46285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961E-3282-46CD-9769-30F74A5DB076}" type="slidenum">
              <a:rPr lang="en-US"/>
              <a:pPr/>
              <a:t>72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EF3-4BAC-4363-B120-9F5226327BEF}" type="slidenum">
              <a:rPr lang="en-US"/>
              <a:pPr/>
              <a:t>73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1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97D6-659B-4C67-B5EE-B4D77088245C}" type="slidenum">
              <a:rPr lang="en-US"/>
              <a:pPr/>
              <a:t>74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Least squares fit (from inliers)</a:t>
            </a:r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Find “average” translation vector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10000" y="3124200"/>
            <a:ext cx="1676400" cy="762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4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2133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2114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308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21614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RANSAC for estimating homography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RANSAC loop: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four feature pairs (at random)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homography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(exact)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inliers where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´,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|| &lt;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ε</a:t>
            </a:r>
          </a:p>
          <a:p>
            <a:r>
              <a:rPr lang="en-US" dirty="0"/>
              <a:t>Keep largest set of inliers</a:t>
            </a:r>
          </a:p>
          <a:p>
            <a:r>
              <a:rPr lang="en-US" dirty="0"/>
              <a:t>Re-compute least-squares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estimate using all of the inliers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8E9B-DFBF-4063-B602-DA87C37BB63F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13930" y="2434856"/>
            <a:ext cx="213391" cy="1477925"/>
          </a:xfrm>
          <a:custGeom>
            <a:avLst/>
            <a:gdLst>
              <a:gd name="connsiteX0" fmla="*/ 138963 w 213391"/>
              <a:gd name="connsiteY0" fmla="*/ 1477925 h 1477925"/>
              <a:gd name="connsiteX1" fmla="*/ 75168 w 213391"/>
              <a:gd name="connsiteY1" fmla="*/ 1297172 h 1477925"/>
              <a:gd name="connsiteX2" fmla="*/ 64535 w 213391"/>
              <a:gd name="connsiteY2" fmla="*/ 1233377 h 1477925"/>
              <a:gd name="connsiteX3" fmla="*/ 11372 w 213391"/>
              <a:gd name="connsiteY3" fmla="*/ 839972 h 1477925"/>
              <a:gd name="connsiteX4" fmla="*/ 740 w 213391"/>
              <a:gd name="connsiteY4" fmla="*/ 616688 h 1477925"/>
              <a:gd name="connsiteX5" fmla="*/ 85800 w 213391"/>
              <a:gd name="connsiteY5" fmla="*/ 265814 h 1477925"/>
              <a:gd name="connsiteX6" fmla="*/ 149596 w 213391"/>
              <a:gd name="connsiteY6" fmla="*/ 116958 h 1477925"/>
              <a:gd name="connsiteX7" fmla="*/ 192126 w 213391"/>
              <a:gd name="connsiteY7" fmla="*/ 31897 h 1477925"/>
              <a:gd name="connsiteX8" fmla="*/ 213391 w 213391"/>
              <a:gd name="connsiteY8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91" h="1477925">
                <a:moveTo>
                  <a:pt x="138963" y="1477925"/>
                </a:moveTo>
                <a:cubicBezTo>
                  <a:pt x="117698" y="1417674"/>
                  <a:pt x="93771" y="1358297"/>
                  <a:pt x="75168" y="1297172"/>
                </a:cubicBezTo>
                <a:cubicBezTo>
                  <a:pt x="68891" y="1276548"/>
                  <a:pt x="67813" y="1254685"/>
                  <a:pt x="64535" y="1233377"/>
                </a:cubicBezTo>
                <a:cubicBezTo>
                  <a:pt x="27047" y="989708"/>
                  <a:pt x="38126" y="1067384"/>
                  <a:pt x="11372" y="839972"/>
                </a:cubicBezTo>
                <a:cubicBezTo>
                  <a:pt x="7828" y="765544"/>
                  <a:pt x="-2890" y="691112"/>
                  <a:pt x="740" y="616688"/>
                </a:cubicBezTo>
                <a:cubicBezTo>
                  <a:pt x="8971" y="447942"/>
                  <a:pt x="28248" y="407076"/>
                  <a:pt x="85800" y="265814"/>
                </a:cubicBezTo>
                <a:cubicBezTo>
                  <a:pt x="106168" y="215820"/>
                  <a:pt x="127257" y="166103"/>
                  <a:pt x="149596" y="116958"/>
                </a:cubicBezTo>
                <a:cubicBezTo>
                  <a:pt x="162714" y="88099"/>
                  <a:pt x="176946" y="59727"/>
                  <a:pt x="192126" y="31897"/>
                </a:cubicBezTo>
                <a:cubicBezTo>
                  <a:pt x="198245" y="20679"/>
                  <a:pt x="213391" y="0"/>
                  <a:pt x="21339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c 9"/>
          <p:cNvSpPr/>
          <p:nvPr/>
        </p:nvSpPr>
        <p:spPr bwMode="auto">
          <a:xfrm rot="14076353">
            <a:off x="297758" y="2575458"/>
            <a:ext cx="1447800" cy="1066800"/>
          </a:xfrm>
          <a:prstGeom prst="arc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600F-EDA6-4A28-A348-6746E4D9EE3E}" type="slidenum">
              <a:rPr lang="en-US"/>
              <a:pPr/>
              <a:t>77</a:t>
            </a:fld>
            <a:endParaRPr lang="en-US"/>
          </a:p>
        </p:txBody>
      </p:sp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Rather than homography H (8 numbers) </a:t>
            </a:r>
            <a:br>
              <a:rPr lang="en-US"/>
            </a:br>
            <a:r>
              <a:rPr lang="en-US"/>
              <a:t>fit y=ax+b (2 numbers a, b) to 2D pairs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2DDEAA-CD81-44E1-89ED-3059879D4907}" type="slidenum">
              <a:rPr lang="en-US" sz="1400">
                <a:cs typeface="Times New Roman" charset="0"/>
              </a:rPr>
              <a:pPr algn="ctr"/>
              <a:t>77</a:t>
            </a:fld>
            <a:endParaRPr lang="en-US" sz="1400">
              <a:cs typeface="Times New Roman" charset="0"/>
            </a:endParaRP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119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D768-FA70-4D64-A489-85A0DA7B7CE0}" type="slidenum">
              <a:rPr lang="en-US"/>
              <a:pPr/>
              <a:t>78</a:t>
            </a:fld>
            <a:endParaRPr lang="en-US"/>
          </a:p>
        </p:txBody>
      </p:sp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519CF59E-1C6B-4FD7-A3DB-7526171F5D35}" type="slidenum">
              <a:rPr lang="en-US" sz="1400">
                <a:cs typeface="Times New Roman" charset="0"/>
              </a:rPr>
              <a:pPr algn="ctr"/>
              <a:t>78</a:t>
            </a:fld>
            <a:endParaRPr lang="en-US" sz="1400">
              <a:cs typeface="Times New Roman" charset="0"/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6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7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9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0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1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4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6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1966913" y="4171950"/>
            <a:ext cx="3732212" cy="1209675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8" name="Oval 18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558E28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9" name="Rectangle 19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3 inliers</a:t>
            </a:r>
          </a:p>
        </p:txBody>
      </p:sp>
    </p:spTree>
    <p:extLst>
      <p:ext uri="{BB962C8B-B14F-4D97-AF65-F5344CB8AC3E}">
        <p14:creationId xmlns:p14="http://schemas.microsoft.com/office/powerpoint/2010/main" val="40792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 bldLvl="5" autoUpdateAnimBg="0" advAuto="0"/>
      <p:bldP spid="81937" grpId="0" animBg="1"/>
      <p:bldP spid="81938" grpId="0" animBg="1"/>
      <p:bldP spid="81939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70839-66FE-4A1B-8B14-90FA56815E07}" type="slidenum">
              <a:rPr lang="en-US"/>
              <a:pPr/>
              <a:t>79</a:t>
            </a:fld>
            <a:endParaRPr lang="en-US"/>
          </a:p>
        </p:txBody>
      </p:sp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3B67B232-199C-4D98-A33F-0D708D60679F}" type="slidenum">
              <a:rPr lang="en-US" sz="1400">
                <a:cs typeface="Times New Roman" charset="0"/>
              </a:rPr>
              <a:pPr algn="ctr"/>
              <a:t>79</a:t>
            </a:fld>
            <a:endParaRPr lang="en-US" sz="1400">
              <a:cs typeface="Times New Roman" charset="0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0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1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2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3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4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5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6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7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8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9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0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1095375" y="4406900"/>
            <a:ext cx="5013325" cy="20638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2962" name="Group 18"/>
          <p:cNvGrpSpPr>
            <a:grpSpLocks/>
          </p:cNvGrpSpPr>
          <p:nvPr/>
        </p:nvGrpSpPr>
        <p:grpSpPr bwMode="auto">
          <a:xfrm>
            <a:off x="2565400" y="4305300"/>
            <a:ext cx="952500" cy="203200"/>
            <a:chOff x="0" y="0"/>
            <a:chExt cx="600" cy="128"/>
          </a:xfrm>
        </p:grpSpPr>
        <p:sp>
          <p:nvSpPr>
            <p:cNvPr id="82963" name="Oval 19"/>
            <p:cNvSpPr>
              <a:spLocks/>
            </p:cNvSpPr>
            <p:nvPr/>
          </p:nvSpPr>
          <p:spPr bwMode="auto">
            <a:xfrm>
              <a:off x="0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964" name="Oval 20"/>
            <p:cNvSpPr>
              <a:spLocks/>
            </p:cNvSpPr>
            <p:nvPr/>
          </p:nvSpPr>
          <p:spPr bwMode="auto">
            <a:xfrm>
              <a:off x="472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2965" name="Rectangle 21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4 inliers</a:t>
            </a:r>
          </a:p>
        </p:txBody>
      </p:sp>
    </p:spTree>
    <p:extLst>
      <p:ext uri="{BB962C8B-B14F-4D97-AF65-F5344CB8AC3E}">
        <p14:creationId xmlns:p14="http://schemas.microsoft.com/office/powerpoint/2010/main" val="10361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 bldLvl="5" autoUpdateAnimBg="0" advAuto="0"/>
      <p:bldP spid="82961" grpId="0" animBg="1"/>
      <p:bldP spid="8296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2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  <p:pic>
        <p:nvPicPr>
          <p:cNvPr id="416" name="Google Shape;416;p52"/>
          <p:cNvPicPr preferRelativeResize="0"/>
          <p:nvPr/>
        </p:nvPicPr>
        <p:blipFill rotWithShape="1">
          <a:blip r:embed="rId3">
            <a:alphaModFix/>
          </a:blip>
          <a:srcRect l="55741" t="42574" r="14596" b="40740"/>
          <a:stretch/>
        </p:blipFill>
        <p:spPr>
          <a:xfrm>
            <a:off x="0" y="857250"/>
            <a:ext cx="9144000" cy="5143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921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0103-7603-4F59-9985-A0E0D7616982}" type="slidenum">
              <a:rPr lang="en-US"/>
              <a:pPr/>
              <a:t>80</a:t>
            </a:fld>
            <a:endParaRPr lang="en-US"/>
          </a:p>
        </p:txBody>
      </p:sp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F35C0FEB-3123-476D-8041-763AEFBCA48E}" type="slidenum">
              <a:rPr lang="en-US" sz="1400">
                <a:cs typeface="Times New Roman" charset="0"/>
              </a:rPr>
              <a:pPr algn="ctr"/>
              <a:t>80</a:t>
            </a:fld>
            <a:endParaRPr lang="en-US" sz="1400">
              <a:cs typeface="Times New Roman" charset="0"/>
            </a:endParaRP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4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5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6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7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8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9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0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1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2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3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4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6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9 inliers</a:t>
            </a:r>
          </a:p>
        </p:txBody>
      </p:sp>
      <p:grpSp>
        <p:nvGrpSpPr>
          <p:cNvPr id="83987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3988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89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0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1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2" name="Oval 24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3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4" name="Oval 26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48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 bldLvl="5" autoUpdateAnimBg="0" advAuto="0"/>
      <p:bldP spid="83985" grpId="0" animBg="1"/>
      <p:bldP spid="83986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50B7-DE26-4E38-B542-266E10F1B1E9}" type="slidenum">
              <a:rPr lang="en-US"/>
              <a:pPr/>
              <a:t>81</a:t>
            </a:fld>
            <a:endParaRPr lang="en-US"/>
          </a:p>
        </p:txBody>
      </p:sp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6404B3-0E6E-41E7-B66D-B9EB83FF7632}" type="slidenum">
              <a:rPr lang="en-US" sz="1400">
                <a:cs typeface="Times New Roman" charset="0"/>
              </a:rPr>
              <a:pPr algn="ctr"/>
              <a:t>81</a:t>
            </a:fld>
            <a:endParaRPr lang="en-US" sz="1400">
              <a:cs typeface="Times New Roman" charset="0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8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9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0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1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2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3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4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5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6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7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8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rot="10800000" flipH="1">
            <a:off x="542925" y="3330575"/>
            <a:ext cx="4335463" cy="2286000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10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8 inliers</a:t>
            </a:r>
          </a:p>
        </p:txBody>
      </p:sp>
      <p:grpSp>
        <p:nvGrpSpPr>
          <p:cNvPr id="85011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5012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3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4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5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6" name="Oval 24"/>
            <p:cNvSpPr>
              <a:spLocks/>
            </p:cNvSpPr>
            <p:nvPr/>
          </p:nvSpPr>
          <p:spPr bwMode="auto">
            <a:xfrm>
              <a:off x="87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7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585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 bldLvl="5" autoUpdateAnimBg="0" advAuto="0"/>
      <p:bldP spid="85009" grpId="0" animBg="1"/>
      <p:bldP spid="85010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95A78-9545-45DD-8BC2-5DAA4627D6E6}" type="slidenum">
              <a:rPr lang="en-US"/>
              <a:pPr/>
              <a:t>82</a:t>
            </a:fld>
            <a:endParaRPr lang="en-US"/>
          </a:p>
        </p:txBody>
      </p:sp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Use biggest set of inliers</a:t>
            </a:r>
          </a:p>
          <a:p>
            <a:r>
              <a:rPr lang="en-US"/>
              <a:t>Do least-square fit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208664EE-DE0A-49A8-A856-5BC3C5C5F96A}" type="slidenum">
              <a:rPr lang="en-US" sz="1400">
                <a:cs typeface="Times New Roman" charset="0"/>
              </a:rPr>
              <a:pPr algn="ctr"/>
              <a:t>82</a:t>
            </a:fld>
            <a:endParaRPr lang="en-US" sz="1400">
              <a:cs typeface="Times New Roman" charset="0"/>
            </a:endParaRP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F691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6035" name="Oval 19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6" name="Oval 20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7" name="Oval 21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8" name="Oval 22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9" name="Oval 23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0" name="Oval 24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1" name="Oval 25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06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bldLvl="5" autoUpdateAnimBg="0" advAuto="0"/>
      <p:bldP spid="8603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3BBF-677D-4CB7-9930-8D2CF99A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still needs to be fixed?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F90AA-97BF-40F6-86E5-E7AEA50F6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planar projections may not work so well</a:t>
            </a:r>
          </a:p>
          <a:p>
            <a:r>
              <a:rPr lang="en-US" dirty="0"/>
              <a:t>Your homework uses cylindrical projections instead.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24984-853F-4C6B-93A3-06305FC4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1483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1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"/>
              <a:t>Panorama algorithm:</a:t>
            </a:r>
            <a:endParaRPr/>
          </a:p>
        </p:txBody>
      </p:sp>
      <p:sp>
        <p:nvSpPr>
          <p:cNvPr id="420" name="Google Shape;420;p61"/>
          <p:cNvSpPr txBox="1">
            <a:spLocks noGrp="1"/>
          </p:cNvSpPr>
          <p:nvPr>
            <p:ph type="body" idx="1"/>
          </p:nvPr>
        </p:nvSpPr>
        <p:spPr>
          <a:xfrm>
            <a:off x="223800" y="162212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lnSpc>
                <a:spcPct val="115000"/>
              </a:lnSpc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Find corners in both images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Calculate descriptors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Match descriptors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RANSAC to find homography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Stitch together images with homography</a:t>
            </a:r>
          </a:p>
          <a:p>
            <a:pPr marL="0" indent="0">
              <a:lnSpc>
                <a:spcPct val="115000"/>
              </a:lnSpc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NE</a:t>
            </a:r>
            <a:r>
              <a:rPr lang="en-US">
                <a:solidFill>
                  <a:schemeClr val="dk1"/>
                </a:solidFill>
              </a:rPr>
              <a:t>XT TIME.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21" name="Google Shape;421;p61"/>
          <p:cNvSpPr txBox="1">
            <a:spLocks noGrp="1"/>
          </p:cNvSpPr>
          <p:nvPr>
            <p:ph type="title" idx="2"/>
          </p:nvPr>
        </p:nvSpPr>
        <p:spPr>
          <a:xfrm>
            <a:off x="229500" y="5643025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</p:spTree>
    <p:extLst>
      <p:ext uri="{BB962C8B-B14F-4D97-AF65-F5344CB8AC3E}">
        <p14:creationId xmlns:p14="http://schemas.microsoft.com/office/powerpoint/2010/main" val="3738127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577872-2D53-4353-B464-03B30B6A6E61}" type="slidenum">
              <a:rPr lang="en-US" altLang="zh-CN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Lowe</a:t>
            </a:r>
            <a:r>
              <a:rPr lang="en-US" altLang="en-US">
                <a:latin typeface="Arial" charset="0"/>
              </a:rPr>
              <a:t>’</a:t>
            </a:r>
            <a:r>
              <a:rPr lang="en-US" altLang="en-US"/>
              <a:t>s Pyramid Scheme</a:t>
            </a:r>
          </a:p>
        </p:txBody>
      </p:sp>
      <p:pic>
        <p:nvPicPr>
          <p:cNvPr id="2355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8" t="23546" r="9642" b="17589"/>
          <a:stretch>
            <a:fillRect/>
          </a:stretch>
        </p:blipFill>
        <p:spPr>
          <a:xfrm>
            <a:off x="1524000" y="1447800"/>
            <a:ext cx="6858000" cy="4706938"/>
          </a:xfrm>
          <a:prstGeom prst="rect">
            <a:avLst/>
          </a:prstGeom>
          <a:noFill/>
        </p:spPr>
      </p:pic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304800" y="3203575"/>
            <a:ext cx="15240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s+2 filters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s+1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(s+1)/s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aseline="-2500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i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i/s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2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2/s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1/s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1524000" y="5029200"/>
            <a:ext cx="1085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including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original</a:t>
            </a:r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8001000" y="4953000"/>
            <a:ext cx="920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differ-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1524000" y="6172200"/>
            <a:ext cx="653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parameter </a:t>
            </a:r>
            <a:r>
              <a:rPr lang="en-US" altLang="en-US" sz="1800" b="1">
                <a:solidFill>
                  <a:srgbClr val="FF3300"/>
                </a:solidFill>
              </a:rPr>
              <a:t>s</a:t>
            </a:r>
            <a:r>
              <a:rPr lang="en-US" altLang="en-US" sz="1800">
                <a:solidFill>
                  <a:srgbClr val="FF3300"/>
                </a:solidFill>
              </a:rPr>
              <a:t> determines the number of images per octave.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8855A44-6C89-4E8E-B066-43D05D352BD2}"/>
                  </a:ext>
                </a:extLst>
              </p14:cNvPr>
              <p14:cNvContentPartPr/>
              <p14:nvPr/>
            </p14:nvContentPartPr>
            <p14:xfrm>
              <a:off x="1818000" y="2660040"/>
              <a:ext cx="5644440" cy="3448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8855A44-6C89-4E8E-B066-43D05D352B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8640" y="2650680"/>
                <a:ext cx="5663160" cy="346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32863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2835</TotalTime>
  <Words>2652</Words>
  <Application>Microsoft Office PowerPoint</Application>
  <PresentationFormat>On-screen Show (4:3)</PresentationFormat>
  <Paragraphs>569</Paragraphs>
  <Slides>84</Slides>
  <Notes>34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4" baseType="lpstr">
      <vt:lpstr>Arial</vt:lpstr>
      <vt:lpstr>AvantGarde Bk BT</vt:lpstr>
      <vt:lpstr>Calibri</vt:lpstr>
      <vt:lpstr>Consolas</vt:lpstr>
      <vt:lpstr>Symbol</vt:lpstr>
      <vt:lpstr>Times New Roman</vt:lpstr>
      <vt:lpstr>Zapf Dingbats</vt:lpstr>
      <vt:lpstr>Office Theme</vt:lpstr>
      <vt:lpstr>Bitmap Image</vt:lpstr>
      <vt:lpstr>CorelDRAW</vt:lpstr>
      <vt:lpstr>  Computer Vision   CSE 455 Describing and Matching  Linda Shapiro Professor of Computer Science &amp; Engineering Professor of Electrical &amp; Computer Engineering</vt:lpstr>
      <vt:lpstr>Review</vt:lpstr>
      <vt:lpstr>PowerPoint Presentation</vt:lpstr>
      <vt:lpstr>From HW3: Structure matrix</vt:lpstr>
      <vt:lpstr>Estimating Response</vt:lpstr>
      <vt:lpstr>Harris Corner Detector</vt:lpstr>
      <vt:lpstr>PowerPoint Presentation</vt:lpstr>
      <vt:lpstr>PowerPoint Presentation</vt:lpstr>
      <vt:lpstr>Lowe’s Pyramid Scheme</vt:lpstr>
      <vt:lpstr>Key point localization</vt:lpstr>
      <vt:lpstr>PowerPoint Presentation</vt:lpstr>
      <vt:lpstr>  Important Point</vt:lpstr>
      <vt:lpstr>Descriptors</vt:lpstr>
      <vt:lpstr>Simple Normalized Descriptor</vt:lpstr>
      <vt:lpstr>Properties of our Descriptor</vt:lpstr>
      <vt:lpstr>PowerPoint Presentation</vt:lpstr>
      <vt:lpstr>PowerPoint Presentation</vt:lpstr>
      <vt:lpstr>  </vt:lpstr>
      <vt:lpstr>SIFT descriptor</vt:lpstr>
      <vt:lpstr>SIFT descriptor</vt:lpstr>
      <vt:lpstr>PowerPoint Presentation</vt:lpstr>
      <vt:lpstr>PowerPoint Presentation</vt:lpstr>
      <vt:lpstr>SIFT descriptor</vt:lpstr>
      <vt:lpstr>Properties of SIFT</vt:lpstr>
      <vt:lpstr>Example</vt:lpstr>
      <vt:lpstr>Matching with Features</vt:lpstr>
      <vt:lpstr>Matching with Features</vt:lpstr>
      <vt:lpstr>How do you find correspondences?</vt:lpstr>
      <vt:lpstr>Find the best matches</vt:lpstr>
      <vt:lpstr>Matching with Features</vt:lpstr>
      <vt:lpstr>PowerPoint Presentation</vt:lpstr>
      <vt:lpstr>How to do it?</vt:lpstr>
      <vt:lpstr>1. Take a sequence of images from the same position </vt:lpstr>
      <vt:lpstr>2. Compute transformation between images</vt:lpstr>
      <vt:lpstr>3. Shift the images to overlap</vt:lpstr>
      <vt:lpstr>4. Blend the two together to create a mosaic </vt:lpstr>
      <vt:lpstr>5. Repeat for all images</vt:lpstr>
      <vt:lpstr>How to do it?</vt:lpstr>
      <vt:lpstr>Compute Transformations</vt:lpstr>
      <vt:lpstr>Image reprojection</vt:lpstr>
      <vt:lpstr>Example</vt:lpstr>
      <vt:lpstr>Image reprojection</vt:lpstr>
      <vt:lpstr>Motion models</vt:lpstr>
      <vt:lpstr>Projective transformations</vt:lpstr>
      <vt:lpstr>Parametric (global) warping</vt:lpstr>
      <vt:lpstr>2D coordinate transformations</vt:lpstr>
      <vt:lpstr>Image Warping</vt:lpstr>
      <vt:lpstr>Inverse Warping</vt:lpstr>
      <vt:lpstr>Inverse Warping</vt:lpstr>
      <vt:lpstr>Interpolation</vt:lpstr>
      <vt:lpstr>Motion models</vt:lpstr>
      <vt:lpstr>Finding the transformation</vt:lpstr>
      <vt:lpstr>Plane perspective mosaics</vt:lpstr>
      <vt:lpstr>Simple case: translations</vt:lpstr>
      <vt:lpstr>Simple case: translations</vt:lpstr>
      <vt:lpstr>Simple case: translations</vt:lpstr>
      <vt:lpstr>Simple case: translations</vt:lpstr>
      <vt:lpstr>Least squares formulation</vt:lpstr>
      <vt:lpstr>Least squares formulation</vt:lpstr>
      <vt:lpstr>Solving for translations</vt:lpstr>
      <vt:lpstr>Least squares</vt:lpstr>
      <vt:lpstr>Affine transformations</vt:lpstr>
      <vt:lpstr>Affine transformations</vt:lpstr>
      <vt:lpstr>Affine transformations</vt:lpstr>
      <vt:lpstr>Solving for homographies</vt:lpstr>
      <vt:lpstr>Solving for homographies</vt:lpstr>
      <vt:lpstr>Solving for homographies</vt:lpstr>
      <vt:lpstr>Direct Linear Transforms (n points)</vt:lpstr>
      <vt:lpstr>Direct Linear Transforms</vt:lpstr>
      <vt:lpstr>Answer from Sameer Agarwal (Dr. Rome in a Day)</vt:lpstr>
      <vt:lpstr>Matching features</vt:lpstr>
      <vt:lpstr>RAndom SAmple Consensus</vt:lpstr>
      <vt:lpstr>RAndom SAmple Consensus</vt:lpstr>
      <vt:lpstr>Least squares fit (from inliers)</vt:lpstr>
      <vt:lpstr>PowerPoint Presentation</vt:lpstr>
      <vt:lpstr>RANSAC for estimating homography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What still needs to be fixed?</vt:lpstr>
      <vt:lpstr>Panorama algorithm:</vt:lpstr>
    </vt:vector>
  </TitlesOfParts>
  <Company>University of Illinois Computer Science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Recognition and Learning</dc:title>
  <dc:creator>David Forsyth</dc:creator>
  <cp:lastModifiedBy>shapiro</cp:lastModifiedBy>
  <cp:revision>285</cp:revision>
  <dcterms:created xsi:type="dcterms:W3CDTF">2013-01-06T19:09:38Z</dcterms:created>
  <dcterms:modified xsi:type="dcterms:W3CDTF">2024-01-25T19:15:16Z</dcterms:modified>
</cp:coreProperties>
</file>