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.xml" ContentType="application/inkml+xml"/>
  <Override PartName="/ppt/notesSlides/notesSlide15.xml" ContentType="application/vnd.openxmlformats-officedocument.presentationml.notesSlide+xml"/>
  <Override PartName="/ppt/ink/ink3.xml" ContentType="application/inkml+xml"/>
  <Override PartName="/ppt/notesSlides/notesSlide16.xml" ContentType="application/vnd.openxmlformats-officedocument.presentationml.notesSlide+xml"/>
  <Override PartName="/ppt/ink/ink4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5.xml" ContentType="application/inkml+xml"/>
  <Override PartName="/ppt/notesSlides/notesSlide19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0.xml" ContentType="application/inkml+xml"/>
  <Override PartName="/ppt/notesSlides/notesSlide22.xml" ContentType="application/vnd.openxmlformats-officedocument.presentationml.notesSlide+xml"/>
  <Override PartName="/ppt/ink/ink11.xml" ContentType="application/inkml+xml"/>
  <Override PartName="/ppt/notesSlides/notesSlide23.xml" ContentType="application/vnd.openxmlformats-officedocument.presentationml.notesSlide+xml"/>
  <Override PartName="/ppt/ink/ink12.xml" ContentType="application/inkml+xml"/>
  <Override PartName="/ppt/notesSlides/notesSlide24.xml" ContentType="application/vnd.openxmlformats-officedocument.presentationml.notesSlide+xml"/>
  <Override PartName="/ppt/ink/ink13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4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5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6.xml" ContentType="application/inkml+xml"/>
  <Override PartName="/ppt/notesSlides/notesSlide37.xml" ContentType="application/vnd.openxmlformats-officedocument.presentationml.notesSlide+xml"/>
  <Override PartName="/ppt/ink/ink17.xml" ContentType="application/inkml+xml"/>
  <Override PartName="/ppt/notesSlides/notesSlide38.xml" ContentType="application/vnd.openxmlformats-officedocument.presentationml.notesSlide+xml"/>
  <Override PartName="/ppt/ink/ink18.xml" ContentType="application/inkml+xml"/>
  <Override PartName="/ppt/notesSlides/notesSlide39.xml" ContentType="application/vnd.openxmlformats-officedocument.presentationml.notesSlide+xml"/>
  <Override PartName="/ppt/ink/ink19.xml" ContentType="application/inkml+xml"/>
  <Override PartName="/ppt/notesSlides/notesSlide40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03:01.0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22684 4370 559 0,'0'0'8'0,"0"0"127"0,0 2-148 0,0 2-10 0,4 0 22 0,3 2 0 15,-4 0 1-15,6 0 14 0,-6 1 3 0,4-3-5 16,-4 3 12-16,0-3 6 0,0 1-3 0,0-3 15 16,0 1 0-16,-1 2 1 0,1-2-4 0,3 0 2 15,-3-2-3-15,2 3-12 0,2-3-2 0,-1 2 14 16,3 2-28-16,-1-3-1 0,0-1 3 0,5 2-5 15,-1 2 0-15,2-2 5 16,0 0 0-16,4 1 2 0,-4-3 4 0,0 4-2 16,10 1 1-16,-7-1 1 0,5 1-2 0,5 2-1 15,-2 3-2-15,6 2-4 0,4 1-1 0,3 0-3 16,-2 3-3-16,3-3 3 0,1 5-5 0,-3 2 0 16,4-4-1-16,-5 3 1 0,-1-1 0 0,-2-1-4 0,2-7 0 15,-2 6-3-15,-3-6-4 0,-5 0-7 0,-2-2-5 16,2-1-2-16,-6-1-10 0,-6-1-11 0,0 3-2 0,-2-4-1 15,-2-2-15-15,-3 0-10 0,2-3-11 0,-8-3-3 16,2-3-17-16,-1-4 1 0,-1-4-16 0</inkml:trace>
  <inkml:trace contextRef="#ctx0" brushRef="#br0" timeOffset="347.77">23571 3925 1202 0,'-8'-14'87'0,"0"1"-90"0,6 5-11 0,-1-3 34 0,2 7-50 0,2 1-8 16,1 1-4-16,-1 4 2 0,4 2-8 0,-2 4 17 15,0 5 2-15,-1-1-3 0,-2 4 19 0,-2-3 6 16,-1 5 5-16,-3 3 2 0,0 1 6 0,-2 3 3 15,-5 0 0-15,2 4 1 0,-1 0 3 0,-2 4-1 16,-1 1 0-16,1-1-2 0,-2 3-2 0,-2 0-2 16,2 0 0-16,-1 2 0 0,-2 0-3 0,3-1 0 0,-4 1-1 0,2 3 0 15,-4-3-2-15,3 1 1 0,-3-1-1 0,-4 0 2 16,4 2-1-16,3-2-1 0,-2 2 0 0,2-6-3 16,0 2 0-16,4 0-12 0,-6-2 5 15,7 2-41-15,-3-6 0 0,-2-1-44 0,0-3-19 16,3-3 28-16,-3-2 87 0,4-4-78 0</inkml:trace>
  <inkml:trace contextRef="#ctx0" brushRef="#br0" timeOffset="686.33">22517 4655 1405 0,'8'6'-55'0,"4"4"5"16,6 1 11-16,-6-2-11 15,10 4 26-15,-1 2 1 0,4-1 5 0,3 1 4 16,0-4 1-16,2 0 6 0,2-5 4 0,1-1 2 15,6-5 1-15,-3-7 5 0,5-2 4 0,-5-4 5 0,4-2 1 16,-4-1 6-16,3-1 7 0,-1-5-2 0,-7 1-1 16,6 1 7-16,-6-4-9 0,4 4-1 0,-2 1 0 15,-5-3-11-15,0-2-3 0,4 7-5 16,-5 1 4-16,-1 0-5 0,3 2-17 0,-6 3-17 0,2-1-10 0,1 5-24 0,-1 3-126 16,-2-1 162-16,-4 3-66 0,5-2 96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20:20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18937 14154 76 0,'-7'4'5'0,"0"3"19"0,3-2-13 0,-3-1 20 16,2 3-4-16,2 0-4 0,-2-2-1 0,2 1 3 15,3-1-7-15,0-2 4 0,0 2-1 0,0-2-1 0,-5 2 2 0,0 0-1 16,2-1 2-16,3 1 2 0,-4 1-2 0,-4 1 3 16,8-3 3-16,-8 3 0 0,8-3 5 0,-5-1 2 15,5 1 1-15,-3-1 0 0,1 0 2 0,-2 0-3 16,2 0-1-16,2-1 1 0,-3-1-5 0,3 2-3 16,-3-1-2-16,0 1 0 0,1-1-3 0,2-1 1 15,0 2-4-15,-2-1-1 16,2 0-1-16,-1-1 1 0,-1 1-3 0,2-1 1 15,-1 1-3-15,-1-2-6 0,2 0 2 0,0 1 0 16,0-1-7-16,0 0-3 0,0 0-1 0,0 0 1 16,-6 0-2-16,4-1 1 0,1-1-2 0,1-1-2 15,-3 0 2-15,-2-3 1 0,3 1 0 16,-1-3-1-16,3 2 1 0,0-2 0 0,-3 0 0 0,-3 0 2 16,3-1-2-16,-1-1 1 0,-2 3 0 0,3-1 1 0,-5-2 1 0,3 1-2 15,1-1 2-15,-3 1-1 0,4 0 0 0,0 2-2 16,-3-5-2-16,3 1 0 0,1 3-2 0,-4-3-2 15,1 3 0-15,0-3-3 0,-2 1-1 0,2-5 3 16,-3 12 1-16,-3-7 1 0,5-1 4 0,-4 2 1 0,-2 1-1 16,2 0 2-16,-1 3 0 0,-1 4-6 0,2-9-2 15,-2 4-1-15,-1 3-6 0,-4-2-2 0,2-3-2 0,-2 7-2 0,-5-3-1 16,5-3 4-16,-4 0-2 0,-5 7 2 0,8-6 1 16,-4 3 1-16,-1 1 0 0,7 2 1 0,0-1-1 15,-1 2-4-15,-2 2 0 0,5-3 3 0,-5 10-5 0,2-5-11 16,3 2 6-16,-7-2 2 0,5 5-4 0,-4 1 0 15,4 6-3-15,4-3 4 0,-4-1 1 0,3 6-6 16,1-4-3-16,2 3-1 16,-1 2-6-16,7-1-3 0,0-2 26 0,3 5-14 15,-2 0 35-15</inkml:trace>
  <inkml:trace contextRef="#ctx0" brushRef="#br0" timeOffset="416.77">18440 14844 53 0,'19'10'22'0,"-4"1"4"0,1-7 0 0,1 3 14 15,1-1-2-15,2-1-7 0,-3-1 17 0,1 0-8 16,2-3 3-16,-3-1-2 0,5 2-9 0,-3-2 0 16,2 0-4-16,-4-2 0 0,4-1-1 0,-6 0 1 15,1 1-5-15,3-1 6 16,-3-2-2-16,-2 2-1 0,0-5 0 0,3 2 0 15,-1-2-2-15,-4 0-2 0,3 1 0 0,-6-1 1 16,-1 1-3-16,9 0-1 0,-4-4 3 0,-8 1-4 16,2 1 1-16,1-1-1 0,0 1 3 0,2 1-1 15,-4-2 1-15,3-2 2 0,-9 4-1 0,7 2 0 16,-3-4 2-16,1 2-2 0,-5 1-2 16,0-6 0-16,2 2-3 0,-6 3 1 0,4-3-4 0,0 3 2 0,0-1-3 0,0-4-3 15,-3 4 2-15,3-1 2 0,-9-1-3 0,9 3-3 16,-8 1 3-16,2-4-4 0,-5 1 1 0,-2 2-2 0,5-4-1 15,0 4-1-15,-3-2-1 0,-6-4-1 0,0 3-2 16,-1-1 2-16,3-2-2 0,-6 1-1 0,2-3-1 0,-3-1 0 16,0 1 0-16,2-1-2 0,-4-2-1 0,2 0-2 15,0 0-1-15,2-1-6 0,-2-1-6 0,-2 1 1 0,7-1-9 0,-2-1-23 16,0 0-15-16,-1-1-9 16,4-1-31-16,3 2 1 0,-1-6-22 0</inkml:trace>
  <inkml:trace contextRef="#ctx0" brushRef="#br0" timeOffset="4846.88">18482 6014 229 0,'-19'-5'19'15,"4"5"-19"-15,2 0-2 0,-3-1-14 16,5 1 18-16,0-2-24 0,-3 2 3 0,3 0 1 0,-3 0-3 16,3 2 4-16,-2-2 18 0,9 0 12 0,-6 1-3 15,2 1 22-15,4-1 5 0,0 2 3 0,-5-3 4 0,4 0 2 0,1-1-6 16,-8 2-1-16,0 1 1 0,4-2-7 0,0 0-8 15,0 0-4-15,0 3 1 0,1 0-10 0,2 2 0 0,-3-3-4 16,3-2 2-16,-3 4-2 0,-4 4 2 0,-1 2 0 16,4 1 1-16,-4 1 3 0,-1-2-5 0,-5 1 2 15,3 4-3-15,-2 1-2 0,2-2-3 0,0 2-3 16,0 0 2-16,-2 3-4 0,0 3 0 0,2 1-3 0,-2-1 3 16,0 2-1-16,-2 4 1 0,4-3 0 0,-1 4 0 0,0-1 2 0,1 2 0 15,2 1 1-15,-1 5-1 0,1 1-1 0,-3 0 2 16,0 1 0-16,3 5 0 0,-2-1 2 0,-1 2-3 15,7 2 2-15,1-2 1 0,2-3-2 0,6 4 0 16,1-2 1-16,5-2 0 0,-2 0 1 0,-2-2 0 16,4-1-1-16,1-4 0 15,-3 1 1-15,5-1-1 0,0-1-1 0,2-1 2 16,4-2-1-16,-2-3 2 0,9 1-3 0,-6-3 1 16,7-5 1-16,-1-2-2 0,1-3 1 0,3 1-1 15,0-6-1-15,2-1 2 0,1-4 5 0,2-2-5 16,-1 2 6-16,-3-4 8 0,3-1-2 0,7-4 4 15,-5-3 4-15,1 1 0 0,-6-2-10 0,9-1 9 16,-3-9-7-16,5 6-2 0,-2-6-3 0,-4 3 3 0,4-3-6 0,4 0 4 16,-1-3 2-16,-2 4-4 0,-3-4 5 0,0 1 1 15,-3 3-1-15,-3-1 4 0,-2-1-2 0,-1 4-1 16,-2-6 2-16,0 2-2 0,-5 1 0 0,3-1-1 16,-5-2-1-16,-1-2 3 0,0 2-2 0,0-4-1 15,0 1 1-15,-4-1-3 0,-4-3 1 0,2 1 0 16,4-1-1-16,-4-2-1 15,-1 0 0-15,-4-1 1 0,-3-1-1 16,8-2 1-16,-5-1 0 0,-3 3 1 0,-3-2 0 16,3 2 0-16,-4-1 1 0,-2 2-1 0,3 1 1 0,-6 2-1 15,5-1-1-15,0 3-5 0,-4-1-1 16,-6 0 2-16,3 2-6 0,-4 0 0 0,3 1 0 0,-2 1-5 16,-8 1 1-16,4-2 0 0,-4 4 1 0,2 1 2 15,0-2-1-15,-6 2-2 0,1 2-1 0,-2 0 2 0,-1 1-3 0,-5 0-12 0,0 2-5 16,0 0-1-16,-3 3-14 0,-3 0-7 0,-1 0-11 15,-1 2-10-15,-4 1-12 0,4 0-88 0,-6 3 127 0,1-1-43 16,0 1 82-16</inkml:trace>
  <inkml:trace contextRef="#ctx0" brushRef="#br0" timeOffset="13776.28">19959 8587 242 0,'0'-3'-8'0,"0"3"-1"0,0-2-27 0,0-2 53 0,2-4-17 15,-2 8 5-15,0-6 38 0,0 2-2 0,-3 1-2 16,1-3 38-16,-1 4-12 0,-2 1 3 0,2 2 5 15,-5-2-16-15,3 1-16 0,1 0-6 0,-3-2-4 16,1 4-17-16,1-4-5 0,1 4 1 0,-3-4-2 16,1 2-3-16,5-3 7 0,-6 0 2 0,3 0 1 15,2 1 8-15,-7 1 5 0,2-2-3 0,-1 3 4 16,0-4 3-16,1 4-5 0,-3 0 1 0,-2-1-5 0,1-4-3 0,6 0-5 16,-6 1 0-16,-2-1 0 0,1-1-5 0,4-1-2 15,-5 3-2-15,9-1 0 0,-11-1-1 0,3 1-1 16,-1-5-3-16,12 3 4 0,-15 2-1 0,-3-1-2 15,13 1 0-15,-7 0-2 0,2 0 0 0,-1 2 0 16,-1 2-2-16,-3-1-1 0,4 1-1 0,1-3-1 0,-7 4 2 16,1-1 0-16,4 1 1 0,-2 0-3 0,1 1 2 0,-4 1-2 15,6 1 1-15,-2 2 1 0,1 0 2 0,2 1-7 16,-3 0 6-16,0 0-3 0,-1 1 1 0,3 1 0 16,-2 1-3-16,1 2 6 0,-1 0-5 0,0-3 2 0,1 8 1 0,1-1-1 15,1-2-3-15,-2 1 4 0,4 2-5 0,4-4-2 16,-1 7 1-16,1-1-1 0,2-1-3 0,-2-1 2 15,2 4 1-15,0-3 1 16,0 2 0-16,-4 2 1 0,4-4-1 16,-2 7 2-16,-1-5 1 0,5 4 2 0,-4-1-2 0,2 5 2 15,1-5 2-15,-1 1-1 0,3 0 3 0,-3-1-3 16,3 0 1-16,0-2 0 0,0 0 0 0,0-1 1 16,1 2 0-16,3-2-4 0,5-2 2 0,-3 0-1 15,4 2-1-15,1-5 1 0,1 4-1 0,2-1 0 16,1-1 2-16,0-2-1 0,1 3 3 0,0-4-3 0,0-1 4 0,4 7-1 15,-3-6 0-15,-3-2 0 0,5-2 1 0,-1-1 1 16,4-2 0-16,-5 2 1 0,-1-3 1 0,6-5 0 16,-3-3 1-16,-2 1-1 0,3 2 2 0,1 0 1 15,1 0-1-15,3 0-1 0,-8-5 2 0,-1 2 0 16,6 0 0 0,0 2 1-16,-6-7 0 0,-2 3 0 0,3-4 5 15,-7-2-6-15,10 4 4 0,-4-4-1 0,-4 2 0 0,3-5 3 16,-3 4-2-16,1-4-2 0,-5 1-3 0,4-2 6 15,-4 2-5-15,0 1 0 0,-3-3-1 0,4 1-1 16,-3-5 1-16,2 4 1 0,0-3 2 0,-3 3-3 16,3-3 5-16,-4 3-3 0,4-1 6 0,-5-1-5 15,-1 2 3-15,0-2 0 0,1 0 3 0,0 1-7 16,-2 0 4-16,-1-1-3 0,2 0-1 0,-2-2 2 0,0 2-4 0,0-1-1 16,-2 1-3-16,1-2 3 0,-2-1-2 0,1 1 1 15,-1 3-2-15,3-1 3 0,-3-1 1 0,-5 0-2 0,3-3 1 16,-4 2-1-16,1 3 0 0,-1-4 0 0,-4-2-1 15,-4 0 0-15,-1 0 1 0,6 2-2 0,-10-2-1 16,6-1 0-16,-1 1 0 0,-4 4-3 0,-1-3-1 0,0 4-5 16,3 0 0-16,-4 4-10 0,1 2-2 0,-3 0-4 15,1 3-9-15,0-1-12 0,4 4-13 0,3 3-6 0,-7-1-18 16,7 3 2-16,-4 0-18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21:25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2225 16680 180 0,'7'-6'-31'0,"-3"-4"27"0,-2 2 4 16,-2 5-18-16,3-2 67 0,-3-2-4 15,0 0 0-15,3 6-4 0,-1-2-4 0,-2-1-1 16,-7 4-7-16,7-6-1 0,0 6 1 0,0 0 0 0,0 0-3 16,0 0-5-1,0 0 1-15,0 0-1 0,-4-1-4 0,1 2-2 0,-5-1-1 16,5 3 0-16,1-4-2 0,-7 5 5 0,1-2 0 16,3 1-1-16,5-3 5 0,-8 3-3 0,5 0-3 15,3-4 5-15,-3 1-6 0,3-2-6 0,0 2 3 0,-5-4-5 16,5 5-3-16,6-2 3 0,-6-4 0 0,0 5 3 15,-7 0 2-15,8-3 10 0,2-5-1 0,-1 8 2 16,-1-6 10-16,-4 4-7 0,3 2 3 0,5-5 0 0,0 5-5 0,-5 3-1 16,4-3-3-16,0 2-2 0,-4 3 0 0,0-5-5 15,7 0-2-15,-5 1 3 0,0 4-6 0,4-5-1 16,0 0 1-16,-3 5-4 0,4-5 1 0,0 6 0 16,3-4 1-16,-1 1-2 0,4-3 0 0,0 1 1 15,-4 4-1-15,7-7 1 0,-2 2-1 0,2-3-1 16,-4 3 0-16,5 0 0 15,1-1-2-15,-6 1 2 0,6-5-2 16,-4 3 0-16,2-4 0 0,1 3 2 0,-1 0-2 0,-2-2 0 16,3 2 1-16,0-5-1 0,-1 0 4 0,3 5-4 15,0-2 0-15,0 4 0 0,0-5 0 0,-2-1 0 16,3 4-2-16,-2 0 4 0,2 1-4 0,5 1 2 16,-9 1 0-16,3-5 3 0,4 0-1 0,-1 2 4 15,4-2-1-15,-3 1 0 0,-2-1 1 0,-1-1 3 0,10-1-1 0,-5 0 1 16,-1 7 0-16,1-5 0 0,-1 2 1 0,1-2 0 15,-2 3-1-15,-4-1-2 0,3 0-1 0,-5 0 1 16,6 0-2-16,-6 1 2 0,0-1-1 0,-1 2 0 16,0-1 5-16,-4 0-4 0,4 1 2 0,0 1-3 0,-2 0 2 15,-3 0-2-15,5 1-1 0,-5-1 0 0,-2 0-4 16,4 0 3-16,-1 0-1 0,-1 0-2 0,2 0-2 0,-2 0 2 0,0 0-2 16,4 2 0-16,0 0 1 0,7-1-2 0,-10 4 1 0,6 0-1 15,2-2 2-15,4 3-1 0,1 0-1 0,-5-3 2 16,5 1 0-16,-3 3 0 0,5-5 0 0,1 0 1 15,-6 1-1-15,4 3 1 0,-1-3-1 0,-2 2-1 16,-2 1 1-16,2-4 0 0,-1 4 0 0,4 4 0 16,-7-7 0-1,3 1 0-15,0 0-1 0,-4 0 2 0,1-2 0 0,-1 4-1 16,2-1 2-16,-4-5-2 0,-2 5 0 0,10 2 4 16,-9-3-3-16,6 2-1 0,-6 0 0 0,1-1 0 15,5 1-1-15,1 2 1 0,-5 0 2 0,-4-3-2 16,12 6 3-16,-3-2 0 0,0 0 2 0,1 1-1 15,-1-1 1-15,0-1 2 0,5 2-1 0,-6-4 0 16,-3-1 1-16,1 1 1 0,3 2 0 0,-3 0 0 0,0-2-1 0,0 2 0 16,1-2-3-16,2 4 3 0,-3-3-2 0,2 1 1 15,-4-1-1-15,7-1-2 0,-2-1 1 0,-7 4-1 16,4-3 2-16,0 1 2 0,-5-1-2 0,7-3 0 16,-10 2 1-16,5 1 0 0,-2 0 0 0,3-1-1 15,-4 1 0-15,2-2 0 0,6 0-1 0,-7 1-1 16,13 0-1-16,-4-2 1 15,-1-2-1-15,-1-1 1 0,5 0 1 0,3 5-2 16,-4-5 3-16,-1 0-3 0,-4 0 2 0,4 0 1 16,-2 0-1-16,-4 0 2 0,4-1-5 0,-3 1-1 15,2 0 1-15,-4 0 2 0,4 0 1 0,-6-4-4 16,3 4 2-16,2 0-2 0,-7 0 1 0,2 0 5 16,0 0-5-16,-1 0 0 0,3 0-2 0,-1 4 1 15,4-3 0-15,-7 2 0 0,4 0 1 0,0 1-3 0,4-1 2 0,1 0 0 16,-5 0 0-16,-1 2 1 0,6-2 0 0,3 0 0 0,-6 0-1 15,5-1 4-15,2 1-1 0,-2 0-1 0,3-1 1 16,-1-2-2-16,-1 1 0 0,1-1 0 0,5 2 2 16,-9-2-4-16,6 0 1 0,-1 0 1 0,-2 0 0 0,4-2 0 15,-3 2 1-15,1-1-1 0,6-1-1 0,-6 0 2 16,0 1-2-16,-1-1 0 16,1 2-1-16,0-1 1 0,0 1-1 0,-4-2 1 15,2 2 0-15,2 0 1 0,-2 0 2 0,2 0-1 16,-2 0-1-16,-1 2 0 0,-1-1-1 0,-2 1-1 15,-1-1 1-15,1 3-1 0,-2-1 0 0,-2 0-7 16,2 2-3-16,-5-1 1 0,2 3-7 0,-4-4-14 16,1 1-8-16,-4 1-6 0,2 0-16 0,-3-2-47 15,-2 2-35-15,4-4-10 0,-4 2-66 0,5-1 4 0,0-2-47 0</inkml:trace>
  <inkml:trace contextRef="#ctx0" brushRef="#br0" timeOffset="13966.38">17913 16601 197 0,'-16'8'37'0,"-1"-3"-36"0,-4 0 30 0,5 1-21 16,-4-3 44-16,-2 2-24 0,3-5-11 0,2 3-5 16,-4-3 1-16,4 3-15 0,1-6 1 0,-3 6-1 0,5 2 1 15,5-2-1-15,3 3 12 0,-10-3 6 0,3-3-3 16,-4 0 14-16,4 0 9 0,6 0 4 0,-1-1 1 0,-6-1 8 15,1-1-4-15,2 3-5 0,1 0 5 0,1 0-9 0,0-2-7 16,-1 2-3-16,1 0-2 0,2 2-10 0,-2-4-2 16,1 2-2-16,3 4 2 0,2-4-6 0,-1 7 4 15,-1-8 0-15,-3 1-1 0,3 0 3 0,1 1 0 16,-4 1-2-16,5 0 1 0,-4 4-3 0,3-6-4 16,-3 3-3-16,4 0 4 15,0 3-7-15,0-4 0 0,-4 3 0 0,4-4 0 16,2 1 0-16,-1-2 0 0,-3 8 1 0,2-7-1 15,2 3 2-15,-2 2-1 0,-2-3 3 0,3 2-2 16,-1 1 2-16,2-1 2 0,-1-5 2 0,-3 4-4 16,4-2 3-16,-1-2-3 0,1 0 1 0,-1 2-2 15,0-1-3-15,1 4 0 0,-2 0 0 0,1-5 0 16,2 3-1-16,0 0-2 0,0-3-2 0,-1 0 5 0,1-3-3 0,-2 1-2 16,2 2 0-16,0 0 0 0,0 0 0 0,0 0 2 15,0 0-3-15,-2 3 3 0,2-1 1 0,0-1-6 16,0-1-1-16,-3 5-1 0,3-5-6 0,0 0-1 15,0 0-1-15,0 0-6 0,0 0 1 0,0 0 0 0,0 0 0 16,0 0 2-16,0 0 1 0,0-1 6 0,0-1 0 16,0 2 3-16,0 0 5 0,0 0 1 0,-6-2 2 0,6 4 0 0,-2 0 1 15,2-2 2-15,0 1 0 0,0-1 0 0,0 0 2 16,0 0 0-16,-1 0 2 0,1 0 2 0,0 0-1 16,0 0-1-16,-6 2 0 0,6-2 0 0,0 1 0 0,0-1-1 15,0 0-1-15,0 2-2 0,0-1-1 0,-5 3 0 16,5-4-4-16,-2 1 1 0,2 2-4 0,0-1-25 15,0 1 13 1,0-1-53-16,3-2-9 0,-1 3 0 0,3 0-22 0</inkml:trace>
  <inkml:trace contextRef="#ctx0" brushRef="#br0" timeOffset="14993.27">17541 16488 816 0,'-3'8'-182'0,"-5"-7"243"0,4-1-7 0,-3 0-28 15,4 2 9-15,2 1-10 0,-2-3-25 0,1 0 0 0,2 2-2 16,-3-1-1-16,3 1 0 0,3-1 5 0,-1 3 1 16,-2-4 2-16,1 4 6 0,-1-2-4 0,2 4 1 15,1-3 1-15,2 2-3 0,-9 0 0 0,4-2-3 0,0 2-2 16,4 1 0-16,0 5-1 0,1-5 0 0,3 4 0 0,-7-6 0 0,14 4 1 15,-7-1 1-15,6 2 0 0,-6-4 2 0,3 1 2 16,0-3 1-16,6 0 0 0,2 2 0 0,-5 1 1 16,8 1-1-16,-3-3 5 0,3-1-3 0,0-3-1 15,1 7 2-15,-4-6 1 0,3 7-1 0,5-6 1 16,-2 1 0-16,0 0-1 0,2-1 2 0,-2 2-2 16,0-1-2-16,1 1-1 15,0-1-2-15,3-3-2 0,2 3 0 16,-4 2-2-16,3-2-1 0,1 2 1 0,-1-5 0 0,2 4-1 15,1-4 0-15,-7 3 0 0,11 1 0 0,-1-1 3 16,-6-2-2-16,6-1 3 0,-5 2 0 0,4-2-1 16,3 0 3-16,-2-3 1 0,-8 1 2 0,2-1-1 15,3 3 2-15,-2-3-3 0,1-3 3 0,-4 4-1 16,1-3 0-16,0 5 2 0,-2-1-2 0,1-4-1 0,2 3 3 0,-3 2 1 16,0 2-1-16,3-2-2 0,-2 5 0 0,-1-4-5 15,7-1 2-15,-5 0 1 0,-3-1-6 0,11 1 0 16,-6 0 1-16,4 0-2 0,-2 0 1 0,0 0-1 15,1-2 0-15,-2-1-1 0,1 3-2 0,-2-2 2 16,4-1-1-16,0 0 1 0,1 0 0 0,-2 1 2 0,-1 1-1 16,4-2 3-1,0-2-1-15,-4 5 0 0,2-2 1 0,3-4-1 16,-7 1 0-16,4 2-2 0,3-2 0 0,-1-2 2 0,1 0-2 16,0 3 3-16,0-3-2 0,-2 3-1 0,1-1 3 15,-2-8 1-15,11 13-1 0,-9-3-1 0,4-2 0 0,10-2 0 16,1 2-2-16,6 2 1 0,-2-2-1 0,7 5-3 15,-3-6 1-15,8 6 2 0,-2 0-3 0,0 4-2 16,-2 1 0-16,-4 0-3 0,5 0-1 0,-2-4-4 0,-1 4-4 16,-5-4-4-16,1 7-6 0,-6-8-24 0,-3 0-14 0,-3 0-7 15,-1 0-32-15,-12-3 1 16,0 2-24-16</inkml:trace>
  <inkml:trace contextRef="#ctx0" brushRef="#br0" timeOffset="16156.82">17412 17814 427 0,'2'0'31'0,"1"2"-6"16,0-2-30-16,1 0 81 0,-1-2-71 0,0 0 0 15,3-1 3-15,0 2 1 0,2-2 0 0,-5-1 20 16,4 3-2-16,-1 1-1 0,0 0 18 0,-3 0-6 16,2 0-2-16,-2 0 7 0,-1 1-12 0,1 3-10 15,2-1-4-15,1 0 2 0,-3 2-13 0,5-1-1 0,-5 1-2 16,7 3 2-16,-4 0-2 0,5 0-1 0,-3-1 1 0,4 3-1 15,1 1 1-15,4-3 2 0,2 1 0 0,2-2-1 16,1 2 4-16,-10 4-3 0,9-4 3 0,-1 0-2 16,4-1-1-16,-5 2 0 0,3-1-2 0,1-3 2 15,-2 4-2-15,12-10 1 0,-5 0-1 0,3 1-2 0,-2-2 1 0,-1-5-2 16,5 2 3-16,-3 0-2 0,5-4 0 0,-2 3 0 16,1-1-1-1,-5-8 2-15,5 9-1 0,5-3 1 0,-10 2-1 0,7 0 0 16,-1-2 0-16,-1 0 2 0,7 0 0 0,-3 2-1 15,-5-2 1-15,1 8-1 0,3-8-1 0,-7 0 3 16,-2 3-4-16,2 5 0 0,-8-3 2 0,3 3-2 16,-2-1 0-16,1-3 2 0,0 4-1 0,-5 2 0 15,3 0 1-15,3-1-2 0,0 5 0 0,2-2 1 16,-5 2-2-16,3 0 1 0,0-3-1 0,3-1 0 0,-1-2 0 0,-5 0 1 16,-3 0 0-16,3 0 0 0,5 0-1 0,-4-3-1 15,4 1 3-15,-3 2 0 0,-1 0-1 0,6 0 0 16,-3 0 0-16,1-3 1 0,-3 0 0 0,2 0-1 15,0 3-1-15,-3-3 1 0,-2-4 0 0,2 4 1 16,1 0 0-16,1 0-2 0,0 1 1 0,-3-1 1 16,-1-3 1-16,10 3-3 15,-7 3 0-15,-2 0 1 0,11-5 0 0,-7 2 0 16,3-2 1-16,4 4-1 0,0-1-2 0,-3-3 5 16,3 1-2-16,1 0-1 0,-5 3 0 0,2-1-1 15,-1 1 1-15,-2-1 0 0,1-3 3 0,-4 2-6 16,5 2 3-16,-2-1 0 0,0 2 1 0,4-1 0 15,-9-3 1-15,7 3-1 0,0-1-2 16,2 1 3-16,-4-1-2 0,0-3 0 0,5 2 0 0,-3 0 0 0,5 2-1 0,-2-1 0 16,1-1 1-16,1 1 1 0,4 1 0 0,-4-1-1 15,1-1 0-15,-1 1 0 0,2 1 0 0,-8-2 0 0,4 1-1 16,-3-1 0-16,3 1 1 0,-3 1 0 0,-4-1 0 16,4 1 0-16,3 1 0 0,7 0 0 0,-4 0 0 0,0 0 2 15,2 0-1-15,1 0-1 0,4 1 0 16,-4-1 1-16,0 2-1 15,-3-2 0-15,2 1 0 0,-2 1-2 0,-3 1 0 0,2-1 2 16,-2-1-5-16,-3 1 1 0,0 1 0 0,4 0-2 16,-9 0-4-16,1 0 4 0,0 1-5 0,4 0-7 15,2 1-1-15,-4 1-3 0,-6-1-7 0,2-2-15 16,4 2-12-16,0 1-7 0,-6 2-19 0,-4-3-45 16,-3 1 94-16,4 0-52 0,-3-3 85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23:51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16782 9229 267 0,'1'-3'72'0,"1"1"-25"15,6 1 4-15,0-1-9 0,3 0-48 0,3-1-77 0,-5-1 0 0,5-1 21 16,2 2 4-16,1 3-14 0,-4-3 25 0,-4 1 18 16,2 2 19-16,-1 0 9 0,2 5 19 0,-5-1 11 15,1-2-1-15,6 1 1 0,-8 0 10 0,7 0-10 16,-7 1-6-16,5-4 2 0,-8 0-15 0,7 0-1 16,2-2-4-16,-10 4 3 0,10-9-2 0,-9 7 16 15,2-1 4-15,1-2 1 16,5-1 18-16,-9 0-2 0,0-1 7 0,4-3-3 15,-6 7 0-15,3-3-13 0,0-3-4 0,5 0-1 16,-6 1-14-16,2 1-4 0,3 1-3 0,-3 2-4 16,6-3-4-16,-4 5-5 0,0 0 2 0,4-1-1 15,-4 1-6-15,5 1 6 0,-1 2-3 0,-3-3 0 16,3 4 3-16,1-4 2 0,0 3-3 0,-5 0 5 16,7 0-2-16,-5 3 2 0,6 1 0 0,-5-1 0 0,-1-5 2 0,3 3 1 15,0-1 0-15,0 0 3 0,0 0-1 0,2-1 2 16,-2-2 0-16,-2 0 2 0,4 0 0 0,-2 3 1 15,1-3 0-15,-1 0 1 0,2 0-1 0,-1 4 1 16,3 3-1-16,-1-6-1 0,0 4 0 0,2-3 0 0,1 4-1 16,-3 2 3-16,-1-7-2 0,1 1-6 0,-2-2 2 15,9 6 1 1,-4 1-5-16,-6-4 1 0,8 3-1 16,2 0-3-16,2 2 2 0,2 2 2 0,-4-3-2 0,-2-7 0 15,0 5 0-15,9 1 0 0,-8-4-2 0,4 1 4 0,1-6-1 16,-1 3 1-16,1 0 0 0,2 0 0 0,-1 0 1 0,1 0-2 15,0 0 3-15,-2-5-3 0,0 5 0 0,5-4 1 16,0 4 1-16,-3-4-4 0,-2 0 1 0,3-4 0 16,-3 0 0-16,0 6 0 0,2-2-3 0,3 1 2 0,-9-2 1 0,7-1 0 15,3-1 1-15,-6 6-1 0,5-2 0 16,0 1 2-16,0-4-2 0,-8 1 3 0,10-1-4 0,-12 4-1 16,4 2 1-16,-1-5 0 0,1 4 1 0,-5-6 0 15,3 7-1-15,1 0-1 0,-1 0 2 0,2 0 0 16,-5-4-1-16,6 1-2 0,-1-1-2 0,2 4 4 15,-2-6-2-15,-4-2 1 0,6 4-2 0,-4-3-1 0,1 4 3 0,4-3 1 16,-2 1-3-16,-3-1 2 0,3 0-1 0,2 1 2 16,-7 2 1-16,2-4 0 0,7 1 2 0,-7 1-1 15,3 2 2-15,0-1 1 0,-3-1-1 0,0 0-1 16,0-1 2-16,2 1-2 0,-7 0 1 0,5 1 0 16,-8-1-2-16,2 2 2 0,0-2-2 0,-2 2 2 15,-2 0-1 1,1 0-1-16,0 1 0 0,-4-3 1 0,1 2 1 0,1 0 2 15,0 0-1-15,1 0 0 0,-4 0 1 0,3 1-1 16,-5-3 1-16,5 2-2 0,-3-2 0 0,5 5 2 16,-5-4-2-16,-2 2-1 0,3-1-1 0,-1 0 3 15,6 1 0-15,-7 1 0 0,-6-1-2 0,9 1-1 16,-1-1 2-16,4 2-2 0,-1 0 1 0,1 0-2 16,-7 0 0-16,7 0-2 0,1 2 1 0,-6-1 0 0,3 1-1 0,1 1 3 15,-8-3 1-15,7 3-3 0,1 0 2 0,-1 0 1 0,2 0 3 16,-7 1 0-16,2-1 1 0,1 1-5 0,-1 0 4 15,-2 0 2-15,-2-2-3 0,-3 3-2 0,1 1-1 16,6-3 0-16,-7 2-1 0,-1-2 2 0,0 0-3 0,2 2 0 16,-1-1 0-16,1-2-2 0,4 0 0 15,-6-1-1 1,0 2-3-16,2-1-9 0,-2 1-5 0,0-3-5 16,0 0-12-16,1 2-43 0,1-2-29 0,-2 0 38 0,5 0 72 0,-4-2-66 15</inkml:trace>
  <inkml:trace contextRef="#ctx0" brushRef="#br0" timeOffset="2374.82">17752 8081 88 0,'-8'-3'6'0,"4"-2"-6"15,-3 2-9-15,7 3 24 16,-1-3-30-16,-7-1-1 0,3 4 0 0,4 0 2 16,-7 0-1-16,5 2 12 0,0 1 6 0,-13-4 1 15,11 2 15-15,2 5 4 0,-8-4-1 0,0 4 2 16,6-1 3-16,-6 1 0 0,0 1 2 0,10-1-3 16,-9-3 1-16,2-1 4 0,0 4 1 0,8-6 2 15,-3 1 3-15,-1-1 3 0,0 0 0 0,-7 0-1 16,5 4 2-16,-2-4-10 0,5 0 3 0,-5 0 2 0,3-2-10 0,-4 2-6 15,7-5-4-15,1 4 0 0,-1-2-6 0,-6-1-4 16,7 4-3-16,-2-4 2 0,0 4-5 0,-1-3 0 0,-2 3 0 16,5 0 0-16,-6 0 0 0,4 0-1 0,-3 0 0 15,-2 1 0-15,3-1-1 0,-4 0 2 0,-1 2 0 16,6-1-1-16,-6 1 1 0,2 4-1 0,2-6-1 16,-2 3 1-16,4 2-2 15,-4-3 0-15,1 4 2 0,-1-3-2 0,4 2 2 16,-4-4 0-16,3 7 1 0,-3-3-1 0,4 0 0 0,-4 2 1 15,5-2 2-15,-5 0-1 0,1 1 2 0,1 2 1 16,0-2-4-16,0-1 5 0,-1 3-3 16,1 0 0-16,0 0 0 0,1 0-1 0,-3 3 0 0,0-4 0 15,4 4-1-15,-6 0 2 0,4-1-2 0,-2 1 1 16,2 0 0-16,-2 0-1 0,0 0 0 0,2 0 0 0,2 0 1 0,-2 0-1 16,1-2 1-16,-4 2 1 0,4-1 1 0,1-2-3 15,-1 1 1-15,0-3 1 0,-3 4 0 0,-1-1 2 16,4 1-1-16,-1-1-1 0,-2 1-2 0,-3 4 1 15,3-5-1-15,0 2 0 0,3-3 0 0,-1 5 0 16,0-1 1-16,1-1-3 0,2 2 1 0,1-5 1 16,-7 4-3-16,3 2 3 0,-1-1-3 0,0 1 1 0,5 0 0 0,-3 2 1 15,1-2 1-15,-3 0 1 0,1-3 1 0,1 5-3 16,1 1 2-16,0-6 1 0,-5 2-2 0,0 0 0 16,-4 1 0-16,13 3-1 0,0 0 1 0,0-1 0 15,0 0 1-15,-2 1 0 0,1 0 2 0,-1 2-2 16,4-3 1-16,-7 1 0 0,0 1-1 0,-2-3 2 15,3 3-3-15,0-1 2 16,-3 0 1-16,1-1-2 0,-2 1 4 0,8 2-2 16,-3 0 0-16,-3-3 0 0,4 4-1 0,-3-1 1 15,5 2 1-15,0-6 2 0,2 6-1 0,-4-4-1 16,-4-1 2-16,9 4-4 0,-11-4 2 0,10 0 0 0,-5-2-4 16,3 5 2-16,0-5 1 0,0 2-4 0,0 1 2 15,-3-1-1-15,3-2 1 0,1 0 2 0,1 0-3 16,-2 0 0-16,3-1 1 0,-1 1 0 0,-1-1-1 0,-1-2 0 0,0 1 1 15,3-2 0-15,4 1 1 0,-1-2 0 0,-3 0-2 16,3-1 2-16,12 0 0 0,-3 0-1 0,0-2 1 16,-4 1-1-16,1-3 0 0,1 3-1 0,1-3 2 0,2-2-2 15,4 3 0-15,-3-1 4 0,5 0-4 0,0-4 2 16,-3 0 2-16,5 0-2 0,-2 0 1 16,-3-2 2-16,1-1-3 0,-1-2-1 15,3-1 5-15,-3 1-3 0,0-3 2 0,0 2-1 16,0 0 1-16,-4-4 0 0,3 4 0 0,2-4 3 15,1 1-5-15,-1-2 3 0,-6 2-1 0,8-6 0 16,-1 1 1-16,-6 5 0 0,-1-2-1 0,7-6 2 16,-4 1 0-16,-6 0 0 0,5-3 2 0,-5 7 1 15,5-9 1-15,6 2 1 0,-5 2 0 0,-3 1-2 16,-6 1 1-16,6-1 3 0,2 0-3 0,-3 3 1 0,-7-1-3 0,-3 2-1 16,5-6 0-16,-7 1 1 0,6 0-3 0,-3 0 1 15,-4 2-2-15,4-3-3 0,-3-1 0 0,2 1 0 16,4 1-2-16,-4 1 0 0,-3-1 0 0,0 1-1 15,0-1 1-15,1 0 1 0,2-2 4 0,-3 1-3 16,0 3 2-16,0-3 2 0,0 0-2 0,0 0 2 16,-1-1-2-16,-1 2 2 0,1 1-3 0,1 2 3 0,0 0-3 0,0-2-1 15,1 1 0-15,-2-3 3 0,2 9-2 0,-1-4-3 16,0-1 2-16,0 0-2 0,-4-6 0 0,-1 1 0 16,3 8 1-16,1-4-3 0,-2 1 2 0,1-3-1 15,-4 4 2-15,4-1-1 0,2 3-1 0,3 2 1 16,0-7 0-16,-1 2 3 0,-2-2 0 0,0 5 0 15,0-1 2-15,0-1 1 16,0 0 1-16,-2 2-4 0,-1 2 2 0,2 0 3 16,-1-1-5-16,-1 1-2 0,5-2 3 0,-2 0-3 15,0 1 1-15,-2 1-2 0,2-1 0 0,0 1-1 16,-3-2-1-16,4 0 2 0,-7 0-3 0,8 1 1 0,-5-1 2 16,-2 0 0-16,-1 2 0 0,-1 0 2 0,6-1 1 15,-7 1-3-15,3-1 2 0,-3 2-2 0,4-1-1 0,-3 1 2 16,3-1-1-16,4 1-2 0,-8 3 1 0,-3-6-3 0,7 5 0 15,-5-1 0-15,3 0-4 0,-5 3 1 0,3 0-3 16,-2-1 3-16,4 2-2 0,0 1-3 0,1-1 1 16,2 0-4-16,3 1-2 0,-2-2-13 0,2-1-2 0,-3 3-3 15,-1-1-14-15,0 2-24 0,3-1-18 0,1 2-4 16,0 0-32-16,1 0 0 0,4 2-22 0</inkml:trace>
  <inkml:trace contextRef="#ctx0" brushRef="#br0" timeOffset="4311.17">19242 7862 575 0,'-2'-2'14'0,"2"4"-10"0,0-2-1 0,-1 2 1 16,1-2-22-16,-2 1 4 0,-1 5-7 0,-2-1 18 15,2 0 4-15,-6 0-3 0,4 4 21 0,-4-6-2 16,-2 7 4-16,-2-2 0 0,0 1-1 0,-2 0-5 15,-1 4-3-15,-1 0-2 0,2 2-6 0,-2 1-1 16,-2 4-3-16,0-4 4 0,1 2-4 0,0 4 0 0,-1-7 1 16,-1 4 0-1,-5 0 1-15,9-2 3 0,-8 1-1 0,1 0 1 16,1-2 3-16,3 2-4 0,-3-1 2 0,1 0 0 16,1-1-2-16,-7 3-1 0,7 0-1 0,3-2-2 0,-4 3 0 15,4 1 2-15,-4 1 0 0,6-2-3 0,0 2 1 0,0 0 0 16,2 0-1-16,1 3 1 0,-1-2-2 0,0-3 2 15,7-1-3-15,-2 3 2 0,0 0-1 0,4 1 1 16,0-4 1-16,0-1 0 0,4 2 0 0,0-4 2 0,0 3 1 0,1-4-1 16,4 4 1-16,-2-3 2 0,0 0-2 15,4 0 3-15,-4-1-2 0,6 1 1 0,-3-3 2 0,2 2-2 16,-1-4 0-16,1 5-1 0,-2-3 1 0,3-1 1 16,1-1-2-16,-1 0-1 0,-3 2-2 0,5-2 2 15,-1 0-2-15,-2-2-1 0,3 1 0 0,1 1 0 16,-1-2 0-16,2 1-5 15,0 1 4-15,2-4-1 0,-1 6-2 0,4-2 2 16,-4-3-2-16,2 1-1 0,4-2 3 0,-4 0 1 16,3-2 1-16,4 2-3 0,-4-3 3 0,6 1 0 15,-6-2-2-15,2-1 3 0,-4-1-1 0,5 1 2 16,-3-1-2-16,1-1-2 0,7 2 1 0,-11 0 1 16,7-1 0-16,2-1-2 0,1 0 0 0,-3 0-1 15,1 0 2-15,-7-1-1 0,7-3-1 0,-4 1-1 0,1 0 2 0,2-2-2 16,-4 1 0-16,0-1 2 0,-3 0-1 0,-1-1 2 15,3 0 1-15,-3-1 1 0,0 1 0 0,-3-2 3 16,2 2 2-16,-4-4 0 0,1 3 3 0,-2-1-4 16,1-2 3-16,-2 1-1 0,-1-2-3 0,0 0 1 15,-1 0-4-15,5 0 3 0,-2-2-2 0,-2 1 1 0,4-3 0 16,-2 1-1-16,2 0-1 0,3 0 4 0,-3-3-3 0,-7-2-1 16,5 0 1-16,-3 0-2 0,-4 0 0 0,10-1 1 0,-4-1 0 15,-6 1-1-15,1 3 1 0,6-2-1 0,-2-2 2 16,-4-2-1-16,9 4 1 0,-8-6-1 0,5 1 2 15,-7-3 0-15,4 2 1 0,0 0-1 0,0 0 2 0,-1 1-4 32,-10-1 2-32,-1 3 1 0,-3 0-3 0,10 0 0 0,-7 0-1 15,-7 3 2-15,4 0-2 0,6 2 2 0,-5 0-1 16,6-1-1-16,1 1 0 0,-10 3 3 0,11-3-3 0,-2-1 1 16,2 2 0-16,-1-2-1 0,-6 0 0 0,3 3 4 15,1-3 0-15,-4 3-1 0,-1-3 3 0,-1 3 0 16,-4-4 3-16,-1 4-1 0,3-3 1 0,-1 3-2 15,-3-2-2-15,3 0 4 0,-4 3-3 0,2-2-1 16,-3 3-2-16,1 2-2 0,-1 2-1 0,-5-5 0 0,6 4 0 0,-5 1 1 16,4 3-1-16,-5-2 0 0,2 0-1 0,-1 2 1 15,-2-1 0-15,1 3-2 0,1 4-1 0,-4 0 0 16,0 0 0-16,-7 0-2 0,13 0 1 0,-3 6-2 16,-1 0 0-16,4-3 1 0,-3 5-2 0,6 0 0 15,-3 0 1-15,5-3-3 0,-9 1-6 0,8 6-5 16,0-4-5-16,1 7-48 15,1-6-32-15,4 4 44 0,4-4 62 0,-6 5-63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24:52.9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18908 3217 318 0,'-3'-5'-7'0,"5"5"-37"0,-2-1-6 0,5 1 45 15,-4-2-33-15,5 1-32 0,-1-2 69 0</inkml:trace>
  <inkml:trace contextRef="#ctx0" brushRef="#br0" timeOffset="2484.66">18935 3150 110 0,'3'-7'7'0,"2"1"25"0,-3 1-20 0,-1 1 26 16,-1-4-6-16,-3 3-12 0,0-1-12 0,3 2-1 15,0 0-16-15,3 1-17 0,-3-2-2 0,0 0-1 16,3 4-17-16,3-3 16 0,-6 0 4 0,0-1-9 16,0 0 19-16,0-1 5 0,-4 0 2 0,2 1 9 15,-1-1 0-15,0 1 0 0,6-1 0 0,-3 3 0 0,-5-4 0 0,5 4 0 16,7 2 0-16,-3-3 0 0,-4 3 0 0,2-1 0 16,-2 1 0-16,5-1 0 0,-5 2 0 0,1-1 0 15,-6-1 0-15,1 0 0 0,5 1 0 0,-2-1 0 16,1 1 0-16,-8-1 1 0,8 1 1 0,-3-1 6 15,3 0 2-15,0 2-2 0,-3-1 8 0,3 1 1 16,0 0 5-16,1 0 2 0,-1 0 3 0,-1 0 0 0,1 0-3 0,0 0 1 16,0 0 0-16,-2 0 0 0,-9 0-8 0,11 0 2 15,3 0-4-15,-1 1 3 0,-1-1-2 0,2 0 3 16,-6 0 0-16,3 0-3 0,3 0 0 0,-3 0-2 16,0 0-4-16,2 0-5 0,-2 0-1 0,-2 0 0 15,-7 0-4-15,9 0 0 0,-5 0-1 0,2 0 0 16,3 0 1-16,0 0 4 15,-1 0-1-15,1 0 0 0,0 0 4 0,0 0-2 16,0 0-2-16,0 0 3 0,-4 0-4 0,3 0-2 16,1 0 2-16,-8 0 0 0,8 2-1 0,0 0-3 15,0-1 2-15,0 2 0 0,2 0-1 0,-2 2 1 0,-2 0-2 16,2 0 0-16,-3 1 2 0,-7 0 0 0,10 2 0 16,-3 0 0-16,2 1 0 0,-2-1 1 0,6 3 0 15,-5-1 1-15,2-1 2 0,3 0-3 0,-7-2 0 0,4 2 0 0,0-1-2 16,1 0 1-16,-7-2 0 0,6 2-2 0,5 0 2 15,-4-3 0-15,1 1 0 0,-1 2 0 0,1-2 0 0,-2-1 1 16,3 1-1-16,-3-4 4 0,0 4 0 0,5 0 8 16,-5-1-1-16,0 0-2 0,3 1 7 0,-2 3-4 15,6 1 0-15,-3 1 1 0,-2-3-5 0,-2 3-4 16,3-2 1 0,5 2-1-16,-5-3-3 0,-3 3 1 0,2-3-2 0,-2 6 2 15,4-3-2-15,-2 2-1 0,-2 2 1 0,0 1 0 16,-2 0-1-16,7-2 0 0,3-1 1 0,-3 1 0 15,-4 2 1-15,12-4-1 0,-2 2 0 0,-6 2 1 16,4 0-1-16,-6-2 0 0,5 3 0 0,3-1 0 16,-8 0 2-16,-3-2-1 0,8 2 0 0,-2-2 2 15,1 0 0-15,-3 2-2 0,-2-1-1 0,-2-1 2 0,9 4-1 0,2-2 1 16,-7-1-1-16,3 3-1 0,-2 2 0 0,-3 0-1 16,7 2 1-16,-7 2-1 0,2-5 0 0,1 5-1 15,-5-1 3-15,0 2-2 0,5 0 1 0,1-1 1 16,-6-2-1-16,3 0 1 0,-4 5 0 0,-1-4 2 15,2 4-4-15,2-2 1 0,-2-3 0 0,0 4 0 16,0-1 1-16,1 0 17 16,2 0 2-16,1 0-27 0,0-1 7 0,-4-1 6 15,-4 1-10-15,2 1 6 0,2-1 1 0,0 1-31 16,-3-2 29-16,3 1-1 0,-3-3 3 0,3 4-3 16,-2-2-1-16,2 1 1 0,-8-2 0 0,5 1-1 15,-5 1-1-15,7 3 2 0,-2 1 1 0,1-1-3 16,-1-2 1-16,-2-1 4 0,7 4-2 0,4-3 4 15,-9 0-2-15,0-1-2 0,1-4 5 0,-9-1-4 0,8 2 1 0,3-1-1 16,-8-1-1-16,3 0 2 0,4 0-2 0,1 3 2 16,-6-3 0-16,7-2 1 0,-2 2 2 0,-3-2 1 0,1-1 2 15,-1 4-3-15,-1-4 5 0,-6 0-5 0,3-1 1 16,0 6-1-16,-3-2-3 0,0 0 0 0,6 4 0 16,-7-2-1-16,4 1 0 0,3 0 3 0,-4 3-3 15,-4-3-1-15,2 0 1 0,-1 0 2 0,-3-2-3 0,11-1 3 0,-12 3-1 16,-1 0-1-16,6-1 4 0,0-1 0 0,-2 2 0 15,4-1 3-15,-6-1 1 0,-2 1-1 0,8-3 3 0,-1 1 0 16,-1 2-1-16,2-4 0 0,1 0-2 0,0-1 0 16,3 1-3-16,-1-2 1 0,3 0-4 0,-2-1-1 15,2 2 1-15,1-2 0 0,2-1-3 0,0 0 1 16,0-2-1-16,5 1 3 16,-2-4-1-16,4 8-1 0,-1-7 6 0,0-1-4 15,2 0 1-15,3-3-2 0,0 2 3 0,3-2 2 16,-1 0-6-16,4 0 0 0,5-1 0 0,2 1 1 15,-4-2-1-15,2 0 3 0,3 1-2 0,1 0 0 16,5 4 2-16,-1-6-3 0,-2-2 4 0,7 0-4 16,-1 4-1-16,6 0 3 0,-2-1-3 0,4-2 2 15,-4-1-1-15,1 0 1 0,0 3-2 0,1-3 1 0,-1-1-1 0,0 1 0 16,2-3 0-16,-1 0 0 0,-1-2 0 0,8 5 2 16,3-3 2-16,-1 4 0 0,-3-4 1 0,3 2 0 15,-1 1 0-15,3 0 3 0,-1 0-3 0,-8-2 1 16,3-3-1-16,-5 1 0 0,1 4 0 0,0-5 2 15,0 2-1-15,0-4 0 0,3 6 2 0,-1-7-2 16,2 8 1-16,-1-3-1 16,2 0-2-16,4-1 1 0,-6 4 0 0,3-3 1 15,-9 2 1-15,1 2 0 0,-1-2 1 0,0 1-2 16,-2 0 4-16,3 1-2 0,-2-1 0 0,-4 3-2 16,1 2-1-16,-7-5-3 0,1 5 1 0,4 1 0 15,-2-3-3-15,-2 2 2 0,2-2-2 0,0-1 1 0,6 1 2 16,2 3-2-16,-1-4 1 0,-2 3 0 0,-2-1-1 15,3 1-1-15,-6 3 0 0,6 0 1 0,-6-4 0 0,5 3 1 0,-4-1-2 16,2 3 0-16,-4 1 0 0,5-5 3 0,2-1-2 16,-4 1 1-16,6 3 2 0,-2-2-1 0,-5-3 1 15,5-3 0-15,1 0 0 0,-3-1 0 0,-4 1 1 0,2 4 1 16,-6-2 0-16,3-2-2 0,-4 3 1 0,2 0 1 16,-2-3-3-16,-2 5 2 0,-2-3-2 0,1-1 3 15,1-1 1-15,4-1-3 0,-3-1 1 0,-5 2 0 0,1 0-1 0,2 0 1 16,-9-5 1-16,7 4-6 0,-7-2 5 0,4 4 1 15,-6-1 2-15,0-1 0 0,6-1 1 0,-7 0 0 16,10 1-1-16,-15-4 6 0,6 0-2 0,-3-2 0 16,-2 0-2-16,5 3 0 0,-3-3 2 0,0-1 2 15,0 4 0-15,1-3-4 0,-4 4 5 0,6-1-1 16,-2 0 1-16,-6 0-1 16,5-4-1-16,2 2-1 0,-4-1-3 0,-1 4 2 15,1-3-4-15,-3 1 3 0,-3 0 1 0,3-1-4 16,-3 5 4-16,0-3-2 0,0 1 2 0,0-3 3 15,-1 0-4-15,1-5 2 0,1 1-3 0,-1-1 1 16,0-1-2-16,0-1-2 0,-1-3 1 0,1 2 0 16,1-5-4-16,-2 5 1 0,-1-5-2 0,2-1 2 15,2-2 0-15,-2-2 0 0,0-1-1 0,1-2 1 0,-1 0 0 0,2-2-3 16,-2-1 3-16,5-2-1 0,-4 2-2 0,-2-3 0 16,2-1 1-16,1 1-2 0,-1-2 1 0,2-1 2 15,-1 1-2-15,3 1 0 0,-5-4 2 0,3 0-2 16,0 4-1-16,-1-6 5 0,2 3-2 0,-2 0-1 15,-1-2 0-15,-1 1 2 0,0 2 1 0,0 3-2 16,0-3 4 0,0 0-4-16,0 3 4 0,0 0 0 0,-1 0 0 0,1 3-2 15,-3-2 3-15,-2-1-2 0,2 5-2 0,0 0 2 16,1-5-2-16,-6 0-4 0,8 1 1 0,-4-1 1 16,-3-3-2-16,3 0 0 0,-3-2 2 0,6 0-5 0,-6 2 3 15,1-3 1-15,3 4-1 0,-2-4 0 0,-3-2 0 16,5 0 0-16,-1 0 0 0,0-1 1 0,3-1-1 0,-2 4 0 15,-4-4 2-15,6 2-2 0,-1 4 1 0,1-4-2 0,-7 3 1 16,2 2 2-16,-1 3-3 0,3-5 0 0,-3 5-2 0,-2-2 0 16,2 2 1-16,1-1 0 0,-3 2-2 0,6 3-4 15,-7 0 1-15,9-1 1 0,-10 2 0 0,3 3 0 16,-6-2 0-16,6 5-3 0,-10-3 1 0,1 3 7 16,0-2-4-16,-5 4 0 0,11 3-2 0,-11-2 2 15,4 0 1-15,-4 0 1 16,7 3 3-16,-1 0-6 0,-8-1 5 0,9 3 0 15,-7-3 2-15,1 4-3 0,4 1 2 0,-4-1-1 16,3 0-1-16,-3 2 2 0,2 0-1 0,-3 0 0 16,3 0-1-16,-3 2 2 0,2-2 0 0,-1 1 0 15,-5-1 0-15,-1 2-2 0,3 1 2 0,1 2-2 16,-2-5 0-16,-1 5-1 0,-2-2-2 0,4-2 2 16,-1 4-1-16,0 0 0 0,0-4 0 0,-2-1 3 0,-1 2-1 0,-4 1 1 15,6-2 1-15,-3 3-2 0,3-1 1 16,-3-2 1-16,-2 6-2 0,3-3-1 0,-1 3 2 0,-4-7-3 15,5 9 2-15,-5-7-2 0,3 4-1 0,2 0 1 16,-7-1-2-16,5 1 4 0,-3-3-2 0,5 7 0 16,-2-6 2-16,-3 6 0 0,1-1 1 0,-1-1 1 15,5 0 0-15,-3 0 0 0,1 3-2 0,0-5 1 0,-3 5 0 0,6 0 0 16,0 0-2-16,-3 3-1 0,-1 2 0 0,3-5 1 16,-1 9-2-16,0-6 0 0,-3 1 0 0,4 2-2 15,-5-4 0-15,3 1 4 0,2-2-3 0,-6 4-1 0,6-2 4 16,-3 3-4-16,9-2 2 0,-3-4 1 0,-4 4 0 15,6 4-2-15,-9-2 1 0,7-4 1 0,0 1-4 0,0-1 5 32,-4 4-1-32,3 0 0 0,2-4 0 0,2-2 0 0,5 0 2 15,-7 5-3-15,5-1 2 0,-3-1-1 0,0-3 0 0,3 4-1 16,-3 0 0-16,0-1 0 0,-3 1 1 0,0-1-1 16,0 0 0-16,6 2-2 0,-6-1 2 0,0-1 1 15,-2 4-1-15,3-1-1 0,2 0 3 0,2 1-2 16,-4-1 1-16,-1-1 1 0,1 1-1 0,2 0 1 15,5 1 2-15,-3-1-3 0,1-1 3 0,1 1 1 0,-2-1 3 0,7-1-4 16,-4 1 2-16,4-2-1 0,-4 2 0 0,5-2 3 16,-4 2-3-16,2-1 0 0,1 0-3 15,-1 2 3-15,1-1-2 0,1-2 3 0,-1 1-2 0,-1 0 0 16,3 0 1-16,-2-1-1 0,-1 1 0 0,2-3 1 16,1 2-2-16,0 0-1 0,0 1 0 0,1-1 0 15,-1 0-1-15,-3 0-1 16,-2 2 1-16,7-2-3 0,-8 0 0 0,2 2 0 15,4-2-3-15,5 2 2 0,-8-1-4 0,-3 1-5 16,10 0 4-16,-4 0-4 0,2-2-4 0,-4 0-4 16,-2 0-3-16,2 0-3 0,2 0-6 0,5 0-66 15,-12-1-59-15,9 3 70 0,-13-2 93 0,5-3-85 16</inkml:trace>
  <inkml:trace contextRef="#ctx0" brushRef="#br0" timeOffset="4712.7">19586 2796 108 0,'0'-7'11'0,"0"1"-6"16,-1 0 2-16,1 3-4 0,-2-2-5 0,1 0-13 15,-4 2-1-15,5-5 1 0,0 8 21 0,0 0-7 0,-3 0 9 0,-2 0 0 16,5 3 0-16,-5-3 6 0,2 2-5 0,0 1-1 16,1-3 2-16,2 2-1 0,-6 1-1 0,5 0 2 15,-3-2-1-15,3 3 3 0,1-3 1 0,-8 5 9 16,5 1-3-16,-3-9-3 0,2 5 8 0,3-1-2 16,1-2 7-16,-6 0-1 0,4 0-2 0,0 0-5 0,-1 1 3 15,3 4-1 1,-1-8-4-16,-4 5-2 0,3-2 1 0,2 0-3 15,0 0 0-15,-1 0-1 0,2-4 2 0,1 1-5 16,1 5-1-16,-1-2-2 0,-4 0-3 0,2 0 3 16,-3 0-5-16,1 1 0 0,1 1-1 0,-1 1-1 15,2-3 1-15,2 2 3 0,1-2 4 0,-3 1 0 0,-2-1 5 16,2 0 1-16,0 2 2 0,0-1 2 0,0-1 2 16,0 0-4-16,0 0-3 0,0-1 2 0,0 1-4 0,0 0-2 0,2 0-2 0,4 1-3 15,-6-1 0-15,0 5-3 0,0-2-1 0,0 0 2 16,5-3-2-16,-3 4 0 0,1-1-1 0,-3 3-2 15,-3 0 2-15,3-1-1 0,3 0 0 0,-3 3 1 16,-3-2 0-16,6 2-1 0,-2-2 1 0,1-1 0 16,-2 3-1-16,5-2 1 0,-5 0-1 0,1 2-2 15,4-2 0-15,-5 2 3 16,0 2 0-16,0-1-1 0,1-1 1 0,1 6-1 16,0-3 1-16,4 2 0 0,-3-1-1 0,-1 4-2 15,5-2 1-15,-5 2-2 0,0-2 2 0,-2 2-1 16,0-2 1-16,3 2-1 0,-2 0 2 0,6-2 0 15,-6 0 1-15,2 2 0 0,7-1 2 0,-7-1-2 16,8 5 0-16,-11-3 3 0,3 0-2 0,-1-1 1 16,6 3 1-16,-8 2-3 0,0 1 1 0,1-1 0 0,2-3-1 0,4 4 2 15,-6-1-2-15,4 2 2 0,-8-1-2 0,7-5 0 16,6 1 0-16,-9 2 1 0,-2 1 0 0,2-3 0 16,-1 1 0-16,2 1-1 0,6-4 1 0,-8 4 0 15,1-1 0-15,1-1-1 0,6 0 1 16,-8 2 1-16,1 0 0 0,9 0-1 0,-7 1 0 0,5 1 1 15,-3-2 0-15,7 1-2 16,-6 0 0-16,2 4-2 0,2 0 1 0,-7-2 1 16,2 3 0-16,3 0-2 0,3 2 2 0,-8-1 1 0,6 1-1 15,-4 0 0-15,4-3 0 0,1 5 2 0,-7-5-1 16,-3 3 0-16,0-2 1 0,5 2 0 0,-5-2-1 16,4 0 6-16,-4 3-4 0,0-1-3 0,0 1-1 15,-4-1 2-15,5 0-1 0,-6 1 0 0,5-1-1 0,0 1 2 16,0 1 0-16,0-1 0 0,4 0 4 0,-3-3-4 0,-4 7 2 0,3-7-1 15,0 3 0-15,6 1 1 0,-6-3-1 0,3 4 1 16,-1-1 1-16,1 0-2 0,7-2 2 0,-6 5 0 0,3-6-2 0,-6-1 3 16,4 1-3-16,-2-1-2 0,2 0 1 0,-2 0 1 15,-3-1-2-15,0 3 2 0,0-4 1 0,0-1-3 16,0 2 3-16,5-1 1 0,-9 2 0 0,4-4 0 16,0 1 0-16,0 3-1 0,-3-4-2 0,0 4 5 15,0 0-3-15,-5 0-1 0,8 0-2 0,-8 4 3 16,4-6 0-16,-1 1-3 0,0 2 2 0,0 1-2 15,4-2 0-15,-5 2 2 0,-1-3 0 0,-4 1-2 16,11 0 1-16,0 0 1 0,-9-3 0 0,3 0 1 16,-1-3 1-16,4-2-1 0,3 1 1 0,-3-1-1 15,-6 2 1-15,1 0 0 16,6-3-1-16,1-4 0 0,-3 5 1 0,4-4-2 16,-9 3-1-16,9-5 2 0,-2 3-1 0,1-2 0 15,1-1 0-15,0 0 0 0,0 2 2 0,-3 1 0 16,-1-6 2-16,4 3-3 0,0-3 1 0,0 0-1 15,-3 0-3-15,2-4-1 0,-2 1-4 0,3 3-33 16,0-5-24-16,-8-3-11 0,9 2-46 0,-1-2 4 0,0-7-41 16</inkml:trace>
  <inkml:trace contextRef="#ctx0" brushRef="#br0" timeOffset="5978.59">20214 2690 380 0,'-5'-11'60'0,"5"5"-60"0,2-4 32 16,-1 3 16-16,-1-3-8 0,0 2-47 0,2 2 3 0,-2-2-1 0,0-1-3 15,0 1 4-15,3 3 3 0,-1 2 1 0,2-2 5 16,-2 1 2-16,0 0 1 0,-2 3-3 16,1-2 3-16,2 3-1 0,2 0-2 0,-2 0 1 0,0 1-1 15,2 2-1-15,-3-3 4 0,1 4 4 0,6 5-2 16,-6-7 5-16,-3 1-1 0,0 1 6 0,0-4-3 15,0 2 1-15,0 3-2 16,3 1 0-16,-3-4-1 0,0 5 0 0,0-2 0 16,0 0-1-16,-1 6 1 0,6-2 2 0,-5 2 1 15,0 2-3-15,0-5 3 0,0 0 0 0,0 6-2 16,6-5-2-16,-1-1-2 0,-1 2-2 0,1-4-3 0,4 0 1 16,-7 7-2-16,0-4-2 0,6 1-2 0,-8 2 2 15,4 1-1-15,-2-1-1 0,6 3 0 0,-7-3-2 16,-1 1 2-16,2 1-2 0,-2 2 1 0,5-2 0 0,-5 1-2 15,0 1 1-15,0 1 0 0,0 1 2 0,0 1-2 0,0 0 1 16,6-1-1-16,-5 3 0 0,4-2 0 0,8 0 0 0,-9-1 0 16,0 1-1-16,0 3 1 0,4 0-1 0,-5-1-1 15,7-1 2-15,-10 4-2 0,0-2 1 0,4-2 0 16,6 4 1-16,2-4 1 0,-4 2 1 0,0 0-2 16,2 4 0-16,-1-4 1 15,-6 3 0-15,7 2-1 0,-7-2-1 0,0 0 0 16,-1 0 1-16,-2 2 0 0,-2-2 2 0,2 0-2 15,0 2 1-15,-2-2 0 0,4 0 1 0,0 2-2 16,-2-2 0-16,-5 5 0 0,3 0 0 0,-4-2 0 16,0 2 0-16,-1-2 1 0,-5 4-1 0,-2-4 2 15,10 7-2-15,1-2 2 0,-5-5-1 0,7 7 1 16,-7-2-1-16,2 1 1 0,-4-2-2 0,7 6 4 0,-11-9-2 0,3 6 2 16,6-2-1-16,-7 0-2 0,2-1 1 0,1 1-1 15,-1 0 1-15,6 1 0 0,0 1-2 0,-7-2 0 16,2 0 2-16,4 0-2 0,-1 0 1 0,0 5-1 15,-5-5 0-15,0-2 1 0,8 1-1 0,-7 1 0 16,5-2 0-16,-4-1 0 0,1 3 0 0,3-1 3 16,2-4-3-16,-3 2 3 0,0-2 0 0,-1 0-1 0,3-1-1 0,4 0 0 15,-3 0-1-15,-1-1 1 0,1-2-1 0,0-2 1 16,-2 0 0-16,2 0 1 0,2 2 0 0,-3 2-2 16,4-5 2-16,-1 2-1 0,-1 4 1 0,4-2-2 0,-2 2 1 15,1 1 0-15,-1-4 0 0,2-1-1 0,-2 4 1 16,2 0-1-16,-2-2 1 0,0 0 0 0,1-1-1 0,4-2 1 31,-2 2 2-31,-1-2 0 0,1 0 1 0,2-4 0 0,-2 3-2 16,0-4 2-16,3 2 0 0,-4-5 2 0,-1 2-1 15,-1-2-3-15,7 2 2 0,-4-5-2 0,5 8 1 16,-1-5 4-16,-3-2-3 0,7 6 0 0,-7-4 2 16,4 0-1-16,-6-1 2 0,7 2 1 0,-9-2 0 0,3 0-3 15,0 1 2-15,4-3-2 0,-1 1-1 0,-1 2 1 16,-1-3-2-16,4 5-1 0,-5-3 0 0,-3-1-1 0,4-1-1 0,-4 2-13 15,-2-5-8-15,0 0-3 0,2-2-18 0,0 0-36 16,2-6-26-16,9-1-10 0,-9-7-48 0,1-8 1 16,9-7-34-16</inkml:trace>
  <inkml:trace contextRef="#ctx0" brushRef="#br0" timeOffset="7435.86">20802 2508 881 0,'-8'-11'77'0,"4"4"-168"0,2 1 62 0,-4 0-35 15,3 3 8-15,1-2-8 0,1 3-13 0,-3 2 26 16,0 0 30-16,1-1-27 0,1 1 52 16,-1 0 6-16,-3 1 1 15,2 1 4-15,1 0 2 0,-1 4-6 0,2 0-1 16,-1 2 1-16,1-2-8 0,1 2 1 0,-4 0 7 15,3 3-5-15,1-5 5 0,-1 5 4 0,1-1 2 0,-3-2-1 16,0 1 5-16,1 2 0 0,1-1-3 0,-1-1-1 16,-2 5-1-16,2-6-4 0,0 1 0 0,-2 4 5 15,0 0-9-15,5 1-2 0,-1 0-2 0,-1-1 1 16,2-1-3-16,0 2 3 0,0 2-3 0,2-2 0 0,-1 7 1 0,1-9-3 16,1 2 4-16,3 5 0 0,-2-3-4 0,3 3 1 15,-3-2-1-15,3-1 2 0,0 1-1 0,1-1 3 16,-4 1-1-16,1-1-1 0,3 0 3 0,-3-1 2 15,3 1-2-15,1 1 1 0,-3 1 0 0,2-3 1 16,-3 1-2-16,3-2 3 0,1 5-1 0,-3-6 1 16,4 6-2-16,-5-5 1 15,1 0 0-15,0 3 3 0,4 2 0 0,2 0-1 16,-10 1 2-16,7-1-1 0,-2-3-1 0,2 3 5 16,-1 0-5-16,-3-2-3 0,-4 2 3 0,1 0-3 15,4-5-1-15,-3 3 0 0,2 4 0 0,-5-2 0 16,6 1 0-16,-6 1 3 0,6-4 0 0,-4 2-1 15,7 0 2-15,-5 3 0 0,0 0-1 0,-2-2 0 16,4 1-1-16,0 1 0 0,-4-2 1 0,3-1-2 0,-5 4 0 0,0 0-4 16,0-3 3-16,8 2 2 0,-12-3-3 0,11 6 0 15,-3-3-2-15,3 0 3 0,-7 2 0 0,8-2 2 16,-8 0-1-16,3-2-2 0,5 4 2 0,-8-7 0 0,0 3-3 16,1 4 2-16,4-2-2 0,0 3-1 0,3 0-1 15,-7-1 3-15,1 0-2 0,-1 1 1 0,2-2 3 0,-3-1-5 16,-3 0 4-16,0-1 0 0,0 1 0 0,3 1 0 0,-3 1 1 15,6 1-2-15,-5-1-1 0,4 1 2 0,-2-1-2 0,0-1 1 16,0-1-2-16,0 2 1 0,-2 3 0 0,-2-7-2 16,2 5 2-16,1-4-3 0,-1 2 0 0,2 4 0 15,5 3 1-15,-5-3 0 0,4-2 1 0,-4 1 0 16,-1 1 0-16,-7 0 1 0,6 1 0 0,-2-4-2 16,-3-1 2-16,6 1 0 15,-4 0-1-15,-1 1 2 0,3-3-2 16,3 1-1-16,-2-1 2 0,2 4 0 0,-9-7-1 0,5 3 3 15,0-2-1-15,10 2-1 0,-6-2 0 0,-6-1 2 16,6 2-1-16,0-1 1 0,3 2 0 0,-9-3-1 16,4 2 3-16,-3-3 0 0,-3 4 4 0,7-1-3 15,1-1 4-15,-2-4-3 0,2 3 1 0,2-3 0 16,-2 3-3-16,0 1 0 0,0-4 1 0,-3-1-4 0,-4 6 1 0,4-2 4 16,-3 0-2-16,6 0 0 0,0-4 2 0,0 1-3 15,0 0 4-15,3-2-4 0,0 0 0 0,-3 0-1 16,0-1 1-16,-6 3 0 0,1-4-1 0,4 1 3 15,1-1-7-15,0 1 5 0,1-1-2 0,-2-2 1 16,1 1 1-16,0-2-4 0,0 2 3 0,0-1-4 16,0-1 3-16,-3 2-2 15,-2-3-2-15,5 3 1 0,8 0-1 0,-8 0 3 16,3 0 0-16,5 2-1 0,-8-5 4 16,1-1-3-16,-1 1 0 0,2 3-1 0,-4-8 0 0,2 7-1 15,0-2-1-15,-1-5 1 0,5 9-1 0,0-5 0 16,-1 2 0-16,-3 1 0 0,1 1-1 0,-1 0 1 15,-1 1-1-15,2-1 0 0,-1-4 1 0,-4 8 1 0,7-8-1 16,0 5 1-16,-2-6 0 0,1 2 2 0,-2-1 0 0,0 0 0 0,-2 3 3 16,2-4-3-16,-1 4 1 0,-1-4-1 0,2 3 0 15,0-4 0-15,3-2-1 0,-4 7 2 0,1-7-3 0,0 0-1 16,0 0 2-16,-3 2-6 0,-4-2-6 0,7 0 1 16,-3-1-10-16,5-1-33 0,-2 1-14 0,0-2-3 15,-2-3-38-15,2-7-95 0,2-7 152 0,-2-7-71 16,1-9 121-16</inkml:trace>
  <inkml:trace contextRef="#ctx0" brushRef="#br0" timeOffset="9372.23">21578 2860 592 0,'0'-3'42'0,"0"1"-80"0,0 2-8 16,3 0 46-16,-2 2-96 0,-1 3 27 0,5-1 1 16,-2 3-8-16,-1-1 31 0,-1 2 28 0,1-2 13 15,-2 2 8-15,-5-2 28 0,5 1-3 0,-4-1 2 0,0 0 2 16,4 0-4-16,-1 2-10 0,1 0 1 0,1 0 1 15,3 2-9-15,-3-1 12 0,2 0-3 16,-3-1-1-16,0 2 11 0,2-1-6 0,-2 1 1 0,0 1 2 0,-2-2-8 16,-1 4 0-16,2-2-2 0,1 3-3 0,1 0-1 0,5 2-2 15,-6-2 1-15,2 3 0 0,-2-3-3 0,0 5-5 16,0-2 1-16,0 2 3 0,2 3-4 0,-2 0 3 16,0 4-1-16,0-3-2 0,1 4 5 0,-1 0-2 15,3 1-1-15,4-1 2 0,-9 1-2 0,5 2-2 16,-1-3 0-1,-4 2-2-15,5 3-1 0,-3-4 2 0,0 5 1 16,-4-3-2-16,5 2 2 0,-2-4 3 0,-2 2 2 16,3 1 1-16,-8-4 2 0,6 0 0 0,2 1 0 0,0 0 3 15,0 1-2-15,0 2-4 0,2-3 0 0,-2 1-2 16,4 4-3-16,3-3 1 0,-6 4-1 0,-1-4 0 16,2 2 1-16,-2-4 0 0,6 2 1 0,-4 0-1 15,-2-2 1-15,-2 0 0 0,-1-1 0 0,3 0 1 0,0 1 1 0,0 0 1 16,-8-4-1-16,8 4 1 0,-1-2 1 0,1 2-3 15,-4-5-1-15,1 1 3 0,0 1-4 0,1 0 0 16,1 2 1-16,-9-3-2 0,10-1 1 0,-1 2-3 16,1 5 2-16,0-3-1 0,1-2-3 0,-1 2 2 0,0 1-2 15,5-3 0-15,-8 5 2 0,3-1-1 0,-2-1 0 16,2-1 3 0,-3-1-1-16,2 1 2 0,1-2-1 0,1 1-1 15,6 2 2-15,0 0-2 0,-5-3 1 0,1 0 0 16,7 1-2-16,-4-1-1 0,2 0 3 0,-3-1-3 0,2-6 2 15,-7 4-2-15,4 4 0 0,5-4 0 0,-1 1-1 16,-5-1 4-16,-1 0-4 0,5 2 1 0,-3-2 2 0,2 2 1 16,2-6-2-16,-8 1 2 0,9 0-2 0,-3 0 2 15,5-2-1-15,-7 1 0 0,5 0 0 0,-1 1-2 0,-2-1 1 16,5-3 3-16,-11 4-3 0,8-5-3 0,-6 4 3 0,6-3-1 16,-1 0-1-16,1 0-1 0,-1 1 3 0,-3 0-3 15,7-2 1-15,-3 2 1 0,-3 1 0 0,0 0-2 16,-5-3 1-16,3 2 1 0,-2 0-2 0,1-3 2 15,-4-1-1-15,2 2 0 0,0 0-1 0,2 2 1 16,-2-2-1-16,0 4-4 0,0-4-10 0,0-2-6 0,3 1-8 0,-5-8-90 16,-2-5 106-16,1-2-39 0,-1-7 51 0</inkml:trace>
  <inkml:trace contextRef="#ctx0" brushRef="#br0" timeOffset="9904.89">19214 3367 470 0,'-8'-13'34'0,"6"7"-105"15,2 1 12-15,0 0 62 0,0 5-124 0,3 0 1 16,4 3-12-16</inkml:trace>
  <inkml:trace contextRef="#ctx0" brushRef="#br0" timeOffset="10521.31">19206 3444 1 0,'-5'6'0'0,"-1"0"2"0,3-3 2 0,1 2 8 0,-3-3 22 0,-1-1-9 15,3 1 21-15,-5-2 5 0,5 0 3 0,1 1 4 16,-1-1 6-16,-3 0-14 0,6 0-3 0,-2 0-3 16,2 0-14-16,-9 0-9 0,9 2-2 0,-3-2-2 15,3 0-9-15,0 0 5 0,1 3-3 0,2 0 2 0,2 0 5 0,0 2-1 16,3-2 10-16,-2 4-7 0,3-3 5 0,2 1-10 15,-4-2 0-15,5 2 12 0,1 0-22 0,6-2 0 16,-5 1-2-16,2 0 1 0,4 0-1 0,-1-1 1 16,3 1-1-16,2-1-1 0,-4-2-1 0,5 1 1 15,0-2 3-15,-1-2-1 0,3 1 0 0,-1-2 2 16,-2-1 1-16,0 0 2 16,4-1 0-16,0-1 6 0,-4-1-4 15,10 3 3-15,-8-3 2 0,2 0-3 0,7 0 1 16,-1 3 0-16,-6-1-4 0,1-1-3 0,1 1 2 0,-4 2-2 15,6 1-3-15,-5-1 1 0,-1 1-2 0,0 1 0 16,3-1 0-16,1 1-1 0,-1 1 2 0,0-2-1 16,3 1-1-16,-5 1-1 0,6-4 1 0,0 3 1 15,-2-1-1-15,4 2 2 0,1 0 1 0,0 0-3 0,0 0 4 0,4-3 1 16,-9 3-3-16,5-1 5 0,2 1 0 0,-6-5-1 16,2 0 0-16,1 0-2 0,-5 4 1 0,6-4 1 0,-6-3 1 15,1 2-3-15,-3 3 3 0,1 0-2 0,5-1-3 16,-5 1 4-16,-1-6-4 0,3 6 0 0,1 3-2 0,1-7 0 15,-3-2 1-15,6 4-2 0,-5-1 3 0,3-2-3 32,3 7 0-32,-2 1 0 0,-5-4 1 0,6 4-1 0,-3 0 0 0,0-3 0 15,-2 2 1-15,2 1 1 0,-3-7-2 16,3 1 0-16,-4 5 1 0,-1-6 0 0,2 7-1 0,-2 0 1 16,4 0-1-16,-1 0 1 0,-3 0 0 0,2-4-1 15,2 4 0-15,6 0 1 0,-5-2-1 0,3 2 1 16,-3-2 1-16,-3 1-3 0,4 2 1 0,-1 3-1 15,0-3 1-15,-6-1 0 0,0 3 1 0,0 4-2 0,2-6 0 0,-10 5 0 16,5-4 0-16,-2 4 1 0,-5 2 0 0,1-2-3 16,4-6 3-16,-7 0-1 0,-5 10-3 0,2-9 2 15,-7 3-4-15,5-3-16 0,-3-1-19 0,-2 0-4 16,1 6-26-16,-2-6-69 0,-3 0 111 0,-1-1-56 16,0-2 85-16</inkml:trace>
  <inkml:trace contextRef="#ctx0" brushRef="#br0" timeOffset="10891.18">19267 3848 712 0,'-5'-2'-33'0,"2"2"33"16,8 3-77-16,-4 1-42 0</inkml:trace>
  <inkml:trace contextRef="#ctx0" brushRef="#br0" timeOffset="11392.7">19291 3923 85 0,'-3'11'51'0,"3"-1"-26"0,0-5 1 0,0-1-4 0,0-1-17 16,0 7 4-16,1-4-12 0,1-6 12 0,-2 2 6 0,1-1 0 16,1 1 16-16,-1-2 4 0,1 0 0 0,1 0 5 15,2 0 4-15,-2 0-10 0,5 0 1 0,-3 0-7 16,4 1-6-16,2 3-5 0,-3-1 0 0,8 1-2 16,-2-5-3-16,1 1 0 0,0 3-3 0,2 2 1 15,3-1-1-15,4-4-2 0,-2 2-1 0,-2 3-1 0,4 4-3 0,4-7 1 16,2 3 1-16,-6-2-2 0,-1-2 0 0,-1 4 3 15,7-2-3-15,2-1 6 0,-1-2-1 0,-6 3 4 16,4-2 0-16,2-1 2 0,3 5 3 0,-2-5 6 16,-1 0-3-16,-5-1 3 0,4-1 3 0,-2-4-7 15,-2 3 2-15,0-2 1 0,0 3-7 0,2 1-1 16,-1-1-2-16,3 1-3 16,-2-1-1-16,1 5-1 0,0-3-2 0,-1 0 0 15,0-3-2-15,6 1 1 0,-5 2-2 0,5 2-1 16,0-2 1-16,5 0-1 0,0-2 2 0,1 4 0 15,0-2-1-15,-1 3-1 0,0 0-1 0,-2-3 3 16,2 5-2-16,-5 0 0 0,3-2 2 0,0-2-3 16,-6 7 2-16,5-5 0 0,-1-1 0 0,-2 0 0 15,2-2 0-15,4 1 5 0,-2 1-5 0,3 1 1 0,2-2 2 0,-1-2-2 16,-3 1 1-16,3 3 3 0,-2 0-4 0,1-3 0 16,-3 2 2-16,-5-1-1 0,4-1 0 0,-2 3-1 0,3-3 0 15,-3 4-1-15,3-4-1 0,-6 0 2 0,7 1-4 16,-9-1 3-16,6 0 0 0,-2 0 1 0,-2 0-2 15,1 0 3-15,2 5-1 0,-1-5-1 0,-1 0 2 16,1 5-4-16,-1-5 0 0,-3 3 3 16,-1 0-2-16,0-3 2 0,-3 0 0 0,2 1-3 15,-7 1 5-15,2 1-4 0,-1 2 1 0,1-5-1 16,-3 0-3-16,0 0-9 0,-4 1 0 0,-2-1-40 16,-1 0-18-16,2-3 1 0,0-3-48 0,-13 3 1 15,3-2-30-15</inkml:trace>
  <inkml:trace contextRef="#ctx0" brushRef="#br0" timeOffset="12379.41">19289 4453 223 0,'0'-4'109'0,"2"1"-45"15,-1-2 1-15,1 0-21 0,1-1-41 0,5 4-14 0,-5-1-21 16,6 0 15-16,-4 1-2 0,1 1 3 15,1-1 13-15,1 1 3 0,-4 1 6 0,4 1 0 0,-2 1 4 0,2 3-4 0,2-2 0 16,-4 0 2-16,3 3-4 0,4 0 2 0,-4 2-3 16,1 0 1-16,6 0 3 0,-4-2-2 0,2 2 2 15,-1 0-1-15,3 0 0 0,-1-2 4 0,1 1 1 0,5-3-2 16,-4-1 5-16,3 1 4 0,4 2 1 0,3-5 0 16,-4 3 3-16,1-4-5 0,4 1 0 0,-9 2 0 15,8-1-6-15,1-2 2 16,-4-5-4-16,1 5 3 0,3-3-2 0,1 1-3 15,-1 1 1-15,0-7 1 0,4 3-3 0,-2 1 1 16,-4 0-3-16,9 3 2 0,-5-2 1 0,3 0 0 16,0 1 0-16,0-1-1 0,5 3 1 0,1 0-4 15,-3 0 3-15,-4 0-2 0,5 0-1 0,1 3 2 16,-2-1 2-16,5 1-2 0,-5-2 5 0,2 6-2 16,1-3 1-16,1-1 2 0,-1 4-1 0,2-1-4 0,1 0 0 0,-1 1-1 15,-1-1-2-15,-1 0 0 0,2 0-2 0,-3 2 1 16,2-3 0-16,5-3 2 0,-5 1 1 0,0 0-3 15,1 0 4-15,0 3 2 0,1-7 0 0,-1 1 1 16,-3 0 2-16,-1 1 1 0,-4-1 0 16,5 2 0-16,-3-1 1 0,1-4-4 0,-1 8 1 0,-7-5 2 15,5 0-4-15,2 0-5 0,1 3 2 0,-2-3 2 0,4 0-2 0,-3 6 0 16,2-2-1-16,6 0-2 0,-7 0 0 0,0-1 0 16,-1-3 1-16,1 6-3 0,-6-1 1 0,5-7 0 15,-7 2-1-15,-3 0 6 0,2 2-2 0,-2-2 0 16,-1 0 2-16,-2-2-3 0,6 4 2 0,-9-2-3 15,3 0 1-15,-2 1-1 0,1-1-2 0,1 5 0 0,3 0-1 16,-2-2 1 0,-7-3-1-16,6 1 2 0,-6 1-1 0,6 1 3 15,-6 0-1-15,-2-3-6 0,-5 0-3 0,-2 2-2 16,2 1-8-16,-7-3-22 0,-1 2-12 0,-1-4-10 16,-3-3-26-16,-10-1 1 0,-1-3-23 0</inkml:trace>
  <inkml:trace contextRef="#ctx0" brushRef="#br0" timeOffset="12764.93">19198 4966 528 0,'-8'-4'186'0,"6"0"-182"0,2 3 33 0,0-2 3 15,0 3-156-15</inkml:trace>
  <inkml:trace contextRef="#ctx0" brushRef="#br0" timeOffset="13466.88">19195 4998 100 0,'-5'3'23'0,"2"-2"-9"0,1 1 1 0,-6 0 3 16,8-1-10-16,-3 1 0 0,3-2 6 0,0 0 22 0,-1 0 3 0,-2 0-2 15,-4 1 25-15,7-1-12 0,0 0-3 0,-1 0 2 16,1 0-16-16,0 0-9 0,3 0-6 0,2 0-3 16,1 0-13-16,-5 0 1 0,7 2 1 0,2-1 3 15,-2 3-2-15,4-1 0 0,2 0 5 16,0 2-3-16,7-1 2 0,-1 3 0 0,4-3 0 0,0 3 1 15,2-1-1-15,3 0 1 0,0-1-2 0,6 3 2 0,3-3 1 0,-8-2-3 16,3 1-1-16,5-2 4 0,-1 0-3 0,3-1 3 16,-6 1 0-16,-2-2-1 0,1-2 5 0,8 2 1 0,-5 0 1 15,-3 0 0-15,-3-1 3 0,1-1-1 0,4-1 1 16,-1 0-3-16,-4 1 1 0,3-1-1 0,-4 0-3 16,-1 0 1-16,8 1-3 0,-4 1-7 0,-4-3 2 0,-1 1 1 15,2 3-7 1,0-1 2-16,5 1-1 0,1 0 1 0,-7-2 1 15,-1 2-1-15,8 0 0 0,-2 0-2 0,1 0 0 16,-2 2 1-16,-1-1-2 0,-2 1 0 0,0-1-1 0,3 1 4 16,-4 1-3-16,-1-1 1 0,1 1 1 0,-3-2-2 15,4 1 6-15,-6 0-3 0,1-1 0 0,7 1 3 16,-10-2 2-16,6 4-2 0,-5-2 3 0,6-2-1 16,-4 0 0-16,-2 2 3 0,4-1-4 0,-8-1-2 0,10 0 1 0,-8-1-1 15,7 1-2-15,-5 0 1 0,3 0-2 0,0-2 2 16,2 2 0-16,-2 0 0 0,1 0-2 0,-1 0 4 15,-2 0-2-15,1 0 1 0,-1 0 0 0,-2 0-1 16,1 0 3-16,-3-2 2 0,1 2 2 0,5 2-3 16,-6 0 4-16,3-2-3 0,-4 1 0 0,7 1 3 15,-5-1-3-15,4 4 0 16,-7 0-2-16,-3-4-3 0,8 2 2 0,0 2-1 16,0-2 1-16,-3 2-2 0,6 0 1 0,-4 1-2 15,7-3 1-15,-6 2 1 0,0 0-2 0,3-1 0 16,-3 1-1-16,2 0-1 0,-7-1-1 0,1 0 3 15,2-3-1-15,-3 5 0 0,2 1 1 0,-3-4-2 16,0 3 0-16,3-3 6 0,-4 2-3 0,-1-3-2 16,2 2 0-16,-3-4-1 0,1 2 1 0,0 3 1 0,2-2-1 0,-4-2-4 15,3 4 2-15,-3-2 1 0,-1 0 2 0,2 4-2 16,-2-4 2-16,-5-3-1 0,3 3 1 0,-5-3 4 16,5 3 0-16,-3 3 0 0,5-1 1 0,-8-3-3 0,4 1 3 15,-2 3 1-15,2-1-1 0,1 3 1 0,-3-5 0 16,-2 0-3-16,-3-1-1 0,2 2 0 0,-4-2-3 0,4 1-4 15,-2-1-6-15,-3-2-4 0,-4 0-7 0,7 0-62 0,0 0-41 16,-1 0-15-16,-1-4-84 0,-4-10 6 0,0-5-73 0</inkml:trace>
  <inkml:trace contextRef="#ctx0" brushRef="#br0" timeOffset="45262.65">10797 3576 56 0,'-8'3'-6'16,"5"0"6"-16,3-1-32 0,-5-1 15 0</inkml:trace>
  <inkml:trace contextRef="#ctx0" brushRef="#br0" timeOffset="46262.15">10732 3598 112 0,'0'0'49'0,"0"0"-15"0,-2 0-1 0,2 0-7 15,2-2-23-15,0 1-6 0,2 1-7 16,-1 0 6-16,1 0-1 0,-4-2-4 0,1 2 8 0,1 0 4 16,-1 0 2-16,-1 0 2 0,0 0 4 0,0 0 4 0,0 0 2 15,0-1-1-15,0-1 3 0,-1 2 0 0,-1-2 2 16,2 2 3-16,0-3-2 0,0 3 3 0,-1 0-2 0,1-1 2 15,-10-4 1-15,9 3-1 0,1 1 0 0,-2-1-2 16,2-1-1-16,-3 0-13 0,3 1 3 16,0-2-2-16,0 2-10 15,0-1 0-15,-2-2-1 0,2 2-2 0,0-2 1 0,0 1 1 16,0-1 3-16,0 2-1 0,2-4 2 0,-1 3 4 16,-1-1 1-16,0 2 0 0,0-2 3 0,2-1 0 15,-2 3-4-15,0-5 3 0,2 3-4 0,-2 0 0 16,1 1-4-16,1-1 4 0,-1 2-3 0,2-3-3 15,-3 4 2-15,-3-1 0 0,3 0-2 0,-1 3 5 16,1-5 3-16,0 3-4 0,0 2 7 0,-2 0 0 0,-1-9 0 0,3 9-2 16,0 0-1-16,-2-2-3 0,-1 2-2 0,-1 2 4 15,4-2-6-15,-2 0-1 0,2 0 3 0,-2-2-2 16,2-1 1-16,0 0 3 0,0-2-2 0,-1-2 2 16,-1 5 2-16,-2-3-2 0,-1-1-1 0,2 4 2 15,-2 1-2-15,0-4 2 0,4 0-2 0,-6 5 1 16,3-3 1-16,-1 0 2 15,0 3 0-15,2-5-4 0,-2 2 2 0,-1 2-1 16,1-1 1-16,-2 0 0 0,0 1-3 0,-2 1 5 16,-1 0-2-16,2 3 2 0,-1-1 2 0,-2-2 2 15,0 3-2-15,0-6 5 0,0 7-2 0,2-2 0 0,-2-1 6 16,-2 3-5-16,2-1 2 0,-2-2-3 0,4 6 0 16,-2-3 6-16,1-2-8 0,-1-2-1 0,0 6-1 15,2-3 1-15,-2 1-1 0,5 0 0 0,-5-2-1 0,-2-1 0 16,-1 1 1-16,1 1-4 0,-1-1-1 0,-5-2 2 0,7 3-3 0,-2-2 2 15,-5-1 0-15,8 4-2 0,-2-1 5 0,1-3-6 16,1 0 5-16,0 0-2 0,-4 1-1 0,3-1 1 16,7 0-3-16,-6 2 3 0,-2-1-1 0,4-1-3 15,0 0 0-15,2-1 1 0,3-4-2 0,-7 4 0 16,1 1 1-16,-1-2-1 16,5 0 2-16,-4 1-2 0,-2 1-1 0,2 1 1 15,-2 4-2-15,4-5 1 0,-3 0-1 0,1 2-3 16,-2 1 3-16,-1 2 0 0,1-4 2 0,-2-1-2 15,1 2 1-15,0 2 0 0,1-4 0 0,-2 2 1 16,-2 0 0-16,0-1 1 0,2 2 1 0,0 0-1 16,-2-1 2-16,4-2-2 0,-3 5-1 0,1-1 2 15,0 0-2-15,2 0 1 0,1 1-1 0,-2 0-1 0,0-1 1 0,2 1 3 16,-3 0 1-16,3 1-4 0,3 0 4 0,-9-2-2 16,3 0 3-16,1 1-3 0,-1 0 0 0,2 1 2 15,1 0-3-15,-5 1 2 0,-3-3 1 0,14 4-1 16,-7-1 3-16,4 0-4 0,3 0 1 0,-4-1 0 15,1 0-2-15,-2 1 0 0,-2 0-1 0,-1 0 1 16,1-1-1-16,-1 2-1 0,0 0 1 0,2-2-4 0,2 2 1 0,1-2 1 16,2 2-2-16,-2-2-7 0,0 1-2 0,3-3-4 15,-4 3-6-15,-1-3-16 0,6 1-15 0,2-2 9 16,-4 0-23-16,4 1-141 0,2-1 213 0,2-3-117 0,6 0 113 16</inkml:trace>
  <inkml:trace contextRef="#ctx0" brushRef="#br0" timeOffset="52746.26">14062 4553 110 0,'-3'-8'75'15,"1"3"-14"-15,2 3-2 0,-3-4-16 0,0 5-18 16,0-3 0-16,1 4-21 0,1-4 2 0,-1 1-4 0,-3 1-2 15,2-1 1-15,2 0-1 0,-4 0 3 0,0 3 2 16,2 0-2-16,3 0-1 0,-3 0 1 0,1 0 2 16,-2 0-1-16,2 1 5 0,1 1-2 0,-1-2-1 0,-1 1 5 0,0 1 2 15,0-1 6-15,-1-2-6 0,3 1 6 0,-5-2-3 16,4 2 0-16,-1 0 2 0,1-3-4 0,-2 3-2 16,2-3-3-16,0 5 2 0,1 1-3 0,-1-3-1 15,2 0-4-15,0 0 2 0,0 0-3 0,0 0 1 16,-1 0-5-16,-1 0 3 0,2 0-1 0,0 0-6 15,0 0 3-15,-1-7 7 16,1 4-9-16,3 3 0 0,0 0 0 0,0 0 4 16,3-1 0-16,-1 1 1 0,1 0 0 0,1 1 1 15,2-1 1-15,0 0 1 0,1 0 1 0,1 2-2 16,0-2 1-16,1 0 1 0,3 6-2 0,-3-6 1 16,2 5 1-16,-1-2-2 0,1 2-1 0,2-2 1 15,1 3-2-15,-3-1 3 0,0-2 0 16,5 2 0-16,-1 1 2 0,-6-1-4 0,1-5 3 0,3 4 1 0,-4-4-4 0,10 2 2 15,-8 0 0-15,-1 1 2 0,-1-3 3 0,4 1 1 16,6 1 1-16,-6-2 0 0,-2 6 3 0,-1-1-1 16,1-2 0-16,0 0-1 0,3-1 1 0,-1 1-4 15,-3 6 2-15,-1-6-3 0,4 1-1 0,-3-3-1 0,2 6 0 16,1-4-5-16,-2 0 2 0,0 3-2 0,-1-6 5 16,-1 3-5-1,1 0 2-15,1-1-2 0,-1 0 2 0,1 1 0 0,-1 1-2 0,1-2 3 16,1-2-3-16,4 8 0 0,-3-7 0 15,1 3 0-15,2 2 0 0,0-3 2 0,-2-3-2 0,1 2 0 16,-1 1 0-16,2-5 2 0,-5 4 0 0,10-2 1 16,-10 0 0-16,1 0-1 0,-2 0 2 15,1 1 2-15,-1 4-1 0,1-2-3 0,-1-3 3 0,-1 3 0 16,-1-3-2-16,-3 2 0 0,3-2-1 0,-2 0 2 0,1 0 0 0,-1-3-3 16,1 1 2-16,-6 2-1 0,9 0 0 0,-2 0 1 15,2 0-2-15,-7 0 0 0,3-3-1 0,-1 3 0 16,2 0 0-16,-2-2-1 0,1-1 2 0,-4-1-1 15,4 2 0-15,-3 2-1 0,4 3 1 0,-1-4 1 16,-4 1-1-16,3 0-2 0,-5 1-2 0,5 2 2 16,-5-3-4-16,0 7-17 0,4-6-11 0,-4 1 6 0,-2 1-24 0,2-3-75 15,2 3 125-15,-2-3-77 0,-1 0 79 0</inkml:trace>
  <inkml:trace contextRef="#ctx0" brushRef="#br0" timeOffset="78712.81">1266 2527 28 0,'-3'0'128'0,"1"0"-168"16,2 0 7-16,0 0 15 0,0 1-18 0,0-1 36 0,0 2-2 15,2-1 6-15,-1-1 2 0,-1 0 1 0,0 0 9 0,0 0 10 16,0 0-3-16,0 2 3 0,0-2 9 15,0 0-2-15,-8-2-3 0,7 4 1 0,-2-2-3 0,-1 0-5 32,-2 0 4-32,3-3-5 0,-2 3-1 0,-3-2 1 0,5 2 1 15,-5 0-3-15,5 3 3 0,-3-1-5 0,0-2 2 16,1 0 0-16,-1 0-5 0,3 2-2 0,-5-4-4 0,3 2 4 16,-1-5-6-16,-1 1-1 0,1 4-2 0,1 0 1 15,1 0-3-15,-4-2 0 0,3-1 3 0,-3 1-1 16,4-1 2-16,-6 1 4 0,4-1-1 0,-1-3-1 15,-2 3 5-15,3-3-2 0,-4 4-1 0,1-3 1 0,1 1-4 0,0-1-3 16,-3-1 1-16,2 4-1 0,1-1-3 0,-5 1 1 16,2-1-2-16,2-2 1 0,3 2 2 0,-4 3-1 15,-1-1 1-15,-3-2-3 0,4 3 2 0,6-2-2 16,-9 2-2-16,2 2-1 0,0 1-4 0,-3-2 4 16,5 4-1-16,4 0 1 0,-8-1 2 0,4 0-1 15,6 0 0-15,-7 3 4 16,4-1-2-16,-2 0 0 0,-5 2-2 0,9 3 1 15,-6 0-1-15,-2 2 2 0,5-2-2 0,-5 4 1 16,2 3 0-16,-1-1-1 0,4 0 4 0,-8-3-2 16,3 7 0-16,-1 6 0 0,-3-2 0 0,2 2 0 15,0-4 0-15,0 7 0 0,-2 1-2 0,-1 1 1 16,4-4-2-16,-1 1 2 0,2-1 0 16,1 0-2-16,0 2 2 0,3-3 1 0,1 0 2 0,4-2 0 0,2-2 2 0,1 1 1 15,0-4-3-15,8-1 5 0,-2-1-2 0,5 0-3 16,2 0 1-16,1-1-3 0,0-1-1 0,2-2 0 15,4 0-1-15,2-1 1 0,-3-4 0 0,5-4-2 0,-1 0 2 16,-2-4 1-16,2-1 0 0,2-3-1 0,-3 1 1 16,4-1 0-16,-1-3 2 0,-3 1-1 0,-5-3 3 15,8 1-4-15,-1-3 1 0,-4-1 3 0,1-3-3 0,1 0 1 16,-7 0 0-16,4-1 3 0,2 1-3 0,-7 2 2 0,0-1 1 0,-3 1 2 16,0-3-1-16,-1 1 4 0,-6-2-1 0,-1 2 1 15,-1-1 5-15,-2-1-5 0,-2 0 4 0,-2 2 2 16,-6 0 0-16,1 1 3 0,-1 1 0 0,-2 1 0 15,-2 0-2-15,-4 3 5 0,3-2 0 0,-1 2 0 16,0 5-2-16,-4 0-7 16,-4 0 4-16,8 3-5 0,-4 0 4 0,1 5-6 15,-3-1-6-15,8 3-3 0,-3-1-1 0,4 5 0 16,4 0-3-16,-4 0 1 0,3 3-1 0,10 0 0 16,0 2 1-16,5 0 0 0,-5 1-2 0,2-1 4 15,7 1-2-15,2 0-1 0,7 1 2 0,-4 1-5 16,1 0 2-16,11-4-6 0,3-2 0 0,9 1 4 15,-3 2-6-15,4-2-7 0,4 2-11 0,4-4 3 0,3-4-11 0,-1 3-23 16,-5-1-8-16,5-3-5 0,-1-5-25 0,3 3 0 16,-1-5-14-16</inkml:trace>
  <inkml:trace contextRef="#ctx0" brushRef="#br0" timeOffset="79382.81">125 3927 446 0,'0'-8'57'0,"10"-2"-56"0,-5 2 24 16,2 2 68-16,6-3-95 0,3 2 1 0,9 1-4 15,2 0 3-15,-4 1 0 0,6-3-5 0,7 0 2 16,-3-1 4-16,0 1-4 16,3 0 5-16,-6 0 0 0,-2 4 3 0,2-1 0 15,-6 5 1-15,-2-2-1 0,0 4 3 0,0-1 2 16,-7 1 3-16,4 1 1 0,0 2-2 0,-2-4 0 16,6 4 3-16,-6-3 0 0,0 1-2 0,8 0-4 15,2 0 0-15,1-1 0 0,1-1 0 0,5-1-1 16,-2 0-1-16,5 0 1 0,3-1 3 0,-4 1-1 15,0-3 1-15,2 3 1 0,-2-5-1 0,-3 6 4 0,0-1-2 0,-1 0 0 16,2 0-1-16,-1 0-2 0,2 4 0 0,1-4-3 16,-1 1 1-16,2 1-1 0,3-1-3 0,1-1 0 15,0 0 0-15,4-1 1 0,-2-1-1 0,2 1-1 16,1 1-2-16,1-2 4 0,3 0-2 0,-7-1 1 16,4 0-1-16,0 3-2 0,-3-3 1 0,-3 1-1 15,3-4 3-15,0 0-1 16,3 1 0-16,2 2-2 0,-5-2 2 0,3 1 1 15,-3-3-1-15,4-1 1 0,0 4-2 0,-7-3-1 16,-1 0 0-16,-1 0 1 0,0-1 0 0,-1 2-6 16,-10 0 2-16,2 0-10 0,-3-1-16 0,0 1 4 15,-5 1-18-15,-2 0-25 0,1-1-17 0,-7 0-2 0,3 0-33 0,-3-1 0 16,2 1-15-16</inkml:trace>
  <inkml:trace contextRef="#ctx0" brushRef="#br0" timeOffset="79815.17">335 3846 74 0,'4'11'-16'0,"-1"2"1"0,1 3 0 0,5-2 3 15,-3 2 7-15,2-1-1 16,2 4 4-16,-4-3 0 0,3 3 2 0,-4-4 0 15,1 0 0-15,-2 0 0 0,-3-2 0 0,4 3 0 16,-4 1 0-16</inkml:trace>
  <inkml:trace contextRef="#ctx0" brushRef="#br0" timeOffset="81288.21">2817 3703 553 0,'-10'-3'-68'0,"1"-2"-20"0,-1 4-3 0,-1-2 28 0,4-1 63 0,2 1-64 16,-14-9-29-16,6 10 10 15,4 1 83-15,3-3 5 0,-2 4-5 0,3-1 17 16,-4-1-1-16,5 2-4 0,-2-1 14 0,1 1-12 16,1-2 2-16,4 2 3 0,0 0-13 0,0 0 6 15,0 0 4-15,0 0-3 16,3-1 10-16,-2 1 9 0,1-2 3 0,3 2 2 15,3-2 11-15,-7 1-3 0,1-2-5 0,4 1 2 16,-3 1-6-16,4-1-7 0,0 0-3 0,-3 1-4 16,5 1-8-16,-4 0-4 0,6 0 0 0,0 0 0 15,0 1-5-15,-2 1 0 0,4 0 0 0,-1 1 1 16,-5-2-1-16,15 2 0 0,-7 1 2 0,7-1-2 16,-4 0 1-16,5 0-3 0,-4-1 2 0,3 1 0 0,2-2-3 0,-2 1 0 15,-6 1-2-15,2-1 1 0,3-1 0 0,-5 2 3 16,1-1-1-16,-1-1-2 0,-2 3 3 0,-2-1-2 15,1 0 1-15,-4 2 2 0,-4-2-3 0,6 0 3 16,-8 2-2-16,0-1 0 0,4 3 3 0,-6 1-2 16,-1-1-1-16,0 3 0 0,0-2-1 0,0 6 1 15,0 0 0-15,-1 2-3 16,-2 4 4-16,-2 1-3 0,2 2 1 0,1 2-1 16,1 2-1-16,-4 0 0 0,2 3 0 0,1 1-1 15,-1-2 0-15,-2 0 1 0,1 1 1 0,2-1 2 16,-1 0 1-16,-2 3 4 0,2-4 0 0,1-1-2 15,-4 3 3-15,4-2-1 0,-2 1 2 0,1-1 2 0,-7 2-2 16,5-2 1-16,-1-1 0 0,0 3 2 0,-2-2 2 0,3 2 0 16,-4 3-2-16,3 1 0 0,1-2 1 0,-3 1-2 15,3 2-2-15,-3-1-1 0,4 2-1 0,2 1-2 0,-1-6-2 16,-5 2 1-16,7 3-2 0,-9-1 3 0,7-1 1 16,-2 1-2-16,-3 0 5 0,4 2-3 0,-4-2 3 0,6 3 0 15,-4-2-1-15,4 5 0 0,-1-2-2 0,3 2-1 16,-8-2 0-16,4 1-1 0,2 2 0 0,-1 1-1 15,-3-1-2 1,-1 1-2-16,3-3 3 0,-1 3-2 0,3-1-1 0,1-1 1 16,-6 0 0-16,3 2 1 0,1-2 1 0,3-2 2 15,-7 3-1-15,6-1 1 0,1 2 2 0,-3 1 0 16,-2 0-4-16,11-3 5 0,-4 0-2 0,-2 4-2 16,0-4 1-16,0 0-3 0,-2-3 1 0,2 3 1 15,2 0 0-15,-10-1-2 0,5 1 1 0,3-1 0 16,0-3 0-16,3-2 3 0,3 3-2 0,-4-4 2 0,-1-2 2 0,6-4 1 15,-6 2 2-15,-1-2-5 0,2 1 3 0,2-1-3 16,-4-4-1-16,7 1-3 0,-4-3-1 0,-3 1-1 16,1-2-1-16,-2 1 1 0,1-3-2 0,0-2 1 15,-3-1 2-15,-4-1 4 0,3 0-1 0,4-4 1 16,-3-2 5-16,7 0 2 0,-8 1 2 0,-6-4-3 16,1 0 4-16,9-2-3 0,-2 0 0 0,-9 0-1 0,5-3-3 0,-5 1-2 15,5-1-1-15,-5-1-1 0,3 0-3 0,-10 0-1 16,3-1-1-16,4 2 2 0,-5-1-2 0,-3-3 0 15,-3-2 1-15,2 2 0 0,-3 2 1 0,-6-3 0 16,-1 0 1-16,-5-4-1 0,-1 3-1 0,3 2 3 16,-6-2-3-16,-7 2 1 0,0-2 1 0,-1 1 0 0,0 1 0 15,3-2 1 1,-3 0 0-16,3-1 0 0,-2 1 0 0,5-1-2 16,2 1 1-16,-2-1-1 0,-3 0 0 0,3-1 1 15,-5 1-2-15,4 0 0 0,-2-1 1 0,-3 1 0 0,0 0-1 16,4 0 2-16,-3-1-3 0,1 1 1 0,1 0 0 0,1-1 2 15,4 3 2-15,3-4-2 0,3 0 2 0,-2 3 1 16,1-3 2-16,5 4 0 0,-1-1-1 0,0-1 1 16,1-1-1-16,2 1 0 0,-6 0 0 0,4 1 3 0,1-1 0 0,-6-1 0 15,2 1 1-15,-3 1-5 0,6 1 4 0,-6-1-8 16,2 0 0-16,2 2 1 0,-3-2-1 0,5 4-3 16,-4-2 2-16,0 1 0 0,-4 1 0 0,3-1 0 15,2 0 0-15,-5 2 0 0,-1 0 0 0,5 0 0 16,-2 0 0-16,-1-1-2 0,3 2 5 0,1-1-5 15,-2 2 2-15,2 1-1 16,-1-1 0-16,7 1 0 0,-1-2 0 0,2 4-1 16,3-3-2-16,4-1 3 0,0 2-2 0,5-1-3 15,-1 0 0-15,1-2-2 0,7 0 0 0,-4 0-5 16,7 0 1-16,3 0-6 0,0 0 0 0,-4 1-6 16,2-1 4-16,8 0-29 0,-6-1 0 0,5-3-65 15,1 0-59-15,4-7 71 0,7-3 103 0,-1-16-96 16</inkml:trace>
  <inkml:trace contextRef="#ctx0" brushRef="#br0" timeOffset="96945.22">7164 15565 311 0,'-11'3'15'0,"0"-2"45"15,5-1-30-15,-3 4 12 0,-1-4 7 0,4 1-13 16,4 1 6-16,-4-2-38 0,6 0 0 0,0 0-6 16,-5-7-5-16,5 3-2 0,0 1-8 0,0-4-1 15,-1 4 3-15,1 0-1 0,0 0 0 0,-2 1 8 0,-4-1 3 0,3 2-2 16,-2 1 8-16,-1 1 5 0,0 1 2 0,-5-1-1 15,3 4 5-15,1-2-1 0,-4 2-1 0,3 0 0 16,-3-2-2-16,2-3-1 0,0 4-2 0,-2 0 2 16,3-3-4-16,3 1-3 0,2-1 0 0,-7-1 0 15,10 0-3-15,0 0-4 0,0 3-1 0,0-3 1 16,0 0-3-16,0 0 0 16,0 0 1-16,0 0-5 0,0 0 3 0,2 2 3 15,6-2-1-15,-5 0 1 0,6 0 2 0,-2-2 2 16,2 2 2-16,4-3-1 0,-4 0 2 0,4 2 0 15,-5-7-1-15,1 3 1 0,4 0-2 0,1-1 3 16,-3-2 0-16,0 2 0 0,1-2 1 0,-1 0 0 16,2 2 0-16,3-2 4 0,-2-2-1 0,0 3 1 0,2-1-1 15,3-2-2-15,-4-1 4 0,7 0-1 0,-6 2-1 0,8-5 2 0,-7 3-2 16,7-3-3-16,-1-1 1 0,-1 3-2 0,-4 1-1 16,4 0 0-16,0-2 0 0,0 7-2 0,1 0 2 0,-1-1 2 15,-4 4 0-15,4-5 0 0,-4 5 1 0,-3 2 7 16,5 1-1-16,-4 0 4 0,0 0 4 0,2 0 2 15,0 1 1-15,2 7-1 0,4-5 2 0,1-3-6 16,-3 3 2 0,-2-3-3-16,7 8-5 0,-3-3 1 0,1-5-1 0,0 1 1 15,0 3-1-15,0-1-3 0,1-3 1 0,-1 0 0 16,0-3-3-16,0 1-1 0,5-1-1 0,-11 1 0 16,6-1-1-16,-5 0 4 0,-2 0-4 0,5 0 3 15,-1 0 0-15,-6-1-3 0,-2 4 3 0,11-3-1 16,-6-1-2-16,3-1-1 0,0 5-5 0,-6 1-1 15,3-2-4-15,-2-2-26 0,4 3-7 0,-7 3-3 0,0 2-28 0,-1-1 0 16,-1 4-15-16</inkml:trace>
  <inkml:trace contextRef="#ctx0" brushRef="#br0" timeOffset="98364.4">13738 15389 140 0,'-22'0'38'0,"5"0"-20"0,4 0-3 0,-3-4-3 0,-1 4-57 0,3 0 19 16,8 5-25-16,-7-6 25 0,4 1-4 0,1 1-2 16,-5-1 26-16,7 3 0 0,-4-3 6 0,-2 3 6 15,-5-1 1-15,6 0 21 0,-5 2-3 0,0-4-7 16,5 3 21-16,-8 2-21 0,7 0 2 0,5-4-3 16,-1 3-25-16,-1-1-18 0,3-2 2 0,-2 6 5 0,2-6-18 15,-2 2 18 1,3 0 0-16,-4-1-4 0,1-2 22 0,1 2 20 15,-1-1 10-15,2-1-3 0,-3 0 23 0,-1 2 5 16,4-4 3-16,-3 2 8 0,-1 0 1 0,4 0-18 0,-2 0-5 16,3-3 0-16,-1 1-20 0,1 1-7 0,2 1-4 15,-2-2-5-15,4 2-5 0,-1 2-3 0,1-2-1 0,1 3 0 16,1-1-4-16,1-1 4 0,3 1-1 0,-2 1-2 16,-2-2 5-16,2-2 0 0,4 1 0 0,-4 1 3 0,0 3 1 0,3-1-5 15,-1-2-1-15,3 1 3 0,-5 3-1 0,3 2 2 16,2-5-5-16,2 4 4 0,-3-1 1 0,4 0-2 15,2 1 1-15,0-3 0 0,2 2-1 0,3-2 0 16,-3 2 2-16,7-2-1 0,2 0 3 0,-8-1-4 16,3 2 3-16,4 0-3 0,-1-3 0 0,-1 2 0 15,9 0 0-15,-5 1 0 16,-2 0 0-16,10-1 0 0,-1 1-2 0,-2-1 3 16,4 0-1-16,-4 2 1 0,5-2 2 0,-5 0-3 0,0 0 6 0,1 0-2 15,-1 0 1-15,1-3-2 0,-1 7 0 0,-3-4 0 16,-2 0-3-16,-1 2 2 0,3-2-1 0,-10 0 4 0,5 2 1 15,-6 1-1-15,2-1 5 0,-3-1 5 0,-4 3-1 16,4-3 0-16,-11 3 4 0,8-1-5 16,-10-1-1-16,6 1 2 0,-4-1-8 0,1 1-11 15,-2-3-13-15,-4 2-7 0,5 0-20 0,3-4 2 16,-1 2-24-16</inkml:trace>
  <inkml:trace contextRef="#ctx0" brushRef="#br0" timeOffset="99736.76">18120 15488 158 0,'-6'-2'21'0,"-3"2"-5"15,2 0 1-15,-2 0 1 16,1 0-7-16,3 0-1 0,-3 0 2 0,4 0 11 16,-4 0-3-16,3-2 1 0,-3 2 7 0,4-1 2 15,-1-1-6-15,-3 1 3 0,5 1 0 0,-3 0-7 16,2-2 2-16,1 5-2 0,-1-3-6 0,-1 2 6 0,3-2 0 15,1 0 3-15,-1-3 6 0,-1 1 2 0,1-1 0 16,1 0 1-16,1 3 3 0,0 0-8 0,0-2-2 16,0 2 0-16,0 0-8 0,0-1-7 0,0-1-3 0,-2-4-1 15,4 4-6-15,4-1 0 0,-3 3-2 0,2-1 0 0,3 1 1 16,-2-2 0-16,5 4 2 0,0 2-1 0,0-4 0 0,5 3 0 16,-2 1 0-16,0-1 0 0,3 3-1 0,2-3 1 15,0 0 0-15,0 0-3 0,3 1 3 0,0 2-1 16,5-1 1-16,-5-2 1 0,6 0 0 0,-7 2-1 15,5-1 3 1,1 1-3-16,-2 0 1 0,0 1 1 0,-2-1-1 0,3 1 0 16,-2-1 2-16,1 0 3 0,-1-1-3 0,-4 1 2 15,2-2 3-15,0-1-1 0,0 1 0 0,-3-2 1 16,3 1-1-16,2-2-6 0,-6 0 4 0,5 0-3 16,-5 0-2-16,8-2 3 0,-4 1-3 0,1-2-1 15,-2 1 2-15,-1-1 0 0,7 0 0 0,1 1 0 16,-4-1-1-16,-4 2 0 0,1-3 0 0,-1 1 2 0,4 0 0 0,-1 2-2 15,-4-1 1-15,2 0-1 0,2 1-1 0,-2-1 1 16,2 2-1-16,2 2 0 0,-1-1 1 0,-4 3 0 16,1-3 0-16,1 1 0 0,-2 1 0 0,1-2-2 15,1-1 2-15,-3 2 0 0,3 0 0 0,0-1 0 16,-3 1 0-16,3-2-2 0,1 1 1 0,-4 1 1 16,5-1-1-16,1 3 1 0,-2-3 0 0,3 1 0 0,0 1 1 0,1 0 0 15,-3 0 0-15,-1 0-1 0,4 0 0 0,-10 1 0 16,9-1 1-16,-9-2 0 0,3 2-1 0,-1 1 1 15,-2-1 0-15,4 0-1 0,-9 0-5 0,4 0-2 16,-2 0-4-16,1 0-31 0,-8 1-20 0,3-1-7 16,-1 1-43-16,-2 0 4 0,0 2-32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28:58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7525 4128 208 0,'9'6'15'0,"-1"-1"-30"16,-5-2-8-16,-3 0-1 0,0-1-13 0,0-1 15 15,-1-1-1-15,-4 3-7 0,2-1 11 0,3 1 1 16,-2-1 16-16,1-1 30 0,-7 1 0 0,5-2 20 0,-5 0 0 0,-2 0-1 16,-2 0 23-16,2 3-13 0,6-3 1 0,-3 2-3 15,3-2-13-15,2 0-7 0,-1 4-3 0,3-2 2 16,3 0-9-16,-3 1-7 0,-8 1-3 0,6 1 3 15,2 3-8-15,0 0 0 0,-6-2-1 0,1 4-2 16,4-3 1-16,-5 1 2 0,2 0 3 0,4 0-4 0,-1 0 5 0,-7 0 1 31,6-2-2-31,1 0 2 0,1 1 1 0,1-3-4 0,-1 1-1 16,-4 0 1-16,4-2-3 0,3 2-1 0,0-2 2 16,2-2-3-16,-2 3 1 0,2-1 0 0,4 0 1 0,-1 0-4 15,-2-1 2-15,2 1-3 0,6 0-2 16,-3-2 4-16,3 1-5 0,-9 0 1 0,8 1 0 0,1-3-1 15,3 1 2-15,-1-1-3 0,1 0 2 0,2 0-1 16,-2 0-1-16,9 0 0 0,-8-1 0 0,4-1-1 0,-1-1 1 0,-4 0 0 16,4 0-2-16,-2 0 1 0,1-1 0 0,-1 1 2 15,1 0-1-15,2-2 0 0,-3 2 1 0,3-2-1 16,0-1 0-16,-3 1 2 0,3-1-2 0,-5-2 0 16,4 0 1-16,-4 2-3 0,-1-2 2 0,4 2 0 15,-2 0 0-15,-6-1 0 0,7 1 0 0,-3 1 3 16,-4 1-2-16,4-1 3 0,3 2 1 0,-3 0-2 0,3 1 2 0,1-1 3 15,2 3-1-15,-3-5-1 0,6 4 1 0,-1 1-1 16,3 0 1-16,-1-2 0 0,-2 1 0 0,3 1-3 16,-1 0 1-16,1 1 2 0,-2 1-1 0,-1-2 0 15,-1 0 0-15,1 0 2 0,0 0-3 0,-4-3 5 16,2-1-3-16,2 4 1 0,-4-4-1 0,2 1 3 16,0-1-2-16,3 0 3 15,-9 2 0-15,5 2 0 0,-1-1 2 0,-1-3-3 16,-3 3 4-16,7 1-3 0,-4-2-2 0,3 4 0 15,3-2-1-15,0 0 1 0,-1 3 0 0,3 0 0 0,-1 0 1 16,0 0-2-16,2 2 2 0,-1-2-2 0,-2-1 0 16,0 3 0-16,0-2-1 0,2 0 1 0,0 2-2 15,-1-2 0-15,4-2 0 0,-3 4 0 0,1 0 0 0,5-2 1 16,-3 2-1-16,2 1 1 0,1-3-1 0,1 3 3 0,-1 1-1 16,7-1 1-16,-4 0 1 0,2 0-2 0,1 1 1 15,0-3-2-15,-1 1 5 0,-2 1-5 0,2-2-1 0,-5 0-1 16,-2-1 0-16,4 1 3 0,-5-3-2 0,3 1-2 15,-5-1-3-15,2 1 3 0,3 1-2 0,-1-1 0 16,-2 1 1-16,-2-3-4 0,0 3 2 0,8-3 1 16,2 2 2-16,-2-2-3 15,-3 0 0-15,4-2 0 0,0 0 0 0,1 2 1 16,1-3-1-16,-1 2 1 0,-6-2-1 0,1 1 3 16,3-1 0-16,-3 0 0 0,1 1-1 0,4-1 0 15,-2 0-1-15,-1 3 1 0,0 0-2 0,2-2 2 16,0 2-1-16,0 2-2 0,4-1 0 0,-6 2 4 15,4 1-4-15,-1-3 1 0,-2 2 1 0,-5 1-2 16,4-1 1-16,-3 0 1 0,-1 0-1 0,-3-1 2 0,-1 1-1 0,5-3-2 16,-4 3 4-16,-1-2-4 0,-1 1 0 0,4-2 0 15,-3 0 2-15,6 0-2 0,5-2 0 0,-7 1 2 16,7-2-2-16,0 1 2 0,-1-1-1 0,3 0 0 16,2 1-1-16,-4-1 4 0,-5 0-1 0,8-2-3 15,-5 2 1-15,-1-2-1 0,1-1 0 0,5-2 0 16,-10 0 2-16,7 0-2 15,0 1 0-15,-8-4 2 0,3 3-1 0,1-3 2 16,2 1-1-16,-7 2-1 0,2-1 2 0,-2 3 0 16,-3-1 0-16,6 1-2 0,-7 1 0 0,2 2 0 15,-4-1-1-15,1 4 2 0,-5-2 0 0,1 2-4 16,-3 0 2-16,4 0 1 0,-7 3 1 0,0-1-1 0,0 4-1 16,-3-1 0-16,2-2-6 0,-4 0 3 0,-2 0-8 15,1 3-18-15,-4-4-8 0,1 1-5 0,-2-1-23 0,-1-1-59 0,1 4-26 16,3-2-11-16,-4-1-69 0,7-1 2 0,-1 2-48 15</inkml:trace>
  <inkml:trace contextRef="#ctx0" brushRef="#br0" timeOffset="2791.49">14929 2962 827 0,'-8'0'-61'0,"6"2"-28"15,4 0 0-15,-2 1-12 0,8 1 62 0,-5 1-54 16,6 1 93-16</inkml:trace>
  <inkml:trace contextRef="#ctx0" brushRef="#br0" timeOffset="4264.45">16212 2693 530 0,'2'0'40'0,"4"4"-141"0,-4-1 114 0,2 5-61 0,0 1 48 16</inkml:trace>
  <inkml:trace contextRef="#ctx0" brushRef="#br0" timeOffset="15037.63">15915 2874 291 0,'0'-3'21'0,"0"-2"-31"0,0 5-11 16,0 0 8-16,3-1-33 0,-1-1 4 0,2 2 4 0,0 0-4 16,-4-1 1-16,3 1 15 0,-2-5 7 0,4 3 16 15,-3-1 9-15,-1 2 15 0,-1-1-2 0,0-4 1 16,3 4 13-16,-3-2-4 0,0 0 3 0,0 1-2 0,2 0-4 16,-2-3 3-16,0 3 0 0,0 1 0 0,0-4 1 0,0 3-5 15,0-2 0-15,0 2 2 0,-2-2-7 16,2 2-4-16,-1-3-3 0,-1 2 0 0,2 4-5 0,0-3 1 15,-1 3-4-15,1 0 2 0,0 0-1 0,-2-1 1 16,-4-6 2-16,4 7-5 16,1-3 3-16,1 3-3 0,-2-3 3 15,0 0 0-15,2 3-3 0,-4-5 2 0,2 2 1 0,1 0-1 16,-1-2 3-16,0 1 7 0,-1-4-4 0,0 3 3 16,0-3 3-16,0 2-2 0,0-5 0 0,-2 0 0 15,0 0-5-15,4-2-2 0,-4 5-2 0,2-6 2 16,0 2-5-16,1-1-1 0,-1 4-2 15,-2-2 2-15,4 1-2 0,-1-1 1 0,-1 2-1 0,-5 4-1 0,3 0 1 0,-2-1-1 16,3 0-3-16,-3-1 1 0,0 4-4 0,-2 2 3 16,-2-2-3-16,1-2 3 0,4 3 0 0,-7 1 0 15,6-2 3-15,-9 3-1 0,3 0 1 0,-1 1 0 16,0 1 0-16,1-2-2 0,1 3 1 0,1-2-1 16,0 3 0-16,3 0 1 0,-5 1-2 0,4-3 1 15,1 1 1-15,5 5 0 16,-5-4 1-16,2 6 2 0,-8-4 1 0,3 0-1 15,3-1 3-15,5 4-2 0,1 2-1 0,-7-1 3 16,5-1-2-16,1 4 0 0,5 1 3 16,1 0-5-16,8 0 4 0,-6 1 1 0,1-1 3 0,-4 3-3 15,1-1 3-15,1-4 0 0,1 1-2 0,-3 3 3 16,-2-1-3-16,1-1 0 0,6 1-4 0,-3-1 7 0,1-3-4 16,3 5-1-16,-7-2 2 0,-1 0-2 0,7 2 1 0,-10-2 0 15,3 0 2-15,0 0-1 0,0 0 2 0,-2 2-1 0,2-2 1 16,0 3-3-16,2 1 2 0,2-3 1 0,-2 3-2 15,4-4 0-15,0 2 1 0,-1 1-2 0,1 2 1 16,-4-3 2-16,0 1-3 0,1-1 0 0,-3 2 1 0,0 3-2 16,1-2 2-16,-1-5-2 0,7 2 2 31,-6-2-3-31,2 3 0 0,-4 0 3 0,2-2-1 0,1-3 1 0,3 9 2 16,-5-4 0-16,1 2 0 0,1 1 1 0,-7-6 0 15,2 4-1-15,1 1-2 0,1-2-1 0,-2-1-3 0,1-1-1 16,0 3 1-16,-4-3 1 0,12 3-3 0,-2-1 2 15,-4-1-3-15,0-1 5 0,-4 1 0 0,6 1-2 16,-8-1 1-16,7 0-2 0,-4-2 1 0,-2 2 0 16,1-4-1-16,1 3 0 0,1-3 0 0,-3 2-2 0,7 2 3 0,-2-5-2 15,-6 5 0-15,4-1 0 0,5 0-1 0,-6 0 0 16,1 0 0-16,2-1 3 0,-3 0-3 0,-1 3-1 16,-1-7 1-16,3 4-1 0,1 1 1 0,-1-5 2 15,-6 6-2-15,8-9-3 0,-1 0 2 0,-2 4 0 16,4-2-3-16,-2 1 2 0,1-6-7 0,1 3-1 15,1-6 0-15,-2 4-20 0,0 1-12 0,4-4-4 0,-4-2-27 0,5 1-55 16,3-1 94-16,1 0-44 0,4-7 78 0</inkml:trace>
  <inkml:trace contextRef="#ctx0" brushRef="#br0" timeOffset="15993.46">17170 3175 1173 0,'-1'-3'33'0,"1"-1"-32"0,3 4-132 16,-3-1 9-16,6-1 0 0,-1 1-89 0,3 4 103 0,-4-3 7 0,4 0-21 15,-5 0 122-15,1 0 28 0,2 1 27 0,-6-1 13 16,0 2 28-16,0 1-20 0,-3-1-9 0,3 1 1 16,-2-2-23-16,2-1-9 0,-1 2-2 0,-1 0-5 15,-1 2-8-15,-3-2 6 0,1-1 2 0,3 1 0 16,-7 0 6-16,3 1-2 0,-2 1 1 0,-5 0-1 15,5-3-1-15,2 1-12 0,-5-1-2 0,0 1 0 0,-2 1-11 0,1 0-1 16,1-3-3-16,4 0 0 0,-5 3-1 0,-7 0 1 16,10 1 0-16,-2 3 2 0,3-7 2 0,1 4-2 15,-2 0 1-15,-4-1 0 0,-1 2 0 0,3-3 1 16,-6-2-3-16,0 1 2 0,-1 2 0 0,3 1 1 16,-7-4 2-16,6 1-1 0,-1-1 3 0,2 5 0 15,0-5-1-15,-1 0 0 16,-5 0 0-16,3 0 0 0,-3 0-1 15,4 0-3-15,-4 5-1 0,-2-8-4 0,2 7 0 0,-1-2 3 16,3-1-6-16,-1 3 1 0,-7-1 1 0,8-3 0 16,-3 0 1-16,-1 6-1 0,-2-6 0 0,-1 3 0 15,3 5-1-15,-4-8 1 0,7 5-2 16,-7 3 0-16,2-4 1 0,11 3-1 0,-2 2 0 0,3-6 0 16,-4 0-2-16,0 8-2 0,1-1 1 0,3 2-2 0,2-1-2 0,-4 3-4 15,0 1 1-15,6 4 0 0,4-1-4 0,5 1 1 16,0-1-2-16,2 0 1 0,3 3 1 0,4-2 1 0,5 0 1 15,-4 1 1-15,2 1 2 0,-1-1 4 0,0-1 0 16,8 0-1-16,-2-5 3 0,4 3 1 0,-7-3-1 16,10-1 1-16,1-4-1 0,5-2 1 0,4-1 1 0,-4-4 0 15,5-1 0-15,-1-1 0 16,6-5 0-16,-3-1 3 16,-4 0-1-16,0 0 1 0,-3-4-1 0,-3-1 3 0,5-2 1 0,-4-1-2 15,-1 2 4-15,-4-2-3 0,4-2 2 0,-10-3 2 16,7 3 0-16,-2-3-2 0,-3 0 3 0,-2 1 1 15,-1-1 0-15,6-2 3 0,-14 1-1 0,12 3 2 16,-7-2-1-16,-2 1 2 0,-8-4 0 0,0 8 0 16,2-5-1-16,-5-1-2 0,1 4 1 0,-7-3-6 0,1 0 2 0,-3 1-3 15,4 3-4-15,-9-5-1 0,5 3-1 0,-7 1-2 16,0 0-2-16,3 0-5 0,-9 4-2 0,-4-4-1 16,5 2-6-16,-4 1-8 0,-6-1-10 0,7 3 4 15,-3 3-14-15,3 0-11 0,-2 2-4 0,11 1-3 16,-1 2-13-16,4 0-21 0,0 2-1 0,7-1-5 15,-1 0-20-15,5 1 0 16,3-1-13-16</inkml:trace>
  <inkml:trace contextRef="#ctx0" brushRef="#br0" timeOffset="16657.66">17759 3088 1220 0,'-11'-1'87'0,"0"-1"-136"0,6 2-47 0,-5 0 119 16,3 3-214-16,2 0 34 0,2 4 20 0,1-1-8 0,-4 5 42 0,-1 2 79 15,-2-2 24-15,4 3 20 0,-3 0 81 0,1 2-31 16,-3 1 0-16,-1 2-1 0,8 0-35 0,1-2-11 15,-4 5-6-15,3-3-2 0,0 0-12 0,-5 3 2 0,3-7-3 16,-1 4 2-16,-3 2-1 0,1 2 2 0,-2-1 0 16,4-1 0-16,-5-1 1 0,6 1-3 0,0 4 2 15,-2-3 1 1,0-2-3-16,4-1 1 0,-2 3-2 0,2 0 1 0,3-1 0 0,-8-2-3 16,4-1 0-16,4 4 1 0,-2-4-1 0,2-1 0 15,-3 0 0-15,3 2-2 0,0-3 1 16,0 0-1-16,0-4 2 0,0 2-2 0,2-3 0 0,-2 0-5 15,1-1 3-15,-4-7-2 0,0 0-3 0,0 0 3 16,3 4 0-16,-2-7 0 0,1 0 4 0,1 0 3 16,0-2 1-16,-2-3 3 0,2 1 3 0,2-4 2 0,-6-3-2 0,4 1 1 15,4-2-1-15,-4-4 1 0,0-1 0 0,4-4-4 16,1-2 1-16,-2-1 6 0,3 0-2 0,-1-2 5 16,-3-4 2-16,4 2 0 0,2-1 4 0,-8-2-1 15,3 1 1-15,3 0-5 0,-1-1-2 0,5-1 1 16,-1 2-6-16,-4 2 2 0,-2 0-3 0,6 4-2 15,4-1 0-15,-4 1 0 16,-2 4 0-16,4-1 1 0,-4 2-2 0,6 1 1 16,3 2 2-16,-2-1-2 0,-2 2 2 0,4 3-1 15,3 2-2-15,-5 3 6 0,7-1-4 0,1 3-5 16,1 0 1-16,-1 5-1 0,7 0-3 0,-3 2 3 16,3 6-1-16,4 0-4 0,-5-2 4 0,2 6 1 15,1 3-2-15,-2 2 3 0,1 2-3 0,1 3 0 16,-3 1-1-16,-1 1 3 0,-2 6-1 0,-1-3-1 0,1-2-3 0,-5 3-2 15,-2-1-2-15,-7-7-20 0,-5 2-5 0,10 0-4 16,-7-4-22-16,2-3-27 0,0-1-13 0,0-6-5 16,2-1-30-16,4-3 0 0,4-4-15 0</inkml:trace>
  <inkml:trace contextRef="#ctx0" brushRef="#br0" timeOffset="17359.66">15446 3032 599 0,'-3'0'44'0,"2"1"-42"0,2 1-103 0</inkml:trace>
  <inkml:trace contextRef="#ctx0" brushRef="#br0" timeOffset="17613.68">15445 3129 414 0,'1'0'56'0,"-1"-1"-16"0,0 1-3 0,5 0 7 16,-2 0-44-16,-3 0 8 0,0 0-8 0,5 1 10 16,1 1 0-16,-3 1 0 0,4-2 10 0,-4 1-1 0,0-2 5 15,6 3-1-15,-4-3 1 0,4 2-6 0,1 1-2 16,-1 0 8-16,1-1-15 0,10 2-2 0,-2-1 3 0,0 4-3 31,1-3-1-31,8 0 0 0,-2-1-2 0,-1 5 3 0,7-2-1 16,-1 2 0-16,-2-4 0 0,10 0-2 0,-3 2 2 0,-5-3 0 15,4 0 1-15,6-1-2 0,-7-1 2 0,3 1 2 16,-2 3 0-16,-4-5 0 0,2 0 2 0,-4 0-3 16,-3 3 0-16,-6-3 2 0,3 0-3 0,-5-3-1 15,2 1-4-15,-4 0-2 0,0 1-3 0,-4 1-31 16,0 0-23-16,-6 0-9 0,-3 0-43 0,1 0 2 0,0-5-37 0</inkml:trace>
  <inkml:trace contextRef="#ctx0" brushRef="#br0" timeOffset="18900.91">19707 3382 950 0,'10'5'-106'0,"-1"-2"-19"16,1 0 0-16,2 7 45 0,-4-4-8 15,2-4-4-15,-6 1 51 0,4 2 63 0,2 1 22 16,-4 0 8-16,-3-6 66 0,0 0-20 0,-3 0 5 0,0 0 6 16,0-1-24-16,0 1-24 0,0 0-9 0,0-2-4 15,-3 0-24-15,-3-7-1 0,4 4 1 0,-1 2-5 16,-5-5 3-16,-3-1-4 0,5 1-1 0,-7-2 0 0,6 1-4 0,-4 3 1 15,-1-2-6-15,1 0 1 0,-4-1-3 0,7 1-5 16,-5-2 1-16,4 2 2 0,-12-4-5 0,4 1 1 16,1 1-4-16,-7-1 2 0,2 2 1 0,4-2 0 15,-8 0-2-15,0 3 1 0,4 3-1 0,1-3-3 16,-4 2 3-16,2-2-3 0,2 2-3 0,-5 1 2 16,3 2-1-16,-4 0 1 15,1 1 0-15,-2 2 1 0,2 0-1 0,0 2 2 16,2 0 0-16,4 1 1 0,-5 3-1 0,0 0-2 15,4 1 2-15,3 0 1 0,-1 3-3 0,1-1 4 16,0 9-2-16,1-3 3 0,5 4-1 0,2-3 1 16,-1 1 1-16,5 2 0 0,1 3 1 0,-4 0 0 15,5 0 0-15,-2 2 0 0,8-2 1 0,-6 3 1 16,1 2 2-16,4-1 3 0,9 3-3 0,8-4-1 0,-3 2 3 0,3-2-3 0,-4 0 3 16,10 0-3-16,4-1-3 0,-3-2 0 0,0-3-1 15,0 1 1-15,9-3-2 0,-5 1 1 0,8-4-4 16,-4-2-5-16,1-2 1 0,-2-4-26 0,-2-3-4 0,2-6-5 15,2-2-28-15,-5-6-21 0,6-4-5 0,2-7-3 16,1-3-24-16,0-5 1 0,2-3-4 0</inkml:trace>
  <inkml:trace contextRef="#ctx0" brushRef="#br0" timeOffset="19417.99">20407 3181 1263 0,'-3'-3'101'0,"-5"-2"-61"16,7 5 7-16,-1-3-33 0,-1 1-45 0,-3 1-130 15,6 1-1-15,-6 0 110 0,-4 3-6 0,2 0-21 16,0 2 124-16,-6 0-20 0,-3 1 17 0,11 8 6 0,-13-3-26 0,6 0-7 15,4 6-8-15,-5 1 0 0,-2-1-9 0,6 5-2 16,3-2 2-16,-8-5-1 0,4 5 1 0,7 2 1 16,-6-8 2-16,9 5 1 0,-1-3 3 0,2-2 1 15,-3 2-3-15,3-1 0 0,0-4 1 0,6 0 0 16,5 4-4-16,-8-6 0 0,8 0-2 0,-4 1-1 16,5-4 2-16,7 0-1 15,-3-1 0-15,1 1-2 0,-1-1 1 16,1-2 3-16,4 1-2 0,-4-1 2 0,5-2-1 0,-5 1 1 15,5-1 2-15,-6-1 0 0,1 0 0 0,4 0 1 16,-2-1 1-16,0-2 5 0,-5 1 0 0,-2-1-1 16,-1-2 7-16,-6-1 1 0,4 0-1 0,-5-1 5 15,-1-1 1-15,1-1-6 0,-4 0 4 0,-4-6-3 0,-3 1-1 16,-2 2-2-16,-2-6-8 0,-2 1 1 0,-4-2-4 0,1 2 0 0,-9-4-2 16,2 4-3-16,-3-2 0 0,3 4-3 0,-4-3-1 15,0 3-1-15,-1-1-3 0,1 2-15 0,5 4-6 0,2 1-4 16,1-2-18-16,3 6-28 0,5 0-6 0,0 1 3 15,3 0-31-15,4 0 25 0,2 2 3 0,2-3-6 16,3 5 31-16,2-4 3 0,6 1 9 0,3-2 5 16,7 2 6-16,-4-5-1 15,8 0-3-15</inkml:trace>
  <inkml:trace contextRef="#ctx0" brushRef="#br0" timeOffset="19866">20969 3156 330 0,'13'8'22'0,"-2"3"30"16,-5 0-39-16,2-2 88 0,1 4-63 0,-4-2-2 0,0 3 1 0,-1-3 1 16,-2-2-2-16,-2 9 14 0,-2-9-1 0,2 2-1 15,-7 5 13-15,8-4-18 0,-7 1 0 0,-1 3 1 16,1 1-21-16,-3-4-6 0,-2 5-2 0,-3 3-2 16,7-5-6-16,-5 3 0 0,-4 3-3 0,-1-2 2 15,3 0-2-15,4 1 0 0,-2-2 0 0,4-2 2 16,-5 2 0-16,2-2-4 15,2-1 4-15,2-2-1 0,-4 0 0 0,2-1 2 16,6-2 1-16,-5 0-5 0,5-2 4 0,-4 1 0 16,4-4-2-16,3 0 0 0,-1-1-2 0,1 0-2 15,0-4 3-15,0-1-3 0,0 2 0 0,0-2 0 16,0 0 0-16,0 0 2 0,0-5-1 0,0 1 1 16,0-4-3-16,0 1 0 0,0-4 1 0,0 0-1 0,1-3 1 15,-1-2 1-15,2-2 0 0,-1-1-1 0,3-3 1 0,-4-3 2 16,1-4 0-16,-1 2 2 0,3-2 0 0,0 0 0 15,4-1 4-15,-3-3 0 0,3 8 4 0,-1 0-4 16,5 6 4-16,3-1-2 0,-4 1-1 0,1 0 0 16,-2 6-3-16,1 2 1 0,1-1-2 0,1 2 0 0,-2-2-1 15,-3 4-3-15,8 6-3 0,0 1 5 0,-7-1-6 0,11 5-3 16,-6 4-2-16,1 0-4 0,2-5-1 0,-5 6-16 0,-2 1-7 0,0-4-1 16,7 0-18-16,-13-1-25 0,11-2-9 15,-6 3-2-15,-8 1-26 0,10-1-12 0,7-5-7 0,-9 1 16 16,6-1 118-16,8-6-81 0</inkml:trace>
  <inkml:trace contextRef="#ctx0" brushRef="#br0" timeOffset="20483.27">21658 3046 1826 0,'-3'0'-94'0,"0"4"-85"15,9 6-2-15,-4 1-20 0,-2 3 24 0,0 2-13 16,4 6 3-16,1 0 143 0,-3 1 0 0,-6 3 22 16,-3-1 145-16,5 3-45 0,-7 2 3 0,7 3-1 15,-11-2-50-15,2 7 0 0,5 2-26 0,-3 0 3 16,-1 0-8-16,-2-3 1 15,5 3 0-15,-2-4 0 0,-2-5 2 0,6-2 6 16,-6-6 2-16,3-1 0 0,2-3 6 0,0-5-1 16,1-3 3-16,-1-1 0 0,4-4 0 0,-3 2-3 15,5-2-4-15,0-3 2 0,-1-1-5 0,-1 0 1 16,1-2-2-16,1 0-1 0,0 0 1 0,-5-4 0 16,3 1-2-16,1-1 4 0,1-3-3 0,-3 1-3 0,3 0 3 15,-2-4-3-15,2 1-2 0,0-2 4 0,0-2 2 0,3-1-4 16,-1 0 4-16,1-5 0 0,2 2-1 15,-2-4 2-15,0-1-4 0,0 0 2 0,2-1-1 0,1-3 0 16,2 1 0-16,-2-3-2 0,5-2 3 0,0 0-1 0,3-1-1 16,1-1 3-16,-3-2-1 0,2 4 1 0,4-2 2 15,-1 6 0-15,-3-3-2 0,5 3 3 0,-3 2-3 0,4 0-3 16,4 2 2-16,-2 3-1 0,1 2-2 0,-4 1 1 0,5 1 2 0,-1 2-3 16,-1 4 3-16,-4-1-6 0,2 6 1 0,-1 2 3 31,0 0-5-31,-2 1-1 0,1 6-4 0,0-1 3 15,-2 4 0-15,-3 3 2 0,3 2-1 16,-4-1-2-16,2 2 4 0,-3 4-1 0,2-1 1 0,-2 2-1 16,-2 1-1-16,-1 2 1 0,0 0-1 0,-3 2 2 15,1-2-2-15,-4 3 0 0,1 0-3 0,-2 2 4 0,-1-2-4 0,-1 0-8 16,-1 2-7-16,1-2 0 0,-1-1-11 0,-1-5-10 16,-3 3-6-16,4-5-6 0,-1-1-13 0,1-5-24 15,-1 0-13-15,2-5-6 0,-1 2-32 0,2-3 1 16,3-4-25-16</inkml:trace>
  <inkml:trace contextRef="#ctx0" brushRef="#br0" timeOffset="20705.93">22349 2940 823 0,'-2'2'56'0,"4"6"-54"0,-2 3-115 15</inkml:trace>
  <inkml:trace contextRef="#ctx0" brushRef="#br0" timeOffset="21069.31">22367 3123 313 0,'5'8'22'0,"-2"3"23"0,4-2-34 0,-3 1 80 0,9-3-61 16,-10 1-6-16,8 0-1 0,2-2 2 16,1 1-8-16,3-3 16 0,-3 0 4 0,7-1-2 0,-7-2 18 15,9-1-9-15,-2 0-1 0,-4 0-1 0,0-3-11 16,1 0-9-16,-1 1-7 16,0-2 2-16,1 1-14 0,-4-1 0 0,0 0-3 15,-1-1 1-15,-1 2-2 0,-2 0-5 0,-1-7-1 16,0 6-3-16,1-1-5 0,-5 0-5 0,4 0-5 0,-6-1 1 15,5 0-8-15,-5 0 2 0,-1-1 5 0,1-2-5 16,-3-1 5-16,0-1 5 0,0-1 6 0,0-1 0 16,-3-1 6-16,1 1-5 0,-6 1 3 0,2-1 3 15,-3 4-5-15,1-2 7 0,-5 0 0 0,-3 3-3 0,2 0 9 0,0 3-1 16,-2 1 0-16,-2 2 0 0,-1 2 0 0,3 3 0 16,-3 4-2-16,3 2 1 0,1 2 1 0,-7 5 1 15,4 1 3-15,1 5-1 0,1 0 3 0,4 0 2 16,-1 3 0-16,4 4 2 0,-6 2 2 0,12-1 1 15,0 1 0-15,-8 1 0 0,10 2 2 0,-7 4-4 16,8 1 0-16,-3 1-1 0,10-2-4 0,-3 1-2 0,2 0-5 0,6 2-6 16,3-6-4-16,4-2-10 0,-5-7-8 0,9 0 1 15,-4-4-16-15,3-5-15 0,3-6-11 0,10-5 17 16,-4-4 53-16,4-4-44 0</inkml:trace>
  <inkml:trace contextRef="#ctx0" brushRef="#br0" timeOffset="21570.78">23395 3050 1604 0,'1'4'-156'0,"-1"7"-34"16,0 1-38-16,0 1 92 0,-5 2-50 16,2 4 1-16,0-1 149 0,-5 4-9 0,2-2 15 0,-3 1 149 0,1 1-56 15,0 3 14-15,0 5 2 0,-2-4-63 16,4 9-5-16,-3-2-10 16,2 2 0-16,-2 1-6 0,4-3 2 0,-3 1 1 15,1-5-2-15,3-1 4 0,3-6 6 0,-4-3 7 16,0-3 1-16,2-4 9 0,0-2 2 0,3-2 1 0,2-2 1 15,-2-1 4-15,-2-2-6 0,4-2-3 0,-1 1 0 16,2-2-6-16,2 0-3 0,-3-2 1 0,-1-1-5 16,-1-2-3-16,2 1-6 0,-1-1-1 0,-1-3 1 15,0 2-7-15,0-4 1 0,0 1 0 0,-1-4 1 0,1 1 3 0,-3-4 0 16,1 0 3-16,-1-3 1 0,0-3 4 0,1-3 6 16,-2-3 3-16,4 4-4 0,0-1 11 0,3 0 0 15,0 0 1-15,3 1 2 0,2 2 0 0,3 5-1 16,3 0 3-16,0 4 1 0,4-3 0 0,-1 5 6 15,3 2-6-15,1 6-4 0,2 0 5 0,7 6-14 16,0 6 2-16,0-3 1 16,6 10-17-16,2 6-2 0,0 5-2 0,0 0 2 15,2 7-2-15,0-4-5 0,1 8-1 0,-2 3-8 16,-3-2-2-16,-1-1-64 0,-4-2-47 0,2 2 56 16,-6-5 75-16,0-8-71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32:30.1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10973 5303 74 0,'1'3'7'0,"1"3"-26"0,-4-4 26 0,2 4-75 16,0-6 68-16,-6 2 0 0,3 6 0 0,1-4 1 15,-1 1 1 1,-3 0 5-16,6 1 3 0,0-1-3 0,0 3 7 0,-5-7 2 16,4 4 0-16,-4 0 1 0,3-2 1 0,2 2-6 15,0 2 1-15,-3-3-3 0,2 0-4 0,1 4 1 16,0-2-4-16,-4-2-2 0,-2 0 1 0,-2 1 1 16,0-3 0-16,4 2-1 0,-6-1 0 0,-1 1 3 15,2-3 3-15,4 5 3 0,-4 1 3 0,4-4 2 16,-3 5 2-16,-3-4-1 0,5 0 3 0,1-1-7 0,-1 1 1 0,1 0-1 15,2-3-8-15,-2 2 0 0,4 4-3 0,-6-3 2 16,6 1-2-16,-1 1 4 0,1 2 0 0,-3-3-5 16,-3 3 7-16,3-3-3 0,-2-1 5 0,4-1-1 15,-2 2-1-15,-3 0 2 0,1-2 0 0,6 0-1 16,0 2 3-16,0-2 7 0,0 0 0 0,-1 0 0 16,1 0 8-16,0-1-4 15,-2 0 2-15,-1-1 0 0,6 1-4 0,-1-2-4 16,-2 0 1-16,0 0-2 0,0 0-5 0,0 0 3 15,0 0-4-15,-2 0 2 0,2 0 1 0,0 0-5 16,0 0-1-16,0 0 4 0,0 0-6 0,0-2 1 16,3 2 0-16,-3-1-4 0,0 1 2 0,0 0 0 0,0 0-3 15,0 0 2-15,2 0-2 0,-1 0 1 0,-1 0-1 16,7-5-1-16,-7 3 1 0,0 2 1 0,0 0 1 0,0 0 1 0,0 0 0 16,0 0 0-16,0 0 2 0,-4 0 0 0,3 0-1 0,1 0 0 15,0 0-1-15,-5 2 2 0,5-1-2 16,0 3 0-16,-1-1-1 0,2-2 2 0,1 2 1 0,-4 1 4 15,2-1 2-15,-1 0-4 0,1 0 8 0,-5 2-2 16,5-4 0-16,-3 4 0 0,0-2-1 0,3 0-6 16,-4-1 3-16,4 1-3 0,0-1-3 0,0-1 1 0,-3-1 1 0,3 0-2 15,0 0 2-15,0 2 4 0,3-2-3 0,-3 0 3 16,0 0 0-16,0 0 0 0,0 0 2 0,0 0 0 16,-3 0 0-16,2 0-4 0,-1 0-1 0,1-7 2 15,-1 4-5-15,4-1 2 0,-4 0-4 0,2 0 0 16,0-3-1-16,0 3-1 0,0-3 0 0,-3 3 1 15,4-4-1-15,-4 3 0 16,3-3 1-16,0 0-3 0,0 1 2 0,0-1 1 16,0 1-1-16,0-4-2 0,0 4-2 0,2-5 2 15,-1 1 0-15,-1 4 0 0,2-8-1 0,-2 8 0 16,3-4 0-16,-3 1 3 0,3-2 0 0,2 2-2 16,-3 4 1-16,4-8-1 0,-1 6 1 0,-4 2-1 15,10-4 0-15,-6 2 0 0,3 5-1 0,-5-2 0 16,10-6 2-16,-10 8-2 0,5-3 2 0,-2-2-1 0,2 3 0 0,-2-1 2 15,-6-3-1-15,6 1 1 0,-6 5 2 0,7 1-2 16,-1-4 0-16,-5 3 2 0,3-2 0 0,2 3 0 16,-3 1 0-16,5-2 4 0,-7 1-3 0,-1-4 1 15,4 4 2-15,-4-6-3 0,0 4 1 0,-5-4 3 16,2 3-4-16,0-1 0 0,-1 1-1 0,3-1-1 16,-5 1 0-16,1 0 1 15,-3-3-2-15,3 4 0 0,4-1 0 0,-9-3 0 16,10 5 3-16,-3 0-3 0,-3-4 0 0,3 1 1 15,1 1-2-15,1 1 2 0,-3-1-1 0,4 0 0 16,-7-4-1-16,-1 3-1 0,0-4 1 0,0 4 0 16,2-4 0-16,-5 1 0 0,0 0-1 0,0 1 2 15,1-2 0-15,1 1 0 0,1 1 0 0,0-2 1 0,3 3-1 16,1-1 2-16,-3 0-1 0,4 0-1 0,-3 2 1 0,1-1-1 16,-3 1-2-16,2 1 2 0,0 1-1 0,-1-1 0 0,0 2 0 15,0 0-1-15,-2 0-3 0,2 1 3 16,0-1-4-16,-1 1 1 0,0 2-2 15,-2-1 1-15,-1 1-2 0,0 0 2 0,0 0 3 0,0 3-3 0,-4 0 2 16,-1 2-1-16,0-1 3 0,0 4-1 0,-4 0-1 0,6 2 2 16,-7-1 0-16,-1 4-1 0,-3-1 2 0,3 1-1 0,-3 1-1 15,0-1 3-15,-2 1-3 0,-1 0 1 0,4 2-1 0,4-1 0 16,4 4-1-16,-6 0 2 0,6 1-1 0,-3 4 1 16,1 1 0-16,2 0 0 0,-6 1 2 0,3-1-1 15,-5-5 0-15,2 2-2 0,5 3 2 0,-3 1 1 16,4-3-2-16,-1 1 5 0,-1 1 0 0,2 2-5 15,2-2 7-15,0 3-5 16,0-4 4-16,1-1 2 0,1 1-6 0,1 1 1 16,0-3-1-16,0 3 0 0,1-1 0 0,4-1 3 15,3-1-1-15,-2-1-1 0,1 4 1 0,2 0 0 16,0-6 2-16,4 2 0 0,-2-3 0 0,2 1-2 16,1 5 1-16,-2-4-1 0,7-2-2 0,-3 2 3 15,1-1-1-15,-3 1-2 0,5 1 2 0,-3-4 1 16,0-3-3-16,2 5 5 0,3-1-3 0,-4-3 1 0,4 3-2 0,1-1 1 15,-2-1 0-15,0 2-1 0,2 0-1 0,-1-2 2 16,3-2-1-16,-1 1-1 0,1 0 0 0,-1-3 0 16,1 2 0-16,1 0 1 0,-1-3 0 0,1 4 0 15,-2-4 3-15,4 1-1 0,-2-1 1 0,7 2-2 16,-6-4 1-16,7 1-1 0,-7-2 1 0,0-4-3 16,7 3 1-16,-8-6 2 15,8 1-2-15,-9-2-1 0,1 0 0 0,-7-2 0 16,11-1-1-16,3 0 3 0,-4-2-2 0,-1 2 0 15,-2-2 0-15,6-1 2 0,-1 0-1 0,7-4 0 16,-4 1 0-16,-8-1-1 0,8-1-1 0,0 0 0 16,0-1 1-16,0-1-2 0,0 2 1 0,-3-3-1 15,3 1 2-15,-3-1 0 0,3 0 1 0,0 0-1 0,-3 0 0 16,1-4 0-16,-1 1 0 0,0 1 2 0,-4 2-2 0,3-1 0 16,-1-1 3-16,-1 0-2 0,-4 0 3 0,-1 1-4 0,-4 0 1 15,2 0-2-15,-4 1 3 0,3-2-1 0,1-3 0 16,-3 3 1-16,9-4-2 0,-6 3 1 0,4 1 0 15,-2-3 0-15,3-2-1 0,0 1 0 0,-6 4-1 0,-3-1-2 16,-4 1 1-16,9-3 0 0,-1 1-2 0,-6 2 1 16,3-3 0-1,1 2 0-15,-3-1 0 0,6-1 3 0,-2-1-3 0,-7 3 2 16,4-4 1-16,-3 1 1 0,-1 2-1 0,-1-2 0 16,3 3 0-16,2-2 0 0,3 3 1 0,-3 0-1 15,-5-1 0-15,6 1 0 0,-3 1 0 0,0-1 1 16,-3 0-1-16,0 0-1 0,0 4 2 0,0-2-1 15,0 0 0-15,-1-1-1 0,-1 1-1 0,-4 2 0 16,6 1 0-16,0-2 2 0,-3-7 0 0,-2 9-3 0,-1 1 4 0,6-1-1 16,1-1 0-16,5 2 2 0,-10 1-2 0,2-1 0 15,1 7 0-15,-3-5-2 0,4-1 0 0,-3 3 0 16,-1-1-1-16,-1 1 0 0,-3 0-1 0,0 4 0 16,-1-3 0-16,7-1-1 0,-9 3-4 0,3-2-1 15,-3 4-4-15,0 1-3 0,-5 0-6 0,2-2-43 16,0 2-20-16,2 6-1 0,1 1-55 0,-5-3 2 0,-1 1-35 0</inkml:trace>
  <inkml:trace contextRef="#ctx0" brushRef="#br0" timeOffset="2889.43">17523 5734 387 0,'-10'-3'-56'0,"2"3"55"0,4 0-70 15,-4-2-16-15</inkml:trace>
  <inkml:trace contextRef="#ctx0" brushRef="#br0" timeOffset="2967.57">17475 5677 82 0,'-3'-3'21'0,"-1"0"-20"0,0 0-6 16,3 0 33-16,-1-4-48 0,2 6 0 0,0-4 6 16,-1-1-1-16,1 3-8 0,0-1 23 0,1 0-18 15</inkml:trace>
  <inkml:trace contextRef="#ctx0" brushRef="#br0" timeOffset="5041.97">17535 5732 1 0,'5'-3'0'0,"-4"-2"0"0,1 2 0 0,-2-1 0 0,2 0 9 16,2 0-4-16,-4 1 6 0,2-2 15 0,-2 2-2 16,5 0 1-16,-5-1 14 0,0 3-2 0,1-1-1 0,-1 1 3 15,0-1-6-15,0 2 0 0,0 0 2 0,0 0-2 0,0 0 0 16,3 2-5-16,-3-1-1 0,2 1 3 15,1-1-6-15,-1 1-2 0,4 1-5 0,-1 0 2 0,-4 0-4 0,-4-3-2 16,5 4 0-16,-1-1 2 0,7 0-2 0,-9-2 5 16,2 1 0-16,-1 0 2 0,5 1 5 0,-2-2 3 15,-3 1-3-15,2-1 4 0,-6 3 0 0,6-3-8 16,-7 1 3 0,5-1-4-16,-1 2-6 0,1-3-7 0,0 4 2 0,-10-3-2 15,10-1-4-15,-3 0 1 0,3 2-1 0,2-1 0 16,-2-1 2-16,3 2 1 0,-3-2 2 15,8 0-1-15,-8 0 3 0,1 0 0 0,9-2 1 0,-7 2-1 16,-3-3 1-16,0 2 0 0,0-4-3 0,-2 2 2 16,4 0-1-16,-2-1-1 0,-11-2-1 15,8 1 0-15,4 1-1 0,4-3 0 0,0 1-3 0,1 0 0 0,-8-2-2 0,2-1 0 16,4 1 1-16,3-2-2 0,-7-1 0 0,-9 2-1 16,6-2 2-16,-5 0 1 0,13 0 0 0,-1 0 0 15,-4-2-1-15,-1 1 2 0,1 1-1 0,1-4 0 16,1 3-3-16,4-1 1 0,-12 1-1 0,-5-1-1 15,13-1 1-15,-9 3-3 0,4-5-1 0,3 2-1 16,0 1 0-16,-8-2 0 0,7 4-3 0,-1-3 2 0,-6 3-1 0,5-2 2 16,-6 2 0-16,4 0 1 0,-1-5 0 0,6 4 4 15,-2-4 0-15,-1-1-1 0,3 2 2 0,0-2-1 0,0 1 1 16,-3 2 1-16,-4 0 0 0,4 0-1 16,2 1 0-16,1 4 1 0,-2-4-1 0,4 7-1 0,-5-3-2 15,-1 1 5-15,3 0-2 0,1 2-1 0,-2-2 0 16,-1-2 0-16,0 4 3 15,-2-2-2-15,5 3 0 0,0-1 0 0,0 1-2 16,-4-2 2-16,4 2 0 0,-4-2 0 0,3 3-1 16,-4-3-1-16,2 3 1 0,0-3 1 0,-3 1 0 0,4 0 2 15,-1 0 1-15,1-1-2 0,-4 1 2 0,3 0-3 16,-5-1 0-16,5 0 1 0,0 0 0 0,-4 1-1 16,3 0 2-16,-4-1 2 0,3 1-3 0,0 0 3 15,-3 0-2-15,1-1 0 0,0 3 0 0,3-1 1 0,-4 2-2 0,0-4 2 16,2 7 1-16,-4-3-4 0,4 0 2 0,-2 0 0 15,-3 0 0-15,0 1 1 0,0-1-2 0,2 1 1 16,-4-1-7-16,0 2 5 0,1-1 0 0,-2 1 0 16,-4-1-6-16,1-1 8 0,-3 1-1 0,2 1 0 15,-2 1-1-15,4 0 0 0,-8-2 0 0,7 2 0 16,5 0 31-16,-4 3-34 16,2 0 16-16,-5 1-20 0,6-1 4 0,-1 0 9 15,8 3-24-15,-13-4 1 0,0 4-1 0,6-1 14 16,-2 1 0-16,2 0 0 0,-4-1 4 0,3 1-6 15,1 1 5-15,2 1-3 0,5-2-1 0,-2 3 3 16,-3 1-4-16,2-1 4 0,2 1-4 0,-2-1 2 16,-2 4 2-16,3-1 2 0,-5-1 0 0,2 2 0 15,-1-1 1-15,-1-1 1 0,-1 2 4 0,0 0-2 0,-3-1 0 0,2 2-2 16,0 0 0-16,0 1 4 0,0-1-4 0,-4 1 1 16,3 3-3-16,-1 1 0 0,0 1 0 0,-1-3 2 15,4 2-2-15,-6-1 2 0,-1-3 2 0,2 4-1 0,0 0 2 16,1-3-2-16,-1 0 0 0,1 2 2 0,4 3 2 15,6-1-2-15,0 4 3 0,-6-7-4 0,2 2 4 16,2 0-2 0,2-2-2-16,-9-3-3 0,6 2 2 0,-6-2-3 0,7 0-2 0,7 2 2 15,2-2-3-15,-9 0 2 16,10 1 1-16,2 0 1 0,-7 0 0 0,10-1 1 0,-4 0 1 16,-4-2 1-16,3 3 0 0,2-3-1 0,3 2 1 15,-5-3 1-15,6 2-1 0,-5-4 0 0,7 2 1 0,-6 5-3 16,-2-5 1-16,1 2 0 0,-2-4-1 0,1 4 0 15,-2-2 1-15,1 3-2 0,-4 3 2 0,3-4 0 0,7-1-1 0,-2 7 0 16,-1-1-2-16,6-1 2 0,0 2-2 0,-1-4 3 16,8 0 0-16,-12-4 1 0,8 4 1 0,-2-5-1 15,5 2 3-15,-3 1 2 0,-4-4-2 0,5 4-1 16,-2-4 2-16,1 4-4 0,0-5 2 0,3 3-1 16,-3-3-4-16,-2-2 0 0,7 2 0 0,-7 0 2 15,4-4-1-15,4 3-1 0,-4-3 1 0,0 0-2 0,1-1 0 0,1 0-1 16,1-3 0-16,1 3 0 0,1-1-1 0,1-1 1 15,-1 1-4-15,0-2 3 0,1 0 0 0,0 0-1 16,3 1 2-16,-7-1-1 0,7 0 1 0,-6 0-2 16,4 0 1-16,-4 0-1 0,3 0 1 0,2-1 2 15,2-2-5-15,-1 3 1 0,-1-5 1 0,1 3-3 16,-3 1 2-16,10-2-3 16,-13-1-2-16,6 1-1 0,-5 0-1 0,9-2 1 15,-4 2-3-15,4 0 3 0,-2-2-2 0,-5-1 3 16,6 1 1-16,-3-1-2 0,-3 0-4 0,0-4 5 15,-3 1-6-15,-1 1-3 0,1-1 2 0,0-2-5 16,-4 1-1-16,1 1 2 0,-1-4-1 0,1 4 3 16,-4-4 2-16,4 2 3 0,0-1 2 0,-5-1-1 0,3 7 5 15,0-5 4-15,-7 6 3 0,4-3-2 0,-2 5 4 0,1-3 3 16,-4 3 0-16,2-2 1 0,1 0 0 0,-6-3-2 16,3 0 1-16,-3-1-2 0,2 4-1 0,-2-3 1 0,1 4-1 15,-1-4 2-15,0-2-1 0,2 7 1 0,-2-5 4 16,0 2-1-16,-2-2 1 0,2 2 1 0,-3-2 1 15,1 0-2-15,1 2 4 0,-4-2 4 0,2 0-2 0,1 2 1 16,-1 0 4 0,-3-2-5-16,3 0 2 0,-5 0-2 0,3 2-2 15,2-1-3-15,-5 1 1 0,4 0-3 0,-3-1-1 0,4 4 1 16,0-3-1-16,-3 1-2 0,1 2 1 16,3-2-4-16,-2 2 0 0,0 0 6 0,1-2-4 0,2 2-3 15,-2 0-3-15,-1 2 2 0,1-3-2 0,2 1 2 16,-1 0-1-16,1 0-6 0,-4 0 5 0,2 1-4 15,1-1 0-15,-1 2 0 0,-2-1-5 0,2 0-9 0,2 1-2 0,-3-1-2 16,0 1-11-16,1 1-8 0,1 0-9 0,-3-2-5 16,1 2-12-16,0 0-47 0,1-1 82 0,-5 1-33 15,4 0 68-15</inkml:trace>
  <inkml:trace contextRef="#ctx0" brushRef="#br0" timeOffset="16229.57">11259 4191 208 0,'0'1'-31'0,"0"-1"8"15,0 2 1-15,2 0-11 0,-1 1 32 16,4 0 2-16,-2 0-5 0,0 0-2 0,2 2 2 0,-2-2 4 15,0 0 0-15,3-1 2 0,-4-1-2 0,1-1 0 0,-3 2 2 16,0-2 6-16,0 0-2 0,2 0-2 0,-2 0 5 16,1 0-3-16,-1 0 2 0,2 0-1 0,-1 0-3 15,-1 0 0-15,4 0 4 16,-4 0-1-16,0 0-1 0,0 0 0 0,0 0-4 16,0 0 11-16,0 0-8 0,0 0 0 0,0 0 0 0,-7-3 1 15,4 3 0-15,0 0 2 0,1 0-1 0,-4 1 1 16,5 1 1-16,-4 1-2 0,0 0 0 0,4 0-1 15,-1 2-3-15,-1-2 1 0,-2-1-4 0,4-1 1 16,-1 1-2-16,0-2-1 0,2 0 3 0,0 0-1 16,0 0 1-16,-1 0 1 0,1 0 4 0,-2 0 3 0,1 0 3 0,-7-2 1 15,6 1 0-15,-4-4 1 0,3 5 2 0,0-5 2 16,-4 4-4-16,4-2-3 0,0-1 1 0,-5 0 0 16,3 1-4-16,2-1 3 0,-6 0-4 0,4-1 0 15,-3-1-2-15,-1 1 2 0,-2-3-2 0,6 3 1 16,-6-1 1-16,5 3-2 0,-2 0 0 0,0 0 0 15,2 1 0-15,-2-1 1 0,5 3-2 0,-3-2-3 0,-2 1-1 0,-3-2 1 32,6-1-2-32,0 4 0 0,1-4-2 0,-1 1 2 0,0-1-1 0,3 1 0 0,1-3 1 0,-1 0 0 31,-4-1-2-31,1 0 2 0,1-1 0 0,-4 0-1 0,0-3 2 0,0 0 1 0,2 3 0 0,1 0 0 31,-4 0 0-31,2-1 0 0,-1 1 0 0,2-1 2 0,0 4-2 0,4 0-1 16,-7 2 0-16,6-2 0 0,-2-3 0 0,-4 4 2 15,2-1-2-15,1 3-1 0,1-2 1 0,2-4 1 16,0 1 1-16,-7 3-2 0,6-3 1 0,-4 3 0 16,3-1 1-16,0-3 2 0,-6 3 0 0,-1 2 1 15,2-1-2-15,6-3 1 0,4 6 1 0,-10-6-4 0,7 3 1 16,-3-3 0-16,3-2-2 0,-2 0 0 0,0-1 0 16,2-1-1-16,-6-2 1 0,6 2 0 0,-5-1-1 0,3 1 1 0,-3 0 0 15,3 1 1-15,-3-1-1 0,2 2 0 0,-5 0 2 16,6-1 1-16,-4 1-1 0,1 1-1 0,3 2 0 15,-6-2-1-15,7 0 0 0,-6 1 1 0,6 0-1 0,-7 0 0 16,1-1 0-16,1 2 0 0,-2-2 1 0,1 4 0 16,-2-1-3-16,-3 0-2 0,3 0-1 0,-5 2 5 15,2 0-4 1,1 2 2-16,0 1 1 0,0-2 0 0,0 2 0 0,-5 0 0 16,5 2 0-16,-2 1 0 0,0 0 1 0,-3 0-2 15,2 0 1-15,-2 2 4 0,2-2 0 0,3 0-5 16,0-1 4-16,-5 1 1 0,5 0-2 0,1 0 3 15,5 0-4-15,-4 0 0 0,-4 1 1 0,2-1 1 16,-2 0-2-16,2 0-1 0,3 2 1 0,1-2 1 16,-4 0-2-16,0 2 1 0,5-2 0 0,2 0-1 0,-2 0 1 0,3 0-1 15,-9 1-1-15,0-3 2 0,7 2 0 0,-3 0-2 16,-3-1 1-16,0 1-1 0,1-1 1 0,-1 2-3 16,1 0-2-16,-4-1 3 0,1 1-4 0,2 1-9 15,-2 1 2-15,-1-1 1 0,1 3-2 0,-1 1-2 16,-4 2-1-16,3 0 2 0,-3 2-1 0,2 0 3 15,-1-2 2-15,-4 3-4 16,4-2 5-16,-1-1 1 0,-1 4 0 0,5-4 0 16,-5 3 1-16,6 0 5 0,-6-2-1 0,10 4-1 15,-1 0 6-15,-1-2-2 0,3 0 1 0,0 2 3 16,5-2-2-16,-5 8 0 0,6-1 1 0,-5 1-1 16,10 0 0-16,-4 1 0 0,-1 1-1 0,5 1 1 15,2-1 1-15,5-2 3 0,-3 3-3 0,0-3 0 0,-2 0 3 16,1-2 4-16,5 1 0 0,-3-2-3 0,-2 1 2 0,-3-3-3 15,6 1 4-15,2-1-6 0,0 0 1 0,1 1 2 0,-4-1-4 16,6 2 3-16,0-4 1 0,6 1-1 0,2 1 2 16,-8-2 0-16,8 0 0 0,-5 1-1 0,7 3 1 15,-6-6-3-15,0 4 0 0,-1 3 0 0,-2-2 0 0,4 0-3 16,-3 1 0-16,5 0 1 0,-3 0-1 0,-1 2 2 16,-2-4-1-16,2 0 1 0,2 2 1 0,-2-2-3 0,2-1 2 0,0 1-2 15,-2-2 1-15,3-1-1 0,4 0 0 0,-6-2-1 16,9-1 4-16,-8 0-4 0,6-1 3 0,5-2 1 15,-4-2 6-15,1 0-4 0,-2 1 3 0,3-1-1 16,3-3 0-16,-1 0 2 0,0-1-1 0,-4-1 4 16,2 1 0-16,-2-2 1 0,2 0 4 0,-3-2-3 15,-2 2 0-15,1-1 1 16,-1-1-3-16,-3-1-3 0,2 0-3 0,-1 0 2 16,-3 0-3-16,4 1 0 0,-3-3-1 0,-2 1-2 15,0-1 1-15,0-3 5 0,2 3-3 0,0-3 2 16,-7-1 2-16,4 0 6 0,-1-2-5 0,1-4 3 15,0 3 2-15,2-2-5 0,-4-5 2 0,-1 3-1 16,4-4-5-16,3-2-3 0,-7 0 2 0,1 0-3 16,3-2 0-16,-2-4 0 0,6 2-2 0,-3 0 0 0,-4 1 0 0,-4 3 0 15,1-2 3-15,3 0-3 0,0 1 0 0,-7 2 0 16,-2-1 1-16,-1 2 0 0,1-2 0 0,-2 0 1 16,8-2-2-16,-6 2 0 0,-1 0 0 0,-1 2-1 15,-3-2-1-15,3 0 2 0,0 1 0 0,0-1 0 16,0 3 1-16,0 0-1 0,-10-3 1 0,7 4-1 15,-1-3 0-15,0 4 2 16,-2-1-2-16,6 3-2 0,-11-6-3 0,0 7 3 16,10 0-2-16,-7-3 2 0,1 4-1 0,-2-1-2 15,4 1 4-15,-6 2-5 0,-1-3 1 0,4-2 0 0,-6 4-4 16,1-1-5-16,2-2-5 0,3 5 1 0,-3-2-5 0,-1 1-2 16,2 1-4-16,2 1-3 0,-1 1-2 0,3 3-32 15,2 5 49-15,1-5-16 0,2 5 33 0</inkml:trace>
  <inkml:trace contextRef="#ctx0" brushRef="#br0" timeOffset="18366.37">17669 3930 156 0,'3'0'57'0,"-3"0"-53"15,6-3 4-15,-1-2-5 0,0 3-27 0,-2 1-3 16,2-1-11-16,6-3 16 0,0-1 2 0,1 0-1 16,-5 1 19-16,4 0 10 0,1 1 6 0,-2 1 1 15,-1-5 12-15,-1 5-6 0,-2-2 3 0,-3 3 0 16,0 2-5-16,4 0-1 0,-7 0-2 0,1 0-2 0,-1 0 1 0,2 0 3 16,3-3 2-16,-5 3 0 0,0 0 5 0,0 0 4 15,0 0-1-15,0-2 4 0,0-1 1 0,0 3-3 16,-2-1 0-16,2-4-2 0,-5 3-4 0,4 2-5 15,-6-3-2-15,0 2 1 0,-3-2-5 0,-1 1-1 16,5-1 2-16,-10 1-4 0,7-4 3 0,-4 1 4 0,-4 5-1 16,-1-3-1-16,4 0 2 0,-1 1 1 0,-6 1-3 0,5-1 5 15,-6 1-6-15,-1-2-4 0,2-2-4 0,4 2 13 16,-7-2-15-16,1 0-4 0,-2 5 2 16,1-3-2-1,1 0 0-15,2 3 0 0,1-2-2 0,-4 1 1 0,-1 1 1 0,0 0 0 0,-4-5 1 0,3 5-1 16,-6 0 0-16,-1 0-1 0,3-1 1 0,0-1 0 15,-7 2-1-15,2 0 1 0,-1-2-1 16,-3 2-1-16,7 4 0 0,-3-3 0 0,-2 4-3 16,-4-2 0-16,6 0-2 0,-3 2 2 0,2 3 0 0,-5 0-3 15,-3-1 2-15,-1 4 3 0,1-1-2 0,-7 2 2 16,6-2 1-16,-2 6-1 0,-2-5 2 0,2 3 1 16,4-2-1-16,1 3 1 0,-4-3 2 0,8 1-2 15,-1-1 2-15,3-2 3 0,3 2 0 0,-2-4-2 16,2 0 1-16,5 3 2 0,-2-1-4 0,3-1 6 0,0 5-3 0,2-1-1 15,3 2-1-15,-5 0 3 0,4-1-3 0,-2-2 0 16,3 7-1-16,1-5 1 0,-2 4-1 0,1-3-1 16,0 1 1-16,6 5-1 0,-1-1-1 0,-7-1 0 15,8 1 0-15,-1 2 0 0,3 2 0 0,0-2 0 16,-1 2-3-16,3-2 2 0,1 0-2 0,6 1 1 16,-6-1 1-16,6 3-4 15,-1-3 2-15,5 2 0 0,-3 1 0 0,3 0-1 16,1 2-1-16,0 0 1 0,3-2-4 0,-1 0 7 15,5 0-3-15,-2 4 0 0,3-4 1 0,1 3-1 16,2-1 1-16,0 0-1 0,2 1 0 0,0-1 2 16,-1 1-1-16,2 0-1 0,1-3 0 0,2 1 1 15,-5-3-1-15,6-1 0 0,1-1 0 0,-7 2-2 16,4-2 0-16,0 1 2 0,1-3 0 0,2-4-2 0,-2 3 1 0,4-1 1 16,-4 2-1-16,8-3 2 0,0-5 0 0,-1 4-1 15,1-1 0-15,2-1-2 0,-1-2 0 0,1 2 2 0,0-7 0 16,3-1 0-16,1 4 2 0,-2-4 0 0,0-2 0 15,6-2 2-15,-3 1 0 0,1-2 0 0,0 2 0 16,3 1 0-16,0-3 0 0,0-2 0 0,-1-1 2 0,-1 0-1 16,4 3 0-1,-6 0 1-15,4-5-2 0,-8-4 3 0,5 2-1 0,-3 3 1 16,5-3-3-16,-7 6 1 0,2-9 0 0,-3-1-1 16,2 5 2-16,0-3-1 0,-3-1 2 0,3 1-2 15,-7-4 2-15,6-2-3 0,-1 0 0 0,4-2 0 16,-4-2 0-16,0 0 0 0,-4 0-1 0,6-3-1 15,1 4 2-15,-5-6 0 0,0 2 1 0,-3 1 0 16,3-2-1-16,-3-2-1 0,0 1-1 0,0-1 2 0,-1 1 0 0,-4 1-3 16,5-2 0-16,-5 1 2 0,1 0-2 0,2-1 3 15,-4 2-1-15,1-3-2 0,0 4 1 0,-1 0 0 16,3 0-1-16,0 2-1 0,0-2 0 0,-2 2 1 16,-3-4 0-16,0 3-6 0,5-2-1 0,0 1 4 15,-3 0-5-15,0-2 5 0,1-1-3 0,-1 0-1 16,-1 4 6-16,6-1 3 0,-12-3-2 0,4-1 1 0,4 2 1 0,-4-3 1 15,1 2 0-15,-3-2 0 0,1-1 2 0,1 4-1 16,3 1 4-16,-7-2-4 0,-4 1 2 0,4 0 1 16,-9-2 3-16,8 10 0 0,-5-1 2 0,-3-7-3 15,0 7-6-15,-1-1 7 0,-6 1-5 0,1 1 0 16,0 1-3-16,-7 1-8 0,-1 1 1 0,6-1-4 16,-3 1-4-16,-8 1-6 15,1 1-6-15,-1 1-32 0,-2 1-12 0,4-2 25 16,9 3 47-16,-16 0-49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38:35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2277 2354 213 0,'10'-10'-27'16,"-6"-1"11"-16,3 5 1 0,1-4-8 0,1 3 23 0,0-1 12 31,-2 1-6-31,2 0 13 0,2 2-4 0,-1-1-7 0,-4-1 27 15,2 1 7-15,-4 0 2 0,4 1-1 0,-5-1 9 16,2-2 0-16,0 2 0 0,-2 1 0 0,-1-1-1 0,-1-1-8 16,4 1-1-16,-3 0-2 0,1 2-8 0,-3 0-7 15,1-3 2-15,-1 3-1 0,7 2-3 0,-6-3 2 16,1 5-1-16,-1-3 1 0,-1-1 1 0,0 4 3 16,0 0-2-16,2-4 3 0,-4 1 0 0,1 0-2 0,-1 3 1 0,-3-1-1 15,2-1-3-15,2-1 0 0,-2 1 0 0,-2 1 2 16,2-1-1-16,1 1-1 0,-3-4-4 0,-1 3 4 15,1-2-4-15,-1 2-5 0,4 0-2 0,-1 2 1 16,-3-3-5-16,1-1-3 0,5 4-3 0,0 0 0 16,0 1-3-16,0-1-1 0,0 2 0 0,2-2 1 15,4 3-1-15,-1-2 0 0,-4 1 3 0,9 4-1 0,-4-3 3 0,2 1 0 16,-3-1-1-16,4 0 1 0,-1 0 1 0,3 3-2 16,-5-1 1-16,4 0 29 0,-2-1 0 0,3 4-43 15,0-3 9-15,0 4 6 0,1-1-13 0,-1-1 10 16,2 1 6-16,-2-2-63 0,1 0 54 0,-2 0 2 15,1 1-2-15,3-3 2 0,-3 3 2 0,-1-3-3 16,2 1 1-16,1-2 2 16,-1 0-3-16,4 1 1 0,-3-1-1 0,-1 0-2 15,4 0 1-15,0-1 0 0,-1-1 1 0,0 1-1 16,-6-1-1-16,-3-1 1 0,8 2 0 0,1-2 3 16,-3 0-1-16,1 0-1 0,4-2 2 0,-1 1-2 15,1-2 1-15,8 1-1 0,-7-4-1 0,-1 4-1 0,5-1 0 0,3 0-1 16,-4-2-1-16,2 2 2 0,-1 1-1 0,-3-1 2 15,8 0-1-15,-1 2-1 0,-2 1 1 0,-2-2 1 0,5 2 0 16,-4 0 1-16,3 0-1 0,-3 0 0 0,1 0-2 16,-1 0 4-16,6 0-1 0,-7 2-2 0,1-1 1 15,1 1 0-15,1-2 0 0,0 3-1 0,0-3 1 0,1 0-2 16,-3 1 1-16,4-1 1 0,0 0-3 0,1 0 2 16,3 0 1-16,-2 0 0 0,-1 0 0 0,2 0 0 15,1 0 0 1,-2 0 1-16,1 2 3 0,1-2-3 0,-4 0 1 0,1-2-4 15,0 2 2-15,2-1 3 0,-1-1-5 0,-3 1-1 16,3-1 3-16,-3 1-2 0,1-3 2 0,5 1 0 16,-6-1 0-16,1 0 0 0,3 0 0 0,3-1 2 15,-5 0-3-15,9 2 0 0,-4-2 0 0,0-1 1 16,3 3-2-16,-2-3-2 0,1 2 1 0,3 0 2 16,-4-1 0-16,1 0 0 0,-4 2 1 0,4-2-3 0,0 2 5 0,-5 2-1 15,6-2 0-15,3 3-1 0,-3-4-2 0,2 3 1 16,4-1 0-16,6 2 1 0,-6-3-2 0,7 0-1 15,-7 1 2-15,1-2-1 0,4 1 2 0,0-1-1 16,-4 0 0-16,-1-1 1 0,4 2-1 0,1 0 3 16,-5-4 0-16,7 1-2 0,-3 5 3 0,3-4-3 15,-1 0 0-15,6 0 1 0,-5 1-1 0,-5-4 0 0,6 5 1 0,-3-2-1 16,-1-3 0-16,-4 5 0 0,-3 3 0 0,-2-3 0 16,2-2 1-16,-3 3-2 0,4 4 1 0,-3-2 0 15,1 2 0-15,3 1 0 0,0-3 1 0,1 3-1 16,1-3 0-16,-1 3 0 0,-4-1 2 0,3-2-2 15,-2 0 1-15,-1 0-2 0,1 0 1 0,-1 0 0 16,1 3 1-16,-2-3-1 16,3 1 0-16,3-1 2 0,-2 0-1 0,0 2 2 15,0 1-1-15,6-3 1 0,-5 2-2 0,5-2 4 16,-7 0-1-16,5 3-2 0,-4 0 4 0,0 2-6 16,0-4 2-16,-3 2-2 0,3 1 2 0,1 0 1 15,-2 1-2-15,-1-3 0 0,2-1 1 0,0 4 1 0,-2-2 1 0,7-1 1 16,-10 1 0-16,3 0-4 0,-1-2 3 0,3 3-2 15,-4 0 2-15,-5-2-1 0,6 1-1 0,-1-1-1 0,3 1 0 16,-2 0 3-16,2 0-1 0,-2-1-1 0,1-1-2 0,6-1 2 16,-3 2 0-16,4-1 0 0,-5-1-1 0,6 2-1 15,-3-1 1-15,5 1 3 0,-2-2 0 0,-3 0-1 16,-3 2 2-16,3-1 0 0,-2 1-1 0,-1-1 3 16,3 1-2-16,-9-2 0 0,9 1 2 0,-5-1-6 15,4 5 3-15,-4-5-1 16,-1 2 1-16,3-1 0 0,-1 2-2 0,4-1-1 15,-6 1 3-15,2 0-2 0,-3 0 0 0,1-1-2 16,1 3 0-16,-1-2 5 0,0-2-4 0,0 4 0 16,-8-2-1-16,6-1 1 0,-2 1 3 0,-4-1-1 15,0-1 2-15,-5 1-4 0,4-2 5 0,-6 1-3 16,1 1 1-16,-4-2 0 0,-4 0-1 0,4 2 0 16,-4-1-1-16,-3 1-3 0,-1-2 1 0,-2 0 0 0,-1 1-1 15,-1-1-5-15,3 0 0 0,-5 0-8 0,2-1-2 0,-3-1-3 16,1 1-10-16,-3 1-27 0,5-4-22 0,-3 0-9 15,4-4-40-15,7-5 3 0,-3-1-33 0</inkml:trace>
  <inkml:trace contextRef="#ctx0" brushRef="#br0" timeOffset="15217.2">17134 17147 504 0,'-5'3'217'0,"4"0"-68"0,1-1-8 0,-5 0 31 15,5-2-189-15,-3 1 8 0,4-1-17 0,-2 0 14 16,1-1-2-16,0-1-2 0,0 2 16 0,0 0 12 16,0 0 7-16,-5 2 3 0,-1 1 13 0,4-2-4 15,1 1 2-15,-1-1 1 0,2-1-4 0,-1-1-9 16,1 1 0-16,1 0-4 0,-4 0-8 0,-3 1-3 15,4-1 4-15,-1 0-6 0,-3 4-1 0,4-4 3 0,-1 0-2 0,3 0 3 16,-2 0 1-16,1 0-2 0,-1 0-1 0,-1 0 3 16,-2-4-3-16,-6 4-2 0,11 0-1 0,-1 0 0 15,-4 0-2-15,-3 0 1 0,8 0 0 0,-3 0-1 16,3 0 3-16,0 0-2 0,-1 0 2 0,-3 0 0 0,3-1-1 16,-7-4-1-16,2 2-1 0,3 0-1 0,-7 1-1 0,5-1 1 15,-2 0 1 1,3-2-5-16,-3 2 4 0,0-2 1 0,-2 2-1 15,-1 0 0-15,7-2-1 0,-6 1 1 0,-4-1 0 16,2 2 0-16,2-2-1 0,-5 2 0 0,1 0 0 0,2 0 2 16,-5-1-1-16,5 3 1 0,0-2 0 0,-1 1 3 15,-1-1 1-15,4 3-5 0,-2 0 1 0,1-2-2 16,2 1-3-16,-4 1-1 0,4 0-2 0,0 1-3 16,-3-1 1-16,2 2-5 0,1-2 3 0,-2 3-2 0,1-1-2 0,-1 1 3 15,4-3 0-15,-5 3-1 0,3 2 5 0,2-1-3 16,-2 0 1-16,3 0 0 0,-4 1-1 0,4 3-6 15,-3-2 2-15,4 2-3 0,-3 1-3 0,3 1 3 16,0 4-2-16,-3 0 0 0,3-1 3 0,-2-2 2 16,1 5 2-16,2 1-1 0,-1-3 5 0,-1 5-2 15,3-2-1-15,-1 7-1 0,-3-5-1 0,4 4 0 0,1 4-3 0,-1-2-3 32,2 3-1-32,-5-2-2 0,5-1-5 0,0-3 3 0,0 5-8 0,0-2 0 15,4-2 2-15,-3 1 3 0,1 0-2 0,-1 1 4 16,2 0 4-16,4-3-1 0,-4 0 6 0,0-3 3 15,5 0-2-15,-5-4 0 0,5 1 2 0,-2-3-3 0,2 2-3 16,-2 0 3-16,4-3-5 0,1 2 1 16,-2-1 0-16,-1-2 3 0,1-2 3 0,2 4 2 15,2-7 7-15,-2 2-6 0,2-2 9 0,-2 1 3 16,-2-6 0-16,2 4-3 0,0-5 4 0,2 2 0 16,-1-2-2-16,-1 0 0 0,-1-7-4 0,-2 3-1 15,4 2 2-15,-1-4 0 0,2-1-2 0,-8-5 4 0,6 6-2 16,-2-4 2-16,4 2 2 0,-2-1 1 0,-7-4-1 15,6 1 1-15,1-1-1 0,-5 2 1 0,5-3 1 0,-5 0 0 16,2 0 1-16,-3-1-2 0,-4-2 0 0,3 3 0 16,-3-2-1-16,1 0-7 0,-4-1 0 0,2 3 3 0,-3-3-5 15,5 4 0-15,7 1 0 0,-18-1 0 0,7 2 3 0,0 0 4 16,-2 0 3-16,2 3-4 0,-6-1 6 0,-4-1 7 16,-2 2-1-16,9-1 3 0,-6 1 5 0,1 2 2 15,-2-2 0-15,1 0 0 16,0 2 2-16,0 3-3 0,1-2 3 0,-2 2-3 15,5 3-1-15,-4 0 0 0,4 0 4 0,0 0-3 16,1 1 3-16,1 4 0 0,4 0 0 0,-2 3 2 16,3-2 0-16,0 2-1 0,1 0 8 0,2 4 1 15,0 1 2-15,5-1 6 0,3 1-4 0,0 1 4 16,2 2 7-16,4 1-9 0,-4 0 1 0,6 1-5 16,1-1-7-16,4 0-12 0,-1 2-6 0,-1-2-3 0,4-1-14 0,-4 3-42 15,11-6-11-15,-4-1-1 0,4 1-46 0,1-7 2 16,0 5-25-16</inkml:trace>
  <inkml:trace contextRef="#ctx0" brushRef="#br0" timeOffset="16234.93">17680 17481 279 0,'-8'-5'56'0,"3"0"-55"0,2 5 25 0,5-3 39 0,-2-2-23 16,-3-1-44-16,3 0-1 0,0 1-4 0,3 0 2 16,-3-6-2-16,-8 10 9 0,6-6 4 0,2 7 6 15,0-1 11-15,2-9 15 0,-2 9 4 16,0-1-5-16,5 2 19 0,-4 0-13 0,-6-8-2 0,2 7 3 16,2 1-18-16,-1-2-2 0,1 2-9 0,-4-3 2 0,0 0-8 0,0-2 0 15,9 2-2-15,-6 0 3 0,-3-2-3 0,-3-1 3 16,1 0 0-16,0 4 1 0,-2-4 0 0,1 1 1 15,2-1-2-15,-1 1 3 0,3-1-3 0,-1 1-5 16,-4-1 2-16,5-4-1 0,-4 4-4 0,4 0-1 16,-4 2 1-16,-3-3-1 0,6 3 0 0,-1 1-3 15,1 2 1-15,-4-4-2 0,6 5-2 0,-7 0-4 0,2-3-2 0,0 4-2 16,-3-2-4-16,2 1 1 0,1 0-2 0,0 6-1 16,-3-4-1-16,7 4 3 0,-6 2-1 0,5-3 6 15,-4 4-1-15,4 1 3 0,-3-3 2 16,4 4 1-16,-4-1 4 0,3 2 0 0,-4 3 0 0,1 3-3 15,1-3 2-15,-2 2 3 0,3 2-1 0,-4 0-4 16,4 3 6-16,0 0 1 16,1-2-1-16,-3 2 5 0,5 0-2 0,-3 0 1 15,3 2-1-15,1-2 0 0,0 3-1 0,2-3-3 16,0 2-2-16,4-2 0 0,-3 0-5 0,7-2 1 16,-3-1-3-16,3 1 1 0,-4-2-1 0,6-4-3 0,-4 3 1 15,3-1 1-15,2-5-2 0,-1 2 0 0,-2-4 4 16,3-1-4-16,0 0 3 0,0-5 1 0,0-2-1 15,-2-1 2-15,2 0 0 0,3 0 5 0,-1-3-4 0,0-5 2 16,-1-1 2-16,4 3 3 0,-7-9 0 0,4 4 0 0,1-1 2 16,2-4 1-16,0 2 5 0,-5-2-3 0,0-1 2 15,0 3-3-15,4 0 1 0,-8-4 3 0,-4 3-4 0,5-3 5 16,-5 3-2-16,-3-1 0 0,4 0 3 0,-4 2 1 16,-6 1-2-16,6 1 5 0,2 2-5 0,-2 3 0 15,-5-1 1-15,5 3-2 16,0 0 0-16,0 2 2 0,2 0 1 0,-6 3 1 15,0-2 2-15,4 2-6 0,0 0-2 0,0 0 6 16,-2 2-7-16,-3 3 3 0,5-1-5 0,2 3 1 16,-5 1-1-16,-7 3 2 0,10 3 3 0,-7 3-1 15,3 2 2-15,3 1 7 0,-1 2-1 0,-2 4 3 16,4-1 6-16,1 3 1 0,-2-3 1 0,2 5-2 16,-1-3 2-16,0 3-12 0,3 1 1 0,-1-4-3 0,1 1-12 0,2-4-13 15,-1-1-18-15,-4-2-4 0,4-2-23 0,-4-5-61 16,-5-2 91-16,8-5-38 0,3-1 66 0</inkml:trace>
  <inkml:trace contextRef="#ctx0" brushRef="#br0" timeOffset="16604.96">17990 17504 1039 0,'-10'14'109'0,"4"-1"-107"0,1-4 9 15,-3 2 26-15,5-1-3 0,-3-1-84 0,3-1 9 16,1 1 1-16,-1-1-4 0,-2 3 12 0,2 2 26 0,-1-2 10 16,-3 5 7-16,4-1 28 0,0 4-12 0,-3 0 1 15,4 0 2-15,1 1-14 0,-1-1-16 0,2 2-16 16,2-1 0-16,-1-1-24 0,1 2-16 0,4-1-2 0,-1 0-3 15,-1-4-15-15,4 2 18 0,3-3 6 0,-1 1-5 0,-1-10 23 16,5-1 8-16,-1-2 6 0,3-8 5 0,-2-1 7 16,2-3 3-16,-1-9-3 0,6-2 5 0,-4 3 0 0,7-4-1 15,-2-4 1-15,1 1-2 0,-2-1 1 0,1-3 0 16,4-4 1-16,-5 4-4 0,1-3 1 0,0-1-13 16,-5-2-10-16,4 2 2 0,1-2-19 0,3 5-12 15,-8-1 36-15,0-1-22 16,4 3 44-16</inkml:trace>
  <inkml:trace contextRef="#ctx0" brushRef="#br0" timeOffset="17322.52">19215 17383 168 0,'0'2'-6'0,"0"-4"6"0,0 0-29 15,0-4 23-15,2-2-11 0,-2-6-25 0,1 3 19 16,1 2-4-16,-2-2 10 0,0 0 17 0,0-2 9 0,5 7 15 16,-5 6 1-16,-4-7 17 0,3 6 17 0,-1-4 0 15,2 2 0-15,-3 3 19 0,2 0-16 0,-6 0-5 16,6-3-1-16,-2 3-18 0,-1 0-8 0,-2 0-4 0,3-2 0 31,-5 1-9-31,5-4-2 0,-2 2 0 0,-3-5-4 16,2 8-1-16,-2-5-1 0,-3-1 0 0,-3-2 1 15,6-1-1-15,-6 6-6 0,6-5-2 0,-6 0 1 0,-5 0-4 16,-3 3 2-16,6 1-1 0,1-1-3 0,-11 3 4 0,4 2 1 16,-4 2 5-16,2 3 1 0,4-4 1 0,-4 4 4 15,-1 1-1-15,0-1-1 0,3 1 4 0,1 0-4 16,-1 4 1-16,0-4-4 0,5 2-3 0,-2-2-3 0,2-3 0 0,3 12 2 15,1-6-4-15,4 4 1 0,1-6-4 0,0 9 2 16,5-2-2-16,-2 2 2 0,5 1 0 0,3 1 2 16,2 1 0-16,0 1 0 0,2 4 3 0,4-7 2 15,0 5 1-15,2 2 3 0,1-2 1 16,-3-4-4-16,3 1 7 0,2-1-3 0,-3-1-2 0,2 0-1 16,-2-1-3-16,3 1 0 0,-4-1-1 0,6 0-1 0,-6-1-1 0,1 3 1 15,-5-4 1-15,-1-2-2 0,5 3 1 0,-8-3 2 16,4 1-2-16,-6-2 2 0,-2-2-1 0,0 2-3 15,0 0 0-15,-7-1 1 0,3 4-3 0,-7-3 2 16,6 5 2-16,-6 1 1 0,-2-3 4 0,-2-1-4 16,-3 2 3-16,-2-4-1 0,-4 2-3 0,-1 0-5 15,-2-7-10-15,-6-1-4 16,3 6-8-16,-3-5-28 0,4 0-10 16,-8-6-6-16,4 0-32 0,3-3 0 0,7-8-14 0</inkml:trace>
  <inkml:trace contextRef="#ctx0" brushRef="#br0" timeOffset="18024.05">19958 17408 226 0,'0'8'54'0,"-2"-5"-53"0,2 0 35 0,-2 4 25 0,2-3-4 15,-1-4-40-15,-2 0-1 0,3 0-3 0,0 0 2 16,0 0 0-16,-3 0 14 0,1-3 1 0,2 3 2 16,0 0 16-16,0-1-10 0,-5-3-2 15,1 3 1-15,0-2-12 0,3 0-8 0,-5 1-4 0,2-3-4 16,3 4-9-16,-4-2 0 0,-1-4 0 16,1 1 0-16,-3-3 1 0,2 4 6 0,-2-3 1 0,-1 0-2 0,2 0 8 0,-4 4-2 15,0-4-1-15,2 1 2 0,-5 7-3 0,3-3-6 16,1-5-1-16,-7 7 0 0,3-5-6 0,1-2-3 15,-4 8-3-15,-2-5-1 0,3 0-4 0,-1 4 4 16,-5 1 0-16,3-4-5 0,-1 4 4 0,-1 2 3 16,10 0 0-16,-8 1 3 0,7 2 1 0,-2-1-9 15,4 6 0-15,4-4 2 16,-5 2-11-16,0 0 10 0,0 3-3 0,6 1-2 16,-3-1 6-16,-3 2 4 0,7 3 0 15,-6 1 14-15,7 0 0 0,0 2-1 0,1 0 0 0,-2 1 1 16,2 1-2-16,2-2-5 0,3 0-1 0,5-1-2 15,0 1-5-15,0 0-3 0,4 0-7 16,1 0 1-16,6 1-6 0,-2-1 3 0,-3 0 2 0,5-2-5 0,-5 2 4 16,2-1 6-16,-5-3 5 0,3 1 2 0,-1-2 5 0,-1 4 4 0,2-1 5 15,-6-1-2-15,0-1 5 0,2-2 2 0,-1 1-2 16,-4-3 4-16,-1 0-2 0,-5 0 0 0,-1-5 1 0,2 1 1 16,-3 4 0-16,-5-3 1 0,2 1 4 15,-7 0-3-15,-2 2 5 0,2-7-9 0,-4 5 0 0,0-6 1 16,-1 2-9-16,-2-4-4 0,-1-1-10 15,1-4-1-15,-2-3-8 16,-2 1-28-16,1-6-12 0,-4-3-5 0,6-2-33 0,-1-3 1 16,2-1-18-16</inkml:trace>
  <inkml:trace contextRef="#ctx0" brushRef="#br0" timeOffset="18393.91">20321 17330 989 0,'-6'12'143'0,"-4"-2"-58"0,7-6-1 0,-8 9-59 15,3-4-39-15,2-6-13 0,0 4-61 0,4-4 48 16,-3 3 4-16,5-1-10 0,-3 4 55 0,-3 1 20 16,6-2 12-16,-6 9 5 0,4-4 17 0,-6 5-18 15,5-2-5-15,-3 0 4 16,3 1-23-16,1-1-7 0,-4 1-3 0,9-3-3 16,-6 4-7-16,1-3-2 0,-1 4 1 0,1 0-1 15,2 0-2-15,0 1 1 0,0 1 2 0,-1-1-5 16,-1-1 3-16,2 2-11 0,0-1-6 15,2-1 2-15,-2-2-15 0,1 1-18 0,-1-1-15 16,0-1-2-16,2-2-25 0,-2-3-42 0,0 0-17 0,0-2 32 0,0-2 120 0,0-4-97 16</inkml:trace>
  <inkml:trace contextRef="#ctx0" brushRef="#br0" timeOffset="18625.79">20223 16900 1380 0,'-1'5'98'0,"1"-4"-77"16,0-1-29-16,0 2 91 0,0 0-94 0,-5-1 1 15,4-1-2-15,-1 2-6 0,2-2 8 0,-5 0 9 16,-3 0 0-16,8 1 1 0,-1 1 10 0,1-1-31 0,-2 1-23 0,2 0-8 15,-1-1-43-15,2 2-99 0,2 0 151 16,5 2-73-16,-3-2 116 0</inkml:trace>
  <inkml:trace contextRef="#ctx0" brushRef="#br0" timeOffset="19058.15">21008 17383 1000 0,'-4'8'84'15,"-3"-10"-83"-15,7 4-45 0,-3-5 19 0,-9-4 49 0,1 0-182 16,4-8 32-16,-2 0 22 0,-1 4-18 0,1 0 41 16,0-3 28-16,-4 4 21 0,7 4 16 0,3-2 26 0,-7 6-1 15,2 2 3-15,-4-1 1 0,1-1 1 0,0 2-1 0,-2-1 2 16,0-3-1-16,1 1 3 0,-2 2 7 0,1-2 3 16,1-1-1-16,-3 1 10 0,1-3 7 0,0 6-1 15,1 0 2-15,-2 0 6 0,1 0-8 0,-2 3-3 0,2 2-1 16,1-2-10-16,-1 6-15 0,0-4-6 0,-3 1-1 31,-1 9-15-31,2 4-14 0,-4-1-4 0,4 9-5 0,1 6-10 16,-3 3-4-16,4 5-1 0,3 2 0 0,3-1-3 0,2 2 1 15,6 0-6-15,0-3-2 0,5-2-1 16,1-4 0-16,8-2-8 0</inkml:trace>
  <inkml:trace contextRef="#ctx0" brushRef="#br0" timeOffset="19327.72">21076 17693 236 0,'11'-10'119'16,"-2"1"4"-16,2-2-13 0,-1 3 21 0,-4-1-82 16,-3 1-6-16,-3-2-14 0,0 3 11 0,-4-3-8 15,2 1-13-15,-6-1-7 0,2-1-7 16,-2 2 3-16,3-2-10 0,-4-2-6 0,-2 4-6 16,5-1 3-16,-2 2-7 0,-6 1 4 15,1 2-2-15,-9 2 3 0,5 0 2 0,1 3 6 16,-3 3 2-16,2 3-3 0,-4 2 6 0,7 3 0 15,2 1 0-15,2 1 0 0,2 3-2 0,-3 3-2 16,3 0 2-16,4 3-1 0,-3 0 0 0,6 1 3 16,-4 1 1-16,5 2 3 0,0 1 4 0,2 0-2 15,2 1 0-15,4 1-3 0,2-3-1 0,-4 1-12 16,3-2-4-16,4 4-6 0,4-3-13 0,2-1-52 0,-3-1 70 0,4-4-29 16,1 1 44-16</inkml:trace>
  <inkml:trace contextRef="#ctx0" brushRef="#br0" timeOffset="19960.61">21573 17337 1093 0,'0'11'137'16,"0"-3"-117"-16,0 5-27 0,5-4 62 0,-5 4-95 0,3-5 19 16,-2 4-20-16,1 2 39 0,-2 4-1 15,3 2 22-15,0 2 6 0,-1 5 4 0,1-3 22 0,-3 12-22 16,3-3 1-16,-3 0 2 0,2 5-24 0,-4-2-12 0,2 2-7 0,-3 1-3 15,-2-1-12-15,1-2 5 0,0 2-2 0,0-4-5 16,-3-2 6-16,6-4 9 0,-7-1 1 0,5-7 2 16,0 1 7-16,0-6-4 0,-5-2 3 0,8-7 3 15,0 2-4-15,-3-2 1 0,1-1 1 0,-1-2-3 16,3-3 3-16,0 0 2 0,-2-5-2 0,2 1 1 16,-1-4 1-16,1-2 3 15,1-2 0-15,1-2 0 0,1 0 3 0,-3-4-2 16,2-1 1-16,-2-3 0 0,0-1-4 0,1-1 2 15,1-4-1-15,2-1-1 0,0-2 1 0,3 1-1 16,1-1 0-16,-1-2 2 0,4 1-2 0,-2 1 2 16,4-1 2-16,-7 6-1 0,7-1 5 0,-6 3 5 15,4 4 1-15,0 2 2 0,-3 4 6 0,0-1 4 16,3 4 4-16,0 1-1 0,-5 1 6 0,5 2-3 0,2 4-3 0,0 2 4 16,-2-1-6-16,4 2-8 0,-4 2-3 0,7 7 1 15,2 2-9-15,5 2-3 0,-6 2-1 0,5 4-2 16,3 5-1-16,-2 1-1 0,5 8 3 0,-8 0-4 15,1 3 1-15,1 5 0 0,1 0 0 16,-6 2-2-16,0-1 0 0,-2 5 1 0,0-1-4 0,-1-1 1 0,-2-2-1 0,-3 1-7 16,-3 0-4-1,0-3 3-15,1-2-9 0,-4-6-17 0,5-3-7 16,-7-3-2-16,5-4-17 0,-5-5-20 0,1-6-21 16,4-4-7-16,-3-6-28 0,3-2-2 0,-5-8 1 0,6-8 2 15,1-6 140-15,-2-3-106 0</inkml:trace>
  <inkml:trace contextRef="#ctx0" brushRef="#br0" timeOffset="20462.04">23107 17433 1382 0,'-24'-1'-174'0,"18"1"223"16,4 0-16-16,2 0-50 0,-8-2 44 0,8 1-30 15,-4-4-31-15,-1 3 15 0,-8-6 20 0,-2 4-20 16,0-3 33-16,0 4-1 0,-7 0 21 16,-5 3-5-16,2-1 6 0,-3-1-8 15,1 8-4-15,-3-4 5 0,-5 1-12 0,1-1-9 16,-1 4 3-16,5-1 2 0,-1 1-3 0,1 0 0 15,3-1-2-15,2 3 2 0,0 1 0 0,1 2-3 16,5-1 0-16,0-1-3 0,1 2-3 0,5 0 0 16,-1 2 0-16,4-1 0 0,-2 1-1 0,4 1-2 15,3-1-2-15,0-1 3 0,2 1-4 0,0 1-4 0,6 0-4 16,2 2 3-16,6 3-7 0,2 0 2 0,-2 1-2 0,9 2-2 16,5 2 1-16,0-1 2 0,4 4 4 0,4-2-2 15,-2 3 3-15,4 2 1 0,-4-1 0 0,4-1 1 0,0 2 1 16,-7 1 5-16,2-2 0 0,-4-1 2 15,3-3 4-15,-9 2 0 0,-1 0 8 0,-8-1-4 0,-5 1 4 16,5-5 2-16,-7 2 3 0,-1-2-3 0,-6 1 6 0,-1-1-11 16,-5-3-1-1,1 0 3-15,-8-3-9 0,-6 1-6 0,-6-3-6 16,-7 2-11-16,-4-7-3 0,-11 1-45 0,-1-7-29 16,-10-3-2-16,0-6-62 0,-7-2 4 0,-3-6-39 0</inkml:trace>
  <inkml:trace contextRef="#ctx0" brushRef="#br0" timeOffset="55186.16">24268 6797 104 0,'-24'2'8'0,"7"-2"-2"0,-1 0 0 0,1 0-32 0,1 1 43 15,2 1-2-15,-2-1 4 0,4-1-1 0,-1 0-3 16,1 0 6-16,-1 0-2 0,4 0 1 0,-4 0 3 15,4 0 2-15,-4-1 2 0,2-2 2 0,-2 1 0 0,2-1 3 16,0 0 0-16,2 1 2 0,-4-1 2 0,4 3-3 0,-4-6-2 16,1 4 5-16,-2-4-6 0,0 1 0 0,-1 4 0 0,0-4-4 31,0 2 1-31,0-3-2 0,-1 2 0 0,0 0 0 0,-4-1-3 0,3 0-1 16,-4 1-4-16,2-1 3 0,-1-3-3 0,-2 2-4 15,1 3 1-15,-5-2-1 0,7 3-2 0,-3-1-3 16,3 0 2-16,1-2-2 0,-2 2-1 0,-2-2 1 15,5 2-2-15,3-3 1 0,-10 3 0 0,8-4 4 16,-6-2-3-16,0 4 2 0,3 2 1 0,-4-3 0 16,1 1-1-16,-2 0 1 0,2-1-1 0,-3 1-2 15,0 5 3-15,-2-3-4 0,0-1 0 0,-1-3 0 16,-2 4 0-16,2 2-1 0,-7-4 0 0,8 2 0 16,-1 3 0-16,0 0 1 0,-5 0-1 0,4 3-2 15,1-2-2-15,-2 3 3 0,3-1-4 0,-1 0 1 0,-5-2 1 0,5 1-1 16,-1 3 0-16,0-7-1 0,-3 2 0 0,2 0 5 15,-3 2-6-15,2-1 1 0,-1 1 0 0,-5-2-1 16,7 0 0-16,-3 5 1 0,0 1-1 0,4-1 2 16,-5-4-2-16,9 2 0 0,-10-3 0 0,14 5 0 15,-5-2-2-15,-3-1 2 0,7-1 0 16,-9 2-1-16,6 5 1 0,-2-6 0 16,2 1 1-16,-3 0-1 0,2 3 0 0,1 1 0 15,-3-6 0-15,3 4 0 0,-4-3 0 0,0 4-1 16,3 0-2-16,-2 2 3 0,-2-5-1 0,3 5 1 15,-2 0-2-15,-1-2 1 0,0 1 1 0,3 2-1 16,-1-3 3-16,-1 2-3 0,6 0 0 0,-7 0 1 0,5 0 0 16,-2 3 2-16,2 0 0 0,-5 1-5 0,-2-1 3 15,4 2 1-15,-5 1-4 0,2-1 1 0,-4 2 0 0,4 0-3 16,-6-1 4-16,1-2 1 0,2 2-2 0,1 1 2 0,-5-3-1 16,2 2 0-16,-2 1 1 0,2-1 0 0,3 0 0 0,0 2-1 15,1-1 1-15,1 3-3 0,2-1 1 0,-4 0 2 16,7 0-4-16,-3-1 2 0,3 5 0 0,-7-2 1 15,3-1 1-15,3 0-2 0,-6 2 0 0,3 2 1 16,0-1-1-16,-4 1 2 16,-3 0-1-16,9 4 0 0,-7-2 0 0,4 4-1 15,-4-1 0-15,1 0 2 0,4 0 0 0,2 2-1 16,1 3 0-16,-9-7 0 0,7 5 0 0,-2 0 1 16,1 1-3-16,3 1 0 0,-4-1 1 0,1 5-1 15,2-3 0-15,-4 5 0 0,1 0 1 0,4 4 0 16,-6-2 1-16,3 4-2 0,0-3-1 0,-1 0 3 15,1 4-3-15,3-4 1 0,-3 0 0 0,5-3-1 0,0 1 2 0,1 3 0 16,2-1-2-16,-1-3 2 0,5 3-1 0,-4 1 3 16,8 3-3-16,-5 2 0 0,5 3 1 0,-2-1-4 15,2 1 4-15,2 4 0 0,1-2-3 0,-2 1 1 16,2-1 1-16,3 0-2 0,-1-2 1 0,-2 2 2 16,1 2-1-16,2-1 0 0,-1 2 0 0,1 3 1 15,3-1 2-15,-2-2-1 0,2 0 0 0,0 2-1 0,-3-5 1 0,5 4 3 16,-2-4-2-16,2 2 1 0,0-3-2 0,1 3 1 15,-2-1 0-15,2 6-1 0,2-4-1 0,0 0 0 16,0 1 0-16,0 1 0 0,2-2 2 0,1 0 0 0,-2 2 0 16,1-2-2-16,0-5 2 0,1 4 0 0,2-3 1 0,-1 6 0 15,-1-3-1-15,2-1 0 0,0-1 0 0,-2 0 1 16,5 3 0 0,-5-5-1-16,2 1-1 0,1 2 1 0,-1-3 0 15,3 4 0-15,-4-1 0 0,4 2 0 0,-2 0-1 16,2 1 2-16,2-1-1 0,-4 1 0 0,5-2 1 0,0-2-1 15,0-2 0-15,0 2 1 0,3 3-1 0,0-2 0 16,1 2 0-16,2 0 2 0,0-1 0 0,-1 3-1 16,3-1 1-16,-4 1 0 0,0-5-1 0,0 1 2 15,7 1-2-15,-4 1 0 0,4-2 0 0,-7 2-1 0,6 0 0 0,2 0 1 16,0 0-1-16,0 2 2 0,-6 1 0 0,4 0 0 16,-2 1-1-16,6-6 0 0,-5 1-1 0,2 2 0 15,-1-1 2-15,1-1-2 0,1 1 0 0,-1 1 0 16,0 0 0-16,4 0 2 0,-1 1 1 0,2-1 4 15,2 1-4-15,1-3 0 0,0-4 4 0,3-1-3 16,2-2 1-16,-5-3-2 16,1-3-3-16,5-4 0 0,1-2 0 0,0-3 1 15,1-4 0-15,-2 2-2 0,0-2 1 0,2-3 0 16,-2-3 0-16,1 2 0 0,-4-5 0 0,-2 3-2 16,2-3 1-16,-3-1 3 0,-2-2-2 0,2 2 0 15,-2-1 1-15,-4 2-1 0,6-2-1 0,6-1 4 16,-9 1-1-16,0 2-2 0,4-3-2 0,-1-2 0 15,0 0 0-15,6 0 2 0,-6-1 0 0,-2-2-4 0,4 0 4 0,4-2-1 16,-2-1 1-16,-1-2-2 0,2 2-2 0,-3-5 3 16,-1-1-2-16,-3-1 0 0,-1 1 0 0,0 0 1 15,3-2 0-15,-2 0 0 0,0-4 1 0,1 1-1 16,-1 0 0-16,0 2 1 0,2-3-1 0,-2 3 2 0,4-2 0 16,-4 0 0-16,1-1 1 0,-4 3-1 0,5-2 0 15,1 0 1-15,-1-1-1 0,-2 1-1 0,1 0 5 0,-3-2-5 16,1 4 2-16,1-2-2 0,-2-2-1 0,-3 2 6 15,2-2-6-15,0 0 1 0,-1 1-1 0,3-3 1 0,-5 0 1 0,3 0 0 16,-1-2 0-16,9-1 0 0,-8-1-1 0,3-1-1 16,2-1 1-16,-5-1 0 0,8 1 1 0,-4-2 0 15,4 1-1-15,-7-5-1 0,4 0 1 0,-2 1 1 16,2 1 1-16,-1 1-1 16,-3-2 1-16,0 0-2 0,-3 1 1 0,1-2 4 15,-4 2-3-15,4 1 0 0,-4 0-1 0,-1-1 0 16,2 3 0-16,-1 1 1 0,0 1 1 0,-1 2-4 15,2 2 1-15,-5-1-1 0,7-2 3 0,-6 3 1 16,4-1-2-16,1-2 0 0,3-2-2 0,-4 2 3 16,5-2 0-16,6 1 1 0,-9 1 0 0,6-3-3 15,-1 0 1-15,-3-1-1 0,2 1 1 0,-2-1-1 0,-1-3-1 0,1 2 1 16,-6 1 0-16,4-3 0 0,-1 0 0 0,2-3 0 16,-4 2 0-16,2-3 3 0,2 0 0 0,-2-3-1 15,0-3 0-15,0 4-1 0,2-6 1 0,-1 4 1 16,-2-1-2-16,-1 0-1 0,-3 2-1 0,7-5 0 15,-2 8 2-15,-5-6 0 0,1 6 0 0,2-7-1 16,2 3 1-16,-3 0 0 16,5-5 0-16,-7 7 0 0,2-4-3 0,4-2 3 15,-4-1-2-15,2 1 1 0,-4-2 3 0,3-1-2 16,-2-3 0-16,2-2 0 0,-3-2 2 0,2-5-1 16,-3 1-1-16,1-4-2 0,2-1 0 0,-5-5 0 15,4 6-1-15,-4-6 0 0,2 5 3 0,-1-2-5 0,-1-3 2 16,-1 4 4-16,1-2-1 0,-1 0 0 0,-4 2 1 0,-2 1 2 15,0 2-2-15,-2-1 0 0,0 4 0 0,0-1 0 0,-5 4 0 16,0 0 1-16,0 2-2 0,1-4 0 0,5 4 3 16,-4 0-1-16,4-1 0 0,1-2-1 0,-4-1-1 15,8-4 3-15,-7 5-3 0,4-9 0 0,-1 3-2 0,0-3 2 16,0-1-1-16,1-4 1 0,4 2-2 0,-4-2 1 16,-2-7 0-16,9 3 1 0,-4-1 1 0,1-4-1 15,-9-3 0 1,7 5 0-16,-9-1 0 0,10 3 2 0,2 1-2 0,-5 0 1 15,-4 2-1-15,1 6 0 0,1-2 2 0,-2 3 2 16,0 0-3-16,-1-1 1 0,-3 4 0 0,-4-4 1 16,-1 4 1-16,0 0-2 0,-3 2 0 0,4-3-1 15,4 4 0-15,-8 4 0 0,3-3-2 0,2-2 1 16,3 1 0-16,-2 1 0 0,-1-5 1 0,3 0-1 16,-3 0 0-16,5 4 3 0,-2-1-3 0,0-1 0 0,-7 1 0 0,3 5 0 15,4 4 1-15,-5-3 1 0,-3 2 1 0,3 1 0 16,-2 2 1-16,2-1-1 0,-1 0 1 0,1 0-4 15,-5-2 1-15,1 3 0 0,3 1 0 0,-4-1 1 16,1-3-1-16,4 4 1 0,-4-1-1 0,5 0 1 16,0 4 0-16,-4-7 0 0,6 2-1 0,-7 1 1 15,6 2 0-15,-11-4-2 0,6 4 2 0,0 1 0 0,0-1-1 0,0 3 1 16,2-1-2-16,-4 1 0 0,6 0 0 0,-4 2 2 16,6-2 1-16,-6 6-3 0,5-2 0 0,0 2 0 15,-6 3 0-15,4 4 3 0,-5-5-2 0,6 3-1 16,-6 0 2-16,2-4 1 0,1 6 0 0,-3-5 1 15,1 3-3-15,1-3 3 0,-2 4 1 0,1-1-2 0,3 4 2 16,-4-1-4 0,1 0 2-16,1-3-1 0,-2 2 0 0,-1 1 2 15,4-1 0-15,-1 0-3 0,-2 1-1 0,2-1 1 16,2 1-1-16,-2-1 3 0,0-1 0 0,-1 3-3 16,1-1 5-16,0-1-2 0,-1 2 6 0,-1-3-1 0,4 3 0 15,-2 4-1-15,-1-3 0 0,3 2 2 0,-6-1 0 16,5 2-2-16,-8-6 0 0,8 4 1 0,-4 2-1 0,0-5-2 15,0 7 1-15,-4-5-1 0,4 1 0 0,2-1-2 0,0 6 4 0,-4-1-5 16,2-7 2-16,-3 3-4 0,-4-1 3 16,11 3-3-16,-4-1 0 0,-5-1 1 0,5 1-2 0,0-1 1 15,-5 5 1-15,5-3 1 0,0-1-3 0,-3 1 2 16,-5 0-1-16,8 0 1 0,-2-2 1 0,1 0-3 16,2 2 1-16,-2-3-1 0,-1 0 1 0,1 3 1 15,2-2-1-15,1 2 0 16,1 0-2-16,-3 0 1 0,-2 0 0 0,2 2 0 15,2 0-2-15,1-1 3 0,-3 1-2 0,0 1-1 16,3 0 3-16,2 0-4 0,-2 2 2 0,2-2-3 16,-2 2-4-16,3-2 3 0,-4 1-3 0,4-2-30 15,-3 4-1-15,5-1 5 0,-5 0-18 0,5-1-39 16,3 1 23-16,0-2-100 0,0 2 1 0,8-7 0 16,-2-1-33-16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41:12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23385 9306 237 0,'-3'3'-6'0,"0"-6"3"15,1 3 0-15,1 0-7 0,-1 0 13 0,2 0 1 16,0 5-4-16,0-2 0 0,2 3 8 0,-2 2-3 15,1-3 6-15,1-1 9 0,-2 3 3 0,0-3 2 0,0 1 12 16,-2 3 2-16,1-3 2 0,-1 1 1 0,-1 2 4 0,-3-2-4 16,3 2-1-16,-5-2-2 0,3 4-2 0,0-4-7 15,-3 4-5-15,4-1 0 0,-3 0-9 0,3 2-1 16,-3 2-5-16,3-2 1 0,0-5-4 0,-3 7 0 16,3-2 2-16,1 0-5 0,-3-2 2 0,3 4-2 15,-3 0 2-15,1-1 0 16,2 2-3-16,-2 0-2 0,0 2 0 0,4 0 2 15,-2 1-3-15,-5 0 0 0,5-1 0 0,-5 3 2 16,3 0 1-16,-1 1-4 0,1-1 1 0,2 2 0 16,-3-2 1-16,6 1 1 0,-4 1-3 0,3 1 2 15,1 0 2-15,0 6 0 0,-3-1 5 0,0 2-5 16,-1 1 4-16,1 2-4 0,2 1 0 0,1 0 2 16,-2 0-5-16,4-6 4 0,1 6-4 0,-3-3 0 0,0-1 1 0,5 1 1 15,-1-3-1-15,-1 1 2 0,-1-1-2 0,0 0 3 16,4-2 0-16,-3 0 2 0,2 2 0 0,-1 0 2 15,-2 1 0-15,0 0 1 0,1 2 0 0,0 0 0 16,0 3 0-16,0 0-1 0,-3-1-1 0,5 1 1 16,1 0-2-16,-1 0 2 0,1 0-1 0,-3 1 1 15,0 1 1-15,5 0-1 16,-5-2 1-16,5 0-2 0,-5 0 2 0,-1 1-1 16,6 1-1-16,-3-2-2 0,-2 1 0 0,0 3 1 15,2 0-2-15,-4 3 2 0,1-4-1 0,1 3 2 16,2-3 1-16,-2 2 1 0,-2-3 1 0,1-1-1 0,1-1 0 15,3 0-1-15,-4-4 0 0,1-1 1 0,2 0-2 16,0 2 0-16,-4-1 1 0,5-4-1 0,-1 3 2 0,-3 2 2 16,1 0-2-16,3 0 0 0,-3 0 0 0,0-5 1 0,2 6-2 0,-2-1-1 15,-3-3-1-15,3 1-2 0,2-1 0 0,-3 0 2 16,1 1-4-16,-3 5 2 0,1-8 0 0,3 3-1 16,-3 2 0-16,2-3 0 0,-1 1-1 0,-1 2 2 15,-1-1-2-15,2-3 1 0,0 3-3 0,-1-1 3 16,1 0-1-16,1 2 0 0,-2 2-1 0,1-4 0 15,0 0-1-15,-2 2 0 0,1-2 2 0,1 1-1 0,2-4 1 0,-2 5-1 16,0-7 0-16,-1 4 2 0,-1-3 0 0,2 2-2 16,-1-5 0-16,1-1 0 0,1 4-1 0,-3-4 1 15,2-1 0-15,-1 2-1 0,1-2 1 0,-2 0 2 16,0 1-1-16,0-3 0 0,0 1 0 0,0-3 0 16,0 6 1-16,0-2 1 0,0-2-3 0,0 0 1 15,1 2 3-15,1 2-3 16,-2-6 1-16,0 3 1 0,0-3-3 15,-2 3 3-15,1-1-1 0,1 0 2 0,-3-3-3 0,-2-1 0 16,3 0 0-16,1 4 0 0,-2-6 1 0,-1 0 2 16,0 5-2-16,1-2-3 0,3 1 0 0,-4-4 4 15,0 5-4-15,1-11 0 0,1 3 2 0,0 3-5 16,2-5 3-16,0 4 1 0,-1-4 0 0,-1 0-1 16,-1 2 1-16,2 3-1 0,-1 0 0 0,0-2 1 0,1 1-1 0,1-4 0 15,-2 4-1-15,2-3 0 0,-1 1 0 0,1 0-1 0,-2 2 1 16,2-4 0-16,-3 2 0 0,1 0-1 0,2 0 0 15,-1 1-1-15,-1-1-1 0,2 1-5 0,0-1-3 16,-1-2-1-16,1 1-6 0,0-3-6 0,0 1-3 0,0-2-3 16,0-1-8-16,0-1-4 0,1 1-1 0,-1-2 0 15,0 0-6 1,3 0 6-16,-1 0-8 0,3 0-1 0,-2 0 0 16,2-3-33-16,2 0-11 0,6-2 4 0,0-3-42 15,1-1 2-15,6-9-23 0</inkml:trace>
  <inkml:trace contextRef="#ctx0" brushRef="#br0" timeOffset="28204.29">2405 17954 133 0,'-5'-2'6'15,"0"1"-6"-15,5 1 0 0,-5-2-25 0,5 1 38 16,-3-4-13-16,2 2-4 0,-2 0 0 0,3 0 0 15,-4-1-3-15,3 1 4 0,-2 3 3 0,-4-1-4 16,7-2 6-16,-3-1 1 16,2 4 2-16,-6-1 0 0,6-1 1 0,-2-1 0 15,1-3 0-15,-1 6-2 0,-2 0 0 0,4-3 3 16,-2 3-4-16,-2 1 5 0,2-1-2 0,0 0 1 16,3 0 3-16,-2 0 0 0,2-1 0 0,-3-1 3 0,3-1 1 15,0-2 1-15,-6 5 1 0,4-1 1 0,0-1-3 16,2-4 1-16,-3 3-3 0,2 1-4 0,-2-1-3 0,-1 0 3 15,4 0-8-15,0-1 0 0,0 1-1 0,-1 2 0 0,1-2-1 16,0-2 1-16,0 2 0 0,1 0 0 0,-1 3 1 16,4-7 0-16,-4 4 1 0,0 2 0 0,4-3 0 0,-8 4 2 15,4-4 1-15,0 4 1 0,0 0 1 0,0 0 2 16,-2 0 2-16,2-2-2 0,-2 1 4 0,2 1-2 16,-1-2-1-16,-4-3 1 0,0 2-2 0,5 3-3 15,-3-1 0-15,3-3 0 0,-1 3-3 0,-1-2 1 0,2 1-2 0,0 1 2 16,0-1 0-16,2-1 1 0,-2-2 1 0,1 0 0 15,-1 4 1-15,0-4-1 0,-1 0-1 0,1 1 1 16,-3-1-2-16,-1 0 1 0,0 1-4 0,2-1 2 16,-1-1-2-16,0-1 3 0,3 1-1 0,-5 0 0 15,3-1 1-15,-1-1 2 0,3 1 2 0,-3-1 0 16,2 1 2-16,1 0 1 16,-5 0 1-16,5 1 2 0,-5-2 2 0,-3 2-3 15,0 0-1-15,4-1 1 0,-1 1-1 0,-11 0-4 16,12-1 0-16,-6 0-2 0,4 0-1 0,-4 1-1 15,3 0 1-15,2-1-4 0,-6-1 1 0,6 1-1 16,4-1 2-16,-9 0 1 0,7 2 0 0,-6-4-1 16,1 7-1-16,-2-6 1 0,2 5 1 0,7 0 0 15,-12-1-3-15,4 2 1 0,-1 0 0 0,4 0 0 0,-2-2 4 0,5 0-5 16,0 0 2-16,-8 2-1 0,1 0 0 0,6 0 4 16,-4-2-2-16,0 4-1 0,0-1 0 0,-6 2 1 15,6 0 0-15,3-1-1 0,-4 1 1 0,1-2-2 16,0 2 1-16,-3 0 5 0,5 0-1 0,-4 0-1 0,-1 3 4 15,-1 0 0-15,2-3 2 0,4 3 1 0,-5-1 0 16,2 1-1-16,1-1-2 16,-2-1 2-16,-1 1-2 0,2-1 0 0,1 4-4 15,-1-3 2-15,-2-1-3 0,1 1 3 0,2 3 0 0,-4-5-4 16,2 1 4-16,-1 2-2 0,0-3 1 0,0 2 2 16,-4-2-4-16,5 0 0 0,-3 1 1 15,4 1-1-15,-2 0-1 0,0-1 1 0,0 1-3 0,5 1 2 16,-4-2-1-16,-1 1 1 0,2 0 1 0,1-2-3 15,-5 0 0-15,2 0-1 0,0 0-1 0,-1 0 1 0,12 3-2 0,-13-3 3 16,4 0-2-16,2 0 0 0,3 0 2 0,-3 0-1 16,0 0 0-16,-1-3 3 0,-2 1-4 0,9-1-1 15,-1 1 0-15,-6-1 1 0,4 0 0 0,-1 0-1 16,-3 0 0-16,3 0 2 0,1-2 0 0,-7 2 0 16,-2 0 3-16,7-1-3 0,-2 0 0 0,3-1 0 15,-1 2 1-15,1 0-1 0,-1 0 0 0,1-1 0 0,0 0 1 0,-1 1-1 16,1 1 0-16,-4-1 2 0,6 0-2 0,-7 0 3 15,2 1-1-15,4 2-1 0,-4-3 0 16,2 3 1-16,-4-3 0 0,5 1 0 0,-2 2 0 0,0-3-2 16,-2 3 3-16,-1 0-2 0,4 0 1 0,-2 0-2 15,-3 5 1-15,3-4-1 0,-3 1 2 0,0 1-1 16,0 2 0-16,0-5 0 16,3 3 0-16,-1 0 1 0,-2-1 0 0,0 1 1 15,0 1-3-15,3 0 0 0,-3 0 0 0,0 3 2 16,-2-3 1-16,2 3-3 0,0 0 0 0,4 1 2 15,-4 2-2-15,-2-2 4 0,0-2-3 0,2 3 1 0,0-1-2 16,2 2 2-16,-4-3-2 0,4 1 0 0,-2 0 1 16,1 2-1-16,7 1 0 0,-8-2 1 0,0 2 0 15,-1 0-1-15,1 2 0 0,3 1 3 0,-3 0-2 0,0 0 2 0,-2 0 0 0,5 0-1 16,4 1 3-16,-3-3-1 0,4 2 1 0,-6 2 0 16,4-2 1-16,2 2-2 0,-3 0 1 15,2 1-2-15,1-1-2 0,-5-1 2 0,5 0-3 0,2-3 0 16,1 2-1-16,0 1-1 0,0-1 2 0,0-3 0 15,0 4 2-15,1 1-4 0,1-2 1 0,-2 0-3 16,0-1 3-16,6 3 1 16,-1-2-4-16,-4 2 2 0,7-5 0 0,-4 0 1 15,5 1 1-15,0 4-1 0,7-2-2 0,-8-1 2 16,3-1-1-16,3 1 1 0,2 1-1 16,3 0-2-16,-5 0 2 0,2-1 1 0,3 0 0 0,-4 1-1 15,4-2 0-15,0 1 1 0,-2-2-1 0,2 0 2 16,0-2 0-16,0 1 0 0,-3-2 0 0,1-1 2 15,3 1 0-15,-4 2 2 0,3-4-2 0,-2 2-1 0,-1-2 0 0,4 2 0 16,-2 0 0-16,1-2 0 0,0 2-1 0,1-3 0 16,2 3-2-16,-3-4 3 0,3 3-2 0,-5 1 2 15,2-5-1-15,2 1 0 0,-1 0 0 0,-1 2 0 16,-3-3 2-16,4 2-1 0,-1-2-1 0,5 0 1 16,-2-1 0-16,0-1 2 0,-4 1-2 0,4-1 1 15,-3 2 2-15,2-3-3 0,-2 0 2 0,0 0-1 0,-5-1-2 16,3 1 4-16,3-3-3 0,-4 0 2 0,0-4-3 15,3 4 0-15,-3-3 1 0,-1 0 1 0,3-1 0 0,-3-1-1 16,-1 1-1-16,2-3 0 0,3 1 2 0,-3-2 0 0,-1 0-1 16,4 0-1-16,-3-2 0 0,-2 2 1 0,4-2-1 15,-6 2 1-15,7-3-1 0,-5 2-1 0,0-2 1 16,-1-1 0-16,0 1 0 16,1-1-2-16,0 0 1 0,0-2-3 0,-1 3 0 15,-1 0 1-15,-1-4-5 0,3 3 3 0,-3-1-2 0,-3-1 2 16,-2 1 1-16,7 2 2 0,-4 0-1 0,-9-5 1 15,7 5 1-15,-2-2 0 0,-2 0 1 0,-2 4-2 16,-1-3 0-16,2 1 1 0,-2-3 1 0,0 6-2 16,-2-3 1-16,2 1 1 0,0 4 0 0,0-2 0 15,3-5 0-15,-3 7 0 0,0-1 1 0,4-1-1 0,-4 3 0 0,0-1-1 16,1-1-2-16,1-1 3 0,-2 5 0 0,-2 0-2 16,2 0 1-16,0 1-2 0,5 0 1 0,-7 2-1 15,-1 0 2-15,3 1 0 0,-1 1-1 0,1-1 2 16,0 2-2-16,0-1 0 0,0-4 1 0,-4 5-4 15,4 0-1-15,4 0-1 0,-3 0-6 0,1-2-6 16,-1-1-3-16,1 3-2 16,-1 0-9-16,6-1-20 0,-4 1-17 0,5 0-1 15,-4 0-30-15,7 0 2 0,2 0-25 0</inkml:trace>
  <inkml:trace contextRef="#ctx0" brushRef="#br0" timeOffset="52750.4">959 14316 379 0,'-9'0'49'0,"2"0"-48"0,-1 0 15 0,2 0 12 0,-2 0-3 0,7 0-40 0,-7 0-29 15,8 0 6-15,0 0 5 0,0 0-27 0,0 0 32 16,0-2-2-16,5 2-1 0,-7-1 35 0,5 1 12 16,-11 0 7-16,7-2 1 0,-2 2 11 0,-1-2-10 15,-3 2 0-15,-3 0 3 0,2 0-12 0,4 0-4 16,4 0-2-16,-8 2-4 0,6-2-3 0,-4 2 1 16,6-1-3-16,3 1 2 0,3 1-1 0,-7-1-2 0,1-1 1 15,3 2 1-15,-11 0-1 0,8 1 1 0,-3 0-2 16,1 1 0-16,2-2 0 0,0 2 1 0,0 1 1 0,2 0-4 15,6-1-1-15,-5 1-1 0,6-1 2 0,-2 1 1 16,0-1-2-16,0 0 1 0,1 1-1 0,3-1 0 16,0 0 1-16,-5-1 1 0,5 1-1 0,-2-2 2 15,2 2 0-15,-4 0 3 0,5-2 1 0,-2 1 2 0,-6 0 2 0,6-1 3 16,-5 0-1-16,2 0 1 0,0 2 2 0,-1 1-2 16,0-3-1-16,2 2-1 0,0-2-3 0,-2 3 0 15,1 1-3-15,-1-1 1 0,3 0-3 0,-2 1 1 16,0 0 1-16,0-2-1 0,1 5 1 0,1-6 5 15,-1 3-1-15,0-1 2 0,0 2 3 0,-2-2 2 0,3 0 0 32,-2 4 0-32,1-7 1 0,3 5-4 0,-5-4 2 0,3 6-2 15,1-7-3-15,-2 0-2 0,1 2 0 0,2-3-3 16,0 4-1-16,2-1-1 0,-2 2-1 0,1-7 2 0,1 4-2 16,3 0-1-16,-2 1 0 0,-2 1 1 0,1-3 0 15,-1-1 0-15,-1-2 0 0,4 6 0 0,-3-3 0 16,2-1-1-16,-1 0 2 0,-2-2-1 0,-2 3-1 0,4 1 1 15,1 0 0-15,-1 0 1 0,-4-2 2 0,-3 4-3 0,7-3 0 0,4 5 0 16,-4-5-1-16,-2-1 1 0,3 3-1 16,-3-5-2-16,3 4 3 0,7-2-1 0,-6 1-1 0,0-3 1 15,8 6-3-15,-4-4 1 0,2-1 0 0,1 3 0 16,1-4 0-16,-6 4 1 0,7 1 0 0,-7-3 1 16,2-2 1-16,0 4-1 0,-2-1 0 0,2-1 2 15,-3 1 0-15,4-3-1 16,-2 3 0-16,2-1-1 0,-2-2 1 0,2 2 0 15,-1-2 0-15,4-5 0 0,1 3 1 0,-5 1 0 16,6-4 1-16,-3 0-2 0,5 0-1 0,0-4 3 16,-2 3 0-16,0-1-2 0,2 1 1 0,4 1 1 15,-9-4-1-15,8 3 3 0,-5 1-4 0,2 5 1 16,0-2-1-16,-2 2 1 0,-2-4 0 0,-1 4 1 16,4 1 1-16,-3-1 1 0,1 2 0 0,-2-1 1 0,-3 3 1 15,1-4 2-15,-3 3 0 0,4-3 3 0,-5 0-2 16,6 3-3-16,-7 3 3 0,4-6-4 0,2-1 0 0,-1 1 2 15,-3 0-4-15,-1 0-3 0,6 0 0 0,2-2 0 16,4-4 0-16,-6 4 0 0,5-1-1 0,1-2-2 16,1 5 3-16,2-3 1 0,-3 2 1 0,-4-3-1 15,-4 1 2-15,4 2 2 0,-2-2 3 0,-5 1-1 0,1-1 1 0,-1 3 3 0,-5-5-1 16,4 4 0-16,-3 1 0 0,1-5-2 0,-3 0-3 31,0 2 5-31,2 1-6 0,-4-4 0 0,-1 5-1 0,0-4 1 0,3 2-1 0,-8-4 0 0,6 6 1 31,-4-5-2-31,1-2 0 0,-1 0-1 0,3-2 3 0,-3-1-2 0,2-1 0 0,-2 1-2 0,5-2-1 16,-7-1 2 0,1-2-2-16,4 2 0 0,2-2 0 0,-6 1-2 15,6-3 1-15,-4 1 1 0,2-2 0 0,2 2 1 0,2 0 0 0,-6-1 0 16,-2 1 0-16,3 0 1 0,1-1 0 0,-1 3 2 16,-7-1-2-16,3 0 1 0,-3 0 2 0,0 1 3 15,8 2-2-15,-5-1-1 0,-3 1 3 0,3-1-3 16,3 3 1-16,-4-3 1 0,-1 3-3 0,1-2-1 15,-2-1 3-15,-2 2-5 0,1-2 2 0,-2-1-1 0,3 1 1 16,0 2-2-16,0-2 0 0,0-2 0 0,-5 0-1 0,5 2 1 16,3-3-2-16,-3-1 2 0,-5 3 1 0,1-4-1 15,-3 1 3-15,1 4 0 0,1-3 3 0,-3-2-2 16,-1 6 2-16,6-2-4 0,-5-1 1 0,3 2 3 16,-3 0-4-16,4-4 2 0,-4 6-1 0,2-1-1 15,-2-1 3-15,-7 1 0 16,12 1-1-16,-6 1 2 0,3 0-2 0,-2 0-2 15,3 0 1-15,-4 0 0 0,1 1-1 0,5 1-3 16,-4 0 0-16,-2 1 0 0,-1-2-3 0,4 2 2 16,0 1 2-16,1-1-4 0,-6 0 3 0,2 0 1 15,1 0 0-15,0 0 0 0,-3 0 0 0,0-1 0 0,0 3-1 16,3-4 2-16,-3 4-1 0,-2-7 0 0,2 5-1 16,2-1 1-16,-4-2-1 0,6 2-3 0,-4-6 2 0,-2 4-1 15,0-4-1-15,4 7 2 0,-1-5 2 0,1 2-3 16,-4-3 3-16,4 5 1 0,-4-2 0 0,2 1 0 0,-1 2 1 15,-1-4-1-15,-2 2-3 0,2 1 2 0,2 3 0 16,-3-2-2-16,4-2-2 0,-5 1-1 0,4 1-2 0,-2 2 0 16,-1-4-3-16,0 2 2 0,1 4-3 0,-3-9 1 15,-4 8 1 1,3-1 1-16,-1 1-1 0,-1 1 4 0,7-1 0 0,-9 3 0 16,3-1 2-16,-4 0 1 0,4 0-3 0,2 3 3 15,-4 0-3-15,-4-2 1 0,6 2 2 16,-4-1-2-16,-2 1 1 0,2-2 0 0,0 2-3 15,-3-1 0-15,-2-3-3 0,3 3-4 0,-2 1 1 0,-4 0 1 16,0 3-6-16,2 0 5 0,-1-1 4 0,-1-2-1 16,0 3 7-16,2-3 2 0,3 1-1 0,1-1 1 0,1-1 3 0,4 1 0 15,-5-2 0-15,2 4-2 0,7-2 2 0,-3 6-2 16,-1-4-1-16,-1 1 2 0,4 2-2 0,2 4 0 16,0-3 0-16,-2 2-1 0,-1-2 0 0,1-2 1 15,2 5-1-15,1 0 1 0,-1-1 0 0,-1-3 0 16,0 3 3-16,0 1-2 0,-1 1 1 0,2-2-2 15,-2 0 1-15,-3-1 0 0,2 4-1 0,-5-1 0 0,6-1 0 0,-1 2-3 16,-5-3 3-16,0 2-2 0,-2-1 2 0,5 0 0 16,-6-4-1-16,9 8 1 0,-6-5 1 0,-3-2-1 15,9 3 0-15,-2 2 0 0,5-1 0 0,-4-4 1 16,7 5-1-16,-9-8-2 0,5 7 2 0,5-2 0 16,-7-2-1-16,7-1 0 0,-6 2-2 0,4 1 1 0,-4-1 0 15,4 2 1 1,0-3-1-16,-3 1-1 0,4 0 3 0,-4 3-1 0,5-4 1 15,-1 4 0-15,1-2 0 0,-2 1 0 0,1-1 0 16,-1 1 0-16,3 1 0 0,-3-1 1 0,0 1-1 0,2-1 1 16,-1 0-1-16,-1 2 2 0,0-1 4 15,0 1-4-15,0 0 4 0,0 0 1 0,0 0-1 0,2 2 3 16,-4-2-1-16,2 1 2 0,0-1-4 16,-3 2 4-16,3 1-3 0,-1 0 0 0,2 0-1 0,-2 0 2 0,2 2-3 0,-1-3 5 15,0 4-2-15,0-6-2 0,0 6 4 0,2-6-5 16,-4 5 0-16,5 0 3 0,-1-4-7 0,-2 6 0 15,4-3-1-15,1 4 0 0,1-1 0 0,2 2-1 16,-3-3-1-16,1 1 1 0,-1 0-1 0,4 1 1 16,-7-3 1-16,4 1-3 0,1 1 1 0,-6-4 0 15,4 3 0-15,3-1 1 16,0 1-3-16,3-1-1 0,0 3-5 0,-2-5 0 16,-3 2-5-16,8-1-16 0,2 1-12 0,-3-2-6 15,7 0-24-15,-6 2 1 0,8 0-20 0</inkml:trace>
  <inkml:trace contextRef="#ctx0" brushRef="#br0" timeOffset="66597.95">3759 11774 6 0,'0'0'15'0,"0"0"0"0,2 2 2 15,-1-2-1-15,-1 0-2 0,5 1 3 0,-4 4-14 16,3-4-7-16,-3 6-2 0,4 1-18 0,1-1 1 16,-1 1-7-16</inkml:trace>
  <inkml:trace contextRef="#ctx0" brushRef="#br0" timeOffset="71008.57">597 11090 1 0,'-3'6'0'0,"-2"0"1"16,4 1 1-16,-1-3 4 0,1 3 0 16,-6-3-1-16,6 4 5 0,1-3 2 0,-3 1 0 15,1-1 3-15,-1-2 1 0,0 3 1 0,1 2 3 0,-1-2-1 16,0-2 3-16,-2 4 1 0,1-1 0 0,0 1-3 16,-2 0 2-16,1 0-3 0,-3-2 0 0,4 1-2 0,-4-1-4 0,3-3-2 15,0 2 1-15,-2-4-2 0,3 2-3 0,0-1-4 16,-1 0-2-16,3 2 6 0,-1-1-6 0,-1 1 0 15,2 0 1-15,0 1-2 0,1 0 4 0,-1-2 1 16,-2 0 0-16,4-3 3 0,-4-3 2 0,3 3 7 16,-1 0-1-16,2 0 0 0,0 0 7 0,-3 0-6 15,0 0 2-15,3 0 0 0,-2 5-5 0,2-5-5 0,0 0 4 0,0 1-12 16,0-1-1-16,0 0 1 0,0 2 0 16,0-2 1-16,0 1 2 0,2 4-2 0,1 0 2 0,-1-2 0 15,-1 2 2-15,1-1 0 0,-1-1 1 0,1 4-3 0,3-1 4 16,-4-3 0-16,2 2 2 0,-3 1-6 0,5 2 5 15,0 0-4-15,-2 3 2 0,2 0-1 0,-1-2-1 16,1 4-2-16,1-4-1 16,-1 2 0-16,3 0-1 0,-3 2 0 0,3-4-1 15,-2 4 1-15,2-4 1 0,-2 3-3 0,2 0 0 0,-2 1 0 16,2-2 0-16,-2 0 1 0,2 1-3 0,3-2 1 16,-4 2 0-16,2-1 2 0,0-1 0 0,-2-1-1 15,7 2 1-15,-5-1 0 0,4 1-1 0,-1-3 2 16,1 3-2-16,6-4 1 0,-3 3-1 0,-1-2-2 15,3 0 2-15,2-2-2 0,2 0 3 0,-6 0 0 0,6-1 0 0,-5 0 0 16,5 1 0-16,-3-1-1 0,2 0 0 0,-3 1 2 16,0-3-1-16,1 2 0 0,1-1 0 0,-4 0 0 15,3 0 3-15,0-1-1 0,-4 2 0 0,4 0-2 16,-2 0 0-16,-1 1 3 0,0-3-3 0,1 3 1 16,-1-1 0-16,-2 0 1 0,-1-2 2 0,4 3 0 15,-4-3 1-15,2 2-2 16,-1 1 2-16,1-2-1 0,-3-1-1 15,1 0 1-15,1 3-2 0,-1-4-2 0,-2 1-2 16,-4-3-1-16,3 0-2 0,1 1 4 0,0 1 1 16,-5-2-3-16,4 0 3 0,2 0 2 0,-1 0 0 0,2 0 4 15,-2 5-2-15,0-5 3 0,3 0-3 0,0 3 0 16,-3-3 1-16,2 0 2 0,2 1-1 0,-2-1 1 16,4 4-1-16,-4-1 0 0,0 3 1 0,5-4 0 0,0 1-2 0,2 1 1 15,-3 0-3-15,5-1 3 0,-3-3-2 0,5 0-3 16,1 1 0-16,0 1 1 0,-3 1-2 0,-3-1 0 15,5-2 0-15,-2 3 0 0,-3 0 0 0,3-3 3 0,-5 0 0 16,5-2-3-16,-5 1 1 0,4 1 0 0,-2 0-1 16,3-2 2-16,-2-1-2 0,1 3 0 0,-1-3 0 31,4 1 1-31,-1-1-1 0,2 2 2 0,-6-1-2 0,5-3 1 16,-7 4 0-16,4-1 0 0,4 1-1 0,-6-1 1 0,3 2-1 15,-2-2 0-15,5-1 1 0,-7 3 1 0,8-1 0 16,-2-1 2-16,-5 1 0 0,0 1-4 0,-2 0 3 0,2 4-1 15,-3-1-2-15,-1-3 3 0,4 4-2 0,-3-4 1 16,-2 6 0-16,2-3-2 0,0-1 1 0,-1-2 1 16,3 4 1-16,-6-1-1 0,2-1-1 0,0 1 0 0,1-1 2 0,-6-2 1 15,4 1-1-15,4 1 2 0,-8-2-1 16,7 1 1-16,1 1 0 0,-4 0 1 0,-4-1 1 16,12 4-1-16,-10-2 1 0,1-3 0 0,3 3 0 0,-4-1 2 15,0-2-1-15,3 1 0 0,-2 1 1 0,-4-2-2 16,8-2 0-16,-3 2-1 0,-2 0-2 0,6-1 1 15,-3 1-4-15,-1-3 4 0,2 1-2 0,0 2-2 0,0-3 1 0,-2 1-1 16,3-1-1-16,-7 0 5 0,7-2-5 0,-7 4 0 16,2-2 0-16,0-2 1 0,0 3 0 0,-1-1-1 15,-1 0 3-15,-1 3-1 0,1 0 0 0,-2-5-1 16,2 4 0-16,1 1-1 0,-4-2 0 0,3-1 2 16,-1 1-2-16,-2-2 0 0,4 1 1 0,-2 1 0 15,-2-4-1-15,3-1 0 16,-1 4 0-16,2-1 1 0,-1-1 0 0,-3-3-1 15,4 5-1-15,1-3 0 0,-2 2 1 16,-1-2-1-16,2 1-1 0,2 1 2 0,-2-3-1 0,2 4 1 16,-5-1 1-16,5 0 1 0,-1-2-1 0,0 1-1 15,2 2 0-15,-2-2-2 0,1 2 1 0,-2-1 1 16,6-1-1-16,-9 0 1 0,8 0 0 0,-6 2 0 16,2-1 0-16,-6 0 1 0,4 0 0 0,1 1 0 0,-4-1 0 0,3 0 0 0,2 1 0 15,2-2-1-15,-4 2 0 0,4 0 0 0,-7-1 0 16,7 0 1-16,-4 1-1 0,-1-1 0 0,0 1 2 0,-5 0-2 15,5-2 0-15,-3 2 2 0,4 0 1 0,-4 0-1 16,3-2 1-16,-4 1-3 0,4 0 0 16,2 1 4-16,-4-1-3 0,2 0 1 0,-3 0-1 0,2 0 1 15,-2 1 1-15,2-1 1 16,-3-1-2-16,-1 2-1 0,2 0 0 0,-2-2 2 16,-1 2-3-16,1-2 3 0,2 2-1 0,-1 0-1 15,0 0 0-15,2-2 2 0,-3 2-2 0,8 0 0 16,-8-1 0-16,5 0 2 0,-5-3 0 0,-1 4 1 15,2-1 1-15,1-1-2 0,-3 0 2 0,-1-3 0 16,-1 0 0-16,3 4-1 0,2-4-1 0,-3 0 1 16,-1 0-1-16,1-3 0 0,-2-2-1 0,3 4-1 0,-1-2 1 0,1-2 1 15,-2 2-2-15,1-1-3 0,-1-5 2 0,-1 4 0 16,2-1 0-16,-2-2 0 0,2 2 0 0,-2 0-1 16,1-5 1-16,2 2 2 0,-3 4 1 15,0-3-3-15,0 1 0 0,0-1 1 0,0-5-1 0,0 4 0 16,0 0 0-16,-3 1 0 0,3-1 0 0,0-1-1 15,-1 1 1-15,1 3 0 0,0 0 1 0,-2 1 2 0,2-1-2 0,0 2 1 16,-2-3-1-16,2 3 2 0,-1-1 0 0,-2 1-2 16,0-1 3-16,1 0-1 0,0 1-1 0,1-1 0 0,-2 2 0 15,-2-1-2-15,3 2 0 0,-1-1 3 0,0 0-1 16,-5-1-2-16,4-1 2 0,-3 2 1 0,3 0-1 16,-1 0 4-16,-3 0-2 0,3-2 2 0,-3 4-5 31,5-2 4-31,-6 0-2 0,1-2 2 0,3 4-1 0,-3-4-1 0,4 4 0 0,-1 1-3 15,-5-3 1-15,1 0 1 16,4 2-2-16,-4-4 0 0,6 2 3 0,-5 2-5 0,5-1 2 0,-7-2 0 16,4 4-1-16,1 0 2 0,1 2-2 0,-1 1 3 15,-3-1-3-15,0-1 1 0,2-1 2 0,4 0 1 16,-9 2 0-16,3 0 1 0,5 1-2 0,0-1-2 16,-6 3 2-16,2 0 1 0,-1-2-3 0,-4 2 1 0,12-2-1 0,-2-1 0 15,-7 3 0-15,3-2 2 0,2 0 0 0,-3 4-2 16,2-1 0-16,0-3 0 0,-3 5 1 0,2-4 0 15,1 0-1-15,-1 3 2 0,-3-2-2 0,9 0 2 16,-5 1-1-16,0-1-1 0,-3 1 1 0,0 2 0 16,8-1-1-16,-4-4 0 0,1 3 0 0,-7-2 0 15,2-1 0-15,8 5 2 16,-6-3-2-16,-2 0 2 0,-3-2 0 0,3 2-2 16,-1-2 0-16,4 4 1 0,-1-1-1 0,-7-3 0 15,10 4 0-15,-2-2-2 0,-3 1 2 0,5 0-1 16,-1 2 1-16,-3-3-1 0,1 3 0 0,1-1 1 15,1-1-2-15,-3 2 2 0,4-2 0 0,-2 1 0 16,-2-2-3-16,3 3 2 0,-2 0-2 0,3-3 4 16,-5 1-1-16,3 0-1 0,1 1 2 0,-3 1-1 0,6 0 3 0,-4-2-2 15,-3-1-1-15,7 3-1 0,-6 0 1 16,3 0-1-16,0-1-1 0,0-1 2 0,-1 2-2 0,2-3 2 16,-2 3-1-16,0 0 1 0,4 0 1 0,-4-2 0 15,0 1 1-15,2 1-2 0,-1 0 0 0,-1 0 0 16,2 1-1-16,0-1 3 0,-4 0-2 0,4 2 2 0,-2-1 2 15,1 1-2 1,1-2 0-16,-2 0 1 0,-1 0-2 0,2 0 0 0,-2 0 0 16,0 2-1-16,3-2 1 0,-5 1 0 0,3-1 0 15,-3 2 1-15,3-1 0 0,-1 2-2 0,1-3 2 16,-2 0-1-16,2 2-1 0,-1-2 1 0,1 0 2 0,-3 0-3 16,2 2 0-16,-2-2 0 0,3 0 0 0,2 0 0 15,-6 0 0-15,1 3 1 0,3-2 0 16,-3-1-1-16,3 0 4 0,-4 2-1 0,3-1-1 0,-4 1 0 0,5-2-2 0,-1 2 0 15,0-2 1-15,-2 1-2 0,0-1 1 0,2 3-2 16,-4-3 1-16,4 2 2 0,0-2-1 0,-2 2 0 16,2-1-1-16,-1-1 0 0,0 0 0 0,5 0 3 15,0 0-2-15,-4 2-1 0,1-1 1 0,2-1 2 16,-6 0-2-16,3 0 1 0,-1 0-1 0,4 2 0 16,-6-2 0-16,5 0 1 0,-3-2 0 0,2 2-2 0,5-1 2 0,-2-1-1 15,-2 1-1-15,-1-1 2 0,-5 0-1 16,9 2 1-16,-4-3 3 0,-3 3-5 0,0 0 3 0,1-1-1 15,5 1-1-15,-4 0 0 0,4 0 1 0,-6-2-4 16,2 0 3-16,0 1 0 0,1 1-2 0,5 0 2 16,-5-2 0-16,-1 1-1 0,3-2 0 0,-2 3 0 15,2 0 0-15,-2-2 0 16,2 0 1-16,-5 2 0 0,5-1 0 0,-3 1 0 16,1-2 0-16,2 1 0 0,-3-1 0 0,4 2 0 15,0-1 0-15,-5 1 0 0,3-2-1 0,1 2 0 16,-3-2 0-16,4 2 1 0,-1 0-1 0,2 0 1 15,-2 0-1-15,-1 0 1 0,3 0-1 0,-2 0 1 0,1 0-1 16,-1 0 2-16,-2 0-1 0,2 0 0 0,0 0-1 16,-3 0 1-16,3 0-1 0,1-1 0 0,-1 1-1 15,-3 0 2-15,2 0 0 0,1 0 0 0,-1 1 4 0,0-1-5 0,1 0 1 16,0 0 0-16,-3 0 0 0,3 0 0 0,-1 0-3 16,-2 0 3-16,3 0-2 0,0 0 2 0,-3 0 0 15,2 0 0-15,1 0-2 0,-1 0 2 0,-1 0-1 16,3 0 1-16,-1 2 0 0,-3-2-1 0,4 2 1 0,-2-2 0 15,-3 0 0-15,6 1 2 16,-7-1-1-16,5 0-1 0,0 0 0 0,-4 0 2 16,1 0-1-16,3 0 1 0,-3 0-2 0,2 0 1 15,-2 2 0-15,1-2 0 0,1 0 1 0,-3 1-2 16,3 1 0-16,-4-2 0 0,3 1-1 16,-6 1 1-16,6 0-2 0,-3 1 2 0,-1-2-2 0,-2 1 1 15,5 1 0-15,-2 0-1 0,0 0 1 0,-1-1 2 16,-2 1 0-16,4 0-2 0,-2 0-2 0,-1-3 3 0,4 0-1 0,-6 5 1 15,2-2-1-15,4 0-2 0,-1-1 3 0,-2 1 1 16,1-1 1-16,2 1-2 0,-4-2 1 0,6 1-2 16,1-2 2-16,-7 0 0 0,9 0 0 0,-7 0-1 15,5 0 0-15,-5 2 0 0,1-1 0 0,4-1-1 16,-5 0 0-16,5 0 0 0,-5 0 0 0,5 0 0 16,-5-1 1-16,4 1-1 0,2 0 1 0,-4 0 3 0,3-2-2 0,-4 2-1 15,0 0 0-15,-1 0 1 0,3 0-2 0,2 0 2 16,-7 0-1-16,1-2 0 0,1 2 1 0,-1 0-1 0,2 0-1 15,1 0 1-15,1 2 2 0,-1-2-2 0,1 0 0 16,-1 2 0-16,1-1-1 0,-1-1 3 0,0 0-2 16,-2 0 0-16,3 0 0 0,-4 2 0 0,6-2 0 15,-7 0 1-15,5 0-1 16,-1 0 2-16,1 1-2 0,-1-1-2 0,0 0 3 16,-2 0-1-16,3 0 0 0,-3 2 0 0,2-4-1 15,-2 1 1-15,2 1 0 0,-2-2 0 0,2 2 1 0,-2-1-1 16,0 1 0-16,2-4 0 0,-1 4 0 0,1 0 0 15,1-1 0-15,-2 1 0 0,2-2 0 0,-3 2 0 16,3 0 0-16,-3 0 0 0,4 0 0 16,-4 0 3-16,0 0-2 0,3 0-1 0,-3 0 0 0,2-1-1 0,-2 1 0 0,3 0 1 15,-4 0 0-15,3-3 0 0,-2 3 2 0,2 0-2 16,-2 0 2-16,-2 0-2 0,2 1-1 0,1-1 1 16,-3 2 0-16,2-1-2 0,-1-1 2 0,-4 0 0 15,4 0-1-15,1 2 2 0,0-2 0 0,-1 0-1 16,-2 0 0-16,3 1 1 0,-2-1-1 0,-2 0 0 15,4 0 0-15,-3 0 0 16,1 2 0-16,-1 0 0 0,-3-1-1 0,5-1 1 16,-1 2 3-16,2-1-4 0,-3-1 1 0,2 2 0 15,0 1 0-15,2 0 0 0,4-3 0 0,-8 2-4 16,3 1 4-16,4-2 0 0,-7 3 0 16,0-3 0-16,6 2 1 0,-8-1-1 0,2-1 0 0,2 3 1 15,-4-3-1-15,1 1 0 0,5-1 0 0,-2 4-3 16,-4-5 3-16,5 5-1 0,-1-4 1 0,0 1 0 0,-4 3 1 0,4-5-2 15,1 3 1-15,-3 1 1 0,1 0-1 0,-2-3-1 16,2 4-2-16,2 0 2 0,-4-4-2 0,1 2 1 16,0-1 1-16,-2-1-2 0,1 3 3 0,1 0-2 0,-2-2 1 15,2 1 1-15,0 0-1 0,2 3 2 0,-1-1-2 16,-1-2 1-16,0 1 0 0,3-4 2 0,-3 4-2 0,2-1 1 31,-2 1-1-31,1-4-1 0,1 3 2 0,-2-2-3 0,-3 4 2 0,4 0 0 16,-1-5-1-16,-1 0 0 0,1 4 1 0,0 1 0 15,1-2 0-15,-7 2 0 0,4-3 0 0,1 1-1 16,-4 1 0-16,3 1 2 0,1 0-1 0,-2-2 0 16,1 2-1-16,4 3-1 0,-1-4 0 0,-7 6 2 15,6-2-3-15,-2-2 2 0,-1 0-1 0,6 4 0 16,-9-3-1-16,4 0 1 0,1 1-1 0,4-5 0 0,-3 8 1 0,0-2-1 16,0-1 2-16,1 3-2 0,3-5 3 0,-3 2-2 15,2 3 1-15,-1 2 1 16,-1-4-4-16,-1 1 1 0,2 1 0 0,3-2 0 15,-5 2-1-15,1 0 1 0,2-1 0 0,-1-1-1 16,1 2 1-16,2 0 0 0,-4 0 0 0,4 2 1 16,-2-1 0-16,3 2-2 0,-2-1 2 0,-1 0 0 0,3-1 1 0,-3-1 1 0,3-1-1 0,1 1-1 15,-3 0 1-15,4-2 0 0,-3 2-1 0,1-5 1 16,2 7-3-16,-2-4 2 0,2 2 0 0,0-1 1 16,0-1-2-16,-2 1-1 0,2-1 1 0,2 1-1 15,-1-1 1-15,0 0 1 0,-2 1-2 0,4-1-2 16,-2-2 3-16,2 1-3 0,0-2 0 0,0 5 2 0,0-2-3 15,0-2 1 1,2 2 1-16,1-3-1 0,0 5-1 0,-1-3 2 16,-2 3-2-16,1-5 2 0,2 1-2 0,0 1 2 0,-1-4 1 15,0 6-2-15,-1-2 2 0,-1 1-1 0,2-6 0 16,1 4-2-16,-2-1-3 0,3 0-2 0,-1 4-2 0,-3-7-14 16,3 1-12-16,-2 1 0 0,4 1-21 0,-2-2-37 15,2-1-19-15,4 0 31 0,1-2 87 0,2-1-76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43:27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23402 5721 251 0,'-1'-3'-10'0,"1"0"6"16,-2 0-2-16,2 0 0 0,-1 0 6 0,-2-2-4 16,-1 0 4-16,3 2 0 0,-2-2 1 15,3 1 0-15,-3-1 0 0,-2 0 1 0,2 2 0 0,1-2 2 16,-3 2 2-16,-1-2-7 0,3 4 1 0,-5-2 1 0,5-1-4 0,-5 0-2 16,2 2-2-16,-1 1-1 0,1-3 1 0,-2 3 1 15,0-1 2-15,-1 2-4 0,-2 0 5 0,5 0 1 16,-5 2-1-16,1-1 2 0,-1 1 0 0,2 1 1 15,3-1-1-15,-5 2 0 0,-2 1 0 0,7-2-2 16,-5 5-1-16,0-1 2 0,-2 0-3 0,0 1-2 16,-1 2-1-16,6-1-2 15,5 1-1-15,-8-1-1 0,8 4-2 0,-3-4 2 16,6 4-1-16,0-4 1 0,5 2 0 0,-12 0 0 16,7-2 1-16,-1 1 5 0,-1-2-2 0,2-2 3 15,0 0 2-15,-1-1 0 0,1 0 3 0,3-5-2 16,-2 1 2-16,1 3 0 0,3-3-1 0,-13 5 1 0,8-6 0 15,0 2 0-15,-3 1 0 0,-1 0 0 0,1-1 1 16,0 1-1-16,2-3 0 0,4 0 0 0,-6 3 0 0,3 2 0 16,1-5 0-16,-1 5-1 0,2-2 1 0,7-2 0 0,-6 2 0 15</inkml:trace>
  <inkml:trace contextRef="#ctx0" brushRef="#br0" timeOffset="3793.7">23520 5625 223 0,'-6'2'16'0,"3"-2"-15"16,-2 1-5-16,2 3 9 0,0-3-9 0,3 4 1 16,2 0-1-16,-2 1 0 0,1 0 0 0,2-3 1 15,2 5 3-15,-5-1 0 0,3-3 3 0,-3 1 7 0,0-2-1 0,0 0 5 16,2 0 6-16,-1-1 6 0,-1 0 2 0,2-1-1 16,-1-1 6-16,4 0-5 0,-2 2 0 0,2-2-1 15,-2 0-5-15,2 0-1 0,-4-2-8 0,10 2 1 16,-6-1-3-16,3-1-1 0,3 0-2 0,-5 1 5 15,7 1-5-15,6-2 0 0,-5 2-2 0,-3-1 1 16,3-1-1-16,5 2-2 16,0 0-2-16,0 2 1 0,1 1-2 0,-4 0 2 15,8 0 2-15,-1 0-3 0,-2 4 3 0,-1-1-1 16,-4 0 0-16,4 2 3 0,-3 0-3 0,4 3 2 16,-5-2-1-16,-2 7-1 0,5-3 1 0,-2-1-1 15,-4 4 3-15,2 1 1 0,1 1 0 0,0 2-1 16,-2 0 1-16,0-1 1 0,0 3 1 0,-1 0-3 15,1 2 0-15,-1-2-1 0,1 0 1 0,-2 2-2 0,1-1 1 0,-4 4-4 16,4-3 1-16,-5 1 3 0,0 0-1 0,4 2-2 16,-4-2 1-16,0 0 1 0,-2 2 1 0,-1-1-2 15,-5 3 0-15,0-1 0 0,6 3 0 0,-10 3 2 16,0-1-2-16,0 3-1 0,-1 0 2 0,2 8-1 16,0-3 1-16,-2 6-2 0,-1-3-1 0,-4 5 1 0,5 0-2 15,-1 3 2 1,1-1-3-16,-2-2 0 0,2 6 1 0,-3 0-1 0,3 0 0 15,2 4 0-15,-3 0 0 0,3 1 0 0,0 0 1 16,-4 1-2-16,4-3 1 0,0-1 0 0,-2 1 0 16,4-1 0-16,-2-2 0 0,3 3 0 0,-4-4 0 0,3 5 1 15,-4-2-1-15,4 6 0 0,-1-3-2 0,0 1 3 16,1 2-1-16,-4 0 2 0,4 3-1 0,-1-3-2 16,-1-2 1-16,3 7 0 0,-2-2-1 0,2 1 2 0,-1-2 0 0,-2-1-1 15,1 1 0-15,0-1 0 0,1 1 0 0,-1-2 0 16,2-2 1-16,-1 1-1 0,-2-3 0 0,3 6 0 15,-4-2 3-15,3 0-2 0,-1 0 0 0,2 1-1 16,-1-6 0-16,1 0 1 0,0 4-2 0,0-4 1 16,0 0 0-16,3-1 1 0,-2 1 1 0,3 3-2 15,-1-2 3-15,-2-1-1 0,1 0 0 0,1-3 0 0,2 0 3 0,-4-3-5 16,2 0 4-16,-1 1 1 0,1-2-5 16,2 1 2-16,-4-2-1 0,3 3 3 0,-3-1-3 0,1 0 2 15,-2-1 0-15,3 0 0 0,-3 1 1 0,0-3 1 16,-3-3-2-16,1 7 0 0,2-4 0 0,-1 1-1 15,-1-1-1-15,0 0 0 0,1 0-1 0,1-1 2 16,-2 3-2-16,-1-4 0 16,2 2 3-16,-1-4-1 0,0 2 0 0,1 1-1 15,1-3 0-15,-3-1 3 0,0 3-2 0,1-1 0 16,0-5-1-16,-1 0 0 0,2 5 1 0,-2-4 0 16,-2-1 1-16,2 0 0 0,1-2 0 0,-1-3-1 15,-2 2 3-15,2 0-1 0,0-8 0 0,-3 3 4 0,2-5-1 16,0-3 0-16,-4-3 3 0,6 2-1 0,-4-5-2 15,3-2 2-15,0 0-3 0,0-3-1 0,-2-1 0 0,2 0-1 16,1-2-1-16,-1-2 3 0,0 0 2 0,0-2-2 16,0-1 3-16,1 0 3 0,-4-1-3 0,3-2 6 0,1-1-1 15,-3 1 2-15,-1 2-1 0,1-2-1 0,-3 0 1 0,4 0-2 16,-4 2-2-16,-2-2 4 0,3 3-5 0,-4-3-2 16,-1-1 4-16,0 6-5 0,-2-3 1 0,0 1-3 15,-1-1 2-15,-3 2-2 16,-1 1-1-16,-2 0 1 0,2 5 1 0,-6-4-2 15,3 1 3-15,0 1 1 0,2 1-1 16,-1 2 3-16,4-4 0 0,-7 6-2 0,1-4-4 0,5-1 4 16,-4 2-2-16,-3 2-2 0,0 0 1 0,-2-6-4 15,2 8 0-15,0-4-1 0,1-2 0 0,1 0-1 16,1 0-2-16,0-6-6 0,0 1-9 0,4-1 4 16,-2-4-11-16,4-1-36 0,4 0-25 0,-1-9-10 0,4-4-48 0,2-7 3 15,1-13-39-15</inkml:trace>
  <inkml:trace contextRef="#ctx0" brushRef="#br0" timeOffset="26600">19958 8987 291 0,'-4'-2'19'0,"4"1"-11"0,0 1-1 0,0-2 7 15,0 2-33-15,0-2 10 0,2 2-4 0,-2 0 10 16,0 0-6-16,0 0-2 0,0 0 18 0,0 0 5 16,0-4 3-16,-6 4-6 0,3 0 9 0,1-2 2 15,-3 2-3-15,1 0 2 0,0 0 1 0,4 0-6 16,-4 0 1-16,1 0-1 0,-1 0-7 0,3-1-1 0,-2-1 0 0,1 2-1 16,-1-2-2-16,0 2 1 0,0 0 0 15,1-1 3-15,-3 1 0 0,4-2 4 0,-1 2 0 0,1 0 1 16,-1 0 5-16,2 0-2 0,-1 0 0 0,-1 2-4 15,-6-1-1-15,7 1-4 0,1 0 0 0,0-1-1 16,-2 1-5-16,2-1-1 0,0 1 0 16,0-1 1-16,0 1-2 0,0-2 1 15,0 2 1-15,0-2 0 0,0 0 1 0,0 0 1 16,0 0-1-16,0 0 2 0,0 0 0 0,0 0 4 16,0 0-2-16,0 0-1 0,0 0 4 0,0 0 2 0,0-2 3 15,0 0-3-15,-2-4 3 0,2 3-4 0,0-2 0 16,0 2 3-16,0 0-4 0,0-2-3 0,-4 2 0 0,1 0-3 15,1-2-1-15,0 4 3 0,-1-2 0 0,-3-2 0 16,3 3 2-16,0 1 1 0,-4-1-1 0,1 2 2 0,0 0-1 16,1 0 0-1,-4 0-2-15,5 0 0 0,-2 2 0 0,1-1-4 0,-1 1 0 0,3 1 1 16,0-1-2-16,3 1 0 0,-2 0-3 0,-4-2 0 16,4 4 0-16,2-2 0 0,0 0 1 0,-1 2 0 15,-1-2 0-15,-2 2 0 0,4-2 6 0,1 2-3 16,-6-2 4-16,5 2 0 0,-3-2 2 0,3 2-4 15,3-1 1-15,-3-1 1 0,-1 2-3 0,1 0 2 16,6 0-3-16,-6-2 0 0,5 1-1 0,4 0 2 16,-9 0-3-16,5 1-1 0,3 0 0 0,-3-2 1 15,2 0-1-15,-3 2 2 0,-1-1 0 16,-3-2-1-16,1 3 1 0,4-2 4 0,-3 0 0 0,-1-1 1 16,1-1 2-16,1 1-1 0,2-2-1 0,-2 1 4 15,1-1-3-15,1 0 1 0,-2 0-2 0,-1 0 3 0,1-1-1 0,0 1 2 16,0-2 2-16,-1-1-2 0,0 3 3 0,-2-2-3 15,1 1 3-15,4-2-3 0,-2 1-1 0,-1 1 0 16,-2-1 1-16,1-1-3 0,1 1 1 0,4-1 0 16,-6 2-2-16,0-1 4 0,0-1-1 0,-3 1-1 15,3-1-1-15,-2 0 0 0,1 1-1 0,-2-1 4 16,1 2 0-16,-1-2-1 0,-3-1 2 0,2 4-2 0,-2-1 2 0,1-1 1 16,2-1-3-16,-6 2-3 0,4-1 1 0,-4-1-2 0,-2 3 0 15,3 0-4-15,0 0-2 0,2 0 1 16,-7 0-4-16,7 3-1 0,-5-1-3 15,1 1 1-15,6 0 0 0,-4-2 1 0,3 4 1 0,-6 0-4 16,11-2 5-16,-8 2-2 0,6-1 3 0,1 0-1 16,-2 0-1-16,3-1-1 0,1 1-2 15,4 0 2-15,-5-1-2 0,5 1 1 0,-5 0-1 16,6-2 0-16,5 1 2 0,-3 0 1 0,3-3 3 0,-3 2-3 16,4-2 3-16,-2 1 1 0,6-1-1 0,-5 0 3 15,1 0 0-15,1 0 0 0,-2 0 0 0,0 2 0 16,0 0 2-16,-2-1-2 0,2-1 2 15,-1 3-2-15,-1-3 1 0,-1 2 1 0,0-2 1 16,-2 0-2-16,2 0 2 0,0-2 1 0,-3 1 2 0,-1-2 1 0,3 3 1 0,-6-4 0 16,4 0-1-16,-4 0 1 0,4 1-1 0,-3-1 0 15,-1-1-4-15,2 0 2 0,-1-1-3 0,1 0 0 16,-1 1 1-16,-1-1-2 0,-1-2 0 0,0 1 0 16,2 3-1-16,-2-4 0 0,0 2 0 0,0 1 1 15,0 0 1-15,0 2-1 0,0 0 2 0,-2-2-2 16,2 2 2-16,-1 0-8 15,-4 1 0-15,3 1-16 0,1-1-16 0,-2 2 3 16,1 0-34-16,1 0-47 0,-4 2 35 0,3 2-4 16,-1 0 84-16</inkml:trace>
  <inkml:trace contextRef="#ctx0" brushRef="#br0" timeOffset="56058.49">24911 8381 173 0,'0'0'-46'0,"0"0"-1"0,1-1-32 0,-1 1 79 16,5 0 0-16,-3 0 0 0,9 0 0 0,-8 0 0 16,-3 0 0-16,3-2 0 0,-1 2 0 0,-1 0 0 15,1 0 0-15,-2 0 0 0,0 0 0 16,0 0 0-16,0 0 2 0,-5-2 0 0,5 1 10 16,3 1 4-16,-1 0-3 0,-2 0 11 0,0 0 0 15,3 0-2-15,-3 0 3 0,2 1-5 0,-1 1-4 16,-7-2-5-16,6 0 2 0,0 0-9 0,-5 0 6 15,4 0 1-15,1 0-1 0,0 0 5 0,0 0 3 0,0 0 0 16,0 2 3-16,6-2 0 0,-6 0-1 0,0 0 0 16,0 0 1-16,0 0-3 0,0 0 2 0,0 0-1 0,0 0 3 15,0-2 0-15,0-4-2 0,0 3 1 0,-5-1-1 16,4-2-2-16,-1 3-1 0,0-2-2 0,2 1-1 0,2-1-2 0,-2-3-5 16,0 2 1-16,2-1 0 0,1 1-5 15,-2-2 2-15,1 0-3 0,-2 0 1 0,0-1 1 16,-3 1-1-16,3 0 2 0,0 0-4 0,0-1 2 0,-3 1-2 15,1 0 1-15,0-1 0 16,1 1-1-16,-4 0-1 0,2 0 0 0,-2 0 1 16,0 0 0-16,2 2 1 0,2 0-2 0,-9 1 0 15,9 2 0-15,-4-2 0 0,-3 1 0 0,5 0-1 16,-6 4-2-16,1 0 0 0,0 0 1 0,0 2-1 16,2 0 1-16,-4 2-1 0,1 1 2 0,1 1-2 15,0-3 1-15,-1 4-2 0,4-1 1 0,-3 2-1 16,3 0-3-16,2 0 5 0,-2 0-4 0,4-1 1 0,-1 3 0 0,1-1 2 15,1-1 2-15,0 0 2 0,0 0 2 0,1 1 1 16,-1-1 2-16,3 2-1 0,-1-3 3 0,1 3-1 16,0 1-3-16,-1 0 2 0,-2 2-2 0,2-1-3 15,1 4-1-15,-3-2 1 0,3 2-2 0,-3 1 0 16,1-1 2-16,-1 4-2 0,2 1 2 0,-2 2 2 16,0 1-2-16,-2-1 2 0,2 1-1 0,-1 0 1 0,-4 2 1 0,4-4-3 15,-1 2 1-15,-1 0-1 0,1-2-1 0,-3 3 3 16,2 0-3-16,2 0 3 0,-2-3-6 0,-2 2 6 15,0-2-2-15,-1-2 2 0,1 1 0 0,-1-4-2 16,-2 0 2-16,0-1-2 0,2 0 1 0,-5-2 3 16,1 0-2-16,-2-3-3 0,4 0 0 0,-1-2 1 15,-4 1-1-15,0-2 0 16,1 0 0-16,-1-1-3 0,1-2 1 0,2-2 0 16,2-1 2-16,-7-1-3 0,2-1 2 0,2 0-1 15,0 0-2-15,2-3 2 0,-2 0-3 0,1 0 5 0,4 0-3 16,3-3-1-16,3 1 2 0,0-1-5 0,0-2 3 15,-3 0 2-15,3 0-6 0,0-1 4 0,4-2 0 16,-2 1-2-16,-2-1 5 0,6-1 1 0,2-1-2 0,5-1 1 16,-1 1-1-16,1-1 2 0,-1 0 1 0,1-2 0 15,4 2 0-15,-4-2 0 0,4-3-1 0,-4 1 4 0,-1-1-3 0,-1-3 3 16,2 0 2-16,-1 3-4 0,1-2 4 0,-2-1-2 16,3 8 3-16,-3-2 1 0,2-1-2 0,-2 6 2 15,0-5-2-15,1 4 0 0,-1 4 1 0,-3-5 3 16,2-2-5-16,1-1 5 0,-2 3-1 0,1-4-6 15,-1 6 2-15,0-8 2 16,-2 2-4-16,1 3-1 0,-1 1 0 0,0 2-2 16,-4-2 1-16,5 4 1 0,-4 0-1 0,4-1 1 15,-6 1 1-15,4-2 1 0,-3 3-2 0,-3-2 1 16,2 1-1-16,-2-2-2 0,3 0 2 0,-3 1-2 16,-1 3-3-16,1-4-10 0,0 3-5 0,1 0-1 15,-2 2-13-15,-1-1-44 0,2 1 61 0,0-2-27 16,0 2 42-16</inkml:trace>
  <inkml:trace contextRef="#ctx0" brushRef="#br0" timeOffset="58711.19">24552 5628 1 0,'8'-3'0'0,"-5"0"0"16,-3 3 0-16,5-3 0 0,0 1 0 16,-4 1 0-16,1 1 0 0,1 0 8 0,-1-2 2 0,2 2-2 0,-4 0 8 0,2 0 6 15,-2 0-3-15,0 0 6 0,0 0 1 0,0 0 1 16,0 0 3-16,0 0 0 0,0-1 1 0,1 1 4 0,-1 0 2 16,2 0-1-16,-2 0 4 0,0 0 0 0,0 0-1 15,0-2 1-15,0 2-3 0,0-1 5 0,0 1-1 0,0-2-1 16,-8-3 2-16,5 4-2 0,0-1 0 0,0-1 1 15,-4 1-5-15,4 1-9 16,-5-1-2-16,7 1 0 0,-2-1-11 16,3 2-5-16,-8-3-2 0,3 3 0 0,4-2-6 0,-3 1 1 15,1-1 1-15,-3-1-3 0,4 2 2 0,-2-1 2 16,1-1-2-16,3-2 4 0,-4 0-1 0,1-1 1 16,-3 3 0-16,4-3-1 0,-2-1 1 0,-3 0-4 15,1-3 2-15,-2 2 1 0,3-1-3 0,1 2-2 16,1 0 0-16,-2-1 0 0,-6 0 0 0,0-2 0 0,8 7-1 0,-4 0-3 15,-5-5 2-15,1 2 0 0,-5 0-1 0,11 1-1 16,-1 5-1-16,0 0-1 0,-5 0-1 16,-2 0 2-16,2 8-3 0,2-3 1 0,2 1-3 0,-7 5 4 15,2-3-1-15,-2 3-1 0,1-2-3 0,4 4 1 16,4-2-2-16,-6 3 1 0,3-1-2 16,2-1-2-16,6 1 0 0,-5-1 2 15,2 1 1-15,3-1 0 0,0 1 1 0,0-2 2 16,0-2 5-16,3 2-2 0,-3 1 4 0,5-3-1 15,-1 2 0-15,1-2 3 0,1 1 0 0,1 1 0 16,-1-3-1-16,-3 1-1 0,7-3 1 0,-9 4-1 16,1-2 2-16,9 1 0 0,-2-1-1 0,-4-2 0 15,7 2 1-15,-2-2 0 0,1 1-1 0,2-3 1 16,-1 1 0-16,-7 0 1 0,6-2 1 0,-3-1 1 0,1-2 0 16,1 1 1-16,-6 1 0 0,6-2 1 0,-1-3-1 15,4-4 2-15,-2 3 0 0,-5 0 1 0,2-2 1 0,4 0 1 16,-5 0 0-16,1-1 5 0,-2 1-1 0,0 0 1 15,-3-1 2-15,2-2-4 0,1 0 2 0,-4 1 0 0,1-2-4 16,3 1-2-16,-2 1-1 0,-4 0 0 0,0 0-3 16,1-1 2-16,-1 3 0 15,0-2-5-15,0 1 2 0,-1 1-3 0,-4-2 0 16,0 2 4-16,2-2-5 0,1 2 0 0,4-1-1 0,-2 1 2 16,-2 1 0-16,1-1 0 0,1 1-1 0,0 1 1 15,3 1 0-15,-3-2 0 0,-3 2-2 0,-3 0 0 16,6-1 0-16,0 3 2 0,0-2 0 0,-4 0-2 15,3 1 0-15,1 0 1 0,-2 1 3 0,2-1-2 16,0 2 0-16,-1 0-3 0,1-3 1 0,0 3 2 0,-3 0-3 0,3 0-1 16,-2 0-3-16,0 0 5 0,2 3-2 0,4 2 1 15,-1-2-2-15,-3 2 1 0,0 1 0 0,-3 0 1 16,1 1 1-16,2 1-3 0,-3-1 2 0,3 3 0 16,-10 1 3-16,10-2-1 0,0 1 0 0,0 2 1 15,-1 4 0-15,1-3-1 0,-2 2 0 0,1 1 1 16,2 1-3-16,-2 5 3 0,1-3-2 0,-2 3-1 0,0 2 3 0,-4 0 0 15,5-1-1-15,-4 4 1 0,-1 0-1 0,4-1 1 16,-3 3 0-16,-3-1 0 0,4 0 1 0,-7-1-1 16,0 4 0-16,1-4 0 0,4 2 1 0,-5-4 1 15,8 1 0-15,-5 0-1 0,3-1 1 0,-1 0-1 16,6-1 0-16,-3-2-1 0,0 0 0 0,-7-4 0 16,7 1 0-16,-5 0 0 15,3-5 0-15,1 1 0 0,-3-3 1 0,7 2 1 16,0-6-2-16,0 0 2 0,-1-2-2 0,2 4-22 15,-1-6-22-15,0 3-5 0,4-3-35 0,-4-4 3 16,7 0-34-16</inkml:trace>
  <inkml:trace contextRef="#ctx0" brushRef="#br0" timeOffset="60315.62">24422 10951 1 0,'-2'11'0'15,"4"0"0"-15,-2-1 0 0,0 2 0 0,0 2 0 16,0-3 0-16,0-1 0 0,-2-1 0 0,2-1 0 0,-5-1 0 0,5 0 0 16,-1-2 17-16,1 0-2 0,0 0 3 15,0 1 14-15,0-3 3 0,0 2 4 0,-2-1 3 0,5-2 2 0,-4 0 0 16,1 1 3-16,0-2-2 0,0-1 1 0,0 0-7 16,0 0-1-16,-3 0 2 0,3 0-9 0,0 0-8 15,0 0 1-15,-2-1-5 0,1-1-6 0,-6-3 2 16,14 4-3-1,-7 1 2-15,0 0 2 0,0 0-1 0,-8-2-3 0,6 1 1 16,2 1-2-16,-9 0-4 0,1 0 0 0,8 1-4 16,0-1-3-16,-3 0 1 0,11 0-1 0,-4 0 1 15,1-1 0-15,-2 1 2 0,-3 0-3 0,2-5 4 16,-2 5-2-16,1-2 1 0,-4 1 0 16,3-1-1-16,0-1 1 0,3-2 1 0,4 1 3 0,-6-1-2 15,1 0 2-15,2-1 3 0,3-2-4 0,-9 0 4 0,2-1-2 0,3-2-3 16,-1 0 2-16,9-2-1 0,-10-1-3 0,6 0 0 15,-1 0 0-15,-3 0-3 0,3-2 1 0,-2 3 0 16,0-1-1-16,-4-2 1 0,7 2-1 0,-3 2 0 16,3-3 0-16,-1 1 0 0,3 0 0 0,-9-3-1 15,0 0 1-15,8 1 0 0,-6 0-1 0,-1 2-2 16,1-2 1-16,-2 2-2 0,2 1-2 0,-2-1 1 0,3 3-1 0,0 2 0 16,-6-2 1-16,-2-2 2 0,2 5 0 0,1 1-1 15,-2 2 1-15,-3-1-3 0,-2 2 0 0,-2 0 1 16,-2 4-5-16,2 0-1 0,-1 0-1 0,-4 1-1 15,2 4-1-15,1 0 3 0,1-1-5 0,-4 6 2 0,3-7 0 16,-1 3 1-16,0 2-1 0,3 0 1 0,-6 5-1 16,4-1 0-1,4 5 4-15,-1-4-1 0,5 9 0 0,-4-3 0 16,0 1 2-16,2 1-1 0,3-4 0 0,-1 7 0 16,3-5 5-16,-2 3-2 0,0-5 1 0,4 2 2 0,0 0 2 15,4-2-2-15,2 0 3 0,-3-1 1 0,3 0 0 16,1-4 0-16,0 1 1 0,0-2 1 0,2-3 0 15,4 0 0-15,-2-4 2 0,0 1 0 0,3-2 1 0,2-1 3 16,-2-2 0-16,2 0-1 0,-2 0 1 0,5-3 0 0,-2-2 0 0,3-1 1 16,-6-2-4-16,1-2 3 0,7-1 0 0,-3-1 0 15,-1-2-1-15,-3-1-3 0,-1 1 1 0,1-1-2 16,1-1 2-16,1 2-2 0,-6-2-1 0,4 0 0 16,-4-3 2-16,1 2-2 0,-4-2 1 0,2 2-2 15,-1-2 3-15,-4 3-3 0,3-1 0 0,-4 1 2 16,-2 0-1-16,-1 2 1 15,1 2 1-15,1 1 0 0,-3 3-2 0,0-3 5 16,-3 3-2-16,1 3 0 0,1 2 2 0,-1 2-3 16,-1-7 2-16,-3 3-3 0,3 3-2 0,0 1 4 15,-4 1-9-15,3 0-2 0,0 0 2 0,-2 1 1 16,3 6-2-16,-2 1-1 0,-1-4-2 0,4 7 7 16,-5-3-5-16,2 2 4 0,0-1-2 0,0 4 0 15,1-1 3-15,-4 1 0 0,5 3-2 0,-5-5 3 0,5 4 0 0,-1 3 1 16,1-1-1-16,-3-1-2 0,3 1 2 0,1 2-1 15,-2 0 1-15,2 1-2 0,-1 2-1 0,1 0-2 16,2 2-1-16,0 1 2 0,-1-2-3 0,-1 4-4 16,2 0-4-16,-3 3-3 0,0 3-6 0,1-3-16 15,-1 4 1-15,-8 3-1 0,6 0-17 0,-1 6 0 16,1-1 45-16,-4-1-19 0,1-3 19 0,-4 1 3 0,-1-3 3 0,7-3 6 16,-2 0 1-16,-2-3 0 0,-2-3-1 0,9 0-1 15,-2-2-3-15,-3 2-26 0,5-2 30 0,1-3-11 0,-7 2 11 16</inkml:trace>
  <inkml:trace contextRef="#ctx0" brushRef="#br0" timeOffset="92292.32">5142 8335 149 0,'-2'0'-27'0,"0"0"-3"0,2 0-18 15,-1 0 46-15,-2 0 1 0,1 2-6 0,2-2 5 16,0 0 2-16,0 0 0 0,0 0 4 0,0 0 0 16,0 0 22-16,0 0-4 0,0 0 7 0,-6-3-2 15,4 1 7-15,-1 2-3 0,3 0 3 0,0 0 2 16,0 0-4-16,0 0 5 0,-1 0 1 0,1 0-7 15,0 0-1-15,-2-1-2 0,2 1-7 0,0-2-7 0,0 2-3 16,0-1 2-16,0 1-8 0,-3-5 1 0,4 3-1 0,4 2 0 16,-2-1 3-16,-1-1-1 0,-1-1 5 0,4 1-2 15,0 1 2-15,-2-1-2 0,-1 1 3 0,-1-1-2 16,1 1 1-16,2-1 0 0,-2 0-2 16,0-1-2-16,-1 2 3 0,-1-2-6 0,2 1 1 0,-1-1-1 15,1 0-4-15,3-2 2 0,-2 3-3 0,-2-1 2 0,3-1 0 0,2-1-1 16,-3-1 2-16,3 1-2 0,-1 0 0 0,-2-1-2 15,5 1 2-15,-3-1 0 0,4 3-1 0,-4-2 0 16,3 0 0-16,1 2-1 0,-4 0 0 0,3 1 2 0,-4 1-2 16,6-1 0-16,-4 1 0 0,2-1 1 0,-2 1-2 15,4-1 2-15,1 0 0 0,-2-1-2 0,1 2 2 16,-1-2-1 0,2-1 0-16,0 3 1 0,0-2 1 0,0 1-1 15,-1 0 0-15,-1 2 2 0,2 0-2 0,0-1 2 16,-3 1-2-16,5 0 1 0,-4-3 1 0,2 3-2 0,2-2 0 15,-1 2 0-15,4-1 1 0,-7-4 0 0,5 3 0 0,4-1-1 16,-1 3 0-16,-3-1-1 0,0-1 0 0,1-1 1 16,-3 0 0-16,4 1 0 0,-2 1 1 0,2-1 2 15,-2 0-3-15,3 2 4 0,-3 0-1 0,0-1 3 0,4-1-1 0,1 4-1 16,-5-4 4-16,2 2-1 0,2-1 2 0,-3-2-2 16,0-1 0-16,3 3-3 0,-1 1 0 0,-1-2 2 15,-1 2-3-15,4 0 0 0,-3-1-3 0,3 1 1 16,-2 0-1-16,-1 0 1 0,3 0 1 0,-2 0 0 15,4-2 1-15,-4-3-3 0,0 5 4 0,-3 0-2 16,7-1 0-16,-9 1 0 16,1 0 0-16,-1 0-1 0,0 0 1 0,-8 0 2 15,10 0 0-15,-1-6-2 0,-2 4 1 0,8 0 0 16,1 1-2-16,-4-1 3 0,3-1-2 0,4 2 2 16,-7-3 0-16,6 4 0 0,-6-3 2 0,1-1-2 15,2-3 1-15,-3 3-1 0,4 2-2 0,-2-3 0 16,-1 1 4-16,3 0-6 0,-2 1 2 0,4 0-2 15,-5 0-1-15,3-2 2 0,-2 2-2 0,2 3 2 0,-2 0-4 16,4-3 3-16,-7 3 1 0,-1 3-2 0,5 0 1 0,-3 0 2 16,-3 1-2-16,2-6 2 0,-2 5 0 0,1 2-2 15,-3-5 1-15,11 0 1 0,-8 0-2 0,-4 1 4 16,5 3-2-16,1 2-1 0,-3-6-1 0,-1 1 0 16,9 4-1-16,-7 3 1 0,2-6 1 0,6-1-3 0,-5-1 1 0,5 3 0 31,5 4 2-31,-4-4-1 0,-2 0 0 0,-1 0 0 0,5 3-1 15,-1-1 0-15,-4 1-1 0,1-3 3 0,1 1-1 16,-3-1-1-16,3 3 1 0,-5-3 0 0,4 3 0 16,-3-1 2-16,1 1-2 0,-4 1 1 0,-1-1 0 15,3 0 0-15,-6 2 1 0,2-3-2 0,-2 0-3 0,0 3 2 16,1-4-4-16,-2 1-5 0,-4 0-4 0,0 1-2 16,2-3-8-16,0 3-29 0,-5-1-18 0,-1 1-9 0,2 1-39 0,-2 1 3 15,1 1-35-15</inkml:trace>
  <inkml:trace contextRef="#ctx0" brushRef="#br0" timeOffset="93580.08">10254 8225 558 0,'-10'-4'10'0,"-1"-1"-18"16,7 0-1-16,-3 2-32 0,6 0-1 0,-7 0 0 0,0 0-29 15,3 0 37-15,2 1-1 0,-3 0-5 16,-4 1 41-16,1-1 10 0,0-1 6 0,2-3 2 16,-1 6 8-16,2-5-10 0,-2 3 0 0,4-1 4 0,0 0-12 15,-3-2-4-15,7 2-3 0,-8 2 1 0,5-2-4 0,1-1 1 0,2 0-2 16,-3 1-2-16,-2-2 3 0,5 2 1 0,-5 0 4 0,5-4-3 16,0 1 5-16,0 1 7 0,-1 1 1 0,1 0-1 15,0 0 5-15,0 1 0 0,0 3-4 16,0 0 3-16,0 0-5 0,0 0-5 0,0 0-1 15,0-2 3-15,0 2-8 0,3-2 0 0,0 1 1 0,3 1-2 16,-1 0 0-16,5 3 0 16,-3 0-1-16,-2 2 0 0,8-2-2 0,-4 3 3 15,5-3-1-15,-3 2 1 0,-3-2 0 0,3 0 0 16,0 1 1-16,5-3 3 0,-2-1-2 0,3 2 8 16,-1 1 1-16,0-3-4 0,6 0 9 0,-6 0 1 15,9 0-2-15,-5-2 4 0,1 2-2 0,-4-1-1 16,0-1-1-16,-1 1 0 0,4-1-1 0,-2 0-5 15,-2-1 2-15,2 0-1 0,-3 3-3 0,2-1-1 0,0-1-1 16,0-1-1-16,-1 3 0 0,3 0 1 0,-3-2-1 16,0 2-1-16,2 0 1 0,0 3 0 0,-4-1 1 15,2 3-1-15,1-4 0 0,-3 2 3 0,0 2 1 0,5-2 2 16,2 0 1-16,-9-1 1 0,4 1 3 0,-2 0 2 16,-3 0 0-16,2 2 0 0,-1-2-2 0,1-1 3 15,-2 1-4-15,6 0-3 16,-6-3 2-16,8 3-2 0,-2-3-3 0,7 2 1 15,-7-2-2-15,4 1 2 0,-6-1-1 0,7 2-2 16,5 3 1-16,-10-5 1 0,7 3-2 0,-2-2 2 0,-2 3-1 16,2-1 1-16,1-3 2 0,-5 1-2 0,3-1 0 15,1 0-1-15,-5 0-2 0,0 0 3 0,2 0-2 16,-3 0-1-16,1 0 3 0,1 0-3 0,-3 0 3 0,-2 0-1 16,1 2-2-16,3-2 1 0,1 2 0 0,-6-2 0 0,1 3 1 0,-1-2 0 15,4 1 0-15,0-2 0 0,4 1 0 0,-4 3-1 16,-2-3-3-16,7 1 3 0,-1-1-3 0,1-1-1 15,-4 0-1-15,5 2 0 0,-9-2 0 0,4 0 0 16,2 0 0-16,-2 0 0 0,-3 0 0 0,8 0 1 16,-9-2 1-16,4 2-2 0,2-1 1 0,-3-1-1 15,-4 1 2-15,4-1 0 16,-2 0 0-16,3-1-2 0,-1 2 2 0,-2-2-1 16,1 1-1-16,0 2-1 0,4-2 0 0,-3 2 2 15,0 0-1-15,4 2 1 0,-6-2-2 0,3 2 0 16,1-1 1-16,-1 1 2 0,-1-2-2 0,4 3 0 15,-2-2 1-15,0 1 0 0,0 0 1 0,-1-1 0 16,4 2 0-16,-1 0-1 0,-6 1 2 0,-1-3 0 16,1 2 0-16,-3-3-2 0,3 3 2 0,0-1 1 0,-3 1-1 0,-5-1 3 15,7 1-1-15,0-2 1 0,-2 3 4 0,1-1-4 16,-4 0 2-16,-3-2-2 0,3 3-1 0,-4-3-2 16,0 2-1-16,0-1-3 0,-1 1-1 0,-1-1-2 15,0 1-5-15,1 0-2 0,0-2-5 0,-2 3-33 16,-2-3-18-16,-5 1-7 0,4 1-45 0,-1-2 2 15,-3 1-34-15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45:50.0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3633 10160 104 0,'10'0'5'0,"-1"0"-4"0,4 2-4 0,-4-4-22 0,4 2 28 16,1 0-1-16,3-1-1 0,-1 1 7 0,0-2-3 15,-2 2 3-15,3 0 12 0,-1 0 3 0,-4 0 0 16,1 2 14-16,-2-2-4 0,-3 3 2 0,0 0 2 15,1 0-4-15,-3 0-2 0,1 2-6 0,-4 0-1 16,2-1-3-16,1 3-7 0,-5-3 1 0,4 1-4 0,1 0-6 0,-2 1-2 16,-3-3-1-16,5 2 2 0,-4 0-3 0,1-2 1 15,0 0 1-15,2 0-3 0,0 0 3 0,-4-1 0 16,6-1 6-16,-3 2-6 0,-1-3 4 0,7 2-1 16,-5 0 0-16,2-1 1 0,3-1-2 0,-2 2 1 15,3-1-4-15,0 1 2 0,3 1-2 0,-3-1 1 16,3-1 0-16,0 1-3 0,0-1 0 0,7 1 0 0,-4 1-1 0,4-3 2 15,-4 2-1-15,5-2 0 0,2 1 0 0,-4-1-1 16,5 0 1-16,-1-3 0 0,-1 1 0 16,3-1 0-16,-1 0 0 0,0 0 0 0,-2-2 0 0,3 2 2 15,-3-2-2-15,-1-1 0 0,0 0 0 0,3 0 0 16,-3-2 0-16,-1 0-1 0,-1-2 1 16,-1 1 0-16,2-2-2 0,1 3 1 15,-5-3-5-15,5 2 4 0,-3-4-3 0,-7 5-9 16,9-1-2-16,-7-2-2 0,2 1-10 0,-2-2-15 0,0 4-13 15,-1-2-2-15,4 1-22 0,0-4 2 0,1 6-19 16</inkml:trace>
  <inkml:trace contextRef="#ctx0" brushRef="#br0" timeOffset="686.36">4516 9396 423 0,'0'0'15'16,"0"3"-5"-16,3-2-10 0,1 6 9 0,0-3-13 0,5 6 2 16,-4-5-5-16,4 4 3 0,-1-1 0 0,0 1 3 15,1-1 1-15,-4 2 1 0,3-4 3 0,-3 2 11 16,1 1 3-16,-1-4-1 0,-1 4 12 0,3-1-6 0,-6 2 2 0,9-4 2 15,-7 3-7-15,2-2-6 0,2 2-5 0,-3-1 1 16,5 0-7-16,-4 1 0 0,4-2-1 0,-6 4-2 16,8-4 0-16,0 4 0 0,2-3 0 0,0 0 2 15,-4 0-2-15,0 0 1 0,4 0 1 0,7 0-2 16,-7-1 1-16,-2-2 0 0,2 3 1 0,-1 0-1 0,2-2-1 16,4 2 0-1,-6 0 2-15,-1-2-1 0,2 2-1 0,-2 0 0 16,1 0-2-16,-1 1 2 0,4-2 0 0,-9-1 1 0,11 0-2 15,-6 0 1-15,-3 2 3 0,6 0-3 0,2-3 4 16,-8 1-1-16,1 0-2 0,2-1 1 0,-9 3 5 16,4-3-7-16,-1 1 4 0,-2-4-3 0,-3 6 0 0,2-1 0 15,-1 0-3-15,-1-1 2 0,0 0-3 0,0 2 2 16,0 2 1-16,0 2 0 0,-3-1 1 0,1-3 4 0,1 5 0 16,-5-1-1-16,1 4 1 0,-3 3-2 0,-5-5 1 0,4 5-3 15,-2 1 2-15,-6 5-3 0,1 4-2 0,-3-1-1 16,-3 4 2-16,-2-3-2 0,6 8 0 0,-3-3 3 15,-4 1-3-15,-2-2 2 0,2 0 1 0,0 1 0 16,1-1 1-16,1 1-1 0,1 0 0 0,-4-1-15 16,3 0-9-16,1-1 3 15,3 1-21-15,-1 1-27 0,2-1 52 0,-1-3-31 16,4-3 48-16</inkml:trace>
  <inkml:trace contextRef="#ctx0" brushRef="#br0" timeOffset="1920.82">13686 9875 476 0,'-1'-6'-4'0,"-7"5"-29"0,5-3 0 0,-4-3-29 15,2 3-1-15,-4 3 4 0,6-1-25 0,-2 1 39 16,-4 1 2-16,-2-2 13 0,0 2 47 0,6 5 41 0,-6-5-6 0,-2 0-8 16,2 1 43-16,-1 3-33 0,2-4 25 0,6 0-28 15,-6 0-20-15,-1-4-8 0,8 4 1 0,0 0-1 16,-5 0-5-16,5-1 5 0,1 2 0 0,2 1-3 15,-3 0 7-15,3-2-3 0,-8 0 0 0,7 0 4 16,-2 0-3-16,-4 3-1 16,6-2-2-16,1-1-1 0,-2 0 0 0,2 2-5 15,0 1-1-15,0 0-2 0,0-3-6 0,0 0 1 16,0 0 1-16,2 8-1 0,-1-5 0 0,-2-3 3 16,1 0-2-16,0 3 5 0,9 4-1 0,-6-1 1 15,2-3-3-15,-2 0 1 0,2 2-2 0,3 1-4 0,-5-1-1 16,8 1 0-16,-5-3-5 0,5 7 0 0,2-4 0 15,-2 0-2-15,6 1-1 0,4-1 2 0,5 0-1 16,-13 0 1-16,3 1 0 0,3-2-1 0,-4-2 1 0,4 1-1 0,2 3 0 0,-4-3 1 16,2 4-2-16,1-6 1 0,5 4-1 0,-3-3 0 15,4 4 1-15,0-1 0 0,-2 0 0 0,1 0 1 16,0 1 0-16,0 2 3 0,2-4 1 0,-2 1-7 16,0 0 3-16,2 1 0 0,-3-3-1 0,3 1-1 15,2 0-3-15,1-2 0 0,-3 0 0 0,0 2-1 16,1-2-4-16,-1-1 1 15,1-1-2-15,-4 2 4 0,-2 0-4 0,-5 1 3 16,5-1 3-16,-5 0-3 0,1 0 0 0,-4 0-2 16,-3 0-3-16,-3 1-15 0,1-1-10 0,-1 0-1 15,-3-2-22-15,-5-1-19 0,0 0-9 0,0 0 11 16,0 0 79-16,0 0-61 0</inkml:trace>
  <inkml:trace contextRef="#ctx0" brushRef="#br0" timeOffset="2738.54">14133 9204 811 0,'-2'0'-36'0,"4"0"-30"0,-1 4 0 0,-1-4-14 16,2 5 8-16,-2-2 0 0,2 4-8 0,-2-1 76 16,0 2 9-16,1 0 2 0,-2-7 82 0,-1 6-13 15,2-1 6-15,0 0 9 0,2 4-18 0,-2-4-15 16,0 0-7-16,1-4-5 0,4 6-15 0,-4-4-3 15,1 1-2-15,0 0 1 0,-1-5-3 0,5 8 1 0,1-8 3 16,-6 9-4-16,7-3 4 0,-5 7-6 0,2-5-2 0,4 0 1 16,-2 3-8-16,-3-4-6 0,4 8 0 0,0-3-2 15,3 1-5-15,3-4-2 0,1 5 1 0,2 1 1 16,0-1 0-16,4-2-2 0,-4 1 0 0,8 1 1 0,-3 2 0 0,0 0-2 16,3-2 1-16,-4 3-2 0,2-1 2 0,-2 1 0 15,1 0 2-15,1 1-3 0,-4-3 3 0,2 3 0 16,-1-3 0-16,-1 1 0 15,0 0 1-15,-2 1-1 0,2-1 0 16,0 0 1-16,-5-2 0 0,3-2 1 0,-1 1-1 0,-5-2-1 16,5 2 2-16,-7-2 0 0,2 0 2 0,-1-4-4 15,1 3 3-15,-5-1-1 0,3 2 2 0,1-1 0 16,-7-6 0-16,2 3 0 0,-2-4 0 0,0 2 3 16,-1-1 0-16,-4-1-2 0,2 1-1 0,0-4 0 15,0 4-1-15,0 1 1 0,0 3-1 0,-1-5-3 0,-4 0 1 0,3 2 2 16,-2-4-1-16,0 6 2 0,0-1-1 0,0-4-1 15,0 2 0-15,-1-2 3 0,3 1-3 0,-1 0-1 16,-1 0-1-16,-3-3 5 0,6 0-2 0,-2 0-3 16,-4 0 1-16,4 2-1 0,-5 0 0 0,4-1 0 15,2 4 1-15,-6 0-6 0,3-2 4 0,-1 5 1 16,0-4 0-16,3 1-3 16,-7 0 1-16,2 3-2 0,4-1-1 0,-7 4 4 15,1 0-4-15,2 0 2 0,-3 7-3 0,-1 1 0 16,1 1 0-16,-3 2 0 0,1 3 2 0,-1 0-1 15,-2 4-1-15,-3-1 2 0,4 0 0 0,-9 5 1 16,5-1 1-16,0-1 1 0,3 4-4 0,-6 1 5 0,2 2-3 16,0 0 0-16,-1 1 2 0,2-4-3 0,3 7 2 15,-4-1 1-15,4-2 1 0,5-1 1 0,-1-2 1 0,-1-1-2 16,-1-1 0-16,6 3 1 0,0-6-2 0,-6-1-2 0,3-3-8 16,0-2-3-16,2 0-5 0,-4-5-32 0,7 1-20 15,-4-5-6-15,9-2-46 0,1 3 3 0,0-4-29 16</inkml:trace>
  <inkml:trace contextRef="#ctx0" brushRef="#br0" timeOffset="17671.84">7007 3961 222 0,'0'-1'15'0,"2"-3"-19"0,-2 4 4 0,3-1-8 0,-2-1 5 16,7-4 2-16,-8 3-7 0,3 0 5 0,4 0 0 16,-4 1 4-16,-1 0 0 0,-1-1 5 0,2 3 6 15,0-1 15-15,-1-2 8 0,1 3-6 0,-3-4 21 0,-1-2-6 16,1 0 4-16,-2 1 0 0,-3-1-4 0,1 1-10 16,0 0-2-16,-2-2-3 0,4 3-9 0,-1 0-2 15,2-1-2-15,-9 0 1 0,7 0-4 0,0-1-2 16,3-2 0-16,-6 2 2 0,3 0-2 0,-4-1 2 15,3 3-3-15,5-6-4 0,-10 2 3 0,7 4-2 16,-1-4-4-16,-5 2 3 16,3-1-6-16,5-1-1 0,0 1 1 0,-9-1 2 15,14-2-1-15,-13 1-2 0,5-1 4 0,-5 1-3 16,3-2 0-16,-9 0 4 0,5 1-3 0,-4-2 1 16,0 4 2-16,4-3-1 0,-4 0 1 0,7-2-1 15,-5 4 0-15,9-2 1 0,-7 2 0 0,0-1-1 16,-1 2 1-16,-1 0-3 0,2 1 0 0,-4 0 2 15,2 1-3-15,-5 0 0 0,4-2 0 0,1 1-1 0,0 1 1 0,3 1 0 16,-3 2 0-16,1-3 0 0,-2 3 0 0,2 0 0 16,-1 0 0-16,2 1 0 0,0 2 2 0,-4 0-2 15,0-2 3-15,1 4-2 0,-2 0-1 0,-1 1 0 16,1 1-1-16,-3 3 1 0,3-3 0 0,-2 3 0 0,-1-1 0 16,0 2-1-16,-1 0 1 0,-1 1 0 0,0 1 0 15,-3-1 0 1,2 1 0-16,-2-1 0 0,0 2-2 0,6 0 0 15,-4 2 0-15,1-2 2 0,3 1-3 0,-3 2 0 0,2 0 0 16,-2 1 1-16,5 2 0 0,-5-1 0 0,-1-1-1 16,2 4-1-16,-1 0-1 0,2-2 3 0,5 5-4 0,-1 2 3 15,0 0-1-15,1-1 0 0,1 2 1 0,0 1-1 16,6-1 2-16,-3 0 1 0,-1-5-1 0,-1 2 2 16,-2 2-2-16,4 0 1 0,2 1 1 0,-2 0 0 0,1 0 0 0,-2 2-2 15,4 0 1-15,-3-2 0 0,4-2 1 0,-1 2 1 16,2 1 0-16,1-3-4 0,-1 4 2 0,0-2 3 15,1 2-5-15,1 0 1 0,-1 1 0 0,2-1-3 16,0 4 4-16,0-1-2 0,2-3 0 0,1-2 2 16,2 2-2-16,-2 3-1 0,2-2 3 0,2 0-6 15,-3-6 2-15,5 5 3 16,-1-2-3-16,-2 3 1 0,5-2-2 0,-5-6 4 16,5 2 4-16,2 0 1 0,0-1 4 0,1 1-5 15,2-4 1-15,2 1 2 0,-2-3-5 0,6-2 0 16,-8-3-1-16,2-5-1 0,4 1-1 0,6-4 1 15,-1-3-1-15,-6 0 3 0,4-2-1 0,2-1 1 16,1-2 0-16,2-1-2 0,-3 0 2 0,-4-2 0 16,1-1 2-16,-2-1 1 0,2-4 0 0,-5 3 0 0,4-2 4 0,-4-2-3 15,4-1 4-15,-4-1-2 0,2-4-2 0,-2 1 1 16,0-1-2-16,2 2 0 0,-3-3 1 0,1-1-3 16,2-1 0-16,-5 2 0 0,0 0 1 0,-1 0 1 15,1-3-1-15,5 0 0 0,-3 1-1 0,-4 1 1 0,-2-4 0 16,-1 2 1-16,2-2-3 0,2-1 1 0,-4 3 0 15,-1-5 0-15,0 1 0 0,-2 1-1 0,1 0 0 0,2-1-3 16,2-1 3-16,-6 2 0 0,6 0-2 0,-10-5 1 0,2 1 1 16,5 2 0-16,5 1 1 0,-13-3-1 0,5 1-1 15,-1 2 1-15,-4-1-1 0,0 4-2 0,2-6 3 16,-2 2-5-16,-6 1 1 0,6 0-1 0,0-1 0 0,0 0-1 16,3-1-2-16,3 3 0 0,-7 1-5 0,1 0 4 15,3-1-4 1,1 3-4-16,-4 0-2 0,2-1 3 0,0 3-5 0,-6-2 2 15,6 1 2-15,-10 0-3 0,7 4 4 0,-4-4 6 16,2 7 2-16,-2 1 0 0,2 2 7 0,-2 0-4 16,0 3-4-16,2 5-7 0,-2-1-7 0,4 4 2 15,-4 2-12-15</inkml:trace>
  <inkml:trace contextRef="#ctx0" brushRef="#br0" timeOffset="43747.59">4006 17018 240 0,'0'0'9'0,"2"0"13"0,-2 0-1 0,-2 0-8 15,2 0 18-15,0 0 3 0,0 0-5 0,-2-1 3 16,2 1 0-16,0 0-4 0,0 0 5 0,0 0-1 16,0 0 2-16,-1 0 1 0,-4 0-1 0,2 0-4 15,0 0-2-15,0 0-1 0,-1 0-4 0,4 0 0 0,0 0-2 16,-3 0 0-1,2 0-1-15,-1 0-3 0,1 0 0 0,-1 0 1 16,2 0-4-16,-2 0 0 0,1 0 1 0,-2 0-2 16,1 0 1-16,1 0 2 0,1-2-1 0,0 2 2 15,-2-2 1-15,0 2-2 0,2 0 0 0,0 0-2 0,0 0-2 16,0 0-5-16,0 0-1 0,0 0 0 0,0 0-6 0,0 0 0 16,0 0-3-16,0 0 1 0,0 0-2 0,0 0 1 15,0 0-3-15,0-1 1 0,0 1 0 0,0 0 0 0,2 0 1 0,-2 0-3 16,5-3 1-16,-2 4 2 0,0-1 1 0,-1 2-1 15,2-2 2-15,3 1-1 0,-4 1 2 0,5 0 0 16,-4-1-1-16,6 1-1 0,-5-1-1 0,4-1 1 16,-1 0-2-16,6 2 2 0,-1-2-2 15,-6 0-2-15,4 0 2 0,4-3 1 0,3 0-1 0,-2 1 1 16,6-1 0-16,-6-2-1 0,0 0 1 0,7 1 1 0,-2-1-1 0,-1-3 1 16,-1 3 0-16,-2-3-1 0,4 4 1 0,-2-1 1 15,3-3 1-15,-3 2-3 0,6 0 1 0,-3 1 1 16,3-1-2-16,-1-1 4 0,-1 3 0 0,-2-4-1 15,2 3-1-15,1 2 2 0,-5-3-1 0,1-2 1 16,1 3 0-16,-3 0 0 0,3 2 0 0,-4 2 1 16,-1-3 2-16,6 0-3 15,-8 2 0-15,3 2 0 0,4-3 1 0,-9 3 1 16,6-2-1-16,-7 2 0 0,11-1 3 0,-10 1-1 16,4-2 1-16,3 2 3 0,-5 0 0 0,-1-1 1 15,1 1 1-15,-2-2-3 0,-4 1-1 0,3-1 3 16,2 2-4-16,-7 0-1 0,5-2-1 0,3 2 0 15,-3 0-1-15,4 0 1 0,-6 0-2 0,0 0 0 16,2 0 0-16,4 0 4 0,-4 0 1 0,-2 0 1 0,-1 0 5 0,1 0-2 16,2 2 3-16,0-2-1 0,-3 2 0 0,2-1 1 0,1 1 0 15,-2-1-3-15,-3 1 3 0,4-1-2 0,-1 3 0 16,-1-1 0-16,0-2-3 0,1 2-3 0,-1 1 1 16,0-3 2-16,3 2-4 0,0-1-3 0,-3 1 0 15,3 0 0-15,0 0-1 0,3-1 3 0,-1-1-2 31,-1 6-1-31,1-6 1 0,1 4 3 0,-3-2-2 0,3 0 2 0,2 2-3 16,-10-2 1-16,8 2 1 0,-3-2 3 0,-3 2 0 16,-3-2 0-16,3 3 4 0,1-1-3 0,1 1 3 0,4-1-2 15,-9 1 0-15,4 0-1 0,4 1-2 0,-1-1 0 16,1 0-1-16,-1 2 0 0,1-1-1 0,0-1-1 16,7 0 0-16,-3 0-1 0,-6 1 0 0,5-1 1 15,-2 0-1-15,-3-1 0 0,3 1 1 0,-1-1 0 0,-2 1-1 0,2-1 4 16,2 0-4-16,-1-1 2 0,1 1 3 15,2-2-5-15,-4 2 3 0,-1-2-3 0,2-1 1 0,-6 2 1 16,8 0-3-16,-4-3 0 0,1 1-2 0,0 1 3 16,-1-2 0-16,2 3 0 0,-1-4-1 0,0 0 2 15,-1 0 1-15,1 0-2 0,1 1 2 0,-2-2-3 16,-2 1 1-16,1-4-1 0,0 3 1 0,0-1-1 0,0 1 1 0,-5-1-1 16,5-1 1-16,-1 1-1 0,1 1 0 0,3-1-3 15,-5-1 0-15,-1 0-2 0,5 0-3 0,-1 0 1 16,6-2-4-16,-11-1 2 0,6 1-2 0,3 0-3 15,3-1 0-15,-5 1 2 0,0-1-5 0,6-2 3 16,-4 0-1-16,6 0 3 0,0-1 2 0,2 0 2 16,-2-3-3-16,6 0 1 15,0-2 2-15,1-2-2 0,-6 0 0 0,9-1-4 16,-5-2-2-16,-2 0-2 0,3 0 3 0,-3-1 0 16,2 1-2-16,0-5 2 0,-2 4 5 0,0 0-2 15,-5 1 5-15,-2 0 5 0,2 2-2 0,-4 1 4 16,-3-5 2-16,-1 12 4 0,1-4-3 0,-4 1 5 0,-3-2-2 15,5 4 2-15,-9-2 3 0,-2 1-2 0,6 4 3 16,-6-5-1-16,-3 4-2 0,6 0 0 0,-3-2-2 0,-6-2 0 0,3 1-4 16,0 0 3-16,-4 0-3 0,3-2-3 0,-3-1 1 15,0 0-1-15,0 1-2 0,1-1 0 0,4 2 2 16,-4-1-4-16,3-1 3 0,-3 0-1 0,-1 0 2 0,1-1 0 16,0 1 1-16,-1 2 1 0,1-2-1 0,5 1 0 15,-7 2 2-15,5 2 0 0,1-2 2 0,-4-1-4 16,4 5 1-16,-1-1 0 15,0-2 1-15,-2 1 2 0,4 1-2 0,-3-1 2 16,1 2-3-16,2 3 3 0,-6-3 1 0,6 1-1 16,-1 1-1-16,-4 2 0 0,3-2 0 0,1 2 0 15,-1-3 3-15,-3 1-7 0,1-3 2 0,-1 4-1 16,0-1 1-16,-1 0-1 0,1-1-2 0,-2 0 1 16,2 3 1-16,-2-4-1 0,3 1 1 0,-3 3 1 15,2-2-2-15,-2-3 3 0,2 2 0 0,-2 1 0 0,0-4 2 0,2 4-1 16,-4 2 1-16,3-5 2 0,-3 0 2 15,-1 7-1-15,0-3 3 0,-1-3 2 0,1 5-4 0,-2-1 3 16,0 0-1-16,-2-4-4 0,0 4-2 16,0-3 4-16,-3-2-6 0,0 8-1 0,2-8-1 0,-6 2-1 15,5-5-2-15,-2 5 3 0,1-2-1 0,-1 0-1 16,5 2 1-16,3-7 1 16,-8 7 2-16,5-2 1 0,-5 2 0 0,2-1 0 15,1-2-2-15,-3 1 2 0,2 2-2 0,-2 1 2 16,5 0 1-16,0 1-4 0,-2-3 3 0,2 3 1 15,0 0-1-15,-3 1 3 0,2 2-1 0,-2-4 1 16,5 0 1-16,-4 2-2 0,2 0 2 0,1 1-1 16,1 1 0-16,-1-2-2 0,-3 0 0 0,2 3-1 0,0-2 1 15,-2 0-2-15,0 2 1 0,-4-1-5 0,3 2 3 0,-7 3-1 16,-1 2-2-16,4-3 0 0,-1 2-1 0,0-1 0 0,-3 1 0 16,0 1-1-16,-2 2-3 0,2 2 5 0,2-6-2 15,-7 4 0-15,1-1 0 0,0 0 0 0,0 3 2 16,2-4 0-16,1 0 2 0,-3-2-1 0,4 3 2 0,3-2 1 15,-3-2 2-15,3-1-4 0,3 3 3 0,-4-2-2 16,7-3-1-16,-5 1 2 0,6-1-2 0,-1 0 0 0,-1 3-3 0,2 1 0 16,1-3 0-16,3-1 2 0,-1 3 0 0,-4 1-1 15,5-3 2-15,0 1-1 0,3-2 2 0,-6 3 0 16,-3-2 1-16,4-1-2 0,0 0 1 0,9 0 0 16,-9-3 2-16,-3 5 0 0,1-1-1 0,1 1-2 15,7-2 3-15,-12 2-1 0,2 1-2 0,3 1 1 16,-8 6-2-16,11-10-1 15,-6 3-1-15,2-1 0 0,-5 2-3 0,3 3 3 16,3-3-1-16,-7-4 1 0,10 0 1 0,-8 7 0 16,3-4 0-16,1 1 1 0,-3 0-1 0,4-6 0 15,-1 0-1-15,-4 6-1 0,3 2-1 0,0-1 2 16,-3-4 0-16,2 7-2 0,3-3 0 0,-8-1-1 16,6 6 0-16,-4-7 2 0,2 3-4 0,-4-1 1 15,3 4-1-15,-3-2 1 0,4 4 0 0,-3 1 0 0,-1-2-2 0,2 6 1 16,-4-2-1-16,2 1 0 0,3 3 0 0,-4-1-2 15,-3 0 1-15,3 4 1 0,2 1 1 0,4 3 1 16,3 2 0-16,-8-2 3 0,6 5-2 0,2-2 4 16,3 4-1-16,0 1 2 0,-2-2-1 0,4-1 2 15,1 5 0-15,0-4-3 0,5 4 3 0,0-2-1 16,0-2-2-16,3 1-1 16,0 2-2-16,0 4 0 0,3-8-1 0,-2 6 1 15,1-5 0-15,3 4-2 0,-4 0 1 0,6-2-8 0,-4-3-7 16,8 4-5-16,-2-2-12 0,4-1-57 0,3 5 80 15,1 2-37-15,2-5 53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05:47.7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6318 15724 584 0,'-3'3'106'15,"2"-2"-103"-15,1-1-1 0,0 2 135 0,0 1-124 16,0-1 1-16,0 1-6 0,3 1-3 0,-2 1-5 16,2 0-5-16,-3 0 4 0,7 1-3 0,-4 0 3 15,0 0 1-15,5 1 1 0,-3-4-1 0,4 3 2 16,-6-1-1-16,3 1 0 0,-6 2 1 0,4-2-2 16,-3-1 2-16,7 1 0 0,-6 1 3 0,-2 1-4 15,3-5 2-15,1-2 7 0,3 6-2 0,-3-3 4 0,3-2 3 0,-4 6-1 16,5-4 0-16,-2 0 4 0,2 3-4 0,1 0-3 15,1 2-1-15,-1 2 2 0,5 0-4 0,1 2-1 16,-1 1-2-16,5 3 2 0,-4-6-1 0,7 10 0 16,-1-9 2-16,2 4-3 0,1 3 3 0,0 3-1 15,-1-2-1-15,2 1 0 0,2 6-1 0,-5-4 1 0,8 4-3 16,-2 0 0 0,2 1 0-16,6-4-1 0,-1 2 3 0,-2 3-4 15,2-1 1-15,4-1 1 0,-3 1 0 0,2 0 27 16,-7 2 1-16,2 0-38 0,2-2 7 0,-4 2 7 0,4-5-13 15,-8 4 7-15,7-3 7 0,-2 3-55 16,2-4 46-16,-2 3-1 0,2 1-6 0,-8-6-3 0,-1 7-4 0,11-2-25 16,-8-4-13-16,4 0-2 0,1-2-35 0,-5-5-42 15,5-3 94-15,0-3-52 0,0-5 90 0</inkml:trace>
  <inkml:trace contextRef="#ctx0" brushRef="#br0" timeOffset="363.36">7849 15738 801 0,'-16'3'84'0,"3"0"-14"0,-1-1 1 0,0 1-24 15,2 0-11-15,-4 0-2 0,3-1-22 0,-10 2 2 0,10-1-6 0,-1 1 1 16,1 0 4-16,-1 1 5 0,-2 1 2 0,2-1-2 16,2 0 8-16,7-1 0 0,-14 3 4 0,5 1-6 15,-7-2 3-15,4 0-5 0,5 4-2 0,-7-2 0 16,-2-1-8-16,-2 3 2 0,4 1-5 16,-3-3 2-16,0 1-3 0,0 4-3 0,-5-5-1 0,3 7 3 15,-1-1-6-15,0 2-1 16,-3 2-2-16,1 5-1 0,-3 1-3 0,-3 4-2 15,-2 3-5-15,1 1 3 0,-2 6-7 0,-2 1-8 16,0 2 0-16,4 3-1 0,4 0-10 0,-8 5-5 16,5-4-4-16,1 7-3 0,3-1-7 0,-3 2-25 15,7-1-20-15,-3 0-10 0,2-2-35 0,6-3 2 0,1 1-30 16</inkml:trace>
  <inkml:trace contextRef="#ctx0" brushRef="#br0" timeOffset="864.51">6092 16590 951 0,'-2'2'84'0,"-1"-4"-12"0,1 1 0 0,-2 1-23 16,1-2-15-16,-1 1 4 0,4-1-29 0,0 2 0 15,2-3-7-15,6 8 1 0,-5-5-2 0,3 1 2 16,4 1-1-16,1 4 2 0,-8-4 1 0,8 1-1 15,0 1 2-15,1-2-5 0,1 3 2 0,4 1-1 0,1 2 0 0,-4-5 0 16,5 6-1-16,3-4 1 0,-3 3 4 0,3-2-2 16,1 2 2-16,-1-2 0 0,3-2 8 0,5-1-6 15,0 1 5-15,3-2-2 0,2-2 0 0,-4-3 3 16,5-2-4-16,9 2-2 0,-3-2-1 0,-1-1 0 16,0-2-3-16,6 0 0 0,3-3-2 0,2 3-1 15,2-4-1-15,-2-5-1 16,1 1-2-16,8 0 4 0,1 0-1 0,-4-1-4 15,-1 4-1-15,-2-7-2 0,8 7-3 0,-2-1-12 16,2 3-2-16,-3-1-6 0,3-2-13 0,1 4-8 16,4 1-6-16,-4-1 0 0,-7 2-10 0,6-1-12 15,-7 1-12-15,3 0-7 0,3 2-18 0,3 0 1 16,-2-2-20-16</inkml:trace>
  <inkml:trace contextRef="#ctx0" brushRef="#br0" timeOffset="12592.22">14957 5987 266 0,'-2'5'18'0,"1"-4"-18"0,2 1-15 0,4 1 24 16,-6-3-35-16,2 2-1 0,2-2 8 0,2 0 0 16,3 0 3-16,-3 4 12 0,-5-4 10 0,-2-3 5 0,12 10 0 15,-6-6 16-15,-2 2 5 0,-4-3 2 0,2 0-6 16,-11-3 7-16,10 2-12 0,1 2-3 16,0-2 3-16,-2 1-15 15,-1-2 1-15,0 2-5 0,-2-3 3 0,8 8-2 0,-3-5 6 16,0 0-3-16,-1-2 3 0,-1 2 2 0,1-3 3 15,-1 1 1-15,0 1 1 0,-2-2 1 0,4 3 2 16,4 0 1-16,1 0 1 0,-6-2 1 0,1 0-4 16,0 1 3-16,-4 1-2 0,4-2-4 0,-8 1-8 15,1-4 2-15,0 3 0 0,4 1-7 0,-6-1 3 16,-2 1-6-16,4 1 4 0,-2-2 0 0,1 1 5 0,5-4 0 0,-8 0 3 16,-2 0 4-16,4 1 3 0,1 1 2 0,-3-7-2 15,-6 2 5-15,-2 0-3 0,0 8-7 0,0-3 5 16,3 3-8-16,-1-3-7 0,-3-2 3 0,-1 7-6 15,6 1-4-15,-1 2 3 0,-3-4-1 0,5 7-4 16,1-5 4-16,4-1 2 0,-2 3-1 0,1 1-1 16,-1-3 0-16,8-1-3 0,-3 1 2 0,0 0 1 0,2 5-5 0,1 4-2 15,0 3 3-15,2-6 2 0,-1 7 0 0,2-1-1 16,0 4-1-16,3-1 4 0,0-1 0 0,4 3-1 16,2-1-2-16,-3 5-2 0,5-1 0 0,2 4 4 15,-1-3-2-15,-1 1-2 0,0-1 3 0,2 2 0 0,-4-1 2 16,2 2-2-16,-1-3-1 0,3-2 3 0,-6 3 0 15,3 2 0 1,-2 1 0-16,0-6 0 0,-4 5 0 0,-1-4 3 0,-1 3-3 16,1-4-2-16,-3 6 3 0,-8-8-1 0,4-1 0 15,-4 2 2-15,-2-1 1 0,-1-1-3 0,-1-2 2 0,2 1 0 16,-6-9-1-16,1 10 3 0,-1-5-2 0,0 0-1 16,-4-3 1-16,1-1-1 0,-6-2 0 0,-5-1 1 15,5 0-9-15,0-1-1 0,1-3-2 0,-1 0-7 16,-5-3 0-16,0 0 1 0,5 0-12 0,1-3-8 0,-6-3-3 15,-3-2-1-15,7-3-9 0,-3 0-39 0,9-5-4 0,3 0 18 16,4-4 75-16,4-7-57 0</inkml:trace>
  <inkml:trace contextRef="#ctx0" brushRef="#br0" timeOffset="13078.22">15168 6063 1054 0,'-5'0'57'16,"5"3"-55"-16,5-3-84 15,-4 0 20-15,3 3-1 0,3 2-94 0,1 2 33 16,2 1-4-16,1-3-3 0,-5 1 44 0,3 1 54 15,-1-1 24-15,-5-3 1 0,-3-1 65 0,2-2 10 16,-2-3 4-16,0 3 1 0,0 0 7 0,-2-2-32 16,2 2-5-16,0 0-5 0,0 0-36 0,0 0 3 0,0 0-4 0,-1 0-1 0,-7 3 0 0,5-3 1 15,0 0 0-15,-4 3 7 0,3-3-2 0,-3 5 5 16,3-2-1-16,-4-3-1 0,0 0 5 0,2 3 2 16,3 0-4-16,-7-1 4 0,9 3-2 0,-4-2-5 15,-3 0 3-15,5 3-5 0,3 4-3 0,-2-2-1 0,2 3 0 16,0 1-2-16,0 1-3 0,0 1 3 0,3 0-1 15,5 3 0 1,-5 1 1-16,2 1-1 0,5-1 1 0,-3 3 2 0,0-1-2 16,4 1-1-16,-3-1 0 0,-1 1 1 0,1 1-3 0,-1 1 3 15,0-1-2-15,-2 0 1 0,1 2 1 0,-1-2 1 16,2 3 3-16,-3-1-2 0,-1-1-1 0,2 1-1 16,-3-2 0-16,1 3 0 0,-2-6-3 0,1 3-1 15,0-3-6-15,1-2 2 0,-2 5-4 0,1-1-10 16,-1-3-8-16,-1-2 3 0,0 3-16 0,0-5-18 0,0 2-12 0,2-2-1 15,-2-4-24-15,2-1 0 0,-4-3-12 0</inkml:trace>
  <inkml:trace contextRef="#ctx0" brushRef="#br0" timeOffset="13734.82">15821 6067 341 0,'0'-4'4'0,"-4"-1"26"16,3 0 15-16,1 4 12 0,0-3-72 0,0 3 1 15,5 1 5-15,-4 0 0 0,1 0 4 0,-1 0 2 16,3 0 0-16,-3 0 4 0,-1 0 3 0,0 0 3 0,0 0-4 0,0 0 6 16,0 0 2-16,0 0 3 0,3 1 0 0,-1 3-1 15,-2-4 5-15,0 0 0 0,1 1 8 0,-1-1-10 16,0 0 6-16,2 2-5 0,-2-1 2 0,2 2 2 0,4 4-7 16,-3 1 1-16,-1-2 0 0,2 5 1 0,3 0 0 15,-4 2 0-15,3 2-1 0,-1 3 2 0,1 2 1 16,0 5-2-16,4 0-1 0,-4 7-2 0,3-1-1 0,-2 4-4 0,4 1 1 15,-2 3 1-15,-1-1-4 0,0 5 0 0,1-3-2 0,1 5 1 16,-4-1 1-16,4-2 1 0,-6 2-1 0,3-1-3 16,-4-4 3-16,-2 0 1 0,2-3 3 0,1-1-1 15,-3-7 3-15,-1 4 0 0,0-4 1 0,0-3 1 16,0 0 2-16,-1-3-7 0,1-1 2 0,-4-1-5 16,3-4-2-16,-1 0-4 15,1-7-2-15,-1-1-3 0,-1-2-3 0,-3 1-9 16,3-6-9-16,-5-1 3 0,1-3-14 0,-2-2-20 15,-2-3-4-15,-2-7-1 0,-1-3-22 0,0-4 4 16,-2-7 0-16,-4-3-2 0,3-1 7 0,-2-2 22 16,0-1-1-16,-2-3 0 0,4 0 21 0,3-1-1 15,0 3 1-15</inkml:trace>
  <inkml:trace contextRef="#ctx0" brushRef="#br0" timeOffset="14181.19">15660 6310 55 0,'6'-4'79'0,"-1"4"-30"0,-2 0-11 0,7-3 27 16,-7 2-50-16,3-2 3 15,1 3-15-15,0-4 2 0,0 1 0 0,-1-1 10 16,-3-1 7-16,-3 0-3 0,2 0 15 0,7 1 1 16,-7-1 4-16,-2 0 3 0,3-1 4 0,6 3-5 15,-6-2-4-15,7 0 0 0,-9-1-3 0,1 1-6 16,6-3 2-16,-3 7-7 0,-4-5-2 0,4 1-9 15,-2 0 1-15,-1 0 3 0,5 2-9 0,0 0 5 16,1 2-6-16,-7-3 4 0,9 1 3 0,-6 2-1 0,-2-2 0 0,6 3 0 16,-5-4-1-16,-3 0 1 0,3 1-3 0,2-1-1 15,-2 1-1-15,-1-3-1 0,-1 3-2 0,1-3 3 0,-1 1-4 16,6 3 3-16,-6-2 2 0,4 0 0 16,0 1 3-16,-1 0-3 0,4 2 4 0,0-3 0 0,0 0-2 0,3-3-5 15,0 3 5-15,1-1-4 0,3 0-2 16,0-3 0-16,1 2-4 0,8-3 2 0,-2 2-2 0,1 4 0 0,1-6-3 15,6 2 0-15,-2 1 0 0,0 0 0 0,5-2 0 0,-4 6 3 16,-1-4 0-16,7 0-1 0,-9 1 2 0,4 0-1 16,0 2 0-16,-3-1-2 0,-2 4 0 0,0-4-4 15,0 3-2-15,-7-4-7 0,2 0-4 0,-3 2 1 16,-4-5-10-16,1 8 1 0,-3-6-8 0,-4 6 1 16,0-5-4-16,1 2-13 15,-3 0-7-15,-3-2 2 0,-2 5-20 0,0-9-8 16,-2 9 2-16,-3-3-6 0,-3 1-9 0,-1-1 0 15,-2 3 1-15</inkml:trace>
  <inkml:trace contextRef="#ctx0" brushRef="#br0" timeOffset="14629.23">16120 6284 1 0,'-8'5'0'15,"4"0"0"-15,1-2 0 0,-3-1 0 0,1 2 0 16,4-2 0-16,-7-2 0 0,5 1 1 0,-2-1 8 16,-1 0 0-16,1 0 16 15,-4-1-2-15,5 1-2 0,-2 0 17 0,1-2-14 16,1 2 2-16,-3 0 0 0,4 0-14 0,-5 2 6 16,5-1-1-16,-1 3-5 0,-3-3 8 0,4 4 4 15,-3-2 7-15,3 0-3 0,0 0 5 0,-4 0-4 16,4 4-2-16,0-1 5 0,1 0-6 0,1 2 0 15,-4 0-6-15,3 0 1 0,1 1-1 0,1-1 5 0,0 0 3 16,0-3-7-16,0 0 9 0,0-2 3 0,0-2-1 0,1 1 3 0,1-1-1 16,-2-1 0-16,3 0-3 0,-1 0 3 0,1 0-1 15,-3 2-7-15,3-2 1 0,-1 0 1 0,4 0-5 0,-4 0-4 32,2 0-4-32,3-3-1 0,-4 1-4 0,6-1 0 0,-4-3-4 0,6 4-3 15,-3-3 0-15,1 2 0 0,2 0-3 0,5 2 1 16,0-3-1-16,-1 3-3 0,4-1 2 15,5 2-2-15,-1 0-2 0,1 0 1 0,0 0 1 16,-4 0-4-16,4 2 2 0,-2-2-2 0,3 0-2 16,-9 0 1-16,7 0-5 0,-6 0-7 0,5 0 2 0,-1-2-23 15,1 1-1-15,0-4-37 0,0 0-10 0,-3-1 10 16,3-2-54-16,3-1 9 0,-1-2-35 0</inkml:trace>
  <inkml:trace contextRef="#ctx0" brushRef="#br0" timeOffset="14851.92">17435 5921 681 0,'-2'-3'-63'16,"-1"1"63"-16,8 5-101 15,-4 2-52-15</inkml:trace>
  <inkml:trace contextRef="#ctx0" brushRef="#br0" timeOffset="15052.48">17461 5984 50 0,'0'5'87'0,"0"6"1"0,3-7-14 15,-3 3 3-15,0 7 13 0,0-5-23 0,2 2-22 16,3 2-6-16,-4-2-6 0,2-2-22 0,-1 9-5 15,1-4 0-15,3-2 1 0,1 3-3 0,-1 2-2 16,8 2 0-16,-9 3 0 0,3-2 0 0,1 4 0 0,-1 3 9 0,1 1-11 16,-4 2 6-16,13 0 0 0,-15 3-2 0,8 0 4 15,-7 0-8-15,0-2 3 0,5 5-4 0,-3-4 3 16,-3 1-2-16,-3 0-6 0,0-3 2 0,0-2-2 0,2 0-5 16,0 1-7-16,-7-7-6 0,5 0-2 0,0-2-9 0,0-6-22 15,-5-1-9-15,0-5-4 0,4-2-25 0,-5-6-1 16,-1 0-11-1</inkml:trace>
  <inkml:trace contextRef="#ctx0" brushRef="#br0" timeOffset="15284.33">16775 6023 140 0,'7'-3'11'0,"-1"3"-49"0,2 0 42 0,-2 0-28 15,2 0 24-15</inkml:trace>
  <inkml:trace contextRef="#ctx0" brushRef="#br0" timeOffset="15492.01">16931 6011 227 0,'11'-2'24'0,"2"-1"52"16,-2 1-21-16,9-1-21 0,1 3 26 0,-1 0-43 16,4-1 1-16,-1-1 5 15,2-1 0-15,5 3-4 0,-3-3 10 0,3 3 2 16,0 0-1-16,0 0-1 0,-2 1 3 0,5-1-14 16,-6 5 2-16,4-5 3 0,4 0-9 0,-2 2-1 15,-3-2 1-15,0 0 0 0,1 1 0 0,9 1-2 16,2-2 0-16,4 5 0 0,-6-4-2 0,12 2-3 15,-1-1-4-15,4-2-1 0,-2 0-3 0,-2 6-2 16,-6-1-4-16,-4-2-3 0,2 2-4 0,-6-2-33 0,0-2-19 0,-6 6-11 16,-3-4-45-16,4 3 3 0,-6-6-34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49:44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15781 17995 495 0,'-20'-6'35'0,"-2"4"14"0,8 2-37 0,-2 0 69 15,-6-5-39-15,6 5-17 0,-6-4-10 0,3 0-5 0,-1 1-16 0,4-3-13 16,-6 4 0-16,3-2-4 0,0 4-10 0,-1 0-4 16,1 1-2-16,2-1-1 0,-5-1-1 0,3-1 7 15,-5-4 4-15,4 7-1 0,1-4 12 0,-2-3 7 16,3 4 1-16,-3-4 0 0,5 0 9 0,-2 0-2 15,2 1-2-15,0-6-4 0,2 1-3 0,-3-1-21 16,-1 0-6-16,4 2 16 0,-2 1 24 0,-1-3-24 0</inkml:trace>
  <inkml:trace contextRef="#ctx0" brushRef="#br0" timeOffset="1451">14746 17553 289 0,'-8'-2'-1'0,"2"2"150"16,0-3 24-16,1 3-141 0,-1 0 0 0,3-3 19 16,1 3-51-16,2 0 0 0,0 0 0 0,0 0 10 15,0 0-6-15,0 0 12 0,0 0 4 0,0 2 0 0,0-1 2 0,0-1 2 16,0 3 0-16,-3 2-1 0,3-3-8 0,0-1 1 15,0 2-2-15,0-3-2 0,-3 3-1 0,3-1 2 16,3 0-1-16,-1-1 0 0,-2 2 0 0,1-1 3 0,1-1 0 16,-2 3 4-16,1-3-1 0,2 1 0 0,1-1 6 15,-1 1-2-15,-2-1 1 0,1 3-2 0,-1-3 0 0,4 1-2 16,0 1-1-16,-2-1-3 0,0-1-2 0,3 2-5 0,-2-1 0 16,5 1 0-16,-3-1-4 0,2 1-2 0,2-2-2 0,1 2 1 15,1 1-1-15,2-1 0 0,-4-2-3 0,1 6-1 16,6-3 0-16,-1 1-1 0,3 0 1 0,-7 1-3 15,4-1 0-15,1-1-2 0,-4 4 2 0,1-1-1 16,-1-1-1-16,2 0 4 0,-5-1-2 0,4 1 3 16,-1-1 2-16,-1 0 0 15,12-2 0-15,-10 0 1 0,3-2-1 0,2 1-1 16,2 0 2-16,-1-2-5 0,0 0 2 0,-1-2 0 16,5-1 1-16,-2 1-2 0,3-1 0 0,-3 2 3 15,2-3-1-15,-1 1 3 0,-1 2-1 0,-3-1 0 16,5 2 1-16,-4-1 0 0,-1 1 1 0,0 0-1 15,0 1 1-15,3 2 2 0,5 0 0 0,-4 1-3 16,-4 0 0-16,3 1 0 0,2 1 0 0,4-3 1 0,-3 5-1 0,-3 0-2 16,-4-1 2-16,4-1 1 0,-5 0 2 0,5 2-1 15,-3-2 0-15,-2 1 0 0,0-3 2 0,-1 1 0 16,1 3 0-16,1-3-2 0,-3 1 0 0,4-1 3 16,-3-4-3-16,-2 2 1 0,2 0-3 0,3 4 1 15,-2-7 0-15,0 0-1 0,4 0 1 0,1 6-2 16,-5-4 0-16,7 1 1 15,1 1 0-15,-3-2-2 0,-2 0 2 0,7 1 1 16,-5-2-2-16,-1-1 1 0,-4 3-1 0,8-1 1 16,2 0-1-16,-5 1 2 0,-3 3-1 0,3-3-1 15,4 2 1-15,1 3 0 0,5-5-1 0,-9 5 1 0,-1-2-2 16,7 2 2-16,2-5-1 0,-6 0 1 0,-1 4 0 16,1-6 1-16,2 9 0 0,-2-7 0 0,0 3-1 15,0-6 3-15,2 8 0 0,3-2 0 0,-7-4 1 0,7 2-2 16,-1-4 2-16,4 5-1 0,4-5 3 0,-5 2-2 0,3-2 1 15,-1 0-1-15,2 4 0 0,-4-4 2 0,4 2-1 16,-5-2 1-16,1 0-2 0,-2 3-1 0,3-3 2 0,-5 3 0 16,4-6 0-16,-1 3-3 0,-1 2 0 0,3-2 0 15,-3 1 1-15,-2 2 0 0,5-3-1 0,-3 0-1 16,2 2 0-16,-1 0 1 0,2-2-2 0,0 3 1 0,0-3-1 0,6-2 1 16,-1 2 1-16,1 3-2 0,1-1 1 0,-1-2 0 15,-1-6-1-15,1 2 2 0,-1 6-2 0,-2-2 0 16,2 0 0-16,-7 0 1 0,6-3 5 0,-3 1-5 15,4 2 3-15,0-3-1 0,3-3 0 16,-4 1 3-16,1 0-4 0,1 1 1 0,-1 2-1 0,1 4 1 16,-1-4 0-16,-3 2 3 15,-4 3-2-15,4-1 1 0,-5 1 2 0,6-3 0 16,-6 0 1-16,3 0-1 0,-6 8 0 0,2-2-1 16,-2-6 1-16,5 3 1 0,-4 4-1 0,0-3-2 15,-1 1 0-15,-2-3 1 0,7 1-2 0,-6-2-3 16,3 1 1-16,-3 1 0 0,1-3-2 0,3 5 0 15,-2-10 1-15,1 8-1 0,1 2 0 0,1 0 2 16,-3-4-2-16,2-4 1 0,2 5-1 0,-4-1 1 0,2 1 0 0,0-2 1 16,-2-5-1-16,2 2 1 0,-3 3 0 0,3 1 2 15,-2-2-2-15,2 1-1 0,3 1 2 0,-2-1-2 16,-6-1-1-16,9-2 2 0,0 1-2 0,-2 2 3 16,-3-3 0-16,5 1-2 0,-6 1 1 0,5 1 0 15,1 3-1-15,0-3-1 0,-5 3 0 0,4-6-1 16,-3 6-1-16,3-3 2 15,-3-3-2-15,2 3 2 0,-4 0 1 0,3 0 0 0,2 0 1 16,4 3 0-16,-4-1 1 0,3-2-1 0,-2 3 5 16,3-3-5-16,-4-2 3 0,1 5 1 0,-2-3-1 15,-1 4 5-15,-2-1 0 0,5-3 1 0,-6 0-1 0,1 1 1 16,-1 1 1-16,4 1 0 0,-6-1 1 0,3-2-2 16,-1-5 1-16,2 6-1 0,1-2 2 0,-2-1-3 15,2 1 0-15,-4-4-5 0,4 5 2 0,-6-5 0 0,5 5-3 0,-1-1 0 16,-6-4-4-16,6 5 2 0,-4 0 1 0,3 0 1 15,-4-2-1-15,4 4-2 0,-1 1 3 0,-2-3-2 16,0 3 1-16,0 2 0 0,-1-3-1 0,4-2 0 16,-3-2 0-16,-1-3-1 0,-1 2 0 0,3 5 0 15,2-1 3-15,0-1-4 0,2 0 1 0,-2 3 0 16,-1 2 0-16,3 0 1 16,0-2-1-16,5 0 0 0,-6-1 0 0,1 2 2 15,-1 1-1-15,2-5-2 0,-1 0-1 0,-3 3 4 16,6 4-1-16,-7-7-1 0,1 0-3 0,-3 0 2 15,1 0 0-15,-3 6 0 0,2-6 1 0,-1 0-3 16,-2-5 2-16,-1 5 0 0,1 2 0 0,-4-2 0 16,0 0 0-16,0 0-1 0,-2 0-1 0,-3 1 0 15,2 1 0-15,0 1-8 0,-4-3 2 0,4 0-4 0,-1 2-6 0,-2-2-10 16,-2 3-7-16,-4-3-3 0,0 0-12 0,-2-2-33 16,0 1-27-16,0 1-9 0,-3-5-46 0,11 2 3 15,-2-5-40-15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50:26.9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3227 7315 129 0,'0'-5'-34'0,"-1"0"-3"0,2-1-19 16,-2 0 55-16,-1 2 1 0,1-3 0 0,1 5 13 15,-2-4 3-15,0 1-3 0,1 3 14 0,-4-4 4 16,4 3-1-16,-3 0 6 0,4-2-1 0,-1-3-4 16,-1 5-4-16,-1 3 2 0,3 0-8 0,0 0 2 15,-1-1 0-15,-1-1 0 0,0 2 2 0,2 0-2 0,-3-3 2 0,2-2 3 16,-1 2-1-16,-1 3-2 0,3-3 1 0,-2 1-2 15,2 2 0-15,0-1-2 0,0 1 0 0,-1 0 3 16,-1-2-1-16,2 1-1 0,-3 1 0 0,3 0-2 16,0 0 2-16,-6 0-3 0,6 0-1 0,0 0-3 15,0 1-2-15,-2 1-5 0,-1-1-1 0,3-1 0 16,0 0-6-16,0 7 0 16,-1-1-2-16,-1 2 0 0,2-4-2 0,-3 6 1 15,3-1-2-15,-2 5 2 0,1 2-1 0,1-2 2 16,-2 1-1-16,2 3 2 0,0 3 0 0,0-1 0 15,0 5-1-15,0 4 1 0,0-2-1 0,0 1 0 16,0 3 0-16,0-1-1 0,0 3 1 0,0-1 0 16,2 1 3-16,-1 0-4 0,-1 3 1 0,0 0 0 15,2 0 0-15,-2-1 2 0,3 1-2 0,-1-1 2 0,-2 1-1 0,0 0 2 16,0 0 0-16,0 2 1 0,0 0 0 0,-2 3 1 16,2-2 0-16,-3 0 2 0,3 1 1 0,0-3-2 0,0-2 0 15,0 1-1-15,-2-1-2 0,1 1 7 16,1-2-7-16,-2-1 3 0,1 1 1 0,-1 2 2 15,-3 0 2-15,2-2 1 0,2 1 1 0,-3-2 0 16,0 0 1-16,-1 2-2 0,2-2 0 16,-4 0 1-16,3-2-2 0,1 4-3 0,-4-4-1 15,4 1 1-15,-2-1-1 0,-1 2-2 0,3-3 1 0,0 0-5 0,-3-2 2 0,4 7 0 16,-1-5-1-16,-5 3 0 0,6 0-1 0,1-3 0 16,-2 3 0-16,-4-3 0 0,6 0-1 0,-4-2 0 15,-1 2 0-15,3-2 2 0,-4-3-2 0,4 4 1 16,2-3 1-16,-2 3 0 0,-4-4 1 15,3 2 0-15,0-2-2 0,1-2 4 0,-5 4-1 16,-3-2-1-16,3-1 0 0,4-2-3 0,-9 5 1 0,5-1 1 16,4 1-1-16,-6 3-1 0,5-8 0 0,2 2 0 15,-1 2 0-15,2-1 1 0,-1-6-1 0,4 7 1 16,-2-6 1-16,2-3 1 0,1 2 1 0,-5-2-2 16,0-2 0-16,-2-3 1 0,11 5-2 0,-7-5-2 15,1-1 1-15,0-4-1 0,3 4 0 0,8 2 1 0,-3-5 0 0,0 1-2 16,-4-2 2-16,6-1 2 0,5 2-2 0,-3-2-1 15,0-1-1-15,2-1 2 0,5 3 0 0,-3-3-3 16,6 1 1-16,-3 1 2 0,3-2-1 0,3 0 1 16,0-1-1-16,2 2-1 0,0-2 2 0,1 0-1 15,3 1 0-15,-1-3-3 0,6 2 3 0,-1 1 0 16,-5-3 0-16,5 1 1 16,-2-1 0-16,4 1-2 0,-1-1 3 0,4 3 0 15,-2-3 33-15,1-1-34 0,7 2 17 0,-2-1-25 16,3-1 10-16,-3 2 7 0,1-2-25 0,1 1 22 15,3-1-38-15,0 0 31 0,-1 0 3 0,1 4 0 16,3-3-1-16,0-1 1 0,5 2 0 0,-2 1 1 16,0-3-2-16,0 3 3 0,4-1 1 0,1 1-1 0,-3-2 2 15,-5 1-4-15,1 1 2 0,5-3 1 0,-3 3-3 0,1-3-1 16,0 2-1-16,-1-1 2 0,2-1 3 0,-1 0-5 16,-2 0 2-16,-2-1-1 0,-2-1-1 0,-7 2 5 15,5-3-5-15,3 3 3 0,-1 0-4 0,2-2 3 16,-2-1-1-16,2 0 0 0,3 0 1 0,2 0 0 0,-7-2-1 0,-3 0 0 15,1-1 1-15,-1 0-1 0,-5 1 1 16,-1-1 0-16,-1-2 1 16,-4 2 0-16,-2-2 1 0,-1-2 0 0,5 2 2 15,-5-3-2-15,-1 0 1 0,4 2 0 0,-2-5-2 0,1 3 1 16,0-5-1-16,-2 4 4 0,-5-6 1 16,0 4-3-16,-3-3 4 0,-3 1-1 0,0-3 4 0,-6 0 4 15,0 0-1-15,-2 2-2 0,-3 3 4 0,-1-6-1 16,-4 1 3-16,2-3-2 0,-4 0-3 0,3 0 1 15,-6-4-1-15,2-3 0 0,-3-3-7 0,2 2 2 0,-2-3-2 0,-2-3-2 16,-1 1 2-16,3-4-5 0,-3 1 1 0,-3-3 0 16,3-3 3-16,0 0-1 0,-4-1 0 0,3-1 0 15,2 0 1-15,-6-2-1 0,5 1 1 0,0-2-1 16,-3 3-2-16,2-4 1 0,1 1-2 0,-3-3 1 16,3-1-2-16,-2 2 3 0,-1-2-2 0,3 4 0 15,-4-1 0-15,3 1 0 0,0-1-1 0,-2 1 0 0,3 2 0 0,1-2-1 16,-1 2 0-16,0 1 0 0,3-4 0 0,0 1-1 15,0 3-1-15,3-4 1 0,0 1-3 0,1 1 1 16,2-1-1-16,-1-2 0 0,2 3-3 0,1 1 1 16,3-2-4-16,0 5-3 0,2-3 0 0,0 2 3 15,1 1-6-15,0 2 5 0,0 0 0 0,-3 4 2 16,0 3 5-16,2 1-2 16,-2 4 3-16,-4 1 0 0,0 7 2 0,4-3-2 15,-6 6-1-15,2 4-1 0,1-3 1 0,-3 6 1 16,-2-2 0-16,2 7-3 0,3-2 4 0,-8 2 0 15,0 3 2-15,1-1-1 0,-1 3 1 0,0-1 0 0,0 3 1 16,0 0-1-16,0-1 0 0,0-1 3 0,-1-3-2 16,-2 2 2-16,3 2 1 0,-8-4 1 0,1-1 2 15,3 4-1-15,-3-3 2 0,-4 2-1 0,5-1 4 0,-3-1-4 0,-2-1 0 16,0-1-1-16,0 7 1 0,-5-12-1 0,2 7 0 16,0-3 2-16,-7-1 0 0,4-1-2 0,-5 1 2 0,-3-2-5 15,-2-2 1-15,0 5 4 0,-6-4-6 0,3 2-1 16,0 1-2-16,-1-2 1 0,1 1-1 0,-6-1 1 15,-2 0 0-15,3 4-3 0,6 0 3 0,-9-1-3 16,8 2 0-16,-8 1 1 16,2 1-2-16,3-1 0 0,3 0 1 0,-6 2-1 15,0-2 3-15,4 4-4 0,-5-1 1 0,-3-1 2 16,1 2-3-16,0 1 3 0,-6-2-2 16,6 2-4-16,-2-3 5 0,-1 3-1 0,2-2 0 0,3 1-1 15,-1 1 0-15,0 0-2 0,0 0 2 0,-1-2 0 16,0 2-1-16,3 2-4 0,-4-2 0 0,1 1 1 15,-3 2-3-15,2-1 4 0,2 0 0 0,-6 2-5 0,4-1 5 0,-6 1 1 16,5 0 4-16,2 1-4 0,-2 0 0 0,-2-1-1 16,1 4 0-16,6-1 2 0,-5-1-5 0,1 2 2 15,3 0 1-15,-3-1-3 0,1 3 2 0,-2-1-1 16,-1 1-1-16,1-1 2 0,0 2-3 0,2-3 3 16,1 0-6-16,-2 1 6 0,1-1-2 0,3 2-2 15,0-1 1-15,1-3 0 16,4 1-2-16,-4 4 2 0,-1-3 2 0,3 1-2 15,1 2 4-15,-1-6 2 0,-3 3 1 0,6-1 2 16,-4 6 3-16,1 0-1 0,-8-6 2 0,6 1-1 16,-1-1 0-16,-6 5 0 0,7-2-2 0,-6-2 4 15,3 1-2-15,-4-3-2 0,12 4-3 0,-6-1-4 0,1 5-2 0,5-3-46 16,-6 2-34-16,1 4 41 0,4 0 50 0,-2 4-49 16</inkml:trace>
  <inkml:trace contextRef="#ctx0" brushRef="#br0" timeOffset="1450.34">4753 8833 222 0,'5'-7'89'0,"-4"-1"-37"0,-2 4-5 0,4-3-1 15,3 0-125-15,-3-1 28 0,-1 1-40 0,6 3 44 16,-5-1-3-16,10-1-10 0,-4-1 52 0,-3 1 14 16,4 3 18-16,-6 0 1 0,6 0 18 0,-1-2-4 15,-4 3-2-15,-2 1-1 0,8 1-6 0,-1 0-5 0,-6-3 0 0,6 1 1 16,1 2-7-16,1-5 7 0,-10 2 5 16,3-5-3-16,-1 4 9 0,-2 0 8 0,-2-3 0 0,0-1 0 15,0 0 7-15,-2-2-8 0,2 7-8 0,0-5 8 16,-1 1-15-16,1 0-6 0,3 6-1 0,-3-4-2 0,-8-1-8 0,8 1 1 15,0-5-3-15,0 3 0 0,-5 0-2 0,-4-4 1 32,-2 0-4-32,5 3 3 0,-4-4-3 0,1 4 0 0,-4 2 2 15,1 1 0-15,5 0 0 0,1-1-3 0,0-2 3 0,3 7-2 16,3 1-1-16,-10-2-1 0,2-3 1 0,4 2 2 16,-1-2 1-16,-3 4 1 0,-1-1 0 15,2-1-2-15,6 3 2 0,-2-1-2 0,-2-4 0 0,3 5-1 16,2 1-4-16,0 1-1 0,0 0-1 0,-1-1 1 15,-6 1-4-15,7 2 1 0,7 6-1 0,-7-4 0 0,0 0 0 0,-5-1 1 16,5 3 0-16,5 6 0 0,-2-3 0 0,-3 2-1 16,0 1 0-16,3-3 1 0,2 3-2 0,1 2 4 15,0 1 0-15,-4-3-3 0,1 0 3 0,0-1 0 16,2-4 1-16,0 2 1 0,-5 0-1 0,3-1 1 16,6-4 1-16,-7 2 0 0,1 0 1 0,0-2 1 15,0 0-1-15,-1-1-1 16,1-2 1-16,-2 1-1 0,-1-3-1 0,8 2 3 15,-5-3-3-15,4 0 1 0,-6 0 0 0,-1 0 0 16,2 2 1-16,-2-2 0 0,0 0-1 0,5 0-1 16,-4-2-1-16,5-1 3 0,-1-3-1 0,2 1 0 15,-3-3 1-15,6 0-1 0,-9-4 4 0,7 1 0 16,-5-2-1-16,-3-3-1 0,3 4-2 0,4-2 2 16,-7-2-2-16,0-1-2 0,-3 4 0 0,-1-3 1 0,8 1-1 0,0 2-1 15,-4-3 0-15,-1 2 3 0,1 3-1 0,0-1-1 16,0-1 1-16,4 2-1 0,-7 0-1 0,-5 2 0 15,5 1-2-15,0-2-2 0,-6 4 0 0,-2 0-2 16,9-1-1-16,-9 6-2 0,6 1-2 0,-6-2 4 0,-1 2-1 16,-4 0 0-16,8 2 2 0,-6-1 1 0,-6 6 1 15,1-1 2 1,-5-1 0-16,4 1 2 0,2 3 0 0,3 1 1 16,-4-1 3-16,5 2-3 0,1 2 2 0,2-1-2 0,5 3 0 15,-2-1-4-15,5-2 1 0,-2-1-1 0,2 2-1 16,3-2 3-16,0 0-4 0,6-2 0 0,-3-1 2 0,4 6 1 15,-3-3 2-15,7 0-1 0,-3 2 2 16,3-2-3-16,6-5 5 0,-2 1-2 0,0-3 0 0,-1-4 3 16,2 7-1-16,2-3 1 0,-1-5 3 0,0 1-4 0,0 1 0 0,-1-1 4 15,6 2-4-15,-5-2 0 0,4-2 0 0,-5-6-1 16,-2 4 3-16,-2-4-1 0,1 0 3 0,-4-1-3 16,-1 2 3-16,0-4 2 0,-3 3 1 0,4 2-1 15,-1 0 3-15,-2 3 3 0,2-7-2 0,-8 4 1 16,-1-4 1-16,-2 7-3 0,-1-6-1 0,3 3 2 15,-2-4-4-15,-10 2 0 0,4-1 0 0,1 1-3 0,2-1 1 0,-5-1 0 16,6 5 1-16,-8-1-2 0,2 1-1 0,0-2 1 16,-1 2-3-16,-4 2 2 0,5 1-2 0,-2-1 0 15,-2 3-2 1,-3 0 1-16,3 2-1 0,4 4-2 0,3 2 0 0,-3-2 0 16,-2 3-2-16,2 1 3 0,8 2-2 0,-3 4 3 15,1 0 0-15,-1-2 2 0,4 2-2 0,2 3 0 16,0-2-2-16,0 3-13 0,0-2-15 0,10 1-5 15,-6-1-21-15,4 1-79 0,3-1 111 0,5-3-50 16,6 3 74-16</inkml:trace>
  <inkml:trace contextRef="#ctx0" brushRef="#br0" timeOffset="21034.44">17403 11316 411 0,'2'0'113'0,"1"-1"-61"16,0-1 4-16,-2-1 27 0,7 3-112 0,0-2-2 16,2-2 8-16,-2 0 6 0,-2-2 12 0,2 5-6 15,-4-3 13-15,4 1 15 0,-5 2 3 0,-3-1-2 0,5 2 15 16,1 0-1-16,-1 5 1 0,-3-4 4 0,1 3-5 0,-3 0 1 15,1-4-11-15,1 0 5 0,-2 0-6 0,0 0 0 16,-2-1 0-16,2-1 0 0,0 1 2 0,2-6 0 16,-2 7-3-16,0 0 3 0,0-6-1 0,0 3-3 15,-3 0-3-15,3 1 0 0,-3 1-3 0,1-3-2 16,-1-3 3-16,0 3-8 16,-2 0 2-16,4 1-6 0,-3-2 2 0,1 0 1 15,-1-1-5-15,0 1 0 0,1-1-1 0,-3-2 1 16,1 3 1-16,2-1 0 0,-5-2-1 0,-1-3 0 15,3 2 0-15,-2 1 3 0,0-2 0 0,-2 1-3 16,-1-2 3-16,0-2-1 0,-1 4-2 0,1-1 5 16,-2-2-5-16,1 2 2 0,-3-1-1 0,3 4 0 15,-2 0 1-15,-2-1-4 0,3 2 0 0,-2 0 1 0,-3 0-6 0,-1-1 1 16,-1 2-2-16,4 1-2 0,-1-1 1 0,-3 0 0 16,4 2-3-16,-6 2 0 0,1-3 0 0,4 4-3 15,3 0 0-15,-2 0-2 0,-4 4-3 0,4 0-2 16,-3 1 1-16,11 1 1 0,0 1-3 0,-6 1 6 15,-2 1 0-15,4 0-2 0,1 1 6 0,-3 1-4 16,4 1 2-16,-2 1-2 0,2 4-3 0,4 2-3 0,1-2-1 0,-1 2 0 16,3 0-4-16,3 3 7 0,0 0-2 0,1-1 3 15,-4 2 4-15,3 1 1 0,0 1 1 0,2-1 2 16,6-1 0-16,-2-1 1 0,3-1 0 0,-7-1 0 16,11-1 1-16,-2-3 3 0,-8 0 0 0,5-1-1 0,-2-1 3 15,3-1 2-15,4 0-3 0,-1-2 2 0,-1-4-1 16,0 4 2-16,4-4 0 15,0-1-1-15,-2 0 1 0,-2-1-1 0,2 0 1 16,1-2 3-16,-8-3-2 0,5 0 2 0,3 0 2 16,-1-2-2-16,-2-1 2 0,0-2-1 0,0-1 0 0,-7-3 1 15,8-1-2-15,-3-1-1 0,0-1-1 0,-4-1 1 16,6-1-2-16,0 3 2 0,-5-5-1 0,4 0 1 16,2 2 0-16,-2-1 1 0,-1 0 0 0,-2 0 1 15,2-1 1-15,-4-1 1 0,3-1-1 0,-4 3 1 0,-1-1 2 0,2-5-1 16,0 7 1-16,-3-3-2 0,1 1 0 0,1-1 1 15,0 1 0-15,0 1-2 0,3-1 1 0,-4 3 1 16,3-3-1-16,-3 2 1 0,0-3-1 0,-1 4 0 16,1-1-1-16,0 3 3 0,0 0-3 0,-3 0 3 15,2 2 1-15,-2 1-3 0,0 2 3 0,1 1 12 16,-1 2-3-16,-1 0-2 16,-1 1 4-16,1 1-7 0,-1 1 10 0,-3 0-16 15,2 1-1-15,2 2 2 0,-1 0-3 0,-1 4 0 16,-2-1 0-16,2 2 3 0,2 3-1 0,-3 1 1 15,-2 6 1-15,3-1 2 0,0 5 1 0,-2 2 3 16,2-2 1-16,0 6 1 0,-4 0 0 0,4 2-1 16,3 2 2-16,-3 4-8 0,2-3 2 0,-3 0-2 15,3 5-6-15,1-2 0 0,-2 0-2 0,2-1-3 0,0-2-1 0,0-5-7 16,0-3 2-16,3 2-14 0,1-5-3 0,-3-3-21 16,2-4-4-16,2-4 3 0,1-1-28 0,-1-2 5 0,3-7-21 15</inkml:trace>
  <inkml:trace contextRef="#ctx0" brushRef="#br0" timeOffset="21705.08">17936 10854 1058 0,'-8'1'77'0,"4"-1"-111"0,2 3-20 0,-4 1 36 16,6 2-94-16,3 3-9 0,0 1 7 0,0 1-6 16,0 1-4-16,5 3 63 0,-6 0 19 0,1 4 5 15,0-3 72-15,-3 1 4 0,0 2 5 0,0-2 2 0,0 2 3 0,-3 3-21 16,3-1-6-16,-2 2-2 0,2-1-22 0,-1 8 0 15,-1-1-20-15,2 4 10 0,0-5-8 0,0 0 11 16,0 4-5-16,0-2-5 0,0-1 19 0,0-5 2 16,0-2 0-16,0-3-1 0,0 3 1 0,2-5-2 15,-2-6 0-15,0 2 1 0,1-4-2 0,-1 1-5 16,0-2-4-16,2-4 1 16,1 3-5-16,-3-4-9 0,0-3-5 0,0 0 0 15,0 0-11-15,0 0 6 0,0 0 0 0,0 0-7 16,0 0 6-16,-3-5 5 0,1 2 4 0,1-5 5 15,-1 2 2-15,2-4 10 0,-1 1 3 0,-2-5 4 16,-1-2 9-16,3 0 12 0,1 4 4 16,0-7-1-16,0-2 13 0,0 1-5 0,0-4 2 0,1-1 3 15,3 1-5-15,-1-2-3 0,-2-3-3 0,2 3 0 0,2-1-3 0,0-1-1 16,0 1-1-16,2 3-2 0,1 1 0 0,-1-1-1 16,4 2-10-16,0 2 4 0,0-1-4 0,-3 2 0 0,3 4 2 15,1 0-8-15,2 1 5 0,0 2-2 0,1 1 0 16,-3 1 2-16,5 2-2 0,-1 4 4 0,2-1-3 15,2 2 0-15,-6 3 3 0,-1 0 1 0,2 5 0 0,3 4 0 32,-6 0-1-32,-2 6 3 0,2 0-1 0,2 4 3 0,7 2 0 0,-8 4 1 15,-2 2-2-15,0 2 4 0,3 4-3 16,0 0 1-16,-5 2 2 0,-7 3-3 0,-4 1 1 0,5 2 2 16,2 3 1-16,-6-3-2 0,-3 0 2 0,-3 3-3 15,2-3-1-15,-3 0 1 0,3 0-5 0,1-5 0 16,-12-3-5-16,10 0 1 0,-5-3-4 0,0-5-11 15,-2-3-10-15,10 0-5 0,-4-5-17 0,4-3-44 0,3 1-22 0,2-11 32 16,3-2 77-16,-1-2-73 0</inkml:trace>
  <inkml:trace contextRef="#ctx0" brushRef="#br0" timeOffset="22337.21">19203 10954 1163 0,'1'0'-20'0,"1"0"-24"16,-1 0-4-16,2 0 13 0,-3 0-25 15,0-1 14-15,-3 1 0 0,2-2 42 0,-1 1 6 0,-1-1 5 16,-3-1 44-16,1 1-13 0,0 1 1 0,1-1 3 15,0 2-17-15,-5-1-8 0,3-1-7 0,-2 2 1 16,3 0-11-16,-4 0 0 0,5-1 1 0,-8-1-2 16,2 0 1-16,6 1 0 0,-6-2 0 0,2 1 0 15,-4-3 2-15,2 2 0 0,1 0-2 0,-4 0 6 0,-1-2-2 0,-1-1-2 0,2 3-2 16,0-2 4-16,2 5-5 0,-6-1-5 0,1-1 0 16,2 2-6-16,2 2-4 0,1 2-10 0,0 1-3 0,-4 3 1 15,4 1-12-15,5 4 5 0,-3 3-1 0,2 1-1 16,-1 2 5-16,7 1 7 0,-7 2 4 0,8 2 2 15,-2-2 7-15,2 1 3 0,4-1-1 0,-1-1 5 32,0 2 1-32,-2-2 1 0,4-1-1 0,-2-2 2 0,-1-3 0 15,-2-2 0-15,1 1 2 0,4 0-1 16,0-4 1-16,0 1 2 0,-5 0 1 0,9-2-1 16,-4 4 1-16,3-4-2 0,-5-4 3 0,2 1-1 0,-1-1-1 0,1 4 0 15,6-5-2-15,-9 3 2 0,5-2-1 0,-2 3 4 16,3-2-4-16,-2 2 0 0,2 0 1 0,-2 1 0 15,2 2 1-15,-1 2 0 0,0 1-3 0,-3 0 0 0,2 4 2 0,-6 4 1 16,3-2-2-16,-3 2 1 0,-2 2-1 0,1 2 1 16,1 1 0-16,1 2 0 0,-1 0 0 0,0 3 0 15,-6 4-1-15,3-3 3 0,-2 2-2 0,-3-1 2 16,2 1 0-16,-3-2-1 0,-4 2 0 0,5-4 0 16,2-4-2-16,-3 4 0 0,-2-2-1 0,-4-1 2 15,6 2-2-15,1-2 4 16,-3-4-2-16,-5-1 1 0,1 1 2 0,-1-4-5 15,3-4 2-15,-1-3-2 0,0-1-6 0,0-2-23 16,0-3-24-16,1-2-10 0,1-3-35 0,-1-1 2 16,2-9-32-16</inkml:trace>
  <inkml:trace contextRef="#ctx0" brushRef="#br0" timeOffset="22707.02">19445 10335 1147 0,'-3'0'-21'0,"0"0"-38"0,3 0-4 0,0 3-6 16,0 2-63-16,3 2 35 16,-2 4-33-16,-1 0 81 0,0 5 13 15,0 3-4-15,0 1 95 0,-4 4 3 0,-1 1 5 16,2 5 10-16,-4 2-2 0,4 5-21 0,-2 6-11 16,-4 1-1-16,1 5-25 0,0 3-2 0,-1 4-6 0,-2 1 1 0,0 4-5 15,3 0 3-15,-5 1 6 0,-2 4-4 0,2-3 3 16,-1-3-3-16,-2-1 4 0,2 0-4 0,1-1-1 0,-2-3-8 15,1-3-5-15,1-7-1 0,-1 2-11 0,3-1-15 0,1-7-13 16,-1-2-7-16,5-4-22 0,1-5-37 0,4-4 83 16,7-9-46-16,2-2 77 0</inkml:trace>
  <inkml:trace contextRef="#ctx0" brushRef="#br0" timeOffset="23371.21">19737 11121 1029 0,'-11'5'73'0,"-1"0"-44"0,10 1-70 0,-3 3 211 15,1-2-251-15,4 2-21 0,4 4 6 0,3-2 1 16,-3 3-17-16,4-2 70 0,-6 3 12 15,3-3 3-15,3 4 76 0,-4-7-2 0,3 4-3 0,4-2 9 16,3-3-11-16,0 4-16 0,2-5-7 0,7 2-1 16,-2-3-19-16,4 1 0 0,-2-4 0 0,3 2-1 15,-1-2 2-15,1-5 5 0,4-6 3 0,-4-3 1 0,2 2 7 0,-3-5 0 16,-1-1 1-16,1 0 2 0,-2-1 0 0,-1 0-2 16,0 2 0-16,-4 0-4 0,1-2-1 0,-2 4-3 15,-3 1-2-15,-3-5 2 0,2 3-4 0,-2-1-2 16,1 3-2-16,-7-1 0 0,3 1-1 0,-7-2-4 15,1 4-4-15,-4-1 0 0,1 2-5 0,-2 0 2 16,-7 1 0-16,10-3-1 16,-3 1 2-16,-10-2 4 0,6 1 2 0,-3-1-1 15,-4 0 5-15,-3 0-3 0,1 0 0 0,-9 2 2 16,0-1-3-16,1 4 3 0,-4 0-3 0,1 1 3 0,-1 2 1 16,-1 1 1-16,1 2 1 0,-5 0-1 0,3 3 0 15,2 2-1-15,-4 1 0 0,4 5-1 0,1 2-1 16,-1 1-1-16,1 3 0 0,-1 2-1 0,-2 2-1 15,0 1 0-15,5 1 1 0,0 6 1 0,1 2 0 0,2-1-1 0,2 2 4 16,-1 2-2-16,6-1 2 0,0 2 2 0,1 3-2 0,3-1 3 16,-1-1 0-16,10 1 3 0,2 2-1 0,2-1-2 15,4-1 4-15,2 4 1 0,12-8-2 0,-4-1 3 16,3-1-1-16,1-1 1 0,6-2 2 0,5-4-1 16,2 0 2-16,5-2 1 0,-4-5 2 0,7 2 0 15,0-3 3-15,2-4 0 16,1-7 2-16,-7-2-2 0,4 3 2 0,-3-3-6 15,1-1-2-15,-2-4 1 0,0-2-7 0,-8-1-3 16,2 2-7-16,5 0 1 0,-9-8-6 0,4-2-16 16,-2-1-4-16,-2-2-4 0,-1-1-17 0,-1-3-28 15,2-2-24-15,-6-5-14 0,-1 2-39 0,4-5 1 16,-4 0-32-16</inkml:trace>
  <inkml:trace contextRef="#ctx0" brushRef="#br0" timeOffset="24612.31">21488 10270 394 0,'0'-20'36'0,"0"-2"4"0,0 0 12 15,3 0-53-15,0-5 8 0,1 5-10 0,2-2 9 16,-3 2 3-16,5-1-2 0,-3 4 14 0,-1 0 9 15,1 3 6-15,-3 4-2 0,-1-2 12 0,7 4-2 16,-5 1-1-16,-1 7 4 0,-1-4-6 0,-1 6-4 16,7 0-2-16,-7 0 0 0,1 0-6 0,-1-2 0 0,-6 7 0 0,3-4 0 15,3 4 1-15,0-3-8 0,-10 6-1 0,7 3-1 16,2 1-6-16,-3 1 0 0,1 3-3 0,0 1-2 16,0 3 0-16,0 9-3 0,3-1 4 0,-5 2-1 15,0 4-2-15,2 1-3 0,-1 6-2 16,-1 5 4-16,0 2-3 0,0 3-1 0,-1 2-2 0,0 5 0 15,1-1 0-15,-4 1 0 0,2 0 2 0,-1 2-2 0,-1 0 1 0,1-2-1 16,-1-1 0-16,-2-7 0 0,4 2-1 0,-2-2-5 16,-2-1 0-16,3-3-3 0,2-1-2 0,-2-1-3 15,3-4-1-15,-1 1-1 0,3-5-3 0,0 0-4 0,0-5-5 16,-1-1 1-16,1-6-6 0,2 1-11 16,-1-6-4-16,2-2 1 0,-1-3-12 0,-1-3 7 0,2-3 3 15,-3-3 0 1,3-2 9-16,0-1 16 0,0-2 2 0,-2 0 2 15,2-7 17-15,0 3 10 0,0-4 4 0,2-5 2 0,1 1 11 0,-1-6 1 16,-1 1 5-16,2-3 1 0,0-2 2 0,2-2-9 16,-2-4 1-16,2-1 0 0,1 1-8 0,-1 0-7 15,4-4-1-15,-1 2-3 0,-1 0-5 0,4-4 0 16,0 2-1-16,0-1-2 0,-2-1 0 0,2-4 2 16,2 2-4-16,-1-2 3 0,2 2 1 0,-1 3 1 0,-2 0 1 0,3-3 0 15,3-1 4-15,1 4 0 0,-3 5 4 0,3 0-2 16,-4 1 2-16,3 7 2 0,-1-4 2 0,3 11 2 15,-7 1 1-15,-1-1 6 0,2 4 0 0,1-1-1 16,-6 7 5-16,0-5-7 0,-3 8-3 0,4 2 5 16,2 4-9-16,-5 4-3 0,2 1-2 0,0 4-5 15,5 6 1-15,-1 4-3 16,2 3 1-16,-1 5-2 0,-8 4-1 0,7 7 1 16,-4 1-2-16,-2 7 2 0,-4-2 0 0,3 4 2 15,-4-1-1-15,-1-2 2 0,-1 5 1 0,-9-1 0 16,2 4 2-16,1-3-2 0,-6-2 0 0,5 1-2 15,-3-3 0-15,-5 0 0 0,7-8-2 0,6-3-6 16,-10-7 0-16,10-1-4 0,-3-3-5 0,3-8-18 16,1 3-9-16,2-11 1 0,-2 2-24 0,4-6-24 0,0-3-8 0,7-7 3 15,-3-3-27-15,2-1 9 0,2-14 56 0,5-2-39 16,1-4 95-16</inkml:trace>
  <inkml:trace contextRef="#ctx0" brushRef="#br0" timeOffset="24859.77">22267 10994 882 0,'-5'6'139'0,"3"-1"-138"0,1-1 46 0,2 4 125 16,-2 0-119-16,-1 3-91 0,-4-1 12 0,3 4 0 0,3 5-3 15,0 1 15-15,-2 2 23 0,-7 3 7 0,4 0 1 16,-3 5 23-16,5 3-18 0,-6 4 1 0,-2-3 0 0,3 6-21 16,-2 0-20-16,-2 0-12 0,4 1-3 15,0-4-25-15,-1-4-26 0,4-1-18 0,-3-5-3 0,0-7-34 0,5-3 0 16,1-6-19-16</inkml:trace>
  <inkml:trace contextRef="#ctx0" brushRef="#br0" timeOffset="25082.44">22158 10377 1822 0,'-12'-1'110'0,"-1"-3"-107"0,4 4-104 16,2-1-33-16,-1-1-24 0,5 1-144 0,0 1 5 16,3 0-87-16</inkml:trace>
  <inkml:trace contextRef="#ctx0" brushRef="#br0" timeOffset="25583.86">23384 10753 1516 0,'0'5'-34'0,"0"0"-42"16,0-5 4-16,-2 3 18 0,-1-3 1 0,0 0-38 16,0 0 67-16,-5-3 38 0,1-2-14 0,-2 2 9 15,-5 3 37-15,0 0-18 0,-5-2-1 0,3 4-2 0,-6-2-19 16,-3 0-6-16,3 4-5 0,-10 0-2 16,9 2-6-16,-9-3 4 0,6 2 2 0,-11-2 0 0,7 2 6 0,1-1 5 0,0-2 2 15,7 1 0-15,-6 2 6 0,12-1-7 0,1 3-4 16,7-1-1-16,1-1-8 0,3 4-8 0,2 2 0 15,4 5 0-15,4-4-7 0,-1 6 9 0,4 2-1 16,5 5-1-16,8 4 8 0,0 1 0 0,7-1-2 0,-3 8 4 16,4-3-3-16,8 1-1 0,0 1 1 0,-7 2 13 15,2 1-4 1,-4-1-1-16,2 4 1 0,-6-4 2 0,0 3 3 0,-9 1 1 16,-3-2 4-16,-2-2-3 0,-7-2 5 0,0 0-1 15,-4-6-2-15,0 1-2 0,-7-2-1 0,-4-1-6 16,-3-1-8-16,-6-4 1 0,-4 1-11 0,-3 1-19 15,-6-1-14-15,-1-10-6 0,-4-2-27 0,-5-1-58 16,-1-4 107-16,-1-7-54 0,-1-5 89 0</inkml:trace>
  <inkml:trace contextRef="#ctx0" brushRef="#br0" timeOffset="25985.07">23958 9984 1468 0,'1'5'102'0,"1"1"-99"0,1 8-55 0,6 5 11 0,-1 1-5 15,2 12-91-15,2 1 37 0,-1 5-29 0,2 4 63 16,-1 5 8-16,-7-4 69 0,1 4-7 0,-4 3 3 16,-2-4 63-16,0 4-18 0,-3 2-12 0,-5 2 14 15,2-1-31-15,-2 5-6 0,-3-1-8 0,0-4-1 16,0 2-8-16,-2-3 0 0,4-3 2 0,-5-3-1 0,1-2 2 0,2-8 7 31,0 3 6-31,2-6 0 0,-2 0 8 0,6-1 2 0,-3-4-2 16,8-3 5-16,-3-1-1 0,4 3-6 0,1-5-4 15,6 0-1-15,-2 1-7 0,5-2-7 0,0 1 1 16,5-2-6-16,3 5-6 0,0-4-14 0,4-2-8 0,4-2 1 16,3-3-18-16,1-1-36 0,4-4-27 0,6-4-3 15,-2-4-48-15,12-2 1 0,4-5-31 0</inkml:trace>
  <inkml:trace contextRef="#ctx0" brushRef="#br0" timeOffset="26433.14">23200 10492 990 0,'7'3'125'15,"6"-1"-123"-15,9 1 36 0,0 3 133 0,13 2-145 16,2-2-60-16,15 8-4 0,3-4 4 0,4 2 5 16,7 3-3-16,0 2 15 15,0-4-1-15,5-2 1 0,-5 7 16 0,-7-3-8 16,0 0-24-16,-1 1-12 0,-11 0-22 0,-3-7 2 15,2 4-35-15</inkml:trace>
  <inkml:trace contextRef="#ctx0" brushRef="#br0" timeOffset="45885.35">19102 13303 56 0,'-3'9'-6'0,"-7"-1"6"0,-2 2-9 0,5-4-30 0,3-1 38 16,-3 4 1-16,3 2 3 0,-6-6 4 0,4-1 3 16,3 4 4-16,1-6 7 0,-9 1 0 0,2 5-1 0,9 0 7 0,-3-7-1 15,3 6-3-15,-2-3 0 0,2-1-5 0,-1 1-3 16,-1-1-2-16,-1 0 4 0,-10-8-7 0,8 5 0 15,2 0 0-15,-6-1-1 0,4 1 0 0,-4-4-2 16,6 4 3-16,-7 0-4 0,10 4-1 0,-1-1-1 16,-7 0 0-16,5 0-2 0,-5-3-1 0,5 6-1 15,-4-6 0-15,-1 5 2 16,-4 0-2-16,1-5 0 0,1 1 2 0,6-1-4 16,-6 0 2-16,9-1-3 0,-6 1 2 0,4-5-2 15,0 2-1-15,3-5 1 0,0 2 0 0,0-1 1 16,-3 3 1-16,1-3 1 0,2 0-4 0,-1 0 4 15,1-4 0-15,-7 2-1 0,7 1 3 0,-3-3-4 16,2-2 2-16,-2 6 0 0,-4-3-2 0,6 4 3 16,-1-4-1-16,1 6 2 0,-6-4-3 0,6 2 2 0,-1 1 1 0,-3-5-2 15,1 4 3-15,-1-7-2 0,-1 4 1 0,3 6 1 16,-2-7 1-16,-3 3-3 0,3-3 4 0,-1 5-1 16,1 1-1-16,2 1 2 0,-3 1-2 0,1-6-1 15,-3 3 3-15,5 2-4 0,-5 0 1 0,4-2 0 0,-4 2 0 16,3-1-2-16,0 0 1 0,-3 3-1 0,0-1 2 15,4 1-2 1,-1 1 0-16,-3 0 1 0,3-2-1 0,-2 4 0 16,3-2 0-16,-3 1 2 0,3-1 0 0,0 2-3 0,-4 3 1 15,5-4-4-15,-5 4 5 0,5-2-1 0,-5 2-1 16,3 3-2-16,-3 1 2 0,5-3 0 0,-5 1 1 0,2 0 1 16,0 1-2-16,-1 3 1 0,1-3 0 0,0 0 0 15,-2 0 2-15,3-3-2 0,2 6-1 0,-3 0 1 16,1-3 0-16,-4 4 4 0,2-1-2 0,1 2-1 0,3-2 1 0,-7 4-1 15,4-2 0-15,-2 1-2 0,5 2 1 0,-2-4 0 16,-1 4-2-16,-5-3 2 0,6 4 0 0,-4 2 0 16,1 0 4-16,-6-2-3 0,8 2-1 0,-7-2 3 15,2 4-3-15,-2-1 6 0,-1 1-5 0,3-2-1 16,-1 1 5-16,-1 2 0 0,-3-5-1 0,-1 4 3 16,8-2-2-16,-4 0-1 0,4-1 4 0,-6 0-3 0,4 1 2 0,-1-5-4 15,2 5 0-15,4-1 0 0,-5 1-3 0,2 0 2 16,2 3-3-16,-2-3 0 0,-2 2 0 0,6 4 1 15,-4-6-1-15,-2 3 2 0,4 1 0 0,-2-1-1 16,-2-1 3-16,-2 4-2 0,4-3 0 0,-2 0 0 16,3 2 2-16,-1-2-1 0,-1-2 0 0,4 2 1 15,-2 0 3-15,3 2-4 16,-2-1 3-16,0 1 0 0,-1 3-3 0,4-1 2 16,-4 1-2-16,3-2 2 0,-1 4 0 0,1 0-2 15,0-2 2-15,-1 3-2 0,3 1 3 0,0 3-1 16,-2-5-1-16,2 6 2 0,0-2-3 0,-2 0 3 0,2 0-1 15,1 3 0-15,-2-4 1 0,0-2 2 0,1 3 0 16,2 0-6-16,-1-3 4 0,-1 1-1 0,-3 0-2 0,4-1 0 16,1 0-1-16,-3 0-1 0,1 0 2 0,0 1 1 0,0-2-1 15,3 4-2-15,0-5 2 0,0 5 0 0,0-1-2 16,0-4 0-16,0 0-1 0,2-1 1 0,-1-2 1 0,1-3-1 16,-1 0 0-16,4 2 0 0,-2-5 1 0,-1 0 0 15,1-1-1-15,3 1-2 0,-3 0-1 0,4-2 4 16,-3 2-1-16,-1 0-1 0,4 0-2 0,-4-2 5 15,2 1 1-15,2 1-2 16,-2-2 3-16,3 2-4 0,-2-2 2 0,1 0 0 16,2-1 3-16,-3 6-5 0,5-1 2 0,-1-1 1 15,-2 4 0-15,3-2 0 0,0 1 0 0,0-1 2 16,1 3-1-16,-1-4 1 0,-3-2 2 0,2 3 1 16,1-2-1-16,0-2-1 0,0-1 1 0,3 5-1 15,-2-3 0-15,-1 0 0 0,-1-1-2 0,6 1 2 16,-7-3-1-16,2 1 0 0,-3-1 0 0,-5 0 0 0,6-2 0 0,-2 0 1 15,4 0-1-15,-3-1-3 0,-2-1 5 0,3 1-4 16,4-2-1-16,0 0 2 0,-6 0-1 0,1-1 1 16,2-1 1-16,-6 7-1 0,9-5 0 0,-2 1 1 15,-2 2 0-15,-9 2 1 0,7 0-1 0,-4 3 0 16,0-5 1-16,2 3-5 0,-8-1 1 0,4-5 1 16,7-2-3-16,-3 6 0 0,-2-4 0 0,5-4-2 0,-7 1 2 0,7-1-1 15,-1-4 1-15,2 0-3 0,-7 0 0 0,7-1 0 16,-3-2 1-16,2 0-1 0,-2 0 1 0,2 0-1 15,0-4 2-15,-3 3-2 0,-4 2 0 0,9-2 1 16,-7-4-2-16,5-4 2 0,-5-1-2 0,0-2 4 0,5-1-5 16,-6-1 5-16,5-6-2 0,-2-1 2 0,3-1-1 15,-2-2 0 1,2-1 0-16,-2-1-3 0,4-1 4 0,-1 0-2 16,-1-3-2-16,2 0 3 0,-2 4-3 0,-1-3 3 0,3 1 1 15,1 1 0-15,0-1-1 0,-3 1 1 0,1-3 0 16,2-3-2-16,-1 5 3 0,-3-2-2 0,3-3 0 0,1-2 1 15,-2 2-1-15,1-4 1 0,-1 0 0 0,4 3-1 16,-1-6-2-16,-2 0 4 0,1-1-1 0,-2-2-2 16,4-2 2-16,-5-1-3 0,6-3 3 0,-3-1 0 0,0 4-1 0,3-6 1 15,-4 8 0-15,2-4 0 0,-2 4-1 0,2-2 0 16,-2 3 0-16,1 3 1 0,-5-1 0 0,2 3-1 16,6-1 1-16,-3 4 0 0,0 0 0 0,-6-1 1 15,4 3-1-15,2 0 0 0,-6-1 0 0,3 2 1 16,-7-1 1-16,-1 2-2 0,3-4 2 0,1 7 0 15,0-4 0-15,-2 2 0 16,3 2 0-16,-7 0-2 0,2 3 1 0,2-4 3 16,-6 6 0-16,4-1-3 0,0 4 3 0,-3-2-1 15,-8 3 1-15,10 0 1 0,-1 2-2 0,-3-1 1 16,1 2 0-16,-7-1-3 0,0 0 1 0,9 1 0 16,0 0-2-16,-1 1 4 0,-9-4-3 0,2 2-1 15,7 1 0-15,-5-3 1 0,2 6-1 0,-7-2 0 16,4-6-1-16,7 2-1 0,-1 2-1 0,-1-5 2 0,-3 3 0 0,9 0-2 15,-2-3-1-15,1-1-3 0,1 2 0 0,-4-1 0 16,2 2-7-16,0 2-6 0,0-2-1 0,0 1 0 16,0 0-9-16,-3 3 1 0,2-1-5 0,1 3 2 15,4 1-2-15,-4-4-1 0,10 5-4 0,-4-3-1 16,4 1-4-16,-1-2-7 0,-4 2 32 0,4-1-17 0,-6-1 36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52:33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3908 2470 456 0,'-9'5'21'0,"0"-1"-11"0,5 0-29 15,-2-1 63-15,3 3-85 0,1-3-15 0,1-1 26 0,1 2-35 0,0 0 1 16,3 0 32-16,-3-2 4 0,0-2 1 0,0 0 32 0,2 0 41 16,-2 0-8-16,0 0-2 0,0 0 19 0,-2-5-12 15,0 2 12-15,1 3-20 0,-1-5 0 0,1 5-6 0,1 0-7 16,-5 2-2-16,3-2-8 0,2 0-3 0,0 0-3 0,0 1 15 16,-1 1-4-16,1 0-20 0,0-2 3 0,-3 3 4 15,3 1-7-15,0 1 3 0,0 0-1 0,0 1-14 16,1 1 16-16,-1 4 1 0,0 1-4 0,0-1 4 15,2 10-2-15,-2-4 4 0,1 3-4 0,-1 4-2 16,0 6 6 0,0 0 4-16,0 3-5 0,0 4 1 0,2-2 2 0,-2 4-1 15,2 4 1-15,1 2-3 0,-3 0 0 0,1 0-2 16,1 7 0-16,-1-2 2 0,1 1-3 0,0 2 0 16,-2-1 0-16,0 2 0 0,0 1-1 0,-4 1 0 15,3-2 1-15,-5 1-1 0,1 0-1 0,2 3 3 16,-4 2-2-16,3 1 1 0,-1 0 1 0,-1 4-2 15,1-1-2-15,-1 6 3 0,1-1-6 0,-5 2-5 0,4 4-4 0,-3 1-5 16,-4 2-6-16,2 6 2 0,-1-3 0 0,-1 1-2 16,-1 3 2-16,1 0 5 0,4-6 2 0,-4-1 3 15,7-2 5-15,-7 6 2 0,2-5-3 0,8 0-1 16,-5 0-1-16,4-2-27 0,-3 4-3 0,6-2 2 16,-4 3-31-16,3-4 26 0,-2-1 12 0,-1 2-21 15,3-1 53-15</inkml:trace>
  <inkml:trace contextRef="#ctx0" brushRef="#br0" timeOffset="1766.8">3937 2492 168 0,'3'2'65'0,"-2"-2"-20"15,1-2 0-15,6 2-5 16,-5 0-34-16,3-2-3 0,-1 1-5 0,3 1 1 15,-5-2 2-15,6 2-3 0,-1 2 5 0,2-1 22 16,-5 1 1-16,4 1-1 0,-3-1 21 0,-1-1-2 16,3 1 1-16,-5 1 5 0,3-3-7 0,-1 2-8 15,0-2-2-15,3 0-2 0,1 1-9 0,-1 1-3 16,4-2-1-16,3 0-1 0,-4 0-3 0,1 1-2 16,1 1 0-16,-1-2 3 0,3 0-3 0,5 1 4 0,-3 1-1 0,-3 3-1 15,5-2 3-15,5-3-3 0,0 0 1 0,2 0 2 16,4 0-4-16,-2 3-2 0,1-4 3 0,7 1-2 15,2-4 1-15,-7 4-1 0,5 0-7 0,2-1 4 16,0-2-3-16,7-1 3 0,-5 3-4 0,4-4-1 16,0 4 2-16,-2-3-1 0,9 1 1 0,-1-1 0 15,3-1-1-15,-2-1 1 16,4-1 5-16,-3 1-6 0,4-2 4 0,-1-1 0 16,-3-2 0-16,-1-2 2 0,2 1 0 0,-1-3 1 15,2 3-3-15,-1-4 5 0,-1 3 0 0,0 1-1 16,-7 1 0-16,4 1 0 0,-2 1 0 0,-3 1 0 0,1 0 1 15,-3 0-6-15,-1 2 2 0,5 0-5 0,-4 0 1 16,0-1 1-16,-2 1-5 0,5 0 0 0,1 1 0 16,-2-1-1-16,3-1 1 0,-4 1 0 0,-1 1 0 0,4-1 1 0,3 0-1 0,-7-1 0 15,-3 0 2-15,2 2-1 0,-3-3 2 16,0-1-1-16,0 1-1 0,1 0 0 0,-5 3 0 0,3-3 1 16,0 0 1-16,-4 2-2 0,2 0 1 0,1 1-1 15,-9-3-1-15,1 7 2 0,-1-1-2 0,-3-1-1 16,1 3 0-16,-3-2-1 0,-3 2 2 0,3 0-1 15,-3 2 0-15,-1-2-1 0,-2 0 1 0,6 0-1 0,-6 3 0 16,1-1-1-16,2 4-2 0,-2-4 1 0,4 1 1 0,-7 3 1 16,3-3 0-16,-3 2-1 0,2 0 1 0,1-2 0 15,-1-2 0-15,2 2 1 0,-4 2-1 16,3-3 1-16,-3 1 1 0,5-2-2 0,-2 1 1 0,-4 3 1 16,6-1-1-16,0-4 0 0,-4 5 0 0,-4-3 1 15,7 1 0-15,-1 0-2 16,-9 0 1-16,4 0-1 0,-1 0 0 0,0 2 0 15,-3-2 1-15,6 5-1 0,-7-3 3 0,1 1-2 16,3 1 0-16,-3 0-1 0,-1 1 0 0,-2 2 0 16,6-1 0-16,-3 2 0 0,0 2-1 0,1 1 0 15,2 2 0-15,-1 1 1 0,1 0-1 0,-3 4 1 16,1-2-1-16,0-1 2 0,-1 3 1 0,2-1-3 16,-1 4 1-16,-4-4 1 0,3-1-1 0,-3 5 1 0,2-1-1 0,-2 3-2 15,3 0 2-15,-2 3 0 0,2-4 0 0,-2 6-1 16,2 2-1-16,-3 2 1 0,3 1-2 15,1 2 2-15,-1 4-1 0,0 2 2 0,-2 0-2 0,2 2 0 16,2 1 0-16,-2 4 2 0,-2-1 0 0,-1 2 1 16,2-2-1-16,1 4 0 0,-1 1 1 0,-6 0 0 0,2 0-1 15,-1 0 1 1,3-2-1-16,-4 4 1 0,-2 1-1 0,-1-3 2 16,2 5 0-16,-3-7 0 0,1 6 0 0,-1 2-1 0,-2-3 1 15,1 3 1-15,-1-1-2 0,0 0 1 0,-4-2 2 16,3 7-4-16,-1-2 2 0,1 3-2 0,1-2 0 0,-4 1 2 15,4 1-3-15,-3 3 1 0,3-3-2 0,-4-2 2 16,4 4 0-16,-4-5 0 0,4-2 1 0,-3-1-2 16,4-3 0-16,-4-1 1 0,5-2 0 0,-1-1 0 0,0-4 2 0,2 0-1 15,1-2 0-15,-3-1 4 0,3-4-2 0,-2 1 0 16,0-4-1-16,1-1-1 0,2-1 1 0,-3-5 2 16,-2 1 0-16,2-2-3 0,1-1 5 0,-1-5-1 15,-3 1-2-15,1-6 4 0,-1-1-1 0,1 1-2 16,0-7 1-16,-4 3-1 15,-2-2 2-15,-2-5-6 0,-1 2 4 0,0 0-3 0,-8-4-1 0,6 5 2 0,-9-2-2 16,-5-4-1-16,0 0 1 0,-3 4 0 0,-1-2 0 0,-1-4-3 16,-3 6 0-16,-6-4-3 0,4 0 2 0,-8-1 0 15,0 1-2-15,-1-1 6 0,-3-2-3 0,-5 2 3 16,4 0 3-16,-5-2-3 0,-1-3 0 0,1 1 1 16,5-1-3-16,-6 5 0 0,3-5-5 0,2 0 2 15,1 3-1-15,-2-1 1 16,1 1-3-16,1-2 3 0,-1 1-1 0,-4-2 1 15,5 0 0-15,-7 0 0 0,5-5 2 0,0 2 0 16,-3 0 0-16,3-3-2 0,0-2 1 0,-2-3 1 16,3 1 0-16,-1-1-1 0,-3 0 1 0,3-1 2 15,3-1-2-15,0 4 1 0,-3-5 1 0,3 4 1 16,0-4 0-16,-1 1-1 0,3-1 1 0,-2 0-2 16,0 0 2-16,0 0 0 0,2 4 0 0,-2 3 0 0,0 2 2 0,-6 0-2 15,10 2 3-15,0 0-2 0,-3-2 1 0,2 2 1 0,1-2-2 16,4 0 1-16,6-2-1 0,0 3-1 15,-1 0 1-15,-2 4-1 0,3 0-1 0,-3 0 2 0,0 0-1 16,0-2-1-16,-3 2-1 0,0-1 0 0,5 1-1 16,1-4 1-16,1 1 2 0,-6-3-3 0,5 3 3 0,1 3-3 15,2-3 2 1,2 0 0-16,-5-1-2 0,-1-2-3 0,1 0 0 16,4 3-14-16,2 0 4 0,-3-7-58 0,2 5-26 0,5-2 14 15,1-4-86-15,-1 1 20 0,-3 1-89 0</inkml:trace>
  <inkml:trace contextRef="#ctx0" brushRef="#br0" timeOffset="4373.71">10064 2511 891 0,'0'-3'-23'0,"3"3"-206"0,-2-3 141 0,-1-1-368 16,18-3 608-16,-12 2-204 0,5 3 28 16,-5-1 0-16,-1-2 43 0,0 4 23 0,4-1 3 0,-6 1 46 15,2-2-17-15,-2 3 2 0,-1-2 7 0,2 0-22 0,3 1-18 16,-1 1-6-16,-1-2 0 0,-2 1-19 0,-2-1 2 16,6 2-2-16,-1 0 0 0,-6 0 3 0,1 0 3 15,-1-3 4-15,0 3-5 0,0 0 7 0,0 0-2 16,7-2-1-16,-3 4 2 0,-4-2-2 0,4 3-8 15,-8-3 0-15,6 2-1 16,0 1-6-16,-4 0-4 0,2 2 0 0,0 1-3 16,0 2-1-16,0 4-1 0,5 4-2 0,-7-3 1 15,1 6-1-15,1 4 0 0,-2-1-1 16,-1 8 1-16,0 3 0 0,-2 0-1 0,3 0 0 0,2 10 2 16,-6-2 0-16,1 1-1 0,4 4 1 0,-1-2-2 15,-2 1 1-15,-1 1-1 0,2 4 2 0,3 1-2 16,0 1 0-16,0-5 2 0,0 5 1 0,-3 0 0 0,-2 3 1 0,5 0 2 15,-2 0 0-15,-1-2 0 0,-3 1 1 0,3 7-1 16,-2-3-3-16,5 0 6 0,0-1-3 0,-2 1-2 16,-5 0 0-16,2-1-1 0,0 3 0 0,2-2 1 15,0-3 1-15,-7-3-5 0,3 6 3 0,2-3 0 16,0-1 0-16,-1 2-2 0,3 1 0 0,-5-2 2 16,3 3-3-16,2-3 5 15,-7 0-2-15,6 2 0 0,-4-2 2 0,0-5-1 16,2 1 0-16,-2-3 0 0,2 0 1 0,-5 0-2 15,4-4 0-15,-1-1 1 0,-1 3-1 0,3-2-1 16,-2 0 0-16,-2-2-1 0,6-4 0 0,-4-2 3 0,5 2-2 16,-2 3 0-16,-1-10 3 0,4-4-3 15,1 1 3-15,-1 0 0 0,0-1 0 16,-1-5-1-16,2 2 1 0,1-4-2 0,0 2 0 0,0 0 1 0,1-1-2 0,2-1 1 0,-1 4 1 16,1-7 1-16,-1 2 2 0,1 0 0 0,3-2 3 15,-4-3-1-15,6 4 2 0,-4-3-1 0,4-4 1 16,-3 4 1-16,4-1-1 0,-1-5 2 0,0 4-2 0,3-1 0 15,-3 4 1-15,1-3-3 0,2-2-2 0,2 4 2 16,-2-5-3-16,0 4 0 0,3-1-3 0,0-2-1 16,-1-5 0-16,-1 6 7 0,3-2-4 0,2-1 4 0,3 4 1 0,-6-4-4 15,2 2 5-15,5 2-2 0,2-1 0 0,1-1-1 16,3 0 0-16,-7 2-2 0,5 0 2 0,7-1-1 16,-2-1-3-16,3 0 1 0,-4 2-2 0,1 1 3 15,5 0-3-15,1-1 1 0,0 1 1 0,-1 2-1 16,1-2 1-16,3 0-1 0,5 2-1 0,-9-1-1 15,1-4 3-15,11 5-3 16,-3-3 1-16,2-1-2 0,3-2 6 0,1 1-4 16,-4 1 3-16,10-2-2 0,-1-2 4 0,-3-2-4 15,-4-1 3-15,4-2-2 0,-5 2 0 0,8-4 0 16,-2-4 0-16,2 0-1 0,3 1-3 0,-2-2 2 16,5 2-1-16,-3-3 1 0,2-3-3 0,1 0 1 15,-4 4-1-15,3-6 2 0,-5 6-1 0,6-6 2 16,2 1 2-16,1-1-5 0,4 4 4 0,0-5-4 0,1 5 0 0,-1-4 0 15,5 1 0-15,1-1-1 0,-6 3 1 0,6-6 0 16,1 4 0-16,-4-3 0 0,2 0-1 0,4 2 1 16,-8-2 0-16,2 1-1 0,3 1 1 0,-10 1 0 15,-3 0 2-15,7-1-2 0,-2 4 0 0,-1 0 1 16,1-1 1-16,-3 1-1 0,-2 1 0 0,2 1 2 0,-6-1-3 16,-7 0 3-1,-1 0-1-15,-2 1-2 0,-6-1 2 0,3 0 1 16,-5 0 0-16,2-1-2 0,-3 1-1 0,-4-1 1 15,1 1 1-15,1-1 3 0,-6 0-2 0,-5 0-4 0,3-1 3 16,-4 1-1-16,-2 0 3 0,-5-2-4 0,-2-2 0 16,0 3-1-16,-7-1 0 0,2-3 1 0,-4-2 0 15,0-1-3-15,-1 1 2 0,-4-1-1 0,4-5 0 0,-3-4 1 16,-2-6-1-16,0 3-1 0,0-3 3 0,0-5 0 0,0-4 0 16,-2-3 0-16,1 0 1 0,-3 0-1 0,3-3 2 0,1 0-1 15,-2-6 2-15,1 0-1 0,-1 1 2 0,2 2-1 16,-1-2 3-16,-1-1-2 0,-1-2 1 0,0 1-2 15,0 4 2-15,1-2-1 0,-1-1 0 0,-3-2-2 16,2 0 1-16,-3-1-1 16,2-2 0-16,-5 0-1 0,4 1 1 0,-2-1 1 0,-3-2-1 0,0-1-1 0,0 2 2 0,2-4-3 15,-1 3 2-15,-5-6-1 0,0 0-1 0,3-1-2 16,-7-2 2-16,6-2-1 0,-1 1 0 0,0-6-2 16,-3 1 1-16,1-1-2 0,-3 0 1 0,-4-5 0 15,12 6-5-15,-7 1 3 0,4 1-2 0,-3 4 2 16,-4-1-3-16,3 6 0 0,0 1 0 0,1 2-3 15,-5 5 3-15,-3-2-2 16,0 1-2-16,1 2 1 0,5 3 0 0,-3 4 1 16,-2-1 1-16,2 4 2 0,0 1-2 0,0 3 2 15,-3-1 1-15,2 1-3 0,-3 5 0 0,1 2-1 16,-1 2-3-16,-3-2 4 0,4 4 0 0,-10 2 0 16,9 3 3-16,-3-2 3 0,1 4-1 0,-2-1 4 15,5 4 1-15,-3 0-1 0,-1 4 3 0,4 1-3 0,0 1 1 16,-2 0-2-16,2 1 1 0,0 2 0 0,-2 0 0 0,2 2 0 15,2 0 0-15,-1 1 0 0,-1 0 0 0,0-1 0 16,3 3-1-16,-4 1 1 0,1 1-2 0,-3-1 0 16,-2 2-1-16,3 0 0 0,-3 0 0 0,-3 0 3 0,3 0-3 15,-6 2 3-15,-3-2 0 0,0 0-1 0,-1 1-2 16,-2-1 3-16,3 2-2 0,-4-2 1 0,-3 2 0 0,4-1-3 16,1 1 4-1,-1-2-1-15,-4 3 2 0,4-2-1 0,-7 4 0 0,6-2 0 16,-4 0-1-16,-2 1 0 0,10 0 0 0,-5 1 0 15,1-2 1-15,1 3-3 0,4 1 3 0,-7-3 0 0,10 3 0 0,-1-3 3 16,-5 1 0-16,-2 0-2 0,3 0 1 0,-4-2 2 16,-5 1-1-16,8-2-1 0,-5 1-1 0,4-1 0 15,-2-1 0-15,1-1 1 0,4 0 0 0,3 0-2 16,4 0 2-16,-7-1-1 0,1-2 2 0,4-1-2 16,-6 1-1-16,3 0 2 0,-1 0-2 0,2 0 2 15,-5 0-1-15,-2 0 0 0,4-1-1 0,-2 1 0 16,2 0 0-16,-4 2-2 0,1-1 2 0,-4 0-1 15,7 2 1-15,0 0-2 0,-7 0 0 0,2 2 2 16,-2 0 0-16,2 1-2 0,5 1 0 0,-11 1-2 16,7 0 1-16,-6 1 0 15,1 2-1-15,-3 1-1 0,2 2 1 0,2 2 0 16,-8 0-3-16,10 1 4 0,-7 0-1 0,3 2-2 16,-1-4-3-16,-1 2-5 0,-2-1-2 0,1-2-34 15,-6 2-25-15,4-1-16 0,-10-2-49 0,1 2 3 16,-2-1-41-16</inkml:trace>
  <inkml:trace contextRef="#ctx0" brushRef="#br0" timeOffset="5593.86">4566 3340 801 0,'0'0'48'0,"0"1"-47"0,0 1-20 15,1 3-6-15,6-5-11 0,-2 4-24 0,4 1-19 16,-1 0 23-16,1 1-3 0,2-3-5 0,-3 2 20 15,-3-2-2-15,1 0 71 0,0 0 1 0,-6 1 25 16,2-3 2-16,-2-1-1 0,0 0 25 0,0 0-16 16,0 0 0-16,0 0 4 15,0 0-20-15,0 0-10 0,-5-6-6 0,1 6-3 16,0-5-10-16,1-3-3 0,-3 4 0 0,-2-1-3 16,-1 0-3-16,-2-3-2 0,0 5 2 0,-2-5 2 15,0 2-4-15,-1 3 2 0,2-10-2 0,-1 9 1 0,-1-7-1 16,1 3-1-16,2-2-4 0,-1 4 2 0,-1 3-3 15,2-3-8-15,2 7-1 0,-4-1-1 0,4 2-7 0,-1 4-3 16,2 5 1-16,1 0 1 0,2-2-2 0,-1 9 5 0,1-6-3 16,-1 4 11-16,1-2 0 0,-3 0 2 0,8 2 1 15,2 0 0-15,1 0 1 0,-3-7-1 0,1 2 3 16,6 2-3-16,2 1 0 0,0-5 2 0,-4-1-2 0,5-2 4 16,-1 1-1-16,-1-3 6 0,4 1-3 0,0-2 0 15,-1-3 6-15,1 0-2 0,-2 0 3 0,-3-1 1 16,3-3-1-16,1 1 5 15,-5-1 3-15,2 0-4 0,-5 0 8 0,3-1-4 16,-2-4 6-16,-3 5-2 0,2 0-1 0,0 1-4 16,-3-7-1-16,0 2-3 0,0 2-3 0,0 1-17 15,-4 1-13-15,1-1-6 0,1-3-23 0,-1 3-85 16,-2 1 112-16,2-3-48 0,0-2 72 0</inkml:trace>
  <inkml:trace contextRef="#ctx0" brushRef="#br0" timeOffset="5830.24">6218 2777 11 0,'12'-2'1'0,"2"1"-1"0</inkml:trace>
  <inkml:trace contextRef="#ctx0" brushRef="#br0" timeOffset="6146.69">6356 2849 313 0,'-6'2'100'15,"1"-2"-98"-15,-4 0 84 0,2 0 29 0,-4 0-11 16,7 0-31-16,-6 0-23 0,-3-2-5 0,1 1-4 0,-1-1-24 0,2 2 2 16,-3-3-3-16,2 1 2 0,-12 1 2 0,2-1-3 15,6 2 0-15,-4 0 0 0,-9 0-2 0,7 3-6 16,-6 2 4-16,6 1-14 0,0 2-2 0,-3 3-1 0,1 0 0 16,7 3-3-16,-3 2-1 0,5 0 0 0,1-1-1 15,5 3 1-15,3-2-2 0,1-1 6 0,3 3-2 16,2-1-1-16,2-1 4 15,4-1 3-15,-1 1 0 0,3-2-1 0,-2 0 1 0,3-1 5 16,2-4 0-16,-1-4 1 0,1 0 3 16,-3 0-2-16,1-2 9 0,4 1-1 0,-1 0 0 0,-2-4-1 15,-2 0 0-15,1 1-1 0,-4-1-1 0,3 2-3 16,1-2 0-16,-4 0 2 0,4 3-4 0,-9-3-2 16,2 0 2-16,1 0-5 0,-3-2 1 0,0-1-19 15,-3-2-12-15,-2-1-3 0,-3 0-25 0,8 0-36 0,-9-5-13 0,1-4-8 16,3 3-42-16,1-6 1 0,0 1-14 0</inkml:trace>
  <inkml:trace contextRef="#ctx0" brushRef="#br0" timeOffset="6362.89">6971 3341 1110 0,'-13'-7'-20'0,"12"-1"-28"16,-1 8 1-16,4 1-96 0,-4-1 112 0,4 3-48 15,-1 4 79-15</inkml:trace>
  <inkml:trace contextRef="#ctx0" brushRef="#br0" timeOffset="6648.11">6984 3433 145 0,'-18'1'131'15,"10"6"-130"-15,1-1 125 0,0 0-28 0,-1 0 30 16,5 1-45-16,2-1-7 0,10 5-40 0,-12-6 6 0,3 1-23 0,0-1 2 16,-5-1-2-16,8 4-1 0,-3-3 1 0,-4-2 5 15,-12 0 2-15,11 0 2 0,-9 2 4 0,9 0-4 16,-4 3 3-16,-5-5-4 0,-4 3-3 0,6 4-4 16,2-1-3-16,-12 1 3 0,7 1-6 0,-1 0-4 15,3 0-3-15,1 3 2 0,1 0-4 0,1-2-3 0,2 3-2 31,5-1-3-31,0 1-2 0,2-2 3 0,1 1-3 0,-2 0 0 16,4 1 1-16,1-4-1 0,1 0 2 0,1-2 3 16,1 0-2-16,4 1 4 0,3-2 1 0,-1-2-4 0,-1-3 5 0,5 3 0 15,1-2 4-15,-3-3-1 0,0-1 0 0,2-1-1 16,-3-4 2-16,4 2 1 0,-4-2-2 0,-1-1 1 16,9-2 1-16,-6 0-3 0,0 0 2 0,-6 0-1 15,4 0-6-15,-9-3-2 0,4 2-5 0,-5 0-40 0,-4-1-18 0,-2-1-5 16,-4 0-49-16,-2-2 1 0,-10-1-34 0</inkml:trace>
  <inkml:trace contextRef="#ctx0" brushRef="#br0" timeOffset="7265.43">4847 4820 1471 0,'-7'-8'93'0,"0"2"-90"0,7-2-32 16,-3 0-21-16,0 2-3 15,3 1-33-15,0-1-8 0,6 1 3 0,4 5-2 16,-7-3-8-16,2 3 48 0,6 2 13 0,-8-2 6 16,-3-2 51-16,3 0 3 0,-6 2 6 15,-5-4 5-15,0 0 1 0,5 4-9 0,-11-7-3 0,4 3-2 16,6 3-10-16,-15-1-3 0,8-2 0 0,-2 4-4 16,-1 0-1-16,-3-2-2 0,4 2 1 0,-3 2-2 0,-3 1 0 0,5-2 3 15,-3 6-3-15,0-1 3 0,3 0 0 0,-1 2 0 0,0 2 0 16,2 1 0-16,2 1-1 0,2-1-3 0,2 3-2 15,1-3-1-15,1-1-1 0,4 1 2 0,1 0-1 16,1-3-1-16,2-2 3 0,5 2 1 0,-1 0 3 16,1-4 1-16,-1 4 1 0,1-3 3 0,0 0 3 0,3-1-3 15,-5 0 4-15,5-1-1 0,-1-2 1 0,-4 2 0 16,2-1-1 0,1 0-4-16,-2-2-1 0,-1 1 2 0,-3 1-4 0,-3-2-5 15,2 0-10-15,-2 0-4 0,1 0-7 0,-1 0-77 16,0 0 92-16,-1 0-35 0,-2-5 46 0</inkml:trace>
  <inkml:trace contextRef="#ctx0" brushRef="#br0" timeOffset="7735.63">6038 5308 850 0,'7'0'62'0,"-4"1"-95"15,1-1-19-15,4 3-3 0,0 4-51 0,8-7-12 16,-8 1 22-16,1 5 3 15,4 2-14-15,-2-1 81 0,-5-3 23 0,7 4 10 16,-7-6 86-16,-6 6 8 0,5-2 3 0,-4-4 12 16,-4 1 0-16,1 0-27 0,-2 3-7 0,-4-4-6 15,5 2-29-15,-4 0-13 0,3 0-3 0,4 1 1 16,-7 0-13-16,3-1 11 0,2 0 0 0,-7-3-4 16,-1 2 14-16,2 2-3 0,-3-2-2 0,-1 5 1 15,-1-3-5-15,2-1-10 0,-3 4 1 0,1-1-2 0,1 0-9 0,1 3-4 16,0-2 0-16,5 0 0 0,-4-1-3 0,5 0-3 15,-2 1 0-15,3 0-1 0,1-2-4 0,0 0-1 16,2 2-3-16,-1-3 2 0,2 1-4 0,2 0 1 0,2-1-7 16,-2 1-1-16,1-3-1 0,-1 1-22 0,1-3-12 15,5 1-2-15,-5-2-29 0,6-3-84 0,-3-5 130 0,2-6-58 16,2-5 95-16</inkml:trace>
  <inkml:trace contextRef="#ctx0" brushRef="#br0" timeOffset="8036.44">7058 4774 1035 0,'1'11'-128'0,"1"5"-1"16,-2 3 14-16,1 0 17 0,-1 1-3 0,0 2 82 15,0 0 11-15,0 4 0 0,-1-3 88 0,-2-1-16 16,3-3 0-16,-2 3 16 0,-3-2-28 0,2 1-18 15,3-2-29-15,-8 0-25 0,4 0-32 0,2-2 2 0,0-3-32 0</inkml:trace>
  <inkml:trace contextRef="#ctx0" brushRef="#br0" timeOffset="9038.99">11157 3162 1054 0,'0'-5'55'0,"3"-1"-17"16,3 1 1-16,-1 2-4 16,3-3-35-16,-2 3-50 0,3 0 0 0,2 0 21 15,-4 3 0-15,1-4-6 0,1 4 23 0,-4-1 14 16,1-1 12-16,-3 2 3 0,-1 0 16 0,-2 0-8 15,0-1 0-15,0-1 3 0,1 2-9 0,-1 0-4 16,0 0-2-16,0 0-3 0,0 0-4 0,0-1 7 16,0 1 0-16,-3-5-2 0,0 5 6 0,-3-3 6 15,1-1-1-15,-4 1 5 0,1-1 1 0,1-1-3 0,-4-1 2 16,2-1-2-16,-4 3-3 0,-1-1-7 0,0-1-2 0,3 1 0 16,-1 0-8-16,-4 2-1 0,0 0 0 15,-4 1-2-15,4 2-1 0,-1 0-1 0,-5 2-4 0,0 3 5 16,1-1-4-16,-2 1 1 0,-1 3-3 0,8 1 1 15,-4 1 0-15,2-1 2 0,1 2 0 0,0 0-2 16,3 0 2-16,4 3-1 16,2 1 1-16,-1-1-1 0,-2 0 0 0,11 3 0 15,-5-3 0-15,5 4 2 0,3-1 1 0,-3-4 0 16,2 2 4-16,3-4 0 0,3 7 2 0,1-7 1 16,-1 3-2-16,3-6 1 0,0 3-1 0,3-2 0 15,2-4-1-15,-8 1-3 0,4-3 0 0,-2 2-17 0,-3-5-14 16,1 3-5-16,5 0-25 0,-4-1-87 0,-4-1 119 15,6-4-52-15,3-9 80 0</inkml:trace>
  <inkml:trace contextRef="#ctx0" brushRef="#br0" timeOffset="9540.19">12645 2805 1194 0,'-5'-14'85'0,"3"9"-56"0,2-3-29 0,-1-1 88 16,-1 1-83-16,2-1-5 0,-1-2-2 15,1 6 1-15,-3-3-6 0,1-5 12 0,-1 6 3 16,1 0-10-16,-1 1 16 0,-3 0 5 0,1 3-6 0,-1-1-4 15,1 0 2-15,-3 4-3 0,4 0 10 0,-4 1-25 16,1 1-2-16,1 3-3 16,0-2 0-16,-2 6 5 0,5 4-5 0,-3-2 9 15,1 0-3-15,3 1 1 0,1 1 8 0,1 1 0 16,1 0 3-16,2-4 0 0,4-1 0 0,-3 0 0 0,7 1 4 0,-1-4-4 16,-1 4 2-16,4-7 0 0,3 3-3 0,-2-3 2 15,1 0-2-15,0 1-1 0,-1-4-3 0,2 1-3 0,-5-1-4 16,3-1-40-16,-3-1-20 0,-2 0 0 15,-6 1-53-15,4-2-74 0,-4-5 138 0,-3 2-74 16,0-7 129-16</inkml:trace>
  <inkml:trace contextRef="#ctx0" brushRef="#br0" timeOffset="10921.18">13444 3765 1366 0,'-2'-8'1'16,"5"0"-38"-16,1 2-2 0,0 1-37 0,4 0-13 0,2 2 0 15,-6-2-30-15,9 5 79 0,-4 0-39 0,1 0 78 16,-9 0 48-16,-1 0 22 0,2 0 0 0,-1 0 2 16,1 0 15-16,0 0-13 0,-2 0-28 0,-2 0 11 15,-3 2-28-15,5-2-7 16,-3 0-3-16,-5 0-1 0,2 0-5 0,-2 0 5 15,-1 0 0-15,4 0-1 0,-6 0 8 0,0-2-1 16,-2 2 4-16,4-1-5 0,0-1 3 0,-2 1-9 16,0-1 0-16,-2 2-2 0,0-2-9 0,4 2-1 15,-4-1-2-15,2 1-1 0,2 1-1 0,-2-1-3 16,-2 4-2-16,1-1 4 0,1 1-3 0,0 0-3 16,1 2-2-16,1 0 2 0,1 2 0 0,0 0-1 0,2 1 7 0,-1 4-8 15,3-1 6-15,2 6 2 0,1-3 1 0,1 3-3 16,0 1 2-16,1-4 1 0,1 9 0 0,6-7 2 15,-5 4 1-15,6-7 3 0,-2 5 2 0,4-2-1 16,-2-4 3-16,4 1-1 0,-2-6 2 0,1 0 3 16,-1-1-2-16,2 6 5 0,2-10-2 0,-2-1 0 15,0 6 3-15,-6-4 1 16,5-4-2-16,-1 2 0 0,-5-1 1 0,2-5 1 16,0 1-1-16,-5-1 0 0,-2-2 1 0,1-5-10 15,-1 6 0-15,-1-1 1 0,-3-3-10 0,-1 1-20 16,-4-5-5-16,-2 4-6 0,1 1-21 0,-7-3-40 15,-1-3-19-15,-4-2-4 0,2 0-47 0,-3-1-38 0,2 1 127 16,-2-3-78-16,-2-1 150 0</inkml:trace>
  <inkml:trace contextRef="#ctx0" brushRef="#br0" timeOffset="11829.82">10981 5333 440 0,'-5'-7'366'0,"-3"3"-124"0,6-1-17 0,-1 3 48 16,3-1-370-16,2-1 30 0,-2-1-53 0,0 2 48 0,9-4 1 0,-7 1-14 15,-2 3 55-15,3-3 33 0,-5-1 16 0,1 4 8 16,-1 3 29-16,2 2-27 0,-11-2 3 0,13 1 4 16,-2-1-31-16,0 2-4 0,0 3-2 0,0-1-2 15,8 0-2-15,-7-6 2 0,2 7 3 0,-3-5 0 0,7 6 6 16,-4-6 8-16,-2 0 6 15,10-3-8-15,-11 3 14 0,-1-2-6 0,2 1 3 0,1 2-2 0,-4-2-4 0,2 1-1 16,4 0-5-16,-3 3 1 0,4-5-3 0,3 2 0 0,0 0-3 16,-5-6 3-16,8 1-4 0,-7 4 0 0,6-6-1 15,-2 0 1-15,0 2-2 0,1 2-1 0,2 1 0 32,3 1 0-32,-3 1-1 0,0-5 2 0,-1 5 0 15,1-2-2-15,0-4 2 0,0 1 2 0,-2 1 1 0,-3-3 2 16,4 4 0-16,-5-3 2 0,1 1 1 0,-5 0 0 0,1 2 0 15,1 0-4-15,-1-8 2 0,-2 3-3 0,0-1-3 0,0 4-2 16,-2-3-1-16,2 2 2 0,-1 0-2 0,-1-2 0 16,0 5 3-16,1-5-1 0,-2 3 3 0,0 0-2 15,-1 1-2-15,1 0 2 0,0 1-3 0,-2 0 0 16,2 2-2-16,2 1-1 0,-6 0-2 0,6 0-1 16,-2 0 1-16,3 1 1 0,-3 1-2 0,1-1 0 0,2 2 2 0,-5 1-2 15,5 0 3-15,-3-1 2 0,3 2-3 0,0 0 2 16,0-4 1-16,-3 6 1 0,3-4-1 0,-5 0 3 15,4 0 1-15,-2 0-3 0,-1 0 1 0,-2-1-1 16,1 3 1-16,-2-2-9 0,-3 2-12 0,-1-1-10 16,2-1-12-16,-4 2-69 0,1 0-51 0,-3 3 58 15,-4 1 105-15,2-2-100 16</inkml:trace>
  <inkml:trace contextRef="#ctx0" brushRef="#br0" timeOffset="12061.63">12204 5677 1205 0,'5'-8'-62'0,"4"1"-48"0,1-1 0 0,1 0 4 15,-5 1-53-15</inkml:trace>
  <inkml:trace contextRef="#ctx0" brushRef="#br0" timeOffset="12331.19">12285 5627 238 0,'-13'6'144'0,"8"2"-25"0,-3 0 2 0,2 0-35 0,0 0-13 15,1 1-8-15,0 1-35 0,1-1 7 0,-1-1-4 16,-6 0-2-16,3 0 7 0,-1-1 3 0,-1 0 1 0,-1-3 2 15,-1 4 1-15,2-3-11 0,2 1-1 0,-1 1 0 16,-4-1-12-16,2 0-7 0,0 4-3 0,3-4 2 0,-3 3-7 16,-1-1-3-16,-1 0 0 0,2 3-1 0,3 0-1 0,0 3 5 15,1-4-2-15,3 2-4 0,-2-2 5 0,5 1 2 16,-1 3-1-16,0-3 0 0,2-2-1 0,0 1 2 16,0-1-1-16,0-2 1 0,5 4-1 0,0-4 3 0,-2-5 1 0,2 1 1 15,3 3 1-15,-1-2-3 0,0-1 0 0,4 5 5 16,-5-7-4-16,0 2-2 0,-1 0 0 0,3-1-1 15,-3-4 1-15,-1 1-8 0,-2-1-7 0,-2-1-6 16,0 2-9-16,0-9-54 0,-8 2-53 0,-3-4-25 16,-6-9-83-16,3-4 5 0,-8-8-77 0</inkml:trace>
  <inkml:trace contextRef="#ctx0" brushRef="#br0" timeOffset="12710.14">13469 5172 1143 0,'-2'-8'19'15,"-4"-6"-18"-15,6 0-6 0,-1-2-75 0</inkml:trace>
  <inkml:trace contextRef="#ctx0" brushRef="#br0" timeOffset="13033.13">13485 5035 746 0,'8'-1'14'0,"-5"-2"-2"0,1 0-1 0,-2-1 13 0,4 0 2 0,-1-1 2 16,-5 0 14-16,0-1 12 0,5 0-3 0,-5-1 5 16,-3 0 10-16,3 0-16 0,-4-1 6 0,3 1-15 15,1-3-9 1,-2 1-13-16,-4 1 2 0,0-2 1 0,-4 3-10 0,6-1-1 16,-11 1-11-16,-2 6 3 0,3-2-3 0,1-1-2 15,-2 4-1-15,1 2-7 0,-1 1 1 0,-4 0 6 16,10 7 1-16,-4-2-6 0,1 3 7 0,2 0-4 15,-1 0 7-15,2 0 0 0,4 1-1 0,-3-1-1 16,4 0 0-16,4 0 0 0,0-1 0 0,0 1 0 16,1 0 3-16,6-2-1 0,-3 1 2 0,6-2 0 0,-4-2 2 0,3 2-2 15,4-4 1-15,0 1 5 0,-2-2-4 0,3 2 3 16,0-2 2-16,-1-1-6 0,1-1 1 0,0 1 2 16,0-1-5-16,-5-2 0 0,7 1 1 15,-6 0-3-15,1-2 3 0,-5 1-5 0,0-2-3 0,-4-1-5 16,-2 0-6-16,0-1-57 0,-11-4-77 0,0-2 77 15,-7-2 73-15,-5-3-72 16</inkml:trace>
  <inkml:trace contextRef="#ctx0" brushRef="#br0" timeOffset="15601.22">4193 4435 226 0,'5'0'-28'15,"-4"0"-2"-15,7 1 20 0,-8 1-35 0,2 1 13 16,7-2 0-16,-2 3 14 0,-1 0 12 0,-6 1 9 15,6-3 19-15,-6-1 21 0,5 2 1 16,4-1 1-16,-2-2 26 0,-3 0-12 0,3 0 0 16,-6 0-2-16,2 0-9 0,4-2-10 0,1-2-4 0,-7 2-1 15,-4 2-8-15,6-2-4 0,2-2-1 0,-4 1 1 16,1-1-2-16,-2 4 7 0,0-1 2 0,-2-2-4 0,2 1 10 0,-6 1-5 16,3 1-1-16,5 0 1 0,-2 0-6 0,0 0-7 15,-4 0-4-15,3 4 0 0,-1-1-8 0,2 2 1 16,-9 5-4-16,6-4 1 15,-4 5 1-15,1 0-4 0,-5 3 1 0,11 0 0 0,-9 0-3 16,4 2 2-16,6-2 0 0,-1 4-4 0,-3-1 3 0,2 3-1 16,2 1 3-1,-9-2-2-15,7 4-1 0,-7 2 1 0,5 4-1 0,3 2 3 16,-5 1 0-16,0 2 0 0,1-4-2 0,2 8 2 16,-4-5 0-16,4 2 0 0,-2-4 0 0,-6 0 0 0,7 3 0 0,-5-1 1 15,8 0-1-15,0-2 0 0,-3-1 0 16,1 3 1-16,-1-5 0 0,-6 4-1 15,9-4 2-15,-2-1-4 0,-6 0 2 0,4-2 0 0,4 1-1 0,-4 0 1 16,4-4-3-16,0 1 1 0,2-4 2 0,-4 2 0 0,-1-4 2 0,3-1-4 16,-1-4 1-16,2 1 0 0,-1-1 1 0,7-2-1 15,-4-2-3-15,5-1 3 0,-2-2 0 0,7 0-1 16,-2-4 2-16,-4 1-1 0,0-2-1 0,4 0 4 16,1-2-2-16,2-2 1 0,8-1-1 15,-3-1-1-15,3-2 0 0,5-2 2 16,6 1-3-16,-1-4 1 0,-1 1 0 0,5-2-1 0,0-2 2 0,-1 0 0 0,4-1-1 0,-1 4-1 15,3-7 1-15,-3 3 1 0,-2 1 0 0,2 0 0 16,1-1 2-16,0-2-4 0,7 2 2 0,-2-4 0 16,-6 9 0-16,4-3 2 0,4-2-2 0,-7 5 1 15,-1-1-1-15,-4 2 1 0,-4 2 0 0,-3-1-1 16,1 4 2-16,-4 0-2 0,0-1 1 0,-2-1 1 16,-5 4 1-1,-3 1-3-15,-1-2 3 0,1 3-2 0,0 1 1 0,2 2-2 16,-7 1 0-16,-1-1 1 0,3 3 0 0,-3-1 0 15,0 1 2-15,-7-2-1 0,1-2 0 0,6 3 4 16,-8-3-3-16,1 2 3 0,-1-1 4 0,4 2-5 16,-3-1 5-16,2-2 4 0,-3 0-1 0,-8-5 4 15,8 5 3-15,0-3-7 0,0-2 0 0,-7-2 0 16,5 0-5-16,-3-2 2 0,4-1-4 0,-4-1-4 0,-1-1 2 0,-4-4 0 16,4-1-1-16,-2-2 1 0,-1-2-3 0,4-2 1 15,-6-1-1-15,1-4 5 0,3 0-2 0,-3-1-4 16,1 1 1-16,1-5 1 0,-2-2-2 0,3-1 1 0,2 3 1 15,-1 0-3-15,1 3 2 0,3 0-1 0,-1-4 1 16,-2 5 0-16,2 1-1 0,2 4 0 0,-3-2-2 16,3 1 0-16,1-1 0 15,0 3 2-15,0 1-2 0,1 1 1 0,1-1 1 16,-2 3 0-16,2 1 0 0,-2 0 0 0,0 1 0 16,-2 3 0-16,0 1 2 0,-4 2-4 0,3 2 2 15,-2 1-3-15,-3 2 0 0,1 1-1 0,-3 0-4 16,-2 2-1-16,-4 3-3 0,-1 0 2 0,-2 3-3 0,-10 2 1 15,-1 3-1-15,-1 1 4 0,-5 4-1 0,-11 3 1 16,4-1 2-16,-7 7-4 0,-7-1 4 0,2-1 2 0,-1 5-2 0,-4 2 3 16,0 0-1-16,3 4-10 0,-7-2-3 0,1 2 1 15,0-1-8-15,8 8-48 0,3-2 27 0,5-2-89 16,-5 6 136-16,6-4-64 0</inkml:trace>
  <inkml:trace contextRef="#ctx0" brushRef="#br0" timeOffset="16988.56">5415 5065 526 0,'-3'7'31'0,"0"-1"-30"16,5 3-14-16,-2 2-3 0,0 0-6 0,3 5-8 0,6 5 15 15,1-1-3-15,-7-1-4 0,2 5 12 0,-1-6 8 16,-2 1 9-16,1 0 8 0,-3-2 8 0,-2-4 9 16,-1 4-1-16,2 4 0 0,-2-6 9 0,7 8-13 15,-2-5 0-15,-5 6-2 0,-2 1-15 0,2 0-2 0,0-3-2 16,-4 2 2-16,3 3-3 0,-7-2 1 0,3 3-3 0,1-3 2 15,3-1-1-15,-3 0 0 0,3-1-2 16,-3-1 2-16,4 0-2 0,2 2-1 0,-1 1 3 16,2 2-3-16,0-1 1 0,0-2-1 0,0 1 0 0,0 3-1 15,0 1 0-15,2-2 0 0,-2-5-1 0,0-4 1 16,0 3-1-16,1-1 1 0,1-2 2 0,1-6 1 0,5-4 1 0,-3 0-1 16,1 0 3-16,-3-2 0 0,6-1 0 0,-7 0 0 15,-2-1 2-15,5-1 2 0,-4 2 2 0,-1-2 7 16,3-1-1-16,2-2-3 0,-2 0 8 0,7 0-3 15,2-3-1-15,-2 0 4 0,-2-1-7 0,3 0 1 16,8-4-1-16,-4 0-2 0,-4 0-1 0,5 3-5 16,6-4-1-16,-2 1 1 15,4-5-7-15,3 1 0 0,-5-2-1 0,5-2 0 16,6 3-2-16,-5-2 2 0,-1-1-1 0,3-1 0 16,3 1 1-16,-2 0 0 0,2 2 5 0,5 3-4 15,-7-6 3-15,4-2-1 0,3 6 2 0,-8-1-1 16,7 2 0-16,-2 1 0 0,-7 1-3 0,5-3 2 15,3 4-2-15,1 3 2 0,-6-2-1 16,5 2 0-16,-9 1 1 0,1 0 1 0,5 0 4 0,-11 4-2 0,0-1 3 0,0-1-2 16,-6 2 1-16,0-3 3 0,-2 1-2 0,0 2 2 15,-4-1 0-15,1 2-3 0,-2-1 4 0,-4-1-1 0,3 0 1 16,-4 2-2-16,4 0 0 0,-5 0-1 0,2 0-1 16,1-1 1-16,-2 1-2 0,0 0 1 0,1-2-2 15,-3 1 4-15,-1-1-2 0,1 1 2 0,1-1 0 0,-3 0 0 16,3-1 2-1,-1 2-1-15,-1-2-1 0,-1-2 3 16,0 0-2-16,0 0-3 0,0-2 5 0,0-1-5 0,0 0 1 0,-1-2-4 16,-4-2 1-16,2 1 3 0,0-3-3 0,-1 1-1 15,-2-1-4-15,3-2 1 0,-2 0 1 0,-1 1 3 16,3-4-4-16,-3 2-2 0,1-1 2 0,0-2-1 16,-3-2 2-16,0 0-1 0,4 3-2 0,-4-2 0 15,1 4 0-15,0 1 1 0,0-3 0 0,-2 2 0 0,4 1 1 0,-4 2 1 16,-1-3-1-16,4 1-1 0,-3 1-1 0,-1-4 4 15,-1 5-3-15,2-1 2 0,-2 3-2 0,-7-1 0 16,7 2 1-16,-4 2-1 0,-1-2-1 0,0 4 0 16,-4 0-1-16,2 2 0 0,4-1-1 0,-1-1 0 15,-6 4 1-15,5-2-1 0,-1 2-1 0,-2 3 2 16,3-1-2-16,-1 1 3 0,-2 1 0 0,-1 2-1 0,2-1 1 0,-2 4-2 16,0-1 0-16,-2 0 2 0,0 1-3 0,0 2-1 15,-7 1-1-15,4 2 1 0,-3-1 0 0,-2 1 0 16,-3 3 0-16,3-2 3 0,-8 4-1 0,-1 2-3 15,0 2 1-15,-7-3-1 0,2 5-1 0,-5-1-1 16,7 2-1-16,-4 4-3 0,5-2 0 0,5 2-11 16,0-3-11-16,4 2 5 15,1 1-17-15,4-3-40 0,2-4-3 0,6-1 0 16,-3-3-25-16,8-7-27 0,0 1-9 0,3-4 150 16,6-3 1-16</inkml:trace>
  <inkml:trace contextRef="#ctx0" brushRef="#br0" timeOffset="18222.77">6792 4513 77 0,'-13'2'41'15,"5"1"-40"-15,0-3 59 0,-1 2 5 0,4 2 6 0,-1-2 13 0,1-1-15 16,-1 1-5-16,1 1 4 0,2-3-19 0,1 5-6 16,-2-4-7-16,1-1-2 0,1 2-7 0,0 1-4 15,-2-3-2-15,-1 2 1 0,5 1-5 0,-3-2-4 16,-2 1-1-16,4 7 2 0,-1-2-4 16,0 1 1-16,2 1-2 0,-1 0-2 0,-1 1 2 0,2 7-3 15,0 1 2-15,0-1-3 0,3 0-1 0,-1 2-2 16,1 6-1-16,2 2 2 0,-2 0-3 0,-1 1 4 15,1 0-4-15,3-1 0 0,-4 6 0 0,-1 0 1 16,1-5 0-16,-2 1 2 0,4 2-2 0,1-3 1 16,-5-1-2-16,2-2 3 0,-1 1-1 0,6 0 2 15,-3 1-1-15,0-5 3 0,-3 0 1 0,2-3 1 0,-1 1 1 0,3 4-3 16,-4-5 3-16,-1 0-3 0,0-4 1 0,0 6-2 16,2-1-1-16,6 1 0 0,-8-1-1 0,0-2 1 15,1 0 0-15,-1-2-1 0,2 1 4 0,4-2-4 16,-6-3 3-16,0 1 1 0,0-4 2 0,0-2-2 15,2 0 3-15,-1-2-2 0,-1 0-3 0,8-2 5 16,-3 0-4-16,-5 2 0 0,3-2-1 0,3 0 0 0,0-1 1 0,-1-2 2 16,0 1-1-16,-2 1 0 0,5-1 2 0,-5 1-1 15,2-2 1-15,4 0-1 0,1 0-1 0,2 0 0 16,-2 0-1-16,5-2 1 0,-4-1-1 0,5 0-1 0,3-2 3 16,1-1-5-16,-4 0 1 0,3-2-3 0,3 2 0 15,-1-2 2-15,4-3-4 0,0 5 0 0,0-2 0 16,0 0 1-1,0-2 0-15,2 4 0 0,-3-3 1 0,2 1 1 0,1 0 2 0,-2 2-3 16,1-2-1-16,-1 0 0 0,-2 2 0 16,1 1 1-16,-4-1 0 0,4-2-1 0,-4 6 1 0,-2-1 0 15,-3 1 3-15,4 1-3 0,-9-4 1 0,2 4 3 16,9-3 0-16,-10 6-2 0,-2-5 4 0,-1-2-1 16,5 4 0-16,-1 1 2 0,1 1-1 0,1-1-3 15,-9 0 3-15,-1-3-1 0,9 3 0 0,-4 0 0 0,-5-5-1 0,-3 2-1 16,9 0 1-16,-9-5 4 0,4 3-4 0,-4-3 0 15,4 2 2-15,-2 0 0 0,7 1 2 0,-10-7 1 16,0 2-2-16,-5-1-1 0,3 0-3 0,2-5 8 16,0-1-8-16,-1-2-2 0,-4 0 3 0,0 2-1 15,5-7 0-15,-1 2-3 0,-1 0 2 0,-2 4 2 16,-4-3-2-16,5 1-3 16,-2-6 0-16,0 4 0 0,2 2-2 0,0 0 2 15,-7-2 0-15,-2-2-5 0,13 4 5 0,-2-1-3 16,-2-1 3-16,-4 0-2 0,4 0-2 0,2 0 1 15,5 3-2-15,6 0 2 0,-10-1-1 0,3 1 2 16,6 2-1-16,-1-2-1 0,-3 5 3 0,6-2-3 16,-9-6 3-16,2 3 1 0,3 2-1 0,-4-1 0 15,-2 3-1-15,6-1 2 0,0-3 0 0,1 2 0 0,-3 6-2 0,1-2 2 16,-4-1 0-16,1 3-3 0,3 0 2 0,-1 0-2 16,-5 5 0-16,0-1 1 0,2-2 1 15,-2 4-4-15,1 0 4 0,1-1 0 0,-2 1 1 0,-2 1-1 16,-1-3 1-16,-2 1-2 0,2 3 0 0,-3 1 2 15,0-1-2-15,2 0 0 0,0 0-2 0,-4 0 3 0,5 0 0 16,-4 0-1-16,0-1 2 0,7 1-1 0,-10 0 1 0,1 0 0 0,1 0 1 16,-3 1-1-16,0-1 2 0,3 0-1 0,-6 1-1 15,-2 2 0-15,-1-3 0 0,3 3 0 0,-7 0 0 0,4 0-2 16,-5 0 1-16,-3 0 1 0,-1 5 0 0,0-3 2 16,1 2-1-16,-5 3-3 0,-2-1-1 0,1 2 3 15,-4 0-5-15,-4 1 2 0,1 2 0 0,0 2-5 16,-4 1 4-1,-7 1 0-15,3 4 3 0,2 0-4 0,-3 3 3 0,6-4-3 16,-1 7 2-16,3-2-1 0,2-2-2 0,4-1-2 16,0-2-13-16,3 2-3 0,1-1-9 0,3-2-40 15,4-1-7-15,5-4 4 0,1 4-48 0,5-10-35 16,3 4 103-16,8-10-58 0,8-5 114 0</inkml:trace>
  <inkml:trace contextRef="#ctx0" brushRef="#br0" timeOffset="19648.22">6521 3066 720 0,'-8'-16'25'0,"5"12"-44"0,3-1-12 0,0 3 0 0,0-2-85 16,0 4 53-16,0 3-48 0,-1 2 61 0,-1 1-11 15,0 3-51-15,-1-1 128 0,0 2 34 0,0-3-6 16,0 0 3-16,-3-1 33 0,4 0-14 0,-6-1-1 0,5-2 4 16,1 2-18-16,1-2-14 0,-2 0-6 0,0 4 0 15,-1-3-15-15,1 1 3 0,3 1 0 0,0-1-4 16,0 0 5-16,-3 4 4 16,-2-3 0-16,2 1-5 0,2 2 3 0,-1 2-6 15,-4 0-3-15,1 3 5 0,0 0-11 0,-1 1-2 16,1 8-2-16,-4-4 2 0,4 6-5 0,-3 4 2 15,-4-3-3-15,1 4 1 0,-2 3 0 0,-1 0 1 16,3 0-1-16,-3 3 0 0,0-4 0 0,-1-2-1 16,3 3 2-16,-4-2-1 0,8-6 0 0,4 4 0 15,-11-6 0-15,4-1 2 0,2 4-1 0,4-8 3 0,-6 1-2 0,3 0-1 16,-7-3 2-16,2 4 0 0,0-7 1 0,10 4-2 16,-8-4-1-16,0-1-1 0,8 3 2 0,-2-4 1 15,5 3-2-15,-1-8 1 0,1 5 0 0,-2-3-1 16,-1 0 1-16,3-2 0 0,-3 0-2 0,-5 2 3 15,8-1-1-15,-3 0 2 0,3-2 3 0,3-5-3 16,0 5 3-16,2 0 3 16,0-5 2-16,3 3-1 0,-2-3 2 0,8-3-3 15,-3 3 0-15,2 0 1 0,2-4-4 0,3-2-2 16,1 3-1-16,9-2 1 0,-3 1-2 0,5-1-2 16,0 0 1-16,4 0-1 0,-1 2-1 0,5 2 1 0,-2-2 0 15,1-5-2-15,-1 3 1 0,-3 5 1 0,3-3-2 16,0 0 1-16,3 1 0 0,-6-1 0 0,-4-5 0 15,1 6 0-15,4-1 0 0,-1 0 0 0,0 3 2 0,2 0-2 16,-7-3 0-16,10 3-1 0,0 0 1 0,-5 5 3 0,0-2-3 16,-5 2 0-16,-1-4 0 0,-4 2 2 0,1 0-1 0,-2 1 3 15,-5 0-1-15,4-4-1 0,-5 3 2 0,-2-3-1 16,-2-1 0-16,-1 2 1 0,-4 1-2 0,4-4 2 16,-3 2 0-16,-4 0 0 0,3 0 2 0,-3 0-1 15,-4 4 2-15,3-4-1 0,-1 1 1 0,1-1 5 0,-3 0-1 0,2-1 2 16,-2-1 4-16,0-4-7 0,1 3 4 15,-1-2-1-15,-1 0-5 0,-4 0 0 0,3-4-1 0,-1 3-2 16,3-5 1-16,-3 3 2 0,-3-8-2 0,3 2 0 16,1-3 1-16,-4-1-2 0,1 3-1 0,2-3 1 15,-3 1-3-15,1-2 0 0,2 0 0 0,-4-1 0 16,3-1 0-16,-3-2 0 16,3 1 0-16,1-3 1 0,-4 1-1 0,4 0 1 15,0-1-1-15,-2 2 1 0,2-1 0 0,2 2 0 16,-3-2-1-16,0 2 2 0,1-1 0 0,1 1-4 15,-3 3 3-15,1 2-2 0,-1-1-1 0,3 3 1 16,-2 4-1-16,-1-4 0 0,3 6 0 0,1-2-1 16,-4-5 1-16,2 4-1 0,1 1-1 0,1-2 0 15,-1-1-2-15,-1 3 4 0,0-3-1 0,1 0-2 0,1 1 1 0,-1 4-2 16,2-4 1-16,-1-1 2 0,-1 0 1 0,2-2-5 16,-2 3 5-16,-2-1 0 0,2 0 0 0,1-2-1 15,-1 2-1-15,0 0 0 0,-2 1-1 0,0 2 1 16,3 0-1-16,-2 0-3 0,-2 4 1 0,0-1-1 15,2 1 0-15,-5 3-3 0,5-1-2 0,-5 0 0 0,0 2-1 16,-3 2 2 0,0 1 0-16,-1 0-4 0,-5 0 2 0,-5 3 3 15,-1 1 2-15,-2 1 0 0,-1 3 1 0,-3 0 2 0,-5 1 1 16,1 4 0-16,0-1 1 0,1 4-3 0,-4-2-2 16,0 4 3-16,-2-4-6 0,0 2-1 0,2 2-9 15,0-2 0-15,1 1-5 0,-1-1-29 0,3 0-14 0,3-2-4 16,0 3-38-16,5-7 2 0,0-2-25 0</inkml:trace>
  <inkml:trace contextRef="#ctx0" brushRef="#br0" timeOffset="20713.59">5558 2623 927 0,'-20'-18'20'0,"20"6"-34"16,-2 5-4-16,-1 6-56 0,-1-2 3 0,5 6 8 15,2 2-54-15,-1 6 49 0,-2 3-8 0,-2 0-14 16,2 3 58-16,-4 4 25 16,2 1 17-16,-11 0 5 0,7 0 27 0,-6 1-4 15,4 2 2-15,-3 4 2 0,-2 1-6 0,2 0-13 16,-3 3-4-16,9 1 1 0,-11 1-15 0,7-1-1 16,-4 3 0-16,1-4-3 0,2 1 0 0,-1-4 1 0,4 0 0 15,-6-3 3-15,5-2 0 0,2 0-2 0,-4-6-1 16,4 3 0-16,0-2-1 0,4 2 1 0,-2-4-2 0,4-3-1 15,0 1-1-15,0 3 1 0,0-2 0 0,4-4 0 16,-2-4 0-16,1-1 0 0,5 3 0 0,-5-1 1 0,0 1 0 16,3-3-1-16,-1-2-1 0,1-1 2 0,-1 1-2 0,3-1 0 15,-2-4 1-15,4 2 1 0,-4-1 0 0,2-2-1 16,1-2 3-16,-1-1-2 0,0 2 1 0,6-4 2 16,-1-1-1-16,-1 1 1 0,3-5 1 0,3 3 1 15,0-1-1-15,4-6 1 16,4 3 0-16,-2-2 6 0,0-4-4 0,4-1 0 15,3 4 3-15,4-3-3 0,-7-2 2 0,9 3 1 16,-9-1-4-16,5-2-1 0,-2 3 2 0,4 1-1 16,-5-4-2-16,4 3-1 0,-4 2-1 0,3-2 2 15,0 2-3-15,-3 0 2 0,2 0-3 0,-7 4 3 16,3 1 0-16,-6-1 1 0,-4 1 0 0,2 3-2 16,-3-1 1-16,-1 1-1 0,-8 4 2 0,3-1 0 0,0 0 0 0,-11 3 1 15,12-3-2-15,-8 3 1 0,-6 2 0 0,2-2 4 16,0 0-3-16,2 0 0 0,-2 0 3 0,3 0-4 15,-8 0 3-15,5 0 0 0,-3 0-3 0,1 0 0 16,-6 1 1-16,5-1 1 0,-5 0 2 0,2-1-1 16,-2-1-1-16,5-1 0 0,0-2 1 0,-3 2-4 15,6-2 1-15,0-1 1 0,-5 1-2 0,3 1 2 0,-1-4-2 0,2 1-3 16,1 0 2-16,-3-3 0 0,3 4-2 0,-2-2 1 16,2-1-2-16,2-2-1 0,-2 1 2 0,4-1 0 15,-1-2 0-15,-3 1 1 0,8-2-1 0,-8-2 1 16,11 2-1-16,-1-2 1 0,-4-1-1 0,-4-2 1 15,7 3 0-15,2-1 1 0,-11-4-3 0,13 6 26 0,-13-9 0 16,8 10-30-16,-4-2 5 16,1 1 5-16,-2-3-10 0,2 4 5 0,-5 1 11 15,0 1-50-15,3 4 39 0,-3-3 3 0,0 0 0 16,-5 5-1-16,4-2 3 0,-9 2 0 0,7 1-3 16,-6-3 2-16,1 0-2 0,0 0 0 0,-3 4 2 0,8-4-4 15,-7 0 1-15,-1 5 0 0,-3 1 0 0,2-1 0 16,-4 5 0-16,-3 1 0 0,0 0-1 0,-6 5-4 15,0 0 1-15,1-1-2 0,-1 3-1 0,1 7 3 0,-4-1-4 0,-2-2 1 16,0 5-14-16,2 6 1 0,-2-3-3 0,-4-1-28 16,4 1-3-16,-5-2 17 0,5-3-60 0,-3 2 0 15,5-3-8-15</inkml:trace>
  <inkml:trace contextRef="#ctx0" brushRef="#br0" timeOffset="21970.32">4487 2818 154 0,'-6'4'116'15,"3"3"-73"-15,1-3 7 0,-1 4 6 0,-2 0-47 0,-1 2-1 0,3 2-5 16,-3 1 0-16,-1-1 2 0,-2 2 2 16,-1 1 1-16,3-3 21 0,-6 1 6 0,0-1-6 15,-4-1 26-15,0 4-5 0,0-4 0 0,-1 1 6 0,4-1-8 16,-2 2-13-16,-7 2-4 0,2-2-4 0,6 1-14 16,-1 2-4-16,-5-2-2 0,3 2-1 0,-1 1-5 0,3 5-1 15,2-5 0 1,1 4 2-16,1 4-1 0,-3-1 3 0,6 2-2 0,1 3 0 15,-4-3 2-15,-3 3-2 0,6-1 1 16,-2 2 0-16,-2-5-3 0,2 2 0 0,-3 0 0 0,5-2 2 16,1-2-1-16,-2-1 1 0,3 0 3 0,0-3-4 15,-2-1 4-15,6-1 3 0,-4-3-2 0,4-3 1 16,2-3 1-16,-2 3 1 0,1-5-1 0,-1 0-1 16,3-1 0-16,0 0-1 0,0-2 1 0,0 0 1 0,3 0-2 0,0 1 3 15,-1-1-1-15,-1-2 2 0,1 1 1 0,4-1 0 16,-3 1 0-16,0 0 1 0,4-2-1 0,-1 0-4 15,2 1 2-15,-2-1-4 0,4 2-1 0,-1-2-1 16,-1 0-2-16,0 0 1 0,4 0-2 0,-1 0 1 16,4 1-1-16,-6-1 1 0,7 2-1 0,-5-2 0 15,1 1 0-15,4 3 0 16,-3-1-1-16,-1 0 1 0,-1-2 0 0,-1 3 0 16,-6-3 1-16,7 4 1 0,-4-4-1 0,2 3 1 15,-4-3 0-15,6 1 1 0,-3 1-4 16,3-2 2-16,-5 4-1 0,11-5 0 0,-7 0 0 0,-2 3 0 15,4-1 0-15,-6-1-2 0,12-1 2 0,-4 0 0 16,2-1-2-16,-2 1 1 0,2-2 1 0,2-1-1 16,1 3 1-16,2-3 0 0,-4 1 0 0,0 1 1 0,-1-2-1 0,-2 0 1 15,0-1-1-15,1 1 2 0,2-5-1 0,-3 2 0 0,2 0 2 16,-2-2-3-16,0 0 0 0,0-1 0 0,4 1 3 16,-4-2-2-16,0 2 1 0,-2-1 0 0,-1 0 1 15,-1 1 0-15,2-2 1 0,-1 2-1 0,-1 1-1 16,3-1 1-16,-1 0-1 0,-6 2 0 0,4-1-1 0,1-2 2 15,-2 3 0-15,-2-2 0 0,2 0 0 0,-9 0-1 0,0 0 1 0,5 0 2 16,6 0 1-16,-7-3-2 0,-4 3 1 16,5-3 0-16,-5-1-1 0,11 2 3 0,-8-5-2 0,0 1-1 15,-6-4 3-15,5 3-3 0,1-4 2 0,-3 4-4 16,3 0 2-16,-3-3 1 0,3 6-2 0,-3-7 2 16,0 6-5-16,0-2 2 0,0 1 0 0,0-1 1 15,0 3-2-15,-1 1-1 16,1 0 0-16,0 3-1 0,-2-5 2 0,2 2-2 15,3 2-1-15,-1-4 2 0,-1 1-3 0,7-1 6 16,-8 1-2-16,5-3-2 0,-2 4 1 0,2-3 0 16,-2 2-1-16,-1-1 1 0,1-1 1 0,-5 0-3 15,7 0 4-15,-10-1-2 0,12 1 0 0,-7 0 0 16,3 0-1-16,-3 1 2 0,0 1-1 0,0-4-1 16,-5 3 1-16,7 1 0 0,-2 1 2 0,-2 1-1 0,-8-1-1 0,3 2-2 15,2 0-1-15,2 2 2 0,3 1-2 0,-11 0 1 16,0 1-3-16,9 2 3 0,-7 3-1 0,-4 0 1 15,2 0-1-15,5 0 2 0,-13 6 0 0,6-1-1 16,-2 0 2-16,-7 1-3 0,4 0 1 0,4 2-3 16,-5-2 0-16,0 5 3 0,2-1-3 0,-3 1-31 15,2 0-14-15,-2-2 0 16,3 4-24-16,-1-1 5 0,3 3-43 0</inkml:trace>
  <inkml:trace contextRef="#ctx0" brushRef="#br0" timeOffset="24075.89">10370 2890 58 0,'0'-3'60'0,"-3"0"-8"0,2 0 1 0,2-1-16 16,5 0-6-16,-2-1-2 0,-1-1-16 0,5-1-2 15,-4-2-2 1,7 3-3-16,-1-4-1 0,-1 4 0 0,-3-2 1 0,4-1 0 16,-1-1 0-16,-4 2 0 0,6 2 1 0,-2-3-1 15,-2 1 0-15,1-8-1 0,-2 7 0 0,2 1 1 16,-2 0-2-16,2-2-1 0,-3-1-3 0,1 4 3 15,-1-1-3-15,3 6 2 0,-5-4 0 0,0 1 2 16,3 2 1-16,-4 0 1 0,-1 0 2 0,2-2-2 16,-1 2 3-16,1 1 5 0,-1 1 0 0,-1 1 0 0,-1-5 5 0,0 5 5 15,3 0 2-15,-1 0 0 0,-2 0 6 0,2-2 0 16,1 2 0-16,-2-4 1 0,1 2-1 0,-1 2-6 16,-1-3 0-16,0 4 1 0,0 1-8 0,2 0 2 15,0-2-3-15,-1 0 2 0,2 3 0 0,-1-3 4 16,-1 3 1-16,1-3-2 0,-2 0 3 0,0 5-4 15,0-2 5-15,2 5-2 16,-2-8-3-16,1 3-2 0,-1 2-2 0,0 2 0 16,-1 1-2-16,-1 2-4 0,0-1-7 0,1 2 1 15,-4 5-5-15,4-2-1 0,-1 2 0 0,0-1-2 16,2 3 1-16,-1-1 1 0,1 5 0 0,0-1 0 16,-2-1 1-16,2 4-1 0,-1-4 1 0,1 2 0 15,-3-1 0-15,3 2 1 0,0-4-2 0,-2 3 0 0,0-2 0 16,2 1 2-16,-1-1-2 0,-1 1 0 0,1-1 0 0,-1 2 1 15,-3 0 1-15,2-1-1 0,2 1 1 0,-6 1-1 0,3-2 1 16,1 2 0-16,-5 3-2 0,3-4 3 0,-3 1-1 16,2 1 3-16,0-2 1 0,-1-2-1 0,-2 4 1 15,4-7 0-15,-3 0 0 0,0-2 1 0,4-1-1 0,0-3-1 16,-5-2 2-16,6 1 3 0,1-1 3 0,-4-4-5 16,6 1 5-16,-2 0-2 15,2-2-1-15,0-1 4 0,5 1-6 0,-2 0 3 16,-1-3-3-16,3 2 4 0,1-3 1 0,-3 0-1 15,3 3 0-15,1-3-1 0,-4 2 0 0,5-2-5 16,0 0 2-16,-1 2-4 0,4-2-4 0,-1 1 0 16,-2 1 0-16,4-1 1 0,-1 1 0 0,2 1 1 15,-1-1-5-15,-1 1 3 0,2-2 0 0,1 2 2 16,-1 1-2-16,-1-3 0 0,3 1 1 0,-3-1-1 0,5 1 0 0,1-1 0 16,-3 1-1-16,-2 0 0 0,3-2 1 0,4 1-3 15,-4-1 2-15,8 0-1 0,-9 0 2 0,3-1 1 16,2-1 0-16,5 2 0 0,-8-2-1 0,10 1 0 15,2 1 0-15,-9-3 2 0,5 1 1 0,-1 1-3 16,1-3 4-16,-3 1-2 0,2 0 2 0,-10 0-1 16,0-2-1-16,-2 1 2 0,3-3 0 0,-1 4-2 0,-2-2 2 0,-1-1-2 15,-1 0-2-15,-1-1 5 0,2 1-3 0,-1-3-2 16,1-1 0-16,0 2 0 0,-2-3 0 0,2-1-1 16,2-2 1-16,-2-2-3 0,1 2 1 0,1 0 2 15,-1-4-4-15,-1-2 2 0,-1 6 1 0,-1 1 1 16,2-4 1-16,-1 3-1 0,-2-2 3 0,0 0-2 15,-1 4 4-15,-3 2-4 16,0-2 0-16,1-1 1 0,-5 2 0 0,2 3 0 16,-2-4 0-16,0 4-2 0,0 3 1 0,1-1 2 15,-1-2-3-15,0 5 0 0,0 1 2 0,0-3-3 16,0 2 0-16,0 0 0 0,-1-2 2 0,-3-1-1 0,0 3 1 16,-1-6-1-16,3 5-1 0,-4 0 4 0,1-4-1 15,2 2 0-15,-3-1-2 0,3-1 0 0,0 1 3 16,-5-1 1-16,3-3-2 0,-4-2-2 0,1 0 2 0,1-1-1 0,-2 0 3 15,3 0-3-15,-4 0 1 0,2 0-2 0,4 0 0 16,-6-2 5-16,7 2-5 0,-5-2 0 0,4-1-1 16,0 1 0-16,0-1-1 0,-1-2 2 0,5 3-2 0,-3-4 0 15,-2 1 1-15,4 1-3 0,1-2 2 0,0 3 1 16,0-4-3-16,0 5 2 0,0-1 0 0,0 5 1 16,0-3 1-16,0 1 0 15,1 3 0-15,-1 0 0 0,0-3-1 0,0 3 1 16,0-3 0-16,0 1-4 0,-1 2 3 0,-1-1 1 15,0 2 0-15,-1-2 0 0,-3 5 0 0,3 1-1 16,-2-2 1-16,-3 2 3 0,4 1-2 0,-4-3-3 16,-2 2 0-16,4 1 0 0,-5 1-2 0,1 0 0 15,3 1-1-15,-6 3-2 0,-4-1 3 0,-1 1-1 16,1 1 1-16,-3 4-3 0,-2-2 2 0,-5 2 2 0,-1 4 0 0,-2-5-1 16,5 7 2-16,-4 0-1 0,2 1 1 0,-4 1 2 15,-2-2-2-15,5 4 0 0,-2 0 2 0,0 2-3 16,-2-3 1-16,-2 5-1 0,2-2-1 0,4 1-2 15,-2 2-3-15,3-1-5 0,4 1-12 0,1-1-1 16,1 3-14-16,4-6-28 0,-2 0-9 0,5 3 0 16,3-5-36-16,6-3-18 0,4-2-13 0,4-1 7 0,8-5-26 0,3-3 1 15,13-3-8-15</inkml:trace>
  <inkml:trace contextRef="#ctx0" brushRef="#br0" timeOffset="24292.04">12805 2800 65 0,'-4'-12'5'0,"-3"-1"-5"0,1 4-2 16</inkml:trace>
  <inkml:trace contextRef="#ctx0" brushRef="#br0" timeOffset="24423.58">12421 2357 668 0,'-11'-21'-37'0,"2"2"36"0,1 4-50 16,-1-1-10-16</inkml:trace>
  <inkml:trace contextRef="#ctx0" brushRef="#br0" timeOffset="25310.04">12283 2222 30 0,'3'1'10'16,"-3"1"-10"-16,3 1 2 0,-3-2 3 0,0 3 2 15,2-1-12-15,1 1 1 0,-3 0-1 0,0-3 0 16,0 1 3-16,-5-1 11 0,5-1-4 0,0 0 24 15,-4 0 4-15,0 0 13 0,8 0-1 0,-3 0-1 16,-1 0 15-16,0 0-4 0,5 2 1 0,-4-1 0 16,-1 4-3-16,4 0-17 15,-6 0 7-15,10 1 0 0,-7 2-7 0,6 4-3 16,-9 1-3-16,8 6-15 0,-1 1 1 0,0 2-6 16,0 3-2-16,-7 4-1 0,4 4-6 0,-1-2 2 15,4 4-3-15,1-1 1 0,-4 3 0 0,-1 2 3 0,4-1-3 0,0 3 2 16,-4-4-1-16,1 3 4 0,-1-3 2 0,-1 3 3 15,8-3 3-15,-4-4-1 0,-6 2 3 0,4-2 1 16,2 2 0-16,1-5-4 0,-5 1 1 0,2-3 0 16,-7 4-4-16,2-1 2 0,6-1-3 0,-5-5 0 15,1 5 1-15,1 2-1 0,0-4-2 0,0 2 4 16,0-5-2-16,-2 0 2 0,-1-3 3 0,3 2-4 0,0-5 5 16,-5-4-3-16,4 1 1 0,-4-3 0 15,5-2-4-15,0 1 2 0,-3-2 0 0,-2-2-4 0,3-2 1 0,2 0 1 16,4-1 1-16,2 0 4 0,-8-4-2 0,2 4 5 0,5-3-4 15,3-1 5-15,-5 2 1 0,2-3-2 0,-5 0-1 16,5 0 3-16,6 0-4 0,-4-1 1 0,3-2-8 16,-2-4 3-16,1 4-2 0,4-3-3 0,6 0-1 0,-4-4 0 15,1 1-3-15,6-1 2 0,-1 1-1 0,-1-2-1 16,7 1 1-16,-1 1 0 0,3 1-2 0,-2 0 4 16,1 0-5-16,0 0 0 15,-1 2-1-15,0 3 1 0,-4 1-2 0,4-2 1 16,-2-1-1-16,2 3 2 0,-2 1 0 0,-1 1-1 15,6 0 2-15,-7-3 0 0,1 0 1 0,-1 4-1 16,-4-1-1-16,3 2 2 0,-3-1-1 0,-6 1 3 16,-4-1-2-16,2 1-1 0,0 0 4 0,-6-2-1 15,1 0 2-15,-3 0-1 0,0 0 1 0,1 1-2 16,-1-1 0-16,-2 2 1 0,-1-2-1 0,0 0 2 0,0 0-1 0,0 0 0 16,0 0 3-16,0 0 4 0,0 0-1 0,0 0 1 15,0 0 3-15,0-7-5 0,-1 1 4 0,-1 0-3 16,-3 0-3-16,1-5 0 0,1 1 3 0,-5-6-5 15,5 5 1-15,-5-3-1 0,-5 2-1 0,7-4 6 16,-5-3-3-16,-3 2 1 0,-1-2-4 0,3-3 3 16,-5-2 1-16,6-1-2 15,1-2 0-15,-10-3-2 0,2 1-1 0,7-3-2 16,-1 1 1-16,2-1-2 0,-4 1 0 0,2-1-2 16,5 1 1-16,-2 1-1 0,9-2 0 0,-5-2-1 15,0 2 1-15,2-1-2 0,3 3 2 0,-1-1-2 16,-6-5 0-16,7 3-2 0,-4 1 0 0,2 2 3 0,4 2-1 15,-4 3-2-15,1-7 4 0,1 3-2 0,0 5-1 0,-5-4 4 16,5 3-3-16,3-2-1 0,-12 0-2 0,2 2 2 16,1 1 0-16,4 2-3 0,2 3 0 0,-4 2 0 0,-3 3-2 15,-4 3-2-15,10 0-2 0,-9 1 1 16,4 3-2-16,-7 2 3 0,1 0-2 0,-5 2-5 0,1 0 5 0,-1 3 3 16,-7 0 0-16,-1 5-2 0,-2-1 3 0,-1-1 0 15,-8 7 2-15,-8 1 4 0,-1 0-1 0,3 5-6 16,-13-1 7-16,1 3-3 0,1 4-2 0,-7 3-3 0,4 5-8 0,1 0-5 15,-1 3-6-15,1-2-60 0,4 5-35 0,-3 0 1 16,2-2-78-16,10 2 3 0,7-2-51 0</inkml:trace>
  <inkml:trace contextRef="#ctx0" brushRef="#br0" timeOffset="26544.47">10617 4595 1089 0,'0'9'-20'15,"2"-4"20"-15,1 5-132 0,2-1 28 0,1 5 16 16,3 4-74-16,-2-6 55 0,1 5 32 0,3 5-21 16,-5 2 78-16,0-4 45 0,-4 4 23 0,-1-8 3 15,-1 1 48-15,2 2-24 0,-2 0 4 0,0-2 3 0,0 2-29 16,0-2-17-1,1 1-6-15,-1-1-1 0,0 2-19 0,0 0 3 16,0-2-2-16,-1 3-2 0,-1-2 3 0,1-3 10 16,-4 3-1-16,-1-1 0 0,-1-3 8 0,-2 7-10 0,0-4 4 15,-1 2-1-15,2-3-10 0,-3 1-3 0,2 2-3 16,2 1 2-16,-2 1-4 0,0-1-4 0,2 1-1 0,-1 1 0 16,2 1-1-16,-2 4 1 0,0-2-1 0,2 0-3 15,1 0 3-15,-1 1 0 0,1-3 1 0,-2-1 0 0,3 2-1 16,-2-7 0-16,3 2 2 0,0-3 4 0,3-2-1 0,-3-5-3 15,3 2-1-15,0-3 5 0,-3-2-2 0,3 1 3 16,3-3 1-16,-2 0-2 0,-1-3 8 0,0-1 2 16,2 2 6-16,-1-2-7 0,-1 0 8 0,4 0-2 15,0 0 0-15,-2 0-3 0,3 0-2 0,1 0-3 16,-1-2-3-16,4 1 0 0,-3-1-5 0,5-1-1 0,0 1-3 0,2-1 3 31,1 0-4-31,-1 0 3 0,2 0-3 0,0-2 2 0,2 2 0 0,-3 0-2 16,2 1 0-16,1-1 6 0,3 1-3 0,-1 2-3 15,0 0 3-15,3 0-2 0,-4 2 2 0,7 1-2 16,-10 0 1-16,7 0-3 0,-6 2 1 0,5-2 0 16,-4 2-1-16,7 0 1 0,-6-1 0 0,-5 3 3 15,7-3 0-15,-4 0 0 0,5 0 2 0,-6 0-1 16,6-1 2-16,-7 0-1 0,2-2-1 0,4 3 0 16,-3-3 1-16,-1 2-1 0,-2-1 1 0,-1-1 1 15,-1-1 2-15,1 2-4 0,-2 0 4 0,0-2 0 16,-5 0 1-16,1 0 2 0,-1 0 0 0,0 1 2 15,-3-2-2-15,1-1 2 0,0 0 1 0,-1 1 0 16,-3-1-3-16,2 1 1 0,1-2-2 0,0 1 0 0,-1 0 3 0,-1-1-5 16,-1 0 1-16,2-2-3 0,-2 1 1 0,0-4 3 15,0 0-4-15,0-3-2 0,0-2 1 0,-2 1-1 16,-1-4-1-16,0-1 0 0,0-1-1 0,1 0 0 16,1-3 2-16,-1 2-1 0,-2 2-3 0,2-2 5 0,-1-1-2 15,3 1 0-15,-3-3 0 0,-2 1-3 0,2-1 0 0,1-1 0 16,1-6-1-1,-1 7 0-15,1-1-2 0,-3-2 0 0,4 3 0 16,0-2 3-16,0 5 0 0,0 0-1 0,4 2 2 16,-4-4 0-16,0 3 2 0,0 0 0 0,0-1-1 0,-5 2 0 15,3 0-1-15,-1-1 1 0,-3 0 1 16,3 2 0-16,-1-1 0 0,-3-1-3 0,2-1 0 0,-5 2 2 16,6 0-2-16,-4-1 0 0,3 1 0 0,-4-2-2 15,4 0 2-15,-3 2-1 0,-1-5 1 0,2 5-1 0,-4-5-1 0,0 0 2 16,4 3 0-16,-4 0-3 0,-2 0 2 0,-1 2 1 15,3 6-3-15,-2-7 3 0,1 4-2 0,-1 3 0 16,-1 0-2-16,4-1 3 0,-4 4-1 0,2-3-2 16,1 0 2-16,-2 3-1 0,4 2 0 0,-6 1 1 15,3 3-1-15,-4 2 1 0,-4-4 0 0,1 5 0 16,-6 1-1-16,1 6 1 0,-3 0 1 0,-1-2-4 0,-7 3 3 0,6 2-2 16,-4 0-1-16,-4 2-2 0,4 1 0 0,-3-1-2 15,-2-2-1-15,8 6-8 0,-1-4-4 0,1-1-4 16,3 2-10-16,4-4-26 0,-1-1-15 0,10-1-6 15,1-2-34-15,6 1-76 0,5-7 140 0,-1-7-67 16,14-1 120-16</inkml:trace>
  <inkml:trace contextRef="#ctx0" brushRef="#br0" timeOffset="26961.16">12923 3585 47 0,'0'0'-16'0,"-3"0"16"0,3 0 0 0</inkml:trace>
  <inkml:trace contextRef="#ctx0" brushRef="#br0" timeOffset="27801.07">12920 3631 297 0,'-20'6'20'0,"12"0"60"0,-2-1-45 0,-2 0 76 16,2 1-23-16,6 0-21 0,-4 1-6 0,0-1-2 15,-11 0-22-15,14 2 4 0,-7-2-6 0,-1 2-2 16,2 2 3-16,-2-1-4 0,-1-1 0 0,5 3 0 16,-2-1-6-16,-2 2-5 0,4-1-1 0,-1 5-1 15,-1 3-6-15,0-2-3 0,5 5-3 0,-3 2 0 0,-1-2-3 0,5 4-1 16,-2 0 0-16,2 2-1 0,-1-3 0 0,2 7-1 16,3-7-1-16,1 5 1 0,0-1-1 0,0-2 0 15,0 3-3-15,1-2 3 0,3-1-2 0,2-3 2 16,-3 1 1-16,5-2 0 0,-5 0 1 0,3-1 0 15,1 0 2-15,-6-2 0 0,4-1 1 0,1-2 2 16,-4 4 2-16,-1-6 1 0,1 1 4 0,0-2 7 0,1-3-1 0,-2 0-2 16,-1-4 6-16,2 4-3 0,-2-5 1 0,1 5-2 15,-1-5 1-15,0-1-4 0,0 0 0 0,2 2-2 16,-2 0-1-16,2-3 1 0,-2-4 3 0,0 2-6 16,0-2 4-16,0 0-3 0,0 2 2 0,0-2 2 15,0 0-6-15,0 0-2 0,0 0 0 0,1 0 1 16,4 1-2-16,-2 2-3 15,-3-4 1-15,3-1 0 0,3 1-1 0,-1 1-2 16,6 0 0-16,-1-4 0 0,-1-2 0 0,8 5 1 16,-1-6-4-16,0 3 2 0,1-6-1 0,4 1 0 0,-1-1-1 15,-3-2-1-15,10 2-2 0,-3-2 2 0,2 2 1 16,6 1-2-16,-2 1 1 0,-2-1-2 0,7-1 0 0,-1 2 4 0,-5-1-3 0,-1 1 0 16,5 0-1-16,-3 2 1 15,-2-2 1-15,4 0 1 0,-4 0 0 0,0 2-1 0,-3 0 2 16,4 1-1-16,-4-1 0 0,3 1 1 0,-4 0-1 15,4 2-1-15,0-2 1 0,-9 2 0 0,5 0 0 0,-10-2 1 16,3 2 0-16,-10 0 1 0,8 0 4 0,-4-2-3 16,-6 2 0-16,6-2 0 0,-6 2 0 0,4-2-1 15,1 2 1-15,1-2-3 0,-10 1 1 0,7-1-1 16,-3-1 0-16,0 1 0 16,4-1-1-16,-6-1 1 0,2 1-4 0,-2-3 4 15,6 2-1-15,-7-4-2 0,0 0-1 16,-1 2 1-16,-2-7-1 0,2 2 1 0,1-2 1 0,4-1-4 15,-6-3 2-15,2 1 0 0,-1-2 2 0,2 4 0 16,2-5-1-16,0 2 3 0,-5-2-1 0,0 3 1 16,3 0 0-16,-2-3 0 0,6-2-1 0,-6-4 1 15,2 7-4-15,-3-2 0 0,2-1 1 0,0-1-3 0,1 1 2 0,-3 2 0 16,0 2 2-16,0 1-4 0,-3 0 2 0,3-1 1 16,0 2 0-16,-5 0 0 0,3 0 0 0,2 1-2 15,-9 0 1-15,1-1 1 0,0 3-2 0,-4-1 3 16,8 3-1-16,-5-2 0 0,4 2 3 0,-4-3 0 15,1 7-1-15,-3-4 3 0,3 2-1 0,-3 0-1 16,-5 0 0-16,5 2-1 0,-11-4-2 0,10 1 1 0,-6 4 0 0,3 3-2 16,-1-3 2-16,0 2 1 0,-6-2-1 0,2 8 1 15,-1-3 1-15,-5 1-1 0,-1 2 0 0,0 0 0 16,-8 8 0-16,2 0-3 0,-3 1 3 0,-3-1-3 16,-11 3 0-16,1 5-5 0,6 1 0 0,-9 4 3 0,2-4-5 15,-2 4-7-15,0 2-11 0,2 1-3 0,6 3-11 16,-2-2-43-16,-1-2-11 15,9 1-6-15,1-2-47 0,7-2-37 0,0-1 121 16,13-1-74-16,1-1 140 0</inkml:trace>
  <inkml:trace contextRef="#ctx0" brushRef="#br0" timeOffset="29120.26">11817 5127 846 0,'-7'1'62'0,"5"2"-137"0,2 2 4 15,0 1 5-15,0 2-85 0,2 5 46 0,1 1 15 16,0 3-8-16,-3 4 51 0,0 1 55 0,-3 0 24 0,3-3 13 16,-3 3 55-16,1-5-22 0,0 2 3 0,2-2 11 15,0-3-28-15,0 2-4 0,2 0-6 0,0 1-7 16,1 0-2-16,3 1-6 0,-3-3-1 0,5 3 2 15,-3-3-5-15,1 0 0 0,-1-3-4 0,-2 1 0 0,3-1 1 0,-3 1-5 16,0-2-1-16,2 3-2 0,-2-1-5 0,0 2-6 16,1 1 1-16,-4 1-3 0,1 1-5 0,2 2-2 15,-1 2-1-15,-2 3 0 0,-2 5-3 0,-1 0 0 0,2-3 0 16,-1 8-1-16,-1-4-1 0,1 4 2 0,1 1-2 16,-4-2 2-16,3-1 2 0,-1 0 0 0,3 4 1 15,-4-7-2-15,0-1 1 0,1 0 1 0,2-4-2 0,-1-5 1 16,1 2-1-16,-4-1 4 0,3-4 0 0,2-3 1 0,-1-1 4 15,-1-1 0-15,1-2 3 0,1-4 0 0,-4-1 2 16,4 1-3-16,-3-3 2 0,2-1-1 0,1 1 0 0,0-3-2 16,0 0 0-16,0 2-2 0,0-2 0 0,0 1-1 15,0 1 0-15,0-2-1 0,1 1 0 0,2 1-2 16,2-2 0 0,-5 0 3-16,5 0-3 0,3 1 0 0,-4-1 0 0,4 0-2 15,-3 0 1-15,4 0-2 0,1 0-2 0,1 0 4 16,-2-3-3-16,4 2-1 0,3-1 0 0,-1 1 0 15,1-3 0-15,1 3 1 0,2-1-1 0,5-1-2 16,-4 2 2-16,4-1 0 0,0 0 3 0,-2 1-3 16,-2 1 0-16,2-2-2 0,-6 2 3 0,3 0 3 15,-4 0-2-15,1 0-1 0,-3 0-3 0,7 2 2 0,-4-2 0 0,1 1 1 16,4 1-1-16,-1 0-2 0,-4-1 2 0,1-1 0 16,2 2 2-16,-5-1 0 0,0-1 0 0,-3 2 0 15,2-2 0-15,-5 1 1 0,1-1 1 0,1 0 3 16,-3 0-2-16,0 0 1 0,-1 0 4 0,0 2-4 15,-4-2 2-15,1 0-2 0,-1 0-2 0,2-2 2 16,-4 2-5-16,0 0 0 16,2-1 0-16,-1-1 6 0,1 1-1 0,-2-1 1 15,2-1 1-15,-2 0-1 0,0 0 3 0,0-2 0 16,0-1 0-16,0-1 0 0,0 0-2 0,-2-4 3 16,2 0-1-16,-2 0-4 0,2-4 2 0,0 0-3 15,-1-1-2-15,-1-5-3 0,1 4 2 0,1-2-2 16,-3-3 1-16,3 2 0 0,-2-4-1 0,0-1 0 15,1 1 1-15,1 6 1 0,0-6-1 0,-2-1-2 0,1 1 0 0,-4 1 1 0,3-3 2 16,1 3-1-16,-2-2 1 0,1-4-5 0,-3 4 1 16,5 0 2-16,4 1-5 0,-3-2 2 0,1 2-2 15,-1-1 1-15,4-2 2 0,1 2 1 0,-3-2-1 16,-1-1-1-16,3 0 2 0,-4 1 0 0,2-1 0 0,2 4 0 16,0-3 1-16,-2 2 0 0,-1 0 0 0,4 5 0 15,-3 1 1-15,-3 0-1 0,2-3 2 0,-2 1-2 0,0 4 0 0,0 1-4 16,-2-1 0-16,-1 0 1 0,-2 1-4 0,4 0 1 15,-1 4-4-15,-1-1 2 0,-2 2 0 0,0 0 1 16,2 0 2-16,-3 2-1 0,1-1 4 0,-3 1-6 16,2 2 7-16,-5 0-3 0,2 0-1 0,-4 1 1 15,-1 1 0-15,0-1-2 0,1 3 2 0,-1 0 1 16,0 1 0-16,-3 2-3 16,-2 2 3-16,-2-2 0 0,4 8 0 0,-11-4 1 15,1 6-1-15,-5 1 0 0,1 0 3 0,-2 6-2 16,3-1 2-16,-8-1 3 0,1 6-1 0,4 1 0 15,-7 0 2-15,1 0 0 0,-4 2 2 0,3 1-1 16,-9-5-1-16,2 5-2 0,4-4 0 0,2 2 0 16,2 1-2-16,0-2-1 0,4-2-4 0,0 1-3 15,10 1-4-15,0-6-26 0,5-2-16 0,-2 0-1 0,7-3-37 0,4-6-67 16,4-1-16-16,3-4 12 0,8-6-75 0,3-5 2 16,9-6-18-16</inkml:trace>
  <inkml:trace contextRef="#ctx0" brushRef="#br0" timeOffset="30407.4">13125 4649 1344 0,'-11'-8'97'16,"6"6"-169"-16,-3 2-35 0,5-1 42 0,-3 2-153 0,1 7 4 0,-6 63 162 0,4-90-351 15,-4 39 335-15,-3-1 181 16,2 0-113-16,2 0 108 0,-1-2-22 0,5 4 28 15,-10-1-59-15,8-1 2 0,-1 0-40 0,-4 0 3 16,10-4-11-16,-6 1 9 0,-1 0 6 0,2-2 0 16,4-1 11-16,-3-2 11 0,4 1-2 0,0-1 2 15,0 0 9-15,-6-1-15 0,7 1 0 0,-1 0-2 0,1 0-16 0,-4 1-8 16,4 3-4-16,-2-3 0 0,-6 4-9 0,10 1-1 16,0 2 0-16,0 1-1 0,2 4 0 0,-2 0 0 15,1 2-2-15,7 3 2 0,-5 1-1 0,2-1 1 16,0 0-2-16,-2 1 0 0,3-4 0 0,-1 3 3 15,-5-3-1-15,3 0-1 0,3-3 2 0,-1 2 0 16,-5-1 3-16,6-2-3 16,-6-2 1-16,4 2 2 0,2-4-3 0,-9 2 3 15,3-1-1-15,0-3 2 0,3-2-1 0,0 0 3 16,0-3 0-16,-1 2 2 0,-4-2 0 0,2-5 2 16,0 0 1-16,-1 1-1 0,-1-1 2 0,-4 0-3 15,6 0 0-15,-3-2-1 0,3-3 0 0,0 4 1 16,6-5-1-16,-8 3 0 0,2-3 3 0,0 0-3 15,0 0 2-15,0 0 1 0,0 0 0 0,0 0 4 0,0 0-1 0,0 0-4 16,5-3-2-16,-3 1 1 0,-2 1-3 0,8-2 2 16,-8 3-3-16,6-2 0 0,-3 0 1 0,3 1-5 0,-1 1 8 15,8-2-3-15,-1-1-1 0,1 2 0 0,2-4-1 16,1 0 0-16,6-1 1 0,2 0-1 0,-4 1-3 16,2-3 3-16,0 2-2 0,-1-1 3 0,1 0-1 31,1 2-3-31,1-1 3 0,1-1-1 0,0 1 3 0,0 0-2 0,-1 1-1 0,1-1-3 15,2 1 2-15,-3-1 2 0,4 1-1 0,-6 0-3 16,3 1 0-16,-1-1 1 0,6-1 0 0,-12 1 2 16,4 0 2-16,4-1-3 0,-3 1 6 0,1-1-1 15,-5 1 0-15,1 0 1 0,-6-1 0 0,5 0 0 16,0-1 1-16,-5 3-3 0,-1-3 3 0,2 3 1 16,-4-3 1-16,2 1-4 0,-2 0 3 0,0 0-2 0,-5-4 2 0,4 4-1 15,-4-2 0-15,2 0-1 0,-3-1-3 0,1-1 6 16,-3 1-3-16,7 1 1 0,-9-5 0 0,4-1-2 15,0 2 2-15,-2-1-5 0,0-3 3 0,0-1-2 16,2 1-3-16,-2-4 0 0,2 7-1 0,1-3 1 16,-3-4 0-16,3-4 0 0,-1 7 0 0,3-2-2 15,-3-1 1-15,-1-4-1 0,3 4 1 0,-3-4 0 0,3 5 0 0,-4-1 1 16,-2 1 0-16,3-1-1 0,0-2 2 0,-1 3-2 16,-3-2 2-16,0 1 0 0,2-2-1 0,-2 0-3 15,0 0 3-15,0 0-1 0,0 1-1 0,-2-4 2 16,2 3-3-16,-1-3-2 0,-4 0 1 0,2 3 2 31,0 0-1-31,1 0 1 0,-4-2 0 0,1-1 0 0,1 4 0 0,-4 3 2 16,3-3 0-16,-3-1-2 0,-1 3 0 0,1-1-2 15,-2 4 0-15,1-3-1 0,-1 2-1 0,3 3 0 16,-4 0 1-16,1 3 0 0,-1-2 2 0,2 2-2 16,-2 0 2-16,0 5-1 0,-3-2 0 0,-4 0 0 15,2 2 1-15,1-1-2 0,2 3 2 0,-3-1-3 16,4 2 3-16,-9 0-3 0,7-1 2 0,0 3-2 15,1 1-1-15,-7 0 0 0,3 3-5 0,3 2 5 0,-8 1-4 0,6 3 1 0,-6 1 0 16,1 2 0-16,-4 6 1 0,3 1 3 0,-3 3 3 16,-5-3-4-16,-1 7 5 0,-1-2 0 0,1 4 0 15,-2 1 1-15,-2-1 0 0,-4 0-1 0,1 0-2 16,-3 5 1-16,0-3-1 0,-1 2 2 0,4-4-2 0,-4 0-2 16,2-1 2-16,2-2-13 0,1-4-7 0,4-1 0 15,1-1-19-15,4-5-17 16,-4-1-3-16,14-2-9 0,-6-5-19 0,7-3-19 15,-1-1-13-15,11-4-2 0,-3-4-27 0,4-3 1 16,4-7-17-16</inkml:trace>
  <inkml:trace contextRef="#ctx0" brushRef="#br0" timeOffset="53937.61">4925 2294 156 0,'-15'-2'17'15,"8"-1"-16"-15,0 2 1 0,-8-1-12 0,-3 0 24 16,15 2-7-16,-6 0-1 0,2 2-3 0,-2 0-2 16,-1 1 0-16,6 1 9 0,-1 0 3 0,5-1-3 15,-8 1 11-15,3-2-1 0,1 1 17 16,-7 0 0-16,8 0 4 0,-8-1-1 0,7 0-4 0,-7-1 8 16,5-1-9-16,1 2-5 0,-1-2 2 0,-2 0-5 0,-1 0-4 0,9-2-1 15,-5 1 0-15,2-1-1 0,-3 2-1 0,1-3-2 16,3 3-1-16,1-3 2 0,-4 1-3 0,0 1 0 15,2-1-3-15,3-1 0 0,-5 1-1 0,4-2 0 16,-1 0 0-16,1 1-3 0,1-3 0 0,0 0-3 0,0 1 0 16,0 0 2-16,0-3-4 0,3 2 1 0,2-3-2 15,-1-2-1 1,1 1-1-16,3-2 1 0,0 1-2 0,-2-2 0 0,7-1 0 16,-1 0-1-16,1 0 2 0,-1-4-2 0,3 1 1 15,3 0 0-15,0-5 0 0,7-2 1 0,-1 7-1 16,4-5 0-16,6 0 0 0,-1 0 0 0,4-2 0 15,0 0-1-15,3-1 0 0,1 0 1 0,-4-3-2 0,1 1 2 16,0 2 0-16,0 0 0 0,-1 3 1 0,3-3-1 16,1 6 0-16,-2-2 1 0,3 2-3 0,-1 1 0 0,3 0 2 0,4 4-4 15,0-2 3-15,1 1 1 0,-5 2-1 0,8 0-1 16,-3 2 1-16,0 0 1 0,-4 2-1 0,1 0 1 16,-2 2 0-16,1-1 1 0,-1 2-2 0,1-2 2 15,3 5-1-15,-1 2 2 0,4-1-2 0,-1 0-1 16,-1 1 1-16,0 1-1 0,-1 3 1 0,-2 2 1 15,0-4 0-15,-5 1-1 16,-1 1 4-16,4 0-3 0,-4-1 2 0,4-1-1 16,5-1 0-16,1 0 1 0,-1 3 0 0,1-1 0 15,-1 0 2-15,1-2-2 0,2 3 2 0,-3-3-2 16,1 0 1-16,-4 0 1 0,-5 0 0 0,3 0-1 16,3 1 0-16,0 1-2 0,-4-1 3 0,5 3 0 15,-7 2 1-15,10-3-4 0,-4 0 3 0,-3 2-1 16,1-4 3-16,-2 4-3 0,-1-2 1 0,2 4-1 0,-6-4 0 0,1 1 3 15,1 3-2-15,-4-3 0 0,-6 3-1 16,8-3 2-16,-1 3 1 0,4-3 0 0,-3 3-1 0,0 1 0 16,0-2 1-16,-1 2 0 0,3 1-1 0,-4-1-3 15,-3 2 1-15,0-1 0 0,1 0 1 0,-2 2-3 16,3 0-1-16,-7-1 1 0,0 1 0 0,2 0 0 16,3 1-1-16,-5-1 2 0,-2 4-3 0,-3-4 3 0,4 1-1 0,6 2-1 15,-2 1 0-15,-5 0 1 0,-3-2-2 0,4 4 0 0,6-1 2 16,-2-2-2-16,4 2 1 0,-10-1 1 0,2 4-1 15,6-3 1-15,-5 5 0 0,2-6 0 0,-2 4-2 0,-2 5 2 16,3-2-2-16,-3-2 1 0,0 4 0 0,-2-2-1 16,0 3 0-16,-1 2 0 0,1-5 2 0,-2 1 0 15,1 1 1-15,-2 0-3 16,-1-1 5-16,7 1-2 0,-13-1-1 16,7 4-1-16,-1-3 0 0,2 1 0 0,-6-2-1 0,6-1 4 15,0 2-4-15,-8-2 0 0,10-3 3 0,-4 0 1 16,-4 0-3-16,3-4 6 0,-4 4-1 0,1 0-4 15,0-2 3-15,-2-2 0 0,-3 0-1 0,-3-2 1 16,1 1 3-16,2 2-5 0,-4-7 6 0,2 1 1 16,-6 1 0-16,2 1 1 0,-2-1 1 0,-1-3 1 0,-1 3 0 0,-1-5 2 15,0 4 0-15,0-2-5 0,0-4 3 0,-1 3-5 16,1-4-2-16,-2 3-1 0,1-1-1 0,1-2-1 16,-2 0-1-16,2 0-6 0,0-3-7 0,0 0 1 15,0 0-10-15,0 0-15 0,2-3-5 0,1 0-3 16,-2-5-16-16,9 0-3 0,-4 0-6 0,3-3-2 15,6-9-3-15,3 0-15 16,-2-6-10-16,3 3 0 0,1-6-21 0,4 1 2 16,4-2-15-16</inkml:trace>
  <inkml:trace contextRef="#ctx0" brushRef="#br0" timeOffset="55125.38">8149 488 789 0,'-3'-8'57'0,"-5"2"-62"0,3 1-14 0,-1 1-6 16,6 0-18-16,0 3-30 0,-5-1 11 0,5 2 5 16,0 2-32-16,0-2 44 15,-1 3-1-15,1-3 5 0,-8 0 45 0,0-2 11 16,2 2 10-16,-4-1-3 0,1-2 14 0,0 1-5 15,-4 1-2-15,0-4 4 0,6 3-9 0,0 1-4 16,-4-2-2-16,6 1 0 0,-1 0-5 0,3 1 3 16,0 1 1-16,-2-3 3 0,5 3 2 0,0 0-3 0,-1 0-2 15,1 0 0-15,-2 0-5 0,2 0-4 0,0-2-4 16,2 4 1-16,-1-2-6 0,1 1-3 0,2 1 2 0,0-1 0 16,-1 1-1-16,5-2 3 0,-5 0-2 0,5 2 1 0,3-1 3 15,-5-1-2-15,5 0 3 0,3 2-2 0,-3-2 1 0,2 0-1 16,-1 0 0-16,1-2-1 0,1 2 0 15,-1 0 0-15,1 0-1 0,-5 0 1 0,4 2-1 0,3-1 1 16,-1-1-1-16,4 0 1 0,-6 0 0 0,2 0 1 16,1 2 1-16,3-2-3 0,-2 0 1 0,-1 0 0 0,-3 3 1 0,1-1 0 15,-2 1-1-15,1 0 0 0,-4 0-1 0,6-1 2 16,-1-1-2-16,-5 2 0 0,2 2-1 0,-3-2 2 16,3-1-2-16,0 1 2 0,0-3 3 0,-3 6-3 15,-3-1 3-15,6 1-3 0,-8 0 1 0,3-2 2 16,-1 3-3-16,-4 0 1 0,3 1 0 0,-4-1-1 15,3 1 2-15,0 0 2 16,-3 0-2-16,-2 3 3 0,-2-3 0 0,0 1 0 16,0 4 2-16,-4-2-2 0,-2-3 2 0,3 4 0 15,-4 1 1-15,-4 0-2 0,-2 4 1 0,0-1 1 16,-5-1 3-16,4 6-6 0,-7-2 2 0,0 0-2 16,0 1 3-16,-2 2 0 0,5-3-4 0,2 3 6 15,-2 0-4-15,-7-3 4 0,9 1 0 0,3-2 0 16,-2 0-3-16,3 0 5 0,0-1-5 0,2-1-5 0,5-1 0 0,6 0 1 15,-5-3-4-15,5-1 1 0,-1 2-2 0,4-1-2 16,0-2 3-16,2 2-2 0,-2-4 1 0,3 3-4 16,8-1-1-16,-5-1-8 0,10 1 0 0,-3-4 0 15,-1-1-8-15,-4-2-4 0,13-2 5 0,4-1-18 0,-8-3 1 16,8-2-17-16,0-1-4 0,8-2-1 16,-1 0-17-16,6-1-11 15,-2-2 57-15,-6 2-41 0,4-4 73 0</inkml:trace>
  <inkml:trace contextRef="#ctx0" brushRef="#br0" timeOffset="55642.43">8835 1289 769 0,'-9'-2'48'16,"9"2"-46"-16,0 0-17 0,0-1-4 0,0-1-10 16,0-1-22-16,3 3 6 0,5 1 3 0,-10-1-1 0,2 0 3 0,0 4 22 0,0-3 9 0,-3 4 8 15,8-2 20-15,-5 2 5 0,-5-2-1 0,2 3 3 16,1-6 0-16,-4 3-4 0,-2-1-2 0,0 1 0 16,-4 5-6-16,-4-10-3 0,5 4 2 0,-2 3 1 15,-4 3-1-15,4-1 1 0,-1 0 3 0,-6-1-4 16,2-1 5-16,-4 6-1 0,2-3 0 15,-1 1 0-15,-1 0 0 0,4 1-5 16,-6 4-1-16,0-3 1 0,6 5-5 0,-3-2-1 16,1 5-3-16,4-3-1 0,0 1-2 0,4 2-2 15,-1 0 1-15,2 1-3 0,8-3-1 0,0 4 1 16,-4-4-1-16,6 0 1 0,1-1 1 0,1 1 2 16,6-2-1-16,1-3 1 0,-2-2 1 0,5 4 0 15,-2-6 3-15,9-1 1 0,-3-2 1 0,3-2 5 16,1-1 1-16,-2-2-2 0,2-2 8 0,-2-4 0 0,2 1 0 0,0-3 2 15,-4 1-1-15,4-1-5 0,-1 0 5 0,-6-2-5 16,2 3-2-16,-1-3 3 0,-4 2 0 0,-1-1-2 16,0-1 5-16,0 3-1 0,-6-3-3 0,1 2 4 0,-3-1-2 15,0-1-1-15,0 4-4 0,-3 0 2 0,-5-1-3 16,5 3-9-16,-7-1-4 16,1 2-3-16,2 1-11 0,-4 1-21 15,-1 1-7-15,1 1-8 0,-2 4-23 0,2 1-68 0,3 2 111 16,-1 2-52-16,-2 1 86 0</inkml:trace>
  <inkml:trace contextRef="#ctx0" brushRef="#br0" timeOffset="63936.09">10196 13440 233 0,'-4'0'10'0,"-3"-2"10"16,3-1 1-16,-3 1-12 0,7-4 27 0,-4 6-1 15,1 0-6-15,3 0-1 0,-4-3 0 0,2 1-1 16,-1 4 0-16,1-2-2 0,-2 2-5 0,4-2 3 0,0 0-6 0,-5-5 2 15,5 2-2-15,-2 3 0 0,1-4 0 0,-2 3-1 16,3-1 1-16,-5-1 3 0,0 2-1 0,2 1 2 16,-2-4 3-16,1 0-4 0,4 2 4 0,0-3 1 0,-8 4 1 15,6-5 0-15,-1-1 0 0,-2 3-3 0,1 2 1 16,-1-1-2-16,-3-2-3 0,3 2-1 0,4-3-5 16,-6 4 1-1,7-6-4-15,0 5-5 0,0-2-1 0,0 2 1 16,2 0-5-16,1-3-2 0,0 3 2 0,-3 1-2 15,2 1 1-15,7 1 0 0,-4-10 1 0,3 5-1 0,-5-1 1 16,5 3 1-16,-3-2-2 0,-2 1 3 0,3 2-2 0,-4-4 2 16,-2 4 0-16,1-3-2 0,7 4 2 0,0-1-2 15,0 2 1-15,-4-1 1 0,3-4-2 0,-3 2 5 16,6 1-4-16,-4 1 3 0,4-1 2 0,-9-4-1 0,10 6-1 0,2-5 3 16,-1 10-3-16,1-5-4 0,0 0 3 0,9 0-3 15,-8 0-2-15,5 0 1 0,1-2 1 0,-4 4-2 16,4-2 1-16,-2 3 0 0,5-3 1 0,-7 5 0 15,7-4-2-15,-4 7 2 0,3-6-1 0,0 4 0 16,0-4 0-16,0-1 0 0,2 4 0 0,1 0 1 16,0-2-2-16,-1-3 1 15,3 0 0-15,-2 0 1 0,-2-2 0 0,3 2 1 16,-6-3 0-16,1-2-1 0,-4-1 1 0,6 6 0 16,-7 0-1-16,5-3 4 0,2 4-3 0,-4-2 2 15,2 2 0-15,4 6 0 0,-3-7 1 0,-5 0 1 16,8 0-4-16,-1 0 2 0,-4 0-2 0,1 1 2 15,1-2 1-15,-2 1-2 0,2 1 1 0,-1 2 0 16,-3-1-1-16,3 1 3 0,-2 0-3 0,1 0 0 0,-1-1 1 0,0-2-1 16,-2 3-1-16,4-3-1 0,-4 2 3 0,4 1 0 15,-3-3-1-15,0 0 0 0,1 5 0 0,6-4-2 16,-3 1 1-16,-2 4 2 0,1-6-2 0,-1 0 1 16,1 2 1-16,1-1 2 0,3-2 0 0,-6-1-1 15,3 2 1-15,1-6 0 0,6 3 0 0,-6-1 2 16,1 0-2-16,4 2-1 0,-4 2-2 0,-4-1 2 0,4-4-3 0,-2 3 1 0,-5 1-1 15,3-1 1-15,-2 2 1 0,2-3-4 0,-4 3 2 16,4 0 0-16,-2 2-1 0,-1-2-1 0,5 4 2 16,-5 1-4-16,1 1 3 0,1-3-1 0,1-1 0 0,0 1 0 15,6-3 0-15,-4 2 2 0,0-2-1 0,3 0 0 16,0-2 3-16,-9 2-3 0,9 0 2 0,0-5-1 16,-3 5-1-16,5 2 0 15,0-2-1-15,-2-5 0 0,3 4 1 16,8-1 0-16,-8 2 0 0,-4-1 0 0,3-3 0 15,3 1-1-15,-4 3 1 0,4-1 0 0,-3 5 0 0,-3-7 0 16,-2 2 2-16,4 1-2 0,4 4 0 0,-1-4 0 16,-7 0 0-16,4 0-1 0,3-3-2 0,-3 3 3 15,4 3 0-15,0-4-1 0,-1-4 1 0,-3 5 2 16,12-1-2-16,-3 2 2 0,-7-1-2 0,7 3 1 0,-6-3-1 0,3 2 1 16,-2-1-1-16,-3 1 0 0,-1-2 0 0,-4 0 4 15,3 0-1-15,1-2-3 0,-1 2 1 0,-5 2 0 16,1-4-1-16,2 2 1 0,-2 2 0 0,4 4-3 15,-3-6 1-15,5 0-1 0,-4 0 2 0,4 0 0 16,0 3-1-16,1-1 1 0,-1-2 0 0,0-3 0 16,4 1 0-16,-6 2 1 15,2-3 0-15,0-2-1 0,1 5 0 0,-4-6 0 16,2 5-1-16,-1-3 5 0,1 4-1 0,-1-3-3 16,-2 3 1-16,1 0 1 0,-4-4-2 0,4 4 0 15,-2 3 0-15,5-2-3 0,-5-1 3 0,-2 0 0 16,-1-1-1-16,-2-1 1 0,7 2 0 0,1-1 0 15,-6-1 0-15,6-3 0 0,-3 8 0 0,7-3 1 16,4 4 1-16,-3 0-2 0,3-2 1 0,-8 3-1 0,3-5 1 16,-3 3 3-16,4-3-4 0,-4 1 5 0,-2 1-2 15,-1-4 2-15,-1 4 4 0,1 1 2 16,0 3-3-16,-3-1 4 0,3 3-1 0,1-7-3 0,-5 1-1 0,2 4 1 0,0-4-4 0,2 3 0 16,-4-1 2-16,2-2-4 0,5-2 3 0,-4 1-5 15,1 4 3-15,5 0-1 0,-7-2-1 0,2-5 2 16,8 2-3-16,-5 0-1 0,-1 4 2 0,1-3 0 15,0-1 3-15,-1-1-3 0,1 2 2 0,-3-1-3 16,-2 0 1-16,5 3 3 0,-1-3-2 0,-3 0 0 16,4 0-2-16,-3 0 0 15,3 0 0-15,-2 3 0 0,0-3 0 0,0 0-1 16,-1 0 1-16,2 2-1 0,1-2 1 0,2 2 0 16,-2-1-1-16,0 1 1 0,0-2 0 0,-3 0 0 15,0 1 1-15,6 6-1 0,-4-3 2 0,1 1-2 16,5-2 0-16,-2 2 0 0,1 1-1 0,-1 0 1 15,4-2-2-15,-6-1 2 0,1 1 0 0,-2 0 0 0,0-3 0 0,1 2 0 16,-1-3 0-16,0 2 0 0,0 1 0 0,-1-3 1 16,1 0-1-16,3 0-1 0,-4 0 1 0,-9 3 0 0,7-3 3 15,-6 3 0-15,0-1 2 0,3-2-3 0,-8-2-2 16,0 4 5-16,0 0-4 0,5-4 4 0,2 2-3 0,0 0-2 16,-4 2 3-16,0 2 0 0,3 1 2 0,-9-3-3 15,2 1-1-15,2 1-5 0,-2 0-4 0,-9-3 0 16,9 2-8-16,-6-1-21 15,3 1-8-15,1 2-3 0,1-1-24 0,2 1-43 16,-3-2-24-16,9 2 34 0,-3-2 106 0,5 5-87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07:30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11522 13374 247 0,'1'3'30'0,"-2"-3"-28"0,-2 0 0 0,3 1 2 0,-2 2 0 15,-1-3 0-15,1 0 5 0,2-1-4 0,0 1-4 16,7-3 5-16,-3 3 10 0,-8 1 6 0,2-1-2 15,2 0 9-15,0 0 0 0,-2 2 4 0,-4-1 2 16,1 1-1-16,4-4-4 0,2-2-3 0,-1 2 1 16,-4 2-6-16,4 2-5 0,-7-2-4 0,4-2 3 15,0 2-9-15,0-1 1 0,-3 1 0 0,2 0-2 0,3-7 0 0,-2 6 1 16,-5 1 2-16,5 0 1 0,-7 0 1 0,2 1 1 16,-4-1 0-16,6 2 0 0,-5 1 1 0,1-3-2 15,2 2-1-15,-1-2 0 0,-1 0-3 0,4 0-1 16,-5 4-1-16,2-4-1 0,-2 2-2 0,3 1 0 15,-2 2 0-15,-2-2 2 0,1 5-1 0,0-4-1 0,3 0 2 16,-2-1-2 0,-1-2 1-16,-1-1 1 0,2 0-1 0,-1 3-2 15,2-3 1-15,-2 0-2 0,-2-1 1 0,1 2 2 0,1 3-2 16,-2 2 3-16,1-6-1 0,-3 0 2 0,3 2 2 16,1-1-2-16,-2 5 1 0,2-2-1 0,-1-4-1 15,-1 0-2-15,-1 0 1 0,1 0 1 0,-1 0-2 0,5 0 3 16,-1 0-3-16,4 1-1 0,1 2 2 0,-1 0-1 15,1-1-1-15,-3 0 1 0,8 1-2 0,-3-3 0 0,-5 0 1 16,2 0-1-16,-2-2 0 0,8 2 0 0,0 0 0 0,-4 0 1 16,-6-3-1-16,9 3 0 0,-4 0 1 0,-5-2-1 15,2 1 1-15,1 1 1 0,-4-2-2 0,4 1 5 16,4 1-2-16,0-5-1 0,3 5 1 0,-6 0-2 16,6 0 1-16,-5-3 0 0,-3 1-1 0,7-1-1 15,-4 2-2-15,-5-1 0 0,1-1-2 0,3-4 4 0,1 1-3 0,0 1 0 16,4-2 0-16,-4 0 2 0,3-2-1 0,-5 6 2 15,3-4 2-15,-2 3-2 0,3 1 1 0,0-4 2 16,-5 1-2-16,3 6 3 0,-4 2-2 0,7-2 0 16,-1-5 1-16,-5 5-2 0,7 0 0 0,-6 3-1 15,3-1 2-15,-3-2 1 0,3 0 1 0,-3 0-3 16,-2 1 0-16,1-1 2 16,2 0 0-16,-4 0-2 0,4 2 1 0,-3 2-2 15,-2 3 2-15,1-1-2 0,2-1 1 0,-3 3-1 16,0-1-1-16,-1 1 3 0,1 0 0 0,0-5-2 15,3 0 3-15,-3 2 2 0,0 2 1 0,0-1-1 16,1-5 1-16,2 7 2 0,-4-6-1 0,2 1 6 16,-2 0-1-16,1 2-4 0,0 0 1 0,0-4 0 15,-3 1-3-15,-1-1-1 0,3 6 0 0,-2-4-4 0,-2-2 0 0,-3 1-1 16,3 3 0-16,-3-4 2 0,1 2-2 0,2 2 0 16,0 1-2-16,2-1 2 0,0 3 0 0,-7-3 0 15,4 1 2-15,-2 2-3 0,8 1 1 0,-6-1 2 16,1 0 2-16,-6 0-1 0,6 1 3 0,2 1-2 15,-5 1 2-15,5 0 1 0,-3 0-2 0,-2 0-2 16,3 1 0-16,2 1 1 16,-2-1-2-16,4 1 0 0,-2 0 0 0,1 1-3 15,-3 0 0-15,4 0 1 0,2 3-2 0,-2-2 1 16,1 3 0-16,0 0 1 0,-2 1-1 0,2-1 1 0,0 4 0 16,0 2 0-16,2-5 1 0,-2 1 2 0,0-1 0 0,-2 2 1 15,4 1 2-15,-4-5-2 0,-1-1 2 0,3 1 0 16,3 5 1-16,-5 0 0 0,4-3-1 0,-4 1 0 15,1-1 0-15,-1 3 2 0,2 0-1 0,2-1-2 0,-4-1-1 16,7-1 3-16,-5 0-1 0,-3 1-3 0,1 1 1 0,7-2-2 16,-5 1 0-16,-10-1 2 0,14 2-2 0,-6-3-2 15,0 3 0-15,4-2 4 0,-2 1-1 0,-2 2 1 16,2-1 1-16,10 4 0 0,-12-2 3 0,-1 1 3 16,3-2 1-16,2 6-5 0,-1-4 6 0,2 0-6 15,-3 1 0-15,-3-2-3 0,3 1 0 16,-1 1 0-16,1 2-2 0,-2-5-1 0,-1 6-2 0,1-3 1 0,2 0 0 15,3-4 3-15,-3 4-1 0,2-4-4 0,-4-1 4 16,5 2-1-16,2-2-1 0,-3-1 1 0,4-3-2 0,-3 1 0 16,5 1 1-16,-3 1-2 0,3-4 2 0,-1-2 0 15,3-1 0-15,-1-1 0 0,1 2 0 0,1 3 0 16,-3-5 0-16,1 5 0 16,2 1-1-16,0-1 1 0,0-1 1 0,0 1 0 15,-2 3 1-15,1-3-2 0,1 1-2 0,0-3 6 16,0 0-3-16,-2 5 0 0,1-3-3 0,-4 3 2 15,5-2 0-15,-3-1 1 0,1 1-1 0,2-1-1 16,-1-1 1-16,-3 0 1 0,1 2 2 0,0-3-3 16,0 0 1-16,0 4 1 0,-2-3 0 0,2-1 2 15,-2 4-1-15,-1-3-2 0,3 1 0 0,-3 0 2 0,1 1-3 0,2-1 1 16,-5 0 3-16,5-1-4 0,-5 0 1 0,3-1-1 16,2-2 0-16,-5 1 1 0,7-1-1 0,-4 0 1 15,-1-1-1-15,1 0 1 0,3 0 4 0,-6 0-4 0,1 1 0 16,2 2 0-16,-3 4-1 0,-2 0 0 0,1 1 2 15,3-5-4-15,-4 5 2 0,-1-1 0 0,2-1-1 16,-1-3 1 0,6-1-1-16,-6-4 2 0,4 1-2 0,-2 2-2 15,7 1 3-15,-4-1-18 0,-3-7-9 0,5 1-8 0,1 1-24 0,2-7-149 16,2-2 178-16,1-12-64 0,5-8 95 0</inkml:trace>
  <inkml:trace contextRef="#ctx0" brushRef="#br0" timeOffset="7001.64">17257 13938 257 0,'-2'2'28'0,"1"-1"-27"15,2-1 5-15,-6 2-1 0,5-4 8 0,0 2-13 0,0 0 4 16,0-4 2-16,0 2 0 0,0-1 8 0,4 0 18 0,-4 0 2 16,0 0 3-16,-4-1 16 0,3 1-11 0,-1 3 2 15,1 0 3-15,-2 0-14 0,-2 0-13 0,3-1-2 16,-1-1-2-16,2 5-12 0,-1-3 0 0,2-1-4 0,0 1-1 15,-2-2-1-15,-1 2 2 0,3 2-3 0,0-2 2 16,0 0-1-16,0 0 2 0,0 0 3 0,-1-2-3 16,1 2 1-1,0 0 0-15,0 0 1 0,0 0 2 0,0 0-4 0,0 0 2 16,0 0-2-16,-2 0 1 0,2 0 0 0,-1-1-1 16,2-3-4-16,1 1 4 0,-1 3-2 0,4 0-4 15,-3-1-2-15,4-4-1 0,-1 5-3 0,-2-2 1 16,5-1-3-16,-4 0 1 0,1-2-1 0,3 2 6 15,-5-1 2-15,3-1-3 0,-2 0 7 0,0 2 2 16,3-5 2-16,-6 5 1 0,4 0 3 0,0-2 5 0,-2-1 0 0,-2 3 1 16,2-2 3-16,2 0 1 0,-3 2-4 0,-1-2 5 15,2-1-2-15,1 1 0 0,0 1 1 0,-2-3-4 16,1 4 5-16,-1-6-4 0,2 6 2 0,-1-4-3 16,-1 3 0-16,0-4-1 0,1 3 0 0,0 0-2 15,-2 1 3-15,1-1 2 0,0 0 1 0,-2 0-2 16,0 2 4-16,0-1 3 0,-2-1 1 0,-1 0 0 0,0 0 3 0,-2 1 0 15,2-3-1-15,-5 1 3 0,3 3-1 0,-3 0 2 16,4 0-1-16,-6-2-3 0,4 2 2 0,-2 0-5 16,-3-1-1-16,2 0 2 0,1 1-8 0,-2-2-2 15,-2-1-1-15,1-1-2 0,-2 1-3 0,2 1 1 16,2-1 0-16,-2 0 1 0,0 1-1 0,-2-1-3 16,-3-2-1-16,1 2 3 15,-1-1-5-15,3-1 4 0,-2 1-1 0,2 0-3 16,-1 1 2-16,1 0 2 0,1-1 1 0,-4-1 0 15,7 2 0-15,-2 1-2 0,-2-1 1 0,-1 0 2 0,1 0-2 16,-1-1 1-16,1 3 0 0,1 0-2 0,4-3 1 0,-6 0 0 16,9 1 1-16,-4-2 0 0,-1 0 0 0,4 0-1 15,-7 2 1-15,2-6-2 0,-3 7 1 0,2-1 0 16,-3-1-1-16,0 2 1 0,-3 2 0 0,6-1 1 0,-1-4-4 16,-2 5 5-16,0-1-2 0,1 0 0 0,0-3 0 15,0-2 0-15,-2 3 0 0,2-2 0 0,0 5 1 0,-2-5-2 16,4-2 2-16,-3 1-1 0,0 0 0 0,-1 2-1 15,2-4 0-15,-4 7-1 0,7-6 5 0,-3 4-5 16,-3 0 3-16,-3 4-2 0,5 0-2 0,3-7 3 16,-4 6-4-16,5-8 4 15,-3 3-3-15,0 3 1 0,1-7 1 0,2 5-3 16,0-1 2-16,-1 4 2 0,1-6-4 0,-4 7 3 16,3 3-2-16,2-5-1 0,-1 2 1 0,5-1-1 15,-11 2 0-15,6 2 0 0,-2 2-4 0,-1-2-1 16,-2 1 1-16,4 1-1 0,-2 2-1 0,3 3 2 15,3-3 1-15,-6 0 0 0,3 3 2 0,0 0 1 16,-4-4 0-16,1 2 0 0,2 6 3 0,-7-11-2 0,6 7-2 0,-1 3 2 16,1-5-1-16,-1 1 0 0,2 0-1 0,1-1-1 15,-2-3 1-15,4 9 1 0,-2-7 0 0,0-4 0 16,0 8 1-16,0 0-2 0,0-2-1 0,4 1 2 16,-4 2-2-16,0-7 0 0,5 5 1 0,-3 4-3 15,-1-4 4-15,4-3-3 0,-2 3 4 0,-1 2-1 16,2-1-1-16,-2 1 0 15,4 2-1-15,-4 0 1 0,-1-1-1 0,2 1 1 16,0 2-1-16,1-2 1 0,2 3 1 0,-3 0 0 0,2-2 0 0,-5 1-2 16,6 3 0-16,-3-2 0 0,3 0 2 0,-2 2-4 0,3-2 2 15,-3 2-2-15,3-1 0 0,8 1 2 0,-4 1-1 0,-2 1 1 16,0-1 1-16,6-1-1 0,-3 1 2 0,7-1 0 16,-8 1-1-16,-2-1 1 15,6 0 0-15,-1 4 1 0,1 0-1 0,-2 1 0 16,-2 3 1-16,2-4 1 0,1-1 1 0,-2 4-2 15,-1-1 2-15,2-6 3 0,1 3-3 0,-3-2 1 0,2 2 0 16,-2 5 1-16,-5-5-3 0,3 0 4 0,2 4-4 16,-3 1 0-16,3-1 5 0,2 3-4 0,-2-4 2 0,-2 1-1 15,2 4 2-15,-3-2 1 0,-5 0-1 0,3 0 2 16,-6-1 1-16,-1 3-1 0,-1-2 2 0,4-2-3 0,-4 1-1 16,5 4 3-16,-9-6-5 0,4 0-1 0,2 2-2 15,4-4 0-15,-4 6-1 0,3-4 0 0,-2 0 1 0,-1-5-2 16,7 5 0-16,-3 2-1 0,-5-4-5 0,-1 2 1 15,0-3-3-15,-4 1-6 0,8-1-6 0,-4 2-1 16,-1-1-11-16,3-3-10 0,2-1-2 0,-1 0-4 16,2-4-14-16,-1 1-14 15,-1-3-18-15,6 1-3 0,2-2-26 0,-1-3 1 16,0 1-22-16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1-23T18:08:24.6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4-01-23T18:08:27.534"/>
    </inkml:context>
  </inkml:definitions>
  <inkml:trace contextRef="#ctx0" brushRef="#br0">14430 10304 0</inkml:trace>
  <inkml:trace contextRef="#ctx1" brushRef="#br0">17351 11315 1882 0,'-1'14'7'0,"1"0"0"0,-2 0-2 0,2 0-2 0,0 4 2 0,0-6-3 0,-2 2 0 0,-12 4-6 0,14-18 4 0,0 15 19 0,0 3-10 0,0-3-7 0,0-15 26 0,0 32-36 0,0-18 10 15,-4 2 0-15,2-1 0 0,2 4 9 0,0-1-4 0,0 70 11 0,0-69-11 0,2-1-4 0,-2 0 2 0,3 5-4 0,-3 1 8 0,1 0-9 0,1-1-1 0,-2-1 1 0,0 0 2 0,0 0-3 0,1 5 2 0,-2-5 0 0,2 2 1 0,1-1-1 16,0 1 1-16,-2 1-2 0,4 2 0 0,-1-1 2 0,-1 1-2 0,-2 0 1 16,0-2-1-16,3-1-1 0,-1 2 1 0,2 0 0 15,-4-3 0-15,2 1 0 0,0-2 0 0,-1 1-1 16,1-1 1-16,2 2 0 0,0 1 0 0,-3 3-1 0,2-1 1 0,-1-5 0 16,3 5 2-16,-2-2-2 0,-3 2 0 0,3-4 1 15,-2 4-1-15,4-3 1 0,-3 3-1 0,-1 2 0 0,2 0 0 16,-1 1 0-16,0-4 0 0,2 6 1 15,-2-7-1-15,-1 3 0 0,3-3 2 0,0 2-2 0,0 1 2 16,0 1-1-16,4-1 1 0,-6-1-1 0,-1 0 0 16,2-1-1-16,2-2 0 15,-2 1 0-15,-3-3 1 0,0 0 1 0,0-3 1 16,2-3 0-16,1 1 5 0,-3 0-1 0,3-6 2 16,-3-3-3-16,0-1 3 0,0 2-7 0,0-7 0 0,0-1 0 15,0-1-5-15,3 3-5 0,-3-7-2 0,2 2 0 16,-1-6-3-16,1-8 0 0,3 5 0 0,-4-4 1 15,2-4 1-15,-3-5 1 0,2-1 2 0,1-5-1 16,2 2 3-16,-2-4 1 0,-1-1-1 0,1-3 0 0,5-2 3 0,-5-1-1 16,3 0-1-16,0-2 0 0,4 1-1 0,-6 0 1 15,6 2-1-15,-5-5 2 0,2 7-1 0,1 0 0 16,-1-2 5-16,-6 5 1 0,1-3 2 0,6 3-2 16,-8-2 2-16,3 4-1 0,-3 0-2 0,5 1-4 15,-2 3 0-15,-2 0 0 0,4 2-3 0,-3-3 0 16,4 2-1-16,-5-2 3 15,1 6 0-15,-7 2 2 0,5-7 0 0,0 5 0 16,-4 5 3-16,-3 1 3 0,3 2 1 0,-4 3-2 16,6-3 2-16,1-2-3 0,-9 3 0 0,10 4 3 15,-3-7-4-15,1 4 0 0,2-1-2 0,0 0 0 16,-4 2 2-16,4 2 0 0,0 1 0 0,-4-3 0 16,3 3 1-16,-2 0-1 0,0 2 1 0,3-2-1 15,3 3 0-15,-2-1-6 0,1 0-10 0,-1 1-10 0,-1-1-11 0,0-4-45 16,0 1-24-16,2-2 0 0,-2-3-62 0,-2-5-56 15,1-3 144-15,-5-5-74 0,2-1 154 0</inkml:trace>
  <inkml:trace contextRef="#ctx1" brushRef="#br0" timeOffset="1673.36">17180 11201 501 0,'3'0'-24'0,"8"2"-1"0,-3 4 2 0,0-4 4 16,3 3-7-16,0 1 12 0,3-1 14 0,-3-1 5 16,1 3 16-16,1-7 37 0,0 4 5 0,-2-4-2 15,-4 2 39-15,6-2-16 0,-4-2 6 0,4 2 2 0,-2-4-18 0,0 0-10 16,2 0-9-16,-2-3 0 0,-2 1-12 0,0-5-7 15,4 8-2-15,0-6-3 0,4 4-6 0,0 0-3 16,-4-4 0-16,3 4-2 0,-2 0-2 0,1 0 0 16,-4-4-2-16,2 1-1 0,1 0-1 0,4 0-2 15,-1 2-3-15,6 0 2 0,-2 0-5 0,-1 1-3 16,10 2 2-16,3-4-1 0,-4 3-3 0,0-1 1 0,4 0-2 0,2 1 2 16,0-1-1-16,6-1 2 0,-7 1-3 0,1 0 2 15,3 0 0-15,-1 2 0 0,1-1 2 0,-2 2 3 16,-4-1 1-16,5 1-1 0,-2 1 5 0,-2 1-3 15,2-2 3-15,1 1 2 0,2 1 0 16,-2-4-4-16,2 3 2 0,-5-1-3 0,4-3 1 0,3 1 1 16,-4 1-4-16,2-4-2 15,-4 3-2-15,-2-3 4 0,2 4-2 0,1 0-2 16,-7 0 3-16,-1 0-4 0,3 1 2 0,-5 1-1 16,3 1 2-16,-3 0-1 0,-3 0 1 0,2 1-2 15,6 1 0-15,-5 1 1 0,2-2 0 0,4 3-1 0,-6 0 0 16,4-1-2-16,-2 1 1 0,1 0-1 0,-5 1-1 15,4-2 1-15,-2 3-1 0,-1-1 0 0,1 0 1 0,-3 0-1 16,-1-1 0-16,2 3 2 0,-1-3 2 0,0 3-3 16,-3-3 1-16,3 3-1 0,-6-3 1 0,4 3 3 0,-2-3-3 15,-1 1 4-15,-1 0-4 0,-2-2 2 0,-6 0 2 0,4 2-1 16,1-2 0-16,-4 0 0 0,1 0-1 0,1 0-1 16,-3-1 4-16,-2 3-5 0,2-1 3 15,-2-2-1-15,-3 1 0 0,7-3-1 0,-4 3-1 0,-1-1 3 16,-5 3-5-16,3-5 4 15,8 1-1-15,-10 2 0 0,6-1-1 0,-4 1 3 16,0-1 0-16,-5 4-1 0,7-3 3 0,3 0-5 16,-8 0 3-16,0 2-1 0,-2 3 1 0,-1-3-3 15,2 3 1-15,2-2-2 0,-2 3 1 0,1 1 1 16,-3-6-1-16,4 6 0 0,5-2 1 0,-1 1 0 16,-5 4 2-16,0-4-3 0,0 1 2 0,0 1-3 15,0 4 1-15,0-4 0 0,-1 4 0 0,-3 2-1 0,6-1 1 0,-2 2 0 16,3 1-2-16,-3 2 2 0,-1-2 0 0,1 4-1 15,1-1 0-15,-1-1 0 0,-1-1 1 0,2 4-1 16,1-2 1-16,4 3-1 0,-4-2 1 0,1 1-1 16,-3 1 0-16,0-1 1 0,4 1 0 0,-7 2-2 15,2-2 3-15,1 3-2 0,3-3 2 0,-3 2-3 16,0 1 4-16,6-1-3 16,-3 2 1-16,7-3-1 0,-6-1 0 0,4 2 0 15,-3 0 0-15,6 1 0 0,-6-1-1 0,1 3 0 16,-3 0 0-16,-1-2 0 0,6 3 0 0,-13-1 0 15,8 0 2-15,0 0-1 0,-3 0 1 0,0 1-3 16,2 1 1-16,-2-1 1 0,0 1 1 0,4-2-2 16,0-2 2-16,-4 4-1 0,0-3 1 0,0 1 1 0,-5-3-1 0,2 1-1 15,1 2 1-15,-6 2 0 0,2-1 0 0,-2-1-1 0,5 0-1 16,-5 0 2-16,7 0-2 0,-3 0 1 0,1-4-1 16,-3 1 1-16,3 0 1 0,0 0-2 0,1-2 2 15,-3-3-1-15,1 0 0 0,-6 3 1 0,7-5-2 0,3-5 0 16,0 2 2-16,0-3-1 0,-9-1 2 0,6-1-1 15,-7 4 2-15,10-8-4 0,-5 6 2 0,-4 2 0 16,-2-4-2-16,5 4 0 0,-1-7-1 0,1 6 0 0,-5-11 1 0,3 9 0 16,-3-7 0-16,6 0 0 0,-2 4 1 0,-6-2 3 15,0 0 0-15,1-2-4 0,7 3 4 0,-7-4-1 16,1 1 1-16,-5 1-1 0,-2-6-1 0,0 7 1 16,2 0-1-16,-5-3 2 0,1 4 0 0,-2 1-3 15,0-3 2-15,-3-2 1 0,3 5-2 0,-2-7-1 16,-3-2 1-16,-2 6-1 15,0-6 1-15,-1 1-2 0,-3 1 1 16,3 2-1-16,-4-5 0 0,5 3 1 0,1 0 0 0,3-3-1 16,-10 0 3-16,9 1 0 0,-3 1 0 0,-1-2-1 15,4 0 2-15,-3-3 0 0,6 3 0 0,-7-2-1 16,6 1 2-16,-1-1-1 0,2-1-1 0,-3 0 1 16,0 0-1-16,-3-2 0 0,3 2-1 0,-7-2-1 15,4 4 0-15,1-3 0 0,-7-2-3 0,4 1 2 0,-2 4-1 0,5 1 1 16,-7-3 0-16,10 4-1 0,-10-4 3 0,2-2-4 15,-1 4 3-15,2-1-1 0,-6-6-1 0,-1 7-2 16,0-2 0-16,-5-2 0 0,6 2 0 0,-1 3 1 16,-2-5 2-16,1 2-1 0,3 3 1 0,-3-5 1 15,2-1 0-15,1 0-1 0,5 1 1 0,-1-3 1 0,2 5-1 16,2-3 0 0,-2 1 2-16,3 3-3 0,4-1 2 0,-3 0 0 15,1-2-1-15,-4 2-1 0,8-5 0 0,-3 5-1 0,-1-3 0 16,4-5 1-16,-3 5-2 0,0-1 1 0,-2 3 0 0,4-4-2 15,-4 8 1-15,2-2 0 0,0 2-1 16,6 0-2-16,-6-1 1 0,6-1 0 0,3 0-1 0,-8 6-2 16,10-8-4-16,-3 3-4 0,0-1-2 0,1 1-42 15,5-1-27-15,-5 2-16 0,0 2-58 0,7-13 5 0,1 3-52 0</inkml:trace>
  <inkml:trace contextRef="#ctx1" brushRef="#br0" timeOffset="2707.36">21059 10956 908 0,'-5'-8'74'0,"-3"0"-72"0,8 2-6 16,-1-3 25-16,1 2-14 0,0-1-42 0,1 2 19 15,1 0-1-15,7 1-3 0,-7 2 20 0,-2 0 18 16,-2 0 2-16,-1 1 3 0,3 1 12 0,-8-3-7 0,7 4-1 15,-7-1 4-15,3-1-12 0,5 2-8 0,0 0 0 16,0 0 0 0,0 0-7-16,3 2 8 0,3-2 0 0,-6 1 0 15,-3 1 9-15,3-2 8 0,-1 2 3 0,-2-2-1 0,1 0 7 16,0 0 0-16,1 0-3 0,1 0 5 0,0 0-6 0,-3 1-9 16,3 1 1-16,-2 1-3 0,-1-2-9 0,3 3-3 15,5-3 0-15,1 7-2 0,-6-2-3 0,0 4 1 16,6 1-3-16,1 4 4 0,-1 4-2 0,2 2-1 15,-7 4-2-15,-1 5 3 0,7 1-2 0,0 2 0 0,-2 3 0 0,0 1-2 16,3 8 1-16,-5-1 0 0,3 3-1 0,5-4 0 16,-5 3 0-16,-2 1 0 0,5-3-1 0,-3 1-1 15,-6-4 1-15,3 0 0 0,1 0 1 0,-1 0 0 16,1-3 2-16,-4 6-3 0,2-2-1 0,1-4 3 16,3 1-3-16,2 4 3 0,-6-9 0 0,1 4-2 15,-1-3 6-15,6-4-7 0,-5 1 8 0,0-1-5 0,0 1-1 0,-3-4 4 16,2 3-2-16,-1-2-4 0,-1 1 6 0,0-2 0 15,0 2-3-15,2-3 3 0,-2 1-2 0,3 0-1 16,-2 4 1-16,3 2-2 0,-1-2-1 0,-2 1 2 16,4 1-2-16,-5 4 1 0,2-5 1 0,2 6-3 15,-4-6 3-15,2 0 0 0,-2 2 1 0,-6-2-3 16,4-1 4-16,0-3-4 16,-1 0 3-16,-1 1 0 0,-1-2 1 0,2-3-4 15,-2 0 2-15,0 4 4 0,1-6-4 0,-4-2 3 16,3 1 0-16,2 1 0 0,-4-4-1 0,4-3 5 15,0 0-2-15,-2-1-4 0,1-1 4 0,1-3-2 16,-1-1 0-16,4-5 1 0,-3 3-2 0,3-2-1 16,2-8 1-16,-2 1 0 0,6-2-2 0,-3 3 0 0,-3-2-2 15,0 2-6-15,2 0-4 0,-5-2-1 0,-5 4-9 0,6-2-23 16,-1-5-16-16,0-7-3 0,0-1-31 0,-3-11-69 0,-2-5-52 16,3-17 63-16,7-6 152 0,-6-11-132 0</inkml:trace>
  <inkml:trace contextRef="#ctx1" brushRef="#br0" timeOffset="4380.33">21015 10851 724 0,'-10'-13'52'0,"1"2"-116"0,7 2 0 0,-1 1 49 16,3 1-115-16,-2 1 46 0,-2 0 5 0,4 6-6 16,-2-2 57-16,2 2 61 0,3 0 18 0,-4 0 3 15,-2 0 65-15,3 0-23 0,0 2 4 0,0 4 4 0,0-4-27 0,1 2-13 16,-1 0-4-16,11 2-2 0,-9 0-13 0,6 0 6 15,-5-1-4-15,9-2 1 0,1 4 5 0,-10-3-2 16,7-1 2-16,1 1-3 0,1-3-1 0,4 2-7 16,-2-3 0-16,2 0-1 0,3 0-8 0,-1-1-4 15,5 1-2-15,-6-5-1 0,5 3-5 0,1-1-5 16,6 2-1-16,-3-1 1 16,0 1-6-16,2-1-2 0,3 2-5 0,6 3 5 15,-4-1-6-15,9 1-1 0,-3 2 1 0,2-1-1 16,2 1 0-16,2 0-1 0,-1 1 2 0,4-1-3 15,-4 3 1-15,-2-2-1 0,2-3 0 0,-1 3 0 16,-1-1 0-16,-1 0 1 0,2-2-1 0,-3 0 0 16,-2 0 1-16,6 0 0 0,-3-1 0 0,-2 3-1 15,1-2 0-15,4-2 1 0,-3 1-1 0,1 1 1 0,7-1 1 0,-7-2 0 16,4 1 2-16,0-1-1 0,1-1 0 0,-2-1 0 16,1-1 2-16,-7 0-2 0,5 0 0 0,-6 0-2 0,2-2 0 15,-3 3 2-15,-4-2-2 0,3 2 1 0,1-1 1 16,-3 1-2-16,-2 1 1 0,5-2-1 0,-4 1-1 15,-1 0 1-15,4 2-2 0,-6-1 0 0,1-1 1 0,-2 2 1 16,-4 0 1-16,-1-3 0 16,-6 3 0-16,-2 0-1 0,0-1 1 15,0 1 3-15,-5-2-3 0,0 2 0 0,-5 0 2 16,5 0 0-16,-3 0 1 0,-3 0 0 0,-1 0-1 0,-2 2-1 16,3-2 1-16,-4 0-1 0,-1 1 0 0,0 2-2 15,3-1 0-15,-3 1 1 0,2 0-1 0,3 0 0 16,-2 2 1-16,-2 1-2 0,2-1 2 0,2 1 2 15,-3 1-1-15,1 0 1 0,-2 1 3 0,6 0-2 0,-7 2-1 0,3 1 3 16,-2 0-2-16,-1-2-1 0,2 2 1 0,0 2-2 16,4-1 1-16,-5 1-1 0,4 3 2 15,-3-2-2-15,1 3 2 0,3 2 2 0,2 3-2 0,-5 0-2 16,2 0 2-16,0-2 0 0,-2 2-3 0,3 2 3 16,-3 3-3-16,0-2 2 0,-3-3-2 0,0 3 2 15,4 2 0-15,8 1-3 16,-12 0 2-16,0-1-1 0,10 2-1 0,-6-1 0 15,-4 3 1-15,8-1-2 0,-6 2 2 0,-4 1-1 16,5-2 1-16,8 5-1 0,-6-4 0 0,3 4-1 16,-3-1 0-16,2-1 0 0,-3-1 0 0,3-1 2 15,0 2 0-15,-1-2-1 0,-3 1 3 0,-3-2-2 16,5-1 0-16,-5 0 3 0,11 3-3 0,-5-3-1 16,-4-2 0-16,-2-1 0 0,3 0 2 0,5 4-1 0,-5-6 1 0,2 2-1 15,-5 0 2-15,0 3-2 0,-2-2 1 0,2 0-2 16,-2-1 1-16,9-2 1 0,-4 4 0 0,-1-4-1 15,-2-2 3-15,0 2-3 0,4-3 2 0,-1-3-1 0,-3 0 0 16,-6 0 1-16,1-2 0 0,4-1-2 0,1 3 4 16,3-2-1-16,-5-3 0 0,-4 2 0 15,6 0 1-15,0 1-2 0,6-1 2 0,-6-2-3 0,-8-3 1 0,7 0 1 0,1 0-1 16,-3 0 0-16,-2 0 0 0,0-3 1 0,2 0-2 16,3 1 4-16,0-1-2 0,-1 0-3 0,-3-2 3 15,3 1-1-15,-2-3 0 0,3 3-2 0,-2-3 1 0,-7-1-1 16,6 1 1-16,-5-1-1 0,5 0-1 0,1 0 1 15,2 2-1-15,-2-2 0 0,-5 0 0 0,5 2 0 16,-3-2 0-16,-3 0 0 16,4 0 0-16,-3 0 0 0,-4 1 0 15,8-1 1-15,2 0 0 0,-4 0 0 0,-3 0 1 0,7 2-2 16,-6-2 0-16,-1 0 1 0,7 2-1 0,-9-2 0 16,-2 0 0-16,4 0 0 0,0 0 0 0,-5 2 0 15,2-2 0-15,0-1 0 0,-4 1 1 0,1 0 0 16,-5 0 0-16,3 0 1 0,0 1 0 0,-4-1-2 15,1-2 2-15,-3 2-1 0,5-1-1 0,-4 1 0 0,-1-3 0 0,2 2 1 16,-2-1 1-16,-4 2 0 0,1-3 0 0,3 0 1 16,2 0 1-16,-5 0 0 0,4 0-2 0,-1 0 1 15,0 0 0-15,0-1-2 0,6 1 2 0,-6 0-1 16,2 0-1-16,1 0-1 0,-5-2 1 0,2 2 0 16,4 0 1-16,-6 0-2 0,-1 0 0 0,0 0-1 15,-1 0 1-15,3 0-1 16,1 0 1-16,-2 0 0 0,1 2 0 0,-1-1 0 15,2-1 0-15,-3 0 1 0,3 2 0 0,-2-2-1 16,1 0 0-16,-3 0-1 0,3 2 0 0,-1-2 1 16,4 0 0-16,-4 0-1 0,1 0 1 0,2 0 0 15,-2-2-1-15,2 2 1 0,4 0-1 0,-5 0 0 16,0 2-1-16,8-1-1 0,-5 1 1 0,-5-2 0 16,5 0-1-16,-1 0 1 0,-2 1 0 0,5 1-3 0,-5-2 1 0,-4 0 2 15,4 0-1-15,3 0-1 0,-3 1 4 0,2 1-3 16,0-2 3-16,-4 0 0 0,0 0 0 0,5 0 0 15,-4 0 0-15,-4 0 0 0,2 0 0 0,1 0 0 16,1-2-1-16,-2 2 1 0,6 0 0 0,-10 0 0 16,7 0-1-16,0-1 0 0,2-1 0 0,3 2 1 0,-5-1 0 15,7-2-3-15,-5 3 2 0,1-4 1 0,2 3 0 0,0-1-1 0,1 2 0 16,-3-1-1-16,0-1 0 0,0 1 2 0,-1-1-1 16,4 2-2-16,0-2 2 0,-4 1-1 0,4-2 0 15,-3 1 2-15,0 1-1 0,5-1 0 0,-5 2-3 0,4-2 3 16,0 2 0-16,1 2-2 0,2-2 2 0,-2 2-4 15,1-2 2-15,0 1-1 0,1 1 2 16,1-1 0 0,-2 1 0-16,1-1-1 0,1 1-2 0,1 0 3 0,1-1-3 0,-1 1 0 15,2-1-1-15,2 1 0 0,-3-2 0 0,-1 1-9 16,6-1-2-16,-9 0-2 0,8 0-9 0,-6 2-9 16,0-2-8-16,8 0-1 0,3-2-12 0,-5-1-5 15,1 2 0-15,-1-4 1 0,5 0-4 0,-6-1 10 16,4-2 3-16,0 2-2 0,-5-2 12 0,3-1-27 15,-3-1-20-15,10-1-13 0,-3-1-38 0,0-4 3 0,0 0-46 0</inkml:trace>
  <inkml:trace contextRef="#ctx1" brushRef="#br0" timeOffset="9075.04">18070 9232 204 0,'-6'-2'219'0,"1"-4"-58"0,0 3-7 0,1 1 16 16,-3-5-153-16,6 5 13 0,-1 0-30 0,2 1 6 15,-1 1 7-15,1 0 2 0,0 0 11 0,0 0 20 0,-5 5 5 16,5-1-2-16,0 1 24 0,0-5-17 0,0 2 1 16,0-1-2-16,0 7-17 0,0-2-14 0,-3 2-5 0,6 0 1 15,-2 2-15-15,-1 7-1 0,2 3-3 0,0 4-1 16,-2-7 0-16,0 5 1 0,0 0 0 0,1 7 2 16,1 0 2-16,-4 0-3 0,4 1 4 0,-1 1-3 15,-1 5 0-15,3 0 0 0,-1 4-1 0,0 1-2 16,-1 1 0-16,-1-1 2 0,3 3-3 0,2-1 1 15,-3 1 1-15,1 6-2 16,-3-3 0-16,1 0 2 0,1-1-1 0,1 1-5 16,0-1 1-16,-1 1-3 0,-1 0-1 0,-1-8-7 0,3 2-2 15,-3-3-8-15,0-5-5 0,-1 2-20 0,-1-7-13 16,2-1 1-16,-3-5-28 0,-2-3-48 0,4-8-37 16,-2 1 50-16,3-7 126 0,-5-3-105 0</inkml:trace>
  <inkml:trace contextRef="#ctx1" brushRef="#br0" timeOffset="9475.93">17129 9348 1310 0,'-12'-3'29'0,"2"-3"-35"0,6 4-1 0,-3-2 4 15,7 2-88-15,8 1 35 0,2-1-36 0,2 2 47 16,4 5-10-16,8-2-25 0,-1 5 91 0,4-2 19 16,0-1-5-16,1-4 4 0,-1 7 16 0,7-6-5 15,-2-1-1-15,4 2 2 0,3-1-8 0,8-2-6 16,-1 5-1-16,3 1-3 0,4-3-6 0,1 2-4 15,1 0 0-15,-2-2 2 0,1 0-4 0,-2 2 5 16,-2-4-1-16,-1 6 0 0,1-3 6 0,-7 3-3 16,2-4-1-16,-2 3-1 0,-7 0-4 0,2 4-3 0,-2-1 1 15,-5-4-3-15,1 3-4 0,-2 1-4 0,-1 4-6 0,-3-2 3 16,5 0-10-16,-3 0-18 0,-2-2-9 0,0 4-3 16,-2-2-24-16,3 0-46 0,-5 0-24 0,-7-2-5 15,3 1-58-15,-4-4 3 0,-2 2-39 0</inkml:trace>
  <inkml:trace contextRef="#ctx1" brushRef="#br0" timeOffset="9914.58">17397 10514 363 0,'6'2'8'15,"5"2"-4"-15,0 1 1 0,2-3 7 0,-1 2-13 16,2-2 7-16,5 1 1 0,-3-1 22 0,1-1 8 0,-3-2 0 16,8-1 25-16,1-1 8 0,-8 1 0 15,10 1 5-15,-10 1 5 0,8 0-13 0,-4-3-5 0,8 3 0 16,-7 1-17-16,5 4-9 0,8-4 0 0,-4 4-3 0,12-5-10 0,-8 3 0 16,1 4-13-16,1-3 4 0,4-2-6 0,-1 6 0 15,0 0-1-15,-1-2-3 0,-2 5-1 0,-3-5 1 16,5 4-2-16,-1-2 1 0,1 1-2 0,-3-1-1 15,4 1-3-15,1 4-1 0,-4-7-6 0,6 2-37 16,-8-8-22-16,3 6-11 0,-5-6-48 0,4-3 2 0,-8-13-45 16</inkml:trace>
  <inkml:trace contextRef="#ctx1" brushRef="#br0" timeOffset="10763.65">22020 9221 1400 0,'-2'-5'10'0,"2"4"-36"0,0 1-2 0,2-3-4 16,-1 3-19-16,4 0-4 0,-2 0-5 0,-1 0 31 0,-2 0 10 15,1 0 5-15,-1 0 34 0,4 7 4 0,-4-3 2 16,0-1 0-16,3 0 3 0,-3 8-8 0,1-8-3 0,-1 11 2 0,2-4-10 16,-1-4 0-16,-1 7 5 0,2-6-6 15,0 4 5-15,2-1 5 0,-2 2 2 0,-1-4-2 0,-1 0 6 16,2 2-4-16,-2-6-2 0,0 7 3 0,0-1-6 15,3 1-4-15,-3-5 1 0,0 4-2 0,2 1-3 0,1-2 0 16,-2 2 0-16,1 0-2 0,0-3 2 0,-1 0-2 16,2 4 0-1,4-2 0-15,-6 4-1 0,4 0-2 0,1 0-3 0,-3 2 2 16,5 1-1-16,-3 4 1 0,0-4-2 0,2 2 2 16,-2 0 1-16,1 3-3 0,-1-2 3 0,3 2-3 15,-5-1 0-15,3 2 1 0,-1-1 3 0,-2 2-5 16,4-2 2-16,-3 3 3 0,1-1 0 0,1-2 0 15,-2 6 1-15,-1-6-4 0,3 2 1 0,0-4 2 16,2 2-4-16,-3 2 2 0,3-5-2 0,-5 1 0 0,3 0 2 0,-3 1-2 16,-3-1 2-16,2 4-2 0,-1-4 0 0,1 1 3 15,-7-2 1-15,7-2 0 0,-2 0 2 0,3 1-2 16,-3-3 2-16,0 1 2 0,-3-2-2 0,1 0 2 16,2-1-3-16,-3 0 4 0,-5-1 1 0,5 2 0 15,0-1-1-15,-5-4 2 0,0 4 0 0,2-4 0 16,-5 2-1-16,0-3-2 0,-2 2 3 0,-2-1 1 0,-3-3 2 0,-2 1-3 15,-1-3 4-15,1 4 0 0,-5-3 2 0,0 3-3 16,-2-3 0-16,-6 1 1 0,5-1-2 0,-9 2-1 16,9-5-1-16,-10 1-1 0,4-1 2 0,5-1-2 15,-2 1-1-15,-1-2-4 0,3-2-2 0,2 1 4 16,-6-1-6-16,8-3-7 0,-1 1-6 0,-2-4 2 16,5 0-10-16,2 2-11 15,1-4-2-15,4-1-3 0,-1-1-9 0,2-2-15 16,3-2-13-16,2-5-1 0,-1-1-20 0,2-3-40 0,4-5-18 15,-1-6-10-15,4-5-47 0,2-8 2 0,4-2-30 16</inkml:trace>
  <inkml:trace contextRef="#ctx1" brushRef="#br0" timeOffset="10964.2">21318 9109 453 0,'-19'-6'33'0,"4"3"-32"0,4 3-68 0</inkml:trace>
  <inkml:trace contextRef="#ctx1" brushRef="#br0" timeOffset="11296.27">21084 9246 283 0,'-13'-1'181'0,"2"2"-46"0,10-1 1 0,1 0-26 15,-8 0-49-15,8 0-13 0,0 0-27 0,8 0 10 16,-7 0 3-16,1 0-4 0,-1 0 14 0,-1 2 3 16,8-5 1-16,0 3 3 0,-2-3 2 0,5-1-15 15,2 3 0-15,0-2-4 0,4 3-13 0,6-7-6 16,0 7-2-16,2 0-3 15,3-1-5-15,5 2-1 0,2-1 1 0,4 0-1 16,2 0-1-16,1 3-1 0,6-3 2 0,0 5 3 16,-2-5 0-16,3-1 1 0,-5 1-3 0,9-4 4 15,-2 4 1-15,-1-3 2 0,-3-5-3 0,-3 5-3 16,6 2 3-16,-4-4-1 0,3-1 2 0,-8 4 0 16,0-6-2-16,0 4 1 0,1 2 0 0,-3-6 1 15,1 5 0-15,2-2-3 0,1 1 0 0,-6 0-2 0,3 4-2 0,1-1 0 16,-10-1-3-16,4 2 0 0,-7-1 0 0,-3 1-12 15,-4 1-3-15,-4-1-1 0,-5-3-12 0,1 3-15 0,-4 0-9 16,-4 2 1-16,-2-2-18 0,2 1-74 0,-5-1-8 16,0 0 1-16,-3 3-49 0,-2-3 5 0,0-4-50 15</inkml:trace>
  <inkml:trace contextRef="#ctx1" brushRef="#br0" timeOffset="37013.51">20249 14494 678 0,'-10'0'82'0,"5"1"-81"0,-1-1 29 15,0 0 62-15,-2 0-60 0,8 0-36 0,0 2 1 16,0-2-1-16,0 0 4 0,0 0 0 0,0 0 16 15,0 0 8-15,0 0-8 0,-2-2 21 0,-1-1 13 0,-1 1-1 0,0-1-2 16,0-1 5-16,4 4-6 0,0 0 3 0,0 0-18 16,-3-2 0-16,-4-4-6 0,7 3-4 0,-6 1 4 15,4 0-7-15,-2-1-1 0,-3 0 2 0,3 1-4 16,1 1 3-16,-1 1-2 0,-2 0-1 0,1 0-3 0,-3 3-1 16,4-1-1-16,-3 2-3 0,0 1-1 0,-3 1-3 15,-2 5-3-15,1 2 0 16,-2 3 0-16,0 3-2 0,-1-4-4 0,0 9 1 15,2 6-1-15,-3 0-1 0,-2 0 0 0,3 3 2 0,-2 0-3 16,4 1 2-16,1 6 0 0,0-3 2 0,3 1-2 16,-2 0 2-16,6 0-1 0,-3 1-1 0,3 2 3 15,-3-5-1-15,4 2 0 0,2 1-1 0,1-4 0 16,-2 2 1-16,0-4 0 0,2 0 1 0,4-4-1 16,-3 5 1-16,2-4-6 0,4-3 0 0,-3 0 5 0,4-5-11 0,0 3-3 15,0-5 2-15,4-2-3 0,-1-4-1 0,0 0 2 16,0-5 2-16,-1 1-3 0,4-1 5 0,-1-2 0 15,-1-1 3-15,6-1-4 0,-4-2 3 0,0 1 4 16,0 0-2-16,0-3 1 0,2 1 2 0,1-1-2 16,-1-1-1-16,0 0 5 0,-1 0-3 0,4-3 3 15,-1 2 3-15,-4-4-5 16,-2 0 6-16,9 0-1 0,-7-2-2 0,2-3 4 16,1-1-3-16,3-1-2 0,1-1 0 0,6-3 0 15,4 2-1-15,-3-2 4 0,2-1 0 0,-1-2-3 16,5 0 5-16,-9 4 0 0,-1-3 1 0,-4-4 0 15,-1 3 0-15,-3 0 0 0,-3-1 0 0,-1 6 3 16,-1-2-1-16,-3-3 0 0,0-1-2 0,-3 7 2 16,1-7 0-16,-1 1-5 0,-1 3 0 0,-1-3-3 0,-1 0-4 0,1-3-1 15,-1 2 4-15,-2-4-7 0,3 6 4 0,-3-8 0 16,-3 1 0-16,1-2 2 0,-1 1-1 0,1-3 3 16,-4 4-3-16,3-3 3 0,1-2 0 0,-1 2-1 0,-1-2 1 15,-1-2-1-15,3 1-2 0,-4 1 6 0,1-3 1 16,2-2-5-16,-3 5 5 0,1 2 0 0,-3-3 1 15,4 7 6-15,-6-1-3 0,4 3 5 0,-4 1 0 0,1 6 2 16,-4-1 6-16,7-3 0 0,-7 7 2 0,2 1-1 16,0 0 2-16,-3 3-7 0,0-2 1 0,-2 2 0 0,-1 2-6 15,1 0-1-15,-1 1 2 0,-3 2-3 0,4 0 3 16,2 0-5-16,-4 3 5 0,0-2-2 0,2 2 0 0,-6 0 4 16,6 0-3-16,-6 0-2 0,-2 2 5 0,1-1-2 15,1 2 2 1,1-1-6-16,-1 1-1 0,0 0-6 0,2 2-6 0,-2 0-1 15,5 1-10-15,-5 0-40 0,4 2-45 0,-1 2-11 16,4-1-62-16,1 2 1 0,1 0-58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10:14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16698 14198 313 0,'-1'0'44'0,"1"-2"-17"0,0 2-3 0,-2-1 11 0,2-1-47 16,0 1 4-16,0-3-3 0,0 4 9 0,0 0 2 0,0-1-1 16,0-1 9-16,0 1 4 15,-1-1 1-15,-1 1 2 0,0-1 2 0,-1 0 1 16,2 1 0-16,-4-7 0 0,3 6 1 0,1-1 0 16,-4 3 7-16,4-3-4 0,-3 5 4 0,4-2-1 15,-1 0-3-15,-4 1 4 0,2-1-3 0,0 2-2 16,3-1-6-16,-2 1 1 0,2-2-4 0,0 0-2 15,0 0-1-15,0 0 1 0,-1 0-2 0,1 2 1 16,0-2 2-16,0 0-2 0,0 0 1 0,0 3 3 16,0-3-4-16,0 1 0 0,0 1 0 0,-5 3-5 15,5-5-3-15,0 0 0 0,2 0-7 0,1 0-4 16,0 1-3-16,-2-1 1 0,1 0-4 0,1-1-9 16,0 1 11-16,-1 0-17 0,-1-5 1 0,-1 2 3 0,2-2 1 0,0 0-1 15,-2-1 5-15,0 1 4 0,0-1 2 0,0 0-2 16,0 1 6-16,0-1-1 0,-2 1-1 0,2-1 2 15,-2-2-1-15,2 1-1 0,-1 1 1 0,1-3 1 16,0-1 0-16,0-1 3 0,0 3 0 0,0-3-1 0,0-1 7 16,1-1 3-16,-1 1-2 0,4 1-1 0,-1 1 3 15,1 5-1-15,-2-2 1 0,1 3 1 0,3 0 1 0,-1 2 7 0,-2 1 5 16,4-3 1-16,-4 1 10 0,5-1 9 0,-5-3-4 16,-2 3 13-16,4 2 6 0,0-1 0 0,-2 0 2 0,-3 3-3 15,3-3 3-15,-3-2-4 0,3 6-8 0,0-2 1 16,-1 1-8-16,-2 0 1 0,0 0-6 0,0 0 2 15,2 0-3-15,-2 0-4 0,0-2-1 0,1 2 1 16,1 0-5-16,-2 0-6 16,1-4 2-16,-1 0-3 0,0 0-4 0,2 4 4 15,-2 0 1-15,0-2-2 0,0 2 4 0,0-1 3 16,0-1 0-16,0 2-2 0,0-5 2 0,-2 2-1 16,2 3-1-16,0 0 5 0,0 0-3 0,2 5-3 15,-2-4 4-15,3 7-2 0,0 3 0 0,-3 0-2 16,0-1-2-16,0-1-2 0,2 4-3 0,-2-1 1 15,0 4-4-15,1-5 1 0,-1 2-3 0,2 2 2 0,-1 1-1 0,3-2 4 16,-3-1 0-16,2 4-3 0,-3-1 1 0,0 1 2 16,3-1-2-16,-3 0 3 0,0 1-1 0,0 2-3 15,2-2 3-15,-2 2 1 0,3-3 2 0,-3 1-5 16,0 0 2-16,0-1 0 0,3 0 0 0,-1 1 2 16,-2-3-1-16,3 4-4 0,-1-3-1 15,1 1 4-15,-2-2-4 0,2 3 2 16,-6-4 0-16,3 1-4 0,-1 0 5 0,1 1-2 15,-3-1-1-15,1 1 0 0,0-2-1 0,1 0 2 16,1 2-3-16,-2-2 1 0,1-1 0 0,-4-1-1 16,2-3 2-16,1 3 0 0,2 0-2 0,-3 0 2 15,-2 0 0-15,4-1-1 0,-1 1 2 0,-1-2 1 16,3 2 0-16,-3-3-3 0,-2 0 2 0,4 0 0 0,-1-5-1 16,1 6 2-16,1 2-1 0,-2-3-2 0,0 3-1 0,-1-4 3 15,2 4-3-15,-1-3 1 0,1 1 0 0,-1 0-3 16,0-4 2-16,1 3 0 0,-1-3 4 0,-1 1-3 0,3-1 3 15,-3 3-3-15,1-2 1 0,2-1 4 0,-1 2-6 0,-2 0 1 16,0-1-1-16,1 0 0 0,0 2 0 0,1-5 0 16,-1 2-1-16,1 1 3 0,-1-1-1 0,-1 0-1 15,1-1-1-15,2 1 1 0,-1 0 0 0,-1 1 0 0,2 1 2 0,0-4-5 16,0 3 3-16,0-3 1 0,-1 2 4 0,1 0-3 16,0-2 2-16,0 0-4 0,0 0 2 0,0-1 1 15,0-1-4-15,1 1 2 0,-1-1-1 0,3 1 0 16,-1-1 1-16,3 1-2 0,-2 0 0 0,-3-1 4 15,5 1-3-15,1 1-1 0,-3-2 1 0,3 1-2 16,-1 1 2-16,1-1-1 16,1 1 0-16,-1-2-2 0,0 1-1 0,4 1 4 15,-6-1-1-15,4 1 0 0,-3 0 1 0,4-1-3 16,-1 2 1-16,3-1 4 0,0 2-4 0,-1 0-1 16,4 0-2-16,0-1 2 0,-1-1 0 0,-2-1 2 15,3 1-1-15,1 0-4 0,-2 0 4 0,1 1 1 16,-4-4 2-16,4 1-3 0,5 1 2 0,-2-1-3 15,0-1 1-15,4 2 3 0,2-2-3 0,4 0 0 0,1 0-4 16,-4 1 3-16,4-1-1 0,-4-1-1 0,1 1 3 0,2-2-3 16,-2 1 0-16,-1-1 1 0,-4 1 6 0,4-3-2 15,-1 4 3-15,1-1-3 0,-1 1-2 0,-2-2 8 16,-1 1-7-16,2-1 1 0,-3 2 0 0,0 0 0 16,0 0 1-16,1 0 0 0,-4-1 0 0,0 1 2 15,4 0 0-15,-9 0-3 16,7 1 0-16,-3-1 0 0,-4 0-1 0,3 0 1 15,1 0 0-15,-1 0-2 0,2 0 2 0,-1 0 2 0,-8 0-2 16,8 0 2-16,-1-1 0 0,-6-1 0 0,2 0-1 16,-2 1 3-16,-1-1-2 0,1-1-1 0,-1 0 3 15,-1 1-2-15,-5 1 1 0,3-1-1 0,2-1 2 0,-6 2 1 16,0-1 1-16,-5-1-2 0,5 0-1 0,0 0 1 16,-1-1 0-16,-3 0 0 0,3-1-1 0,-1-1-2 0,2 1 1 0,-8-4-1 15,5 2 2-15,-3-1 0 0,0-1 1 0,-4-2-4 16,6 2 3-16,0-4 2 0,-2 5-1 0,3-5 0 15,-5-1 1-15,3 2-2 0,-4-4 4 0,9 2-1 16,-9-3-1-16,4 1-2 0,-6-3 1 0,8-1-1 16,0 2-1-16,-1-1 1 0,0-1-2 0,-4-4-1 15,13 1-1 1,-10-6 1-16,5 3-1 0,3-1-2 0,-9-5 0 16,6-1-1-16,1 4 1 0,1-6 1 0,-2 3-2 15,0 1 0-15,0 1 1 0,-3-1 0 0,9-1 3 0,-9 4-1 16,1-4 1-16,-1 1-3 0,1 3 3 0,-1-2-1 15,-1 0 0-15,10 8 1 0,-5-2-2 0,-1 4-1 16,2 1 2-16,3 2-2 0,1-4 0 0,-3 7 2 16,7-2-3-16,-10-4-1 0,-7 6-2 0,4-2 3 0,3 5-2 0,-4-2 0 15,-3 4-1-15,7 0 2 0,-5 1 0 0,-2 1 4 16,2-2 1-16,5 1-3 0,-2-1 4 0,-1 2 1 16,-6 3 2-16,-1-1 0 0,-1 0 0 0,8 0-4 15,-2 2 5-15,-2 2-3 0,-9-2 0 0,5-2 1 16,11 2-3-16,-11 3 1 0,8 0 1 0,-11-2 0 15,1 1-2-15,-1-3 2 0,4 4-2 0,-2 0 0 0,-7-1-2 0,8 1-1 16,-6-2-1-16,9 2 0 0,-8 0 2 0,2 0-3 16,0 2 1-16,-2-2 0 0,2 1 1 0,-7-1 2 15,2 4 0-15,1-4 0 0,-3 1-2 0,-1 1 2 16,-3 1 0-16,0 0 1 0,-2 2-1 0,2-4-2 0,-2 4 3 16,-7 1-3-16,5-1 1 0,1 1-1 0,-2-1 0 15,0 3-4-15,2-5 3 16,-4 3-3-16,4 1 0 0,4-4 1 0,2 1-2 15,-6 3-2-15,9 1 2 0,-6-2-6 0,9 2-3 16,-4 0 3-16,3-2-7 0,-2-1 1 0,3-1-1 0,2 3 1 16,-2-4 3-16,2 2 1 0,-3-4-4 15,4-1-6-15,0 0 1 0,1 0-56 0,4 0-30 0,-1-5-16 16,-1 1-73-16,7-10 4 0,3-2-57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11:01.86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1" timeString="2024-01-23T18:12:03.747"/>
    </inkml:context>
  </inkml:definitions>
  <inkml:trace contextRef="#ctx0" brushRef="#br0">6455 8996 264 0,'0'2'10'0,"0"-2"-8"16,0 0 0-16,0 1-2 16,0-1-15-16,2 0 12 0,-2 0-10 0,0 0 3 15,0 0 10-15,0 0-6 0,0 0 11 0,-5-4 15 16,2 0 4-16,1 3-2 0,1-1 16 0,1-1 1 16,0 2 0-16,0-1 8 0,0 2-2 0,0 0-5 15,-2-2 2-15,2 2-2 0,-2-1-1 0,2-1-4 16,-3 2-1-16,3-1-2 0,0 1-2 0,0 0-3 15,0-2-3-15,0 2-3 0,0 0-3 0,-1 0-4 0,-1 0 1 0,2 0 3 16,0 0-3-16,0 0 4 0,0 0 1 0,0 0 1 16,2 2 6-16,2 1-3 0,-2 0 2 0,0 0-3 15,1 2-1-15,0 0 0 0,2-1 3 0,-4 3-6 16,4-1 2-16,1 2-3 0,-3-4 0 0,2 7 2 16,1-4-4-16,-1 1-2 0,1-1-3 0,-1 0 2 15,3-1-2-15,-5 0-4 0,5-1 0 0,-2 0 0 0,2 1-2 0,-3-1 1 16,4-2 2-16,-4 2-2 0,3-4 2 0,-2 4 0 15,4-2 0-15,-3 0 0 0,0 0-1 0,2 1-3 0,1-3 3 16,-2 4-2-16,1-4-3 0,2-1 0 0,-3 4 0 16,3-1 3-16,0 0 0 0,3 0-3 0,-5-1 1 15,4 1 2-15,0 1-2 0,-1 1 0 0,1-2-1 0,-1-1 0 32,-5-1 1-32,8 1 0 0,3 3-1 0,-6-5 2 0,2 1 2 15,2 2-1-15,1-1 0 0,-7 1 0 0,15 0 2 0,-17 0-1 16,6-3 1-16,0 4-3 0,-1 0 2 0,1-2-2 15,0-1 2-15,5-1-2 0,-10 7 1 0,13-7 2 16,-4 0 0-16,-1-2-2 0,-1-1 3 0,3 6-5 16,-4-3 3-16,3-1-2 0,-1 1-2 0,-3 0 3 15,0 0-4-15,1 0 2 0,-3 1 2 0,2-4-1 0,0 0 2 0,2 3-1 16,3-2 0-16,-5 1-1 0,3-1 1 0,4 2-1 16,-5-1-1-16,3-1 0 0,-1 2-3 0,-3-5 4 15,7 5-2-15,-8-3 0 0,6 2 2 0,-12-4-4 16,6 0 2-16,5 4 2 0,-5-3-2 0,4 4 2 15,0 0 0-15,3-3-2 0,1 0 1 0,5 3 0 16,6-1-1-16,-7-4-2 16,1 2 1-16,3-2-2 0,1 2-1 0,-5 0 2 15,0 1-3-15,1-4 2 0,-5 4 0 0,-1-1 1 16,1 0 0-16,3-2 0 0,-3 1 0 0,-2-1 0 16,2 2 2-16,2 0-3 0,-1-1-1 0,-2 1 2 15,3 2-1-15,-1-1 4 0,-4 1 0 0,1-1-4 16,-2-1 4-16,4 3-1 0,0-2-2 0,6 2-1 15,-6 0 0-15,5 0-1 0,1 0 0 0,7 2 1 0,-2-1 0 0,0-1-1 16,1 0 2-16,-4 2 1 0,5-2-2 0,-5 0 0 16,0-2-1-16,1 2 2 0,-3 0-2 0,1-1 2 15,-2 1 0-15,2 0 0 0,0-2-1 0,2 2 4 16,-4-1 1-16,-2-1-5 0,0 0 2 0,7 2-1 16,-6 0 0-16,1 0 0 0,-2-1 1 0,2-1-4 0,1 2 3 15,7-1 1 1,0-1 3-16,-5 1-4 0,1 1 2 0,2 0-2 15,0 0-1-15,-3 0 2 0,1 0-4 0,1 0 3 0,-5-2-4 16,4 2 3-16,1 0 0 0,-1 0 2 0,4 0 0 16,-2 0 2-16,-5 0 1 0,0 3-2 0,-1-1-2 0,8-1 4 15,-6-1-3-15,3 2 2 0,-4-1 0 0,1 1-2 16,7 0 4-16,0-1-5 0,-1 2 5 0,-4-1-2 16,-1 1-1-16,6-1-2 0,-6 1 2 0,3 0 1 0,-5 0 1 0,4-1 1 15,-5-1-1-15,2 2-1 0,0-1 5 16,-7-2-2-16,3 2 0 0,-3-1-2 0,8 2 1 15,0-1-1-15,1-1-1 0,-3-1 0 0,-2 4-1 0,11-1 0 16,-5 0 0-16,2 0 1 0,-8-3 0 0,0 3-3 16,1-1 4-16,0 1-3 0,4-3 2 0,-2 1 0 15,-1 1 1-15,0-2-4 0,1 0 2 0,-3 0 3 0,3-2-3 0,-3 2 3 16,1 0 0-16,3 2-1 0,-8-2-2 0,13 3 2 16,-9-1-2-16,1-2 0 0,-2 0 2 0,2 1-4 15,0 1 2-15,-4-2 0 0,10-3 0 0,-12 1 4 16,7 2-1-16,-4 0 0 0,6-1-3 0,-4 1 2 15,0-2 0-15,-1 0-2 0,-3 2-1 0,3 0 1 16,-2 0-1-16,1 0 0 16,0 2 4-16,1-2-5 0,-6 0 1 0,3 2-1 15,0-2 3-15,-5 0-2 0,3-2 0 0,-4 0-1 16,8 2 1-16,-10 0 1 0,2 0-1 0,6 0 1 16,-3-1-1-16,3 2 2 0,-2 4 0 0,-1-3-1 15,-3-2-2-15,4 4 3 0,4-4-1 0,-9 7 1 16,-2-4-1-16,1-3-2 0,7 3 2 0,-6-1-2 15,3-2 1-15,-6 0 1 0,2 3-2 0,-1-3 0 0,1 0-1 0,-3 1 2 16,0 1 2-16,0 1-6 0,0-1-1 0,-1-1-7 16,-4-1-2-16,3-3-11 0,-2 5-5 0,1-1-3 0,-5-4-11 15,3 0-8-15,-3 0-8 0,2 0-1 0,3-1-11 16,-4-2-22-16,3-5-18 0,-3 0-16 0,6 0-32 0,1-6 1 16,-3-5-31-16</inkml:trace>
  <inkml:trace contextRef="#ctx1" brushRef="#br0">9291 12231 0</inkml:trace>
  <inkml:trace contextRef="#ctx1" brushRef="#br0" timeOffset="6430.82">11490 8327 0</inkml:trace>
  <inkml:trace contextRef="#ctx1" brushRef="#br0" timeOffset="6916.57">11490 8327 0,'-149'49'219,"-24"1"-204,75-1-15</inkml:trace>
  <inkml:trace contextRef="#ctx0" brushRef="#br0" timeOffset="71882.42">8840 14041 95 0,'0'3'1'0,"-2"-3"-1"0,5 1-6 16,4 4-23-16,-7-5 31 0,3 2-3 0,1 2-6 16,-4-4 4-16,7 3-1 0,-3 2-2 0,-2-2 9 0,-5-3 1 0,4 8 2 15,1-3 11-15,-5 0 12 0,4-1 5 0,6 6-1 16,-7-7 13-16,1 5-10 0,2-2 3 0,-3-3 0 15,4 0-9-15,-3 2-7 0,4 1-5 0,-5-4-1 16,0 3-8-16,3-4-1 0,-3 2-2 0,11 4 0 16,-11-3-3-16,6 1 3 0,2-2-2 0,-8-1 4 15,5 1-1-15,1-1 2 16,1 1-1-16,-7-3 4 0,0 1 0 0,7 2 0 16,-3-3 2-16,3 4-4 0,-2-3 2 0,-3-1-4 15,4 0 2-15,-1 0-1 0,6 2-2 0,-10-2 2 16,7 0 0-16,3 0-1 0,-5-2 4 0,5 1 4 0,-1-1 2 15,-2-3-1-15,1 1 5 0,4 4-2 0,-4-5 0 16,-4-2 2-16,8 6-3 0,-1-4-4 0,1 2-1 16,2 0-1-16,0-2-4 0,-3 0-1 0,5 2 0 0,-1-1-2 0,-2-6-2 15,2 2 1-15,1-1-1 0,-1 1 2 0,0 0 0 16,4-1 3-16,-4-1 0 0,1 4-1 0,2-2 3 16,-1 2 2-16,0 0 2 0,-2-7-2 0,0 5 2 0,-2 2-2 15,0-1 0-15,0-2 2 0,2 0-5 0,-7-2 2 16,10 7-4-16,-4 1 4 0,-1-1-2 0,1-1-3 15,4-5 1-15,-6 7 1 0,-2 2-3 0,6-1 0 0,-6-6 3 0,5 4-2 16,-3-3 1-16,-1 1 4 0,-1 4-2 0,3 1 3 16,-1-2 2-16,1 1-2 0,-1 2-2 0,1-5 5 15,-2 5-4-15,4-1 0 0,3 1-7 0,-5-2 3 16,2 2-3-16,-2-3-2 0,0 3 1 0,-1 0-1 16,2-1-1-16,0 2 0 0,-3-1 1 0,1-1-1 15,-1 1 0-15,-2 0 3 16,1 0-3-16,0 3 4 0,0-3 0 0,0 0 3 15,-5 0 1-15,4 0-1 0,1 1 3 0,-2 1-2 16,-3-2 0-16,4 0 1 0,-4 0-2 0,5 1-2 16,-2 3-3-16,2-1 2 0,-4-3-3 0,4 0 2 15,0 4-1-15,0-2-1 0,0 1 2 0,-5-1-3 16,4-1 6-16,1 4-5 0,-5-2 0 0,0 0 1 16,-3-1 1-16,5 3 2 0,-6-5 0 0,-1 1-3 0,2 4 2 0,-3-5 1 15,0 0-2-15,7 0 1 0,-4 5-2 0,-3-1 0 16,5 3 2-16,1-3-1 0,-1-2-1 0,7 7 2 15,-2-4 0-15,-1-2 0 0,-4-3 0 0,4 3-2 16,2 0 3-16,3 4-4 0,-6-4 1 0,0-2-1 16,2 1-1-16,-3 0-1 0,11 2 2 0,-4 0-1 15,-2-4 2-15,-1 0-2 16,5 1 1-16,-2 1-1 0,1-1 0 0,0 2 3 16,-1-3-1-16,2 0-1 0,0 2 4 0,-2-2-4 15,-1 0 2-15,1 0-1 0,0 0-2 0,0-2 0 0,0 2 1 16,0 0-4-16,2 2 1 0,-2-2-2 0,2-2 2 15,-3 2 1-15,1 0-1 0,2 2 0 0,-4 3-1 0,2-2 1 16,-1 2 0-16,4 1 3 0,-4-1-3 0,-1 4 0 16,1-7 0-16,1 2 0 0,0-4 0 0,-3 0 5 0,0 0-3 0,3 5-3 15,1-5 5-15,2-2-4 0,2 6 1 0,-11-6-1 16,12 2 0-16,-4 0-3 0,6 0 1 0,-3 0 3 16,-2 2-2-16,-4-2 0 0,1-2 1 0,6 7 2 15,-3-5 0-15,1 0 4 0,-1 0-1 0,-4 0-5 16,7 0 0-16,1 3 3 0,-4-3-3 0,-5-2 2 15,4 1 0-15,3 1-3 16,-2-3 4-16,-1 4-1 0,3-2 2 0,-3-3 0 16,1 1-2-16,2 3-1 0,-2 7 2 0,0-11-2 15,2 1 1-15,-1 3 1 0,1-1-3 0,-4 2 1 16,-2 4 1-16,1-7-1 0,0-1 0 16,2 2 0-16,0 2 0 0,-2-1 0 0,0 0-1 15,-2 0 0-15,3 0 1 0,0 0-1 0,1 0-1 0,0 3 3 16,1 1-1-16,-1-3-1 0,0 1 0 0,2-2 1 0,-3-2 1 0,2 2-2 15,-1 0 1-15,1 0-1 0,-1 0 1 0,3 0-2 16,-2 2 6-16,5-1-6 0,-5-1 2 0,1 2 2 16,2 3-3-16,-3-5 1 0,1 3 0 0,-1-3 0 15,-3 0-4-15,0 0 3 0,3 1 0 0,-2-1 0 16,0 0 1-16,-2 0-2 0,3 0 1 0,3 7 2 0,-5-4-1 16,0 0 1-16,2-3 0 0,2 5 3 0,0-4-2 0,-4-1 0 15,0 5 2-15,5-5 0 0,-2 1 3 0,-4 6-4 0,-1-3 0 16,1 0-1-16,3 0 0 0,-5 1 4 0,4-3-3 15,-4 1-1-15,2 0-2 0,8 0 3 0,-3 0-2 0,4 0 1 16,-7-1-2-16,2 1-1 0,2 0 1 0,0 0-1 16,1-1 5-16,-4-2-4 0,0 2 1 0,-1 1-2 15,3 0 3 1,-3 0 1-16,1-1-1 0,3 1-3 0,-5 0 2 16,3 2-1-16,1-2 1 0,-3-2 0 0,0 2 0 0,0 2-5 15,4-3 2-15,-2 1 2 0,1 0-2 0,1 0 1 16,-5 0-1-16,3 2 1 0,0-2-2 0,-1-1 8 15,0 2-4-15,3 0-2 0,-2-1 2 0,-1 0-1 16,4-2 0-16,-1 3-1 0,2-3 2 0,-6 2-5 16,1-1 2-16,4-1 2 0,-4 1 0 0,0 0-1 0,3-1 2 0,0-1-1 15,3 0-1-15,4 0 6 0,1 3-3 0,-3-1 0 16,3-1-1-16,1 3 1 0,-3-1 1 0,-3 0-1 16,2 0 2-16,-6 0-2 0,3 3 0 0,-5-1 0 15,3 0 3-15,-4 1-1 0,-1-1 2 0,2 0 1 16,-2 1-1-16,-3-1 2 0,0-1 1 0,0 4 2 15,-3-3-3-15,-1 3 0 16,0 0 1-16,-2-4 0 0,0 6 0 0,1-4-1 16,-6 0 1-16,2-1-7 0,2 1 4 0,0-1-2 15,-4-2-3-15,1 2-2 0,-1-3 0 0,0 1-3 16,2 0 0-16,-2-2-6 0,0 1-7 0,1 0-3 16,-1-1-8-16,0-1-34 0,0 0-18 0,0 0-11 15,2-3-42-15,-1-3 1 0,4-4-30 0</inkml:trace>
  <inkml:trace contextRef="#ctx0" brushRef="#br0" timeOffset="144454.65">3602 16184 183 0,'0'4'17'16,"-5"-4"-17"-16,2-2 2 0,0 0-13 0,-2 1 18 15,2-1-12-15,1-1-7 0,-2-2 2 0,-4 1 0 16,8 2-7-16,0-1 15 0,0 0 3 0,0 1 5 16,0 2 16-16,-2 0 17 0,-3-3 4 0,1 3-3 15,-4 0 18-15,1 2-12 0,4-1 0 0,0 2 2 0,-5-1-16 0,5 1-9 16,-3-1-4-16,6 2 2 0,-3-4-11 0,-2 2-2 15,-1 0 0-15,1-1 1 0,5 2-1 0,-11-3-3 16,3 2 4-16,2 1-1 0,-2 0 2 0,5-1 0 16,3 1-1-16,-3 0 2 0,-2 0 2 0,2 3 2 15,1-1 0-15,2-3-3 0,0 1 4 0,-1 2-2 16,-2-2-2-16,3 0 1 16,0 0-2-16,4-3-4 0,-2 3-1 0,-2 0 0 15,0-1-4-15,1 1 3 0,-1-1-3 0,2 1-1 16,4 0 2-16,-4 0 0 0,-2-1 2 0,8-1 0 15,-4 2 1-15,4 1 2 0,-1-1-1 0,2 1 1 0,-3 0 2 16,2-1-3-16,2 0 2 0,-4 2-3 16,3-4-2-16,-4 2-1 0,4 0 0 0,-4 1 1 0,2-1-2 0,-3 0 0 15,6 0-1-15,-4 0 0 0,3 0 0 0,-1-1 0 0,0 1 0 16,2 0-1-16,-1-1 0 0,-3 1 0 0,4 0 1 16,1 0 1-16,-2 0 1 0,1 2-2 0,1-2 0 15,-4 0 4-15,3 2-2 0,-2-2 2 0,1 2 0 0,-1 0 1 16,2-2 3-16,1 1 4 0,-2 0-4 0,0-1 4 15,1 0 1-15,-1-2-3 0,1 3-4 0,-4-1 5 16,2 0-4-16,1-2 2 0,-2 3 0 0,2-1-3 0,-1-2 5 0,0 3 4 16,1-1 2-16,2-2-4 0,-3 2 4 0,2-3-3 15,1 5-1-15,1-2 3 0,-2-1-7 0,-3 1-1 16,4-3-4-16,-1 3 1 0,1-1-4 0,-3-1-1 16,4 1 1-16,-1-2 2 0,2 3-2 0,-4-1-2 15,4-1 1-15,4 2 2 0,1-1-1 0,-6-1 1 16,1-1-3-16,-1 0 2 15,2 0 2-15,4 2-1 0,-7 0 1 0,3-2 0 16,0 0 1-16,-3 0-1 0,2 0 2 0,1 0-3 16,0 0 2-16,0 0 0 0,7-2-1 0,-9 2-1 15,4 0 0-15,8 0 2 0,-4 0-2 0,-3-2 0 16,1 2 0-16,0 0-3 0,-2 0 6 0,1 0-2 16,2 0-1-16,-3 0-1 0,0 0-1 0,3-1 2 15,-2-1 0-15,-1 1 2 0,4 1-2 0,-3 0-1 0,2-3 2 0,-3 3 0 16,1-2 2-16,2 0 1 0,-3 2 1 0,0 0-4 15,3 0 1-15,-4-1 0 0,-1 1 0 0,4 0 2 16,-1 0-1-16,-3 0-5 0,-3 0 5 0,2 0-1 16,1 0 1-16,-1 0-2 0,1 0 0 0,-5 0-1 0,4 0-2 15,4 0 3-15,-3 1-2 0,-1-1 0 0,-5 2-2 16,4-2 0 0,1 2-1-16,3 1 2 0,-2-3-1 0,3 1 0 15,-1 1 0-15,1-1 0 0,8-1 0 0,-7 2 0 0,2 1 0 16,-4-1 0-16,-1 1-1 0,3-2 0 0,-3 1 0 0,0 0 2 15,0-1 3-15,3-1-4 0,-1 2 0 0,-1-2 0 16,-1 0 0-16,3 3 2 0,-3-3-3 0,1 1 0 16,1 1 1-16,-1 0 0 0,-2-1 1 0,1 1-1 15,2-2 0-15,2 0 1 0,-5 0-1 0,3 0 1 0,2 0 1 0,-3-2-2 16,1 1 3-16,2-1-3 0,0 2 1 0,-5-3 3 16,5 1-3-16,-5 1 0 0,0 1-2 0,8-2 1 15,-8 2 0-15,8 0 5 0,-6-1-2 0,3-1-5 16,3 0 4-16,2 2 1 0,-1-1 3 0,-5 1-5 15,5-2 0-15,-1 1-1 0,0-1 0 0,-1 1 3 16,-1-1-3-16,-1 0 0 0,3-1 1 0,-3-1 0 0,3 0 1 0,0 1 0 16,-3-3 1-16,3 3-1 0,-5 0 3 0,5-4-3 15,0 6-1-15,-5-2 1 0,7 0-2 0,0-1 1 16,-7 1-1-16,5 0-3 0,-5 0 1 0,-1 0 3 16,4 0-4-16,-2-1 3 0,2 1 0 0,-7 2-1 15,4-1 1-15,-3 1 1 0,7 1 1 0,-4-2-2 16,-1 2 3-16,-1 0-2 15,-8 0 2-15,4 2 0 0,0-2 2 0,0 3-5 16,-5-2 3-16,0 1 2 0,-3-2 2 0,1 3-6 16,3-1 2-16,-2-1-3 0,0 1-2 0,-2-1 2 15,0 2-8-15,5-1 5 0,-3 0-7 0,1 1 5 16,-3-2-1-16,4 1-2 0,0 0 0 0,-2-2 3 0,1 1-4 16,-4 1 0-16,3-2-2 0,-1 1 0 0,0-1-2 15,-1 2-1-15,-2-2-3 0,4 0 0 0,-3 0-3 0,-1 0-3 16,1 1 4-16,-1-1-3 0,1 0 0 0,1 0-3 15,-1 0-3-15,-2 0 3 0,0 0-4 0,1 0-10 0,1 0-11 16,-2 0-5-16,3-1-14 0,3-4-42 0,-3-1-30 16,7-2 39-16,-1-2 103 0,2-4-89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14:28.6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6034 7255 254 0,'4'1'4'0,"6"-5"-4"16,-4 4 0-16,5 0-2 0,3-2-6 0,0-3 0 15,2 2-8-15,-8-6 3 0,9 6 9 0,2-4 0 16,-8 1 4-16,0-3 13 0,-5-1 6 0,2 4 9 0,-6 3 16 15,1 0 18-15,-3-2-1 0,0 7-1 0,0-2 20 16,-3-2-22-16,3 2 3 0,-5 5 0 0,5-5-20 16,-3 0-5-16,8 0-7 0,-12 0-3 0,7 1-3 15,7-1-2-15,-9 0-1 0,2-1 0 0,3 2 1 0,-4 4-1 0,-6-5 3 16,7 0-6-16,0 2 4 0,0-1 0 0,-1 1 2 16,2-4 0-16,-7 1 1 0,5-4-1 0,-4 5 5 0,0-2-2 15,2-1 2-15,0 3-10 0,1 0 3 0,-1-1 0 16,1-1-5-16,-7-3 1 0,6 4-7 0,-5-4 0 15,-1 2 3-15,-1-2 3 0,1 5-3 0,4-1-1 16,-9-4 1-16,1 0-2 16,4 2 2-16,-2-2-3 0,1 4-3 0,-4-3 0 15,-2-3-5-15,1 2 3 0,2 3-5 0,-6-2 2 16,2 0-2-16,0 0 2 0,-4 1-2 0,4-1-1 16,-3 3 1-16,-3-1 3 0,1-1-4 0,0 3-6 0,-4-3 1 0,-1 1 5 15,-6 1-5-15,3-1-1 0,2 1-1 0,-2-1 2 16,0 1 2-16,5 1-10 0,-2-2 15 0,2 2-9 15,4 0 4-15,4 0-2 0,-5 2 7 0,3-1-9 16,0 1 8-16,0 2 0 0,-1 0-12 0,4 0 6 16,-4 1-6-16,1 0 6 0,-1-2-7 0,4 5 5 15,2-2 3-15,-7 0-8 0,5 2 1 0,1-1 5 16,1 2-6-16,-1 4 8 0,1-2-4 0,2-2-4 16,-1 2 11-16,-3 3-5 0,4-1 7 0,-1 2-3 15,4-2-1-15,-4 1 1 0,2 3 1 0,0 2 2 0,3-1 2 0,2-3 7 16,-5 0-9-16,0-1 4 0,2 0 2 0,4 0-1 15,0 2-1-15,-3-2-2 0,4-2-2 0,-4 4-3 16,6 3 4-16,2-2 0 0,-2-1-1 0,-1 0-3 16,0-2 1-16,0 2 3 0,1-2-1 0,-2 2 3 0,-3-1-1 15,6 1-3-15,-1 1 2 0,-4 1 0 0,0-3 3 16,-1 3 0 0,4-1-1-16,5 0-2 0,-5 1 1 0,0-1 0 0,-8 2-1 15,11-5 1-15,0 3-2 0,0 1 0 16,-4 2 0-16,1-3-2 0,10 1 2 0,-3 4 0 0,9-2 0 15,-7 1-1-15,2-1 1 0,-2 0 0 0,5-1 0 16,2 5-1-16,-8 1-1 0,3-6 0 0,-5 1 0 0,3 6 2 0,0-4 0 0,4 1-2 16,-2 1 3-16,-4-5 1 0,1 0-2 15,3-1 1-15,-3 1-1 0,2-1 0 0,-2-1 2 0,5-1-2 16,-7-4 0-16,8 2 0 0,-7-3 2 0,6 2-2 16,1-4-1-16,-3 2 0 0,4-1 0 15,-1-2 2-15,0-2 0 0,0 0-4 0,2-1 3 0,0 0-1 16,-1-2-1-16,2 0 2 0,0 2-1 0,1-2 0 15,-1 2 1-15,1-1 1 0,3 3 1 0,-6-4-1 16,4 3-1-16,0-1 1 16,-4-4 2-16,7 6-2 0,-5-4 1 0,10 3 2 15,-13-3-2-15,5-1 2 0,-2-2-1 0,2 4-1 16,7 0 0-16,2-6 0 0,1 2-2 0,-6-3 0 16,7 1 0-16,3 2 2 0,-4 0 0 0,4-4 0 15,-1-1 1-15,-7 3 0 0,3-4 1 0,0 1-1 16,2-1-1-16,-5-2 1 0,1 2-1 0,1-2 2 15,-4 2 0-15,1-4-1 0,-4 1 3 0,4-1-2 0,-4 1 3 0,3 0 0 16,-4-2-1-16,3-2-3 0,-5 2-1 0,0 0 6 16,0 0-3-16,-3-2 1 0,4 2-3 0,-3-1 0 15,1 2 3-15,-4 1-1 0,5-4 4 0,-7 2-5 16,4 0 4-16,0 0-1 0,-10 0 2 0,2 2-3 16,2-2 1-16,-2-2-1 0,-3 1-2 0,5 1 5 0,-5-2-2 15,-3-6-3-15,3 8 0 0,0-11 1 0,0 6 0 0,-2-2 1 16,1 0 0-16,-7 1-4 0,6 1 5 0,2 2-3 15,0-6-1-15,0 2 2 0,0-1-3 0,0 2-2 16,-1-3 0-16,1-4 0 0,0 0-1 0,0 2-2 0,0 0 4 16,0 0-3-16,0-1 1 0,0-1 1 0,3 2-1 15,3 0 1-15,-1 2 0 0,-5-2 0 0,0 0-1 16,-3 0 1 0,6 1 0-16,-6-2-1 0,6 1 1 0,0 1-2 15,-3-2 0-15,2-1 2 0,4 2 2 0,-5-5-4 0,-1 2 2 16,2 0-3-16,-4 0-1 0,-1-2 4 15,-1 5-4-15,8 0 0 0,-4-3-3 0,-4 4 3 0,4 1 1 0,0-1-1 16,0 3 2-16,-13-1-3 0,10-2 2 0,-7 1 0 16,4 6 0-16,6-4-1 0,-13 6 1 0,2-2 2 15,8 1-1-15,-3 4 0 0,-2-2 2 0,-3 1-2 0,3 2 0 0,-4 0-1 16,4 0-1-16,-2 2 0 0,-4 1-2 0,3 1 0 16,3-1 0-16,1 2-2 0,-4 0 4 0,3 1-4 15,1 1 0-15,-1 1-3 0,5-2-5 0,-5 2 0 16,5 0-6-16,2 0-29 0,-2 0-22 0,-2 0-9 15,5 0-39-15,0 0 1 0,0 2-33 0</inkml:trace>
  <inkml:trace contextRef="#ctx0" brushRef="#br0" timeOffset="2712.18">18836 7395 464 0,'-3'-3'59'16,"1"0"-58"-16,2 1 7 0,0-1 58 0,-3 0-66 16,3-2-50-16,0 0 3 0,0 1 4 0,-1 4 0 0,1 0 5 0,-7-5 28 15,6 5 8-15,-2-2 2 0,-5 2 32 0,1-1 3 16,0 1 2-16,-1 0 2 0,-2 3 2 0,2-3-9 16,-1-2 2-16,1-1-1 0,0 2-7 0,2-1 1 15,-2 2 1-15,-1-5-1 0,4 1 4 0,-5 0 4 16,4-2-2-16,-2 3 0 0,-3 0 3 0,5 0-7 15,-3-4-4-15,-2 4 1 0,1 2-12 0,2-6-3 0,-1 6 0 0,-4-2-3 16,4 0-4-16,-4-2-4 0,5-3 2 0,-1 0 5 16,-2 0-5-16,0 2 2 0,3-2-1 0,0 6 0 15,-6-4 2-15,1 1 0 0,1 5-1 0,-2 0 1 0,-4 0-1 16,6-1 1-16,-7 2 0 0,6-5-3 16,1 4 2-16,-2-5 3 0,-2 0 1 0,-3 1 0 0,5-3 1 15,0 4-2-15,1-5 0 16,-3 7 2-16,-1-7-4 0,0 2 0 15,3 2-3-15,1 1 1 0,-4 0-2 0,-4-2 1 0,7 5 0 16,-5-1 0-16,0-1 0 0,7 2-1 0,-9 0 1 16,4 0 1-16,1 0 0 0,-3 3 0 0,2-3-1 0,-3-3-2 15,2 5 1-15,1-2 0 0,-2 1-1 0,3 3 0 16,-4-1-2-16,3-2 0 0,3 1 2 0,-7 1 0 16,4-1 1-16,4-1-1 0,1-1 0 0,-3 2 0 0,3-1 1 0,-7 1 0 15,6 3 0-15,4-1-2 0,-5-1 1 0,-7 4 1 16,7-1 2-16,2-1 0 0,-7-2 2 0,9 2-1 15,-4-1 2-15,-6-1-1 0,6 2-2 0,4 1 3 16,-7-2-2-16,-4 0 2 0,14 3-1 0,-9 0 0 16,-2 1-1-16,9 2 2 0,1 1-3 0,-9-6 4 15,6 7 2-15,1-1-5 16,-4-1 2-16,2 1-1 0,-1 1 7 16,-3 1-3-16,4-2-1 0,-1 3 2 0,-1 0-3 0,0 3 6 15,1 2-2-15,1-3 4 0,-1 0-4 0,2 1 1 16,2-1 1-16,-2-1-2 0,0 3 2 0,0-4 2 0,0-2-4 0,0 4-3 15,-2-2-2-15,4 2 3 0,-2-2-4 0,-2 2 0 16,2-2 0-16,0 2-1 0,-2 0 2 0,2-2 3 16,-1-2-4-16,1 2 3 0,3 1 1 0,-3-3 1 15,-3 4-2-15,3-5 1 0,3 2-1 0,0 4-2 16,-1 0 5-16,-4 0-6 0,5-2 1 0,0 0-4 16,2-2 2-16,1 1 0 0,2-1-3 0,0-4 4 15,1 4-3-15,-2-5-1 0,-3 3 3 0,7 1-2 16,-3-7-1-16,-1 7 2 0,4 4-3 0,-2-2 1 0,5-3 0 15,3 2-1-15,4 1 0 0,-9-4-1 0,9 2 1 0,-2-1-1 16,-8-5-3-16,3 2 2 0,0-1-2 0,10 4 1 16,-6-4 0-16,-2-2 1 0,6 5-1 0,2-1 3 15,3 0 0-15,-4-2-3 0,1 2 2 0,-2-2 0 0,1-1 0 0,2 0 0 16,1 0-1-16,-3-1-1 0,1 0 2 0,2-2 1 16,-2 2-3-16,3-1 0 0,-4-2 0 0,4 3-2 15,0-2 1 1,1 2 1-16,2-2 0 0,-2 1-3 0,2 0 5 15,0-3-2-15,5 2 2 0,-2-1-1 0,1-1 2 0,-4-1-5 16,5 0 2-16,1 4 3 0,-3-3-1 0,-3-1-2 16,4 2 2-16,-4-1 1 0,0 1 0 0,6-2 0 15,-7 0 1-15,4 0-1 0,1 0 3 0,4 0-2 16,-7 0 0-16,4-2 0 0,0-1 1 0,-2-2-1 16,1 4 1-16,-4-4 0 0,3 0-5 0,-5-2 4 0,4 0-1 0,-4 3 3 15,5-4-3-15,-6 0-1 0,4 0 1 0,-4 0 2 16,6-3 4-16,-6 3-6 0,1-1 1 0,4-1-1 15,-4-2 2-15,3-1 3 0,-5-1-4 0,2 0 1 16,-3 3 0-16,6-11 2 0,-7 6 0 0,6-6-2 16,0 8 2-16,-5-3-4 0,8-2 0 0,-6-2 0 15,-4 4 1-15,-4 3-1 16,8 0-1-16,-2 1 1 0,-3-6-1 0,5 5 4 16,-7 0 0-16,-1 1-3 0,8-4-3 0,0 3 4 15,-2-3-2-15,-5 4-1 0,1-1 0 0,1-2 3 16,-2 4 1-16,4-4-3 0,-2 2 3 0,1-4-2 15,-4 3 0-15,3-4-3 0,-1 3 2 0,-1-1-4 16,-1-2 0-16,0 3 5 0,0-1-2 0,-4-1-2 16,4 1 4-16,-3 0 0 0,0 0 0 0,2 1 0 0,-3 0-2 0,3 2 0 15,-5-2 1-15,1-4 0 0,3 2 0 0,-2 4-1 16,-4-3 2-16,1 1-2 0,1 2 1 0,1-3 1 0,-3-2 0 16,0 10-1-16,3-1 1 0,-3-4-1 0,0 0 1 15,0 1-1-15,0 2-1 0,-3-6 3 0,3 7 0 16,-2-7-3-16,2 1 3 0,-1 4 0 0,1 1-1 15,-2-2 3-15,1-3-3 0,1 5-1 0,-2-1 1 0,0 1 0 0,-2-3-1 16,2 0 0-16,-1 1 0 0,3-1 1 0,-3 1 0 16,0 2-4-16,0-1-1 0,1 4 1 0,0-2-4 0,1 2-1 15,-2 4-2-15,-2-3-5 0,3 4 1 0,1 0-12 16,-1 3-5-16,-1-1-2 0,-2 1-15 0,2 0-32 16,2 1-30-16,-2 4-19 0,-2 0-49 0,2 1 3 15,0 2-49-15</inkml:trace>
  <inkml:trace contextRef="#ctx0" brushRef="#br0" timeOffset="26027.81">3068 12262 190 0,'4'0'-61'0,"0"-2"24"16,-1 0-1-16,2-1-9 0,3-1 46 0,-3-3-2 16,4 1 2-16,-3-3 0 0,4-1 1 0</inkml:trace>
  <inkml:trace contextRef="#ctx0" brushRef="#br0" timeOffset="26074.69">3205 12070 17 0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18:15:53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5423 14220 576 0,'-9'3'41'0,"2"3"7"0,-4-3-40 16,4 2 88-16,-3 0-70 0,1 1-21 0,-1 0-10 0,1 2-2 16,4 0-27-16,2 2 4 0,-2-1 4 0,1 0-3 15,-1 2 7-15,5-1 17 0,-3-1 5 0,-2 1 9 16,3-1 18-16,-1-2 10 0,0 0-1 0,0 0 2 15,1-3 10-15,1 0-19 0,1 0 1 0,0-2 0 0,0-1-17 0,5 1-6 16,-1-2-4-16,1 0-2 0,6-2-4 0,-2-2 3 16,-2-1-2-16,5-1-3 0,1-2 4 0,-2-3-3 15,3 0 1-15,-3 0 2 0,2-2-4 0,1 1 1 32,-2-1 0-32,6 0 1 0,-6 1 2 0,2-2-3 15,2-2-1-15,6 3-3 0,-1-2-2 0,-7-3-5 0,9 0 2 0,-5 0-3 16,4 2-4-16,-2-6 3 0,-3 0 2 15,-2 4-3-15,5-1 6 0,-4 0-3 0,-4 3-2 0,3 2 5 16,-8-3-4-16,6 1 7 0,-5 3-1 0,1-1-2 16,-4 2 8-16,3-1 3 0,-3 0 2 0,-1 4 1 15,1-4 3-15,0 6-2 0,-1 3 3 0,0-2 0 16,-3 1-1-16,5 2 3 0,-2 0-3 0,-1-3 2 16,3 6 2-16,-1 0 1 0,-2 0 0 0,3 3-2 0,-3 3 2 0,2-1-3 15,0-2 3-15,-2 5 1 0,2 1-3 0,1 2 4 16,-3 2-3-16,0 0 2 0,2-4 2 0,-2 5 0 15,-1 3-1-15,-1-2 3 0,2-3-1 0,1 4 2 16,-3-5 1-16,-1 8 0 0,2-3 1 0,-1-1-1 16,-1 1 0-16,0 3 0 0,0 6-3 0,-1-3-4 0,-1 2 0 15,1-1-2 1,-4 6-4-16,3-1-2 0,-1 5-2 0,0 0 3 16,-3 2-3-16,3 2 0 0,-5 4 1 0,3 0-1 0,0 0 1 15,-1 5-1-15,1 1 1 0,-4 0-1 0,4 2-1 16,-3-1-2-16,-1 3-5 0,1-4-2 0,-2 5-4 15,-2-3 0-15,2-4-42 0,1 2 16 0,1-6-18 0,-3 2-7 16,-1-2-5-16,1-8-2 0,1 0-15 0,2-5-18 16,-1-1 65-16,4-7-31 0,-4-4 71 0</inkml:trace>
  <inkml:trace contextRef="#ctx0" brushRef="#br0" timeOffset="463.64">4972 15113 537 0,'-13'2'83'16,"1"-2"-82"-16,-6 0 39 0,12 0 36 0,3 0-23 16,-3 0-38-16,2-2-9 0,4 2 0 0,4-3-4 15,-4 3-7-15,6-3 10 0,-6 0-1 0,3 3 3 16,-3-3 11-16,5 0 11 0,-1-1 3 0,1 1 1 16,6-1 11-16,-1 0-9 0,-3 0 1 0,1 1 3 0,-3-2-10 0,4 2-8 15,-1 0-3-15,-3 1-2 0,5-1-8 0,-3 1-2 16,1 1-1-16,5-3-2 0,-2 3-1 0,5-1 2 15,-4 1-1-15,5-1-2 0,2 2 2 0,-1 0 3 16,5 0-3-16,-1 0 2 0,3 3-2 0,2 0-3 16,1 2 4-16,2 3-7 0,2-3-1 0,1 3 1 0,3 0 0 15,0 1 1 1,2-1 1-16,11 0 0 0,-4 0 1 0,1 1 0 16,6 2-1-16,-2-2 1 0,-1-1 0 15,4 0 1-15,-4-2 1 0,-8 1-3 0,0-1 1 0,-3-4-1 16,1 1-1-16,-6 1 0 0,0 3-42 0,2-6 7 0,-2 2-13 15,-2-3-59-15,-1 0 38 0,2 0-23 0,-4-1-64 0</inkml:trace>
  <inkml:trace contextRef="#ctx0" brushRef="#br0" timeOffset="9268.81">17837 14078 306 0,'0'0'83'15,"5"0"-30"-15,-4 0-29 0,1-1 56 0,0-1-99 0,2-1-5 16,3 1 9-16,-3 2-4 0,4-3-1 0,-5 3 17 15,5-1 5-15,-5-1 5 0,2-1 18 0,1 1 12 16,-4-1 3-16,-2 2 0 0,2 1 13 0,-1 1-5 16,-1-1 3-16,0 0-4 0,0 0-5 0,0 0-10 15,2 0-7-15,-2 0 5 0,0 0-17 0,0 0 1 16,1 0-3-16,-1-1 0 0,3-1-2 0,-1-1 3 16,-2-2 0-16,0 5 2 15,0 0 0-15,0-1-2 0,0-1-1 16,-5-4 0-16,2 0-3 0,0 1-3 0,-5 2-1 0,3-2 0 15,-4-1-3-15,3-2-1 0,-4-5 0 0,-2 10 0 0,4-6 0 0,0-1 2 0,-3-1-2 16,-5 2 1-16,4 1 2 0,-10 5-2 0,1 3 2 0,4-3-3 31,-8 3-2-31,6 1 0 0,-6-1 0 0,4 0-2 16,-2 5-1-16,7-4 1 0,-8-1-4 0,5 7 5 0,0-4-2 0,-3 5 2 0,7 1-2 16,-6-1 5-16,1 1 0 0,3 1-3 0,-2 6 3 15,1-5-1-15,-1 6 0 0,2-9 1 0,1 9-2 0,4-1 2 16,-2 1 0-16,-2 4-1 0,5-6 1 0,-2 4 0 15,1-1 0-15,1 5-1 0,1 1 1 0,-1-2 0 16,0-2 1-16,7 5-3 0,-3 2 0 0,1 0-1 16,4 0-1-16,1 1 2 15,-2 3 0-15,1-4-2 0,2 5 4 0,0 2 1 16,2-6 2-16,2 2 0 0,0 2 2 0,0-2-3 16,3-2 1-16,2 2 3 0,-3-2-3 0,5-3-2 15,-1 5-1-15,-2-1 0 0,3-4 0 0,0 1-2 16,0 1 1-16,1-3-3 0,-1 1 1 0,0-3 2 15,-3 0-1-15,3 0 0 0,0-2 2 0,0 2 1 16,0-4 0-16,-1-2 1 0,1-2 2 0,-2-2 2 0,4 1 0 0,-1-4-2 16,1-2 3-16,-2-3-2 0,3-1-1 0,3 1 2 15,-4-4-4-15,1 0-1 0,5-5-1 0,-5-1 1 16,8-1-1-16,-6-1 0 0,-4-1 0 0,6 0 1 16,7-2 1-16,-3-2 2 0,0 0 0 0,-3 1-2 15,3-2 1-15,-5-2-1 0,5 3 3 0,-5-2-1 16,-4-1-2-16,1 0 2 15,3-1-3-15,-2 0 3 0,-3-1-2 0,2-1 0 16,-3 0-2-16,0-1 4 0,-3-2-4 0,2 3 0 16,-1-1 0-16,-6-1-1 0,2 1 0 0,0-1 1 15,-2 4 1-15,-3 1-2 0,0 5 2 0,-2-8 0 0,1 4 0 16,-7 1 0-16,5 1-1 0,-7 0-1 0,4 2 0 16,-5 2-1-16,0-4-1 0,-2 5-3 0,-1 4 1 15,-1-3-4-15,-4 4-2 0,4 3 3 0,-2-1-3 0,-3 1-1 16,-2 1 0-16,4 4-2 0,1 0 3 0,-5 3 2 0,0 3-3 15,-5 0 4-15,2 3 2 0,6 6 0 0,-3-1 6 16,-3 5 0-16,-2 6 1 0,2-2-1 0,0 2 1 0,3 0-1 16,2 3-5-16,-4-3-2 0,0 3-5 0,2-5-52 15,3 2-33-15,-4 1 43 0,2-2 54 0,1 0-54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1-23T18:17:08.0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1" timeString="2024-01-23T18:18:16.950"/>
    </inkml:context>
  </inkml:definitions>
  <inkml:trace contextRef="#ctx0" brushRef="#br0">15517 12700 0</inkml:trace>
  <inkml:trace contextRef="#ctx0" brushRef="#br0" timeOffset="17155.33">17889 8352 0</inkml:trace>
  <inkml:trace contextRef="#ctx0" brushRef="#br0" timeOffset="17794.08">17889 8302 0</inkml:trace>
  <inkml:trace contextRef="#ctx0" brushRef="#br0" timeOffset="58718.54">17691 9118 0</inkml:trace>
  <inkml:trace contextRef="#ctx0" brushRef="#br0" timeOffset="62195.5">10328 10575 0</inkml:trace>
  <inkml:trace contextRef="#ctx1" brushRef="#br0">1959 4214 200 0,'-3'0'15'0,"2"0"-19"0,1 0-7 0,-2 0-8 16,4 2 2-16,-2 0-14 0,3-2 10 0,0 0-3 15,3 0-8-15,-3 0 13 0,-1 0 3 16,0-2-4-16,1-1 20 0,-2 0 42 0,-1 3-11 0,-1-2-13 16,-4 1 26-16,3-1-12 0,1 0 16 0,-1 2-26 15,-4 0 1-15,1 0-13 16,4 0 0-16,-4 2 1 0,-1 0-7 0,3-1-2 15,-4 2 4-15,3-1-6 0,2-2 0 0,-4 1 0 16,3-1 0-16,1 2 3 0,-3-2 0 0,1 0 2 16,0-2-1-16,3 2-1 0,-5 0 3 0,4 0-7 15,-1-1-2-15,1 1-4 0,1 0-9 0,1 0-8 16,0 0 2-16,0 0-4 0,0-2-7 0,0 1 9 16,0-1 0-16,0 1 3 0,0-1 9 0,-7-7 7 0,6 5 3 0,-2 3 3 15,3-2 9-15,-2-4 8 0,1 3 0 0,-4 1 0 16,2-1 8-16,1 1-5 0,1 2 0 0,-3-1 1 15,1 2-6-15,0 3-3 0,2-1-2 0,-1-2 1 16,-1 3-2-16,0 0-4 0,1 2 5 0,1 0-6 16,-1-1 1-16,2 1 4 0,0 1 1 0,0 1 0 0,0-3 4 15,0 4 4-15,0-5 2 0,0 2 1 0,0 1 4 0,0-3 6 0,0-1 2 16,0 3 0-16,0-2 7 0,0-2-1 0,0-1-2 16,0 0 2-16,0 0-1 0,0 0-6 0,0 0-3 15,0 0 1-15,0 0-6 0,-2 0-6 0,1 0 1 0,-9-1-5 16,9-1-4-16,-6 2 3 0,3-1-2 0,-1-1-1 15,-1 2 2-15,1-3 1 0,-4 3 0 0,1-2 1 16,0 1 0-16,-3 1-3 16,0 0 2-16,0-2 0 0,-2 2-1 15,1 0 0-15,-1 0 1 0,-3 0-3 0,2 2 3 0,-2-2-1 16,4 3-3-16,-2-3 3 0,-4 3-3 0,3-1 1 16,2 1-2-16,-1-2 0 0,1 1 0 0,-2-2 0 15,-4 2 1-15,6-2-2 0,2 3 2 0,-3-2 0 16,-3-1-1-16,4 3 1 0,1-3-1 0,-4 4-1 15,-3-1-1-15,5-2 0 0,-2 2-2 0,3 1-3 0,1-1 4 0,-1 0-5 16,-1 0-1-16,3 0 2 0,2 0-2 0,-5 0 0 16,-1 1 0-16,1-3 2 0,-3 2-1 15,-2-1 0-15,3 1 0 0,-6-1-1 0,3 1-1 0,-3 0 3 16,2 0-3-16,3 0-1 0,-5 2 0 0,1 0 2 16,-1 1-1-16,0 0-2 0,0 2 1 0,2 0 0 15,-4 1-1-15,2 2-1 16,3 0 1-16,2 4-2 0,0-3 0 0,2 1 3 15,-2 2-2-15,0 1 0 0,4 2 1 0,-3-3 1 16,1 1-1-16,1 0 1 0,-2 1-2 0,0 2 3 16,8-5-1-16,-3 5 1 0,-3-2 0 0,3-4 1 15,2 3 1-15,-2-1 0 0,-2 3 0 0,-1-1-1 16,3 0 0-16,-3-3 3 0,1 2-2 0,1 4-1 0,2-2 0 16,-1 2-1-16,2-6 0 0,-1 4-1 0,4 1-1 0,-2-5-2 15,5 1-1-15,0 1 2 0,-2-2-2 0,5 2 1 16,0-3 0-16,5-1 1 0,-2-1-2 0,2 2 2 15,3-4 1-15,1 1 0 0,-1-1 2 0,3 1-1 0,0-1 1 16,1-1 2-16,-1 0 1 0,2 0 0 16,1-1 2-16,0 1-1 0,2-1-2 0,-3-3 4 0,-1 3-3 15,7 1-1-15,-6-1 3 0,6 0-1 0,-5-1 2 0,6 0-3 0,-3-1 5 0,6 3-5 16,-5 0 1-16,-2 0-3 0,5-1 1 0,-3 0 0 16,-2 1-1-16,-3-1 2 0,1 1-2 0,-2 2 0 15,4-4 2-15,2-3 2 0,-4 2-4 0,-2 3 3 16,4-2-1-16,-3-1 4 0,1 1-1 0,0-3-1 15,-2 2 3-15,4 3-4 0,-2-10 2 0,5 4 1 16,-3-1-4-16,0-1-1 16,4 0 0-16,-4 0-1 0,4 4 0 0,-4-6 2 15,1 5 1-15,2-3-3 0,0 2 4 0,2 1-2 16,-7-5 1-16,6 2 0 0,-4-4-2 0,6 5 1 16,-8 1-2-16,3-2 2 0,-2-5 1 0,-1 2-1 15,3 1-2-15,-9-4 3 0,11 1 0 0,-16 2-1 16,9-5 2-16,-5 4 0 0,4-4 3 0,-2 0-6 15,4 0 6-15,-1-2-5 0,-1 1 0 0,2-7-1 0,1 4 0 0,0-4-3 16,-3 0 1-16,3-1 1 0,-1-2-3 0,0 0 2 16,-2-1-2-1,1-2 4-15,1 0-2 0,-1-3 1 0,-1 1 2 0,-3 0 0 0,2-1-3 0,1 2 0 16,0-4-3-16,-5 2 7 0,3 3-3 0,1-5-3 16,-5 2 5-16,4 3-1 0,-3 3 2 0,2-6-3 15,-2 6 0-15,2 2 0 16,-3-4-1-16,3 7 0 0,-5 0 1 0,2-5 1 15,-2 2 0-15,-1 4 0 0,-1-1 0 0,1 0-1 16,-1 0 2-16,2-1-2 0,-1 0 0 0,-2 0 0 0,2 1 0 16,-2 0-1-16,0-2 1 0,0 1 1 0,-2 2-1 15,0-1 3-15,-2 1 0 0,1-1-1 0,1 5 1 16,-4-4-2-16,1 1 2 0,0 2-1 0,-1-1 1 0,0-1-1 16,-2 1 1-16,0-2-3 0,2 2 5 0,-5-2-4 0,1 4 2 0,2 0-3 15,-3-1 2-15,0 1-2 0,-3-1 0 0,2 2 0 16,-1 4-5-16,-3-4 4 0,4 5-2 0,-1-4-2 15,-6 6-1-15,7 1 0 0,-3 0-1 0,-2 0-2 16,3 1-2-16,0 4-6 0,-3-2-2 0,1 0-36 16,6 5-26-16,-5-1-6 0,0 0-51 0,6 3 3 15,-7-2-42-15</inkml:trace>
  <inkml:trace contextRef="#ctx1" brushRef="#br0" timeOffset="2907.83">20689 14994 524 0,'-3'-2'144'0,"0"1"-3"0,-4 1 140 16,4-4-370-16,-5 1-3 0,4 0-1 0,-4-2 45 0,3 2 3 0,-3 2-7 15,2-2 52-15,-2 1 21 0,2 0 10 0,-2 1 5 16,3 1 18-16,-1 0-23 0,1 0 0 0,-1 0 0 16,4 1-26-16,-2-1 2 0,0 0-4 0,0 0-2 15,-1 0 2-15,2-1 10 0,-2 1 2 0,0-2-2 16,5 2 11-16,-7-1-3 0,3-1 1 0,3 1 3 16,-1-1-4-16,-4 0-5 0,1-1 0 0,4 0-4 0,-7 2-4 0,3-3-1 15,-3 1 0-15,2 0-3 0,-2 0-1 0,5 1 1 16,-3-1 1-16,-7-1-1 0,10 0 2 0,0 1-2 15,-8-3 0-15,8 4 1 0,-8-2 0 0,6 0-5 16,-3 1 0-16,-3-1-1 0,0-1-4 0,6 3 6 16,-4 1-3-16,-5-2-1 0,1-1 3 0,-3 3 1 15,-6-2 2-15,11 1 2 16,-4 1 0-16,-6-3 0 0,5 1 1 0,4 2 0 16,-4-1 0-16,4 1-1 0,-1 1-3 0,0 0 3 15,-4 0-3-15,1 0 0 0,1-2-2 0,-1 2 0 16,2 0-2-16,-5 0-2 0,2 2-1 0,1-1 2 15,-3 1-4-15,0 1 3 0,-1 0 0 0,1 0 0 16,-5 0 1-16,2 0 1 0,2-1-1 0,-5 1 1 16,1-1-1-16,0 2 0 0,2 0-2 0,5-1 2 0,3 1-1 0,-7 1-2 15,6 0 3-15,1 1-2 0,3-1 0 0,-4 1 2 16,3 1 0-16,1-1 2 0,-3-1 1 0,-1 1 0 0,4 2 2 16,0 0-2-16,0-1 0 0,5 4 0 0,-8-1 1 15,-3 1 1-15,7 0 2 0,-1 1-1 0,2 1-1 0,-4 1 2 16,1-1 0-16,-1-1 2 0,0 3 2 0,4-3-3 31,-2 1 5-31,3 1-3 0,-3-3-1 0,-1 0 0 0,2 5-2 16,4 1 3-16,-4-3-3 0,3 7-3 0,0-7 2 0,1 6 2 15,1-4 2-15,0 0-3 0,-1-1 1 0,1-1-3 16,-1 1 0-16,3-3 4 0,0 2-6 0,0-4 0 16,-4 7 0-16,6 0 0 0,-1-4 0 0,-1 4 0 15,-2-3 1-15,2 2-2 0,2 0 0 0,-2 0 1 16,-1-1 0-16,4-2 0 0,-1 3 0 0,1-2 0 0,0 2 0 0,1-1 1 15,3 1 0-15,-1 0 1 0,-2-1 0 0,1 1-1 16,1 0 2-16,3 3 2 0,-4-5-1 0,1 3-1 16,3 1 3-16,-3-1 3 0,1 0 2 0,3 2-2 15,-3 2 2-15,0-4-2 0,3 2 3 0,-1 0 2 16,0-4-4-16,1 6 0 0,0-6 0 0,3 3 2 16,-4-6 0-16,4 6-3 15,-3-4-2-15,1-3 2 0,6 1-2 0,-1-2-2 16,-4 4 0-16,7-6-3 0,-3 3 0 0,1-3 3 15,2 1-3-15,1-3-1 0,-4 2 2 0,1-1 1 16,-2-6 0-16,-1 9 0 0,3-3 1 0,4-2-3 16,-1-3 1-16,-9 1 2 0,9 0-3 0,4 2 3 15,5 1 3-15,1-6-7 0,1 2 6 0,-7-1-5 16,9-1 2-16,1 2 0 0,-1 3-4 0,-2-5 3 0,-1 0-3 0,2 0 1 16,-3-2 2-16,1 2-3 0,1 2-1 0,2-4 4 15,-5-1-3-15,-1 3-1 0,6-5 2 0,-11 5-1 16,11-5 1-16,-4 2 1 0,-8-3 0 0,4 3 3 15,-3-2 1-15,3 0 0 0,-4 2-2 0,8 0 0 0,-9 0 3 0,-3-5-1 16,10 5 2-16,-5 1-3 0,1-6 1 0,-4 1-1 16,-1-1-2-16,0-2 3 0,3 6-2 0,-2 0-1 0,-3-5 2 15,-1 0-4-15,1 1 2 0,0 0 3 0,-4 3 4 16,0-3-6-16,-1-3 5 0,0-1 1 0,-3-3-4 16,3 8 2-16,-5-3-1 0,0 1 0 0,3-7 0 0,-1 0-4 15,-2 1 1-15,5-1-3 0,-6 0 0 0,2-1 4 16,3-2-4-16,-6 3-1 0,2-3 0 0,2 0 0 15,-2 2 0-15,-1 0 1 16,-1-4 0-16,1 3-1 0,0-4 1 0,-1 3 1 16,-1-3-2-16,0 1 1 0,0-1 1 0,0-1-1 15,-3-1 1-15,1 2-1 0,1 0 1 0,-2 0-1 16,-4 0-1-16,3-2 2 0,-3 1-2 0,3 2 2 16,-4 4-2-16,1-2 0 0,-2 0 1 0,0 2 1 15,1-2 1-15,-3 2-3 0,-2 4 1 0,2-3-1 16,-1-1 0-16,1-2 0 0,0 5-1 0,-5-2-1 0,2 4 1 0,3-1-2 15,-2-1 2-15,-1 1-3 0,1 6 2 16,-2-3 0-16,2 1-2 0,5-1 2 0,3 2 2 0,-6 1-2 16,2-1 3-16,1 1 0 0,-3 1-2 0,8 3-2 15,-7-2-2-15,-1 2-9 0,-1 0-8 0,4 0-1 16,8 0-14-16,-5 3-35 0,5 0-28 0,3-4-22 16,4 3-50-16,-6-4 2 15,12 4-49-15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customXml" Target="../ink/ink3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customXml" Target="../ink/ink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customXml" Target="../ink/ink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58.png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customXml" Target="../ink/ink14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customXml" Target="../ink/ink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png"/><Relationship Id="rId10" Type="http://schemas.openxmlformats.org/officeDocument/2006/relationships/customXml" Target="../ink/ink16.xml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customXml" Target="../ink/ink1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9.wmf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customXml" Target="../ink/ink18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3.png"/><Relationship Id="rId4" Type="http://schemas.openxmlformats.org/officeDocument/2006/relationships/customXml" Target="../ink/ink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customXml" Target="../ink/ink20.xml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E687E5-FE8A-4684-A377-7A93390DA01E}"/>
                  </a:ext>
                </a:extLst>
              </p14:cNvPr>
              <p14:cNvContentPartPr/>
              <p14:nvPr/>
            </p14:nvContentPartPr>
            <p14:xfrm>
              <a:off x="2186640" y="2129760"/>
              <a:ext cx="4392360" cy="3967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E687E5-FE8A-4684-A377-7A93390DA0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7280" y="2120400"/>
                <a:ext cx="4411080" cy="398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60E9F1-07E5-4899-9293-87625426FD87}"/>
                  </a:ext>
                </a:extLst>
              </p14:cNvPr>
              <p14:cNvContentPartPr/>
              <p14:nvPr/>
            </p14:nvContentPartPr>
            <p14:xfrm>
              <a:off x="3217320" y="4743720"/>
              <a:ext cx="3033000" cy="1053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60E9F1-07E5-4899-9293-87625426FD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7960" y="4734360"/>
                <a:ext cx="3051720" cy="107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65EC9F-BBDC-45CD-B016-69AD69237644}"/>
                  </a:ext>
                </a:extLst>
              </p14:cNvPr>
              <p14:cNvContentPartPr/>
              <p14:nvPr/>
            </p14:nvContentPartPr>
            <p14:xfrm>
              <a:off x="5194800" y="3276000"/>
              <a:ext cx="3365640" cy="234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65EC9F-BBDC-45CD-B016-69AD692376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5440" y="3266640"/>
                <a:ext cx="3384360" cy="236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E19E25-2E57-48B4-B90B-B940229066B6}"/>
                  </a:ext>
                </a:extLst>
              </p14:cNvPr>
              <p14:cNvContentPartPr/>
              <p14:nvPr/>
            </p14:nvContentPartPr>
            <p14:xfrm>
              <a:off x="5973480" y="4959360"/>
              <a:ext cx="446040" cy="46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E19E25-2E57-48B4-B90B-B94022906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64120" y="4950000"/>
                <a:ext cx="46476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C0CEB6-1345-4A70-8079-235AB3F60C15}"/>
                  </a:ext>
                </a:extLst>
              </p14:cNvPr>
              <p14:cNvContentPartPr/>
              <p14:nvPr/>
            </p14:nvContentPartPr>
            <p14:xfrm>
              <a:off x="1241280" y="2997720"/>
              <a:ext cx="3593160" cy="2932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C0CEB6-1345-4A70-8079-235AB3F60C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1920" y="2988360"/>
                <a:ext cx="3611880" cy="295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D486653-CDA7-4257-A2AC-619FABB93695}"/>
                  </a:ext>
                </a:extLst>
              </p14:cNvPr>
              <p14:cNvContentPartPr/>
              <p14:nvPr/>
            </p14:nvContentPartPr>
            <p14:xfrm>
              <a:off x="1104480" y="2504160"/>
              <a:ext cx="5676840" cy="1910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D486653-CDA7-4257-A2AC-619FABB936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95120" y="2494800"/>
                <a:ext cx="5695560" cy="192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065ABB-B4D5-4A97-8CCF-BA7502093FF0}"/>
                  </a:ext>
                </a:extLst>
              </p14:cNvPr>
              <p14:cNvContentPartPr/>
              <p14:nvPr/>
            </p14:nvContentPartPr>
            <p14:xfrm>
              <a:off x="1767600" y="4986720"/>
              <a:ext cx="4694400" cy="530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065ABB-B4D5-4A97-8CCF-BA7502093F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8240" y="4977360"/>
                <a:ext cx="4713120" cy="5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4C051D-6AE6-4353-A525-23FD84A0A8A1}"/>
                  </a:ext>
                </a:extLst>
              </p14:cNvPr>
              <p14:cNvContentPartPr/>
              <p14:nvPr/>
            </p14:nvContentPartPr>
            <p14:xfrm>
              <a:off x="194040" y="1492920"/>
              <a:ext cx="7274160" cy="431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4C051D-6AE6-4353-A525-23FD84A0A8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680" y="1483560"/>
                <a:ext cx="7292880" cy="433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3A97DD-611F-485D-8876-91178AF2EB57}"/>
                  </a:ext>
                </a:extLst>
              </p14:cNvPr>
              <p14:cNvContentPartPr/>
              <p14:nvPr/>
            </p14:nvContentPartPr>
            <p14:xfrm>
              <a:off x="6375600" y="2159280"/>
              <a:ext cx="810720" cy="3204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3A97DD-611F-485D-8876-91178AF2EB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6240" y="2149920"/>
                <a:ext cx="829440" cy="322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19ED03-E184-49DA-8807-069BB4E316A6}"/>
                  </a:ext>
                </a:extLst>
              </p14:cNvPr>
              <p14:cNvContentPartPr/>
              <p14:nvPr/>
            </p14:nvContentPartPr>
            <p14:xfrm>
              <a:off x="783720" y="5930640"/>
              <a:ext cx="7106400" cy="544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19ED03-E184-49DA-8807-069BB4E316A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4360" y="5921280"/>
                <a:ext cx="7125120" cy="5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381474-7F82-4E33-BEF7-FCA9E68A661F}"/>
                  </a:ext>
                </a:extLst>
              </p14:cNvPr>
              <p14:cNvContentPartPr/>
              <p14:nvPr/>
            </p14:nvContentPartPr>
            <p14:xfrm>
              <a:off x="6041520" y="2811240"/>
              <a:ext cx="1105560" cy="640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381474-7F82-4E33-BEF7-FCA9E68A661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2160" y="2801880"/>
                <a:ext cx="1124280" cy="65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134FCE-5C41-422D-84A6-FE85F546082E}"/>
                  </a:ext>
                </a:extLst>
              </p14:cNvPr>
              <p14:cNvContentPartPr/>
              <p14:nvPr/>
            </p14:nvContentPartPr>
            <p14:xfrm>
              <a:off x="19080" y="881280"/>
              <a:ext cx="8119440" cy="4765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134FCE-5C41-422D-84A6-FE85F54608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20" y="871920"/>
                <a:ext cx="8138160" cy="478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3CD26E-B20A-4113-B8E7-27A483926132}"/>
                  </a:ext>
                </a:extLst>
              </p14:cNvPr>
              <p14:cNvContentPartPr/>
              <p14:nvPr/>
            </p14:nvContentPartPr>
            <p14:xfrm>
              <a:off x="2670480" y="908640"/>
              <a:ext cx="5970600" cy="654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3CD26E-B20A-4113-B8E7-27A4839261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1120" y="899280"/>
                <a:ext cx="5989320" cy="67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BF93F73-EB19-4202-83CB-FC798E789712}"/>
                  </a:ext>
                </a:extLst>
              </p14:cNvPr>
              <p14:cNvContentPartPr/>
              <p14:nvPr/>
            </p14:nvContentPartPr>
            <p14:xfrm>
              <a:off x="8106120" y="1393200"/>
              <a:ext cx="410760" cy="443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BF93F73-EB19-4202-83CB-FC798E78971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760" y="1383840"/>
                <a:ext cx="429480" cy="46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F8D25C-5B83-416A-8FD5-E95296080833}"/>
                  </a:ext>
                </a:extLst>
              </p14:cNvPr>
              <p14:cNvContentPartPr/>
              <p14:nvPr/>
            </p14:nvContentPartPr>
            <p14:xfrm>
              <a:off x="3436560" y="1312200"/>
              <a:ext cx="2976840" cy="101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F8D25C-5B83-416A-8FD5-E952960808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200" y="1302840"/>
                <a:ext cx="2995560" cy="10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F79AF8-3767-4A23-8432-7638DEAD6399}"/>
                  </a:ext>
                </a:extLst>
              </p14:cNvPr>
              <p14:cNvContentPartPr/>
              <p14:nvPr/>
            </p14:nvContentPartPr>
            <p14:xfrm>
              <a:off x="819720" y="741240"/>
              <a:ext cx="7989840" cy="5889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F79AF8-3767-4A23-8432-7638DEAD63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0360" y="731880"/>
                <a:ext cx="8008560" cy="590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15C96C-AFCD-4D91-ACCC-9950FBE02B15}"/>
                  </a:ext>
                </a:extLst>
              </p14:cNvPr>
              <p14:cNvContentPartPr/>
              <p14:nvPr/>
            </p14:nvContentPartPr>
            <p14:xfrm>
              <a:off x="147600" y="3350160"/>
              <a:ext cx="8307000" cy="3303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15C96C-AFCD-4D91-ACCC-9950FBE02B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240" y="3340800"/>
                <a:ext cx="8325720" cy="332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BA597F-D419-48AD-ABD1-B6DD170DEC39}"/>
                  </a:ext>
                </a:extLst>
              </p14:cNvPr>
              <p14:cNvContentPartPr/>
              <p14:nvPr/>
            </p14:nvContentPartPr>
            <p14:xfrm>
              <a:off x="1841400" y="1956600"/>
              <a:ext cx="7139880" cy="2669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BA597F-D419-48AD-ABD1-B6DD170DEC3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32040" y="1947240"/>
                <a:ext cx="7158600" cy="268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4D0D71-3145-4F6E-8587-08E076F0777E}"/>
                  </a:ext>
                </a:extLst>
              </p14:cNvPr>
              <p14:cNvContentPartPr/>
              <p14:nvPr/>
            </p14:nvContentPartPr>
            <p14:xfrm>
              <a:off x="1307880" y="1205280"/>
              <a:ext cx="4035240" cy="4998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4D0D71-3145-4F6E-8587-08E076F077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8520" y="1195920"/>
                <a:ext cx="4053960" cy="501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18EDD3-AEA2-4E9C-8845-0F0DB7F87D6E}"/>
                  </a:ext>
                </a:extLst>
              </p14:cNvPr>
              <p14:cNvContentPartPr/>
              <p14:nvPr/>
            </p14:nvContentPartPr>
            <p14:xfrm>
              <a:off x="5293440" y="6316200"/>
              <a:ext cx="2774880" cy="189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18EDD3-AEA2-4E9C-8845-0F0DB7F87D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84080" y="6306840"/>
                <a:ext cx="2793600" cy="20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2792BA1-4901-4B13-9C5C-CA7D74F90F49}"/>
                  </a:ext>
                </a:extLst>
              </p14:cNvPr>
              <p14:cNvContentPartPr/>
              <p14:nvPr/>
            </p14:nvContentPartPr>
            <p14:xfrm>
              <a:off x="1050840" y="2516040"/>
              <a:ext cx="7701840" cy="3479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2792BA1-4901-4B13-9C5C-CA7D74F90F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1480" y="2506680"/>
                <a:ext cx="7720560" cy="349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76E8E4-6853-409A-BB05-5AABCE7F6970}"/>
                  </a:ext>
                </a:extLst>
              </p14:cNvPr>
              <p14:cNvContentPartPr/>
              <p14:nvPr/>
            </p14:nvContentPartPr>
            <p14:xfrm>
              <a:off x="1306080" y="155880"/>
              <a:ext cx="4646160" cy="4704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76E8E4-6853-409A-BB05-5AABCE7F69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6720" y="146520"/>
                <a:ext cx="4664880" cy="47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2029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CSE 455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270</cp:revision>
  <dcterms:created xsi:type="dcterms:W3CDTF">2013-01-06T19:09:38Z</dcterms:created>
  <dcterms:modified xsi:type="dcterms:W3CDTF">2024-01-23T18:54:32Z</dcterms:modified>
</cp:coreProperties>
</file>