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8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wmf"/><Relationship Id="rId5" Type="http://schemas.openxmlformats.org/officeDocument/2006/relationships/image" Target="../media/image9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>
                <a:cs typeface="Arial Rounded MT Bold"/>
              </a:rPr>
              <a:t/>
            </a:r>
            <a:br>
              <a:rPr lang="en-US">
                <a:cs typeface="Arial Rounded MT Bold"/>
              </a:rPr>
            </a:br>
            <a:r>
              <a:rPr lang="en-US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1860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CSE 455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269</cp:revision>
  <dcterms:created xsi:type="dcterms:W3CDTF">2013-01-06T19:09:38Z</dcterms:created>
  <dcterms:modified xsi:type="dcterms:W3CDTF">2024-01-16T20:07:31Z</dcterms:modified>
</cp:coreProperties>
</file>