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5.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6.xml" ContentType="application/inkml+xml"/>
  <Override PartName="/ppt/notesSlides/notesSlide19.xml" ContentType="application/vnd.openxmlformats-officedocument.presentationml.notesSlide+xml"/>
  <Override PartName="/ppt/ink/ink7.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8.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0.xml" ContentType="application/inkml+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11.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12.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13.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4.xml" ContentType="application/vnd.openxmlformats-officedocument.presentationml.tags+xml"/>
  <Override PartName="/ppt/ink/ink14.xml" ContentType="application/inkml+xml"/>
  <Override PartName="/ppt/tags/tag5.xml" ContentType="application/vnd.openxmlformats-officedocument.presentationml.tags+xml"/>
  <Override PartName="/ppt/ink/ink15.xml" ContentType="application/inkml+xml"/>
  <Override PartName="/ppt/tags/tag6.xml" ContentType="application/vnd.openxmlformats-officedocument.presentationml.tags+xml"/>
  <Override PartName="/ppt/tags/tag7.xml" ContentType="application/vnd.openxmlformats-officedocument.presentationml.tags+xml"/>
  <Override PartName="/ppt/ink/ink16.xml" ContentType="application/inkml+xml"/>
  <Override PartName="/ppt/ink/ink17.xml" ContentType="application/inkml+xml"/>
  <Override PartName="/ppt/notesSlides/notesSlide80.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sldIdLst>
    <p:sldId id="256" r:id="rId2"/>
    <p:sldId id="265" r:id="rId3"/>
    <p:sldId id="266" r:id="rId4"/>
    <p:sldId id="268" r:id="rId5"/>
    <p:sldId id="269" r:id="rId6"/>
    <p:sldId id="270" r:id="rId7"/>
    <p:sldId id="271" r:id="rId8"/>
    <p:sldId id="272" r:id="rId9"/>
    <p:sldId id="273" r:id="rId10"/>
    <p:sldId id="274" r:id="rId11"/>
    <p:sldId id="276" r:id="rId12"/>
    <p:sldId id="277" r:id="rId13"/>
    <p:sldId id="278" r:id="rId14"/>
    <p:sldId id="279" r:id="rId15"/>
    <p:sldId id="280" r:id="rId16"/>
    <p:sldId id="281" r:id="rId17"/>
    <p:sldId id="282" r:id="rId18"/>
    <p:sldId id="283" r:id="rId19"/>
    <p:sldId id="284"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66" r:id="rId35"/>
    <p:sldId id="367" r:id="rId36"/>
    <p:sldId id="368"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6" r:id="rId92"/>
    <p:sldId id="354" r:id="rId93"/>
    <p:sldId id="355" r:id="rId94"/>
    <p:sldId id="357" r:id="rId95"/>
    <p:sldId id="358" r:id="rId96"/>
    <p:sldId id="360" r:id="rId97"/>
    <p:sldId id="361"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73" d="100"/>
          <a:sy n="73" d="100"/>
        </p:scale>
        <p:origin x="704" y="5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01:30.962"/>
    </inkml:context>
    <inkml:brush xml:id="br0">
      <inkml:brushProperty name="width" value="0.05292" units="cm"/>
      <inkml:brushProperty name="height" value="0.05292" units="cm"/>
      <inkml:brushProperty name="color" value="#FF0000"/>
    </inkml:brush>
  </inkml:definitions>
  <inkml:trace contextRef="#ctx0" brushRef="#br0">19100 9146 71 0,'0'0'5'0,"-4"0"2"0,0 0-7 0,4-2 19 16,0 4-17-16,7-2-1 0,-9 1-1 0,2-1 1 0,0 3-1 0,3-1 1 16,2 3 4-16,-5-5 3 0,0 1 5 0,0 2 7 15,3-1-1-15,0-1 0 0,0-1 9 0,-3 0 2 0,0 0 0 16,0 2-3-16,2 0 2 0,6 1-1 0,-7-3-1 16,4 0 3-16,3 0-3 0,3 0-2 0,-5 0 1 15,4 0 0-15,1-2 0 0,0-1-4 0,3 0 2 0,-3 1-2 16,2 1 0-16,-1-1 3 0,4 4-4 0,1-4-1 15,2-3 3-15,-2 5 0 0,4 0-8 0,-2 0 5 16,3 0-5 0,-3 0-6-16,1-1 4 0,4 1-1 0,-4 1-7 0,1-1 1 15,-1 0 2-15,-3-1-3 0,2 1 3 0,2 0 4 16,-1 0-3-16,-11-2 4 0,12 1 1 0,1 1 0 16,-8-2 2-16,3 2 0 0,5-1 0 0,-6-1-2 15,-2 2 3-15,12 2-2 0,-12-2-2 0,3 0 0 16,3 1-3-16,2 1 3 0,-4 1-2 0,4 0-3 15,3-1 3-15,-6 2-3 0,9 4-1 0,-9-2-1 0,3-1 0 0,-3 8-2 16,1-4 1-16,-2 2-1 0,2 0-1 16,-6 2 1-16,2-4-1 0,6 7 2 0,-9-2-2 0,1-4 4 15,0 4 1-15,-2-2-3 0,3 9 4 0,-4-6-4 16,1 4 2-16,-7 0 1 0,3 3-1 0,0 0-1 16,-5 2 1-16,2-1 0 0,-5 1 0 0,0 0-2 15,0 2-1-15,4 1 0 16,-1-2 1-16,-3 2-1 0,0 3-1 0,-3 0 0 15,0-3-2-15,3 4 3 0,-3-1-2 0,1 3-1 16,-2-3 0-16,-1 4 0 0,0-2-1 0,-1 1 1 16,1 3 0-16,-3-4-1 0,2 4 1 0,-7-2 0 15,2 1-1-15,-1-4 3 0,1 4-1 0,3-4-1 16,-5-1-1-16,-2 2 0 0,4-4 0 0,-5 2-1 16,3-3-1-16,-2 1 1 0,1-4-2 0,-1 2-1 0,0 0 4 0,-4-3-2 15,3 2 0-15,-1-1 2 0,-4 1 0 0,4-3-1 16,-5 2 1-16,-3-4 4 0,3-3-3 0,3 5 2 15,-2-1 1-15,3 1 0 0,-4-6-3 0,6 4 5 0,-3 1-2 0,3-3-2 16,2 3 1-16,0-5 0 0,-7 1 1 16,3-3-2-16,-3 0 2 0,2 0-3 0,-1-1 2 0,6-2 2 15,-7 2 1 1,2-2-3-16,5-2 4 0,0 0 0 0,-3-1-1 16,-1 0 4-16,4 0-2 0,-5-2 1 0,2 1 1 15,1-4-2-15,-3 5 2 0,2-4 0 0,1 3 0 0,-6-3 0 16,7-1 0-16,-6 2-4 0,2 0 3 0,-1-2-3 15,1 2-2-15,-6 0-1 0,3-1 0 0,5 1-2 16,-7 0 0-16,5 1-1 0,2 0-5 0,-5 1 1 16,1 0-3-16,-1 1-42 0,-3 2-35 0,0-2-31 0,-2 1-59 0,-11-7 5 15,2-2-72-15</inkml:trace>
  <inkml:trace contextRef="#ctx0" brushRef="#br0" timeOffset="1415.54">16068 5157 373 0,'0'-13'41'0,"0"2"-40"0,0 2 12 16,0-2 25-16,0 3-21 0,1-2-18 0,4 6 0 15,0-1-1-15,-4 2 1 0,1 1 1 0,-1 1 10 16,-1 1 5-16,0 1-1 0,-1 1 11 0,-1 4 10 16,-4 0-2-16,0 1 10 0,-2-1 5 0,0 3-3 15,-3 1 0-15,0 2 0 0,-2-1-4 0,-1-3-6 16,0 6-8-16,-2-1 1 0,0 7-10 0,2-4-3 15,-1 3-1-15,0 0-2 0,1 1-2 0,2 5 0 16,-4-6-3-16,3 3 4 0,1 2-2 0,1-2-4 16,0 3 0-16,0-1 0 0,0 1-3 0,4 2-1 0,0 1-1 0,3 0-2 15,-3-1 0-15,3 0 2 0,3-1-2 0,-7 1 2 16,8 0 0-16,-3 1-3 0,1 2 2 0,1-3 0 16,-1 1-2-16,-3 1-2 0,5-3 1 0,5 1-5 15,0-2 1-15,3-3-6 0,-2-1 0 0,5-1-3 16,2-1-4-16,-1-8-3 0,2 2 2 0,-1-6-1 15,0 3-1-15,-1-7 10 16,1 2-2-16,-1-4 3 0,2-1 8 0,1 0 2 16,-1 0 1-16,0 0 2 0,-2-6 0 0,4 1-1 15,-5-4 2-15,5 1-1 0,-3 2 1 0,-1-4 0 0,1 1-1 0,1-2-1 0,-2 1 0 0,3 1 1 16,-3-2-2-16,1-2 1 0,-1 1 0 0,4 2-1 16,-5-5 2-16,2 0-1 0,-7-2-1 0,2 1-1 15,-2 2 2-15,2 0 1 16,0 0-1-16,-3-2 2 0,2 4-1 15,-5-4 0-15,0 2 2 0,1 1 1 0,-3-1 0 0,0-3 1 0,1 1-1 16,-4-1-1-16,3-2 1 0,0 1 0 0,0 0-1 16,0-3-1-16,0 2-1 0,-1-1 1 0,-3 1-1 0,1-1 3 15,-5 1 0-15,-1-2 1 0,7 1 5 0,-9 1-1 16,7-3 3-16,-3 3-1 0,4 2 1 0,-5 1-1 16,4-5-2-16,4 9-1 0,-5 1-2 0,-3-3 0 0,3 3-2 0,-4 0 1 15,1 0-2-15,3 0 0 0,-4 3 1 0,4-2-2 16,-4-4 0-16,4 6 4 0,-4-3-1 15,4 0 0-15,-3 2 4 0,3-1-1 0,-3 1-1 0,-1-2 1 16,3 2-2-16,-4-1-3 0,6 2-2 0,-4 2-4 16,3 0-5-16,-4-2-17 0,5 3-7 0,-3 0-4 15,3 2-21-15,-2-1-44 16,1 0-19-16,1 3 34 0,-3-2 87 0,3-2-77 16</inkml:trace>
  <inkml:trace contextRef="#ctx0" brushRef="#br0" timeOffset="2167.34">16643 5348 289 0,'-8'-9'98'0,"4"0"-15"0,2 1 2 16,-4 0-8-16,1-2-20 0,4 4-42 0,-3-3 0 16,0 4 2-16,2-4-2 0,1 1-3 0,-1-2 4 0,-1 4 4 15,-2 0 2-15,2-2-2 0,1 3 4 16,-1 4-2-16,-1-1-1 0,0-1 1 0,3 3-4 16,-2 1-5-16,-2 1-1 0,3-2 3 0,-1 2-6 0,3-1 3 0,-3-1 3 15,0 3-7-15,0 4 5 0,1-4 1 0,1 6 1 0,-2 5-1 16,-2-4-1-16,2 1 1 0,-1 1-3 0,-2 4 2 15,1-2-2-15,4 5-5 0,-2 0-1 0,-4 0 3 16,4 4-7-16,-3 3 0 0,4 2-2 0,-1 0 0 16,3 2-2-16,-1-3 2 0,1 0 1 0,1-1-2 15,-1 1 1-15,0-2 1 16,2 0 0-16,1 1 0 0,2-3 0 0,-2-1-2 16,2-1 0-16,-1 1 2 0,1-3-2 0,4 3-2 15,-2-7-1-15,1-1 1 0,1 1-2 0,1-3 0 16,1 1-2-16,0-5-2 0,1-1 1 0,2-3 3 15,0 0-1-15,1-1 0 0,0-3 2 0,1 5 2 16,-2-3 2-16,-1-2 2 0,1-2 1 0,-1 1-3 16,2-6 3-16,-1 4-1 0,5 2-1 0,-6-12 1 0,3 5-2 0,-1 3-2 15,3-2 2-15,-3-1 0 0,1 0 1 0,5 0-2 16,-6-3 1-16,-1 3 0 0,1-4 1 0,5-1 0 16,-6 0 1-16,8 1 3 0,-4-2-3 0,-3-1 2 15,4 1 0-15,-2-1 2 0,-1-1-2 0,-2-1 2 16,2 1-1-16,-10 0 0 0,5-1 2 0,-4-1-3 15,1 1 1-15,1 1-3 16,-3 1 2-16,1-3-1 0,-4 1-2 0,1 1-3 16,1-1-2-16,-2 0-1 0,-1-1-4 0,-1 3-7 15,-1-4-4-15,2 2 2 0,-2-1-9 0,-2-2-12 16,2 4-7-16,-3-3-9 0,3 7-13 0,-1-6-61 0,1 3 96 16,0 0-39-16,1 0 73 0</inkml:trace>
  <inkml:trace contextRef="#ctx0" brushRef="#br0" timeOffset="2552.75">17820 5207 1232 0,'3'-2'32'0,"3"1"-50"0,-1 1 3 0,3 0-32 16,0 0-6-16,3 1 6 0,0 3-45 0,0 3 41 16,-3 1 0-16,-2 5-6 0,0-5 48 0,-1 0 15 15,-3-1 11-15,-2 4 5 0,-2-1 15 0,0-5-10 16,-2 4 2-16,2-1 2 0,-1 0-11 0,1 4-8 16,-2-2-2-16,1 2-4 0,3 4-6 0,0 3 2 15,-4-3-2-15,4-1 0 0,0 7 1 0,0-1 0 16,-1 1 2-16,-1 0-2 0,1-2 1 0,-2 1-2 15,1 4 0-15,2 0 0 0,-2 0-1 0,1 0 1 16,1 4-3-16,-2-1-2 0,-4 0 1 0,3 4-6 16,1-1 2-16,-1 1 2 0,-3-2-7 0,-1 1 2 0,-2-4 1 0,6 0-4 15,-5-2 3-15,2-3-12 0,-2-2-1 0,-5-4 1 16,10 3-17-16,-2-5-4 0,1 0-26 16,-1-4 13-16,3-1-18 0,-4-1 2 0,1-5-19 0,5 3 24 15,-7-7 68-15,-4-6-46 0</inkml:trace>
  <inkml:trace contextRef="#ctx0" brushRef="#br0" timeOffset="3007.23">17543 5075 745 0,'-3'1'-29'0,"1"4"-45"0,2 0 9 0,-6 1-16 16,1 4 12-1,4-1-12-15,-1 4-3 0,1-2 21 0,-6-2 70 16,4-1-22-16,0 1 53 0,3 1 13 0,0-4 4 15,0 0 6-15,0-1 7 0,2 1-10 0,1-1-3 0,1 0 1 16,4 0-15-16,0-4-9 0,-5-1-4 0,0 0 0 16,8 0-13-16,-1-1-5 0,1-1 0 0,-2-3-3 15,6 2-5-15,3-2-2 0,4 1-2 0,0-1 2 16,2-3-3-16,3 2 1 0,3-2 0 0,0 3 0 0,-4-4 2 0,7 2 2 16,-3 1-2-16,5-2-1 0,-5 4 1 0,-2-1 0 15,5 0-1-15,-1 0-1 0,-1 4-2 0,-1 1 1 16,-3 0 0-16,-1 0 0 0,-2 3 2 0,0 2-7 15,-2 1 0-15,-5 0-3 0,-5-1-5 0,3 4-6 16,-4-1-4-16,0 3-4 0,-4-1-8 0,1 2-23 16,-8-4-12-16,4 3 3 0,-4 0-31 0,-2-1 1 0,2 4-15 0</inkml:trace>
  <inkml:trace contextRef="#ctx0" brushRef="#br0" timeOffset="3808.61">18666 4977 1338 0,'-1'-3'-18'0,"1"3"-32"15,1 0 0-15,2 3-16 0,4 0-3 0,-4 2-3 16,5 3-11-16,-4 3 41 0,-1 0 9 0,2 3 4 0,-2 0 49 16,-1 2 12-16,-2 1 4 0,0 2-1 15,0 0 12-15,-3 0-17 0,-2 3-1 0,2 2 1 16,0-1-20-16,-4 4-1 0,3-3-5 0,-4 2 0 0,2 1-4 0,-2 1 2 16,1 1 1-1,-2-1-1-15,4 0 2 0,-3 2-2 0,2 0-2 16,-2 0 3-16,-1-2-3 0,4 2 1 0,-4 2 0 15,4-3 0-15,-4 0 1 0,1-1-2 0,3 0 1 0,3 2 0 16,-6 2-1-16,7-7 1 0,-1 3-1 16,1 1-2-16,-2-3 2 0,1 3 1 0,-1-3 0 0,0-2-1 15,3-4 0-15,-3 1-1 0,-1-7 1 0,4 3 0 16,0-3-1-16,-3-7 3 0,0-1 1 0,3 2 2 0,2-3 3 0,-1-1 1 16,2 1 2-16,1-5 1 0,-4-2 1 0,1-1 0 15,-1-1 2-15,2-6-1 0,-1-1 2 0,6 0-5 16,-4-3 0-16,-2-3 3 0,7-2-4 0,-5 0 2 15,2-5-4-15,1 1 1 0,-1-1 2 0,3-6-5 16,-5 0 1-16,2 1 0 0,3 0-3 0,-4-1-2 16,4-1 0-16,0-2 1 0,-2 0 0 0,4-2-3 0,-2 1 0 0,1-3-2 15,2 1 0-15,2-3 0 0,-1-2 1 0,1 3-2 16,0-1 2-16,1 3-2 0,3-2-1 0,-1 0 3 16,-1 2-2-16,0 3 0 0,-1 5 1 0,1-1-3 15,3 3 4-15,-4 2-2 0,2 4 2 0,1 2-3 16,-1 3 1-16,-1 4 1 0,3 1-1 15,2 1-2-15,-6 4 0 0,0-1-1 16,-1 4-1-16,-2 2 3 0,5 2-3 0,-4 1 0 16,-1 3-1-16,-4 2 1 0,2 1 0 0,4 2 1 15,-7 2 2-15,0 3 0 0,1 0 1 0,-7 2 1 16,-4 1-1-16,11 0 3 0,-7 5 0 0,1-4 1 0,-1 4 0 16,-1-4 0-16,-9 4 2 0,9-4-1 0,-7-1 0 15,-2 3 2-15,1-1-2 0,-7-1 2 0,7-3 0 16,-4 2 0-16,2 0 4 0,-3-3-1 0,1 1 1 0,-1-1 1 0,-5-4 0 15,2 1 2-15,1-4 1 0,-6 2-4 0,0-4 3 16,3-1-2-16,-6 0-2 0,3-1 1 0,2 0-4 0,-4-5 0 16,1 3-2-16,-2-3-2 0,-1 0-4 0,3-2-9 15,1-1-4-15,1-3 4 0,-2 1-15 0,2-1-27 16,4-2-14-16,0-1 1 0,-1 1-32 0,10-2-55 16,-3-1 6-16,4-3 16 15,3-3 134-15,4-4-105 0</inkml:trace>
  <inkml:trace contextRef="#ctx0" brushRef="#br0" timeOffset="4372.6">19489 5251 1528 0,'0'-5'-169'0,"0"5"-17"0,0 0-5 0,0 2 78 16,0-2-48-16,0 6 120 0,-5-4-15 0,5 6-27 16,-8-5 143-16,2 1-16 0,-3 0 21 0,2 2-2 15,-1 0-12-15,-3 2-17 0,5 5-5 0,-3-6-5 16,-1 6-17-16,7 1 0 0,-5-1-2 0,2 4 2 15,-2 0-1-15,3-1 2 0,-1 0 2 0,1 0-2 16,2-1 5-16,-3-1 3 0,3 8-2 0,0-6 2 0,1 0 2 0,-1 4-4 16,1-1-1-16,1 0 2 0,1 0-5 0,1 1-6 15,1 1 1-15,3-1-2 0,-2 2-4 0,1 2 1 16,4-2 0-16,0 0-3 0,2 3 3 0,1 2-1 16,1-2-1-16,2-3 3 0,4 0-1 0,-3-8 0 0,1 2 0 15,5-2 0-15,-3-3 0 0,6-3 3 0,1-2-1 16,2 2 2-16,1-5 0 0,2 2 0 0,-2-3-1 0,2-4 4 0,-1-1-2 15,1-3 6-15,-4-2-1 0,-1-6-1 16,2 1 6-16,3 2 0 0,-2-5 3 0,-6 1-4 0,4-1 2 0,-3 0-2 16,-6-3 2-16,2 3-2 0,-4-4-1 0,-3 0-1 15,-2 1-2-15,-4-2 0 0,3 1-3 0,-4-2-3 16,0-2-1-16,-2 1-1 0,-3 1-3 0,0 0 1 16,0-2-2-1,-6 0 2-15,1-2 0 0,0 4-7 0,-3-4 2 0,-1 8 2 16,1-4-7-16,0 3-9 0,-3 1 7 0,5 1-19 15,-2 3-1-15,3 0-29 0,-1 0 17 0,3 3-23 16,0 1-18-16,-2 2-3 0,3-1-44 0,2 1 21 16,2-1-28-16,3 4 5 0,-1-5-19 0</inkml:trace>
  <inkml:trace contextRef="#ctx0" brushRef="#br0" timeOffset="4758.18">20969 5119 1377 0,'-3'-2'43'16,"-3"2"-41"-16,6 5-128 0,0 1 16 0,-4 4 3 15,4 5-78-15,0 4 106 0,-1-1 6 0,1 2-19 16,0 5 124-16,-6-4 9 0,2-2 27 0,1 1 7 0,-6-1 10 0,4-2-18 16,4 4-11-16,-1-4 0 0,-3 0-21 0,5 2-13 15,-3 5-7-15,2-4 2 0,1 1-15 0,0 2 1 16,-2 1-2-16,-4 1 0 0,3-1 2 0,-1-1-4 16,6 1 2-16,0-2-1 0,-2 0-2 0,0-3 2 15,0 1 0-15,1-3-1 0,2 1 2 0,0-3 1 0,-6 0 0 16,6 0 0-16,-1-1-1 0,1 4-4 0,-3-4-5 0,0-1 1 15,0 1-7-15,0-2-10 0,0-2-3 0,-8-2 0 0,4-2-11 0,-1 0-10 16,0 0-13-16,4 2 8 0,-4-6-15 0,-1 1-101 16,2-3 170-16,-5-2-102 0,4-1 101 0</inkml:trace>
  <inkml:trace contextRef="#ctx0" brushRef="#br0" timeOffset="5159.3">20267 5142 333 0,'-4'-7'30'0,"-4"0"-29"0,5 4-14 16,-7-3 44-16,7 3-44 0,-2-4-29 0,-1 4 24 15,5-1 9-15,1 0-5 0,0 1 30 0,0-1 5 16,0-1 2-16,-2-1 8 0,7 2 2 0,-4 0-3 16,2-3-3-16,4 3-5 15,1-1-2-15,-1-1-4 0,4-1-4 0,5 3 1 16,-3-4-6-16,4 1 4 0,4 1 2 0,-6 0 0 16,3 0 6-16,-4-1 14 0,11 1 3 0,-2 1 1 15,0 2 14-15,0-2-9 0,-1 4 1 0,5-1 1 16,0 1-11-16,6 1-10 0,-8 1-6 0,2 2 2 15,-1 1-12-15,4 0-2 0,3 1 0 0,5 4-5 16,0-1-1-16,1 2 1 0,-1-1 0 0,3 1 0 0,-7 1 0 0,6-2-1 16,-3 1 0-16,1-1 2 0,-6 0-1 0,1 2 1 15,-4-3-3-15,-3 0-4 0,7 0-1 0,-11-2-51 16,-2 1-41-16,-6-4 46 0,2 0 54 0,-5-5-55 16</inkml:trace>
</inkml:ink>
</file>

<file path=ppt/ink/ink10.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15:30.209"/>
    </inkml:context>
    <inkml:brush xml:id="br0">
      <inkml:brushProperty name="width" value="0.05292" units="cm"/>
      <inkml:brushProperty name="height" value="0.05292" units="cm"/>
      <inkml:brushProperty name="color" value="#FF0000"/>
    </inkml:brush>
  </inkml:definitions>
  <inkml:trace contextRef="#ctx0" brushRef="#br0">1912 7670 348 0,'-8'2'26'0,"5"1"-4"15,2-2-25-15,-6 1 47 0,4 0-39 0,3-1-5 0,0 1 3 16,0 1-2-16,0-2-3 0,0 1 2 0,-1 0 0 15,1 1 4-15,-2-3 3 0,-1 1 15 0,1-1 2 16,-1 0-2-16,2 0 15 0,-1 0 2 0,-3 0 3 0,4-1 3 31,-1-1-1-31,-1 1-9 0,3 1-1 0,0 0 1 0,0 0-11 16,0 0-4-16,0 0-6 0,0 0 2 0,0-2-7 16,0 2-1-16,0 0 0 0,0 0-1 0,0 0 0 0,0-3-3 15,3 3 5-15,0 0-2 0,2 1 1 0,-2 1 2 16,2 0-2-16,1-2-2 0,1 1 4 0,0 1-2 15,1-1-3-15,-1 2 3 0,2-1-2 0,2 1-3 16,-5-1 4-16,4-1-2 0,1-1 1 0,-5 3-2 0,7-1 2 0,-1-2-3 16,1 0 0-16,1 0 2 0,3-2-2 0,-4-1 0 15,1 2 0-15,0-2 2 0,5-1-2 0,-2 1 1 32,-1 0 0-32,0 0-1 0,3 0 3 0,0 0-4 0,4 0 0 0,-2 1 2 15,-6 0-1-15,4-1 1 0,0 2 0 0,-3-2 4 16,6 1-3-16,-5-1 0 0,5 0 2 0,-3 0-4 15,5-2 4-15,-1 2-2 0,2 0-3 0,2-2 0 16,-2 0-1-16,0 0 1 0,1 2-1 0,0-1 0 16,1-1-1-16,-2 0 3 0,0 0-1 0,1 2 2 15,-6 0 0-15,1 2-2 0,-1-3 4 0,-3 4-2 16,2-3-1-16,0 3 3 0,-2-1-2 0,2 1 4 16,0-4-1-16,0 3-1 0,0-1 4 0,6 1 1 15,-3-1-2-15,2-1 1 0,1 0-1 0,2 0-4 0,-1 0 0 16,1-1 0-16,0 1-3 0,-2 2 0 0,0-2 0 15,-1-1 0-15,1 3 1 0,0-1-2 0,-1 2 1 0,1 0-1 16,-6 0 0-16,3 0 0 0,1 2 3 0,-4 3-3 0,0-4 3 16,6 4-1-16,-6-2 0 0,-5 2 1 15,8-1 0-15,-9 3 0 0,1-3-1 0,3 3 0 16,4-2 3-16,-17 1-5 16,14-1 3-16,-1 1-2 0,-3-1 0 0,7 1 1 0,2-1 1 15,-5 1-3-15,4-1 3 0,0-1-1 0,-2 1-1 16,1 0 0-16,-1-1-1 0,2 1 0 0,-5-2 0 15,4 0-1-15,-4 1 0 0,5 0 1 0,-1-1 3 0,-4 1-2 16,2 0 1-16,1-1 0 0,-3 1 0 0,4-1 3 16,-2-2-1-16,0-1 0 0,0 3-1 0,-1-3 1 15,-3 0 1-15,0 0 0 0,1 2 0 0,4-2-3 0,-7 0 0 0,7 2 2 16,-4-1-2-16,3 1 1 0,3-1 0 0,0 1 0 16,-6 3-2-16,0-2 2 0,7 0-1 0,-7 2-1 15,4-1 2-15,2 1-3 0,-4 0 0 0,4 1-1 16,4-1 0-16,-5-2 2 0,1 0-2 0,2 0 2 15,1 2 1-15,-3-2-2 0,-2 2 4 0,4-2-4 16,-2-1 1-16,-2 2 2 0,2 1-3 0,2 1 1 0,-1-1-2 0,1 1 1 31,-5-3 1-31,5 4-1 0,4 1-1 0,-3-2 4 0,-3-3 0 0,3 2-4 16,5-2 5-16,-2-2-5 0,4 3 3 0,-2-1 0 0,-4-3-1 16,9 1-2-16,1 2 1 0,-4-1-1 0,-1-2-2 15,-1-2 2-15,3 2-1 0,-1-1 1 0,1-4 0 16,-2 2-4-16,2 0 4 0,0 0 0 15,2 1 0-15,-1 1 0 0,-1-1 0 0,2-1-1 16,3 1 1-16,-4-1 0 0,4 3 0 0,-3 0 2 16,1-1-1-16,2 1-2 0,-1 1 1 0,0 2 0 15,0-1 0-15,-1-1 1 0,-3-1 0 0,7 0-1 16,-4 4 2-16,0-6-2 0,-6-1 1 0,3 0-1 0,3 0 0 16,-3-1 0-16,0 1-1 0,-4-1 1 0,4 0-3 15,1 1 3-15,4-1 0 0,1 4 1 0,-2-4-1 0,-1 1 0 16,5-3 2-16,-2 3-2 0,-1-3 2 0,-2-1 0 0,0 3-2 15,-1-3 1-15,-4 1 1 0,7-2-1 0,-4 2 2 16,4-1-3-16,-8-2 2 0,5 0-2 0,-4-1 0 16,-4-2 0-16,6-1 2 0,-6 0-2 0,1-1 1 0,0-1-1 15,2 0 2-15,-3 0 0 0,-2-3-1 0,3 1-1 16,-4 0 0 0,-4-2-4-16,1-2 0 0,3 1 3 0,-7-2 0 0,2-2-1 15,-2 2 2-15,0-1 2 0,1 1-1 0,-6-3 4 16,1 4 0-16,1-2 3 0,-6-1-1 0,0 5 0 15,1-5 2-15,-4 6-6 0,1-4 1 0,-3-2 3 16,-1-1-7-16,-2 1 1 0,0 5-2 0,0-4 0 16,-2-1 1-16,-4 4 2 0,1-2 0 0,1 1-1 15,-4 1 3-15,-5-2 1 0,0 1 4 0,1 1-5 0,-2-1 3 0,1 4-1 16,-7-2-1-16,2 2 2 0,1 1-3 0,-5-6-1 16,0 5-3-16,3 0 1 0,-1 2-1 0,-4-5-3 15,7 7 0-15,-4-2 0 0,-1-1 0 0,5 6-2 16,-2-4 5-16,-4 5-2 0,-1-4 1 0,2 7-1 15,-6-5 0-15,1 0 3 0,2 0-1 0,-4 0 0 16,4 2-3-16,0 1 0 0,-3 0 1 0,-1 0-1 0,1 2 2 0,0-4-2 16,0 4 3-16,-2 0 0 0,-3-1-3 0,3-1 0 15,-2 4 0-15,1-6 3 0,-5 4-1 0,3 3-2 16,0-5 3-16,-4 5-2 0,4 0 2 0,3 0 0 16,-1-2-1-16,-7-1-1 0,5 1-1 0,-1 3 0 15,2 1 0-15,-2-2 3 0,-4 1 0 0,-2-3-2 16,6 7 2-16,1-2-3 15,-5 1 3-15,3 1 0 0,2 1-1 0,-7 3-2 16,8-4 3-16,-4 4-1 0,1-3 0 0,-1 4-1 0,-2-3-3 16,-1-2 2-16,1 3-4 0,5-2 6 0,-3 5-5 0,-2-5 3 0,4 0 1 0,1 2-3 15,3 1 2-15,-2 0 2 0,2 1-3 16,-1-1 2-16,0-3-3 0,2 0-1 0,-2 0 4 0,-1-1 6 16,4 0-3-16,0-2 0 0,-7 1 2 15,4 1-2-15,4-4 5 0,-3 5-6 0,-1-3 0 0,9 3 1 16,-8-3 1-16,4 4 0 0,8-6 2 0,-6 2-3 15,0 2 1-15,7-4 1 0,-2 4-2 0,-1-2 0 16,-1-2 1-16,-1 0-1 0,3 2 2 0,-4 0-3 16,-1-1 0-16,4 1 1 0,-5 0 0 0,-1-2 1 15,1 4-1-15,-1-4-1 0,0-1 3 0,-4 2 0 16,2 1-1-16,0-2 0 16,3-3 0-16,-5 5-1 0,1-3 2 0,-2 3-4 15,1 2 0-15,2-2 1 0,1 0 4 0,2 1-4 16,-5 4 2-16,3-5-2 0,-1 2-2 0,6-2 5 15,-3 0-5-15,-5-2 2 0,3 2-3 16,-4-2 1-16,2 1 2 0,1 1 1 0,-3 0-1 0,1 0 1 16,-3-3 0-16,3 3-1 0,-5 0 0 0,1 0 1 15,1-2-2-15,0 1 1 0,3-3-1 0,-2 4 1 0,4 2 1 0,-2-2-1 16,3-3 1-16,4-2-1 0,-1 5 0 0,-3-6-1 16,1 3 1-16,0-4-2 0,0-1 2 0,2 2-1 15,-1 0 1-15,0-2 0 0,-2 0 1 0,3 3 0 16,-1-2-1-16,0-1 1 0,-2 0 0 0,1 2-1 15,5-2 0-15,-12 3-2 0,8 2 0 0,-3-2-1 16,1 0-1-16,2 2 0 16,-4 2-1-16,-2-2 3 0,3 3-3 0,7 0 0 15,-7 0 3-15,3 0-1 0,-2 0 0 0,0 3 1 16,2-2-2-16,1 2-2 0,-2 1-2 0,-1-3 4 0,2 4-4 16,0-2 2-16,-1 3-2 15,1-1 0-15,0 3 2 0,0-2-1 0,0 4 5 0,1 2-6 0,-1 1 3 0,3-1 1 16,-5 2-1-16,-4 2 2 0,6-2 0 0,-7 2-1 15,7-3 0-15,-5 1 2 0,3 3-1 0,-1-1 0 0,3-4 1 16,1 4-1-16,2-2 2 0,2 5-1 0,-5-3 0 0,0 1 0 16,2-1 1-16,5 0-3 0,-4 3 2 0,6-5-2 15,-3 3 0-15,5-3-1 0,1 2 1 0,5-2 0 16,-1 0-1-16,1 2-1 0,3 0 0 0,2-4 1 16,-2 2-1-16,4 2 2 0,1-2 1 0,0 2-4 15,5 0 3-15,-1 1 2 0,1 0-1 0,3 2 1 0,0 0-2 0,1 0 4 16,1 0-3-16,2 0 3 0,1 1 0 0,-1-1 0 15,3 0 1-15,3 3 0 0,0-2-1 0,-1 2 1 16,4 0 0-16,-6-1-1 0,1 1 1 0,3-2 0 16,-2 4-2-16,2-5 4 0,-2 3-3 0,1-3 0 15,1 4 0-15,-4-1 0 0,9-1 0 0,3 2 0 16,-12-2 0-16,4-4 1 16,-2 2-1-16,-2 0 1 0,5-2 1 0,-4 1-1 15,-4-3 2-15,1 3 1 0,3-1-1 0,-5-1 2 16,0-1-1-16,3 3-2 0,-5-3 2 0,-1-1-1 15,3-1-3-15,-1 1-5 0,-1-1-14 0,2-1-8 16,-1-1-13-16,7 0-78 0,0-1-39 0,7-4 54 16,2 0 104-16,4-6-103 0</inkml:trace>
</inkml:ink>
</file>

<file path=ppt/ink/ink1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16:00.371"/>
    </inkml:context>
    <inkml:brush xml:id="br0">
      <inkml:brushProperty name="width" value="0.05292" units="cm"/>
      <inkml:brushProperty name="height" value="0.05292" units="cm"/>
      <inkml:brushProperty name="color" value="#FF0000"/>
    </inkml:brush>
  </inkml:definitions>
  <inkml:trace contextRef="#ctx0" brushRef="#br0">2625 8590 194 0,'6'-4'-55'0,"-4"-3"15"0,-1-1 2 15,7-1-9-15,-5-2 44 0,2 2-1 16,3-1 2-16,-2-2 2 0,4 4-4 0,-1 0 4 0,-4 0 0 0,3 2 0 31,-5 1 8-31,3 2 2 0,-4-2 4 0,1 3 11 16,-3-1 3-16,0 2-6 0,3 1 15 0,-3-2-9 15,6 4-3-15,-6-2 2 0,0 0-12 0,0 0 3 16,2 0-5-16,-2 0 4 0,0 0-1 0,1 0-1 16,1-2-2-16,7 2 2 0,-7 0-4 0,-2 0 1 0,2-1 0 15,7 2-2-15,-7-1 0 0,4 0 0 0,2 2 3 16,-8-2-3-16,9 1 0 0,-3 2 1 0,-1 1-3 0,0-3 4 16,-4 2-4-16,1-1 0 0,7 1 0 0,-7 0 0 15,-2 0-2-15,9 2-3 0,-1-5 1 0,-1 2 1 0,-1 2-5 16,-1 1 2-16,-5-2-2 0,1 2 2 0,10-3 0 15,-8-2 2-15,-3 6-2 0,4-3 2 0,3 0 1 0,4-3-2 16,-7 0 1-16,7 2 0 0,-8 1-1 0,8 0 2 16,0-3 1-1,3 0-2-15,-3 0 2 0,3 2-2 0,3-2 3 0,5-2-4 16,-4 2-1-16,2-2 3 0,-3-1-2 0,2 3 2 16,0 0 2-16,-2 0 2 0,1 2 0 0,-6-1-1 15,3 3 1-15,-3-3 1 0,2 5-1 0,-1-4 3 16,-1-2-2-16,3 3 2 0,-1 0-1 0,-2 0 0 15,2-3 2-15,2 2-2 0,-2 0 1 0,2-1-2 16,-3-1-1-16,1 0-1 0,-2-3-2 0,3 3 1 0,5 0-4 0,-9 0 1 16,0-2-2-16,8 4 2 0,-5-2-2 0,-1 0 0 15,7 5 1-15,-12-5-2 0,3 0 1 0,5 0 0 16,-2 3 1-16,-3-3 0 0,0 3 1 0,8 3-1 16,-10-7 2-16,9 2 0 0,-4 1 2 0,0 1-2 15,0 0 0-15,0 0 1 0,2-3 0 0,4 0-2 16,-6 0 1-16,8-1-4 0,-4-1 1 0,2 2 1 0,-2 0-2 15,2-1 1-15,0-3-2 0,-1 4 1 0,-1 0 0 0,2 7 1 16,-4-7-1-16,3 1 0 0,0-2-1 0,-5-1 1 16,1 1-1-16,3 1 1 0,-3 0-1 0,-2-4 1 15,3 4 1-15,-4-1 4 0,1 1 1 0,1 0-1 16,0 3 4-16,2-1-1 0,-3-1-1 0,2 1 1 16,-2-2-3-16,-1 1-2 15,3 2 0-15,0 1 1 0,1-1-4 0,-5 0 1 16,6-3 0-16,4 1 1 0,-4-1-1 0,4 0 5 15,-4 2-2-15,-3 1 1 0,5 0 3 0,3-3-2 0,-5 0 4 16,-3 2-3-16,7 3-1 0,-2-4-6 0,0 4 2 16,0-7 2-16,-2 1-4 0,3 1 2 0,-4 3-3 15,3-2 4-15,-2 1 0 0,0 0-1 0,4-2 1 0,-7 0 1 16,5 3-1-16,-2-2-1 0,-1-1 3 0,3 2-2 0,-2-2 1 16,-4 0 0-16,1 5 0 0,5-5 0 0,-5 3 1 0,2-6-2 31,-2 9-1-31,-2-6 0 0,4 3-1 0,-2-1-1 0,-4-2 0 0,7 1-1 15,2 2 1-15,-2 5-1 0,2-5 0 0,2 4 0 16,-4-4 0-16,8 3 1 0,0-1 0 0,-6-4-1 16,5 7 1-16,-7-8-1 0,5 5 1 0,2-3 0 15,-2 2-2-15,-5-4 1 0,5 5 0 0,-3-3 0 16,3-2 1-16,1-2 1 0,-4 0-1 0,3 4 0 16,0-2 0-16,-1 0 0 0,1 0 0 0,5-2 1 15,-10 2 0-15,3 4 0 0,4-3 0 0,-1-1 0 16,-5 0 0-16,-2 2 0 0,6-1-2 0,-5 6 2 15,5-6-2-15,-5-1 0 0,7 2 0 0,-2 2 0 16,3 0 0-16,5-4 1 0,-7-4-1 0,3 1 1 0,0-1 2 0,7 2-3 16,-6-4 0-16,-2-1 0 0,-1 0 0 0,-2-1 0 15,6 3 2-15,-6 0-4 0,0 2 2 0,-1 0 1 16,-1-2 0-16,2 5-1 0,-3 0 0 0,1 0 0 16,-2 0 1-16,-1 2 0 0,2-2-1 0,3 0 0 15,-5 1 0-15,5-2-1 0,-8-2 0 0,9 4 1 16,0-1 0-16,-2-1 0 0,1 1 0 0,1 0 0 0,-4 0 1 0,1 0 1 15,7 3 0-15,-9-5-1 0,2 1 0 0,5 1 3 16,-8 0-2-16,4-3 0 0,-1 3 1 0,-1 0-2 16,-1 3 2-16,4-3 0 0,-8 0-2 0,5 0 1 15,-5 0 0-15,1 3 2 0,1-5 0 0,-2 1 0 16,4-4 3-16,-4 3-2 0,0 1 6 0,0 1-3 0,0-5 1 16,4 4-2-1,-6 2 0-15,9 1 0 0,-7 2-2 0,6 1 1 0,-1-5-1 16,0 3 0-16,-2 0 0 0,-3 1 1 0,10-4-2 15,-5 6 2-15,1-3 0 0,1 0 1 0,-4 7 0 16,7-4-1-16,-5-1 3 0,6 4-3 0,-3 2 4 0,1-3-6 16,1 0 2-16,-4 0-3 0,2-4-1 0,0-1 1 15,0 5-3-15,0-1 2 0,-3-6-2 0,0 2 1 16,2 1 2-16,-1-1-2 0,2 0 0 0,0 0 3 0,-1-5-3 0,-1 1 1 16,4 1 1-16,-4-5-1 0,1 4 2 0,1-1 0 15,3-4-2-15,-5 1 3 0,5 3-2 0,-1-4-2 16,4 3 6-16,-1-2-7 0,4-1 2 0,-4 0-2 15,-2 1-1-15,2 2 3 0,-3-4-2 0,1 1 1 16,-6 1-5-16,3 1 4 0,0-1 1 0,-2 3-1 16,2-4 2-16,-6 3-3 15,6 0 1-15,-5 0 1 0,1 1 0 0,-3 1-1 16,0-4 0-16,-1 2 0 0,0 1-1 0,-3-1 3 16,0 1-2-16,1 2-2 0,-1-7 2 0,-3 2-1 15,5 5-1-15,-2-2 2 0,-2 1 0 0,2 1 0 16,2-7 0-16,0 1-2 0,-2 6 1 0,-2-1 1 15,0-7-3-15,4 3 0 0,6 2 0 0,-3 0-2 16,-2 3 2-16,-3 0-6 0,3-4 0 0,0 3 1 0,-3 1-5 0,-5 0 1 16,2-2-2-16,2-2-3 0,-9-1 4 0,2 5-11 15,7-2-3-15,-5-2-6 0,-2 0-12 0,5 0-35 16,-8 1-22-16,0-2-7 0,9 3-47 0,-6-9 2 16,-1-1-33-16</inkml:trace>
  <inkml:trace contextRef="#ctx0" brushRef="#br0" timeOffset="68456.5">19585 8922 219 0,'-3'-5'-16'0,"-4"2"-3"16,7-1-14-16,0-1 30 0,0 2 1 0,-1 0 1 0,1-2 1 16,3 2 1-16,2-2 0 0,-4 0 4 15,-1 1 5-15,2-1 4 0,-2-1-1 16,3-1 8-16,-3 3 9 0,-3-1 2 0,3 0-1 0,1-1 8 0,-1 0-3 16,-3 4-4-16,3 0 4 0,-5-1-8 0,4 2 0 15,-2-2-8-15,1 3 1 16,-4 0-3-16,1 0-9 0,0 0 10 0,-4 0-4 15,1 1-6-15,5 2-1 0,0 0 0 0,-5 1 2 16,-1 0 1-16,4-1-6 0,0 2-3 0,-3 0 5 16,2 3-4-16,-2 0 2 0,-3-1-4 15,2 1 1-15,2 2-1 0,1 1 2 0,1-2 2 0,-2 1-3 16,3-3 2-16,0 3-1 0,-3-1 2 0,3-1 1 16,4 2 0-16,-7-4 0 0,4 2 1 0,0 0-3 0,1 0 2 0,1 1-2 15,-1-1 1-15,2 0-2 0,-4 0-1 0,4-1 1 16,-2 1-1-16,2 0 2 0,0 2 0 0,-2-3-1 15,2 4-3-15,0 1 4 0,2 0-2 0,0-1-1 16,-1 3-1-16,4 0 0 0,-2 1-1 0,-1 2 1 16,-1-3 0-16,2 2 0 0,0-4 1 0,1 6 0 15,-3-3 2-15,2 3-3 16,-1-6 0-16,3 2 4 0,-4-1 1 0,-1 6-5 16,3-2 3-16,-3 4-3 0,0-1 4 15,2 1-4-15,0 2-1 0,1-1 1 0,-2 3-2 0,1-1 2 16,-1 1 0-16,-1-1 1 0,4 2 0 0,0 0-3 15,-2 0 0-15,-1 3 1 0,1-3 1 0,-2 0 0 16,0 2 0-16,2 0 0 0,-1-1 0 16,-1-4 2-16,0 0-1 0,0-1 0 0,2 4 1 0,1-1-2 0,-3-3 2 0,3 4-1 0,-1 0-1 15,-2 1 2-15,3 3-1 0,1 0 1 0,-4-3 1 16,0 4 0-16,0-1 2 0,0-2 0 0,0-1 3 16,0 1-2-16,0 1 2 0,0 1 0 0,4-4-3 0,-3 3 5 15,-1-3-2-15,0 4 1 0,0-3-3 0,-1 0 2 16,-1-2 0-16,2 6-3 0,-2-4 3 0,-1 1-5 15,3 1 0-15,-1-1 1 16,1 2 0-16,0 0-2 0,0 1 1 0,0-4 1 16,-2 3 0-16,2 0 1 0,-1-2-1 0,1 3-2 15,0-1 0-15,0 0 1 0,0-1-2 0,0-1 2 16,0-1 0-16,0-1-2 0,0 4 4 0,-2-3 0 16,0-2 4-16,-2 2-2 0,2 0 2 0,2 4-2 0,-3 1 3 15,3-3-1-15,-2-3-1 0,1 7-1 0,-1-5 1 16,-1 2-1-16,2-2 1 0,-3 0 0 0,4-2-3 0,-1 2 3 15,-2 2 0-15,0-5 0 0,1 3-1 0,-1-4-2 16,1-1 0-16,1 1 1 0,-4 0-4 0,3-4 5 16,2 1-4-16,0-3 2 0,-3 1 0 0,3-3 0 15,-1 1 1-15,1-1-1 0,0-2 2 0,0 0-2 16,0-1-2-16,0 1 2 0,0-3 3 0,0 0-3 16,1 0 2-16,1-5-2 0,-1 5 0 0,4-1 2 0,-3 1-3 0,-1-2 2 15,2-1-1-15,-1 0-1 0,0-5 1 0,2 7-2 16,-1-7 1-16,-3-2 3 0,5-1-3 0,0 4 0 15,-4 3-1-15,3-5-1 0,-1 1 1 0,1-3-1 16,0 3-1-16,-3-1 2 0,2 4 0 0,0-1 0 0,2-5 0 16,-3 0-3-16,1 3 4 0,2 2 0 0,-2 3 3 15,-2-8-4 1,1 1 2-16,1-1 2 0,2-1 2 0,-5 4 1 0,1-3 0 16,1 0-1-16,-2 0-1 0,1 1 2 15,-1 4-2-15,2 0-5 0,0-2 3 0,4-3-3 0,-6 6-2 16,1-4 1-16,3-1-2 0,2 1-1 0,-5-1 1 0,-1 3 0 15,2-4-2-15,0 1 1 0,-1-1-2 0,-1 0 1 16,5 0-1-16,-2 0-2 0,8-3 0 0,-6 1 5 16,-2 4-3-16,3 0 0 0,-1-4 3 0,6 0-3 0,-8 4 3 15,0-2 1-15,-1 0-2 0,1-2 1 0,3-4 2 0,-1 6-2 16,-3 0 1-16,-2 0 1 0,1 0-3 0,9-3 1 16,-7 6-2-16,8-3 2 0,-11 3-2 0,6-3 2 15,0 3 0-15,-4-3 0 0,1 2 0 0,-1 3 1 16,4-5 0-16,-5 0 0 0,7 4 1 0,-6 0-2 15,1-1 1-15,8-3 0 0,-6 0-1 0,-4 1 4 0,-1 1-2 0,2-1-2 16,1-1 5-16,3 2-4 0,-6-2 2 0,7 0-2 16,-1 3 1-16,5-1-2 0,0 1 0 0,-9-3 2 15,7 2-2-15,-6-4 0 0,2 0 1 0,1-1 0 16,-3 2 1-16,7 1-1 0,-9-2-1 0,12 2 0 16,-1 0 1-16,1 2-1 0,1 1 0 0,-1-2 1 15,-1-1-2-15,3 0 1 16,0 2 0-16,3-2 1 0,-4 0 0 0,1 0-1 15,1 0 0-15,1 0 0 0,1 5-2 0,-1-5 2 16,0 1-1-16,1 1 1 0,-3 3-2 0,3-2 1 16,-3 1 1-16,0 4-1 0,-1-5 1 0,1 2 1 15,3 0-1-15,-2 0 0 0,-1-5-1 0,3 3 2 16,0-3-1-16,0 1 1 0,2-1-1 0,-4 0-1 16,0 0 0-16,2 3 3 0,-2 1 1 0,6-4-3 0,-4 1 1 0,5 1-1 15,-1-2 2-15,-1 0 4 0,4 0-5 0,2 1 1 16,-2-2-2-16,0-1 3 0,3 1-2 0,-3-1 3 0,5 2-3 15,-3 0-1-15,0 0 1 0,-1-2 1 0,3 2 0 16,-4 2-1-16,2 1 0 0,-1 0-1 0,-2-3 0 16,3 2 4-16,-2-1-2 0,-3 3-2 0,5-3 1 0,-1 2-1 31,-2-1 2-31,0-2 0 0,-2 1 1 0,0 4-2 0,0-3 3 0,4 1-3 16,-2 0 5-16,0 0-3 0,4 2 0 0,0 0 0 15,4-1-2-15,-6-1 1 0,3 4 1 16,-1-3 0-16,-1 0-3 0,-4 0 2 0,3 1-1 0,0-2 2 15,-2 2-1-15,1 0 1 0,-4-1 1 0,1 0 1 16,1 0 2-16,2-1-2 0,-1 1 2 0,-1 0-3 16,4-1 2-16,0 1 0 0,3-3-2 0,-3 1 0 0,4-1-2 0,-4 1 2 15,1-2-1-15,5 1 1 0,-5-1 0 0,1 0 2 16,2 0 2-16,-1 0-4 0,-3 0 3 0,1 0-4 16,4-1 1-16,-6 1 0 0,1 0 0 0,0-2-4 15,-2 2 4-15,3-1-3 0,-2 1 0 16,-1 0 2-16,0 0-2 0,8-2 1 0,-5 2-1 0,-1 0 0 15,3-1 3-15,3 1-2 16,-3-2-1-16,3 0 0 0,3 1-1 0,-6 1 2 16,3 0 0-16,0-2-4 0,0 2 3 0,-5 0-1 15,4-1-1-15,1-1 1 0,-3 1-1 0,3-3 1 16,-5 1-1-16,3 0-4 0,-1 0 3 0,-1 3 1 16,5-3 2-16,-5 3-1 0,-1-2 1 0,5 1-3 15,-8-3 0-15,5 4 4 0,5-1-3 0,1-4 1 16,-3 4-4-16,1-4-1 0,6 2 3 0,-1 0-2 0,3-1-1 0,-4-2 2 15,-2 0-3-15,2-2 0 0,3 2 1 0,-2-5-2 16,-1 4 1-16,-2-2 1 0,1 0 1 0,-4-2 0 16,1 3 3-16,1 0-3 0,-5 2 5 15,1 2-1-15,-4-3 0 0,0 0 1 0,-1 4 2 0,3 3-4 16,-7-3 1-16,1 0 2 0,-5 1-5 0,-3 1 4 16,-2 1-1-16,3 0-3 0,-7 0-5 0,-1 0 4 0,-5 0-5 0,3 0-5 0,-3 0 2 15,-3-2-3-15,0 2-2 0,2 0-4 0,-2 0-5 16,0 0 0-16,2 2-5 0,-2-1-19 0,-2 1-17 15,0-2-5-15,-2-2-27 0,-3 2-91 0,1 0 144 0,-2-1-62 16,-1-4 108-16</inkml:trace>
  <inkml:trace contextRef="#ctx0" brushRef="#br0" timeOffset="73629.98">19981 8957 114 0,'-5'-3'58'0,"5"1"-16"31,-1 2 2-31,1-1 3 0,0 1-29 0,0 1-23 0,1 1-1 0,3 1 7 16,-1 0 0-16,-3 2 3 0,1 1 8 0,2 0 2 0,-1-1 4 0,-2 1 2 15,3 1 5-15,-3 2 6 0,0-1-1 0,0 1-2 16,0 1 7-16,-3-1-4 0,3 2 2 0,0 0-1 15,0 2-4-15,0-2-1 0,0 1-4 0,5 1 4 16,-4-4-5-16,4 2 1 0,1 2-8 0,1 1 3 16,2 0-5-16,1 2-3 0,1-3 1 0,-4 1 0 15,6 0-4-15,1 3 2 16,5 1 0-16,-3-3-1 0,1-1 2 0,3-1-2 16,-1 7 1-16,7-2 0 0,2-3-1 0,-1 4 2 15,-7-1-2-15,4-1-2 0,2 0 1 0,-4-1 0 16,5 0 0-16,-2 1 0 0,0 2-4 0,-1-5 4 0,3 3-3 15,0-1 3-15,-5 0-2 0,4 1 1 0,-1 2 0 16,-6-2 3-16,3 1-2 0,-6-1 3 0,6 2 3 16,-5 1-4-16,2-1 4 0,-1 2 1 0,0-1-1 0,0-1 1 15,1 3-2-15,3 1 0 0,-3-4 0 0,-2 2 2 0,0-1-3 0,4 1-3 16,2 4 0-16,-7 2 3 0,0-4-5 0,3 2-1 16,1 2-1-16,2 1 0 0,-5 1-2 0,5-1 2 15,-6-1-2-15,9 0 1 0,-3-2 2 0,2 0-5 16,1 3 4-16,-5-3-1 0,9 2-1 0,-4 3 2 15,-1-5 0-15,1 0-3 16,0 2 4-16,0 3 1 0,-1-3-1 0,-1 3-2 16,2-5 1-16,-3 3 1 0,-3-1-2 0,3 4 0 15,-3-1 0-15,10-2 0 0,-9 5-1 16,0-1 3-16,1 6-2 0,2-2-2 0,3 3 0 0,0-3 3 16,-4 1-3-16,0 5 0 0,5-6-2 0,1 2 0 15,-1-2-1-15,2 0 1 0,0 0 1 0,-7-1-1 16,11 4 1-16,-1 1-1 0,-4-4 0 0,-1 3 1 0,1-1 0 0,1 4-1 15,-3-2-1-15,4-3 1 0,-3 1 0 0,1 0 2 16,-3-2-1-16,2-3 0 0,-3-3 1 0,4 3-1 16,-6-3 0-16,-3-3 0 0,0-4 0 0,-3 1-6 15,-2-4 0-15,0-1-6 0,-1-3-3 0,-2 3-19 16,-7-8-15-16,4-5-8 0,0 0-27 0,-2-2-105 16,4-4 151-16,-10-8-64 0,-7-8 102 0</inkml:trace>
  <inkml:trace contextRef="#ctx0" brushRef="#br0" timeOffset="75650.86">19733 9798 211 0,'6'-14'21'0,"3"2"-37"0,-4-1 14 0,3 2-5 31,0-2-3-31,1 4 3 0,4-2-12 0,-4 2-3 16,1 1-4-16,-1-2 3 0,2 2-5 0,2 2 10 15,-4-3 4-15,2 2-7 0,-6 1 13 0,8-2 2 16,-4 0 2-16,-4 0 4 0,-2 1 0 0,3-3 0 0,-4 1 0 16,4-2 0-16,2 1 0 0,-5-1 0 0,3 2 0 15,-3-2 0-15,5 3 0 0,-3 0 0 0,0 0 0 0,-1 0 2 16,0-1 1-16,-3 1 8 0,2 2 2 0,2 1-6 0,-2 0 9 16,-1-1-7-16,1 3 1 0,3 1 0 0,-1 2-10 15,1 0 3-15,-1 0-3 0,3 0 2 0,-2-1 0 0,2 2 8 16,-2 2 4-16,4-1-1 0,-6 1 9 0,4 0 2 15,0 2 2-15,-3 0 2 0,0 1 1 0,2-3 3 16,-2 0-2-16,1 2 1 0,-2 1 0 0,0 1-4 16,3-4 0-16,-4 3 3 0,3 0-5 0,-1 1-3 0,-2-1-2 0,3 0 0 15,-3 1-2-15,-1-1-4 0,4 2-2 0,-1 0 2 16,-5 1-4-16,3 2-4 0,-1 2 0 16,1 2-3-16,-3 4-3 0,0 2 1 0,-3 5-11 0,-2 6-2 15,-3 1-3-15,-5 9-6 0,1 6-4 0,-5 8 5 16,-5 2-18-16,0 7-12 0,-8 1 1 15,-2 6 1-15,-4-1-12 0,-5 6 16 16,2-5 6-16,-4 1-4 0,-2 1 21 0,-4-3 13 16,2-1 6-16,4-4 3 0,-1-1 15 0,6-10 1 15,-2 0 1-15,3-6-3 0,6-7 1 0,6-4-13 16,1 3-5-16,7-10 5 0,1-1-16 0,2 0-31 16,5-2 17-16,-1-7 0 0,7 1-11 0,1-2 14 15,2-10-14-15,4-7 36 0,3 0 0 0,3-3 4 16,1-9 6-16,6-4 3 0,0-3 6 0,7-4 3 0,3-4-3 0,0-4 4 15,10-4 3-15,-2-4-7 0,3-5-1 0,4 2-3 16,5-7-4-16,0-1 11 0,2-1 3 0,2 5-7 16,-3-4 16-16,3 4 6 0,-1 4 0 0,-6 1 2 15,-3 1 3-15,1 4-9 0,-4 3 3 0,-2 0 7 0,-1 3-14 0,1 3-1 16,2 1-7-16,-2 4 4 0,-3 3-4 16,2 4-2-16,-5 1-3 15,1 3 0-15,-3 1-2 0,-2 4-2 0,-4 3 3 16,-7 0-2-16,-1 3 0 0,-1 1 5 0,0 2 2 15,-2 2 0-15,-5 1 5 0,2 2 4 0,-7 2-4 0,1 4 0 16,-2 0 1-16,-2 2-7 0,-1 8-3 0,-6 0 5 16,-2 1-12-16,0 8-4 0,-3-1 2 0,-4 3-2 15,-2 1-3-15,-1 2-3 0,-1-2 1 0,-1 5 0 16,5 2-1-16,-2-7-4 0,1 0 2 0,-3 1-2 0,8-1-1 0,-3-1 3 16,-5-5-3-16,7-5-1 0,-3 1 2 0,3-3-4 15,0-2-3-15,5-4 2 0,-1-4-6 0,10-3-9 16,2-1-5-16,4-1 2 0,-3-1-11 0,-1-2 7 15,7-4 0-15,0-4-3 0,1 0 7 0,4 0 9 16,-1-4 3-16,3-6 3 0,10-1 6 0,0-5 3 16,2 1 2-16,-2-3 0 15,9-1 1-15,-4 1 2 0,7-1 3 0,-3 0 1 16,-4 0 1-16,2 0 2 0,1 0 2 0,-2 0-1 16,0 2 1-16,-4 1-3 0,2-1 1 0,-3 3 0 15,-4 0-2-15,3 1 0 0,1 2 1 0,-9 3-4 16,2 0 3-16,-5 4-1 0,0 0 0 0,-3 4 2 15,0 2-1-15,-8 4 2 0,-3 2-2 0,2 2 1 16,-2 4 3-16,3 5-7 0,-6 1-1 0,-2 5 1 0,-3 4-5 0,7 7-1 16,-9-2 1-16,-2 6-5 0,-2 2 2 0,-1 4-3 15,0 1 1-15,-3 0-1 0,3 0-3 0,-1-4 3 16,-1-1-4-16,6-1 0 0,1-6 1 0,-1-7-5 16,8-3-2-16,-3-4 1 0,4-6-8 0,2-4-1 15,6-3 3-15,-1-5-4 0,6-1 0 0,2-4 4 16,-1-4 2-16,9-2 0 0,-4-3 5 0,5 0 3 0,3-4-1 0,-3-4 2 15,5 0 1-15,1-2 7 0,-1 1-3 0,1 1 4 16,4 2 2-16,2 1 2 0,-8 0 2 0,7 4 2 16,-7 1 1-16,0 4 0 15,-4 1 3-15,-4 3-2 0,0 3 1 0,-4 2 0 0,-2 4 3 0,-1 2-4 16,-1 3 1-16,1 4-7 0,-6 4-5 0,1 3 1 16,-3 3-12-16,-1 2-72 0,-2 6 79 15,0 8-29-15,0 0 36 0</inkml:trace>
  <inkml:trace contextRef="#ctx0" brushRef="#br0" timeOffset="78472.3">21601 8167 1497 0,'-6'0'1'0,"4"0"-10"0,2 3-2 0,2-1-14 0,0 3-8 16,7 4 4-16,-4 4-18 0,3 1 10 0,0 2 3 0,4 4-3 15,-7 4 15-15,1 1-1 0,4 0-3 0,-9 0-3 16,-1-1-2-16,6 2-37 0,-2 1-10 0,-4-3 4 16,1 2-41-16,1-3-2 0,-2-3 63 0,0-3-47 0,3-3 101 0</inkml:trace>
  <inkml:trace contextRef="#ctx0" brushRef="#br0" timeOffset="78688.48">21200 8875 1668 0,'-19'0'-17'0,"4"3"-69"0,7 3 8 0,-3 5-106 15,8 4 8-15,3 3 49 0,0 5-161 0,3 3 1 16,3 4-7-16</inkml:trace>
  <inkml:trace contextRef="#ctx0" brushRef="#br0" timeOffset="78989.35">22874 8067 1613 0,'-11'1'13'0,"1"2"-13"0,6 2 1 0,1 3-18 15,-4 1-11-15,6 5-5 0,-1 2-19 0,2 1 14 16,0 2-3-16,0 2-1 0,0-1 12 0,0-1 5 0,0 0-2 0,0-3 1 16,0-1 0-16,0 1-33 0,-1 0-12 15,1-4-5-15,0-1-40 0,1 0-41 0,-1-1 102 0,6-2-55 0,2-3 110 16</inkml:trace>
  <inkml:trace contextRef="#ctx0" brushRef="#br0" timeOffset="79305.8">22146 9234 932 0,'-10'23'-35'0,"7"2"-16"0,1 5 2 0,1 3-3 16,4 0 9-16,5 2-14 16,4-2 0-16,1 2 27 0,1-2 5 0,2 0 5 15,-2-5 27-15,2-3-3 0,-4-3 1 16,7-1 2-16,-9-3-5 0,1-3-2 0,6-3-18 0,-3-1-6 15,-1-3-11-15,1-2 0 0,0-6-17 0</inkml:trace>
  <inkml:trace contextRef="#ctx0" brushRef="#br0" timeOffset="79559.8">21836 10030 1594 0,'-8'4'101'16,"5"-1"-98"-16,4 7-60 0,2 2-25 15,10 4 11-15,6 3-68 0,6 5-26 0,2 4-22 0,4 0 16 0,5 4 172 0,4-4-132 16</inkml:trace>
  <inkml:trace contextRef="#ctx0" brushRef="#br0" timeOffset="79844.73">23731 9330 1663 0,'-9'1'13'16,"6"-1"-15"-16,1 0-2 0,-3 0-56 0,-1 2-12 0,6 2 6 15,2 3-61-15,-2-1 34 0,0 3-1 0,0 1-16 16,0 2 44-16,0 3 10 0,0-4 2 0,3 1-3 16,-3-1 6-16,4 0-68 0,0-1 94 0,-4-6-36 15,1 1 61-15</inkml:trace>
  <inkml:trace contextRef="#ctx0" brushRef="#br0" timeOffset="80123.46">24183 7950 1475 0,'-13'-5'21'0,"2"2"-13"15,3-1 0-15,-1 4-41 0,1 0-11 0,3 4 1 0,2 4-45 0,-2 5 37 16,2-1-4-16,2 10-12 0,-1 2 39 0,0-4 11 16,1 4 9-16,-4 0 11 0,2-1 6 0,1 2-7 15,2-1-2-15,-3-5-4 0,-1 4-9 0,0-1-56 16,3-3-13-16,-2 0 4 0,-2-2-63 0,3-2 3 16,1 0-33-16</inkml:trace>
  <inkml:trace contextRef="#ctx0" brushRef="#br0" timeOffset="80376.97">23527 8386 1610 0,'-7'-2'147'15,"4"2"-252"-15,2 3-23 0,1 4-96 0,0 4 45 0,4 8 6 16,1 4-85-16,-3 10 91 0,-1 2 48 0,-1 4-60 0,-1 7 177 0</inkml:trace>
  <inkml:trace contextRef="#ctx0" brushRef="#br0" timeOffset="80677.83">23170 10303 1677 0,'-4'3'136'0,"3"1"-130"0,-2 2-9 16,-2-3-4-16,2 2-28 0,3-1-1 0,1 4-60 16,1-1-1-16,-2 2 9 0,0 4-64 0,9 1 50 15,-1 1-6-15,2 3-7 16,1-1 57-16,-10 0-1 0,9-2-6 0,-4 0 0 15,2-1-13-15,-6-3 3 0,-2 5-31 0</inkml:trace>
  <inkml:trace contextRef="#ctx0" brushRef="#br0" timeOffset="80909.61">22913 11444 1290 0,'-4'4'91'0,"-1"3"-52"0,5-6-49 0,-2 2 139 16,1 2-153-16,2 0-49 0,1-1-5 0,7 0 8 16,2-3-55-16,2 1 38 0,3-2-9 0,7-3-3 15,2-2 37-15,0 0-36 0,1-7-20 0,2-1 48 0,2-4 70 0,3-2-56 16</inkml:trace>
  <inkml:trace contextRef="#ctx0" brushRef="#br0" timeOffset="81141.42">24209 10616 1605 0,'0'7'-9'0,"0"-1"-22"0,0 0-1 0,5 2-66 15,-3 5-8-15,-1-2 7 0,4 3-74 0,0 0 33 16,-2 2-9-16,-2-4-9 0,3 2 37 0,-4-3 23 16,0-4 11-16,0 2 10 0,-4-7 77 0,0-1-40 15</inkml:trace>
  <inkml:trace contextRef="#ctx0" brushRef="#br0" timeOffset="81341.96">24472 10302 1390 0,'-2'4'25'0,"-2"1"-24"0,-1 0 3 0,5 1-116 16,-2 5 42-16,2 6 72 0,0 1 0 0</inkml:trace>
  <inkml:trace contextRef="#ctx0" brushRef="#br0" timeOffset="101355.03">21144 10396 256 0,'-5'2'7'0,"2"-2"2"0,3 0-1 0,-2 1-6 15,2 1-1-15,0-1 5 0,2 1-7 0,6 1 3 16,-4-3-2-16,4 3 0 0,-5-1 3 0,4 1 6 15,1-2 4-15,-8-1-1 0,4 2 6 0,-4 0 4 16,0 1-1-16,0-3 3 0,3 1 2 0,-6 1 2 16,3-2 1-16,0 0-2 0,0 1 2 0,3-1-2 0,-3 2 0 15,2-2 4-15,1 0-3 0,-1 0-1 0,-2 2-2 16,0-1-2-16,0-1 0 0,0 0-6 0,0 0 1 0,0 3 1 16,0-1-5-16,-2 1-2 0,4-1 0 15,-4-1-3-15,2 1 1 0,0 1-4 0,0-1 2 0,0-2-2 16,0 0-1-16,0 3 4 0,0 0-3 0,3-3 2 0,-3 0 2 0,5 3-2 15,-2-1 1-15,-1-2 1 0,1 1-2 0,5-1-3 16,-4-1 3-16,3 1-3 0,-1 1 0 0,-3-1 0 16,3 0-1-16,1 0 3 0,-1 0 0 0,-3 0-2 15,5 0 0-15,-5 0 2 0,2-3-2 0,3 1 0 16,0 1 0-16,-4-1 0 0,4 2 0 0,-3-4-5 0,4 2 5 0,-4-1-4 16,5 1 1-16,-6-1 1 0,6 0-3 0,-6-2 2 15,6 4 0-15,-2-3-2 0,-2 3 1 0,3-1 4 16,-2-4-3-16,1 3-3 0,-4-2 1 0,4 0 0 15,-3 1 0-15,3 1 4 0,-5-2-4 0,3 0 0 16,-1 2 2-16,0 1 0 0,2 1-1 0,-3-2 2 16,2 1-3-16,-3-1 1 15,0 1 0-15,4 1 0 0,-4-2 1 0,-2 1 1 16,6 2-3-16,-4-1 3 0,-2-1-2 0,1 0 2 16,1 1-1-16,2 1 0 0,-2-2 0 0,2 1 0 15,-1-1-1-15,-1 1 4 0,2-1-2 0,-3 0-1 16,4 1 1-16,-3-1 1 0,5 1-2 0,-6-1-2 15,2 1 1-15,1-3 2 0,0 1-1 0,-1 2 2 16,0-4-4-16,0 3 0 0,1-1 2 0,1-1 0 0,-1 0 0 0,0 1 0 16,1 0 1-16,3 0-3 0,-2 0 1 0,4-2 1 15,-5 2-2-15,-3 0 3 0,2 0-2 16,6 0-2-16,-3-1 2 0,0 1-1 0,0-2 1 0,-8 2 0 16,1-1-1-16,12 0 0 0,-5 0 0 0,-2 1 1 0,-1-4 1 15,-9 1-1-15,12 0 2 0,5 1-3 0,-4-1 0 16,-4-2 1-16,8 3 1 15,-4-3 0-15,7 2 0 0,0 1 0 0,-4-1-1 16,-2-2 2-16,4 0-2 0,-2 0 1 0,-2 1 1 16,-2-3 0-16,1 2 2 0,2-1-4 0,-3 2 1 0,3 3 2 15,-2-3-2-15,2 3 1 0,-1-1-1 0,2 3-2 16,-4-5 2-16,2 0 0 0,-1-1 1 0,-3 2-1 16,4 0-1-16,1 4 0 0,-5-4-1 0,2-2 1 15,1 3-1-15,-1-1 1 0,0 5-1 0,2-3 1 0,-2-2 0 0,-1-2 0 16,3-1 1-16,-5 3-2 0,4-2 0 0,-3 6 0 15,4-4 3-15,-1 0-3 0,-3 4 0 0,2-1 0 16,2 4 1-16,-2-1 0 0,1-1-1 0,-1-6 0 16,-3 1-1-16,2 0 1 0,0 1-1 0,4 0 1 15,-8-6-1-15,6 5 4 0,-2 0 1 0,-1-2-1 16,7 3 2-16,-10-3-3 16,6-1 0-16,-3 1-1 0,5 2-1 0,-1-4 0 15,-2 4-1-15,-2-2 1 0,5 0-2 0,2 4 2 16,-1-3 1-16,-6 0-1 0,4-1 1 0,1 1 0 15,0 1-1-15,-2-2 2 0,-4 0 0 0,3 2-1 16,-3 0 1-16,6-1-1 0,-3 1 1 0,1 0 0 16,-1 0-2-16,4-1 0 0,1 3 4 0,0-4-4 15,2 0 2-15,-4 3-2 0,-3-1 0 0,3 0 2 0,0-1-2 0,0 1 1 16,-6 0-1-16,4-1-1 0,1 3 1 0,1-6 0 16,1 5 0-16,-2 1 1 0,1-3 0 0,0 3-1 15,0-3 0-15,1 3 0 0,-2-3 1 0,-2 1 0 0,1 0-1 16,2-2-1-16,0 2 2 0,-3-1 1 0,3 0 0 15,-1 0-2-15,2-1 1 0,-1-1 0 0,0 1 3 16,-3 0 0-16,3 0 1 0,2-1-5 0,-2 1 3 0,1-1-1 0,-1 2-1 0,-4 1-1 16,2 0 0-16,2-4-1 0,2-1 1 0,-2 3 0 15,-4-1 0-15,6 0 0 0,0-4 0 0,-4 2 1 16,4 2-1-16,-4 1 1 0,-3 0 0 0,4 2 0 16,1-2-1-16,-6 3 0 0,4-1 2 0,2-1-2 15,-5-2 1-15,5-1-1 0,0 3 0 0,3-6 1 16,-3 4 0-16,4-2-2 15,-3 1 1-15,1-6 1 0,-1 12-1 0,3-4 2 16,-1-2-1-16,-5 1-1 0,7-5 2 0,3 1-2 16,-5 1 2-16,0 2 1 0,6-4-1 0,-4 0-3 15,-2 0 1-15,4 4 1 0,-4 1 0 0,-2-1-1 16,4 3 0-16,-3-6 1 0,1 2 0 0,0 2 0 16,-1 1-1-16,-1-3 0 0,1 1 0 0,-1 2 0 15,1-1-1-15,-2 1 2 0,2 0-1 0,-4 0-1 0,4-1 1 0,-2 1 1 16,1 0 0-16,-1 0 0 0,2-1-1 0,-1 1 0 15,1-1 0-15,0-1 1 0,1 1-1 0,-3-1 0 16,0 1 1-16,0-4 0 0,-3 4-1 0,3-1 1 16,0 1-2-16,-2-1 1 0,-3 1 1 0,4 4-1 15,-4-3 0-15,10 1-2 0,-10-1 1 0,5-2 1 16,2 4-1-16,2 0 1 16,-2-2 1-16,0-2-1 0,-4-2 2 0,0 4-1 15,1 0 0-15,2 2 1 0,-4-1-1 0,-6-5 1 16,9 6 1-16,-6-2-1 0,7 5-2 0,-4-4 1 15,3 4-1-15,-8-2 0 0,2 1 3 0,1-3-3 16,-4 4 2-16,1-1 0 0,6 2 2 0,-5 0-3 16,2-2 0-16,-1 2 1 0,2-4-2 0,0 6 4 0,1-6-2 15,-4 4-3-15,3-3 1 0,-4 4 1 0,0-7-1 0,2 5 0 16,-1 1-2-16,-1-3 0 16,5 5 2-16,-3-6 0 0,1 3 0 0,-2 0 0 0,0-2 0 0,3 3 1 15,-4 1 0-15,5-2-1 0,-4-4 1 0,-1 3-2 16,4-1 1-16,-4 3 0 0,0 1 0 0,5-4 0 15,-7-3 0-15,4 7-1 0,3-2 1 0,-3 1 1 16,3-1 0-16,-4-2-1 0,4 2 0 0,-5 0 0 0,5 0 0 0,-3 0 0 0,1 1 1 0,-1 0-1 16,0-1-2-16,1 0 2 0,-3 2-1 0,5-4 1 15,-5 0-1-15,0 0 2 0,4 4 1 0,-6-5 1 16,1 2 0-16,-1 1-1 0,1 0 2 0,-1 3-3 16,-1 0 4-16,0 0-2 0,4 0-1 0,-4 0 1 15,0 0 5-15,0 0-8 0,1 0 5 0,-1-1-3 16,0-1 0-16,0 2 3 15,0 0-3-15,0 2-1 0,0-2-4 0,0 1 3 16,0-1-1-16,0 2-4 0,0-1-6 0,0-1-3 16,0 0-4-16,0 0-19 0,0 0-11 0,0 0-4 15,0 0-25-15,0 0-43 0,3-3-24 0,0 3 35 16,1-5 110-16,2-6-93 0</inkml:trace>
  <inkml:trace contextRef="#ctx0" brushRef="#br0" timeOffset="102542.84">23155 8452 716 0,'-12'-5'74'16,"2"0"-73"-16,6 2 15 0,-6 2 39 0,9-2-50 15,1 1-28-15,0 2-6 0,1 0-1 0,4 2 0 0,4-2-7 0,2 1 12 16,2-1 4-16,-2 2 0 0,3 1 12 0,0-3 4 15,1 0 2-15,0 0 2 0,1 0 1 0,-3 0 4 16,-1 0 4-16,-2-2 0 0,1 2 5 0,-2 0 7 16,0 0-2-16,-2 5 2 0,2-5 6 0,-3 0 0 15,4 2 0-15,1-2 0 0,-2 0-1 0,-1-2-6 16,2 2-1-16,1 0 2 16,1 0-7-16,2 0-4 0,-1-2-2 0,1 1-1 15,0 1-4-15,4-2 1 0,-1 2-3 0,2-1 1 16,0 1-1-16,0 0 0 0,4 1 3 0,-1 4-3 15,0-3 1-15,-1 1-2 0,1 1 1 0,-2 0 0 16,-1-1-3-16,5 1 3 0,-9 1 0 0,4 0-2 16,-3 0 2-16,1-1 1 0,-1 1 1 15,3 0 2-15,-3 0-2 0,-2-2-2 0,3 1 0 0,0-2 1 0,1 1 0 0,-1 3-1 16,0-2 0-16,-4 2 0 0,1-1 0 0,0-2 0 16,0 3 2-16,-1-3-2 0,-1-3 1 0,3 0-1 0,-3 2 0 15,4 1 1-15,-2 0 0 0,0 2-1 0,-1-4 0 16,-1 1 0-16,3 6 0 0,-1 1 1 0,-5-9 2 15,-1 0-3-15,3 2 1 0,-2 1 1 0,2 0 2 0,-3 2-3 32,-1-5 1-32,-1 3 2 0,5 8-3 0,-3-5 1 15,-3-1-1-15,1 0 1 0,-1-2 1 0,2 5-1 16,-3-1 0-16,-1-5 1 0,-3-2 3 0,0 2 0 0,0-2 2 0,1 9 0 16,-1-1 3-16,0-6-1 0,0-1 3 0,-3 9 3 15,3-3-3-15,-1 4 2 0,2-6 2 0,-2 0-2 16,-3 1-1-16,-2 2 1 0,3 3-3 0,1-6-5 15,-5 3 2-15,3-2-2 0,-3 6-3 0,2-1 3 0,0-1 1 0,-3-1-5 16,5-1 4-16,-5 3 2 0,5-3 0 0,0 0 3 16,-3 1-1-16,2-1-2 0,-2 0 0 0,1 2 3 15,2-1-4-15,0-1 1 0,-5 0-2 0,5 3-1 16,-3-2 1-16,3 1 0 0,-2 1-1 0,-1 0-2 16,1 0-1-16,-3 0 0 0,7 3-2 15,-7-3 4-15,3 3-5 0,2 0 3 0,-3 0-3 0,1 2 1 0,-1 0 0 0,1-1 1 16,2 1 0-16,-5 3-1 0,5-2 1 0,-2 1-1 15,-3-3-1-15,5 1 0 0,-3 5 0 0,2-3-2 16,0 3 2-16,-3-2-1 0,4 0 1 0,-3 0 0 16,1 4 0-16,2-2 0 0,-3-6 0 0,3 4 0 15,0-3 0-15,-2 3 0 0,0-2 0 0,4 0-3 16,-1-1 0-16,0 0-3 16,-2 0-2-16,2-1-16 0,1-4-8 0,-1-1-6 15,2-1-18-15,0-3-40 0,0 1-29 0,3-2-7 16,0-2-53-16,5-3 1 0,2 0-33 0</inkml:trace>
</inkml:ink>
</file>

<file path=ppt/ink/ink1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23:37.113"/>
    </inkml:context>
    <inkml:brush xml:id="br0">
      <inkml:brushProperty name="width" value="0.05292" units="cm"/>
      <inkml:brushProperty name="height" value="0.05292" units="cm"/>
      <inkml:brushProperty name="color" value="#FF0000"/>
    </inkml:brush>
  </inkml:definitions>
  <inkml:trace contextRef="#ctx0" brushRef="#br0">11890 7203 351 0,'0'3'72'0,"0"0"-34"0,0-1-3 0,3 3 13 15,-3-2-78-15,0 1 6 0,0 0-6 0,1-1 21 16,-1 0 5-16,0-3 1 0,0 3 25 0,0-1 13 16,0-2 4-16,0 0 2 0,0 0 12 0,0 0-4 0,-1 0 1 0,-2 0-4 15,3 0-4-15,0 0-14 0,0 0-1 0,-5 1-1 16,5 5-14-16,0-7 2 0,0 1 0 0,0 0-3 15,0 0 4-15,-2 0 2 0,2 0-3 0,0 0 4 16,-6-8-1-16,3 5 1 0,0 0 3 0,3-5-4 16,-3 0 1-16,-4 2-5 0,3-1 0 0,-3-4 3 15,1 7-6-15,-5-3 1 16,2 0-3-16,-5 2-1 0,-2 3 0 0,0-7-1 16,-1 4 3-16,-4 0-3 0,1-3 0 0,-2 1 3 15,3 0 1-15,-1-2-3 0,-3 1 3 0,1 2 3 16,-3-2-4-16,3 0 5 0,-3 0-2 0,2-1-3 15,-7-1 0-15,3 2 0 0,2-3-4 0,-2 2-3 16,-1 0-2-16,-5-2 0 0,4 1-2 0,-1 1-2 16,-3-1 0-16,4-1-1 0,-6 2 0 0,0-2-4 0,4 1 1 0,-5 1 5 15,-2-1-6-15,0-1 0 0,-1 5-2 0,4 0 2 16,1 0 0-16,-1-1-2 0,-3 4 1 0,1 0-3 16,2 3 0-16,2 0 1 0,-2 0 2 0,-2 0-4 0,2 3 3 15,0 3 3-15,1-1-2 0,-4 3 1 16,5 1 1-16,1-1-2 0,-1 5 1 0,0-1 3 0,-3 3-3 0,3 0 5 15,0 1 0 1,8 3 1-16,0-2 5 0,0 4-1 0,3 1 2 16,-2-2-2-16,8 5-1 0,1 4 5 0,0 1-2 15,-7-4 0-15,7 6 3 0,-4-1 0 0,0 2 1 16,5 5 1-16,-7-7 0 0,6 4-1 0,-1-2 5 0,-3 3-1 16,3-1 2-16,-4 1-4 0,4 0 3 0,0-3 1 15,-1 2-3-15,-2-1-1 0,5-4 1 0,0 2-3 16,0-1 0-16,0 1 0 0,-2-4 3 0,6 0-2 0,-1 1 1 0,2-3-3 15,4 6 2-15,0-4 3 0,1-3-1 0,4 0 0 16,-2-1-3-16,1-2 2 0,1 0 1 0,1 0-2 16,-1-1 1-16,2-3-3 0,2 1 0 0,4 0-3 15,0-1-1-15,2-3 2 0,1-1-4 0,0-1 2 16,0-2 0-16,3-2-2 0,-2 1 4 0,3-2-1 16,3 0 2-16,-2-2-1 0,0 0 2 0,6 0-1 0,-5-1-1 0,5 0 1 15,-3 0-1-15,2-2 1 0,1 0 1 0,-4-2-2 16,6 3 2-16,1-3-2 0,0-1 3 0,1 0 0 15,-1 0-1-15,1 2-2 0,6-4 0 0,1-3 2 16,2 2-2-16,-7-3 0 0,3 0-2 16,2-1 1-16,2 0 1 0,-4-3-1 0,2 1 3 0,-3-1-6 15,3 1 2-15,0-2-2 16,0 0 2-16,-3 0-1 0,0 0-1 0,3 0 2 16,2-2-3-16,-7 2 1 0,2-1 0 0,3-4 2 15,0 5-1-15,2-3 0 0,-2-4 0 0,1 3-1 16,1 1 4-16,3-5-3 0,1 1 1 0,-3 4-2 15,0-6 0-15,1 2 1 0,-1 6-1 0,-2-7 0 0,3 2-1 16,-6-1 1-16,2 0 1 0,0-4-1 0,0 4 1 16,-5-4 1-16,2 0 1 0,-8 2-3 0,2-4 1 0,7 5 1 15,-7-1 0-15,4-1 1 0,-3-1 0 0,1 2-3 16,2 1 3-16,0 0 0 0,-1-1 2 0,-7 1-1 0,4 0 0 16,-8-3-3-16,-4 5 1 0,1-1 3 0,-8-4-3 0,4 3 0 15,-6 1-2-15,-1-3 0 0,-2 2 0 0,0-3 1 16,0 3 0-16,-5 0-2 0,4 2 1 0,-7 0-2 15,1-2-2-15,0 2 1 16,-8 2-3-16,1 3-8 0,0-4-5 0,-5 0-3 16,7 2-8-16,-6-1-44 0,-7 2-37 0,6 2-27 15,-4 0-63-15,-4-2 4 0,-6 1-64 0</inkml:trace>
  <inkml:trace contextRef="#ctx0" brushRef="#br0" timeOffset="2706.39">1887 10791 73 0,'10'0'2'0,"8"0"0"0,-3-2 0 0,0 1-2 16,7-4-2-16,2-3-2 15,1 5-2-15,0-2-4 0,2 1 4 0,-3-4-4 16,-4 1-1-16,4 1 9 0,-1 5 0 0,1 1 2 16,-10-4 11-16,0 4 12 0,0-3 1 15,2 6 3-15,-3-3 12 0,-4 0 2 0,2 0 2 0,-8 0-1 16,7 0 2-16,-7-1-6 0,5 1 2 0,-8-3-6 15,4 3-5-15,0 0-1 0,3 0-7 0,-2 0 3 16,3 0-6-16,1 1-6 0,-4-1-2 0,6 2 2 0,0 3-8 0,-3-4-1 16,0-1 0-16,3 0-1 0,-5 0 0 0,4 0-1 15,1 0 1-15,-2 0-1 0,-3-3 0 0,4 3 1 16,1 2 0-16,-3-4 2 0,0-1 0 0,3 3 2 16,-5-2 1-16,3 1 1 0,2-1 2 0,-3-1 2 15,2-3-1-15,-1 4 1 0,2 0 1 0,-2-2-3 16,1 1 2-16,-1-1-3 0,2 1-3 0,0 0-2 0,0 3 2 0,0-5 1 15,0 4-3-15,2-1 0 0,0 2 1 0,2 2-1 16,1-4 0-16,1-2 0 0,4 4 0 0,-7 0 0 16,3 1 0-16,5-1-2 0,2 0-2 0,-1-3 1 15,-2 1-2-15,6 2 1 0,-4-1-1 0,10 1 0 16,-4-3 1-16,-1 3-2 0,-1-2 1 0,4 1 1 0,-4 1-1 16,-4-2 1-16,6 2-1 15,-6 2 1-15,3-2 3 0,-1-5-2 0,0 6 3 16,-5 1-3-16,4-2 1 0,0 2 0 0,1-2 2 15,-3 0-4-15,-3 0 2 0,6 1-1 0,1 1 0 16,-2-5 1-16,1-1-1 0,0 4 0 0,-1 0 0 0,4 4-1 16,2-3 0-16,-5 1-1 0,1-1 1 15,7 2-1-15,-7 2-2 0,4-5 3 0,5 5-2 16,-10-7 2-16,5 2 2 0,1 0-1 0,-2 0 2 0,-1 3-1 0,-1-3 1 0,3 5-2 16,-2-5 2-16,-1 3 1 0,-1 2 0 0,11-5-2 15,-8 3 0-15,3-1 1 0,6-2-2 0,-4 0 2 16,1 3-2-16,3-3 0 0,-1 0 1 0,-7 0 4 15,5 0 0-15,1 0-4 0,-8-5 4 0,9 4-3 16,-6 1 0-16,4-4 2 0,-6 1-5 0,6 0 4 16,-2 3-3-16,-3 0 1 15,6-1 1-15,-6-1-2 0,6 0 1 0,0 2 2 16,4 0-3-16,-4 0 0 0,5 0 1 0,1 0-1 16,-2 2 1-16,4 0-1 0,-3-1 0 0,-2-1-1 15,0 0 0-15,2 0 0 0,-2 6 2 0,-1-6-1 16,0 4 1-16,0-1-2 0,-2 1 0 0,2 4 4 15,1-1-4-15,-4-6 3 0,4 4 0 0,0 3-1 16,1-7 4-16,-1 3 1 0,0 2 0 0,1-3 2 0,-3-1 1 0,9 4 0 16,-12-5 2-16,1-1-3 0,0 5 2 0,1-5 1 15,-3 2 0-15,3 1-1 0,-1 0 3 0,-2 2-2 16,-2-4 3-16,-3 4-2 0,9-5 0 0,-1 6-2 0,-5-4-1 16,5 3 1-16,-1-2-4 0,-3-2 2 0,7 2-2 15,-3 2-3-15,2-2 1 0,-8-1 0 0,3-1-1 16,-5 1 2-16,0-2-3 0,4 0 0 0,-4 0-2 0,8-2 3 15,-9 2-2-15,3 0 1 0,5-1-3 0,1-4 0 0,5 2 0 16,-2 0 0-16,3-3 1 0,1 2-4 0,1-2 1 0,2-5-4 16,-6 3 1-16,1 4-1 0,-3-1-4 0,-3-5 2 15,-2 3-3-15,-2-1 3 0,-1 0-2 0,-3 5 4 16,-4-2 0-16,1 0 0 0,0-4 3 0,1 4 2 16,-10 0 1-16,4 2-1 15,-1 3 1-15,-3 0-4 0,1-1-1 0,0-1 2 16,0 2-6-16,-10 3-3 0,10 0-6 0,-2 2-4 15,3 0-5-15,0 3-31 0,-2-2-24 16,-3-1-11-16,2-1-46 0,8 7 2 0,2 0-40 0</inkml:trace>
</inkml:ink>
</file>

<file path=ppt/ink/ink1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31:21.804"/>
    </inkml:context>
    <inkml:brush xml:id="br0">
      <inkml:brushProperty name="width" value="0.05292" units="cm"/>
      <inkml:brushProperty name="height" value="0.05292" units="cm"/>
      <inkml:brushProperty name="color" value="#FF0000"/>
    </inkml:brush>
  </inkml:definitions>
  <inkml:trace contextRef="#ctx0" brushRef="#br0">2746 1127 413 0,'2'1'32'0,"-2"-1"3"0,3 0 17 0,-3 2-91 0,8-1 21 15,-8 1-29-15,0-2 20 0,0 0 3 0,4 3-8 16,-2-3 25-16,3 2 12 0,-1 1 11 0,-4-2 3 15,2-1 15-15,-1 0 6 0,4 0-1 0,-8 0 5 0,6 0 3 16,-8-3-15-16,5 0-1 0,-3-2-3 0,8 5-15 16,-5-1-3-16,0-2-2 0,0 0-5 0,-3-4-2 0,0 3 1 15,0-3 0 1,-1 1-1-16,-2-3 1 0,-2 1-2 0,5-2-1 16,-5 1 3-16,5-4-2 0,3 7 0 0,-1-5 1 0,-4-2 0 15,5 2 3-15,0-1-2 0,0-1 1 16,0 1-2-16,0-1-1 0,1 0-1 0,-2-1 1 0,1 2-1 15,-3-2 0-15,3-1 1 0,0 4 1 0,-2-1 1 16,1 1 3-16,-7 1-3 0,5 1 0 0,-2-1 0 16,0 4-1-16,-4 0-2 0,-2-2-1 0,1 2-2 0,-2 3-1 0,1-5 1 15,-5 6 0-15,0 1-2 0,-4 1 2 0,1 1 1 16,-6 5-3-16,3-2 6 0,-4 3-2 0,1 1 1 16,0 3 2-16,0 2-2 0,6-1 2 0,-6-1 0 15,3 5 1-15,0 0-2 0,6 0-1 0,0 1-1 16,4 2-1-16,-2 1 0 0,-2-1-3 0,5 5 2 15,-3-1-1-15,6 1 1 16,-3 0 0-16,5-2 3 0,1 0-1 0,3-2-1 16,-1 2 2-16,0 0 1 0,6-1 0 0,-3-3 0 15,8-2 0-15,5-5 0 0,-7 5 0 0,6-2 1 16,9-1-1-16,-2-4 1 0,0-6-1 0,-2 2 3 16,0 1 0-16,1 2 0 0,-1-5 1 0,-3-3-1 15,-1 0 1-15,2 2-1 0,4-7 0 0,-5 4-1 16,1-3 0-16,0-5-1 0,3-1 0 0,-1 4 0 0,0-5-1 0,2 2 1 15,-3 2-2-15,1-2 1 0,2 0 0 0,-5-1 2 16,2 4-2-16,3-2 0 0,-4 2 0 0,0 1 0 16,-1-1 1-16,2 3 0 0,1-1-1 0,-1 4 0 0,-2 0 1 15,-6 4-1-15,4-1 0 0,1 5-1 0,1 3-2 16,-6-2 3-16,0 5-2 0,3 0 2 0,-5 2-5 16,11 1 3-16,-10 2-1 0,0 3 3 0,1 3 0 0,5 4-2 0,-5-4 2 0,1 6 1 15,-1 1 3-15,-8-2 1 16,8 4 2-16,-8 1 1 0,0-4 3 0,-3 2 1 0,3-1 1 0,-5 1-3 15,-3 1 3-15,2-2-2 0,1 1-2 0,-7 0 5 16,-4-5-4-16,-5 2-1 0,4 0 3 0,-5 0 0 16,-2-2-5-16,-2 4 5 0,-7-2-4 0,4-4 1 15,1 3-2-15,-2-1 4 16,-3-3 0-16,3-1-9 0,-3-5 3 0,0-4-1 16,2-4-3-16,1 0-13 0,-3-4 8 0,6-4-30 15,2-2-1-15,-5-2-5 0,2-7-8 0,7 0-2 16,4-6-7-16,1-2-12 0,5-6-6 0,0-5 3 15,-1-2-15-15,13-1 0 0,2-7-10 0</inkml:trace>
  <inkml:trace contextRef="#ctx0" brushRef="#br0" timeOffset="638.99">3133 834 1038 0,'-2'-3'69'16,"2"3"-67"-16,0 0-19 0,0 2-7 0,0 2 3 16,0 3-24-16,2 2-2 0,1 5 0 0,-1 4 0 15,1 2-2-15,-2 2 25 0,1 5 4 0,-2-1 3 16,-2 3 26-16,-2-1 8 0,1 2 3 0,-2 3 4 0,-2-2 6 0,3 4-15 15,-4 3 6-15,2-5-1 0,-2 5-7 0,3 1 2 16,-3 3-6-16,3-5-2 0,-2 0 0 0,3-2 0 16,1 0-3-16,-3-1 3 0,1-4-3 0,-3-5 2 15,4-1-3-15,1-2 2 0,-4-3 0 0,4-2 0 0,0-1 2 16,-2-2-4-16,2-2 0 0,2 1-4 0,-3-4-2 16,1-1 3-1,-1-1-9-15,0-3-1 0,4-1-2 0,0-3 0 16,0 0-2-16,-1 2 1 0,-5-2 2 0,-1-5 1 0,7-1 2 15,0-2 0-15,-1-1 0 0,-6-2 2 0,7 0 0 16,0-5 2-16,2 0-1 0,4-1-1 0,-6-3 2 0,2-1 2 16,-1-1 2-16,9 0-3 0,-7-3 3 0,2 0 0 15,1 0 1-15,-3-4 3 0,0 2 0 0,4 1 2 16,-4-3 0-16,-3 0 1 0,4 2 2 0,3-2-3 0,-3 4 2 0,3 2 0 16,-3-2-2-16,3-1 2 0,-3 0 0 0,4 0-3 15,-3 3 3-15,3-2-2 0,-3 1 1 0,6-1-1 16,-7 3-1-16,6 0 0 0,-1 1 0 0,-1 3 2 15,2 0 1-15,1 1-2 0,-2 1-3 0,0 5 5 16,2-1-3-16,2 1-3 0,0 3 0 0,1 0-2 16,0 8 0-16,3-3-2 0,-3 3 2 0,1 0-2 0,2 1 1 0,3 4-1 15,5 3 1-15,-7 1-3 0,-1 1 0 0,0 4 0 16,5 0-6-16,-4 0-1 0,-1 2-4 0,3-2-23 16,-7 5-8-16,4-5 1 0,5-1-31 0,2-2 5 15,-10-2-4-15,11-2-1 0,-1-3 1 0,-5-1 21 16,6-3 4-16,-2-3 6 0,4 2 17 0,-3-4-3 15,1 0 2-15,-1-1 1 16,-4 0-6-16,4-1 1 0,-2 3-10 0</inkml:trace>
  <inkml:trace contextRef="#ctx0" brushRef="#br0" timeOffset="1187.27">4439 1009 476 0,'3'0'23'0,"1"1"28"0,-2-2-32 16,0 1 17-16,-2-2-6 0,3 2-13 0,-3-1 12 16,0 1-39-16,0 0-1 0,0 0 1 0,-2 0 1 15,-1-2 3-15,-5 2 1 0,-8-2 3 0,2 1 1 0,-6 1 1 16,1 0 5-16,-5-2 3 0,2 2 0 0,-4 0-3 16,-4 2 5-16,1 1-1 15,-2 2-4-15,-4 1 4 0,2 2-3 16,-3 1-2-16,-3 2 0 0,-1 5 0 0,4 0-2 0,2 6 1 15,-1 0 1-15,2 6-2 0,2 1 1 16,2 2-3-16,-1 2 0 0,2-2 0 0,0 6-3 0,3 0 0 16,1 1-1-16,0-3 1 0,10 4 0 0,-5-3 1 15,10 2 1-15,4 0-3 0,2-5 2 0,-2-3 2 16,8-4 0-16,2-2-2 0,5-4 0 0,-6-1 2 0,6-3-1 0,2-5 1 16,6-3 0-16,0-2 1 0,-2-4 0 0,5-2 5 15,-4-3-1-15,7-4 1 0,-2-4-1 0,-2-1 0 16,2-2 1-16,3-2-5 0,0-1 0 0,-3-2-1 15,-1-2-3-15,4-1-2 0,-1-5-1 0,-1 2-4 16,-4 2-1-16,2-9-7 0,-6 2 1 0,4 0 0 16,-3-3-8-16,-5 4 8 0,1-3-1 0,-1-1 1 0,-3-5 6 0,-1 8 14 15,-4 1 4-15,-2-1 4 0,10 5 13 0,-6 2 4 16,-3 5-1-16,-4 2 3 0,2 8 2 0,6 2-16 16,-4 4-2-16,4 4 5 0,-9 2-16 0,0 3 8 15,3 4 1-15,5 6-6 0,-1 5 14 0,-4 5-5 16,7 3 0-16,-7 6 2 0,8 2-5 0,-1 6-4 15,-2 1-1-15,-5 2-4 16,2-2-3-16,-1 0-6 0,2-1-6 0,-3-5-2 16,10-1-8-16,-7-6-13 0,8-1-6 0,3-7-2 15,2-2-16-15,4-10-27 0,4-4 55 0,3-6-20 0,-2-2 51 16</inkml:trace>
  <inkml:trace contextRef="#ctx0" brushRef="#br0" timeOffset="1989.57">5522 1180 1633 0,'-4'-1'79'0,"4"1"-140"0,-4 0-22 0,1 0-139 16,2 1 27-16,-10 1-22 0,1 4 222 0,2 4-240 16,-59 19 91-16,84-24-194 15,-36-2 465-15,5 5-38 0,-3-5-88 0,-4-6 80 16,4 3 27-16,-7 0 19 0,-1 0-75 0,0 0-20 0,-2-8-10 0,-7 7-2 16,-2-1-22-16,-7 2 2 0,1-1 0 0,-10 1-3 15,-5-2 3-15,2 2 6 0,3 3 7 0,-1 3 1 16,4 2 8-16,3 0-4 0,4 3 3 0,6 2 0 15,6 2-3-15,1 3-8 0,4-2-7 0,3 1 1 16,2 3-10-16,2 1-1 0,6 2-4 16,2-1 1-16,4 7-3 0,-2-3 3 15,7 4 5-15,1-1-2 0,3-4 4 0,3 0 3 16,0-2 1-16,5 0 0 0,2-5 5 0,1 1-2 16,3-3-1-16,1 0 3 0,-1-4-1 0,4-1 0 15,-3-1 1-15,3-4-2 0,4 2 2 0,-1-7 0 16,-1 1 1-16,-4-2-2 0,6-3 2 0,0 0-2 15,5-4 1-15,3-2 0 0,-6-2-2 0,-2-2-1 0,5-1-1 16,5 0 2-16,-10-2-1 0,3 1 1 0,-3-4 0 0,-1 1 2 16,-2-4 2-16,-3 4-3 0,1-4 2 0,-6-2-2 15,-1 2-1-15,0-3 1 0,-7-2-4 0,2 5-1 0,-3-5 2 16,-1-3 1-16,-2 4-2 0,-2-1 2 0,0-3 1 0,-2 2 0 16,-2 1 4-16,-1-4-5 0,0 2 2 0,-3 2-2 15,0-1-1-15,2 1 2 0,-5 2-4 0,0 2 3 16,2-3-2-16,-1 6 3 0,1 0 0 0,-2-2 0 0,-2 6 3 0,-1-1-3 15,1 1 2-15,4 0-2 0,-7 2 3 0,12 3-4 16,-9 0 1-16,-4-2-1 0,9 4-1 0,0 3 4 16,5 1-2-16,-4 2-2 0,3 0 1 0,4 3-2 15,-2-2 1-15,-10-4-2 0,12 6-1 0,0 0 0 16,-7-2-2-16,3 2 3 0,2-1-2 0,-7 1-1 16,4 0 1-16,5 4 2 15,-2 1 0-15,1 0 0 0,1 4 0 0,1 2 2 16,1 5 1-16,4 3 1 0,2 1 0 0,-2 5-4 15,2 4 2-15,3 4 2 0,-5 3-4 0,4 2-2 16,2 1-1-16,1 2 0 0,1 1-1 0,-4-1 3 16,1 3-2-16,1 0-1 0,-1-1 3 0,-1-2-2 15,1-2 3-15,-2 0 0 0,4-4-1 0,-1 1-6 16,-1-9-4-16,-4-2-1 0,4-3-7 0,0-1-7 0,-2-4-9 0,-1-3 1 16,3-3-11-16,0 0-7 0,2-3-8 0,1-3-1 15,0-4-12-15,3-1-21 0,0-5-11 0,4-2 18 16,-4-4 87-16,8-5-68 0</inkml:trace>
  <inkml:trace contextRef="#ctx0" brushRef="#br0" timeOffset="2290">6060 1058 1500 0,'-1'0'-39'0,"1"4"-9"15,1 4-1-15,-1 3-34 0,-1 0-3 0,-1 6 7 16,2 4-33-16,2 6 48 0,-2-2 2 0,-2 2-8 0,-3-2 58 16,2 1 27-16,3 3 8 0,-1-4 4 0,-6 3 26 15,4-6-19-15,2 3 2 0,1 1 0 0,-3 0-23 16,1-2-4-16,2-2-4 0,-6 0-2 0,4-6-4 0,2 1-12 0,-1-3-3 15,-1-6-1-15,0 0-12 0,2-7-16 0,0-1-10 16,0-4-11-16,0-7-20 0,0-5 0 0,0-4-21 0</inkml:trace>
  <inkml:trace contextRef="#ctx0" brushRef="#br0" timeOffset="2474.96">5549 718 1794 0,'-13'-7'-10'0,"10"4"-15"16,-5 2-2-16,8-1-45 0,-3 2-94 0,5 3 45 15,-4 4-94-15,2 4 5 0,-1 0-47 0</inkml:trace>
  <inkml:trace contextRef="#ctx0" brushRef="#br0" timeOffset="2728.87">6266 1051 1486 0,'0'0'-106'15,"5"5"8"-15,-5-3-823 0,19 13 1412 0,-11-4-483 16,1 3-4-16</inkml:trace>
  <inkml:trace contextRef="#ctx0" brushRef="#br0" timeOffset="3080.81">6420 1191 423 0,'19'3'29'0,"3"1"38"16,2-1-44-16,0-2 83 0,-1 4-44 0,2-2-17 15,0-3-11-15,1 0 0 0,-4-1-21 0,3 1 0 0,0-4-2 0,-3 0 1 0,3-4 2 0,-9-3 6 16,4 5 2-16,-2-4-2 0,-3-3 9 0,-2 2-8 16,-4-3 1-16,2 2-2 15,-1-2-8-15,-5-1-7 0,-1 0-5 0,-4-1 4 16,7-1-9-16,-7 1-2 0,0-1 1 0,0-2-4 0,-7 1 2 15,7 0 1-15,-6 0-1 0,-3 1-3 0,-7 0 1 0,3 1 1 16,-2 3-2-16,-7-1 3 0,-4 2-1 0,0 1-1 16,-3 4 2-16,-2 1 6 0,-1 3-2 0,-5 3 3 15,-1 0 1-15,-1 5-4 0,4 2 4 0,5 4-1 16,-6 2-1-16,8 3-2 0,-4 0-4 0,7 6 5 0,-2 1 0 0,8 4 1 16,-4 0 2-16,5 4 6 0,3 2 1 0,2 2 1 15,5 1 5-15,-1 2-1 0,4-1 2 0,0 4-1 16,5-3-1-16,-1 1 0 0,2-2-2 0,9-1 4 15,-10 0-2-15,8-2-6 0,0 1 3 0,6-5-2 16,-6 0-3-16,4-3-1 0,7-2-2 0,-3-5-3 16,6 1-2-16,-3-7-7 15,4-3-8-15,-4-5-1 16,6-1-14-16,2-5-28 0,0-5-11 0,4-7 5 0,-1-4-38 0,6-5-1 0,-4-4 62 0,9-8-48 16,-2-3 93-16</inkml:trace>
  <inkml:trace contextRef="#ctx0" brushRef="#br0" timeOffset="3649.97">7389 966 1371 0,'4'5'90'0,"-1"6"-135"0,-2 3-8 0,1 5 15 16,1 5-73-16,-3 4-21 16,-3 3-62-16,1 6 54 0,-2 2-65 0,-4-4 100 0,3-2 17 0,-6 0-8 15,0 0 113-15,3-3 11 16,-3-2 21-16,2-6 12 0,-2-3 11 0,1 0-19 0,4 1-7 16,1-6-8-16,-3-3-17 0,5 0-7 0,-3-3-5 15,3 2 2-15,-2-4-7 0,-1-3 1 0,3-1 0 0,-4-2 1 16,3 0 4-16,0-7-1 0,-3-1 2 15,3 1-4-15,-2-3 3 0,1-3 2 0,2 1-5 0,-1-1-3 16,4 1 0-16,-2-7-3 0,2 3 1 0,2-6 0 16,2 2-4-16,-1-2-2 0,2-2-1 0,3-3 6 15,-3-4-1-15,6 6 0 0,-2-4 0 0,4 1 0 16,1-2 9-16,0 0 8 0,5 2 2 0,0 1-5 16,1 2 12-16,-1-2-2 0,8 2-2 0,-5 3 4 0,3 2-6 0,2 2-3 15,-4 1 1-15,4 3-4 16,1 1-3-16,4 5-1 0,-7 2 1 0,5 6-1 0,-2 0-1 0,-3 6-4 15,7 7-1-15,-10 1 2 16,2 7-3-16,-6 1 1 0,0 8-1 0,-6 3-2 0,1 1 2 0,-4 4 2 16,-4 0 1-16,-2 7-1 15,2-2 1-15,-4 1 0 0,-1 0 3 0,-3 0 1 0,-1 2 1 0,-1-1-2 16,-5 2 1-16,4-7-1 16,-2 1 0-16,0-2-3 0,-1 0-3 0,0-4-3 0,-2-5-3 0,6-2-7 15,-1 0-4-15,2-6-2 0,3-4-9 0,-5-1-1 0,6-4-4 0,0-7 3 16,3 0-5-16,0-4 2 0,0-5-5 0,2-2 2 0,3-3 0 15,4-5-20-15,2-2-10 0,7-6 1 0,-2-2-26 0,4-4 2 16,2-5-19-16</inkml:trace>
  <inkml:trace contextRef="#ctx0" brushRef="#br0" timeOffset="3966.55">8763 520 1304 0,'8'6'-8'0,"-1"5"-5"0,6 5 0 0,-4-4-11 16,1 10-3-16,-5 5 4 0,6 0-12 0,-10 6 21 16,7 3-4-16,-6 3-2 0,-4-3 21 0,2 8 6 15,5-1 3-15,-1-2 3 0,-4 4 3 0,5-2-2 16,-5 1-3-16,0-3 3 0,2-2-4 0,-2 0 0 15,-7-2-1-15,4-4-3 0,6-2 1 0,-4-1-1 16,-1-2 2-16,9-1-2 16,-7-3 0-16,1-5-1 0,1 1-1 0,-1-4 0 15,-2-1 0-15,1-4-7 0,0-3-2 0,0 0-5 16,0-1-7-16,-2-4-12 0,2-3-6 0,-5 0-1 16,1 0-16-16,4 0-14 0,1-5-21 0,-4-5-1 15,2 3-27-15,-1-6-23 0,-6 2 88 0,5-5-50 16,1-4 100-16</inkml:trace>
  <inkml:trace contextRef="#ctx0" brushRef="#br0" timeOffset="4254.34">8259 1146 1161 0,'2'-7'79'0,"-1"3"-77"16,1-1-11-16,6-1 9 0,-3 1-12 0,4 2-11 0,-1 0 9 16,9-2 2-16,-4 5-3 0,-1-3 12 0,4 1 13 15,0 1 4-15,7-1-1 0,-1 0 13 0,2 2-12 16,-4 0 1-16,12-1 4 0,-5 1-14 0,3 0-7 16,-4 1-19-16,3 1 1 0,2-2-17 0,-3-2-16 15,7 1 2-15,-5-5-3 0,6-4-18 0,2-4 22 16,-7-2 4-16,4-1-1 0,3-2 23 0,-1-1-4 15,-5-2-8-15,6 0-1 0,-4-2-11 0,1 2 0 16,-1 2-19-16</inkml:trace>
  <inkml:trace contextRef="#ctx0" brushRef="#br0" timeOffset="5137.67">10922 688 1223 0,'-3'5'50'0,"5"9"-49"0,-1 1-79 0,-1 6 61 0,2 9-116 16,0 1-43-16,-4 7 40 0,2 3 26 0,0 3-3 0,-3-2 48 15,-7-4 85-15,-2 2 22 0,10-3 0 16,-1 1 86-16,-2-3-41 0,-6-4 8 0,3-1 17 0,1 3-54 16,5 3-14-16,-6-1-11 0,2-4-6 15,-7 1-15-15,2-2-2 0,8 3 2 0,-3-2-3 0,1-4 0 0,0-4 6 16,1-4 0-16,-4 0 0 16,5-3 7-16,0-4 0 0,-2-1-5 0,-5-3-1 0,9-1-1 15,-6-1-5-15,4-1-2 0,0-4 2 16,3-1-11-16,0 0-12 0,0 0 1 0,-6-1 0 0,6-4-11 0,-5 0 7 15,4-3-3-15,1 0-4 16,-2-1 5-16,0-5 4 0,2 1 1 0,4-4 4 0,-1-3-1 0,5-1 3 16,-2-4 2-16,2-2 5 15,1-3 1-15,-1-1 1 0,3-4-3 0,-1 1 4 0,1 1-1 0,4-4 4 16,-1 3 0-16,8-1 1 16,-6 1 4-16,6 4 3 0,0-2 2 0,8 6-2 0,-6-1 5 0,1 3-5 15,3 2-1-15,1 5 1 16,-1 3-4-16,-3 3-1 0,3 1 0 0,-3 7 2 0,4 2 0 0,-7-1-10 15,0 7 7-15,1 3-3 0,-4 1-2 0,2 4 2 0,-4 4-5 16,2 2 5-16,-3 4-1 0,-4 1 1 16,1 6 2-16,-2-2-5 0,0 7 3 0,-5-2-1 0,2 3-2 15,-5-1 0-15,0-1-2 0,-1 1 2 16,-4-2-2-16,2-2 2 0,-3-2 1 0,2-3 0 0,-3-1 2 16,0-4 0-16,-1 1 0 0,5-6 1 15,-2-1 0-15,-4 0-1 0,5-4 0 0,-3-2-5 0,4-3 0 16,-1-1 1-16,-1 0-4 0,2-4 0 15,0-1-1-15,0 0 2 0,-1-3 1 0,1 0 4 0,-3-2-2 16,3-3 2-16,0-1 2 0,0-4-5 16,0-1 1-16,3-1 0 0,0-4-4 0,0 0 0 0,2-3-1 15,1-2 1-15,-1-3 2 0,6 2 0 16,-2-1 1-16,1-4-3 0,2 1 2 0,-2-4 1 0,7 2 2 16,0-2-1-16,7 5 1 0,-10-7-2 0,11 3 4 0,0 3 0 15,0-1-1-15,7 1 0 0,-1 3 1 0,-4 0-3 16,0 1 2-16,6 5 4 0,-5 1 1 0,-1 3-5 15,0 7 5-15,-2 1-6 0,0 5 0 0,-1 3 4 16,1 3-6-16,0 6 0 0,-3 6-3 0,2 2 1 16,-2 3 1-16,3 7 1 0,-2 3 0 0,-5 4 0 15,2 6 0-15,-6 1 0 0,-3 0 4 0,-3 4-4 0,0 1 2 0,-6 1-3 16,-2-4-6-16,-2 2 3 0,-6-4-7 0,3 0-17 16,1-2-4-16,-4-7 1 0,0-2-19 0,3-8 5 15,1-4 1-15,0-5-7 0,8-2 8 0,2-5 9 16,2-6-6-16,7-3 3 0,3-5 3 0,4-1-32 15,3-7-15-15,8-6 1 0,0-3-44 0,5-5 2 16,3-1-28-16</inkml:trace>
  <inkml:trace contextRef="#ctx0" brushRef="#br0" timeOffset="5751.22">13373 935 1450 0,'6'-3'-49'0,"-4"0"-25"0,1 1 0 0,2 0 11 15,-5 1 0-15,1-2-5 0,-2 3 13 0,1-3 29 16,-5 1 11-16,2 0 7 0,-5 1 30 0,2-4-5 16,-4 2 4-16,1 0-1 0,-1-2-5 0,-2 2-3 0,-4-3-4 0,0 1 3 15,1 0-5-15,-6 2-7 0,2-2 1 0,-3 2 1 16,2 2-2-16,-5-6 1 0,1 7-3 0,1-1 2 15,1 2 0-15,3 2 1 0,-2 2 2 0,2 0 0 16,-4 3 1-16,4 1 3 0,3 2-3 0,-9 5 2 16,6 0 0-16,-6 3-1 0,-2 1-3 0,4 4 2 15,1 2-3-15,3 3-2 16,-5 1 1-16,5-1 1 0,0 1-2 0,2 2 1 0,4-1 1 0,-1-2-1 16,2-1 1-16,5-1 3 15,-4-5 0-15,8 0-1 0,-3 1 2 0,3-2 2 0,3-6 4 0,0 1-6 16,1-2 3-16,6-1 3 0,-3-1-1 15,1-2 4-15,3-5 0 0,1-4-5 0,-2 2-1 0,2-1 3 16,2-1-4-16,-3-1-4 0,3-1-2 16,2-1 0-16,-2 1-2 0,3-6-8 0,-3 3 2 0,0-3 2 15,5-4-3-15,4-1 2 0,-6-1-4 16,3-7 6-16,5-2 1 0,-7 1-3 0,5-2-1 0,-3-2 0 16,-6-1-2-16,0-2 3 0,5 0-1 0,-3 0 3 0,-4 1 3 0,4 2 4 15,1-1 7-15,2 3-4 16,-4 1 9-16,-1 6-3 0,-4 4 1 0,0 4-1 0,3 3-3 15,-4 3 0-15,-3 4-2 0,0 4 2 16,4 4-2-16,-4 7 3 0,-3 0-7 0,0 8 9 0,-5 5-5 0,-3 6-3 16,4 2 2-16,0 3-2 15,-10 3-3-15,5 0 1 0,-1 5 0 0,-2-2 0 16,-1-1 0-16,2-4-1 0,2 2-6 0,-5-3 1 16,7-1-8-16,-4-7-16 0,5-4 1 0,0-3 0 15,7-6-17-15,4-6 2 0,-5-4-3 0,11-9-2 16,-5-1 3-16,7-8-6 0,-1-6-7 0,14-5-3 15,-4-4-10-15,4-4-22 0,1-4-3 0,5-3 12 16,-1-2 84-16,2 0-64 0</inkml:trace>
  <inkml:trace contextRef="#ctx0" brushRef="#br0" timeOffset="6370.4">14120 1026 1716 0,'7'-2'-39'0,"-1"-1"-40"16,-3 2 1-16,8-1-18 15,-9 1-1-15,-1-1-6 0,5 0-12 0,-1 2 62 0,-2-1 9 0,-1-1 7 16,-2 1 67-16,-3-4 0 16,1 2 3-16,1-2 7 0,-7 0-3 0,0-1-11 0,-3-2-4 0,1 2-5 15,1-3-10-15,-2-1-3 16,-3 1-1-16,0-2-2 0,-4-3-2 0,-5 1 0 0,-2-3 1 0,-2-1 1 15,-1 3 1-15,-4 1 4 16,2-1-2-16,2 1 1 0,1 4 3 0,-6-2-5 16,6 6-2-16,4 5 1 0,4 0-6 0,-3 2 2 0,3 4 0 0,5 5 0 15,-4 2 2-15,7 1 0 0,5 5 0 0,-14 1 2 16,2 1-2-16,9 2 2 0,-2 4 1 0,5-3 0 16,-4 1 1-16,-1 0-4 0,0-3 8 15,14 2-6-15,1-4 1 0,-4-1 2 0,-4-3 0 16,11-1-2-16,5-1 3 0,2-1 3 0,5 0-5 0,-3-5 5 15,3 4-1-15,-3-2-3 0,6-1 3 0,-7-3 0 0,6-4-1 0,-5 4-2 16,2-1-1-16,0 0 0 0,-1-1-1 0,7 1-1 16,-5 0-1-16,-2 7 0 0,-5-2-1 0,3 5-1 15,-1-2-1-15,-2 3 1 0,2-2-2 0,-3 8 0 16,0 3 0-16,0 0-2 0,-6 5 3 0,0 0 1 16,-2 5 0-16,-1-1-1 0,-2 7 1 0,-3-8 1 15,-5 3 1-15,1 4 0 16,-2-3 1-16,-2 1 0 0,-3-2 3 0,3-4 0 0,-3-1 2 0,-2 2-1 15,-3-4-1-15,5-3 2 16,0 3-1-16,-4-9 0 0,-1 2 0 0,2 0-2 0,-6-1-1 0,2-4-2 16,2-1-4-16,-3-4 1 15,5-5-5-15,1 2-21 0,-1-4-6 0,3-5 5 0,3-2-25 0,-2-3 2 16,1-6-5-16,7-7-3 16,-6-1 2-16,9-5 2 0,2-3 4 0,0-3 2 0,3-4 3 0,7-4-2 15,9-3-8-15,0 0-2 0,7-1-5 0,-4-5-16 16,4-4-4-16,2 3 7 0,8-1 77 0,-1-3-60 15</inkml:trace>
  <inkml:trace contextRef="#ctx0" brushRef="#br0" timeOffset="6936.27">14558 862 1075 0,'9'5'34'0,"0"5"-18"0,2 2-2 0,2 4 12 16,-4 1-50-16,2 4 0 0,-4 2-1 0,1 2 14 15,-5 4 1-15,-3-1 1 16,-2 2 12-16,-1-2 5 0,-3 4 3 0,-1 2 5 16,-2-2 3-16,3 2-5 0,-4-1-4 0,-1-1 4 15,0-2-6-15,5 1 0 0,-3-1 0 0,-2-5 1 16,1 0 2-16,2-4 0 0,0-1 4 0,4 1-4 16,-3-5 4-16,-1-5 3 0,1 0 0 0,-1-4-5 15,6 0 4-15,-1-1-4 0,0-4-5 0,3-1 5 16,-2-1-10-16,-7 2-3 0,6-4-2 0,4 1 2 0,-9-6-5 0,4-1 0 15,2 1 1-15,-7-4-1 0,7-2 3 0,1-1 0 16,1-2 1-16,-7-4-4 0,7 1 3 0,0-5 0 16,0 1 2-16,2-4-2 0,3 0 2 0,-1-1 1 15,-4-2-1-15,8 2 5 0,-3-4-1 0,6 5-3 16,-5-2-1-16,7 0 1 0,2 1-1 0,-7 1-1 16,14-1 1-16,-9 1-4 15,1 2 4-15,3 0-1 0,4 0 0 0,-4 4-2 0,4-2 1 0,-3 2 1 16,3 5-3-16,-4 2 2 15,4 0-1-15,1 5 2 0,-5 1 0 0,5 1 1 0,-2 7 1 0,2 0-1 16,2 2 0-16,3 0 0 16,0 4-2-16,-2 2 2 0,3 3-1 0,-1 1-1 0,-5 3 2 0,1 2 0 15,1 2 2-15,-10 7 3 16,0 1 0-16,-1 0 0 0,-2 3 2 0,-6 3-3 0,4 5 2 0,-4-5-3 16,-4 4 1-16,-1-2-2 15,0 1-2-15,0 2 1 0,-3-2-1 0,0-4 0 0,2-3 0 0,-9 3-2 16,8-4-2-16,-2-1 3 15,-6-5-4-15,-1-5-6 0,2 1-2 0,1-6-4 0,0-1-5 0,7-1-4 16,-7-6 0-16,3-2-2 16,5-1-3-16,2 1 1 0,-2-5-6 0,11-3-2 0,-7-1-3 0,6-4-25 15,-6-3-11-15,9-2-2 0,-4-1-33 0,6-3 0 0,5-2-17 16</inkml:trace>
  <inkml:trace contextRef="#ctx0" brushRef="#br0" timeOffset="7393.09">15673 1081 589 0,'8'5'69'0,"-2"3"-25"0,3 3-1 0,-5 1 0 0,2 1-28 0,2 4-5 16,1 0 2-16,-1 1 17 16,-3 2 1-16,-2-1-2 0,5 3 20 0,-5-3-7 0,6 6-2 0,-12-3-1 15,-5-1-10-15,7 5-4 16,-7-4-5-16,5 5 2 0,-8-2-9 0,6 0-3 0,-6-6 1 15,0 2-2-15,11 1-4 0,-14-8 0 16,3 0 0-16,0-3-1 0,4-3-2 0,-2-3-3 0,0-1-4 0,5-2 3 16,0-2-7-16,-1-2-4 15,2-4-1-15,4-3-3 0,-2-2-4 0,-1-5-12 0,-4-1-4 0,6-7-3 16,0-4-13-16,5-4 3 0,-4 4-2 0,-1-5-1 16,0-3 3-16,0 3 0 0,5-2 0 0,-3 1 2 15,-2 1-2-15,-4-1-9 0,-5-5 5 0,3 3 1 16,3-2-6-16,-4 2 29 0,1 0 7 0,-3 3-3 15,-1 1 33-15,4 3 10 0,4 2 5 0,-4 3 7 0,4-1 8 16,-2 5 11-16,-4 5 2 0,0 1-2 16,8 2 13-16,-5 1-2 0,0 4 4 0,1 1 1 0,-1 6-3 15,-1-3-11-15,4-3-6 0,1 2 0 16,-3 3-15-16,4-2-11 0,0 0-5 0,0-1 2 16,0 4-13-16,-1-1-1 0,-1 4 1 0,2 0-4 15,2-3 1-15,-1 2-13 0,-1-2-2 0,0 0-2 0,10-2-14 16,-5 1-11-16,4-3-12 0,2-3-1 15,3-1-16-15,2-6-19 0,-2-4-6 0,8-1 16 0,-6 1 82 0,7-9-65 16</inkml:trace>
  <inkml:trace contextRef="#ctx0" brushRef="#br0" timeOffset="7770.66">16503 457 1604 0,'11'-2'121'0,"2"4"-206"16,1 2 18-16,-1 4 78 0,-1 3-184 0,2 2 55 0,-4 3-22 0,-4 6 60 16,0 0 23-16,-2 4 46 15,-4-2 12-15,0 1 9 0,-4 3 38 0,3 7-4 16,-4 1-15-16,2 2 10 0,0 3-12 0,-5 1-11 15,5 6-1-15,-8 0 4 0,1 1-17 0,-2-5-1 16,2 0 1-16,-9 3-2 0,5-9 2 0,-1 1 2 16,0-1 0-16,-3-5-2 0,2-5 4 0,2 1 0 0,3 2 3 15,-2-10-2-15,0 4 1 0,13-3-5 16,-11-6-1-16,11 4 2 0,-3-4-6 0,2-2-4 0,-6-6-5 0,6-2 0 16,2-3-4-16,-2-1 0 15,-4 3-5-15,5-4-1 0,0-1-3 0,6-3-14 0,-6-2-12 0,8 1-7 0,-8-3-22 0,0-5-8 16,7-1 4-16,-4-4 0 0,1 1-12 0,-4-3 7 15,5 0-2-15,3 0 13 0,-5-3 2 0,5 4 1 16,-6-3-6-16</inkml:trace>
  <inkml:trace contextRef="#ctx0" brushRef="#br0" timeOffset="8407.85">16340 1059 5 0,'-7'-16'17'16,"-7"2"-17"-16,5 2 24 0,3-3-3 0,-4 4-7 15,4 0 26-15,0 2 23 0,-4 0 2 0,9 1-5 16,-1 1 24-16,-3 0-8 0,1 0 5 0,4 3 5 15,0-1-11-15,-4 2-14 0,6 0-5 0,1 1 1 16,2 0-15-16,1 2 2 0,7 0-6 0,-4 0-1 16,8 2 1-16,-1-4-7 0,6 4 4 0,2-2 0 15,-4 2-7-15,2-2 0 0,2 0 0 0,1 1-1 0,-6-1 0 0,11 0-8 16,-11 0-2-16,6 0 0 0,0-1-9 0,2 1-4 16,-5-2-1-16,1-1-2 0,1 1-2 0,-5 1-2 15,1-2 2-15,-4-1-4 16,0 0 0-16,3-1-6 0,-2-4-2 0,3 4 5 15,-6-3-9-15,1 2-3 0,-1-5-9 0,2 0 6 16,-1 0-8-16,3-2-8 0,-7 5-5 0,-7-1-5 16,12-4-9-16,-5-1 3 0,0 3 1 0,-6 5-4 0,9-5 3 0,-5 3 3 15,2-2-4-15,4-2 4 0,-8 4-2 0,8 3 5 16,-9-1 6-16,8-2-2 0,-6 6 6 0,1-1 15 16,-2-3 7-16,2 6 3 0,4 0 15 0,-4 0 6 15,-1 0 4-15,3 0 1 0,-3 3 6 0,-5-3 9 16,6 3 1-16,-5 2 3 0,5 1 9 0,-4 1 7 15,6 7 0-15,-7-3 1 0,7 5 5 0,-1 4-8 16,2 2 0-16,-5-3 3 0,-1 0-10 0,0 3-5 0,-1-2-3 0,0 2-1 16,-4 0-5-16,4 2-1 0,-3-1-3 0,1 3-2 15,-3 0-1-15,1 1-1 0,6-2 1 0,-6 0-1 16,2 1-1-16,0-3 4 0,2-2 0 16,-2 1 1-16,1-3 3 0,3-4-2 0,-3 1 6 15,0-2-2-15,4-1 1 0,0-1-2 0,-2-1 0 0,4-6 0 16,-4 0 0-16,2 4-3 15,3-6 0-15,-3 0-5 0,0-1 0 0,3-4-5 0,-2 2 0 16,-3-1-6-16,5-2-3 0,-6 0 5 0,3-4-3 16,1 3-2-16,-2-3 4 0,1-1-6 0,-4 1 0 0,4-3 2 15,-3 5-6-15,1-10-7 0,-1 8-3 16,6-5 3-16,-8-5-7 0,5-1 4 0,-3 1-1 16,4-4-1-16,-3-2 4 0,5 2-4 0,-1-4-1 15,-4-1-1-15,2 2-6 0,4 0-2 0,3-1-3 0,-4 3-2 0,1 0-5 0,2-3 4 16,2 5 1-16,6-4 1 0,-1 5 2 0,-9-5-8 15,4 4-4-15,4 4-1 0,1-3-11 0,-7 5-49 16,6 0-21-16,-4 1 33 0,6 2 90 0,6 7-75 16</inkml:trace>
  <inkml:trace contextRef="#ctx0" brushRef="#br0" timeOffset="9310.44">18163 707 152 0,'14'8'10'0,"0"-1"7"0,-3 6-11 0,0 0 39 15,2-2-33-15,-4 0 14 0,-1-2 7 0,1 2-3 16,-2-1 18-16,-1-1 3 0,-3-3 5 0,0-1 4 15,-3 0 4-15,2-1-8 0,-4 3 0 0,-1-6-1 16,-5 4-6-16,8-5-1 0,0 0-5 0,-3 3 3 16,2-3-2-16,-3 0-8 15,0-1-1-15,1-4-4 0,1 2-5 0,-6-2-7 16,2 2 1-16,-4-2-3 0,-1 0-4 0,-3 2-2 16,0 0-3-16,2 2 2 0,-3-1-3 0,-5 2-2 15,6 0-4-15,0 2 2 0,-1 1-3 0,1 3 0 16,2 0-1-16,-4 4-3 0,-1 2 1 0,1 4 4 15,0 0 1-15,-3 1-2 0,2 4 1 0,1 1-3 16,-3 0 6-16,5 0-4 0,0 1 1 0,3 1 1 0,2-1-1 0,1-2 1 16,5-1 1-16,-5 1 6 0,8-4-2 15,0-1 2-15,3-2 4 0,0 0-1 0,3-1 5 0,4-4 0 16,-5 4 2-16,4-4-3 0,0-1 2 0,-2 0-1 16,2-3-1-16,-3-4-2 0,4 4-2 0,-2-5 0 15,-2 0-2-15,3 0-2 0,-4 0-1 0,3 0-1 16,-3 0-1-16,1 0-2 15,-1-2 2-15,1-1 0 0,-1 2-1 0,3-7 2 16,-4-2-2-16,4 1 0 0,-1-4 3 0,0 1 2 0,0-4-2 16,2 0 1-16,-1-3 1 0,-2-1-6 0,5-2 5 15,-1-3-1-15,-4 0-4 0,5-2-1 0,0-2-1 16,-5-2-1-16,4 0 1 0,1-4 0 0,0 3-2 0,-5-1 0 16,4 0 0-16,1 2 1 0,-2 3 0 15,-1-1-2-15,3-2 2 0,1 9-3 0,-1-2 1 0,-1-1 1 0,-5 3-4 0,1 3 3 16,-1 0-1-16,1 5 3 0,-3 6 0 0,-3-4-5 15,0 1 0-15,3 9 2 0,7 2-4 0,-7-1-1 16,-3 1-2-16,0 0-2 0,0 0 2 0,-2 1 3 16,1 1 0-16,-4 4-1 0,2 0 3 0,4 7 0 15,-2-2 0-15,1 5 3 0,1 2-1 0,-2 1-1 16,-1 8 2-16,2-5 1 0,-3 3 1 0,-5 0 0 0,11 5 0 0,-6-3-2 16,0 3 3-16,5-2 1 0,2 2-2 0,-7 2-1 15,8-2 1-15,-7-2 0 0,2 2 1 0,0-5 0 16,5 2 2-16,-3-2-2 0,1 0 3 0,0-3-4 15,2 0 1-15,7-2 0 0,-2 1-1 0,2-1-1 16,-1-2-2-16,-1-4 2 0,1 0-1 0,6 0 2 16,-4 0 0-16,2 0 0 15,3-4 0-15,-3-1 3 0,9 1-1 0,-4-6 0 16,1-2 0-16,2 1-2 0,1 0-1 0,-2-4-3 16,2-1 0-16,2-4 0 0,-2-2-4 0,1 5 4 15,0 0-5-15,0-4 5 0,4 1 1 0,-6-5 2 16,3 3-2-16,0 0 1 0,-1-3 2 0,2-1-3 15,-3-2 3-15,-2-5-4 0,1-2 0 0,-4 2-4 16,5-1 3-16,-4-5-1 0,-1 1-2 0,-6-1 2 0,7-3 1 0,-6 1-1 16,-1-1 3-16,3-2-1 0,-4 2 1 0,-1 1 2 15,-9-6-1-15,10 8 2 0,-8-1 0 0,-1 4 1 16,-6-1 3-16,-7 2 1 0,2 6-3 0,0 4-1 0,4 7 0 16,-6 3-6-16,-1 2 1 0,5 9 2 0,-7 4-7 15,2 7 9-15,5 2 1 0,-8 2 2 0,1 13 10 0,4 3 5 16,-4 5 7-1,4 5-3-15,9 6 9 0,3 9-6 0,-3 3 1 16,9 7 2-16,4 1-5 0,3 5-6 0,9 3-3 16,-1 9-4-16,1 0-4 0,-2 4-23 0,9 3-47 15,4 7-35-15,3 2-47 0,1-4 5 0,2-1-72 0</inkml:trace>
</inkml:ink>
</file>

<file path=ppt/ink/ink1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36:40.163"/>
    </inkml:context>
    <inkml:brush xml:id="br0">
      <inkml:brushProperty name="width" value="0.05292" units="cm"/>
      <inkml:brushProperty name="height" value="0.05292" units="cm"/>
      <inkml:brushProperty name="color" value="#FF0000"/>
    </inkml:brush>
  </inkml:definitions>
  <inkml:trace contextRef="#ctx0" brushRef="#br0">8516 8564 423 0,'-22'7'-120'0,"11"-3"161"15,0 2-1-15,6 0-35 0,-8 0 18 0,5-1-11 16,2 1-12-16,-5 1 4 0,-1 2-2 0,2-3 3 15,-2 2 0-15,1 3 3 0,6 4-1 0,-9-3 6 0,1 2-1 16,2 2 4-16,-3-5 4 0,9 3 0 0,-3 2 5 16,-4-2 3-16,-1 0 2 0,5 2-4 0,2 1 4 15,-7-3-12-15,10 7 2 0,-6-4-1 0,-2 0-11 0,9 2 0 16,-10 0-2-16,4 0 2 0,0 0 0 0,2 0 2 16,3 1-2-16,-5-1 1 0,1-2 4 0,7 4 3 15,0-2 0-15,0 0-2 0,5 0 5 0,5-1-3 0,-6 4 1 0,6-1-1 16,13-2-3-16,-9 0-4 0,10-4-1 0,3 9 1 15,-2-4-4-15,2 1-3 0,7-9 3 0,-1 1-2 16,-3 9 0-16,2-11 4 0,4 2 2 0,-5-1 0 16,2 2 7-16,-4 1 1 0,4-1 1 0,-2-3-1 15,4-5 3-15,-1 5-4 0,-5-3-2 0,1-3 1 16,4-2-4-16,5 0-2 16,-1 0-3-16,-2-3 2 0,2 0-2 0,-5 2 0 15,10-2-1-15,-6-4-4 0,-2 0 1 0,0-6 3 16,-5 4 0-16,3 3-3 0,-5-7 3 0,5 3-4 15,-5-3 6-15,-1 1 0 0,1-2-2 0,-1 3-1 16,-5-2-2-16,2 1 4 0,-2 1-2 0,-3 2 1 16,3-5-1-16,-7 3-2 0,-1 3 3 0,8-9-2 15,-6 1 8-15,1 1-8 0,4-4 4 0,-10-1-2 0,2 4 0 0,1-1 6 16,-2-6-4-16,-9 5 1 0,8 0-2 0,-9-3 0 16,-4 4 2-16,7-1-1 0,-5-3 1 0,-3-2-5 15,-5 2 1-15,2-2-1 0,-5-4-3 0,8 6 3 0,-11-8-3 16,3 4 1-16,-2-1-2 0,-1-4 2 15,1 0 1-15,-9-3-4 0,6 2 0 0,-9 0-1 0,11-1-3 16,-11 0 4-16,0-1 0 0,0-2-6 0,-2 6 6 0,2 2-2 0,-4-6 2 16,3 2 0-16,-7 3-3 0,3-2-3 0,-8 3 1 15,3 5-1-15,-2-1-3 0,-4 1 1 0,1 5-2 0,-8 0-2 16,4 1 0-16,-4 4-2 0,0-2-6 0,-3 6 2 16,6-3-7-16,-4 3-38 0,0 4-55 0,-1 1 54 15,-1 1 66-15,3-1-60 0</inkml:trace>
  <inkml:trace contextRef="#ctx0" brushRef="#br0" timeOffset="1435.05">3399 3137 45 0,'3'-9'4'15,"5"-1"-6"-15,1 4-1 0,-4-2-4 0,3 0 4 0,-3 0-4 16,2 3-3-16,1 1 5 0,-3 1-4 0,0-1 7 15,-12 1 2-15,7 2 0 0,-1-1 0 16,2 2 3-16,-4 0 1 0,-8 0 10 16,5 0 4-16,-2 0-3 0,8 2 14 0,-3-1 4 15,-10 1 1-15,-4-2 0 0,3 1 3 0,4-1-10 16,1 0-1-16,-5 0 1 0,0 0-12 0,1 0 0 16,1-1-3-16,1-1-2 0,0 2 0 0,-2 0 0 15,0 0-3-15,1 0 3 0,-2 0-3 0,-1 0 2 16,-2 0 0-16,1 3-3 0,1-1 2 0,-1 3-3 15,-6-2 0-15,1 2 1 0,-2 2-3 0,1 0-2 0,-5 4 0 0,-6-2-1 16,0 1 0-16,-2 2 0 0,2 2-2 0,2 2 2 16,0 0 0-16,2 6 0 0,1-6 0 0,0 9 2 15,2 2 2-15,-2 4 3 0,-5 0 3 0,5 7-2 16,-5-2 6-16,3 4 2 0,-2 5-3 0,6-1 0 16,0 0 2-16,4 5-6 0,0-2 0 0,2 2 0 15,3 1-5-15,-1 5-2 0,1-3 1 0,3 5 0 0,1 0-2 0,2-2 0 16,2 1-1-16,1-1 1 0,0-3 0 0,7 0 7 15,1-3 4-15,4-3-4 0,1-4 10 0,3-1 0 0,3-5 2 16,6-4-5-16,-1 2 1 0,1-7-1 0,5-4-5 16,2 0 1-16,3-1-5 0,1-2-4 0,3-3 0 15,-1-3 2-15,8-6-5 0,-2 2-3 0,0-4 2 0,4-6-4 32,-1-3 1-32,2-3 1 0,8-4 2 0,-4-6-2 0,2 5 3 0,4-4-2 15,-2-6 2-15,-5-2 1 0,3 5 0 16,-5-2 1-16,-2-4-1 0,-3 4 0 0,-1-4 1 0,2-2 0 15,3 4 0-15,-5-4-1 0,2 0-1 0,-3-3 0 16,-2 1-1-16,1-2 2 0,-1-1-1 0,-1-1 3 16,-4-1 0-16,2 0 1 0,0 0 3 0,-5-2-2 15,2 1 2-15,-4-2 2 0,-4 4-2 0,2-4 1 0,-6 0 6 0,-2 1-6 16,0-1 6-16,-2 1-2 0,-3-1 8 0,-4 0-5 16,-1 0 4-16,1 3-2 0,-4-2-2 15,0 1 1-15,-2-1-2 0,-3 1 0 0,4 0-4 0,-7 0 3 16,3-4-3-16,-4 2 0 0,2 6-5 0,-5-5 2 15,1 2-2-15,-2 0-5 0,-1 2-3 16,-5 3 4-16,0 4-18 0,-3 0-30 16,-1-1-29-16,-1 8-2 0,-3 0-49 0,1-2 3 15,-1 0-38-15</inkml:trace>
  <inkml:trace contextRef="#ctx0" brushRef="#br0" timeOffset="5394.29">5038 5663 187 0,'5'-1'-58'0,"-1"-3"18"0,1 0 2 0,-2 0-12 15,5 0 50-15,-6 2 0 0,1-3 0 0,-2 4 13 31,4-2-2-31,-2 1 3 0,-3 1 11 0,0-3 4 0,0 4 3 0,0 0 1 0,0 0 3 0,0 0-7 0,0-1 5 16,0 1-2-16,0-2-4 0,-1-1-4 0,1 3-2 16,-4-1 2-16,0-1-4 0,1 0 3 0,3 1-3 15,0-1-3 1,0 1 2-16,0-2-3 0,0 1 1 0,0-1-1 16,0-2-4-16,-2 2-1 0,0-2-1 0,1 2 2 0,-2-2-4 15,1 2-1-15,2 0-2 0,-3-2 3 0,3 2-3 0,0 2 4 16,-2-2 2-16,2-1-3 0,-3 3 6 0,0-4 0 15,3 5-1-15,-5-1 5 0,4-1-2 0,1 2-3 16,0 0-2-16,0 0 0 0,0 2-3 0,0-2 0 16,1 4-2-16,1-1-2 0,0 1 0 0,-1-1 0 0,-1 0 0 15,3 0 2-15,-1 0 0 0,1 2 2 0,-3-2 1 0,0 2-2 16,5-1 3-16,-2 1-1 0,2 0 1 0,-2-2-2 16,3 2-2-16,-1-1 1 0,4 0-2 0,-4 0 4 15,4-2-2-15,-2 1-3 0,4 0 1 0,-4-1 0 16,6-1-2-16,0 2 0 0,-1-1 0 0,2 0-1 15,-1-1 2-15,0 1-4 16,1-2 1-16,3 3 1 0,2-2-2 0,-3 1 1 16,-1 0-1-16,6 1 1 0,-2-2 3 0,1 3 0 15,4-3 1-15,-7 1-3 0,7-1 3 0,-1 1 0 16,4-1-2-16,-2-1 3 0,0 0 0 0,2 2-3 16,1-2 1-16,1 0 0 0,1 0 0 0,-1-2 1 15,-3 1 1-15,3 1-4 0,5 0 4 0,-8-2-1 16,1 2 1-16,4 0 0 0,-4 0-1 0,0 0 0 0,-2 2 2 0,-4-2 0 15,1 1 0-15,1-1 2 0,-1 2 1 0,-1-2-2 16,1 0 3-16,0 0 0 0,-3 0-2 0,1 0 2 16,-3-2-2-16,7-1-1 0,-2 2 2 0,-3-2-4 15,3-1 1-15,-3 0-2 0,3 0 0 0,1 0 1 16,1 2-2-16,-7-3-1 0,7 2 1 0,-2 0-1 0,-2 2 1 16,2-1-3-1,0 0 0-15,-1 1 2 0,-2-1-3 0,0 2 2 0,1 0-1 16,-4 0-1-16,3 2 0 0,-2-2 0 0,0 0 1 15,5 1-1-15,-6 1-1 0,4 0 1 0,-2-2 3 16,1 1-4-16,-1 2 1 0,6-1 0 0,-4 1 0 0,-4 0 3 16,2-1-3-16,5 1 1 0,-1 0-1 0,5-1 1 15,-7-1 1-15,2 2-1 0,0-3 1 0,5 5 1 16,-3-3-1-16,-1-1 0 0,-1 1-1 0,-1-1 0 0,2 1 0 0,-2 0 1 16,2-1-2-16,1-1 3 0,1 0-1 0,0 0 1 15,1 0 1-15,-4 0-2 0,0 0 2 0,3 0-3 16,-3 0 3-16,1 0 0 0,3 2-1 0,-1-2-2 15,1 0 0-15,-2 0 2 0,3-2 0 0,-4 1 0 16,6-1-1-16,-1 0-1 0,3-2 3 0,-1 1 2 16,0-1-1-16,2 0-2 0,-2 0 2 0,6 0 0 0,-8 1 0 0,3-1 0 15,-2 1 0-15,-2 2-4 0,-1-2 4 0,1 1-1 16,-2 0-3-16,2-1 2 0,0 3-2 0,3-1 0 16,-7-1 1-16,-1-1-1 0,2 1 3 0,4 2-3 15,-1-1 2-15,-2 1 0 0,2 0 0 0,-7 0 1 16,5 0-1-16,1 0 4 0,-3 0-4 0,-2 0 3 15,-1 1 1-15,-1-1 1 16,1 0-4-16,6 2 7 0,-8 0-3 0,11-2-1 16,-9 1 0-16,2 1-2 0,0-2-1 0,-1 1-1 15,1 1 0-15,-2-2 1 0,1 0-2 0,1 0-1 16,-4 0 1-16,3 0-1 0,1-2 1 0,-2 1 0 16,1-4 0-16,-4 2 2 0,4 1 0 0,-7-1-1 15,3 0 3-15,-4 1-2 0,1-1 1 0,-3 2-1 0,1-1 0 16,6 1 3-16,-4-1-2 0,-3 0-1 0,0 1 0 0,6 1-1 15,-9-2-1-15,9 2 1 0,-6 0-3 16,-3 0-1-16,0 0-1 0,-5 0 1 0,8 0-3 0,-8 2 4 16,12-1 0-16,-9-1-1 0,-1 2 1 0,1 0 0 15,3-1 1-15,2 1 1 0,-6-2 1 0,1 1-2 0,2 1 0 0,-2-2 0 16,2 1-1-16,-3-1 3 0,4 2-2 0,4 0-1 16,-4-2 0-1,-2 1 1-15,1 1-1 0,0-2 0 0,1 0 0 0,-3 0 1 16,1 0 0-16,2 0 0 0,-3 0 3 0,2 0-5 15,2 0 1-15,-6 0 2 0,6 0-2 16,-4 0 1-16,2 0 0 0,-2 0-3 0,0 0-3 16,-1 0 2-16,3 1-5 0,-5-1-7 0,3 0-1 0,-2 2-2 15,-1-2-5-15,0 1 3 0,0-1-3 0,-1 0 2 16,-1 0 4-16,1 0-1 0,-2-1 5 0,3-1-2 0,-1-1 3 0,1 0-7 16,1 1 3-16,-4-1-1 0,5 0-10 0,1 2-12 15,-2-3-5-15,3 3-1 0,-2-1-15 0,3 2-17 16,-3-1-15-16,4 1-7 0,-3 1-24 0,4 2 1 15,1 2-16-15</inkml:trace>
  <inkml:trace contextRef="#ctx0" brushRef="#br0" timeOffset="23230.42">20991 8486 187 0,'-14'2'-58'0,"3"-2"18"16,0 0 2-1,1 2-12-15,-1-1 50 0,-1 1 0 0,-1-2 0 16,1 0 0-16,-4-2 1 0,3 2 4 0,-2-1 0 16,-1 1 19-16,-1 0 1 0,2 0-2 0,1 1 20 0,2 2-4 15,-1 1 5-15,2-3 1 0,-1 2-4 0,-1-3-5 16,3 2-1-16,-1-2-1 0,0 0-5 0,0-3 0 16,-1 3-12-16,2-2 4 0,3 1-6 0,-4-1-3 15,0-1-2-15,-2 1 3 0,2-1-4 0,0 1 3 0,0-1 0 0,-3 2 0 16,1-2 4-16,-3 3 0 0,2 0 2 0,0-2 4 15,0 2 0-15,-6 0 3 0,5 0-2 0,0 2-2 16,0 1 4-16,4-2-10 0,-4 2 0 0,4-1-1 16,1 4-9-16,6-2 0 0,-3-1 1 0,4 0-3 15,-9 2 1-15,2 4 0 0,7-3 1 0,-6 2-1 16,1 2 0-16,-8-1 3 16,0 4-3-16,4 1 2 0,7 3 0 0,-6 0 2 15,0 4 0-15,1 4 4 0,3-3 0 0,-3 3-1 16,9 3 2-16,-7-2-3 0,3-1 1 0,-6 2-5 15,6 1 1-15,1-3-1 0,0 5-4 0,0-2 5 16,-6 2-1-16,10 2 0 0,-8-1 3 0,7 0 2 16,1-1 0-16,-2 3 4 0,2-3-1 0,8 6-2 15,-5-3-1-15,-3-4 3 0,10 1-1 0,-6 0-2 0,0-2 1 0,3-3-2 16,0 3 1-16,-3-6-3 0,1 2 3 0,8 1-3 16,-2-1-1-16,4-2-2 0,7-2-3 0,-9-1 2 15,4-3-4-15,5-2 0 0,-3 0 1 0,2-4-2 16,2 2 1-16,-7-2-1 0,0-4 0 0,11 2 3 0,-9-4-1 15,6 1 6-15,3 0-4 0,-7-4-2 0,4 3 6 16,1-3-2-16,0 1 0 0,-1-2-1 0,1 0-4 0,2-3 3 0,-4-1-1 16,6 1 1-16,-3-3 0 0,4 1 1 0,-5-3-1 15,5 1 6-15,-5-1-2 0,2 0-1 0,-3-2 0 0,-1 1 0 16,2 1 0-16,-7-1 1 0,4-1 3 0,-6 2-6 16,7-1 4-16,-7 1 2 0,1-3-4 0,-4 2 4 15,-1-2-3-15,2-4 2 0,-1 3-2 0,-5-2 1 16,-3-2-1-16,3 3 1 15,1 1 6-15,-4-4-5 0,-2 0 2 0,5 4 0 16,-7-4 0-16,6 0 4 0,-4 2-3 0,-2-6-3 16,-1-2 0-16,0 3-1 0,0 0-3 0,-1-5-2 15,1 7-1-15,-3-3 0 0,-1-2-2 0,0 4 4 16,2 1-4-16,-4-2 1 0,3-1 3 0,1 2-2 16,-1 1 2-16,1-2 1 0,-5 2-2 0,3-2-2 15,-5 0 2-15,-5 0-2 0,6 2 1 0,-5 0 0 0,4-2-3 0,-10 0 1 16,6 2 0-16,-1-2-1 0,-1 0-1 0,0 0-1 15,-7-3-2-15,0 3 0 0,-4-1-1 0,-1 2 1 16,-1-1-2-16,-1-1-1 0,-2 3 1 0,1-1 2 16,-6 3-2-16,1-4 2 15,4 3 0-15,-7-3-1 0,-5 3 3 0,-2 2-3 16,4-1 0-16,0-1-2 0,-5 0-3 0,5-1-33 16,1-1-31-16,3 0-17 0,3-3-49 0,2-1 3 15,-2-1-55-15</inkml:trace>
  <inkml:trace contextRef="#ctx0" brushRef="#br0" timeOffset="24596.33">14005 3426 413 0,'8'15'-26'15,"5"0"-7"-15,-1 3 1 0,4 2-4 0,-2-1 2 0,0 0 11 0,-1 3-8 0,0 0 9 16,-1 0 26-16,1-2-8 0,-2 1 21 0,-3-2 20 15,1-2 4-15,4 3-2 0,-4-1 20 0,4-1-11 16,-9-1 7-16,1 0 1 0,6-1-10 0,-1 1-23 16,4 0 8-16,-8-1 0 0,5 1-2 0,-1-1 4 0,4 2-17 15,-3-4 1-15,0 0 0 0,1 2 1 0,1-2 2 16,-1-5-3 0,1 1 5-16,0-3-2 0,1 1-2 0,8 0 2 15,-6 2-1-15,1-4-5 0,3-1-1 0,5 4 0 0,-6-3-3 16,6 2 0-16,-2-3 0 0,0-3-4 15,1 1 2-15,-4 3-3 0,5-3 3 0,-3-3-2 0,2 0-1 16,-2 0 0-16,-3 3-1 0,1-1 1 0,-2-2-1 0,4-5 6 16,-7 2-4-16,-1-2-1 0,2-4 3 0,3 1-3 15,-3-3 2-15,-4-5 3 0,3 5-5 0,0 2 0 0,1-9 2 16,-5 6 0-16,-3-4 1 0,3 0 1 0,-6 2-2 0,6-1 2 16,-2-4 0-16,-7 0 0 0,-1 1-2 0,1 0 0 15,6 0-1-15,-8-1-1 0,0 1 0 0,-7-1 0 16,6 1-2-16,-2-2-1 0,3 1 3 0,0-1-1 15,-8-1 0-15,3 2 2 0,4-1-1 0,-1 4 0 16,-8-3 0-16,3 0 1 16,0 0 1-16,-1 2-4 0,2-2 1 0,-5 0-4 15,2-1 1-15,-2-2 3 0,1 6-5 0,-7 0 3 16,1-1-1-16,4-2 2 0,-2 0 3 0,1 5-2 16,-4-3 1-16,1 4 4 0,2-4-2 0,1-2-4 15,-1 5 1-15,0-2 1 0,-2 5-2 0,0-6 1 16,1 4-2-16,-1-1-2 0,0 0 2 0,-1 2 3 15,0-1-1-15,1-1-1 0,2 1 2 0,-5-1 1 0,0 3-2 0,2 0 4 16,-4 2-2-16,5 1-6 0,-1 0-1 0,1 5 1 16,1 0-6-16,-3 1-5 0,-2 5 1 0,0 3-6 15,1 4-1-15,4 2-1 0,-8 3-1 0,2 7-6 16,-4 3 0-16,3 3-46 0,-1 5-33 0,-3 5-12 16,-2 6-63-16,-6 8 4 0,4 3-60 0</inkml:trace>
  <inkml:trace contextRef="#ctx0" brushRef="#br0" timeOffset="28529.99">16681 6401 417 0,'-8'-3'91'16,"5"-2"-1"-16,1 0 70 0,1 2-185 0,-4 0-5 16,4 0 1-16,1 3 14 0,0-2-2 0,0 1-1 15,-4-4 17-15,4 2 16 0,-3 0 5 0,-3-1 0 16,1 0 17-16,-3 1-5 0,4-2 2 0,-7 2 3 0,0 0-8 0,-2-2-7 15,2 2-2 1,2-2 2-16,-2 0-8 0,0 2-4 0,-2-2-1 16,0-1-3-16,1 5-1 0,-1-6-2 0,1 3 1 15,-2 0-3-15,1 0 1 0,-3-1 1 0,-1 2-2 0,1-2 1 16,2 2 0-16,-2 1-1 0,2 1-3 0,-5-1 2 16,-1 1-4-16,-2 1 1 0,-2 0 0 0,4 1-3 15,1 1 1-15,2 1 1 0,-7 0 1 0,4 3-1 16,2-1 0-16,-1 1 1 0,2 2-1 0,-3 0 2 0,1 0-1 0,-2 0-1 15,6 1 2-15,-1 1 1 0,0-1 0 0,-1 1-2 16,3-1 2-16,1 2-2 0,0-2 0 0,2 1 3 16,2-1-3-16,0 1 1 0,-1-1 1 0,1 2-1 15,-1 0 2-15,1-1-1 0,1-2 0 0,3 6-2 16,-4-2 2-16,1 2 1 0,0-1-1 0,-1 0 0 16,4-1-2-16,-6 9 2 0,2-4-1 0,1-1 2 0,-3-2-2 0,4 5-2 15,-1 0 2-15,-3-2 0 0,0 2-1 0,0-7 2 16,-1 4-1-16,-1-2 2 0,10 5-3 0,-9-6 3 15,2 2 2-15,4 3-3 0,-4-4 1 0,1 3-2 16,6 1-1-16,-5 0 0 0,2-3 2 0,-2 2-4 16,3 0 3-16,-4 0 0 0,5 1-1 0,3-4 1 15,-7 5 1-15,3-2 1 16,1 2-2-16,-4-2 2 0,-3-1 0 0,9 1 0 16,1 1 3-16,-6-1-3 0,4 2 3 0,2 0-3 15,1 1 3-15,1-3-3 0,2 4 1 0,-1 1 3 16,-2 0 0-16,-2-2-3 0,1-4 5 0,1 8 2 15,-2-4-3-15,1 4 4 0,4-2 0 0,0-3-3 16,2-2 3-16,-5 2-3 0,6 4-2 0,3-5 0 0,-4-3 2 16,4 0-2-16,-5 0 0 0,5 1 0 0,-6-2 0 0,10 2 1 15,-4-5 0-15,-6 3-1 0,12-1-3 0,-6-1 4 16,7 1-3-16,-4 1-2 0,9-1 1 0,-7 1 0 16,6 0-1-16,1 2 2 0,-6-2-1 0,6-2-2 0,-5 1 1 15,4-1 0-15,-3 0 1 0,5-1-1 0,-4 0 0 0,4-2 0 16,0 0 0-16,-2 1 0 0,2-1 0 0,3-2-1 15,-4-3 1 1,1 3 0-16,1-4 0 0,3 1 0 0,-1 1-2 0,2-5 2 16,-5 2 1-16,1-2 2 0,4 1-2 0,0-2-1 15,1-2 2-15,-3 1 0 0,3-4 0 0,-1 1 1 16,6-1 0-16,-4-2 2 0,-3 2 1 0,-2-2-1 16,-1-2 3-16,4-1-2 0,-3 2-2 0,-5-1 3 15,1-2-3-15,4-1 2 0,-7 1-2 0,3-3-2 16,-2 3 2-16,1-2 0 0,-2-2 1 0,-3 0 2 0,2 2-1 0,-4-2-2 15,7 1 4-15,-3-1-3 0,0-1 2 0,-2-1-1 16,-3 3-2-16,2-3 1 0,-2-2-1 0,1 1 2 16,-1-1 0-16,-9-1-2 0,-1 4 2 0,7-1-3 15,-2-2 1-15,7 0 3 0,-4-1-5 0,1 2 0 16,-5 4 1-16,7 0-2 0,1-7 1 0,-1 2-2 16,-4-2-1-16,-3 3 1 15,-2 2-1-15,3-4 0 0,2-2-1 0,6-3 0 16,-7 6 2-16,2-4 2 0,-4 2 0 0,0 2 1 15,2-4 2-15,3 2-2 0,-9 2 1 0,-1-1 0 16,-1 1-1-16,2 1 1 0,3 0-1 0,-4 2 0 16,1 0 0-16,-1-2-1 0,2 3 0 0,-5-1-1 15,3-1 1-15,-2 3 0 0,0 1-1 0,2 1-1 16,-7-4 0-16,3 1 0 0,1 2 2 0,2 0-3 0,-6 1-1 0,4-3 2 16,-6 1-1-16,3-1 3 0,2 3 0 0,-2-2-2 15,0-1-4-15,0 3 5 0,-4 2-2 0,5 0 0 16,-6-1-2-16,4 4 2 0,2-3-1 0,-3 3 1 0,2 0 1 15,-7 0-2-15,2-1 2 0,3 4-3 0,2-1 2 16,-4 1 0-16,-5 2-1 0,2-2 1 0,2 0 0 0,0 2-2 16,5 3 3-16,-8-6 0 0,1 3-1 0,-1-2 1 0,3 4 0 0,1 1 0 15,-2-4 0-15,2 3-1 0,-1-1 1 16,5 2-1-16,-6 0 0 0,4 0 1 0,0 0 0 0,-2 0-2 16,-1 0 3-16,5 3-2 0,-2-1 0 0,-1-2-1 15,6 2-1-15,-5-1-1 0,3 2-1 0,2-1-6 16,-3 1 3-16,2-1-11 0,3-1-2 0,-2 2-28 15,0-3-18-15,-1 0 5 16,4 0-50-16,0 2 13 0,0-1-59 0</inkml:trace>
  <inkml:trace contextRef="#ctx0" brushRef="#br0" timeOffset="54563.3">20648 17742 1 0,'0'8'0'0,"-5"-4"0"0,5 1 0 16,-3-2 0-16,2-1 0 0,1-2 0 0,0 1 0 15,0-1 0-15,0 0 0 0,0 0 0 0,0 0 8 16,0 0 1-16,0 0-2 0,-3-6 8 0,1 3-3 16,0 0 1-16,1 0 5 0,1 1-5 0,-5 0 1 15,4 1 1-15,-3-1-1 0,1 2 4 0,-3 0 0 16,4 0 0-16,-1 2-1 16,-3-1 1-16,1 1-5 0,2 1-1 0,0 0 0 15,0-1-6-15,0 1-1 0,1 0-2 16,-4 2 3-16,3 0-1 0,1-1 1 0,0-1 3 0,-2 1-1 15,2 0 5-15,-1 1 5 0,1-2 4 0,2 0-5 16,0-1 9-16,0 1 0 0,0 0 1 0,0 0 1 16,2 2 1-16,3-5-2 0,-1 3 0 0,0 0 0 15,0 0-2-15,-1 2-2 0,2-3 0 0,3 1 1 0,-3 0-2 0,-2 2 4 16,6-2-1-16,-4-3 0 0,3 3 4 0,0-1-1 16,-3-1 1-16,4 4 0 0,-4-4-2 0,4 4-4 0,-6-3-1 15,5 2-1-15,-2 0-5 0,1 0-2 0,-1 4-5 16,3-5 1-16,-2 0-5 0,1 1 1 0,3 2-1 15,-5-4-2-15,3 1-2 0,2-3 2 0,0 0-2 0,0 3 3 16,-1-3-2-16,2 3 2 0,-1-1 0 0,7 5 1 0,-4-7 1 0,2 7-2 16,-2-4 0-16,-2-2 2 0,4 4-4 15,-2 0-1-15,5 1 2 0,-5-6-1 0,-1 5 0 0,6 0-2 16,-2-2 0-16,0 0 5 0,1 0-1 0,1-3-2 16,-4-2 0-16,6 6-1 0,-1-3 2 0,-1-1-2 15,1-3 4-15,1 6-5 0,-1-1 1 0,-2 4 2 16,1-4-1-16,-1-2 0 15,0 4 1-15,-1-2-3 0,0 1 3 0,1-1-2 16,1-2-1-16,-5 1 1 0,3 2 0 0,0-3 1 16,-1 0 0-16,-2 2 1 0,-1-1-3 0,-1-1 2 15,2 0-1-15,1 2 1 0,-3 1 0 0,-1-3-2 16,2 2 1-16,-1-2 3 0,1 3-4 0,0 0 5 16,1-3-1-16,-5 0-4 0,-1 5 3 0,5-5-1 15,4 3-2-15,-1 0-1 0,-4-5 2 0,1 2-1 0,-1 0 1 0,7 0-1 16,-6-4 0-16,4 4 0 0,-4-2 0 0,-7 2 0 15,16 5-1-15,-6-5-2 0,-2-2 1 0,-3 1 1 16,13 1 0-16,-9 0 1 0,4 0 0 0,0-5-2 16,-5 5 2-16,0-2-2 0,7 1 0 0,-5-1 2 15,-1 2-2-15,6-1-1 0,-7 1 1 0,6-2 2 16,-4 1-1-16,1-1 1 16,4 2 0-16,-4-2 0 0,2-1 0 0,0 3 0 15,1-6 0-15,-4 3 0 0,-2-2-2 0,5 2 2 16,-3 0 1-16,-2 0 0 0,2 0-1 0,4-2 1 15,-7 6-1-15,2-1 0 0,-2-1 1 0,11 1-2 16,-9-3-1-16,11 3 2 0,-3-3 0 0,-7 1-1 16,9 0 0-16,2-1 0 0,-1 2-1 0,-3-2 2 15,2 1-1-15,-6 0 0 0,3 2 0 0,1-3-1 0,2 0 1 0,-3 6 2 0,4-1-1 16,-4-2-2-16,1 0 2 0,1-2-1 0,1-1 3 16,0 2-2-16,-1-3 0 0,1 0 0 0,-2-3-3 0,4 6 6 15,-2-1-3-15,2 2 0 0,-5-3-3 0,2-3 1 16,-1 6 0-16,6 0 1 0,4 0-1 0,-7-5 0 15,1 4-1-15,3 1 3 0,3 0-1 0,0 0 1 16,0-2-1-16,-5 4-1 0,1 1 1 0,-1-3 3 0,0 1-2 0,1-1 1 16,-3 2-1-16,1 3 0 0,-2-2 0 0,4-3 0 15,-3 0 0-15,-4 0 1 0,7 0-1 0,-1 1 0 16,-3-1 0-16,-4 0 0 0,2-3 0 0,-1 0-1 16,-1-2-1-16,2 1-1 0,-2-1 0 0,-1 2-2 15,1-5 1-15,5 3-1 0,-2 2-2 0,1-3-1 16,0-1 1-16,-3 3 0 15,2-3-2-15,-2-1 0 0,-2 7-3 0,2-7-3 16,-3 2-2-16,2 3-11 0,-6-4-9 0,1 3-3 16,3-1-17-16,-3-3-37 0,-4 0-30 15,3 2 38-15,-3 0 86 0,1-4-74 0</inkml:trace>
  <inkml:trace contextRef="#ctx0" brushRef="#br0" timeOffset="56368.34">22098 16573 294 0,'-3'0'64'0,"2"-2"-63"0,1 2 32 16,-3 0 41-16,-2 0-23 0,2 2-44 0,1-4 1 15,-1 1-1-15,-2 1-1 0,1 0 2 0,2 1 18 16,-4-1 2-16,1 0 4 16,2-1 19-16,-3 2-3 0,2-1 3 0,0 2 4 15,-4-2-2-15,5 0-10 0,-4 3-2 0,4-3-3 16,-2 5-7-16,-1 0-6 0,3-4 2 0,-3 1-5 15,-1 2-2-15,4-4-2 0,-5 4-1 0,5-1 0 16,-5-2-2-16,5 2 1 0,-1 2-3 16,-4-2 1-16,5 2-2 0,-5-2 2 0,6 0-3 15,-6 5 4-15,4-3-1 0,-4 1-5 0,3-3 0 0,-3 5 0 0,2-5-3 0,-2 4-3 16,0-1 3-16,-3 2-6 0,2-2 3 0,-1 2-3 16,-2 1 4-16,2-1-4 0,-2 3 1 0,1-1-1 15,0 2-2-15,1 1 2 0,-1-4-3 0,-1 4 1 16,2-1-3-16,1 3 3 0,-2-3-1 0,1 2 1 0,-2-3-3 15,7 2 1-15,-1 1-2 0,-1-1 2 0,3 1 2 16,0 0-5 0,1-1 2-16,2 1 0 0,-1-2 1 0,-7 2 1 15,6-3-1-15,3 5-1 0,1-2 4 16,-1-1-1-16,0 1 1 0,0-1 0 0,3 1 0 0,2 0 1 0,-2 0 0 16,3 0 1-16,-1 0-1 0,1 1-1 0,-2 2 1 0,2-4 0 15,3 1 1-15,-2 0 0 0,0 0 2 0,-2-3-2 16,5-2 4-16,-9 4-4 0,7 0 0 0,-6-4 0 15,1 4 0-15,-2 2 0 0,3-2 0 0,-6 0-1 0,4 7-1 0,5-4 1 16,-2-1 0-16,1 3 1 0,-4-3 0 0,4 1-2 16,4 1 1-16,-1 2 2 0,-9-6 2 0,5 1-4 15,3 2 1-15,-2 0 2 0,2-2-2 0,0 0 5 16,-2 0-4-16,5-1-2 0,0 2 0 0,-5-2 2 16,2-2-2-16,2 3 1 0,2-1 0 0,-5-2-2 15,4-2 2-15,-2 2-2 0,2 0 2 0,-2-1-1 0,1-1-2 0,1 0-2 16,1-1 1-16,-2 2 1 0,-2-2 0 0,1-1 2 15,2 0-2-15,-4 1 0 0,0-4 2 0,1 0 2 16,-3 0-1-16,3-1 1 0,-3-1 0 0,-1 1-1 16,4 0 4-16,-6-3-5 0,2 2 2 0,3-2-2 15,-6 0 0-15,2 0 0 0,2 0-2 0,-2 0 2 16,-1-2-7-16,-1 1 4 16,6-1-1-16,-4-1-3 0,0 0-2 0,3 0 4 15,-1-2-5-15,-2 0 0 0,5-1 3 0,-2-4-3 16,2 4 2-16,5-3 3 0,-4 1 0 0,4-2 0 15,-4-1 4-15,1 2-4 0,2 0 2 0,-1-2 1 16,-1 1-1-16,1 1 2 0,-7-1 2 0,6 1-4 16,-1-1 5-16,1 1-1 0,-7 1 2 0,2-1-3 0,-2 1 0 0,-3 0 4 15,11-3-4-15,-10 3 2 0,-1-3 1 0,8 5-3 16,-8-7 3-16,3 4 1 0,2 1-3 0,3-3-1 0,-8 3 1 16,3 0 1-16,0-1-1 0,0-7 0 0,2 10-1 15,-2-5 0-15,-1 0-1 0,3 3 1 0,-2-2 0 16,0 1 0-16,0 1 3 0,2 3-1 0,-5-6 3 0,1 3-2 15,1 1 2-15,-2-3 2 0,0 2 0 0,-3 0 1 16,4-3 3-16,-1 2 1 16,3 3 0-16,-3 1 0 0,0-5 1 0,-1 1-1 15,2 3 0-15,-2-1-2 0,-9 1-2 0,6-2-3 16,1 0 0-16,-2 2 3 0,3 1-5 0,-1 1-1 16,-2-7 3-16,5 3-1 0,-3 2 0 0,3 1 0 15,-1-5 1-15,-1 3-1 0,-3-1 1 0,-2 0 2 16,7 3-2-16,-5-4 1 0,-5 2 2 0,-1-2 0 15,5 3 2-15,1-1-2 0,-1-1 1 0,4 1 0 0,-9-3-3 0,2 2 4 16,7 2-4-16,-7-2 0 0,3 0-2 0,-1 0 1 16,4 1-1-16,-5-1-1 0,5 1 0 0,2 0 0 15,-2-1 0-15,3 1-2 0,-2 0 0 16,-3-1-1-16,4-2 0 0,-1 2 1 0,1 0 0 0,-3 1-1 16,4 0 0-16,-3-1 1 0,3 1 3 0,-1 0-3 15,-1 1 2-15,1 0-1 16,1-1-1-16,-2 1 3 0,2 0-1 0,0 0-1 15,0-1-1-15,-3-2-1 0,0 3 0 0,0 1 1 16,1-5-1-16,2 4-2 0,-2-2 0 0,2 0 0 16,-1 0 2-16,1 1 0 0,0 0 0 0,0-2 0 15,0 3 0-15,-5-4 2 0,5 4-1 0,-1 0 0 16,-1-5 1-16,-1 6-1 0,1-1 1 0,1-1-2 16,-4 1 0-16,2 3-1 0,1-3-2 0,1-1 3 0,-3 4-1 0,1-3 1 15,2-2 2-15,-1-1 0 0,1 2-1 0,1 1 4 16,-4 0-3-16,3-2-1 0,-4 0 1 0,2 0-2 0,0 5 0 15,-3-2 0-15,2 2 0 0,1-3 0 0,-1 4-1 16,-1 1 0-16,2-3 1 0,-2 1-3 0,0-1 1 0,1 2 0 16,-3-1-3-16,3 0 0 0,-4-5-1 0,1 6 3 15,0 1-1-15,0 4-1 0,-2-5 2 0,-2 1-2 0,1 4 1 16,-1-3 2-16,-1 5-3 0,-1-2-10 0,-1-2-6 16,5-2-1-16,-4 2-12 0,2-1-60 0,2-4-65 0,4-1 68 15,2-8 92-15,9-6-84 0</inkml:trace>
  <inkml:trace contextRef="#ctx0" brushRef="#br0" timeOffset="72622.57">24211 14019 287 0,'-25'-16'11'0,"6"-3"-10"0,-5-3-1 0,5 0-5 0,-3 1-41 16,4-4 10-16,0 2-16 0,2-3 23 0,-2 3 4 15,0 4-3-15,3 2 29 0,-7-1 36 0,6 4 11 16,-3 5 2-16,2-2 39 0,3 1-10 0,-2 4 2 0,-5-3 4 15,4 4-13-15,-2-3-16 0,5 2-3 0,0 1-3 16,1 0-16-16,-2 1-2 0,-1-1 0 0,3 0-3 16,5 2 0-16,-4-3 3 0,2 3-2 0,2-1 1 15,-3 0 3-15,5 1-3 0,1-1-2 0,5 1 2 16,-7 2-5-16,2-2-4 0,3-1-3 0,-4 3 1 16,4 1-6-16,-1-2-2 0,3 1 0 0,0 1-1 15,0 0-2-15,-1 0 3 0,-1 0 0 16,1 0 1-16,1 0 1 0,0-2 3 0,0 2 0 15,-4-3 1-15,8 3 2 0,-8-2-3 0,0 2 2 16,1-1 0-16,3-1-4 0,-8 2 2 0,8-1-2 0,-2-1 1 16,-1 1-1-16,3-3 0 0,0 4-3 0,-5-1 2 15,1 1-2-15,4-2-2 0,-4 2 0 0,-3-1 0 16,3 1-2-16,3-2 2 0,-4 2-4 0,0 0 3 16,4-1-1-16,1 1-3 0,-2 0 0 0,2 0 0 0,0 0-4 0,-1 0-1 15,-1 0 2-15,2 0-3 0,-3 0-1 0,-5 0 1 16,6 0 2-16,-1 0-1 0,-1 0 0 0,4 0 0 15,-5 1 2-15,5-1 0 0,0 0 0 0,0 0-1 16,0 0-2-16,0 0 2 0,0 2-1 0,0-1 0 16,0-1-1-16,0 0-1 0,0 0 1 0,0 0 0 15,0 0 1-15,-3 0-3 16,1 0 2-16,1 0 1 0,1 2-3 0,0-2 2 16,-2 0-2-16,2 1 1 0,-2-1-2 0,2 4 3 15,-3 0-2-15,-1-2 0 0,4-1 2 0,1 3 0 16,2-1 0-16,-3 0 1 0,0 0-1 0,2 2-1 15,-2-1 1-15,0 1 0 0,-2-2 0 0,-2 4 0 16,2-3-1-16,2 3 1 0,2-1 2 0,-2 0-1 16,0 2 0-16,0-2 0 0,0 2-1 0,0 0 1 0,0 0-3 0,0 1 3 15,-2-1-1-15,-1 0-2 0,3 2 3 0,0-3-1 16,0 3 1-16,0 1 0 0,0-3-1 0,0 4-2 16,0-1 0-16,0 0 1 0,1 0-1 0,-1 3 0 0,0-1 0 15,0-2 2-15,0 3 1 0,0 4-2 0,0-6 2 16,0 1-3-16,0-1 2 0,0 2-1 0,0 4 0 0,-1-1-5 15,1-3 3-15,0-1 4 0,0 3-2 0,3-2-2 0,-1 1 2 16,-1-4 1-16,4-1 0 0,-2 4 3 0,-3-1-2 0,2 1 0 16,-2 0-2-16,0 0 4 0,0-5-2 0,1 6 2 15,-2-3 1-15,1-1-5 0,1 0 2 0,5 0 0 16,-6 0 2-16,0 0-2 0,0 2-1 0,0-2-1 16,2 0 0-16,-2 0 2 0,0 1 0 0,-3-1 0 15,3 1-2-15,0 0 2 16,-3-1 0-16,3 0-2 0,0 0 0 15,3 0 2-15,-3 0-1 0,1-1 1 0,-1-1 2 0,0 0-4 16,4 2 2-16,-3-1 1 0,-1 1-1 0,3 0 0 16,2 2-1-16,-2 1 1 0,5 0-2 0,-6-2 2 15,-2-1-1-15,1 2-2 0,2 1 2 0,-4-4 0 16,1 2-2-16,4 2 0 0,1-3 1 0,-2 4 0 16,-3-1 0-16,13 3 2 0,-13-4-2 0,2 7 3 0,1-4 1 0,-3-5-3 15,0 6 1-15,1-4 0 0,7-2 0 0,-8 1-2 16,0 4 2-16,2-7 0 0,1 4 0 0,2 1 0 15,-5-1-3-15,-7 1 3 0,4 0-1 0,-2-1 2 16,2-1 0-16,6 1-5 0,-6-1 4 0,-3 1 0 16,4 0 2-16,1-2-1 0,-4 1-1 0,7 2-1 15,-4-3-3-15,-1 2 4 16,3-1-4-16,0-1 2 0,0 2-1 0,0 0-3 16,0-1 2-16,-2 1 0 0,2-2 3 0,-9 1 0 15,4-2 0-15,-3 1-3 0,8 5 2 0,-1-4 3 16,-1 1-1-16,1 2 1 0,-3-2 0 0,1 3-1 15,0-4 2-15,2 4-5 0,-7-3 4 0,1-1 0 0,6 4-1 16,-5-2-3-16,2 3 2 0,3-4-1 0,-2 3 0 0,0-2 1 16,1 0 0-16,0 0-2 0,1-3 2 0,-2 3 1 0,3 1-1 15,-2 3 2-15,-1-2 1 0,1 0-1 0,1 1 1 16,-2 0-1-16,1 2 1 0,-3-3-1 0,1 1 1 0,1-1-1 16,1 0 0-16,-4 1-1 0,3-1 1 0,1 0-1 15,-4 1 0-15,3-3 1 0,1 2-1 16,-1 0 0-16,-2-2 2 0,2 1-2 0,0 0 0 0,0-1 0 15,-4-2-1-15,6 1 1 16,-2 1-1-16,-2-3-1 0,3 2 2 0,-1-2 0 16,2-2 4-16,-1 5-4 0,-3-4 0 0,4 2 0 15,-2-5-1-15,3 4 2 0,-2-2-2 0,0 2 1 16,2 3-4-16,-1-11 2 0,-2 7 0 0,1-2 2 16,2 3 0-16,0-4-2 0,0 1 1 0,0 0-2 15,0-3 3-15,0 8 0 0,0-9-1 0,0 3 1 16,0-3-1-16,0 3 1 0,0-3 0 0,0 4 2 0,0-2 1 0,0-2-3 15,0 3 4-15,0 4-1 0,0-4-2 0,0-1 1 16,-1 2-2-16,-1 1 3 0,2-1-1 0,-2 2-1 16,2 1 1-16,-1-2-1 0,-1-1 4 0,-2 3 1 15,2-2-2-15,-1-1 1 0,1 0 0 0,-4 2-2 16,3-3 1-16,0 1-2 0,-4 2 0 0,3-6 3 16,1 6-3-16,-4-4-2 0,4 0 1 0,0-1 1 0,-3 0-1 0,3-2 0 15,1 2 0-15,-1 1-3 0,-2-3 2 0,2 2 0 16,1 0 1-16,-1-2-1 0,-1 0 2 0,2 2 1 15,-1-2-1-15,1 0 2 0,-3 0-2 0,2-1 0 16,2 2-1-16,-1 0 1 0,2-1-2 0,-1-2 0 16,-1 2 0-16,-1 1 1 0,1-3 1 0,-1 2 0 15,3-1 1-15,-1 1-3 16,1-1 1-16,0-1-1 0,0 1 1 0,-2-1 2 16,2 1-3-16,0-1 1 0,-2 1 0 0,1 1 1 15,1-1 0-15,0-2-2 0,-5 0-2 0,5 0-3 16,0 0-4-16,0 3-19 0,0-2-20 0,0-1-9 0,2 0-31 0,2-4 2 15,3-4-27-15</inkml:trace>
</inkml:ink>
</file>

<file path=ppt/ink/ink1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38:14.027"/>
    </inkml:context>
    <inkml:brush xml:id="br0">
      <inkml:brushProperty name="width" value="0.05292" units="cm"/>
      <inkml:brushProperty name="height" value="0.05292" units="cm"/>
      <inkml:brushProperty name="color" value="#FF0000"/>
    </inkml:brush>
  </inkml:definitions>
  <inkml:trace contextRef="#ctx0" brushRef="#br0">5146 5452 187 0,'5'-6'-58'0,"0"1"18"16,1 2 2-16,-1-2-12 0,0-1 51 0,2 1-1 16,-2 5 0-16,3-4 14 15,0-3 0-15,-3 1 2 0,-2 3 12 0,0-2 10 16,2 1 3-16,-4 0 4 0,-1 1 7 0,0 3-7 15,0 0 0-15,-1-4 2 0,-4 2-8 0,0-1-8 16,2 3-6-16,-3 0 0 0,1 0-8 0,-4 0-5 16,4 0-2-16,-5 0-1 0,6 3-5 0,-6-1 1 15,-1-2 2-15,2 0 0 0,-1-2 2 0,-1 4 2 16,0-2-1-16,-1 0 1 0,-4-8 2 0,2 6-2 0,-2-1-3 0,4 1 2 16,-3-1-3-16,-2-3-4 0,3 0 3 0,-10-5-3 15,13 11 0-15,-3-8-3 0,0 5 4 0,-3-7-4 16,1 4 2-16,0 0 10 0,5 1 3 15,5 3-6-15,-5-6 13 0,-5 2-5 0,4 1-1 0,1-2 5 16,-5-1-9-16,3 3-2 0,5 2-4 0,1-2 0 16,-1 5-5-16,3 2-1 15,0-4 0-15,5 4 2 0,0-1-2 0,0 2-1 16,-3-3-1-16,-2 2 0 0,5-2-1 0,0 0 2 16,4 0-1-16,-4 0-2 0,0 3 3 0,0-3 1 15,0 0 1-15,1 0 1 0,-2-3 2 0,-3 1 4 0,3 4-1 16,-1-4 1-16,2 1 2 0,2-1-3 0,-1 1 1 15,4 1-1-15,-3 0-5 0,-1 0-2 0,2-2 0 0,7 2 0 16,-2 0-1-16,-2 0 1 0,5 0 0 0,2 0-3 0,-1 0 2 0,2 0 1 16,0-1 0-16,5-6 0 0,2 3 0 15,-2-1 0-15,6 3-1 0,-3 1 2 0,6 1-1 16,-1-5 0-16,1 5-2 0,-1 0 3 0,-2 2-1 0,5-1 1 16,-3-1 0-16,3 0-1 0,-4-6 0 0,1 6 4 15,0 0-1-15,0-2 0 0,-1-2 0 0,7 4-2 16,-7-5 1-16,3 5 4 0,0 0-5 0,1-5 2 0,1-3 0 0,2 3-1 31,5 1 2-31,-2-4-1 0,8 2 3 0,-6-2-5 0,6 0 1 0,2 0 1 16,-7 0 0-16,5 0 0 0,-6 2 0 0,1 0 1 15,-1 1-2-15,-2 0-1 0,0 1 1 0,-1 2 0 16,-2-1 1-16,0 4 0 0,-2-1 0 0,4 0 2 16,-7 4 1-16,8-1 0 0,2 0 3 0,-3 3 1 15,-4-1-1-15,5 0 1 0,-1-1 0 0,-2 4 1 16,0-2 0-16,-6-1-2 0,1 5 0 0,0-6 1 15,-4 3-1-15,3-1 3 0,-2 2-1 0,-2-4 3 16,1 3 1-16,1-1-1 0,0-1 2 0,-3 0-4 16,0-1 2-16,-1 1 1 0,1-5-4 0,6 3-1 15,-3 0-1-15,1-3-1 0,0-1 1 0,3-1 1 16,2 1-4-16,-1 1 0 0,1 0-1 0,-2 0 1 0,-1-2 3 0,-1 2-5 16,-4 0 1-16,6 0-4 0,-4 0 2 0,0-3 4 15,2 3-6-15,-2 3 1 0,2-3-1 16,-1 3 1-16,1 0-1 0,1 0 0 0,-2-3-1 0,-3 0 2 15,2 2-2-15,8-4 1 0,-3 1-1 16,2-2 0-16,-4 1 0 0,0 1 2 0,10 1 0 0,0 0-1 0,-2 0 0 0,-8 0 0 16,2 0 0-1,2-4 2-15,-2 4-3 0,3-3 1 0,-5 3 0 16,-1-1 2-16,-1-2 0 0,4 3-1 0,-1-2-2 16,-1 4 0-16,-4-6 0 0,4 4 1 0,-5 0-1 0,-1 0 0 15,7 0 0-15,-2-3 0 0,1 6 0 0,2-4 3 16,4 1-3-16,-7 0 2 0,9-3-2 0,-1 0 0 15,-5 3 0-15,-2 0 4 0,4 0-3 0,-7 3 0 16,1 0 1-16,1-3-1 0,-2 0 1 0,4 5 2 0,-4-5-3 0,3 1-1 16,0-2 4-16,4-1-4 0,-4 0 3 0,8 1 0 15,1 1 1-15,-6-2-3 0,5 2 2 0,2 0 0 16,1 0-2-16,-3 2 1 0,4-2-2 0,-9 1 3 16,4 1-2-16,-1-2 1 0,0 0 1 0,2 3-3 15,-3-3 2-15,-2 0 1 0,1 2-3 0,1 1 0 16,-2-3 2-16,-4 0-1 0,1 0 2 0,2 0 0 0,0 1-2 0,-10-1 2 15,15 0-1-15,-5-1 1 0,3 4 0 0,5 0-2 16,-8-3 2-16,4 0 1 0,1 2 2 0,1-1-5 16,-5 6 3-16,-2-4 0 0,4-2-3 0,-5 2 5 15,-1 2-3-15,3-2-2 0,1 2 2 0,-3-2-1 16,-1-1-1-16,3 4 0 0,-2-4 2 0,2 2-1 16,-5 1 1-16,4-2 0 15,-1-4 1-15,4 1-1 0,-3 0 1 0,-2-4 0 16,8 4 0-16,-10 0-3 0,5-3 1 0,1-1 2 15,-6 2-1-15,1 0 0 0,-4-2 0 0,3-1-1 16,-2 2-1-16,1 1 5 0,0-1-3 0,-4 3-3 16,1-5 1-16,4 5 0 0,-3 0-1 0,-7 0 2 0,3-6-2 15,2 3 0-15,4 3 2 0,3 0-2 0,-7 2 0 16,-1-2 0-16,9 0-1 0,7 4 1 0,-5-2 1 0,6 1-6 16,-8-3 5-16,4 2-2 0,2-2 2 0,4 3 1 15,-5 1-1-15,-3-4 0 0,3 4-1 0,-2-4 1 0,1 0 0 16,-1 0 2-16,2 1-3 0,-4-4 1 0,5 3 0 0,-4-2 0 15,6 2 1-15,-3-1 2 0,2 4 1 16,3-6-4-16,-2 3 4 0,6-3-3 0,-1 1-1 0,3 2 0 16,-4-3 2-1,-1 3-4-15,3 0 0 0,-2 0 2 0,1-6 1 0,-7 4 0 16,1-1 1-16,3-2-2 0,-1 5-2 0,-2-4 5 16,0-1-4-16,2 3 0 0,-2 1-2 0,1 1 1 15,0-5 1-15,4 2 1 0,-7-5 0 0,3 3 0 16,0-1 0-16,0 1 1 0,2-3 1 0,1 5-2 15,-6 0 0-15,2-5 0 0,-1 5 0 0,-2 1 1 16,1-1-1-16,-2 3-1 0,2-1 2 0,-4-4 0 0,1 3-1 0,-2 2 0 16,0 0 0-16,-4 0 4 0,-4 2-1 0,4 0-5 15,-5 1 1-15,-2 0-3 0,-4 3-2 0,4-3-10 16,0 5-8-16,-3 0-6 0,1 5-13 0,-6 4-41 16,4-1-32-16,-1 1-4 0,-2 3-60 0,-2 7 2 15,3 3-38-15</inkml:trace>
</inkml:ink>
</file>

<file path=ppt/ink/ink1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39:30.979"/>
    </inkml:context>
    <inkml:brush xml:id="br0">
      <inkml:brushProperty name="width" value="0.05292" units="cm"/>
      <inkml:brushProperty name="height" value="0.05292" units="cm"/>
      <inkml:brushProperty name="color" value="#FF0000"/>
    </inkml:brush>
  </inkml:definitions>
  <inkml:trace contextRef="#ctx0" brushRef="#br0">717 5704 187 0,'-3'-9'-55'0,"0"-2"24"0,-2 4 4 0,2-1-15 0,1 1 54 16,2 0 4-16,0 1 2 0,-3 1 5 0,3 0-3 0,2 2-2 15,-2 0 8-15,-2 0 0 0,4 0 6 0,-4 1-3 16,2-1 3-1,3 2 4-15,-3-1-1 0,0-1 2 0,0 1 3 16,0 1-3-16,0 1 3 0,0 0-5 0,0 0 0 0,0 0-4 16,0 0-2-16,0 0 1 0,0 0-5 0,0 0-2 15,-1 0-2-15,2 1 0 0,-2 1-3 0,1-1 0 16,3 1 0-16,0 0-1 0,0-2-1 0,-3 0-1 16,0 0-1-16,0 3 2 0,2-3-4 0,-1 0 1 15,-1 0 1-15,2 1-1 0,-2-1 1 0,4 0-2 0,6 0 0 0,-7 0-1 16,2 0-2-16,3 0-3 0,1 0 0 15,4-1 1-15,2 1-4 0,-1-2 1 0,-3 2-1 16,5 0 1-16,0 0-1 0,-2 0 4 0,3 0-3 0,4 2 1 16,-7 1 0-16,0 0-3 0,2 0 3 0,-2 2-2 15,8 0-3-15,-5 1 0 0,1-1 0 0,-4-1-1 16,0 3 1-16,10-3-1 16,-9 1 1-16,7-2 2 0,-4 0-2 0,5-1-1 15,1 0 0-15,-4-1 4 0,4 1-1 0,-1-2-2 16,3 0-4-16,0 0 3 0,1 0-1 0,0 0-2 15,0 0-2-15,-2-2-3 0,5-1 0 0,0 1-11 16,-4-1-2-16,1 0-1 0,9 2-10 0,-3-4-8 16,-1 2-10-16,5 0 1 0,-4-2-11 0,-1-2-21 15,1 3-6-15,-3 1-5 0,-5-4-23 0,2 3 1 0,-5-1-11 0</inkml:trace>
  <inkml:trace contextRef="#ctx0" brushRef="#br0" timeOffset="648.44">1585 5220 274 0,'3'0'45'0,"4"-2"-14"0,-4 2 2 0,8 0 11 16,0 0-42-16,-3 0-6 0,7 3 0 0,1-1 4 16,-2 2 0-16,5 1 0 0,-2 0 3 0,-2 1 12 15,-3-4 8-15,1-1-3 0,-2 2 13 0,-3 1 10 0,1-4 0 0,0 0 4 16,-2 1 6-16,1-1-12 0,-2 2-2 0,2-1 2 15,0-1-16-15,-2 0-9 0,5 3-2 0,-3 2 1 16,0-8-10-16,3 3-2 0,1 8 0 0,1-3-3 16,1-1 0-16,-1 4 1 0,1-2-1 0,3 2 0 15,-3 2 0-15,0 1 0 0,2-5 0 0,-3 5 1 16,-1 2-1-16,1-5 0 16,-2 6 0-16,0-2 0 0,3 4 1 0,-1-3-3 15,-2 2 0-15,1-1 1 0,1 2-2 0,-1 1 3 16,-5-2-2-16,4 2 0 0,-7-1 2 0,-2-1 1 15,3 1 1-15,-1 0-1 0,0-2 0 0,0 0 0 16,-1 2 0-16,-1-2 2 0,1 0-1 0,2 4-1 16,-2-6-1-16,-3 2 1 0,0 0-1 0,0 1 0 15,0-3 2-15,-3 2-2 0,3-1 3 0,0 1 0 0,0 2 1 16,-11-1 1-16,3-2 1 0,3 4-1 0,-6-2 0 0,2-1 1 16,1 5 0-16,-1-4 2 0,-4 3 0 0,5-3-1 15,0 7 3-15,-9-1-3 0,4 2 0 0,-1 4 2 16,-3-3-4-16,-5 2 0 0,1 0-2 0,-1 0 0 15,0 4-1-15,2 0 0 0,-4-3 0 0,-2 3-2 16,0-2-1-16,-5 2-1 16,3 0 2-16,-2 0-2 0,-3 0-2 0,-2 3-6 0,4-3-6 15,-6-1 3-15,9 4-11 0,-2-1-23 0,-3-1-17 16,5 1-4-16,1-2-31 0,5-2 1 0,-5 3-20 16</inkml:trace>
  <inkml:trace contextRef="#ctx0" brushRef="#br0" timeOffset="30329.65">16035 6682 569 0,'0'0'61'0,"3"0"8"0,0-1 59 0,-2-1-156 16,3-3-2-16,0 5 11 0,1-4 16 0,-2 1-5 15,2-1 7-15,-2 4 13 0,-1 0 8 0,-1 4 3 0,-1-3 1 16,2-1 6-16,-2-1-2 0,0 4 5 0,0-3 1 15,0 3-2-15,0-2 2 0,-3-1-3 0,-2 2 0 16,-1-2 1-16,4 0-6 0,-3-3-2 0,-3 3 1 16,4 0-7-16,-4-3-3 0,-2 3 0 0,4 0-2 15,-3 0-3-15,-2 0 1 0,4 3 0 0,-2-3 2 16,-4 0-1-16,4 0-4 16,-2-3 2-16,3 6-3 0,-1-2-3 0,-2-1 1 15,1 4-3-15,2-4 0 0,-3 1-1 0,2 2-1 16,1 4 0-16,-5-7 0 0,2 0 0 0,0 3 0 15,-1-3 1-15,-2 0-2 0,-1 0 0 0,-2-3 1 16,0 1 3-16,3 2-2 0,0 3 2 0,-8-6 0 16,7 1 1-16,1 4 1 0,-8-4-1 0,5 4 0 15,0 1 2-15,2 0-3 0,-2-3 4 0,5 2 0 0,-9-2 0 0,5 0 2 16,2 0 2-16,0-3-6 0,-2 0 3 0,-3-1-3 16,4 0-2-16,1 1-1 0,-2-1 0 0,-1 0-2 15,1 1 1-15,2-1-1 0,1 1-2 0,-1-1 1 16,0 4 0-16,-4-2 1 0,4 2-1 0,0 0-3 15,0 0 3-15,0-2 1 0,1-2 2 0,1 2-2 0,-3-3 1 16,3 1 1 0,-1-1-1-16,1 2 3 0,-1 3-3 0,1-2-1 15,-3 4 0-15,4-1 0 0,-3-4-2 0,-1 3 2 0,0-3-2 16,6-2 2-16,-10 4 0 0,5-1-1 0,1-4 1 16,2 3 0-16,2 0 0 0,3-5-2 0,-7 5 0 15,-1 3 2-15,11-3-2 0,-16-2 1 0,13 5 2 16,-10-2-4-16,3-1 3 0,1 3-2 0,-1-1 1 0,4-1 1 15,-4-3-4-15,4 1 2 0,-7-3-5 0,6 4 4 0,-1 2-1 0,4-4 2 16,-1 3-3-16,0-3 2 0,-2-1 0 0,-1 3-5 16,7 1 8-16,-6-5-3 0,-1 0 0 0,0 1-5 15,2 1 3-15,-1-1-2 0,1 4 0 0,-1-2 4 16,-1-3-4-16,2 4-2 0,0-3 4 0,-2 1-1 16,0 2-2-16,1 2-1 0,1-6-3 0,-1 6 1 15,-2-2-1-15,1-1 3 0,1 3-2 0,-2-4 2 0,2 0 0 0,-2 1 3 16,-1-1 1-16,2-3-1 0,-2 2-1 0,1 0 1 15,-1-1 0-15,2 1 0 0,-1 0 2 0,1-4-5 16,1 4 3-16,-4 0-2 0,3-1 3 0,2-1-3 16,-1 2 1-16,-4 0 1 0,0 0-3 0,3 1 3 15,-2 0 0-15,10 0 2 0,-6 2-3 0,-6 0 1 16,8 0 1-16,3 1 0 16,0-1 3-16,-6 0-3 0,4 3 2 0,-3 0 2 15,2 0 1-15,7 0 0 0,-6 0 0 0,-3 0 2 16,5 0-1-16,0 0 0 0,-4 0 0 0,-2 0 1 15,1 3 0-15,-4-1-2 0,2-1 0 0,2-1-2 16,-1 4 0-16,-4-3 2 0,2 2-2 0,1-1 2 16,-3 1-2-16,1-1 0 0,2 1 2 0,-2 0 0 15,1 0 1-15,-1 0 1 0,2 2 0 0,0 0-1 0,3 1 1 0,-3 0 1 16,0 0-1-16,-1 1 0 0,1 2-2 0,1-1 1 16,1 0-1-16,-2-3 1 0,0 3 1 0,-2 1-3 15,2-1 1-15,0 1-2 0,-1-1 0 0,-1 2 1 16,0-1-3-16,1 4 2 0,1-1 2 0,1-4-1 0,-1 5 1 15,0-2 1-15,0 1 0 0,5-1 2 0,-3-1-2 0,2-1 1 16,3 5 1 0,-1 4-3-16,-1-7 1 0,2 1-1 0,1 1 1 15,-3-2-1-15,4 4-2 0,2 0 3 0,0-6-2 16,0 2 1-16,0 3 0 0,2-1-1 0,0-1-1 0,4 4 4 16,-5-5-3-16,-2 0 1 0,2 2-1 0,-1-1 0 15,0-1 1-15,0 2 0 0,2 1 0 0,0 2 2 16,-1-2-1-16,7 5 0 0,-6-2-1 0,1 2 0 15,5 1 0-15,-5 1 1 0,3-1-1 0,-1 2 0 0,0 0 0 0,1 0 1 16,-3 0 2-16,5 2-1 0,-2-2-1 0,4 0 2 16,-1-1 0-16,-1-3 0 0,3 0 1 0,1-1 2 15,1 2-2-15,1-2 0 0,0 2 1 0,4-2-2 16,-4 2 0-16,2 3 4 0,1-6-5 0,3 3 0 16,1-3 1-16,-1-1 1 0,4 1 0 0,-4 0 0 15,7-4 0-15,-8 4 1 0,3 3 1 0,1-5-1 0,1 0 1 0,-5-1-2 16,6-2 0-16,3 1 1 0,-1-2-2 0,6-1-2 15,3 1 0-15,-3-2 2 0,2 1-3 0,0-1 1 16,-2 0-1-16,0-3 0 0,-2 1 0 0,1-3 3 16,-4 0-2-16,-1-1 2 0,1-2 3 0,3 0-2 15,-5 0 2-15,0 0-3 0,4-3 1 0,2 1 2 16,-6-1-3-16,3 0-1 16,-3 0 2-16,1-1-4 0,6 1 1 0,-1-2-1 15,-4 1 2-15,5 1-1 0,-1-4-1 0,1 1 1 16,3 1-1-16,-5-3 0 0,4 2 0 0,-5-2 1 15,3 0-1-15,-7-1 2 0,3 0-1 0,-2-1 1 16,-1-1-2-16,3 0 2 0,-9 2 0 0,2-1 0 0,5-2-2 16,0-1 0-16,-2 2 0 0,-2-3 0 0,2 0 0 15,1 1-1-15,-3-4 0 0,-1-5-1 0,-1 6 3 0,-4-1-1 16,3-2 0-16,-2 0 3 0,1 0-3 0,-5 0 2 16,0 2 1-16,2 3-3 0,-4-7 1 0,1 3 3 0,-4-3-3 15,2 4-3-15,-3-4 1 0,0 2-1 0,1-1-2 0,-4 0 2 16,3-1 1-16,-5 2-6 0,5 0 5 0,-3-1 2 15,-2 1 0-15,3-1 0 0,-4-1 0 0,-1 1 0 16,2 2 0-16,2-2 4 16,-3 1-2-16,1 0 1 0,-3-3 0 0,0 0 0 15,0 3 2-15,0-1 0 0,0-2-2 0,-2 4 1 16,1 0-1-16,-4-4 1 0,0 1-4 0,4 5 3 16,-7-1-1-16,3 3 0 0,-3-2 0 15,2-3-2-15,-3 0 0 0,-4 5-4 0,4-3-2 0,-2 4-2 16,1-1-7-16,-4-1-26 0,-3 4-44 0,-4 3-30 15,-2 0-52-15,-3 0 5 0,-5 2-70 0</inkml:trace>
  <inkml:trace contextRef="#ctx0" brushRef="#br0" timeOffset="31396.24">8324 8386 183 0,'-7'-3'13'0,"4"4"-39"0,3-2 0 0,0-2 52 16,0 1-81-16,2 0 0 0,1-2-2 0</inkml:trace>
  <inkml:trace contextRef="#ctx0" brushRef="#br0" timeOffset="32349.93">8516 7920 249 0,'-7'-11'19'0,"4"0"-18"0,-1 8-17 0,-3-3 36 0,4 3-57 0,-5 1-12 15,2 2 19-15,0 2-9 0,1 2-7 0,-6 0 19 0,0 0-1 0,5-1 12 16,-5 2 16-16,0-3 0 0,0 4 4 0,0-1 7 16,-2-5 2-16,7 0 12 0,-5 0 0 0,-7 6 1 15,9-6 17-15,1 0-24 0,2 0 7 0,-7 0 0 16,4 2-10-16,-1-1-1 0,4-2-1 0,0-1-6 16,3 2 0-16,-2 0 5 0,2 0 5 0,1-2-2 15,-1-2 5-15,1 1 2 16,4 3 0-16,3-5 6 0,-5 2 0 0,0 1-3 15,0-1-3-15,-3 3 1 0,-1 2-3 0,4-2-6 16,2 0-1-16,0 0 0 0,-4 3-5 0,2-3-3 16,0 4 1-16,2 1-3 0,4 0-1 0,-6-4 4 15,0 7-3-15,0 0 2 0,0-2 2 0,1 9-1 16,-2-11 3-16,2 4 0 0,-1-2-1 0,0 7 0 16,-4-4 2-16,4 2 1 0,3-7 0 0,-3 0 1 0,3 4 1 0,-1-2 0 15,-4-2 3-15,2-3 2 0,0 2-2 0,0-3 2 16,0 2 2-16,0 0 1 0,0 1-2 0,0-3 2 15,0 0-1-15,0 0-5 0,5 0 2 0,3 1 0 16,-8-1-3-16,1 0-5 0,7 2-1 16,0 3 0-16,1-4-4 0,-1 4 1 0,-3-2-5 0,6 0 2 0,0 2-2 15,-3-2 2-15,0-1-3 16,-2-2 0-16,3 3 0 0,4 0 0 0,-4-3 2 16,-2 0-1-16,1-3 1 0,4 3-1 0,-1-3 2 15,0 1 1-15,-1-1 0 0,-1-3 0 0,2 1-1 0,2 0 3 16,-1 4 0-16,1-1 2 0,-1-1 0 0,1-3-3 15,0 4 3-15,-1 0-1 0,1-4 0 0,-2 6-1 16,1-3-2-16,-1 1-1 0,-1-1 1 16,-1 2-2-16,4-1-1 0,-2-1 0 0,1 8-1 0,-1-7 2 0,4 0-1 0,-3 1 2 15,1 2 1-15,-2 3-3 0,1-3 5 0,1 2 0 16,1-3-2-16,-6 5 3 0,3-2-1 0,-2 2 1 16,1-2-2-16,-2-1 3 0,0 1-1 0,3 0 0 15,-13-1 0-15,5 1-3 0,-3-2 1 0,0 1-2 16,3 1 2-16,-4-3-4 0,1 0 0 0,0 0-3 15,9 3-9-15,-6-1-5 0,0 1-7 0,-3-2-69 0,0-1-41 16,10 2 53-16,-10-2 80 0,1 2-81 0</inkml:trace>
  <inkml:trace contextRef="#ctx0" brushRef="#br0" timeOffset="33314.94">10900 7996 369 0,'-1'-5'10'0,"1"5"-14"0,0 0-1 0,0-3-26 0,-3 3-10 0,1 0 4 15,-1 0-28-15,0 5 27 0,6-5-3 0,5 0-4 16,-5 6 30-16,-6-1 6 0,3 1 11 0,1 0 2 15,-1 4 7-15,-1-4 11 0,-10 5 1 16,8-3 1-16,-7-3 9 0,12 2-2 0,-2-5-2 0,-2-2 5 16,2 2-6-16,6-2-1 0,-2 0-2 0,-1 3-2 15,6-3-2-15,-7 1 2 16,7 4 2-16,-6-3-1 0,10 1 1 0,-8 0-1 16,4-6-3-16,2 4 5 0,-1-5-4 0,5 4-7 15,4 0 1-15,0-4-3 0,-3 1-6 0,6 2-2 16,1 2-3-16,-4-2 4 0,5 1-5 0,-8 0 1 15,2-2-1-15,1 2-1 0,0 0 0 0,0 3 3 0,-2-1 0 16,2-2-3-16,-1 0 0 0,0-3 1 0,-2 3 1 16,1 1 3-16,2-2-2 0,-3-2 3 0,-2 1-1 0,-1-1 3 15,1 3 3-15,-5 1 1 0,4-1-2 0,-7 2-1 16,5-2 0-16,-1 0-1 0,-6 0 1 0,4 6-2 16,-5-4-2-16,4-1-4 0,-4 1 2 0,-3-2 1 0,0 2-4 0,0 1-11 15,0 0-12-15,0-2-2 0,3 1-17 0,-3 0-54 16,5-1 80-16,-1-1-39 0,0 6 55 0</inkml:trace>
  <inkml:trace contextRef="#ctx0" brushRef="#br0" timeOffset="34675.37">5264 7988 33 0,'-4'0'-2'0,"2"0"2"0,2 0-7 15,-2 3 9-15,2-1-5 0,2-1 3 0,0-1-15 16</inkml:trace>
  <inkml:trace contextRef="#ctx0" brushRef="#br0" timeOffset="35542.19">5304 7941 1 0,'1'-7'0'16,"-1"3"0"-16,0-6 0 0,0 2 0 0,2 2 0 16,-2 5 0-16,1-3 0 0,-1-2 0 0,0 3 0 15,2 0 0-15,0 3 0 0,-1-3 0 0,-1 3 0 0,0 0 0 16,0 0 0-16,3 0 0 0,-3-2 0 0,2 2 0 15,-1 0 0 1,-1 0 0-16,2-2 0 0,-2 1 0 0,2 1 0 16,1-3 0-16,1 7 2 0,-2-4 5 0,0 4-3 15,-1 0 5-15,-1-4 4 0,3 5-2 0,0-3 5 0,-3-2 2 0,0 1 2 16,0-1-6-16,4 3 3 0,-3-1-1 0,1 1-3 16,-2-3 2-16,1 0-2 0,1 0-2 0,1 0-1 15,-1 0 3-15,-1-3-2 0,-1 1 1 0,2-1-3 16,1 3 0-16,-2 0 0 0,3-3-3 0,-1 2 0 0,-2-3-2 0,4 4-1 15,0-1-1-15,-4-2-1 0,1 3 0 0,3-4-1 16,2 4 0-16,-2-1 0 0,3 1-1 0,-8-3 2 16,3 0-1-16,8 3-1 0,-8-2 2 0,7 2-1 15,-5 0-1-15,1 0 0 0,-1 0 1 0,4 0 1 16,-6 0 0-16,-1-3 7 0,7 3 0 0,-1 0 1 16,-5 0 6-16,0 0 1 15,-1-2-1-15,10 4 4 0,-5 1-2 0,1-1 3 16,-1-2 1-16,-2-4-3 0,11 3 4 0,-8 2-1 15,1 3 2-15,-7-4-1 0,10 0-1 0,-7 1-5 16,1 4 0-16,4 3-2 0,-7-3-6 0,6-4 2 16,7 2-7-16,-2 0 5 0,-4-1-4 0,5-2-1 15,-2 0 3-15,0-2 1 0,-1-1-1 0,2 3 4 16,-3 0-1-16,2 0 1 0,-2 0 2 0,0 0-1 0,-2 0-1 0,1 3 1 16,1-1-2-16,1-2-1 0,-5 0-3 0,4 0 2 15,0 0-2-15,0 0-1 0,-3 0 0 0,-2 0-1 16,5 0-1-16,-5 3 1 0,2 0 0 0,2 0 4 15,-4-1 0-15,3 1-7 0,-1-1 4 16,0-1 0-16,1 1-2 0,-1-1 1 0,0-1-3 16,0-1 2-16,-2 1 0 0,5 3 3 0,-1-1 2 0,-6-2-5 0,6 1 5 0,-2 4-1 15,-2-2 1-15,5 2 0 0,-3-2 0 0,-3-2-3 16,4 1 0-16,2 0 1 0,-3 1-3 0,-2 0 2 16,2-3-3-16,0 0 2 0,6 0 0 0,-3 0 0 0,-6-2 3 15,3 4-3-15,-4-2 1 0,6 0-1 0,-2 3 0 0,-2-3 1 16,-3 0-1-16,4-2 2 0,4 7 2 0,-4-5-3 15,1-1 3 1,3-1 1-16,-3-1 1 0,-3 3 0 0,-2 0 0 16,6-2-2-16,-5-1-2 0,-4 3 4 0,4 2-3 0,-1-2-2 15,-3 3 0-15,5-3 1 0,5 3-1 0,-10-1-4 16,0 1 1-16,3-5-1 0,1 2-1 0,4 0 1 16,-5 0 0-16,4 0-1 0,-6 0 2 0,6 2 2 15,-1-2 1-15,0 4-1 0,-6-4 0 0,-1 0-2 16,1 0-1-16,1 0 4 0,-1 0-3 0,0 0 0 0,0 0-1 0,2-1 0 15,1 1 1-15,-3-5 3 0,0 5-1 0,0 0-3 16,0 0 4-16,0 0-1 0,0 0-1 0,1-3 2 16,1 5-2-16,0-1 0 0,-2-1 1 0,8-5 0 15,-13 5 0-15,11 2-3 0,-4 1 2 0,-2-3-2 16,0-1-2-16,0 2 0 0,-7-1-3 0,6 2-3 16,6-1 0-16,-5-1-29 15,-4 2-17-15,4-1-2 0,4 1-39 0,2 1 2 16,6 8-27-16</inkml:trace>
  <inkml:trace contextRef="#ctx0" brushRef="#br0" timeOffset="38033.1">5376 7971 316 0,'-5'-7'23'0,"4"3"-21"0,-2 0-8 0,-2 0 13 16,2 4-25-16,4 0-4 0,-1 1 2 0,0-1 4 16,-1 0-7-16,1 3 23 0,-2-3 7 0,1 0 4 15,-4-3 25-15,3 2 8 0,-1-1 2 0,-2-1 1 16,1 3 7-16,-1 0-11 0,2 0-4 0,0 3 2 0,0-3-15 0,-1 0-5 16,-2 0-4-16,5 2 0 0,-4-2-7 0,5-2 4 15,-2 4-4-15,-4-9 0 0,3 7 2 0,1-1-2 16,1-4 3-16,-1 4-2 0,-3-3-3 0,4 0-4 15,-1 1 2-15,1 3 2 0,1-4-4 0,0 4 1 16,-2-3 1-16,2-5-4 0,0 8 4 0,0-6-3 16,2-2 0-16,-2 7 1 15,3-4-4-15,-2-1 1 0,6 1-2 0,-3 2 1 16,0-7-2-16,2 4 5 0,-3-5 1 0,5 2 1 16,-3-2 5-16,2 1-1 0,-2-2 1 0,1-3 2 15,-1 4-1-15,-2-1 1 0,4 1 0 16,-3-2-1-16,3-1 2 0,0 0-2 0,3 0 2 0,-9-2 0 15,7 0-2-15,-5 1-2 0,1-3-4 0,3-1 2 16,-3 2-3-16,-1-3 0 0,5-1-6 0,-2 2 2 0,2-1-2 0,1-1 0 16,-1 1 0-16,-2 0-1 0,7-6 1 0,-4 7 2 0,-5-3-1 15,0 2-1-15,6-2 1 0,-1 0 0 0,-3 3 0 16,5 0 1-16,-7 2-1 0,0-4-2 0,6 6 1 0,-2-3 0 16,3 3-2-16,-5 1-1 0,5-5-1 0,0 3 1 15,0 0 0-15,6 5-2 0,-4-1 1 0,1-1-1 16,-1 2 1-1,4 2 2-15,-9 2-1 0,4-1-2 0,-1 2 3 0,-1 1-1 16,-1 1-1-16,-1 1 1 0,2 1-2 0,1-1 4 16,-2 1-2-16,2 1-1 0,0-1 3 0,0 2 1 15,0 0 2-15,2 0-3 0,-4 2 1 0,-1 1 0 16,1 0-2-16,2-1 5 0,-1 2-3 0,-1-1 1 16,4 1-3-16,-2-3 3 0,3 4-1 0,-1-5 0 15,4 1 2-15,-1 1-1 0,-2 0 1 0,3-2 0 0,2 1 0 0,-2 1 0 16,2-1 0-16,-3 1 1 0,-4-1-2 15,4 3 1-15,-3-3 0 0,-1 2 0 0,1-1 0 0,-1 1 0 16,-1 0 1-16,1 0-1 0,0 2 2 0,-6-2-1 16,2 2 0-16,-3 1 0 0,1-1 0 0,-4 0 0 15,-1-1-1-15,9 4 0 0,-10 2 2 0,3-2-1 16,-1-1 0-16,7-2 1 0,-7 3 0 0,-1 0-1 0,1 0 0 0,-1 0-1 16,4-2 3-16,-3 0-3 0,-1 2 0 0,-1 5 3 15,3-1 0-15,-7-2-2 0,5 2 1 0,-1 2-2 16,0 1 0-16,0-3 4 0,0 2-4 0,0 0 1 15,0-6 0-15,2 6-1 0,-2-3 3 0,-2 0-2 16,-3 0 0-16,5 4 0 0,4-1-1 0,-4-2 0 16,3 6 2-16,-5-4-1 15,2 0 2-15,0 0-1 0,3 2-1 0,-1-2 1 16,-5-1-2-16,0-1 4 0,3 1-4 0,3 1-1 16,-5 0 1-16,2-1 0 0,0-2 0 0,0 4 1 15,0 0-1-15,3-3 0 0,-4 2 1 0,1 0-1 0,0-1 1 16,-2 1 3-16,2 0-3 0,-1-1 2 0,2-2 1 0,2 2-2 15,2-2 2-15,-8 1-1 0,3 1-1 0,0-2 1 16,0 4-3-16,6-2 1 0,-4-2-1 0,-5 5 1 0,1-4 2 0,5-2-3 16,-3 6 1-16,2-1 0 0,-2-4 1 0,0 2 2 15,-2 1 0-15,2-1 0 0,0-2 0 0,-3 1 0 16,6-2 0-16,-3 1 0 0,0 0-1 0,0-2 1 16,0 2 1-16,-3-3-1 0,6 5 0 0,-1-2 1 15,1 0 1-15,-3-2-2 0,0 0 3 0,0 1-2 16,3 1 1-16,3 1 1 15,-3-2-1-15,-1-1-1 0,-4-2 2 0,4 0-3 16,-2 0 1-16,0 2 0 0,0-4-2 0,-3 3 1 16,1-3 2-16,-4-1-4 0,6 1 5 0,0 0-3 15,0-2 0-15,5 0 0 0,-4 0-3 0,-1 0-1 16,0-1-5-16,0 1-4 0,0-3-4 0,0 2-41 16,0-2-26-16,0 0-7 0,0 0-55 0,3 1 2 15,7-1-46-15</inkml:trace>
  <inkml:trace contextRef="#ctx0" brushRef="#br0" timeOffset="66159.83">20379 4829 187 0,'-11'-3'-58'15,"8"-1"18"-15,1 2 2 0,-5-4-11 0,5 3 48 0,2-1 1 16,-5 1 0-16,-1-1 0 0,1-3 0 0,1 3 0 16,-1 0 0-16,5 3 0 0,-5-2 0 0,0 0 0 15,2 1 0-15,-1-1 0 0,4 3 0 0,-7-2 0 0,-2-1 0 0,4-2 0 16,2 1 0-16,-7 0 0 0,9-2 0 0,-1 1 1 15,-4-2-1-15,1 5 4 0,2-3 0 0,-3-1 4 16,6-2 0-16,-2 0-4 0,1 0 6 0,-4 2-5 16,0 1 2-16,4 1-1 0,1-7-6 0,1 11 2 15,-2-3-2-15,-1-1 0 0,-1 4 0 0,-2-3 1 16,1 3 0-16,2-4 0 16,-1 2 1-16,-5-4 5 0,5 4-3 0,-2 2 0 15,0 0 4-15,4-1-4 0,-1 1 3 0,-2 1-2 16,-1 1-4-16,2 1-1 0,-4-2 4 0,4-1 2 15,0 4-1-15,-6 0 5 0,4 1 0 0,-3-2-2 16,3 2 5-16,-1-4-2 0,1-1-4 0,-1 2 4 16,1 0-6-16,4-2 5 0,-2-4 2 0,-2 4-2 15,2 2 6-15,3 0-5 0,-3-2 4 0,-2 0 0 0,3 0-3 0,-1-2-2 16,2-1-4-16,1 0 0 0,-4 0-3 0,1-2 2 16,0 5-3-16,0 0 2 0,1 1-1 0,1-1 7 15,-4 0 0-15,4-4-1 0,-3 2 6 0,3 2-1 16,-2 0 0-16,-2-5 4 0,2 2-3 0,1 0-3 0,-4 3 1 15,1 5-2-15,2-5-1 0,-3 0 5 0,1 0 0 16,-1 0-1-16,1 0 6 0,-3 1 2 0,4-1 2 0,-4-1 0 16,1 1 2-16,4 0-7 0,-3 0-1 0,1-2 7 0,-1 1-10 15,1-1 2-15,0 1-8 0,-1-1 4 0,5 2-1 0,-4-3 4 16,-1 0-1-16,2 3-2 0,-2 0 4 0,1-2-4 16,2-1 4-16,-3 1-3 0,3-1-2 0,0 2-4 15,-4-2-1-15,6-2 5 0,-2 3-5 0,0-1 2 16,-2 2 0-16,3-1-1 15,-1 0 3-15,-3-1 3 0,4 3-2 0,-1 0 0 16,2 0 1-16,-1 0-4 0,-4-1 0 0,3-3 0 16,1 0-4-16,2 4 0 0,-5-2-1 0,0-1 1 15,4 1 0-15,-1-2-2 0,1 2 3 0,-6 2-3 16,3 3 0-16,1-3-3 0,-2 2 1 0,3-4 2 16,-1 2-2-16,3 0-1 0,-1 0 0 0,-1-3 0 15,-4 2 0-15,6-1 2 0,-3-1-2 0,1 3 0 0,-1-5 2 0,-2 5 1 16,2 0-3-16,1 2 3 0,-1-2-2 0,-1 0 1 15,4 0-1-15,-7 3 1 0,6-3-1 0,-4 3 0 16,0-3 2-16,4-2-1 0,-6 4 0 0,4 0 1 16,0-2-3-16,3-2 4 0,0 2-1 0,-1 0 0 15,-1 0 1-15,-1 0-3 0,3 0 1 0,3 0 0 16,0-3 2-16,-3 3-1 16,0 0 0-16,2-2 2 0,-2 4-3 0,1-2 3 15,-1 0-1-15,-3 6-1 0,3-6-2 0,-1 3 3 16,1 2-4-16,3-5 1 0,-3 0 2 0,-2 3-3 0,5 0 2 15,5-3-1-15,-6 2 3 0,-1-2-1 0,1 0 0 16,-1 5 0-16,1-4 0 0,4 4 1 0,-9-2-1 0,3 2 0 16,0 3-1-16,0-2 2 0,0 3-1 0,0-1-1 15,3 5-2-15,-3-5 1 0,2 6-1 0,-2-2 1 0,0 4 1 16,3 1-4-16,-1 1 2 0,-2-1 0 0,0 0 0 16,4 2 0-16,-2 0-2 0,-2 0 2 0,3 0 0 0,-1-2-1 15,1 0 1-15,-5 1 1 0,2-2 1 0,-1 1 1 16,1-1-1-16,6-2-2 0,-6 1 1 0,0 1 2 15,0 0-3-15,3 0 1 0,0-2 0 0,0 2-1 16,-3-2 0-16,-4 1 1 0,4 0 1 0,0-3 0 0,1-1 0 0,-1 0 0 16,-1 3 2-16,1-4 0 0,0-1-1 0,0-1 3 15,-2 3-1-15,0-3 1 0,-2 3 2 0,1-6-2 16,3-1 0-16,0 0 0 0,-2-1-1 0,2-2 0 16,0 6-2-16,-2-3 1 0,-1-2 1 0,3-1-3 15,0 4 1-15,-3 1-1 0,3-6-1 0,0 0 1 16,-1 2 0-16,8-5-2 15,-7 3 2-15,0 0-2 0,2-3 1 0,0 0 0 16,9 3-1-16,-8-7 0 0,5 6 0 0,-7 1-1 16,9-2 1-16,-4-1 1 0,3 3 3 0,1 0-3 15,-7 0 2-15,5 3-3 0,-2-3 0 0,4-1 3 16,-3 1-4-16,1 1 0 0,2-2-3 0,-4-3 4 16,5 3-1-16,0-1 0 0,-2 2-1 0,-1 0 2 15,2 0 1-15,1-6-2 0,1 1 1 0,-1 5-2 0,0-1 1 0,-1-2 2 16,2-1 1-16,-1 4-3 0,0-6 4 0,2 6-4 15,0 3 4-15,-2-3-3 0,3 2 0 0,-2-1-1 16,1-2-1-16,-1 2-1 0,3 3 2 0,-3-4 1 16,2 1-3-16,-3-1 2 0,-1-3 0 0,1 3 1 0,-2 0 1 15,2 0-1-15,-1 2 0 0,4 1 1 0,-3-3 1 16,1 1-1 0,-1 2 0-16,-7-3 1 0,8 2-1 0,-2 0 3 15,1-2-1-15,-10 3 0 0,1-3 2 0,1 0-2 16,6 0 1-16,2 3 2 0,-11-3-1 0,0 3-1 0,0-3 0 0,4-3 3 15,8 1-1-15,-9 1 1 0,0-1 1 0,1-1 1 16,2-2-2-16,0-1 4 0,-1 3-2 0,-5-2 4 16,-2 7-1-16,4-4-3 0,-5-3 4 0,1 2-2 15,2 2-2-15,-5-1 7 0,4 2-4 0,-2-2-6 0,3-4 0 16,-2 0 2-16,4 4-5 0,-5-2 1 0,-4-3 1 0,7 1-5 16,-3 0 5-16,2-2-4 0,-6 2 4 0,1-1-3 15,0 1 0-15,7-5 1 0,-1 2-1 0,-1-1-1 16,1-1 3-16,4 0-4 0,0 0 2 0,-6-1-1 15,2-1-1-15,-8-1 0 0,3 1 1 0,5-1-3 16,-6 0 2-16,1-2 2 16,-4 0-2-16,9 2 1 0,-2-1 0 0,2-1-1 15,-1 0 0-15,-1 0 3 0,2 1-1 0,-1-1-2 16,5 2 1-16,-5-2-1 0,-2-3 0 0,-2 5 0 16,5 0 0-16,0-2-4 0,-3-1 2 0,3 4 2 15,-2-3-1-15,-1 2-1 0,2 8 2 0,-3-5-2 16,3 0 1-16,1 2 1 0,-3-2 0 0,3 3-2 15,0-3 0-15,1 8 0 0,6-8 0 0,-6 4-3 0,-1 1 1 0,0-2 0 16,0 6-1-16,0-5 2 0,-1 0-1 0,-7-1-1 16,8 5 3-16,0-3-1 0,0 3 0 0,0-2 2 15,0-3-1-15,-5 4-3 0,8 2 3 0,-3 0-3 16,-2-4 1-16,2 5-1 0,-7-4 1 0,3 2-3 0,4 0 2 16,5 3 0-16,-6 0-3 0,-9-4 4 0,5 3-2 15,2-1 3-15,3 2-1 0,-8-1 1 0,2 1 3 0,-3-3-1 16,9 3 1-16,0 0-2 0,-5 0 1 0,2 0 1 15,-2 0 0-15,5 4 0 0,-1-2 1 0,-6-1-1 0,-1-2 1 16,1 1 1-16,5 1-1 0,-9-4-1 0,6 2 2 16,-6-1-2-16,8 1 1 0,-6-1-1 0,7 2 2 0,-6-3-1 15,2-2 1-15,0 5 0 0,2 0-2 0,-3-3 0 16,2 1 1 0,0-1 1-16,-1 3-2 0,1-1 0 0,0 1 0 15,1 0 0-15,1 0 1 0,-5 0 1 0,3 0 0 0,-3 0-2 16,3-2 2-16,-2 2-2 0,0 0 0 0,-2 0 0 15,1 3 0-15,2-3-1 0,-4 0 1 0,1 2 0 16,1-1 2-16,-1 3-1 0,-1-3 1 0,-1-1-2 16,2 2 0-16,-4 2 1 0,-1-2-1 0,1 1 0 15,-2-1-2-15,-3 1 0 0,3-2 2 0,-1 3-9 0,-3 0-8 0,2-1-2 16,-2 2-13-16,6-5-26 0,-3 5-10 0,4-2-1 16,-2 2-33-16,1-5-22 0,1 1-23 0,10-2 31 15,-4 1 116-15,3-2-88 0</inkml:trace>
  <inkml:trace contextRef="#ctx0" brushRef="#br0" timeOffset="67254.69">20936 4455 303 0,'-6'-6'15'0,"1"-2"-7"0,0 5 1 0,2-5 6 15,2 6 3-15,-6-2 2 0,4-1 10 0,2 0 26 16,-9-1 3-16,7 1 0 0,-2-1 28 0,-3 0-14 16,-3-4-1-16,10 4 1 0,-4-2-16 0,-4-1-12 15,5 1-9-15,-5 1 0 0,6 0-14 0,-3-1-4 16,2 3-5-16,-3-1-2 0,2 1-6 0,3 0 1 16,2 2-2-16,-3 0 2 0,0 1-3 0,0 1-2 0,1 1 1 15,2 0 1-15,0 0-3 0,0 0-2 0,0 1 1 16,0 2 1-16,2 1 0 0,-1 2-3 0,4-1 1 0,-2 3-1 15,-1 1 1-15,6 4 0 0,-4-1-4 0,1 2-1 16,3 2-1-16,5 3 5 0,-4 3-1 0,-1 0 0 0,3 0 3 16,-2 2-2-16,2 1 3 0,0 1-1 0,-6-2 0 15,5 0 2-15,-7 1 2 0,6 2-6 0,-4 1 4 0,3-3-1 16,-7 2 2-16,1-1-2 0,4 3-1 0,-6-1 1 16,8-4 0-16,-8 1 0 0,3-2-1 0,-3 1 0 0,5-2-1 15,-5-1 0-15,-5-3-4 0,5 0-11 0,-3-1-1 16,3-3 1-16,-11-1-12 0,11-4-5 0,0 1-6 15,2-2 1-15,-4-4-7 0,-1-1 2 0,0-1-4 32,4-2-5-32,1 2 0 0,-2-2-18 0,-3-4-5 15,-5 0 8-15,6-1-23 0,-1-1 0 0,-3-2-8 0</inkml:trace>
  <inkml:trace contextRef="#ctx0" brushRef="#br0" timeOffset="67632.08">20558 4760 547 0,'-14'-8'39'0,"0"0"2"0,3 2-66 0,0 1 193 16,3 4-185-16,4-1-4 0,2 1 6 0,0 1-2 15,-4-2-1-15,6 4 12 16,0-2-1-16,-1-2 3 0,1 2 10 0,0 0 7 15,0 0 2-15,-2-5 0 0,10 7 6 0,-7-5-2 16,3 1 2-16,0 1 0 0,3-6-4 0,-1 4-1 16,3 0-5-16,1-3 3 0,1 1-5 0,4 0 0 15,1 1-3-15,5-4 3 0,-1 3-3 0,4 0-1 16,-1-1 2-16,4 3 1 0,0-5-1 0,4-1-2 16,-1 2 0-16,0 0-1 0,3 0-2 0,2-1 4 0,-5 0-5 15,1 1 0-15,0 2 1 0,4 0-2 0,0-1 2 16,-2 4 0-16,-5-1-2 0,2-2 0 0,3 2 0 15,3-1 0-15,-6 0-1 0,-6 1 1 0,1 3-1 16,0 0-1-16,-1-4-1 0,-4 4 1 0,0 0-21 0,-2-4 6 16,2 4-9-16,-1 0-39 0,-2-4 28 0,-1 1-36 15,-3-2-56-15,-1 0 1 0,1-1-12 0</inkml:trace>
  <inkml:trace contextRef="#ctx0" brushRef="#br0" timeOffset="67995.42">21458 4181 1232 0,'-1'-3'-29'0,"-1"2"137"0,2-1-188 0,2 5 13 15,7 4-3-15,-6-3 26 0,7 4 1 0,-6 2 14 0,3-1 14 16,-3-1 3-16,0 1 16 0,0-4 9 0,-4 4 1 0,2-1-2 16,-1-3 7-16,1 3 0 0,-2 0-1 0,0 0 6 15,0-1-4-15,0 4-6 0,0-1 0 0,0 3-1 16,0 1-5-16,0 1-1 0,3 1 0 0,2 5-1 16,-2 1 0-16,-3 1-1 0,5 2-2 0,-4 4 2 15,4 4-1-15,-3 3 0 16,2 0-1-16,3 5-2 0,-6-2 1 0,4 5-2 15,0 0 2-15,-1 2-2 0,-2-4 0 0,4-2 0 16,-1 5 0-16,-5-4-1 0,3-1 1 0,2 2-2 16,-5-7-7-16,-5-2-3 0,2-3-8 0,6 4-42 15,-3-7-26-15,-3 0-8 0,1-1-59 0,-6-2 3 16,5 1-44-16</inkml:trace>
  <inkml:trace contextRef="#ctx0" brushRef="#br0" timeOffset="90233.27">9968 8402 122 0,'-8'-2'9'0,"-2"-1"-18"16,1 1 7-16,3 2-34 0,-2-1 30 0,3 1 1 16,-3 0-7-16,5 0 4 0,-5 1-3 0,5 1-1 15,1-1 9-15,-4-1-1 0,1 0 2 0,5-1 2 0,-3-2 2 16,0 1-3-16,1-1 1 0,2-2 6 0,0 1 1 16,0-1-3-16,0-1 3 0,-1 1 3 0,1 0 4 15,0 0 1 1,0 1 3-16,0 1 3 0,-2-1 2 0,2 3 0 15,0 1 4-15,0 0-4 0,0 0 0 0,0 0-2 16,-1 0-4-16,1 0-3 0,0 0-3 0,0 0 0 16,0 0-5-16,0 0 0 0,0 0 2 0,0-3 0 0,1 3-1 15,2 1 1-15,4 1 2 0,-6 1 0 0,2-1 1 0,4 1-2 16,-4 0-1-16,2 2 1 0,1-4-2 0,-1 5 8 16,1-2-4-16,-1-1 2 0,3 1 6 0,-4 0-3 0,4-1 5 15,-3 0-3-15,3-2-2 0,-4 1-2 0,1 1 2 16,3 0-1-16,-6-3-1 0,2 5 2 0,3-2 0 15,-4-1 1-15,3 2 1 0,-1 0-1 0,-4-1-1 16,2 0 2-16,5 2-2 0,-5-1 0 0,4 1-1 0,-4 0 0 16,0-1 0-16,6 3-6 0,-4 1 0 0,1-4 2 15,-2 3-7-15,4-3 1 0,-5-1-3 0,1 2 1 0,6 3 1 0,-5-6 1 16,-1 1 1-16,3 2 0 0,2 1 2 0,2-1-1 16,-6-2 0-16,1-2 0 0,-3-1 0 0,5 2-2 15,1 3 2-15,-2-4-1 0,1 1 0 0,-8-2 0 16,7 1 2-16,4 2-1 0,-9-3 1 0,1-1 2 15,2-1-3-15,0 2 1 0,-5-4 1 0,8 2-1 16,-7 0 1-16,4 1-4 16,6 1 0-16,0 0-3 0,-8 0 2 0,8-2-1 15,2 2-3-15,-4 0 3 0,0-6-2 0,-1 6 0 16,0-5 0-16,-8 5 2 0,6-1-1 0,-6 1 3 16,8-3-3-16,-6 1 1 0,-2 2 1 0,0 0 1 15,1-2-1-15,9-2 0 0,-10 0-1 0,5 1 1 16,1 0-1-16,-1 0 2 0,4 0 0 0,-6 0-1 15,7 1 2-15,-7-1-1 0,2-2 1 0,1 2 1 0,-5-2-1 0,3 1 0 16,-1-4-1-16,-3 2 0 0,4 1 1 0,0-1-1 16,-3-2-2-16,5 1 4 0,-2 0-2 0,-4 0-1 15,0 3 2-15,3-4-2 0,-2 1 2 0,-2 1 1 16,1 1-1-16,-2-1-1 0,-1 3 1 0,3-3-1 0,-6 3 1 16,3-2-1-16,-5 0-2 0,1 2-3 0,-2 0 2 15,6 0 1 1,-5-2-2-16,-2 2 0 0,3 0-2 0,-4-1 1 15,9 1 0-15,-3 0 3 0,-3 0-2 0,-4 0-1 16,-1 0 2-16,10 0 2 0,-9-1-3 0,-3 3 2 16,6-2-1-16,-4 1-2 0,1-1 0 0,7 3 2 0,-3-2-2 15,-4 2 1-15,4-1 0 0,1 1-1 0,-8 1 0 0,4-1 0 16,1 2 0-16,-2 1-1 0,-2 0-1 0,4 0 1 16,2 1 0-16,-1 0-1 0,3 1 0 0,-1-2 1 0,-4 2 1 15,5 0 0-15,-2-1 2 0,-1 3-2 0,1-3 1 16,0 1 0-16,-3 0-1 0,1 1 0 0,6 2 0 0,-6-2 0 15,6 2 0-15,-4 0 0 0,3-2 4 0,2 4-3 16,-3-2 1-16,2 1-2 0,-3-1 0 0,3 3 3 16,1-3-4-16,-3 0 1 0,1 6-1 0,2-3 1 15,-3 3 3-15,3-1-2 16,-2-1 0-16,-1 4 2 0,3 1 0 0,-1 2-1 16,-2-3 1-16,3 1-2 0,1-1 2 0,-2-1 0 15,4 4 0-15,-2-1-1 0,2-1 1 0,0-3-1 16,5-1-1-16,-2 4 2 0,-2-1-2 0,7 1 0 15,-3-3-1-15,3-3 0 0,-2 3-1 0,5 1 1 16,-3-1-1-16,0-6-1 0,1 6 0 0,4-5 2 16,-2 1 0-16,-5-1 1 0,5-1 2 0,0 1-1 0,-3-1 1 0,0-2 1 15,1 2-1-15,1 0-2 0,-4-2-1 0,4 1 3 16,2-1-2-16,-1-1-3 0,-3 0-3 0,2-2-5 16,1-2-2-16,6-1-13 0,-1 0 0 0,1 0-4 15,0-3-11-15,4-2-1 0,-2-2-4 0,6-3 0 0,1-1-1 16,-2-2 2-16,0-2-2 0,-1-1 0 15,2 2 2-15,2-3-3 0,-2-1 0 0,0 3-1 0,-3-3-2 0,-4-1-3 0,4 2-11 16,-5 3-1-16,-3-8-8 0,5 6 0 0,-5-3-11 16</inkml:trace>
  <inkml:trace contextRef="#ctx0" brushRef="#br0" timeOffset="90895.28">10965 8372 29 0,'9'-8'40'0,"-6"2"0"0,7-2 3 16,-4 0 5-16,2 0 3 0,-3 2 2 0,1 1 6 15,-3 0-5-15,0 0 3 0,-3 2 2 0,5 2-5 16,-10-2 0-16,4 1 2 0,1 2-8 0,0 0-7 16,0 0-3-16,0 0 2 0,-2 2-10 0,1-1-1 0,1 4-1 0,1 1-3 15,-1 0 0-15,3 2-2 0,-3 2 2 16,0-1-2-16,-1 2-1 0,1-1-1 0,3 2-2 0,0 1 1 15,0-2-2-15,-1 1-2 0,2 1-3 0,-4 0 2 16,5 1-4-16,-3-2 0 0,-2 2-1 0,3-1-1 16,-2 1-2-16,-1 4-1 0,0-3 1 0,7-2 1 15,-4-1-2-15,-2 6 2 16,1-4 0-16,3 2-3 0,0-1 3 0,2 0-2 16,-3-1-2-16,0 6 0 0,4 1-3 0,2-6 1 15,-4 6 2-15,3-4-4 0,-6-1 1 0,8 3-2 16,-4-2 1-16,1-1 1 0,-1-2-3 0,1 3 2 15,2 0-1-15,-1 4 0 0,2-4 1 0,-3-1 0 16,1 1 0-16,-4-3 1 0,3 1-1 0,-3-3 1 16,3-1 4-16,-5-1-4 0,0-4 3 0,3 3 1 0,-3-1 0 0,1-2 3 15,0 1-3-15,-2-4 2 0,-1 2-1 0,-1-4 3 16,0-1-1-16,0 0 1 0,0 2-1 0,0-2 2 16,0 0 0-16,0 0-3 0,2-2 1 0,1-4-3 15,-3 1-1-15,3-1-2 0,-3-4 1 0,2 4 2 0,1-3-2 16,-3-1-1-16,2 1-1 0,1-4 1 0,1 1-2 15,0-2 1-15,-1-2 0 0,3 0-1 0,-3-1 0 0,2-1-4 0,3 0 2 16,-5 0 2-16,5-1-1 0,-4 1 1 0,4 2-5 16,-3-8 5-16,4 4 0 0,-2-1-2 0,1 2 1 0,1-3-1 15,-4 0-1-15,3 4 0 0,0-5 3 0,-1 9-2 16,-2-1 2-16,3-4 0 0,-3 5-2 0,-1-1 1 16,1 4-2-16,-2-3 2 0,4 3-2 0,-4 2-1 15,1-2 1-15,1 1 1 16,-3 1 0-16,-1 1-1 0,2 0-1 0,7 5-2 15,-9-3-4-15,1-1 1 0,-2 3-6 0,2-1-12 16,2 2-3-16,-4 1 0 0,3 1-14 0,-3-2-6 16,0-1-8-16,2 3 1 0,0-1-7 0,4 1-39 15,-5-2 4-15,3-1 6 0,0 0-22 0,6-1 0 16,2 0-30-16,-1-1 145 0,5-3 2 0</inkml:trace>
  <inkml:trace contextRef="#ctx0" brushRef="#br0" timeOffset="91242.99">12097 8290 1141 0,'-12'-5'34'0,"2"2"-29"0,7 3-1 0,-3 3-31 16,4 0-25-16,4 4-1 0,1 0-34 0,3 4 29 16,1 2-1-16,-1 1-5 0,-1 0 35 0,6 2 12 0,-5-2 10 0,-3 2 3 15,-1 1 15-15,2-1 8 0,1 3 0 0,-5-2 0 16,0 2 6-16,-6 0-5 0,6 3-2 0,0-2 1 16,1-1-9-16,3 0-4 0,-1 2 0 0,-2 1 0 15,9 1-4-15,-4-2 0 0,-4 1 2 0,1-2-3 16,1 1 1-16,-4 1 1 0,2-4 0 0,6-2 2 0,-10-2 0 15,2 4-5 1,2-6-1-16,3-1 2 0,-2 0-1 0,5 0-11 0,-8-3 3 16,0-2-28-16,3 1 1 0,-2-3-38 0,1 0-7 15,-2-3-4-15,0-1-38 0,-2-3 1 0,9-3-16 16</inkml:trace>
  <inkml:trace contextRef="#ctx0" brushRef="#br0" timeOffset="91496.97">12162 7927 904 0,'-14'-10'91'0,"4"9"-90"0,7-1 9 0,-5-1 43 0,0 0-22 16,8 3-64-16,4 3 9 0,0 5 2 0,-2-2-4 15,6 5 11-15,-5-3 5 0,8 4 2 0,-5 3 4 16,4-6 3-16,-1 5-8 0,-7-3-19 0,4 3-8 16,3 0-19-16,2-2-61 0,3 3 91 0,-2-2-39 15,-1 1 64-15</inkml:trace>
  <inkml:trace contextRef="#ctx0" brushRef="#br0" timeOffset="92398.99">13136 8564 1129 0,'-10'-4'104'16,"7"1"-101"-16,1 5 5 0,-2-10 50 0,5 8-53 0,6-3-42 15,2 3-2 1,-3 0-1-16,5 0 0 0,2 0-2 0,1-5 18 16,-1 7 0-16,-2-2 6 0,0 0 16 0,-4-3 5 15,3-4 7-15,-2 3-1 0,-3 0 8 0,4 4-6 0,-6-4 2 16,5-3 1-16,-5 3-4 0,0 1 1 0,2-1-2 16,-3 0-1-16,-1-4 1 0,-1 0 1 0,0-2 7 0,-1 1-6 15,-1-2 4-15,-4 0-2 0,4 0-1 16,-6 0 3-16,4 0-3 0,-6-2 0 0,4 2 0 0,-5 2 2 0,0-2 0 0,0 2-4 15,0-2 2-15,-3 3 2 0,-1 0-7 0,0 3-2 16,-1 0 1-16,-3 2-2 0,3 2-2 0,4 1-2 16,-9 0-4-16,4 3 4 0,3 1-5 0,1 3-6 15,1 2 0-15,-1 1 0 0,4-1-5 0,-4 7 2 16,10-2 2-16,1 3-5 0,-5 2 5 0,3 2 6 16,-5 1-3-16,4-2 2 0,-4 5 4 0,4-1-1 0,-8-1 2 0,4-1-1 15,0 2 0-15,4-2-1 0,0 0 1 0,-3 3-2 16,8-4 1-16,0-4 1 0,0 3-2 0,5-2 1 15,1-3 1-15,-1 0-1 0,4 0 0 0,-1-5 2 16,-3-1-2-16,1 1 2 0,5-2-1 0,-3-1 1 16,3 0 1-16,-11-6-2 0,8 1 3 0,3-2-2 15,2 1-1-15,-5-4 3 16,-4-1 0-16,14-1-2 0,-9-3 2 0,13 2 0 16,-5-2 1-16,-1-5 2 0,1 2-1 0,5 0 0 15,-3-1 1-15,-3-6 0 0,0 1 2 0,-2 0 1 16,-3 1-1-16,0 0-1 0,-2-4 2 0,1-2-1 15,-5-2 0-15,2 5 0 0,-2-1-1 0,0-4-1 16,-2-4 0-16,-1 3 0 0,-2-2-1 0,0 2 3 16,-2-3-2-16,0-1 0 0,-2-1 3 0,1 2-6 0,-1-2 4 0,1 2-1 15,-1 1-3-15,0 2 0 0,3-3 0 0,-6-1 1 16,4 4 2-16,0 2-2 0,2-1 1 0,-4-3-3 16,0 1 0-16,0 3 0 0,-1 1 1 0,3 0 0 15,0 0 0-15,-3 0 0 0,2 4-1 0,1 0 2 0,-3 6 1 16,4-1 0-16,-1 4-1 0,0 2-2 0,3-1 2 0,-5 5-1 15,4-1-2 1,1 2 0-16,0-1-3 0,1 3 1 0,4 0 0 16,0 1 0-16,-5 4 0 0,8 0 0 0,-4 4 4 0,0 2-4 15,3 2 3-15,-2 4 1 0,5 4-1 0,-1 2 1 16,-1 1 0-16,1 1 3 0,4 5-4 16,0 1 2-16,-1 4 0 0,1-2 0 0,-1 5 1 15,1-2-2-15,-1 5 1 0,3-2-2 0,-3 2 3 0,-1 0-2 16,2 0-1-16,-2-3 0 0,0-1-2 0,-2 0 3 0,2-1-2 0,0-2-1 15,2-1-3 1,-1-4 0-16,1-1-3 0,1-6-9 0,-3 2-7 0,2-4 1 16,-1-4-13-16,-2-2-17 0,-4-3-3 0,10-5-2 15,-7-1-18-15,-1 0-3 0,8-7-4 0,-4-1 1 16,-1-5-4-16,2-1-14 0,3-6 63 0,-8-2-34 16,6-2 72-16</inkml:trace>
  <inkml:trace contextRef="#ctx0" brushRef="#br0" timeOffset="92931.61">13637 8323 733 0,'0'1'53'0,"2"1"-25"16,-1 0-41-16,1 1 110 0,-2 0-103 0,0 5-1 15,8-2 3-15,-7 0-2 0,7 4 1 0,-6-2 4 16,-1 3 4-16,9-2 1 0,-5 1 7 0,6-4 3 15,-10 5 1-15,7-2-3 0,0-2 6 0,3 0-5 16,3 0-1-16,-4-3-1 0,2 1-5 0,1-2-1 16,4 0 0-16,-3-3 0 0,2 0-2 0,-2-3 2 0,-3 3-1 0,2-3 2 15,-1 0 0-15,2-5 4 0,-4 2-4 0,1-2 1 16,-2 0 1-16,2-1-2 0,-4-1 1 0,2-1-1 16,0 0-3-16,-2-1-3 0,1-1 0 0,-4 4-4 15,3-2-4-15,-3 0 1 0,3 0-4 0,-6 0 3 0,1 1-2 16,-2-1 1-16,0 0 2 0,0 0-3 0,-2-1 3 0,-4 2 0 15,1-2-2 1,2 1 3-16,-6 0-3 0,1 1 2 0,1 1 3 0,-4 1-1 16,2 0 3-16,1 0 2 0,-1 2 2 0,-4 3 0 15,4 1 3-15,-2-1-3 0,1 1-2 0,1 5 3 16,-2 2-4-16,-2 0-1 0,4 1 1 16,-2 4-2-16,-3-1 2 0,7 2 1 0,-4 2 4 0,3-1-1 15,2 2 5-15,-2 4 0 0,2-3-1 16,-2 6 4-16,8-2-1 0,-3 1 2 0,1 1 0 0,-4 1 1 0,5 0 2 0,1 1 1 15,1-1 0-15,4 0 2 0,-4 2 1 0,6-2-3 16,-1 0-2-16,2-2-2 0,3 2-4 0,5-4-1 16,-4-1-4-16,4 0 0 0,0 1-4 0,-2 2-3 15,3-3-8-15,0-1-1 0,-1-3-8 0,-2-4-15 16,4 2-1-16,0-8-1 0,-3 5-19 0,2-8-2 16,2-1 2-16,-2-6-1 15,7-5-1-15,-4-4-11 0,-1-1-12 0,3-7-2 16,-3-3-15-16,11 1 1 0,-3-9-23 0</inkml:trace>
  <inkml:trace contextRef="#ctx0" brushRef="#br0" timeOffset="93564.69">14405 8131 1209 0,'-8'-3'82'0,"2"1"-80"0,3 2-23 0,4 3 21 16,1 4-16-16,3 1-29 0,2 3 19 0,-3 0-2 16,10 6-4-16,-3 0 24 0,-10 1 1 0,6-1 7 15,-3 3-1-15,-4 2 3 0,8 0 1 0,-3 5-2 0,-5 0 1 16,1 0-1-16,6 2-1 0,-4 3 0 0,-3-1 1 0,0 1-2 16,0 1-2-16,0-8 0 0,1 2 3 0,-1-1 0 15,0-7-1-15,-1-4 7 0,2-1-3 0,1-2 4 0,-2-9 1 16,3 8 2-16,-3-7 1 0,0-3 5 0,0-1-5 15,0 5 0 1,-1-5-1-16,-3-3-3 0,3 0-4 0,-2-2-1 0,-4-3-3 16,4 0-3-16,2 3 0 0,-7-2 1 0,5-4 0 15,1 3 1-15,-4-3 1 0,1-4 1 0,4 4-2 16,-3-4 2-16,-3-1 1 0,5-6 1 0,-7 3 0 16,2-4 1-16,1 2 2 0,4-3-1 15,-1-1 5-15,-5 3-1 0,7-1-1 0,1-1 2 0,0 2-2 16,3 0 0-16,-1 2-2 0,-2-1 0 0,4 1-1 0,-4-1-3 0,5 6 1 15,-3-4-1-15,4 3 0 0,-1 0-1 0,1 0 0 16,0 1 0-16,7 4 2 0,2 0-1 0,-5-3 1 16,6 3 1-16,2 1-3 0,-2 4 2 0,0 0 0 15,6 4 1-15,-6-3-3 0,-1 2 1 0,6 3 1 16,-4 3-1-16,4-1-1 0,-4 1 0 0,3 2 1 16,-4 1-2-16,3-3 3 15,-2 10-3-15,-1-5 1 0,6 4 2 16,-6 2-1-16,3 4 2 0,-2-1-2 0,-1 2 1 0,4 3 5 15,-4 0-2-15,-2 1 0 0,-3 1-4 16,5 4 3-16,-4-1 0 0,-2 0 4 0,1 1 0 16,-5 0-4-16,-6 1 7 0,9-3-6 0,-4 0 4 0,-5-3 2 15,5 4-4-15,0-2 1 0,-7-8 0 0,1 1-3 16,7-4 4-16,-6 2-6 0,-2-4-1 0,2 1-1 0,-3-4-5 0,3-6-12 16,0 7-5-16,0-5-3 0,-3-2-13 0,3-2-20 0,-2 6-6 15,6-12-1-15,-1-3-21 0,-3 3-3 0,11-7-14 16,1-6-5-16,6-5-6 0,5-9 0 0,2-5-12 15</inkml:trace>
  <inkml:trace contextRef="#ctx0" brushRef="#br0" timeOffset="94065.2">15676 8029 828 0,'-6'-7'101'0,"-1"1"-98"0,6 5-6 16,-1-3 101-16,1 3-97 0,1-1 0 0,-2-1 3 0,5 5 2 0,-3-2-2 16,-1 0 4-16,-4-2 10 0,2-3 2 0,-2-1 0 15,-3-2 10-15,3 4-1 0,-9-3-1 0,3 6 4 16,0-2-5-16,8-2-6 0,-9 2-5 16,2 3 1-16,2 0-10 0,-4-2 0 0,2-1 0 15,-1 0-5-15,0-2 0 0,-6 2-2 0,4 3-1 0,-6-2 1 16,4 1-3-16,1 2 3 0,-1 4-4 0,3-2 3 0,-2 2 0 0,-1 3 1 15,1-2 0-15,-1 4 1 0,2-4 0 0,-3 3-1 16,4-1 0-16,-2 3 0 0,1-1 0 0,2 4 0 16,-2 3 0-16,6-1 5 0,-1 4 0 0,0-1-3 15,1 3 4-15,1-1-2 0,1 2 1 0,2-2-1 16,-1 2 1-16,2 1-3 0,2-1 2 0,0 1 2 16,6 0-2-16,-4 1 1 15,3-2 1-15,2-1 0 0,-2 2 2 0,3-2-4 16,-2-2 2-16,4 1 1 0,1-2-1 0,-2-2-1 15,4 4 0-15,-1-4 1 0,1-1-5 0,1-1 5 16,0 3-4-16,0-1 0 0,-1-1-2 16,0-2 2-16,-1 0-2 0,1 2 0 0,-1-4 1 15,-2 1 1-15,2-7 0 0,-5 5-9 0,5-6-3 0,-1 1 0 16,2-4-11-16,-4-1-13 0,-1-1-9 0,5 0-2 0,-4 0-16 0,9-4-7 0,-9-4-5 16,5-3-4-16,-4-3-9 0,5-1-18 0,10-7-4 15,-3-3-2-15,2-3-19 0,-8 1 0 0,7-3-15 16</inkml:trace>
  <inkml:trace contextRef="#ctx0" brushRef="#br0" timeOffset="94666.13">15917 8131 1154 0,'-5'0'71'0,"0"0"-69"0,5 3-38 16,-1-1 32-16,1 1-19 0,1 3-43 0,5 2 34 0,-2-2-19 0,2 2 26 16,-1 2 23-16,-1-3 10 0,4 5 4 0,2-5-2 15,-4 1 10-15,3 0-6 0,1 0 1 0,-1 1 1 16,4 1-7-16,3-1-5 0,-1-1 2 0,1 2-3 16,3-3-3-16,1 1-1 0,1-1 0 0,-2-3 1 15,3 1-1-15,1-3 3 0,-7-1-1 16,9-1 2-16,-3-1 4 0,-9-3 2 0,9 0-1 0,-2-3 2 0,2-2 3 0,-4 3-2 15,5-2 1-15,-6-2-4 0,5 1 0 0,1-2-1 16,-8 2-2-16,3-1 2 0,-1 1-2 0,-3-1-2 16,-6-2 0-16,0 2 1 0,3 2 0 0,-8-1-4 15,3 1 3-15,-4 0-3 0,-1-1 1 0,-1-1 1 16,2 6 0-16,-4-6-4 0,-1 4 4 0,0 0-1 16,0-1 2-16,-2 1 0 15,-4-3 0-15,1 7-1 0,-2-6 0 16,1 7-1-16,-4-4 0 0,-1-1 2 0,-8-2-3 0,8 5 0 15,-6 1 0-15,5 2-1 0,0 0-2 0,-9-3 4 0,1 3-3 16,5 3 2-16,3 3 0 0,-6-4-4 0,7 6 4 16,-2-4 0-16,-6 3 0 0,6 1 0 0,5 3-2 15,-6-4 2-15,5 4-2 0,-3 4 3 16,3-4 0-16,-6 1-1 0,7 2-1 0,2 2 3 0,-2-3-1 0,0 2 1 0,2-2 1 16,1 3-2-16,-2 1 6 0,1-1 0 0,4 1 1 15,-1 0 0-15,3 2 2 0,0 2 0 0,1-1-1 16,2 4 1-16,0-4 0 0,2 4-2 0,1-2 5 0,1 3-5 15,4 0 1-15,2 0-6 0,-2-3 0 0,7 5 5 16,-2 1-6-16,4-3-2 0,0 5-4 0,2-4 1 16,0-3-1-16,8 1-11 15,-3-1-8-15,7-5-4 0,-3-3-10 0,-1 0-3 16,0-6-7-16,6-4-5 0,-3-2-4 0,-5-8-7 16,10-1-3-16,-4-5-5 0,7-5-12 0,3-8-60 15,4-4 108-15,1-6-48 0,9 1 83 0</inkml:trace>
  <inkml:trace contextRef="#ctx0" brushRef="#br0" timeOffset="94866.72">18031 7788 574 0,'3'-12'26'0,"2"1"-27"15</inkml:trace>
  <inkml:trace contextRef="#ctx0" brushRef="#br0" timeOffset="95199.07">18079 7555 197 0,'-6'-8'200'0,"-2"2"-54"15,4 1-7-15,-4-1 19 0,3 1-147 0,-3 2 12 16,3 2-23-16,-2-1 2 0,3 2-1 0,-3 0 1 16,2 2 4-16,-1 1 0 0,-1 0 4 15,4 5-1-15,-5-2 4 0,5 4 0 0,-3 1 3 0,1 1-3 16,3 4 4-16,-1 1-1 0,0 4-2 0,2 1 1 0,-1 3-1 0,2 2-1 16,0 1-2-16,2 8 2 0,2-6-3 0,-1 9-1 0,1-1 1 15,0 5 2-15,4 1-2 0,0 4 1 0,-2 1-1 16,5-3-1-16,-3 7 2 0,0-4-3 0,2 3 1 15,1-2-3-15,-5 1-2 0,2-6-1 0,-2 1 1 0,2-1 0 16,-3 3-3-16,1-4 3 0,-3 0-4 0,3-5 5 16,-4-3-2-16,1 2 2 15,-1-4-1-15,1-2-1 0,0-5 1 0,0 1-5 16,-1-8-1-16,-1 2 2 0,1-3-6 0,-2-1-6 16,0-6-2-16,4-1-3 0,-4-3-5 0,2 0-15 15,-2-5-9-15,-2-1-2 0,2-2-18 0,0 0-15 16,-6 0-21-16,3-5-5 0,-3-3-25 0,1-4 1 15,-3-3-14-15</inkml:trace>
  <inkml:trace contextRef="#ctx0" brushRef="#br0" timeOffset="95806.78">17740 8279 1381 0,'-5'0'76'0,"5"0"-114"0,0 1-11 0,2 1 0 16,1 3 17-16,-3-2-10 0,1 3 5 0,1 0 3 15,1 2 41-15,6-1-7 0,-9 2 20 0,7-3 2 16,1 2 0-16,4 2-1 0,-6-2 1 0,12-1-7 16,-6 3-1-16,4-1-1 0,5-2-8 0,-4 4 1 15,2-4-3-15,1 0 2 0,5-3-2 0,-1 1 1 0,-5-3 4 0,3 1-4 16,0 0 3-16,-2-3-2 0,1 0 6 0,1 0-2 15,-5-3 1-15,3 1 1 0,1-1-5 0,-2-3 2 16,1 3-1-16,1-4-1 0,-4 3-2 16,0-1 0-16,-1 2-2 0,0 0-1 0,0-2 1 0,-2 3-1 15,-3-2-1-15,3 2-2 0,2 1 2 16,-7 1 1-16,2 0 0 0,-2-2-3 0,-9 2-1 0,4 0 2 0,-3 0-1 0,1 0 2 16,-2 2-2-16,0-2-4 0,3 4 5 0,-6-1-3 0,6 2 6 15,-3 0-4-15,-3 3 2 0,-2 3-3 0,3-2-1 16,2 7 3-16,-6-4-3 0,0 6 4 0,1-3-5 15,2 1 1-15,-2 0 1 0,8-3 1 0,-3-1 2 0,0-4 0 16,0 6 0-16,8 0-2 0,-3-1 0 0,-2-2 2 16,2-3-1-1,0 4 1-15,4 2-1 0,-9-7-2 0,6 1 3 0,4-8 0 16,-1 0 0-16,5 1 0 0,-1-1-2 0,1-1 2 16,2-2-1-16,6 3 2 0,1-4 0 0,-4 0-1 15,2-1 3-15,-4 0-1 0,2-1 1 0,-3-2 0 16,-2-1 0-16,-2-1-2 0,1-2 0 0,-2-1 4 15,-5 0-2-15,2-1-1 0,-3-1 2 0,0 2 1 0,-4-1-2 0,-1-2 1 16,0 3-2-16,-3-1 2 0,-2 2-4 0,-1-1 1 16,-3 1-1-16,-2-1-3 0,-4-1 1 0,1 0-1 15,-3 3-4-15,-5-2-8 0,0 2 0 0,3 3-2 16,-3 0-9-16,-3 2-19 0,1 1-4 0,-2 2 3 16,2 2-20-16,5-1-6 0,-3 2-5 0,8 0-7 15,0 0-4-15,3 2-12 0,-3-2-6 0,6 0-4 16,1 0-14-16,7-2 0 15,-4-1-10-15</inkml:trace>
  <inkml:trace contextRef="#ctx0" brushRef="#br0" timeOffset="96286.03">18934 8288 533 0,'0'3'105'16,"0"-1"-102"-16,6 1-11 0,0 2 212 0,-6 0-205 15,3-1 0-15,5 4 1 0,0 0 1 0,0-2-1 16,-5 2 4-16,-3 0 16 0,0 0-1 0,5 0 0 16,-5 0 13-16,0 0-7 0,-8 1-2 0,3 0 6 15,0 2-13-15,7 5-6 0,-2-2-1 0,-2 2-3 0,2 0-5 0,7 4-2 16,-4-1 1-16,0 2-2 0,8 2-1 0,-8-2 2 16,2-1 0-16,-2 0-1 0,5-2 2 0,-6 1 2 0,1-2 1 15,-2-3 2-15,-1-6 2 0,0 1 0 0,-1 1 3 16,2-2-2-16,-1 0 2 0,-1-8 3 0,-2 4-1 15,3-1-2-15,0 2 3 0,0-5-1 0,1 0 0 0,1 0 0 16,-2 0-2-16,0-3-1 0,0-6-2 0,0 2 5 16,0-2-3-16,0 1-8 15,-2-5 4-15,-1-4 2 0,-2 3-2 0,5-3 4 16,-1-2-7-16,1-3 11 0,-4-3 0 0,-2-2 3 16,0-1 1-16,6 1 0 0,1-5 3 0,-1 4 2 15,0-2-1-15,-7 2 2 0,10 1 2 0,-2 0-10 16,4 2 4-16,-5 2-2 0,-2-1-6 0,1 7-3 15,4-1-1-15,6 4-1 0,-7 2-1 0,1 2-4 16,4 2 1-16,-4 0-2 0,6 5-3 0,-3-1-3 0,4 4-1 0,2 0 1 16,6 3-4-16,-4 0-4 0,5 6-4 15,-2 1-1-15,5 4-6 0,2 2-26 0,-4 1-13 0,1 0-4 16,-6-1-32-16,7 3-34 0,-4-3-11 0,2 1-6 16,-4-3-39-16,1-3-2 0</inkml:trace>
  <inkml:trace contextRef="#ctx0" brushRef="#br0" timeOffset="96756.16">20094 7731 1559 0,'4'-3'-94'0,"2"3"-1"15,0 0-44-15,-3 2-41 0,5 3 41 0,-5-2 4 0,0 5-133 32,2 1 339-32,-5-1 3 0,2 0 1 0,-2 4-9 0,1 1 0 15,-1 0-2-15,0 5-10 0,2 1-13 0,-2-1-2 16,0 0-1-16,0 1-14 0,0 2 1 0,0-2-4 15,0 4 2-15,0 1 0 0,0-4 2 0,3 5 3 0,-1 1-5 16,1 0 5-16,-3 0-3 0,0 0 2 0,0-1 3 16,3 1-3-16,-2-1-6 0,-1 2-4 0,0-2 2 15,0 1-7-15,0 1-5 0,0 3-1 0,2 2-3 0,-2-4-3 0,0 2 2 16,0-2 1-16,0 0-3 0,2 4 2 0,-2-2-1 16,0 0-1-16,0-5 2 0,0 1-3 0,1 3 1 15,-1-1-1-15,3 0 0 0,-3-4 0 0,0 3-5 16,0-5-4-16,0-2 2 0,-3 1-8 0,0-2-10 15,3-4-1-15,0-2-5 0,0-4-10 0,0-1-2 16,0-3-3-16,0-2 0 0,0-1-4 0,0-1 2 0,2-2-4 0,-1-4-1 16,2-1-2-16,2-4-17 0,-3-4-5 0,7-5-1 15,-6-4-22-15,5 1-15 0,5-8 71 0,-4-2-43 16,4-2 87-16</inkml:trace>
  <inkml:trace contextRef="#ctx0" brushRef="#br0" timeOffset="97057.08">20599 8202 1135 0,'0'-2'133'0,"0"2"-132"0,0 0 16 15,2 0 131-15,3 3-122 0,-2 2-88 0,-2 1 33 0,3 2-6 0,0 2-1 16,-2-1 37-16,1 4 4 0,-3-1 13 0,0 4-1 15,2 3 7-15,-2 0-7 0,-2 1-3 0,2 2 0 16,-2 2-7-16,1 1-3 0,-4 2-4 0,0-1 0 0,-2 4-3 16,2-1-4-16,0 2 0 0,-3-4 0 0,-1-2-3 15,2-1-1-15,-2-7 2 0,1 3-4 0,2-7 2 0,-2 1-3 16,3-4-5 0,4-1 1-16,-6-3-6 0,6-1-25 0,-1 0-9 0,1-5 0 15,1 0-29-15,-2-2-13 0,-4-7-6 16,1-2-6-16,5-2-13 0,-5 1-1 0,5-7-3 0</inkml:trace>
  <inkml:trace contextRef="#ctx0" brushRef="#br0" timeOffset="97658.91">20853 8161 1265 0,'1'3'72'0,"1"-1"-62"0,1 5-8 0,2 3 36 16,-2 3-118-16,-2 1 15 16,6 3-5-16,-6 2 27 0,1 4 5 15,-2 3 15-15,0-3 23 0,-2 4 1 0,1 0 2 0,-4-1-1 16,0 0 3-16,-1-1-3 0,1 1 2 0,0-2-1 16,-1 1 0-16,1 0-2 0,-2-3 3 0,2-1-4 15,-1-2 1-15,4-4 8 0,-1 3-1 0,1-4 0 16,-1-1 6-16,0-9 0 0,1-1 1 0,2 2 2 15,0 0-2-15,0-4-1 0,0 1-1 0,-1 3-1 0,1-7-1 0,-2 2-8 16,2 0 3 0,-3-5-1-16,3 5-5 0,0-4-1 0,-1-3 0 0,1 1-1 15,-4 0 2-15,3-4 0 0,1 6 0 0,0-4 0 16,1-8 1-16,-1 0 3 0,5 2 1 0,-2-3-1 0,-1-2 3 16,1 2-1-16,3-7 3 0,-4 1-3 0,1 2 1 15,6 4 1-15,-1-7 0 0,0 2 0 0,2 0 2 0,-1 2 1 0,0-1 2 0,1 1-4 16,1 1 3-16,2 0-3 0,-4 2-1 0,2 1 1 15,6 0-4-15,-1 2 3 0,-2 3-1 0,-3 2-2 0,2-1 2 16,1 2-2-16,0 2-1 0,5 0 2 0,-6 6-5 0,-1 0 2 16,1 0-3-16,1 0 2 0,0 3-2 0,-1 5-2 15,4 1-1-15,-8 1 3 0,7 1-2 0,-2 3-2 16,4 2 3 0,-3 2-3-16,1 4 2 0,-3 0 3 0,1 2-1 15,0 3 3-15,-5 1 1 0,2-1 0 0,2 0-2 16,-2 4 1-16,0-4 1 0,-3 1 1 0,0 2-2 0,1-5 1 15,-3 0 1-15,2 2-2 0,-5 3 0 0,1-8 0 16,0 3-3-16,1-1 1 0,-5-2 0 0,3-2 0 16,-1-4 0-16,1 0-10 0,-3-5-1 0,1 0 9 15,-1-5-22-15,0-1-10 0,0-1 0 0,0-2-8 0,-1 0-9 0,-2-4-13 16,0-3-5-16,1-3-4 0,-3-4-17 0,-3-5-31 16,4-1-23-16,-4-9 37 0,0-6 107 0,2-3-85 15</inkml:trace>
  <inkml:trace contextRef="#ctx0" brushRef="#br0" timeOffset="97959.31">20763 7780 1606 0,'-3'-6'-56'0,"3"1"-54"0,0 4 1 0,-5-2 28 15,5 1-11-15,0 2-13 0,0 0 35 0,0 0 55 16,0 2 15-16,0 1 17 0,0-2 54 0,-1 2-22 0,1-1 1 16,-2 3-3-16,0-2-23 0,2 2-8 0,-1-2-5 15,1 0-4-15,-2 0-7 0,2 5-9 0,-3-3-10 0,2 1-4 16,1-3-13-16,0 2-40 0,-2 3-20 0,2-5-6 15,0-3-52-15,0 0 2 0,0 0-26 0</inkml:trace>
  <inkml:trace contextRef="#ctx0" brushRef="#br0" timeOffset="98175">21597 8180 1115 0,'-4'-7'-98'0,"3"1"98"0,1 5-126 16,0 1-32-16</inkml:trace>
  <inkml:trace contextRef="#ctx0" brushRef="#br0" timeOffset="99014.72">21545 8269 290 0,'-2'10'105'0,"2"-2"-29"15,0 0 1-15,0 1-12 0,0-1-24 0,0 1-13 16,0 1-9-16,3-2 13 0,0 0 2 0,2-2 3 16,1 0 11-16,4-1 0 0,-1 0 6 0,-2-2 1 15,4 0 0-15,-2-2-11 0,4 3-8 0,-1-1 4 16,-4-2-15-16,3 1-9 0,2 1 0 15,1 0-6-15,-6-1-6 0,4 2-3 0,-1-2 0 0,-3 4-1 0,5-1-1 0,3 0 2 16,1-1-6-16,0 4 2 0,4-1 0 0,-3-3 3 16,4 1-1-16,2 0 1 0,0-1 0 0,-9 1 0 15,0-2 1-15,-1-3 0 0,3 5-1 0,-1-2 1 16,-4-3 0-16,1 0 0 0,-2-1 3 0,1-3 2 16,-2 1 1-16,-1-1-2 0,2-4 4 0,-3 3 0 15,-1-1 3-15,0-2-1 0,-2-2 1 0,3 1-1 0,-5-2-1 0,0-2 0 16,0 2-2-16,2-1 0 0,-3 1-3 15,-2-2 2-15,1 2-2 0,-1-1-4 0,0-1 2 0,0 0 0 16,-1 2-3-16,-1-1 2 0,-3 1-2 0,2 0 0 16,0-3 0-16,-3 3 0 0,0-2 1 0,-4-1-1 0,4 3-1 15,-4 0-4-15,1 1 4 0,-2-2-2 0,-3-2 0 0,0 3-2 16,1 1-1 0,-3-1-1-16,1 0-1 0,-4-1 8 0,0 1-2 15,-2 1-6-15,6 7 5 0,-7-5-1 0,1-1 4 0,-1 4-3 16,8-1-1-16,0 4 3 0,-5-1-4 0,6-2 4 15,-1 5 0-15,-3-4 0 0,3 5 1 0,1 4-2 16,-4-5 0-16,3 1 0 0,-2 3 2 0,0 2 0 16,-4-1-1-16,7 6 0 0,5-10-2 0,-1 4 3 15,-10 8-1-15,6-4 1 0,7 0-3 0,-3 2 4 0,4-1 0 0,-3 1-1 16,-3 3 4-16,6 2-4 0,1-5 0 0,-1 1 0 16,0 4 0-16,-1-3-2 0,4 2-2 0,1 0 5 15,-1 0-2-15,2-2 0 0,2 3 2 0,-2-1 3 16,1-2-2-16,4 3 2 0,-2-4 0 0,0 2 1 15,4 2 0-15,-3 0 0 0,3-2 1 0,-1 0-1 16,0 0-1-16,5 2 4 16,-1-2-3-16,-1 0-3 0,-3-1 2 0,2-2 0 15,-1 2-2-15,0-1 3 0,6 1-1 0,-7-5 1 16,5 4 2-16,0 1-1 0,4-1 1 0,-4-1 1 16,4 2-1-16,-4-4-3 0,-1 2 2 0,4 0 0 15,0 2-1-15,0-4 3 0,-4-2 0 0,10 5-1 16,-12-5 3-16,9 2 1 0,1 0 0 0,-3-2 0 15,4-1 0-15,-5-1-1 0,4 1 0 0,-3-3-1 0,6 2-1 0,-2-4 1 16,0 1-2-16,-1 1 1 0,3-3 1 0,-2 0-1 16,1 0 2-16,4-3-3 0,-5 0 1 0,4 1 1 15,1 1 2-15,-1-7-1 0,3 3 2 0,-3-3 0 16,4 4 0-16,-2-1 2 0,-1-1 1 0,4-2 0 0,-1-3-3 16,-8 1 2-16,3 1-2 0,6-4 0 0,-6-1 3 15,2 1-5 1,-6 1 1-16,1 1 0 0,-1 0 0 0,5-2 0 15,-7 4-2-15,-5-2-2 0,5 1-2 0,1-1 2 16,-1 2-5-16,-4 0-2 0,1-1-3 0,-4 2-2 0,1-1-4 16,-1 4-13-16,-1-1-4 0,-3 1-2 0,3 2-14 15,-5 0-17-15,0-4-10 0,0 4-1 0,2 2-21 0,-4-6-26 16,-1 4-21-16,0 0-13 0,0-3-37 0,0 1 1 16,-1-3-28-16</inkml:trace>
  <inkml:trace contextRef="#ctx0" brushRef="#br0" timeOffset="130058.5">19591 11747 25 0,'3'0'-3'16,"0"0"3"-16,-3 0-3 0,2-1 4 0,4 1-9 0,1-2 3 16,-6 2-1-16,1-2 6 0,7 2 0 15,-9 0 0-15,6 0 0 0,2 0 2 16,-6 2 5-16,-1-2 1 0,4 3 12 0,0-3 0 0,0 2-3 15,2-1 15-15,-2-1-7 0,3 0 5 0,-8 2 0 16,5-2-6-16,3 0 4 0,-8 0-3 0,0 0 3 16,9-2 2-16,-7 2 0 0,-2 0-3 0,4 0-2 15,4-1-1-15,-3-1-3 0,8 2 2 0,-6-3-3 16,-3 0-3-16,8 0-2 0,-2 1-1 0,2-3 3 0,-7 4-4 0,6-4-1 31,-10 5-5-31,7-3 3 0,-3 0-3 0,4 1-2 0,-5-1 1 16,-1 2-2-16,5-1-2 0,-7 0 2 0,4 1-1 15,3 1 0-15,1 0 0 0,-6 0 1 0,7 0 0 0,-5 0-1 16,4 0-1-16,-1 1 1 0,1 1-2 0,1 1 2 16,-4-1-2-16,5 1 2 0,-2 0 0 0,4 0-1 15,-2 0 1-15,0 0-1 0,3 2 3 0,0 0 0 16,1 0 0-16,0-2 0 0,4 0-3 0,-2 2 2 16,5-1-1-16,-4 1 0 0,4-3 2 0,0 2-2 15,-5 0 1-15,7-1-2 0,-5 0 3 0,-1 0-1 16,-2-3 0-16,9 3 2 0,-6 0-2 0,-3 2 2 0,11 0 2 0,-8-1 1 15,4 0 1-15,2 2-3 0,2-3 3 0,-5 0-1 16,3 0 0-16,4 0 0 0,-6-3-3 0,4 7 1 16,-2-3 2-16,2-2-1 0,0 6-1 0,-4-3 4 0,4-1-3 15,-4-1 5-15,1 2-1 0,-3-5-4 0,1 2 0 0,3-1 1 16,-3-1-4-16,1 3 0 0,-4-3-2 0,3 0 0 16,-1 4 0-16,1-3-2 0,0-1 1 0,-3 2 1 15,4-1-2-15,1-2 1 0,1 1-1 0,2 0 0 16,1 0 2-16,-1 3 0 15,3-2 1-15,-2-1-2 0,-3 2 2 0,0 0 0 16,2-1 2-16,0 1 0 0,-2 1 1 0,2-3 0 16,-2 0 1-16,0 6-4 0,0-4 1 0,-1-2-1 15,-1 1-2-15,-2-1 3 0,4 2-4 0,0-2 1 16,-1 0-1-16,-4-2 2 0,1-2-1 0,2 4 0 16,2 0-2-16,-4 0 2 0,-4-2-1 0,8 0 2 15,-7 2-3-15,7 0 1 0,5-1 1 0,-8-1-2 0,3 1 2 0,5-1-1 16,-2-3-1-16,-3 4 0 0,5-4 2 0,-5 2-2 15,-1 0 0-15,1-2 0 0,0 0-1 0,0 4 1 16,1-2 0-16,-1 3 0 0,0-2-1 0,-2-1 1 16,4 3 0-16,-2-2 1 0,-4-2-1 0,2-3-2 15,-1 3 2-15,4-3 0 0,0 4 2 0,0 0-4 16,-3-2 2-16,4 4 0 16,0-1-1-16,-1 2 1 0,6-1 0 0,-2-2 0 15,-5 1 0-15,3-1-1 0,0 3 1 0,-1-2-1 16,0-1 1-16,0 0 1 0,-4 3 0 0,1-2-1 15,-1 2 1-15,3-1 0 0,-1-1 0 0,-2 1-1 16,-2-1 1-16,2 2-1 0,1 0 0 0,-2-1 0 0,5 1 0 16,-4 0-1-16,3 0-1 0,-4 0 2 0,4 0 0 15,0-2 0-15,-1 2 0 0,-2 0 2 0,-2 0-1 0,2-2 1 16,2 1 0-16,4-2-1 0,-9 3-1 0,2-2 3 16,3-1-3-16,1 1-1 0,-1-1 1 0,0 2 1 15,-3-1-1-15,-5 0 0 0,7 1 0 0,-2-1 0 0,-3 1 0 0,3-1 1 16,-6 2-1-16,1-3 0 0,2 1 0 0,0 1 0 15,-2-1-1-15,-3 1 1 0,2-1-1 0,-1 1 3 16,3-1-1-16,1 0-1 0,-5 2 0 0,3 0 1 0,-4-1 0 0,-2 1 2 16,-3-3-3-16,3 3-1 0,-7 0 0 0,6 0 2 15,2 0-2-15,-2 0 1 0,1 0-4 0,-6 0 4 16,4 0-2-16,2 0-4 0,-6 0 0 0,-5 3-2 16,1-3-3-16,-1 0-14 0,0 0-8 0,-1 1-4 15,1 1-17-15,0-2-52 0,1 0 83 0,9 2-41 16,-12-2 64-1</inkml:trace>
  <inkml:trace contextRef="#ctx0" brushRef="#br0" timeOffset="142276.9">4394 14476 200 0,'-3'0'-54'0,"2"0"16"15,1 0 2-15,-3 2-8 0,3-1 40 0,-2-1 4 16,0 0 2-16,1 0 16 0,-5 0 2 0,1 2-3 0,0 0 17 0,2-4 4 15,0 2 3-15,0 0-1 0,-7 3 4 0,10-3-10 16,0 0-3-16,-1-3 5 0,-6 3-14 0,7 0-9 16,0 0-3-16,0-2-1 0,0 2-8 0,0 0 2 0,4 0-2 15,-4 0-2-15,0 0 2 0,-4-3 2 0,4 3 5 16,0 0-2-16,0 0 4 0,-1 0 0 0,-1 0 2 16,2-1 2-16,0-1 2 0,0 1 1 0,0-1-1 0,0 0-1 15,0 1 2-15,0-1-1 0,0 2-5 0,0 0 3 0,0 0-5 16,-4-3-1-16,4 3 0 0,0 0-3 0,0 0-3 15,-2 0 0-15,-6 0 0 0,8-2 2 0,0 2-3 0,0-1 0 16,0 1-1-16,-1 1 0 0,-7 1-2 0,8 0 0 16,-3 2-2-16,-2 3 4 0,0-3-4 0,2 1 1 15,-2 3 2-15,1-5 1 16,0 2 0-16,3 3-1 0,1-2 2 0,-3 3-1 16,-5 1 1-16,3 2 0 0,-1-1 4 15,1 7-5-15,-4-3 1 0,-1 3 1 0,1-1 0 0,1-3 0 16,-3 7-1-16,8-1 3 0,-5-1-3 0,5 0 2 15,-7 4-1-15,-1 0 1 0,7 0-2 0,-1 2 5 16,-3-1-3-16,3-1-1 0,-1 1 1 0,1 0-2 16,-3 1 1-16,4-3-2 0,-4 1 0 0,5 3 0 0,3-1-1 0,-10-3-2 15,4 1 3-15,1 1 0 0,2 0 0 0,1-1 0 16,1-1 0-16,-7-1-1 0,3-1 0 0,5 5 1 16,0-1-1-16,0-5-3 0,0 3 4 0,-1-2-3 15,2-1 3-15,4-2 0 0,-3 2-2 0,1-5 1 16,-2 5-1-16,-2 0-2 0,4-5 1 0,3 0 1 15,-1-1-1-15,0 1 0 16,4-1 0-16,-4 1-1 0,7-3 4 0,6-2-2 16,-4 2 0-16,-8 0-1 0,5 0 1 0,0-1 0 15,0-1-1-15,3 1 2 0,-1-1-1 0,-2-1 0 16,1 1 1-16,3-1-1 0,0 0-3 0,3 0 5 16,2-2-2-16,-3 2-1 0,2-1 3 0,0-1-4 15,2-3 3-15,1 3-2 0,-5-3 2 0,0-1-2 16,2-2 0-16,-3 2 3 0,4-2-2 0,-2 0-2 0,0-2 3 0,3-1 1 0,-1 0-1 15,-2-2 1-15,-1 2 0 0,2-5 0 0,-3 2 1 16,-1-4-1-16,-1 1 0 0,2-1 0 0,2 1-1 0,-1-2 1 16,-3 0-1-16,8-2 1 0,0 1-1 15,-6-1 1-15,1-3-1 0,2 4 0 0,-3-4 3 16,-1 0-2-16,6-1 1 0,-7 0 1 0,2-1-2 16,4 4 4-1,-4-1-2-15,-4-3 2 0,3 3 0 0,-4-3-1 0,0 4 1 0,1 5-1 16,-2-4 4-16,-4-1-3 0,3 3 1 0,1 5-1 15,-9-5 5-15,3 0-3 0,-1-2 1 0,-2 0 2 16,-1 2 0-16,0 0-1 0,-1-3 0 0,1-2-2 16,0 7-1-16,-3-4 2 0,1 1-4 0,0-2 2 15,2-2-1-15,-1 3-2 0,-7-1 1 0,3-1 0 16,1-1 0-16,-1 2 2 0,3-2-2 0,-4 0 0 0,1 0 1 16,-1 1 1-16,4 1 0 0,-1 1-2 0,2 0 1 15,-2-1 2-15,-4 3-2 0,2-1-1 0,2 1-1 0,0 1 0 16,-2-2-1-16,-4 1-1 0,6 0 1 0,1 1-1 15,-1 1 1-15,3 1 1 0,-8-5-2 0,4 5 3 16,-3-1-1-16,7 1 4 0,-1 0 2 0,-2-1-3 16,-7-1 5-16,2-2 1 0,2 4 2 0,-5-2 0 0,9 3 1 0,-10-6-3 15,-1 7-1-15,1-2 4 0,2-2-3 0,2 4 1 16,0 0-1-16,4-4-3 0,-7-1 3 0,3 2 2 16,2-4 2-16,-4 2-4 0,-1 0 2 0,0 0-2 15,3 0 2-15,-4 2-4 0,1 3-1 0,0-4-1 16,0 4-1-16,0 0 1 0,4 2-2 0,-2 1-1 0,-4-1-1 15,1 0 4 1,-1-2-2-16,-1 5 0 0,-2-4-1 0,-3 3 0 16,2-2 0-16,-5-1-4 0,5 2 1 0,-5 1-5 15,3 2-4-15,-2-1-2 0,4 1-5 0,-3 0 1 16,2 3-6-16,1-2-20 0,1 1-21 0,2-1 2 0,3-1-32 16,2 2 2-16,4-2-23 0</inkml:trace>
  <inkml:trace contextRef="#ctx0" brushRef="#br0" timeOffset="142978.82">5966 14059 705 0,'-6'5'42'0,"-2"-3"-7"16,3-2-1-16,0 0-15 0,-1 1-5 0,3-1-4 0,-3 3-14 0,2-3 5 15,3 4-3-15,-1-4-2 0,-1 1 4 0,-2-1 1 16,2 5 1-16,0-5 3 0,-3 3-2 0,1 3 4 16,-3-1 0-16,2 4-1 0,-2 1 2 0,0 2-4 15,-1-4 0-15,-2 2 3 0,1 2-6 0,-1-1-1 16,2 2 3-16,-2 0-3 0,-2-1 0 0,2 1 0 15,-3 1 0-15,2 0 1 16,-4 0 0-16,0 2 2 0,7 0-2 0,-4-1 0 16,0 1 1-16,-4 1 0 0,5 1 1 15,-3 1 2-15,1-2-2 0,2 2 0 0,-4 0 1 0,3-2-1 16,1 7 0-16,-1-4-1 0,2 0-2 0,-1 1-1 16,8-1-2-16,-2 5 4 0,0-1-1 0,-7 0-2 15,10-4 2-15,-5 7 0 0,0 0 1 0,7 1 2 0,-5-1-2 16,-5 1-1-16,0-1-2 0,7 3 4 0,-5-1-3 0,6 1-1 0,-3 0 2 15,1-1-3-15,5 0 1 0,-10 1 0 0,10-1 3 16,2 1-3-16,-2-2 2 0,5 3-1 0,-5-6-3 0,3 5 4 16,-3-1-1-16,1-3-1 0,10 1 0 0,-7 1-1 15,3-1 1-15,-2 3 2 0,8-2 0 16,-7-2-2-16,10-1 2 0,-7 0 1 0,-4 2 0 0,7-4-1 16,-2 1-1-16,1-1 0 15,3 1-1-15,0-2 3 0,2 2-2 0,1-1-1 16,5-1 2-16,0-1-1 0,0 1 0 0,-1 0-3 15,1-3 1-15,1 1-10 0,-5-1 1 0,5 0-37 16,-1-3-13-16,-1 2 14 0,2-2-52 0,3 1 11 16,-3-2-44-16</inkml:trace>
  <inkml:trace contextRef="#ctx0" brushRef="#br0" timeOffset="143818.92">6100 14744 61 0,'-8'0'85'0,"3"1"-6"16,-1 2 0-16,4-4-6 15,-1 1-1-15,0 1-25 0,1-1 0 0,-1 0-4 16,2 0-1-16,-1 0 0 0,0-3-4 0,-1 5-2 16,-5-2-1-16,7 0 0 0,-2 0-2 0,1 0 0 15,-4 1-11-15,3-1 5 0,0 3-4 0,3-3-6 16,0 0-4-16,0 2 7 0,-2 1-15 0,2 2-3 15,0-5 3-15,-3 3-3 0,3 2-2 0,0-2-2 16,3 3 0-16,-1 1 1 0,1-3-2 0,-3 4-2 0,1 0 0 16,7-3 1-16,-5 3-2 0,-1 6 2 0,9-2 1 0,-6 2-2 15,2 4 4-15,0 2-2 0,1 4 1 0,-1 3 0 16,-5 1 0-16,3 2 0 0,-4 0-2 16,9 4 1-16,-10-1 1 0,0-1 1 0,3-1-3 0,6 2-1 15,1 0 0-15,-7-3-7 0,8 2-7 16,-10-3-1-16,12-2-12 0,-10 0-43 0,8 0-17 0,-9-7 25 0,1 1 67 0,10 1-59 15</inkml:trace>
  <inkml:trace contextRef="#ctx0" brushRef="#br0" timeOffset="144705.74">6653 14849 1006 0,'-12'5'31'16,"-1"1"-20"-16,10 0-6 0,0 1-53 0,-3-1-5 0,4 3-9 15,4-1-54-15,2 2 40 0,-1 1-2 0,1 0-15 16,0 0 42-16,-1 3 25 0,1-2 20 0,-4 3 14 15,0-1 22-15,1 1 1 0,-1 3-3 0,-1-3 3 16,1 3-4-16,0 1-8 0,0-4 2 0,0 3-24 16,1-3-1-16,-1 0 2 15,2-3-4-15,-1-2 2 0,1-1 0 0,3 2 1 16,-4-3 3-16,-1-3 0 0,0-2 3 0,2 3 0 16,-1-3 2-16,1 2-1 0,-1-3 1 0,-1-2-2 15,0 0 2-15,0-5-1 0,4 0 0 0,-4 0-2 16,3 1-1-16,-2-4 1 0,-1 0-1 0,3-2-1 15,2 3-2-15,0-1-1 0,0-2-1 0,2-1 1 16,-7-3 0-16,8 2-1 0,-1-3 2 0,-1 1 1 0,0-1-1 0,0-3 3 16,-1 2 1-16,-2-1 1 0,7 5 0 15,-1-4-1-15,-4 2 2 0,6 1 2 0,-9-1 2 0,5 3-2 16,1-2 3-16,2 2 1 0,-2-1 1 16,-2-1 1-16,3 4 1 0,-6-4-1 0,7 2-1 0,-2 3-1 0,-2-1 0 15,5 3-3-15,-6-1 0 0,3 3-2 0,-1 0-4 0,3 4 5 31,6-1-5-31,-5 1 2 0,3 0 0 0,-2 5-2 0,1-2-1 16,7 5 1-16,-5-2-3 0,0 3 0 0,1 2-1 16,0 3 0-16,1 1 0 0,-3 2-1 0,2 0 2 15,-3 2-2-15,-1-2-1 0,1 5 4 0,-1-1-1 0,-2 1 1 16,-2-2 1-16,-2 1 2 0,2-1-1 0,-5 1 2 16,2-2-1-16,-1-1 1 0,0-2-2 15,-3 0 3-15,2-4-1 0,0 3 1 0,-1-6 0 0,0 2-2 0,-2-3 2 0,1-3 0 16,1 3 1-16,-2-8-1 0,1 4-1 0,-1-2-2 15,5-1 2-15,-3-2 0 0,-1-2-3 0,2-4 2 16,-1 0-1-16,1 0 0 0,3-4 1 0,-3-5 2 16,1 2-2-16,2 3 1 0,-1-1-1 0,1-1 3 15,-1-1-3-15,1 0 3 0,-1 0-1 0,-1 0-1 16,3-2 3-16,-3 0-2 0,3-1-1 0,-4 1-3 0,5 2 3 0,-4 0 0 16,6 1-1-16,-4 1-1 0,4 1 1 0,-4 0-1 15,3 0 1-15,4 0 2 0,-2 3-3 0,0-2 3 16,1 1 0-16,-1 2-2 0,-1 1-5 0,-1 1 6 15,4 2-3-15,-2 2 4 0,1-1-5 0,1 2 3 16,-3 5 0-16,5-2 2 0,-1 3 4 16,4 1-5-16,-3-1 1 0,-2 2 2 15,4 3 1-15,1 0 1 0,2 1 0 0,-6 4-4 16,0 1 0-16,7 1 3 0,-7 2-5 0,3 1 2 16,-1 1 0-16,-5 0-1 0,-2 1 1 0,1 1-1 15,-2 3 3-15,-2-1-3 0,-1-2 0 0,-1 3-2 16,1-1-5-16,-3-2-1 0,-2 0-5 0,6-4-25 0,-4-7-16 15,-1 2-4-15,-1 0-34 0,0-8 2 0,0 1-23 16</inkml:trace>
  <inkml:trace contextRef="#ctx0" brushRef="#br0" timeOffset="144989.21">6004 14451 1241 0,'-18'-3'0'16,"7"3"-18"-16,2 0-32 0,3 0 40 0,2-2-50 0,3 2-18 15,4 0-4-15,0 0 12 0,7 0-9 0,-3 2 20 16,6-1-12-16,-2 1 55 0,10 4-1 0,-7-3-86 16,8 2 92-16,8 5-21 0,6-6 32 0</inkml:trace>
  <inkml:trace contextRef="#ctx0" brushRef="#br0" timeOffset="145802.51">8671 14803 405 0,'-6'0'54'0,"0"2"-15"0,4 0-1 16,-4-2 4-1,1 0-36-15,4 0 5 0,-4-2-4 0,0-1 24 16,1 0 5-16,-3 0-5 0,3-2 29 0,-4 0-9 16,1 2 4-16,-2-3 5 0,-1 3-10 0,3-1-19 0,-3 1-3 0,-2-1-4 0,2-1-16 15,1 2-4-15,-1-1-3 0,-1 3-4 0,0-5-3 0,-3-1 0 16,0-2-1-16,0 7 1 0,-2 1-1 0,-3-6-1 16,-3 0 3-16,6 7 0 0,-1 0 1 15,-2 1 3-15,0 4-3 0,-6-7 1 0,3 2 2 16,2 5 0-16,2 3-1 0,0-8 1 0,0 5-1 0,-2 1 5 15,-1 2 0-15,9 0-1 0,-7 3 5 0,2-2-3 16,1 1 1-16,0 4 1 0,-4-3-5 0,6 1 0 16,-1 1-2-16,3 6 0 0,-1-5-1 0,2 2 1 15,0-1-4-15,0 3 4 0,5-1-1 0,-4 0-3 16,6 1 5-16,-3 0-4 16,6 1 0-16,-1 0-8 0,2 0 0 0,3-2-1 15,4-1-6-15,-1 1 1 0,5 2-3 0,2-5-4 16,-1-3 2-16,7 4-3 0,-2-3 0 0,2-2 2 15,0-3-6-15,3-3 5 0,-3-3 1 0,6 2-1 16,0-3 5-16,-3 2-1 0,2-8 0 0,3-1 1 16,-1 1-3-16,1 0-1 0,0-4 0 0,-3-1 1 15,1 0-2-15,1-1 10 0,-4-1 1 0,0-1 0 0,-1-2 10 0,3-1 3 16,-9 1 6-16,3 0-1 0,0-1 4 0,-3 1 6 16,-1-1 0-16,-3 1 2 0,-2 2 5 0,-3 0 0 15,2 0-2-15,-3 0 2 0,-2 1-2 0,2 2 1 16,-3 2 2-16,-1 1 2 0,-1 2 0 0,0 2-3 15,0 1 6-15,0 3-2 0,0 0 0 0,-3-1-5 0,1 4-3 16,-1 3 0-16,2 0-5 0,-3 4-2 0,4 1-5 0,-1 3 0 16,-2 3-3-16,0-1 1 0,3 5-2 0,0 2 2 15,0 1 0-15,0 2-4 0,0 0 1 0,3 0 2 16,-2 4-3-16,2 0-6 0,-1 2-8 0,0-4-7 0,2 3-8 0,0 1-71 16,-1-5 89-16,3 1-37 0,-1-6 49 0</inkml:trace>
  <inkml:trace contextRef="#ctx0" brushRef="#br0" timeOffset="146525.51">9189 14667 861 0,'0'-2'-38'0,"0"-1"-32"16,3-3 0-16,-1 1-21 0,1 3 5 0,-2-1-2 15,3 0-14-15,0-2 60 0,-1 5 8 0,-3 2 6 16,2 1 67-16,-2 0 11 0,0-3 7 0,-2 2 0 15,1 1 12-15,-1 2-14 0,-4-5-1 0,3 1-2 16,-2-2-14-16,0 1-4 0,2 3-1 0,-5-2-1 16,4-1-3-16,-4 2-4 0,1-2-5 0,0 1 2 15,0 3-6-15,-4 3-1 0,3-3-2 0,4 2-6 0,-3 5-1 0,1-8-6 16,-3 5 3-16,6-2 0 0,-5 5-5 0,3-5-2 16,0 4-10-16,-3-7 5 0,4 3-6 0,-3 5-2 15,6 0-3-15,-2-1 0 0,4 2-4 0,2 3 7 16,1-3 0-16,3 4 0 0,1 0 7 0,-1-4 3 15,4 2 3-15,0 0 1 0,-5-1 4 0,2-5 0 0,3 3 3 16,-3-2 0-16,1-1 1 0,4 0 2 0,-2-2 1 0,-2-1 0 16,-1 0 3-16,3 0-2 0,-2-2 1 0,-2-2-1 15,2 2 0-15,-1-1-1 0,-2-2 0 0,4 0-1 16,-2-3 0-16,-2 0 1 0,2-2-2 0,-2 0 1 0,2-1 0 16,-3 1 2-16,1-1-2 0,-3 0 0 0,2-1 1 0,-1 0 0 15,0 2 1-15,-1 2 0 0,0-2-1 0,0 0-4 16,0 0 2-1,-3 1 3-15,3 2-5 0,-1 1 4 0,-1-1-2 0,3 2-1 16,-4 0 4-16,4 2-1 0,-4 2 1 0,2 1 1 16,0 0-2-16,-1 3-1 0,-1 0 1 0,3 3-3 15,2-2-1-15,-5 5 2 0,0-1-4 0,2 2 3 16,-1 3-1-16,4 1 3 0,-2 1 2 0,-1-1 0 16,1 3 3-16,3-3 2 0,-3 6 3 0,0 0 1 15,4 2 3-15,-6-2 4 0,1 2-1 0,-2 3 0 0,1-2 3 0,1 3-3 16,-1 1-3-16,-1-1 5 0,2-2-7 0,3 2-1 15,-4-1-2-15,1-2-1 0,-2 2-3 0,1-1-2 16,1-3-3-16,4-2 3 0,-4 3-5 0,-2-4-5 16,0-2-1-16,1-2-4 0,-1-2-5 0,2-3-22 15,-2-1-11-15,3-2-7 0,0-4-27 0,0-2-62 16,1 0-23-16,2-5 35 16,2-6 128-16,1-7-108 0</inkml:trace>
  <inkml:trace contextRef="#ctx0" brushRef="#br0" timeOffset="147111.56">9787 14703 1193 0,'-10'0'70'0,"-2"-3"-32"16,7 4-43-16,-3-1 26 0,3 0-69 0,1 0-14 0,-1 0 8 0,5 3-2 16,1 0-11-16,4-1 36 0,-5 0 4 0,0 2 3 15,3 1 37-15,-3 3-1 0,2-3-1 0,-2 1 3 16,6 3-5-16,-1 1-3 0,0 1-6 0,4-2 1 0,1 1-5 16,2-1 0-16,1-3 1 0,1 2-4 0,-2-3 1 0,3-2 5 15,-3-1-1-15,2-2 2 0,-1-2 0 0,1 2 4 16,2-1 1-1,1-6 2-15,-3-1 1 0,0 1-1 0,-1-4-2 16,4 0 3-16,4-7-2 0,-7 4-2 0,2 0-1 0,4 1 0 16,-6-2-1-16,0 2-2 0,4 2 0 0,-6 2-1 15,4 2 0-15,-2-2-2 0,-6 1 1 0,0-1-3 16,-2 2 2-16,-1 1-2 0,-5-2-2 0,0 2 1 16,0 1-2-16,0 2 3 0,0 3-1 0,0 0 2 15,0 0 1-15,-8-3-1 0,3 1-1 0,-1 4 5 0,-3-1-2 0,-7-1 2 16,2 0 0-16,-2 0-1 0,-1 0 4 0,-2 7 8 15,3-3 3-15,-4 0-3 0,2 2 8 0,1 5 0 16,0 3-2-16,1 0 2 0,2 0-5 0,0 0-4 16,0 7-4-16,1-2 5 0,0 1-8 0,-1-1 1 15,3 0 0-15,-1 3 0 0,2 5 3 0,1-1 4 16,4 0 2-16,0-1 0 16,1 3 6-16,2 0-4 0,2 2 1 15,2-1 0-15,2-1-2 0,1 0 0 0,3 2 0 0,0-2-2 16,3 2 3-16,1 0-1 0,1 0 0 0,3-3-1 15,1 4 0-15,0-1-7 0,1-3-3 0,2 1 10 16,-3-1-18-16,4-7-21 0,1-2-16 0,-2 2 0 16,2-7-28-16,0-2-41 0,0-3-26 0,0-8-3 15,8 0-54-15,3-10 1 0,2-7-23 0</inkml:trace>
  <inkml:trace contextRef="#ctx0" brushRef="#br0" timeOffset="147343.48">11312 14580 804 0,'-1'0'57'0,"-1"-2"-124"0,2-1-29 0,-1-1 131 16,1-1-33-16,0 2-66 0</inkml:trace>
  <inkml:trace contextRef="#ctx0" brushRef="#br0" timeOffset="147659.99">11147 14604 223 0,'-19'8'86'0,"-4"3"-86"0,4-5 44 0,-1 2 29 0,-3-4 21 15,3 1-94-15,-2-2-1 0,-3 4 3 0,0-6-2 0,4 1-1 0,-2 2 10 16,-1-4 5-16,2 5 1 0,5 3 12 0,-4-5-5 15,9 7-1-15,-2 1 3 0,4-2-6 0,4 2-13 16,-4 2-3-16,9 2-5 0,-7 3-12 0,6 2-4 16,4-4 1-16,4 3-7 0,-1 1-2 0,6 2 9 15,-2 3-5-15,4-1 4 0,6 1 3 0,1 0 1 16,-2 2-4-16,4-2 4 16,1 2-1-16,-4-2 4 0,5-1 1 0,-1-2-3 15,2-3 5-15,-4 1 5 0,2-1 6 0,1-3 1 16,-2 2 8-16,3-5 11 0,-7 4 2 0,4-1 3 15,-10-5 13-15,2 0-3 0,-1 0 4 0,-4 2 0 16,-2-2 1-16,-1 1-7 0,-3-4-1 0,-1 0-3 16,-2 3-5-16,0 0-4 0,-2-5 1 0,-1 1-7 15,-5-1-2-15,2 2-5 0,-5-2-5 0,-3-1 1 0,1 3-7 0,-4-4-19 16,1 4-15-16,2-1-2 0,-7-1-27 0,6-3-46 16,-1 2 80-16,-3-4-37 0,6 2 68 0</inkml:trace>
  <inkml:trace contextRef="#ctx0" brushRef="#br0" timeOffset="147891.78">11574 14810 636 0,'-7'4'154'0,"4"1"-143"16,2-2 28-16,1 2-123 0,1 3 82 0,-1 0-108 16,3 1 113-16</inkml:trace>
  <inkml:trace contextRef="#ctx0" brushRef="#br0" timeOffset="148014.22">11588 14943 489 0,'6'18'87'0,"0"-3"-84"0,-4 4 2 15,-1 0 108-15,-1 0-96 0,-1 0 0 0,1 1-10 16,0 4-7-16,-2-4-18 0,2 1-7 0,0 1-8 16,-1-5 1-16,4 0 1 0,2-1-11 0,-4-2 3 15,4-6 10-15,-5 5-7 0,-5-4 7 0,5-6-10 16,0 5-9-16,0-8 15 0,0 0 33 0,-1-1-26 16</inkml:trace>
  <inkml:trace contextRef="#ctx0" brushRef="#br0" timeOffset="148230.45">11415 14368 1229 0,'-5'1'78'0,"2"-1"-96"15,-2 0-44-15,2 2 114 0,1-1-170 0,2 1-5 0,2 0-89 32,6 1 54-32,-5 0-47 0,3 0 87 0,2 0 22 0,3 0-32 0,0 2 126 15</inkml:trace>
  <inkml:trace contextRef="#ctx0" brushRef="#br0" timeOffset="148948.04">11934 14541 1082 0,'0'8'101'0,"0"-5"-44"0,0-2-7 0,0-1-5 16,1 0-135-16,4-1 37 0,1-1-54 0,-1-1 50 16,5 0 0-16,-1 0-9 0,-1 0 58 0,0 4 15 15,3-1 13-15,-5 0 5 0,3 2 15 0,2 1-14 16,-1 0-5-16,-1 3 2 0,2-1-18 0,2-3-3 16,1 4-2-16,3 2-1 0,1 0-5 0,-1-2 2 0,0 0 2 15,-1-3 0-15,1 2 2 0,2-3 3 0,-3-1 4 0,-5-1-3 16,-2-3 6-16,-1-2 2 0,3 2-1 15,3 0 0-15,-4-2 2 0,-7 5-2 0,10-4 0 0,5-1-1 16,-5 3-3-16,0-2-2 0,2-3 0 0,0 3 2 16,-3 0-5-16,4-2 0 0,-5-3-1 0,-2 6 2 15,-1-5-2-15,0 3-2 0,-8-3-4 0,0 3 3 0,3-2-4 0,-3 0-2 16,0 3-1-16,-3-1-1 0,1 0-1 0,-1 0 2 16,0 4-1-16,-5-2 2 0,-1 0 2 0,1 1 2 15,-6 0 4-15,0 1-1 0,1-4 3 0,-1 3-2 16,-3 2 0-16,-2-1 4 0,1 1-4 0,-7 0 2 0,11 0-2 15,0 5-1-15,-8 1 1 0,5 0 0 0,-2 2 0 16,1-2-1 0,-4 2 0-16,7 2 4 0,-6 1-1 0,1 0 1 0,-1 0 4 15,4 4-3-15,-3-4 3 0,4 4 1 16,0-1-3-16,0 0 3 0,1 2 0 0,-1-1-1 0,2-4 2 0,1 8-2 16,1-1 0-16,-1 0 2 0,2 3-3 15,3 2-1-15,2-4-4 0,-4 2 2 0,7 2-1 0,-5-4 1 16,5 2-1-16,2 1-2 0,1-2 1 0,0-4 4 15,0 4 3-15,0-1-5 0,3 2 6 0,5-1-3 0,-2-1-2 0,2 0 4 16,1 0-5-16,4-2 1 0,-1 0-4 0,3 1 1 16,0-3-1-16,3 4 2 0,1-1-2 0,-1-3 0 15,4-2 1-15,0-1-3 0,4 9 3 0,-4-8-6 16,8 2 0-16,-1 1-3 0,-2-3-1 0,5-2-4 16,-2 3-1-16,-2 0-16 0,5-5-9 15,-2-1-2-15,1-3-20 0,-7-5-36 16,6 0-4-16,-2 0-4 0,2-8-37 0,-1 3 1 15,-3-3-15-15</inkml:trace>
  <inkml:trace contextRef="#ctx0" brushRef="#br0" timeOffset="153112.95">12362 14490 743 0,'-8'0'103'15,"1"-1"-3"-15,3 1 89 0,-7 0-224 0,8 1 2 16,3-1 1-16,-10 0 23 0,9 0 5 0,-10 5 0 15,9-3 28-15,-7 1 9 16,5-2 8-16,4 1 2 0,-11 3 11 0,7-4-14 16,-3 4-3-16,4 1-2 0,0 2-14 0,-5 0 1 15,7 1-17-15,-10-1 5 0,9 3-6 0,1-1-3 16,1 2-1-16,0 1 6 0,-2 0-5 0,-3-4 0 16,5 8 2-16,3 1-3 0,1 4 0 0,-4 0 0 0,-2-2 1 15,-3 4-1-15,5 1 0 0,7 5 0 0,-7-4-1 16,0 3 1-16,0-3 0 0,3 6 0 0,3-2 1 0,-4 1-1 15,1-2-1-15,-3 2-2 0,3-1 1 0,-3 0 1 16,-3-3-2-16,3 1 2 0,1-1-3 0,2-4 1 0,-1-1 1 16,-2 0-6-16,-2-1 1 0,7-4-4 0,1-1-5 0,-6-2-4 15,2-5 1-15,-2-1 0 0,-2 3-5 0,1-8 4 16,1 2 1-16,8-2 1 0,-8-3 4 16,-3 0 9-16,3-1 0 15,6 1 3-15,-6-10 8 0,1 5-1 0,4-2 3 16,-6-3 0-16,1 1 0 0,0-5-2 0,0-1-2 0,0-2-1 15,1 3-1-15,2-3-1 0,-3-2-2 0,-4-3-2 16,5 1 0-16,-1 2-2 0,-1-6 1 0,1 0-4 16,-4 0 0-16,3-7-3 0,-1 4-1 0,4-2 2 15,-8-1-4-15,4-4 2 0,-1 4-4 0,-5-4 2 16,8 5 0-16,-2-1 7 0,-2-1 1 0,-4 4 0 0,3 1 6 0,-4 1 1 16,4 2 4-16,-6 0 2 0,-2 4 2 0,5 7 5 15,4 1 0-15,-10-2-2 0,7 3 5 0,1 1-2 16,1 5-1-16,-1 1 3 0,3 2-5 0,-8-3-7 15,3 4 0-15,3 1-1 0,2 3-6 0,3 6-2 16,-6-2-3-16,4 4 0 0,1 3-4 0,-2 2 3 16,1 1-2-16,2 7 2 0,-3 1-1 0,1-3 5 0,2 9 1 0,0 1-1 15,-1-2 4-15,1 4 0 0,6 1 2 0,-4-2-2 16,-2-2 1-16,0 4-1 0,3-5-1 0,1 0 1 16,-4-2-1-16,7-1-1 0,-7-2 0 0,3-3-1 15,0 0-1-15,2-3-3 0,-4-5-1 0,-2-3 3 0,4 5-5 0,0-9 1 16,2 6-2-16,-5-8-1 0,0 0 2 15,1 1-2-15,2-1-1 16,-1-4-1-16,-4-2-3 0,2-1-3 0,0-1-1 16,2 3 1-16,0-3-4 0,-2-4 4 0,0-2 1 15,0-1-1-15,0 1 6 0,0 0 4 0,1-6 2 16,-1-2-2-16,0 1 5 0,0-2 3 0,0-1-1 0,-1-2 1 16,2 2 1-16,-1-4 2 0,-1 1 4 0,-1-2-2 15,0-1 3-15,-2 1-2 0,-3 1 1 0,6-1 4 16,-4-3-4-16,-3 4-1 0,4-4-2 0,-1 2 2 0,2 0-2 0,-2 3 2 15,0-2-2-15,2 4 0 0,-2 2 2 0,1 3 0 16,-1-1 1-16,-6 3 0 0,6 6 1 0,0 0 0 16,-1 1-2-16,-2 1 3 0,4 2-1 0,-4 0-1 15,3 3 3-15,-1 5-4 0,1-1 3 0,0 4-3 16,1 6 2-16,-1 2-2 0,-1 3 0 0,2 0 2 16,1 3-1-1,-3-2 2-15,3 5 1 0,0 2 6 0,-4-2 0 0,4 1 2 16,0 0 4-16,0 3 2 0,-2-4 2 0,2 3-4 15,2 0 2-15,1-2-9 0,-2-3-2 0,2 2 1 0,0-3-10 0,2-1-10 16,-1-2-12-16,5 0-8 0,-2-4-14 0,0-5-90 16,4-1 110-16,-2 1-39 0,4-9 61 0</inkml:trace>
  <inkml:trace contextRef="#ctx0" brushRef="#br0" timeOffset="153859.35">12753 14460 573 0,'3'2'67'0,"4"1"-65"0,-3-3-10 0,6 2 65 0,-7-2-68 0,8 1-1 0,-1-1 7 15,-3 0 4-15,4 0-3 0,2 0 10 0,-2 0 6 16,3 0 3-16,0 0 0 0,-3 0 6 0,2 2-6 16,1 0-1-16,2 1 2 0,-2-2-6 0,2 1-4 15,-7 1-2-15,4 0 0 0,2 2-2 0,1 0 2 16,-3-1-3-16,-7-1-1 0,2 4 3 0,1 1 5 16,1-2-2-16,-1 0 2 15,2 0 6-15,-3-2-1 0,-3 2 7 0,6 3-4 16,-6-4 4-16,-4 0 0 0,4-1 4 0,-4 4-2 15,1-1 2-15,-2 2-2 0,0-1 1 0,-5 0 2 16,1 1 0-16,2-1 0 0,-7 5-2 0,2-2 1 16,-4-2 2-16,-1 5-6 0,-1-3 1 0,5 3-5 15,-6-1-3-15,-2-2 1 0,2 0-3 0,-3 5-1 16,1 0 0-16,-3-4-5 0,5 4 2 0,-6-2 1 0,5 3-4 0,1 2 5 16,0 0 2-16,2-5-4 0,-4 3 8 0,2 2 3 15,-4-1 0-15,3-1 0 0,2-1 3 0,0-2-6 16,1 2-1-16,1-1 3 0,1-2-6 0,3-1-4 15,-1 1 4-15,3 0-5 0,-1-2 1 0,1 0-1 16,3-2 0-16,1-1-2 0,-1-2-1 0,4 2-1 0,-2-2-4 16,0-1 2-1,1 0-5-15,3 0 3 0,-1-1-2 0,5 1 0 16,-1 0 1-16,1 1 0 0,2-1 0 16,2-1 1-16,2 3-2 0,-1-3 0 0,3 4-1 0,1-3 2 0,-3-2-2 15,0 0-3-15,1 0-6 0,-1-3 0 0,0 0-6 16,2 4-7-16,2-4-3 0,0-4-3 0,-6 4-10 0,4 0-4 15,3 0-3-15,-5 0-2 0,-1 0-7 0,2-3-18 16,-2 2-9-16,1-1-1 0,5-1-25 0,-3 1-20 0,-2-2 84 16,3-4-51-16,1 3 99 0</inkml:trace>
  <inkml:trace contextRef="#ctx0" brushRef="#br0" timeOffset="154476.25">13189 14728 1032 0,'2'3'75'0,"-1"-1"-122"16,4 4-18-16,-2-3-31 0,-1 0 38 0,2 3-9 15,4-1-17-15,-5 3 18 0,5 0 67 0,-3 0-28 16,3 3 53-16,-2-2-5 0,2 2 2 0,-2-1 3 16,2 1-8-16,3-2-9 0,0-1-4 0,0 0 0 15,0-2-8-15,2 0-1 0,2-2 1 0,0-1-2 16,-1-2 3-16,0-1 2 0,-1 0 2 0,4 0 1 0,-3-3 3 0,2 0-2 16,-4 0 3-16,2-5 0 0,1 2 0 0,-1-1 0 15,-2 0-2-15,1-1 0 0,0-2-1 0,-2 6-2 16,0-3 2-16,-7 3-5 0,4-4-1 0,-3-2-7 15,3 2-2-15,-2 1 6 0,5 0-9 0,-6-2 7 16,-1-1-4-16,9 4 2 0,-8 1 6 0,-2 1 0 16,-2 0 4-16,-1 0-1 15,-4-3 1-15,-4 6 2 0,2-2 5 0,-4-4-5 16,7 1 5-16,1 1 0 0,-5 4 0 0,2-1 0 16,-1 1 0-16,1-2 6 0,-5-1-2 15,-1 1 1-15,-1 5 4 0,-2-2 3 0,-1-6-1 0,1 6 2 0,-1-2 0 16,0 2-7-16,3 3 1 0,-2 5 0 0,-2-6-9 15,0 2 0-15,4 4-1 0,-1-2 0 0,2 4-2 0,-2-2-2 16,4-4 2-16,-2 4-2 0,0 6 0 0,-2-1 2 0,1 4 1 16,1-2-1-16,1 0 4 0,3 3-2 0,-3 0-1 0,5 1 2 15,-1-3-2-15,5 1 3 0,-1 1-4 0,2 1 1 16,2-1 2-16,-1 1-2 0,2 0 3 0,5 0-1 16,2 1-1-16,-3-1-1 0,4 2 2 0,0-2-2 15,2-2 2-15,1 2 0 0,2-2-1 0,1 0 0 16,-1 1 1-16,-3-6-1 0,2 2-3 0,4 1 2 0,-2-3-2 0,1-2-15 15,-3-2-13-15,0-2-6 0,2-1-23 0,0-1-58 16,5-4-22-16,-9-3 36 0,10-3 100 0,-1-8-94 31</inkml:trace>
  <inkml:trace contextRef="#ctx0" brushRef="#br0" timeOffset="155231.26">12896 13479 1377 0,'-1'0'-12'0,"2"-2"-26"0,3 2 1 16,0 0-17-16,3-3-3 0,8 3 0 0,-7 0-12 0,8 0 45 0,-2 0 6 16,2 2-2-16,-4-1 50 0,6 1-1 0,-1 6 1 15,-4-5 5-15,9 5-6 0,-5-2-9 0,5 4-3 16,2-1-3-16,2 2-9 0,-4 0-1 0,-3-2-3 16,3 1 2-16,2 1-3 0,-4 0 0 0,2-2 0 0,2 1 0 15,-2-1 0-15,-2 1 1 0,4-1 0 0,0 1-1 16,1-1 0-16,1 0 0 15,-8 1 1-15,7-1 0 0,-3 1-1 0,3 1-1 16,0 0 0-16,0 0 1 0,1 0 1 0,-3 1 0 16,5 3-2-16,1-1-1 0,2 3 1 0,-1 0 1 15,-5 5-1-15,0-3-1 0,2 3 2 0,-2 0-3 16,1 0 3-16,-4 3-2 0,0 2-1 0,-2 0 1 16,1-3-1-16,-4 7 0 0,-3-3 0 0,3 5 1 15,-1-1-1-15,-3 1 0 0,-1-2 0 0,1 2 4 0,-4-1-1 16,-1 2 0-16,3 1 1 0,0-2 1 0,-6 2 0 0,3-2 1 15,-5 0 1-15,6 1 2 0,-7 1 1 0,3-2 0 16,-4-2 2-16,4 1-1 0,0-1 8 0,-4 2-2 16,7-1 1-16,-3-2 0 0,-2 0-1 0,-2-4 5 15,-1 6-3-15,0-4 0 0,-1-1-2 0,1 1 1 16,-2 0-1-16,2 2 4 0,-3-1-1 0,3-3-3 0,2 1 4 0,-2 0-1 16,0 3 1-16,0-4 1 0,0 3-2 0,-2-4-4 15,1 2 2-15,-1-1-1 0,-3 3-3 0,4-6-6 16,-2-1 0-16,-1 2-1 0,0-5-6 0,1 3-18 0,-1-5-10 15,-3-3-3-15,2 0-21 0,2-1-46 0,-5-4-26 16,3 1-7-16,-3-1-56 0,5-7 1 0,-2-4-35 16</inkml:trace>
  <inkml:trace contextRef="#ctx0" brushRef="#br0" timeOffset="155779.54">15235 14242 454 0,'0'5'69'0,"0"2"-34"0,0-3 12 0,2 2 2 16,0 0-12-16,-2 0-14 0,3 1 2 0,-3-1 6 15,3 0 36-15,-2 2-19 0,1-2 25 0,0 1-11 0,-2 1-1 0,0-2 2 16,1 2-15-16,-1-3-10 0,0 1-5 15,0 3 0-15,0-1-13 0,2 2-3 0,-2-3-3 0,0 4-1 16,0-1-4-16,0-1-3 0,0 4-3 0,0 1 1 16,0-3-4-16,0 6 0 0,0 1-2 0,1-3-1 15,3 6-1-15,-3 4-1 0,1-3 0 0,-1 3-2 16,1-1 0-16,-1 6 2 0,1-2 4 0,3 7-7 0,-2-2 6 0,-2-2-2 16,6 5 4-16,-4-3-1 0,-2 5-1 0,4-8 2 15,0 5-1-15,-4-4 1 0,1-1 0 0,0-2-1 16,-2-3-3-16,0-1 1 0,0-2-5 0,-2 0-7 0,2-6 0 15,-2-1-2-15,-1-2-7 0,-3 0-1 0,4-2-2 16,-2-5-1-16,-1-3-2 0,2-3-8 0,-2 5-5 16,-1-7 4-1,1 2-13-15,-3-3 1 0,2-2-8 0,-4-3 0 0,3 2-4 16,0-5 1-16,-4 2 0 0,-1-4-5 16,1-3-1-16,0 1-9 0,-2-4 46 0,2-3-20 0,-1 3 51 0</inkml:trace>
  <inkml:trace contextRef="#ctx0" brushRef="#br0" timeOffset="156096">14883 14825 335 0,'-1'0'19'0,"-3"0"74"0,1 0-77 16,-3-3 112-16,3 3-63 0,0 0 2 0,-2 0-18 0,5 0 0 16,-2-1-3-16,4 1 3 0,1 0 2 15,-6 0-3-15,6 1 4 0,-3-1-5 0,0 0 1 0,0 0-2 16,0 0-5-16,0 0-7 15,2 0-2-15,1 0-2 0,0 0-7 0,5 0-5 16,-2 0-3-16,2 0-3 0,0 3-5 0,-2-1-2 16,5-2 0-16,0 0 0 0,3 0-4 0,0 0 0 15,2 0 0-15,-3 0 4 0,-1 0-3 0,10 0-1 16,-6 3 1-16,5-1-1 0,-6-1 0 0,-1 1 0 16,-3-2-3-16,8 0 2 0,0 0-3 0,-5 0 1 15,2 0-3-15,3 3-1 0,-2-1 1 0,4-4-5 0,-1 2 5 0,2 2-10 16,0 1 0-16,-3-2-7 0,3 1 0 0,-3-2-3 15,1 1-5-15,1-1-18 0,-2 2-11 0,-2-2-9 16,5-3-21-16,2-2-57 0,-2 2 108 16,-3-3-57-16,4-4 95 0</inkml:trace>
  <inkml:trace contextRef="#ctx0" brushRef="#br0" timeOffset="156951.23">16396 14236 434 0,'-8'4'111'0,"10"4"-166"0,4-2-8 0,-6-2 5 0,0 2 18 0,0 2-9 15,2 1 15-15,1 2 47 0,-3-1 9 0,-3 2 2 16,3 1 49-16,-2 1-20 0,-1 0 6 0,6 0 6 16,-9 2-23-16,1 1-9 0,1 1-9 0,-3-1 1 15,-1 2-11-15,4-2 6 0,4 4 3 0,-8-1-7 31,9-3 8-31,-1 1-2 0,-4-1 2 0,5 5 0 0,9 5-4 0,-7-2-4 16,-3-3 0-16,0 3-1 0,-2 0-6 0,4 5 4 16,-2-3-2-16,0-4 1 0,0-1 2 0,1 2-1 15,7 1-1-15,-3 0 3 0,6-1-3 0,-2 0-1 16,4 1 1-16,-2-2-2 0,2-1-1 0,1-1 0 16,0-2 1-16,-1 0-1 0,1-4 0 0,-2 1 5 15,4-2-3-15,-3-1 4 0,1-1 1 0,-3-2 0 0,3 1 1 0,-1-3 0 16,-1-1-2-16,1-2-3 0,-1 1 0 0,2-1 1 15,-3-3-3-15,0 1-1 0,0-3-1 0,2 1 0 16,-2-1 1-16,2 4 1 0,-5-4-1 0,1-4-4 16,2 4 2-16,-2-4-2 0,-2 2 0 15,2-4 1-15,-3 1-4 0,7 0 2 0,-4 1-3 16,1-1 1-16,-4-1 0 0,2 1-1 16,0-1 1-16,0-1-1 0,0-2 0 0,-4 1-1 15,3-3 0-15,-4 2 1 0,2-2-1 0,1 0 0 16,-1 0 3-16,-4-2-3 0,5 0 0 0,-4-1 0 15,0 0 0-15,5 2 2 0,-2-1-1 0,-5-1-1 0,2 0 0 16,1 1 0-16,2-1-1 0,-2 0 1 0,-3 0-2 16,0-1 0-16,-2 3 0 0,2-2 0 0,0-2-2 15,0-1 3-15,-9-1-1 0,7 3-1 0,1-1 1 16,-6 0 1-16,4 2-1 0,2 0 0 0,-3 0 2 0,-3 0-1 0,8 4 0 0,-1-6 1 16,-5 2-2-16,-1-3 2 0,1 3-1 0,-4-5 1 15,3 2-2-15,-5 1 0 0,-2-3 0 0,0 3 0 16,1-1 0-16,-1-2 1 0,-1 2 0 0,3 3-2 15,-1-2 3-15,-3-3-2 0,1 5 1 0,-2-2-1 16,1 2 1-16,-1 1-1 0,0-2 1 0,2 2 1 0,-5-1 0 0,2 1 0 16,3 2 0-16,0 0 4 0,1 3-4 0,0 1 1 15,-1-1 0-15,0 1-1 0,2 3 1 16,-1 1-1-16,2-1-3 0,-2 0-4 0,1 4 1 0,-4-2 2 16,5 2-3-16,2 2-5 0,-1 1-7 0,2 0 2 15,0 2-6-15,-6-2-24 0,2 3-15 16,4 0-9-16,5 2-30 0,-11 0-69 15,9 0 127-15,-3 3-66 0,0-1 109 0</inkml:trace>
  <inkml:trace contextRef="#ctx0" brushRef="#br0" timeOffset="157583.93">17633 13852 1215 0,'0'-3'-67'0,"4"-4"-40"0,1 3 0 0,-3-3 8 0,-1-2 5 15,4 1-5-15,3 3 21 0,-3-3 81 16,-2 4 14-16,-3-1 4 0,1 2 89 0,1 3-32 0,-1 0 8 16,-1 0-2-16,0 0-32 0,0 0-20 0,0 0-8 15,2 0-2-15,-2 0-21 0,-2 0 7 0,1 0-3 0,1 0 1 0,-10-3 7 16,7 3-1-16,-6 0 2 0,6 0 2 0,0 0 0 0,-8 0-2 16,0 0 0-16,-4 0-3 0,12 4-2 0,-6 0 0 15,-2-3-3-15,0 2 2 0,-2 0-2 0,7 2 0 16,-5 1-2-16,1 1-1 0,-4-1-1 0,3 3-2 15,-1-2 0-15,2 5 0 0,-2 1-2 0,2 3-1 16,-2-1 2 0,1 4 0-16,1 5 1 0,2-1 1 0,0 7 0 0,1-6 0 15,0 1 3-15,-1 3-3 0,4 1 3 0,-1-1-3 16,-1-3-1-16,1-1 1 0,-1 3 1 0,3-1-1 16,-1-1 2-16,-2-3 2 0,3 2 2 0,1-2-1 15,-1 0 3-15,0 0-4 0,2-1 1 0,-1 1 3 16,0 0-3-16,2-2 2 0,0 4-5 0,0-5 3 15,-1 1 1-15,1 4 3 0,0-4-3 0,0-1-2 0,0 4 4 0,0 3-3 16,1-3 1-16,1 4-1 0,0-2-2 0,-1-1-3 16,4-2 0-16,-4 5 0 0,3-4-3 0,-1 2 2 15,1 2-1-15,0-2 1 0,0 0 0 0,3 1-1 16,-4 3 2-16,5-2 2 0,-5-2-1 0,5 0-2 16,-4-1 2-16,3-2-4 0,-1-1 1 0,3-3-11 15,-2 1-12-15,1-5-3 0,-1 2-17 0,3-2-36 0,1-3-12 0,1 0-1 16,1-3-44-16,0-3-23 0,2-3 97 0,9-2-56 15,-10-10 119-15</inkml:trace>
  <inkml:trace contextRef="#ctx0" brushRef="#br0" timeOffset="158069.65">18111 14001 1287 0,'0'2'43'0,"0"-1"-46"0,0-1-2 0,0-4-46 15,0 4-18-15,0 1-1 0,1-2-43 0,-1-1 86 16,0 2 3-16,2-2-11 0,0 2 93 0,-2 0-14 15,0 0 14-15,0 2 9 0,1 3-21 0,-1-2-16 16,2 5-7 0,-1-3-3-16,-1 6-17 0,3-2 7 0,-1-1 1 0,0 1-1 15,-1 2 9-15,2 0 6 0,-1-1 1 0,1 2 4 16,0-2 5-16,0-1-4 0,-1 4-4 0,-2-1 1 16,2 1-6-16,1 0-4 0,0-1-2 0,-2 2-3 15,1 2-5-15,-2 3-4 0,0-2 5 0,6 4-6 16,-3 2-2-16,-1 1 0 0,-2 3-2 0,0 1 3 15,2 2-2-15,2 0 0 0,1 3-2 0,-5 0 2 0,0 1 0 0,2 1-2 16,-2 1 2-16,1 0 0 0,1 2 0 0,-1-2-2 16,-1 0 2-16,2 1-2 0,1-3-1 0,-3 2 0 15,2-3-2-15,-1 0 0 0,1-1 1 0,-2-4-5 16,3 0-6-16,-2-4 1 0,-1-2-7 0,0-5-8 16,0 1-6-16,0-4-5 0,4-3-12 0,-1 0-21 15,-3-5-8-15,0-1-4 0,1-2-28 0,-1-1-35 0,0-2-11 0,2-4 30 16,-5-7 129-16,-5-6-100 0</inkml:trace>
  <inkml:trace contextRef="#ctx0" brushRef="#br0" timeOffset="158539.28">18437 14047 1504 0,'1'1'-35'0,"5"4"-38"16,-4-6 0-16,3 1-21 0,1 3 5 0,-3-3-3 16,7 6-7-16,-7-3 84 0,3 0 8 0,0 2-6 0,-1 3 95 0,3 1-27 15,-5-1 5-15,5 3 5 0,-5-1-31 16,6 4-8-16,-7-2-9 0,3 6-5 15,3-1-9-15,-7-1 7 0,2-1 5 0,4 1 0 0,-4 0 9 0,0-2 5 16,5 2 1 0,-7-2-1-16,2 2 6 0,1-1-9 0,0 1-3 0,-2 0 3 15,3 1-13-15,-4 2-5 0,4 0-5 0,-2 1 5 16,2 2-6-16,3 0 1 0,-5 2 2 0,3-2-5 16,-3 5 3-16,5-4-3 0,-3 2 5 0,0 5-3 15,2-6-2-15,-3 7-3 0,2-1-2 0,-1 5 1 16,2-7-4-16,-3 7 2 0,2-2-3 0,-1-2 1 15,-2 2 0-15,0-3-1 0,3-1-2 0,-4-1 1 0,-1 0-2 0,-1-3-11 16,0-3 1-16,0-1 0 0,0-1-9 0,0-2 0 16,0-4 0-16,-1-2-1 0,-2-2 4 0,-1-2-3 15,3-2 0-15,-1-1-3 0,1-4 1 0,1 1-10 16,0-2-5-16,0 0-6 0,-2 0-10 0,-4 0-18 16,1-5-6-16,2-3-1 0,-3 0-20 0,1-4 0 15,-6-6-6-15</inkml:trace>
  <inkml:trace contextRef="#ctx0" brushRef="#br0" timeOffset="158987.31">18153 14591 639 0,'0'0'109'0,"0"0"-56"0,0 0 0 0,0 0-46 0,2 2-33 0,0-2-8 16,-1 0-45-16,4 0 60 0,-2 0 6 0,-1 0-6 0,1 1 67 16,1 1-1-16,-4-2 8 0,4 4 8 0,-1-2-4 0,-2 1-14 15,6-1-4-15,-1 6-1 0,0-4-15 16,0 0 4-16,1-4-2 0,-4 0 2 0,2 3 3 0,2 0-4 15,1-3-2-15,-8-2 3 0,5 2-5 0,4 2-4 16,-4-1 0-16,6-1-4 16,-6 0-2-16,3 0 0 0,1 4-10 0,1-4 3 15,5 1-3-15,-10-6-3 0,9 5 3 0,-3 0-4 16,2-3 3-16,-1 5-4 0,4-5 0 0,-5 1 0 16,2 1-1-16,-1 1 1 0,3-2-3 0,5-1-4 15,-3 4 4-15,-1-1-1 0,-3 5 1 0,9-3-3 16,-7-2-1-16,6 3-2 0,-7-2 0 0,0 7 0 15,-1-8-4-15,-1 0 2 0,1 0-3 0,-1 0-1 0,-5 3 1 0,-1-3-4 16,3 0-4-16,-4 2 1 0,-2-2-6 0,4 5-25 16,-6-4 18-16,1-1-76 0,-2 0 0 0,0 0 2 15,0 2-24-15</inkml:trace>
  <inkml:trace contextRef="#ctx0" brushRef="#br0" timeOffset="160644.75">18644 13553 323 0,'0'0'3'0,"0"0"128"16,0 0-149-16,2 1 9 0,-2-1-9 0,0 0 21 15,0 0 0-15,3 2 31 0,0 0 3 0,-3-1 3 16,2-1 31-16,-1 0 1 0,1 2-28 0,-1-2 8 15,2 1-12-15,-1-1-7 0,0 0-2 16,-1 2 1-16,1-2-13 0,-1 2 2 0,4-2 1 0,-2 0 0 0,-1 1 1 16,1-1-1-16,2 0-1 0,-2 2-1 0,-2-2-4 0,4 1-1 15,0-1-3-15,-2 2-1 0,0 1-4 0,5-3 2 16,-5 3-2-16,3-3 5 0,-1 2-1 0,0 1 3 0,1-2 1 16,-1 1-1-16,3 0 1 0,-4-1 0 0,4 1 1 15,-3 1 2-15,3-3-2 0,-2 3-4 0,2 0 0 16,-2-1 3-16,2-1-4 0,3 2 1 0,-1-3-3 0,-4 0-1 15,5 5 2-15,0-5-1 0,0 2-1 0,-3-1-1 16,1 1-2-16,-1-1-2 0,5 1 2 0,-9-2 1 0,9 2-2 16,-2-2 0-16,3 0-2 0,-3 1 2 0,2-1 0 15,-5 2-1-15,-1-2-2 0,4 1-1 0,-6-1 0 0,3 2 1 16,-5-1 0-16,4 1-1 0,-3 0 0 0,9 1 1 16,-1-2-1-16,-2 2 4 0,-1 1 0 0,2-1-4 15,3 1 2-15,2 1-1 16,-5 0 0-16,2 0 1 0,3 1 0 0,1 2-4 15,0-2 2-15,0 2 3 0,-1 0-2 0,0 0 3 16,6 1 0-16,-5 1-2 0,1 1 5 0,-1 0 0 16,-1 1 2-16,2 2 1 0,-2-1 1 0,-2 1 0 15,0-3 4-15,2 5 1 0,-3-1-5 0,-2 0 3 16,0-4 0-16,1 3-7 0,-2-5 2 0,-5-1-2 16,4 5-4-16,-4-9 1 0,3 4 1 0,-4-1-2 0,4 2 3 0,-5-3-1 15,7 5-1-15,-4 0 1 0,2 0-1 0,-3 0 0 16,-1-3 0-16,1 2 0 0,-2-4 0 0,5 2-2 15,-6-3 2-15,-1 2-1 0,5-2-1 0,-2 3 0 16,0 1-1-16,4-1-1 0,-3 2-1 0,0-2 3 16,-1 3-1-16,-2 1-1 0,1-4 3 0,3 0 1 15,-2 1 0-15,-3 1 2 16,-1 1-2-16,8-3 1 0,-5 0-1 0,2-1 2 16,-5 3-2-16,3-2 0 0,0 0 2 0,-1-2-3 15,6 2 0-15,-2 0 0 0,2-1-1 0,-5 1 1 16,0-1-3-16,-1 2 3 0,2-1-3 0,-1 0 6 15,-1-2-1-15,-2 3-3 0,0 1 4 0,0-2-3 0,6 1 0 16,-1 1 1-16,-3-1-1 0,-1 2-2 0,9 0 1 0,-7 0 0 16,0 0 3-16,0 2-3 0,-3-2 0 0,3 1 0 0,2 1 0 15,-5 1 2-15,-3-3-3 0,3 3 3 0,1 2-3 16,7 0 3-16,-6 1 0 0,-2-6 1 0,3 5-1 0,0-1 1 16,5 1 1-16,-8-2 0 0,0 2 0 0,2-2 0 15,4 0 0-15,-6 5-1 0,-6-5 2 0,6 2 0 16,0 3 0-16,3 0-2 0,-3-5-2 0,0 5 1 15,0-3-2-15,0 3 0 0,4-1 1 0,-4 0-3 0,-4-4 1 0,2 3-1 16,2 2 3-16,-3-5-3 0,3 2 2 0,-3-2-1 16,1 0-1-16,-3 0 2 0,5 1-2 0,-1-1 1 15,-2-2-1-15,1 1 1 0,-7-2 1 0,7 1-2 16,-1 1 0-16,-3 0-1 0,3-2-1 0,-2 0 1 16,2 0 1-16,-4 0-3 0,7-2 3 0,-1 4-2 15,-1-4 0-15,-6 1 3 16,5 1-1-16,3 0-2 0,-6-2-1 0,4 0 1 15,2 4 0-15,-4-4-2 0,-1 1 1 0,3-1-5 16,2 2 0-16,-6-6-2 0,6 3-2 0,-5 0-3 16,1-2-5-16,4 5-8 0,-3-6-9 0,-5 0 5 15,3-2-15-15,3 1-21 0,-10-4-15 0,2 0-2 16,-2-3-27-16,-4 2-52 0,2-4-32 0,-8-6 45 16,1-3 153-16,-5-7-125 0</inkml:trace>
</inkml:ink>
</file>

<file path=ppt/ink/ink1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43:54.808"/>
    </inkml:context>
    <inkml:brush xml:id="br0">
      <inkml:brushProperty name="width" value="0.05292" units="cm"/>
      <inkml:brushProperty name="height" value="0.05292" units="cm"/>
      <inkml:brushProperty name="color" value="#FF0000"/>
    </inkml:brush>
  </inkml:definitions>
  <inkml:trace contextRef="#ctx0" brushRef="#br0">1659 3585 352 0,'-8'0'44'0,"5"0"-44"15,3 0 29-15,0 0 6 0,-2 0-22 0,2 0-4 16,2 0 3-16,1 0-13 0,-1 0 5 0,2 0-4 0,0 0 11 16,-3 0 8-16,7 0 0 0,-5 0 15 0,-1 0 3 15,2 0 3-15,3 3 1 0,-4-3 4 0,0 4-7 16,2-3-4-16,-2 4 3 0,2 0-9 0,3 1-7 15,-5 0 0-15,3 4-3 16,2 1-5-16,1 1-3 0,2 1-2 0,0 1-2 16,3 3-3-16,-1 0-1 0,3 1 0 0,4 1 0 15,-1 3-1-15,5-2 1 0,1 2-1 0,3 3-1 16,4 0 1-16,-6 1 0 0,4 0 1 0,3 1-2 16,-3 0 1-16,5 3-1 0,-7 0 0 0,-3-5 2 15,0 2-2-15,-3-2-5 0,4 1-7 0,-9 0-1 16,2-3-8-16,-2-4-16 0,-1-2-9 0,-2 1-6 0,2-4-19 0,-2-2-18 15,-2-2-5-15,1-2-2 0,-4-4-20 0,2 0 0 16,-3-4-1-16</inkml:trace>
  <inkml:trace contextRef="#ctx0" brushRef="#br0" timeOffset="247.36">2144 3381 525 0,'-7'31'72'0,"6"-15"-115"0,-4 6-13 0,0-3-43 0,2 4 29 15,-3 3 1-15,-4 0 69 0,2 7-62 0</inkml:trace>
  <inkml:trace contextRef="#ctx0" brushRef="#br0" timeOffset="332.08">2022 3862 89 0,'-11'43'67'0,"5"-1"-15"0,-5-3 0 15,0 5-20-15,0-3-4 0,0 0-1 0,3-2-24 16,-1-1-16-16,4-2-13 0,-4-3 1 0,4-1-23 16,-1-7 4-16,2-1 26 0,1-4-31 0,-1-3 49 0</inkml:trace>
  <inkml:trace contextRef="#ctx0" brushRef="#br0" timeOffset="648.51">1673 3947 1100 0,'-11'3'83'0,"8"-1"-100"16,1-2 5-16,2 0-12 0,0 0-11 0,4 3-9 15,8-2 6-15,1-1 0 0,1 0-7 0,10 5 18 16,-7 0 5-16,8 1-4 0,-1-4 22 0,2-2 20 16,3 3 0-16,2-2-5 15,-1-1 13-15,6-1-5 0,2 1 3 0,-2-5-7 16,7 5-1-16,2-3-4 0,2-2-3 15,4 1 0-15,1-3-5 0,-2-1-2 0,-1-6 0 0,6 3-6 16,-8-3-1-16,2-3-21 0,-8 0-12 0,4-1-5 16,-2 1-28-16,-4-2-52 0,0 3 90 0,2-1-42 0,3-2 77 15</inkml:trace>
  <inkml:trace contextRef="#ctx0" brushRef="#br0" timeOffset="59634.79">4369 16494 223 0,'-11'3'-33'0,"2"-1"10"0,3-2 5 0,-2 0-7 16,-3 0 19-16,6-2 1 0,-1 2 4 16,1-1-3-16,-4-1 3 0,-1 1 1 0,5-2 7 0,4 3-1 15,1 0 5-15,-8-2 8 0,3 2-2 0,4-2 4 16,-4 1 6-16,-1 2 2 0,2 1-1 0,-10-2-1 16,6 3 1-16,-1-1-9 0,1-2 3 0,-3 1-1 15,-1-1-8-15,4 0-2 0,3 0 1 16,-3 2-2-16,3-2 0 0,-6 0 4 15,11 3-2-15,-3 0 1 0,-1 0 3 0,-1 0-4 16,-5-3-2-16,9 4 2 0,-1 0-6 0,2 3-3 16,-8-6-3-16,4 4-3 0,4 3-5 0,-2-4-6 15,4 6 0-15,-1-1 1 0,-2 2-6 0,1 0 7 0,3 2-1 16,6 3 2-16,-7-4 7 0,4 1 0 0,-3 3 6 16,-1-2-3-16,7-2 1 0,-9-2 4 0,3 6 2 0,-3-4-2 15,0 7 3-15,2-5 5 0,-4 2-2 0,2 0 1 0,0 1 2 16,4 2-1-16,-4 0-1 0,0 0 4 0,1-2-4 15,-2 5-4-15,1-2 1 0,6 2-3 0,-3-1-2 0,-3-1-2 16,5 1-1-16,3-2 1 0,-4-1-1 0,9 3 0 16,-4-2 0-16,-4 0 0 0,0-1 0 0,1 1 1 15,3-1 1-15,-4-3-1 0,3 6 0 0,-8-4 2 16,3-1 2-16,0 0-2 0,7-2 3 0,-2 0 1 0,-8 3 1 0,3-4-2 16,0-4-1-16,6 2-1 0,-5-1 0 0,3-4 0 15,-2 5-3-15,5-3 1 0,1 0-3 0,-7-2 2 16,6-1-1-16,-2-1 0 0,-1 1 2 15,4 1-2-15,-1-6 0 0,-7 2 1 0,8 0-1 0,-2-2 3 16,4 4-3-16,-7-4 1 0,7 5 0 0,-2-3 0 16,2-2 0-16,-1 0 0 15,-2 0 0-15,-1 1 1 0,0-1 0 0,2 2 0 16,-3-2-1-16,0-2 0 0,2 2-1 0,1 2 3 16,-4-2-3-16,3-2 1 0,-1 1 1 0,-2-6-1 15,2 3 0-15,2 0-1 0,-3 3-1 0,-3-2 0 16,4-5 1-16,-4 6-1 0,4-2-1 0,-4-3 0 15,4 4 0-15,-5-6 2 0,5 1-2 0,0-3 2 16,-2 5-2-16,2-5 0 0,-6-2 1 0,8 3 2 0,-1-1 2 0,-2 4-4 16,1-3 1-16,-1-1 0 0,-2 2 1 15,4 1 3-15,2 2-3 0,-9-4 1 0,5 1 0 0,-5-1 0 16,-3-2 1-16,4 2 0 0,0-1 0 0,-2 0-1 16,1 0 0-16,-1 3-1 0,4-1 3 0,-3-1-1 15,2 1-1-15,-4 0-1 0,-1 1-1 0,5-3 2 0,-5 1-2 16,0 1 0-16,0-2 1 15,-5 1-1-15,2 1 0 0,6-2 2 0,0 0-3 16,-6 0 1-16,2-3-1 0,1 1 1 0,-3 1 1 16,1-1-1-16,-1 0 0 0,-2-1 0 0,4 2 1 0,-1-1 2 15,2-3-1-15,0 4-1 0,0-1-1 0,3-1 0 16,3-2 0-16,-4 5-1 0,-2-3 0 0,2 2 1 16,-2 4-1-16,-5-2 1 0,2 1 2 15,0 1-2-15,-2 3 3 0,-3-1 1 0,6-2 0 0,-1 5 1 0,2-3 0 0,1-2-2 16,0 2 4-16,-3-4 0 0,-1 2-1 0,3 0 3 15,1 5 0-15,0-3-1 0,-5 1 3 0,0 4 0 16,1-3 0-16,1 0-2 0,-2-1 0 0,0-1-1 16,-3 3-1-16,5-1 3 0,0 0-4 0,-5 1 1 15,5-4 0-15,-2 3 0 0,0 2 1 0,1-3-3 16,-4 1 0-16,3 0 2 0,-3 1-2 0,4-3 0 0,-4 1-2 0,3 5 2 16,-1-4 0-16,1 2 0 0,0-3-1 0,-1 2-2 15,1-3 1-15,-3 1-1 0,5 0 1 0,-5-1-3 16,4-2 1-16,-4 2-2 0,3 0 0 15,-3-1 0-15,4 4-2 0,-1-2 1 0,-2 2-1 0,4-1 1 16,-5 0 2-16,5 0-1 0,0-1 1 16,-3 0 0-16,1 1 0 0,2 0 1 15,-3 0 2-15,3 1-3 0,-1 1 0 0,-2 0 2 16,3-2 0-16,-2 1-1 0,1-1 0 0,0 1-1 16,0-1-3-16,-1 0 2 0,2 0-4 0,1-1-11 15,-1 2-4-15,0-2 2 0,1-1-13 0,2-2-1 16,0 0 3-16,0 0-7 0,0-1 3 0,0-2 9 0,0 0 0 15,2 0 2-15,-2 1 8 0,3-1 4 0,-3 0-2 16,0 5 2-16,0-2 1 0,0 2 4 0,0 1 1 16,0 2 0-16,0 3 2 0,0-2 2 0,0 2 0 15,-3 0 0-15,-2 0 2 0,2 2-3 0,-2 3-2 0,4 1 0 0,-2 2-6 16,1 1-1-16,1 4 1 0,-1 1 1 0,2 0-2 16,0 5 1-16,0 2 0 0,-3 1 4 0,3-4 0 0,0 4 1 15,0 2 0-15,0 0-2 0,0 1 0 0,-2 3-2 16,2-4-2-1,0 2 1-15,2 3-5 0,3-1-13 0,-2 2-9 0,1-2-2 16,4 1-18-16,0-6 2 0,0 10-14 0</inkml:trace>
  <inkml:trace contextRef="#ctx0" brushRef="#br0" timeOffset="62203.19">9837 16748 1 0,'-3'7'13'15,"-3"1"5"-15,4-3 0 0,-1-3-2 0,-3 2 3 0,2-1 1 16,3 1-3-16,-1-4 2 0,-1 6 1 0,3-1 4 16,-3-4 3-16,3 2 3 0,0 0 1 0,0 2 1 15,0-5 5-15,0 0 0 0,0 0-1 0,-2 0-5 16,2 0 1-16,-1 0-7 0,-1 0-2 0,1 0 3 15,1 0-10-15,0 0 1 0,-3-1-1 0,3 1 0 0,0 0 0 0,0 0-4 16,0 0 0-16,0 0 3 0,0 0-4 0,-5 4-5 16,2-4-1-16,4 3-1 0,-1-3-3 0,0 0 2 15,0 0-1-15,0 0-4 0,0 0 2 0,0 0 0 16,0 0 3-16,0 0-2 0,0 0 1 0,-3-3-2 16,3 3 3-16,0-1-1 0,0 1-2 0,0-2 0 15,0 2-1-15,0 0 1 0,0 0 0 0,2 0-4 0,-1-1-3 0,-1-1 5 16,0-1-5-16,2-3 1 0,-1 2 0 0,4-3-3 15,-3 2 3-15,1-3 2 0,-2 2 1 0,4-4 1 16,-3 2 2-16,-1 1 0 0,1-1 1 0,-2 0 0 16,1 0 1-16,-1-1 3 0,0 1 0 0,0 0 0 15,0 3 2-15,0 2-1 0,-1-5 6 0,-1 3-2 0,-1 1 0 16,-2-1 0 0,2 0 0-16,0 0 3 0,-5 1-1 0,5-1-4 15,-3 0 0-15,1-4 1 0,-4 3-3 0,4-2 4 16,-3-2-4-16,2 4-1 0,-2-2 4 0,3-3-1 0,-4 2 2 15,-1 2 1-15,2 3 0 0,-4-1-2 0,-2 3 1 16,1-4 0-16,2 0-2 0,-5 1-3 0,7-1 0 0,-2 1 0 16,0-1-2-16,-2-2 1 0,7-2-3 0,-2 4 2 15,-3 0 0-15,5 0-1 0,-7 1 0 0,4-1 0 0,1 1-1 0,-1-1 2 16,2 2-1-16,-7-2 2 0,9 1 2 0,-4 2 1 16,1-1 0-16,0-1 0 0,-1 2 2 0,4-2-3 15,-4 2 3-15,1 0 0 0,0 0 1 0,0-1 1 16,-3 3 0-16,5-2-3 0,-4 1 5 0,2 2 2 15,1-3-2-15,-3 1 3 0,-1 1 1 0,0-1-3 16,3 2 2-16,-4-1-1 16,2-1-3-16,-2 2-2 0,-1-2 1 0,2 2-2 15,0 0-1-15,-2 0 5 0,2 0-1 0,2 2 1 16,-4 0 3-16,1-2-1 0,-1 1 1 0,2 2 1 16,-1-1-3-16,1 1 0 0,-4 0-2 0,1-1 0 15,0-1-3-15,2 6-1 0,-1-4-1 0,2 0-1 16,-3 0-2-16,0-1-3 0,3 1 4 0,0 2-2 15,-2-1-1-15,0 3 1 0,4-3-1 0,-2 3 1 0,-2 0-1 0,1 1-1 16,-1-1-2-16,5-1 1 0,-3 3-3 0,-1 2 0 16,-1-1-1-16,1-2 0 0,8 1-1 0,0 2 1 15,-1 2-1-15,-4-1-1 0,1-2 1 0,5 2 2 16,-2 4-3-16,2-2 2 0,-5 0 0 0,2-1 1 16,1-1 2-16,0 4-1 0,4 0 1 0,-10-3-2 0,11 1 1 15,-8 0 1-15,3 3-3 0,2 0 1 0,-3-2 1 0,4 2-4 16,2 2 1-16,0 0-2 0,0 0-1 0,0-1 4 0,3 1-4 15,3 0 2-15,-4 2-1 0,1-3 1 0,5 1 2 0,-3 0-1 16,4-1 2-16,-6-1 1 0,4 0 1 16,2 0-2-16,-1 1 2 0,3-3-2 0,-6 4 1 0,9-3 2 15,-3 1 0-15,3-2-1 0,5 0 2 0,-16-1-1 16,10 1 4 0,1-3-4-16,0-1 1 0,-5 5-1 0,4-5 0 0,1 0 0 15,-3 0-1-15,8-3 1 0,-6 3-2 0,2-3 2 16,-1-2-1-16,1 0 1 0,-1-3-2 0,-3 4 2 15,1-3 0-15,-1-2 0 0,-1 0-2 0,1 2 2 16,0-1 0-16,0 1-1 0,-2-4-2 0,-2 0-1 16,2 0 0-16,0 3-5 0,-1-3 1 0,2-3-2 15,1 3-3-15,0-5 1 0,-3 5-1 0,1-3 0 0,2-2 0 0,-2-4 1 16,-4 2-1-16,5 1-1 0,-6-2-1 0,6-1 1 16,-4 1 0-16,2-2 4 0,0-1-3 0,0 3 4 15,1-1-1-15,-1-2 4 0,-3-3 1 0,1 6 4 16,0-5-3-16,1 2 4 0,-1-1 1 0,-5 1 0 15,3-2 2-15,0 4-1 0,-2-1 1 0,-2-1-2 16,3 2 3-16,-3-2-3 16,0 3 2-16,3 0-1 0,-4-1 1 0,1 2-2 15,0 0 1-15,0 0-2 0,0 1 0 0,0 0 1 16,0-1-1-16,-2 0-1 0,5 0 2 0,-1-1-1 16,-2 2 0-16,4-2 4 0,-4 2 0 0,0-2-3 15,-1 0 4-15,-2 0 0 0,1 0-2 0,-1 1 4 16,3 0-3-16,0-2 1 0,-2 1-2 0,2 0 2 15,-1-1 0-15,-4-1 1 0,-1 2-1 0,4-1-3 0,-6 1 1 0,2 0 2 16,0-1-2-16,1 1 1 0,-3 0-3 0,4 2-1 16,0-1-5-16,-3 1 1 0,3-3-7 0,-2-1-15 15,1 4-8-15,-2-2-2 0,2 5-21 0,-2-6-35 0,1 4-11 16,-2-6-5-16,4-2-40 0,-4 2 0 0,3-4-17 16</inkml:trace>
</inkml:ink>
</file>

<file path=ppt/ink/ink18.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47:07.497"/>
    </inkml:context>
    <inkml:brush xml:id="br0">
      <inkml:brushProperty name="width" value="0.05292" units="cm"/>
      <inkml:brushProperty name="height" value="0.05292" units="cm"/>
      <inkml:brushProperty name="color" value="#FF0000"/>
    </inkml:brush>
  </inkml:definitions>
  <inkml:trace contextRef="#ctx0" brushRef="#br0">10594 14328 481 0,'0'0'57'16,"1"-1"4"-16,1-2 31 0,2 0-109 0,0-1 15 15,-3 1-21-15,2-2 12 0,2 2-1 0,-2-1 0 16,-3 0 11-16,3-2 4 0,-1 0 5 0,-2 1 4 0,3 0 4 0,-3-1 5 15,0-2 2-15,-3 2 0 0,1 1 6 0,-1-3-5 16,3 2 2-16,-1-2-2 0,-3 2-5 0,0-2-6 16,1 0-2-16,1 2 1 0,-1-2-7 0,-2 0-1 15,2 0-4-15,1-1 2 0,-1 1-1 0,-1 0-1 16,0 2 1-16,1-5 0 0,-3 0 1 0,3 3-2 16,0 0 2-16,-4-1-3 15,4 1 0-15,0 0 1 0,-3-3-2 0,1 0-1 16,-3 2 0-16,4-2 1 0,-1 0 0 0,-3 1 1 15,-1-3-1-15,1 2 3 0,0-3-2 0,0 6 2 16,2-1 2-16,-7-4 1 0,0 6-1 0,1-1 1 0,1-2 1 16,-2-2-2-16,-1 7 5 0,0-1-3 0,-5-2 1 0,3 0 1 15,1-1 0-15,0 1-3 0,1 5 2 0,-6-1-2 16,4-2-1-16,0 1 0 0,-6-1-3 0,2 4-1 0,-1 1-2 16,1 1-3-16,-8-2-1 0,4-1 0 0,-1 3-3 15,-3 2 1-15,6 1-2 0,-5-2-3 0,2 1-1 16,-2 3 1-16,2 1-5 0,0 2 3 0,-2 0-1 0,0-2 0 15,2 0 1-15,-3-1 2 0,-5 11 0 0,4-11 2 16,4 1 0-16,-9 3-7 0,4-1-1 0,1 2 4 16,-2 2-7-16,4-1 4 0,0-1 0 0,-1 7-5 0,-2 0 7 0,8-3 4 15,-3 4 1-15,-3-3-1 0,-2 1 2 0,2 5 1 16,2-3 0-16,0-2 1 0,0 5-1 0,0 1-2 16,-1-2 0-16,0 2 5 0,-6 3-3 0,3-1 6 15,0-2 3-15,1 3-4 0,0-3 7 0,1 3-1 16,-4-1 2-16,3 1 2 0,2 2-2 0,0 1-3 15,-1-1 0-15,-2 1 1 16,2 0-1-16,4 1 3 0,-1-1-3 16,6-3 0-16,-5 0 2 0,2 1-1 0,7-1 4 0,0-2-5 15,0 2 0-15,-1-1-2 0,5 3 0 0,-2 1 1 16,2 0-3-16,0-1 4 0,0 0 0 0,0 3 0 16,5-2 3-16,-3-1 7 0,2 0-2 0,4-1 3 0,0 1 3 0,3 0-2 15,0 3 4-15,2-4-2 0,2 3-1 0,3-2-4 16,2 1 1-16,-1-1 2 0,1-2-2 0,4 1 2 15,-1-5-4-15,1 6 5 0,0-2 0 0,-1 2-2 16,2-1 3-16,-1 1 0 0,4 3 0 0,-1-2 5 16,0 2 4-16,-2-3-4 0,5 0 9 0,1-1-3 15,1-2 2-15,-4 3-1 0,5-1-3 0,-6 4-4 0,3-3-4 16,4-2 1-16,-4 0-8 0,0 1 0 0,1 2-6 16,1-3 4-1,-1 0-5-15,9 0 0 0,-7-3 0 0,3 4 0 16,2 0-1-16,-2 3 0 0,1-6 1 0,0 4 3 15,0-2-1-15,0 0-1 0,0 2 2 0,1 1-1 0,0-4 1 16,-1 1 0-16,0 0 0 0,5-1 0 0,-4-4 0 16,0 4 1-16,-2-4-1 0,9 1 0 0,-5-1 0 0,5 2 2 15,2-1 2-15,1-4 2 0,0 5 3 0,4 0-2 16,2-3 1-16,-5 1-1 0,2-2 1 0,0 1-4 0,-1-4-1 0,-3-1 0 16,-3-4-3-16,3 2 0 0,-1-1 2 0,-5-1-2 15,6-2 4-15,-4 0 1 0,-3-2-1 0,1 5-1 16,5 0 3-16,-7-6 0 0,4 3 2 0,1-4-1 15,-2 4 1-15,2 0-1 0,2-2 2 0,-5-3-2 16,1 1 1-16,2 2-1 0,0-6-2 0,-3 1 0 16,2-2-3-16,1-1-3 0,-2-1 0 0,-1 2 2 0,3-4-4 0,-3 0-1 15,-5 0 0-15,5-1 0 0,1-2 0 0,-2-1 0 16,-2 1 1-16,9-6-1 0,-8-2 0 0,5-1 4 16,5 1-1-16,-7 0-2 0,5-1 2 0,-4-2-3 15,2-4 0-15,-5 1 1 0,5 3-3 0,-4-3-2 16,-3 0 3-16,-2-4-2 0,-1 3-1 0,-1 1 0 15,1 0 1-15,-5 0 2 16,4 0-1-16,-1 0 2 0,-3 1 1 0,2 1-1 16,-4-2 1-16,2 0-1 0,-5 0 1 0,3 1 1 15,-2-1-2-15,-3 0 0 0,1-1 0 0,4-1-2 16,-4-3-1-16,4 5 3 0,-4-3-2 0,-2-2-1 16,1 2 0-16,2 2 1 0,-1 1 0 0,1-5 2 15,2 3-1-15,-7-1 1 0,5 2-2 0,-1 1 3 0,-2-2 0 16,-2 2 2-16,2-2 0 0,-6 5-1 0,-2 1 1 0,5-3 1 15,-5 2 2-15,0 0 1 0,1 0 0 0,-3 2 1 16,2-2 0-16,-1 2 2 0,-1-3 0 0,1 2-1 16,1-1 3-16,-3 2-3 0,2 3 1 0,-2-7 1 0,0 3 2 15,0 0-5-15,0-1 3 0,-5 1-2 0,3-1-1 16,1-2 4-16,-1 2-3 0,1-1 0 0,-2 1-3 0,-2 0 2 16,3 0-1-16,1-1 0 15,-2 1 1-15,-2 0-2 0,0-1 1 16,2 2 2-16,-3-2 0 0,1-2 1 0,-1 3 2 0,-1-3-3 15,1 2-2-15,-2-3 4 0,0 3-6 0,2-2-2 16,-3 0-1-16,-6 0-1 0,4 0 0 0,-1 0 0 16,-1-2-1-16,2 4-1 0,-1-2 1 0,-1-3 0 15,5 4 1-15,-1 1-1 0,-5-4-1 0,-1 1 0 16,6 5 1-16,-10 1-1 0,0-5 0 0,10 2 0 0,-2 1-1 0,-5-2 2 16,11 7 0-16,-6-3-2 0,0-1 2 0,7-4 0 15,-1 10 0-15,-6-7 0 0,3 2 1 0,3 3 0 16,-1-4 0-16,1 1-1 0,-3 1-3 0,1 2 3 15,2-2-3-15,2 1 3 0,-7-1-3 0,-1 0 0 16,5-1 2-16,-2 1 1 16,0 2 0-16,2-2 0 0,-3 0 2 0,2-1-5 15,-1 6 5-15,2-3-3 0,-2 1-2 0,0-2 3 16,2 2-3-16,-2 1 0 0,3 1 3 0,-2-5 0 16,2 0-2-16,-5 5 1 0,6-2 0 0,-6 6-4 15,6-1 2-15,-6-5 0 0,2 1-4 0,2 2 3 16,-3 4-3-16,2-5 3 0,-1 1 0 0,-3-2-1 15,5-2 0-15,-3 3 0 0,-2 1-1 0,1 1 4 16,1-1 1-16,-2 2-5 0,1-1 4 0,-1 3-1 0,2-1 0 0,1 1 5 16,-3-2-2-16,-2-1-1 0,1 1-3 0,2-1 4 15,-1 4-1-15,2-8-3 0,-2 7 2 0,0-3-5 16,0-1 1-16,8 2 1 0,-8-1 2 0,0-1-4 16,1 4 3-16,-2 0 3 0,7-4-2 0,-9 4 1 0,1 0 1 0,2-1 1 15,-3 3-1-15,3-3 1 0,2 0 0 0,1-1-1 16,-3 3 0-16,8 0 1 0,-10-1 0 0,0 1-3 0,6 2 4 15,-6-2-3-15,5 2 1 0,2 0 0 0,-8-2 2 16,3 4-1-16,0-2 2 0,4 1 1 0,-2 1-3 0,-2-1 2 16,-2 0-1-16,2 1 1 0,2-2-2 0,-4 1 1 15,7-1 0-15,-3 1-1 0,2 1-1 0,-2-1 0 16,1-1-1-16,3 1 0 0,-3 1 0 0,4 1-3 16,-1 0 1-16,-3-2 0 15,0 2 0-15,2-1 2 0,0 1-2 0,-2-3 4 16,-2 1-6-16,4 2 6 0,-3-2 1 0,-2 1-2 15,1 1-1-15,-1 0 0 0,3 0-1 0,-3 1-1 16,0 1 1-16,0 0-3 0,0-2 2 0,2 1-3 16,-4 1 1-16,1-1 0 0,-4 1-1 0,3 1 1 15,1-3-2-15,-2 5 2 0,-2-2 1 0,3 2 1 16,-1-1-2-16,2 0 0 0,-6 0 0 0,-4 3 1 0,8-1-3 0,-6 2 3 16,-1-2-1-16,-1-1 3 0,6 1 1 0,-2 2-1 15,2-2 3-15,2-1 0 0,-2 1 2 0,3-4 0 16,5 6 0-16,-6-5 0 0,2-2 1 0,1 6-2 15,4-3 1-15,-2 1 0 0,-5-5-1 0,3 3-1 16,-2-1 0-16,1 1 0 0,-1-3 0 0,0 1-1 16,1 3 0-16,-2-1-1 15,1 0-3-15,1 0-4 0,-1-1-2 0,0-1-43 16,1-1-15-16,-1 2 40 0,1-2-121 0,-1 0 0 0,2-5-17 0</inkml:trace>
  <inkml:trace contextRef="#ctx0" brushRef="#br0" timeOffset="1178.26">10443 13087 295 0,'-5'3'136'0,"3"-3"-55"0,2 2-1 0,-1 3-41 16,-1 1-61-16,-1 2-10 0,3-2-44 0,3 5 33 0,-3 0 5 0,0 0-8 16,0 2 41-16,0-2 23 0,-5 0 13 0,5 1 2 15,-1-2 25-15,-4-1-13 0,5 2 2 16,-6 2 1-16,-2-1-13 0,2-1-9 0,4-1-3 0,-1-1 1 16,-5 2-8-16,7-1 0 0,-4-1-4 0,2 1-1 15,3-2 0-15,-5-1 0 0,3 1 2 0,-4 3-4 16,3-1 2-16,3 4-4 15,0-2 1-15,-2 3-1 0,2-3-4 0,0 6 0 16,4 0 0-16,-4 0 0 0,0 1-1 0,4-1-1 16,-1 3-1-16,2 1 4 0,0 2-1 0,1-1-2 0,4 1-1 15,4 2 0-15,-2 3 0 0,-2-1 0 0,-4 0 0 16,5 1-1-16,2 2 1 0,-4-3-1 0,2 4 1 16,-5-4 0-16,5 4 1 0,0-1-1 0,0 1 0 15,-4-1 0-15,2 1 0 0,1-1 2 0,-4 0-2 0,3 2-1 16,-4-4 2-16,3-1 0 0,-2 0-1 0,2-1 0 0,-5-3-1 15,7 2 1-15,-6 1 2 0,4-3-2 0,-3 1 2 0,3 3-2 16,-3-1-1-16,2 3 3 0,3 0-3 0,-4 4-1 16,4-1-1-16,-4 4-2 0,2-1-1 0,-4 3-1 15,4-1-2-15,-3 1 2 0,1 2-4 0,-3-2 2 16,1 1 2-16,2 2-1 0,-3-1 4 0,0-2 0 0,3 5 0 0,-2-3 1 16,0 2 0-16,1-2 3 0,-2 1-1 0,-3 2-2 15,3-3 2-15,2 6-1 0,-3-4-1 0,-1-2 4 16,1 0-2-16,1 1 0 0,-3-3 1 0,1-1 0 15,3-3 2-15,-4 1-1 0,1 0 2 0,-1-1-3 16,2 2 0-16,-1 0 1 0,1 0 0 0,1-2-1 16,0 3 1-16,2-1 1 15,-5 1-1-15,2 0 3 0,-2 0 0 0,0 1-1 16,-2-3 3-16,4 2-5 0,-1-3 3 0,-1-1-2 16,-1 1 2-16,-1-4 0 0,2 1-1 0,-2 1-1 15,4-2 2-15,-2 4-2 0,-2-4 0 0,-1 2 0 16,5 2 1-16,-2-4-1 0,-2 1 1 0,2 4 3 15,-5-6 0-15,1 1 1 0,-3 2 3 0,4 0 3 16,-1-3 0-16,-6 6 1 0,5-2 3 0,-2 0 0 0,2 1 1 16,0-4 0-16,2-1 1 0,1 5-1 0,-5-5-2 0,3-1 0 15,3 1-3-15,-2-1-4 0,-2 1-2 16,2-4 0-16,1 1-6 0,-1-2-5 0,3-1-3 0,-1 2 1 16,-4 0-6-16,5-7 2 0,0 1-1 0,-2-1-2 15,2 0 3-15,0-2 0 0,0-1-1 0,0-5 1 0,0-5-2 16,0 7-15-1,0-5-16-15,0-4-7 0,0 3-24 0,0-6 0 0,0 4-22 16</inkml:trace>
  <inkml:trace contextRef="#ctx0" brushRef="#br0" timeOffset="2866.84">7300 15065 480 0,'-10'3'46'0,"7"0"1"0,-5 2 29 0,7 1-80 0,1-1-2 15,0-1 0-15,0-1 6 0,0 1 7 0,3 0-4 16,-2-2 13-16,4 1 19 0,-3-1 2 0,1-1 2 16,0 1 19-16,2-2-7 0,-1 3 1 0,6-2 1 15,-4-1-9-15,4 4-13 0,1-3-1 0,1 2-4 16,-1-3-11-16,3 3-3 15,1-1-2-15,-3-2-3 0,4 3-2 0,6 0-2 16,-3 2 2-16,-3 0 1 0,7 1-2 0,-2-1 3 16,-4-1-2-16,13 4 0 0,-8 0 2 0,6-2 0 15,2 1 0-15,6-3 0 0,-6 1-1 0,8 3 0 16,3 0 1-16,-4-5 0 0,3 2 0 0,-2-5-2 16,1 5-2-16,5-1 3 0,-2-1-3 0,-2 2 1 15,-1-6-3-15,5 5 2 0,-1-4-1 0,7 2 0 0,-3-1 2 0,-4-1-1 16,1-3 1-16,3 2-2 0,2 2 3 0,-7-4-1 15,2 3 1-15,-6 0 2 0,1 0-2 0,-6-1 8 16,10 2 0-16,-7-1-2 0,2-1 0 16,-2 2 1-16,1-2-2 0,-4 1 0 0,1 0-2 0,5 1-1 15,-5-2 0-15,3 1-2 0,-1 1 0 16,2-1 0-16,-5 0-3 0,12 2 2 16,-9-4-1-16,-3-1 1 0,2 3 0 0,1-2-1 15,-3-1 1-15,3 2 1 0,1 1-1 0,-11-5-1 16,12 7 0-16,1-2 1 0,-2 0 2 0,3 0-2 0,0 0 0 15,-1 0-3-15,4-2 1 0,2 4 0 0,-5-6 2 16,-3 1-3-16,1 0 2 0,1 2-1 0,-4-6 0 16,1 4 1-16,0 1 0 0,-3-1 1 0,2 0-3 0,1 3 0 15,3-5 1-15,-2 4 2 0,-3-1 4 0,2 2-4 0,1 0 3 16,0-1 0-16,3 1 0 0,-4-3 5 0,-6 4-3 0,6-1-3 16,2 0 0-16,-4-1 1 0,-2-1-1 0,1 2-2 15,-2 0 1-15,4 2-2 0,-5-1 1 0,6 2-1 16,-6-1-3-16,0-1 3 0,3-1-1 0,1 4 3 15,-4-4-3-15,2 0 0 0,-1 1 4 0,1-1-3 16,-1 2 1-16,5-1-1 0,-1 2-1 0,-2-1 0 0,1 3 3 0,3-2-3 16,-4-3 3-16,1 2-1 0,-1-2 4 0,-3-2-4 15,2 2 1-15,4 0-2 0,-5 3 1 0,-4-6 0 16,5 3-3-16,2 2 0 0,4-2 2 0,1 3 0 16,-1 0 1-16,-3-2-1 0,7-1-3 0,-1 2 5 15,0 0-3-15,1-1-1 0,-7 2 0 0,1-3-1 16,-1-3-1-16,4 3 0 15,-4 2 2-15,-1-1-2 0,-1-1 1 0,0-3 1 16,0 3-2-16,-1 0 1 0,4 2 0 0,-3-2 1 16,5 0-1-16,-7-2 0 0,5 4 0 0,4 1-1 15,-6-2 3-15,4 1-2 0,-6 1 1 0,2 0-1 16,-1-1-1-16,-1-1 2 0,1-1 0 0,-5 2-1 16,7 0 0-16,-7-2-2 0,-1 0 2 0,1 0 0 15,-3 0 1-15,-1-2-2 0,4 4 1 0,3 4 0 0,-10-3 0 0,4-1 0 16,-3 2-1-16,6 1 0 0,1 4-3 0,-1-4 2 15,-6 3-3-15,-1-6 3 0,-3-1-4 0,1 4 3 0,-3 0 0 16,-2-1-2-16,-4-2 1 0,-1 1 3 16,-4-1-2-16,-1 5-8 0,3-2 0 0,-6-2-6 0,4-3-5 0,-2 3-30 15,-1-1-17-15,1 4-12 0,-3-6-35 0,0 0-107 16,0 0 169 0,0 7-77-16,-5-3 131 0</inkml:trace>
  <inkml:trace contextRef="#ctx0" brushRef="#br0" timeOffset="3969.89">10748 15137 97 0,'0'0'55'0,"0"0"-36"0,-2 0-5 0,2 0 15 0,-1-2-29 0,-3 1 1 32,1-1-1-32,3 2-4 0,0 0 0 0,0 0 4 0,0 0 0 15,-1 0 2-15,1 0 4 0,0 0 0 0,0 0 3 16,0 0-4-16,0 0 2 0,1 0-2 0,2 2 3 0,-1-2-1 16,-2 0 0-16,0 1 10 0,2 1 5 0,-2-1-1 15,1 1 13-15,1 0 5 0,-2-2 3 0,1 0 5 16,1 1 5-16,-2-1-2 0,0 0 0 0,0 0-1 15,0 0-2-15,0 0-8 0,0 0 0 0,0-1-2 0,0-4-7 0,3 3-6 16,-1 1-1-16,-2-2-2 0,1-1-4 0,2 1-3 16,0-1-3-16,4-1 1 0,-1 2-3 0,2-2-4 15,0 0 0-15,-2 2-1 0,7-2-1 0,-2 1 3 16,1-1 0-16,-2-1-1 0,-1-2 4 0,2 0 1 16,-1 0-1-16,2-1 1 0,1-1 1 0,-5-1-2 15,-1 0-1-15,5 2 1 0,-1-2-2 0,1 0-1 0,2 0 1 0,-1-2-1 16,-2 1 0-16,-2-3-1 15,5 1 0-15,2 2 1 0,-2-3 0 0,0 1 1 0,-1-1-2 0,6-1 0 16,-2 0 1-16,2 2-2 0,-2-5 0 0,-2 3-2 16,-1-2-2-16,-2-1 2 0,1-2 1 0,1 5-3 15,-1-2 1-15,-2-3-1 0,3 9-1 0,-3-7 4 16,0 5-3-16,-3 3 0 16,1-4 0-16,2 0 0 0,-1 2 0 0,-3 2 0 15,1-2-1-15,2 1 0 0,-4 1-1 0,2 0-8 16,-3 3 1-16,4 0 1 0,-4 0-8 0,3 2-1 15,-5-2-5-15,3 2-1 0,-1 1-1 0,0-1-1 16,1 1-2-16,-5-1-6 0,6 3 0 0,-4-4-17 16,0 3-13-16,-1 0-1 0,1 0-26 0,1 1 1 0,-2-4-21 15</inkml:trace>
  <inkml:trace contextRef="#ctx0" brushRef="#br0" timeOffset="4966.22">10847 15071 297 0,'-8'-6'21'0,"5"1"6"0,0 0-25 0,-2-1 74 0,0-1-71 0,4 1-6 0,-1 0-4 0,-1 0-1 16,-3-1-6-16,6 1 19 0,-3 0 5 16,-4-1-2-16,4 3 23 0,2-1 5 0,-9 0 0 0,7 2 3 15,-5-2 1-15,3 2-9 0,2 0-5 0,-8 0 5 16,5-2-14-16,0 2-1 0,-1 0 2 0,1-2-4 15,-2 2 2-15,2 0 0 0,-4 0 0 0,6-2 3 16,-6 0 1-16,1 2-4 16,1-1 1-16,-1 2 1 0,-2-4-2 0,1 1 1 15,-1-1 2-15,2 1-2 0,-2-1 5 0,0 1 5 0,-2-5-1 16,2 4-2-16,0 0 6 0,0-2-6 0,2 0 0 16,-4-1 2-16,-1-1-7 0,-2-2-2 0,4 4-3 15,-1 0 1-15,-3-3-3 0,2 2-4 0,1 2 1 0,-1-1 0 16,0 1-4-16,-5-3 0 0,5 2 1 0,-3-4-2 15,4 4 2-15,-7-3 3 0,2 1-3 0,1 2 3 0,1 1 1 16,7-8-5-16,-11 1 3 0,4 0-2 0,-6-2-2 0,8 2-2 16,-8-6 1-16,1-4-3 0,-2 2-1 0,-1 5 5 15,7 0-3-15,-4-2 2 0,5 0 2 0,-2 0 1 16,3 3 0-16,3 0-1 0,-1 1 0 0,-1-1-5 16,2-1 8-16,1 4-7 0,-2-1-1 0,0-2-2 15,1 4-1 1,-2-3 5-16,-2 3-3 0,2 1-1 0,0-3-3 15,-5 1 2-15,1 2 0 0,3 0 1 0,-4-1 0 0,2 1-2 16,2 1 3-16,-5-2-2 0,4 2 1 0,0 2 0 16,-4-1-2-16,-4-4 1 0,15 8-2 0,-7-1 0 15,-1-2 1-15,4 4 2 0,-4-7-1 0,3 7 0 16,6 0 1-16,0-4 2 0,-8-2-2 0,2 7 3 16,0-6 0-16,-2 3-3 0,5 2 5 0,-4-2-5 0,-4 1 0 0,3 4 1 15,0-5 1-15,4 1-4 0,-1 5 1 0,2-2 1 16,0-2-3-16,0 0 2 0,2-2-2 0,2 1-2 15,-2 5-3-15,3-1 0 0,-1-2-4 0,4-2-15 16,-3 5-15-16,1-2-8 0,4 2-24 0,-3 0-116 16,4-1 153-16,0-2-57 0,0-2 94 0</inkml:trace>
  <inkml:trace contextRef="#ctx0" brushRef="#br0" timeOffset="5874.99">10782 15014 746 0,'-1'0'52'0,"-1"3"-16"0,-3-3-34 15,5 0 94-15,0 0-83 0,-3-3-7 0,3 3-7 0,-3 0-3 16,2 0-6-16,-3 0 10 0,1 0 0 0,0 3 0 16,0 0 9-16,0 2 4 0,0 0-4 15,0 0 4-15,-1 2-1 0,-3 1-5 0,2 2-3 0,-3 1 1 16,-1 0-6-16,-1 0-3 0,-1 0 1 0,0 1 1 15,-3 3-2-15,1-3 4 0,-1-1 1 0,-3 2 0 16,1-4 6-16,4 1 3 0,-3 2 1 0,1 1-2 16,-1-5 5-16,0 1-2 0,-5 5 3 0,7-4-1 0,-2 2-1 0,-4 2-3 15,0-4 4-15,3-2 0 0,-1 11 0 0,-7-7-1 16,5 1-3-16,4 7 3 0,-7-7-1 0,-2 3-1 16,8 4-2-16,-6-3 1 0,-1-1-1 0,5 4-3 15,1-1 1-15,-8-1-3 0,12 4-1 0,-4-2-1 0,-2-1 0 16,-4 3-2-16,7-3-2 0,-3 1 2 0,2-1 2 15,1 0-2-15,-6 0 0 0,5-2 0 0,1 1 0 0,0-3 4 16,0-1-2-16,4 1 1 0,-1 0-3 0,-1-1 4 16,0 1-1-16,1-4 2 0,-1 1-1 0,2-1 0 0,-3 0 2 15,-3 7 0-15,3-4 0 0,-2 1-2 0,0-2 1 0,0 6-5 16,-1-5 4-16,-2 7-1 0,2-7-3 0,1-3 0 16,3 4 4-16,0-5-4 0,1 6 1 0,-1-5-1 15,2 1-2-15,-1-2 3 16,5 1-2-16,-1 3 0 0,-1-2-5 15,-1 3 4-15,-1-1 1 0,10 0 0 0,-6 0 0 0,3 2-2 16,1 1 1-16,-7-1 0 0,1-2 1 0,6-2-1 16,-6 1 0-16,1 0-6 0,4-2-6 0,-3 0 2 15,-3 0-11-15,11-2-14 0,-6 1-7 0,4-3-5 16,2 0-19-16,-6 2-28 0,4-3-7 0,2 1-7 16,0-1-32-16,2 0 1 0,-1-1-17 0</inkml:trace>
  <inkml:trace contextRef="#ctx0" brushRef="#br0" timeOffset="6855.28">10572 15102 512 0,'-2'2'36'31,"4"-2"-22"-31,-2 3-23 0,0 0 68 0,0-1-71 0,0 1 0 0,4 2-2 15,-2-1 0-15,-1-1 3 0,3 5 23 0,0-3 9 16,-1 0-1-16,-1 1 28 0,0-1 6 0,-1-1 2 0,1 0 2 16,1 0 3-16,-2 1-5 0,1-2-2 0,0 5-1 15,-2-6-8-15,3 4-4 0,-2-5-3 0,2 4 4 16,-1 3-7-16,0-8-1 0,-1 5 1 0,-1-5-3 16,3 8-1-16,-1-8-6 0,3 4-2 0,-2-2 1 0,-2-2-7 0,4 6-3 15,1-4-2-15,-4 1-3 0,3-3-1 0,1 5-1 16,3-1-1-16,-4 4 2 0,5-5-1 0,-6 4-2 15,7 2-3-15,0 2 5 0,0-3-2 0,-3 0 0 16,5-2 0-16,-1 4-3 0,1 2 3 0,4-1 0 16,-4-5 0-16,-1 4-2 0,6-1 0 0,-1 1 0 15,3 1 1-15,-5-6 0 16,-3 7-1-16,2-2 0 0,8 1 2 16,-7-4-1-16,2 4 0 0,2-3 0 0,-7 2-1 0,9 1 2 15,-1-7 0-15,-7 3 3 0,2-3-2 16,6 4 2-16,-7-1 2 0,0-1-3 0,0 0 1 0,2 1-1 15,3 0-3-15,-3 0-1 0,1 1 2 16,0-2-5-16,-2 0 2 0,-1 2-1 0,3-3-1 0,0 4 3 16,-1-3-3-16,0 2 3 0,-1 0-2 0,3-2-1 0,-4 2 1 0,2 0-1 15,-4 2 0-15,1-1 2 0,1 0-2 0,0-1-2 16,2 3-1-16,1 0 3 0,-3 0 0 0,0 0 0 16,-1-1 0-16,1 1 0 0,-1 1 3 0,-2-1-4 15,-5-1 3-15,4 1-2 0,4-2 0 0,-5 1 3 16,2 1 0-16,-9 0-4 0,9 1 5 0,0 1-1 0,-3-2-3 15,-4 0 4 1,-1 0-3-16,4 0 0 0,1 0 1 0,1-3-2 16,-9 1 3-16,6 1-3 0,1 1 5 0,1-5-4 15,3 2 1-15,-11 1 2 0,1-2-2 0,9 1 0 16,1-1 2-16,-8 0-3 0,6 2 0 0,-3-3 3 0,-1 2-4 16,3-1 0-16,3 4 1 0,-5-7-1 0,-3 1 0 15,2 0 3-15,-5-2 0 0,8 3-1 0,-5 2 2 0,2-5-4 16,-5-3 0-16,1 5 4 0,-1-4-4 0,2 1-2 0,0 0-1 15,-2 1-1-15,0-3 0 0,0 0-3 0,0 0 0 16,0 0 1-16,0 0-2 0,0 0-1 0,0 0-5 0,0 0-1 16,1 1 0-16,-1 1-23 0,0-2-21 0,3 3-19 15,0-5-32-15,2-2 2 0,0-9-38 0</inkml:trace>
</inkml:ink>
</file>

<file path=ppt/ink/ink1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47:51.456"/>
    </inkml:context>
    <inkml:brush xml:id="br0">
      <inkml:brushProperty name="width" value="0.05292" units="cm"/>
      <inkml:brushProperty name="height" value="0.05292" units="cm"/>
      <inkml:brushProperty name="color" value="#FF0000"/>
    </inkml:brush>
  </inkml:definitions>
  <inkml:trace contextRef="#ctx0" brushRef="#br0">13994 15275 773 0,'0'-1'38'0,"-3"-1"-35"0,3 1 2 0,-3 1-6 0,2 0-17 16,-1 0 0-16,0-2-10 0,2 2 21 0,0 0 2 15,0 0-2-15,-1 0 25 0,-7-3 8 0,5-3 7 16,1 2 0-16,-2 4 10 0,-4-1-3 0,5-2-6 0,-5-5 1 15,3 5-6-15,-1 0-9 0,-1 3-3 0,-1-2 1 16,4-4-11-16,-7 3 0 0,1 3 2 0,1 1-6 0,1-4 3 16,-3 3-2-16,-3-5 0 0,0 5 1 0,-4 2-4 15,3-2-4-15,-1 0 0 0,-9 0 0 0,4 5-5 0,-1-2 2 16,0 3-2-16,-3 0 0 0,3 1 3 0,3 2-3 16,-3 2 1-16,8-2 1 0,-8-1 0 0,6 2 0 15,-1 4-1-15,4-5-3 0,-6 2 2 0,4 3 0 16,-1-1 3-16,5 3-2 15,-2-4 0-15,-2 6 4 0,5-3-1 0,-2 3 0 16,2 1 2-16,4-4 2 0,-3 1-2 0,1 3 1 16,3 1-1-16,2-2-4 0,-2-1-2 0,5-1 2 15,0-1-7-15,0 1-2 0,6-2-1 0,-2-1-2 16,3 1-3-16,0-1 4 0,2-2-1 0,2 1 2 16,-3-2 2-16,5-1 6 0,-1 1 3 0,5-3 0 0,-4 0 5 0,1 1-2 15,3-4 2-15,-1 3 2 0,3-4-2 0,-3 1 0 16,-2 0 0-16,0 2-3 0,10-3 1 0,-4 0 2 15,-4 2-1-15,4-5 0 0,-1 1 1 0,5-1-3 16,-1 0 2-16,6-3 0 0,-10-1-2 0,9-1-1 16,-6-1 1-16,3-1-1 0,0-1 2 0,-1 1 1 15,-1-1-1-15,1 0 0 0,-3 0 1 0,-1-1 1 16,2 1 0 0,-6-2 0-16,4 2 0 0,-4 2 4 0,1-3 1 15,-4-1-1-15,1 2 4 0,5-1-2 0,-7-2 2 0,3 0 1 16,-1 1-3-16,-5-1 0 0,-3 0-2 0,7-1 1 15,0-2-1-15,-2 1 1 0,1 2-2 16,-2-5 2-16,-6 4 0 0,7-4 1 0,2 0 2 0,-4 4-4 0,-4 2 3 16,-5-5-2-16,-5 4 1 0,1 1-1 0,5-4-3 0,2 1 1 15,-7 1 0-15,-1-5 1 0,3 4-1 0,2 2 1 0,0-3-1 16,2-2 1-16,-5 5 0 0,-7 0 1 0,10 2 0 0,-3 2 0 16,-6-5 1-16,-2-1-5 0,6 1 3 0,-3 5 1 15,-4-4-3-15,1 2-1 0,-4 1 0 0,3 0-2 16,-2 2 0-16,0 1-3 0,-2 0-4 0,-6 1-1 15,4 4-5-15,-4-2-15 0,0 4-8 0,-4-1-3 16,2 2-20-16,-3 2-41 16,1 3 72-16,-1 1-31 0,-3 2 60 0</inkml:trace>
  <inkml:trace contextRef="#ctx0" brushRef="#br0" timeOffset="1057.63">11833 13993 558 0,'-1'5'51'0,"-6"-2"-50"0,7-4-1 16,-3 1 13-16,3 3-5 0,0-2-45 0,0 2 13 16,0-1 1-16,2-2 1 0,-1 3 15 0,-1 2 26 15,0-5 13-15,0 0 0 0,0 2 31 0,0 2-4 16,-1-2 2-16,-1-1 2 16,1 1-7-16,-1 0-12 0,0 1-7 0,-2-3 1 15,4 6-17-15,-2-6-5 0,-1 0-4 0,1 0 1 16,2 2-8-16,0 2-3 0,0-1 2 0,0-1-3 15,-1-2-1-15,-4 0 1 0,4 3 1 16,1 2-2-16,0-2 1 0,0-3 2 0,-4 3-1 0,4 3 0 16,0-1 0-16,0 3-3 0,2 0 0 0,0 1 2 15,-2 1-3-15,1 2-3 0,2 1 1 0,-3-2-1 0,0 1 0 0,0 0 2 16,0 0 0-16,-3-1-2 0,3 0 3 0,-3 2 2 16,1-4-1-16,1 2 1 0,1-1 0 0,0-1 0 15,0 0-1-15,1-2 1 0,3 2-3 0,2-3-2 16,-5 1 1-16,6-1-2 0,-1-1-2 0,-3-1-2 15,5 1 1-15,-3-2-1 0,4 1-1 0,1-3 1 0,-1 2-2 16,4-1 1 0,-1-1 0-16,2 1 3 0,2-2-4 0,-2-2 0 0,2 2 1 15,-2-3 2-15,2 0-3 0,-2-2-2 0,3 2-2 16,-1-2-20-16,0 1-3 16,1-3 4-16,0 0-26 0,2-1-9 0,2 0-5 0,-6-2-6 0,3 1-9 15,2 0 1-15,-4-1-4 0</inkml:trace>
  <inkml:trace contextRef="#ctx0" brushRef="#br0" timeOffset="1550.68">12319 13740 575 0,'-5'3'95'0,"-1"0"-94"0,6-3 30 0,0 2 82 0,0 0-73 15,-1-1-68-15,1-1 2 0,-2 2 0 0,2-1-1 16,0-1 6-16,-8 2 19 0,5 1 7 0,1-1 2 15,-1-1 23-15,3 4 5 0,0-4-1 0,-6 4 3 16,4-2 4-16,6 0-9 0,-4 1-4 16,-5-1 1-16,5 5-12 0,-2-1-7 0,-2-2 0 0,4 0-5 15,-4 4-5-15,1-4 0 0,3 3-1 0,2 0 0 0,-2 1 1 0,1-3 0 16,-1 4 0-16,0 1 0 0,0 3 1 0,-3 5 1 16,-3-3-3-16,4 1 1 0,-2 3 0 0,-4 1 0 15,5 2 0-15,3-4 0 0,-7 3-1 0,3-3 1 16,-3 8 1-16,3-2 0 0,0-3 0 0,1 5-1 0,-3-2 2 15,1 3-1-15,-3-2-1 0,4-1 0 0,1-2-3 16,-5 1 3 0,8 0-1-16,-3-6-2 0,-4 3-2 0,7-2-2 15,-1-5-1-15,-2 0-15 0,1-3-3 0,2-3-4 16,-8-2-15-16,11 2-17 0,-3-5-9 0,-4-1-2 16,5 1-20-16,5-3-6 0,-4 0 56 0,0-3-33 0,7-4 76 0</inkml:trace>
  <inkml:trace contextRef="#ctx0" brushRef="#br0" timeOffset="2020.84">12752 13783 1238 0,'0'1'53'0,"1"1"-92"0,-1-2-13 0,0 0-41 16,0 0 19-16,3 4 1 0,1 0-36 0,-1-3 48 15,0 2 1-15,0 2-6 0,3 1 56 0,-4-1 16 16,1 3 9-16,0-3-3 0,-1 2 17 0,1 1-10 16,0 0-3-16,-1 2 7 0,-2-2-16 0,9 4-3 0,-6-4-2 0,-1 1-2 15,4-1-3-15,0 0 1 0,2-2 0 0,-1 2 1 16,2-1-1-16,-4-6 1 0,4 1 1 0,4 2 1 15,-1 1 1-15,6 1 2 0,2-1 0 16,-7 1-1-16,10 1 3 0,-5-3 4 0,4 3-2 0,-4-1 1 16,3 0 3-16,-4 2-1 0,2 0 2 0,0-3 2 15,-8 0 0-15,5 7 0 0,1-2 0 0,-8 1-1 0,1 0 1 0,-2 0 1 16,-2 3-3-16,2 1 0 0,-7 0 0 0,3 2 1 16,-3-1 0-16,-1 1-1 0,0 0 0 0,-3 1 0 15,-3-4-3-15,-2 1 4 0,-2 1-4 0,-2-5-6 16,-1 5 1-16,-1-4-4 0,-2-1-5 0,4 0-7 0,-2 1 1 15,1-5 0-15,-7 1-6 0,7-1-5 0,-3-3-6 16,2-2-1 0,3 3-6-16,-3-5-13 0,1-2-9 0,-1-1-6 0,3-3-17 15,-6-2-20-15,0-5 66 0,-1-3-38 0,-2-1 71 16</inkml:trace>
  <inkml:trace contextRef="#ctx0" brushRef="#br0" timeOffset="2306.09">12643 13805 860 0,'-3'0'85'15,"3"-4"-83"-15,0 1 5 16,5 3 50-16,1-3-34 0,0 0-55 0,2-3 7 15,5 1 0-15,-2-1-2 0,1 1 10 0,3-1 10 16,-1-2 2-16,1 2 4 0,0-1 8 0,0 1 0 16,1 1 0-16,3 1 2 0,1 0-1 0,-1 0-3 15,2-1-1-15,-4-1-4 0,3 2-1 0,4-2-6 16,-7 1-10-16,2-1-4 0,-5-2-11 0,2 2-35 16,-2-2-8-16,2 0-5 0,3 0-40 0,-5-3 0 0,0 2-12 0</inkml:trace>
  <inkml:trace contextRef="#ctx0" brushRef="#br0" timeOffset="3039.3">10106 13287 1 0,'3'0'0'0,"7"0"0"16,-3-1 0-16,3 4 0 0,-2-6 0 0</inkml:trace>
  <inkml:trace contextRef="#ctx0" brushRef="#br0" timeOffset="3593.95">10199 13260 24 0,'9'-1'43'16,"-7"-2"2"-16,7-1-7 0,-6 4 24 0,5-1-2 15,-5-5 1-15,1 1-5 0,3 0-4 0,-3 2-3 0,7 1-6 0,-10-1-6 16,1-3 4-16,4 3-3 0,-6 1-5 0,2-2-6 16,-1-1 2-16,1 0-2 0,-2 4-5 0,0-4-3 15,3 0-4-15,-5 0-1 0,4 1-4 0,-2 1 1 16,-3 1-6-16,3 2 2 0,-2-3-3 0,4 0-2 16,-7 1-1-16,7 2 3 0,-7-3-4 0,8 0 1 0,-3 0-1 15,-8 0 3 1,7-1 0-16,-9 0-2 0,9 1 0 0,-10-4-1 15,9 4-2-15,-4 0 0 0,-2 0 0 0,0-3-1 16,3 1 1-16,2 2-1 0,2-4 3 0,-6 4-1 0,-2-3 0 16,2 3 1-16,0-4-1 0,2 4 0 0,3 0 0 15,-2 2 1-15,-4-1 3 0,0 0-3 0,3 1 4 0,2 1 0 16,-5 0 0-16,0 1 1 0,-4-1 0 0,5 4-5 16,-5-1 0-16,4 1 0 0,3 4-4 0,-9-3-3 0,5 6 2 0,-1-3-2 15,4 3 1-15,-4 2 2 0,7 1-3 0,-6-2 1 16,3-1 0-16,1 7 4 0,2-4-5 0,0 1 4 15,1 3-1-15,-1-1-1 0,3-3 4 0,-2 5-1 16,2-2 1-16,0-4 1 0,0 6 0 0,0-5 2 16,0-3 1-16,7-2 3 0,-6-1-1 0,1 0 2 15,-1 2 0-15,2-3-3 16,4-2 2-16,-4 0-5 0,0-2 0 0,3 3-1 16,-3-1-2-16,7-3-3 0,-7-1 0 0,8-1 2 15,-1 0-2-15,-3-4 0 0,0 4 0 0,1-4 1 16,4-2 0-16,1 6 0 0,4-9-1 0,-9 1 3 15,8 0-3-15,-5 2 4 0,7-4 0 0,0-2-1 16,-4 2 1-16,-3 2 0 0,0 5 1 0,8 2-1 16,-10-3 0-16,4 3 1 0,-1 2 0 0,-2 6 0 0,-7-7 2 0,6 3-2 15,2 2 2-15,-9-1-2 0,6 3 0 0,-2 2-1 16,-4-1 0-16,2 3-4 0,3 6 0 0,1-1-6 16,-7 1-2-16,-1 1-16 0,-1-1-6 0,-7 0 2 15,8 5-19-15,-2-3-10 0,2 2-6 0,-9-4 2 16,6 0-11-16,-5-1 0 0,6-2 1 0</inkml:trace>
  <inkml:trace contextRef="#ctx0" brushRef="#br0" timeOffset="4173.46">10584 13119 1196 0,'-5'0'-18'0,"5"1"-25"0,0 1 0 0,0 1-22 16,0 0-3-16,0-1-1 0,0 1-17 0,4 5 45 0,-3-5 6 0,-1 3-2 15,0 2 53-15,0 2 9 0,-1-3 4 0,-3 4 4 16,1 2 9-16,-3-4-14 0,1 2-4 0,-1 2 0 15,0 0-13-15,-1-2-4 0,1 3-3 0,1 2-3 16,-1-2-2-16,1 0-1 0,-1 2 2 0,3-1-1 16,0-1 0-16,-3-1-3 0,4 3-1 0,0-2 4 15,1-2-4-15,1 1-4 16,0 0-4-16,0 1-4 0,0-3-4 0,3 1-1 16,0-4-2-16,3 0-3 0,-1 2-2 0,5-3 3 15,-3 0 0-15,1-3 1 0,3 1 2 0,0-2 6 16,3 0-2-16,-1-3 3 0,3-1 4 0,3-4-3 15,-4 2 3-15,3-5 0 0,2-3-3 0,-3 0 2 16,5 2 1-16,-6-2 0 0,6-2 3 0,-8 5 4 16,8-6 1-16,-9 2 1 0,3-1 3 0,-2 3 4 0,-3-2 2 0,0-1-1 15,-3 1 3-15,4-4 3 0,-4 3-2 0,2 4 2 16,-9 1 0-16,5-3-1 0,2 0-1 0,-8 0 1 16,5 3-2-16,-2-3-1 0,-3 2 4 0,2-5-3 15,-1-1 2-15,-1 3-3 0,-6-1 3 0,4-2 2 16,-2 0-1-16,1 4-1 0,-5-1-1 0,3 6-3 0,-1-2 1 15,-4 0-7 1,9 3-3-16,-4 0 2 0,-6-1-8 0,0 3 0 0,2-2-3 16,-1 5 1-16,-1-1 0 0,-1 1 3 0,-10 0-1 15,7 1-3-15,-2 4 2 0,-5 4 1 0,0 1-14 16,-3-2 9-16,-3 0-10 0,1 6 5 0,2 1-13 0,-5 1 6 16,1-3-16-16,-2-1-1 0,4-2-8 0</inkml:trace>
  <inkml:trace contextRef="#ctx0" brushRef="#br0" timeOffset="33153.18">20524 13528 119 0,'-3'-2'8'0,"-5"-1"-1"0,5 1-7 0,0 1 24 16,-7-2-28-16,9 1-1 0,-1-3 3 0,-6 2-3 15,3-1 4-15,5 0 18 0,-6 3 7 0,1-4 0 16,7 5 23-16,-8-3-6 0,3 1 1 0,-1 2 2 16,1-1-7-16,-9-4-6 0,8 4-9 0,-3 1 0 15,0-2-11-15,-1 2-5 0,1-2-1 0,-3-1-2 0,2 3-5 0,8 0-3 16,-14-3 2-16,2 2 0 0,2-1 0 0,7 2 2 15,0-2-1-15,3 2 1 0,-5 0 1 0,2 0 0 16,-2-3-2-16,5 0 0 0,-9 3-2 0,-1-3 1 16,3 0 0-16,-3 0-2 0,2 0-1 0,0-2 3 15,-3 3-3-15,11-1 1 0,0-2-2 0,-1 5-3 16,-2 0-1-16,3 0 2 16,-5-3-6-16,3 3-3 0,1 0-2 15,-9 2 5-15,9-1-5 0,1-1 7 0,-5-1 2 0,-3 1-3 16,8-5 9-16,-5 5 3 0,-1 3 5 0,5-3-2 15,1-3 6-15,0 3-1 0,0 0-2 0,-2 0 4 16,0 0-3-16,2 0 2 0,-4-6-2 0,4 3-1 16,-3 3 2-16,-2 0 6 0,5 0 3 0,-2-4-3 0,2 4 7 15,-3 0-4-15,3 0 1 0,0 0 5 0,-3 0-6 0,3-3 2 0,0-1 1 16,-2 4-4-16,1-5 3 0,-1 3 0 0,2 2 1 16,0-1 2-16,0-1-2 0,-1 1-2 0,-2 1-2 15,3-2 2-15,-2 0-4 0,-4-2 5 0,4 2-3 16,-3 1 0-16,4 1 3 0,-1-4-1 0,1 3 1 0,-2-1 0 15,3-1-3-15,-5 3-1 0,2-3 3 0,1 1-1 16,-3 2-1-16,1 2 3 16,2-7 1-16,0 5-3 0,-2 0 3 0,4 0 0 15,0 0-4-15,0 0 5 0,0-1-5 0,-8-4 0 16,6 8-3-16,1-3 5 0,-4-1-4 0,2-1 0 16,3 0 0-16,0 2 1 0,0 0 0 0,0 0-3 0,-2-3 2 0,2 3-2 15,0 0 0-15,0 0 1 0,0 2-3 0,0-2-1 16,-1-2 2-16,1-1-3 0,-2 3 4 0,1 0-6 15,-3 2 0-15,4-4-2 0,-1 2 0 0,1 0 2 16,0 2-3-16,-2-1 1 0,-2 6-1 16,2-11 3-16,-3 4 1 0,2 4 0 0,2 0-1 0,-6-1 3 15,4 1 0-15,0-1 1 0,-3 1-4 0,1 3 3 16,0 1-1-16,-3-1-1 0,4-2 1 0,-4 1 0 16,2 2 0-16,-2 2 1 0,0-2 0 0,2 3-3 15,-4 0 2-15,5-2-3 0,-4 2-1 0,4 2 3 0,-3-4-3 0,0 1 1 16,2 1 1-16,-3 0-2 0,2 0 3 0,-2 0-1 15,1 0 0-15,2 0 0 0,-4 1-1 0,4 1-1 16,-2-1 0-16,0 1 0 0,2 1 0 0,-3-1-2 16,4-1 0-16,-4 1 0 0,5 1-1 0,-2-3 0 15,-2 2 1-15,-1-1-2 0,6-2 1 0,-2 2 1 0,0-1-1 16,0 2 1 0,-1-2-1-16,5-2 1 0,1 9-1 15,0-4 1-15,-2 1 0 0,-4-2-2 0,6 0 1 0,0 1 2 16,-2 0 0-16,-4-1 1 0,6-4-2 0,-2 2-1 0,-4 0 1 15,1 2 2-15,4-1-2 0,-1 1-1 0,-4-4 0 16,4 8 0-16,2-1 2 0,-1-2-1 0,2 1-1 16,-1 0 0-16,0-2 0 0,0 3 2 0,2 1 0 0,-2-5-1 15,0 1-2-15,3 1 2 0,-3-1-1 0,0-1 0 0,-3-1 1 0,0 2 0 16,3 0 0-16,-3-2 0 0,-4 1 3 0,7-1-3 16,0 0 0-16,-1 2 0 0,4 1-1 0,-2-3 1 15,-5 1-1-15,4 0-1 0,1 0 2 16,-2-1-2-16,1 0 1 0,0 0-1 0,0-1 0 0,0 1 1 15,4-4-2-15,-5 6 2 0,-2-4-2 0,3 2 3 16,-2-1 0-16,4 1 0 16,-2-3 0-16,1 1 1 0,-4 2 0 0,6-4 0 15,-3 4 2-15,-1 1-3 0,4-4 1 0,-6 3 1 16,-7 0-2-16,10-3 0 0,0-2-1 0,-3 5 1 16,6-8 0-16,-1-3 0 0,-2 5 0 0,0-3-1 15,0 4 1-15,3 0 3 0,-3-1-3 0,2-4 0 16,-4 4 0-16,2-3 3 0,2-1-2 0,-1 2 1 15,1-1 2-15,-2-2-1 0,3 2 3 0,2-2-2 0,-5 1 1 0,3 2-3 16,-6 1 0-16,3-4-1 0,1 0-1 0,-1 0 0 16,0 0-2-16,0-2 2 0,3 2 0 0,-3 0 0 15,0 3 0-15,3-3 0 0,-3 2 1 0,5-5 1 16,-3 3-1-16,-1-2 1 0,1-1-2 0,-2 1 0 16,6-3 0-16,-6 5 0 0,0 4 0 0,0-3 0 15,5 1 0-15,-5 3 0 0,1-4 0 0,-1-1 1 0,0 0-1 0,0 2 1 16,2 4 0-16,-2-4 4 0,0-1-1 0,3-2-3 0,-3 2 2 15,2 2-2-15,-2-1 0 0,3-2 3 0,-6 0-2 16,3 0-2-16,-3 0 1 0,3 1 1 0,0 3 4 16,-2-1-2-16,4 3 0 0,1-1 4 0,0-5 0 0,-3 0-1 15,3 4 3-15,-3 0-3 0,0-1 2 0,2-2-2 16,-2 1-1-16,0-2-6 16,0 1 3-16,0 1-1 0,0-2-2 0,1 2 1 15,-1-1-1-15,2 1 4 0,-2-2 1 0,0 0-4 16,0 0 1-16,0 0 3 0,0-2-3 0,-3-4 2 15,1 6-5-15,2 0 2 0,0 0 2 0,3-2-3 16,0 5 1-16,2-3-1 0,0 0 0 0,3 2-1 16,-1 1 1-16,0-3 0 0,-3 0 0 0,4 0-1 15,-3 0 0-15,5-1 1 0,-4 1-1 0,3 0 1 0,1-8 0 0,1 6-3 16,-5 2 3-16,5 2 0 0,0-5 0 0,0-1 0 16,0 0 0-16,-3-1 0 0,4 2 0 0,-2 0 1 15,3-4 0-15,-1 3-3 0,-1-3 2 0,0 1 0 16,0 1-3-16,2-1 3 0,-2 6-4 0,4 0 2 15,-2-2 1-15,1-2-1 0,-1 1 0 0,-1-1 1 16,4 4-1-16,-3-4 2 16,-1-1-1-16,1-1-1 0,1 3 2 0,2-1 1 15,-2 0-2-15,3 2 1 0,-3-6 0 0,0 8 1 16,-1 0 1-16,1-3-2 0,-4 0 0 0,1-3 1 16,1 6 0-16,-4-3 1 0,5 3-1 0,-4 0-1 15,1-4 0-15,-4 1 2 0,8 2-1 0,-5 1-1 16,4 0 0-16,0-2 1 0,-4 1 1 0,7-1-2 15,3 0 1-15,-2 1-1 0,-6-2-1 0,3 0 1 0,0 1 0 0,-3 0-3 16,3-2 2-16,-3 1 2 0,2-1-2 0,-3 4 1 16,5-3 0-16,-2 0 0 0,-1-2-1 0,-1 2 2 15,0 2-1-15,4-2 0 0,-3 1 2 0,-1-3-1 0,-1 1 1 16,1 0-3-16,0-2 1 0,-3 1 3 0,1 4-3 16,2-4 0-16,-2 0 3 0,1 1-4 0,-1 2 2 15,2-1 0 1,0 0-1-16,-1 0 0 0,-2-2 0 0,7 2 0 0,1 1-5 15,-7-3 4-15,7 4-2 0,-3-2 2 0,4 0 1 16,-6-1-4-16,5 3 4 0,-7-4 0 0,2 2 2 16,7 1-2-16,-7-2 1 0,1 1-1 0,-1-1 0 0,-3 0 0 15,0-1-1-15,6 2 0 0,-3 0 0 0,-5-4-1 16,4 4 0-16,2-1-1 0,-1-1 1 0,10 2 2 16,-5-2 0-16,-5 0-3 0,3 2-2 0,-3-2 3 0,5 2-3 0,-7 2 2 15,0-2-3-15,1 1-2 0,-1-1 2 0,2 3 0 16,-4-2 0-16,4 2 1 0,-2 0-2 0,-3 0 2 15,4 0-1-15,-6 0 0 0,3 0 0 0,-1 0 1 16,0 0-1-16,-3 0 1 0,1 2-2 0,-1-1-3 16,0 1 0-16,-1 0-3 0,-1 1-5 0,1-2-26 15,-1 2-10-15,1 1-3 0,-2-1-33 0,0 1-80 0,0 0 126 0,0 2-55 16,0 0 99-16</inkml:trace>
  <inkml:trace contextRef="#ctx0" brushRef="#br0" timeOffset="34972.25">20140 13551 363 0,'-2'0'141'0,"2"-1"-62"0,0 1 0 16,0 0-45-16,0 0-55 0,4 0-11 15,0-3-43-15,1 1 38 0,1 0-1 0,-1 2-4 0,-2-1 44 0,5 1 0 16,-6 0 32-16,-1-2-9 0,1 2 12 0,-2 0-6 16,0 0-1-16,0 0 9 0,1 0-15 0,7 2-4 15,-5-2 2-15,-1 1-1 0,3 1-5 0,-4-2-3 16,2 2 2-16,-1-2 0 0,1 3-3 0,0-2 0 0,-1 1-1 16,1-1 0-16,0-1 0 0,7 0-1 0,-3 2-2 15,-2-2 1 1,3 0-3-16,-3 0 3 0,7-2-3 15,-2 1-2-15,2-1 2 0,-2 2 0 0,-1 0-3 16,4 0 4-16,3 0-3 0,-1 0-3 0,-5 0 3 0,-1 0-1 0,5 2-2 0,-1-2 1 16,-1 0 1-16,1 1-3 0,-2-1 2 0,5 2-1 15,3 0 1-15,0 1-1 0,-5-2 0 16,6 3-1-16,-4-3 0 0,4 2 2 0,-2 2 0 0,-1-2 1 16,2 2-2-16,-3 0 1 0,2-1 3 0,-3-1 4 0,0 2-1 0,-1 0-2 15,-1 0 6-15,1-2 1 0,-1 1 1 0,-1 1-1 16,3-2 1-16,-1 4 1 0,0-3-2 0,-2 3 2 15,1-3-1-15,0 3-4 0,-1 0 3 0,-1 0-2 16,-1 1-2-16,2-2-2 0,-1 0 0 0,0 2 1 16,-4-2-1-16,5 1 3 0,-4 1-3 15,3-2-2-15,-3 2 3 0,3 0-2 16,1-1 1-16,-2 3-1 0,-2-2 0 0,0 1-2 16,4-1 2-16,1 1 0 0,-9 2 0 0,-4-3-2 15,8 0 0-15,2 0 2 0,-4 5-1 0,4-6-1 16,-4 4 0-16,3-1-4 0,2 1 3 0,7-2 0 15,-7-1-2-15,-2 3 1 0,4-4-1 0,-13 5 3 16,6-7 1-16,0 4-4 0,5-4 3 0,-9 6 0 16,1-2-1-16,3-4 2 0,-3 5-3 0,7-4 1 0,-4 6-2 0,0-2 3 15,-1-1-3-15,0 1 0 0,3 1 2 0,-5 0 1 16,5 0 0-16,-7-2-4 0,2 1 3 0,1-1-1 16,2 1-1-16,-5-1 3 0,3-1-3 15,0 1-1-15,-2-1 2 0,1 0 1 0,0 1-3 0,2-2 4 0,-4 1-4 16,1 0 4-16,0-1-1 0,-1 1 0 15,1-1 3-15,-1 0-3 0,2 0 6 0,-1 1-3 0,0-2-1 0,-1 2-3 16,-1-2 1-16,3 0 2 0,-3 1-4 0,5 0 3 0,-3-2-2 16,-1 3-1-16,1-3 4 0,-2 1-1 0,0 0 1 15,0-1 1-15,0 1 1 0,1-3-4 0,-1 2 0 16,0 1 1-16,0-1-3 0,0-2 3 0,3 2-3 0,-3 0-1 16,0 0 3-16,0-2-2 0,0 1 3 0,4 1-4 15,-4-2 0 1,1 2-3-16,-1-2-5 0,0 0-4 15,0-1-5-15,0-1-47 0,0-1-50 0,2 4-28 0,1-4-74 0,5-4 4 16,-2-2-77-16</inkml:trace>
  <inkml:trace contextRef="#ctx0" brushRef="#br0" timeOffset="45141.73">21869 13946 221 0,'-8'-8'27'15,"-5"5"13"-15,4-9-6 0,1 1 7 16,0-4-118-16,-3 1 7 0,0 0 29 0,-1 0-1 16,8 0-1-16,3 0 31 0,-10 4 0 0,0 2 6 0,6 2-1 15,-3 1-2-15,-3 2 3 0,11 0 2 0,-5 0-4 16,-2 0 8-16</inkml:trace>
  <inkml:trace contextRef="#ctx0" brushRef="#br0" timeOffset="46121.54">21722 13779 323 0,'-6'2'22'0,"3"-2"-38"0,1 0-26 0,2 0 85 0,0 0-122 16,0-3 2 0,2 1-33-16,-43 1 141 0,41-1-85 15,5-4 104-15,1 6-47 0,-6-3 58 16,0 1-31-16,0 2 22 0,-3-1 26 0,3 1-25 16,0 0-3-16,0 0-5 0,0 0-25 0,0 0-1 0,0 0-4 15,-3 0-3-15,3 0-1 0,3 0 5 0,-3 0-1 16,0 0 4-16,-3 1 2 0,8-1 6 0,-5 0 3 0,0 0 1 15,0 0 6-15,0 0-1 0,0 0 0 0,-5 2 3 0,0-2-1 16,5 0-8-16,0 0 1 0,0 0-2 0,0 0-5 16,0 0-1-16,0 0-2 0,0 0-1 0,-1 1 0 0,1-1-4 15,0 0-2-15,0 0 2 0,1 0-5 0,-1 0-2 16,3 0-1-16,5 0 0 0,-6 0-2 0,-2 0 0 16,11 0-1-16,-11-1 0 0,1-1 0 0,12 2-2 15,-10-1 0-15,8-1 0 16,2 0-2-16,-1 1-1 0,-4-1 2 15,11-1-2-15,-2 2 0 0,2-3 0 0,-2 3 0 0,2-2-2 16,0 3 0-16,3 0 0 0,2 0-2 16,-5 0 3-16,3 0-1 0,0 1 0 0,-3 2-1 0,1 1 3 15,1-1 0-15,-1 0 0 0,-1 2 1 0,0-1-2 16,-2 3 1-16,0-3 0 0,1 3 0 0,-4-4 0 16,-2 3 1-16,-1 0 0 0,0 1 1 0,-4-1-1 0,2 0 1 0,-4-1 0 15,3 3 0-15,-5-2 0 0,6 2 0 0,-6 0-2 16,4 1 0-16,-3 2 3 0,6 2-2 0,-9-1 0 15,3-2 0-15,-3 2-1 0,-1-1 2 0,2 4 4 16,-2-4 0-16,-3-4-3 0,1 6 4 0,0-2-4 16,-2 0 3-16,-1 0 2 0,0 3-4 0,-4-3 1 15,4 3 3-15,-3 2-3 16,-3-5 4-16,5 5-2 0,-5-2-1 0,-2 0 3 16,1-3-3-16,-2 5 0 0,-1-4-2 0,-2 0 2 15,0 2-1-15,3-2 0 0,-5-2 1 0,2 1-3 16,1 0 3-16,0-3-1 0,-3-1 5 0,3 0-3 15,2-1 1-15,-5 0-1 0,2-1 0 0,5 0 4 16,-3 1-4-16,0-3-1 0,-3 2 2 0,4-2-1 0,-2 0 1 16,2 0 1-16,-5 0-3 0,1-1 5 0,8 1-1 0,-4-1-6 0,3 1 1 15,5 0 0-15,-2-1-4 0,3 1 0 0,5-2-1 16,-8 3-2-16,3-1 1 0,1-2 1 0,2 2-3 16,1-1 3-16,-1 0-1 0,2-1 0 0,-3 1 0 0,6-1-2 15,-8 1 2-15,5 1-3 0,2-1 4 0,-2 1-5 16,1 0 0-16,1 2 0 0,11-2 0 0,-2 1 1 15,3 3-1-15,3-3 3 0,4 3-1 0,-3 1 0 0,4-2 1 0,2 2 0 16,-2-2 1-16,5 2 2 0,0-2 0 0,-1 2-1 16,1 3 0-16,3-3 1 0,0 0 0 0,-2 1-1 15,2 5 0-15,3 1-2 0,-5-3 1 0,-4-1 1 16,4 2 2-16,-1 2-1 0,-3-7 3 0,-2 5-3 16,-7-5 2-16,0 1 0 0,3-3-2 0,0 7-1 15,-9-2-5-15,1-1 1 16,5 4-2-16,-2-5-18 0,-5 1-9 0,-2-7-3 15,0 3-20-15,4-3-22 0,-2-3-20 0,-7 0-12 16,-1 0-30-16,-1 0 2 0,1 0-19 0</inkml:trace>
  <inkml:trace contextRef="#ctx0" brushRef="#br0" timeOffset="46999.13">22404 13658 1281 0,'-5'0'-52'0,"-1"0"-43"16,4 0-1-16,2 2 6 0,2-1 0 0,5 1-7 16,-5 0 12-16,0 1 80 0,1 0 9 0,1 0 10 0,3-1 79 0,-3-1-25 15,-7 1 6-15,2-1 6 0,9 1-30 0,-2-1-15 0,2-1-4 16,-5 0-5-16,3 0-13 0,-3 0 4 0,4-1 1 16,-1-2-2-16,-4 1 5 0,7-1 1 0,-1-2 3 15,4 2-4-15,-4-3 2 0,5 1-7 0,1 0-1 0,2-1 0 16,1 0-9-16,-4-2 1 0,1 2-10 0,-2-2 5 15,6-2-4-15,-3 3 0 0,3-1-1 0,-1 0 0 0,0 0 0 16,4 3 0-16,-1 1 2 0,-3 0-3 0,2 1 1 0,3 2-2 16,-3-1 0-16,0 2 4 0,-2 2-3 0,1-1 0 15,-1 2 3-15,-3 1-4 0,7-1 3 0,-9 1 1 16,2 1 0-16,2 0-1 0,-2 1 0 0,4 0 2 16,-9 1 1-16,8 1 1 0,-14-2 0 0,10 2 1 15,-7 0 0-15,1-1 2 16,-6 1 0-16,2 0-1 0,2 0-3 0,-8 1 4 15,6 1-3-15,-1-1 1 0,-4 1 1 16,-4 1-3-16,6 0 3 0,-3 1-2 0,3 3-1 0,0-1 2 16,0 1-3-16,-11 4 0 0,4-1-2 15,-4-1-1-15,2 3-2 0,-2-1 0 0,-3 3 3 0,-4 0-4 16,0 0 1-16,5-4-1 0,-3 0 1 0,2 4 4 16,-8-1-2-16,6-2 3 0,-4-3-2 0,4-1 2 0,0 1 0 0,1 1 1 15,-3-3-1-15,7-4 1 0,2-2-1 0,-2 1 2 16,1-1-1-16,1-3 0 0,3-2 2 0,-1-2-2 15,3 6 2-15,-1-6-2 0,0 1 0 0,4-2-1 16,-1 0 0-16,2 0 1 0,0 0-1 0,0 0 2 16,0 0 2-16,0 0-2 0,0 0 3 0,0 0-1 15,0 0 4-15,0 0-5 16,0 0 0-16,0 0 0 0,2 2-2 16,1-4 2-16,2 0-3 0,-2 1 1 0,5-1-1 0,-4 2 0 15,7 0 0-15,0-1-1 0,-1 1-1 0,2 1 2 16,4 2 0-16,-2-1-2 0,2 0 0 0,1 2 2 15,2 3-2-15,0-4 2 0,1 3 0 0,-4 2 1 16,3-2 2-16,-2 4-1 0,1 1 2 0,1-2-2 0,-2 4 0 16,-5-1 0-16,7-1 1 0,-3 0-2 0,1 2 1 0,4-2 1 0,-7 0 0 15,2 0 0-15,-2 0 1 0,5-2 1 0,-13 2-1 16,7 0 2-16,-2-1 1 0,0-1 0 0,-7-1 1 0,4 0-1 16,-3 0 2-16,1 0-4 0,1-2 1 15,0-1 0-15,-5 4-3 0,0-6-3 0,2 2 0 0,-1-2-1 16,-3 3-2-16,0 1-4 0,2-6-6 0,-2 4 0 15,0-5-6-15,-2 3-19 16,2-3-13-16,0 0-1 0,0 0-26 0,0 2-29 16,0-2-22-16,0 0-10 0,0 0-41 0,-4-7 3 15,4 3-29-15</inkml:trace>
  <inkml:trace contextRef="#ctx0" brushRef="#br0" timeOffset="49073.14">23517 14086 1046 0,'-1'-1'5'0,"2"1"-16"16,-1 0 0-16,-1 0 11 0,1-2-27 0,-2 2 4 0,2 0-1 15,0 2 40-15,0-1 5 0,0-1 0 0,0 0 42 16,0 0-14-16,0 0 2 0,0 0 1 15,0-6-18-15,0 6-11 16,0 0-5-16,0 0-3 0,0 0-12 0,0 0-1 16,0 0 5-16,0 0-7 0,0 0 1 0,0 0-4 0,0 0 0 15,0 0 4-15,0 0-6 0,0 0-2 0,0 5-8 16,0-2 2-16,0-2-4 0,-1 1-14 0,-4 3-2 0,5-2-4 16,-2 1-14-16,2 1-12 0,0-2-13 0,0 4-4 15,0-1-17-15,0 2-40 0,2 0 92 16,-2 1-44-16,5 0 89 0</inkml:trace>
  <inkml:trace contextRef="#ctx0" brushRef="#br0" timeOffset="49674.82">23635 13564 915 0,'-4'0'65'0,"2"0"-101"0,0 0-19 0,2 3 68 0,-6 0-125 0,5 0 36 16,-3 4 3-16,3 1-10 0,-1-1 45 0,2 3 42 15,0 1 15-15,-8 0 9 0,7-2 44 0,1 2-31 16,-2 2 3-16,2-2-1 0,-1 0-31 0,-6 0-3 15,7 0-5-15,0 0 1 0,0-2-2 0,2 2 10 16,4-3-1-16,-4-1-1 0,1 0 11 0,5 1-2 16,-5-3-1-16,2 0 4 15,1 1-5-15,-3-3-6 0,0 2 0 0,8 1-2 16,-4-3-4-16,-3 0-6 0,6 2 2 0,1 1-2 16,0-1-3-16,4 1 1 0,3 1 0 0,-6 1-3 15,9-2 3-15,-2 2 0 0,3 0 0 16,1 0 2-16,1-1 0 0,-5 4-2 0,1-3 2 0,1 5 0 15,1-2 0-15,0 0 3 0,-7 1-2 16,3 1-1-16,-1 1 2 0,-3-4 4 0,0 5-1 0,-1-7 0 0,-2 8 2 0,0-2 8 16,-3-3 0-16,0 2 3 0,-4-5 6 0,3 4-1 0,-4 1 9 15,-2-2 1-15,1 0 1 0,0-3-6 0,-2 3 3 16,-2-2 5-16,0 2-9 0,1-2-5 0,-5 1 4 0,1 1-6 16,2-3-1-16,-7 3-5 0,4-2 0 0,-4 1-4 15,-1 1-4-15,0-5-3 0,-1 2-5 16,-1-2 0-16,-2 0-7 0,0-1-10 0,1 0-6 0,-3 0 2 0,0-2-15 0,1-3-3 15,-1 3-3-15,1-3-1 0,2 0-4 0,0-3 4 16,-7-2-1-16,4-3 0 0,3 3 4 0,1-2-4 16,-4-6-1-16,-2 2-5 0,0-2-6 0,10-2-7 15,-7-1 0-15,5-1 0 0,0-4-10 0,-2 4-1 16,1 0 43-16,1-5-25 0,6 0 58 0</inkml:trace>
  <inkml:trace contextRef="#ctx0" brushRef="#br0" timeOffset="49953.52">23525 13705 707 0,'-6'-1'-127'0,"4"-1"166"0,1 2-4 0,-1 0-17 16,2-1 9-16,-1 1-7 0,1-2-13 0,0-1 22 15,0 3 5-15,0 0-3 0,0 0 24 0,0 0-6 16,0 0 0-16,0 0 8 0,0 0-11 0,1 0-16 15,1-2-6-15,1 2-2 0,2-1-16 0,-2-1 0 16,6 1-4-16,1-1-1 0,-3 1-1 0,4-3 3 16,-1 1 1-16,2-1-1 15,3-1 3-15,0 0 0 0,0 0 0 0,0-1 0 16,6 1 0-16,-4 1-2 0,5-3 1 0,-9 3-5 16,9-1-1-16,-5-1-13 0,-4 1-4 15,-1 0 0-15,1-3-16 0,2 5-14 0,-5-3-9 0,6 0-4 16,-9-2-19-16,0 2-28 0,5 1-15 0,-2-3 29 0,2 3 94 0,-2-3-76 15</inkml:trace>
  <inkml:trace contextRef="#ctx0" brushRef="#br0" timeOffset="61144.11">20176 13188 156 0,'2'-2'27'0,"-2"2"-10"16,1 0 0-16,-1-1 5 0,2-1-8 0,1 1-1 15,-3-2 7-15,0 1 12 0,2-1 1 0,-2 1 3 16,1-1 12-16,-1 0-11 0,0 1 0 0,2 1 0 16,3-2-11-16,1 1-2 0,-3-1-2 0,5-2-2 15,-3 1 0-15,6 0-6 0,-7-2 2 0,4 0-3 16,-5-2-4-16,5-2 3 0,-2 1-6 0,2 0 0 0,-6-2-1 0,9-2-2 16,-2-1-2-16,-7 0 4 0,4 0-5 0,0-4 1 15,-4-1 0-15,3-1-1 0,4-1 2 0,2-4-2 16,3 2 0-16,-1-6 1 0,0 1-3 0,-1-7 1 15,5 4-2-15,5-2 3 0,-7 5-2 0,-1-7 1 16,-2 2 1-16,10 3 0 0,-3-1 0 0,3 6-1 0,-3-5 1 16,-3 0 0-16,4 0-1 0,-2 2 0 0,-1 1-1 0,-1 3 2 15,3-1 0-15,-4 0 0 0,3 0-2 0,0-2 1 16,-3 2 0-16,5-2 1 0,-4 0 2 0,0 1-4 16,1 0 2-16,0 0 0 0,-3 4 0 0,-1 1 0 0,1 2 0 15,0-3 1-15,0 7-2 0,-1-3 0 0,-2-1 1 0,2 2 0 16,-2-2 2-16,1 2-2 0,-9-3 0 0,8 2-2 15,-9-1-1 1,-1 4-2-16,6 0-5 0,-4 1-11 0,2 3-7 16,2 2-3-16,4 4-17 0,-15-4-47 0,8 1 73 0,3 6-32 15,1-2 54-15</inkml:trace>
  <inkml:trace contextRef="#ctx0" brushRef="#br0" timeOffset="61892.76">21531 10964 1085 0,'-7'-3'-56'0,"4"3"-16"0,3 0 1 0,0 0 25 15,0-2-1-15,-1 2 0 0,-1 0 27 0,2 0 27 16,0 2 8-16,-3-1 6 0,0 1 27 0,-2 3-21 16,2-1 3-16,-3 3-2 0,1 0-21 0,2 1 0 0,-5 3-5 15,3 0-1-15,-3 2-1 0,2 0-1 0,-3 1 0 0,-3 0 1 16,3 0-1-16,1 5 1 0,-1 1-1 0,-4 1-1 16,2-4 1-16,2 8 1 0,-1-1 0 0,1 1-1 15,-2 0 1-15,1 3-2 0,3 1 0 0,-3 1 3 16,1 3-2-16,2-3-1 0,-1 3 1 0,2-2-1 15,-2 2 2-15,0-1-2 16,2-1 1-16,0-1-1 0,0 0 1 0,-1 1-1 0,3-2 1 16,2 0-1-16,-1 1 0 0,3-1 2 0,0 1-2 15,1-4 2-15,3-1 0 0,3-3-1 0,-2 0-1 16,5-3 2-16,-4 0-3 0,3 0 0 0,4-6 3 16,-4-2-1-16,1 1 1 0,-1 1 0 0,2-4 0 0,0-4 0 15,0-7-1-15,0 4 3 0,2-2-3 0,-1 0 1 16,3-5 1-16,-3 2-2 0,1-3 1 0,4 1 1 0,-4 0-2 0,1-10 0 31,8 7-1-31,-8-3 0 0,0-3 0 0,-1-5 4 0,2 3-1 0,-5-1-1 16,2 1 0-16,-2 5 2 0,-7-5 2 0,8 2 1 15,-9 3-1-15,2 3 1 0,-5-3 1 0,4 5 3 16,-3 0 0-16,0 1 1 0,-3-1 0 0,-2 3 3 16,0-1 1-16,1 4-3 0,2 0-1 15,-7 2 0-15,5 4-1 0,-8 1-3 0,1 2 2 0,0 4-4 16,-3-1 2-16,-2 5 2 0,2 2 1 0,-7 2-2 15,-2-4 5-15,4 5 0 0,-3-1-11 0,1-1 5 16,-1 2-5-16,-1-3-2 0,2 4-6 0,3-5-1 16,3 1-18-16,1-4-48 0,0-4-11 0,6-1 0 15,-1-4-58-15,6-1 3 0,3-7-31 0</inkml:trace>
  <inkml:trace contextRef="#ctx0" brushRef="#br0" timeOffset="62516.48">21729 11033 1136 0,'-19'-5'48'0,"5"1"-65"0,1 0-2 16,-1 0-74-16,5 2-34 0,1 1 7 0,6 1-80 0,1 0 108 0,1 1 3 16,-2 1-7-16,2 1 118 0,0-2 8 0,-2 1 24 15,-1 0 5-15,-3-1 8 0,3 1-26 0,-3-2-6 16,9 1-1-16,-6-1-28 0,6 2 3 0,0 0-5 0,6-1 1 16,-4-1 4-16,4 0 11 0,-2 0 3 0,-1 0-5 15,7-1 14-15,-10-3-8 0,9 0 4 0,-5-1 0 16,4-1-8-16,3-2-8 0,2-2-2 0,1 2 2 0,-3-1-9 15,13 0-2 1,-5-1-1-16,0 1-3 0,3-1-1 0,-8 2 0 0,7 1-4 0,-4 2 2 16,1-1-2-16,-4 1 0 0,2 0 1 0,-5 4 0 15,2-3 0-15,-4 4 2 0,1-1-1 0,0 1 2 16,-2 1 1-16,0-1 2 0,-4 2 1 0,3 3-1 16,1-1 1-16,-3 3-2 0,-2-3 2 0,2 3 0 15,-3-1-3-15,4 2 2 0,-6 1-2 0,3-1 0 16,-2 2 2-16,-3-1 4 0,1 0-4 0,-1 2 2 15,1-1 3-15,1-1 2 0,-6 2 2 0,3 0-1 16,0 0 2-16,-3 0 0 0,0 4 0 0,-1-1 3 16,0 3-1-16,1 2-2 0,-5 1 0 0,3 1-1 15,-6 4 0-15,5 0 1 0,-2 0 0 0,-5 0 1 16,2 5 1-16,0 2-2 0,2-1 2 0,-2 2-1 0,0-1-1 0,0-1-1 16,-2 5 2-16,1 2-3 0,-1-6 0 0,0-1 1 15,1 0 1-15,-1 1-2 0,-1-1 0 0,-2-1-1 16,-2 0-4-16,3-5 3 0,-2 4-4 0,4-6-2 15,1-1-6-15,-4 0 0 0,8-3-6 0,4-5-8 16,-3-4-4-16,1 4-2 0,3-9-11 0,-3 4-20 0,4-6-16 16,2-4-2-1,-2-2-29-15,2-1 1 0,4-3-20 0</inkml:trace>
  <inkml:trace contextRef="#ctx0" brushRef="#br0" timeOffset="62832.91">22333 11462 948 0,'-8'-1'90'0,"3"1"-90"0,0-2 14 0,2-1 40 15,0 3-10-15,2 0-87 0,-6 0 18 0,7 0 16 0,0 0-11 16,2 0 30-16,-2 0 13 0,0 0 3 0,0 3 3 0,1 0 12 0,10-3-14 15,-4 7-2-15,-7-1 1 0,3 0-16 0,-3 4-6 16,5 2 1-16,-2-1-4 0,-6 2-2 0,0 3-9 16,-1-4-4-16,4 2-4 0,-1 2-8 0,4-5-6 15,-8 0-5-15,-1-3-1 0,7 1-10 0,-4-2 4 16,3-4 1-16,-3-1 3 0,2-2 1 0,-3-2 6 16,11-3-6-16,-3-3 1 15,-4-3 1-15,7-4-20 0,-4-6-8 0,5-4-2 16,-2 0-27-16,5-7 0 0,-8-4-13 0</inkml:trace>
  <inkml:trace contextRef="#ctx0" brushRef="#br0" timeOffset="63302.94">22657 10722 1280 0,'0'-2'11'0,"-2"5"-58"0,2 0 17 0,-1-3-6 16,1 0 12-16,0 5-46 0,-3-5 4 0,3 0 15 0,0 2 68 16,0-2-27-1,0 0 46-15,0 1-11 0,0 1 5 0,-4 6 1 16,4 0-14-16,2-2-8 0,0 2-5 0,2 1 3 16,-2 1-9-16,3 1 1 0,2-4-4 0,-2 3 4 15,3-4 0-15,-3 2 3 0,4 0 2 0,1 0-3 16,-4-2 5-16,3 2-2 0,2-2 1 0,-1 2 0 15,-1 2-2-15,1-4 1 0,2 0-4 0,1 5 0 16,-2-1 0-16,3-1 2 0,0 0-2 0,0 2-1 0,-1 2 0 0,-2 0-1 0,5 1 2 16,-2 1 0-16,2-2 1 0,-9 3 0 0,6 0 4 15,-2 1-3-15,3-1 3 0,-4-1 4 0,-4 3-2 0,2-3 1 16,0 4 1-16,-5 0 0 0,-3-2 0 16,-3-2 2-16,-1-1-2 0,8 5 2 0,-8-4 2 15,-3 1 1-15,-3 0 4 0,10-1 0 0,-11-2 0 0,6 3-1 16,-4 1 2-1,-5-1 0-15,-2-2 1 0,2 3 0 0,-5-4 1 0,0 3-7 16,0-4 4-16,2 2-2 0,-5-3-4 0,6-3-9 16,-4 3-2-16,2-3-5 0,3-5-6 0,-4 2-10 15,3 0-7-15,2-2-2 0,-2 0-11 0,1-6-20 16,-1-2-14-16,3-3-2 0,-1-1-28 0,0-9-27 16,3 0-9-16,1-8-3 0,4-5-32 0,3-7 1 15,3-4-5-15</inkml:trace>
  <inkml:trace contextRef="#ctx0" brushRef="#br0" timeOffset="68545.16">19947 14657 360 0,'-2'-6'-31'0,"0"7"23"16,2-1-17-16,0-1-32 16,0 1 27-16,0-2-10 0,2-1-25 0,0 0 30 15,1-3-3-15,1 4 8 0,-2-3 30 0,0 5 25 16,-2 0 2-16,0 0-1 0,0 0 25 0,0 0-9 16,1-3 2-16,-1 0 8 0,0 2-14 0,-1-6-11 15,1 6-3-15,0 1-3 0,-2 0-12 0,2 0 1 16,0 0-3-16,-3 0 0 0,3 0-2 0,0 1 3 15,0-1 0-15,-3 0 0 0,-4 3 0 0,4-3 3 0,-1 2-1 0,0 0 6 16,3 1-1-16,-1-2 1 0,-2 1 0 0,0-1-1 16,3-1 1-16,1 5-5 0,0-5 1 0,0 0-2 15,-2 0-4-15,1 0 0 0,-7 8-1 0,8-8-1 16,0 0 0-16,-2 3 0 0,1 0-1 0,1 5 6 16,0-2-2-16,0-1 4 0,0-5 2 0,-2 10-3 15,2-3 7-15,0 0-1 16,0 1-1-16,0-5-1 0,-1 0-1 0,-3 0 0 15,4-1-2-15,0 5 0 0,-1-5 0 0,-1 4-4 16,1-3 2-16,-1 1 3 0,2 0-4 0,-1 3 4 16,-1-3 0-16,-1 1-1 0,1 0 4 0,-1 1-1 0,3 0-4 15,0 1 3-15,-1-3-4 0,-1 1 0 0,0 3 0 16,1-2-4-16,-2 2 0 0,0-2-1 0,3 1 2 0,0 2 0 16,1 2-2-16,-1-1 1 0,2-1 0 0,2 2 1 0,-2 0 0 15,1 0-1-15,0 0 1 0,-1 0 0 0,3 2 0 16,-2-2 1-16,0 0 0 0,2 0 0 0,-2 1 2 0,0-1 1 15,3 0-3-15,-3 2 2 0,-1-1-1 0,3 1-3 16,2 0 1-16,-2 1-1 0,3-2-3 0,0 3-1 16,-3-4 1-16,4 1-2 0,-3-2 0 0,4-1 2 15,-6 0-2-15,4-1 0 0,2 0 0 0,-4 0 2 0,4 1-1 0,-4-1 3 16,2 0 0-16,1-2 0 0,-4 1 3 0,4 4 0 16,-4-6 0-16,3 1-2 0,-2-1 1 0,2-1 1 15,-2 6-2-15,1-6 0 0,-1 4-3 0,2-1 2 16,1 4-1-16,2 1-2 0,-5 1-1 0,5-4 2 15,1 2-1-15,-5 2-1 0,3-1 0 0,4-4-2 16,-5 2 1-16,2-6 0 16,0 4-1-16,-3 0 0 0,2-2 1 0,1 5 1 15,1-4 0-15,-7 5 0 0,6-2 1 0,-2-4-1 16,1 3 1-16,4-1-1 0,0 0 0 0,-7-2 3 16,4 2-1-16,3-3-3 0,-6 0 2 0,4 3 3 15,2-1-2-15,-4 0 1 0,-2-1-1 0,-2 0 2 16,0 1 4-16,2-3-5 0,5 6 2 0,-1-5-5 15,-5 2 2-15,-1-2 3 0,3 0-5 0,4 3 0 0,-4 0 0 0,2-4 0 16,-3 4 1-16,-5-3 2 0,8 1-3 0,-3 0 2 16,0 2-2-16,1-3 2 0,-4 3-2 15,3-2 0-15,1 0 0 0,-1 2 0 0,0-3 1 0,2 1-1 16,-4 1 0-16,5-1 0 0,-2-1 2 0,-2-1 0 16,2 3-1-16,1-1-1 0,-4-3 1 0,2 2 0 0,-2 0-1 0,2-2 2 15,-2 1-2 1,2 1 0-16,1 0 1 0,-2 0-1 0,2 1 0 15,-1-1 1-15,-3-2-1 0,6 1 0 0,-3 3-1 16,1-4 0-16,-1 0 1 0,-3 2 0 0,4-2 0 16,-3 2 2-16,4 1 0 0,-1-1 0 0,-4-2 1 15,1 0-2-15,1 2 1 0,-3-2 1 0,1 1-1 0,-2-2 1 16,0 0 0-16,2 2 1 0,-2 0 2 0,0-1 0 16,-1 0 2-16,4 0 3 0,-6-1-3 0,2 2 1 0,-2-2 3 0,0-2 0 15,0 0 0-15,0 0-2 0,0 0 1 0,0 1-4 16,0 1 1-16,-3 0 1 0,4-1-4 0,-1-1 1 15,2 2-3-15,-2-2 1 0,0 0-1 0,0 0 0 16,0 0-2-16,0 0 3 0,0 0-3 0,0 0-13 16,0 0-4-16,0 0-4 0,0 0-14 0,0 0-37 15,0-2-7-15,0-6-4 0,3 0-37 0,3-3-14 0,-3-3-23 0,7-8 22 16,-4-3 134-16,2-2-92 0</inkml:trace>
  <inkml:trace contextRef="#ctx0" brushRef="#br0" timeOffset="69894.77">21605 14267 1 0,'1'0'0'0,"-2"0"0"0,1 0 0 0,1 0 0 16</inkml:trace>
  <inkml:trace contextRef="#ctx0" brushRef="#br0" timeOffset="71250.92">21587 14269 11 0,'0'1'37'0,"0"-1"-7"15,0 2 1-15,0-2-16 0,-1 0 0 0,-3 0 1 16,4 0-19-16,-4 0-1 0,4 0-1 0,0 0-1 15,0 0 1-15,0 0 2 0,0 0 2 16,0 0-1-16,0 0 3 0,0-3 1 0,-7-1 0 0,6 3 0 16,-1-4-1-16,-1 5 0 0,-3-1-1 0,3-3 2 15,-4 1-1-15,11 0-1 16,-4 2-1-16,-7-3 1 0,6 3-1 0,1-2-3 16,0 0-6-16,0 1 1 0,-2-1-6 0,-1 1-3 15,3-2 5-15,0 2-6 0,2-1 1 0,-2 0 7 16,1 0 0-16,-1 1 4 0,0-1 7 0,-1 0 0 15,-1 3 0-15,2-5 0 0,0 3 0 0,-3-1 8 16,-2 2 3-16,5-1-3 0,0-1 10 0,0 3 0 16,0 0 1-16,-8-3 5 0,5 3-2 0,0 0-7 0,3 0-4 0,-6 0 3 15,1 0-10-15,3-2 0 0,-2 2-3 16,-1 0-2-16,3-3-2 0,1 3 1 0,-1 0 1 0,-1 0 0 16,0-1 0-16,-2 2 0 0,5-2 2 0,-1-1 3 15,-2 2 2-15,-2-2 9 0,5 1 1 0,-2 1 0 16,2 0 11-16,0-2-2 0,0 2 0 0,0 0 2 0,0 0-2 15,-1 0 0-15,1 0 0 0,0 0-3 0,0 0 2 0,-2 0-2 0,1 0 4 16,1 0-5-16,-2 0 1 0,-1 0-7 0,3 0 0 16,0-1 2-16,0 1-6 0,-2 0-1 0,1 0-4 0,1 0 3 15,-2-3-1-15,2 3 2 0,0 0 1 16,0 0 0-16,0 0 3 0,0 0 2 0,0 0 3 0,0 0-1 16,0 0 4-16,0 0 3 0,0 0-1 0,-1 0 2 15,1 0 4-15,0 0-6 16,0-2 3-16,0 2-1 0,-2 0-1 0,0 0 2 15,-1 0-3-15,2 0-2 0,-1 0 3 0,0-2-4 16,2 2-2-16,-1 0-1 0,-1 0-6 0,1 0-2 16,-2 0-4-16,1 0 4 0,0-1-6 0,1 1-1 15,-1 0-1-15,2 0 1 0,-1 0-1 0,-1 0 0 16,-1 0 2-16,1 0-2 0,1 0 3 0,-1 0 1 16,1 0 4-16,1 0-4 0,0 0 5 0,-2 0-1 0,1 0-1 0,-3 0 4 15,3 0-1-15,1 0-2 0,-2 0-1 0,1 0-1 16,-1 0 0-16,2 0-1 0,0 0 0 0,0 0-3 15,0 0 0-15,0 0 0 0,0 0-2 0,0 0 3 16,0 0-3-16,0 0-2 0,-1 1 0 0,1 1 3 16,0-2-4-16,-4 2 1 0,4 2 0 0,0-1-1 15,0-1 1-15,0 1 0 16,0 2 0-16,0 0 1 0,2-1-1 0,-2 1 1 16,0 3-1-16,2-3 0 0,-2 2 1 0,1 0-1 15,-1 1 1-15,0 1 1 0,0 0-1 0,0 1-1 16,0-2 1-16,0 4-1 0,0-1 0 0,0 0 2 15,0 0-1-15,0 2 0 0,0 0 1 0,0 1-1 0,0-2 3 16,0 2 0-16,0-1-1 0,0 1 3 0,0 0-3 16,0-1 2-16,0 1 1 0,-1 2-1 0,1 1-2 0,0-4 1 15,-2 1-2-15,2 3-1 0,0-1 2 0,0 0 0 0,0-2 0 16,0 0-1-16,0 2 2 0,0 1-2 0,0 0 1 0,0-4 0 16,0-1 0-16,2 6 0 0,-2-6 1 15,1 1-4-15,-1-4 1 0,0 5 2 0,2-4-3 0,-2 4 3 16,0 0-1-16,0-3-2 0,1 2 4 0,-1 3 0 15,2-2-3 1,-2 0 2-16,0 2-1 0,1-4 2 0,-1 4-2 0,0-2-2 16,0 2 3-16,0-2-1 0,0 0 4 0,0 0-4 15,0 0 0-15,-1 2 2 0,1-3 1 0,-2 2 0 16,2 1 1-16,0 0-1 0,0-2 2 0,0 2-1 16,-1 0-1-16,1-2-5 0,0 1 3 0,-2-4 3 15,2 4-3-15,-1-3 0 0,-1 2-2 0,0-3 2 16,-1 0 2-16,0 5 4 0,2-3-2 0,1 2-3 0,-4 1 4 0,3-2-1 15,-4 0-2-15,2 1 4 0,1 2-3 0,-1-5 1 16,-1 4 0-16,0-3 0 0,1-5 1 0,-3 4-4 16,3 1 3-16,1-1-2 0,-4-4-1 0,1 2 1 15,4 1-2-15,-6 0-1 0,4 0 1 0,0-3 1 16,-3-1-2-16,3 3 0 0,0 1-1 0,-1-3 1 16,-2-2 1-16,3 2 0 0,-2 0-1 0,-1-2-2 0,3 4 3 15,-5-4-1-15,5 2-2 0,-2-2 4 0,-3 2-4 0,0-2 4 16,4 2 1-16,-4-2-5 0,0 2 6 15,0 0-3-15,-1-2-2 0,2 2-1 0,-2 2 0 0,4-3-1 16,-6 1 0-16,0 2-2 0,5-1-2 0,-4-1 5 16,-2 0-3-16,2 3 2 0,7-3 1 0,-5 1-6 15,4-1 6-15,-4 2-1 16,-2-1 0-16,2-1-1 0,1 1-1 0,0-4 1 16,-5 3 0-16,5-3 2 0,1 2 0 0,-3 1 0 0,9-1 3 15,-3 2-3-15,-1-4 1 0,-3-1 0 0,3 1 1 16,-8 2-1-16,12-1 1 0,-3 0-1 0,-5-1-3 0,-3-4 3 15,8 4-1-15,-1 1 2 0,0-2-3 0,1 0 0 16,1 3 1-16,-7-6 1 0,7 4 1 16,2 3-2-16,-5-2 1 0,-4-3-1 0,6 3 0 0,-2 1 0 0,0-3 0 0,5 4-4 15,-11-5 0-15,5-1-2 0,0 0-1 16,3-1-6-16,-7-1-2 0,7 0 2 0,-3 0-6 0,1 2 0 16,5-2-3-16,0 3-1 0,0-3 0 0,2 6 2 15,-1-3 2-15,-1-3-2 0,-3 0 3 0,1-1-1 16,1-2-4-16,-4-1-3 0,4 3-4 0,1 1-29 15,-4-2-9-15,4 1-3 16,4 1-35-16,2-3-27 0,0 1-7 0,4-3 15 16,-6-3 125-16,6-3-94 0</inkml:trace>
</inkml:ink>
</file>

<file path=ppt/ink/ink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01:56.738"/>
    </inkml:context>
    <inkml:brush xml:id="br0">
      <inkml:brushProperty name="width" value="0.05292" units="cm"/>
      <inkml:brushProperty name="height" value="0.05292" units="cm"/>
      <inkml:brushProperty name="color" value="#FF0000"/>
    </inkml:brush>
  </inkml:definitions>
  <inkml:trace contextRef="#ctx0" brushRef="#br0">19958 4301 60 0,'-8'0'-7'16,"5"0"7"-16,1 0-31 0,0 0 13 15,-1 0 18-15,-1 0 0 0,2 0 0 0,0-2-3 0,2 2 3 16,-3-1 0-16,-1 1 0 0,0-2 0 0,1 1 0 15,-3-1 0-15,0-1 0 0,3 1 4 0,-7-1 1 16,4-2 2-16,0 2 10 0,-4-1-3 0,4 0 0 16,-4 0 10-16,2-1-7 0,1 0 0 0,-4-1-2 15,1 1-7-15,5 2-1 0,-2-2-2 0,2 1 0 16,-3-1-2-16,0-3 3 0,2 3 0 0,3 2 2 0,-4 0 2 0,1-2 3 16,-5 1 3-16,3 1 0 0,-1-2 3 0,4 3-4 15,-6-1 0-15,6 0 3 0,-6 0-6 0,8 0 0 16,-6-2 2-16,2 3-3 0,-2-1 2 0,1 0 3 15,-1-2-1-15,-9 2 0 0,7-2 4 0,-4 2 1 16,4 2-3-16,-7 1 0 0,4-2-1 0,-9 2-2 16,7 0 0-16,-5 3 2 0,1 0-4 0,-5 1 2 0,1 0 0 0,1-4-1 15,-6 5 2-15,-1-3-4 0,-1 2 0 0,-4 0 0 16,-2 0-3-16,-1 3 0 0,-3-3-1 0,0 4-1 16,-5 2 2-16,6-3-6 0,-1 3 1 0,-2-2 1 15,-1-2-4-15,3 3-1 0,2-1-2 0,-2-1-3 16,5-1-1-16,-3 2 0 0,1-4 0 0,0 3 2 15,0-3-1-15,-1 3 1 16,0-1 2-16,-1-1-2 0,-4 1 2 0,6 0 2 16,-4 1 0-16,3 4-1 0,4-2 1 0,-1 2-1 0,1 0-2 15,2 3 4-15,5 2-3 0,-7 1 2 0,9 4 0 16,-3 4-2-16,-1-3 1 0,2 5-2 0,3 6 4 16,-2 0-2-16,5 3-2 0,-3 5 4 0,-3-2-3 15,4 2 3-15,2 5 0 0,-2-1 3 0,-2 1-3 0,1 3 2 16,-1-2-2-16,1-2 1 0,11 4-1 0,-11 2 1 0,0-1-2 0,3 0 1 15,4-1 2-15,3-2 0 0,-7 4 1 0,-4-1 3 16,4-1-1-16,7-5 3 0,-1 1 1 0,-4-1 3 16,4 0-4-16,-1 2 2 0,1-5 1 0,3 3-1 15,-1-2-3-15,0 1 4 0,6-1-4 0,-1 1-4 16,-1 1 4-16,5-5-4 0,-1 7-1 0,3-5 0 16,1 3 2-16,-1-3-4 15,3 4 0-15,0 1 0 0,0-2-1 0,3 1 1 16,1 1-2-16,-1-7 2 0,3 4-2 0,0 2 2 15,4-5 2-15,1 4-3 0,-2-3 0 0,5-3-1 16,1-1-3-16,3 6 1 0,3-9 1 0,2-1-2 16,3 5 3-16,0-6-1 0,1-3-1 15,-2 1 2-15,0 2-2 0,5-5 4 0,5-2 0 0,-4 1-1 16,2-5 2-16,-3 4-1 0,3-3 2 0,5-5 0 0,1 1-2 0,-7 2 2 16,1-1-2-16,1-3 2 0,0-1 2 0,0 1 0 15,2-3-1-15,-4 1 0 0,7-5 0 0,-4 2-1 16,2 2-1-16,4 0 3 0,0-2-2 0,5 1-1 15,-4-1 0-15,7 2 1 0,-3-2 1 0,4 0 0 16,-4-2 1-16,1 1-3 0,-2-4 3 0,1-1 0 0,-2 1 2 16,0-4-4-1,0-1 1-15,3 1-2 0,-3-4 1 0,4-3 2 16,-1-1-3-16,2 1 3 0,-5-3 0 0,4-3-1 0,-7 2 4 16,2-7 0-16,1 1 0 0,-8-6-2 0,2 4 0 0,1-2 0 15,-1 3 1-15,-7-4-2 0,7 1 0 16,0 0-3-16,-7 3 3 0,5-1-1 0,-3 1-2 15,0-4 4-15,1-1-4 0,3 4 2 0,-7-3 0 0,2 4 1 16,-4-1-2-16,2-1 5 0,1-1-1 0,-2 4-1 0,-4-3 2 16,-2 1-2-16,-2 0 2 0,1-2-2 0,1 0-1 0,-5-1 0 15,4-2-1-15,-2-4 3 0,-3 0 2 0,1 0-2 16,-4-2 5-16,-3 0 6 0,3-5 0 0,-4-2-2 16,-3 1 6-16,-3-3-5 0,-1-2-1 0,1 1 1 15,1-3-8-15,5-4-5 16,-10 4 1-16,7-2 0 0,-2-2-4 0,3-2 2 0,1 1 1 0,-5-4 0 0,2 4 3 0,0 1-1 15,2-3-2-15,-5 1 4 0,8 2-3 0,-6 0 2 16,1 1-1-16,8 4-2 0,-6-3 1 0,2 1-1 16,-1 1 2-16,2 3 0 0,-9-1-1 0,10-1-3 15,-1 1 1-15,-9 1 1 0,6-1-2 0,-4 3 2 16,-4-5-3-16,4 5 0 0,2-2 1 0,-8 2 2 16,4 1 2-16,-1 1-4 15,-1 0 2-15,-3-2 0 0,5 5 2 0,-8-4 1 16,6 4 0-16,-4-4 0 0,0 2 1 0,-4 0 0 15,5 0 2-15,-4 0 3 0,4 5-2 16,3-1-1-16,-9 1 3 0,3-2-6 0,-5 3 0 0,9-1 2 16,-7 1-7-16,4 2 0 0,-8-3-1 0,4 3 1 15,-2 3 0-15,1-3-1 0,1-2 0 16,-10 3 0-16,3-1 0 0,-1-2 1 0,-3 1 0 0,4-1-1 0,-6 0 2 0,5 0-1 16,-4 2 0-16,4 0 0 0,-4 0-1 0,-1 0 1 15,3-2-3-15,-4 3 3 0,1-1-1 0,-3-3-1 16,4 4 0-16,-4-1-1 0,0 2-2 0,-3-4-4 0,-2 3 3 15,0 1-4-15,-5-1-2 0,2 2 1 0,0 2-5 16,-5 1-2-16,1-2 0 0,0 4-16 0,6 4-4 0,-7-1 0 31,5 3-18-31,2 2-20 0,-4-2-12 0,8 6-16 0,-1 3-23 16,3 1 1-16,0-1-21 0</inkml:trace>
  <inkml:trace contextRef="#ctx0" brushRef="#br0" timeOffset="1851.68">19454 11326 1316 0,'-9'1'-3'0,"-1"1"-21"15,7-5-1-15,-6-2-29 0,6-3-10 0,-1-1 2 16,0-4-31-16,4-1 41 0,0 4-2 0,0-2-4 15,-2-2 44-15,1 3 16 0,-1 3 17 0,2 0-4 0,-2 3 20 16,-1-4 13-16,-5 3-5 0,5 1 2 0,-6-1 1 0,4 1-11 16,-3 0 11-16,-3 0-26 0,0-1 0 0,3 4-5 15,-3-2-2-15,0-1-1 0,-1 2-4 0,1-2 2 16,0 0-2-16,-2-2 0 0,1 0 2 0,-3 1-2 0,3-3 3 16,-1 2 1-16,-1-1-2 0,0 4-3 0,1-4 4 15,1 2-6-15,-1-1 0 0,4 1 0 0,-9 1-3 0,1-1 1 31,0-2-2-31,6-1 2 0,-6 1-3 0,-7-2 1 0,7-1 0 16,-5 0 0-16,3 2 3 0,1-2 1 0,0 0 1 0,-8 0-4 16,6-2 4-16,3 4-1 0,-7-2 0 15,-1 0 1-15,3 0-3 0,-3-3-1 0,4 4 4 0,-7-4 0 16,0 5-4-16,1-4 3 0,-3 2-1 0,3 0 4 16,1-2-1-16,-8 4-2 0,6 0 4 0,3-1-2 15,0 4 2-15,0 1-2 0,3 4-1 0,-7-6-1 0,4 4-3 0,6 2 4 16,-3-1-5-16,-3 0-3 0,0 2-2 0,-2-1 1 15,0 1-4-15,4 5 1 0,-2-4-1 0,0-1-5 16,-2 6 4-16,2-1-1 0,-1 0 2 0,0 1-1 16,1 2-1-16,-1-2 1 0,1 8 0 0,0 4 3 15,-2-1-2-15,2-3 5 0,-2 5-4 0,-1 3 3 16,4 2 1-16,-2 1 0 0,-3 0-1 0,4 0 3 0,3 0-3 0,-4 5-2 16,2-1 2-16,3 0-4 0,1 3 1 0,-2-2 1 15,6 1 0-15,-7-1-1 0,-1 3 1 0,5 2 1 16,-3-1 0-16,5-1 1 0,-5 2 0 0,1 1 1 15,3 0 1-15,-3 5-1 0,4-3 1 0,-5 0 1 16,6-2 1-16,-4 3-1 0,2-3 0 0,1 1-4 16,-2-6 0-16,5 1 3 15,0 2-4-15,0-2-2 0,1-3 0 0,-1 1-7 16,1 5 1-16,-1-4 2 0,3 6-3 0,0-1 1 16,-1-3 1-16,-1 6 1 0,0 0 3 0,4-2-2 15,4-1 2-15,-1 2 0 0,1-2 2 0,5 0-2 16,0 3 1-16,2-1-1 0,6 1 3 0,-2 1-4 0,3-1 2 0,4-3-1 15,1 3 0-15,3-4 3 0,5 1-2 16,2 0 4-16,-5-1-3 0,6-4 2 0,0-1 4 0,2 3-1 0,-2-4 1 16,5-1-2-16,-5-1 2 0,4 1-1 0,-1-3 2 15,5-1-2-15,-2 3 1 0,5-4 0 0,-2 2-3 0,2 1 3 16,-3 0-2-16,4 1 2 0,-2-3 0 0,-3 1 0 16,2-3 1-16,-4 6 2 0,5-3 1 0,-7-1 1 15,8 3-1-15,-4-2 5 0,1 3-1 0,-3 2 0 16,4-2 2-16,-2 1-1 15,4-1 1-15,2 2 2 0,-2-3-3 0,1 2 0 16,3-2 2-16,7-3-2 0,-1 1 2 0,1-2-4 16,2-2 0-16,-1-2 1 0,-1-2-3 0,9-4-2 15,-9-2 0-15,0 1-2 0,-6-2-1 0,3-2 4 16,-2-4 3-16,-4 3 1 0,1-4 4 0,1 1 3 16,1 0 2-16,-4-3-2 0,4-1 4 0,0 0-1 15,-6 0-2-15,4-1-2 0,-6 1-2 0,6-2 0 0,-10-1-2 0,2 0 3 16,-4-2-2-16,1 3-1 0,-3-4-2 0,2 1 4 15,-2-2-4-15,-1 0 0 0,3 4-1 0,-5-6-2 16,3 2 0-16,2-4-2 0,-2 2 0 0,-3-2-1 16,3-2-1-16,-5-2 1 0,1-3-2 0,7 1 0 15,-4-2 0-15,-4-1-1 0,7-2 0 0,-7-3 2 16,6-2 0-16,0 3-1 0,0-3 1 0,-4 2 0 0,-2 0 0 0,0-2-1 16,-4 1 3-16,6 2-5 0,-5-3 2 0,2-3 0 15,-1 2 2-15,-3 0-3 0,4-4 2 0,-3 2-1 16,0-1 0-16,-2 0 0 0,5 1-1 0,-5 1 2 15,-1 1-1-15,-2-2 1 0,4 0 1 0,-4 2 1 16,0 0-1-16,-1-1 3 0,1-1-3 0,0-1 0 0,0 3-2 16,-2-1 3-1,-9 4-3-15,3-5 2 0,-3 0-1 0,3 1 1 16,-1 2 1-16,-4-3-1 0,1 2 5 0,-1-2-3 0,2-2 1 16,0 2 2-16,0 4-2 0,-3-4 1 0,-3 1 1 15,4 1-1-15,1 0-1 0,-1-1 1 0,-1 1-1 0,-3-2-1 16,1 4 1-16,-3-3 0 0,3-1 0 0,-2 0-3 15,-6 2 2-15,4 0-1 0,-6 0-2 0,3-4 0 16,-2 2 2-16,1 3-3 0,0 2 0 0,-1-5 1 0,2 0-1 0,-1 1 1 16,1-3 0-16,1 2 0 0,-2 0-1 0,4-1 0 15,-4 1 0-15,2-1 0 0,2 2 1 0,-4 1 0 16,2 1 1-16,1 2-1 0,3 3 1 0,-4-3 0 16,-2 0 1-16,0 0 1 0,1 2-2 15,-1 5-1-15,2-1 2 0,0-2 0 0,-4 1-1 0,-1 4 3 16,2-3-1-16,4 2-4 15,-7 3 1-15,-5-4 1 0,6 0-2 0,-4-3 0 16,6 1 0-16,-1-1-5 0,1 2 3 0,-9 2 0 16,7-5 3-16,6 2-4 0,-7 1 2 0,-3 0-2 15,6 3 1-15,-2-1 2 0,-9 0-3 0,4-1 1 16,7 1 0-16,-10 0-2 0,7-1 1 0,-3 3 2 16,1-3-3-16,-3 1 2 0,6 3-2 0,-4 0 1 15,1-2-1-15,-2 3 0 0,4 2-2 0,-2-1-10 0,2 4 0 0,0-2 0 16,-2 4-12-16,4 0 0 0,1 4-7 0,0-2-1 15,0 0-5-15,-5-2-9 0,3 3-6 0,4 3 2 16,-1 0-14-16,-7-6-44 0,6 6-36 0,-5 0 48 0,3 1 101 16,3 7-82-16</inkml:trace>
</inkml:ink>
</file>

<file path=ppt/ink/ink20.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49:51.133"/>
    </inkml:context>
    <inkml:brush xml:id="br0">
      <inkml:brushProperty name="width" value="0.05292" units="cm"/>
      <inkml:brushProperty name="height" value="0.05292" units="cm"/>
      <inkml:brushProperty name="color" value="#FF0000"/>
    </inkml:brush>
  </inkml:definitions>
  <inkml:trace contextRef="#ctx0" brushRef="#br0">22327 6435 785 0,'-13'0'-270'0,"11"0"344"16,5 2-48-16,-1 1-57 0,3 2 99 0,-4 3-120 16,1-2 9-16,6 5-8 0,-3 0 58 15,-1-2-7-15,14 4 13 0,-14 1 14 0,1-1 4 16,6-2-4-16,2 0 17 0,-9 1-1 0,4-2 3 16,-3 2 2-16,0-5-3 0,2-1-6 0,1 0-6 0,2-1-1 15,-6 6-10-15,9-3-5 0,-3 6-6 0,4-3 4 16,-5 5-10-16,4 3-2 0,-2-2-1 0,4 5 0 15,3-2-2-15,1 2 0 0,-4 0-3 0,7 5 3 0,-3 2-2 0,3-3 1 16,2 12 1-16,-4-5-3 0,4 5 2 0,1 3-2 16,-1 0 3-16,1 1-1 0,0-1 0 0,0 1-6 15,3-1-7-15,4-1-2 0,-4 1-9 0,-1-4-27 16,-3-1-7-16,4-1-1 0,-1-3-31 0,1-6-14 16,-1 1 66-16,-5-5-42 0,4-6 81 0</inkml:trace>
  <inkml:trace contextRef="#ctx0" brushRef="#br0" timeOffset="369.81">23177 6566 1567 0,'-12'-6'107'0,"2"-2"-104"0,3 1-48 0,0 3 23 16,-2-1-18-16,1 2-68 0,8 1 38 0,-6 2-3 0,1 5-8 15,-3 1 42-15,5-4 20 0,-5 7 11 0,3 1 10 0,-6 1 18 16,0-5 0-16,0 5-1 0,-4-1 1 0,0 1-2 0,-3 1-6 16,2 2-1-16,2 0 0 0,0 1-8 0,-1 3-1 15,-2 1 1-15,9 2-1 0,-4 2-1 0,-2 1 0 16,-1 0 1-16,0 2 0 0,0 3-2 0,-2 4-1 15,5-2-2-15,-3 8 1 0,0 4-4 0,-3 3 0 16,1 1-6-16,1 6-1 16,-4 4-4-16,1 1-13 0,-1 5 0 15,-6-3-1-15,4 1-14 0,-3 0-3 0,3 1-9 0,-3-6 0 16,3-1-7-16,-3-1-22 0,0-2 0 0,1-7 1 16,7-1-23-16,-2-1 6 0,3-7 52 0,4-8-35 15,-3 1 84-15</inkml:trace>
  <inkml:trace contextRef="#ctx0" brushRef="#br0" timeOffset="770.87">21763 7230 1239 0,'-11'1'71'0,"4"1"-69"0,-5-4-77 15,8 4 21-15,2 3 10 0,2-1-106 16,0 4 68-16,8 3-5 16,-5 2-14-16,5-4 77 0,6 9 9 0,-7-6 22 15,2-1 5-15,0-1 11 0,4-4 5 0,-2 0 2 16,-2-3 1-16,9 4 4 0,-7-7-9 0,-3 0 1 15,4 0 0-15,4 1-9 0,3-1-2 0,-5 0-6 0,8-3 1 16,-5-2-4-16,7 2-2 0,1-3-2 0,2 0 1 16,0-2-2-16,2-3-2 0,4-2 1 0,5 4-2 15,-2-7-2-15,4-3-2 0,2 5 1 0,5-3-3 0,5-2-2 0,2 1 0 16,4 3-2-16,-3-4 1 0,5 6-3 0,0 4-6 16,-2-2-2-16,5 1-2 0,-7 6-6 0,6 2-23 15,2 0-9-15,4 2-3 0,3 2-26 0,-2 1 0 16,6 0-18-16</inkml:trace>
</inkml:ink>
</file>

<file path=ppt/ink/ink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02:54.541"/>
    </inkml:context>
    <inkml:brush xml:id="br0">
      <inkml:brushProperty name="width" value="0.05292" units="cm"/>
      <inkml:brushProperty name="height" value="0.05292" units="cm"/>
      <inkml:brushProperty name="color" value="#FF0000"/>
    </inkml:brush>
  </inkml:definitions>
  <inkml:trace contextRef="#ctx0" brushRef="#br0">15084 10130 198 0,'-1'-1'-7'16,"1"-1"-2"-16,0 0-18 0,0-1 29 0,0 0 10 16,0 3-15-16,-2-5 1 0,2 5 0 0,2-1 1 15,1 1 1-15,-5-3 4 0,2 3 3 0,0 0-4 16,-1-7 6-16,-1 7-2 0,-6-3 2 0,2 2 1 15,0 1-1-15,1 0 4 16,-4 0-4-16,6 4 3 0,-4 1 2 0,1-2 0 16,3 4 6-16,-2-3-4 0,-1-1 4 0,6 5 2 15,-6-4 1-15,2 0-2 0,3-1 3 0,-1 1-1 16,-6-3-2-16,4-1-2 0,-7 0-2 0,1 2-6 16,9 1-1-16,-2-2 2 0,-4 1-8 0,2 0 0 15,-2-2-4-15,7 0 1 0,3 1-1 0,-2 2-1 16,-1-3 1-16,-1 0 0 0,1 2 0 0,-3-2 0 0,3 5 1 0,0-4 0 15,3 1 2-15,-2-1 4 0,-2-1-3 0,-9-1 1 16,4 1 2-16,6 1 3 0,-6-1-2 0,-7 0-1 16,8-3 1-16,-2 3-5 0,2 2 2 0,2-1 1 0,-2 1-6 0,-4-2 1 15,7 3 0-15,2-3-1 0,-6 2 2 16,-5-2 0-16,4 0-2 0,0 4 2 0,-1-4 0 0,3 2-1 16,-3-2-1-16,-5 3 2 0,4 2-2 0,6-4 0 0,-7 1 1 15,6-1-2-15,-1 1 1 0,-4 1 0 0,-1 0 0 0,5 0-2 16,-1 1 1-16,-2 0 0 0,4 1 0 0,-1-2 0 15,-3 2 0-15,3 1-1 0,1-3 2 0,-3 2-1 16,4-2 0-16,0 2-5 0,-3 0 1 0,1-1 3 31,0-1-5-31,2 1 2 0,0 0 1 0,-3 1-5 0,1 0 4 0,2 0 0 16,-2-2-1-16,0 1 2 0,2 3-2 0,-3-3 1 16,1 1-3-16,4 1 3 0,-4-1-1 0,2 3 0 15,0-2 0-15,-1 2-1 0,0 2 2 0,1-1-4 16,1-1-2-16,0 3 0 0,-1-2-5 0,0 1 2 15,2-1-1-15,1-1-3 0,0 1 1 0,1 3-2 16,-1-1 2-16,0 1-2 0,0-1-2 0,0 2-1 16,0-1 6-16,0 4-7 0,0-3 1 0,0 1-3 0,0 1 10 0,-1-2-8 15,-1-2 4-15,2 2 10 0,-2 1-6 0,-1 0 10 16,-1 0 5-16,-1-1 15 0,0-1-3 0,0 6-2 16,1 2 14-16,-3 0-7 0,1 1 9 0,0-4-1 15,0 1-5-15,-4-1-6 0,4 0 3 0,-4-1-5 16,2 0-3-16,1-2 0 0,-3 1-2 0,1 3 3 15,1-1-1-15,-2 2 2 16,1 1-1-16,3-1 0 0,-4-1 3 0,-2-3 2 16,7 4 1-16,-6-1-2 0,5-3 2 0,-1 1-2 15,0-2 2-15,3 0-1 0,-8 4-2 0,2-1 2 16,-1 0 1-16,5-1-2 0,-5 6 3 0,0-3 3 0,5-2-3 16,-4 0 3-16,4-1 0 0,4-2-4 0,-2 5-1 15,-3-2 1-15,3-6-5 0,-4 5-2 0,2 2-3 0,-4-4-1 16,7 1-2-16,-6-2 0 0,9 0-1 0,-5-1-1 0,3 5-1 15,4-2-1-15,-10-4 2 0,6 3-1 0,1 0 0 16,1 2 0-16,0-2-1 0,1 2 2 0,-1-4 0 0,-1 1-1 16,1 2 3-16,0-2-3 0,0 1 0 0,0-1-1 15,0-2 0-15,-2 1 2 0,4 1-1 0,3 1 0 16,1 0-2-16,-1 0 2 0,1-1 1 0,-5 3-1 16,-1-1 1-16,4 0-2 0,-1 0 1 0,1 3 1 0,-4-3 1 0,0 4-3 15,-3 2 1-15,8-7 1 0,-2 2 0 0,0 4-1 16,-1-1 0-16,-4 3 0 0,4-6-1 0,6-1 1 15,1 4 0-15,-7-1 0 0,-2 2-2 0,1-6 2 16,1 3 0-16,-1-2 0 0,6 5 2 0,-7-4-2 16,-2-4-1-16,8 10-1 0,1-4 1 0,-7-1 1 15,4 0 0-15,0 1-2 16,-3-1 1-16,9 0 0 0,1 1 1 0,-10-4-1 16,2-2 0-16,8 2-1 0,-3-1 0 0,-3 1 1 15,6-1-1-15,-3-4-3 0,-2 2 3 0,2 0 0 16,3-1 1-16,-3-1-2 0,0 1 2 0,4-1-2 15,-1-1 2-15,-4 0 1 0,2 1-1 0,0-1 1 16,-2 0-3-16,4 0 3 0,-3-4 0 0,0 3-1 16,1-1 1-16,2 0-4 0,-5 1 0 0,5-1-1 0,0-3-1 0,-1 0 0 15,-4-1-3-15,3 1-2 0,1-3-1 0,-2 0-1 16,3-3-3-16,-2 1 0 0,2-1-2 0,-3-2-1 16,2-1-2-16,2 1 2 0,-1 1-3 0,0-4 1 15,-1 0-1-15,-3 0 1 0,3-1 7 0,-1 1-3 0,-4-3 4 0,3 1-1 16,-2 1 5-16,2-2-2 0,-3 3 3 0,6 0 4 15,-2 0-1 1,-1 2 0-16,1-2 4 0,1 2-1 0,-4-1 2 16,4 3-1-16,1-3-2 0,-8 1-2 0,3-2-1 0,-3 2 3 0,-1 0-4 15,7-4 4-15,-6 4-5 0,2-2 1 0,3-1 3 0,1 1-4 16,-5 0 1-16,5-1 0 0,-3-1-4 0,-1 4 5 16,1-2-2-16,4 0 1 0,-7-1 4 0,0 1 1 15,6-2 2-15,-1 4 0 0,0 0 2 0,5-1-3 16,-4 1 3-16,-4-3-2 0,1 2 0 0,7 1 0 15,-12-3-1-15,4-2 0 0,3 1 1 0,-5 2 0 16,-3-4 0-16,11 4 0 0,0 0 0 0,-9-5 2 16,10 6 0-16,-9-1-2 0,5-2 2 0,-6-4-1 15,7 8 3-15,-6-4-4 0,-1 1 0 0,4-2 0 16,-4-3-1-16,3 0 3 0,-4 3-2 0,6 0 2 16,-4-4-1-16,0 1 0 15,-2 0 1-15,-1 3-1 0,2 0 1 0,1-1-2 16,-1-1-1-16,-2 0 2 0,0 2-1 0,0 0 2 15,0-1 0-15,1 1-2 0,-1-2 0 0,-1 4 4 16,-1 1-3-16,2-3 0 0,0 3 2 0,-3-1-3 16,0 2 2-16,3-1 1 0,-3 1 0 0,1 0 0 15,1-1 0-15,-7 2-3 0,-2 0 0 0,10 0 3 16,-5-1-3-16,5 1 0 0,-3-2-2 0,2 3 2 0,-2-2 1 0,3-1-1 16,-5 0 2-16,2-2-4 0,3 2 2 0,-11-1 0 15,9 1-1-15,-7-1 1 0,9 2 2 0,0 0-1 16,0-1-1-16,-3-2 0 0,-4 1-1 0,15 3 1 15,-8-2 2-15,0-2-3 0,-6-1 1 0,9 3 1 16,-1-1-1-16,-2-2 2 0,0 0-1 0,-2-2-1 16,-3-1 0-16,5 0 1 0,5 5-1 0,-10-9 0 0,5 4 0 0,5 2 0 15,0-1-1-15,-5-3 1 0,4 2-2 0,-4 3 1 16,4-5-1-16,0 2 0 0,-2 2 3 0,1-3-2 16,0 1 0-16,-1 2 0 0,-2 1 0 0,6-2 0 0,-1 1-1 0,-1-3 2 15,1 4-1-15,2-1 1 0,-3-1 0 16,6 1 0-16,-4-1-2 0,0 2 4 0,-1 0-2 0,0 0 0 15,-1 2 0 1,-2-1-1-16,0 1 2 0,4 1 2 0,-3 0-2 16,-3-1 1-16,0-1 1 0,3 1-2 0,-1-1 4 0,1-1-2 15,-2 2-1-15,-1-1 7 0,0 1-2 0,0-1 0 16,0 3 4-16,0-4-3 0,-1 3 0 0,1-2 2 16,-3 1-6-16,0-1-2 0,3 3 0 0,-2-3 2 15,-1-3-2-15,-3 2 2 0,2 0-2 0,1 2-2 16,2 0 2-16,-7-4 1 0,5 0 2 0,1 7-2 0,-1-2 1 0,0 0-1 15,0-1 2-15,0-2 2 0,-5 0-2 0,8 3-2 16,-2 3 1-16,1-4 0 0,-6-1-3 0,6 3 0 16,-3-3-1-16,4 4 0 0,0 1 0 0,-3-3 0 15,5 2-3-15,-2-2 3 0,0 0-2 0,0-1-1 16,0-2 1-16,1-2-2 0,-4 1 0 0,6-4 3 16,-6 0 0-16,-3 0-4 15,4 2 4-15,2 0-5 0,-1 2 3 0,-7 2-1 16,3-2-4-16,-3 1-1 0,4 0-2 0,2 0 4 15,-4 1-2-15,3 2 5 0,0 0 0 0,-5-1-2 16,3 1 5-16,-4 2 1 0,2 1 1 0,-2-1 1 16,-2 1 0-16,-3 0 0 0,9 1 0 0,0-1 0 15,2 2-1-15,2 0-1 0,1 3 0 0,-12-4-1 16,3 3-1-16,9 1 0 0,-5 0 1 0,-4 0-5 0,7 1 2 0,-7 1-2 16,-1 0-2-16,10-1 3 0,-6 2-4 0,-3 0 0 15,1 4-2-15,-3-3 3 0,-2 1 0 0,5 3-8 0,2-2-11 16,-5 1 12-16,3-1 15 0,4 0-12 0</inkml:trace>
  <inkml:trace contextRef="#ctx0" brushRef="#br0" timeOffset="9510.68">2722 10618 149 0,'-7'1'8'0,"2"1"-30"0,-3 1-13 15,2 0 32-15,-2-3 0 0,5 0 2 0,-2 0 0 16,2 0 2-16,-2-3-3 0,3 3 2 0,1-3 0 15,1 1 4-15,0 2 1 16,-2 0 2-16,2 0 4 0,-3 0 1 0,-2-3 2 16,2 2 5-16,-3 1 0 0,3 0 0 0,1 0 0 15,-6-3-1-15,5 3-1 0,-1-2-5 16,-3-1 4-16,4 4-7 0,3 3-1 0,-5-4-4 0,-1 0 3 0,5 3-5 16,-4-2-1-16,0 1 2 15,2 1 0-15,-2-3 0 0,-3 0-1 0,5 2 1 0,-5-2-3 16,4 1 1-16,-4 4 2 0,3 0-3 0,-3-1 0 0,3 1 2 0,-4-3-2 0,4-2 1 15,-4 0 1-15,4 0-2 0,-3 0 0 0,-3 0 0 16,5-2 0-16,-2 4 0 0,0-1 7 0,0-1-4 16,-1 3-3-16,0-1 6 0,1-5-4 0,-3 4 4 0,0-1 0 15,0-3-4-15,-2 2 0 0,2 1 3 32,0 1-1-32,-3-1 1 0,0 5 3 0,3-7-2 0,1 2 1 15,1 3 2-15,-7-3 2 0,0 0-2 0,1 0 0 0,0 5 0 16,3-6-3-16,-2 2 0 0,0-1 1 0,-2 0-5 0,10 0 0 15,1 3 2-15,-3 2-4 0,-1-5 1 0,-6 6-1 16,11-3 0-16,-4 2 2 0,3 1-2 0,-7-1 0 16,-3 0-1-16,4-4 1 0,3 7 0 0,4-6 0 15,-10 3 1-15,3 2-2 0,-2 0 0 0,2 2 2 16,3 2 0-16,-1 0-1 0,-4 2 1 0,2-1 2 0,3-2-3 0,0 2 5 16,-3 4-2-16,0-5-3 0,2 2 1 0,-1 1 0 15,-1-5-1-15,2 6 0 0,-4 0-1 0,2-1-2 16,0 2 2-16,0 0 1 0,2 0 3 0,-2-1-4 15,0 3 2-15,0-3 0 0,0 1 0 0,0 0 3 16,1-2-2-16,-2 3 1 0,1-3 0 0,0 2 0 16,-2-2 2-16,1 4-1 0,2-3 1 0,2 1-1 0,-3 3-1 0,0-3-1 15,4-1-1-15,0 3 1 0,-1-3-2 0,5-4 0 16,-2 7 0-16,1-6 0 0,4 1 1 0,1 3-1 16,-2-5 0-16,1 0 0 0,0 0-2 0,0 1 2 15,1-1 0-15,2 2 0 0,-3-5 0 0,2 3 0 16,-2 0 0-16,0-2 2 0,-2 1-2 0,2 1 0 0,2 1 0 15,-2-1 0 1,0 2 0-16,-2-2 0 0,2 3 1 16,0 0-1-16,0 2 0 0,2-2 0 0,-4 0 0 0,-1-1 0 15,2 2 0-15,1 3 2 0,-2-3 1 0,1 3-1 0,-1-2 1 0,-1 1 2 16,3-1 1-16,-3 1 0 16,1 0 2-16,1 5-4 0,1-1 2 0,1-2 2 0,-1 3-4 0,2-4 1 15,2 6-1-15,0-2 0 0,3-5 1 0,-2 5 0 16,-3-4-2-16,7 2 0 0,-4-1-2 0,4 6 1 0,-2-3-1 0,1-3 1 15,-1 1 0-15,0-1-2 0,2 0 2 0,-3 3-2 16,2-4 0-16,-5-1 4 0,4-1-4 0,-3 2 0 16,4 3 3-16,-3-1-1 0,0-2 2 0,1 1 0 15,-3-2-3-15,3 0-2 0,-1 4 1 16,-2-4 5-16,2-1-3 0,-2 2-1 0,-1 1 0 0,1 0 1 16,2 0 1-16,-2 2 0 15,-2-4-3-15,-1 3 1 0,2-2 0 0,-1-1 0 16,4-4 2-16,-3 2-3 0,-1-2 0 0,1 3 0 15,1-4 0-15,2-1-1 0,-2-3-2 0,-1 1 3 16,2-2-2-16,3-3-2 0,-3 0 2 0,4-1-3 16,-2-3 2-16,2-5 2 0,5 5-4 0,-4-3 1 15,1-2 2-15,2 0-1 0,-1-2 2 0,5 0 0 16,0-5-1-16,-8-1 2 0,4-1-2 0,2-3 2 0,7 4 0 0,-9-6 0 16,3-1 3-16,-3 1-2 0,-1-2 2 0,3 4-1 15,-1-2 0-15,0 0-1 0,-4-1 2 0,5 3-3 16,0-1 0-16,-1 3 0 0,4-1 1 0,5 2 3 15,-5-2-2-15,2 2 1 0,-5-2 0 0,1 0-1 16,0 1 2-16,0-3-2 0,-4-2-2 0,1 3 2 16,2-2-1-16,-1 0 0 0,-1-3 3 0,-2-3-4 0,2-1 2 0,-1 8 1 15,2-1-1-15,-3-3 2 0,-6-2-2 0,6 1 0 16,-4 4 0-16,2-3 2 0,-3 1-1 0,1-4-1 16,-3 0 2-16,-1 1-2 0,1 2 2 0,-2 0 0 0,2 0 1 15,-1 5-3-15,0-4 2 0,-2 3-1 0,0 0-2 16,0-2 2-16,0-1-2 0,0 4 1 0,0-2-2 0,0 0 2 31,0-1 0-31,-2-1 1 0,2 1-2 0,-2 1 2 0,-1 0 0 16,2-4-1-16,-1-1 0 0,1 0-1 0,-1 6 0 0,2-8 1 15,-2 6-1-15,-2-2 1 0,2 1 1 0,-1 6 1 16,1 2 2-16,-1-1-3 0,-1-3 3 0,-1 6-1 16,2-2-1-16,-5 4 2 0,5-4-2 15,-4-1 0-15,3 0 0 0,-1 1 0 0,-3 2 0 0,5-3-3 16,-3 1-1-16,2-1 5 0,3 2-4 0,-2 1 0 0,-4-2 1 0,6 1-2 15,-4-1 0-15,-1-1 0 0,3 0 1 0,-4-1 0 16,1 3 1-16,-2-2 0 0,4 1 0 16,-7 1 0-16,7 2 1 0,-5-1-3 0,0 3 1 0,-1 0-1 15,2 2-1-15,-3-2-2 0,-1 2-1 16,10 3 0-16,-11-3-2 0,1 1 2 0,6 3-5 16,-2-1 0-16,-6 0-1 0,4 1-2 15,4 2-4-15,-2-1 0 0,8 1-5 0,0 0-13 16,0 0-8-16,-3-2-1 0,4 4-18 0,-1-2-29 15,0-2 66-15,2 2-38 0,-5-1 62 0</inkml:trace>
</inkml:ink>
</file>

<file path=ppt/ink/ink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05:13.773"/>
    </inkml:context>
    <inkml:brush xml:id="br0">
      <inkml:brushProperty name="width" value="0.05292" units="cm"/>
      <inkml:brushProperty name="height" value="0.05292" units="cm"/>
      <inkml:brushProperty name="color" value="#FF0000"/>
    </inkml:brush>
  </inkml:definitions>
  <inkml:trace contextRef="#ctx0" brushRef="#br0">12005 9253 98 0,'-18'3'7'15,"4"0"-27"-15,0-3 15 0,-2-5-37 0,4 4 28 0,-1-9 0 16</inkml:trace>
  <inkml:trace contextRef="#ctx0" brushRef="#br0" timeOffset="385.13">11698 9007 106 0,'-16'-6'76'0,"5"0"-20"15,5 1-1-15,-5-1-17 0,-2-2-21 0,4 0-2 16,-2 0-20-16,4 0-12 0,0 0-3 16,2 2 2-16,-5-2-12 0,3 0 11 0,-1 2 2 0,3 0-5 15,0 1 13-15,2-3 9 0,-2 3 5 0,-2 1 7 0,-1-1 9 16,11 0 13-16,-2 2 3 0,-5 0 0 0,1 3 15 15,-1-2-2-15,-3 1-2 16,8-1 2-16,-4-1-5 0,-2 3-8 0,5 0 1 16,0-2-3-16,0 2-9 0,-4-4 0 0,7 4-8 15,-3 0 0-15,-3 3-2 0,6-3 1 0,-3 1-2 0,1 4-3 16,4-2-1-16,-5 2-3 0,3 1-1 0,5 1 3 16,-8 0-6-16,2 1 0 0,-4 2 1 0,2-2 0 15,0-1 1-15,8 5 5 0,-11-3-2 0,1 0-1 16,8 4 3-16,-10 0-1 0,7-1-1 0,0 4 0 0,-3 4-3 0,-3-1-5 15,3 5 1-15,0 3 2 0,-8-1-4 0,6 4 0 16,-1-2-1-16,-5 2-1 0,5 7 0 0,-5-1 1 16,8-3-4-16,-6 1 2 0,0 3-2 0,6-1 0 15,-3 1-1-15,3-2 1 0,-2-4-1 0,2-1-4 16,-2 3-4-16,2-6-1 0,0 1-7 0,-3-4-16 16,2 0-6-16,-1-1-5 0,1-4-20 0,1 2-25 0,1-6 61 0,9-4-29 15,-9-3 62-15</inkml:trace>
  <inkml:trace contextRef="#ctx0" brushRef="#br0" timeOffset="917.49">12945 8765 607 0,'7'-6'20'16,"-3"-2"-1"-16,-4-2 25 0,3-1-76 0,-3 2-4 15,5 3 0-15,0-4 21 0,-5 2 1 0,-2 0-8 16,2 4 27-16,3 2 20 0,-1 2 9 0,-2-1-1 15,-5-1 21-15,1 2-13 16,-3-3 0-16,-1 3 5 0,4-2-17 0,-9 1-9 16,-7-7-8-16,7 6 0 0,-3-1-11 0,-6-2 0 15,8 5-1-15,-9-3 0 0,2 2-2 0,-3-6-1 16,6 9 0-16,-3-4 1 0,-2 2-2 0,5 4-1 0,-2-1 2 16,3 1-2-16,1 9 2 0,2 1 3 0,1 3-1 15,4 4-1-15,-1-1 3 0,4 2-3 0,4 4 0 0,2-1 0 16,5-6-4-16,3 7 4 0,4-1-2 0,7 2 1 0,-1 0 3 15,7 3 0-15,-2-2 0 0,6 4-1 0,-3-1-1 16,1-3 1-16,8 4-1 0,-7-4 0 0,-1-1 0 0,3 0 2 16,0-1 0-16,-7 4 1 0,2-1 2 0,-4-3 2 15,-5-2 3-15,-2 3 2 0,1-1 4 0,-8 0 3 16,-4-4 2-16,2-4-2 0,-5 1 5 0,-2 2-2 16,-7-4 0-16,-1 0-2 15,4 1-3-15,-5-1-6 0,-3 0-5 0,1-1-1 16,-4 0-8-16,-4-2-10 0,-1 0-8 15,3-1 0-15,-9-4-14 0,0 0-27 0,3-4-14 0,-7 3-4 16,2-3-35-16,-3-2 2 0,5-3-21 0</inkml:trace>
  <inkml:trace contextRef="#ctx0" brushRef="#br0" timeOffset="1286.86">13724 8597 901 0,'3'1'131'0,"0"5"-123"16,3 1 9-16,-1 4-47 0,6 6-69 0,2 5 39 15,-2 2-111-15,0 6 65 16,-3 1 9-16,3 2-11 0,0 3 73 0,0 4 39 16,-7-6 29-16,1-1 8 0,0 5 42 0,0-2-14 15,-1 2 0-15,-2 0 2 0,-1 3-17 0,1-1-19 16,-2 1-5-16,0 2-6 0,-2-1-19 0,-5 2-6 16,3-3-4-16,-2 0 3 0,0-3-8 0,3-2-5 0,-7-3-6 15,-1-1-1-15,3-4-6 0,-3-3-8 0,-3-1-6 16,0-6-4-16,-2-2-11 0,2-2-33 0,-6-3 66 0,7-3-32 0,-7-1 56 15</inkml:trace>
  <inkml:trace contextRef="#ctx0" brushRef="#br0" timeOffset="1503.06">13392 8792 36 0,'13'-10'1'0,"1"-2"-6"0,0 1-1 0,3-2 2 16,4 0-15-16</inkml:trace>
  <inkml:trace contextRef="#ctx0" brushRef="#br0" timeOffset="1618.97">13667 8625 134 0,'32'-17'79'0,"-1"1"-79"0,4 5 69 16,2-2 3-16,1 1 27 0,2-1-47 0,2-1-17 0,5 1 4 0,0-1-3 15,-1 3-18-15,3-3-11 0,1-2-1 16,4 4-2-16,-1-2-10 0,2-1-108 0,-1 3 106 0,-2-2-27 16,-4-2 35-16</inkml:trace>
  <inkml:trace contextRef="#ctx0" brushRef="#br0" timeOffset="2490.17">16769 9199 1105 0,'0'-3'80'0,"3"-2"-71"16,-1 2-20-16,6-2 75 0,-2-1-90 0,5-2-13 16,0-1 0-16,5-1 0 0,4 1-9 0,4-1 25 15,-7 1-1-15,4-2-2 0,-6 0 27 0,1 0 11 16,4 0 8-16,-2 0-2 0,-2 0 12 0,-7-2-1 16,4 1-3-16,9 1 5 0,-5 0-6 0,3 0-7 15,-4 0-1-15,0 0-3 0,-1 0-9 0,8 0-2 16,0 1-2-16,-9 1 3 0,7 2-6 0,-4 0 2 0,0 2 0 0,1 2-2 15,-3 0 1-15,1 3-5 0,-2 1 1 0,0 4 2 16,1 1-8-16,0 7-5 0,-5-2-8 0,-1 6 3 16,2 0-11-16,-3 4-4 0,-3 2-2 0,-2 6-1 15,-3-4-6-15,-2 3 0 0,-1 5 1 0,-8-3 3 16,0 0 0-16,-3 0 15 0,-6-3 2 0,-2-4-1 16,-4 2 16-16,3 1 0 15,-6-9 11-15,0 3 1 0,-3-4 2 0,-2-3-2 16,5 1-1-16,1-3 5 0,-4 0-6 0,3-3-1 15,7-2 5-15,-4 0-2 0,11 1 3 0,-1-1 13 16,0-1-1-16,4 1-1 0,2 0 13 0,7-3-3 16,-2 5 0-16,5 0 4 0,5 1-7 0,1 2 0 0,10 0-2 15,4 2 0-15,7 1-2 0,-2 5-13 0,4 0 2 16,7 0-2-16,2 1-10 0,4-1-2 0,-3 2-16 0,5-2-6 0,-3-1-9 16,-1-3-62-16,2-1-14 0,2-5 32 0,-6-4 80 15,-5-4-80-15</inkml:trace>
  <inkml:trace contextRef="#ctx0" brushRef="#br0" timeOffset="3076.32">18265 8793 1571 0,'2'18'53'0,"-2"-9"-91"0,1 7-14 0,2 4-60 15,-3 2 11-15,0 6 13 0,-3 4-62 0,0 3 62 16,-5 4-4-16,3 3-10 0,-6 1 71 0,-1 2 14 16,1-4 17-16,0 3 1 0,0-3 18 0,3-3-6 15,-1 0-2-15,-2-4 4 0,1-1-7 0,1-4-2 16,-1-1-5-16,1-8 1 0,2 4-2 0,0-4-4 0,-3-2 2 0,4-4-1 15,-2-3-1-15,5 0 1 0,-5-2 4 0,3-4-3 16,2-2 3-16,0-1 2 0,0-2-1 0,0-2 2 16,1-2 1-16,4 0-5 0,-4-3-1 0,2-3 1 15,0 1-4-15,0-4 0 0,2-1 2 0,-1-7-3 16,2 4 3-16,4-3-1 0,-3-2 2 0,6-2-1 16,-4-1 1-16,2-2 3 15,5-3-2-15,-2 2 2 0,3-2 2 0,0-4 5 16,2-3 2-16,3 3-2 0,-2-1 5 0,5-1-2 15,-3 5 3-15,3-4 2 0,0 2-2 0,6 3 6 16,-3 0 0-16,4 2-4 0,4 3 6 0,-3 3 3 0,6 0-4 16,-2 4 6-16,-2 3-3 0,2 7-13 0,-2 5 9 15,1 3-13-15,-3 1-1 0,-4 5 0 0,4 9 0 16,-1 3-3-16,-6 4 0 0,-1 2 0 0,0 3-1 0,2 9 2 16,-10-1 0-16,8 5 2 0,-9 3 1 0,1 3-3 0,-5-1 4 0,-2 5 1 15,-3-1 4-15,3 0-5 16,-6 1 2-16,-1-2-1 0,8-1-3 0,-8-5 3 0,3 2-5 15,-3-4-3-15,0-3-7 0,-3-4-1 0,3-3-8 0,2-3-29 16,-10-5-13-16,5-5-1 0,1-3-37 0,4-3-65 16,1-4 118-16,8-7-60 15,1-7 101-15</inkml:trace>
  <inkml:trace contextRef="#ctx0" brushRef="#br0" timeOffset="3724.78">20149 9147 1494 0,'0'-1'-8'0,"0"-3"-25"0,0 0-1 0,4-4-18 15,0 3 3-15,0-6 0 0,-3 3-16 0,-1-3 33 16,0-3 7-16,-3-2 1 15,-2 2 39-15,0-2 7 0,-7-1 2 0,-1-2 1 16,-1 2 6-16,-5-2-5 0,0 3-7 0,-4 1 4 0,-2-1-10 0,-4 2-8 16,-1 0 1-16,-4 4-5 0,-4 1-4 0,3 6-6 15,2-1 1-15,-3 4-2 0,0 7-3 0,-2 1-1 16,8 6-4-16,-3 5 1 0,5 4-3 0,-6 6 1 0,2 4 1 16,1 1 1-16,1 2 0 0,5 1 4 15,-1 3 4-15,6 3-1 0,1-2 7 0,6-5 1 16,1-1-2-16,9 1 2 0,-2-5 1 0,5-2-1 15,3-3-1-15,2-4 1 0,3-3-2 0,-2 0 1 16,5-5 1-16,2-1 2 0,-1-1 0 0,4-1 1 16,0-4 2-16,3-3 1 0,-1 1 3 0,3-5 0 0,-2 2 0 15,4-4-1-15,1-3 1 0,0 2 1 0,1-5 2 16,-2-3-3-16,4 2 3 0,0-4 4 0,4-1 0 0,-6-5 1 16,5 5 4-16,-8-6-2 0,8-1 1 0,-6-1 1 0,-5-1 0 15,-4-1-1-15,3-3 0 0,-3-3 0 0,-5-7 0 0,-2 0-4 16,1-2-1-16,-6-2-2 0,4-3-3 15,-4-6 0-15,-2-2-2 0,-1-2-2 0,0 4-1 0,-1-5 0 16,1 0 0-16,-7-3-1 0,3 0-1 0,-3-2 3 16,0 2-3-16,-1 1 2 15,0-1 0-15,-2 3 1 0,-1 3 4 0,2 3-1 16,3 4 1-16,-4 4-6 0,6 6 2 0,-4 7-1 16,3-1-4-16,-1 9 1 0,1 0-6 0,3 5 1 15,-1 4-1-15,3 7-2 0,0 4-1 0,-3-4 3 16,3 8-4-16,0 2 1 0,6 5-4 0,-2 8 5 15,3 3-3-15,-2 5 4 0,5 4 3 16,2 8-1-16,2 5 5 0,0 5 0 0,1 5 2 0,8 4 1 0,-4 0 2 0,9 5-2 16,-1 3-3-16,1 3 1 0,-1-1-1 0,8-2-7 15,-7 2-5-15,10-2-12 0,-7-3-6 0,4-2-78 16,-1-3-44-16,6-3 63 0,1 2 90 0,1-7-89 16</inkml:trace>
</inkml:ink>
</file>

<file path=ppt/ink/ink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09:31.141"/>
    </inkml:context>
    <inkml:brush xml:id="br0">
      <inkml:brushProperty name="width" value="0.05292" units="cm"/>
      <inkml:brushProperty name="height" value="0.05292" units="cm"/>
      <inkml:brushProperty name="color" value="#FF0000"/>
    </inkml:brush>
  </inkml:definitions>
  <inkml:trace contextRef="#ctx0" brushRef="#br0">14233 3360 294 0,'0'0'65'0,"-4"0"-57"15,10 0 8-15,-6 7 3 0,2 0-31 0,-1 6 4 16,1-2-9-16,1 5 12 0,3 3-1 0,-3-2 1 16,-3 3 5-16,5-5-5 0,-5-1 4 0,6-3 1 15,-6-2 1-15,0-1 1 0,-3-3 1 0,5-1 3 0,-4 0-1 0,-6-4 1 16,12 3 1-16,-4-2 4 0,0-1-3 0,-2 0 1 16,2 0 0-16,2 0-3 0,5 2-2 0,-3-1 4 15,-3-1-6-15,-1 0-2 0,5 0 0 16,1 0 0-16,0 0-2 0,-6-1 2 0,2-1 0 0,3 1-1 15,-2-1 2-15,9 2-1 0,-2 0 1 0,-4-3-2 16,2 1-1-16,1-1-1 0,2 3 1 0,-6-1 0 0,3-1 0 0,-3-1 2 16,-4 1 0-16,7 1 0 0,-8-2 1 0,3 1 0 15,-6-4 1-15,3 4 0 0,0-1-1 0,0 0-9 0,-1 0-13 16,1 0-3-16,-7-2-16 0,3 0-20 0,4 4 40 16,0-4-20-16,0 2 40 0</inkml:trace>
  <inkml:trace contextRef="#ctx0" brushRef="#br0" timeOffset="3261.32">14097 3082 3 0,'3'-6'7'0,"0"-2"-1"0,3 1 1 16,-3 0 5-16,4-1-4 0,-3 0 4 0,6 0-5 15,-9 0 1-15,4 0 0 16,1 0-6-16,-6 1-1 0,4-1-1 0,-3 0 1 15,-1 0-1-15,-1 2 0 0,1 1 0 0,0-1 0 16,0 1 0-16,0 0 1 0,-4 0 1 0,0 1-2 16,2 1 1-16,1-2 0 0,1 2 1 0,-2 0 1 15,2-1 0-15,0 1-1 0,0 3 3 0,0 0-1 16,0 0 1-16,0 0 0 0,0 0 2 0,0 0-1 0,0 0 3 16,0 0 1-16,0 0-4 0,0 0 4 0,0 2 0 0,0-2 1 0,0 3-4 15,2-1 1-15,-1-2 0 0,1 1 3 0,2 1 3 16,-2-2 1-16,0 0 3 0,-2 0 9 0,3 0 4 15,1 0-3-15,1 0 9 0,-3 0-4 0,-1 0 0 16,1 0 3-16,-2 0-7 0,0 0-6 0,1-2-3 0,-1 2 0 16,0 0-7-16,0-1-3 0,7 1-3 0,-6 0 2 15,2 0-4-15,5 0-2 0,5 0 4 0,-10 0-2 0,8 1 0 16,-2 4 0-16,-5-4-1 0,5 4-1 0,-3 0-1 0,2 1 2 16,0 0-2-16,0 2-1 0,1 0 0 0,-4 0 1 15,6 0 1-15,0 1 2 0,2-1-1 0,-7 3 1 16,2-3 1-16,1 5-1 0,-1-2 2 0,2 1-4 15,1 1 0-15,0 1 2 0,0-1-4 0,1 1 1 16,-2-2 1-16,1 1-3 16,-2 0 2-16,2-1 0 0,-6 1-1 0,3-2 3 15,-2-2-3-15,-6 4 5 0,5 1-1 0,-5 3 1 16,0-6 3-16,-5 0-6 0,2 3 1 0,-7 1 1 16,1-1-5-16,1 1-1 0,-6-4 1 0,-6-4-5 15,2 4 2-15,2 3 0 0,-6-5 0 0,10 2 0 16,-2 0 1-16,-8-6-1 0,0 1-2 15,6-1 2-15,-1 0 0 0,-7-4 1 0,4 1-1 0,-1-4-1 0,-2 2 3 0,2 0 0 16,5 2 1-16,-1-2-1 0,3 2 0 0,-3-2 0 16,2-4 1-16,1 4 0 0,2 2 0 0,2-2 5 15,4 0-4-15,0 0 1 0,1-3 3 0,5 3-1 16,0 1-1-16,-2 1 3 0,4-2-4 0,6 0 6 16,-3 2 4-16,4 1-3 0,-1 1 7 0,8-4 2 0,-2 0 3 15,5 5 1 1,1-3 1-16,1-1-3 0,7 1-2 0,0 1 0 15,-1 2-4-15,0 6-4 0,9-3-2 0,-3 3 0 16,3-4-5-16,0 8 0 0,-3 0 0 0,-1-4 0 0,4 3-2 0,-6 1 0 16,-4-3-3-16,-3 4-4 0,0 0-3 0,-6-4-14 15,1 1 3-15,-9-2-1 0,2 0-15 0,-1-3 12 16,-7-2-5-16,-2-4 1 0,-1-2 10 0,5 0-25 16,-5-5-8-16,0-6 2 0,0-3-30 0,0-5-20 0,0-5 62 0,2-7-39 15,-1-4 76-15</inkml:trace>
  <inkml:trace contextRef="#ctx0" brushRef="#br0" timeOffset="3731.47">14998 2986 342 0,'-13'0'260'0,"6"-2"-161"0,-4 2 13 0,1 0 7 16,5-1-94-16,1 1-12 0,-3 0-13 0,1 0 0 15,1 0 0-15,2 0-1 0,2 1 0 0,-1 1 0 16,-1 1 1-16,-5 0 0 0,-1 0 0 0,5 4 1 16,-3-3 1-16,-3 3 0 0,5-1 2 0,-7 2-2 0,-1 0-1 0,4 1 1 15,1 1-1-15,-3-1-1 0,0 4-2 0,1-2 0 16,-1 1 0-16,-3-4-1 0,6 6-2 0,-1-1-1 16,3 3 1-16,-1 1-1 0,0-3 0 0,2 2-3 15,3-1 1-15,1 3-2 0,-1-1 2 0,2 0-2 16,5-1-1-16,-2 0-1 0,5 0 0 0,-2-2 5 15,4 0-3-15,2 2 2 0,4-5 2 0,1 0-2 0,-4-2 3 0,4-3 1 16,-1 1-1-16,4-1 0 0,-1-1 1 0,2-5 3 16,-7 0 0-16,8 0-1 0,-3-5 3 0,4 0 0 15,-1-3 0-15,-1-4 2 0,1 2 0 0,0-2-1 16,-2-1 2-16,1-4-3 0,-2 1 1 0,-4-6 0 0,1 3 1 16,-2 0-1-16,-3-3 2 0,2 3 2 0,-7-1-1 15,2 1 1 1,-5 2 2-16,0 1 4 0,-3-1-1 0,-1-1 0 15,-4 3 3-15,-1-1-5 0,-1 2 1 0,-5 0 0 0,-1 1-6 16,-3 1-4-16,-1 2-4 0,-2 1-3 0,4 1-7 16,-8 0-9-16,3 3-4 0,3 1-4 0,-7 0-12 15,8 3-15-15,-1-2-12 0,-2 0 0 0,2 1-24 0,7-1 0 16,1-4-16-16</inkml:trace>
  <inkml:trace contextRef="#ctx0" brushRef="#br0" timeOffset="4333.28">15622 2893 859 0,'-1'3'-19'0,"-1"0"-32"0,4 1 6 0,-2-1-16 16,-2 1 9-16,2 1 1 0,0 1-15 0,-3 1 5 0,5-3 40 0,-2 4-14 15,-7-3 26-15,3 3 7 0,4-2 5 0,-8 1 4 16,3-1 9-16,0 0 11 0,-6 2-2 0,2-2 2 16,0 1 10-16,5-1-11 0,-8 2 5 0,4 0-4 15,-6-1-8-15,3 3-4 0,1-1-1 0,-2 2-1 16,-1 2-4-16,-6-1 1 0,5 1-3 0,0 1-1 15,5 0-1-15,-2 2-5 16,1-2 0-16,1 2 2 0,1 0-5 0,1 1-5 16,0 2-1-16,3 0-1 0,1 1-4 0,-1-1 2 15,0-2 2-15,3 5-4 0,1-3 3 0,0 0 3 16,0 0-1-16,0-5 8 0,0 0 0 0,3 4-3 16,3-1-2-16,-3-4 3 0,5-2-5 0,-3 1-1 0,6-1 1 15,-5 5-4-15,4-4 1 0,1-1-5 0,1 0 3 16,1-1 0-16,1-2-5 0,0 0 10 0,-3-4-2 0,5 0-1 0,-3-3 8 15,5-1 2-15,0 0 1 0,-2 0 1 0,-4 0 1 16,-1-3-2-16,6 1 0 0,-1-2 0 0,-2-1 0 0,2 0 2 16,-7-3-1-16,4 0-1 0,-2-3 2 0,5 2 3 15,-4-4 3-15,3-1-1 0,-1-1 2 0,-5-3 3 16,5 3 0-16,-4-4 1 0,4 1 0 0,-6-1-3 16,1 1-1-16,1-8 1 0,-3 6-4 0,0-2 1 0,-2-3-2 0,1 3 0 15,-3-3 1-15,0 1 0 0,2 0-2 0,-5 2 2 16,0-3-2-16,1 0 0 0,-1 1-1 15,-1-1 3-15,-4 0-2 0,2-2-1 0,-2 2 0 0,-1 0-3 16,3 1 0-16,-7 4-5 0,1-4 4 0,3 4-29 16,-4 0 2-16,2-2-60 0,2 4 77 0,1 1-42 15,-4-2 53-15</inkml:trace>
  <inkml:trace contextRef="#ctx0" brushRef="#br0" timeOffset="5668.07">13942 4114 538 0,'0'-7'-4'0,"2"1"-1"0,0 0-1 0,1-2 4 15,5 2-7-15,-4-4 2 0,6 4 0 0,1-2 3 16,-2 3-1-16,1-1 3 0,1 3 0 0,1-3 0 0,-2 3-1 0,2-2 4 16,1 0-1-16,-4-1 3 0,1 0 7 0,-1-2-4 15,-1 0 9-15,-2 1 7 0,2 1 0 0,-3 1-1 16,4 2 8-16,-4-3-5 0,0 1-4 0,-2 4 0 15,2-1-8-15,3 2-2 0,1 0-5 0,-6 3 3 16,3-3-6-16,-2 0-2 0,3 5 0 0,3 1 2 0,-1 2-3 16,-4 2 1-16,-5-1 0 0,6 4 0 0,2-1 1 0,0 4-1 0,-5 0 1 15,3 6-1-15,-1 0-2 0,3 0 2 0,3 0-1 0,-6 1-1 16,-4 3 2-16,10 0-1 0,-7 1 2 0,-4-2 0 16,0-1-1-16,-2-1 1 0,0-1-2 0,2 0 1 15,-9 0-3-15,6 0 3 0,-5-3-5 0,0 0 0 16,0 0-2-16,-6-3 1 0,0 0 3 0,0-2 3 15,1 0-1-15,-6-5 3 16,5 2 3-16,5-3 0 0,-1 0 4 0,2-2-1 16,-3-4 0-16,5-1 1 0,-2-1-1 0,-1-1-6 15,4-1 4-15,3-1-3 0,-2-3-2 0,4 4-1 16,3-1 0-16,-2-2-3 0,3 2 0 0,8 3 3 16,-1-3-7-16,2 0 4 0,1 3-1 0,2-5 0 15,6 2-3-15,4 3 2 0,0-1-1 0,-3-3 2 16,6 3-5-16,5-1-5 0,-2-2 0 0,2 2-42 0,1-3-6 0,-5 1 3 15,6-6-47-15,-6 1 1 0,-2-2-23 0</inkml:trace>
  <inkml:trace contextRef="#ctx0" brushRef="#br0" timeOffset="6084.77">14891 4103 1142 0,'-14'0'-2'0,"3"0"-6"0,6-2 0 0,-6 1-5 0,3 1-1 0,5 0-22 16,-6 3-1-16,6 5-2 0,-1-2-2 0,-4 2 2 0,5 3-4 15,0 4 10-15,-2 0 6 0,1 4-1 16,4-5 14-16,-7 3 7 0,6 0 1 0,-1 1 1 0,1 2 7 15,-1-4 1-15,1-2-2 0,2-1 2 0,-1-1-1 16,3-1 2-16,-1-1 0 0,4-3-2 0,-4 0 2 0,1-3-2 16,3 1 3-16,0-2-3 0,6-1-2 0,-3-2 0 0,-3 0-1 15,10 0 4-15,-3-3-2 0,2 0 0 0,-7-2 0 0,6-1 2 16,-4-1 0-16,1-1 2 0,-5 2 0 0,0 0 1 16,4 0 2-16,-6-1 1 0,-2 1-2 0,-7 0 0 15,-4 1 2-15,7 0-6 0,-7 0-1 0,-4 1-1 16,-2-3-3-16,-3 4-13 0,1-1-4 0,0-1-2 15,3 2-13-15,-10-2-1 16,2 0-5-16,-2 1-10 0,4 0-5 0,-4 0 1 16,7-1-57-16,-2 0 88 0,5-1 23 0,0 1-57 15</inkml:trace>
  <inkml:trace contextRef="#ctx0" brushRef="#br0" timeOffset="6517.15">15443 3849 1125 0,'-9'-1'-7'0,"4"4"-21"0,7 0-1 0,-2 2-17 15,0 1-4-15,6 5-4 0,-3 0-16 0,0 5 18 16,0-2 1-16,0 2 4 0,-3 3 21 0,-3-2 12 16,0 2 3-16,-2 3-1 0,-1-2 13 0,1 1 1 15,-2 2 2-15,0 3 1 0,-1-1 0 0,-3-2 11 16,5 1 0-16,-3-5-1 0,2 4 9 0,1-4-7 0,3-1 0 0,0-4 2 0,0 0-10 16,3-2-2-16,0 1-2 0,4-5-3 15,-1 1-2-15,1 1 0 0,2-4 0 0,-1-3 0 0,1 4-1 16,0-4 0-16,4 0-2 0,-2-2 2 0,-1-1-2 15,1 0 2-15,-1 0 0 0,0-1-1 0,0-2 2 0,-3 0 1 16,1-1 4-16,-3 1-5 0,-1 0 3 0,4-2 1 16,-2 1 3-1,-1 1 0-15,-2-1 2 0,1 0 1 0,1 1 0 0,-2-1 2 16,-2 0 1-16,1 0-2 0,-10 0-7 0,4-1-1 16,-4 0-4-16,-1 1-46 0,-7-4-25 0,2 1-4 15,-4 0-57-15,-1-4 2 0,-3-2-37 0</inkml:trace>
  <inkml:trace contextRef="#ctx0" brushRef="#br0" timeOffset="7140.99">14265 5169 626 0,'-5'-1'43'0,"-3"-1"-5"15,4 0-35-15,-4-1 119 0,3 2-115 0,5-1-3 16,-6-1-3-16,6 0 1 0,1-2-6 0,4 0 3 0,-2 2-2 0,7 2-1 16,2-6 1-16,-9 3 0 0,10-3 1 0,-2 3 2 15,-3 2-1-15,1-1-2 0,2-2 1 0,2 2 1 16,-1 2-2-16,6-1 2 0,-4 0-2 15,2 4-1-15,1 0 0 0,3 1 3 0,-2 1 0 16,-6 3 1-16,1 1 0 0,-1 1 0 0,3-1 1 0,-4 0 4 0,-7 1-1 16,6 1-1-16,-2 1 1 15,-4 1-2-15,0-1 0 0,0 0-2 0,-2 8 0 16,-2 2-4-16,0-3-2 0,-5 4-16 0,2 4 2 16,-3-3 4-16,-2 6-16 0,-5 0 9 0,1-2 7 0,-3-2-6 15,-3 0 14-15,-1-3 9 0,-5-3 5 0,5 0 0 16,-9-5 10-16,4-1-4 0,-4-2 0 0,8-2 4 15,-7-2-5-15,6-1 7 0,4 0 4 0,-5-1-3 16,8-2 12-16,1 0 0 0,1-1 0 0,-1-1-1 0,12 1 1 0,-7 0-15 16,8-2-1-16,-2 0-1 0,5 1-14 0,4-1 0 15,0 2 0-15,12-2-2 0,0 1 1 0,2-1-3 16,7 2 2-16,0-2 1 0,10 0-2 0,0 0 1 16,7-2-3-16,-4-1 0 0,5-3 2 0,-2 1-23 15,6-3-23-15,-4-3-9 0,-2 0-34 0,-2-8 3 16,1 2-35-16</inkml:trace>
  <inkml:trace contextRef="#ctx0" brushRef="#br0" timeOffset="7620.24">15409 4804 1435 0,'-18'0'90'0,"4"2"-88"0,1 1-29 0,1-1-1 16,2 5-13-16,4 1-29 0,-3 3-3 0,1 2-3 0,0 4-3 16,-3 2-5-16,-2 3 21 0,1 5 7 0,-4 1 2 15,-4 2 22-15,2 1 10 0,-4 4 5 0,3 1 5 16,-4 0 11-16,1-1 7 0,0-2-2 15,4-1-1-15,-5 2 6 0,7-2-5 0,0-6 5 0,5-4-5 0,0 0 0 16,0-3 0-16,10 2-1 0,-4-4-1 0,7-4 2 16,1 1 0-16,5 0-3 15,-4 0 0-15,1-3-1 0,1 0-2 0,-4-1 0 16,3-3 1-16,4 1-3 0,-6-3 0 0,7 1 0 0,2-1 0 16,-1-2 2-16,2 0 2 0,3-1 0 0,-4-2-5 15,1 0 5-15,1-3-1 0,-5-2 1 0,1-3 1 16,2 0 1-16,-2 0 1 0,-1-3 0 15,2 0 3-15,-4-1 1 0,0-2 1 0,1-2 0 0,-3 3-2 16,-2-1 3-16,2-8-5 0,-4 2-1 0,-1-4-4 0,0 0-4 0,-4-2-7 16,1-1-4-16,-2-3-1 0,-5 2-8 0,6-1-14 15,-6 1-6-15,6 3-1 0,-4-3-16 0,-3 1-6 16,6 2-18-16,-1-2 16 0,3 2 70 0,3 3-52 16</inkml:trace>
  <inkml:trace contextRef="#ctx0" brushRef="#br0" timeOffset="8074.52">15679 5015 607 0,'-6'6'44'0,"1"1"-85"15,0 0-3-15,1 3 9 0,0 3-57 0,-2-2 12 0,3 1 1 16,-5 5-2-16,7 1 10 0,-3 2 24 0,1-1 12 0,-6 1 9 16,-4 6 25-16,4-1 24 0,-5 3 14 0,-2 0-5 15,-8 1 31-15,1-3 7 0,-1 6 4 0,-3 1 3 16,10-5 4-16,-5 1-20 0,3-3-8 0,0 1 6 0,5 0-26 15,2 0-14-15,-1-4-6 0,7-1-4 16,-2 2-13-16,6-1-5 0,1-1-6 0,1 0 1 0,1-1-7 16,4-2 3-16,3 0-1 15,0-4-1-15,-2-2 3 0,5-1 5 0,2 1 1 16,-4-5-1-16,4-5 6 0,1 2 0 0,2-4 1 0,1-1 2 16,0-3-1-16,-1-5 0 0,3-3 3 0,6-3 0 15,-3-2 1-15,-3-4-1 0,-2-4 3 0,5 1-2 16,5-2 0-16,-2-4 7 0,-4-1-3 0,2 1 1 15,2-3 5-15,4-2-3 0,-3-3-1 0,-1 1 3 16,-4-2-4-16,1-2-7 0,-6 0-6 0,-5-2-5 0,-5-1-9 0,2 2-9 16,-8 0-3-16,0 2-10 0,-6-2-12 0,-1 5 1 15,-2 0-1-15</inkml:trace>
  <inkml:trace contextRef="#ctx0" brushRef="#br0" timeOffset="10510.78">18089 2808 289 0,'-8'-3'19'0,"3"3"-7"15,2 0-2-15,-3-2 4 0,3 1-16 0,1 1 2 16,1 0-2-16,1 0 2 0,0 0 1 0,-2 0 1 16,-1 0 3-16,3-2 16 0,-2 2 0 0,1 0-2 0,-1-1 15 15,2-1 0-15,-1 1 2 0,-1 1 4 0,0 0-3 0,-5 1-8 16,5 1 3-16,0 1-2 0,-2 0-7 0,2 0-6 0,-1 0-1 16,3 0 0-16,-2 1-6 0,2-1-4 0,-1-2-4 0,1 6 1 15,0-3-3-15,0 1 0 0,3 0 0 0,-3 0-2 16,3 1 2-16,3-1 7 0,-1 2 1 0,5 0-2 15,-4-1 5-15,3 2-4 0,2 0 1 0,2 1 4 16,1-1-7-16,2 3-1 0,3-3-2 0,-4 1 1 16,3 1-2-16,1 1 2 0,-4 0-3 0,6 0 2 15,-1 0 0-15,-6 0 2 0,4 0 0 0,1 1 1 16,1 1 3-16,-4 1 5 16,1 0 0-16,-6 0-2 0,3 1 6 0,0-1-3 15,2-2 4-15,-7 4-4 0,-2 0-2 0,2-2 2 16,-6 0-1-16,2-1 3 0,-6 4 1 0,-1-1-1 15,-7-2 0-15,-7 6 2 0,0-10-1 0,-1 4-1 16,1-1 1-16,-8 1-1 0,7-5 0 0,-10 2-7 16,4 2-1-16,9-7-2 0,-4 8-6 0,-2-3-5 15,-2-3-6-15,3 3-2 0,-5-5-7 0,7-1-2 0,-7-2 1 0,-2-3-11 16,4 0 0-16,-5 0-8 0,3-1 3 0,1-6 2 16,-2 3-12-16,4-7-10 0,-1-2-24 0,2-1 12 15,2-2-23-15,3-6 0 0,-3-5-12 0</inkml:trace>
  <inkml:trace contextRef="#ctx0" brushRef="#br0" timeOffset="10827.46">17814 2797 979 0,'-7'-5'70'16,"10"1"-85"-16,5 1-3 0,-3-4 41 0,6 3-66 15,2-1 12-15,4-1-2 0,3-4 2 0,-2 5 12 0,4-2 4 16,-2 2 6-16,1 2 1 0,1 0 5 0,1-2 1 16,-2 0 2-16,4 5 0 0,0-3 0 0,2 3 7 15,-2 2-2-15,8-2 0 0,-3 4 4 0,1 1-3 0,-6 0 3 0,-4 3-1 16,10 3-2-16,-5-5-1 0,0 3-2 0,-10 1 2 15,1-7-1-15,2 3 1 0,0 0-5 0,2 1-4 16,-12-4-2-16,0 2-31 0,2-4-7 0,-1 2-1 16,1 0-36-16,-8-3-18 0,5 2 63 0,-5-2-41 15,6 0 76-15</inkml:trace>
  <inkml:trace contextRef="#ctx0" brushRef="#br0" timeOffset="11281.29">18904 2659 1056 0,'-11'3'60'0,"0"-3"-35"15,0 0 1-15,3 0-26 0,0 1-43 0,2 3-5 16,1-1-28-16,-3 6 15 0,0 4-7 0,-1-1-2 15,-2 6 17-15,-3 4 22 0,1-2 7 0,-7 7-1 0,1 0 24 16,-2-4 3 0,4 4 7-16,0 1 1 0,-2-3 2 0,3-1-5 15,3 4 2-15,1-2-2 0,1-3-7 0,5 2 0 16,-1-3-2-16,3 0 2 0,-1-4-2 0,5-3 4 16,-2 3-3-16,2-4 1 0,2-2 0 0,3 1 2 0,-2-5 1 15,1 1-1-15,4-1-1 0,-3-3-1 0,3-4 0 0,1-1 3 16,-1 0-3-16,3 0-1 0,-1 0 1 0,2-3 0 15,-2-1 0-15,-1 0 0 0,2 1 3 0,0-1-3 0,0-1 1 16,2-1 1-16,-4-5 0 0,-1 1 1 0,3 2 2 0,-2-4 2 16,2 1 3-16,-3-2-4 0,0-1 5 0,2 0-2 15,-6 1-2-15,3-1 0 16,-6-3-4-16,1 3 1 0,-9-5-5 0,1 1 0 16,-5 1-4-16,-1 0-15 0,-1-1-15 0,-3 3-3 15,-4-3-26-15,1 3-23 0,-3-3 14 0,-2 4-2 0,-1 0-19 0,-2-2 50 0,1 2 0 0,-3 0 3 16,6 6 51-16,1 2 1 0,6 3 4 0</inkml:trace>
  <inkml:trace contextRef="#ctx0" brushRef="#br0" timeOffset="12467.97">18312 3692 960 0,'-6'3'44'0,"0"-1"-42"0,9-1-67 0,-3 4 1 15,0 0-11-15,0 0-38 0,1-1 32 0,3 3 3 0,-4-1-12 16,0 2 40-16,-5 0-1 0,-1 0 53 0,6-2-6 16,0 2 16-16,-5 0 14 0,-1-2 4 0,1 2-13 15,2-2 29-15,-1 2-3 0,4 0 0 0,-3 1-1 0,-1-3-3 16,5 4-9-16,-1-4-2 0,5 8 0 0,-5-4-9 16,1-2-7-16,-1 0-5 0,8 3 2 0,-3 0-8 15,-5-5 0-15,5 5-1 16,-4-3-2-16,12-2 1 0,4 3 0 0,-3 1 1 15,2-5 0-15,11 2 2 0,3 3 1 0,-5-2-1 0,11-2-1 16,-8 5 0-16,-2-5 2 0,2-1 2 0,3 0 0 16,-9 0 3-16,0-2 1 0,0 1 1 0,-6 0 2 15,0 2 1-15,-2 3 1 0,-3-2-1 0,-1 4 2 16,1-4-1-16,-5 6-2 0,2-2 2 0,-5 0-4 16,0-3 1-16,2 0 0 0,-4 1-1 0,-1-1 2 0,0 1 1 0,-1-4-1 15,-6 0-1-15,3 1 0 0,-1-1 0 0,-3-2-4 16,-1 2-2-16,1-4-1 0,-3-2-3 0,-2 1-5 15,-4-2-2-15,0-4-5 0,-1 3-5 0,-4-5-10 16,-1 0-1-16,-1-1-5 0,-4-2-10 0,1-2-1 16,-1 0 1-16,-4-2-1 0,4-6 1 0,1 4 0 15,0-3-14-15,2-4 0 0,10-3-8 0,0 0 0 0,-2-4-16 0</inkml:trace>
  <inkml:trace contextRef="#ctx0" brushRef="#br0" timeOffset="12730.61">18153 3562 183 0,'4'1'12'0,"0"1"57"15,-1-1-58-15,2 4 68 0,-2 0-17 0,2-2-9 0,-2 2 2 0,7 1 0 16,-6 0-12-16,7 1-5 0,2-3 2 0,-1 1 1 16,1 0-5-16,1 1 3 0,2-1-3 0,8 1 1 15,-1-1 1-15,-1-1-11 0,3 1-6 0,0 1 4 0,4-2-14 16,1 0-5-16,-2-1 0 0,-6-1-8 15,3 1-3-15,-1-3-21 0,-7 0 1 0,0-3 4 16,-2 0-21-16,-4-3 22 0,-4-2-12 0,3-2-2 16,-1-1 17-16,-2 0 2 0,0-1 0 0,-3-2 9 15,3-1 1-15,0 1-6 0,1-3-11 0,-2 0-5 0,3 1-11 16,1 3-45-16,-2-2 65 0,1-3-27 0,2 6 45 0</inkml:trace>
  <inkml:trace contextRef="#ctx0" brushRef="#br0" timeOffset="12915.56">18973 3456 291 0,'-5'2'64'0,"-1"1"-56"0,4 0 1 0,-1 2-22 15,-5 3-8-15,7 1-39 0,-2 1 60 0</inkml:trace>
  <inkml:trace contextRef="#ctx0" brushRef="#br0" timeOffset="13185.1">18860 3681 152 0,'-10'19'65'0,"2"2"-65"0,-1-4 35 0,6 3 19 0,-7 2 20 16,7-1-69-16,-5-2-2 0,5 1 2 0,0 0-2 16,1 4-1-16,-1-5 9 0,0 0-1 0,2-2 1 15,1 0 8-15,0 1-4 0,1-3 0 0,2 4 5 16,-3-8-7-16,7 4-1 0,-1-11-2 0,2 7-1 15,3-6-2-15,-5 0-1 0,3-2-1 0,6-6-3 16,-1 0-2-16,8-7 0 16,-13 9-4-16,9-14 1 0,-4 3-6 0,11-6-5 15,-6 1 1-15,3-5 5 0,0-1-6 0,-6 1 8 16,13-7-3-16,-7 2 5 0,-1 1 7 0,-4 2-2 16,5-6 4-16,-8 7-5 0,2-1 1 0,1-1-1 15,-6 1-8-15,-3 2-7 0,2-1-5 0,-6 1-20 16,-2 1 0-16,-4-1 2 0,2 3-24 0,-4 0 16 0,-7 2-2 15,-2 1 0-15,1 4 14 0,-1 1 9 0,-3 1 7 0,-7 3-2 0,-4 0 20 16,-1 6-12-16</inkml:trace>
  <inkml:trace contextRef="#ctx0" brushRef="#br0" timeOffset="29952.73">18183 4735 269 0,'-1'2'15'0,"-1"1"-5"0,2-3 1 0,0 4-5 16,2-4-12-16,-2 2 4 0,1 1-10 0,6 2 8 15,-3-5-3-15,-1 1-1 0,-3 3 5 0,8-4 4 16,-8 3 5-16,0-3 4 0,5-3 3 0,-5 1 2 0,0 0 4 16,3-1 2-16,2-3 5 0,-5 4-6 0,1-4 0 15,3 3 1-15,-4 1-4 0,6-4 4 0,-5 3-3 0,3 0-2 16,-6 4 5-16,4-1 0 0,-2 0-5 0,0 0 4 16,0 0-2-16,-4 2-5 0,4-5 3 0,-1 3-3 0,2-3-3 15,-1 3-3-15,-1-3 0 0,1 3 0 0,0 0-3 16,-2 0 2-16,-4 6 0 0,6-5-2 0,-3 1 2 0,6 1 4 15,-5 0 2-15,2 2 1 0,-1-3 3 0,2 1-4 16,6-3 0 0,-6 1 3-16,2 2-5 0,-3 1 2 0,5-1-3 15,0-3-1-15,1-2 3 0,4 1-4 0,-9 1 3 0,4-2-4 16,7 0-1-16,4 1-1 0,-11-2 1 0,15 0-2 16,-5 3 1-16,-1-4-1 0,0 0 0 0,3-1 1 15,0 2 0-15,-1-2-2 0,2 0 0 0,0 1 1 16,-5-3 0-16,3 4 0 0,-2 3-2 0,2-1 0 15,-5-1 1-15,3 2 0 0,-3-1 0 0,0 1 3 0,-2 0 1 0,-3 3 0 16,2-3 0-16,-1 3-3 0,1-2 2 0,-5-1 1 16,3 2 0-16,-3-2-2 0,-1 2 0 0,-1-6 0 15,-1 6 0-15,0-2 1 0,2 5-3 0,-4-4-1 16,1-1 3-16,-2 3-1 0,-2 1-2 0,2 0 0 16,0-2 2-16,-4 1 1 0,3-3 1 0,0 3-2 15,-2-1-3-15,1 1 4 16,2-3-3-16,-5-2-1 0,4 1 2 0,-6-4-2 15,2 2 0-15,0-2 2 0,-1 0-1 0,1 1-1 16,0-1 1-16,-1 5 2 0,1 0-2 0,-5-3-1 16,1-2-2-16,2 7 1 0,-2-2-3 0,-6-2 4 15,4 2-4-15,-1 0 0 0,-1 0 2 0,3 5-1 16,-1-2 0-16,-5 0-1 0,4 3 0 0,0 1 4 16,0 2-2-16,-4-4 1 0,5 7-3 0,-2 1 2 0,3 1 0 0,2-1-3 15,-3 3 2-15,3-2-4 0,-1-2 0 0,5 4 0 0,-2 0 4 16,-1-1-3-16,4 1 4 0,-5 1-4 0,3 1 7 15,2 1-1-15,-2 1 0 0,-1 1 1 0,4-1 0 16,-1 2-1-16,1-2 0 0,2 3 0 0,1-3 0 0,-3 0-2 16,4 1 0-16,1-4-1 0,0 0 0 0,0 2 1 15,1-5-1 1,6 1 3-16,-6-4 0 0,6 3-3 0,0-3 3 16,3-3 3-16,1 1 3 0,-3-3-4 0,1 1 2 15,4-3-3-15,-1 4 0 0,1-5 6 0,-2 2-5 0,3 6 1 16,-3-6 4-16,2 4-4 0,-2 4 5 0,-2-5 1 15,-3-2-3-15,-1 8 1 0,5-1-1 0,-10-4 2 16,3 4-3-16,3 1 1 0,-3 0-1 0,-3 2-2 16,0 1 1-16,3-4 2 0,-3-1-3 0,0 2 0 0,-1 1-1 0,-9-4 1 15,1 0 1-15,1 0 3 0,0-2-3 0,-6 1 1 16,1-1 1-16,1 0-2 0,-5-1 3 0,2-1-2 16,4-1-2-16,-6 0-3 0,-3 0-3 0,7-2 3 15,-4-1-6-15,-2-2-5 0,3-1-8 0,-1-1-1 16,-2-2-8-16,3-2-16 0,2-6-2 0,0-2 0 15,1-2-17-15,2-6 12 0,3 4-1 0,5-7-10 0,3-1 13 0,0-3-48 16,5-1 72-16,4 0-18 0,4-4 43 0</inkml:trace>
  <inkml:trace contextRef="#ctx0" brushRef="#br0" timeOffset="30485.19">18868 4699 1065 0,'-2'12'90'0,"5"-4"-148"0,-1 2-6 0,-1-1-5 0,-1 7 10 16,0-2 1-16,-1 3-9 0,1 5 16 0,-5 2 10 15,-5 1 8-15,3 2 16 0,-6 1 25 0,7 2 4 16,-5 2 2-16,-2-3 26 0,1 3 2 0,-1-2-1 0,5 0 3 16,0-2-5-16,-3 0-14 0,3 1-3 15,4 2 2-15,-1-3-18 16,0 1-2-16,2-1-1 0,2-1 1 0,-1 1-1 0,0-1 0 16,-1-4 0-16,3-2-1 0,0-1 2 0,0-1-1 15,5 0-3-15,-3-5 2 0,1 0-3 0,3-1-1 16,-1-4 2-16,-1-1-2 0,4-3 1 0,-1 0-2 15,0-2 3-15,1-2 0 0,-1-1 0 0,0 0 0 16,1-3-2-16,-1-1 2 0,-1-3 0 0,5-2-2 16,-2-2 1-16,1 0-4 0,-1-2 1 0,7-6 1 0,-8 4-2 0,3-4 0 15,3-2 1-15,-1 2 4 0,-2 2-2 0,4-6 2 16,-1-3 0-16,-4 7 2 16,2-6 2-16,1 2 2 0,-10 2-1 0,3-2 1 15,1-4-1-15,-7 6 2 0,0 1 0 0,3-2 0 16,-1 0-3-16,-4 3 4 0,2-4-2 0,-5 2-2 15,4-1 2-15,-1 0-2 0,0 2 0 0,-5-1-3 0,-1 2 2 0,-2-1-1 0,2 2-1 0,-4 0-1 16,-4 0-2-16,2 4-1 0,-8-2-3 0,-3 4-10 16,0 2-6-16,-2 3-2 0,-5 0-14 0,-4-1-25 15,2 5-4-15,-3-3-1 0,3 3-27 0,-1-2-2 16,7 4 52-16,1-4-33 0,5 0 77 0</inkml:trace>
  <inkml:trace contextRef="#ctx0" brushRef="#br0" timeOffset="34144.74">16588 3039 46 0,'-6'-1'23'0,"3"1"-10"0,1 0 0 0,-4-3 1 16,3 3-11-16,1 0 5 0,-1 3-8 0,0-3-2 16,0 1 0-16,1 3 2 0,1-3-5 0,-1 2 2 15,-3 2 3-15,5-2-2 0,-1-1 2 0,-2 1 3 16,1-2 5-16,0-1 2 0,-4 2 6 0,3-2 5 16,1-2 0-16,2 1 4 0,-3-1 6 0,-1-1-4 15,2 0-3-15,0 1-1 0,1-2-3 0,1-1-2 16,0 2-3-16,-2-2-1 0,1 0-1 0,1 2-7 0,-2-1 3 15,2-1-5-15,0 0-4 0,0 0 4 0,0 2-4 16,-3-1 0-16,3 0 1 0,0 1 1 0,0 0 1 16,0 2 3-16,0 1-2 0,0 0 3 0,0 0-1 0,0 0 1 0,-5-2 2 0,2 5-1 15,2 2 2-15,-3 1-6 0,1 0 1 0,2 5 2 16,-1 0-1-16,-1 7 0 0,0 1-2 0,1-1 1 16,-2 6 2-16,2 1-2 0,0 4 0 0,-1 4-3 15,3 3 1-15,-1-5 1 0,1 5-3 0,6 4 0 16,0-4 0-16,1 3-1 0,-1-3-1 0,3-3 1 15,1-3-1-15,1 2 2 16,-2-5 0-16,1-4 0 0,1-1-1 0,0-6 1 16,0 0-1-16,-2-4 0 0,-1-4 0 0,5-2 2 15,-6-4-1-15,0 3-3 0,4-5 2 0,-3 0 1 16,-4-5-2-16,6-3 1 0,-4-1 0 0,3-4-2 16,-2-3 3-16,2-1-1 0,2-3 3 0,-3-4-3 15,2 0 0-15,-3 2 0 0,3-4 0 0,-2 0 0 16,1-2 0-16,-4 3 0 0,3 0 0 0,-4 0 0 0,3 3 1 0,-4-7-1 15,3 9 0-15,-3 3 4 0,-1-1-1 0,-2-2-6 16,-2 1 2-16,2 3-4 0,-3-3 1 0,-2 2 1 16,2 1-3-16,-5-1-1 0,2 1 1 0,0 2 0 15,0 0-2-15,-2 0 2 0,0 1-1 0,-2 1 4 16,-1-1-4-16,2 2 3 0,1 0 3 0,-1 0-1 16,-1 0-6-16,2 0 2 15,-1 2-5-15,3-2-12 0,-1-1-6 0,-1 1 1 16,4 0-18-16,-1 4-12 0,-1-3 8 0,3 2-2 15,-1 0-8-15,1 1 1 0</inkml:trace>
  <inkml:trace contextRef="#ctx0" brushRef="#br0" timeOffset="34815.44">16700 3867 61 0,'-5'-5'19'0,"5"0"3"15,0 1-1-15,0 0 5 0,0 1-16 0,0 0 4 16,-1 0 3-16,1 3 0 0,0 0-4 0,0 0-3 16,-2 0-1-16,0 0-1 0,-5-2-1 0,3 6 1 15,0-1-5-15,-3 0 12 0,4 3-4 0,-3 0-1 16,1 1 8-16,-3 5-3 0,4-4 8 0,-6 0-3 0,4 5-1 0,-2-2-6 15,-1 0 0-15,2 4 0 0,-2 0-6 0,1-1-3 16,2 6-1-16,-4 1 2 0,6-2-4 0,-4 6-2 16,3 0 1-16,-3 0-1 0,5 2-2 0,-2 1 6 15,1-1 0-15,2 3-2 0,0-2 7 0,1 0 2 16,-1 2 3-16,2-1-2 0,2-3 3 0,-1 1-2 16,-1-2-3-16,2-1 1 15,0-2-4-15,2-5 0 0,1 0-3 0,-2-1 2 16,4-2-2-16,-4 0 0 0,3-6 0 0,0 0 4 15,4-2 1-15,-2-1 6 0,-1 0 0 0,0-4-1 16,1-2 7-16,-4-7-1 0,4 5 2 0,-3-7-1 16,1-1 0-16,-1 0-6 0,3-4 2 0,-5-1-1 0,5 2-3 15,-4-3-3-15,4-2-2 0,-3-2 0 0,4 1-2 0,-2-1-3 16,1-4 2-16,-4 2-4 0,6-4 0 0,-7 3 0 0,3-3 0 16,-3-1 0-16,1 0 0 0,-3-2 0 0,-1 2-3 15,-1 1 1-15,-3-3-3 0,3 2-2 0,-7 4-4 16,0 1 2-16,0-1-4 0,-4 5-8 0,1-1-4 0,-2 1-4 15,0 6-9-15,-1 1-14 0,0 1-5 0,2 1-1 16,-3 5-17-16,1 5-1 0,0-4-6 0</inkml:trace>
  <inkml:trace contextRef="#ctx0" brushRef="#br0" timeOffset="35533.07">16618 4839 1 0,'3'0'0'0,"5"0"0"0,-6 1 0 0,2-1 0 15,3 0 0-15,-6 0 3 0,2 0 1 0,4-1 15 16,-4-4 5-16,-3 4-4 0,1-4 20 0,3 2-2 16,-3-2 4-16,2-1 2 15,-3 3-1-15,0-2-2 0,0 3-5 0,0-2 0 16,0 4-4-16,0 0-6 0,0-2 1 0,0 0-1 15,0 2-6-15,-3 0-3 0,-3-1-1 0,4-1-1 16,-2 1-4-16,-1 1 0 0,2 1 1 0,-4 2-3 16,3 1-1-16,-1 3-2 0,-3 0-1 0,0 5 3 0,4 2-4 15,-6 2 1-15,4-2-1 0,-4 2-1 0,1 1 2 0,1 4 3 16,-1 1-4-16,-4 1 5 0,2 1 0 0,-2 3-4 0,7 1 6 16,-10 4-1-16,7 1 0 0,-4 0 0 0,2 3 0 15,0 3 6-15,0-1 1 0,5 3-1 0,-6-4 1 16,4 0-2-16,-2 0 1 0,7-2-7 0,-5-4 0 0,5-2 0 15,0-2-7-15,3-5 0 0,1-2-2 0,3-3-1 16,2-1-2-16,-1-2 1 0,6-3 0 0,0-1-1 16,1-3 0-16,-2 0 1 15,-4-6 3-15,7 3-1 0,-1-3 1 0,-1-1 0 16,0-5 7-16,2 2-3 0,-1-2 3 0,1-2-3 16,3-3 1-16,-4-1 1 0,4 0-5 0,0-1 1 15,1-3-3-15,-1 1 2 0,-1-3 0 0,4 0-1 16,-1 3-1-16,-6-2 0 0,9-6 0 0,-6 0-1 15,1 0-3-15,-3-3 4 0,1 3-3 0,2 0-2 16,-5-7 2-16,7 6-1 0,-10-1-2 0,5 0 3 0,-5 1 0 0,4 2-2 16,-10-4 3-16,6 2 0 0,-3 2-1 0,-5-2 3 15,3 2-3-15,-5 1 2 0,1 1-1 0,-3-3 2 16,0 3 1-16,-6 0-1 0,1 0 0 0,-2-1-1 16,-2 2-2-16,8 1-7 0,-7 0-5 0,2 4-1 15,-2 2-9-15,1 0-24 0,0 3-8 0,-3 4-2 16,0-1-27-16,-4 5-14 15,4 1 61-15,-5 3-38 0,5-1 77 0</inkml:trace>
  <inkml:trace contextRef="#ctx0" brushRef="#br0" timeOffset="41983.02">13924 2527 155 0,'-2'-3'-11'16,"2"1"11"-16,2 2-33 0,-2 0-4 0,0 2 28 16,0-1-14-16,0-1 0 0</inkml:trace>
  <inkml:trace contextRef="#ctx0" brushRef="#br0" timeOffset="42014.28">13930 2522 1 0</inkml:trace>
  <inkml:trace contextRef="#ctx0" brushRef="#br0" timeOffset="44489.37">13927 2524 3 0,'0'-2'9'15,"-3"2"0"-15,3 0-2 16,-2-5 2-16,2 2 0 0,-2 1 0 0,2-1 1 16,0 0-2-16,0 2-1 0,0-4 2 0,0 2 1 15,2 3 3-15,0 0-2 0,-2 0 4 0,0 0-5 16,0 0 3-16,3 1-1 0,-2 2-2 0,-1 1 5 16,2 0-5-16,-2 1 2 0,1 1 4 0,-1-1-1 15,0 1 2-15,0-1-1 0,0 5 1 0,0-4 5 16,0 0 0-16,0 2-1 0,-1 1 6 0,-1 1-3 0,2 1 4 15,-1 1-2-15,-4-2-1 0,3 2-7 0,1 1-1 0,1 0 3 16,-2-7-8-16,1 5 3 0,-1-3-2 0,-1 3-1 16,0 0 3-16,1-2 3 0,1 4-2 0,1-4-1 0,-2 7 2 15,-4-5 0-15,3 5-3 0,1-4-2 0,-1 2-4 16,-3 4-1-16,1-6 0 0,-1 4 1 0,1 0-5 0,-4 1 1 16,4 0 2-1,-5 1-1-15,6-3 1 0,-6 1-2 0,7 2 0 16,-5-3 1-16,2-1-2 0,0 1-2 0,2-3-1 0,3 1 1 15,-5 2-1-15,1-2 0 0,-3 0-1 0,5-1 1 16,1-1 0-16,2 0-2 0,-9-1 4 0,7-1-2 16,1-1 0-16,1 0 1 0,0 3 0 0,0 0-1 15,-5 1 0-15,-3 1 0 0,8-2 0 0,-3 0-1 16,-2 2-1-16,5-1 2 0,0 1-2 0,-3-1 3 0,2-4 0 0,2 0 0 16,-1 3-2-16,0 0 1 0,-1-1 1 0,-9-1 1 15,9 2 1-15,-1-2-1 0,2 2 3 0,-3-1-1 16,-3-2 5-16,4-2-2 0,4 5 2 0,-1-2 1 15,-2-4-3-15,1 3 2 0,0 0 1 0,7 3-3 16,0 0 1-16,-3 0-4 0,-2-5 0 0,1 4-4 16,0-1 3-16,4-1 0 0,-6 1-1 0,4-2-1 0,0 1 0 0,-2-1 0 15,0 1 0-15,6 0 2 0,1 2-3 16,-7-3 1-16,6 3 0 0,-2-2 1 0,2 1-2 0,1-1 0 16,-4 0 0-16,2 0 2 0,0 0-2 0,1 0 0 15,2-1 0-15,-2 0 2 0,-1-1 3 0,3 0-4 16,0-1 2-16,3 3 0 0,-1-2 1 0,1 0 1 15,0 1-2-15,1-1 0 16,0 0-1-16,1 1 2 0,-2-1-3 0,2 0 1 16,1 0-1-16,-1-1 1 0,-2-2-1 0,0 2 0 15,2-2 2-15,4 0-1 0,-2 1 0 0,4 0 0 16,-3-1-1-16,-2-1 5 0,-3 0-2 0,5-1 0 16,-2 2 3-16,-1-1-4 0,0-1 2 0,-1-1 0 0,3 4 2 0,-3-3-4 0,7 2 1 0,-4-1 4 15,5-2-2-15,-7 1-1 16,8-1 2-16,-2 0 2 0,-3 0-4 0,4 0 5 15,1-1-3-15,-4 1-3 0,2-3 1 16,2 0 2-16,-2 1-4 0,-2-1 1 0,1 0 0 0,2 1 2 0,-2 2 1 16,-1-1 0-16,2 1 0 0,-3 0-3 0,3 1 2 0,0 1-1 15,-4 1-1-15,4-2-1 0,-7 1-2 0,-1 0 1 16,8 1 1-16,-3-3-1 0,0 1 1 0,-2 1-1 16,6-1-1-1,-8-1 3-15,10 0-2 0,-3 4 1 0,-7-3-2 0,2 1 1 16,3-1 2-16,-1-1-3 0,2 3 3 0,-2-1-2 15,1 0 1-15,-1-1-1 0,3-1 1 0,-2 0-2 16,1 0 2-16,1 0-2 0,-2 3 2 0,-1-3 1 16,3 0-1-16,-5 0-1 0,4 0-2 0,-2-3 3 15,0 3-1-15,-2 0 2 0,0-3-4 0,4 3 3 16,1 0 0-16,-5 0-1 0,5 0 0 0,-5-2 2 0,7 2 0 0,1-1 2 16,0 1-5-16,-1-2 5 0,-4 1 0 0,6-2-3 15,0-1 1-15,3 3-1 0,-4-2-1 0,-2 0-1 16,6-1 3-16,-3 3-3 0,1-2 2 0,-2 0-1 15,0 1 2-15,1-1-1 0,-1 0 1 0,-3 1 0 16,1 1-2-16,1-4 1 0,0 3 1 0,1 1-2 16,2-1 2-16,-1 2-2 15,-2-1 2-15,4-1-1 0,4 2 0 0,-4 0-2 16,-1-2 1-16,-1 2 1 0,3-1 3 0,-4-1-6 16,8 1 2-16,-5-1-2 0,-1 0 0 0,8-1 4 15,-4 2-4-15,1-4 1 0,-3 2-2 0,6 1 1 16,-8-1 0-16,1 2 0 0,0-3 0 0,-1 4 1 0,0 0-1 15,3 0 0-15,-5 0 1 0,-5 0 1 16,4 0 1-16,-2 4 0 0,0-4 0 0,0 1-1 0,2 1 1 0,-1-1-1 16,-1-1-1-16,7 3 0 0,-4-1-1 0,3 0 2 15,-1 1-2-15,-2-2 0 0,2 1 1 0,-2-2-1 0,5 1 0 16,-10-1 2-16,5 0-2 0,-1 0 0 0,1 0-1 16,0-1 0-16,-3 1 1 0,0 0 0 0,3-2 4 15,1 2-4-15,-3 0 4 0,1 0-4 0,1 0 0 0,2 0 5 16,-4-1-4-16,4 1-1 0,-2 0 0 0,-3 0 0 0,7 0 0 15,-1-2 2-15,-1 2-3 0,-4 0-2 0,12-1 1 0,-10-1 3 16,3 0-1-16,7 1 0 16,-8-1 0-16,-1 1 0 0,1-2 2 0,0-1 0 0,-2 4-1 0,0 0-2 15,2-1 3-15,-2-1-1 0,0 2 0 0,2 0 0 16,-2-1-1-16,2 1 2 0,-2-2-1 0,-1 1 2 16,1-1-3-16,-3-1 0 15,0 1 1-15,0 1 1 0,5-2 0 0,-8-1 0 16,4 3 0-16,7-2 0 0,-6 0 1 0,6 1 1 15,-5 0-1-15,1-1 1 0,-2 2 1 0,6-1 1 16,-5 1 1-16,-1-1 1 0,1 0-1 0,-3 1 0 16,0-1 0-16,-2-1 3 0,2 2 0 0,-6-3-1 15,0 0 3-15,3 1-1 0,-4-1 2 0,0 1 1 16,-3-1 0-16,1 0-1 0,-4 1-1 0,4 0 1 0,-7 0-1 0,3 0-3 16,1 0 1-16,-4-2-1 0,5 0-2 0,0 2-2 15,-4 0 1-15,0 0-3 0,3 0 0 0,-5 0 4 16,2-2 1-16,-3 2-2 0,-1-1 4 0,6 0 1 15,-9-3-2-15,10 3 5 0,-6 1-2 0,1-4 1 16,3 3-2-16,-3-3 3 0,-2 1 0 0,0 0-3 16,-2-1 1-16,-2 0-2 15,-1 2-1-15,2-5-3 0,-1 3 1 16,1-3-4-16,0-1 0 0,0 0 0 0,0 2 0 0,6-9 0 16,-6 1 1-16,0 3-3 0,0-2 3 0,-2-1-1 0,2 3-1 15,0-7 0-15,0 2-2 0,0 2 1 16,4 1-1-16,0-3 3 0,-4-3-3 0,0 5 0 15,2-3 1-15,-2 4-1 0,3-1 0 0,-3-1 2 0,-2 0-2 16,2-3 0-16,0 4-2 0,2-2 2 0,-2-2-1 0,0 1 2 0,-2 0 1 16,4 1-3-16,-2-2 1 0,5 1 1 0,-5-1 3 15,-5 2-3-15,5 1 1 0,0-3-2 0,0 1 0 16,-2 1 1-16,4 0-1 0,-5 2 2 0,3-2-1 0,0 3 1 16,-5-3 2-16,5 3-2 0,0 4 2 0,-1-1 0 15,-1 1-2-15,-1-4 0 0,3 5-2 16,-2 1 0-16,-2 3 0 0,-3-6-2 0,4 2-1 0,-9-5 1 0,2 4-1 0,1-1 1 15,-2 2-2-15,1-3 1 0,4 3 1 0,1 2 0 16,-9-3 2-16,3 3-5 0,2 1 3 0,-6-3-2 16,4-1 4-16,-3 2-1 0,-1-1 0 0,-4-1-2 15,5 2 0-15,1 1 2 0,-3-1-2 0,4 1 0 16,-6 1-5-16,1 2 4 0,1 1-3 0,2 0 1 16,-5 2 0-16,0 2-1 15,4-3 2-15,-7 4-1 0,6 0 4 0,-9 0-2 16,1 4 1-16,1-4 0 0,-1 1 0 0,-6-1 0 15,7 2 0-15,-3-2 0 0,0 1 0 16,-1 2-1-16,2-1 0 0,-4 3 1 0,-2-2-1 16,10 0-1-16,-10 2-1 0,1-4 4 0,2 4-4 15,1-2 4-15,-3-1 0 0,3 1 1 0,-1-3-2 0,3 0 6 16,-5 1-1-16,0-1-2 0,2 0 1 0,-2 0-2 0,-5 0-2 0,9 0 2 16,0 0 0-16,-8 2-6 0,6 0 3 0,-2-4 0 15,-7 5-3-15,8 0 3 0,-3 0-3 0,-2 2 0 16,-3 0 1-16,3-2 1 0,-2 2 0 0,-1-2-3 15,6 2 5-15,-5-2-2 0,0 0 2 0,-1-2 0 0,4 1 1 16,-4 3-3-16,0-2 5 0,0 0-1 0,2-1-1 16,-4 4 2-1,9-1 0-15,-8-1 1 0,0-1-1 0,10 2 0 16,-7 0 0-16,7 0 1 0,-6-1-1 0,7-2 1 0,-5-1 1 16,2 4-2-16,4-2 2 0,-3 1 1 0,3-1-2 15,-6 0-1-15,4 0 1 0,0 3-1 0,1-3 0 0,-5 1 2 16,1-1-1-16,-2 0-2 0,0 2 2 0,-2-1-1 15,7-1 1-15,-4-3 0 0,1 4-1 0,-2-4 0 16,8 3 0-16,-5-2 0 0,5-1 2 0,-4-4-2 0,-4 4 4 0,4 0-4 16,-5 0 1-16,6 1-1 0,-2-1 0 0,2 0 1 15,-2 0-1-15,0 3 1 0,5-4-1 0,-2 4-1 16,1 2 1-16,-7-4 0 0,6-1 1 0,-3 2-2 16,3 1 1-16,-3-3 1 0,4 1-1 0,7 3 2 15,-5-3-1-15,2-2 2 0,-2 2-1 0,9-1-1 16,-4 0 0-16,0 3-1 15,-2-3 2-15,-4-1-2 0,3-1 0 0,2 4 1 16,1 1-1-16,-1 0 3 0,1-3 0 0,-5 3-4 16,7 2 1-16,-5-4 2 0,-2 4-2 0,1 0-2 15,-3 1 1-15,1 0-3 0,0 2 3 0,-3-3 0 16,1 6 3-16,-1-2-4 0,-5-4 2 0,-4 2 0 16,4 2 1-16,-1 0 3 0,4 1-1 0,-3-5 0 15,-3 2-3-15,6 0 3 0,3 1-1 0,0-1-1 0,2 0 1 0,-2-7-2 16,1 4 1-16,1 1-1 0,1 1-1 0,-1-1-1 15,3 0 0-15,1 0 2 0,1-4-1 0,-1 7 0 16,1-8 1-16,0 2-1 0,1-2 0 0,0 3 1 16,1 0 0-16,0-2-1 0,-1 1 1 0,-2-2-3 0,6 2 2 15,-3-1 0-15,1-1 3 0,1 2-2 16,4-1 0-16,-7-1 1 0,8 0-2 0,0 3 1 0,-3-1 0 0,1-2-1 16,2 2 0-16,-5-2-1 0,0 0 1 0,1 1-1 0,-1-1 2 15,0 2-2-15,-3-1 0 0,2 6 1 0,-2-3 1 16,4-2-2-16,-3 3 1 0,4-1-1 0,-3 0-1 15,1-1 3-15,3 0-2 0,1 2-2 0,-1-2-1 0,-1 3 0 16,2-3-2-16,-1 2-9 0,4 0-3 0,-4 1-1 16,0-3-10-16,1 3-9 15,-1 1-6-15,2-3 0 0,-1 3-10 0,1-3 3 16,0-1-10-16,-2 2-5 0,4-2-1 0,-1 0-59 16,1-1-30-16,1 0 50 0,5-1 108 0,-2 1-95 15</inkml:trace>
  <inkml:trace contextRef="#ctx0" brushRef="#br0" timeOffset="68225.5">21158 2497 130 0,'-2'4'49'0,"-3"-2"-48"15,2 0 41-15,2-1 9 0,-2-1 12 0,-2 0-27 0,3 0-8 16,2-1-5-16,-1-1-5 0,1 2-7 0,0 0 0 0,0 0-3 15,-2 0 2-15,2-2-2 0,-1 2-1 0,-1 0-4 16,-1 0 3-16,3 0-3 0,0 0-2 0,5 0-6 16,-5 0-7-16,0 0-7 0,1-1-29 0,-1 1-10 15,-3-2 9-15,3 2-39 0,2 0 0 0,-1-6-11 0</inkml:trace>
  <inkml:trace contextRef="#ctx0" brushRef="#br0" timeOffset="69807.28">20724 2807 571 0,'-7'-4'39'0,"6"4"-26"0,1 2 0 0,0-2-15 16,0 2-23-16,0 2-5 0,1 1-17 0,4 0 18 15,-2-2-3-15,0 2 2 0,2-1 17 0,-2 3 5 16,-1-4 7-16,-2 2 1 0,1-1 5 0,-1-1 6 15,0 1 1-15,0-3 1 0,0 1 5 0,0-2 4 16,0 0-1-16,0 1 0 16,0-1 4-16,-1 2 2 0,1-2-2 0,0 0 0 15,-2 0 0-15,1 0-7 0,-1 0-3 0,-1 1 3 16,1-1-10-16,1 0-2 0,-1 0-2 0,2 0-3 16,0 0-1-16,0 2-1 0,0-2 0 15,0 2 0-15,0 1-1 0,0-2 2 0,0 2 2 0,0 1 1 0,2-1 1 16,-1 0 1-16,1 0 2 0,-2 0 1 15,3-1 1-15,-1 1-2 0,-1-2 2 0,-1 1-1 0,2 1 0 0,-1-1 1 16,1 1-2-16,0-3 0 0,-1 3 1 0,-1-1 4 16,3-2-2-16,-1 1-1 0,-2-1 2 0,0 2-4 15,0-2 0-15,0 1 2 0,0 1-5 0,1 3 2 0,-1-4-2 16,0 2 1-16,0 0 0 0,-1 1-4 0,-1 2 4 16,-1-3 1-16,0 5-5 0,0-2 1 0,1 2-1 15,1 2-1 1,-6-1 1-16,4 4 1 0,2 1-4 0,-6 3 0 0,4 0-1 0,2 4 1 15,-4-2 2-15,-1 1 0 0,4 5 0 16,-3 0-2-16,-3 4 2 0,5-1 2 0,-5 0-2 0,4 1 1 16,-3 4 2-16,3 1-4 0,-4-4 3 0,2 0-1 15,-2-5-1-15,3 5 1 0,-4-3-2 0,4 0 4 16,-1-4-3-16,1-2 0 0,-3-1 1 0,5 1-3 16,0-4-3-16,-2-5 3 0,3 1-8 0,-1-5-10 0,3-2-3 0,0-4-2 15,0-2-11-15,0 1-12 0,2-5 2 0,4-4-3 16,-1-3-11-16,3-3 10 0,-2-4-4 0,7-2 2 15,-2-9 7-15,3 0 2 0,1-3-7 0,3-2 9 16,-3 1-8-16,1-4 1 0,5 1-4 0</inkml:trace>
  <inkml:trace contextRef="#ctx0" brushRef="#br0" timeOffset="70232.77">21123 2901 222 0,'-1'2'53'0,"1"1"-53"0,-2-2 39 16,-1 4 14-16,3 0-10 0,-3 3-19 0,-2-2 5 16,3 3 8-16,1 4-4 0,-9-2 11 0,9 2 0 0,-10 1-4 0,1 1 2 15,-1 1-2-15,4 3-8 0,-4 0-5 0,-2 0-1 16,4 1-12-16,-3 1-6 0,3 1-1 0,-2 0-1 16,2 0-7-16,-2-2-1 0,1 4-1 0,4-4 1 15,-2 1-1-15,0-1 3 0,2 1-3 0,1-3 3 16,2 0 0-16,0-3 0 0,3-5 0 0,5-2-3 15,-5 0-1-15,3-1-9 0,3-2 1 0,7-3-2 0,-7-2-7 0,6-2 3 16,-5 2-3-16,4-1-1 0,8 1 3 0,-7-8-2 0,4 0 1 16,-3-2-2-16,2-1-2 0,1 2 1 0,4-5 3 15,-2 0 1-15,2-5 0 0,4 5 8 0,-5-2-1 16,3 2 4-16,1 0 7 0,-5-5 2 0,0 3 2 0,-2 2 0 16,-3 0 4-16,-1 0 9 0,-1-2-1 0,-4 0 2 15,2 0 6-15,-7 4-10 16,1-6 7-16,-3 3-1 0,0-1-8 0,-3-1 3 15,-5-1-3-15,2 3 0 0,-7-1 5 0,0 2 4 16,1 0-1-16,-4-1-2 0,-1 3 6 0,-2-2-8 16,2 1-2-16,-5 1 1 0,1 2-10 0,1-1-12 15,-2 3-8-15,-4 0-6 0,3 1-16 0,4 0-57 16,-3 1 75-16,9 1-27 0,-10 1 47 0</inkml:trace>
  <inkml:trace contextRef="#ctx0" brushRef="#br0" timeOffset="70794.17">21468 2841 1496 0,'-10'0'-1'0,"2"2"-34"0,5 3 0 0,-2 2-33 16,4 3-6-16,-2 2-5 0,0 4-25 0,1 0 45 16,-1 1-1-16,1 2-2 0,-6 0 52 0,4-2 2 0,-4-3 6 0,2 2 5 15,-4 0 2-15,4 0 1 0,-4-2 2 0,-1-2-3 16,4 1 4-16,2 3-5 0,-5-2 5 0,6-2-6 16,-4-1-3-16,3 2-3 0,4 0 2 0,-4-1 1 15,3 1-1-15,1 1 0 0,1-5-4 0,1 2 2 16,1-1 1-16,3-4 1 0,-4 0-1 0,2 2-4 0,4 2 3 15,-4-6 0-15,3 1-3 0,2 1 0 0,-3-1-2 0,2 3 0 0,3 3-4 16,-4-8 5-16,5-1-4 0,0 2 7 0,0 3-3 16,2-3 0-16,-1-4 4 0,3 4-1 0,-1-4 2 15,1-4 1-15,6 1 0 0,-7 2 0 0,2-10 1 16,-1 6 0-16,1-1 1 0,-3-7 3 0,1 5 0 0,-1 0 0 16,-4-6 3-16,2 2 2 0,0 1 3 0,0-2-4 15,2 2 4 1,-2 2-3-16,-5-4 1 0,0 0 2 0,-1 2-3 0,1 2 1 15,-4-4-3-15,1 2 1 0,-2-1 0 0,6-1-1 16,-6-1-1-16,1 0 3 0,-2 1-2 0,0-1 0 16,0 2 0-16,-3-4-2 0,3 3 2 0,-5-1 2 15,0 2-2-15,1-1-3 0,4 0 1 0,-8 1-2 16,-3-2 1-16,0 1 2 0,-7 0-4 0,3 2-2 16,-1-1 0-16,-1-1 0 0,1 2-4 0,-3 2-8 0,2 1-5 0,-1 2-5 15,3 3-11-15,-4-1-31 0,3 1-10 0,-3 2 1 16,2-1-38-16,3 0 9 0,1 2 2 0,2-3-5 15,3 0 105-15,5-8-68 0</inkml:trace>
  <inkml:trace contextRef="#ctx0" brushRef="#br0" timeOffset="71132.77">22427 2645 1185 0,'-8'-5'24'0,"4"0"-31"16,4 4-1-16,-5-1-34 0,5 2-9 0,-6 0-5 16,4 2-25-16,4 5 43 0,-2 0-4 0,-4-1-1 15,1 3 49-15,5 4 6 0,-2 1 4 0,-2 4 0 16,2-1 6-16,-9-1-8 0,3 6 1 0,1 3-2 0,-3 0-7 15,0 0-3 1,-1 3-2-16,-1 4 1 0,6-1-2 0,-4 4 0 0,1-2 0 16,4 2 1-16,-5-2 1 0,-4-5 1 0,-1 2 3 15,5-3-4-15,-7-2 2 0,-1-5-2 0,2-1 3 0,0 3-2 16,-1-2-2-16,6 3-10 0,-2-8-4 0,2 3 0 16,2-4-12-16,-1 0-26 0,4-2-16 0,-4-5 2 15,5-4-33-15,-1 0-19 0,0-1 72 0,4-10-45 16,4-2 90-16</inkml:trace>
  <inkml:trace contextRef="#ctx0" brushRef="#br0" timeOffset="71410.91">22490 2745 1100 0,'-11'3'80'0,"3"7"-120"0,0-1 2 0,-3 5 28 16,2 5-70-16,4 3 1 0,-4 4 41 0,2 0-24 16,-4 4 23-16,2-2-12 0,1 7 15 0,2-3 9 15,-7-3-13-15,5 3 11 16,4-7-4-16,-1 0-2 0,0-3 11 0,2-4 6 16,0-6 3-16,-2-4 3 0,5-2 5 0,-1-3 4 15,1-1 1-15,1-2 1 0,4-2 2 0,0-2-2 16,6-3-7-16,1 1-5 0,1-3-7 0,-2-5-28 15,8-2-3-15,0-2 15 0,7-4 36 0,-2 4-37 16</inkml:trace>
  <inkml:trace contextRef="#ctx0" brushRef="#br0" timeOffset="71533.45">22704 2799 68 0,'-9'-11'54'0,"-4"3"9"16,0 3-1-16,2-1-11 0,-3 3-5 0,-1-4 22 0,-8 1-38 15,-2 3-21-15,2 1 2 0,2 4-3 0,-7-2-20 0,0 0-14 16,-1 2-11-16,-5 5-2 0,9 1-19 15,6 3 2-15,-6-6-14 16</inkml:trace>
  <inkml:trace contextRef="#ctx0" brushRef="#br0" timeOffset="72012.74">23003 2649 1405 0,'0'-3'101'0,"5"6"-142"16,1 2-19-16,-5 1 100 0,10 5-165 0,-9 4 37 0,3 3-6 0,4 3-10 15,-4 1 41-15,-5 0 19 0,0 1 16 0,0 3 13 16,-8-4 15-16,8 3 9 0,-9-3-2 0,-2 3-1 15,-4 0 4-15,1 0-4 0,2 1 0 16,-1-1 3-16,2 0-9 0,-5-5 6 0,7 1 2 0,-4-4-3 16,7-3 6-16,-2-1 0 0,5-5 4 0,-5-2 1 15,5-3-1-15,3 5-2 16,-8-8-5-16,8 0 2 0,0 0-6 0,-1-2-4 16,1-1-5-16,1 0 1 0,-1-2-6 0,0-2-1 15,5 2-1-15,-4-1-1 0,1-1 0 0,0-2 2 16,-1-1 0-16,6 1 1 0,-6-4 1 0,4 2 0 15,3 0 4-15,1-1 0 0,-1-1 1 0,0 1 4 16,-2-4 1-16,2 2 1 0,5-2 5 0,-12-3 3 16,9 2 2-16,-7-4-1 0,-2 1 3 0,10-4 0 0,-8 4 1 15,5-2-2-15,-6 0-2 0,-2 4 0 0,0 1-2 0,1-2 0 16,3 4-3-16,-6-1-13 0,-1 0-10 0,1 4 3 16,1 4-20-16,-4-2-48 0,5-2-15 0,-5 5-1 15,-3 1-53-15,4 3 2 0,1 0-26 0</inkml:trace>
  <inkml:trace contextRef="#ctx0" brushRef="#br0" timeOffset="72483.14">23722 2656 989 0,'-5'-2'76'0,"-1"4"-75"0,1-2-10 16,-4 1 20-16,5 2-13 0,4 0-32 0,-1 10 16 16,2-2-1-16,-2-1-3 0,-2 1 18 0,-2 6-1 15,7-1 5-15,2-1 0 0,-4 4 0 0,0-2 2 16,-6 1-1-16,8 2 1 0,-4 2 1 0,10-1 2 15,-10 1-3-15,2 3 2 0,2-2-1 0,-1 3-3 16,1-1 3-16,-4 0-1 0,4-1-1 0,-7-2-3 16,7 0-8-16,-2-4-1 0,-6 1-7 0,6-4-31 0,0-4-7 0,3-5 4 15,-2 2-35-15,4-2 1 0,-2-6-5 0,3-3-4 16,-1-3 4-16,-3-4-1 0,6-4 0 0</inkml:trace>
  <inkml:trace contextRef="#ctx0" brushRef="#br0" timeOffset="72668.08">24142 2667 1228 0,'-13'6'137'0,"2"-1"-183"0,5 4 15 0,-4 8-79 15,3 5-59-15,0 5-133 0,-2 5 307 0,-1 2-1 16</inkml:trace>
  <inkml:trace contextRef="#ctx0" brushRef="#br0" timeOffset="72899.88">23981 3014 188 0,'-11'21'12'0,"3"-4"24"15,1-3-23-15,0 0 34 0,-1-1-12 0,7-1-13 16,-1-2-6-16,2-5-4 0,0-1-12 0,3 3 0 16,4-7-1-16,-3 0-2 15,4 0-1-15,-1-3 1 0,4-2-2 0,0-1-3 16,1-2-2-16,1-5-5 0,-1 2-3 15,2-2 3-15,1 1-10 0,0-1 7 0,3-4 2 0,-3 1 0 16,3-1 7-16,1 1 1 0,-5 1 4 0,0-3 4 16,0 2 1-16,-3-1 8 0,2 0 2 0,-2 0 0 15,-7 2 9-15,0-3 0 0,3 0 19 0,-7 2-8 16,2 2 9-16,-2 0 5 0,-2-3 1 0,-5 4-6 0,2-2 7 0,3 4-18 16,-9 0-3-16,-1 3 1 0,-3 0-22 0,3-2-13 15,-4 7-9-15,-3-1-3 0,4 4-17 0,-7-4-27 16,4 6 44-16,3 0-16 0,-3-1 36 0</inkml:trace>
  <inkml:trace contextRef="#ctx0" brushRef="#br0" timeOffset="73370.03">24680 2630 1505 0,'-5'-3'73'0,"-1"0"-71"0,6 6-94 0,-2 0 21 16,1 2 1-16,1 6-65 0,-4-1 68 0,0 2-5 16,-1 7-18-16,-4-3 82 0,-2 0-1 0,-2 1 16 15,0 0-1-15,1 2 2 0,-2 1 0 0,-4 2-4 16,6-1 4-16,-4 3-4 0,-4-1-2 0,4-1 0 0,2 2 3 0,1-4-5 0,0 2 1 15,-1-3 5-15,2 0 0 16,4-2 1-16,8 1 1 0,-2-6 0 0,1 1-2 16,-2-2 0-16,-1 0-2 0,9-3 1 0,-2-2-2 0,5-1-1 0,-6-2 1 15,6-3 2-15,1 0-4 0,-3 0 2 0,5 0-2 16,5-2-1-16,-10-3 2 0,7-2-3 0,1-1 1 16,-1 0-2-16,4-3 2 15,-3 0 1-15,2-2 4 0,-2-1 3 0,3-2-1 16,-4 2 5-16,3-1 4 0,-7-3 4 0,4 1-6 15,-2-4 6-15,0 1-6 0,0-2 1 0,-7 2 5 16,4-4-8-16,-3 2 4 0,1-3-2 0,-4 1-2 16,-1 2 4-16,-1 2-6 0,0 1 2 15,-3 2-15-15,-3-5-1 0,0 4-9 0,-4 4-14 0,-2-3 2 16,-1-1-16-16,-1 4-26 0,-6 0-30 0,-1-2-13 0,-3 5-43 0,-7-4 3 16,0-3-39-16</inkml:trace>
  <inkml:trace contextRef="#ctx0" brushRef="#br0" timeOffset="74441.94">20761 3647 570 0,'-7'-4'45'15,"3"0"-46"-15,4 2-20 0,-1 1 168 0,-1-3-222 0,2 4-1 16,3 0 28-16,-3 0-25 0,2 0 55 16,0 2-1-16,1 0 14 0,0-1 14 0,-2 2 11 15,1 0 14-15,-2-1 7 0,0 1 3 0,0 0 0 0,0 0 11 0,0 2-7 16,-2 0-1-16,1 0-3 0,-4 1-4 0,2 0-10 0,1 0-1 15,-1 2-4-15,-1 2-9 0,-1-2-2 0,2 1-1 16,-5 1 0-16,3-1-2 0,-4 0 5 0,1 1 2 16,1 2-1-16,-4-1 7 0,0 4-2 0,2-1 0 0,0 0 3 15,-4 0-2-15,0 8-9 0,-5 3 1 0,2-1-1 16,3 1-6-16,-1 2-8 0,-2 3 2 0,-4 1-2 0,6 4-2 0,-2-4 2 16,2-3-5-16,-3 2 0 0,4 2-1 15,-3-4-2-15,2-3-1 0,1-1-1 0,1-2-3 0,1-3-8 16,1-3-2-16,4-4 0 0,-5-2-9 0,3-6-10 15,7 3-11-15,1-7-2 0,0 0-15 0,0-7-25 16,0 1-7-16,6-8 0 0,2-5-29 0,9-3 1 16,-9-8-4-16</inkml:trace>
  <inkml:trace contextRef="#ctx0" brushRef="#br0" timeOffset="74836.53">20890 3771 989 0,'-1'9'-7'0,"-1"1"-4"0,2 7 0 0,-3 0 3 16,2 2-5-16,1 2 1 0,-4-1 3 0,1-3 2 16,3 10 2-16,0-3 0 0,-5-1 4 0,5-2 1 15,-3 1 0-15,2 1-1 0,1-1 1 0,0 2 1 16,-5-7 1-16,0 2 0 15,4-2 0-15,-2-2 0 0,3-4 2 0,0-3 0 16,0-1-1-16,0 1-2 0,6-5 1 0,0-1 1 16,-4-2-4-16,6 0 0 0,-4 0-3 15,9-5-1-15,-2-1-1 0,0-2-1 0,-3-1 0 16,3-2-1-16,9-5-1 0,-4 2 2 0,0 0 1 0,-7-1 4 16,7 0 1-16,0-1 1 0,-1 0 3 0,3 2-2 0,-10 3 2 15,4-1 1-15,-2-6 0 0,1 4-2 0,-4 0 0 0,-5 1 2 0,1-4 1 16,-3 1 1-16,0 4 1 0,-3-4 1 0,-5 7-1 15,3-7 4-15,-4 6-2 0,1-1-4 0,-3 3-4 16,0-1-1-16,-1 0-7 0,-3 1-25 0,-4-2-11 16,5 6 1-16,3-1-31 0,2 0-21 0,1 4 63 0,-3-4-42 15,2-1 73-15</inkml:trace>
  <inkml:trace contextRef="#ctx0" brushRef="#br0" timeOffset="75259.5">21271 3757 1644 0,'-6'4'-62'0,"3"3"-36"16,3 2-1-16,-2 4-2 0,2-2 0 0,2 6-23 15,-1 2-1-15,1-2 111 0,-1 1-34 0,1 2-1 16,-2-1 50-16,0-3 2 0,0-1 1 0,0-2 2 0,3 1 0 0,-3 0 2 16,0 0 1-16,0-3-1 0,0-1 2 0,0 4-2 15,0-3-1-15,2-2 1 0,-1-2-3 0,1 2 1 16,1-1-3-16,3-5 1 0,-3 0-2 0,2-1-1 16,1-2 1-16,-1 0 1 0,3-3-2 0,0 1-1 15,-2-4 2-15,5 1-2 0,0-1 0 0,-1-2 0 16,2 3-2-16,1-4 2 15,2 1-1-15,-4-3 1 0,5 2-1 0,-3-4 0 16,-1 0 2-16,-2-4 3 0,1 4 7 0,0-1-5 16,0-1 7-16,0-3 2 0,-5 3 0 0,2-3-3 15,3 1 3-15,-6 1-3 0,1 0 1 0,-4-1 1 0,1 0-4 16,-3 1 0-16,0 4-1 0,0-1 0 0,-2 0-3 16,1 2-11-16,-6 2-10 0,7 1-3 0,-4 0-18 0,2 2-34 15,-3 0-11-15,1-1 1 0,2 3-40 0,-1-4 0 0,-2 1-12 16</inkml:trace>
  <inkml:trace contextRef="#ctx0" brushRef="#br0" timeOffset="75638.33">22262 3532 1681 0,'-2'0'-101'0,"2"1"-50"16,0 2 0-16,0 5 23 0,4-1 4 0,-3 4-14 16,-1 0 26-16,5 0 49 0,-5 1 24 0,0 2 25 15,-3 1 47-15,-2-1 15 0,0 0 2 0,1 2-4 16,-1-1 17-16,0 4-19 0,-3-1 2 0,4 4-2 15,-4-4-19-15,-5 3-7 0,4 2-4 0,-2 1 1 16,4 4-7-16,-5-1 1 0,2-2-4 0,-2 2 0 0,1-2 0 0,1-1 1 16,-1-2-5-16,-3 3-3 0,2-5-3 0,-1 1-10 15,2-4-1-15,0-1 0 0,0 3-14 0,5-5-5 16,-2-2-5-16,3-5 2 0,-3-6-10 0,8 1-15 16,-3-2-9-16,3-3 2 0,0-8-20 0,3 0-3 15,2-7 52-15,4-4-34 0,4 0 75 0</inkml:trace>
  <inkml:trace contextRef="#ctx0" brushRef="#br0" timeOffset="75992.42">22559 3560 805 0,'-4'5'56'0,"-4"1"-18"0,3 2-52 16,3 1 211-16,-1 1-228 0,-5 7 10 0,7 2-4 15,-5 0-5-15,1 3 11 0,3-2 6 0,-6 4 4 16,5 0 4-16,-8-1 4 0,7 1 1 0,-3-4 0 0,3 2 3 16,-3-5 1-16,1 1 2 0,6-2 0 0,-10-1 0 31,10-2 2-31,4-5 0 0,-4 1 1 0,-2-3-3 0,2 1 2 16,5-6-5-16,-8 6 0 0,11-4-1 0,-5-5-5 0,3 1-1 15,5-3-1-15,3-5 1 0,-6 3-2 16,3-2 2-16,9-6 0 0,-7-2 0 0,4 2 2 0,4 0 0 15,-6-1 1-15,0 1 2 0,5-1 1 0,-4-1-1 16,-4 3 0-16,1-1 3 0,-2 3-1 0,-5-1 1 16,2-1-2-16,-6 2 4 0,-2-2 0 0,0 2 0 15,0 0 0-15,-2 2-2 0,-6-4 1 0,5 4-4 0,-6 1-1 0,1-1-3 16,-3 1-5-16,0 0-26 0,-2-2-11 0,-2 4-5 16,-3-2-31-16,1 2-56 0,3-2 98 0,-7-1-48 15,4-1 87-15</inkml:trace>
  <inkml:trace contextRef="#ctx0" brushRef="#br0" timeOffset="76462.38">22964 3563 1321 0,'1'0'116'0,"1"2"-76"16,-1 1 0-16,4 2-47 0,0 3-69 0,-5 1-7 15,8 4-46-15,-7-1 59 0,5 2-7 0,-9 0-2 0,6-1 64 0,-3 1 5 0,0-1 10 16,7-1 5-16,-12-1 5 0,8 2-1 0,-8-4 3 0,7 2-2 16,-2 0 1-16,-5 0 0 15,5 2-2-15,2-2-3 0,-1 2 1 0,-4-6 0 0,5 3 1 16,-2-4 1-16,9 5 0 0,-7-3-4 0,-1-5 2 15,1 0 1-15,6-1-3 0,1 1 2 0,-7-3-3 16,1 2-1-16,-3-4 1 0,9-4-2 0,-5 6 1 0,-1 0-1 16,-3-2-2-16,0 2 0 0,6 0 0 0,-6 0-1 15,5-6-1-15,-2 4 2 0,3-4 1 0,-1-2 1 16,3 0 3-16,-2-1 0 16,-1 1-2-16,1-1 5 0,0-1-1 0,1-1 0 15,-1 2-2-15,-1-2 0 0,1-2 0 0,3 2 0 16,1-5 1-16,2 4-1 0,-10-4-1 0,1 2-3 15,-1-2 2-15,-4-1-1 0,-1 0-2 0,-2 1-1 16,-3 0-3-16,-3 0-2 0,5 1-1 0,-6-3-19 16,-1 4-10-16,4 0-11 0,-2 0-22 0,-2-2-71 15,-1 5 106-15,1-3-46 0,-1 5 80 0</inkml:trace>
  <inkml:trace contextRef="#ctx0" brushRef="#br0" timeOffset="76825.53">24047 3230 1250 0,'0'0'-74'0,"0"3"-84"16,2 5 5-16,1 4 44 0,-3 1-14 0,0 7-81 0,0 2 131 0,0 7 78 15,-3-4-9-15,-5 6 12 0,2-1 81 0,-5-1-4 16,1 4 3-16,-4-2 6 0,2 0-7 0,-4 1-25 0,-1 1-8 16,-1 3-4-16,-5-1-27 0,4 1-3 15,-3 2-5-15,4-5 1 0,-2 3-4 0,-2-2-9 0,5 0 1 16,-5-9 0-16,6 5-4 0,-5-4-8 0,4-8 7 15,-5 2-16-15,13-7 1 0,-1-2-2 0,-1-3-6 16,2-1-3-16,6-7-4 0,0-1-16 0,1-5-14 0,2-5-2 16,-5-4-26-16,7-2-26 0,3-10 79 0,7-4-47 15,2-2 83-15</inkml:trace>
  <inkml:trace contextRef="#ctx0" brushRef="#br0" timeOffset="77235.5">24461 3411 411 0,'-3'1'331'0,"-3"6"-114"16,6-3-17-16,-4 3 58 0,-3 0-319 0,7 8 20 16,-5-3-26-16,3 7 24 0,-9 0 2 0,-1 1-5 15,1 1 32-15,6 4 3 0,-8 0 4 0,-7-1 3 16,4-1 4-16,0 2-7 0,5 1-5 0,-3-1-2 15,-5-2-9-15,4-2 4 0,5-1 1 0,2-2-3 16,-1-3 5-16,4-2 8 16,-1-5 2-16,3-4 3 0,3 3 7 0,1-4-4 15,1-3 0-15,1-2-1 0,3-2-6 0,1 0-1 16,4 1-2-16,3-3 0 0,-6-5-2 0,3-2 2 16,3 2 0-16,3 2 0 0,5-4 2 0,-8-1 1 15,-1 0 2-15,0 2 2 0,7 1 1 0,-7-4 1 16,-1 3 1-16,-6-2 2 0,5 3 2 0,-7-4 3 15,5 1-2-15,4 0 0 0,-13 2 4 0,0-4 2 0,3 2 0 0,0 0 0 16,-6-2 1-16,3 2 3 0,-5-1 2 0,-8 0 2 16,2-1 1-16,-1 2-8 0,-10-2 2 0,3 2-2 15,-8-2-8-15,-3 4-13 0,0-1-15 16,1 2-4-16,-6 0-20 0,5-2-37 0,-1 2-21 0,2 2 24 16,4 3 82-16,3-1-72 0</inkml:trace>
  <inkml:trace contextRef="#ctx0" brushRef="#br0" timeOffset="77781.19">24631 3392 1305 0,'-3'-7'95'0,"3"6"-244"16,3 4 27-16,-1-1 6 0,1 2-134 0,0 6 111 15,-2 1 2-15,1 3-26 0,-2-1 122 0,-2 1 20 0,-2 1 46 0,-4 3 16 16,5-1 20-16,-7-1-11 0,1-1-5 0,1 4 3 16,0-1-14-16,-1 1-6 0,1-1-9 0,-3 1-1 15,0-1-10-15,6 0-2 0,-6 1 1 0,2 0 2 16,4-1-3-16,-1 0 7 0,4-2-1 0,-1 0 1 15,-3 1 7-15,-1-1 0 0,7-4-3 0,0 1 3 16,-4 1-3-16,0-1-9 16,3 1 3-16,9-6-5 0,-5 0-6 0,6 0-6 15,-2 1-3-15,5-6 3 0,4-4-7 0,3 1-3 16,-5 0-2-16,0-2 1 0,10-6 0 0,-2 0-1 16,1-6 1-16,1 5 4 0,1-4 0 0,2-3 6 15,4-1 1-15,-4-2 0 0,0 0 7 0,3 4 4 16,-4-3 3-16,4-2-2 0,-5-1 5 0,2 2-2 15,-6-1 0-15,1 0 0 0,1 1-2 0,-7-3 2 0,4 1-1 0,-5 1 0 16,-4-2 1-16,-5 1 5 0,3 1 4 0,-1 1-3 16,-3 0 6-16,-5 0-6 0,3 5 0 15,-6-2 4-15,1 2-8 0,-4 0-2 0,-7 3-1 0,1-3-2 16,-5 3 0-16,-4 1-2 0,-10-2-2 0,-2 2 1 0,-7 4-2 16,-1-3-3-16,-6 6 1 0,-9 1-3 0,-6-1-3 0,-1 3 1 15,0 1-3-15,-4 4-5 0,2 3-1 0,2 1-39 0,2 6-25 16,3 0-4-16,1 1-54 0,2 6 2 0,3 2-37 0</inkml:trace>
  <inkml:trace contextRef="#ctx0" brushRef="#br0" timeOffset="78482.64">20738 4509 656 0,'-5'-5'45'0,"0"0"-29"0,5 2-4 0,-1 0 5 16,1-2-70-16,0 4 14 0,3-1-16 0,2 2 28 16,-2 0 2-16,2 0-3 0,-1 0 32 0,-1 2 11 15,1-1 5-15,-1 2 4 0,3 2 10 0,-3 0 4 16,0-2-1-16,4 3 3 16,-6 4 3-16,2-3-17 0,2 3 4 0,-2 1 0 15,-1 0-10-15,-1 0-4 0,1 5 4 0,3-1-11 16,-5 3 0-16,4 4-2 0,-2-3 1 0,-1 4-3 15,-1-2-1-15,0 5 0 0,0 1-1 0,0-2-4 16,0 0-1-16,0-1 2 0,-3 3-3 0,2-4 5 0,1-1-2 16,-2 2-3-16,2-5-10 0,-1 0 5 0,1-2-10 0,0-1-19 15,0-2-9-15,1-3-1 0,2 0-24 0,-1-5-3 0,4 0-2 16,-1-2-7-16,0-3-3 0,2 1-1 0,1-9 6 0</inkml:trace>
  <inkml:trace contextRef="#ctx0" brushRef="#br0" timeOffset="78930.56">21197 4460 1201 0,'-11'6'86'0,"2"0"-118"15,2 4-15-15,-1-1 58 0,4 5-103 0,2 1 31 0,-1 3-4 0,-3 4-7 16,6 2 31-16,-3-2 9 0,-2 0 16 16,0 2 7-16,-1-4 8 0,1 1-1 0,4 1 2 0,-1-4 0 15,-6 0 2-15,7 4-1 0,4 0 0 0,-3-5 3 16,0 2 0-16,-2-2 0 0,-4-4-1 0,4 1 3 16,2-1 2-16,-3-2-1 0,3-2-2 0,0-1-1 15,0-2 2-15,0 1-2 16,8-3-2-16,-3-1-3 0,3 1-2 0,-8-3-5 15,3-1-3-15,6 0-2 0,-3 0-8 0,10 0-4 16,-10-5 0-16,6 1 2 0,0-4-5 0,2 2 10 16,0-4-3-16,2 1-1 0,1-2 10 0,-1 0 1 15,0-4 10-15,4 4-4 0,-5-1 4 0,-3-2 3 16,2 1 10-16,-1 1-2 0,-1-3 8 0,-4-2 2 0,-1 3-1 0,0 3 5 16,-3-3 2-16,-1 0-3 0,1-1-4 15,-4 0-1-15,0-3-4 0,-3 11-6 0,2-4 2 0,-2-5-2 16,-1 5-5-16,-3-2-3 0,2 7-2 0,-5-2-4 15,1-1-2-15,-2-2-12 0,3 1-7 0,-4 7-6 0,-1-5-15 16,2 0-32-16,-2 2-6 0,1-2 15 0,-2 7 72 0,1-4-61 16</inkml:trace>
  <inkml:trace contextRef="#ctx0" brushRef="#br0" timeOffset="79453.94">21620 4477 1399 0,'-3'-5'61'0,"-5"4"-60"0,7 1-58 15,1 1 47-15,0 1-5 0,1 3-90 0,4 1 38 16,0 3 18-16,-4 1-22 0,2 1 57 0,1 1 4 15,2 4 14-15,-3 1 7 0,-5-4 5 0,2 3 2 0,-3 1 2 16,-1 4-5-16,2-1 6 0,-3-1-9 0,-7-2 1 0,2 0 0 16,2 7-8-16,0-4 3 0,-1-2 0 0,3 1-1 15,-4-2 4-15,-2 2-1 0,2 0 0 16,4-2 2-16,-2-3-3 0,-3 3 1 0,5-2-5 0,-4-1 2 16,4 2-3-16,0-5-1 0,4 1-1 0,-2-1 1 15,-1 0-3-15,3-1-2 16,2-3 0-16,0 0-1 0,0-1-3 0,0-3-3 15,0 0 1-15,2-1-2 0,3-1 0 0,-2-1 3 16,0-3 0-16,6-1-4 0,-2-1 5 0,5-3 6 16,-1-1-3-16,-1-2 0 0,4-2-1 0,-2-1-1 15,1-2 5-15,-1 0-7 0,4-3 1 0,-3 1 4 0,3-3-2 16,4 1 3-16,-9-4 0 0,8 1 1 0,-7-3 0 16,6 4 1-16,-9 0 0 0,-1-3 0 0,-3-2-2 0,-1 5 1 15,0-1-1-15,-4-1-1 0,0 2-1 0,0-3-1 16,-2 1 0-16,0 4 0 0,1 1-1 0,-5 0-2 0,2 2 0 15,-7 4-14-15,7 1-4 0,-14 2-4 0,1 4-17 16,-5 1-37-16,-1 2-13 16,4 0-7-16,-7 1-44 0,0 2 2 0,-3 0-26 0</inkml:trace>
  <inkml:trace contextRef="#ctx0" brushRef="#br0" timeOffset="79886.32">22606 4238 970 0,'0'0'-121'0,"4"0"-34"0,2 0-1 0,-3 3 5 0,0 0-37 0,24 27 231 16,-25-31-96-16,-4 8 143 16,2 0-84-16,-2 1 76 0,1-2-39 0,-1 3 54 15,-2-1 7-15,0 2-21 0,0-1-3 0,4 2-6 16,-5 2-19-16,0-1-14 0,2 1-5 16,2 1 0-16,-6 0-15 0,2 2-2 0,1 1-4 0,-4 2-3 15,3-2-2-15,-4 2 3 16,-1 3-2-16,4-3-1 0,-3 2-1 0,-1 2-2 15,4-4 3-15,-2 3 0 0,-1 0-5 0,4 0-2 16,0-3 0-16,-4 5 3 0,-1-2-5 0,7-5 1 16,-3 7-2-16,0-9 0 0,2 4 0 0,-3-5-13 0,5 2-5 15,0-5 2-15,-2-2-15 0,2-1-15 0,2-3-8 16,-3-3-3-16,3-2-16 0,0 1-15 0,1-4 7 16,6-5-1-16,-1 2-4 0,0-7 12 0,-2-4-10 0,10-2 24 15,-2-1-1-15,-2-7 0 0,4-1-1 0</inkml:trace>
  <inkml:trace contextRef="#ctx0" brushRef="#br0" timeOffset="80318.69">22877 4302 984 0,'-5'4'66'16,"-3"0"-65"-16,5 3-16 0,0 1 30 0,-2 3-1 15,2 1-58-15,2 4 13 0,-1 1-3 0,-3 0-5 16,-1 4 17-16,-2-4 2 0,0 4 4 0,-1-4-1 16,-2 2 2-16,2-2 6 0,-1 2-2 0,1-3 6 0,-2-4 3 0,6 2 2 15,-5-3 0-15,6 2 0 0,-4 0 0 0,5-7 0 16,-2 0 0-16,2 2 2 0,3-5-2 0,0 2-6 16,1-2 1-16,6 0-1 0,-4-3-4 0,6 0 1 15,-2-1-3-15,2-7-2 0,4 5 2 0,1-2-6 16,2 2 1-16,-2-10 1 0,3 2-7 0,-1-1 6 15,3 4-1-15,-1-5 1 0,0 4 4 0,2-5 5 0,-1-1 4 16,-6 4 0-16,9 0 5 0,-8-1 12 0,-3-1 5 0,5 2 0 16,-5-1 13-16,0 1 6 0,-7-5-1 0,4 6 5 15,-5-2 3-15,7 2-4 0,-7-2-3 0,-5 2 0 16,-1 1-7-16,-6-2-5 0,6 2 0 16,-5-1-5-16,-3 1-4 0,-7 2-3 0,6 0-4 0,1-1 1 15,0 1-5-15,-5 3-4 16,-6-1-3-16,6 2-3 0,-6 1-6 0,5 1-16 15,-7 1-7-15,-2 0 1 0,-1 1-22 0,3-1-6 16,2 2-7-16,-1-2-2 0,2 0-10 0,4 0-13 0,-2 0-5 16,5-3 20-16,1-1 78 0,4 1-57 0</inkml:trace>
  <inkml:trace contextRef="#ctx0" brushRef="#br0" timeOffset="80781.72">23462 4236 1397 0,'-6'0'100'0,"4"2"-160"0,2-2-7 0,-1 6 44 15,1-1-114-15,0 3 55 0,0 1-2 0,-2 4-13 16,2-1 55-16,-5 3 11 0,-1 0 26 0,0 1 13 15,-4 1 9-15,-2 1 0 0,-1-1-5 0,1 2 2 16,-4 0-3-16,-1 1-4 0,-2 1 0 0,-2 1 0 16,2 0-5-16,-1 1-1 0,1-1 2 0,-1-1-2 0,1 1 1 0,-3-6 4 15,8 1-5-15,-1-1 6 0,6 1-1 0,0-3 0 16,4-1 1-16,-3-2-3 0,3-5 0 0,7 3-5 16,-1-1-3-16,-2-6 1 0,1-2-8 0,-2 1-1 15,2-4-3-15,3 0 3 0,10 3-3 0,-2-2 1 16,-2-5-3-16,9 3 5 0,1-2-1 0,-2-5 2 15,8 5 0-15,-3-5 0 16,0-2 2-16,0-6 3 0,5 8 3 0,-3-7-1 16,-4-3 4-16,0 4 3 0,1-1 2 0,-4-4 1 15,-1 4 5-15,0 5 2 0,-7-6-1 0,-1 3-2 16,3 4 3-16,-8-2-7 0,0-2 0 0,-1 5 0 16,-2-3-8-16,-3 0-5 0,0-1-3 0,-2 1 2 0,-3 0-5 15,-3 2 0-15,0-3 0 0,-2 3-4 16,-1-1 2-16,0 1-10 0,0 2-5 0,-2 1-2 0,-1-1-13 0,3 4-57 15,0 1 84-15,-1-1-39 0,1 4 57 0</inkml:trace>
  <inkml:trace contextRef="#ctx0" brushRef="#br0" timeOffset="80989.33">23975 4199 1165 0,'0'0'-15'16,"2"-2"-152"-16,2 2 26 0,3 2 4 0,-4-1-116 0</inkml:trace>
  <inkml:trace contextRef="#ctx0" brushRef="#br0" timeOffset="81152.11">23997 4290 342 0,'-8'12'94'0,"-1"4"-34"16,2 0 4-16,-2 0-15 0,0 3-12 0,-1 1 8 16,-2 4-34-16,1-1-5 0,-2 6 2 0,0-1 1 0,1-3-5 0,-7 5-2 15,2 3 3-15,1-2-1 0,-5-2-1 0,-2-3 0 16,7 4 0-16,2 0-3 0,-3 0 1 0,1-3-10 16,11-5 0-16,-4-2-4 0,6-1-8 0,3-2-17 15,-8-9-8-15,1-3-4 0,7-2-18 0,-1-3-9 16,-7-1 47-16,10-9-33 0,4-4 63 0</inkml:trace>
  <inkml:trace contextRef="#ctx0" brushRef="#br0" timeOffset="81575.38">24186 4282 1333 0,'-8'2'54'0,"-2"1"-52"0,9 5-124 0,-1-1 91 16,-1 8-27-16,-2 0-161 0,5 6 100 0,-1 2-4 16,-1 1-18-16,1 3 110 0,-6-4 3 0,3 3 28 0,-4-1 8 0,3-3 4 15,-3 0-4-15,4-5 1 0,-4 2-1 0,5-3-3 16,-1-1-2-16,4-2 2 0,-1 1 2 0,1-1-1 0,0-9 8 15,1 6-1-15,3-9 0 0,2 3 8 0,-1-1-5 16,4-3-1-16,-4-2 1 0,6-6-6 0,0 4-9 16,0-4-2-16,-2 3-4 0,4-4-10 0,-1-4-5 15,-1-3-7-15,7 5 1 16,-4 2-9-16,2-2-2 0,-2-3 1 0,3 1-3 16,0-1-2-16,-3 1 2 0,5 2 3 0,-1-4 6 15,-4-3 2-15,0 1 16 0,0 1 2 0,-4-3 2 16,-4 4 19-16,3-3 6 0,2 1 5 0,-8 1-5 15,5 1 9-15,-8 0-5 0,2 1-1 0,-4 0 0 16,5 1-6-16,-3 2-5 0,-11 0-4 0,10 4-5 16,-7-1-7-16,-1 3-32 0,-7-1 38 0,-1 4-16 0,-12-1 17 0</inkml:trace>
  <inkml:trace contextRef="#ctx0" brushRef="#br0" timeOffset="81831.96">24881 4203 767 0,'-8'11'-219'0,"7"5"221"0,-4 0 0 0</inkml:trace>
  <inkml:trace contextRef="#ctx0" brushRef="#br0" timeOffset="82176.78">24735 4419 191 0,'-19'16'82'0,"-5"2"-7"16,4-2 0-16,1 0-2 0,-1-2-15 0,2 2-20 0,-2 0 0 15,1 1-6-15,-3 2-5 0,6-4-1 16,4 4-7-16,-10 0-4 0,6 3-4 0,2 0 2 0,-2-4-5 16,3 2-8-16,5-3 3 0,-4 2 0 0,6-2-2 0,6 6 1 15,-8-5-2-15,5 0 5 0,4 5-1 0,1-7 0 16,6 1-1-16,-1-1-2 0,3 0 0 0,1-2-1 0,0-3-1 0,6 0-1 16,4-3-2-16,1 1 4 0,-3-1 0 0,1-3 0 15,-1 0 1-15,8-2 3 0,-2-2 2 0,0-1 0 16,0 0 0-16,-3-3 2 0,-1-2 1 0,2 1 1 15,1-4 1-15,-1 0-1 0,-4 0-2 0,6-3 3 16,-3 0-3-16,0-5-1 0,-4 4-3 0,-4-4 2 16,2 2-4-16,1-3 2 0,0-2-2 0,-3-5 2 0,1 4 0 0,-3-2 0 15,-1 0 1-15,-1-7 1 0,1 4 0 0,-8-3-1 16,-3 0 2-16,3 1-1 0,0-3 0 0,-5 2-2 16,1-1 0-16,1 6-1 0,-6-4-1 0,-5 2-2 15,-2 0-4-15,-7 3 2 0,2 3-4 0,-2-3-8 16,-1 3-7-1,-10 2-3-15,7 1-11 0,-4 2-27 0,0 1-4 0,-7 4-3 16,4-2-30-16,-1 6 2 0,2 0-14 0</inkml:trace>
  <inkml:trace contextRef="#ctx0" brushRef="#br0" timeOffset="86971.62">20544 3414 425 0,'0'-5'-110'0,"2"5"0"16,-1 3 0-16</inkml:trace>
  <inkml:trace contextRef="#ctx0" brushRef="#br0" timeOffset="88769.28">20621 3417 141 0,'2'-3'54'0,"-2"0"-53"0,2-2 45 16,-2-3 16-16,1 6 2 0,1-4-20 0,1 1-11 16,-2 4-8-16,1-4 1 0,0 2-14 0,-1 1-4 15,2 2-5-15,2-3 2 0,-2 3-6 0,-1-1 1 0,1-2 0 0,3 3-5 16,-3 0 3-16,5 1 1 0,-3 1-1 0,4 2 1 16,-1 1-1-16,2 0 2 0,1-2-2 0,1 2 0 15,1-4 1-15,-1 2 1 0,4 2 0 16,3-5 0-16,0-1 1 0,3 2-1 0,-3 2 0 0,3-1 2 15,3 1-2-15,0 0 1 0,0-1 0 0,0 3-1 0,-1 2 1 16,0-3-1-16,4 0 3 0,-4-1-2 0,-2 4-1 0,6-3 1 0,-5 0-1 16,3-1 3-16,-3-2-1 0,2 2 2 0,-3-3-1 15,5 0 0-15,-2-1 2 0,-4-2 2 0,1 1 1 0,0 2 1 16,3 0 3-16,-5 0-10 0,-1 0 4 0,5 0 2 16,-5 5-5-16,6-4 3 0,-3 1-6 0,2 0 2 15,-1-1 2-15,2 2-4 0,2-3 3 16,-8 2-1-16,5 1-2 15,4-1 0-15,-3-1-1 0,2 2 1 0,4-1 0 0,-4-2 1 16,-2 0 1-16,10 1-2 0,-5-1 2 0,-4 0-2 16,1-1 1-16,0-2 2 0,-2 0-2 0,3 1 2 15,-2-3-1-15,-1 1-1 0,-2 0 1 0,2 0 2 16,-1 1 1-16,0-1 0 0,1 0 1 0,-5 1-1 16,5-1 1-16,-4 3 1 0,4 1-2 0,0-3 0 15,-3 0-2-15,3 1 0 0,-1 2-1 0,0 0-1 0,-1 0 0 0,2-2 0 16,1-1 0-16,-1 3 2 0,3 2-2 15,-4-2 3-15,-1 0 1 0,2-2 5 0,-3 1 0 0,4 2-1 16,-6-1 6-16,4 0-8 0,-2-3 3 0,-2 0 0 16,4 1-7-16,-1 2 1 0,2-1-1 0,1-7-3 15,-3 8 0-15,-2 0 1 0,4 0 0 0,0 0 2 16,0 0-1-16,5-2-1 16,-5 2-1-16,-3 0 1 0,3-4-1 0,7-3 0 15,-5 6 0-15,1-1-2 0,-1-1 1 0,-1 0 1 16,7 4 0-16,-4-1-2 0,1-1 1 0,3 6 1 15,-7-5-2-15,4 0 2 0,0 0-1 0,-2 0-2 0,1-4 5 16,-1 8-3-16,2 0 0 0,-2-4 1 0,1 0 0 16,-1 0 0-16,5 3 1 0,-8-3 2 0,0 5-3 15,2-5 0-15,0 0 1 0,-2 0-1 0,0 2 1 0,-3 1 1 0,0-3-2 16,6 3 0 0,-2-3 0-16,-6 0 2 0,5 3-1 0,0-1 0 0,-1-1-1 0,1 3 0 15,-3-3-1-15,3 5 1 0,-4-1-1 0,2 0-1 16,3 0 0-16,-4-1 1 0,-2 3-1 0,5-3 1 15,7-4 0-15,-12 2 2 0,8-2 0 0,1 1-1 16,-4-1 2-16,2-1-2 0,-4-4 2 0,2 2 1 16,-6 3-3-16,8-3 0 0,-5 0 3 0,2 0-3 15,-4-2 3-15,2-1 2 0,2 4-3 0,-2-4 1 16,-3 1 1-16,1 0-1 0,-1 2 0 0,0-5-2 16,-3 0 0-16,6 2-1 0,-5-3 1 0,-3 1 1 15,2 3 1-15,1-4 0 0,-4-1 1 0,-1 4-1 16,-2-2 3-16,2 0 0 0,-2-1-1 15,1-2 1-15,1-2 0 0,-1-1-1 0,0 1 2 0,-1-1-1 0,-2-3 0 0,-5 3-2 16,5-4 2-16,-5 3-2 0,3-1 1 0,-3 0-1 16,-1-3 1-16,-2 1-2 0,4 0 1 0,4 2-1 15,-6-1-2-15,1-5 1 0,2 0-2 0,-2 2 5 16,0-2-4-16,3-2 1 0,-2 0 1 0,0-1-3 16,4-3 3-16,-8 4 1 0,3-1-3 0,-1 0-1 15,4-3 3-15,-4 3-3 0,-1-2 2 0,2 3 2 0,5 4-1 0,-1-10 0 16,2 9 3-16,-3-2-5 0,-1 4 2 0,-2-1 0 15,-1 1-1-15,1 1-1 0,-3-1-1 16,-3 8 0-16,1-4 0 0,1 1 1 0,-3 1-1 16,4-1-1-16,-3 0 1 0,-5-2-1 0,5 2-1 0,-5 0 2 15,-3-4-1-15,7 7-2 0,-6-1 1 0,-2 1-2 16,4 1 1-16,0 2-1 16,-5-1 1-16,-2 1-2 0,2 2-1 0,-4-2 2 15,3 2 0-15,-4 1 1 0,-2 0 1 0,-1-1 0 16,-2 3 0-16,-1 0 1 0,-1-2 0 0,0 3-1 0,-2-1 2 15,-3 2-3-15,-1-1 1 0,-1-1 2 0,-4 3-2 16,2 0 1-16,-4 0 1 0,-2 0 0 0,1 0 0 0,1 3 0 16,1-1 0-16,-3 1-1 0,4 2-4 0,-5-1 5 15,5 1-4-15,-3 1 4 0,-2-3-2 0,-2 2 1 0,-2 0 1 0,2 0 1 16,-4-2 2-16,6 0-1 0,0 0 1 0,-7-1 2 16,5-1 0-16,1 1-3 0,-1-1 2 0,1 1 0 15,-1-1-3-15,-1-1 4 0,-3 2-4 0,6-2 1 16,2 0 1-16,-4 0 0 0,-1 0 1 0,0 0 1 15,3 0 2-15,-3 0-1 0,0 0 1 0,5-2 0 16,-2 1 1-16,2-2-1 16,1 1 1-16,5 1-3 0,-5-3 2 0,0 3 3 15,8-1-1-15,-6 1-2 0,0-1-1 0,1 1-2 16,6 1 1-16,-6 0 1 0,5-2 0 0,-1 2-4 16,1-2 3-16,-5 2-1 0,4 0 0 0,-4-1 3 15,4 1-2-15,-6-3 2 0,0 3-1 0,2-2 0 16,2 1 2-16,2-1 1 0,1-1 1 0,-3 1-3 15,1-1 2-15,1-2-3 0,2 4 1 0,1-2 1 0,1 1-2 0,1 1 0 16,-1-3 1-16,0 1-3 0,-1 0 2 0,3 2-2 16,-2-3 1-16,0 1 2 0,-1 0-3 0,-2 0 1 15,8 1-2-15,-3 1 1 0,0-2 0 0,-1 0-1 16,0 1-1-16,-1-1-1 0,2 0-1 0,0 3 0 16,-8-4 0-16,3 3-1 0,3-1 1 0,-9 1-2 15,9-2 1-15,-3 1 1 0,-1-1-1 0,2 0 1 0,0 1 1 0,-3-3-1 16,4 2 2-16,-5-1-2 0,1-1 0 0,2-1 3 15,0 2-3-15,1-2 0 0,-4 1-2 0,6-2 1 0,-6 0 1 16,0 3 1-16,6 0-2 0,-1 3-1 0,-4-2 2 0,6 0-3 16,-1 3 3-16,-2 3-3 0,4 1-2 15,0 3 1-15,2 1-1 0,-1-1-1 0,2 3-1 0,-2 1 2 16,2-2-1 0,0 2 1-16,2-1-1 0,-2-1 1 0,0 2 6 15,-2 2-4-15,5 1 2 0,4-1 1 0,-7 1 3 0,6-2-3 16,2 4 0-16,-7 0 0 0,5 1 0 0,7 0 3 15,4 2-2-15,-4 0-1 0,6-2 0 0,1 5 0 16,-3-3 0-16,5-1-2 0,8 5-1 0,-9 2 0 16,-4-4 0-16,3 2 1 0,2 3 1 0,7 2-1 15,-6-1 2-15,-1 1-1 0,0-1 1 0,3-2 0 0,-4 3 0 0,1 0 0 16,0 1 0-16,0-4-2 0,0 3 2 0,0-1 2 16,3 3-1-16,-3-2-1 0,8 5 1 0,-3-1-1 15,1-2 1-15,-3 1 1 0,-3 0-2 0,3 4 2 16,5-7-3-16,3 1 1 0,2-4 1 0,-5 3 0 15,-1-3 2-15,6 2-3 0,1-3 1 0,-1-1-1 16,-2 4 2-16,-2-5 0 16,-3 0 0-16,4-3-1 0,1 1 0 0,-5-2 2 15,4-3-2-15,-4-2-1 0,2-2 0 0,1 3 3 16,-2-3-1-16,0 0-2 0,-2 0-1 0,5-1-2 16,-3-2-1-16,0-1-8 0,2 3-6 0,-6-4-5 15,7 2-9-15,-4-2-26 0,3-3-16 0,2 1-9 16,2-4-35-16,1 1 2 0,5-7-21 0</inkml:trace>
</inkml:ink>
</file>

<file path=ppt/ink/ink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11:41.807"/>
    </inkml:context>
    <inkml:brush xml:id="br0">
      <inkml:brushProperty name="width" value="0.05292" units="cm"/>
      <inkml:brushProperty name="height" value="0.05292" units="cm"/>
      <inkml:brushProperty name="color" value="#FF0000"/>
    </inkml:brush>
  </inkml:definitions>
  <inkml:trace contextRef="#ctx0" brushRef="#br0">8212 11500 205 0,'-22'-1'-25'0,"5"1"13"0,3 1 2 0,1 1-13 16,-6-1 36-16,10 4 2 0,-1-3-7 0,-1 4 1 0,2-1 0 15,3-2 0-15,-4 2 0 0,1 1 4 0,4-1 6 16,-3-1 0-16,2 3 6 0,0-3 0 0,-1-1 8 16,1 1 0-16,0 0 2 0,-2-2 0 0,5 1-7 0,-2-1 9 31,-3-1-10-31,5-1-8 0,-2 2 3 0,-1-1-1 0,4-1-7 15,-4 0-4-15,1 0-1 0,5 0-1 0,-4 0-3 0,-3 0-1 16,6 0 1-16,-1 0-4 0,2-1-1 0,-3-1 0 16,0 1 1-16,1-3 3 0,2 3-2 0,-1-2 1 15,-1 1-3-15,2-3 1 0,0 4-1 0,0-2 0 16,0 1 0-16,0-1-2 0,0-2 0 0,2 2 1 16,-1-2 1-16,-1 5-2 0,2-3 2 0,-2 0 1 0,5 0-2 0,-4 0 3 15,1 0-1-15,1 1 0 0,-2-1 3 0,4 0 0 16,-2-2 0-16,2 4-3 0,3-3 0 0,-3 1 6 15,1 2-6-15,-3-2 2 0,8-2 0 0,-6 0 0 16,3 2 3-16,-2-3-2 0,5-2 2 0,0-2 1 16,0 2 0-16,-2 1 1 0,-1-1 1 0,3-3-3 15,0 1 2-15,3-2 2 16,-1 2-3-16,-2 1-1 0,2-2 0 0,2 1-2 16,-2-1 1-16,3 4-1 0,4-3-2 0,-7-1 0 15,2 2-1-15,7-2 4 0,-9 3-3 0,4-3-2 16,5 3 4-16,-1-5-3 0,-5 2 0 0,1 3 1 15,2-3-1-15,-2 4 1 0,5-3-1 0,-5-1 0 16,1 2 0-16,1-4-1 0,-2 4 0 0,3-4 0 0,-2 4-1 16,2 1 0-16,-3-5 0 0,4 4-1 0,-4-1 2 0,4 1-1 15,-4 1 0-15,5-3 1 0,-3 3-2 0,3 0 2 16,-7 2 1-16,7-2 1 0,-3 2-1 0,0 1 0 16,0-1 1-16,-6 0 5 0,7 1-2 0,-4-2 1 15,0 1 4-15,-1 0-2 0,3 1 4 0,1-3 0 0,-2 4-2 16,8-1-3-16,-12 0 5 0,4 0-3 0,6 1 0 0,1 1 3 15,-8-1-3-15,0 1 0 0,6-1 1 0,-5 0-2 0,5 3-2 16,-5-4 4-16,2 2-7 0,3 0 4 0,-3-2-5 16,3 0 3-16,-5 1-1 0,4 1 2 0,-2-2-3 0,3 2 3 15,0-2-2-15,-5 2-2 0,7-2 3 0,-6 0-2 16,1 2-1-16,-1-3-1 0,0 3 4 0,0-3-4 16,4-1 1-16,-5 1 2 0,-3 0-1 0,7-1-1 15,-1 1 1-15,-1-3-3 16,5 1 0-16,-4 0 2 0,2 0-3 0,3 0 1 15,4 2 0-15,-3 0 0 0,1-2 0 0,6 0 1 16,-6-2-1-16,1 1 0 0,2 0 0 0,-2 1 0 16,-1-3 2-16,-2 0-3 0,2-4 1 0,0 6-1 15,-2 0 0-15,3-1 2 0,-4 1-3 0,1 1 2 16,2 0-2-16,-1 0 1 0,6 3 1 0,1-2 0 16,-2 0 2-16,-1 1-2 0,3-3 0 0,-1 2 0 0,-2 3 1 0,3-4 0 15,-8 3 0-15,-2 2-1 0,4-4 1 0,-3 0 3 16,1 0-3-16,2-1-1 0,-2 4 0 0,-2-3 2 15,0 1 0-15,0 0-1 0,1 0-3 0,-4 1 2 16,1 3 0-16,1-1 4 0,-4-5-7 0,3 7 1 16,1-2 1-16,-6 3 1 0,10 0 0 0,3 0 0 15,-4-2-1-15,-3 2 1 16,3 0 2-16,3 0-2 0,1-2 2 0,4 1-3 16,-10-2 1-16,1 4 4 0,1-1-3 0,7 2-2 15,-4-4 1-15,-1 4 0 0,3 1 0 0,-2-3 0 16,-1 2 0-16,-2-2-2 0,1 4 1 0,0-4 1 0,-4 0 0 15,-3 3 1-15,-1-3 1 0,0 0-2 0,4 2 1 16,-3 0 3-16,-1-2-3 0,1 3 0 0,0 3 1 16,2-3-2-16,4 0 1 0,-2 0 0 0,1 1 0 0,-2-1 0 15,3 3-1-15,-4 0 0 0,7-4-1 0,-4 3 0 0,-2-1 0 16,1 3 0-16,-2-4 1 0,1 3 0 0,-2-3 0 0,1 2 1 16,-1 1-1-16,2 1 1 0,-5-4-1 0,7 1 2 15,-7 0-2-15,4-4 0 0,-1 0 2 0,1 0-2 16,-1-2 4-16,-1 0-3 0,1 1 1 0,-2-4 0 15,4 2-1-15,-2 1 1 0,2-10-1 0,-8 2 1 0,7 1 2 0,-7-2-3 16,0-2 2-16,-1-1-2 0,1-2 0 16,0-1 4-16,0 5-3 0,10-3-1 0,-9-2-1 0,6-2 0 15,-5 7 0-15,4-4 1 0,-4 0 0 0,-2 2-1 16,-1-2 2-16,-2 1-2 0,1 0 2 0,1 0 0 16,1-1-2-16,0 0 1 0,0 0 0 0,-1-1-1 15,-1 1 0-15,3 1 0 16,-3-1 0-16,1 0 0 0,-2-1 1 0,0-2 0 15,-2 0-2-15,-3 0 2 0,4 2 0 0,-2-5 1 16,-4-2 0-16,-2 4-2 0,1 3 0 0,-3-2 1 16,2 1-1-16,-2-4 4 0,-2 0-2 0,-1 4-3 15,1 0 0-15,-2-2 0 0,-3-4-3 0,4 7 1 16,-6-5 1-16,6 3-6 0,-7 2 4 0,7-2 3 16,-8-2-2-16,3 4 0 0,0-2 2 0,-3-3 0 0,0 5 0 15,-1 0 0-15,-1-2-1 0,2 1 0 0,-1 0 2 0,-3 3-2 16,1 0 1-16,2 1-2 0,-2-2 0 0,-1 2 3 15,-3-2-1-15,-3 0-1 0,-2 0 1 0,4 4 0 16,0-2 1-16,-8-4-2 0,5 3 1 0,-3 2 1 0,4-1 0 16,-2 0 2-16,-1 4-2 0,-1-2 1 0,-3 2 3 0,4 2-2 15,-9 7 1 1,5-4-2-16,-1 4-1 0,1-3 1 0,-3-2 1 16,2 1-2-16,-1 1 0 0,-1 1 0 0,0-5 0 0,-4 5 3 15,3-4-3-15,-5 6 0 0,2-1 0 0,-3 2-1 16,2 3 0-16,-2-3-1 0,7 0 1 0,-4 0-2 15,-1 2 1-15,6-5-1 0,-7 3 0 0,7 0-1 16,-8-3 1-16,2 4-4 0,-4 2-1 0,3 0 3 16,-4 2-4-16,0 5 2 0,0-6 0 0,0 6-3 0,-5-1 4 0,2-6 0 15,5 0 4-15,-2 2-3 0,-1 1 2 0,1 1 1 16,2 2-2-16,-1-3 3 0,6 5 0 0,2-3-1 16,-6 3-2-16,8 0 2 0,-3-1-1 0,5 1-1 15,-3-5 1-15,4 2-1 0,-3 0 0 0,2 0 1 16,-2 1 3-16,-2-6-2 0,4 5 2 0,1-5 2 15,2 4-2-15,-6-4 1 16,6-2-1-16,4 2 2 0,-4-1-2 0,4 1 0 16,-5 0 0-16,1-1 0 0,-2 1 2 0,2-1-1 15,-1 1 2-15,-3 1-2 0,3-2 1 0,-3 3-1 16,3-2 0-16,-4 0 1 0,4 2-2 0,-3 1 0 16,-4-1 0-16,2 1 0 0,-4 2-2 0,-2 0 0 15,-1 0-1-15,-1-2 2 0,1 5 1 0,0-2-2 16,-1 1 1-16,3-1-2 0,-4 1 2 0,6 1 2 0,-1-2-1 0,0 1 0 15,-4 1 0-15,3-2 0 0,0 2 3 0,1-3-1 16,-3 3 0-16,4-2 0 0,-4 2 3 0,2-1-5 16,0-1 0-16,6-1 0 0,-6 3 0 0,3-1 0 0,3-3-2 15,0 4 2-15,5-1 0 0,-2-1 0 0,0 4-1 16,0-2 1-16,2 0-1 0,3 2 0 0,-3-1-1 0,1-1 2 16,4 2 1-16,-1-1-1 0,-2 2 0 0,4-3 0 0,-3 4 0 0,2-6 0 31,2 0 1-31,-2 2-2 0,2 1 1 0,1-5 0 0,-5 0 0 0,6 2 0 15,-1 1 0-15,3 2-1 0,0 1-1 0,0-1 1 16,0 1-2-16,3 3 3 0,-4-2-1 0,1-2 0 16,-2 1 1-16,1 0-2 0,5 1 1 0,-2-2 1 15,-1 2-1-15,-1-1-1 0,5 3 2 0,-4-1-3 16,2 1 2-16,-2-3 0 0,-2 2-2 16,4 3 3-16,-2-2-2 0,-3-1 1 0,2 1-1 0,2 3 1 15,-6-2 0-15,6 2 1 0,-1-3 0 0,1 3 0 16,-3 0 1-16,4 3-1 0,2-4 3 0,-2 3-3 15,0 1 0-15,-2-3 4 0,4 1-4 0,-4-3 2 16,2 1 1-16,2-2-3 0,-2 2 3 0,1 0-3 16,-1-3-2-16,2 1 2 0,1 0-1 0,-3 1 0 0,2 1 0 0,2-1 1 15,-2 2 0-15,-2 0 0 0,1-1 0 0,3 3 0 16,-3-2 3-16,2 1-3 0,2 1 0 0,-3 1-1 16,2-2 2-16,-2 1 0 0,4 1-1 0,-3-2 0 15,5 0-1-15,-2 1 1 0,1-1-1 0,-1 1 1 16,2-2-1-16,1 3-2 0,1-2 2 0,1 1 1 15,0-4-1-15,-2 5 2 16,4-5 1-16,-2 5-2 0,3-1 1 0,1-4-1 16,0 5 1-16,-4-5-1 0,1 2 0 0,7 2-2 15,-5 1 1-15,5-3 0 0,-3 1 1 0,-2-4-1 16,5 1 0-16,-2 3-1 0,2-2-1 0,-2-1 4 16,1 0-2-16,2 2 0 0,-3-3-1 0,4 0 1 15,-4-1 2-15,2 0-1 0,1-1-3 0,-1-2-3 0,0-1-2 16,5-1-24-16,-2-1-12 0,3-1-9 0,0-2-30 0,8 1 2 0,-2-6-23 15</inkml:trace>
  <inkml:trace contextRef="#ctx0" brushRef="#br0" timeOffset="7703.54">18492 11293 429 0,'-26'6'63'15,"3"-3"-61"-15,4 0-3 0,-5 3 76 0,4-1-71 0,3 3 0 0,4 0-3 16,0 0-4-16,9 3 2 0,-7 0-5 0,0-3 6 16,6 0 0-16,-6-2-2 0,6-3 5 0,-6-1 5 15,0 1 1-15,3-3 3 0,-1 1 3 0,-2 1 1 0,0-2 1 16,9 0 0-16,-7 3 0 0,4-3-5 0,-1 0 3 15,4 0-5-15,2 0-3 0,-8 0-2 0,7-3-2 16,-4 4 4 0,5-1-4-16,-8 4 1 0,5-8 0 0,2 4-1 15,-3 0 2-15,4-1-2 0,0-1-1 0,0-1 2 0,0 3-2 16,0-1 0-16,0 2-1 0,0 1-1 0,4-2 1 0,-4 3-1 16,0 5 1-16,1-2-1 0,4-3 0 0,1-1 0 15,-1-1 2-15,4 1-2 0,-6 3 0 0,10-4 0 16,-2-1 0-16,0-3-1 0,0 3-1 0,2 0 1 15,2 0 0-15,9-3 0 0,-5-3 0 0,1 1 1 0,4-1 0 0,4 4 1 16,-3-12 0-16,1 4 0 0,-1-1 0 0,0 2 2 16,0-2-2-16,-1-2 0 0,-2 1 0 0,-2-2 2 15,5 4-1-15,0 1 2 0,-1-5 0 0,0 1-3 16,-2 2 2-16,0-5 3 0,1 4-2 0,2-2 2 16,1-1-1-16,0 0-1 0,3 2-2 0,-6-1 4 15,6 0-5-15,2 3 1 0,0 0-1 0,4-2-1 0,-7 2-1 0,2 2 1 16,-5-1 3-16,8 2-3 0,-4 1 0 0,2-1 1 15,-4 1-1-15,-5 0 4 0,6 0-3 0,-6-2 0 16,2 1 3-16,-2-2-3 0,3 1 0 0,-3 0 14 16,-3-1-2-16,5 1-2 0,-2 1 6 0,-5 0-3 15,5 0 4-15,-5 2-3 0,4 0 0 0,4-1-2 16,-5 1-2-16,2-2 0 16,2 3 0-16,-7-4-3 0,7 3 2 0,1-2-5 15,0 1 0-15,-3 1 0 0,-1-2 1 0,5 0 1 16,-4 1-1-16,8 0 0 0,-5 1-3 0,1-2 2 15,-3 2-1-15,1-5 1 0,1 5-3 0,-3-2-1 16,-2 0 0-16,3 2 1 0,-3-4-1 0,0 1 0 16,2-1 0-16,2 4 0 0,-7 1 0 0,7 1 2 0,-4-8-1 15,1 8-3-15,2-4 1 0,-8 3 2 0,3 0-2 0,0 1 0 0,7-3 0 16,-6 3 0-16,3 4 1 0,-2-3 1 0,-1 1 1 16,3-3-3-16,5 5 2 0,-4 0 1 0,0-4-2 15,-1 0 1-15,0-3 0 0,3 5 0 0,0-3-1 0,2 5-1 16,-4-4 0-16,1 2 0 0,-1-4-1 0,-1 4 1 15,0-1 0-15,5 3 0 0,-2-3-1 0,-1 1 1 16,3-1 0-16,-4-3 0 16,2 6 0-16,2-3 0 0,0 3 1 0,-2-7 0 15,2 6 0-15,7-4-1 0,-4 2 2 0,-1 3 0 16,4-3 1-16,-5 0-1 0,2-4 2 0,6 1 2 16,-1-2-1-16,-7 0-1 0,3-1 1 0,2-1 0 15,1 3-3-15,-3-3 3 0,2 1-3 0,-5-1-2 16,2 4 2-16,2-3-1 0,-4 1 0 0,0-3 1 15,5 3 1-15,-3-3-3 0,5 1 1 0,-4 1 1 0,2-1 2 0,-1 1-1 16,4 0-1-16,0-1 0 0,-1-1-2 0,-2 0 5 16,0 2-4-16,1-1 1 0,-2 1-1 0,2-2 1 15,-2 1 1-15,3 1-1 0,-9 0 2 0,7 1 0 16,-6 0 1-16,1 2-1 0,-2-1 2 0,0 2-2 16,1 1 3-16,0 1-1 0,4 1 0 0,-2 0-3 15,0 1 2-15,3-1 1 0,-2 2 2 0,-2 0-6 0,0 0 3 0,4 0-4 16,-5 2 2-16,-2-1 1 0,0 1-4 0,2 0 0 15,-2 1 0-15,0-2 0 0,-1 2 1 0,-4-3 2 16,4 2-2-16,-1 0-1 0,-1-2 0 0,3 0 0 16,-3 0 0-16,2 0 2 0,3 0-2 0,-2 0 0 15,-1-2 1-15,-1 0 2 0,-2-2 1 0,-3 1-2 16,6-2 1-16,-5-1-2 16,1-2 0-16,2 1 0 0,-1 0-1 0,1-1 3 15,3 0-1-15,-5 0-1 0,-2-1 3 0,-1 1-1 16,2 0 0-16,-5-2 2 0,-3 3-1 0,2-1 1 15,-5 1 2-15,1 1-1 0,0-5 4 0,-2 5-5 16,1-2 5-16,-4 0-2 0,3 0 3 0,-4 2-3 0,0-5 0 16,3 0 1-16,-4 5-1 0,1-4 0 0,0 2 1 0,2 0 0 15,-4-4-2-15,1-1 4 0,-2 2 1 0,2-4-5 0,-1-1 1 16,-1 3-1-16,2-1-1 0,-2-3 2 0,0 7 0 0,0-7-6 16,0 3 5-16,0 1 1 0,0-1 0 0,-2-5-1 15,-1 4-1-15,3-3 3 0,-3-2-3 0,-3 2 7 16,2 3-2-16,1-3-3 0,-3 1 3 0,0 3-2 15,-4-3-1-15,1-1 0 0,-1 3-2 0,-5-3-1 16,5 3 0-16,-7-4-1 16,0 1 2-16,1 1-2 0,-3 0 0 0,3 3-2 15,-4-4 1-15,1 3 1 0,-5-3-2 0,-1-1 2 16,9 2-5-16,-9 1 2 0,0 1 1 0,-3-7-1 16,4 3 1-16,-3 5-2 0,2-1 2 0,0 3-3 15,-6-1 1-15,2-2 1 0,1 0-1 0,-5 8 0 16,1-6-1-16,-1-1-2 0,2-2 3 0,-5 0 0 15,-4 7 1-15,1-4-3 0,-6 4 2 0,2-5-1 0,-1 4 0 0,-2-1 1 16,4 3-2-16,-4-3-2 0,7 0 1 0,-2 2 3 16,2 1-2-16,-1-3-2 0,-2 6 3 0,1 1-3 15,0-3 2-15,-8 4-2 0,1 0 4 0,4 0-5 16,-8 3 1-16,1 0 2 0,1 0-4 0,1 2 3 16,1-1 0-16,2 2 3 0,2-3-2 0,0 5 2 15,6-5 3-15,-1 3-3 16,-1-1 1-16,1 1 3 0,1 0-3 0,-6 0 0 15,5 2-1-15,-2-2-2 0,0 0 0 0,0 3 0 16,2 2 0-16,-4-3-3 0,3 3-1 0,-1-3 4 16,3-1 2-16,-3 4-3 0,2 0 3 0,-1-5-1 0,-2 2-1 15,-1 3 4-15,3-2-2 0,2 2 0 0,-6 0-3 16,9-7 4-16,-4 7-1 0,0 2 0 0,-2-2 0 16,6-2 1-16,0-1-1 0,-2 2-1 0,8 1 1 0,-7 2 0 0,8-4-1 15,1 0-1-15,2 1 0 0,-5-3 1 0,8 6-1 16,-6-4 1-16,4-1 0 0,1-1-1 0,-1 7 1 15,-1-3-1-15,1 2 1 0,1 1 1 0,-3-5-1 16,3 7-1-16,1 1-2 0,-5-3 2 0,-3-3 0 0,3 3 2 16,4 0-1-16,-2 1-4 0,-1-1 4 0,-2-1 0 15,0-1 1-15,4 2-2 0,-4 0 0 0,1 0 1 0,-6 0-2 0,3 0 3 16,2 2-1-16,-5-1-2 0,5 1 4 0,-2 0-1 16,-2 2 0-16,4-2 0 0,-5 1 0 0,3-1 1 15,-5-1 0-15,6 1-1 0,-4-1 0 0,-2 3-1 16,2-3 0-16,3 1 0 0,-3-1-2 0,3 4-1 15,-1-3 1-15,2 1 1 0,1 1-2 0,3 0 2 16,-3 2 1-16,-4-1-1 16,5-1 0-16,-1-2-1 0,4 7 1 0,-2-5 0 15,0 5 2-15,1-6-3 0,2 0 2 0,-2 4-2 16,4-1 1-16,-2 2 2 0,-3-5-1 0,3 6-1 16,1-2-2-16,-3 4 0 0,-2 0-1 0,5 1 1 15,-7 1-1-15,3 1 1 0,-3-1 0 0,4-1-3 16,-1-1 1-16,5 3 3 0,4-1-2 0,-5-3 0 15,4-1 1-15,6 2-5 0,1 0 5 0,-2 0 2 0,7 0-1 0,-5-3-3 16,2 1 4-16,-2 1-2 0,7-1 0 0,-3 1 4 16,2 1-3-16,-5-3-2 0,7-1 0 0,0 5 2 15,-2-1-2-15,5-2 1 0,-1-1 2 0,-1-3-4 16,2 1 3-16,0 2-3 0,0 3 2 0,0-2 0 16,3-2-2-16,-3 2 3 0,3 4-3 0,2-2 3 15,-2 0 2-15,7-3-2 16,-5-1 4-16,-1 3-1 0,1 1 0 0,4-3 0 15,-4 0 1-15,-2-1 2 0,0 1-1 0,2 2-1 16,-2-4 2-16,7 0-3 0,-6-4 0 0,3 6 1 0,-1-5-1 16,3 0-3-16,2 0 1 0,-7-3 1 0,7 3-2 15,-4-1 2-15,0 1-2 0,-1-3-19 0,-1-1-16 0,4 1 0 0,-6 0-27 0,13 0-61 16,-5-8-32-16,8 0 40 0,6-6 119 16,5 1-107-16</inkml:trace>
</inkml:ink>
</file>

<file path=ppt/ink/ink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12:14.826"/>
    </inkml:context>
    <inkml:brush xml:id="br0">
      <inkml:brushProperty name="width" value="0.05292" units="cm"/>
      <inkml:brushProperty name="height" value="0.05292" units="cm"/>
      <inkml:brushProperty name="color" value="#FF0000"/>
    </inkml:brush>
  </inkml:definitions>
  <inkml:trace contextRef="#ctx0" brushRef="#br0">11457 7131 274 0,'-6'-2'-9'0,"4"0"8"0,2 1-1 0,0 1-12 15,-1-2 9-15,-2 1-7 0,6 1 5 16,-2 1 5-16,2 1-4 0,-1-2 9 0,1 1 9 0,-3-1 7 16,3 2-6-16,-1-2 14 0,-2 0 2 0,0 2-2 15,-3-4 4-15,3 2-1 0,-8-3-4 0,5 1-4 16,-7-1 0-16,6-2-7 0,-4 2-5 0,5 0 0 0,-8-2-2 15,7 2-6-15,-2 0 2 0,1 0 1 0,2 1 3 16,-5-1 0-16,5 2 7 0,-5-2-3 0,4-1 2 16,-7 0 5-16,1 1-5 0,2-2 1 0,-3 0-1 0,0 0-5 15,-1 2 0-15,-1-1-1 0,1 0 0 0,-1 0-1 16,0 1-3-16,2-1-1 0,-1 1 2 0,-2 0-5 0,3 2 0 16,-4-1 0-16,1 0-2 0,2 2 0 0,-2-1 2 15,-2-1 0-15,-1 2 0 0,-1 0 0 0,3 0 2 16,-4 0 1-16,3 0 2 0,-5 0 0 0,7 2-1 15,-5 1 1-15,-3 0-1 0,4 0 0 0,0 0 0 0,-4 1-2 16,5 3 0-16,0 0-1 0,-5 2-1 0,3-1-6 0,-3 1 4 16,6 4-6-16,-8-2 3 0,5 3-3 0,-3-4 1 15,0 2 0-15,-3 1 1 0,5 4-1 0,1-1 2 16,-3-4-2-16,5 4 1 0,-5 0 2 0,4 4-1 16,-1 2 1-16,2-4 1 0,-3-4 2 0,2 5-4 15,-2 0 1-15,1 1 1 16,0 0-1-16,2-1 2 0,-5-1-2 0,5 4 3 15,-5 1-3-15,4-1 3 0,4-1 0 0,-5-1-2 16,7-3 1-16,-3 1 2 0,9-1-3 0,-5 0-1 16,3 1 1-16,2-1-1 0,-3-1 1 0,7 1 2 15,-11 0-3-15,6-1 3 0,2 1 1 0,2 1-1 16,1-1 1-16,-3-1-2 0,4 1 1 0,-1 0 1 0,2 1-2 16,0-3 2-16,2 3 0 0,1-4 0 0,3 1 3 0,5 0-3 15,-4 2 1-15,2-3 2 0,5 2-1 0,-4-4 0 16,-3 4-1-16,1-2 2 0,5 0 1 15,-2 4 3-15,3-4 0 0,-1-3-1 0,1 3 1 0,8 5 2 0,-5-6-2 16,4 4-1-16,-7-5 0 0,1 3-1 0,3-3-1 16,1 7 0-16,-5-6-1 0,0-1 1 0,0 1 0 0,0-2 7 15,4 3 1 1,-4-3-9-16,1 3 15 0,-2-3 1 0,1 0-3 16,2 0 4-16,1 2-1 0,-3-2 1 0,1 0-2 0,-1 0-1 15,1 0 1-15,-2-2-6 0,1-1 4 0,-1 2-1 16,-1-3-4-16,-1 0 1 0,0-3 0 0,0-2 1 15,2 1 1-15,1 0 2 0,-4-1 2 0,4-1 0 16,-6-1 3-16,1 2-3 0,4-4 1 0,5-1-1 16,-10 0-2-16,2-3 0 0,-1 1-4 0,2-4 2 0,-4 2-3 0,4 0 0 15,1-3 1-15,-9 1-2 0,7-2 1 0,-9 0-2 16,2 0 2-16,-3-2 0 0,8 2-1 0,-5-2 0 16,-3 1 0-16,2 1 0 0,-2-2 0 0,0 1-5 15,5-1 0-15,-5 1 0 0,3-1-5 0,-3 2 5 16,-3-5-5-16,-5 0 0 0,3 1 3 0,0-1-1 15,-1 0-1-15,5 5 4 0,-9-3-3 0,4 2 0 0,1 1 2 0,7-1-2 16,-5 3 3-16,4 4-2 0,-1 1 1 0,-5-7 1 16,5 3 0-16,-6 0-4 0,5 5 6 0,-1-2-6 15,-1 2 2-15,-4-3-1 0,4-2 0 0,-1 6-3 16,-6-3 0-16,4-1 1 0,1 1 1 0,0-1-1 16,-1 3 0-16,0-3-1 0,-2 3-1 0,5-5 3 15,3 8-2-15,0-5 1 16,-2 3-1-16,-7 2 0 0,12 0 1 0,-3 0 0 15,0 0-1-15,-2 0 5 0,-1-3-3 0,-5 2-2 16,12 1-2-16,-4-2 0 0,-7-1-2 0,12 3 0 16,-3 0 0-16,1 3-5 0,3 0 3 0,7 5 0 15,-12-6-1-15,9 1 3 0,1 3-1 0,0-1 2 0,1 0 1 16,1-4-1-16,1 5 2 0,0 1 1 0,10-3 1 16,1 6-3-16,-3-4 2 0,6 0 1 0,-6 1-3 0,10-1-1 0,-6 2 0 15,1-2-9-15,-2 0-5 0,-1-1 5 0,0 0-14 0,-7 1-7 16,5-4-13-16,-3-4-1 0,0 1-15 0,-4-3-44 15,-1 0-27-15,2-1 37 0,3-8 97 0,0-2-84 16</inkml:trace>
  <inkml:trace contextRef="#ctx0" brushRef="#br0" timeOffset="1055.72">3871 8584 863 0,'-19'-5'40'16,"3"4"-39"-16,5-1-12 0,-2 2-12 0,4-3 5 15,3 3-33-15,3 0 3 0,-2 0-35 0,0 0 24 16,5-2-17-16,-1 2 34 0,-4-1 13 0,0-1 7 15,0-1 41-15,-2-2 24 16,0 1 9-16,-1-1-3 0,-4 0 30 0,4-3-5 16,-1 2 1-16,-4 0-1 0,0 4-4 0,1-1-17 15,2 2-4-15,1-3 1 0,1 3-18 0,-3 2-7 0,6-1-2 16,1 2-4-16,4 1-4 0,-4 2-5 0,-7 4 4 16,8 1-7-16,0-4-2 0,3 7 2 0,-6 2-5 15,-4-2 6-15,7 1-3 0,3 5-3 0,0 0-2 0,-3 1 4 16,-6 5-4-16,6 1 1 0,1 0-1 0,-4 4-1 0,1 0 1 0,-5-3-1 15,-2-2 3-15,2 3-2 0,6-1 0 0,-10-2 0 16,1-1 3-16,5-1-2 0,-3-1 2 0,5 0 0 16,0-1-2-16,-1 1 2 0,-4-3-1 0,7 1-1 15,-4-2-1-15,0-1 0 0,6 3-2 0,-4-4 2 16,0 3-2-16,1-3 0 0,5-1 0 0,0 3-4 16,0-4 1-16,1 0 4 0,1 0-5 0,6 3-1 0,3-4-2 0,2 1 1 15,1 0-1-15,-3-4 1 0,9 5-2 0,5 1 0 16,4-3 1-16,5-1 1 0,1 4 3 0,3-3-4 15,4 2 3-15,7-2-9 0,-5 0-3 0,0-4 0 16,2-1-12-16,1 1-11 0,-3-2-4 0,1-6-1 16,3 2-12-16,-4-3 2 0,3-1-3 0,-5-2 1 15,-1-4 1-15,-2-2-3 16,2 1-4-16,-6-3-1 0,0 0-5 0,-6-2-8 16,1-1 46-16,-3 0-25 0,0 3 57 0</inkml:trace>
  <inkml:trace contextRef="#ctx0" brushRef="#br0" timeOffset="1541.48">3674 8564 575 0,'-6'-7'35'16,"4"4"6"-16,-3 3 28 0,2-6-52 0,2 1-25 0,1 4 1 16,3-3 3-16,2 1-1 0,-2 3-2 0,-3 2 4 0,3-2 5 15,5-2 3-15,-5 1 0 0,2-4 6 16,-4 3 3-16,5 2 0 0,-2-3 2 0,7-1 1 0,-8 2-6 16,6 0 1-1,2 1 0-15,2 2-6 0,1-2-1 0,3 1-1 0,5 0 2 16,3 0-2-16,1-5 1 0,4 2-1 0,3-5-1 15,1-1 0-15,7-2-1 0,0-2 1 0,-2-4 0 16,8 3-2-16,5-2-1 0,-1-3 3 0,2 2-3 16,-1-2 0-16,-2 2-4 0,2-2 0 15,0 1-2-15,-3 1-3 0,-7 1-8 0,3 1-10 0,-6 2 0 16,0-1-12-16,-7 3-25 0,1 1-14 0,-3 3-2 0,-2 0-31 0,-5 1 0 16,-7 0-16-16</inkml:trace>
  <inkml:trace contextRef="#ctx0" brushRef="#br0" timeOffset="2010.11">3509 9070 902 0,'-5'0'46'0,"4"0"-28"16,1 0 4-16,3 2-14 0,-2-1-3 0,4-1 0 15,3 3-23-15,6-1 7 0,-3-1-1 0,6-1 2 16,-2 0 7-16,3 4-1 0,4-4 4 0,4 0 4 16,-8-2 1-16,3 2 4 15,2-3 1-15,-2 3-3 0,3 0 6 0,-2-3-2 0,0 3-1 0,-4-3 0 16,6 1-4-16,1-3-1 0,-6 2-2 0,6-2 2 15,-1 1-3-15,-1-3-3 0,3 0-5 0,-1-1-2 16,0 0-6-16,5 0-22 0,1-1-8 0,-2-1-4 16,1-1-26-16,4 0-36 0,2-1 78 0,4-1-44 0,-1-1 76 15</inkml:trace>
</inkml:ink>
</file>

<file path=ppt/ink/ink8.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12:59.912"/>
    </inkml:context>
    <inkml:brush xml:id="br0">
      <inkml:brushProperty name="width" value="0.05292" units="cm"/>
      <inkml:brushProperty name="height" value="0.05292" units="cm"/>
      <inkml:brushProperty name="color" value="#FF0000"/>
    </inkml:brush>
  </inkml:definitions>
  <inkml:trace contextRef="#ctx0" brushRef="#br0">6932 13048 219 0,'-21'3'34'0,"4"-1"-33"0,6-1 15 0,0 1-7 15,-5 1 27-15,8 0-17 0,2-1-16 0,-3-1 6 16,5 2-4-16,-2 2-3 0,0-3 3 0,-2 2-6 0,6 1 2 16,-10-2 1-16,4 2-2 0,2 3 0 0,1 0 0 15,-6-2-1-15,5 4-2 0,-2-3-1 0,-2 1-1 16,9 3 0-16,-9-3 0 0,6 2-4 0,-7-3 0 0,6 3-1 15,-3-1 2-15,5 1-2 0,-2 4 4 0,0-5-1 0,2-1 2 16,-3 3 2-16,1-3 1 0,2 5 2 0,-5-1 0 16,4-1 2-16,-4-4 0 0,5 2 1 0,-4-1 0 15,3 3 0-15,2 1-1 0,-4 1 0 0,3-2-1 16,-1 3 0-16,1-1 1 16,-1 1-3-16,0 3 0 0,4-3-7 0,-1 4 5 15,1-6-6-15,0-1-12 0,0 2-5 0,3-1 6 16,0 1-18-16,3-8 4 0,-2 4 7 0,3-6-8 15,0-1 9-15,2-2 10 0,2-3 4 0,0-8 1 16,3 1 11-16,-3-4 6 0,5 2 1 0,1-4 4 16,-6 2 7-16,5 0 6 0,-3-2 2 0,-2 6 0 15,0 1 8-15,3-1-1 0,0-1 4 0,-5 2-6 0,7-2 1 0,-2 2 2 16,4 1-1-16,1 1 0 0,3-2 0 0,-5 4-5 16,2 1-2-16,0 2 6 0,3-1-9 0,-4-2-1 15,6 5-1-15,-8-1-8 0,3 1 1 0,-4 0-3 16,4 3 0-16,-1-5-2 0,-4 4-3 0,1 1-3 15,0-5 3-15,0 4-1 0,0-1-1 0,-6-5-4 16,2 1 4-16,0 3 0 0,0-4-1 0,-2 0 1 0,-1 1-1 0,0-7-3 16,0 5 3-16,-2 2 0 0,1-3-14 0,-3-4 3 15,1 4-8-15,1 1-4 0,-3-1-4 0,1 0 2 16,2-4-8-16,-4-1-2 0,-1 5 0 0,4 0-1 0,0 0-2 0,-2-2-10 16,-2 0-7-16,2 3 0 0,1-3-12 15,-1 0 19-15,0 2 20 0,-2 0-26 0,7 0 51 0</inkml:trace>
  <inkml:trace contextRef="#ctx0" brushRef="#br0" timeOffset="532.69">6873 13734 407 0,'-17'0'18'0,"3"0"46"0,1 0-40 0,-2 0 56 16,2 0-50-16,4 0-11 0,-1 0 8 0,6 0-28 15,0 1 0-15,-3 1 0 0,-4-2 1 0,11 2-3 0,-2-2 3 0,-6 1 0 16,5-1 2-16,3 2-1 0,-3-1 1 0,0-1-1 16,4 3 0-16,-6-3 1 0,5 0-2 0,4 0-1 15,-3 0-5-15,-1 0 1 0,2 2-4 0,9-2 0 16,-10-3-1-16,9 0 2 0,-4-2-1 0,5-3 2 15,6 0 3-15,4-1-2 0,-4-2 3 0,4-3 1 16,5 1-3-16,1-3 5 0,3 2-2 0,1-3 2 0,-4 0 0 0,8-1-2 16,-5 1 2-16,4 1 0 0,-1 0 1 0,2 2 0 15,0-3 2-15,-1 1 2 0,1 2-3 0,-2 3 2 0,-3 0 2 16,6-1-1-16,-5 1 1 0,2 1-1 16,-3 5 1-16,-1 4 0 0,2-2 0 0,-4-1-1 15,-2 1 0-15,-3 2 0 0,-5 1-2 0,4 0 1 0,-6 0-3 0,0 1-7 16,-4 1-5-1,0-2-3-15,-2 1-11 0,-3-1-36 0,4 5-13 16,-10-6 7-16,4 1-42 0,-2-4 1 0,-2 0-19 16</inkml:trace>
  <inkml:trace contextRef="#ctx0" brushRef="#br0" timeOffset="1450.88">6746 12677 310 0,'-6'5'21'0,"-1"-2"3"0,4-5 1 0,0 2-10 16,2 0 0-16,1 0 4 0,0-1-9 0,0 1 7 16,0 0-1-16,0 0-1 0,1 0 10 0,1-2 1 15,-2 0 3-15,3 2 1 0,-2 0 3 0,6-6-6 16,-7 3-3-16,3-2-2 0,-1 5-6 0,4-3-5 15,0 3 0-15,-4-2-2 0,2 1-5 0,1-4-2 16,8 5 0-16,-5-3 0 16,-1 0-2-16,3 0-1 0,6-2-3 0,7 0 3 15,-1-1-3-15,5 8 1 0,-7-2 1 0,10-2-3 16,2 5 3-16,2-3 0 0,-1 0-3 0,-3-1 4 16,8 4-2-16,-2-5 2 0,2 4 0 15,-3 1-1-15,1-3 2 0,-2 5 0 0,1 1 0 0,-2-1 0 16,2-4 0-16,-7 2 1 0,0 4 0 0,4-3-1 0,-4 1 1 15,0-5-1-15,-1 0 2 0,-3 5 2 0,-1-2-1 0,7 0-3 0,-5-3 1 16,-3 2 2-16,-1-4-1 0,-1 5 0 0,1 0-2 16,-7-3 0-16,-2 0 2 0,1 4 1 0,-4-3 0 0,-1 4-1 15,2-4 2-15,-6 4-4 0,3-3 1 0,-4 1 5 16,3 2-4-16,-3-4 0 0,-1 4-2 0,-1 0 1 16,3 4 1-16,-1-3 0 0,-3 1 1 0,1 4-2 15,-1 0 1-15,0 3 3 0,-1-5-1 0,-2 2 0 0,-1 0 2 0,3 0-1 16,-2 2 1-16,-2-2-1 0,0-2-1 0,1-1 4 15,-3 2-2-15,4-3 0 0,-3 1 2 0,3 0 2 16,0 0-1-16,-7-2 4 0,7 1-1 0,1-1 1 16,-5 2-1-16,3-4 0 0,0 3 0 0,-3-1-3 15,6-1 2-15,-2 1-1 0,-4-1-3 0,4 0 3 16,0-1 2-16,-3 3-3 16,4-3 3-16,-1 3-2 0,0-1-1 0,-2 0 2 15,0 2-5-15,-1 0-2 0,3 0 1 0,1 3-1 16,-5 0-3-16,2 0-1 0,0 1 0 0,-1 1 1 15,3 3-1-15,0 4 0 0,-7 1-3 0,5 2 3 16,1-2-1-16,1 4 0 0,-1 1 0 0,-3 3-1 16,5 2 2-16,0-2 0 0,2 0 0 0,-1 0-1 15,-7 4 2-15,5-2 0 0,-3 1 2 0,4-1-2 0,-6-3 2 0,0 4 1 16,4-1-1-16,-4-1-1 0,6 3 0 0,-7 2 5 16,5-4-6-16,0 2 6 0,-3-3-2 0,3 2-1 15,4-2 0-15,-10 1 1 0,2-1-3 0,5 1 0 16,-3-2 2-16,-5-1-3 0,5 4 1 0,3-6-2 0,-8-1 5 15,4-3-4-15,-2-1-1 0,1-4-3 0,2 1-7 16,-1-1 5 0,1-5-10-16,0 3-16 0,4-4-9 0,1-2 0 15,1 0-20-15,3-4-28 0,5 0-16 0,3-2-1 0,1-1-34 16,2-2 0-16,5-4-20 0</inkml:trace>
  <inkml:trace contextRef="#ctx0" brushRef="#br0" timeOffset="31358.84">5359 14539 190 0,'-3'2'-26'0,"-5"-4"22"0,5 1 4 0,-4 1-19 15,3 1 59-15,0-1 1 0,-3-1-4 0,2-3-4 0,0 3-7 16,0 1-1-16,2 0-7 0,-3-5 0 0,1 0-1 0,0-1-3 16,1 6 0-16,1-3-3 0,-2-3-3 0,0 1 5 15,0-3-6-15,-1 2-2 0,1-2-3 0,2 0 1 16,-3-1-3-16,1-1 0 0,-1 1 0 0,0-2 1 0,-1 1 1 16,1-1-1-16,-2-1 1 0,4 1-1 0,-4 0 0 0,3-2 0 15,-3 4 0-15,3-2 1 0,1-2 0 0,-3 2-6 16,3 0 0-1,-3 2 3-15,4-1-4 0,3 2-1 0,-1-1-2 0,-3 1-5 16,4 0 0-16,0 2-6 0,2 0 4 16,1 1-2-16,-3 2-3 0,2-2 6 0,1 0 2 0,2 2 2 15,-2 0 7-15,-3 1 11 0,3 1 3 0,-1-2-3 16,1 1 12-16,-2 2 3 0,1-1-2 0,-1 1 7 16,-1 0-2-16,0 1-3 0,2-1 1 0,0 2 1 15,-2-1-3-15,1 1 3 0,-1-1-1 0,0 1 0 0,0 0 3 0,0-2-2 16,0 0 0-16,0 0-1 0,0 1-1 0,0 1 3 15,-1 2-4-15,1 0-2 0,-2-3 1 0,0 2-7 16,2 0 9-16,0-1-18 0,0 1 0 0,0-1-1 16,-1-1-2-16,1 1 2 0,0-1-2 0,0 1-1 15,0 0 1-15,0-1-1 0,1-1 1 0,-1 5-1 16,2-4 2-16,0 1-1 16,2 0 1-16,-1-1 5 0,1 1 1 0,2-2-6 15,-1 3 9-15,-1-3-6 0,4 1 1 0,2 1 3 16,-6-2-7-16,7 2-1 0,-1-1 3 0,-2 1-5 15,3-1 0-15,0 1 2 0,0 1-1 0,1-1 0 16,-1 1 0-16,-1 0-1 0,5 0-1 0,1 0 1 16,-3 0-2-16,1 0 1 0,-2 1-3 0,-1-1 1 15,4 0 0-15,-4 0 1 0,0 0 2 0,-2-1-6 0,-1-1 4 0,5 1-3 16,-1-2 4-16,1 2-2 0,-1-2-1 0,2 1 1 16,-1-1-2-16,-5 0 3 0,-3 0 0 0,7 0 1 0,-9 0-2 15,5 0 2-15,-5 0 1 0,-3 0 0 0,8 2-1 16,0-1 1-16,3 1-1 0,-5-1 0 0,-1 3 1 15,3-1 0-15,0 0 0 0,-7 2-1 0,4 1 1 0,-2 0 0 16,-1 2-1-16,6 0 1 0,-7 0 0 0,2 1 2 0,-3-1 1 16,7 1 1-16,-7 1 4 0,-3 1-2 0,3-2 3 15,-5 2 4-15,0-1 2 0,-4 2-1 0,-2-2 5 0,1 4-2 16,4-1 1-16,-8-2-2 0,-4 0 0 0,3 1-2 16,5-1-4-16,-2 2 1 0,-4-1-4 0,-1 1 0 15,-4 0-3-15,2-1 2 0,1-1-2 0,-1 3-1 16,-8 2-2-16,5-3 4 15,1-1-1-15,1 5-4 0,-2-4 2 0,6 0-2 16,-6 4 0-16,5-4 0 0,-2-1 1 0,2 4-3 16,-2-4 2-16,3-1 0 0,0 2 0 0,4 0 0 15,-2-4-1-15,3 2 0 0,-4-2-2 0,4-1 3 16,2 0-1-16,0 0-1 0,1-2-2 0,-2 2-1 16,7 0 0-16,-2-2-1 0,1 1 4 0,2 1-6 15,1-4 2-15,1 4 1 0,0-2-1 0,0-1 4 0,3 0 0 0,1 1 2 16,0-1-2-16,0 0 0 0,6-1 2 0,-1-1 2 15,-1 2 2-15,5 0-4 0,1-2 3 0,5-1 1 16,-2 2 0-16,5 1 1 0,-3-2 0 0,3 0-1 16,1 2-1-16,3 0 1 0,-1-1-3 0,2 1-1 15,1 0-1-15,-1-2 0 0,2 0-2 0,1 2-16 16,5-2-7-16,-5-1-2 16,6 1-17-16,-5 0-24 0,4-3-10 0,3 0-8 15,0-2-27-15,-9-2 1 0,6-3-13 0</inkml:trace>
  <inkml:trace contextRef="#ctx0" brushRef="#br0" timeOffset="32107.6">5909 14476 735 0,'-12'0'82'0,"2"0"-80"16,6 0 18-16,-6 0 30 0,7 0-15 0,0 0-53 0,1 2-6 16,2-1 3-16,0 3-2 0,0-3-5 0,0 4 14 15,2-4 2-15,-1 3 2 0,1 0 14 0,-2-1 7 16,2 4 0-16,1-4 0 0,1 5 6 0,-2-5-4 15,1 2-1-15,2 2 1 0,1-3-7 0,-1 2-1 0,4-1-3 0,-1-2 3 16,-2-2-4-16,5 4-2 0,0 0 0 0,0-5 1 16,-1 0-1-16,2-3 1 0,-1-1-2 15,4 1 0-15,4 3 2 0,-5-8-1 0,-2 1 1 0,1-3-1 16,6 4 0-16,-2-2-2 0,-3-1 1 0,2-2 0 16,-2 0 0-16,7 1 1 0,-4 1-1 0,6-1-2 15,-5-1 2-15,5 3-2 0,2 0-2 0,2 1 3 0,-3-1-4 0,-2 1 0 16,-2 3 1-16,1-1-2 0,-1-1 1 0,-3 1-8 15,-2 2 2-15,-3-2 0 0,1 0-5 0,-1 1 2 16,1-3 1-16,-5 1-5 0,-2 0 6 0,2 1 4 16,-5-1-1-16,0 0 3 0,-1-2 3 0,1 1 5 15,-3-1-2-15,0 1 1 0,-6-3 2 0,3 2 0 16,-5-1 2-16,1 1 1 16,-2-1-1-16,-2-1-3 0,-2 2 1 0,1-1 1 15,-4-1-2-15,0 3 2 0,2 2 0 16,-3-1-1-16,0 1 3 0,2 2-1 0,-3 3 1 0,-1-2 0 15,4 2-2-15,-7 2-1 0,-1-1 1 16,4 4 0-16,-1 0-2 0,2-2 4 0,-7 3-1 0,6 4-3 0,-1-4 4 16,2 3-2-16,3 1-2 0,1-1 1 0,-1 2-2 0,0 0 1 15,7 2 0-15,-2-2-1 0,4 1 1 0,-3 1 6 0,2 0 0 16,-1-1 0-16,1 1 1 0,0-1 6 0,-2 1-2 31,4-2 13-31,-1 1-1 0,1-1-4 0,2 0 1 0,0 2 3 0,0-2-5 0,3 2-2 16,-2-2-4-16,2 3-3 0,2-5-1 0,-1 4-2 15,4 1 1-15,0 0 1 0,-1 2-2 0,4 1 0 16,2 0 1-16,-4 1 0 0,3 4 0 0,4-2 0 16,0-1-1-16,-1 3-4 0,-4 2 2 0,2-4-3 15,1 1 2-15,0 1 1 0,1 0-3 0,-2-2 0 16,-9 1-1-16,1-4 1 0,7 0-1 0,-4 2-2 16,6-2-7-16,-3-2-8 0,0-3-6 0,1 1-45 15,8-2 20-15,2-3-76 0,-3-2-20 0,0-5-1 16,6-2-30-16</inkml:trace>
  <inkml:trace contextRef="#ctx0" brushRef="#br0" timeOffset="32762.67">7028 14170 1013 0,'-19'-5'49'0,"3"0"-16"15,2 2-28-15,-5-2 74 0,14 4-80 0,-6-3-5 16,2 3-3-16,6 1-11 0,-5 0 1 0,3-2 11 16,0 7 1-16,1 0-3 0,-9-1 14 0,7 3 0 0,-4 2 0 0,1 5 2 15,3 1-2-15,-4 3-5 0,-2 1-2 0,10 3-2 16,-1 3-6-16,-3-1 3 0,2 4-1 0,3 1-2 15,2 1 4-15,-1-2 2 0,4-3 2 0,-4 5-1 0,0-2 4 16,-2-1-1-16,0-2 1 0,2 0 0 0,-3-1-1 0,-1 0 1 16,2 4 3-16,2-11-2 0,0 2 2 15,0 0 1-15,0-3-1 0,6 1 3 0,-4-3-2 0,-1-4 1 0,1-1-2 16,0 5 2-16,-4-8 0 0,0 2-3 0,7 0 0 0,-5-5 2 16,0 5-1-16,0-5-3 0,-3-1 0 0,-2 1 0 15,5 2-2-15,2-4 0 0,-2 1-1 16,0-2-3-16,-5 1 1 0,5-1-1 0,0-1 1 15,-1-2 0-15,2 0-1 0,-4-2 5 0,0-1 0 0,1-1 0 16,-9-1 4-16,11-1 8 16,-3-2-2-16,-3 0 0 0,3-2 5 0,1-1-1 15,-1 3-3-15,-3-6 3 0,4 0-5 0,-1-2-1 16,-3 0 2-16,3 0-3 0,-2 2-2 0,-3 1-3 16,5-6-1-16,-3 1 2 0,2 4-3 0,3 1-3 15,-1-2-1-15,2 0 1 0,0-1-2 0,0 1-2 16,2 2 1-16,-1 2-2 0,4-2-1 0,1 0 3 15,-1 2-3-15,3 3 0 0,-3 0 1 0,7 2 4 0,1 1-3 0,1 0 5 16,-5 3 1-16,2 0 1 0,2 2 3 16,3 2 0-16,-5-1 3 0,-3 2-1 0,1 0 4 0,-1 0-1 15,3 2 2-15,0 1-1 0,2 0 1 0,-9 2-3 16,10-2 3-16,5 3-5 0,-14 0 1 16,9 1 0-16,-3-3-2 0,2 4-11 0,-1-3-7 0,1 3-5 15,0-2-11-15,-4 0-33 16,5 2-13-16,-3-1-1 0,3-3-38 0,-1 3-12 15,-1-3 78-15,1-2-54 0,3-2 104 0</inkml:trace>
  <inkml:trace contextRef="#ctx0" brushRef="#br0" timeOffset="33263.61">7611 14182 501 0,'-3'2'107'0,"-6"4"-106"15,-1-3 62-15,5 3 65 0,1 1-37 0,-1 1-66 16,2-2-3-16,1 2-4 0,-4-2 4 0,1 2-1 0,5 1 17 16,-3-1 3-16,-5 0-2 0,-3 0 22 0,5 1-11 15,-11 1 5-15,10-1-5 0,-2 2-8 0,-5 0-14 0,1 2-6 16,-1-2-1-16,0 5-16 0,0-2-1 0,3 0-4 16,-8 2-1-16,5 1-2 0,4 0-2 0,-2 0 0 0,4 4 3 15,0-2-1-15,3 0-3 0,1 0 2 0,-1-4-3 16,2 4 1-16,3 0-1 0,0-3 2 0,0 1-5 15,3 0 2-15,2-2 1 0,1-1-2 16,5 0 2-16,0-3-2 16,1-2 4-16,1 2-2 0,1-6 1 0,0 3 1 0,7-5 2 15,-4-1 0-15,0 2 2 0,2-1-1 0,-1-3 1 16,5-1 1-16,1-2 1 0,1-4 1 0,0 6-2 16,3-2 0-16,-2-4 0 0,2 1 0 0,0 1 0 15,2-2 0-15,-6-1 0 0,-2-2 2 0,0 2 2 16,-7-1 2-16,4-5-5 0,-3 3 4 0,-3-5-1 15,-2 5 1-15,-5-3 1 0,3 4-1 0,-1-4 0 0,-3 2-2 0,-3-1 3 16,-1 1 0-16,1 1 1 0,-2-2-2 0,-2 4-2 16,-1-9 1-16,-2 6 2 0,-3-3 1 0,-1 4-2 15,-2-1 2-15,-2-1-3 0,-2-1-1 0,-3 2 1 16,-4 1-4-16,-3 0-8 0,-3 0-6 0,-1 1 0 16,-2 2-11-16,-8 0-15 0,1 4-9 0,-5 1-1 15,4 1-20-15,-2 2-24 16,-1 5-22-16,1 1-9 0,-2 2-36 0,7 4 2 15,-3 1-25-15</inkml:trace>
  <inkml:trace contextRef="#ctx0" brushRef="#br0" timeOffset="34181.75">5228 15488 988 0,'-14'3'91'0,"5"-3"-88"0,1 1 11 15,0 2 17-15,0-3-8 0,5 0-40 0,0 2-5 0,3 1 1 0,-3-1-1 16,1-1-4-16,2 3 13 0,0-1 8 0,-2 3 1 16,2 0 15-16,-1 2 1 0,1-2 1 0,-2 4 1 15,1 2 0-15,-4-2-6 0,3 2-4 16,1 3 0-16,-1-1-6 0,2 1-4 0,-1 3-4 0,-1 2 0 16,0 4-5-16,2 1-1 0,-3 2-2 0,2 4 0 15,-1 1-3-15,1 2 1 16,-1 2-3-16,-4-1 5 0,3 3-3 0,-1-2 5 15,-3 2 0-15,2-5-2 0,-3 6 5 0,3-4 4 16,1-1 1-16,-4 1 2 0,3-4 1 0,-1 1 0 16,3-4 4-16,-5 2-1 0,5-3 0 0,-1-4 2 15,-3 1-4-15,5-4 4 0,0 1 0 0,-1-2-2 16,-1-7-2-16,2-1 0 0,-1 0-2 0,3-1 0 0,1-6-3 16,-1 1 1-16,2-5-2 0,1 0-10 0,0-3 6 0,0-2 1 15,4-4-4-15,-1-2 3 0,-1-5-2 0,3-3 15 16,-5 0 0-16,5-3 1 0,-2-4 0 15,3-4 3-15,-6-2 2 0,5-2 0 0,-3-1 3 0,4-3-3 0,-5 1 3 16,5-1 2-16,-4 3 2 0,4-3-4 0,1 1 4 16,-4-1-4-16,2 0-1 0,1-1 2 0,1 3-6 0,1-4 0 15,0 1-3 1,3 4 0-16,0 1 0 0,0 2-2 0,5 1-1 16,2 3-2-16,-3-1-1 0,4 4 0 0,-3 3 1 0,3 2-3 15,2 1 0-15,3 0-1 0,-7 3 1 0,4 4 0 16,-1-3-3-16,4 6 7 0,1 3-2 0,2-1 1 15,-1 6 4-15,-3-1 1 0,7 2-2 0,-4 5 7 16,4 0-2-16,-3-2 1 0,-5 0 3 0,3 0-4 16,-3 0 3-16,-1 4-2 0,-4-1 3 0,2 0-1 0,-6-1 0 0,-2 1-1 15,-1 2 10-15,-4 3 3 0,1-3 2 0,-7 1 8 16,-2 1-2-16,-1 1-1 0,-3 3 12 0,-6 2-8 16,-4 1-1-16,-3 3-3 0,-1-1-8 0,-8 5-6 15,-5 3 0-15,-5-1 1 0,-2 3-6 0,-6 1 4 16,1-4 1-16,-2 4-2 0,-2-1 7 0,-1-6-3 15,4 2-4-15,-1-4-1 0,0 1-4 0,3-2-19 0,2 1-4 0,0-6 0 16,-1 0-22-16,6-1-8 0,-2-3-13 0,7-2-6 16,-4-3-12-16,8-2 1 0,-2-6-13 0</inkml:trace>
  <inkml:trace contextRef="#ctx0" brushRef="#br0" timeOffset="35015.3">6405 15544 463 0,'-2'-4'26'0,"2"-1"-12"0,2 0 0 0,1 0-7 16,0-4-16-16,-1 0 2 15,4 1-10-15,-1-3 14 0,-1 3 1 0,-1-2 0 0,-1 1 15 16,0 4 10-16,-2-1 4 0,1 3-1 0,-1-2 11 0,0 5-13 16,0 0 0-16,0 0 1 0,0 0-14 0,2-2-3 15,-1 4-4-15,2 0-2 16,-1-1-2-16,0 2 0 0,-2-3 3 0,0-1-3 16,0 1 4-16,0-5 4 0,0 5-1 0,0 0 2 15,-2-5 3-15,0-1 2 0,-2 1 1 0,2 2 0 16,-1-3 1-16,0 0 0 0,-3-2 1 15,-1-5 3-15,-4 1-1 0,0-1-4 0,0 2 2 0,2-2-4 16,-4 4 0-16,1-2-6 0,-4-2-3 0,-1 7-1 16,-2-3-5-16,-2-1-2 0,-2 4-3 0,1 6 0 0,-3-6-3 0,-4 1-3 15,4 6 1-15,6 4 1 0,-6 3-4 0,1 3 2 16,1 2 0-16,-7 1-3 0,5 3 1 0,1 4 1 16,-3-1-5-16,1 5 1 0,2 3-4 0,1-1 2 15,0 8 2-15,8-4 1 0,-3 4 0 0,3 1 4 16,2-1 3-16,7-1 1 0,-4-1 4 0,7-4-3 15,3 2 0-15,0-3 0 16,7-2-4-16,0-1 5 0,6-2-3 0,-2-2 4 16,3-2 2-16,0 1 5 0,5-7 2 0,-1-6 4 15,0 1 6-15,4-1-1 0,2-6 5 0,1 1 0 16,0-4 1-16,2-4 5 0,-3-2-2 16,2 2-3-16,0-4 5 0,-4 2-6 0,0-4-1 0,1-2 0 15,2 1-6-15,-3 2-6 0,2-1 1 0,-5-3-2 16,3 4-3-16,5-1-1 0,-5-1-1 0,-2-1 0 0,-3 0 0 0,2-3-2 15,0 2 0-15,-3 1-1 0,-4-1-1 0,-4 0 1 16,2 1-1-16,-2 2 0 0,-4-1 2 0,0 2 6 0,-1-2-1 16,-2 1 1-16,1-1 5 0,-4 1-6 0,1-1 4 15,-4 1 2-15,0-1-6 0,-1-1 1 0,1 1 1 0,2 2-3 16,-6-1 0-16,4 1 2 0,-5 0-1 0,1-2 0 16,-2 2-1-16,5 3 3 0,-7-1 2 0,1-1 2 0,2 7 2 0,4-2 4 15,-5 1-1-15,1 2 3 0,6 2 3 0,-4 0-7 16,6 5 1-16,1 0-1 0,-9-2-6 0,5 1 3 15,5 7-5-15,0 2 4 0,0 3 1 0,0-1 3 16,4 4 4-16,-4 0-2 0,8 3 7 0,-4 3 0 16,4-1 2-16,-2 3-1 0,4-2 1 0,-4 0 1 15,2 2 0-15,5 3-3 16,-7 0-1-16,5-1-7 0,-3 0-1 0,3-1 2 16,-5 2-10-16,5 0-3 0,-2-5-11 0,-2 0-5 15,4-3-8-15,0-4-40 0,1-1-15 0,-1-1 0 16,0-7-49-16,4-4 0 0,-1-5-24 0</inkml:trace>
  <inkml:trace contextRef="#ctx0" brushRef="#br0" timeOffset="35855.12">7290 15565 774 0,'0'0'60'0,"2"-3"-58"16,6-1-2-16,-4 0 16 0,4 1-16 0,-3-2-18 16,6 0 8-16,-1-1-2 0,-4 1 3 0,2 0 6 15,-5 2 4-15,0 2 7 0,3-4 1 0,-4 5 7 0,-2 0 0 16,0 0 2-16,0 0-4 0,0 0 3 0,0-2-8 0,0-2 1 15,-6 4 0-15,4-3-6 0,-1 1 2 0,-2-1 0 16,-4 0-2-16,-2-2 4 0,1 2 3 0,-4-4 1 16,-2 1 0-16,-1 1 2 0,-3 1 0 0,-4 2 0 0,-1-4 0 15,-3 4-1-15,-6-1-4 0,3 3-1 0,-2 5 1 16,-2 3-5-16,-2-2 0 0,0 3-4 0,3 7 0 16,1 0-3-16,1 3-7 0,2 1-2 0,2 2 0 0,-5 3-8 0,10 4-5 15,-3 2-1-15,3 2 0 0,4 2-6 0,-2 3 4 16,4 3 0-16,5-4-2 0,1 7 5 0,1-1 7 15,5-4 3-15,1-3 0 0,4 2 8 0,0-7 0 16,4-1-1-16,1-1 4 0,3-7-2 0,3-3-2 31,0-1-3-31,2-3 2 0,1-3-4 0,1-4 3 0,6-2 3 0,-1-4 0 16,4-4 4-16,4 1 2 0,-1-9 2 0,6-1 0 16,-5-6 4-16,10 0-1 0,-3-4-1 0,-4-2 1 15,4-4-1-15,-7 2 3 0,5-2-2 0,-5-1 2 16,1-1 2-16,-6 0 4 0,1 0 1 0,-2 1 0 15,-2 3 5-15,-1-2-3 0,-1-1 0 0,-4 3 1 16,0 1-4-16,-3 0-1 0,0-1-4 0,-2 3 2 16,-5-3-4-16,0 3 1 0,1-2 0 0,-3 1-4 0,-2-1 0 0,-2 2-4 15,-4-1 0-15,3-3 3 0,-5 4-5 0,3-1-1 16,-6 1 2-16,0-2 1 0,3 4-1 0,-1-2 3 16,-2-2 0-16,-2 5-1 0,-1 0 2 0,1 0 2 15,1-1-3-15,-1 3 3 0,1-5-2 0,0 6 1 0,1 2-1 16,0-4 1-16,2 1-1 0,-2 1-1 0,0 2 0 15,2 2 1 1,1 2-1-16,0-1-2 0,-2-1 0 0,4 7 0 16,-2-3 0-16,5 0-2 0,-3 5 0 0,4 0-2 15,1-2 0-15,1 2 1 0,-2 3-3 0,2 0 2 0,0 0 0 0,0 0 2 16,0 3-3-16,0 2 3 0,0 1 1 16,0 4-1-16,0-2 5 0,3 3-1 0,-3 6 4 0,2 0-2 15,3 2 2-15,-2 5-2 0,-2 2 2 0,7 4 2 16,-5-1-2-16,7 5 2 0,-2-2 1 0,-1 2-1 0,1 2 2 0,3 2 1 15,0-2 1-15,-1 4 1 0,2 2 1 0,1-3 0 16,0 4 4-16,1-1-3 0,0 6 7 0,2-3-6 16,2 7 3-16,0-5 4 0,1 2-4 0,-2 0 0 15,5 0 2-15,-2-1-7 0,4-5-5 0,-4-2 4 16,-1-5-10-16,0-2-2 0,8 0-10 0,-5-8-3 16,-2 1-7-16,2-3-29 15,2-4-12-15,6-3-10 0,4-2-37 0,0-8 1 16,-3 1-23-16</inkml:trace>
</inkml:ink>
</file>

<file path=ppt/ink/ink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4-01-18T18:14:45.926"/>
    </inkml:context>
    <inkml:brush xml:id="br0">
      <inkml:brushProperty name="width" value="0.05292" units="cm"/>
      <inkml:brushProperty name="height" value="0.05292" units="cm"/>
      <inkml:brushProperty name="color" value="#FF0000"/>
    </inkml:brush>
  </inkml:definitions>
  <inkml:trace contextRef="#ctx0" brushRef="#br0">22566 9613 469 0,'-7'-7'58'0,"3"3"5"0,-1 1 28 16,-1-4-96-16,2 3 8 0,3-1-12 0,-1 2 7 0,-2-2 0 0,0 3 2 31,4 1 9-31,-1-2 9 0,1 1 5 0,-3 1-2 0,-2-3 12 0,3 3-4 16,1-1 0-16,1 1 2 0,-3-1-6 0,1 1-3 16,2 1-2-16,0 0-2 0,0 0-3 0,0 0-5 15,0 0-1-15,0 0-1 0,0 0-5 0,0 0-2 16,0 0 1-16,2 0-2 0,-1-2 0 0,1 5 0 15,1-3-1-15,3 0 1 0,-3 2 1 0,8-2 0 16,-4 1-1-16,1 1 1 0,1-2-1 0,0 0 1 16,2 1 0-16,4-1-1 0,0 2 0 0,0-2 1 15,0 2 1-15,1-1-2 0,4 4 0 0,-2-2-2 16,2 2-1-16,-3-1 3 0,6 3-1 0,-5-1 0 16,4 2 1-16,0 0-2 0,-6 1 2 0,9 1 0 15,-6 1-1-15,3 0 4 0,-1 0-2 0,-4 1 2 0,0 2-1 16,-4 1 0-16,6 0 1 0,-8-1-1 0,0 2 2 0,3 0-4 15,-2 0 0-15,-4 2 1 0,0 1 2 0,2 2 0 16,-6-5 1-16,6 6-2 0,-7-4 1 0,-3 3 3 16,0-2-2-16,0 1 2 0,-3-3-2 15,1 2 1-15,-1 3 2 0,-3-3 2 0,3 3-3 0,-4 0 1 16,1 0 0-16,-2 2-1 0,0 0 0 0,2-2-2 0,-7 0-1 0,1 0-1 16,-9 0 0-16,6 0 0 0,1 3-2 0,-4-3-1 15,4 1 2-15,-5-1-1 0,2-1 0 0,-2 1 4 0,5 0-2 16,-2-5 4-16,0 2 1 0,4 0 0 0,-5-5 0 15,1 2 0-15,3 0-1 0,2-7-2 0,2 4 1 16,-1-6-1-16,1 3-2 0,3-4 1 0,-2 4-1 0,5-1 0 16,-4-3-1-1,4 2 5-15,0-6-1 0,-2 4 2 16,2 2 3-16,2 0-2 0,-1-3 4 0,-1-5-1 0,0 1 0 16,1 2-3-16,1 5-2 0,1-6 2 0,0-1-3 0,-2 1-1 15,2 1 0-15,0 5-3 0,0-3-1 0,-2 2 4 16,2 0-3-16,0 2-3 0,0-1 1 0,0 5 2 15,0-2 1-15,0-2 0 0,0 5 0 0,0-3-3 16,2 3 2-16,-2-1 4 0,0 3-3 0,0-5-1 0,0 4-1 0,0 1 0 16,0 0 1-16,0 1 0 0,0 1 1 0,2 2-3 15,-2 0 1-15,0 4 0 0,0-2 1 0,0 0-1 16,0 2 0-16,0-1 0 0,0 6-2 0,1-1 1 16,1 0-2-16,2 0 1 0,0 1 2 0,-1 4-2 15,3-3 2-15,-3 3-3 0,5-5 2 0,-3 5 2 16,3 2-2-16,-4-1 1 15,6 4-4-15,-4-5 1 0,3 3 1 0,1-1 1 16,-2 4 1-16,1-4-2 0,4-1 2 0,-2 6-1 16,0-4 2-16,3 2-1 0,-1-1 0 0,-2-2 0 15,1 3 0-15,1 1 1 0,1 2 0 0,-1-3 0 16,1-1 4-16,-2 0-4 0,2 0 3 0,5 4-3 16,-1-5 1-16,-1-4 1 0,2 3-3 0,-2-2 1 15,0 1-2-15,7-2 1 0,-4-1 0 0,-2 4 2 0,2-2-2 0,-4 1 2 16,1-1 0-16,2-3 4 0,-3 0 2 15,-4 5-3-15,1-4 4 0,-2 4 3 0,-3-5 0 0,1 0 3 16,-2-1 0-16,-4 4-1 0,-2-1 2 0,-1-4 1 0,0 2-2 16,-1-3 0-16,-6 3-1 0,1 0 2 15,-2 0-1-15,2-2-1 0,-7 3-1 0,-2-2 0 0,-4 2 0 16,3-1-1-16,-8 1 3 16,4-1-4-16,-7 5 3 0,-3 0-3 0,4-4 2 0,-3 5-2 15,-2 0 0-15,-1 2-7 0,-2-5-3 0,-4 3-3 16,2-3-7-16,-3 2-36 0,-2-2-33 0,-2-5-23 15,-4-3-51-15,-5-1 4 0,-9-7-55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1/18/2024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56a210c2_0_14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56a210c2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5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4c11462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64c11462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4c114621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4c1146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0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4c114621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4c1146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7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4c11462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4c11462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9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4c114621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4c114621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85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4c114621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4c11462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4c114621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4c11462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6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4c114621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4c1146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4c114621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4c1146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3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4c114621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4c11462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6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4c11462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4c11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4c114621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4c11462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77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4c114621_0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4c1146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5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4c114621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4c114621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00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64c114621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64c11462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78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4c114621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4c11462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171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4c114621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4c1146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7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4c114621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64c11462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58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4c114621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4c1146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080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c114621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c11462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364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4c114621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64c11462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4c114621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4c11462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66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4c114621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4c11462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19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4c11462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64c11462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167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p:txBody>
          <a:bodyPr/>
          <a:lstStyle/>
          <a:p>
            <a:fld id="{C654EAAC-B9EF-4584-9853-917EC4D204F9}" type="slidenum">
              <a:rPr lang="en-US" smtClean="0"/>
              <a:pPr/>
              <a:t>35</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24277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4c114621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64c11462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071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4c114621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4c11462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122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4c114621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64c11462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742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4c114621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4c11462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413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d6019af2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6d6019af2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254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4c11462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4c1146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9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44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d6019af2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d6019af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34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6d6019af2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6d6019af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94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d6019af2_0_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d6019af2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55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6019af2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6019af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86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d6019af2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6d6019af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463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4c114621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4c114621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2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4c114621_0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4c11462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17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4c114621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4c11462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4c114621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4c114621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5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4c11462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4c1146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1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c114621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c11462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95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4c114621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4c114621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281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4c114621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64c114621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6468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4c114621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4c11462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38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d6019af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d6019a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7281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d6019af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d6019af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760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d6019af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6d6019af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4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d6019af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d6019a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3743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6d6019af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6d6019a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17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d6019af2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d6019a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382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4c114621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4c1146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73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d6019af2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d6019af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7883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d6019af2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d6019af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527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d6019af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d6019a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2696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6019af2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d6019af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650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d6019af2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6d6019af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459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d6019af2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d6019af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014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d6019af2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6d6019af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300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6d6019af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6d6019af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319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d6019af2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d6019af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1559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d6019af2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6d6019af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010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d6019af2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d6019af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1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6d6019af2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6d6019af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344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6019af2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6019af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5344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d6019af2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d6019a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5526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6d6019af2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6d6019af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498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6d6019af2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6d6019af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5067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6d6019af2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6d6019a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538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d6019af2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d6019a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4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6d6019af2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6d6019af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052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d6019af2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d6019af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961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6d6019af2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6d6019af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7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c11462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4c11462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74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512D-00CC-4A50-AD5E-36C678704C27}" type="slidenum">
              <a:rPr lang="en-US"/>
              <a:pPr/>
              <a:t>93</a:t>
            </a:fld>
            <a:endParaRPr lang="en-US"/>
          </a:p>
        </p:txBody>
      </p:sp>
      <p:sp>
        <p:nvSpPr>
          <p:cNvPr id="455682" name="Rectangle 2"/>
          <p:cNvSpPr>
            <a:spLocks noGrp="1" noRot="1" noChangeAspect="1" noChangeArrowheads="1" noTextEdit="1"/>
          </p:cNvSpPr>
          <p:nvPr>
            <p:ph type="sldImg"/>
          </p:nvPr>
        </p:nvSpPr>
        <p:spPr>
          <a:xfrm>
            <a:off x="1139825" y="682625"/>
            <a:ext cx="4552950" cy="3414713"/>
          </a:xfrm>
          <a:ln/>
        </p:spPr>
      </p:sp>
      <p:sp>
        <p:nvSpPr>
          <p:cNvPr id="455683" name="Rectangle 3"/>
          <p:cNvSpPr>
            <a:spLocks noGrp="1" noChangeArrowheads="1"/>
          </p:cNvSpPr>
          <p:nvPr>
            <p:ph type="body" idx="1"/>
          </p:nvPr>
        </p:nvSpPr>
        <p:spPr/>
        <p:txBody>
          <a:bodyPr/>
          <a:lstStyle/>
          <a:p>
            <a:r>
              <a:rPr lang="en-US" dirty="0"/>
              <a:t>Ask:  what are the axes for a circle Hough space?  What does a point in the image map to in the Hough space?</a:t>
            </a:r>
          </a:p>
        </p:txBody>
      </p:sp>
    </p:spTree>
    <p:extLst>
      <p:ext uri="{BB962C8B-B14F-4D97-AF65-F5344CB8AC3E}">
        <p14:creationId xmlns:p14="http://schemas.microsoft.com/office/powerpoint/2010/main" val="172879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4c11462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4c1146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50405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61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customXml" Target="../ink/ink5.xml"/><Relationship Id="rId5" Type="http://schemas.openxmlformats.org/officeDocument/2006/relationships/image" Target="../media/image2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customXml" Target="../ink/ink6.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customXml" Target="../ink/ink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customXml" Target="../ink/ink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customXml" Target="../ink/ink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customXml" Target="../ink/ink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customXml" Target="../ink/ink9.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customXml" Target="../ink/ink10.xml"/><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3.xml"/><Relationship Id="rId7" Type="http://schemas.openxmlformats.org/officeDocument/2006/relationships/image" Target="../media/image4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customXml" Target="../ink/ink11.xml"/><Relationship Id="rId4" Type="http://schemas.openxmlformats.org/officeDocument/2006/relationships/slideLayout" Target="../slideLayouts/slideLayout2.xml"/><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9.png"/><Relationship Id="rId7"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customXml" Target="../ink/ink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customXml" Target="../ink/ink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72.jp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customXml" Target="../ink/ink13.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9.png"/><Relationship Id="rId4" Type="http://schemas.openxmlformats.org/officeDocument/2006/relationships/customXml" Target="../ink/ink14.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2.png"/><Relationship Id="rId5" Type="http://schemas.openxmlformats.org/officeDocument/2006/relationships/customXml" Target="../ink/ink15.xml"/><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3.png"/><Relationship Id="rId5" Type="http://schemas.openxmlformats.org/officeDocument/2006/relationships/customXml" Target="../ink/ink16.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customXml" Target="../ink/ink1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customXml" Target="../ink/ink19.xml"/><Relationship Id="rId4" Type="http://schemas.openxmlformats.org/officeDocument/2006/relationships/image" Target="../media/image106.png"/></Relationships>
</file>

<file path=ppt/slides/_rels/slide94.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 455</a:t>
            </a:r>
            <a:br>
              <a:rPr lang="en-US" dirty="0">
                <a:cs typeface="Arial Rounded MT Bold"/>
              </a:rPr>
            </a:br>
            <a:r>
              <a:rPr lang="en-US" dirty="0">
                <a:cs typeface="Arial Rounded MT Bold"/>
              </a:rPr>
              <a:t>Edges and Lines</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9" name="Google Shape;209;p3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Blurring</a:t>
            </a:r>
            <a:endParaRPr dirty="0"/>
          </a:p>
          <a:p>
            <a:pPr>
              <a:buChar char="-"/>
            </a:pPr>
            <a:r>
              <a:rPr lang="en" dirty="0"/>
              <a:t>Sharpening</a:t>
            </a:r>
            <a:endParaRPr dirty="0"/>
          </a:p>
          <a:p>
            <a:pPr>
              <a:buChar char="-"/>
            </a:pPr>
            <a:r>
              <a:rPr lang="en" dirty="0"/>
              <a:t>Edges</a:t>
            </a:r>
            <a:endParaRPr dirty="0"/>
          </a:p>
          <a:p>
            <a:pPr>
              <a:buChar char="-"/>
            </a:pPr>
            <a:r>
              <a:rPr lang="en" dirty="0"/>
              <a:t>Features</a:t>
            </a:r>
            <a:endParaRPr dirty="0"/>
          </a:p>
          <a:p>
            <a:pPr>
              <a:buChar char="-"/>
            </a:pPr>
            <a:r>
              <a:rPr lang="en" dirty="0"/>
              <a:t>Derivatives</a:t>
            </a:r>
            <a:endParaRPr dirty="0"/>
          </a:p>
          <a:p>
            <a:pPr>
              <a:buChar char="-"/>
            </a:pPr>
            <a:r>
              <a:rPr lang="en" dirty="0"/>
              <a:t>Super-resolution </a:t>
            </a:r>
            <a:endParaRPr dirty="0"/>
          </a:p>
          <a:p>
            <a:pPr>
              <a:buChar char="-"/>
            </a:pPr>
            <a:r>
              <a:rPr lang="en" dirty="0"/>
              <a:t>Classification</a:t>
            </a:r>
            <a:endParaRPr dirty="0"/>
          </a:p>
          <a:p>
            <a:pPr>
              <a:buChar char="-"/>
            </a:pPr>
            <a:r>
              <a:rPr lang="en" dirty="0"/>
              <a:t>Detection</a:t>
            </a:r>
            <a:endParaRPr dirty="0"/>
          </a:p>
          <a:p>
            <a:pPr>
              <a:buChar char="-"/>
            </a:pPr>
            <a:r>
              <a:rPr lang="en" dirty="0"/>
              <a:t>Image captioning</a:t>
            </a:r>
            <a:endParaRPr dirty="0"/>
          </a:p>
          <a:p>
            <a:pPr>
              <a:buChar char="-"/>
            </a:pPr>
            <a:r>
              <a:rPr lang="en" dirty="0"/>
              <a:t>...</a:t>
            </a:r>
            <a:endParaRPr dirty="0"/>
          </a:p>
        </p:txBody>
      </p:sp>
      <p:sp>
        <p:nvSpPr>
          <p:cNvPr id="210" name="Google Shape;210;p3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11" name="Google Shape;211;p31"/>
          <p:cNvSpPr txBox="1"/>
          <p:nvPr/>
        </p:nvSpPr>
        <p:spPr>
          <a:xfrm>
            <a:off x="3932400" y="2068375"/>
            <a:ext cx="4814400" cy="1405500"/>
          </a:xfrm>
          <a:prstGeom prst="rect">
            <a:avLst/>
          </a:prstGeom>
          <a:noFill/>
          <a:ln>
            <a:noFill/>
          </a:ln>
        </p:spPr>
        <p:txBody>
          <a:bodyPr spcFirstLastPara="1" wrap="square" lIns="91425" tIns="91425" rIns="91425" bIns="91425" anchor="t" anchorCtr="0">
            <a:noAutofit/>
          </a:bodyPr>
          <a:lstStyle/>
          <a:p>
            <a:pPr algn="ctr"/>
            <a:r>
              <a:rPr lang="en" sz="2400" dirty="0"/>
              <a:t>Much of </a:t>
            </a:r>
            <a:r>
              <a:rPr lang="en-US" sz="2400" dirty="0"/>
              <a:t>low-level </a:t>
            </a:r>
            <a:r>
              <a:rPr lang="en" sz="2400" dirty="0"/>
              <a:t>computer vision</a:t>
            </a:r>
            <a:endParaRPr sz="2400" dirty="0"/>
          </a:p>
          <a:p>
            <a:pPr algn="ctr"/>
            <a:r>
              <a:rPr lang="en" sz="2400" dirty="0"/>
              <a:t>is </a:t>
            </a:r>
            <a:r>
              <a:rPr lang="en" sz="2400" b="1" dirty="0"/>
              <a:t>convolutions</a:t>
            </a:r>
            <a:endParaRPr sz="2400" b="1" dirty="0"/>
          </a:p>
          <a:p>
            <a:pPr algn="ctr"/>
            <a:r>
              <a:rPr lang="en" sz="2400" dirty="0"/>
              <a:t>(basically)</a:t>
            </a:r>
            <a:endParaRPr sz="2400" dirty="0"/>
          </a:p>
        </p:txBody>
      </p:sp>
    </p:spTree>
    <p:extLst>
      <p:ext uri="{BB962C8B-B14F-4D97-AF65-F5344CB8AC3E}">
        <p14:creationId xmlns:p14="http://schemas.microsoft.com/office/powerpoint/2010/main" val="4125297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Finale</a:t>
            </a:r>
          </a:p>
        </p:txBody>
      </p:sp>
      <p:sp>
        <p:nvSpPr>
          <p:cNvPr id="3" name="Content Placeholder 2"/>
          <p:cNvSpPr>
            <a:spLocks noGrp="1"/>
          </p:cNvSpPr>
          <p:nvPr>
            <p:ph idx="1"/>
          </p:nvPr>
        </p:nvSpPr>
        <p:spPr/>
        <p:txBody>
          <a:bodyPr>
            <a:normAutofit fontScale="85000" lnSpcReduction="10000"/>
          </a:bodyPr>
          <a:lstStyle/>
          <a:p>
            <a:r>
              <a:rPr lang="en-US" dirty="0"/>
              <a:t>Edge operators are based on estimating derivatives.</a:t>
            </a:r>
          </a:p>
          <a:p>
            <a:r>
              <a:rPr lang="en-US" dirty="0"/>
              <a:t>While first derivatives show approximately where the edges are, zero crossings of second derivatives were shown to be better.</a:t>
            </a:r>
          </a:p>
          <a:p>
            <a:r>
              <a:rPr lang="en-US" dirty="0"/>
              <a:t>Ignoring that entirely, Canny developed his own edge detector that everyone uses now.</a:t>
            </a:r>
          </a:p>
          <a:p>
            <a:r>
              <a:rPr lang="en-US" dirty="0"/>
              <a:t>After finding good edges, we have to group them into lines, circles, curves, etc. to use further.</a:t>
            </a:r>
          </a:p>
          <a:p>
            <a:r>
              <a:rPr lang="en-US" dirty="0"/>
              <a:t>The Hough transform for circles works well, but for lines the performance can be poor. The Burns operator or some tracking operators (old ORT </a:t>
            </a:r>
            <a:r>
              <a:rPr lang="en-US" dirty="0" err="1"/>
              <a:t>pkg</a:t>
            </a:r>
            <a:r>
              <a:rPr lang="en-US" dirty="0"/>
              <a:t>) work better.</a:t>
            </a:r>
          </a:p>
        </p:txBody>
      </p:sp>
      <p:sp>
        <p:nvSpPr>
          <p:cNvPr id="4" name="Slide Number Placeholder 3"/>
          <p:cNvSpPr>
            <a:spLocks noGrp="1"/>
          </p:cNvSpPr>
          <p:nvPr>
            <p:ph type="sldNum" sz="quarter" idx="12"/>
          </p:nvPr>
        </p:nvSpPr>
        <p:spPr/>
        <p:txBody>
          <a:bodyPr/>
          <a:lstStyle/>
          <a:p>
            <a:fld id="{79F1D11F-BC38-B14D-812C-5420C814BEF5}" type="slidenum">
              <a:rPr lang="en-US" smtClean="0"/>
              <a:t>100</a:t>
            </a:fld>
            <a:endParaRPr lang="en-US"/>
          </a:p>
        </p:txBody>
      </p:sp>
    </p:spTree>
    <p:extLst>
      <p:ext uri="{BB962C8B-B14F-4D97-AF65-F5344CB8AC3E}">
        <p14:creationId xmlns:p14="http://schemas.microsoft.com/office/powerpoint/2010/main" val="18870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26" name="Google Shape;226;p33"/>
          <p:cNvSpPr txBox="1">
            <a:spLocks noGrp="1"/>
          </p:cNvSpPr>
          <p:nvPr>
            <p:ph type="body" idx="1"/>
          </p:nvPr>
        </p:nvSpPr>
        <p:spPr>
          <a:xfrm>
            <a:off x="223800" y="1422400"/>
            <a:ext cx="8696400" cy="4455525"/>
          </a:xfrm>
          <a:prstGeom prst="rect">
            <a:avLst/>
          </a:prstGeom>
        </p:spPr>
        <p:txBody>
          <a:bodyPr spcFirstLastPara="1" vert="horz" wrap="square" lIns="91425" tIns="91425" rIns="91425" bIns="91425" rtlCol="0" anchor="t" anchorCtr="0">
            <a:noAutofit/>
          </a:bodyPr>
          <a:lstStyle/>
          <a:p>
            <a:pPr>
              <a:buChar char="-"/>
            </a:pPr>
            <a:r>
              <a:rPr lang="en" dirty="0"/>
              <a:t>Image is a function.</a:t>
            </a:r>
          </a:p>
          <a:p>
            <a:pPr>
              <a:buChar char="-"/>
            </a:pPr>
            <a:r>
              <a:rPr lang="en" dirty="0">
                <a:solidFill>
                  <a:srgbClr val="FF0000"/>
                </a:solidFill>
              </a:rPr>
              <a:t>Think of the gray tones as HEIGHTS.</a:t>
            </a:r>
            <a:endParaRPr dirty="0">
              <a:solidFill>
                <a:srgbClr val="FF0000"/>
              </a:solidFill>
            </a:endParaRPr>
          </a:p>
          <a:p>
            <a:pPr>
              <a:buChar char="-"/>
            </a:pPr>
            <a:r>
              <a:rPr lang="en" dirty="0"/>
              <a:t>Edges are rapid changes in this function</a:t>
            </a:r>
            <a:endParaRPr dirty="0"/>
          </a:p>
        </p:txBody>
      </p:sp>
      <p:sp>
        <p:nvSpPr>
          <p:cNvPr id="227" name="Google Shape;227;p3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28" name="Google Shape;228;p33"/>
          <p:cNvPicPr preferRelativeResize="0"/>
          <p:nvPr/>
        </p:nvPicPr>
        <p:blipFill>
          <a:blip r:embed="rId3">
            <a:alphaModFix/>
          </a:blip>
          <a:stretch>
            <a:fillRect/>
          </a:stretch>
        </p:blipFill>
        <p:spPr>
          <a:xfrm>
            <a:off x="5620288" y="2613526"/>
            <a:ext cx="3205635" cy="3271275"/>
          </a:xfrm>
          <a:prstGeom prst="rect">
            <a:avLst/>
          </a:prstGeom>
          <a:noFill/>
          <a:ln>
            <a:noFill/>
          </a:ln>
        </p:spPr>
      </p:pic>
      <p:pic>
        <p:nvPicPr>
          <p:cNvPr id="229" name="Google Shape;229;p33"/>
          <p:cNvPicPr preferRelativeResize="0"/>
          <p:nvPr/>
        </p:nvPicPr>
        <p:blipFill>
          <a:blip r:embed="rId4">
            <a:alphaModFix/>
          </a:blip>
          <a:stretch>
            <a:fillRect/>
          </a:stretch>
        </p:blipFill>
        <p:spPr>
          <a:xfrm>
            <a:off x="318075" y="2613525"/>
            <a:ext cx="3836555" cy="3271276"/>
          </a:xfrm>
          <a:prstGeom prst="rect">
            <a:avLst/>
          </a:prstGeom>
          <a:noFill/>
          <a:ln>
            <a:noFill/>
          </a:ln>
        </p:spPr>
      </p:pic>
    </p:spTree>
    <p:extLst>
      <p:ext uri="{BB962C8B-B14F-4D97-AF65-F5344CB8AC3E}">
        <p14:creationId xmlns:p14="http://schemas.microsoft.com/office/powerpoint/2010/main" val="12251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35" name="Google Shape;235;p3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a:buChar char="-"/>
            </a:pPr>
            <a:r>
              <a:rPr lang="en"/>
              <a:t>Edges are rapid changes in this function</a:t>
            </a:r>
            <a:endParaRPr/>
          </a:p>
        </p:txBody>
      </p:sp>
      <p:sp>
        <p:nvSpPr>
          <p:cNvPr id="236" name="Google Shape;236;p3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37" name="Google Shape;237;p34"/>
          <p:cNvPicPr preferRelativeResize="0"/>
          <p:nvPr/>
        </p:nvPicPr>
        <p:blipFill>
          <a:blip r:embed="rId3">
            <a:alphaModFix/>
          </a:blip>
          <a:stretch>
            <a:fillRect/>
          </a:stretch>
        </p:blipFill>
        <p:spPr>
          <a:xfrm>
            <a:off x="1428750" y="2601900"/>
            <a:ext cx="6286500" cy="3048000"/>
          </a:xfrm>
          <a:prstGeom prst="rect">
            <a:avLst/>
          </a:prstGeom>
          <a:noFill/>
          <a:ln>
            <a:noFill/>
          </a:ln>
        </p:spPr>
      </p:pic>
    </p:spTree>
    <p:extLst>
      <p:ext uri="{BB962C8B-B14F-4D97-AF65-F5344CB8AC3E}">
        <p14:creationId xmlns:p14="http://schemas.microsoft.com/office/powerpoint/2010/main" val="424625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243" name="Google Shape;243;p3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Edges = high response </a:t>
            </a:r>
            <a:endParaRPr/>
          </a:p>
        </p:txBody>
      </p:sp>
      <p:sp>
        <p:nvSpPr>
          <p:cNvPr id="244" name="Google Shape;244;p3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45" name="Google Shape;245;p3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spTree>
    <p:extLst>
      <p:ext uri="{BB962C8B-B14F-4D97-AF65-F5344CB8AC3E}">
        <p14:creationId xmlns:p14="http://schemas.microsoft.com/office/powerpoint/2010/main" val="329171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51" name="Google Shape;251;p3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1</a:t>
            </a:r>
            <a:endParaRPr dirty="0"/>
          </a:p>
          <a:p>
            <a:pPr>
              <a:buChar char="-"/>
            </a:pPr>
            <a:r>
              <a:rPr lang="en" dirty="0"/>
              <a:t>What will that look like?</a:t>
            </a:r>
            <a:endParaRPr dirty="0"/>
          </a:p>
        </p:txBody>
      </p:sp>
      <p:sp>
        <p:nvSpPr>
          <p:cNvPr id="252" name="Google Shape;252;p3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53" name="Google Shape;253;p36"/>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54" name="Google Shape;254;p36"/>
          <p:cNvPicPr preferRelativeResize="0"/>
          <p:nvPr/>
        </p:nvPicPr>
        <p:blipFill>
          <a:blip r:embed="rId4">
            <a:alphaModFix/>
          </a:blip>
          <a:stretch>
            <a:fillRect/>
          </a:stretch>
        </p:blipFill>
        <p:spPr>
          <a:xfrm>
            <a:off x="1198084" y="2194825"/>
            <a:ext cx="2219325" cy="447675"/>
          </a:xfrm>
          <a:prstGeom prst="rect">
            <a:avLst/>
          </a:prstGeom>
          <a:noFill/>
          <a:ln>
            <a:noFill/>
          </a:ln>
        </p:spPr>
      </p:pic>
    </p:spTree>
    <p:extLst>
      <p:ext uri="{BB962C8B-B14F-4D97-AF65-F5344CB8AC3E}">
        <p14:creationId xmlns:p14="http://schemas.microsoft.com/office/powerpoint/2010/main" val="2577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60" name="Google Shape;260;p3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1</a:t>
            </a:r>
            <a:endParaRPr/>
          </a:p>
          <a:p>
            <a:pPr>
              <a:buChar char="-"/>
            </a:pPr>
            <a:r>
              <a:rPr lang="en"/>
              <a:t>What will that look like?</a:t>
            </a:r>
            <a:endParaRPr/>
          </a:p>
        </p:txBody>
      </p:sp>
      <p:sp>
        <p:nvSpPr>
          <p:cNvPr id="261" name="Google Shape;261;p3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62" name="Google Shape;262;p37"/>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63" name="Google Shape;263;p37"/>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64" name="Google Shape;264;p37"/>
          <p:cNvPicPr preferRelativeResize="0"/>
          <p:nvPr/>
        </p:nvPicPr>
        <p:blipFill>
          <a:blip r:embed="rId5">
            <a:alphaModFix/>
          </a:blip>
          <a:stretch>
            <a:fillRect/>
          </a:stretch>
        </p:blipFill>
        <p:spPr>
          <a:xfrm>
            <a:off x="1459800" y="3909675"/>
            <a:ext cx="1968250" cy="1968250"/>
          </a:xfrm>
          <a:prstGeom prst="rect">
            <a:avLst/>
          </a:prstGeom>
          <a:noFill/>
          <a:ln>
            <a:noFill/>
          </a:ln>
        </p:spPr>
      </p:pic>
    </p:spTree>
    <p:extLst>
      <p:ext uri="{BB962C8B-B14F-4D97-AF65-F5344CB8AC3E}">
        <p14:creationId xmlns:p14="http://schemas.microsoft.com/office/powerpoint/2010/main" val="327710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0" name="Google Shape;270;p3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US" dirty="0"/>
              <a:t>f</a:t>
            </a:r>
            <a:r>
              <a:rPr lang="en" dirty="0"/>
              <a:t>unction, must estimate</a:t>
            </a:r>
            <a:endParaRPr dirty="0"/>
          </a:p>
          <a:p>
            <a:pPr>
              <a:buChar char="-"/>
            </a:pPr>
            <a:r>
              <a:rPr lang="en" dirty="0"/>
              <a:t>Possibility: set h = 2</a:t>
            </a:r>
            <a:endParaRPr dirty="0"/>
          </a:p>
          <a:p>
            <a:pPr>
              <a:buChar char="-"/>
            </a:pPr>
            <a:r>
              <a:rPr lang="en" dirty="0"/>
              <a:t>What will that look like?</a:t>
            </a:r>
            <a:endParaRPr dirty="0"/>
          </a:p>
        </p:txBody>
      </p:sp>
      <p:sp>
        <p:nvSpPr>
          <p:cNvPr id="271" name="Google Shape;271;p3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72" name="Google Shape;272;p38"/>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73" name="Google Shape;273;p38"/>
          <p:cNvPicPr preferRelativeResize="0"/>
          <p:nvPr/>
        </p:nvPicPr>
        <p:blipFill>
          <a:blip r:embed="rId4">
            <a:alphaModFix/>
          </a:blip>
          <a:stretch>
            <a:fillRect/>
          </a:stretch>
        </p:blipFill>
        <p:spPr>
          <a:xfrm>
            <a:off x="1076164" y="2016489"/>
            <a:ext cx="2219325" cy="447675"/>
          </a:xfrm>
          <a:prstGeom prst="rect">
            <a:avLst/>
          </a:prstGeom>
          <a:noFill/>
          <a:ln>
            <a:noFill/>
          </a:ln>
        </p:spPr>
      </p:pic>
    </p:spTree>
    <p:extLst>
      <p:ext uri="{BB962C8B-B14F-4D97-AF65-F5344CB8AC3E}">
        <p14:creationId xmlns:p14="http://schemas.microsoft.com/office/powerpoint/2010/main" val="18240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9" name="Google Shape;279;p3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2</a:t>
            </a:r>
            <a:endParaRPr/>
          </a:p>
          <a:p>
            <a:pPr>
              <a:buChar char="-"/>
            </a:pPr>
            <a:r>
              <a:rPr lang="en"/>
              <a:t>What will that look like?</a:t>
            </a:r>
            <a:endParaRPr/>
          </a:p>
        </p:txBody>
      </p:sp>
      <p:sp>
        <p:nvSpPr>
          <p:cNvPr id="280" name="Google Shape;280;p3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81" name="Google Shape;281;p39"/>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82" name="Google Shape;282;p39"/>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83" name="Google Shape;283;p39"/>
          <p:cNvPicPr preferRelativeResize="0"/>
          <p:nvPr/>
        </p:nvPicPr>
        <p:blipFill>
          <a:blip r:embed="rId5">
            <a:alphaModFix/>
          </a:blip>
          <a:stretch>
            <a:fillRect/>
          </a:stretch>
        </p:blipFill>
        <p:spPr>
          <a:xfrm>
            <a:off x="1076176" y="3951162"/>
            <a:ext cx="2330725" cy="1933639"/>
          </a:xfrm>
          <a:prstGeom prst="rect">
            <a:avLst/>
          </a:prstGeom>
          <a:noFill/>
          <a:ln>
            <a:noFill/>
          </a:ln>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31665522-E5D4-4B93-AA53-6A44C593D5B7}"/>
                  </a:ext>
                </a:extLst>
              </p14:cNvPr>
              <p14:cNvContentPartPr/>
              <p14:nvPr/>
            </p14:nvContentPartPr>
            <p14:xfrm>
              <a:off x="4937760" y="765360"/>
              <a:ext cx="4104720" cy="1334160"/>
            </p14:xfrm>
          </p:contentPart>
        </mc:Choice>
        <mc:Fallback>
          <p:pic>
            <p:nvPicPr>
              <p:cNvPr id="2" name="Ink 1">
                <a:extLst>
                  <a:ext uri="{FF2B5EF4-FFF2-40B4-BE49-F238E27FC236}">
                    <a16:creationId xmlns:a16="http://schemas.microsoft.com/office/drawing/2014/main" id="{31665522-E5D4-4B93-AA53-6A44C593D5B7}"/>
                  </a:ext>
                </a:extLst>
              </p:cNvPr>
              <p:cNvPicPr/>
              <p:nvPr/>
            </p:nvPicPr>
            <p:blipFill>
              <a:blip r:embed="rId7"/>
              <a:stretch>
                <a:fillRect/>
              </a:stretch>
            </p:blipFill>
            <p:spPr>
              <a:xfrm>
                <a:off x="4928400" y="756000"/>
                <a:ext cx="4123440" cy="1352880"/>
              </a:xfrm>
              <a:prstGeom prst="rect">
                <a:avLst/>
              </a:prstGeom>
            </p:spPr>
          </p:pic>
        </mc:Fallback>
      </mc:AlternateContent>
    </p:spTree>
    <p:extLst>
      <p:ext uri="{BB962C8B-B14F-4D97-AF65-F5344CB8AC3E}">
        <p14:creationId xmlns:p14="http://schemas.microsoft.com/office/powerpoint/2010/main" val="380969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Images are noisy!</a:t>
            </a:r>
            <a:endParaRPr/>
          </a:p>
        </p:txBody>
      </p:sp>
      <p:sp>
        <p:nvSpPr>
          <p:cNvPr id="289" name="Google Shape;289;p4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0" name="Google Shape;290;p40"/>
          <p:cNvPicPr preferRelativeResize="0"/>
          <p:nvPr/>
        </p:nvPicPr>
        <p:blipFill>
          <a:blip r:embed="rId3">
            <a:alphaModFix/>
          </a:blip>
          <a:stretch>
            <a:fillRect/>
          </a:stretch>
        </p:blipFill>
        <p:spPr>
          <a:xfrm>
            <a:off x="229500" y="1926926"/>
            <a:ext cx="3648066" cy="3722975"/>
          </a:xfrm>
          <a:prstGeom prst="rect">
            <a:avLst/>
          </a:prstGeom>
          <a:noFill/>
          <a:ln>
            <a:noFill/>
          </a:ln>
        </p:spPr>
      </p:pic>
      <p:pic>
        <p:nvPicPr>
          <p:cNvPr id="291" name="Google Shape;291;p40"/>
          <p:cNvPicPr preferRelativeResize="0"/>
          <p:nvPr/>
        </p:nvPicPr>
        <p:blipFill>
          <a:blip r:embed="rId4">
            <a:alphaModFix/>
          </a:blip>
          <a:stretch>
            <a:fillRect/>
          </a:stretch>
        </p:blipFill>
        <p:spPr>
          <a:xfrm>
            <a:off x="4533492" y="1926926"/>
            <a:ext cx="4381009" cy="3722975"/>
          </a:xfrm>
          <a:prstGeom prst="rect">
            <a:avLst/>
          </a:prstGeom>
          <a:noFill/>
          <a:ln>
            <a:noFill/>
          </a:ln>
        </p:spPr>
      </p:pic>
      <p:sp>
        <p:nvSpPr>
          <p:cNvPr id="292" name="Google Shape;292;p40"/>
          <p:cNvSpPr/>
          <p:nvPr/>
        </p:nvSpPr>
        <p:spPr>
          <a:xfrm>
            <a:off x="1034000" y="3203650"/>
            <a:ext cx="4506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8698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298" name="Google Shape;298;p4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9" name="Google Shape;299;p41"/>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00" name="Google Shape;300;p41"/>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01" name="Google Shape;301;p41"/>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02" name="Google Shape;302;p41"/>
          <p:cNvSpPr txBox="1"/>
          <p:nvPr/>
        </p:nvSpPr>
        <p:spPr>
          <a:xfrm>
            <a:off x="1805102" y="2779813"/>
            <a:ext cx="7338900" cy="856200"/>
          </a:xfrm>
          <a:prstGeom prst="rect">
            <a:avLst/>
          </a:prstGeom>
          <a:noFill/>
          <a:ln>
            <a:noFill/>
          </a:ln>
        </p:spPr>
        <p:txBody>
          <a:bodyPr spcFirstLastPara="1" wrap="square" lIns="91425" tIns="91425" rIns="91425" bIns="91425" anchor="t" anchorCtr="0">
            <a:noAutofit/>
          </a:bodyPr>
          <a:lstStyle/>
          <a:p>
            <a:r>
              <a:rPr lang="en" sz="9600" dirty="0"/>
              <a:t>*           =</a:t>
            </a:r>
            <a:endParaRPr sz="9600" dirty="0"/>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2C41FE86-BD59-42FE-BCE8-88A41FCE8DAD}"/>
                  </a:ext>
                </a:extLst>
              </p14:cNvPr>
              <p14:cNvContentPartPr/>
              <p14:nvPr/>
            </p14:nvContentPartPr>
            <p14:xfrm>
              <a:off x="2781360" y="3272040"/>
              <a:ext cx="5626440" cy="930600"/>
            </p14:xfrm>
          </p:contentPart>
        </mc:Choice>
        <mc:Fallback>
          <p:pic>
            <p:nvPicPr>
              <p:cNvPr id="2" name="Ink 1">
                <a:extLst>
                  <a:ext uri="{FF2B5EF4-FFF2-40B4-BE49-F238E27FC236}">
                    <a16:creationId xmlns:a16="http://schemas.microsoft.com/office/drawing/2014/main" id="{2C41FE86-BD59-42FE-BCE8-88A41FCE8DAD}"/>
                  </a:ext>
                </a:extLst>
              </p:cNvPr>
              <p:cNvPicPr/>
              <p:nvPr/>
            </p:nvPicPr>
            <p:blipFill>
              <a:blip r:embed="rId7"/>
              <a:stretch>
                <a:fillRect/>
              </a:stretch>
            </p:blipFill>
            <p:spPr>
              <a:xfrm>
                <a:off x="2772000" y="3262680"/>
                <a:ext cx="5645160" cy="949320"/>
              </a:xfrm>
              <a:prstGeom prst="rect">
                <a:avLst/>
              </a:prstGeom>
            </p:spPr>
          </p:pic>
        </mc:Fallback>
      </mc:AlternateContent>
    </p:spTree>
    <p:extLst>
      <p:ext uri="{BB962C8B-B14F-4D97-AF65-F5344CB8AC3E}">
        <p14:creationId xmlns:p14="http://schemas.microsoft.com/office/powerpoint/2010/main" val="268137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Convolution: Weighted sum over pixels</a:t>
            </a:r>
            <a:endParaRPr sz="3000"/>
          </a:p>
        </p:txBody>
      </p:sp>
      <p:sp>
        <p:nvSpPr>
          <p:cNvPr id="136" name="Google Shape;136;p2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37" name="Google Shape;137;p22"/>
          <p:cNvPicPr preferRelativeResize="0"/>
          <p:nvPr/>
        </p:nvPicPr>
        <p:blipFill>
          <a:blip r:embed="rId3">
            <a:alphaModFix/>
          </a:blip>
          <a:stretch>
            <a:fillRect/>
          </a:stretch>
        </p:blipFill>
        <p:spPr>
          <a:xfrm>
            <a:off x="849025" y="1926926"/>
            <a:ext cx="7445950" cy="372297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AEE459A4-4DEB-4D2A-B11D-6D3C4B375E88}"/>
                  </a:ext>
                </a:extLst>
              </p14:cNvPr>
              <p14:cNvContentPartPr/>
              <p14:nvPr/>
            </p14:nvContentPartPr>
            <p14:xfrm>
              <a:off x="5670360" y="1790640"/>
              <a:ext cx="1999440" cy="2208960"/>
            </p14:xfrm>
          </p:contentPart>
        </mc:Choice>
        <mc:Fallback>
          <p:pic>
            <p:nvPicPr>
              <p:cNvPr id="2" name="Ink 1">
                <a:extLst>
                  <a:ext uri="{FF2B5EF4-FFF2-40B4-BE49-F238E27FC236}">
                    <a16:creationId xmlns:a16="http://schemas.microsoft.com/office/drawing/2014/main" id="{AEE459A4-4DEB-4D2A-B11D-6D3C4B375E88}"/>
                  </a:ext>
                </a:extLst>
              </p:cNvPr>
              <p:cNvPicPr/>
              <p:nvPr/>
            </p:nvPicPr>
            <p:blipFill>
              <a:blip r:embed="rId5"/>
              <a:stretch>
                <a:fillRect/>
              </a:stretch>
            </p:blipFill>
            <p:spPr>
              <a:xfrm>
                <a:off x="5661000" y="1781280"/>
                <a:ext cx="2018160" cy="2227680"/>
              </a:xfrm>
              <a:prstGeom prst="rect">
                <a:avLst/>
              </a:prstGeom>
            </p:spPr>
          </p:pic>
        </mc:Fallback>
      </mc:AlternateContent>
    </p:spTree>
    <p:extLst>
      <p:ext uri="{BB962C8B-B14F-4D97-AF65-F5344CB8AC3E}">
        <p14:creationId xmlns:p14="http://schemas.microsoft.com/office/powerpoint/2010/main" val="360419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18" name="Google Shape;318;p4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19" name="Google Shape;319;p43"/>
          <p:cNvPicPr preferRelativeResize="0"/>
          <p:nvPr/>
        </p:nvPicPr>
        <p:blipFill>
          <a:blip r:embed="rId3">
            <a:alphaModFix/>
          </a:blip>
          <a:stretch>
            <a:fillRect/>
          </a:stretch>
        </p:blipFill>
        <p:spPr>
          <a:xfrm>
            <a:off x="152400" y="1965726"/>
            <a:ext cx="8839200" cy="3684179"/>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0A5A1CEC-D6C1-44A6-95C9-94BECC34B34F}"/>
                  </a:ext>
                </a:extLst>
              </p14:cNvPr>
              <p14:cNvContentPartPr/>
              <p14:nvPr/>
            </p14:nvContentPartPr>
            <p14:xfrm>
              <a:off x="1228680" y="2529000"/>
              <a:ext cx="2898000" cy="897840"/>
            </p14:xfrm>
          </p:contentPart>
        </mc:Choice>
        <mc:Fallback>
          <p:pic>
            <p:nvPicPr>
              <p:cNvPr id="2" name="Ink 1">
                <a:extLst>
                  <a:ext uri="{FF2B5EF4-FFF2-40B4-BE49-F238E27FC236}">
                    <a16:creationId xmlns:a16="http://schemas.microsoft.com/office/drawing/2014/main" id="{0A5A1CEC-D6C1-44A6-95C9-94BECC34B34F}"/>
                  </a:ext>
                </a:extLst>
              </p:cNvPr>
              <p:cNvPicPr/>
              <p:nvPr/>
            </p:nvPicPr>
            <p:blipFill>
              <a:blip r:embed="rId5"/>
              <a:stretch>
                <a:fillRect/>
              </a:stretch>
            </p:blipFill>
            <p:spPr>
              <a:xfrm>
                <a:off x="1219320" y="2519640"/>
                <a:ext cx="2916720" cy="916560"/>
              </a:xfrm>
              <a:prstGeom prst="rect">
                <a:avLst/>
              </a:prstGeom>
            </p:spPr>
          </p:pic>
        </mc:Fallback>
      </mc:AlternateContent>
    </p:spTree>
    <p:extLst>
      <p:ext uri="{BB962C8B-B14F-4D97-AF65-F5344CB8AC3E}">
        <p14:creationId xmlns:p14="http://schemas.microsoft.com/office/powerpoint/2010/main" val="379063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25" name="Google Shape;325;p4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26" name="Google Shape;326;p44"/>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448507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2" name="Google Shape;332;p4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33" name="Google Shape;333;p45"/>
          <p:cNvPicPr preferRelativeResize="0"/>
          <p:nvPr/>
        </p:nvPicPr>
        <p:blipFill>
          <a:blip r:embed="rId3">
            <a:alphaModFix/>
          </a:blip>
          <a:stretch>
            <a:fillRect/>
          </a:stretch>
        </p:blipFill>
        <p:spPr>
          <a:xfrm>
            <a:off x="850814" y="1926926"/>
            <a:ext cx="7442377" cy="372297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56DC2B77-31B1-4F4B-ADEB-4E5A34243399}"/>
                  </a:ext>
                </a:extLst>
              </p14:cNvPr>
              <p14:cNvContentPartPr/>
              <p14:nvPr/>
            </p14:nvContentPartPr>
            <p14:xfrm>
              <a:off x="1813680" y="4546080"/>
              <a:ext cx="1038960" cy="1395000"/>
            </p14:xfrm>
          </p:contentPart>
        </mc:Choice>
        <mc:Fallback>
          <p:pic>
            <p:nvPicPr>
              <p:cNvPr id="2" name="Ink 1">
                <a:extLst>
                  <a:ext uri="{FF2B5EF4-FFF2-40B4-BE49-F238E27FC236}">
                    <a16:creationId xmlns:a16="http://schemas.microsoft.com/office/drawing/2014/main" id="{56DC2B77-31B1-4F4B-ADEB-4E5A34243399}"/>
                  </a:ext>
                </a:extLst>
              </p:cNvPr>
              <p:cNvPicPr/>
              <p:nvPr/>
            </p:nvPicPr>
            <p:blipFill>
              <a:blip r:embed="rId5"/>
              <a:stretch>
                <a:fillRect/>
              </a:stretch>
            </p:blipFill>
            <p:spPr>
              <a:xfrm>
                <a:off x="1804320" y="4536720"/>
                <a:ext cx="1057680" cy="1413720"/>
              </a:xfrm>
              <a:prstGeom prst="rect">
                <a:avLst/>
              </a:prstGeom>
            </p:spPr>
          </p:pic>
        </mc:Fallback>
      </mc:AlternateContent>
    </p:spTree>
    <p:extLst>
      <p:ext uri="{BB962C8B-B14F-4D97-AF65-F5344CB8AC3E}">
        <p14:creationId xmlns:p14="http://schemas.microsoft.com/office/powerpoint/2010/main" val="479743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9" name="Google Shape;339;p4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0" name="Google Shape;340;p46"/>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512402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46" name="Google Shape;346;p4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7" name="Google Shape;347;p47"/>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010077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53" name="Google Shape;353;p4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54" name="Google Shape;354;p48"/>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505423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0" name="Google Shape;360;p4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1" name="Google Shape;361;p49"/>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140196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7" name="Google Shape;367;p5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8" name="Google Shape;368;p50"/>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32656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74" name="Google Shape;374;p5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75" name="Google Shape;375;p51"/>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1234674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1" name="Google Shape;381;p5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2" name="Google Shape;382;p52"/>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967524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Filters</a:t>
            </a:r>
            <a:endParaRPr sz="3000"/>
          </a:p>
        </p:txBody>
      </p:sp>
      <p:sp>
        <p:nvSpPr>
          <p:cNvPr id="143" name="Google Shape;143;p2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44" name="Google Shape;144;p23"/>
          <p:cNvPicPr preferRelativeResize="0"/>
          <p:nvPr/>
        </p:nvPicPr>
        <p:blipFill>
          <a:blip r:embed="rId3">
            <a:alphaModFix/>
          </a:blip>
          <a:stretch>
            <a:fillRect/>
          </a:stretch>
        </p:blipFill>
        <p:spPr>
          <a:xfrm>
            <a:off x="4442513" y="2644088"/>
            <a:ext cx="1983850" cy="1983850"/>
          </a:xfrm>
          <a:prstGeom prst="rect">
            <a:avLst/>
          </a:prstGeom>
          <a:noFill/>
          <a:ln>
            <a:noFill/>
          </a:ln>
        </p:spPr>
      </p:pic>
      <p:pic>
        <p:nvPicPr>
          <p:cNvPr id="145" name="Google Shape;145;p23"/>
          <p:cNvPicPr preferRelativeResize="0"/>
          <p:nvPr/>
        </p:nvPicPr>
        <p:blipFill>
          <a:blip r:embed="rId4">
            <a:alphaModFix/>
          </a:blip>
          <a:stretch>
            <a:fillRect/>
          </a:stretch>
        </p:blipFill>
        <p:spPr>
          <a:xfrm>
            <a:off x="544825" y="2644088"/>
            <a:ext cx="1983850" cy="1983850"/>
          </a:xfrm>
          <a:prstGeom prst="rect">
            <a:avLst/>
          </a:prstGeom>
          <a:noFill/>
          <a:ln>
            <a:noFill/>
          </a:ln>
        </p:spPr>
      </p:pic>
      <p:pic>
        <p:nvPicPr>
          <p:cNvPr id="146" name="Google Shape;146;p23"/>
          <p:cNvPicPr preferRelativeResize="0"/>
          <p:nvPr/>
        </p:nvPicPr>
        <p:blipFill>
          <a:blip r:embed="rId5">
            <a:alphaModFix/>
          </a:blip>
          <a:stretch>
            <a:fillRect/>
          </a:stretch>
        </p:blipFill>
        <p:spPr>
          <a:xfrm>
            <a:off x="2307725" y="1420350"/>
            <a:ext cx="1983850" cy="1983850"/>
          </a:xfrm>
          <a:prstGeom prst="rect">
            <a:avLst/>
          </a:prstGeom>
          <a:noFill/>
          <a:ln>
            <a:noFill/>
          </a:ln>
        </p:spPr>
      </p:pic>
      <p:pic>
        <p:nvPicPr>
          <p:cNvPr id="147" name="Google Shape;147;p23"/>
          <p:cNvPicPr preferRelativeResize="0"/>
          <p:nvPr/>
        </p:nvPicPr>
        <p:blipFill>
          <a:blip r:embed="rId6">
            <a:alphaModFix/>
          </a:blip>
          <a:stretch>
            <a:fillRect/>
          </a:stretch>
        </p:blipFill>
        <p:spPr>
          <a:xfrm>
            <a:off x="2182050" y="3900950"/>
            <a:ext cx="1983850" cy="1983850"/>
          </a:xfrm>
          <a:prstGeom prst="rect">
            <a:avLst/>
          </a:prstGeom>
          <a:noFill/>
          <a:ln>
            <a:noFill/>
          </a:ln>
        </p:spPr>
      </p:pic>
      <p:pic>
        <p:nvPicPr>
          <p:cNvPr id="148" name="Google Shape;148;p23"/>
          <p:cNvPicPr preferRelativeResize="0"/>
          <p:nvPr/>
        </p:nvPicPr>
        <p:blipFill>
          <a:blip r:embed="rId7">
            <a:alphaModFix/>
          </a:blip>
          <a:stretch>
            <a:fillRect/>
          </a:stretch>
        </p:blipFill>
        <p:spPr>
          <a:xfrm>
            <a:off x="6241525" y="3900950"/>
            <a:ext cx="1983850" cy="1983850"/>
          </a:xfrm>
          <a:prstGeom prst="rect">
            <a:avLst/>
          </a:prstGeom>
          <a:noFill/>
          <a:ln>
            <a:noFill/>
          </a:ln>
        </p:spPr>
      </p:pic>
      <p:pic>
        <p:nvPicPr>
          <p:cNvPr id="149" name="Google Shape;149;p23"/>
          <p:cNvPicPr preferRelativeResize="0"/>
          <p:nvPr/>
        </p:nvPicPr>
        <p:blipFill>
          <a:blip r:embed="rId8">
            <a:alphaModFix/>
          </a:blip>
          <a:stretch>
            <a:fillRect/>
          </a:stretch>
        </p:blipFill>
        <p:spPr>
          <a:xfrm>
            <a:off x="6426350" y="1622125"/>
            <a:ext cx="1983850" cy="1983850"/>
          </a:xfrm>
          <a:prstGeom prst="rect">
            <a:avLst/>
          </a:prstGeom>
          <a:noFill/>
          <a:ln>
            <a:noFill/>
          </a:ln>
        </p:spPr>
      </p:pic>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CFF70DC0-590A-419D-8A46-CAF3D901C249}"/>
                  </a:ext>
                </a:extLst>
              </p14:cNvPr>
              <p14:cNvContentPartPr/>
              <p14:nvPr/>
            </p14:nvContentPartPr>
            <p14:xfrm>
              <a:off x="6157440" y="1376640"/>
              <a:ext cx="1197360" cy="3605760"/>
            </p14:xfrm>
          </p:contentPart>
        </mc:Choice>
        <mc:Fallback>
          <p:pic>
            <p:nvPicPr>
              <p:cNvPr id="2" name="Ink 1">
                <a:extLst>
                  <a:ext uri="{FF2B5EF4-FFF2-40B4-BE49-F238E27FC236}">
                    <a16:creationId xmlns:a16="http://schemas.microsoft.com/office/drawing/2014/main" id="{CFF70DC0-590A-419D-8A46-CAF3D901C249}"/>
                  </a:ext>
                </a:extLst>
              </p:cNvPr>
              <p:cNvPicPr/>
              <p:nvPr/>
            </p:nvPicPr>
            <p:blipFill>
              <a:blip r:embed="rId10"/>
              <a:stretch>
                <a:fillRect/>
              </a:stretch>
            </p:blipFill>
            <p:spPr>
              <a:xfrm>
                <a:off x="6148080" y="1367280"/>
                <a:ext cx="1216080" cy="3624480"/>
              </a:xfrm>
              <a:prstGeom prst="rect">
                <a:avLst/>
              </a:prstGeom>
            </p:spPr>
          </p:pic>
        </mc:Fallback>
      </mc:AlternateContent>
    </p:spTree>
    <p:extLst>
      <p:ext uri="{BB962C8B-B14F-4D97-AF65-F5344CB8AC3E}">
        <p14:creationId xmlns:p14="http://schemas.microsoft.com/office/powerpoint/2010/main" val="373472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8" name="Google Shape;388;p5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9" name="Google Shape;389;p53"/>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77454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Sobel filter! Smooth &amp; derivative</a:t>
            </a:r>
            <a:endParaRPr/>
          </a:p>
        </p:txBody>
      </p:sp>
      <p:sp>
        <p:nvSpPr>
          <p:cNvPr id="395" name="Google Shape;395;p5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96" name="Google Shape;396;p54"/>
          <p:cNvPicPr preferRelativeResize="0"/>
          <p:nvPr/>
        </p:nvPicPr>
        <p:blipFill>
          <a:blip r:embed="rId3">
            <a:alphaModFix/>
          </a:blip>
          <a:stretch>
            <a:fillRect/>
          </a:stretch>
        </p:blipFill>
        <p:spPr>
          <a:xfrm>
            <a:off x="850814" y="1926926"/>
            <a:ext cx="7442377" cy="3722975"/>
          </a:xfrm>
          <a:prstGeom prst="rect">
            <a:avLst/>
          </a:prstGeom>
          <a:noFill/>
          <a:ln>
            <a:noFill/>
          </a:ln>
        </p:spPr>
      </p:pic>
      <p:pic>
        <p:nvPicPr>
          <p:cNvPr id="397" name="Google Shape;397;p54"/>
          <p:cNvPicPr preferRelativeResize="0"/>
          <p:nvPr/>
        </p:nvPicPr>
        <p:blipFill rotWithShape="1">
          <a:blip r:embed="rId4">
            <a:alphaModFix/>
          </a:blip>
          <a:srcRect/>
          <a:stretch/>
        </p:blipFill>
        <p:spPr>
          <a:xfrm>
            <a:off x="229500" y="3853197"/>
            <a:ext cx="2579800" cy="2031600"/>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92136BEE-997E-446A-A364-23DF87C785CC}"/>
                  </a:ext>
                </a:extLst>
              </p14:cNvPr>
              <p14:cNvContentPartPr/>
              <p14:nvPr/>
            </p14:nvContentPartPr>
            <p14:xfrm>
              <a:off x="8104320" y="3439080"/>
              <a:ext cx="269280" cy="1490040"/>
            </p14:xfrm>
          </p:contentPart>
        </mc:Choice>
        <mc:Fallback>
          <p:pic>
            <p:nvPicPr>
              <p:cNvPr id="2" name="Ink 1">
                <a:extLst>
                  <a:ext uri="{FF2B5EF4-FFF2-40B4-BE49-F238E27FC236}">
                    <a16:creationId xmlns:a16="http://schemas.microsoft.com/office/drawing/2014/main" id="{92136BEE-997E-446A-A364-23DF87C785CC}"/>
                  </a:ext>
                </a:extLst>
              </p:cNvPr>
              <p:cNvPicPr/>
              <p:nvPr/>
            </p:nvPicPr>
            <p:blipFill>
              <a:blip r:embed="rId6"/>
              <a:stretch>
                <a:fillRect/>
              </a:stretch>
            </p:blipFill>
            <p:spPr>
              <a:xfrm>
                <a:off x="8094960" y="3429720"/>
                <a:ext cx="288000" cy="1508760"/>
              </a:xfrm>
              <a:prstGeom prst="rect">
                <a:avLst/>
              </a:prstGeom>
            </p:spPr>
          </p:pic>
        </mc:Fallback>
      </mc:AlternateContent>
    </p:spTree>
    <p:extLst>
      <p:ext uri="{BB962C8B-B14F-4D97-AF65-F5344CB8AC3E}">
        <p14:creationId xmlns:p14="http://schemas.microsoft.com/office/powerpoint/2010/main" val="563751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403" name="Google Shape;403;p5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Want smoothing too!</a:t>
            </a:r>
            <a:endParaRPr/>
          </a:p>
        </p:txBody>
      </p:sp>
      <p:sp>
        <p:nvSpPr>
          <p:cNvPr id="404" name="Google Shape;404;p5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05" name="Google Shape;405;p5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406" name="Google Shape;406;p55"/>
          <p:cNvPicPr preferRelativeResize="0"/>
          <p:nvPr/>
        </p:nvPicPr>
        <p:blipFill>
          <a:blip r:embed="rId4">
            <a:alphaModFix/>
          </a:blip>
          <a:stretch>
            <a:fillRect/>
          </a:stretch>
        </p:blipFill>
        <p:spPr>
          <a:xfrm>
            <a:off x="1858484" y="1630218"/>
            <a:ext cx="2219325" cy="447675"/>
          </a:xfrm>
          <a:prstGeom prst="rect">
            <a:avLst/>
          </a:prstGeom>
          <a:noFill/>
          <a:ln>
            <a:noFill/>
          </a:ln>
        </p:spPr>
      </p:pic>
      <p:pic>
        <p:nvPicPr>
          <p:cNvPr id="407" name="Google Shape;407;p55"/>
          <p:cNvPicPr preferRelativeResize="0"/>
          <p:nvPr/>
        </p:nvPicPr>
        <p:blipFill>
          <a:blip r:embed="rId5">
            <a:alphaModFix/>
          </a:blip>
          <a:stretch>
            <a:fillRect/>
          </a:stretch>
        </p:blipFill>
        <p:spPr>
          <a:xfrm>
            <a:off x="223801" y="3612800"/>
            <a:ext cx="4541825" cy="2272000"/>
          </a:xfrm>
          <a:prstGeom prst="rect">
            <a:avLst/>
          </a:prstGeom>
          <a:noFill/>
          <a:ln>
            <a:noFill/>
          </a:ln>
        </p:spPr>
      </p:pic>
    </p:spTree>
    <p:extLst>
      <p:ext uri="{BB962C8B-B14F-4D97-AF65-F5344CB8AC3E}">
        <p14:creationId xmlns:p14="http://schemas.microsoft.com/office/powerpoint/2010/main" val="453055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13" name="Google Shape;413;p5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Could take derivative</a:t>
            </a:r>
            <a:endParaRPr dirty="0"/>
          </a:p>
          <a:p>
            <a:pPr>
              <a:buChar char="-"/>
            </a:pPr>
            <a:r>
              <a:rPr lang="en" dirty="0"/>
              <a:t>Find high responses</a:t>
            </a:r>
            <a:endParaRPr dirty="0"/>
          </a:p>
          <a:p>
            <a:pPr>
              <a:buChar char="-"/>
            </a:pPr>
            <a:r>
              <a:rPr lang="en" dirty="0"/>
              <a:t>Sobel filters!</a:t>
            </a:r>
            <a:endParaRPr dirty="0"/>
          </a:p>
          <a:p>
            <a:pPr>
              <a:buChar char="-"/>
            </a:pPr>
            <a:r>
              <a:rPr lang="en" dirty="0"/>
              <a:t>Bu</a:t>
            </a:r>
            <a:r>
              <a:rPr lang="en-US" dirty="0"/>
              <a:t>t let’s stop a moment get</a:t>
            </a:r>
          </a:p>
          <a:p>
            <a:pPr marL="76200" indent="0">
              <a:buNone/>
            </a:pPr>
            <a:r>
              <a:rPr lang="en-US" dirty="0"/>
              <a:t>      some basics</a:t>
            </a:r>
            <a:r>
              <a:rPr lang="en" dirty="0"/>
              <a:t> </a:t>
            </a:r>
            <a:endParaRPr dirty="0"/>
          </a:p>
        </p:txBody>
      </p:sp>
      <p:sp>
        <p:nvSpPr>
          <p:cNvPr id="414" name="Google Shape;414;p5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15" name="Google Shape;415;p56"/>
          <p:cNvPicPr preferRelativeResize="0"/>
          <p:nvPr/>
        </p:nvPicPr>
        <p:blipFill rotWithShape="1">
          <a:blip r:embed="rId3">
            <a:alphaModFix/>
          </a:blip>
          <a:srcRect b="33506"/>
          <a:stretch/>
        </p:blipFill>
        <p:spPr>
          <a:xfrm>
            <a:off x="4654100" y="2009639"/>
            <a:ext cx="4266100" cy="3868299"/>
          </a:xfrm>
          <a:prstGeom prst="rect">
            <a:avLst/>
          </a:prstGeom>
          <a:noFill/>
          <a:ln>
            <a:noFill/>
          </a:ln>
        </p:spPr>
      </p:pic>
      <p:pic>
        <p:nvPicPr>
          <p:cNvPr id="416" name="Google Shape;416;p56"/>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417" name="Google Shape;417;p56"/>
          <p:cNvPicPr preferRelativeResize="0"/>
          <p:nvPr/>
        </p:nvPicPr>
        <p:blipFill>
          <a:blip r:embed="rId5">
            <a:alphaModFix/>
          </a:blip>
          <a:stretch>
            <a:fillRect/>
          </a:stretch>
        </p:blipFill>
        <p:spPr>
          <a:xfrm>
            <a:off x="229501" y="3725551"/>
            <a:ext cx="2159249" cy="2159249"/>
          </a:xfrm>
          <a:prstGeom prst="rect">
            <a:avLst/>
          </a:prstGeom>
          <a:noFill/>
          <a:ln>
            <a:noFill/>
          </a:ln>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C12CDF58-9BFD-478F-B273-C6B3EF0392CF}"/>
                  </a:ext>
                </a:extLst>
              </p14:cNvPr>
              <p14:cNvContentPartPr/>
              <p14:nvPr/>
            </p14:nvContentPartPr>
            <p14:xfrm>
              <a:off x="654480" y="2314080"/>
              <a:ext cx="1993680" cy="516600"/>
            </p14:xfrm>
          </p:contentPart>
        </mc:Choice>
        <mc:Fallback>
          <p:pic>
            <p:nvPicPr>
              <p:cNvPr id="2" name="Ink 1">
                <a:extLst>
                  <a:ext uri="{FF2B5EF4-FFF2-40B4-BE49-F238E27FC236}">
                    <a16:creationId xmlns:a16="http://schemas.microsoft.com/office/drawing/2014/main" id="{C12CDF58-9BFD-478F-B273-C6B3EF0392CF}"/>
                  </a:ext>
                </a:extLst>
              </p:cNvPr>
              <p:cNvPicPr/>
              <p:nvPr/>
            </p:nvPicPr>
            <p:blipFill>
              <a:blip r:embed="rId7"/>
              <a:stretch>
                <a:fillRect/>
              </a:stretch>
            </p:blipFill>
            <p:spPr>
              <a:xfrm>
                <a:off x="645120" y="2304720"/>
                <a:ext cx="2012400" cy="535320"/>
              </a:xfrm>
              <a:prstGeom prst="rect">
                <a:avLst/>
              </a:prstGeom>
            </p:spPr>
          </p:pic>
        </mc:Fallback>
      </mc:AlternateContent>
    </p:spTree>
    <p:extLst>
      <p:ext uri="{BB962C8B-B14F-4D97-AF65-F5344CB8AC3E}">
        <p14:creationId xmlns:p14="http://schemas.microsoft.com/office/powerpoint/2010/main" val="2881574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99" name="Group 51"/>
          <p:cNvGrpSpPr>
            <a:grpSpLocks/>
          </p:cNvGrpSpPr>
          <p:nvPr/>
        </p:nvGrpSpPr>
        <p:grpSpPr bwMode="auto">
          <a:xfrm>
            <a:off x="1288702" y="3627427"/>
            <a:ext cx="8077201" cy="1645371"/>
            <a:chOff x="-16" y="2624"/>
            <a:chExt cx="5088" cy="928"/>
          </a:xfrm>
        </p:grpSpPr>
        <p:sp>
          <p:nvSpPr>
            <p:cNvPr id="411679" name="Rectangle 31"/>
            <p:cNvSpPr>
              <a:spLocks noChangeArrowheads="1"/>
            </p:cNvSpPr>
            <p:nvPr/>
          </p:nvSpPr>
          <p:spPr bwMode="auto">
            <a:xfrm>
              <a:off x="-16" y="2624"/>
              <a:ext cx="5088"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dirty="0">
                  <a:latin typeface="Arial" charset="0"/>
                </a:rPr>
                <a:t>The </a:t>
              </a:r>
              <a:r>
                <a:rPr lang="en-US" sz="2000" dirty="0">
                  <a:solidFill>
                    <a:srgbClr val="FF0000"/>
                  </a:solidFill>
                  <a:latin typeface="Arial" charset="0"/>
                </a:rPr>
                <a:t>gradient direction </a:t>
              </a:r>
              <a:r>
                <a:rPr lang="en-US" sz="2000" dirty="0">
                  <a:latin typeface="Arial" charset="0"/>
                </a:rPr>
                <a:t>is given by:</a:t>
              </a:r>
            </a:p>
            <a:p>
              <a:pPr marL="342900" indent="-342900">
                <a:spcBef>
                  <a:spcPct val="20000"/>
                </a:spcBef>
              </a:pPr>
              <a:endParaRPr lang="en-US" sz="2000" dirty="0">
                <a:solidFill>
                  <a:schemeClr val="tx2"/>
                </a:solidFill>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r>
                <a:rPr lang="en-US" dirty="0">
                  <a:solidFill>
                    <a:schemeClr val="tx2"/>
                  </a:solidFill>
                  <a:latin typeface="Arial" charset="0"/>
                </a:rPr>
                <a:t>H</a:t>
              </a:r>
              <a:r>
                <a:rPr lang="en-US" sz="1800" dirty="0">
                  <a:solidFill>
                    <a:schemeClr val="tx2"/>
                  </a:solidFill>
                  <a:latin typeface="Arial" charset="0"/>
                </a:rPr>
                <a:t>ow does this relate to the direction of the edge?</a:t>
              </a:r>
            </a:p>
            <a:p>
              <a:pPr marL="342900" indent="-342900">
                <a:spcBef>
                  <a:spcPct val="20000"/>
                </a:spcBef>
              </a:pPr>
              <a:endParaRPr lang="en-US" sz="2000" dirty="0">
                <a:latin typeface="Arial" charset="0"/>
              </a:endParaRPr>
            </a:p>
          </p:txBody>
        </p:sp>
        <p:pic>
          <p:nvPicPr>
            <p:cNvPr id="411694" name="Picture 46"/>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69" y="2887"/>
              <a:ext cx="1762"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81000" y="381000"/>
            <a:ext cx="6096000" cy="646331"/>
          </a:xfrm>
          <a:prstGeom prst="rect">
            <a:avLst/>
          </a:prstGeom>
          <a:noFill/>
        </p:spPr>
        <p:txBody>
          <a:bodyPr wrap="square" rtlCol="0">
            <a:spAutoFit/>
          </a:bodyPr>
          <a:lstStyle/>
          <a:p>
            <a:r>
              <a:rPr lang="en-US" sz="3600" spc="-200" dirty="0">
                <a:latin typeface="Kalinga" pitchFamily="34" charset="0"/>
                <a:cs typeface="Kalinga" pitchFamily="34" charset="0"/>
              </a:rPr>
              <a:t>Simplest image gradient</a:t>
            </a:r>
          </a:p>
        </p:txBody>
      </p:sp>
      <p:grpSp>
        <p:nvGrpSpPr>
          <p:cNvPr id="35" name="Group 34"/>
          <p:cNvGrpSpPr/>
          <p:nvPr/>
        </p:nvGrpSpPr>
        <p:grpSpPr>
          <a:xfrm>
            <a:off x="1006350" y="1293154"/>
            <a:ext cx="1905000" cy="1823553"/>
            <a:chOff x="5562600" y="4495800"/>
            <a:chExt cx="1703975" cy="1671153"/>
          </a:xfrm>
        </p:grpSpPr>
        <p:grpSp>
          <p:nvGrpSpPr>
            <p:cNvPr id="36" name="Group 58"/>
            <p:cNvGrpSpPr>
              <a:grpSpLocks/>
            </p:cNvGrpSpPr>
            <p:nvPr/>
          </p:nvGrpSpPr>
          <p:grpSpPr bwMode="auto">
            <a:xfrm>
              <a:off x="5834634" y="4495800"/>
              <a:ext cx="1099566" cy="1137172"/>
              <a:chOff x="3840" y="1776"/>
              <a:chExt cx="624" cy="624"/>
            </a:xfrm>
          </p:grpSpPr>
          <p:sp>
            <p:nvSpPr>
              <p:cNvPr id="44" name="Rectangle 22"/>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3"/>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Picture 30"/>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715000"/>
              <a:ext cx="1703975" cy="45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29"/>
            <p:cNvSpPr>
              <a:spLocks noChangeArrowheads="1"/>
            </p:cNvSpPr>
            <p:nvPr/>
          </p:nvSpPr>
          <p:spPr bwMode="auto">
            <a:xfrm>
              <a:off x="6342126" y="5020649"/>
              <a:ext cx="84582" cy="874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 name="Group 60"/>
            <p:cNvGrpSpPr>
              <a:grpSpLocks/>
            </p:cNvGrpSpPr>
            <p:nvPr/>
          </p:nvGrpSpPr>
          <p:grpSpPr bwMode="auto">
            <a:xfrm>
              <a:off x="6384417" y="4524960"/>
              <a:ext cx="539210" cy="584988"/>
              <a:chOff x="4152" y="1776"/>
              <a:chExt cx="306" cy="321"/>
            </a:xfrm>
          </p:grpSpPr>
          <p:sp>
            <p:nvSpPr>
              <p:cNvPr id="40" name="Line 32"/>
              <p:cNvSpPr>
                <a:spLocks noChangeShapeType="1"/>
              </p:cNvSpPr>
              <p:nvPr/>
            </p:nvSpPr>
            <p:spPr bwMode="auto">
              <a:xfrm>
                <a:off x="4155" y="2088"/>
                <a:ext cx="30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7"/>
              <p:cNvSpPr>
                <a:spLocks/>
              </p:cNvSpPr>
              <p:nvPr/>
            </p:nvSpPr>
            <p:spPr bwMode="auto">
              <a:xfrm flipV="1">
                <a:off x="4216" y="2032"/>
                <a:ext cx="27" cy="51"/>
              </a:xfrm>
              <a:custGeom>
                <a:avLst/>
                <a:gdLst>
                  <a:gd name="T0" fmla="*/ 18 w 27"/>
                  <a:gd name="T1" fmla="*/ 0 h 51"/>
                  <a:gd name="T2" fmla="*/ 24 w 27"/>
                  <a:gd name="T3" fmla="*/ 33 h 51"/>
                  <a:gd name="T4" fmla="*/ 0 w 27"/>
                  <a:gd name="T5" fmla="*/ 51 h 51"/>
                </a:gdLst>
                <a:ahLst/>
                <a:cxnLst>
                  <a:cxn ang="0">
                    <a:pos x="T0" y="T1"/>
                  </a:cxn>
                  <a:cxn ang="0">
                    <a:pos x="T2" y="T3"/>
                  </a:cxn>
                  <a:cxn ang="0">
                    <a:pos x="T4" y="T5"/>
                  </a:cxn>
                </a:cxnLst>
                <a:rect l="0" t="0" r="r" b="b"/>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 name="Picture 42"/>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567473"/>
            <a:ext cx="3729038" cy="76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2362200"/>
            <a:ext cx="4114800" cy="338554"/>
          </a:xfrm>
          <a:prstGeom prst="rect">
            <a:avLst/>
          </a:prstGeom>
          <a:noFill/>
        </p:spPr>
        <p:txBody>
          <a:bodyPr wrap="square" rtlCol="0">
            <a:spAutoFit/>
          </a:bodyPr>
          <a:lstStyle/>
          <a:p>
            <a:r>
              <a:rPr lang="en-US" sz="1600" dirty="0">
                <a:solidFill>
                  <a:schemeClr val="tx2"/>
                </a:solidFill>
                <a:latin typeface="Arial" pitchFamily="34" charset="0"/>
                <a:cs typeface="Arial" pitchFamily="34" charset="0"/>
              </a:rPr>
              <a:t>How would you implement this as a filter?</a:t>
            </a:r>
          </a:p>
        </p:txBody>
      </p:sp>
      <p:sp>
        <p:nvSpPr>
          <p:cNvPr id="2" name="Slide Number Placeholder 1"/>
          <p:cNvSpPr>
            <a:spLocks noGrp="1"/>
          </p:cNvSpPr>
          <p:nvPr>
            <p:ph type="sldNum" sz="quarter" idx="12"/>
          </p:nvPr>
        </p:nvSpPr>
        <p:spPr/>
        <p:txBody>
          <a:bodyPr/>
          <a:lstStyle/>
          <a:p>
            <a:fld id="{79F1D11F-BC38-B14D-812C-5420C814BEF5}" type="slidenum">
              <a:rPr lang="en-US" smtClean="0"/>
              <a:t>34</a:t>
            </a:fld>
            <a:endParaRPr lang="en-US" dirty="0"/>
          </a:p>
        </p:txBody>
      </p:sp>
      <p:sp>
        <p:nvSpPr>
          <p:cNvPr id="4" name="TextBox 3"/>
          <p:cNvSpPr txBox="1"/>
          <p:nvPr/>
        </p:nvSpPr>
        <p:spPr>
          <a:xfrm>
            <a:off x="7007028" y="4615936"/>
            <a:ext cx="1499128" cy="369332"/>
          </a:xfrm>
          <a:prstGeom prst="rect">
            <a:avLst/>
          </a:prstGeom>
          <a:noFill/>
        </p:spPr>
        <p:txBody>
          <a:bodyPr wrap="none" rtlCol="0">
            <a:spAutoFit/>
          </a:bodyPr>
          <a:lstStyle/>
          <a:p>
            <a:r>
              <a:rPr lang="en-US" dirty="0">
                <a:solidFill>
                  <a:srgbClr val="FF0000"/>
                </a:solidFill>
              </a:rPr>
              <a:t>perpendicular</a:t>
            </a:r>
          </a:p>
        </p:txBody>
      </p:sp>
      <p:sp>
        <p:nvSpPr>
          <p:cNvPr id="6" name="TextBox 5"/>
          <p:cNvSpPr txBox="1"/>
          <p:nvPr/>
        </p:nvSpPr>
        <p:spPr>
          <a:xfrm>
            <a:off x="4295553" y="2870122"/>
            <a:ext cx="870751" cy="369332"/>
          </a:xfrm>
          <a:prstGeom prst="rect">
            <a:avLst/>
          </a:prstGeom>
          <a:noFill/>
          <a:ln>
            <a:solidFill>
              <a:srgbClr val="FF0000"/>
            </a:solidFill>
          </a:ln>
        </p:spPr>
        <p:txBody>
          <a:bodyPr wrap="none" rtlCol="0">
            <a:spAutoFit/>
          </a:bodyPr>
          <a:lstStyle/>
          <a:p>
            <a:r>
              <a:rPr lang="en-US" dirty="0">
                <a:solidFill>
                  <a:srgbClr val="FF0000"/>
                </a:solidFill>
              </a:rPr>
              <a:t>0  -1   1</a:t>
            </a:r>
          </a:p>
        </p:txBody>
      </p:sp>
      <p:sp>
        <p:nvSpPr>
          <p:cNvPr id="8" name="TextBox 7">
            <a:extLst>
              <a:ext uri="{FF2B5EF4-FFF2-40B4-BE49-F238E27FC236}">
                <a16:creationId xmlns:a16="http://schemas.microsoft.com/office/drawing/2014/main" id="{1832F632-F45A-41DF-B5BA-15D0E29F31DB}"/>
              </a:ext>
            </a:extLst>
          </p:cNvPr>
          <p:cNvSpPr txBox="1"/>
          <p:nvPr/>
        </p:nvSpPr>
        <p:spPr>
          <a:xfrm>
            <a:off x="1275603" y="5344952"/>
            <a:ext cx="6344397" cy="369332"/>
          </a:xfrm>
          <a:prstGeom prst="rect">
            <a:avLst/>
          </a:prstGeom>
          <a:noFill/>
        </p:spPr>
        <p:txBody>
          <a:bodyPr wrap="square" rtlCol="0">
            <a:spAutoFit/>
          </a:bodyPr>
          <a:lstStyle/>
          <a:p>
            <a:pPr marL="342900" indent="-342900">
              <a:spcBef>
                <a:spcPct val="20000"/>
              </a:spcBef>
            </a:pPr>
            <a:r>
              <a:rPr lang="en-US" dirty="0">
                <a:latin typeface="Arial" charset="0"/>
              </a:rPr>
              <a:t>The </a:t>
            </a:r>
            <a:r>
              <a:rPr lang="en-US" i="1" dirty="0">
                <a:latin typeface="Arial" charset="0"/>
              </a:rPr>
              <a:t>edge strength</a:t>
            </a:r>
            <a:r>
              <a:rPr lang="en-US" dirty="0">
                <a:latin typeface="Arial" charset="0"/>
              </a:rPr>
              <a:t> is given by the </a:t>
            </a:r>
            <a:r>
              <a:rPr lang="en-US" dirty="0">
                <a:solidFill>
                  <a:srgbClr val="FF0000"/>
                </a:solidFill>
                <a:latin typeface="Arial" charset="0"/>
              </a:rPr>
              <a:t>gradient magnitude</a:t>
            </a:r>
          </a:p>
        </p:txBody>
      </p:sp>
      <p:pic>
        <p:nvPicPr>
          <p:cNvPr id="11" name="Picture 10">
            <a:extLst>
              <a:ext uri="{FF2B5EF4-FFF2-40B4-BE49-F238E27FC236}">
                <a16:creationId xmlns:a16="http://schemas.microsoft.com/office/drawing/2014/main" id="{F8760C4A-AAEF-4307-BB8D-F8012788205B}"/>
              </a:ext>
            </a:extLst>
          </p:cNvPr>
          <p:cNvPicPr>
            <a:picLocks noChangeAspect="1"/>
          </p:cNvPicPr>
          <p:nvPr/>
        </p:nvPicPr>
        <p:blipFill>
          <a:blip r:embed="rId9"/>
          <a:stretch>
            <a:fillRect/>
          </a:stretch>
        </p:blipFill>
        <p:spPr>
          <a:xfrm>
            <a:off x="2439160" y="5797959"/>
            <a:ext cx="3712786" cy="749873"/>
          </a:xfrm>
          <a:prstGeom prst="rect">
            <a:avLst/>
          </a:prstGeom>
        </p:spPr>
      </p:pic>
      <mc:AlternateContent xmlns:mc="http://schemas.openxmlformats.org/markup-compatibility/2006">
        <mc:Choice xmlns:p14="http://schemas.microsoft.com/office/powerpoint/2010/main" Requires="p14">
          <p:contentPart p14:bwMode="auto" r:id="rId10">
            <p14:nvContentPartPr>
              <p14:cNvPr id="5" name="Ink 4">
                <a:extLst>
                  <a:ext uri="{FF2B5EF4-FFF2-40B4-BE49-F238E27FC236}">
                    <a16:creationId xmlns:a16="http://schemas.microsoft.com/office/drawing/2014/main" id="{1CC89418-9DC0-4397-A893-541859F38D4A}"/>
                  </a:ext>
                </a:extLst>
              </p14:cNvPr>
              <p14:cNvContentPartPr/>
              <p14:nvPr/>
            </p14:nvContentPartPr>
            <p14:xfrm>
              <a:off x="945000" y="2857680"/>
              <a:ext cx="7865280" cy="1555560"/>
            </p14:xfrm>
          </p:contentPart>
        </mc:Choice>
        <mc:Fallback>
          <p:pic>
            <p:nvPicPr>
              <p:cNvPr id="5" name="Ink 4">
                <a:extLst>
                  <a:ext uri="{FF2B5EF4-FFF2-40B4-BE49-F238E27FC236}">
                    <a16:creationId xmlns:a16="http://schemas.microsoft.com/office/drawing/2014/main" id="{1CC89418-9DC0-4397-A893-541859F38D4A}"/>
                  </a:ext>
                </a:extLst>
              </p:cNvPr>
              <p:cNvPicPr/>
              <p:nvPr/>
            </p:nvPicPr>
            <p:blipFill>
              <a:blip r:embed="rId11"/>
              <a:stretch>
                <a:fillRect/>
              </a:stretch>
            </p:blipFill>
            <p:spPr>
              <a:xfrm>
                <a:off x="935640" y="2848320"/>
                <a:ext cx="7884000" cy="1574280"/>
              </a:xfrm>
              <a:prstGeom prst="rect">
                <a:avLst/>
              </a:prstGeom>
            </p:spPr>
          </p:pic>
        </mc:Fallback>
      </mc:AlternateContent>
    </p:spTree>
    <p:extLst>
      <p:ext uri="{BB962C8B-B14F-4D97-AF65-F5344CB8AC3E}">
        <p14:creationId xmlns:p14="http://schemas.microsoft.com/office/powerpoint/2010/main" val="346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0"/>
            <a:ext cx="2209800" cy="75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626" y="304800"/>
            <a:ext cx="6096000" cy="646331"/>
          </a:xfrm>
          <a:prstGeom prst="rect">
            <a:avLst/>
          </a:prstGeom>
          <a:noFill/>
        </p:spPr>
        <p:txBody>
          <a:bodyPr wrap="square" rtlCol="0">
            <a:spAutoFit/>
          </a:bodyPr>
          <a:lstStyle/>
          <a:p>
            <a:r>
              <a:rPr lang="en-US" sz="3600" spc="-200" dirty="0" err="1">
                <a:latin typeface="Kalinga" pitchFamily="34" charset="0"/>
                <a:cs typeface="Kalinga" pitchFamily="34" charset="0"/>
              </a:rPr>
              <a:t>Sobel</a:t>
            </a:r>
            <a:r>
              <a:rPr lang="en-US" sz="3600" spc="-200" dirty="0">
                <a:latin typeface="Kalinga" pitchFamily="34" charset="0"/>
                <a:cs typeface="Kalinga" pitchFamily="34" charset="0"/>
              </a:rPr>
              <a:t> operator</a:t>
            </a:r>
          </a:p>
        </p:txBody>
      </p:sp>
      <p:graphicFrame>
        <p:nvGraphicFramePr>
          <p:cNvPr id="7" name="Table 6"/>
          <p:cNvGraphicFramePr>
            <a:graphicFrameLocks noGrp="1"/>
          </p:cNvGraphicFramePr>
          <p:nvPr/>
        </p:nvGraphicFramePr>
        <p:xfrm>
          <a:off x="2743440" y="2324099"/>
          <a:ext cx="1136706" cy="1143000"/>
        </p:xfrm>
        <a:graphic>
          <a:graphicData uri="http://schemas.openxmlformats.org/drawingml/2006/table">
            <a:tbl>
              <a:tblPr bandRow="1">
                <a:effectLst/>
                <a:tableStyleId>{5C22544A-7EE6-4342-B048-85BDC9FD1C3A}</a:tableStyleId>
              </a:tblPr>
              <a:tblGrid>
                <a:gridCol w="378902">
                  <a:extLst>
                    <a:ext uri="{9D8B030D-6E8A-4147-A177-3AD203B41FA5}">
                      <a16:colId xmlns:a16="http://schemas.microsoft.com/office/drawing/2014/main" val="20000"/>
                    </a:ext>
                  </a:extLst>
                </a:gridCol>
                <a:gridCol w="378902">
                  <a:extLst>
                    <a:ext uri="{9D8B030D-6E8A-4147-A177-3AD203B41FA5}">
                      <a16:colId xmlns:a16="http://schemas.microsoft.com/office/drawing/2014/main" val="20001"/>
                    </a:ext>
                  </a:extLst>
                </a:gridCol>
                <a:gridCol w="378902">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nvGraphicFramePr>
        <p:xfrm>
          <a:off x="6019800" y="2362200"/>
          <a:ext cx="1143000" cy="1143000"/>
        </p:xfrm>
        <a:graphic>
          <a:graphicData uri="http://schemas.openxmlformats.org/drawingml/2006/table">
            <a:tbl>
              <a:tblPr bandRow="1">
                <a:effectLst/>
                <a:tableStyleId>{5C22544A-7EE6-4342-B048-85BDC9FD1C3A}</a:tableStyleId>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743200"/>
            <a:ext cx="895350" cy="4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875154" cy="37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0575" y="3944332"/>
            <a:ext cx="2333625" cy="523220"/>
          </a:xfrm>
          <a:prstGeom prst="rect">
            <a:avLst/>
          </a:prstGeom>
          <a:noFill/>
        </p:spPr>
        <p:txBody>
          <a:bodyPr wrap="square" rtlCol="0">
            <a:spAutoFit/>
          </a:bodyPr>
          <a:lstStyle/>
          <a:p>
            <a:r>
              <a:rPr lang="en-US" sz="2800" dirty="0">
                <a:solidFill>
                  <a:schemeClr val="tx2"/>
                </a:solidFill>
              </a:rPr>
              <a:t>Magnitude:</a:t>
            </a:r>
          </a:p>
        </p:txBody>
      </p:sp>
      <p:sp>
        <p:nvSpPr>
          <p:cNvPr id="21" name="TextBox 20"/>
          <p:cNvSpPr txBox="1"/>
          <p:nvPr/>
        </p:nvSpPr>
        <p:spPr>
          <a:xfrm>
            <a:off x="790574" y="5039380"/>
            <a:ext cx="2333625" cy="523220"/>
          </a:xfrm>
          <a:prstGeom prst="rect">
            <a:avLst/>
          </a:prstGeom>
          <a:noFill/>
        </p:spPr>
        <p:txBody>
          <a:bodyPr wrap="square" rtlCol="0">
            <a:spAutoFit/>
          </a:bodyPr>
          <a:lstStyle/>
          <a:p>
            <a:r>
              <a:rPr lang="en-US" sz="2800" dirty="0">
                <a:solidFill>
                  <a:schemeClr val="tx2"/>
                </a:solidFill>
              </a:rPr>
              <a:t>Orientation:</a:t>
            </a:r>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213134"/>
            <a:ext cx="2266950" cy="7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62000" y="1295400"/>
            <a:ext cx="5142354" cy="523220"/>
          </a:xfrm>
          <a:prstGeom prst="rect">
            <a:avLst/>
          </a:prstGeom>
          <a:noFill/>
        </p:spPr>
        <p:txBody>
          <a:bodyPr wrap="square" rtlCol="0">
            <a:spAutoFit/>
          </a:bodyPr>
          <a:lstStyle/>
          <a:p>
            <a:r>
              <a:rPr lang="en-US" sz="2800" dirty="0"/>
              <a:t>In practice, it is common to use:</a:t>
            </a:r>
          </a:p>
        </p:txBody>
      </p:sp>
      <p:sp>
        <p:nvSpPr>
          <p:cNvPr id="3" name="TextBox 2"/>
          <p:cNvSpPr txBox="1"/>
          <p:nvPr/>
        </p:nvSpPr>
        <p:spPr>
          <a:xfrm>
            <a:off x="5432667" y="5050192"/>
            <a:ext cx="3625544" cy="830997"/>
          </a:xfrm>
          <a:prstGeom prst="rect">
            <a:avLst/>
          </a:prstGeom>
          <a:noFill/>
        </p:spPr>
        <p:txBody>
          <a:bodyPr wrap="none" rtlCol="0">
            <a:spAutoFit/>
          </a:bodyPr>
          <a:lstStyle/>
          <a:p>
            <a:r>
              <a:rPr lang="en-US" sz="2400" dirty="0">
                <a:solidFill>
                  <a:srgbClr val="FF0000"/>
                </a:solidFill>
              </a:rPr>
              <a:t>What’s the C/C++ function?</a:t>
            </a:r>
          </a:p>
          <a:p>
            <a:r>
              <a:rPr lang="en-US" sz="2400" dirty="0">
                <a:solidFill>
                  <a:srgbClr val="00B050"/>
                </a:solidFill>
              </a:rPr>
              <a:t>Use atan2</a:t>
            </a:r>
          </a:p>
        </p:txBody>
      </p:sp>
      <p:sp>
        <p:nvSpPr>
          <p:cNvPr id="5" name="TextBox 4"/>
          <p:cNvSpPr txBox="1"/>
          <p:nvPr/>
        </p:nvSpPr>
        <p:spPr>
          <a:xfrm>
            <a:off x="5029200" y="169705"/>
            <a:ext cx="3863686" cy="1200329"/>
          </a:xfrm>
          <a:prstGeom prst="rect">
            <a:avLst/>
          </a:prstGeom>
          <a:noFill/>
        </p:spPr>
        <p:txBody>
          <a:bodyPr wrap="none" rtlCol="0">
            <a:spAutoFit/>
          </a:bodyPr>
          <a:lstStyle/>
          <a:p>
            <a:r>
              <a:rPr lang="en-US" dirty="0">
                <a:solidFill>
                  <a:srgbClr val="FF0000"/>
                </a:solidFill>
              </a:rPr>
              <a:t>Who was Sobel?</a:t>
            </a:r>
          </a:p>
          <a:p>
            <a:r>
              <a:rPr lang="en-US" b="1" dirty="0">
                <a:solidFill>
                  <a:srgbClr val="0000FF"/>
                </a:solidFill>
              </a:rPr>
              <a:t>Irwin Sobel (born 1940)</a:t>
            </a:r>
          </a:p>
          <a:p>
            <a:r>
              <a:rPr lang="en-US" b="1" dirty="0">
                <a:solidFill>
                  <a:srgbClr val="0000FF"/>
                </a:solidFill>
              </a:rPr>
              <a:t>Consultant (HP Labs Retired – </a:t>
            </a:r>
          </a:p>
          <a:p>
            <a:r>
              <a:rPr lang="en-US" b="1" dirty="0">
                <a:solidFill>
                  <a:srgbClr val="0000FF"/>
                </a:solidFill>
              </a:rPr>
              <a:t>8Mar13) · Computer Vision &amp; Graphics</a:t>
            </a:r>
          </a:p>
        </p:txBody>
      </p:sp>
    </p:spTree>
    <p:extLst>
      <p:ext uri="{BB962C8B-B14F-4D97-AF65-F5344CB8AC3E}">
        <p14:creationId xmlns:p14="http://schemas.microsoft.com/office/powerpoint/2010/main" val="436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Irwin Sobel</a:t>
            </a:r>
          </a:p>
        </p:txBody>
      </p:sp>
      <p:pic>
        <p:nvPicPr>
          <p:cNvPr id="5" name="Content Placeholder 4"/>
          <p:cNvPicPr>
            <a:picLocks noGrp="1" noChangeAspect="1"/>
          </p:cNvPicPr>
          <p:nvPr>
            <p:ph idx="1"/>
          </p:nvPr>
        </p:nvPicPr>
        <p:blipFill>
          <a:blip r:embed="rId2"/>
          <a:stretch>
            <a:fillRect/>
          </a:stretch>
        </p:blipFill>
        <p:spPr>
          <a:xfrm>
            <a:off x="2867025" y="2539206"/>
            <a:ext cx="3409950" cy="2647950"/>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2154782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23" name="Google Shape;423;p5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Find high responses</a:t>
            </a:r>
            <a:endParaRPr/>
          </a:p>
          <a:p>
            <a:pPr>
              <a:buChar char="-"/>
            </a:pPr>
            <a:r>
              <a:rPr lang="en"/>
              <a:t>Sobel filters!</a:t>
            </a:r>
            <a:endParaRPr/>
          </a:p>
          <a:p>
            <a:pPr>
              <a:buChar char="-"/>
            </a:pPr>
            <a:r>
              <a:rPr lang="en"/>
              <a:t>But…</a:t>
            </a:r>
            <a:endParaRPr/>
          </a:p>
          <a:p>
            <a:pPr>
              <a:buChar char="-"/>
            </a:pPr>
            <a:r>
              <a:rPr lang="en"/>
              <a:t>Edges go both ways</a:t>
            </a:r>
            <a:endParaRPr/>
          </a:p>
          <a:p>
            <a:pPr>
              <a:buChar char="-"/>
            </a:pPr>
            <a:r>
              <a:rPr lang="en"/>
              <a:t>Want to find extrema </a:t>
            </a:r>
            <a:endParaRPr/>
          </a:p>
        </p:txBody>
      </p:sp>
      <p:sp>
        <p:nvSpPr>
          <p:cNvPr id="424" name="Google Shape;424;p5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5" name="Google Shape;425;p57"/>
          <p:cNvPicPr preferRelativeResize="0"/>
          <p:nvPr/>
        </p:nvPicPr>
        <p:blipFill rotWithShape="1">
          <a:blip r:embed="rId3">
            <a:alphaModFix/>
          </a:blip>
          <a:srcRect b="33506"/>
          <a:stretch/>
        </p:blipFill>
        <p:spPr>
          <a:xfrm>
            <a:off x="4654100" y="2016527"/>
            <a:ext cx="4266100" cy="3868274"/>
          </a:xfrm>
          <a:prstGeom prst="rect">
            <a:avLst/>
          </a:prstGeom>
          <a:noFill/>
          <a:ln>
            <a:noFill/>
          </a:ln>
        </p:spPr>
      </p:pic>
    </p:spTree>
    <p:extLst>
      <p:ext uri="{BB962C8B-B14F-4D97-AF65-F5344CB8AC3E}">
        <p14:creationId xmlns:p14="http://schemas.microsoft.com/office/powerpoint/2010/main" val="1265427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2nd derivative!</a:t>
            </a:r>
            <a:endParaRPr/>
          </a:p>
        </p:txBody>
      </p:sp>
      <p:sp>
        <p:nvSpPr>
          <p:cNvPr id="431" name="Google Shape;431;p58"/>
          <p:cNvSpPr txBox="1">
            <a:spLocks noGrp="1"/>
          </p:cNvSpPr>
          <p:nvPr>
            <p:ph type="body" idx="1"/>
          </p:nvPr>
        </p:nvSpPr>
        <p:spPr>
          <a:xfrm>
            <a:off x="2295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p:txBody>
      </p:sp>
      <p:sp>
        <p:nvSpPr>
          <p:cNvPr id="432" name="Google Shape;432;p5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3" name="Google Shape;433;p58"/>
          <p:cNvPicPr preferRelativeResize="0"/>
          <p:nvPr/>
        </p:nvPicPr>
        <p:blipFill>
          <a:blip r:embed="rId3">
            <a:alphaModFix/>
          </a:blip>
          <a:stretch>
            <a:fillRect/>
          </a:stretch>
        </p:blipFill>
        <p:spPr>
          <a:xfrm>
            <a:off x="1645076" y="2235131"/>
            <a:ext cx="2676425" cy="3649671"/>
          </a:xfrm>
          <a:prstGeom prst="rect">
            <a:avLst/>
          </a:prstGeom>
          <a:noFill/>
          <a:ln>
            <a:noFill/>
          </a:ln>
        </p:spPr>
      </p:pic>
      <p:pic>
        <p:nvPicPr>
          <p:cNvPr id="434" name="Google Shape;434;p58"/>
          <p:cNvPicPr preferRelativeResize="0"/>
          <p:nvPr/>
        </p:nvPicPr>
        <p:blipFill>
          <a:blip r:embed="rId4">
            <a:alphaModFix/>
          </a:blip>
          <a:stretch>
            <a:fillRect/>
          </a:stretch>
        </p:blipFill>
        <p:spPr>
          <a:xfrm>
            <a:off x="4822476" y="2235126"/>
            <a:ext cx="2676425" cy="3649675"/>
          </a:xfrm>
          <a:prstGeom prst="rect">
            <a:avLst/>
          </a:prstGeom>
          <a:noFill/>
          <a:ln>
            <a:noFill/>
          </a:ln>
        </p:spPr>
      </p:pic>
      <p:sp>
        <p:nvSpPr>
          <p:cNvPr id="2" name="Oval 1">
            <a:extLst>
              <a:ext uri="{FF2B5EF4-FFF2-40B4-BE49-F238E27FC236}">
                <a16:creationId xmlns:a16="http://schemas.microsoft.com/office/drawing/2014/main" id="{338F3356-BADF-4C54-A3E9-EB6DE315921C}"/>
              </a:ext>
            </a:extLst>
          </p:cNvPr>
          <p:cNvSpPr/>
          <p:nvPr/>
        </p:nvSpPr>
        <p:spPr>
          <a:xfrm>
            <a:off x="3274794" y="516221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Oval 7">
            <a:extLst>
              <a:ext uri="{FF2B5EF4-FFF2-40B4-BE49-F238E27FC236}">
                <a16:creationId xmlns:a16="http://schemas.microsoft.com/office/drawing/2014/main" id="{63B8C342-DEF0-40C8-966D-8AC1DA7F721D}"/>
              </a:ext>
            </a:extLst>
          </p:cNvPr>
          <p:cNvSpPr/>
          <p:nvPr/>
        </p:nvSpPr>
        <p:spPr>
          <a:xfrm>
            <a:off x="6485917" y="517999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1009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 (2nd derivative)!</a:t>
            </a:r>
            <a:endParaRPr/>
          </a:p>
        </p:txBody>
      </p:sp>
      <p:sp>
        <p:nvSpPr>
          <p:cNvPr id="440" name="Google Shape;440;p5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a:p>
            <a:pPr>
              <a:buChar char="-"/>
            </a:pPr>
            <a:r>
              <a:rPr lang="en" dirty="0"/>
              <a:t>Recall:</a:t>
            </a:r>
            <a:endParaRPr dirty="0"/>
          </a:p>
          <a:p>
            <a:pPr lvl="1">
              <a:spcBef>
                <a:spcPts val="0"/>
              </a:spcBef>
              <a:buChar char="-"/>
            </a:pPr>
            <a:r>
              <a:rPr lang="en" dirty="0"/>
              <a:t> </a:t>
            </a:r>
            <a:endParaRPr dirty="0"/>
          </a:p>
          <a:p>
            <a:pPr>
              <a:buChar char="-"/>
            </a:pPr>
            <a:r>
              <a:rPr lang="en" dirty="0"/>
              <a:t>Laplacian:</a:t>
            </a:r>
            <a:endParaRPr dirty="0"/>
          </a:p>
          <a:p>
            <a:pPr lvl="1">
              <a:spcBef>
                <a:spcPts val="0"/>
              </a:spcBef>
              <a:buChar char="-"/>
            </a:pPr>
            <a:r>
              <a:rPr lang="en" dirty="0"/>
              <a:t> </a:t>
            </a:r>
            <a:endParaRPr dirty="0"/>
          </a:p>
          <a:p>
            <a:pPr>
              <a:buChar char="-"/>
            </a:pPr>
            <a:endParaRPr lang="en" dirty="0"/>
          </a:p>
          <a:p>
            <a:pPr>
              <a:buChar char="-"/>
            </a:pPr>
            <a:r>
              <a:rPr lang="en" dirty="0"/>
              <a:t>Again, have to</a:t>
            </a:r>
            <a:br>
              <a:rPr lang="en" dirty="0"/>
            </a:br>
            <a:r>
              <a:rPr lang="en" dirty="0"/>
              <a:t>estimate f’’(x):</a:t>
            </a:r>
            <a:endParaRPr dirty="0"/>
          </a:p>
        </p:txBody>
      </p:sp>
      <p:sp>
        <p:nvSpPr>
          <p:cNvPr id="441" name="Google Shape;441;p5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2" name="Google Shape;442;p59"/>
          <p:cNvPicPr preferRelativeResize="0"/>
          <p:nvPr/>
        </p:nvPicPr>
        <p:blipFill>
          <a:blip r:embed="rId3">
            <a:alphaModFix/>
          </a:blip>
          <a:stretch>
            <a:fillRect/>
          </a:stretch>
        </p:blipFill>
        <p:spPr>
          <a:xfrm>
            <a:off x="3561651" y="2235131"/>
            <a:ext cx="2676425" cy="3649671"/>
          </a:xfrm>
          <a:prstGeom prst="rect">
            <a:avLst/>
          </a:prstGeom>
          <a:noFill/>
          <a:ln>
            <a:noFill/>
          </a:ln>
        </p:spPr>
      </p:pic>
      <p:pic>
        <p:nvPicPr>
          <p:cNvPr id="443" name="Google Shape;443;p59"/>
          <p:cNvPicPr preferRelativeResize="0"/>
          <p:nvPr/>
        </p:nvPicPr>
        <p:blipFill>
          <a:blip r:embed="rId4">
            <a:alphaModFix/>
          </a:blip>
          <a:stretch>
            <a:fillRect/>
          </a:stretch>
        </p:blipFill>
        <p:spPr>
          <a:xfrm>
            <a:off x="6238076" y="2235126"/>
            <a:ext cx="2676425" cy="3649675"/>
          </a:xfrm>
          <a:prstGeom prst="rect">
            <a:avLst/>
          </a:prstGeom>
          <a:noFill/>
          <a:ln>
            <a:noFill/>
          </a:ln>
        </p:spPr>
      </p:pic>
      <p:pic>
        <p:nvPicPr>
          <p:cNvPr id="444" name="Google Shape;444;p59"/>
          <p:cNvPicPr preferRelativeResize="0"/>
          <p:nvPr/>
        </p:nvPicPr>
        <p:blipFill>
          <a:blip r:embed="rId5">
            <a:alphaModFix/>
          </a:blip>
          <a:stretch>
            <a:fillRect/>
          </a:stretch>
        </p:blipFill>
        <p:spPr>
          <a:xfrm>
            <a:off x="1112650" y="2379626"/>
            <a:ext cx="3228975" cy="457200"/>
          </a:xfrm>
          <a:prstGeom prst="rect">
            <a:avLst/>
          </a:prstGeom>
          <a:noFill/>
          <a:ln>
            <a:noFill/>
          </a:ln>
        </p:spPr>
      </p:pic>
      <p:pic>
        <p:nvPicPr>
          <p:cNvPr id="445" name="Google Shape;445;p59"/>
          <p:cNvPicPr preferRelativeResize="0"/>
          <p:nvPr/>
        </p:nvPicPr>
        <p:blipFill>
          <a:blip r:embed="rId6">
            <a:alphaModFix/>
          </a:blip>
          <a:stretch>
            <a:fillRect/>
          </a:stretch>
        </p:blipFill>
        <p:spPr>
          <a:xfrm>
            <a:off x="1112650" y="3186101"/>
            <a:ext cx="1390650" cy="485775"/>
          </a:xfrm>
          <a:prstGeom prst="rect">
            <a:avLst/>
          </a:prstGeom>
          <a:noFill/>
          <a:ln>
            <a:noFill/>
          </a:ln>
        </p:spPr>
      </p:pic>
      <p:pic>
        <p:nvPicPr>
          <p:cNvPr id="446" name="Google Shape;446;p59"/>
          <p:cNvPicPr preferRelativeResize="0"/>
          <p:nvPr/>
        </p:nvPicPr>
        <p:blipFill>
          <a:blip r:embed="rId7">
            <a:alphaModFix/>
          </a:blip>
          <a:stretch>
            <a:fillRect/>
          </a:stretch>
        </p:blipFill>
        <p:spPr>
          <a:xfrm>
            <a:off x="481376" y="4494151"/>
            <a:ext cx="1390650" cy="1390650"/>
          </a:xfrm>
          <a:prstGeom prst="rect">
            <a:avLst/>
          </a:prstGeom>
          <a:noFill/>
          <a:ln>
            <a:noFill/>
          </a:ln>
        </p:spPr>
      </p:pic>
      <p:pic>
        <p:nvPicPr>
          <p:cNvPr id="447" name="Google Shape;447;p59"/>
          <p:cNvPicPr preferRelativeResize="0"/>
          <p:nvPr/>
        </p:nvPicPr>
        <p:blipFill>
          <a:blip r:embed="rId8">
            <a:alphaModFix/>
          </a:blip>
          <a:stretch>
            <a:fillRect/>
          </a:stretch>
        </p:blipFill>
        <p:spPr>
          <a:xfrm>
            <a:off x="2171000" y="4494150"/>
            <a:ext cx="1390650" cy="1390650"/>
          </a:xfrm>
          <a:prstGeom prst="rect">
            <a:avLst/>
          </a:prstGeom>
          <a:noFill/>
          <a:ln>
            <a:noFill/>
          </a:ln>
        </p:spPr>
      </p:pic>
    </p:spTree>
    <p:extLst>
      <p:ext uri="{BB962C8B-B14F-4D97-AF65-F5344CB8AC3E}">
        <p14:creationId xmlns:p14="http://schemas.microsoft.com/office/powerpoint/2010/main" val="156606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0" name="Google Shape;160;p2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1" name="Google Shape;161;p25"/>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62" name="Google Shape;162;p25"/>
          <p:cNvPicPr preferRelativeResize="0"/>
          <p:nvPr/>
        </p:nvPicPr>
        <p:blipFill>
          <a:blip r:embed="rId4">
            <a:alphaModFix/>
          </a:blip>
          <a:stretch>
            <a:fillRect/>
          </a:stretch>
        </p:blipFill>
        <p:spPr>
          <a:xfrm>
            <a:off x="5146294" y="1926926"/>
            <a:ext cx="3768194" cy="3722975"/>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BA386926-0D58-459F-93CE-CC788DE5DE56}"/>
                  </a:ext>
                </a:extLst>
              </p14:cNvPr>
              <p14:cNvContentPartPr/>
              <p14:nvPr/>
            </p14:nvContentPartPr>
            <p14:xfrm>
              <a:off x="594000" y="3635640"/>
              <a:ext cx="4867200" cy="912600"/>
            </p14:xfrm>
          </p:contentPart>
        </mc:Choice>
        <mc:Fallback>
          <p:pic>
            <p:nvPicPr>
              <p:cNvPr id="2" name="Ink 1">
                <a:extLst>
                  <a:ext uri="{FF2B5EF4-FFF2-40B4-BE49-F238E27FC236}">
                    <a16:creationId xmlns:a16="http://schemas.microsoft.com/office/drawing/2014/main" id="{BA386926-0D58-459F-93CE-CC788DE5DE56}"/>
                  </a:ext>
                </a:extLst>
              </p:cNvPr>
              <p:cNvPicPr/>
              <p:nvPr/>
            </p:nvPicPr>
            <p:blipFill>
              <a:blip r:embed="rId6"/>
              <a:stretch>
                <a:fillRect/>
              </a:stretch>
            </p:blipFill>
            <p:spPr>
              <a:xfrm>
                <a:off x="584640" y="3626280"/>
                <a:ext cx="4885920" cy="931320"/>
              </a:xfrm>
              <a:prstGeom prst="rect">
                <a:avLst/>
              </a:prstGeom>
            </p:spPr>
          </p:pic>
        </mc:Fallback>
      </mc:AlternateContent>
    </p:spTree>
    <p:extLst>
      <p:ext uri="{BB962C8B-B14F-4D97-AF65-F5344CB8AC3E}">
        <p14:creationId xmlns:p14="http://schemas.microsoft.com/office/powerpoint/2010/main" val="1052169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53" name="Google Shape;453;p6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454" name="Google Shape;454;p6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5" name="Google Shape;455;p60"/>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771867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61" name="Google Shape;461;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endParaRPr/>
          </a:p>
          <a:p>
            <a:pPr marL="0" indent="0">
              <a:spcBef>
                <a:spcPts val="1600"/>
              </a:spcBef>
              <a:buNone/>
            </a:pPr>
            <a:endParaRPr/>
          </a:p>
          <a:p>
            <a:pPr>
              <a:spcBef>
                <a:spcPts val="1600"/>
              </a:spcBef>
              <a:buChar char="-"/>
            </a:pPr>
            <a:r>
              <a:rPr lang="en"/>
              <a:t>Measures the divergence of the gradient</a:t>
            </a:r>
            <a:endParaRPr/>
          </a:p>
          <a:p>
            <a:pPr lvl="1">
              <a:spcBef>
                <a:spcPts val="0"/>
              </a:spcBef>
              <a:buChar char="-"/>
            </a:pPr>
            <a:r>
              <a:rPr lang="en"/>
              <a:t>Flux of gradient vector field through small area</a:t>
            </a:r>
            <a:endParaRPr/>
          </a:p>
          <a:p>
            <a:pPr marL="0" indent="0">
              <a:spcBef>
                <a:spcPts val="1600"/>
              </a:spcBef>
              <a:spcAft>
                <a:spcPts val="1600"/>
              </a:spcAft>
              <a:buNone/>
            </a:pPr>
            <a:endParaRPr/>
          </a:p>
        </p:txBody>
      </p:sp>
      <p:sp>
        <p:nvSpPr>
          <p:cNvPr id="462" name="Google Shape;462;p6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3" name="Google Shape;463;p61"/>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68968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951081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76617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30673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969173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5"/>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665675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6"/>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61141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7"/>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240415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99" name="Google Shape;499;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0" name="Google Shape;500;p6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68"/>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02" name="Google Shape;502;p68"/>
          <p:cNvPicPr preferRelativeResize="0"/>
          <p:nvPr/>
        </p:nvPicPr>
        <p:blipFill>
          <a:blip r:embed="rId4">
            <a:alphaModFix/>
          </a:blip>
          <a:stretch>
            <a:fillRect/>
          </a:stretch>
        </p:blipFill>
        <p:spPr>
          <a:xfrm>
            <a:off x="3761900" y="1622125"/>
            <a:ext cx="5158298" cy="1289876"/>
          </a:xfrm>
          <a:prstGeom prst="rect">
            <a:avLst/>
          </a:prstGeom>
          <a:noFill/>
          <a:ln>
            <a:noFill/>
          </a:ln>
        </p:spPr>
      </p:pic>
    </p:spTree>
    <p:extLst>
      <p:ext uri="{BB962C8B-B14F-4D97-AF65-F5344CB8AC3E}">
        <p14:creationId xmlns:p14="http://schemas.microsoft.com/office/powerpoint/2010/main" val="306341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8" name="Google Shape;168;p2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9" name="Google Shape;169;p26"/>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70" name="Google Shape;170;p26"/>
          <p:cNvPicPr preferRelativeResize="0"/>
          <p:nvPr/>
        </p:nvPicPr>
        <p:blipFill>
          <a:blip r:embed="rId4">
            <a:alphaModFix/>
          </a:blip>
          <a:stretch>
            <a:fillRect/>
          </a:stretch>
        </p:blipFill>
        <p:spPr>
          <a:xfrm>
            <a:off x="5146294" y="1926926"/>
            <a:ext cx="3768194" cy="3722975"/>
          </a:xfrm>
          <a:prstGeom prst="rect">
            <a:avLst/>
          </a:prstGeom>
          <a:noFill/>
          <a:ln>
            <a:noFill/>
          </a:ln>
        </p:spPr>
      </p:pic>
      <p:sp>
        <p:nvSpPr>
          <p:cNvPr id="171" name="Google Shape;171;p26"/>
          <p:cNvSpPr/>
          <p:nvPr/>
        </p:nvSpPr>
        <p:spPr>
          <a:xfrm>
            <a:off x="106050" y="1824975"/>
            <a:ext cx="4029900" cy="372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6"/>
          <p:cNvSpPr txBox="1"/>
          <p:nvPr/>
        </p:nvSpPr>
        <p:spPr>
          <a:xfrm>
            <a:off x="1481630" y="1406777"/>
            <a:ext cx="1850850" cy="430698"/>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r>
              <a:rPr lang="en"/>
              <a:t>Do this in HW!</a:t>
            </a:r>
            <a:endParaRPr/>
          </a:p>
        </p:txBody>
      </p:sp>
    </p:spTree>
    <p:extLst>
      <p:ext uri="{BB962C8B-B14F-4D97-AF65-F5344CB8AC3E}">
        <p14:creationId xmlns:p14="http://schemas.microsoft.com/office/powerpoint/2010/main" val="3223810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08" name="Google Shape;508;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9" name="Google Shape;509;p6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0" name="Google Shape;510;p69"/>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11" name="Google Shape;511;p69"/>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12" name="Google Shape;512;p69"/>
          <p:cNvPicPr preferRelativeResize="0"/>
          <p:nvPr/>
        </p:nvPicPr>
        <p:blipFill>
          <a:blip r:embed="rId5">
            <a:alphaModFix/>
          </a:blip>
          <a:stretch>
            <a:fillRect/>
          </a:stretch>
        </p:blipFill>
        <p:spPr>
          <a:xfrm>
            <a:off x="4793688" y="2784056"/>
            <a:ext cx="3094725" cy="1289876"/>
          </a:xfrm>
          <a:prstGeom prst="rect">
            <a:avLst/>
          </a:prstGeom>
          <a:noFill/>
          <a:ln>
            <a:noFill/>
          </a:ln>
        </p:spPr>
      </p:pic>
      <p:sp>
        <p:nvSpPr>
          <p:cNvPr id="513" name="Google Shape;513;p69"/>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999007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19" name="Google Shape;519;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20" name="Google Shape;520;p7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1" name="Google Shape;521;p70"/>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22" name="Google Shape;522;p70"/>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23" name="Google Shape;523;p70"/>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24" name="Google Shape;524;p70"/>
          <p:cNvPicPr preferRelativeResize="0"/>
          <p:nvPr/>
        </p:nvPicPr>
        <p:blipFill>
          <a:blip r:embed="rId6">
            <a:alphaModFix/>
          </a:blip>
          <a:stretch>
            <a:fillRect/>
          </a:stretch>
        </p:blipFill>
        <p:spPr>
          <a:xfrm>
            <a:off x="4793672" y="3885701"/>
            <a:ext cx="3094731" cy="1289876"/>
          </a:xfrm>
          <a:prstGeom prst="rect">
            <a:avLst/>
          </a:prstGeom>
          <a:noFill/>
          <a:ln>
            <a:noFill/>
          </a:ln>
        </p:spPr>
      </p:pic>
      <p:sp>
        <p:nvSpPr>
          <p:cNvPr id="525" name="Google Shape;525;p70"/>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26" name="Google Shape;526;p70"/>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2830249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32" name="Google Shape;532;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33" name="Google Shape;533;p7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4" name="Google Shape;534;p71"/>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35" name="Google Shape;535;p71"/>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36" name="Google Shape;536;p71"/>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37" name="Google Shape;537;p71"/>
          <p:cNvPicPr preferRelativeResize="0"/>
          <p:nvPr/>
        </p:nvPicPr>
        <p:blipFill>
          <a:blip r:embed="rId6">
            <a:alphaModFix/>
          </a:blip>
          <a:stretch>
            <a:fillRect/>
          </a:stretch>
        </p:blipFill>
        <p:spPr>
          <a:xfrm>
            <a:off x="4793672" y="3885701"/>
            <a:ext cx="3094731" cy="1289876"/>
          </a:xfrm>
          <a:prstGeom prst="rect">
            <a:avLst/>
          </a:prstGeom>
          <a:noFill/>
          <a:ln>
            <a:noFill/>
          </a:ln>
        </p:spPr>
      </p:pic>
      <p:pic>
        <p:nvPicPr>
          <p:cNvPr id="538" name="Google Shape;538;p71"/>
          <p:cNvPicPr preferRelativeResize="0"/>
          <p:nvPr/>
        </p:nvPicPr>
        <p:blipFill>
          <a:blip r:embed="rId7">
            <a:alphaModFix/>
          </a:blip>
          <a:stretch>
            <a:fillRect/>
          </a:stretch>
        </p:blipFill>
        <p:spPr>
          <a:xfrm>
            <a:off x="229508" y="3435476"/>
            <a:ext cx="3907444" cy="2442451"/>
          </a:xfrm>
          <a:prstGeom prst="rect">
            <a:avLst/>
          </a:prstGeom>
          <a:noFill/>
          <a:ln>
            <a:noFill/>
          </a:ln>
        </p:spPr>
      </p:pic>
      <p:sp>
        <p:nvSpPr>
          <p:cNvPr id="539" name="Google Shape;539;p71"/>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40" name="Google Shape;540;p71"/>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
        <p:nvSpPr>
          <p:cNvPr id="541" name="Google Shape;541;p71"/>
          <p:cNvSpPr/>
          <p:nvPr/>
        </p:nvSpPr>
        <p:spPr>
          <a:xfrm>
            <a:off x="967725" y="3510971"/>
            <a:ext cx="4732550" cy="1970850"/>
          </a:xfrm>
          <a:custGeom>
            <a:avLst/>
            <a:gdLst/>
            <a:ahLst/>
            <a:cxnLst/>
            <a:rect l="l" t="t" r="r" b="b"/>
            <a:pathLst>
              <a:path w="189302" h="78834" extrusionOk="0">
                <a:moveTo>
                  <a:pt x="189302" y="59822"/>
                </a:moveTo>
                <a:cubicBezTo>
                  <a:pt x="182468" y="67794"/>
                  <a:pt x="174301" y="77374"/>
                  <a:pt x="163849" y="78381"/>
                </a:cubicBezTo>
                <a:cubicBezTo>
                  <a:pt x="145070" y="80191"/>
                  <a:pt x="124992" y="73906"/>
                  <a:pt x="109233" y="63533"/>
                </a:cubicBezTo>
                <a:cubicBezTo>
                  <a:pt x="94372" y="53751"/>
                  <a:pt x="89040" y="33102"/>
                  <a:pt x="74236" y="23234"/>
                </a:cubicBezTo>
                <a:cubicBezTo>
                  <a:pt x="69667" y="20189"/>
                  <a:pt x="65018" y="17266"/>
                  <a:pt x="60449" y="14220"/>
                </a:cubicBezTo>
                <a:cubicBezTo>
                  <a:pt x="48357" y="6159"/>
                  <a:pt x="33424" y="-1956"/>
                  <a:pt x="19089" y="433"/>
                </a:cubicBezTo>
                <a:cubicBezTo>
                  <a:pt x="9963" y="1954"/>
                  <a:pt x="0" y="11331"/>
                  <a:pt x="0" y="20583"/>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1134409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47" name="Google Shape;54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a:buChar char="-"/>
            </a:pPr>
            <a:r>
              <a:rPr lang="en"/>
              <a:t>Negative Laplacian, -4 in middle</a:t>
            </a:r>
            <a:endParaRPr/>
          </a:p>
          <a:p>
            <a:pPr>
              <a:buChar char="-"/>
            </a:pPr>
            <a:r>
              <a:rPr lang="en"/>
              <a:t>Positive Laplacian  ---&gt;</a:t>
            </a:r>
            <a:endParaRPr/>
          </a:p>
          <a:p>
            <a:pPr marL="0" indent="0">
              <a:spcBef>
                <a:spcPts val="1600"/>
              </a:spcBef>
              <a:spcAft>
                <a:spcPts val="1600"/>
              </a:spcAft>
              <a:buNone/>
            </a:pPr>
            <a:endParaRPr/>
          </a:p>
        </p:txBody>
      </p:sp>
      <p:sp>
        <p:nvSpPr>
          <p:cNvPr id="548" name="Google Shape;548;p7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2"/>
          <p:cNvPicPr preferRelativeResize="0"/>
          <p:nvPr/>
        </p:nvPicPr>
        <p:blipFill>
          <a:blip r:embed="rId3">
            <a:alphaModFix/>
          </a:blip>
          <a:stretch>
            <a:fillRect/>
          </a:stretch>
        </p:blipFill>
        <p:spPr>
          <a:xfrm>
            <a:off x="2463550" y="1729306"/>
            <a:ext cx="1390650" cy="485775"/>
          </a:xfrm>
          <a:prstGeom prst="rect">
            <a:avLst/>
          </a:prstGeom>
          <a:noFill/>
          <a:ln>
            <a:noFill/>
          </a:ln>
        </p:spPr>
      </p:pic>
      <p:pic>
        <p:nvPicPr>
          <p:cNvPr id="550" name="Google Shape;550;p72"/>
          <p:cNvPicPr preferRelativeResize="0"/>
          <p:nvPr/>
        </p:nvPicPr>
        <p:blipFill>
          <a:blip r:embed="rId4">
            <a:alphaModFix/>
          </a:blip>
          <a:stretch>
            <a:fillRect/>
          </a:stretch>
        </p:blipFill>
        <p:spPr>
          <a:xfrm>
            <a:off x="229508" y="3435476"/>
            <a:ext cx="3907444" cy="2442451"/>
          </a:xfrm>
          <a:prstGeom prst="rect">
            <a:avLst/>
          </a:prstGeom>
          <a:noFill/>
          <a:ln>
            <a:noFill/>
          </a:ln>
        </p:spPr>
      </p:pic>
      <p:pic>
        <p:nvPicPr>
          <p:cNvPr id="551" name="Google Shape;551;p72"/>
          <p:cNvPicPr preferRelativeResize="0"/>
          <p:nvPr/>
        </p:nvPicPr>
        <p:blipFill>
          <a:blip r:embed="rId5">
            <a:alphaModFix/>
          </a:blip>
          <a:stretch>
            <a:fillRect/>
          </a:stretch>
        </p:blipFill>
        <p:spPr>
          <a:xfrm>
            <a:off x="6157051" y="3120476"/>
            <a:ext cx="2757449" cy="2757449"/>
          </a:xfrm>
          <a:prstGeom prst="rect">
            <a:avLst/>
          </a:prstGeom>
          <a:noFill/>
          <a:ln>
            <a:noFill/>
          </a:ln>
        </p:spPr>
      </p:pic>
    </p:spTree>
    <p:extLst>
      <p:ext uri="{BB962C8B-B14F-4D97-AF65-F5344CB8AC3E}">
        <p14:creationId xmlns:p14="http://schemas.microsoft.com/office/powerpoint/2010/main" val="1556895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 also sensitive to noise</a:t>
            </a:r>
            <a:endParaRPr/>
          </a:p>
        </p:txBody>
      </p:sp>
      <p:sp>
        <p:nvSpPr>
          <p:cNvPr id="557" name="Google Shape;557;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lnSpc>
                <a:spcPct val="115000"/>
              </a:lnSpc>
              <a:buChar char="-"/>
            </a:pPr>
            <a:r>
              <a:rPr lang="en" dirty="0"/>
              <a:t>Again, use gaussian smoothing</a:t>
            </a:r>
            <a:endParaRPr dirty="0"/>
          </a:p>
          <a:p>
            <a:pPr>
              <a:lnSpc>
                <a:spcPct val="115000"/>
              </a:lnSpc>
              <a:buChar char="-"/>
            </a:pPr>
            <a:r>
              <a:rPr lang="en" dirty="0"/>
              <a:t>Can just use one kernel since convs commute</a:t>
            </a:r>
            <a:endParaRPr dirty="0"/>
          </a:p>
          <a:p>
            <a:pPr>
              <a:lnSpc>
                <a:spcPct val="115000"/>
              </a:lnSpc>
              <a:buChar char="-"/>
            </a:pPr>
            <a:r>
              <a:rPr lang="en" dirty="0">
                <a:solidFill>
                  <a:srgbClr val="FF0000"/>
                </a:solidFill>
              </a:rPr>
              <a:t>Laplacian of Gaussian</a:t>
            </a:r>
            <a:r>
              <a:rPr lang="en" dirty="0"/>
              <a:t>, </a:t>
            </a:r>
            <a:r>
              <a:rPr lang="en" b="1" dirty="0"/>
              <a:t>LoG</a:t>
            </a:r>
            <a:endParaRPr b="1" dirty="0"/>
          </a:p>
          <a:p>
            <a:pPr>
              <a:lnSpc>
                <a:spcPct val="115000"/>
              </a:lnSpc>
              <a:buChar char="-"/>
            </a:pPr>
            <a:r>
              <a:rPr lang="en" dirty="0"/>
              <a:t>Can get good approx. with</a:t>
            </a:r>
            <a:br>
              <a:rPr lang="en" dirty="0"/>
            </a:br>
            <a:r>
              <a:rPr lang="en" dirty="0"/>
              <a:t>5x5 - 9x9 kernels</a:t>
            </a:r>
            <a:endParaRPr dirty="0"/>
          </a:p>
          <a:p>
            <a:pPr marL="0" indent="0">
              <a:spcBef>
                <a:spcPts val="1600"/>
              </a:spcBef>
              <a:spcAft>
                <a:spcPts val="1600"/>
              </a:spcAft>
              <a:buNone/>
            </a:pPr>
            <a:endParaRPr dirty="0"/>
          </a:p>
        </p:txBody>
      </p:sp>
      <p:sp>
        <p:nvSpPr>
          <p:cNvPr id="558" name="Google Shape;558;p7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9" name="Google Shape;559;p73" descr="log_color"/>
          <p:cNvPicPr preferRelativeResize="0"/>
          <p:nvPr/>
        </p:nvPicPr>
        <p:blipFill rotWithShape="1">
          <a:blip r:embed="rId3">
            <a:alphaModFix/>
          </a:blip>
          <a:srcRect/>
          <a:stretch/>
        </p:blipFill>
        <p:spPr>
          <a:xfrm>
            <a:off x="5164338" y="3065301"/>
            <a:ext cx="3750174" cy="281262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ECE4CD50-DC52-473A-9F6F-EE65B8B65597}"/>
                  </a:ext>
                </a:extLst>
              </p14:cNvPr>
              <p14:cNvContentPartPr/>
              <p14:nvPr/>
            </p14:nvContentPartPr>
            <p14:xfrm>
              <a:off x="679320" y="2476440"/>
              <a:ext cx="3602880" cy="1421640"/>
            </p14:xfrm>
          </p:contentPart>
        </mc:Choice>
        <mc:Fallback>
          <p:pic>
            <p:nvPicPr>
              <p:cNvPr id="2" name="Ink 1">
                <a:extLst>
                  <a:ext uri="{FF2B5EF4-FFF2-40B4-BE49-F238E27FC236}">
                    <a16:creationId xmlns:a16="http://schemas.microsoft.com/office/drawing/2014/main" id="{ECE4CD50-DC52-473A-9F6F-EE65B8B65597}"/>
                  </a:ext>
                </a:extLst>
              </p:cNvPr>
              <p:cNvPicPr/>
              <p:nvPr/>
            </p:nvPicPr>
            <p:blipFill>
              <a:blip r:embed="rId5"/>
              <a:stretch>
                <a:fillRect/>
              </a:stretch>
            </p:blipFill>
            <p:spPr>
              <a:xfrm>
                <a:off x="669960" y="2467080"/>
                <a:ext cx="3621600" cy="1440360"/>
              </a:xfrm>
              <a:prstGeom prst="rect">
                <a:avLst/>
              </a:prstGeom>
            </p:spPr>
          </p:pic>
        </mc:Fallback>
      </mc:AlternateContent>
    </p:spTree>
    <p:extLst>
      <p:ext uri="{BB962C8B-B14F-4D97-AF65-F5344CB8AC3E}">
        <p14:creationId xmlns:p14="http://schemas.microsoft.com/office/powerpoint/2010/main" val="3397965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Another edge detector:</a:t>
            </a:r>
            <a:endParaRPr/>
          </a:p>
        </p:txBody>
      </p:sp>
      <p:sp>
        <p:nvSpPr>
          <p:cNvPr id="565" name="Google Shape;565;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lvl="1">
              <a:spcBef>
                <a:spcPts val="0"/>
              </a:spcBef>
              <a:buChar char="-"/>
            </a:pPr>
            <a:r>
              <a:rPr lang="en"/>
              <a:t>Has high frequency and low frequency components</a:t>
            </a:r>
            <a:endParaRPr/>
          </a:p>
          <a:p>
            <a:pPr lvl="1">
              <a:spcBef>
                <a:spcPts val="0"/>
              </a:spcBef>
              <a:buChar char="-"/>
            </a:pPr>
            <a:r>
              <a:rPr lang="en"/>
              <a:t>Think in terms of fourier transform</a:t>
            </a:r>
            <a:endParaRPr/>
          </a:p>
          <a:p>
            <a:pPr>
              <a:buChar char="-"/>
            </a:pPr>
            <a:r>
              <a:rPr lang="en"/>
              <a:t>Edges are high frequency changes</a:t>
            </a:r>
            <a:endParaRPr/>
          </a:p>
          <a:p>
            <a:pPr>
              <a:buChar char="-"/>
            </a:pPr>
            <a:r>
              <a:rPr lang="en"/>
              <a:t>Maybe we want to find edges of a specific size (i.e. specific frequency)</a:t>
            </a:r>
            <a:endParaRPr/>
          </a:p>
        </p:txBody>
      </p:sp>
      <p:sp>
        <p:nvSpPr>
          <p:cNvPr id="566" name="Google Shape;566;p7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987088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2" name="Google Shape;572;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Gaussian is a low pass filter</a:t>
            </a:r>
            <a:endParaRPr dirty="0"/>
          </a:p>
          <a:p>
            <a:pPr>
              <a:buChar char="-"/>
            </a:pPr>
            <a:r>
              <a:rPr lang="en" dirty="0"/>
              <a:t>Strongly reduce components with frequency f &lt; σ</a:t>
            </a:r>
            <a:endParaRPr dirty="0"/>
          </a:p>
          <a:p>
            <a:pPr>
              <a:spcBef>
                <a:spcPts val="600"/>
              </a:spcBef>
              <a:buChar char="-"/>
            </a:pPr>
            <a:r>
              <a:rPr lang="en" dirty="0">
                <a:solidFill>
                  <a:srgbClr val="0000FF"/>
                </a:solidFill>
              </a:rPr>
              <a:t>(g*I) low frequency components</a:t>
            </a:r>
            <a:endParaRPr dirty="0">
              <a:solidFill>
                <a:srgbClr val="0000FF"/>
              </a:solidFill>
            </a:endParaRPr>
          </a:p>
          <a:p>
            <a:pPr>
              <a:spcBef>
                <a:spcPts val="600"/>
              </a:spcBef>
              <a:buChar char="-"/>
            </a:pPr>
            <a:r>
              <a:rPr lang="en" dirty="0">
                <a:solidFill>
                  <a:srgbClr val="FF0000"/>
                </a:solidFill>
              </a:rPr>
              <a:t>I - (g*I) high frequency components</a:t>
            </a:r>
            <a:endParaRPr dirty="0">
              <a:solidFill>
                <a:srgbClr val="FF0000"/>
              </a:solidFill>
            </a:endParaRPr>
          </a:p>
          <a:p>
            <a:pPr>
              <a:spcBef>
                <a:spcPts val="600"/>
              </a:spcBef>
              <a:buChar char="-"/>
            </a:pPr>
            <a:r>
              <a:rPr lang="en" dirty="0"/>
              <a:t>g(</a:t>
            </a:r>
            <a:r>
              <a:rPr lang="en" dirty="0">
                <a:solidFill>
                  <a:schemeClr val="dk1"/>
                </a:solidFill>
              </a:rPr>
              <a:t>σ1)*I - g(σ2)*I</a:t>
            </a:r>
            <a:endParaRPr dirty="0">
              <a:solidFill>
                <a:schemeClr val="dk1"/>
              </a:solidFill>
            </a:endParaRPr>
          </a:p>
          <a:p>
            <a:pPr lvl="1">
              <a:spcBef>
                <a:spcPts val="600"/>
              </a:spcBef>
              <a:buClr>
                <a:schemeClr val="dk1"/>
              </a:buClr>
              <a:buChar char="-"/>
            </a:pPr>
            <a:r>
              <a:rPr lang="en" dirty="0">
                <a:solidFill>
                  <a:schemeClr val="dk1"/>
                </a:solidFill>
              </a:rPr>
              <a:t>Components in between these frequencies</a:t>
            </a:r>
            <a:endParaRPr dirty="0">
              <a:solidFill>
                <a:schemeClr val="dk1"/>
              </a:solidFill>
            </a:endParaRPr>
          </a:p>
          <a:p>
            <a:pPr>
              <a:spcBef>
                <a:spcPts val="600"/>
              </a:spcBef>
              <a:buClr>
                <a:schemeClr val="dk1"/>
              </a:buClr>
              <a:buChar char="-"/>
            </a:pPr>
            <a:r>
              <a:rPr lang="en" dirty="0">
                <a:solidFill>
                  <a:schemeClr val="tx1"/>
                </a:solidFill>
              </a:rPr>
              <a:t>g(σ1)*I - g(σ2)*I = </a:t>
            </a:r>
            <a:r>
              <a:rPr lang="en" b="1" dirty="0">
                <a:solidFill>
                  <a:srgbClr val="C00000"/>
                </a:solidFill>
              </a:rPr>
              <a:t>[g(σ1) - g(σ2)]*I</a:t>
            </a:r>
            <a:endParaRPr b="1" dirty="0">
              <a:solidFill>
                <a:srgbClr val="C00000"/>
              </a:solidFill>
            </a:endParaRPr>
          </a:p>
        </p:txBody>
      </p:sp>
      <p:sp>
        <p:nvSpPr>
          <p:cNvPr id="573" name="Google Shape;573;p7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2587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9" name="Google Shape;57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p:txBody>
      </p:sp>
      <p:sp>
        <p:nvSpPr>
          <p:cNvPr id="580" name="Google Shape;580;p7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76"/>
          <p:cNvPicPr preferRelativeResize="0"/>
          <p:nvPr/>
        </p:nvPicPr>
        <p:blipFill>
          <a:blip r:embed="rId3">
            <a:alphaModFix/>
          </a:blip>
          <a:stretch>
            <a:fillRect/>
          </a:stretch>
        </p:blipFill>
        <p:spPr>
          <a:xfrm>
            <a:off x="223798" y="2586401"/>
            <a:ext cx="2346862" cy="2506225"/>
          </a:xfrm>
          <a:prstGeom prst="rect">
            <a:avLst/>
          </a:prstGeom>
          <a:noFill/>
          <a:ln>
            <a:noFill/>
          </a:ln>
        </p:spPr>
      </p:pic>
      <p:pic>
        <p:nvPicPr>
          <p:cNvPr id="582" name="Google Shape;582;p76"/>
          <p:cNvPicPr preferRelativeResize="0"/>
          <p:nvPr/>
        </p:nvPicPr>
        <p:blipFill>
          <a:blip r:embed="rId4">
            <a:alphaModFix/>
          </a:blip>
          <a:stretch>
            <a:fillRect/>
          </a:stretch>
        </p:blipFill>
        <p:spPr>
          <a:xfrm>
            <a:off x="3067432" y="2586413"/>
            <a:ext cx="2346862" cy="2506225"/>
          </a:xfrm>
          <a:prstGeom prst="rect">
            <a:avLst/>
          </a:prstGeom>
          <a:noFill/>
          <a:ln>
            <a:noFill/>
          </a:ln>
        </p:spPr>
      </p:pic>
      <p:pic>
        <p:nvPicPr>
          <p:cNvPr id="583" name="Google Shape;583;p76"/>
          <p:cNvPicPr preferRelativeResize="0"/>
          <p:nvPr/>
        </p:nvPicPr>
        <p:blipFill>
          <a:blip r:embed="rId5">
            <a:alphaModFix/>
          </a:blip>
          <a:stretch>
            <a:fillRect/>
          </a:stretch>
        </p:blipFill>
        <p:spPr>
          <a:xfrm>
            <a:off x="5911086" y="2496913"/>
            <a:ext cx="2346862" cy="2506225"/>
          </a:xfrm>
          <a:prstGeom prst="rect">
            <a:avLst/>
          </a:prstGeom>
          <a:noFill/>
          <a:ln>
            <a:noFill/>
          </a:ln>
        </p:spPr>
      </p:pic>
      <p:sp>
        <p:nvSpPr>
          <p:cNvPr id="584" name="Google Shape;584;p76"/>
          <p:cNvSpPr txBox="1"/>
          <p:nvPr/>
        </p:nvSpPr>
        <p:spPr>
          <a:xfrm>
            <a:off x="2425925" y="3521800"/>
            <a:ext cx="7338900" cy="856200"/>
          </a:xfrm>
          <a:prstGeom prst="rect">
            <a:avLst/>
          </a:prstGeom>
          <a:noFill/>
          <a:ln>
            <a:noFill/>
          </a:ln>
        </p:spPr>
        <p:txBody>
          <a:bodyPr spcFirstLastPara="1" wrap="square" lIns="91425" tIns="91425" rIns="91425" bIns="91425" anchor="t" anchorCtr="0">
            <a:noAutofit/>
          </a:bodyPr>
          <a:lstStyle/>
          <a:p>
            <a:pPr marL="457200" indent="-457200">
              <a:buSzPts val="3600"/>
              <a:buChar char="-"/>
            </a:pPr>
            <a:r>
              <a:rPr lang="en" sz="3600"/>
              <a:t>                  =</a:t>
            </a:r>
            <a:endParaRPr sz="3600"/>
          </a:p>
        </p:txBody>
      </p:sp>
      <p:sp>
        <p:nvSpPr>
          <p:cNvPr id="585" name="Google Shape;585;p76"/>
          <p:cNvSpPr txBox="1"/>
          <p:nvPr/>
        </p:nvSpPr>
        <p:spPr>
          <a:xfrm>
            <a:off x="868250"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2</a:t>
            </a:r>
            <a:endParaRPr sz="2400">
              <a:solidFill>
                <a:schemeClr val="dk1"/>
              </a:solidFill>
              <a:latin typeface="Consolas"/>
              <a:ea typeface="Consolas"/>
              <a:cs typeface="Consolas"/>
              <a:sym typeface="Consolas"/>
            </a:endParaRPr>
          </a:p>
        </p:txBody>
      </p:sp>
      <p:sp>
        <p:nvSpPr>
          <p:cNvPr id="586" name="Google Shape;586;p76"/>
          <p:cNvSpPr txBox="1"/>
          <p:nvPr/>
        </p:nvSpPr>
        <p:spPr>
          <a:xfrm>
            <a:off x="3738225"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1</a:t>
            </a:r>
            <a:endParaRPr/>
          </a:p>
        </p:txBody>
      </p:sp>
    </p:spTree>
    <p:extLst>
      <p:ext uri="{BB962C8B-B14F-4D97-AF65-F5344CB8AC3E}">
        <p14:creationId xmlns:p14="http://schemas.microsoft.com/office/powerpoint/2010/main" val="2099730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92" name="Google Shape;592;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a:p>
            <a:pPr>
              <a:buClr>
                <a:schemeClr val="dk1"/>
              </a:buClr>
              <a:buChar char="-"/>
            </a:pPr>
            <a:r>
              <a:rPr lang="en">
                <a:solidFill>
                  <a:schemeClr val="dk1"/>
                </a:solidFill>
              </a:rPr>
              <a:t>This looks a lot like our LoG!</a:t>
            </a:r>
            <a:endParaRPr>
              <a:solidFill>
                <a:schemeClr val="dk1"/>
              </a:solidFill>
            </a:endParaRPr>
          </a:p>
          <a:p>
            <a:pPr>
              <a:buClr>
                <a:schemeClr val="dk1"/>
              </a:buClr>
              <a:buChar char="-"/>
            </a:pPr>
            <a:r>
              <a:rPr lang="en">
                <a:solidFill>
                  <a:schemeClr val="dk1"/>
                </a:solidFill>
              </a:rPr>
              <a:t>(not actually the same but similar)</a:t>
            </a:r>
            <a:endParaRPr>
              <a:solidFill>
                <a:schemeClr val="dk1"/>
              </a:solidFill>
            </a:endParaRPr>
          </a:p>
        </p:txBody>
      </p:sp>
      <p:sp>
        <p:nvSpPr>
          <p:cNvPr id="593" name="Google Shape;593;p7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4" name="Google Shape;594;p77"/>
          <p:cNvPicPr preferRelativeResize="0"/>
          <p:nvPr/>
        </p:nvPicPr>
        <p:blipFill>
          <a:blip r:embed="rId3">
            <a:alphaModFix/>
          </a:blip>
          <a:stretch>
            <a:fillRect/>
          </a:stretch>
        </p:blipFill>
        <p:spPr>
          <a:xfrm>
            <a:off x="223789" y="1543964"/>
            <a:ext cx="4548250" cy="4857100"/>
          </a:xfrm>
          <a:prstGeom prst="rect">
            <a:avLst/>
          </a:prstGeom>
          <a:noFill/>
          <a:ln>
            <a:noFill/>
          </a:ln>
        </p:spPr>
      </p:pic>
      <p:pic>
        <p:nvPicPr>
          <p:cNvPr id="595" name="Google Shape;595;p77" descr="log_color"/>
          <p:cNvPicPr preferRelativeResize="0"/>
          <p:nvPr/>
        </p:nvPicPr>
        <p:blipFill rotWithShape="1">
          <a:blip r:embed="rId4">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179139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(1 - 0)</a:t>
            </a:r>
            <a:endParaRPr/>
          </a:p>
        </p:txBody>
      </p:sp>
      <p:sp>
        <p:nvSpPr>
          <p:cNvPr id="601" name="Google Shape;601;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02" name="Google Shape;602;p7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3" name="Google Shape;603;p78"/>
          <p:cNvPicPr preferRelativeResize="0"/>
          <p:nvPr/>
        </p:nvPicPr>
        <p:blipFill>
          <a:blip r:embed="rId3">
            <a:alphaModFix/>
          </a:blip>
          <a:stretch>
            <a:fillRect/>
          </a:stretch>
        </p:blipFill>
        <p:spPr>
          <a:xfrm>
            <a:off x="1734792" y="1622125"/>
            <a:ext cx="5674408" cy="4255800"/>
          </a:xfrm>
          <a:prstGeom prst="rect">
            <a:avLst/>
          </a:prstGeom>
          <a:noFill/>
          <a:ln>
            <a:noFill/>
          </a:ln>
        </p:spPr>
      </p:pic>
    </p:spTree>
    <p:extLst>
      <p:ext uri="{BB962C8B-B14F-4D97-AF65-F5344CB8AC3E}">
        <p14:creationId xmlns:p14="http://schemas.microsoft.com/office/powerpoint/2010/main" val="58013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78" name="Google Shape;178;p2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79" name="Google Shape;179;p27"/>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80" name="Google Shape;180;p27"/>
          <p:cNvPicPr preferRelativeResize="0"/>
          <p:nvPr/>
        </p:nvPicPr>
        <p:blipFill>
          <a:blip r:embed="rId4">
            <a:alphaModFix/>
          </a:blip>
          <a:stretch>
            <a:fillRect/>
          </a:stretch>
        </p:blipFill>
        <p:spPr>
          <a:xfrm>
            <a:off x="5015441" y="1988435"/>
            <a:ext cx="3768194" cy="3722975"/>
          </a:xfrm>
          <a:prstGeom prst="rect">
            <a:avLst/>
          </a:prstGeom>
          <a:noFill/>
          <a:ln>
            <a:noFill/>
          </a:ln>
        </p:spPr>
      </p:pic>
      <p:sp>
        <p:nvSpPr>
          <p:cNvPr id="181" name="Google Shape;181;p27"/>
          <p:cNvSpPr/>
          <p:nvPr/>
        </p:nvSpPr>
        <p:spPr>
          <a:xfrm>
            <a:off x="4884588" y="1926926"/>
            <a:ext cx="4029900" cy="37230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7"/>
          <p:cNvSpPr txBox="1"/>
          <p:nvPr/>
        </p:nvSpPr>
        <p:spPr>
          <a:xfrm>
            <a:off x="4856445" y="1386821"/>
            <a:ext cx="4287555" cy="705482"/>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r>
              <a:rPr lang="en" dirty="0"/>
              <a:t>These come from signal processing </a:t>
            </a:r>
            <a:r>
              <a:rPr lang="en-US" dirty="0"/>
              <a:t>and have nice mathematical properties.</a:t>
            </a:r>
            <a:endParaRPr dirty="0"/>
          </a:p>
        </p:txBody>
      </p:sp>
    </p:spTree>
    <p:extLst>
      <p:ext uri="{BB962C8B-B14F-4D97-AF65-F5344CB8AC3E}">
        <p14:creationId xmlns:p14="http://schemas.microsoft.com/office/powerpoint/2010/main" val="930920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(2 - 1)</a:t>
            </a:r>
            <a:endParaRPr/>
          </a:p>
        </p:txBody>
      </p:sp>
      <p:sp>
        <p:nvSpPr>
          <p:cNvPr id="609" name="Google Shape;609;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0" name="Google Shape;610;p7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1" name="Google Shape;611;p79"/>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336844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(3 - 2)</a:t>
            </a:r>
            <a:endParaRPr/>
          </a:p>
        </p:txBody>
      </p:sp>
      <p:sp>
        <p:nvSpPr>
          <p:cNvPr id="617" name="Google Shape;617;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8" name="Google Shape;618;p8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9" name="Google Shape;619;p80"/>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800342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(4 - 3)</a:t>
            </a:r>
            <a:endParaRPr/>
          </a:p>
        </p:txBody>
      </p:sp>
      <p:sp>
        <p:nvSpPr>
          <p:cNvPr id="625" name="Google Shape;625;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26" name="Google Shape;626;p8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7" name="Google Shape;627;p81"/>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159337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33" name="Google Shape;633;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p:txBody>
      </p:sp>
      <p:sp>
        <p:nvSpPr>
          <p:cNvPr id="634" name="Google Shape;634;p8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5" name="Google Shape;635;p82"/>
          <p:cNvPicPr preferRelativeResize="0"/>
          <p:nvPr/>
        </p:nvPicPr>
        <p:blipFill>
          <a:blip r:embed="rId3">
            <a:alphaModFix/>
          </a:blip>
          <a:stretch>
            <a:fillRect/>
          </a:stretch>
        </p:blipFill>
        <p:spPr>
          <a:xfrm>
            <a:off x="3884150" y="2455004"/>
            <a:ext cx="2515176" cy="3429796"/>
          </a:xfrm>
          <a:prstGeom prst="rect">
            <a:avLst/>
          </a:prstGeom>
          <a:noFill/>
          <a:ln>
            <a:noFill/>
          </a:ln>
        </p:spPr>
      </p:pic>
      <p:pic>
        <p:nvPicPr>
          <p:cNvPr id="636" name="Google Shape;636;p82"/>
          <p:cNvPicPr preferRelativeResize="0"/>
          <p:nvPr/>
        </p:nvPicPr>
        <p:blipFill>
          <a:blip r:embed="rId4">
            <a:alphaModFix/>
          </a:blip>
          <a:stretch>
            <a:fillRect/>
          </a:stretch>
        </p:blipFill>
        <p:spPr>
          <a:xfrm>
            <a:off x="6399325" y="2455001"/>
            <a:ext cx="2515176" cy="3429801"/>
          </a:xfrm>
          <a:prstGeom prst="rect">
            <a:avLst/>
          </a:prstGeom>
          <a:noFill/>
          <a:ln>
            <a:noFill/>
          </a:ln>
        </p:spPr>
      </p:pic>
      <p:cxnSp>
        <p:nvCxnSpPr>
          <p:cNvPr id="637" name="Google Shape;637;p82"/>
          <p:cNvCxnSpPr/>
          <p:nvPr/>
        </p:nvCxnSpPr>
        <p:spPr>
          <a:xfrm>
            <a:off x="3817850" y="4781150"/>
            <a:ext cx="5276100" cy="888300"/>
          </a:xfrm>
          <a:prstGeom prst="straightConnector1">
            <a:avLst/>
          </a:prstGeom>
          <a:noFill/>
          <a:ln w="38100" cap="flat" cmpd="sng">
            <a:solidFill>
              <a:srgbClr val="FF0000"/>
            </a:solidFill>
            <a:prstDash val="solid"/>
            <a:round/>
            <a:headEnd type="none" w="med" len="med"/>
            <a:tailEnd type="none" w="med" len="med"/>
          </a:ln>
        </p:spPr>
      </p:cxnSp>
      <p:cxnSp>
        <p:nvCxnSpPr>
          <p:cNvPr id="638" name="Google Shape;638;p82"/>
          <p:cNvCxnSpPr/>
          <p:nvPr/>
        </p:nvCxnSpPr>
        <p:spPr>
          <a:xfrm rot="10800000" flipH="1">
            <a:off x="3831100" y="4807675"/>
            <a:ext cx="5103900" cy="9147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183619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44" name="Google Shape;64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45" name="Google Shape;645;p8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6" name="Google Shape;646;p83"/>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47" name="Google Shape;647;p83"/>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48" name="Google Shape;648;p83"/>
          <p:cNvPicPr preferRelativeResize="0"/>
          <p:nvPr/>
        </p:nvPicPr>
        <p:blipFill>
          <a:blip r:embed="rId5">
            <a:alphaModFix/>
          </a:blip>
          <a:stretch>
            <a:fillRect/>
          </a:stretch>
        </p:blipFill>
        <p:spPr>
          <a:xfrm>
            <a:off x="4996751" y="2935325"/>
            <a:ext cx="3923451" cy="2942601"/>
          </a:xfrm>
          <a:prstGeom prst="rect">
            <a:avLst/>
          </a:prstGeom>
          <a:noFill/>
          <a:ln>
            <a:noFill/>
          </a:ln>
        </p:spPr>
      </p:pic>
    </p:spTree>
    <p:extLst>
      <p:ext uri="{BB962C8B-B14F-4D97-AF65-F5344CB8AC3E}">
        <p14:creationId xmlns:p14="http://schemas.microsoft.com/office/powerpoint/2010/main" val="323627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54" name="Google Shape;654;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55" name="Google Shape;655;p8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6" name="Google Shape;656;p84"/>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57" name="Google Shape;657;p84"/>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58" name="Google Shape;658;p84"/>
          <p:cNvPicPr preferRelativeResize="0"/>
          <p:nvPr/>
        </p:nvPicPr>
        <p:blipFill>
          <a:blip r:embed="rId5">
            <a:alphaModFix/>
          </a:blip>
          <a:stretch>
            <a:fillRect/>
          </a:stretch>
        </p:blipFill>
        <p:spPr>
          <a:xfrm>
            <a:off x="-2187350" y="-3434525"/>
            <a:ext cx="18679250" cy="14009499"/>
          </a:xfrm>
          <a:prstGeom prst="rect">
            <a:avLst/>
          </a:prstGeom>
          <a:noFill/>
          <a:ln>
            <a:noFill/>
          </a:ln>
        </p:spPr>
      </p:pic>
    </p:spTree>
    <p:extLst>
      <p:ext uri="{BB962C8B-B14F-4D97-AF65-F5344CB8AC3E}">
        <p14:creationId xmlns:p14="http://schemas.microsoft.com/office/powerpoint/2010/main" val="2596207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What we really want: line drawing</a:t>
            </a:r>
            <a:endParaRPr sz="3000"/>
          </a:p>
        </p:txBody>
      </p:sp>
      <p:sp>
        <p:nvSpPr>
          <p:cNvPr id="664" name="Google Shape;664;p8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5" name="Google Shape;665;p85"/>
          <p:cNvPicPr preferRelativeResize="0"/>
          <p:nvPr/>
        </p:nvPicPr>
        <p:blipFill>
          <a:blip r:embed="rId3">
            <a:alphaModFix/>
          </a:blip>
          <a:stretch>
            <a:fillRect/>
          </a:stretch>
        </p:blipFill>
        <p:spPr>
          <a:xfrm>
            <a:off x="2710514" y="1926926"/>
            <a:ext cx="3722975" cy="3722975"/>
          </a:xfrm>
          <a:prstGeom prst="rect">
            <a:avLst/>
          </a:prstGeom>
          <a:noFill/>
          <a:ln>
            <a:noFill/>
          </a:ln>
        </p:spPr>
      </p:pic>
    </p:spTree>
    <p:extLst>
      <p:ext uri="{BB962C8B-B14F-4D97-AF65-F5344CB8AC3E}">
        <p14:creationId xmlns:p14="http://schemas.microsoft.com/office/powerpoint/2010/main" val="397792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671" name="Google Shape;671;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Your first image processing pipeline!</a:t>
            </a:r>
            <a:endParaRPr dirty="0"/>
          </a:p>
          <a:p>
            <a:pPr lvl="1">
              <a:spcBef>
                <a:spcPts val="0"/>
              </a:spcBef>
              <a:buChar char="-"/>
            </a:pPr>
            <a:r>
              <a:rPr lang="en" dirty="0"/>
              <a:t>Old-school CV is all about pipelines</a:t>
            </a:r>
            <a:endParaRPr dirty="0"/>
          </a:p>
          <a:p>
            <a:pPr marL="0" indent="0">
              <a:spcBef>
                <a:spcPts val="1600"/>
              </a:spcBef>
              <a:buNone/>
            </a:pPr>
            <a:r>
              <a:rPr lang="en" dirty="0"/>
              <a:t>Algorithm:</a:t>
            </a:r>
            <a:endParaRPr dirty="0"/>
          </a:p>
          <a:p>
            <a:pPr>
              <a:spcBef>
                <a:spcPts val="1600"/>
              </a:spcBef>
              <a:buChar char="-"/>
            </a:pPr>
            <a:r>
              <a:rPr lang="en" dirty="0"/>
              <a:t>1. Smooth image (only want “real” edges, not noise)</a:t>
            </a:r>
            <a:endParaRPr dirty="0"/>
          </a:p>
          <a:p>
            <a:pPr>
              <a:buChar char="-"/>
            </a:pPr>
            <a:r>
              <a:rPr lang="en" dirty="0"/>
              <a:t>2. Calculate gradient direction and magnitude</a:t>
            </a:r>
            <a:endParaRPr dirty="0"/>
          </a:p>
          <a:p>
            <a:pPr>
              <a:buChar char="-"/>
            </a:pPr>
            <a:r>
              <a:rPr lang="en" dirty="0">
                <a:solidFill>
                  <a:srgbClr val="FF0000"/>
                </a:solidFill>
              </a:rPr>
              <a:t>3. Non-maximum suppression perpendicular to edge</a:t>
            </a:r>
            <a:endParaRPr dirty="0">
              <a:solidFill>
                <a:srgbClr val="FF0000"/>
              </a:solidFill>
            </a:endParaRPr>
          </a:p>
          <a:p>
            <a:pPr>
              <a:buChar char="-"/>
            </a:pPr>
            <a:r>
              <a:rPr lang="en" dirty="0"/>
              <a:t>4. </a:t>
            </a:r>
            <a:r>
              <a:rPr lang="en" dirty="0">
                <a:solidFill>
                  <a:srgbClr val="0000FF"/>
                </a:solidFill>
              </a:rPr>
              <a:t>Threshold into strong, weak, no edge</a:t>
            </a:r>
            <a:endParaRPr dirty="0">
              <a:solidFill>
                <a:srgbClr val="0000FF"/>
              </a:solidFill>
            </a:endParaRPr>
          </a:p>
          <a:p>
            <a:pPr>
              <a:buChar char="-"/>
            </a:pPr>
            <a:r>
              <a:rPr lang="en" dirty="0"/>
              <a:t>5</a:t>
            </a:r>
            <a:r>
              <a:rPr lang="en" dirty="0">
                <a:solidFill>
                  <a:srgbClr val="7030A0"/>
                </a:solidFill>
              </a:rPr>
              <a:t>. Connect together components</a:t>
            </a:r>
            <a:endParaRPr dirty="0">
              <a:solidFill>
                <a:srgbClr val="7030A0"/>
              </a:solidFill>
            </a:endParaRPr>
          </a:p>
        </p:txBody>
      </p:sp>
      <p:sp>
        <p:nvSpPr>
          <p:cNvPr id="672" name="Google Shape;672;p8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39081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image</a:t>
            </a:r>
            <a:endParaRPr/>
          </a:p>
        </p:txBody>
      </p:sp>
      <p:sp>
        <p:nvSpPr>
          <p:cNvPr id="678" name="Google Shape;678;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 know how to do this, gaussians!</a:t>
            </a:r>
            <a:endParaRPr/>
          </a:p>
        </p:txBody>
      </p:sp>
      <p:pic>
        <p:nvPicPr>
          <p:cNvPr id="679" name="Google Shape;679;p87"/>
          <p:cNvPicPr preferRelativeResize="0"/>
          <p:nvPr/>
        </p:nvPicPr>
        <p:blipFill>
          <a:blip r:embed="rId3">
            <a:alphaModFix/>
          </a:blip>
          <a:stretch>
            <a:fillRect/>
          </a:stretch>
        </p:blipFill>
        <p:spPr>
          <a:xfrm>
            <a:off x="223801" y="2350151"/>
            <a:ext cx="3527775" cy="3527775"/>
          </a:xfrm>
          <a:prstGeom prst="rect">
            <a:avLst/>
          </a:prstGeom>
          <a:noFill/>
          <a:ln>
            <a:noFill/>
          </a:ln>
        </p:spPr>
      </p:pic>
      <p:sp>
        <p:nvSpPr>
          <p:cNvPr id="680" name="Google Shape;680;p8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81" name="Google Shape;681;p87"/>
          <p:cNvPicPr preferRelativeResize="0"/>
          <p:nvPr/>
        </p:nvPicPr>
        <p:blipFill>
          <a:blip r:embed="rId4">
            <a:alphaModFix/>
          </a:blip>
          <a:stretch>
            <a:fillRect/>
          </a:stretch>
        </p:blipFill>
        <p:spPr>
          <a:xfrm>
            <a:off x="5386726" y="2357026"/>
            <a:ext cx="3527775" cy="3527775"/>
          </a:xfrm>
          <a:prstGeom prst="rect">
            <a:avLst/>
          </a:prstGeom>
          <a:noFill/>
          <a:ln>
            <a:noFill/>
          </a:ln>
        </p:spPr>
      </p:pic>
      <p:pic>
        <p:nvPicPr>
          <p:cNvPr id="682" name="Google Shape;682;p87"/>
          <p:cNvPicPr preferRelativeResize="0"/>
          <p:nvPr/>
        </p:nvPicPr>
        <p:blipFill>
          <a:blip r:embed="rId5">
            <a:alphaModFix/>
          </a:blip>
          <a:stretch>
            <a:fillRect/>
          </a:stretch>
        </p:blipFill>
        <p:spPr>
          <a:xfrm>
            <a:off x="2046657" y="2675363"/>
            <a:ext cx="2346862" cy="2506225"/>
          </a:xfrm>
          <a:prstGeom prst="rect">
            <a:avLst/>
          </a:prstGeom>
          <a:noFill/>
          <a:ln>
            <a:noFill/>
          </a:ln>
        </p:spPr>
      </p:pic>
      <p:sp>
        <p:nvSpPr>
          <p:cNvPr id="683" name="Google Shape;683;p87"/>
          <p:cNvSpPr/>
          <p:nvPr/>
        </p:nvSpPr>
        <p:spPr>
          <a:xfrm>
            <a:off x="3168301" y="4105100"/>
            <a:ext cx="1988475" cy="480700"/>
          </a:xfrm>
          <a:custGeom>
            <a:avLst/>
            <a:gdLst/>
            <a:ahLst/>
            <a:cxnLst/>
            <a:rect l="l" t="t" r="r" b="b"/>
            <a:pathLst>
              <a:path w="79539" h="19228" extrusionOk="0">
                <a:moveTo>
                  <a:pt x="0" y="9545"/>
                </a:moveTo>
                <a:cubicBezTo>
                  <a:pt x="2917" y="13257"/>
                  <a:pt x="2116" y="14059"/>
                  <a:pt x="5833" y="16968"/>
                </a:cubicBezTo>
                <a:cubicBezTo>
                  <a:pt x="9220" y="19618"/>
                  <a:pt x="14258" y="19089"/>
                  <a:pt x="18559" y="19089"/>
                </a:cubicBezTo>
                <a:cubicBezTo>
                  <a:pt x="24786" y="19089"/>
                  <a:pt x="31496" y="19645"/>
                  <a:pt x="37118" y="16968"/>
                </a:cubicBezTo>
                <a:cubicBezTo>
                  <a:pt x="50868" y="10421"/>
                  <a:pt x="64309" y="0"/>
                  <a:pt x="79539" y="0"/>
                </a:cubicBezTo>
              </a:path>
            </a:pathLst>
          </a:custGeom>
          <a:noFill/>
          <a:ln w="38100" cap="flat" cmpd="sng">
            <a:solidFill>
              <a:srgbClr val="000000"/>
            </a:solidFill>
            <a:prstDash val="solid"/>
            <a:round/>
            <a:headEnd type="none" w="med" len="med"/>
            <a:tailEnd type="stealth" w="med" len="med"/>
          </a:ln>
        </p:spPr>
      </p:sp>
    </p:spTree>
    <p:extLst>
      <p:ext uri="{BB962C8B-B14F-4D97-AF65-F5344CB8AC3E}">
        <p14:creationId xmlns:p14="http://schemas.microsoft.com/office/powerpoint/2010/main" val="81686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Gradient magnitude and direction</a:t>
            </a:r>
            <a:endParaRPr/>
          </a:p>
        </p:txBody>
      </p:sp>
      <p:sp>
        <p:nvSpPr>
          <p:cNvPr id="689" name="Google Shape;689;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Sobel filter</a:t>
            </a:r>
            <a:endParaRPr/>
          </a:p>
        </p:txBody>
      </p:sp>
      <p:pic>
        <p:nvPicPr>
          <p:cNvPr id="690" name="Google Shape;690;p88"/>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691" name="Google Shape;691;p8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92" name="Google Shape;692;p88"/>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693" name="Google Shape;693;p88"/>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14802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88" name="Google Shape;188;p2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Mathematically: all the nice things</a:t>
            </a:r>
            <a:endParaRPr dirty="0"/>
          </a:p>
          <a:p>
            <a:pPr>
              <a:spcBef>
                <a:spcPts val="1600"/>
              </a:spcBef>
              <a:buChar char="-"/>
            </a:pPr>
            <a:r>
              <a:rPr lang="en" dirty="0"/>
              <a:t>Commutative</a:t>
            </a:r>
            <a:endParaRPr dirty="0"/>
          </a:p>
          <a:p>
            <a:pPr lvl="1">
              <a:spcBef>
                <a:spcPts val="0"/>
              </a:spcBef>
              <a:buChar char="-"/>
            </a:pPr>
            <a:r>
              <a:rPr lang="en" dirty="0"/>
              <a:t>A*B = B*A</a:t>
            </a:r>
            <a:endParaRPr dirty="0"/>
          </a:p>
          <a:p>
            <a:pPr>
              <a:buChar char="-"/>
            </a:pPr>
            <a:r>
              <a:rPr lang="en" dirty="0"/>
              <a:t>Associative</a:t>
            </a:r>
            <a:endParaRPr dirty="0"/>
          </a:p>
          <a:p>
            <a:pPr lvl="1">
              <a:spcBef>
                <a:spcPts val="0"/>
              </a:spcBef>
              <a:buChar char="-"/>
            </a:pPr>
            <a:r>
              <a:rPr lang="en" dirty="0"/>
              <a:t>A*(B*C) = (A*B)*C</a:t>
            </a:r>
            <a:endParaRPr dirty="0"/>
          </a:p>
          <a:p>
            <a:pPr>
              <a:buChar char="-"/>
            </a:pPr>
            <a:r>
              <a:rPr lang="en" dirty="0"/>
              <a:t>Distributes over addition</a:t>
            </a:r>
            <a:endParaRPr dirty="0"/>
          </a:p>
          <a:p>
            <a:pPr lvl="1">
              <a:spcBef>
                <a:spcPts val="0"/>
              </a:spcBef>
              <a:buChar char="-"/>
            </a:pPr>
            <a:r>
              <a:rPr lang="en" dirty="0"/>
              <a:t>A*(B+C) = A*B + A*C</a:t>
            </a:r>
            <a:endParaRPr dirty="0"/>
          </a:p>
          <a:p>
            <a:pPr>
              <a:buChar char="-"/>
            </a:pPr>
            <a:r>
              <a:rPr lang="en" dirty="0"/>
              <a:t>Plays well with scalars</a:t>
            </a:r>
            <a:endParaRPr dirty="0"/>
          </a:p>
          <a:p>
            <a:pPr lvl="1">
              <a:spcBef>
                <a:spcPts val="0"/>
              </a:spcBef>
              <a:buChar char="-"/>
            </a:pPr>
            <a:r>
              <a:rPr lang="en" dirty="0"/>
              <a:t>x(A*B) = (xA)*B = A*(xB)</a:t>
            </a:r>
          </a:p>
          <a:p>
            <a:pPr>
              <a:buChar char="-"/>
            </a:pPr>
            <a:r>
              <a:rPr lang="en" dirty="0">
                <a:solidFill>
                  <a:srgbClr val="FF0000"/>
                </a:solidFill>
              </a:rPr>
              <a:t>BUT WE TEND TO USE CORRELAT</a:t>
            </a:r>
            <a:r>
              <a:rPr lang="en-US" dirty="0">
                <a:solidFill>
                  <a:srgbClr val="FF0000"/>
                </a:solidFill>
              </a:rPr>
              <a:t>ION BECAUSE OUR FILTERS ARE SYMMETRIC, AND THEN WE JUST CALL IT CONVOLUTION!</a:t>
            </a:r>
            <a:endParaRPr dirty="0">
              <a:solidFill>
                <a:srgbClr val="FF0000"/>
              </a:solidFill>
            </a:endParaRPr>
          </a:p>
        </p:txBody>
      </p:sp>
      <p:sp>
        <p:nvSpPr>
          <p:cNvPr id="189" name="Google Shape;189;p2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1185027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699" name="Google Shape;699;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Want single pixel edges, not thick blurry lines</a:t>
            </a:r>
            <a:endParaRPr/>
          </a:p>
          <a:p>
            <a:pPr>
              <a:buChar char="-"/>
            </a:pPr>
            <a:r>
              <a:rPr lang="en"/>
              <a:t>Need to check nearby pixels</a:t>
            </a:r>
            <a:endParaRPr/>
          </a:p>
          <a:p>
            <a:pPr>
              <a:buChar char="-"/>
            </a:pPr>
            <a:r>
              <a:rPr lang="en"/>
              <a:t>See if response is highest</a:t>
            </a:r>
            <a:endParaRPr/>
          </a:p>
        </p:txBody>
      </p:sp>
      <p:sp>
        <p:nvSpPr>
          <p:cNvPr id="700" name="Google Shape;700;p8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01" name="Google Shape;701;p89"/>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702" name="Google Shape;702;p89"/>
          <p:cNvSpPr/>
          <p:nvPr/>
        </p:nvSpPr>
        <p:spPr>
          <a:xfrm>
            <a:off x="5620725" y="3322950"/>
            <a:ext cx="234900" cy="23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20738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08" name="Google Shape;708;p90"/>
          <p:cNvPicPr preferRelativeResize="0"/>
          <p:nvPr/>
        </p:nvPicPr>
        <p:blipFill>
          <a:blip r:embed="rId3">
            <a:alphaModFix/>
          </a:blip>
          <a:stretch>
            <a:fillRect/>
          </a:stretch>
        </p:blipFill>
        <p:spPr>
          <a:xfrm>
            <a:off x="2382688" y="1622126"/>
            <a:ext cx="4378625" cy="4378625"/>
          </a:xfrm>
          <a:prstGeom prst="rect">
            <a:avLst/>
          </a:prstGeom>
          <a:noFill/>
          <a:ln>
            <a:noFill/>
          </a:ln>
        </p:spPr>
      </p:pic>
    </p:spTree>
    <p:extLst>
      <p:ext uri="{BB962C8B-B14F-4D97-AF65-F5344CB8AC3E}">
        <p14:creationId xmlns:p14="http://schemas.microsoft.com/office/powerpoint/2010/main" val="1545306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14" name="Google Shape;714;p91"/>
          <p:cNvPicPr preferRelativeResize="0"/>
          <p:nvPr/>
        </p:nvPicPr>
        <p:blipFill>
          <a:blip r:embed="rId3">
            <a:alphaModFix/>
          </a:blip>
          <a:stretch>
            <a:fillRect/>
          </a:stretch>
        </p:blipFill>
        <p:spPr>
          <a:xfrm>
            <a:off x="2382689" y="1622125"/>
            <a:ext cx="4378625" cy="4378572"/>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4D52ADCC-7B7F-40A9-9675-0F3316BFA584}"/>
                  </a:ext>
                </a:extLst>
              </p14:cNvPr>
              <p14:cNvContentPartPr/>
              <p14:nvPr/>
            </p14:nvContentPartPr>
            <p14:xfrm>
              <a:off x="794880" y="163800"/>
              <a:ext cx="6157440" cy="659520"/>
            </p14:xfrm>
          </p:contentPart>
        </mc:Choice>
        <mc:Fallback>
          <p:pic>
            <p:nvPicPr>
              <p:cNvPr id="2" name="Ink 1">
                <a:extLst>
                  <a:ext uri="{FF2B5EF4-FFF2-40B4-BE49-F238E27FC236}">
                    <a16:creationId xmlns:a16="http://schemas.microsoft.com/office/drawing/2014/main" id="{4D52ADCC-7B7F-40A9-9675-0F3316BFA584}"/>
                  </a:ext>
                </a:extLst>
              </p:cNvPr>
              <p:cNvPicPr/>
              <p:nvPr/>
            </p:nvPicPr>
            <p:blipFill>
              <a:blip r:embed="rId5"/>
              <a:stretch>
                <a:fillRect/>
              </a:stretch>
            </p:blipFill>
            <p:spPr>
              <a:xfrm>
                <a:off x="785520" y="154440"/>
                <a:ext cx="6176160" cy="678240"/>
              </a:xfrm>
              <a:prstGeom prst="rect">
                <a:avLst/>
              </a:prstGeom>
            </p:spPr>
          </p:pic>
        </mc:Fallback>
      </mc:AlternateContent>
    </p:spTree>
    <p:extLst>
      <p:ext uri="{BB962C8B-B14F-4D97-AF65-F5344CB8AC3E}">
        <p14:creationId xmlns:p14="http://schemas.microsoft.com/office/powerpoint/2010/main" val="1337785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0" name="Google Shape;720;p92"/>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2053553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6" name="Google Shape;726;p93"/>
          <p:cNvPicPr preferRelativeResize="0"/>
          <p:nvPr/>
        </p:nvPicPr>
        <p:blipFill>
          <a:blip r:embed="rId3">
            <a:alphaModFix/>
          </a:blip>
          <a:stretch>
            <a:fillRect/>
          </a:stretch>
        </p:blipFill>
        <p:spPr>
          <a:xfrm>
            <a:off x="2382671" y="1622126"/>
            <a:ext cx="4378669" cy="4378625"/>
          </a:xfrm>
          <a:prstGeom prst="rect">
            <a:avLst/>
          </a:prstGeom>
          <a:noFill/>
          <a:ln>
            <a:noFill/>
          </a:ln>
        </p:spPr>
      </p:pic>
    </p:spTree>
    <p:extLst>
      <p:ext uri="{BB962C8B-B14F-4D97-AF65-F5344CB8AC3E}">
        <p14:creationId xmlns:p14="http://schemas.microsoft.com/office/powerpoint/2010/main" val="3690403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2" name="Google Shape;732;p94"/>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487002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8" name="Google Shape;738;p95"/>
          <p:cNvPicPr preferRelativeResize="0"/>
          <p:nvPr/>
        </p:nvPicPr>
        <p:blipFill>
          <a:blip r:embed="rId3">
            <a:alphaModFix/>
          </a:blip>
          <a:stretch>
            <a:fillRect/>
          </a:stretch>
        </p:blipFill>
        <p:spPr>
          <a:xfrm>
            <a:off x="2382702" y="1622126"/>
            <a:ext cx="4378599" cy="4378625"/>
          </a:xfrm>
          <a:prstGeom prst="rect">
            <a:avLst/>
          </a:prstGeom>
          <a:noFill/>
          <a:ln>
            <a:noFill/>
          </a:ln>
        </p:spPr>
      </p:pic>
    </p:spTree>
    <p:extLst>
      <p:ext uri="{BB962C8B-B14F-4D97-AF65-F5344CB8AC3E}">
        <p14:creationId xmlns:p14="http://schemas.microsoft.com/office/powerpoint/2010/main" val="3078852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44" name="Google Shape;744;p96"/>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3610766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750" name="Google Shape;750;p9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51" name="Google Shape;751;p97"/>
          <p:cNvPicPr preferRelativeResize="0"/>
          <p:nvPr/>
        </p:nvPicPr>
        <p:blipFill>
          <a:blip r:embed="rId3">
            <a:alphaModFix/>
          </a:blip>
          <a:stretch>
            <a:fillRect/>
          </a:stretch>
        </p:blipFill>
        <p:spPr>
          <a:xfrm>
            <a:off x="229501" y="1622126"/>
            <a:ext cx="4262675" cy="4262675"/>
          </a:xfrm>
          <a:prstGeom prst="rect">
            <a:avLst/>
          </a:prstGeom>
          <a:noFill/>
          <a:ln>
            <a:noFill/>
          </a:ln>
        </p:spPr>
      </p:pic>
      <p:pic>
        <p:nvPicPr>
          <p:cNvPr id="752" name="Google Shape;752;p97"/>
          <p:cNvPicPr preferRelativeResize="0"/>
          <p:nvPr/>
        </p:nvPicPr>
        <p:blipFill>
          <a:blip r:embed="rId4">
            <a:alphaModFix/>
          </a:blip>
          <a:stretch>
            <a:fillRect/>
          </a:stretch>
        </p:blipFill>
        <p:spPr>
          <a:xfrm>
            <a:off x="4651826" y="1622126"/>
            <a:ext cx="4262675" cy="4262675"/>
          </a:xfrm>
          <a:prstGeom prst="rect">
            <a:avLst/>
          </a:prstGeom>
          <a:noFill/>
          <a:ln>
            <a:noFill/>
          </a:ln>
        </p:spPr>
      </p:pic>
      <p:sp>
        <p:nvSpPr>
          <p:cNvPr id="753" name="Google Shape;753;p97"/>
          <p:cNvSpPr/>
          <p:nvPr/>
        </p:nvSpPr>
        <p:spPr>
          <a:xfrm>
            <a:off x="2770601" y="2308680"/>
            <a:ext cx="2611525" cy="696125"/>
          </a:xfrm>
          <a:custGeom>
            <a:avLst/>
            <a:gdLst/>
            <a:ahLst/>
            <a:cxnLst/>
            <a:rect l="l" t="t" r="r" b="b"/>
            <a:pathLst>
              <a:path w="104461" h="27845" extrusionOk="0">
                <a:moveTo>
                  <a:pt x="0" y="27845"/>
                </a:moveTo>
                <a:cubicBezTo>
                  <a:pt x="16303" y="14049"/>
                  <a:pt x="37207" y="4500"/>
                  <a:pt x="58328" y="1332"/>
                </a:cubicBezTo>
                <a:cubicBezTo>
                  <a:pt x="64970" y="336"/>
                  <a:pt x="72179" y="-1001"/>
                  <a:pt x="78478" y="1332"/>
                </a:cubicBezTo>
                <a:cubicBezTo>
                  <a:pt x="88962" y="5215"/>
                  <a:pt x="96552" y="14640"/>
                  <a:pt x="104461" y="22542"/>
                </a:cubicBezTo>
              </a:path>
            </a:pathLst>
          </a:custGeom>
          <a:noFill/>
          <a:ln w="76200" cap="flat" cmpd="sng">
            <a:solidFill>
              <a:srgbClr val="FFFFFF"/>
            </a:solidFill>
            <a:prstDash val="solid"/>
            <a:round/>
            <a:headEnd type="none" w="med" len="med"/>
            <a:tailEnd type="stealth" w="med" len="med"/>
          </a:ln>
        </p:spPr>
      </p:sp>
    </p:spTree>
    <p:extLst>
      <p:ext uri="{BB962C8B-B14F-4D97-AF65-F5344CB8AC3E}">
        <p14:creationId xmlns:p14="http://schemas.microsoft.com/office/powerpoint/2010/main" val="442664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Threshold edges</a:t>
            </a:r>
            <a:endParaRPr/>
          </a:p>
        </p:txBody>
      </p:sp>
      <p:sp>
        <p:nvSpPr>
          <p:cNvPr id="759" name="Google Shape;759;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Still some noise</a:t>
            </a:r>
            <a:endParaRPr dirty="0"/>
          </a:p>
          <a:p>
            <a:pPr>
              <a:buChar char="-"/>
            </a:pPr>
            <a:r>
              <a:rPr lang="en" dirty="0"/>
              <a:t>Only want strong edges</a:t>
            </a:r>
            <a:endParaRPr dirty="0"/>
          </a:p>
          <a:p>
            <a:pPr>
              <a:buChar char="-"/>
            </a:pPr>
            <a:r>
              <a:rPr lang="en" dirty="0"/>
              <a:t>2 thresholds </a:t>
            </a:r>
            <a:r>
              <a:rPr lang="en-US" dirty="0">
                <a:solidFill>
                  <a:srgbClr val="FF0000"/>
                </a:solidFill>
              </a:rPr>
              <a:t>T and t</a:t>
            </a:r>
            <a:r>
              <a:rPr lang="en" dirty="0"/>
              <a:t>, 3 cases</a:t>
            </a:r>
            <a:endParaRPr dirty="0"/>
          </a:p>
          <a:p>
            <a:pPr lvl="1">
              <a:spcBef>
                <a:spcPts val="0"/>
              </a:spcBef>
              <a:buChar char="-"/>
            </a:pPr>
            <a:r>
              <a:rPr lang="en" dirty="0"/>
              <a:t>R &gt; T: strong edge</a:t>
            </a:r>
            <a:endParaRPr dirty="0"/>
          </a:p>
          <a:p>
            <a:pPr lvl="1">
              <a:spcBef>
                <a:spcPts val="0"/>
              </a:spcBef>
              <a:buChar char="-"/>
            </a:pPr>
            <a:r>
              <a:rPr lang="en" dirty="0"/>
              <a:t>R &lt; T but R &gt; t: weak edge</a:t>
            </a:r>
            <a:endParaRPr dirty="0"/>
          </a:p>
          <a:p>
            <a:pPr lvl="1">
              <a:spcBef>
                <a:spcPts val="0"/>
              </a:spcBef>
              <a:buChar char="-"/>
            </a:pPr>
            <a:r>
              <a:rPr lang="en" dirty="0"/>
              <a:t>R &lt; t: no edge</a:t>
            </a:r>
            <a:endParaRPr dirty="0"/>
          </a:p>
          <a:p>
            <a:pPr>
              <a:buChar char="-"/>
            </a:pPr>
            <a:r>
              <a:rPr lang="en" dirty="0"/>
              <a:t>Why two thresholds?</a:t>
            </a:r>
            <a:endParaRPr dirty="0"/>
          </a:p>
        </p:txBody>
      </p:sp>
      <p:sp>
        <p:nvSpPr>
          <p:cNvPr id="760" name="Google Shape;760;p9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1" name="Google Shape;761;p98"/>
          <p:cNvPicPr preferRelativeResize="0"/>
          <p:nvPr/>
        </p:nvPicPr>
        <p:blipFill>
          <a:blip r:embed="rId3">
            <a:alphaModFix/>
          </a:blip>
          <a:stretch>
            <a:fillRect/>
          </a:stretch>
        </p:blipFill>
        <p:spPr>
          <a:xfrm>
            <a:off x="5392426" y="2350151"/>
            <a:ext cx="3527775" cy="3527775"/>
          </a:xfrm>
          <a:prstGeom prst="rect">
            <a:avLst/>
          </a:prstGeom>
          <a:noFill/>
          <a:ln>
            <a:noFill/>
          </a:ln>
        </p:spPr>
      </p:pic>
    </p:spTree>
    <p:extLst>
      <p:ext uri="{BB962C8B-B14F-4D97-AF65-F5344CB8AC3E}">
        <p14:creationId xmlns:p14="http://schemas.microsoft.com/office/powerpoint/2010/main" val="262901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95" name="Google Shape;195;p2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This means some convolutions decompose:</a:t>
            </a:r>
            <a:endParaRPr dirty="0"/>
          </a:p>
          <a:p>
            <a:pPr>
              <a:spcBef>
                <a:spcPts val="1600"/>
              </a:spcBef>
              <a:buChar char="-"/>
            </a:pPr>
            <a:r>
              <a:rPr lang="en" dirty="0"/>
              <a:t>2</a:t>
            </a:r>
            <a:r>
              <a:rPr lang="en-US" dirty="0"/>
              <a:t>D</a:t>
            </a:r>
            <a:r>
              <a:rPr lang="en" dirty="0"/>
              <a:t> Gaussian is just composition of 1</a:t>
            </a:r>
            <a:r>
              <a:rPr lang="en-US" dirty="0"/>
              <a:t>D</a:t>
            </a:r>
            <a:r>
              <a:rPr lang="en" dirty="0"/>
              <a:t> Gaussians</a:t>
            </a:r>
            <a:endParaRPr dirty="0"/>
          </a:p>
          <a:p>
            <a:pPr lvl="1">
              <a:spcBef>
                <a:spcPts val="0"/>
              </a:spcBef>
              <a:buChar char="-"/>
            </a:pPr>
            <a:r>
              <a:rPr lang="en" dirty="0"/>
              <a:t>Faster to run 2 1</a:t>
            </a:r>
            <a:r>
              <a:rPr lang="en-US" dirty="0"/>
              <a:t>D</a:t>
            </a:r>
            <a:r>
              <a:rPr lang="en" dirty="0"/>
              <a:t> convolutions</a:t>
            </a:r>
            <a:endParaRPr dirty="0"/>
          </a:p>
        </p:txBody>
      </p:sp>
      <p:sp>
        <p:nvSpPr>
          <p:cNvPr id="196" name="Google Shape;196;p2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 name="Rectangle 1">
            <a:extLst>
              <a:ext uri="{FF2B5EF4-FFF2-40B4-BE49-F238E27FC236}">
                <a16:creationId xmlns:a16="http://schemas.microsoft.com/office/drawing/2014/main" id="{191B6D9E-2F7B-4C15-A421-A8BFD4DC782E}"/>
              </a:ext>
            </a:extLst>
          </p:cNvPr>
          <p:cNvSpPr/>
          <p:nvPr/>
        </p:nvSpPr>
        <p:spPr>
          <a:xfrm>
            <a:off x="1236133" y="3589867"/>
            <a:ext cx="1134534"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6D1FD2-CD15-4063-A6A4-7EA6211390F7}"/>
              </a:ext>
            </a:extLst>
          </p:cNvPr>
          <p:cNvSpPr/>
          <p:nvPr/>
        </p:nvSpPr>
        <p:spPr>
          <a:xfrm>
            <a:off x="4140200" y="3665492"/>
            <a:ext cx="982133" cy="234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A30A4-B914-48FB-A068-28301A05EC0A}"/>
              </a:ext>
            </a:extLst>
          </p:cNvPr>
          <p:cNvSpPr/>
          <p:nvPr/>
        </p:nvSpPr>
        <p:spPr>
          <a:xfrm>
            <a:off x="6028267" y="3589867"/>
            <a:ext cx="28786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70817-9AEA-418D-94F3-EB35C40488E0}"/>
              </a:ext>
            </a:extLst>
          </p:cNvPr>
          <p:cNvSpPr txBox="1"/>
          <p:nvPr/>
        </p:nvSpPr>
        <p:spPr>
          <a:xfrm>
            <a:off x="2929467" y="4097867"/>
            <a:ext cx="2743059" cy="369332"/>
          </a:xfrm>
          <a:prstGeom prst="rect">
            <a:avLst/>
          </a:prstGeom>
          <a:noFill/>
        </p:spPr>
        <p:txBody>
          <a:bodyPr wrap="none" rtlCol="0">
            <a:spAutoFit/>
          </a:bodyPr>
          <a:lstStyle/>
          <a:p>
            <a:r>
              <a:rPr lang="en-US" dirty="0"/>
              <a:t>=                                            +</a:t>
            </a:r>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FF1AE3DA-9E9C-401A-BEC9-15A6FCE4DB94}"/>
                  </a:ext>
                </a:extLst>
              </p14:cNvPr>
              <p14:cNvContentPartPr/>
              <p14:nvPr/>
            </p14:nvContentPartPr>
            <p14:xfrm>
              <a:off x="4136040" y="2883960"/>
              <a:ext cx="3216600" cy="643320"/>
            </p14:xfrm>
          </p:contentPart>
        </mc:Choice>
        <mc:Fallback>
          <p:pic>
            <p:nvPicPr>
              <p:cNvPr id="6" name="Ink 5">
                <a:extLst>
                  <a:ext uri="{FF2B5EF4-FFF2-40B4-BE49-F238E27FC236}">
                    <a16:creationId xmlns:a16="http://schemas.microsoft.com/office/drawing/2014/main" id="{FF1AE3DA-9E9C-401A-BEC9-15A6FCE4DB94}"/>
                  </a:ext>
                </a:extLst>
              </p:cNvPr>
              <p:cNvPicPr/>
              <p:nvPr/>
            </p:nvPicPr>
            <p:blipFill>
              <a:blip r:embed="rId4"/>
              <a:stretch>
                <a:fillRect/>
              </a:stretch>
            </p:blipFill>
            <p:spPr>
              <a:xfrm>
                <a:off x="4126680" y="2874600"/>
                <a:ext cx="3235320" cy="662040"/>
              </a:xfrm>
              <a:prstGeom prst="rect">
                <a:avLst/>
              </a:prstGeom>
            </p:spPr>
          </p:pic>
        </mc:Fallback>
      </mc:AlternateContent>
    </p:spTree>
    <p:extLst>
      <p:ext uri="{BB962C8B-B14F-4D97-AF65-F5344CB8AC3E}">
        <p14:creationId xmlns:p14="http://schemas.microsoft.com/office/powerpoint/2010/main" val="2286956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Connect ‘em up!</a:t>
            </a:r>
            <a:endParaRPr/>
          </a:p>
        </p:txBody>
      </p:sp>
      <p:sp>
        <p:nvSpPr>
          <p:cNvPr id="767" name="Google Shape;767;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Strong edges are edges!</a:t>
            </a:r>
            <a:endParaRPr/>
          </a:p>
          <a:p>
            <a:pPr>
              <a:buChar char="-"/>
            </a:pPr>
            <a:r>
              <a:rPr lang="en"/>
              <a:t>Weak edges are edges </a:t>
            </a:r>
            <a:br>
              <a:rPr lang="en"/>
            </a:br>
            <a:r>
              <a:rPr lang="en"/>
              <a:t>iff they connect to strong</a:t>
            </a:r>
            <a:endParaRPr/>
          </a:p>
          <a:p>
            <a:pPr>
              <a:buChar char="-"/>
            </a:pPr>
            <a:r>
              <a:rPr lang="en"/>
              <a:t>Look in some neighborhood</a:t>
            </a:r>
            <a:br>
              <a:rPr lang="en"/>
            </a:br>
            <a:r>
              <a:rPr lang="en"/>
              <a:t>(usually 8 closest)</a:t>
            </a:r>
            <a:endParaRPr/>
          </a:p>
        </p:txBody>
      </p:sp>
      <p:sp>
        <p:nvSpPr>
          <p:cNvPr id="768" name="Google Shape;768;p9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9" name="Google Shape;769;p99"/>
          <p:cNvPicPr preferRelativeResize="0"/>
          <p:nvPr/>
        </p:nvPicPr>
        <p:blipFill>
          <a:blip r:embed="rId3">
            <a:alphaModFix/>
          </a:blip>
          <a:stretch>
            <a:fillRect/>
          </a:stretch>
        </p:blipFill>
        <p:spPr>
          <a:xfrm>
            <a:off x="5386726" y="2339626"/>
            <a:ext cx="3527775" cy="3527775"/>
          </a:xfrm>
          <a:prstGeom prst="rect">
            <a:avLst/>
          </a:prstGeom>
          <a:noFill/>
          <a:ln>
            <a:noFill/>
          </a:ln>
        </p:spPr>
      </p:pic>
    </p:spTree>
    <p:extLst>
      <p:ext uri="{BB962C8B-B14F-4D97-AF65-F5344CB8AC3E}">
        <p14:creationId xmlns:p14="http://schemas.microsoft.com/office/powerpoint/2010/main" val="2822981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75" name="Google Shape;775;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Your first image processing pipeline!</a:t>
            </a:r>
            <a:endParaRPr/>
          </a:p>
          <a:p>
            <a:pPr lvl="1">
              <a:spcBef>
                <a:spcPts val="0"/>
              </a:spcBef>
              <a:buChar char="-"/>
            </a:pPr>
            <a:r>
              <a:rPr lang="en"/>
              <a:t>Old-school CV is all about pipelines</a:t>
            </a:r>
            <a:endParaRPr/>
          </a:p>
          <a:p>
            <a:pPr marL="0" indent="0">
              <a:spcBef>
                <a:spcPts val="1600"/>
              </a:spcBef>
              <a:buNone/>
            </a:pPr>
            <a:r>
              <a:rPr lang="en"/>
              <a:t>Algorithm:</a:t>
            </a:r>
            <a:endParaRPr/>
          </a:p>
          <a:p>
            <a:pPr>
              <a:spcBef>
                <a:spcPts val="1600"/>
              </a:spcBef>
              <a:buChar char="-"/>
            </a:pPr>
            <a:r>
              <a:rPr lang="en"/>
              <a:t>Smooth image (only want “real” edges, not noise)</a:t>
            </a:r>
            <a:endParaRPr/>
          </a:p>
          <a:p>
            <a:pPr>
              <a:buChar char="-"/>
            </a:pPr>
            <a:r>
              <a:rPr lang="en"/>
              <a:t>Calculate gradient direction and magnitude</a:t>
            </a:r>
            <a:endParaRPr/>
          </a:p>
          <a:p>
            <a:pPr>
              <a:buChar char="-"/>
            </a:pPr>
            <a:r>
              <a:rPr lang="en"/>
              <a:t>Non-maximum suppression perpendicular to edge</a:t>
            </a:r>
            <a:endParaRPr/>
          </a:p>
          <a:p>
            <a:pPr>
              <a:buChar char="-"/>
            </a:pPr>
            <a:r>
              <a:rPr lang="en"/>
              <a:t>Threshold into strong, weak, no edge</a:t>
            </a:r>
            <a:endParaRPr/>
          </a:p>
          <a:p>
            <a:pPr>
              <a:buChar char="-"/>
            </a:pPr>
            <a:r>
              <a:rPr lang="en"/>
              <a:t>Connect together components</a:t>
            </a:r>
            <a:endParaRPr/>
          </a:p>
          <a:p>
            <a:pPr>
              <a:buChar char="-"/>
            </a:pPr>
            <a:r>
              <a:rPr lang="en"/>
              <a:t>Tunable: Sigma, thresholds</a:t>
            </a:r>
            <a:endParaRPr/>
          </a:p>
        </p:txBody>
      </p:sp>
      <p:sp>
        <p:nvSpPr>
          <p:cNvPr id="776" name="Google Shape;776;p10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1571957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82" name="Google Shape;782;p10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sp>
        <p:nvSpPr>
          <p:cNvPr id="783" name="Google Shape;783;p10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84" name="Google Shape;784;p101"/>
          <p:cNvPicPr preferRelativeResize="0"/>
          <p:nvPr/>
        </p:nvPicPr>
        <p:blipFill>
          <a:blip r:embed="rId3">
            <a:alphaModFix/>
          </a:blip>
          <a:stretch>
            <a:fillRect/>
          </a:stretch>
        </p:blipFill>
        <p:spPr>
          <a:xfrm>
            <a:off x="229500" y="1611600"/>
            <a:ext cx="4255800" cy="4255800"/>
          </a:xfrm>
          <a:prstGeom prst="rect">
            <a:avLst/>
          </a:prstGeom>
          <a:noFill/>
          <a:ln>
            <a:noFill/>
          </a:ln>
        </p:spPr>
      </p:pic>
      <p:pic>
        <p:nvPicPr>
          <p:cNvPr id="785" name="Google Shape;785;p101"/>
          <p:cNvPicPr preferRelativeResize="0"/>
          <p:nvPr/>
        </p:nvPicPr>
        <p:blipFill>
          <a:blip r:embed="rId4">
            <a:alphaModFix/>
          </a:blip>
          <a:stretch>
            <a:fillRect/>
          </a:stretch>
        </p:blipFill>
        <p:spPr>
          <a:xfrm>
            <a:off x="4658700" y="1611600"/>
            <a:ext cx="4255800" cy="4255800"/>
          </a:xfrm>
          <a:prstGeom prst="rect">
            <a:avLst/>
          </a:prstGeom>
          <a:noFill/>
          <a:ln>
            <a:noFill/>
          </a:ln>
        </p:spPr>
      </p:pic>
    </p:spTree>
    <p:extLst>
      <p:ext uri="{BB962C8B-B14F-4D97-AF65-F5344CB8AC3E}">
        <p14:creationId xmlns:p14="http://schemas.microsoft.com/office/powerpoint/2010/main" val="2505976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solidFill>
                  <a:srgbClr val="FF0000"/>
                </a:solidFill>
              </a:rPr>
              <a:t>Canny on Kidney</a:t>
            </a:r>
            <a:r>
              <a:rPr lang="en-US" altLang="en-US">
                <a:solidFill>
                  <a:srgbClr val="FFCC00"/>
                </a:solidFill>
              </a:rPr>
              <a:t> </a:t>
            </a:r>
          </a:p>
        </p:txBody>
      </p:sp>
      <p:pic>
        <p:nvPicPr>
          <p:cNvPr id="15363" name="Picture 3" descr="cannykid"/>
          <p:cNvPicPr>
            <a:picLocks noChangeAspect="1" noChangeArrowheads="1"/>
          </p:cNvPicPr>
          <p:nvPr/>
        </p:nvPicPr>
        <p:blipFill>
          <a:blip r:embed="rId2">
            <a:extLst>
              <a:ext uri="{28A0092B-C50C-407E-A947-70E740481C1C}">
                <a14:useLocalDpi xmlns:a14="http://schemas.microsoft.com/office/drawing/2010/main" val="0"/>
              </a:ext>
            </a:extLst>
          </a:blip>
          <a:srcRect r="40625" b="22653"/>
          <a:stretch>
            <a:fillRect/>
          </a:stretch>
        </p:blipFill>
        <p:spPr bwMode="auto">
          <a:xfrm>
            <a:off x="2438400" y="1600200"/>
            <a:ext cx="434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BD897-4A27-4BCF-BE06-6F89E179856B}" type="slidenum">
              <a:rPr lang="en-US" altLang="en-US"/>
              <a:pPr eaLnBrk="1" hangingPunct="1"/>
              <a:t>83</a:t>
            </a:fld>
            <a:endParaRPr lang="en-US" altLang="en-US"/>
          </a:p>
        </p:txBody>
      </p:sp>
    </p:spTree>
    <p:extLst>
      <p:ext uri="{BB962C8B-B14F-4D97-AF65-F5344CB8AC3E}">
        <p14:creationId xmlns:p14="http://schemas.microsoft.com/office/powerpoint/2010/main" val="1082064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a:solidFill>
                  <a:srgbClr val="FF0000"/>
                </a:solidFill>
              </a:rPr>
              <a:t>Canny Characteristics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en-US" sz="2800"/>
              <a:t>The Canny operator gives single-pixel-wide images with good continuation between adjacent pixels</a:t>
            </a:r>
          </a:p>
          <a:p>
            <a:pPr eaLnBrk="1" hangingPunct="1">
              <a:lnSpc>
                <a:spcPct val="90000"/>
              </a:lnSpc>
            </a:pPr>
            <a:endParaRPr lang="en-US" altLang="en-US" sz="2800"/>
          </a:p>
          <a:p>
            <a:pPr eaLnBrk="1" hangingPunct="1">
              <a:lnSpc>
                <a:spcPct val="90000"/>
              </a:lnSpc>
            </a:pPr>
            <a:r>
              <a:rPr lang="en-US" altLang="en-US" sz="2800"/>
              <a:t>It is the most widely used edge operator today; no one has done better since it came out in the late 80s.  Many implementations are available.</a:t>
            </a:r>
          </a:p>
          <a:p>
            <a:pPr eaLnBrk="1" hangingPunct="1">
              <a:lnSpc>
                <a:spcPct val="90000"/>
              </a:lnSpc>
            </a:pPr>
            <a:endParaRPr lang="en-US" altLang="en-US" sz="2800"/>
          </a:p>
          <a:p>
            <a:pPr eaLnBrk="1" hangingPunct="1">
              <a:lnSpc>
                <a:spcPct val="90000"/>
              </a:lnSpc>
            </a:pPr>
            <a:r>
              <a:rPr lang="en-US" altLang="en-US" sz="2800"/>
              <a:t>It is very sensitive to its parameters, which need to be adjusted for different application domains.</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E889E-CF07-4CF0-923D-6F2870A04925}" type="slidenum">
              <a:rPr lang="en-US" altLang="en-US"/>
              <a:pPr eaLnBrk="1" hangingPunct="1"/>
              <a:t>84</a:t>
            </a:fld>
            <a:endParaRPr lang="en-US" altLang="en-US"/>
          </a:p>
        </p:txBody>
      </p:sp>
    </p:spTree>
    <p:extLst>
      <p:ext uri="{BB962C8B-B14F-4D97-AF65-F5344CB8AC3E}">
        <p14:creationId xmlns:p14="http://schemas.microsoft.com/office/powerpoint/2010/main" val="149992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76200"/>
            <a:ext cx="8229600" cy="1143000"/>
          </a:xfrm>
        </p:spPr>
        <p:txBody>
          <a:bodyPr/>
          <a:lstStyle/>
          <a:p>
            <a:pPr algn="l"/>
            <a:r>
              <a:rPr lang="en-US" dirty="0"/>
              <a:t>An edge is not a line...</a:t>
            </a:r>
          </a:p>
        </p:txBody>
      </p:sp>
      <p:pic>
        <p:nvPicPr>
          <p:cNvPr id="436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192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975"/>
            <a:ext cx="3687763" cy="3687763"/>
          </a:xfrm>
          <a:prstGeom prst="rect">
            <a:avLst/>
          </a:prstGeom>
          <a:noFill/>
          <a:extLst>
            <a:ext uri="{909E8E84-426E-40DD-AFC4-6F175D3DCCD1}">
              <a14:hiddenFill xmlns:a14="http://schemas.microsoft.com/office/drawing/2010/main">
                <a:solidFill>
                  <a:srgbClr val="FFFFFF"/>
                </a:solidFill>
              </a14:hiddenFill>
            </a:ext>
          </a:extLst>
        </p:spPr>
      </p:pic>
      <p:sp>
        <p:nvSpPr>
          <p:cNvPr id="436233" name="Oval 9"/>
          <p:cNvSpPr>
            <a:spLocks noChangeArrowheads="1"/>
          </p:cNvSpPr>
          <p:nvPr/>
        </p:nvSpPr>
        <p:spPr bwMode="auto">
          <a:xfrm>
            <a:off x="1751013" y="4397375"/>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Oval 10"/>
          <p:cNvSpPr>
            <a:spLocks noChangeArrowheads="1"/>
          </p:cNvSpPr>
          <p:nvPr/>
        </p:nvSpPr>
        <p:spPr bwMode="auto">
          <a:xfrm>
            <a:off x="5943600" y="4419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Rectangle 11"/>
          <p:cNvSpPr>
            <a:spLocks noChangeArrowheads="1"/>
          </p:cNvSpPr>
          <p:nvPr/>
        </p:nvSpPr>
        <p:spPr bwMode="auto">
          <a:xfrm>
            <a:off x="685800" y="5562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dirty="0">
                <a:solidFill>
                  <a:srgbClr val="FF0000"/>
                </a:solidFill>
                <a:latin typeface="Arial" charset="0"/>
              </a:rPr>
              <a:t>How can we detect </a:t>
            </a:r>
            <a:r>
              <a:rPr lang="en-US" b="1" i="1" dirty="0">
                <a:solidFill>
                  <a:srgbClr val="FF0000"/>
                </a:solidFill>
                <a:latin typeface="Arial" charset="0"/>
              </a:rPr>
              <a:t>lines </a:t>
            </a:r>
            <a:r>
              <a:rPr lang="en-US" dirty="0">
                <a:solidFill>
                  <a:srgbClr val="FF0000"/>
                </a:solidFill>
                <a:latin typeface="Arial" charset="0"/>
              </a:rPr>
              <a:t>?</a:t>
            </a:r>
          </a:p>
        </p:txBody>
      </p:sp>
      <p:sp>
        <p:nvSpPr>
          <p:cNvPr id="2" name="Slide Number Placeholder 1"/>
          <p:cNvSpPr>
            <a:spLocks noGrp="1"/>
          </p:cNvSpPr>
          <p:nvPr>
            <p:ph type="sldNum" sz="quarter" idx="12"/>
          </p:nvPr>
        </p:nvSpPr>
        <p:spPr/>
        <p:txBody>
          <a:bodyPr/>
          <a:lstStyle/>
          <a:p>
            <a:fld id="{79F1D11F-BC38-B14D-812C-5420C814BEF5}" type="slidenum">
              <a:rPr lang="en-US" smtClean="0"/>
              <a:t>85</a:t>
            </a:fld>
            <a:endParaRPr lang="en-US"/>
          </a:p>
        </p:txBody>
      </p:sp>
    </p:spTree>
    <p:extLst>
      <p:ext uri="{BB962C8B-B14F-4D97-AF65-F5344CB8AC3E}">
        <p14:creationId xmlns:p14="http://schemas.microsoft.com/office/powerpoint/2010/main" val="1565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algn="l"/>
            <a:r>
              <a:rPr lang="en-US" spc="-200" dirty="0">
                <a:latin typeface="Kalinga" pitchFamily="34" charset="0"/>
                <a:cs typeface="Kalinga" pitchFamily="34" charset="0"/>
              </a:rPr>
              <a:t>Finding lines in an image</a:t>
            </a:r>
          </a:p>
        </p:txBody>
      </p:sp>
      <p:sp>
        <p:nvSpPr>
          <p:cNvPr id="437251" name="Rectangle 3"/>
          <p:cNvSpPr>
            <a:spLocks noGrp="1" noChangeArrowheads="1"/>
          </p:cNvSpPr>
          <p:nvPr>
            <p:ph type="body" idx="1"/>
          </p:nvPr>
        </p:nvSpPr>
        <p:spPr/>
        <p:txBody>
          <a:bodyPr/>
          <a:lstStyle/>
          <a:p>
            <a:r>
              <a:rPr lang="en-US" dirty="0"/>
              <a:t>Option 1:</a:t>
            </a:r>
          </a:p>
          <a:p>
            <a:pPr lvl="1"/>
            <a:r>
              <a:rPr lang="en-US" dirty="0"/>
              <a:t>Search for the line at every possible position/orientation</a:t>
            </a:r>
          </a:p>
          <a:p>
            <a:pPr lvl="1"/>
            <a:r>
              <a:rPr lang="en-US" dirty="0"/>
              <a:t>What is the cost of this operation?</a:t>
            </a:r>
          </a:p>
          <a:p>
            <a:pPr lvl="1"/>
            <a:endParaRPr lang="en-US" dirty="0"/>
          </a:p>
          <a:p>
            <a:r>
              <a:rPr lang="en-US" dirty="0"/>
              <a:t>Option 2:</a:t>
            </a:r>
          </a:p>
          <a:p>
            <a:pPr lvl="1"/>
            <a:r>
              <a:rPr lang="en-US" dirty="0"/>
              <a:t>Use a voting scheme:  Hough transform </a:t>
            </a:r>
          </a:p>
        </p:txBody>
      </p:sp>
      <p:sp>
        <p:nvSpPr>
          <p:cNvPr id="2" name="Slide Number Placeholder 1"/>
          <p:cNvSpPr>
            <a:spLocks noGrp="1"/>
          </p:cNvSpPr>
          <p:nvPr>
            <p:ph type="sldNum" sz="quarter" idx="12"/>
          </p:nvPr>
        </p:nvSpPr>
        <p:spPr/>
        <p:txBody>
          <a:bodyPr/>
          <a:lstStyle/>
          <a:p>
            <a:fld id="{79F1D11F-BC38-B14D-812C-5420C814BEF5}" type="slidenum">
              <a:rPr lang="en-US" smtClean="0"/>
              <a:t>86</a:t>
            </a:fld>
            <a:endParaRPr lang="en-US"/>
          </a:p>
        </p:txBody>
      </p:sp>
    </p:spTree>
    <p:extLst>
      <p:ext uri="{BB962C8B-B14F-4D97-AF65-F5344CB8AC3E}">
        <p14:creationId xmlns:p14="http://schemas.microsoft.com/office/powerpoint/2010/main" val="531000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1027"/>
          <p:cNvSpPr>
            <a:spLocks noGrp="1" noChangeArrowheads="1"/>
          </p:cNvSpPr>
          <p:nvPr>
            <p:ph type="body" idx="1"/>
          </p:nvPr>
        </p:nvSpPr>
        <p:spPr>
          <a:xfrm>
            <a:off x="685800" y="4114800"/>
            <a:ext cx="8153400" cy="2362200"/>
          </a:xfrm>
        </p:spPr>
        <p:txBody>
          <a:bodyPr>
            <a:normAutofit fontScale="92500" lnSpcReduction="20000"/>
          </a:bodyPr>
          <a:lstStyle/>
          <a:p>
            <a:r>
              <a:rPr lang="en-US"/>
              <a:t>Connection between image (x,y) and Hough (m,b) spaces</a:t>
            </a:r>
          </a:p>
          <a:p>
            <a:pPr lvl="1"/>
            <a:r>
              <a:rPr lang="en-US"/>
              <a:t>A line in the image corresponds to a point in Hough space</a:t>
            </a:r>
          </a:p>
          <a:p>
            <a:pPr lvl="1"/>
            <a:r>
              <a:rPr lang="en-US"/>
              <a:t>To go from image space to Hough space:</a:t>
            </a:r>
          </a:p>
          <a:p>
            <a:pPr lvl="2"/>
            <a:r>
              <a:rPr lang="en-US"/>
              <a:t>given a set of points (x,y), find all (m,b) such that y = mx + b</a:t>
            </a:r>
          </a:p>
        </p:txBody>
      </p:sp>
      <p:sp>
        <p:nvSpPr>
          <p:cNvPr id="438276" name="Line 1028"/>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7" name="Line 1029"/>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8" name="Text Box 1030"/>
          <p:cNvSpPr txBox="1">
            <a:spLocks noChangeArrowheads="1"/>
          </p:cNvSpPr>
          <p:nvPr/>
        </p:nvSpPr>
        <p:spPr bwMode="auto">
          <a:xfrm>
            <a:off x="3124200" y="30480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x</a:t>
            </a:r>
          </a:p>
        </p:txBody>
      </p:sp>
      <p:sp>
        <p:nvSpPr>
          <p:cNvPr id="438279" name="Text Box 1031"/>
          <p:cNvSpPr txBox="1">
            <a:spLocks noChangeArrowheads="1"/>
          </p:cNvSpPr>
          <p:nvPr/>
        </p:nvSpPr>
        <p:spPr bwMode="auto">
          <a:xfrm>
            <a:off x="958850" y="11144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y</a:t>
            </a:r>
          </a:p>
        </p:txBody>
      </p:sp>
      <p:sp>
        <p:nvSpPr>
          <p:cNvPr id="438280" name="Line 1032"/>
          <p:cNvSpPr>
            <a:spLocks noChangeShapeType="1"/>
          </p:cNvSpPr>
          <p:nvPr/>
        </p:nvSpPr>
        <p:spPr bwMode="auto">
          <a:xfrm flipV="1">
            <a:off x="1676400" y="1981200"/>
            <a:ext cx="1447800" cy="533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8281" name="Picture 1033"/>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74838" y="1755775"/>
            <a:ext cx="1554162"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Line 1034"/>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3" name="Line 1035"/>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4" name="Text Box 1036"/>
          <p:cNvSpPr txBox="1">
            <a:spLocks noChangeArrowheads="1"/>
          </p:cNvSpPr>
          <p:nvPr/>
        </p:nvSpPr>
        <p:spPr bwMode="auto">
          <a:xfrm>
            <a:off x="7283450" y="304800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a:t>
            </a:r>
          </a:p>
        </p:txBody>
      </p:sp>
      <p:sp>
        <p:nvSpPr>
          <p:cNvPr id="438285" name="Text Box 1037"/>
          <p:cNvSpPr txBox="1">
            <a:spLocks noChangeArrowheads="1"/>
          </p:cNvSpPr>
          <p:nvPr/>
        </p:nvSpPr>
        <p:spPr bwMode="auto">
          <a:xfrm>
            <a:off x="5105400" y="111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b</a:t>
            </a:r>
          </a:p>
        </p:txBody>
      </p:sp>
      <p:sp>
        <p:nvSpPr>
          <p:cNvPr id="438286" name="Oval 1038"/>
          <p:cNvSpPr>
            <a:spLocks noChangeArrowheads="1"/>
          </p:cNvSpPr>
          <p:nvPr/>
        </p:nvSpPr>
        <p:spPr bwMode="auto">
          <a:xfrm>
            <a:off x="5715000" y="2590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7" name="Text Box 1039"/>
          <p:cNvSpPr txBox="1">
            <a:spLocks noChangeArrowheads="1"/>
          </p:cNvSpPr>
          <p:nvPr/>
        </p:nvSpPr>
        <p:spPr bwMode="auto">
          <a:xfrm>
            <a:off x="6096000" y="3032125"/>
            <a:ext cx="48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m</a:t>
            </a:r>
            <a:r>
              <a:rPr lang="en-US" sz="2000" i="1" baseline="-25000">
                <a:latin typeface="Arial" charset="0"/>
              </a:rPr>
              <a:t>0</a:t>
            </a:r>
          </a:p>
        </p:txBody>
      </p:sp>
      <p:sp>
        <p:nvSpPr>
          <p:cNvPr id="438288" name="Text Box 1040"/>
          <p:cNvSpPr txBox="1">
            <a:spLocks noChangeArrowheads="1"/>
          </p:cNvSpPr>
          <p:nvPr/>
        </p:nvSpPr>
        <p:spPr bwMode="auto">
          <a:xfrm>
            <a:off x="5019675" y="2409825"/>
            <a:ext cx="417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b</a:t>
            </a:r>
            <a:r>
              <a:rPr lang="en-US" sz="2000" i="1" baseline="-25000">
                <a:latin typeface="Arial" charset="0"/>
              </a:rPr>
              <a:t>0</a:t>
            </a:r>
          </a:p>
        </p:txBody>
      </p:sp>
      <p:sp>
        <p:nvSpPr>
          <p:cNvPr id="438289" name="Text Box 1041"/>
          <p:cNvSpPr txBox="1">
            <a:spLocks noChangeArrowheads="1"/>
          </p:cNvSpPr>
          <p:nvPr/>
        </p:nvSpPr>
        <p:spPr bwMode="auto">
          <a:xfrm>
            <a:off x="1447800" y="335280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image space</a:t>
            </a:r>
          </a:p>
        </p:txBody>
      </p:sp>
      <p:sp>
        <p:nvSpPr>
          <p:cNvPr id="438290" name="Text Box 1042"/>
          <p:cNvSpPr txBox="1">
            <a:spLocks noChangeArrowheads="1"/>
          </p:cNvSpPr>
          <p:nvPr/>
        </p:nvSpPr>
        <p:spPr bwMode="auto">
          <a:xfrm>
            <a:off x="5484813" y="33528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Hough space</a:t>
            </a:r>
          </a:p>
        </p:txBody>
      </p:sp>
      <p:sp>
        <p:nvSpPr>
          <p:cNvPr id="438291" name="Line 1043"/>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
          <p:cNvSpPr>
            <a:spLocks noGrp="1" noChangeArrowheads="1"/>
          </p:cNvSpPr>
          <p:nvPr>
            <p:ph type="title"/>
          </p:nvPr>
        </p:nvSpPr>
        <p:spPr>
          <a:xfrm>
            <a:off x="457200" y="274638"/>
            <a:ext cx="8229600" cy="1143000"/>
          </a:xfrm>
        </p:spPr>
        <p:txBody>
          <a:bodyPr/>
          <a:lstStyle/>
          <a:p>
            <a:pPr algn="l"/>
            <a:r>
              <a:rPr lang="en-US" spc="-200" dirty="0">
                <a:latin typeface="Kalinga" pitchFamily="34" charset="0"/>
                <a:cs typeface="Kalinga" pitchFamily="34" charset="0"/>
              </a:rPr>
              <a:t>Finding lines in an image</a:t>
            </a:r>
          </a:p>
        </p:txBody>
      </p:sp>
      <p:sp>
        <p:nvSpPr>
          <p:cNvPr id="2" name="Slide Number Placeholder 1"/>
          <p:cNvSpPr>
            <a:spLocks noGrp="1"/>
          </p:cNvSpPr>
          <p:nvPr>
            <p:ph type="sldNum" sz="quarter" idx="12"/>
          </p:nvPr>
        </p:nvSpPr>
        <p:spPr/>
        <p:txBody>
          <a:bodyPr/>
          <a:lstStyle/>
          <a:p>
            <a:fld id="{79F1D11F-BC38-B14D-812C-5420C814BEF5}" type="slidenum">
              <a:rPr lang="en-US" smtClean="0"/>
              <a:t>87</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2E347B26-19CD-46BF-A737-5695B7A65A3D}"/>
                  </a:ext>
                </a:extLst>
              </p14:cNvPr>
              <p14:cNvContentPartPr/>
              <p14:nvPr/>
            </p14:nvContentPartPr>
            <p14:xfrm>
              <a:off x="834120" y="1094760"/>
              <a:ext cx="7882200" cy="5392800"/>
            </p14:xfrm>
          </p:contentPart>
        </mc:Choice>
        <mc:Fallback>
          <p:pic>
            <p:nvPicPr>
              <p:cNvPr id="3" name="Ink 2">
                <a:extLst>
                  <a:ext uri="{FF2B5EF4-FFF2-40B4-BE49-F238E27FC236}">
                    <a16:creationId xmlns:a16="http://schemas.microsoft.com/office/drawing/2014/main" id="{2E347B26-19CD-46BF-A737-5695B7A65A3D}"/>
                  </a:ext>
                </a:extLst>
              </p:cNvPr>
              <p:cNvPicPr/>
              <p:nvPr/>
            </p:nvPicPr>
            <p:blipFill>
              <a:blip r:embed="rId5"/>
              <a:stretch>
                <a:fillRect/>
              </a:stretch>
            </p:blipFill>
            <p:spPr>
              <a:xfrm>
                <a:off x="824760" y="1085400"/>
                <a:ext cx="7900920" cy="5411520"/>
              </a:xfrm>
              <a:prstGeom prst="rect">
                <a:avLst/>
              </a:prstGeom>
            </p:spPr>
          </p:pic>
        </mc:Fallback>
      </mc:AlternateContent>
    </p:spTree>
    <p:extLst>
      <p:ext uri="{BB962C8B-B14F-4D97-AF65-F5344CB8AC3E}">
        <p14:creationId xmlns:p14="http://schemas.microsoft.com/office/powerpoint/2010/main" val="2773837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dirty="0"/>
              <a:t>Typically use a different parameterization</a:t>
            </a:r>
          </a:p>
          <a:p>
            <a:pPr marL="457200" indent="-457200"/>
            <a:endParaRPr lang="en-US" dirty="0"/>
          </a:p>
          <a:p>
            <a:pPr marL="838200" lvl="1" indent="-381000"/>
            <a:r>
              <a:rPr lang="en-US" sz="2400" dirty="0">
                <a:solidFill>
                  <a:srgbClr val="C00000"/>
                </a:solidFill>
              </a:rPr>
              <a:t>d is the perpendicular distance from the line to the origin</a:t>
            </a:r>
          </a:p>
          <a:p>
            <a:pPr marL="838200" lvl="1" indent="-381000"/>
            <a:r>
              <a:rPr lang="en-US" sz="2400" dirty="0">
                <a:solidFill>
                  <a:srgbClr val="0000CC"/>
                </a:solidFill>
                <a:sym typeface="Symbol" pitchFamily="18" charset="2"/>
              </a:rPr>
              <a:t> </a:t>
            </a:r>
            <a:r>
              <a:rPr lang="en-US" sz="2400" dirty="0">
                <a:solidFill>
                  <a:srgbClr val="0000CC"/>
                </a:solidFill>
              </a:rPr>
              <a:t>is the angle of this perpendicular with the horizontal.</a:t>
            </a:r>
          </a:p>
        </p:txBody>
      </p:sp>
      <p:pic>
        <p:nvPicPr>
          <p:cNvPr id="440324" name="Picture 4"/>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08163" y="1447800"/>
            <a:ext cx="268763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88</a:t>
            </a:fld>
            <a:endParaRPr lang="en-US"/>
          </a:p>
        </p:txBody>
      </p:sp>
      <p:pic>
        <p:nvPicPr>
          <p:cNvPr id="6146" name="Picture 2" descr="http://ngi-user-guide.readthedocs.org/en/latest/images/hough-d-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3701694"/>
            <a:ext cx="3861318" cy="26546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A97AC7DD-9978-470B-B3D7-3F31CC2E9378}"/>
                  </a:ext>
                </a:extLst>
              </p14:cNvPr>
              <p14:cNvContentPartPr/>
              <p14:nvPr/>
            </p14:nvContentPartPr>
            <p14:xfrm>
              <a:off x="1704240" y="1838880"/>
              <a:ext cx="3025080" cy="124200"/>
            </p14:xfrm>
          </p:contentPart>
        </mc:Choice>
        <mc:Fallback>
          <p:pic>
            <p:nvPicPr>
              <p:cNvPr id="3" name="Ink 2">
                <a:extLst>
                  <a:ext uri="{FF2B5EF4-FFF2-40B4-BE49-F238E27FC236}">
                    <a16:creationId xmlns:a16="http://schemas.microsoft.com/office/drawing/2014/main" id="{A97AC7DD-9978-470B-B3D7-3F31CC2E9378}"/>
                  </a:ext>
                </a:extLst>
              </p:cNvPr>
              <p:cNvPicPr/>
              <p:nvPr/>
            </p:nvPicPr>
            <p:blipFill>
              <a:blip r:embed="rId6"/>
              <a:stretch>
                <a:fillRect/>
              </a:stretch>
            </p:blipFill>
            <p:spPr>
              <a:xfrm>
                <a:off x="1694880" y="1829520"/>
                <a:ext cx="3043800" cy="142920"/>
              </a:xfrm>
              <a:prstGeom prst="rect">
                <a:avLst/>
              </a:prstGeom>
            </p:spPr>
          </p:pic>
        </mc:Fallback>
      </mc:AlternateContent>
    </p:spTree>
    <p:extLst>
      <p:ext uri="{BB962C8B-B14F-4D97-AF65-F5344CB8AC3E}">
        <p14:creationId xmlns:p14="http://schemas.microsoft.com/office/powerpoint/2010/main" val="1084804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sz="2800" dirty="0"/>
              <a:t>Basic Hough transform algorithm</a:t>
            </a:r>
          </a:p>
          <a:p>
            <a:pPr marL="838200" lvl="1" indent="-381000">
              <a:buFontTx/>
              <a:buAutoNum type="arabicPeriod"/>
            </a:pPr>
            <a:r>
              <a:rPr lang="en-US" sz="2400" dirty="0"/>
              <a:t>Initialize H[d, </a:t>
            </a:r>
            <a:r>
              <a:rPr lang="en-US" sz="2400" dirty="0">
                <a:sym typeface="Symbol" pitchFamily="18" charset="2"/>
              </a:rPr>
              <a:t></a:t>
            </a:r>
            <a:r>
              <a:rPr lang="en-US" sz="2400" dirty="0"/>
              <a:t>]=0</a:t>
            </a:r>
          </a:p>
          <a:p>
            <a:pPr marL="838200" lvl="1" indent="-381000">
              <a:buFontTx/>
              <a:buAutoNum type="arabicPeriod"/>
            </a:pPr>
            <a:r>
              <a:rPr lang="en-US" sz="2400" dirty="0"/>
              <a:t>for each edge point I[</a:t>
            </a:r>
            <a:r>
              <a:rPr lang="en-US" sz="2400" dirty="0" err="1"/>
              <a:t>x,y</a:t>
            </a:r>
            <a:r>
              <a:rPr lang="en-US" sz="2400" dirty="0"/>
              <a:t>] in the image</a:t>
            </a:r>
          </a:p>
          <a:p>
            <a:pPr marL="1257300" lvl="2" indent="-342900">
              <a:buFontTx/>
              <a:buNone/>
            </a:pPr>
            <a:r>
              <a:rPr lang="en-US" sz="1800" dirty="0"/>
              <a:t>    </a:t>
            </a:r>
            <a:r>
              <a:rPr lang="en-US" sz="1800" dirty="0">
                <a:solidFill>
                  <a:srgbClr val="00B050"/>
                </a:solidFill>
              </a:rPr>
              <a:t>compute gradient magnitude m and angle </a:t>
            </a:r>
            <a:r>
              <a:rPr lang="en-US" sz="1800" dirty="0">
                <a:solidFill>
                  <a:srgbClr val="00B050"/>
                </a:solidFill>
                <a:sym typeface="Symbol" pitchFamily="18" charset="2"/>
              </a:rPr>
              <a:t></a:t>
            </a:r>
            <a:r>
              <a:rPr lang="en-US" sz="1800" dirty="0">
                <a:solidFill>
                  <a:srgbClr val="00B050"/>
                </a:solidFill>
              </a:rPr>
              <a:t> </a:t>
            </a:r>
          </a:p>
          <a:p>
            <a:pPr marL="1676400" lvl="3" indent="-304800"/>
            <a:endParaRPr lang="en-US" sz="1800" dirty="0"/>
          </a:p>
          <a:p>
            <a:pPr marL="1676400" lvl="3" indent="-304800">
              <a:buFontTx/>
              <a:buNone/>
            </a:pPr>
            <a:r>
              <a:rPr lang="en-US" sz="1800" dirty="0"/>
              <a:t>    H[d, </a:t>
            </a:r>
            <a:r>
              <a:rPr lang="en-US" sz="1600" dirty="0">
                <a:sym typeface="Symbol" pitchFamily="18" charset="2"/>
              </a:rPr>
              <a:t></a:t>
            </a:r>
            <a:r>
              <a:rPr lang="en-US" sz="1800" dirty="0"/>
              <a:t>] += 1</a:t>
            </a:r>
          </a:p>
          <a:p>
            <a:pPr marL="838200" lvl="1" indent="-381000">
              <a:buFontTx/>
              <a:buAutoNum type="arabicPeriod"/>
            </a:pPr>
            <a:r>
              <a:rPr lang="en-US" sz="2400" dirty="0"/>
              <a:t>Find the value(s) of (d, </a:t>
            </a:r>
            <a:r>
              <a:rPr lang="en-US" sz="2400" dirty="0">
                <a:sym typeface="Symbol" pitchFamily="18" charset="2"/>
              </a:rPr>
              <a:t>) where</a:t>
            </a:r>
            <a:r>
              <a:rPr lang="en-US" sz="2400" dirty="0"/>
              <a:t> H[d, </a:t>
            </a:r>
            <a:r>
              <a:rPr lang="en-US" sz="2400" dirty="0">
                <a:sym typeface="Symbol" pitchFamily="18" charset="2"/>
              </a:rPr>
              <a:t></a:t>
            </a:r>
            <a:r>
              <a:rPr lang="en-US" sz="2400" dirty="0"/>
              <a:t>] is maximum</a:t>
            </a:r>
          </a:p>
          <a:p>
            <a:pPr marL="838200" lvl="1" indent="-381000">
              <a:buFontTx/>
              <a:buAutoNum type="arabicPeriod"/>
            </a:pPr>
            <a:r>
              <a:rPr lang="en-US" sz="2400" dirty="0"/>
              <a:t>The detected line in the image is given by</a:t>
            </a:r>
          </a:p>
          <a:p>
            <a:pPr marL="838200" lvl="1" indent="-381000">
              <a:buFontTx/>
              <a:buAutoNum type="arabicPeriod"/>
            </a:pPr>
            <a:endParaRPr lang="en-US" sz="2400" dirty="0"/>
          </a:p>
          <a:p>
            <a:pPr marL="457200" lvl="1" indent="0">
              <a:buNone/>
            </a:pPr>
            <a:r>
              <a:rPr lang="en-US" sz="2400" dirty="0">
                <a:solidFill>
                  <a:srgbClr val="FF0000"/>
                </a:solidFill>
              </a:rPr>
              <a:t>Complexity?</a:t>
            </a:r>
          </a:p>
        </p:txBody>
      </p:sp>
      <p:pic>
        <p:nvPicPr>
          <p:cNvPr id="440325"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09849" y="2667000"/>
            <a:ext cx="2020887"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26" name="Picture 6"/>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886200"/>
            <a:ext cx="202088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89</a:t>
            </a:fld>
            <a:endParaRPr lang="en-US"/>
          </a:p>
        </p:txBody>
      </p:sp>
      <p:sp>
        <p:nvSpPr>
          <p:cNvPr id="4" name="Rectangle 3"/>
          <p:cNvSpPr/>
          <p:nvPr/>
        </p:nvSpPr>
        <p:spPr>
          <a:xfrm>
            <a:off x="6852863" y="1066800"/>
            <a:ext cx="1500027" cy="12654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62445" y="1699517"/>
            <a:ext cx="306494" cy="369332"/>
          </a:xfrm>
          <a:prstGeom prst="rect">
            <a:avLst/>
          </a:prstGeom>
          <a:noFill/>
        </p:spPr>
        <p:txBody>
          <a:bodyPr wrap="none" rtlCol="0">
            <a:spAutoFit/>
          </a:bodyPr>
          <a:lstStyle/>
          <a:p>
            <a:r>
              <a:rPr lang="en-US" dirty="0"/>
              <a:t>d</a:t>
            </a:r>
          </a:p>
        </p:txBody>
      </p:sp>
      <p:sp>
        <p:nvSpPr>
          <p:cNvPr id="6" name="TextBox 5"/>
          <p:cNvSpPr txBox="1"/>
          <p:nvPr/>
        </p:nvSpPr>
        <p:spPr>
          <a:xfrm>
            <a:off x="7558507" y="2409587"/>
            <a:ext cx="304892" cy="369332"/>
          </a:xfrm>
          <a:prstGeom prst="rect">
            <a:avLst/>
          </a:prstGeom>
          <a:noFill/>
        </p:spPr>
        <p:txBody>
          <a:bodyPr wrap="none" rtlCol="0">
            <a:spAutoFit/>
          </a:bodyPr>
          <a:lstStyle/>
          <a:p>
            <a:r>
              <a:rPr lang="en-US" dirty="0">
                <a:sym typeface="Symbol"/>
              </a:rPr>
              <a:t></a:t>
            </a:r>
            <a:endParaRPr lang="en-US" dirty="0"/>
          </a:p>
        </p:txBody>
      </p:sp>
      <p:sp>
        <p:nvSpPr>
          <p:cNvPr id="7" name="TextBox 6"/>
          <p:cNvSpPr txBox="1"/>
          <p:nvPr/>
        </p:nvSpPr>
        <p:spPr>
          <a:xfrm>
            <a:off x="7006825" y="605135"/>
            <a:ext cx="1113638" cy="461665"/>
          </a:xfrm>
          <a:prstGeom prst="rect">
            <a:avLst/>
          </a:prstGeom>
          <a:noFill/>
        </p:spPr>
        <p:txBody>
          <a:bodyPr wrap="none" rtlCol="0">
            <a:spAutoFit/>
          </a:bodyPr>
          <a:lstStyle/>
          <a:p>
            <a:r>
              <a:rPr lang="en-US" sz="2400" dirty="0"/>
              <a:t>Array H</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0B72BBC7-11D9-46EC-8CCB-2C0DE0BC3272}"/>
                  </a:ext>
                </a:extLst>
              </p14:cNvPr>
              <p14:cNvContentPartPr/>
              <p14:nvPr/>
            </p14:nvContentPartPr>
            <p14:xfrm>
              <a:off x="251280" y="1503000"/>
              <a:ext cx="8319600" cy="4220280"/>
            </p14:xfrm>
          </p:contentPart>
        </mc:Choice>
        <mc:Fallback>
          <p:pic>
            <p:nvPicPr>
              <p:cNvPr id="3" name="Ink 2">
                <a:extLst>
                  <a:ext uri="{FF2B5EF4-FFF2-40B4-BE49-F238E27FC236}">
                    <a16:creationId xmlns:a16="http://schemas.microsoft.com/office/drawing/2014/main" id="{0B72BBC7-11D9-46EC-8CCB-2C0DE0BC3272}"/>
                  </a:ext>
                </a:extLst>
              </p:cNvPr>
              <p:cNvPicPr/>
              <p:nvPr/>
            </p:nvPicPr>
            <p:blipFill>
              <a:blip r:embed="rId6"/>
              <a:stretch>
                <a:fillRect/>
              </a:stretch>
            </p:blipFill>
            <p:spPr>
              <a:xfrm>
                <a:off x="241920" y="1493640"/>
                <a:ext cx="8338320" cy="4239000"/>
              </a:xfrm>
              <a:prstGeom prst="rect">
                <a:avLst/>
              </a:prstGeom>
            </p:spPr>
          </p:pic>
        </mc:Fallback>
      </mc:AlternateContent>
    </p:spTree>
    <p:extLst>
      <p:ext uri="{BB962C8B-B14F-4D97-AF65-F5344CB8AC3E}">
        <p14:creationId xmlns:p14="http://schemas.microsoft.com/office/powerpoint/2010/main" val="329979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2" name="Google Shape;202;p3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Blurring</a:t>
            </a:r>
            <a:endParaRPr/>
          </a:p>
          <a:p>
            <a:pPr>
              <a:buChar char="-"/>
            </a:pPr>
            <a:r>
              <a:rPr lang="en"/>
              <a:t>Sharpening</a:t>
            </a:r>
            <a:endParaRPr/>
          </a:p>
          <a:p>
            <a:pPr>
              <a:buChar char="-"/>
            </a:pPr>
            <a:r>
              <a:rPr lang="en"/>
              <a:t>Edges</a:t>
            </a:r>
            <a:endParaRPr/>
          </a:p>
          <a:p>
            <a:pPr>
              <a:buChar char="-"/>
            </a:pPr>
            <a:r>
              <a:rPr lang="en"/>
              <a:t>Features</a:t>
            </a:r>
            <a:endParaRPr/>
          </a:p>
          <a:p>
            <a:pPr>
              <a:buChar char="-"/>
            </a:pPr>
            <a:r>
              <a:rPr lang="en"/>
              <a:t>Derivatives</a:t>
            </a:r>
            <a:endParaRPr/>
          </a:p>
          <a:p>
            <a:pPr>
              <a:buChar char="-"/>
            </a:pPr>
            <a:r>
              <a:rPr lang="en"/>
              <a:t>Super-resolution </a:t>
            </a:r>
            <a:endParaRPr/>
          </a:p>
          <a:p>
            <a:pPr>
              <a:buChar char="-"/>
            </a:pPr>
            <a:r>
              <a:rPr lang="en"/>
              <a:t>Classification</a:t>
            </a:r>
            <a:endParaRPr/>
          </a:p>
          <a:p>
            <a:pPr>
              <a:buChar char="-"/>
            </a:pPr>
            <a:r>
              <a:rPr lang="en"/>
              <a:t>Detection</a:t>
            </a:r>
            <a:endParaRPr/>
          </a:p>
          <a:p>
            <a:pPr>
              <a:buChar char="-"/>
            </a:pPr>
            <a:r>
              <a:rPr lang="en"/>
              <a:t>Image captioning</a:t>
            </a:r>
            <a:endParaRPr/>
          </a:p>
          <a:p>
            <a:pPr>
              <a:buChar char="-"/>
            </a:pPr>
            <a:r>
              <a:rPr lang="en"/>
              <a:t>...</a:t>
            </a:r>
            <a:endParaRPr/>
          </a:p>
        </p:txBody>
      </p:sp>
      <p:sp>
        <p:nvSpPr>
          <p:cNvPr id="203" name="Google Shape;203;p3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08415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en-US" sz="3600">
                <a:solidFill>
                  <a:srgbClr val="FF0000"/>
                </a:solidFill>
              </a:rPr>
              <a:t>How do you extract the line segments from the accumulators?</a:t>
            </a:r>
          </a:p>
        </p:txBody>
      </p:sp>
      <p:sp>
        <p:nvSpPr>
          <p:cNvPr id="5123" name="Text Box 3"/>
          <p:cNvSpPr txBox="1">
            <a:spLocks noChangeArrowheads="1"/>
          </p:cNvSpPr>
          <p:nvPr/>
        </p:nvSpPr>
        <p:spPr bwMode="auto">
          <a:xfrm>
            <a:off x="914400" y="1752600"/>
            <a:ext cx="6811963" cy="448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latin typeface="Times New Roman" pitchFamily="18" charset="0"/>
              </a:rPr>
              <a:t>pick the bin of H with highest value V</a:t>
            </a:r>
          </a:p>
          <a:p>
            <a:pPr eaLnBrk="1" hangingPunct="1">
              <a:spcBef>
                <a:spcPct val="0"/>
              </a:spcBef>
              <a:buFontTx/>
              <a:buNone/>
            </a:pPr>
            <a:r>
              <a:rPr lang="en-US" altLang="en-US" sz="2400" dirty="0">
                <a:latin typeface="Times New Roman" pitchFamily="18" charset="0"/>
              </a:rPr>
              <a:t>while V &gt; </a:t>
            </a:r>
            <a:r>
              <a:rPr lang="en-US" altLang="en-US" sz="2400" dirty="0" err="1">
                <a:latin typeface="Times New Roman" pitchFamily="18" charset="0"/>
              </a:rPr>
              <a:t>value_threshold</a:t>
            </a:r>
            <a:r>
              <a:rPr lang="en-US" altLang="en-US" sz="2400" dirty="0">
                <a:latin typeface="Times New Roman" pitchFamily="18" charset="0"/>
              </a:rPr>
              <a:t> { </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order the corresponding </a:t>
            </a:r>
            <a:r>
              <a:rPr lang="en-US" altLang="en-US" sz="2400" dirty="0" err="1">
                <a:latin typeface="Times New Roman" pitchFamily="18" charset="0"/>
              </a:rPr>
              <a:t>pointlist</a:t>
            </a:r>
            <a:r>
              <a:rPr lang="en-US" altLang="en-US" sz="2400" dirty="0">
                <a:latin typeface="Times New Roman" pitchFamily="18" charset="0"/>
              </a:rPr>
              <a:t> from PTLIST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merge in high gradient neighbors within 10 degrees</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create line segment from final point 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zero out that bin of H</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pick the bin of H with highest value V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6B8955F-E086-430B-B6AD-63D2FE094B12}" type="slidenum">
              <a:rPr lang="en-US" altLang="en-US" sz="1400" smtClean="0"/>
              <a:pPr eaLnBrk="1" hangingPunct="1">
                <a:spcBef>
                  <a:spcPct val="0"/>
                </a:spcBef>
                <a:buFontTx/>
                <a:buNone/>
              </a:pPr>
              <a:t>90</a:t>
            </a:fld>
            <a:endParaRPr lang="en-US" altLang="en-US" sz="1400"/>
          </a:p>
        </p:txBody>
      </p:sp>
    </p:spTree>
    <p:extLst>
      <p:ext uri="{BB962C8B-B14F-4D97-AF65-F5344CB8AC3E}">
        <p14:creationId xmlns:p14="http://schemas.microsoft.com/office/powerpoint/2010/main" val="3250425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a:solidFill>
                  <a:srgbClr val="FF0000"/>
                </a:solidFill>
              </a:rPr>
              <a:t>Example</a:t>
            </a:r>
          </a:p>
        </p:txBody>
      </p:sp>
      <p:sp>
        <p:nvSpPr>
          <p:cNvPr id="2051" name="Text Box 3"/>
          <p:cNvSpPr txBox="1">
            <a:spLocks noChangeArrowheads="1"/>
          </p:cNvSpPr>
          <p:nvPr/>
        </p:nvSpPr>
        <p:spPr bwMode="auto">
          <a:xfrm>
            <a:off x="822325" y="1946275"/>
            <a:ext cx="263207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a:t>
            </a:r>
            <a:r>
              <a:rPr lang="en-US" altLang="en-US" sz="2000">
                <a:solidFill>
                  <a:schemeClr val="accent2"/>
                </a:solidFill>
                <a:latin typeface="Times New Roman" pitchFamily="18" charset="0"/>
              </a:rPr>
              <a:t>0      0</a:t>
            </a:r>
            <a:r>
              <a:rPr lang="en-US" altLang="en-US" sz="2000">
                <a:latin typeface="Times New Roman" pitchFamily="18" charset="0"/>
              </a:rPr>
              <a:t>      0    100  100</a:t>
            </a:r>
          </a:p>
          <a:p>
            <a:pPr eaLnBrk="1" hangingPunct="1">
              <a:spcBef>
                <a:spcPct val="0"/>
              </a:spcBef>
              <a:buFontTx/>
              <a:buNone/>
            </a:pPr>
            <a:r>
              <a:rPr lang="en-US" altLang="en-US" sz="2000">
                <a:solidFill>
                  <a:schemeClr val="accent2"/>
                </a:solidFill>
                <a:latin typeface="Times New Roman" pitchFamily="18" charset="0"/>
              </a:rPr>
              <a:t>100  100  100</a:t>
            </a:r>
            <a:r>
              <a:rPr lang="en-US" altLang="en-US" sz="2000">
                <a:latin typeface="Times New Roman" pitchFamily="18" charset="0"/>
              </a:rPr>
              <a:t>  100  100</a:t>
            </a:r>
          </a:p>
          <a:p>
            <a:pPr eaLnBrk="1" hangingPunct="1">
              <a:spcBef>
                <a:spcPct val="0"/>
              </a:spcBef>
              <a:buFontTx/>
              <a:buNone/>
            </a:pPr>
            <a:r>
              <a:rPr lang="en-US" altLang="en-US" sz="2000">
                <a:latin typeface="Times New Roman" pitchFamily="18" charset="0"/>
              </a:rPr>
              <a:t>100  100  100  100  100</a:t>
            </a:r>
          </a:p>
        </p:txBody>
      </p:sp>
      <p:sp>
        <p:nvSpPr>
          <p:cNvPr id="2052" name="Text Box 4"/>
          <p:cNvSpPr txBox="1">
            <a:spLocks noChangeArrowheads="1"/>
          </p:cNvSpPr>
          <p:nvPr/>
        </p:nvSpPr>
        <p:spPr bwMode="auto">
          <a:xfrm>
            <a:off x="6324600" y="1981200"/>
            <a:ext cx="1982788"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     -    0    0    -  </a:t>
            </a:r>
          </a:p>
          <a:p>
            <a:pPr eaLnBrk="1" hangingPunct="1">
              <a:spcBef>
                <a:spcPct val="0"/>
              </a:spcBef>
              <a:buFontTx/>
              <a:buNone/>
            </a:pPr>
            <a:r>
              <a:rPr lang="en-US" altLang="en-US" sz="2000">
                <a:latin typeface="Times New Roman" pitchFamily="18" charset="0"/>
              </a:rPr>
              <a:t> -     -    0    0    -  </a:t>
            </a:r>
          </a:p>
          <a:p>
            <a:pPr eaLnBrk="1" hangingPunct="1">
              <a:spcBef>
                <a:spcPct val="0"/>
              </a:spcBef>
              <a:buFontTx/>
              <a:buNone/>
            </a:pPr>
            <a:r>
              <a:rPr lang="en-US" altLang="en-US" sz="2000">
                <a:latin typeface="Times New Roman" pitchFamily="18" charset="0"/>
              </a:rPr>
              <a:t>90  90  40  20   -</a:t>
            </a:r>
          </a:p>
          <a:p>
            <a:pPr eaLnBrk="1" hangingPunct="1">
              <a:spcBef>
                <a:spcPct val="0"/>
              </a:spcBef>
              <a:buFontTx/>
              <a:buNone/>
            </a:pPr>
            <a:r>
              <a:rPr lang="en-US" altLang="en-US" sz="2000">
                <a:latin typeface="Times New Roman" pitchFamily="18" charset="0"/>
              </a:rPr>
              <a:t>90  90  90  40   -</a:t>
            </a:r>
          </a:p>
          <a:p>
            <a:pPr eaLnBrk="1" hangingPunct="1">
              <a:spcBef>
                <a:spcPct val="0"/>
              </a:spcBef>
              <a:buFontTx/>
              <a:buNone/>
            </a:pPr>
            <a:r>
              <a:rPr lang="en-US" altLang="en-US" sz="2000">
                <a:latin typeface="Times New Roman" pitchFamily="18" charset="0"/>
              </a:rPr>
              <a:t> -     -     -     -    -</a:t>
            </a:r>
          </a:p>
        </p:txBody>
      </p:sp>
      <p:sp>
        <p:nvSpPr>
          <p:cNvPr id="2053" name="Text Box 5"/>
          <p:cNvSpPr txBox="1">
            <a:spLocks noChangeArrowheads="1"/>
          </p:cNvSpPr>
          <p:nvPr/>
        </p:nvSpPr>
        <p:spPr bwMode="auto">
          <a:xfrm>
            <a:off x="3886200" y="1981200"/>
            <a:ext cx="197008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     -     -     -    -</a:t>
            </a:r>
            <a:endParaRPr lang="en-US" altLang="en-US" sz="2400">
              <a:latin typeface="Times New Roman" pitchFamily="18" charset="0"/>
            </a:endParaRPr>
          </a:p>
        </p:txBody>
      </p:sp>
      <p:sp>
        <p:nvSpPr>
          <p:cNvPr id="2054" name="Text Box 6"/>
          <p:cNvSpPr txBox="1">
            <a:spLocks noChangeArrowheads="1"/>
          </p:cNvSpPr>
          <p:nvPr/>
        </p:nvSpPr>
        <p:spPr bwMode="auto">
          <a:xfrm>
            <a:off x="746125" y="4129088"/>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p>
        </p:txBody>
      </p:sp>
      <p:sp>
        <p:nvSpPr>
          <p:cNvPr id="2055" name="Text Box 7"/>
          <p:cNvSpPr txBox="1">
            <a:spLocks noChangeArrowheads="1"/>
          </p:cNvSpPr>
          <p:nvPr/>
        </p:nvSpPr>
        <p:spPr bwMode="auto">
          <a:xfrm>
            <a:off x="15081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4</a:t>
            </a:r>
            <a:r>
              <a:rPr lang="en-US" altLang="en-US" sz="2000">
                <a:latin typeface="Times New Roman" pitchFamily="18" charset="0"/>
              </a:rPr>
              <a:t>  -   1   -  2   -   </a:t>
            </a:r>
            <a:r>
              <a:rPr lang="en-US" altLang="en-US" sz="2000">
                <a:solidFill>
                  <a:schemeClr val="accent2"/>
                </a:solidFill>
                <a:latin typeface="Times New Roman" pitchFamily="18" charset="0"/>
              </a:rPr>
              <a:t>5</a:t>
            </a:r>
          </a:p>
          <a:p>
            <a:pPr eaLnBrk="1" hangingPunct="1">
              <a:spcBef>
                <a:spcPct val="0"/>
              </a:spcBef>
              <a:buFontTx/>
              <a:buNone/>
            </a:pPr>
            <a:r>
              <a:rPr lang="en-US" altLang="en-US" sz="2000">
                <a:latin typeface="Times New Roman" pitchFamily="18" charset="0"/>
              </a:rPr>
              <a:t> -   -   -   -   -   -   -</a:t>
            </a:r>
          </a:p>
        </p:txBody>
      </p:sp>
      <p:sp>
        <p:nvSpPr>
          <p:cNvPr id="2056" name="Text Box 8"/>
          <p:cNvSpPr txBox="1">
            <a:spLocks noChangeArrowheads="1"/>
          </p:cNvSpPr>
          <p:nvPr/>
        </p:nvSpPr>
        <p:spPr bwMode="auto">
          <a:xfrm>
            <a:off x="1524000" y="57912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0 10  20 30 40 …90</a:t>
            </a:r>
          </a:p>
        </p:txBody>
      </p:sp>
      <p:sp>
        <p:nvSpPr>
          <p:cNvPr id="2057" name="Text Box 9"/>
          <p:cNvSpPr txBox="1">
            <a:spLocks noChangeArrowheads="1"/>
          </p:cNvSpPr>
          <p:nvPr/>
        </p:nvSpPr>
        <p:spPr bwMode="auto">
          <a:xfrm>
            <a:off x="4495800" y="4191000"/>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endParaRPr lang="en-US" altLang="en-US" sz="2400">
              <a:latin typeface="Times New Roman" pitchFamily="18" charset="0"/>
            </a:endParaRPr>
          </a:p>
        </p:txBody>
      </p:sp>
      <p:sp>
        <p:nvSpPr>
          <p:cNvPr id="2058" name="Text Box 10"/>
          <p:cNvSpPr txBox="1">
            <a:spLocks noChangeArrowheads="1"/>
          </p:cNvSpPr>
          <p:nvPr/>
        </p:nvSpPr>
        <p:spPr bwMode="auto">
          <a:xfrm>
            <a:off x="51657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a:t>
            </a:r>
            <a:r>
              <a:rPr lang="en-US" altLang="en-US" sz="2000">
                <a:latin typeface="Times New Roman" pitchFamily="18" charset="0"/>
              </a:rPr>
              <a:t>  -   *   -  *   -   </a:t>
            </a:r>
            <a:r>
              <a:rPr lang="en-US" altLang="en-US" sz="2000">
                <a:solidFill>
                  <a:schemeClr val="accent2"/>
                </a:solidFill>
                <a:latin typeface="Times New Roman" pitchFamily="18" charset="0"/>
              </a:rPr>
              <a:t>*</a:t>
            </a:r>
          </a:p>
          <a:p>
            <a:pPr eaLnBrk="1" hangingPunct="1">
              <a:spcBef>
                <a:spcPct val="0"/>
              </a:spcBef>
              <a:buFontTx/>
              <a:buNone/>
            </a:pPr>
            <a:r>
              <a:rPr lang="en-US" altLang="en-US" sz="2000">
                <a:latin typeface="Times New Roman" pitchFamily="18" charset="0"/>
              </a:rPr>
              <a:t> -   -   -   -   -   -   -</a:t>
            </a:r>
            <a:endParaRPr lang="en-US" altLang="en-US" sz="2400">
              <a:latin typeface="Times New Roman" pitchFamily="18" charset="0"/>
            </a:endParaRPr>
          </a:p>
        </p:txBody>
      </p:sp>
      <p:sp>
        <p:nvSpPr>
          <p:cNvPr id="2059" name="Text Box 11"/>
          <p:cNvSpPr txBox="1">
            <a:spLocks noChangeArrowheads="1"/>
          </p:cNvSpPr>
          <p:nvPr/>
        </p:nvSpPr>
        <p:spPr bwMode="auto">
          <a:xfrm>
            <a:off x="5181600" y="5791200"/>
            <a:ext cx="2136775" cy="406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3300"/>
                </a:solidFill>
                <a:latin typeface="Times New Roman" pitchFamily="18" charset="0"/>
              </a:rPr>
              <a:t>(1,3)(1,4)(2,3)(2,4)</a:t>
            </a:r>
          </a:p>
        </p:txBody>
      </p:sp>
      <p:sp>
        <p:nvSpPr>
          <p:cNvPr id="2060" name="Text Box 12"/>
          <p:cNvSpPr txBox="1">
            <a:spLocks noChangeArrowheads="1"/>
          </p:cNvSpPr>
          <p:nvPr/>
        </p:nvSpPr>
        <p:spPr bwMode="auto">
          <a:xfrm>
            <a:off x="7451725" y="4205288"/>
            <a:ext cx="679450" cy="162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accent2"/>
                </a:solidFill>
                <a:latin typeface="Times New Roman" pitchFamily="18" charset="0"/>
              </a:rPr>
              <a:t>(3,1)</a:t>
            </a:r>
          </a:p>
          <a:p>
            <a:pPr eaLnBrk="1" hangingPunct="1">
              <a:spcBef>
                <a:spcPct val="0"/>
              </a:spcBef>
              <a:buFontTx/>
              <a:buNone/>
            </a:pPr>
            <a:r>
              <a:rPr lang="en-US" altLang="en-US" sz="2000">
                <a:solidFill>
                  <a:schemeClr val="accent2"/>
                </a:solidFill>
                <a:latin typeface="Times New Roman" pitchFamily="18" charset="0"/>
              </a:rPr>
              <a:t>(3,2)</a:t>
            </a:r>
          </a:p>
          <a:p>
            <a:pPr eaLnBrk="1" hangingPunct="1">
              <a:spcBef>
                <a:spcPct val="0"/>
              </a:spcBef>
              <a:buFontTx/>
              <a:buNone/>
            </a:pPr>
            <a:r>
              <a:rPr lang="en-US" altLang="en-US" sz="2000">
                <a:solidFill>
                  <a:schemeClr val="accent2"/>
                </a:solidFill>
                <a:latin typeface="Times New Roman" pitchFamily="18" charset="0"/>
              </a:rPr>
              <a:t>(4,1)</a:t>
            </a:r>
          </a:p>
          <a:p>
            <a:pPr eaLnBrk="1" hangingPunct="1">
              <a:spcBef>
                <a:spcPct val="0"/>
              </a:spcBef>
              <a:buFontTx/>
              <a:buNone/>
            </a:pPr>
            <a:r>
              <a:rPr lang="en-US" altLang="en-US" sz="2000">
                <a:solidFill>
                  <a:schemeClr val="accent2"/>
                </a:solidFill>
                <a:latin typeface="Times New Roman" pitchFamily="18" charset="0"/>
              </a:rPr>
              <a:t>(4,2)</a:t>
            </a:r>
          </a:p>
          <a:p>
            <a:pPr eaLnBrk="1" hangingPunct="1">
              <a:spcBef>
                <a:spcPct val="0"/>
              </a:spcBef>
              <a:buFontTx/>
              <a:buNone/>
            </a:pPr>
            <a:r>
              <a:rPr lang="en-US" altLang="en-US" sz="2000">
                <a:solidFill>
                  <a:schemeClr val="accent2"/>
                </a:solidFill>
                <a:latin typeface="Times New Roman" pitchFamily="18" charset="0"/>
              </a:rPr>
              <a:t>(4,3)</a:t>
            </a:r>
          </a:p>
        </p:txBody>
      </p:sp>
      <p:sp>
        <p:nvSpPr>
          <p:cNvPr id="2061" name="Line 13"/>
          <p:cNvSpPr>
            <a:spLocks noChangeShapeType="1"/>
          </p:cNvSpPr>
          <p:nvPr/>
        </p:nvSpPr>
        <p:spPr bwMode="auto">
          <a:xfrm>
            <a:off x="7010400" y="5181600"/>
            <a:ext cx="457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2" name="Line 14"/>
          <p:cNvSpPr>
            <a:spLocks noChangeShapeType="1"/>
          </p:cNvSpPr>
          <p:nvPr/>
        </p:nvSpPr>
        <p:spPr bwMode="auto">
          <a:xfrm>
            <a:off x="5410200" y="5181600"/>
            <a:ext cx="0" cy="685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3" name="Text Box 15"/>
          <p:cNvSpPr txBox="1">
            <a:spLocks noChangeArrowheads="1"/>
          </p:cNvSpPr>
          <p:nvPr/>
        </p:nvSpPr>
        <p:spPr bwMode="auto">
          <a:xfrm>
            <a:off x="1219200" y="1524000"/>
            <a:ext cx="183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gray-tone image</a:t>
            </a:r>
          </a:p>
        </p:txBody>
      </p:sp>
      <p:sp>
        <p:nvSpPr>
          <p:cNvPr id="2064" name="Text Box 16"/>
          <p:cNvSpPr txBox="1">
            <a:spLocks noChangeArrowheads="1"/>
          </p:cNvSpPr>
          <p:nvPr/>
        </p:nvSpPr>
        <p:spPr bwMode="auto">
          <a:xfrm>
            <a:off x="4572000" y="152400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DQ</a:t>
            </a:r>
          </a:p>
        </p:txBody>
      </p:sp>
      <p:sp>
        <p:nvSpPr>
          <p:cNvPr id="2065" name="Text Box 17"/>
          <p:cNvSpPr txBox="1">
            <a:spLocks noChangeArrowheads="1"/>
          </p:cNvSpPr>
          <p:nvPr/>
        </p:nvSpPr>
        <p:spPr bwMode="auto">
          <a:xfrm>
            <a:off x="6689725" y="1538288"/>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THETAQ</a:t>
            </a:r>
          </a:p>
        </p:txBody>
      </p:sp>
      <p:sp>
        <p:nvSpPr>
          <p:cNvPr id="2066" name="Text Box 18"/>
          <p:cNvSpPr txBox="1">
            <a:spLocks noChangeArrowheads="1"/>
          </p:cNvSpPr>
          <p:nvPr/>
        </p:nvSpPr>
        <p:spPr bwMode="auto">
          <a:xfrm>
            <a:off x="1584325" y="374808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Accumulator H</a:t>
            </a:r>
          </a:p>
        </p:txBody>
      </p:sp>
      <p:sp>
        <p:nvSpPr>
          <p:cNvPr id="2067" name="Text Box 19"/>
          <p:cNvSpPr txBox="1">
            <a:spLocks noChangeArrowheads="1"/>
          </p:cNvSpPr>
          <p:nvPr/>
        </p:nvSpPr>
        <p:spPr bwMode="auto">
          <a:xfrm>
            <a:off x="569912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PTLIST</a:t>
            </a:r>
          </a:p>
        </p:txBody>
      </p:sp>
      <p:sp>
        <p:nvSpPr>
          <p:cNvPr id="2068" name="Line 20"/>
          <p:cNvSpPr>
            <a:spLocks noChangeShapeType="1"/>
          </p:cNvSpPr>
          <p:nvPr/>
        </p:nvSpPr>
        <p:spPr bwMode="auto">
          <a:xfrm>
            <a:off x="2362200" y="198120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69" name="Line 21"/>
          <p:cNvSpPr>
            <a:spLocks noChangeShapeType="1"/>
          </p:cNvSpPr>
          <p:nvPr/>
        </p:nvSpPr>
        <p:spPr bwMode="auto">
          <a:xfrm>
            <a:off x="838200" y="2971800"/>
            <a:ext cx="152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70" name="Text Box 22"/>
          <p:cNvSpPr txBox="1">
            <a:spLocks noChangeArrowheads="1"/>
          </p:cNvSpPr>
          <p:nvPr/>
        </p:nvSpPr>
        <p:spPr bwMode="auto">
          <a:xfrm>
            <a:off x="609600" y="5562600"/>
            <a:ext cx="852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latin typeface="Times New Roman" pitchFamily="18" charset="0"/>
              </a:rPr>
              <a:t>distance</a:t>
            </a:r>
          </a:p>
          <a:p>
            <a:pPr eaLnBrk="1" hangingPunct="1">
              <a:spcBef>
                <a:spcPct val="0"/>
              </a:spcBef>
              <a:buFontTx/>
              <a:buNone/>
            </a:pPr>
            <a:r>
              <a:rPr lang="en-US" altLang="en-US" sz="1600">
                <a:latin typeface="Times New Roman" pitchFamily="18" charset="0"/>
              </a:rPr>
              <a:t>    angle</a:t>
            </a:r>
          </a:p>
        </p:txBody>
      </p:sp>
      <p:sp>
        <p:nvSpPr>
          <p:cNvPr id="2071"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42E470-03E5-4ADE-8E10-8DD7CBAB525F}" type="slidenum">
              <a:rPr lang="en-US" altLang="en-US" sz="1400" smtClean="0"/>
              <a:pPr eaLnBrk="1" hangingPunct="1">
                <a:spcBef>
                  <a:spcPct val="0"/>
                </a:spcBef>
                <a:buFontTx/>
                <a:buNone/>
              </a:pPr>
              <a:t>91</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68EA143F-23CF-429B-8330-703EFC740AF0}"/>
                  </a:ext>
                </a:extLst>
              </p14:cNvPr>
              <p14:cNvContentPartPr/>
              <p14:nvPr/>
            </p14:nvContentPartPr>
            <p14:xfrm>
              <a:off x="592560" y="1217160"/>
              <a:ext cx="2949120" cy="5046840"/>
            </p14:xfrm>
          </p:contentPart>
        </mc:Choice>
        <mc:Fallback>
          <p:pic>
            <p:nvPicPr>
              <p:cNvPr id="2" name="Ink 1">
                <a:extLst>
                  <a:ext uri="{FF2B5EF4-FFF2-40B4-BE49-F238E27FC236}">
                    <a16:creationId xmlns:a16="http://schemas.microsoft.com/office/drawing/2014/main" id="{68EA143F-23CF-429B-8330-703EFC740AF0}"/>
                  </a:ext>
                </a:extLst>
              </p:cNvPr>
              <p:cNvPicPr/>
              <p:nvPr/>
            </p:nvPicPr>
            <p:blipFill>
              <a:blip r:embed="rId3"/>
              <a:stretch>
                <a:fillRect/>
              </a:stretch>
            </p:blipFill>
            <p:spPr>
              <a:xfrm>
                <a:off x="583200" y="1207800"/>
                <a:ext cx="2967840" cy="5065560"/>
              </a:xfrm>
              <a:prstGeom prst="rect">
                <a:avLst/>
              </a:prstGeom>
            </p:spPr>
          </p:pic>
        </mc:Fallback>
      </mc:AlternateContent>
    </p:spTree>
    <p:extLst>
      <p:ext uri="{BB962C8B-B14F-4D97-AF65-F5344CB8AC3E}">
        <p14:creationId xmlns:p14="http://schemas.microsoft.com/office/powerpoint/2010/main" val="1688706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a:solidFill>
                  <a:srgbClr val="FF0000"/>
                </a:solidFill>
              </a:rPr>
              <a:t>Line segments from Hough Transform</a:t>
            </a:r>
          </a:p>
        </p:txBody>
      </p:sp>
      <p:pic>
        <p:nvPicPr>
          <p:cNvPr id="6147" name="Picture 3" descr="fig7_pup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1400" y="1600200"/>
            <a:ext cx="4519613" cy="4525963"/>
          </a:xfrm>
          <a:noFill/>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2DBB233-02CC-4B7F-9C69-DEBA6F02AFF6}" type="slidenum">
              <a:rPr lang="en-US" altLang="en-US" sz="1400" smtClean="0"/>
              <a:pPr eaLnBrk="1" hangingPunct="1">
                <a:spcBef>
                  <a:spcPct val="0"/>
                </a:spcBef>
                <a:buFontTx/>
                <a:buNone/>
              </a:pPr>
              <a:t>92</a:t>
            </a:fld>
            <a:endParaRPr lang="en-US" altLang="en-US" sz="1400"/>
          </a:p>
        </p:txBody>
      </p:sp>
    </p:spTree>
    <p:extLst>
      <p:ext uri="{BB962C8B-B14F-4D97-AF65-F5344CB8AC3E}">
        <p14:creationId xmlns:p14="http://schemas.microsoft.com/office/powerpoint/2010/main" val="653512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0"/>
            <a:ext cx="8229600" cy="1143000"/>
          </a:xfrm>
        </p:spPr>
        <p:txBody>
          <a:bodyPr/>
          <a:lstStyle/>
          <a:p>
            <a:pPr algn="l"/>
            <a:r>
              <a:rPr lang="en-US" dirty="0"/>
              <a:t>Extensions</a:t>
            </a:r>
          </a:p>
        </p:txBody>
      </p:sp>
      <p:sp>
        <p:nvSpPr>
          <p:cNvPr id="444419" name="Rectangle 3"/>
          <p:cNvSpPr>
            <a:spLocks noGrp="1" noChangeArrowheads="1"/>
          </p:cNvSpPr>
          <p:nvPr>
            <p:ph type="body" idx="1"/>
          </p:nvPr>
        </p:nvSpPr>
        <p:spPr>
          <a:xfrm>
            <a:off x="685800" y="914400"/>
            <a:ext cx="7772400" cy="5486400"/>
          </a:xfrm>
        </p:spPr>
        <p:txBody>
          <a:bodyPr>
            <a:normAutofit/>
          </a:bodyPr>
          <a:lstStyle/>
          <a:p>
            <a:pPr marL="457200" indent="-457200"/>
            <a:r>
              <a:rPr lang="en-US" sz="2000" dirty="0"/>
              <a:t>Extension 1:  Use the image gradient (we just did that)</a:t>
            </a:r>
          </a:p>
          <a:p>
            <a:pPr marL="457200" indent="-457200"/>
            <a:endParaRPr lang="en-US" sz="2000" dirty="0"/>
          </a:p>
          <a:p>
            <a:pPr marL="457200" indent="-457200"/>
            <a:r>
              <a:rPr lang="en-US" sz="2000" dirty="0"/>
              <a:t>Extension 2</a:t>
            </a:r>
          </a:p>
          <a:p>
            <a:pPr marL="838200" lvl="1" indent="-381000"/>
            <a:r>
              <a:rPr lang="en-US" sz="1800" dirty="0">
                <a:solidFill>
                  <a:srgbClr val="00B050"/>
                </a:solidFill>
              </a:rPr>
              <a:t>give more votes for stronger edges</a:t>
            </a:r>
          </a:p>
          <a:p>
            <a:pPr marL="457200" indent="-457200"/>
            <a:r>
              <a:rPr lang="en-US" sz="2000" dirty="0"/>
              <a:t>Extension 3</a:t>
            </a:r>
          </a:p>
          <a:p>
            <a:pPr marL="838200" lvl="1" indent="-381000"/>
            <a:r>
              <a:rPr lang="en-US" sz="1800" dirty="0">
                <a:solidFill>
                  <a:srgbClr val="00B050"/>
                </a:solidFill>
              </a:rPr>
              <a:t>change the sampling of (d, </a:t>
            </a:r>
            <a:r>
              <a:rPr lang="en-US" sz="1800" dirty="0">
                <a:solidFill>
                  <a:srgbClr val="00B050"/>
                </a:solidFill>
                <a:sym typeface="Symbol" pitchFamily="18" charset="2"/>
              </a:rPr>
              <a:t>) to give more/less resolution</a:t>
            </a:r>
            <a:endParaRPr lang="en-US" sz="1800" dirty="0">
              <a:solidFill>
                <a:srgbClr val="00B050"/>
              </a:solidFill>
            </a:endParaRPr>
          </a:p>
          <a:p>
            <a:pPr marL="457200" indent="-457200"/>
            <a:r>
              <a:rPr lang="en-US" sz="2000" dirty="0"/>
              <a:t>Extension 4</a:t>
            </a:r>
          </a:p>
          <a:p>
            <a:pPr marL="838200" lvl="1" indent="-381000"/>
            <a:r>
              <a:rPr lang="en-US" sz="1800" dirty="0"/>
              <a:t>The same procedure can be used with </a:t>
            </a:r>
            <a:r>
              <a:rPr lang="en-US" sz="1800" dirty="0">
                <a:solidFill>
                  <a:srgbClr val="00B050"/>
                </a:solidFill>
              </a:rPr>
              <a:t>circles</a:t>
            </a:r>
            <a:r>
              <a:rPr lang="en-US" sz="1800" dirty="0"/>
              <a:t>, squares, or any other shape, How?</a:t>
            </a:r>
          </a:p>
          <a:p>
            <a:pPr marL="438150" indent="-381000"/>
            <a:r>
              <a:rPr lang="en-US" sz="2200" dirty="0"/>
              <a:t>Extension 5; </a:t>
            </a:r>
            <a:r>
              <a:rPr lang="en-US" sz="2200" dirty="0">
                <a:solidFill>
                  <a:srgbClr val="FF0000"/>
                </a:solidFill>
              </a:rPr>
              <a:t>the Burns procedure</a:t>
            </a:r>
            <a:r>
              <a:rPr lang="en-US" sz="2200" dirty="0"/>
              <a:t>. Uses only angle, two different quantifications, and connected components with votes for larger one.</a:t>
            </a:r>
          </a:p>
          <a:p>
            <a:pPr marL="438150" indent="-381000"/>
            <a:endParaRPr lang="en-US" sz="2200" dirty="0"/>
          </a:p>
        </p:txBody>
      </p:sp>
      <p:sp>
        <p:nvSpPr>
          <p:cNvPr id="2" name="Slide Number Placeholder 1"/>
          <p:cNvSpPr>
            <a:spLocks noGrp="1"/>
          </p:cNvSpPr>
          <p:nvPr>
            <p:ph type="sldNum" sz="quarter" idx="12"/>
          </p:nvPr>
        </p:nvSpPr>
        <p:spPr/>
        <p:txBody>
          <a:bodyPr/>
          <a:lstStyle/>
          <a:p>
            <a:fld id="{79F1D11F-BC38-B14D-812C-5420C814BEF5}" type="slidenum">
              <a:rPr lang="en-US" smtClean="0"/>
              <a:t>93</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BA995225-28C1-4C64-B892-4020A7C1F3B4}"/>
                  </a:ext>
                </a:extLst>
              </p14:cNvPr>
              <p14:cNvContentPartPr/>
              <p14:nvPr/>
            </p14:nvContentPartPr>
            <p14:xfrm>
              <a:off x="2620080" y="4711320"/>
              <a:ext cx="2147040" cy="1584360"/>
            </p14:xfrm>
          </p:contentPart>
        </mc:Choice>
        <mc:Fallback>
          <p:pic>
            <p:nvPicPr>
              <p:cNvPr id="3" name="Ink 2">
                <a:extLst>
                  <a:ext uri="{FF2B5EF4-FFF2-40B4-BE49-F238E27FC236}">
                    <a16:creationId xmlns:a16="http://schemas.microsoft.com/office/drawing/2014/main" id="{BA995225-28C1-4C64-B892-4020A7C1F3B4}"/>
                  </a:ext>
                </a:extLst>
              </p:cNvPr>
              <p:cNvPicPr/>
              <p:nvPr/>
            </p:nvPicPr>
            <p:blipFill>
              <a:blip r:embed="rId4"/>
              <a:stretch>
                <a:fillRect/>
              </a:stretch>
            </p:blipFill>
            <p:spPr>
              <a:xfrm>
                <a:off x="2610720" y="4701960"/>
                <a:ext cx="2165760" cy="1603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ED1B1609-B37F-449E-895E-32B70F85CA18}"/>
                  </a:ext>
                </a:extLst>
              </p14:cNvPr>
              <p14:cNvContentPartPr/>
              <p14:nvPr/>
            </p14:nvContentPartPr>
            <p14:xfrm>
              <a:off x="3597840" y="3859200"/>
              <a:ext cx="5076720" cy="1873440"/>
            </p14:xfrm>
          </p:contentPart>
        </mc:Choice>
        <mc:Fallback>
          <p:pic>
            <p:nvPicPr>
              <p:cNvPr id="4" name="Ink 3">
                <a:extLst>
                  <a:ext uri="{FF2B5EF4-FFF2-40B4-BE49-F238E27FC236}">
                    <a16:creationId xmlns:a16="http://schemas.microsoft.com/office/drawing/2014/main" id="{ED1B1609-B37F-449E-895E-32B70F85CA18}"/>
                  </a:ext>
                </a:extLst>
              </p:cNvPr>
              <p:cNvPicPr/>
              <p:nvPr/>
            </p:nvPicPr>
            <p:blipFill>
              <a:blip r:embed="rId6"/>
              <a:stretch>
                <a:fillRect/>
              </a:stretch>
            </p:blipFill>
            <p:spPr>
              <a:xfrm>
                <a:off x="3588480" y="3849840"/>
                <a:ext cx="5095440" cy="1892160"/>
              </a:xfrm>
              <a:prstGeom prst="rect">
                <a:avLst/>
              </a:prstGeom>
            </p:spPr>
          </p:pic>
        </mc:Fallback>
      </mc:AlternateContent>
    </p:spTree>
    <p:extLst>
      <p:ext uri="{BB962C8B-B14F-4D97-AF65-F5344CB8AC3E}">
        <p14:creationId xmlns:p14="http://schemas.microsoft.com/office/powerpoint/2010/main" val="25155228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82" t="20000" r="18182" b="7272"/>
          <a:stretch>
            <a:fillRect/>
          </a:stretch>
        </p:blipFill>
        <p:spPr>
          <a:xfrm>
            <a:off x="381000" y="381000"/>
            <a:ext cx="8305800" cy="6153150"/>
          </a:xfrm>
          <a:noFill/>
        </p:spPr>
      </p:pic>
      <p:sp>
        <p:nvSpPr>
          <p:cNvPr id="3076" name="Text Box 4"/>
          <p:cNvSpPr txBox="1">
            <a:spLocks noChangeArrowheads="1"/>
          </p:cNvSpPr>
          <p:nvPr/>
        </p:nvSpPr>
        <p:spPr bwMode="auto">
          <a:xfrm>
            <a:off x="2041525" y="5853113"/>
            <a:ext cx="1876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6600FF"/>
                </a:solidFill>
                <a:latin typeface="Times New Roman" pitchFamily="18" charset="0"/>
              </a:rPr>
              <a:t>Chalmers University</a:t>
            </a:r>
          </a:p>
          <a:p>
            <a:pPr eaLnBrk="1" hangingPunct="1">
              <a:spcBef>
                <a:spcPct val="0"/>
              </a:spcBef>
              <a:buFontTx/>
              <a:buNone/>
            </a:pPr>
            <a:r>
              <a:rPr lang="en-US" altLang="en-US" sz="1600">
                <a:solidFill>
                  <a:srgbClr val="6600FF"/>
                </a:solidFill>
                <a:latin typeface="Times New Roman" pitchFamily="18" charset="0"/>
              </a:rPr>
              <a:t> of Technology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971C54-2770-4EAB-9918-663A57F09F74}" type="slidenum">
              <a:rPr lang="en-US" altLang="en-US" sz="1400" smtClean="0"/>
              <a:pPr eaLnBrk="1" hangingPunct="1">
                <a:spcBef>
                  <a:spcPct val="0"/>
                </a:spcBef>
                <a:buFontTx/>
                <a:buNone/>
              </a:pPr>
              <a:t>94</a:t>
            </a:fld>
            <a:endParaRPr lang="en-US" altLang="en-US" sz="1400"/>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5D36A46D-7475-4D95-9C17-1A470CD13033}"/>
                  </a:ext>
                </a:extLst>
              </p14:cNvPr>
              <p14:cNvContentPartPr/>
              <p14:nvPr/>
            </p14:nvContentPartPr>
            <p14:xfrm>
              <a:off x="7821720" y="2316600"/>
              <a:ext cx="547920" cy="566280"/>
            </p14:xfrm>
          </p:contentPart>
        </mc:Choice>
        <mc:Fallback>
          <p:pic>
            <p:nvPicPr>
              <p:cNvPr id="2" name="Ink 1">
                <a:extLst>
                  <a:ext uri="{FF2B5EF4-FFF2-40B4-BE49-F238E27FC236}">
                    <a16:creationId xmlns:a16="http://schemas.microsoft.com/office/drawing/2014/main" id="{5D36A46D-7475-4D95-9C17-1A470CD13033}"/>
                  </a:ext>
                </a:extLst>
              </p:cNvPr>
              <p:cNvPicPr/>
              <p:nvPr/>
            </p:nvPicPr>
            <p:blipFill>
              <a:blip r:embed="rId4"/>
              <a:stretch>
                <a:fillRect/>
              </a:stretch>
            </p:blipFill>
            <p:spPr>
              <a:xfrm>
                <a:off x="7812360" y="2307240"/>
                <a:ext cx="566640" cy="585000"/>
              </a:xfrm>
              <a:prstGeom prst="rect">
                <a:avLst/>
              </a:prstGeom>
            </p:spPr>
          </p:pic>
        </mc:Fallback>
      </mc:AlternateContent>
    </p:spTree>
    <p:extLst>
      <p:ext uri="{BB962C8B-B14F-4D97-AF65-F5344CB8AC3E}">
        <p14:creationId xmlns:p14="http://schemas.microsoft.com/office/powerpoint/2010/main" val="2906778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3" t="20000" r="18637" b="9091"/>
          <a:stretch>
            <a:fillRect/>
          </a:stretch>
        </p:blipFill>
        <p:spPr>
          <a:xfrm>
            <a:off x="609600" y="457200"/>
            <a:ext cx="8001000" cy="5673725"/>
          </a:xfrm>
          <a:noFill/>
        </p:spPr>
      </p:pic>
      <p:sp>
        <p:nvSpPr>
          <p:cNvPr id="4100" name="Text Box 4"/>
          <p:cNvSpPr txBox="1">
            <a:spLocks noChangeArrowheads="1"/>
          </p:cNvSpPr>
          <p:nvPr/>
        </p:nvSpPr>
        <p:spPr bwMode="auto">
          <a:xfrm>
            <a:off x="2270125" y="5649913"/>
            <a:ext cx="166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6600FF"/>
                </a:solidFill>
                <a:latin typeface="Times New Roman" pitchFamily="18" charset="0"/>
              </a:rPr>
              <a:t>Chalmers University</a:t>
            </a:r>
          </a:p>
          <a:p>
            <a:pPr eaLnBrk="1" hangingPunct="1">
              <a:spcBef>
                <a:spcPct val="0"/>
              </a:spcBef>
              <a:buFontTx/>
              <a:buNone/>
            </a:pPr>
            <a:r>
              <a:rPr lang="en-US" altLang="en-US" sz="1400">
                <a:solidFill>
                  <a:srgbClr val="6600FF"/>
                </a:solidFill>
                <a:latin typeface="Times New Roman" pitchFamily="18" charset="0"/>
              </a:rPr>
              <a:t> of Technology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D50269-203C-42CD-989D-393E40ABD358}" type="slidenum">
              <a:rPr lang="en-US" altLang="en-US" sz="1400" smtClean="0"/>
              <a:pPr eaLnBrk="1" hangingPunct="1">
                <a:spcBef>
                  <a:spcPct val="0"/>
                </a:spcBef>
                <a:buFontTx/>
                <a:buNone/>
              </a:pPr>
              <a:t>95</a:t>
            </a:fld>
            <a:endParaRPr lang="en-US" altLang="en-US" sz="1400"/>
          </a:p>
        </p:txBody>
      </p:sp>
    </p:spTree>
    <p:extLst>
      <p:ext uri="{BB962C8B-B14F-4D97-AF65-F5344CB8AC3E}">
        <p14:creationId xmlns:p14="http://schemas.microsoft.com/office/powerpoint/2010/main" val="133385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en-US">
                <a:solidFill>
                  <a:srgbClr val="FF0000"/>
                </a:solidFill>
              </a:rPr>
              <a:t>Hough Transform for Finding Circles</a:t>
            </a:r>
          </a:p>
        </p:txBody>
      </p:sp>
      <p:sp>
        <p:nvSpPr>
          <p:cNvPr id="10243" name="Text Box 3"/>
          <p:cNvSpPr txBox="1">
            <a:spLocks noChangeArrowheads="1"/>
          </p:cNvSpPr>
          <p:nvPr/>
        </p:nvSpPr>
        <p:spPr bwMode="auto">
          <a:xfrm>
            <a:off x="898525" y="1946275"/>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Equations: </a:t>
            </a:r>
          </a:p>
        </p:txBody>
      </p:sp>
      <p:sp>
        <p:nvSpPr>
          <p:cNvPr id="10244" name="Text Box 4"/>
          <p:cNvSpPr txBox="1">
            <a:spLocks noChangeArrowheads="1"/>
          </p:cNvSpPr>
          <p:nvPr/>
        </p:nvSpPr>
        <p:spPr bwMode="auto">
          <a:xfrm>
            <a:off x="2651125" y="1787525"/>
            <a:ext cx="2227263"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 r0 +  d sin </a:t>
            </a:r>
            <a:r>
              <a:rPr lang="en-US" altLang="en-US" sz="2400">
                <a:latin typeface="Times New Roman" pitchFamily="18" charset="0"/>
                <a:sym typeface="Symbol" pitchFamily="18" charset="2"/>
              </a:rPr>
              <a:t></a:t>
            </a:r>
          </a:p>
          <a:p>
            <a:pPr eaLnBrk="1" hangingPunct="1">
              <a:spcBef>
                <a:spcPct val="0"/>
              </a:spcBef>
              <a:buFontTx/>
              <a:buNone/>
            </a:pPr>
            <a:r>
              <a:rPr lang="en-US" altLang="en-US" sz="2400">
                <a:latin typeface="Times New Roman" pitchFamily="18" charset="0"/>
                <a:sym typeface="Symbol" pitchFamily="18" charset="2"/>
              </a:rPr>
              <a:t>c = c0 -  d cos  </a:t>
            </a:r>
          </a:p>
        </p:txBody>
      </p:sp>
      <p:sp>
        <p:nvSpPr>
          <p:cNvPr id="10245" name="Text Box 5"/>
          <p:cNvSpPr txBox="1">
            <a:spLocks noChangeArrowheads="1"/>
          </p:cNvSpPr>
          <p:nvPr/>
        </p:nvSpPr>
        <p:spPr bwMode="auto">
          <a:xfrm>
            <a:off x="5318125" y="187007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c, d are parameters</a:t>
            </a:r>
          </a:p>
        </p:txBody>
      </p:sp>
      <p:sp>
        <p:nvSpPr>
          <p:cNvPr id="10246" name="Text Box 6"/>
          <p:cNvSpPr txBox="1">
            <a:spLocks noChangeArrowheads="1"/>
          </p:cNvSpPr>
          <p:nvPr/>
        </p:nvSpPr>
        <p:spPr bwMode="auto">
          <a:xfrm>
            <a:off x="822325" y="3165475"/>
            <a:ext cx="6843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3300"/>
                </a:solidFill>
                <a:latin typeface="Times New Roman" pitchFamily="18" charset="0"/>
              </a:rPr>
              <a:t>Main idea:  The gradient vector at an edge pixel points</a:t>
            </a:r>
          </a:p>
          <a:p>
            <a:pPr eaLnBrk="1" hangingPunct="1">
              <a:spcBef>
                <a:spcPct val="0"/>
              </a:spcBef>
              <a:buFontTx/>
              <a:buNone/>
            </a:pPr>
            <a:r>
              <a:rPr lang="en-US" altLang="en-US" sz="2400">
                <a:solidFill>
                  <a:srgbClr val="FF3300"/>
                </a:solidFill>
                <a:latin typeface="Times New Roman" pitchFamily="18" charset="0"/>
              </a:rPr>
              <a:t>                    to the center of  the circle.</a:t>
            </a:r>
          </a:p>
        </p:txBody>
      </p:sp>
      <p:sp>
        <p:nvSpPr>
          <p:cNvPr id="10247" name="Oval 7"/>
          <p:cNvSpPr>
            <a:spLocks noChangeArrowheads="1"/>
          </p:cNvSpPr>
          <p:nvPr/>
        </p:nvSpPr>
        <p:spPr bwMode="auto">
          <a:xfrm>
            <a:off x="3505200" y="4267200"/>
            <a:ext cx="1524000" cy="1524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10248" name="Text Box 8"/>
          <p:cNvSpPr txBox="1">
            <a:spLocks noChangeArrowheads="1"/>
          </p:cNvSpPr>
          <p:nvPr/>
        </p:nvSpPr>
        <p:spPr bwMode="auto">
          <a:xfrm>
            <a:off x="4953000" y="4876800"/>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0000"/>
                </a:solidFill>
                <a:latin typeface="Times New Roman" pitchFamily="18" charset="0"/>
              </a:rPr>
              <a:t>*(r,c)</a:t>
            </a:r>
          </a:p>
        </p:txBody>
      </p:sp>
      <p:sp>
        <p:nvSpPr>
          <p:cNvPr id="10249" name="Line 9"/>
          <p:cNvSpPr>
            <a:spLocks noChangeShapeType="1"/>
          </p:cNvSpPr>
          <p:nvPr/>
        </p:nvSpPr>
        <p:spPr bwMode="auto">
          <a:xfrm flipH="1">
            <a:off x="4267200" y="5029200"/>
            <a:ext cx="762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50" name="Text Box 10"/>
          <p:cNvSpPr txBox="1">
            <a:spLocks noChangeArrowheads="1"/>
          </p:cNvSpPr>
          <p:nvPr/>
        </p:nvSpPr>
        <p:spPr bwMode="auto">
          <a:xfrm>
            <a:off x="4419600" y="47244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latin typeface="Times New Roman" pitchFamily="18" charset="0"/>
              </a:rPr>
              <a:t>d</a:t>
            </a:r>
          </a:p>
        </p:txBody>
      </p:sp>
      <p:sp>
        <p:nvSpPr>
          <p:cNvPr id="1025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99B2478-190C-4BAF-B4EF-A2A53559E26B}" type="slidenum">
              <a:rPr lang="en-US" altLang="en-US" sz="1400" smtClean="0"/>
              <a:pPr eaLnBrk="1" hangingPunct="1">
                <a:spcBef>
                  <a:spcPct val="0"/>
                </a:spcBef>
                <a:buFontTx/>
                <a:buNone/>
              </a:pPr>
              <a:t>96</a:t>
            </a:fld>
            <a:endParaRPr lang="en-US" altLang="en-US" sz="1400"/>
          </a:p>
        </p:txBody>
      </p:sp>
    </p:spTree>
    <p:extLst>
      <p:ext uri="{BB962C8B-B14F-4D97-AF65-F5344CB8AC3E}">
        <p14:creationId xmlns:p14="http://schemas.microsoft.com/office/powerpoint/2010/main" val="2349066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FF0000"/>
                </a:solidFill>
              </a:rPr>
              <a:t>Why it works</a:t>
            </a:r>
          </a:p>
        </p:txBody>
      </p:sp>
      <p:sp>
        <p:nvSpPr>
          <p:cNvPr id="11267" name="Oval 3"/>
          <p:cNvSpPr>
            <a:spLocks noChangeArrowheads="1"/>
          </p:cNvSpPr>
          <p:nvPr/>
        </p:nvSpPr>
        <p:spPr bwMode="auto">
          <a:xfrm>
            <a:off x="1295400" y="1981200"/>
            <a:ext cx="1371600" cy="1295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68" name="Text Box 4"/>
          <p:cNvSpPr txBox="1">
            <a:spLocks noChangeArrowheads="1"/>
          </p:cNvSpPr>
          <p:nvPr/>
        </p:nvSpPr>
        <p:spPr bwMode="auto">
          <a:xfrm>
            <a:off x="2971800" y="2057400"/>
            <a:ext cx="4503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Filled Circle:  </a:t>
            </a:r>
          </a:p>
          <a:p>
            <a:pPr eaLnBrk="1" hangingPunct="1">
              <a:spcBef>
                <a:spcPct val="0"/>
              </a:spcBef>
              <a:buFontTx/>
              <a:buNone/>
            </a:pPr>
            <a:r>
              <a:rPr lang="en-US" altLang="en-US" sz="2400">
                <a:solidFill>
                  <a:schemeClr val="accent2"/>
                </a:solidFill>
                <a:latin typeface="Times New Roman" pitchFamily="18" charset="0"/>
              </a:rPr>
              <a:t>Outer points of circle have gradient</a:t>
            </a:r>
          </a:p>
          <a:p>
            <a:pPr eaLnBrk="1" hangingPunct="1">
              <a:spcBef>
                <a:spcPct val="0"/>
              </a:spcBef>
              <a:buFontTx/>
              <a:buNone/>
            </a:pPr>
            <a:r>
              <a:rPr lang="en-US" altLang="en-US" sz="2400">
                <a:solidFill>
                  <a:schemeClr val="accent2"/>
                </a:solidFill>
                <a:latin typeface="Times New Roman" pitchFamily="18" charset="0"/>
              </a:rPr>
              <a:t>direction pointing to center.</a:t>
            </a:r>
          </a:p>
        </p:txBody>
      </p:sp>
      <p:sp>
        <p:nvSpPr>
          <p:cNvPr id="11269" name="Oval 5"/>
          <p:cNvSpPr>
            <a:spLocks noChangeArrowheads="1"/>
          </p:cNvSpPr>
          <p:nvPr/>
        </p:nvSpPr>
        <p:spPr bwMode="auto">
          <a:xfrm>
            <a:off x="1295400" y="4114800"/>
            <a:ext cx="1371600" cy="129540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solidFill>
                <a:srgbClr val="FF3300"/>
              </a:solidFill>
              <a:latin typeface="Times New Roman" pitchFamily="18" charset="0"/>
            </a:endParaRPr>
          </a:p>
        </p:txBody>
      </p:sp>
      <p:sp>
        <p:nvSpPr>
          <p:cNvPr id="11270" name="Oval 6"/>
          <p:cNvSpPr>
            <a:spLocks noChangeArrowheads="1"/>
          </p:cNvSpPr>
          <p:nvPr/>
        </p:nvSpPr>
        <p:spPr bwMode="auto">
          <a:xfrm>
            <a:off x="1371600" y="4191000"/>
            <a:ext cx="1219200" cy="1143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3200400" y="3810000"/>
            <a:ext cx="500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Circular Ring:</a:t>
            </a:r>
          </a:p>
          <a:p>
            <a:pPr eaLnBrk="1" hangingPunct="1">
              <a:spcBef>
                <a:spcPct val="0"/>
              </a:spcBef>
              <a:buFontTx/>
              <a:buNone/>
            </a:pPr>
            <a:r>
              <a:rPr lang="en-US" altLang="en-US" sz="2400">
                <a:solidFill>
                  <a:srgbClr val="FF3300"/>
                </a:solidFill>
                <a:latin typeface="Times New Roman" pitchFamily="18" charset="0"/>
              </a:rPr>
              <a:t>Outer points gradient towards center.</a:t>
            </a:r>
          </a:p>
          <a:p>
            <a:pPr eaLnBrk="1" hangingPunct="1">
              <a:spcBef>
                <a:spcPct val="0"/>
              </a:spcBef>
              <a:buFontTx/>
              <a:buNone/>
            </a:pPr>
            <a:r>
              <a:rPr lang="en-US" altLang="en-US" sz="2400">
                <a:solidFill>
                  <a:schemeClr val="accent2"/>
                </a:solidFill>
                <a:latin typeface="Times New Roman" pitchFamily="18" charset="0"/>
              </a:rPr>
              <a:t>Inner points gradient away from center.</a:t>
            </a:r>
          </a:p>
        </p:txBody>
      </p:sp>
      <p:sp>
        <p:nvSpPr>
          <p:cNvPr id="11272" name="Line 8"/>
          <p:cNvSpPr>
            <a:spLocks noChangeShapeType="1"/>
          </p:cNvSpPr>
          <p:nvPr/>
        </p:nvSpPr>
        <p:spPr bwMode="auto">
          <a:xfrm flipV="1">
            <a:off x="1981200" y="3733800"/>
            <a:ext cx="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3" name="Line 9"/>
          <p:cNvSpPr>
            <a:spLocks noChangeShapeType="1"/>
          </p:cNvSpPr>
          <p:nvPr/>
        </p:nvSpPr>
        <p:spPr bwMode="auto">
          <a:xfrm>
            <a:off x="1981200" y="5334000"/>
            <a:ext cx="0" cy="533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4" name="Line 10"/>
          <p:cNvSpPr>
            <a:spLocks noChangeShapeType="1"/>
          </p:cNvSpPr>
          <p:nvPr/>
        </p:nvSpPr>
        <p:spPr bwMode="auto">
          <a:xfrm flipH="1">
            <a:off x="762000" y="4800600"/>
            <a:ext cx="5334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a:off x="2590800" y="4800600"/>
            <a:ext cx="3810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2438400" y="5181600"/>
            <a:ext cx="3048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1066800" y="5181600"/>
            <a:ext cx="4572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8" name="Line 14"/>
          <p:cNvSpPr>
            <a:spLocks noChangeShapeType="1"/>
          </p:cNvSpPr>
          <p:nvPr/>
        </p:nvSpPr>
        <p:spPr bwMode="auto">
          <a:xfrm flipH="1" flipV="1">
            <a:off x="1143000" y="4038600"/>
            <a:ext cx="3810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9" name="Line 15"/>
          <p:cNvSpPr>
            <a:spLocks noChangeShapeType="1"/>
          </p:cNvSpPr>
          <p:nvPr/>
        </p:nvSpPr>
        <p:spPr bwMode="auto">
          <a:xfrm>
            <a:off x="1981200" y="4114800"/>
            <a:ext cx="0" cy="609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0" name="Line 16"/>
          <p:cNvSpPr>
            <a:spLocks noChangeShapeType="1"/>
          </p:cNvSpPr>
          <p:nvPr/>
        </p:nvSpPr>
        <p:spPr bwMode="auto">
          <a:xfrm flipV="1">
            <a:off x="1981200" y="4876800"/>
            <a:ext cx="0" cy="457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1" name="Line 17"/>
          <p:cNvSpPr>
            <a:spLocks noChangeShapeType="1"/>
          </p:cNvSpPr>
          <p:nvPr/>
        </p:nvSpPr>
        <p:spPr bwMode="auto">
          <a:xfrm>
            <a:off x="1295400" y="4800600"/>
            <a:ext cx="6858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2" name="Line 18"/>
          <p:cNvSpPr>
            <a:spLocks noChangeShapeType="1"/>
          </p:cNvSpPr>
          <p:nvPr/>
        </p:nvSpPr>
        <p:spPr bwMode="auto">
          <a:xfrm flipH="1">
            <a:off x="1981200" y="4800600"/>
            <a:ext cx="609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3" name="Line 19"/>
          <p:cNvSpPr>
            <a:spLocks noChangeShapeType="1"/>
          </p:cNvSpPr>
          <p:nvPr/>
        </p:nvSpPr>
        <p:spPr bwMode="auto">
          <a:xfrm flipV="1">
            <a:off x="1524000" y="4876800"/>
            <a:ext cx="4572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4" name="Line 20"/>
          <p:cNvSpPr>
            <a:spLocks noChangeShapeType="1"/>
          </p:cNvSpPr>
          <p:nvPr/>
        </p:nvSpPr>
        <p:spPr bwMode="auto">
          <a:xfrm flipH="1">
            <a:off x="2057400" y="4343400"/>
            <a:ext cx="3810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5" name="Line 21"/>
          <p:cNvSpPr>
            <a:spLocks noChangeShapeType="1"/>
          </p:cNvSpPr>
          <p:nvPr/>
        </p:nvSpPr>
        <p:spPr bwMode="auto">
          <a:xfrm flipH="1" flipV="1">
            <a:off x="2057400" y="4876800"/>
            <a:ext cx="3810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6" name="Line 22"/>
          <p:cNvSpPr>
            <a:spLocks noChangeShapeType="1"/>
          </p:cNvSpPr>
          <p:nvPr/>
        </p:nvSpPr>
        <p:spPr bwMode="auto">
          <a:xfrm>
            <a:off x="1524000" y="4343400"/>
            <a:ext cx="4572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7" name="Line 23"/>
          <p:cNvSpPr>
            <a:spLocks noChangeShapeType="1"/>
          </p:cNvSpPr>
          <p:nvPr/>
        </p:nvSpPr>
        <p:spPr bwMode="auto">
          <a:xfrm flipV="1">
            <a:off x="2362200" y="39624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8" name="Text Box 24"/>
          <p:cNvSpPr txBox="1">
            <a:spLocks noChangeArrowheads="1"/>
          </p:cNvSpPr>
          <p:nvPr/>
        </p:nvSpPr>
        <p:spPr bwMode="auto">
          <a:xfrm>
            <a:off x="3184525" y="5299075"/>
            <a:ext cx="4833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The points in the away direction don’t</a:t>
            </a:r>
          </a:p>
          <a:p>
            <a:pPr eaLnBrk="1" hangingPunct="1">
              <a:spcBef>
                <a:spcPct val="0"/>
              </a:spcBef>
              <a:buFontTx/>
              <a:buNone/>
            </a:pPr>
            <a:r>
              <a:rPr lang="en-US" altLang="en-US" sz="2400">
                <a:latin typeface="Times New Roman" pitchFamily="18" charset="0"/>
              </a:rPr>
              <a:t>accumulate in one bin!</a:t>
            </a:r>
          </a:p>
        </p:txBody>
      </p:sp>
      <p:sp>
        <p:nvSpPr>
          <p:cNvPr id="11289" name="Slide Number Placeholder 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3725BA-38A6-419D-BC5C-3A51F76B5D45}" type="slidenum">
              <a:rPr lang="en-US" altLang="en-US" sz="1400" smtClean="0"/>
              <a:pPr eaLnBrk="1" hangingPunct="1">
                <a:spcBef>
                  <a:spcPct val="0"/>
                </a:spcBef>
                <a:buFontTx/>
                <a:buNone/>
              </a:pPr>
              <a:t>97</a:t>
            </a:fld>
            <a:endParaRPr lang="en-US" altLang="en-US" sz="1400"/>
          </a:p>
        </p:txBody>
      </p:sp>
    </p:spTree>
    <p:extLst>
      <p:ext uri="{BB962C8B-B14F-4D97-AF65-F5344CB8AC3E}">
        <p14:creationId xmlns:p14="http://schemas.microsoft.com/office/powerpoint/2010/main" val="536590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08" t="27272" r="30910" b="29091"/>
          <a:stretch>
            <a:fillRect/>
          </a:stretch>
        </p:blipFill>
        <p:spPr>
          <a:xfrm>
            <a:off x="1066800" y="304800"/>
            <a:ext cx="7315200" cy="6269038"/>
          </a:xfrm>
          <a:noFill/>
        </p:spPr>
      </p:pic>
      <p:sp>
        <p:nvSpPr>
          <p:cNvPr id="122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26453A-4FAD-4F5F-9150-12D25075AEF4}" type="slidenum">
              <a:rPr lang="en-US" altLang="en-US" sz="1400" smtClean="0"/>
              <a:pPr eaLnBrk="1" hangingPunct="1">
                <a:spcBef>
                  <a:spcPct val="0"/>
                </a:spcBef>
                <a:buFontTx/>
                <a:buNone/>
              </a:pPr>
              <a:t>98</a:t>
            </a:fld>
            <a:endParaRPr lang="en-US" altLang="en-US" sz="1400"/>
          </a:p>
        </p:txBody>
      </p:sp>
    </p:spTree>
    <p:extLst>
      <p:ext uri="{BB962C8B-B14F-4D97-AF65-F5344CB8AC3E}">
        <p14:creationId xmlns:p14="http://schemas.microsoft.com/office/powerpoint/2010/main" val="1360800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200">
                <a:solidFill>
                  <a:srgbClr val="FF0000"/>
                </a:solidFill>
              </a:rPr>
              <a:t>Finding lung nodules (Kimme &amp; Ballard)</a:t>
            </a:r>
          </a:p>
        </p:txBody>
      </p:sp>
      <p:pic>
        <p:nvPicPr>
          <p:cNvPr id="13315" name="Picture 3" descr="fig4_7_hou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025" y="1600200"/>
            <a:ext cx="3917950" cy="4525963"/>
          </a:xfrm>
          <a:noFill/>
        </p:spPr>
      </p:pic>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14E7DFD-1EFC-451A-9F5A-DC2C8B3FD70B}" type="slidenum">
              <a:rPr lang="en-US" altLang="en-US" sz="1400" smtClean="0"/>
              <a:pPr eaLnBrk="1" hangingPunct="1">
                <a:spcBef>
                  <a:spcPct val="0"/>
                </a:spcBef>
                <a:buFontTx/>
                <a:buNone/>
              </a:pPr>
              <a:t>99</a:t>
            </a:fld>
            <a:endParaRPr lang="en-US" altLang="en-US" sz="1400"/>
          </a:p>
        </p:txBody>
      </p:sp>
    </p:spTree>
    <p:extLst>
      <p:ext uri="{BB962C8B-B14F-4D97-AF65-F5344CB8AC3E}">
        <p14:creationId xmlns:p14="http://schemas.microsoft.com/office/powerpoint/2010/main" val="1803401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 = m_0 x + b_0&#10;\]&#10;\end{document}&#10;"/>
  <p:tag name="EXTERNALNAME" val="Edittex"/>
  <p:tag name="BLEND" val="False"/>
  <p:tag name="TRANSPARENT" val="False"/>
  <p:tag name="BITMAPFORMAT" val="bmp256"/>
  <p:tag name="DEBUGINTERACTIVE" val="True"/>
  <p:tag name="ORIGWIDTH" val="490.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2349</TotalTime>
  <Words>2523</Words>
  <Application>Microsoft Office PowerPoint</Application>
  <PresentationFormat>On-screen Show (4:3)</PresentationFormat>
  <Paragraphs>468</Paragraphs>
  <Slides>100</Slides>
  <Notes>80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Arial</vt:lpstr>
      <vt:lpstr>Calibri</vt:lpstr>
      <vt:lpstr>Consolas</vt:lpstr>
      <vt:lpstr>Kalinga</vt:lpstr>
      <vt:lpstr>Times New Roman</vt:lpstr>
      <vt:lpstr>Office Theme</vt:lpstr>
      <vt:lpstr>  Computer Vision   CSE 455 Edges and Lines  Linda Shapiro Professor of Computer Science &amp; Engineering Professor of Electrical &amp; Computer Engineering</vt:lpstr>
      <vt:lpstr>Convolution: Weighted sum over pixels</vt:lpstr>
      <vt:lpstr>Filters</vt:lpstr>
      <vt:lpstr>Cross-Correlation vs Convolution</vt:lpstr>
      <vt:lpstr>Cross-Correlation vs Convolution</vt:lpstr>
      <vt:lpstr>Cross-Correlation vs Convolution</vt:lpstr>
      <vt:lpstr>So what can we do with these convolutions anyway?</vt:lpstr>
      <vt:lpstr>So what can we do with these convolutions anyway?</vt:lpstr>
      <vt:lpstr>So what can we do with these convolutions anyway?</vt:lpstr>
      <vt:lpstr>So what can we do with these convolutions anyway?</vt:lpstr>
      <vt:lpstr>What’s an edge?</vt:lpstr>
      <vt:lpstr>What’s an edge?</vt:lpstr>
      <vt:lpstr>Finding edges</vt:lpstr>
      <vt:lpstr>Image derivatives</vt:lpstr>
      <vt:lpstr>Image derivatives</vt:lpstr>
      <vt:lpstr>Image derivatives</vt:lpstr>
      <vt:lpstr>Image derivatives</vt:lpstr>
      <vt:lpstr>Images are noisy!</vt:lpstr>
      <vt:lpstr>But we already know how to smooth</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Sobel filter! Smooth &amp; derivative</vt:lpstr>
      <vt:lpstr>Image derivatives</vt:lpstr>
      <vt:lpstr>Finding edges</vt:lpstr>
      <vt:lpstr>PowerPoint Presentation</vt:lpstr>
      <vt:lpstr>PowerPoint Presentation</vt:lpstr>
      <vt:lpstr>Irwin Sobel</vt:lpstr>
      <vt:lpstr>Finding edges</vt:lpstr>
      <vt:lpstr>2nd derivative!</vt:lpstr>
      <vt:lpstr>Laplacian (2nd derivative)!</vt:lpstr>
      <vt:lpstr>Laplacians</vt:lpstr>
      <vt:lpstr>Laplacians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Laplacians</vt:lpstr>
      <vt:lpstr>Laplacians</vt:lpstr>
      <vt:lpstr>Laplacians</vt:lpstr>
      <vt:lpstr>Laplacians</vt:lpstr>
      <vt:lpstr>Laplacians</vt:lpstr>
      <vt:lpstr>Laplacians also sensitive to noise</vt:lpstr>
      <vt:lpstr>Another edge detector:</vt:lpstr>
      <vt:lpstr>Difference of Gaussian (DoG)</vt:lpstr>
      <vt:lpstr>Difference of Gaussian (DoG)</vt:lpstr>
      <vt:lpstr>Difference of Gaussian (DoG)</vt:lpstr>
      <vt:lpstr>DoG (1 - 0)</vt:lpstr>
      <vt:lpstr>DoG (2 - 1)</vt:lpstr>
      <vt:lpstr>DoG (3 - 2)</vt:lpstr>
      <vt:lpstr>DoG (4 - 3)</vt:lpstr>
      <vt:lpstr>Another approach: gradient magnitude</vt:lpstr>
      <vt:lpstr>Another approach: gradient magnitude</vt:lpstr>
      <vt:lpstr>Another approach: gradient magnitude</vt:lpstr>
      <vt:lpstr>What we really want: line drawing</vt:lpstr>
      <vt:lpstr>Canny Edge Detection</vt:lpstr>
      <vt:lpstr>Smooth image</vt:lpstr>
      <vt:lpstr>Gradient magnitude and direction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Threshold edges</vt:lpstr>
      <vt:lpstr>Connect ‘em up!</vt:lpstr>
      <vt:lpstr>Canny Edge Detection</vt:lpstr>
      <vt:lpstr>Canny Edge Detection</vt:lpstr>
      <vt:lpstr>Canny on Kidney </vt:lpstr>
      <vt:lpstr>Canny Characteristics</vt:lpstr>
      <vt:lpstr>An edge is not a line...</vt:lpstr>
      <vt:lpstr>Finding lines in an image</vt:lpstr>
      <vt:lpstr>Finding lines in an image</vt:lpstr>
      <vt:lpstr>Hough transform algorithm</vt:lpstr>
      <vt:lpstr>Hough transform algorithm</vt:lpstr>
      <vt:lpstr>How do you extract the line segments from the accumulators?</vt:lpstr>
      <vt:lpstr>Example</vt:lpstr>
      <vt:lpstr>Line segments from Hough Transform</vt:lpstr>
      <vt:lpstr>Extensions</vt:lpstr>
      <vt:lpstr>PowerPoint Presentation</vt:lpstr>
      <vt:lpstr>PowerPoint Presentation</vt:lpstr>
      <vt:lpstr>Hough Transform for Finding Circles</vt:lpstr>
      <vt:lpstr>Why it works</vt:lpstr>
      <vt:lpstr>PowerPoint Presentation</vt:lpstr>
      <vt:lpstr>Finding lung nodules (Kimme &amp; Ballard)</vt:lpstr>
      <vt:lpstr>Finale</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247</cp:revision>
  <dcterms:created xsi:type="dcterms:W3CDTF">2013-01-06T19:09:38Z</dcterms:created>
  <dcterms:modified xsi:type="dcterms:W3CDTF">2024-01-18T18:55:36Z</dcterms:modified>
</cp:coreProperties>
</file>