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ink/ink1.xml" ContentType="application/inkml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2.xml" ContentType="application/inkml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ink/ink3.xml" ContentType="application/inkml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ink/ink4.xml" ContentType="application/inkml+xml"/>
  <Override PartName="/ppt/notesSlides/notesSlide70.xml" ContentType="application/vnd.openxmlformats-officedocument.presentationml.notesSlide+xml"/>
  <Override PartName="/ppt/ink/ink5.xml" ContentType="application/inkml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ink/ink6.xml" ContentType="application/inkml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ink/ink7.xml" ContentType="application/inkml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ink/ink8.xml" ContentType="application/inkml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553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8" r:id="rId73"/>
    <p:sldId id="329" r:id="rId74"/>
    <p:sldId id="330" r:id="rId75"/>
    <p:sldId id="326" r:id="rId76"/>
    <p:sldId id="327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433" r:id="rId93"/>
    <p:sldId id="435" r:id="rId94"/>
    <p:sldId id="549" r:id="rId95"/>
    <p:sldId id="550" r:id="rId96"/>
    <p:sldId id="551" r:id="rId97"/>
    <p:sldId id="552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06:36.9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8067 4516 248 0,'0'0'-22'15,"0"0"-3"-15,0 0 1 0,0 0 8 0,4 4-24 0,-4-1 7 16,0 0 1-16,1-3 16 0,-1 1-3 0,0 1 0 16,0-2 19-1,2 2-1-15,-2-2 1 0,0 0 0 0,0-2 0 16,-3-3 9-16,3 1 6 0,-2-1-5 0,0 2 12 0,-2-5 0 15,4 6-2-15,-2-2 6 0,2 0-4 0,-3 0-8 16,3 4 0-16,0 0-1 0,0 0-9 0,0 0-4 16,0 3 1-16,0 0 0 0,0-3-1 0,0 5 0 15,0-4-2-15,2 6 2 0,-2-6 2 0,0 4 6 16,0-4 2-16,0 3-3 0,0-4 7 0,0 3-1 0,0-2-2 0,0 1 4 16,0-1-4-1,0 4 7-15,0-5-2 0,0 5-1 0,4 3 6 0,-4-8 0 16,0 1 4-16,0-1 2 0,0 2 1 0,0-1-1 15,-1 4 2-15,1-2-5 0,-3-1 2 0,3 4-6 16,0-3-4-16,-2 4 1 0,2-3-8 0,-2 4-3 0,-1 0-2 16,3 3 0-16,-3 0-3 0,-2 0-1 15,5 3 0-15,-1-1 0 0,-2 1-1 0,-2 3 1 16,2 2 2-16,0-6-4 0,-4 4 2 0,4 2 0 16,3 3 0-16,-1 0 0 0,-1 0 0 0,0-2-2 15,2 2-3-15,0 2 4 0,0 0-3 0,4-2 0 16,-4-3-2-16,0 1-1 0,0 0 0 0,1-1 1 15,-1 0-1-15,3-3-1 0,4 1-1 0,-7-3 3 16,3-1 0-16,0 0 2 0,3-2 0 0,-3-2 2 0,-3-3 3 0,2-1-1 16,0 0 0-16,-2-1 0 0,0-2 1 0,0-2 1 15,1 0-1-15,2-3-2 0,0 1-3 0,-1-2 1 16,-2-6-2-16,0 2 1 0,2-3-3 0,2 0 1 0,-1-1 0 16,-1-2 1-16,-4-2 2 0,6 0 0 15,-3 0 2-15,2 1-2 0,-1-1 3 0,1-3-1 0,-3 3 1 0,3 1 2 16,2-3-2-16,-4 2-2 0,6 1 2 0,-6-1 0 0,1 2 0 15,-2-2 1-15,6 2 0 0,-1-6 0 0,-4 4 1 16,-1 2 0-16,2-2-1 0,7 0-1 0,1-3 0 16,-2 0 0-16,1 4 0 0,-7 7 1 0,4-3-1 0,3-2-2 15,-4 5 2-15,0 1 4 0,-4 0-2 0,1 3-1 32,1-1 2-32,5-1 2 0,5 1 6 0,-7 2-3 0,5-4 4 0,-2 1-3 15,1 3 3-15,4-2 2 0,-3 5-2 0,-2 0 2 16,2 0-1-16,5 0-3 0,0 0 2 0,-3 0 2 15,2 3-3-15,3 2 3 0,0-3-2 0,3-2 6 16,-5 4-1-16,-2-4-1 0,1 5 2 0,3-2-1 16,-2-3-1-16,-2 2 4 0,-2 6-7 0,4-2 3 15,-2-1-2-15,-1 1 2 0,-1-1-1 0,2 4-1 16,-3 4 0-16,0-4 1 0,0-1-2 0,1 3-3 0,-3 3 0 0,-3 0-2 16,4 4-2-16,-2-3-3 0,-2 1 1 0,0 0-1 15,2 1-2-15,-5-1 2 0,5-2-1 0,-5 2-2 16,3-2 3-16,-1 0 1 0,-3-1-2 0,1-1-1 15,3 2-1-15,-3-1 0 0,-3 0 3 0,2-1-3 16,-1-1 0-16,4-1 0 0,-3-1-1 0,-1-1 4 16,-1-2-3-16,0 0 0 15,0-2 0-15,5 0 0 0,-5-2 0 0,0-2 0 16,0 0-1-16,0 0-1 0,-5-3 0 0,5-2-1 16,0 0 1-16,0-1-2 0,-1-2 0 0,1-3 0 15,0 2 0-15,1-2 2 0,-1-2 0 0,0 1 0 16,2-3 0-16,-2 1-1 0,3 0 0 0,2 0 1 15,-2 0-1-15,3-4 2 0,2 4 0 0,3-3-2 0,-9 1 3 16,7-4-1-16,-3 3 1 0,5-1 0 0,-1 1 0 0,-1 1 0 16,4-6-1-16,-8 10 2 0,9-1-1 0,-11 2 1 15,9 3 0-15,-2 0-1 0,-1-1-1 0,-2 1 1 0,0 5-2 0,3-3 2 16,-1-1-1-16,6 1-1 0,-8 1 2 0,6-1-1 16,-2 3 1-16,-6 3 2 0,3 0-2 0,-2 0 3 15,2 1-2-15,3 4 1 0,0-5 2 0,-5 2 1 16,3 2-2-1,2-5 1-15,2 5 1 0,3 0-4 0,-5 5 2 0,1-6-1 16,1 4-2-16,1 0 1 0,0 0-1 0,4 1 0 16,-1-4 0-16,-3 6 0 0,0-7 0 0,4 3 1 15,-4 7-1-15,3-5 0 0,-1 1 0 0,-2-1 2 16,0 1-1-16,5-1-1 0,-5 0 0 0,0 5 0 16,0-7-1-16,-1 2 3 0,0 1-2 0,-2 4-1 15,3-5 2-15,-2 1 0 0,-2 4 2 0,-1-4-1 0,-3 4-2 0,4-1-2 16,-5 1-2-16,-2-1 1 0,-2 1-6 0,4 0-4 15,-2-4-5-15,-1 2-1 0,1-1-7 0,-3-4-5 16,8-1-2-16,-5-1-1 0,-3 1-7 0,0-3 2 16,0 1-3-16,0-2 1 0,1-1-2 0,3 0-12 15,-3 0-12-15,1-1 1 0,3-1-20 0,1-1 0 16,3 0-18-16</inkml:trace>
  <inkml:trace contextRef="#ctx0" brushRef="#br0" timeOffset="889.83">10386 4487 468 0,'-8'1'33'0,"2"2"-41"0,0 2-38 0,-5 4 110 16,11-4-155-16,-8 8 10 15,-2-4 2-15,5 4 0 0,-1-1 6 0,-6 6-1 0,-1-7 96 0,10-4-10 16,-11 3 32-16,-5-5 17 0,9 1 0 0,-4-1-4 16,-6-5 27-16,15 3-23 0,-4-3 3 0,-7 0-6 15,6 0-21-15,3 0-12 0,0 0-6 0,3 0-1 16,-1 0-14-16,-5-5 1 0,6 4-2 15,1-3-1-15,-7 0-1 0,5 0-1 0,-4-2 0 16,-4-5 2-16,2 3-2 0,-1-3-2 0,1 0-1 0,0 3 0 16,1-1-2-16,-5-4-1 0,7 6-4 0,-3-4 2 15,0 3-3-15,-3 1 2 0,1 1 2 0,0-3-3 16,1 1 4-16,-1 3 0 0,-1 0 2 0,-2 4 3 16,1-4 0-16,0 3 0 0,0 1-1 0,1 2-1 15,-1 3 0-15,-3 0 0 0,5 1 0 0,0 0-3 0,-2 4 1 0,4-1-1 16,1 5 4-16,-2-4-5 0,-6 5 2 0,10-3 5 15,-3 5-1-15,-3 0 1 0,3 1 4 0,0 2-2 16,-4-2 0-16,8 7 1 0,1-5-3 0,-3 6 0 16,-4-5 0-16,8 5-4 0,2 1 0 0,-2-4-1 15,5 3-2-15,-1-5-1 0,2 2-2 0,-2-4 3 16,10 0-1-16,-4-3 2 0,3-3 1 0,-2-2 1 0,7-1-1 0,-1-1 5 16,4-2-2-16,3 1 2 0,-3-4-1 0,6 0 1 15,-7-2 0-15,6-1 0 0,-4 0 1 0,2-1-1 16,1-2 0-16,-4 0-2 0,5-2 1 0,-7 0-2 15,5-1 1-15,-2 0-1 0,-1-2 3 0,-1 0-2 16,3-2 2-16,-4 2 0 0,2-1 0 0,-1-2 2 16,1 0 0-16,0-2-1 15,-1-1-2-15,-2-1 0 0,1 0-2 0,0 0-2 16,-3 1 2-16,2 1-2 0,-7-3-2 0,5-1 6 16,-3 6-3-16,-2-3 2 0,1-2 2 0,-6 2 0 0,-1-7 0 15,2 4 0-15,6 5 0 0,-8-3-1 0,0 0 3 16,-3-1-2-16,-1 3 0 0,3 1 1 0,1 4 0 15,-2-2 3-15,-6-1 0 0,5 4-2 0,0 0 1 0,-5 1-1 16,5 3-1-16,0 0-1 0,-5 0 1 16,3-2-2-16,1 5-2 0,2 0 3 0,-1 0 0 0,1 3 0 0,-1 2 0 0,-1-2 6 15,0 0-1-15,4 5 4 0,-3-3 3 0,-1 7 1 16,0-6 1-16,3 4 2 0,-1 2 1 0,2 4 2 16,0 5-1-16,0-4 1 0,0 2 2 0,0 3-3 15,2 6 3-15,1 0-3 0,2 2-1 0,-5-1-1 16,3 1-4-16,0 3 1 15,6 1-3-15,-5-4-3 0,-1 5-3 0,3-5 1 16,-1 1-5-16,1 0 0 0,-1 1-1 0,1-5 1 16,-6 1 0-16,5-3-4 0,-2 0 0 0,3-1-2 0,-6-8-3 0,-1-2-9 15,1 0-7-15,4 2-8 0,-4-8-10 0,10 6-57 16,-7-11 82-16,-2-3-37 0,10-3 55 0</inkml:trace>
  <inkml:trace contextRef="#ctx0" brushRef="#br0" timeOffset="1682.45">10809 4636 843 0,'-3'-2'37'0,"-2"2"-36"15,8 0-68-15,-3 2-7 0,0 4 1 0,0-1-54 0,0-3 2 16,5 4 90-16,-3 5-47 0,-2-3 46 16,0-2 36-16,0 2 16 0,6-8-11 0,2 0 66 0,-7 6-5 15,-1-3-7-15,2 0 7 0,4-3-11 0,-6 7-19 16,2-3-5-16,-2 1 0 15,-2-2-20-15,2-6 1 0,2 3-4 0,-1 0-2 16,-1 0 2-16,0 0 3 0,0-1 1 0,7-12-3 16,-6 13 2-16,-7-3 1 0,6-2-3 0,0-6 3 15,-2 3-5-15,1-1 0 0,1-1-3 0,-8 3 2 16,2-4-4-16,1-2-2 0,-3 5 0 0,7 0 0 16,-7 2-2-16,3-2-1 0,-8 0 0 0,2 0-1 15,0 4 1-15,2-1 0 0,-1-1 0 0,-4 1-1 0,2 5 1 0,-1-2-1 16,-3 2 0-16,4 0-1 0,-2-1 0 0,1 7 1 15,2-4-1-15,2 2-1 0,-2-1 1 0,0 5-1 16,3-3 4-16,3 6-4 0,0 0 1 0,-1-5-4 16,3 4 1-16,1 2 5 0,-2-1-6 0,2-1 3 15,2 4 0-15,0-3 0 0,0 2 4 0,2-1-2 16,2 1 0-16,1-4 1 16,3 2-2-16,0-1 3 0,4-1-1 0,1 2 1 15,4-1 1-15,-1-1 1 0,1-3-1 0,5 7 1 16,3-2 0-16,-6 0-1 0,2 1 0 0,4-1-1 15,-5 0 1-15,-1 4 1 0,5-1 0 0,-5 1 0 16,1 1 2-16,2 0 2 0,-3 0 0 0,2-1 0 0,-3 1 1 0,1 1 0 0,-5-1-4 16,-1 1 5-16,-8 1-4 0,6-2 0 15,-10-2-2-15,-1 5 0 0,-1-2 0 0,-1-1 2 16,-1-1-2-16,-6-1 3 0,-4 1 1 0,-3-1-1 16,4-3 2-16,-2-3-2 0,-7 0-2 0,4 3-4 0,-13-4-3 15,5 0-2-15,4 1-8 0,-7-5-32 0,-7-2-30 16,-1-1 32-16,0-1 46 0,-3-9-43 0</inkml:trace>
  <inkml:trace contextRef="#ctx0" brushRef="#br0" timeOffset="2136.78">11386 4175 661 0,'2'2'-61'0,"0"2"-20"0,-2 3-1 0,0-1 13 0,3 2 0 0,0 3-6 16,-3 0 17-16,0 1 55 0,0 1 9 0,0-2 11 16,-2-2 54-16,2 4 2 0,-1-4 1 0,-4 1 11 15,3 1-4-15,1-2-17 0,-1 1-9 16,1 2-1-16,1-1-19 0,-2 2-13 0,-1 1-1 16,-2-1-5-16,4 1-10 0,-1 5 0 0,-4-4-3 0,3 4 0 15,0 2-1-15,-4 4 0 0,4 3 3 0,1 4-3 16,-4-4 2-16,1-1-1 0,4 6-3 0,-2 0 4 15,-2 1-3-15,2-4 2 0,0 2-3 0,-2-2 0 16,2 4 0-16,0-2-1 0,0-1-1 0,-2-1-2 16,0-2-2-16,5-1-10 0,-5 0-5 0,1-4-2 15,1 1-12-15,-1-3 0 0,0-1-6 0,1-6 1 0,1 0-4 0,0-3-15 16,1-3-15-16,-1-5 23 0,2-3 51 0,0 2-39 16</inkml:trace>
  <inkml:trace contextRef="#ctx0" brushRef="#br0" timeOffset="2653.5">11803 4378 1124 0,'-4'0'80'0,"2"2"-119"0,4 1-33 0,-1 3 104 16,4 2-184-16,-4 3-27 0,3 0 110 0,-3 3-74 15,1 0 143-15,-31 52-191 0,33-69-84 16,-14 11 297-16,-1-3 101 0,2-2-14 16,-6 0 3-16,4 0-23 0,0 2 8 0,-3 1-67 15,5-6 0-15,-7 5-14 0,0 0-13 0,1-2-2 0,5 1-18 0,-4-2-3 16,-8 0-2-16,5 1-2 0,-10 0-4 0,5 2 4 15,-3 2 4-15,1-3 1 0,-1 7 5 0,-3-2 5 16,1 2 2-16,5-1-3 0,2 2 6 0,-1 1-9 16,-1-2-6-16,5-2 5 0,-1-3-12 0,6 4 8 15,-1-1-1-15,4-1-3 0,-1-3 10 0,9 1 4 16,-2-1 5-16,3 3 1 16,0-4 3-16,4 1 5 0,6-5 5 0,2 3-3 15,3 0 4-15,7-3-2 0,-2 0 3 0,7 0 1 16,3 0-3-16,1-1 3 0,2 1-1 0,6 0 3 15,-1 0 3-15,3 5 13 0,3-4-1 0,3 1 3 16,4 6 12-16,1 3-11 0,3 4 4 0,0 4-5 16,-2 2-9-16,2-1-10 0,-4 8-5 0,2 5 2 15,-4 2-10-15,-7 3 0 0,-1 1-3 0,-6 1 0 0,-5 7-1 0,-10-2-15 16,2 4-1-16,-11-6-7 0,-1 4-14 0,-6-3-34 16,-4-2 56-16,-8 1-30 0,12-2 47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09:54.2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18227 6113 241 0,'-1'0'-13'15,"1"0"-1"-15,3 6 15 0,-2-3-49 0,-1 1 5 16,0 0 1-16,0 3 23 0,0-4 3 0,-1 3-3 15,-9-1 31-15,1-2 19 0,4 0 3 0,1 2 2 0,-6-2 19 16,1 0-5-16,-4 2 2 0,8-2-1 0,-1 2-6 16,1-4-7-16,-4 4-1 0,3 1-1 0,-2 0-7 0,5-1-8 15,-4 0-1-15,1 3 0 0,-2-4-7 0,3 6-2 0,-2-2 0 16,0 1 0-16,-1 2 0 0,4-1-1 0,-4 1 0 16,2 1 0-16,-4 1 1 0,5-2 2 0,-2 1 0 0,3 3-3 15,-3-1 3-15,2 0 2 0,-3 0-2 0,2 0 4 16,-2 2 0-16,0 1-5 0,2 1 0 0,-4 0 0 15,4 1-5-15,-4-3-2 0,3 9-1 0,2 2-4 16,-5-3 0-16,4 1 2 16,0 5 0-16,1-5-3 0,-3 3 2 0,4 0-1 15,-4-2 0-15,3 0 2 0,2 3-2 0,-2-3 0 16,0 0-2-16,2 0 1 0,-1 1 0 0,0 0 0 16,3-4 1-16,-1 4-1 0,-4-3 1 0,3-2-2 15,1 0-1-15,-1 0 1 0,3-3-3 0,-5-1-6 16,4-2-1-16,1-2 2 0,0-6-6 0,0 5 1 15,0-5 1-15,0-4-2 0,0 3 2 0,0-7 7 0,0 0-4 0,-2 1 4 16,1 2 1-16,1-3 1 0,0-3 0 0,0-1 0 16,0-6-2-16,3 4 0 0,-3-2 1 0,5-5-1 15,-1-1-1-15,-2-2 4 0,4 1-1 0,-1-1 2 16,-4 0 1-16,3-3 0 0,2 1-1 0,-1-3 4 16,1 1-2-16,-1-1 1 0,4-1 0 0,-4 2-2 15,4-2 1-15,-3-2 1 16,2 4 0-16,2-4 3 0,-4 0 0 0,3-2-3 15,-1 1 2-15,-1-1-1 0,2 1 1 0,-3 2 4 16,2-9-5-16,3 10 9 0,-4-5 0 0,2 1 0 16,-1 0-1-16,-2 0 1 0,2 1-2 0,-2-4-1 15,5 7-1-15,0-4 0 0,-1 2-2 0,2 0-3 0,-2 1 1 16,5-2-2-16,-2 1 0 0,3-3 2 0,-2 2-2 16,3-2 0-16,-4 2 1 0,7-2 0 0,2 4 3 0,-4-1-1 15,5-1-1-15,-9 0 2 0,8 3 1 0,-4 1 0 16,7 1 1-16,-6 3-1 0,-7 6-1 0,9-2 2 0,-5 5-2 15,7 7-2-15,-10-1 0 0,4 2 4 0,-1 5-2 0,-2 0 0 16,2-2-1-16,-7 8-1 0,2 0 2 0,-3 1 1 16,1 7-2-16,1 2-3 0,-7-1 2 0,3 4-1 15,-1 1 2-15,-3 0 0 16,-2 2-2-16,-2-4 2 0,-3 1-2 0,-1-2 4 16,-4 2 0-16,4-2 1 0,-3 0 1 0,-5 0-4 15,-1 0 2-15,3-4 0 0,-2 3 1 0,-2-2 1 16,-4 1 0-16,-1 1 1 0,4-6-2 0,-2 3-1 15,6-4 1-15,-12 3 1 0,3-7 0 0,2 4-1 16,7-5 1-16,-1-1 2 0,-3 3 1 0,-2-6 2 16,0 1 1-16,2-1 4 0,4 0-3 0,-4-1 3 0,3 3 1 0,-2-7-6 15,-3 3 0-15,5 0 1 0,0 2-7 0,-1-4-4 16,1 1-1-16,0-2-2 0,-3-2-5 0,4 2-13 16,1-3-5-16,-1-3-3 0,4-4-14 0,-2 1-27 15,1-1-25-15,5-5-12 0,-1-3-39 0,6-10 2 16,2 4-36-16</inkml:trace>
  <inkml:trace contextRef="#ctx0" brushRef="#br0" timeOffset="1040.59">18599 7143 1046 0,'-7'0'18'0,"6"0"-54"0,1 0 5 0,0 0-49 0,0 0 2 16,1 0 13-16,4 0-63 0,-2 0 56 0,-1 0-3 0,1 0-7 15,2 0 63-15,-4-1 18 0,1-1 16 0,-2 2 1 16,1 0 21-16,-1-2 4 0,0 2 1 0,3-7 1 16,2 2 2-16,-3 2-10 0,1 0-2 0,-2-5-2 0,3 0-13 0,2-2 1 15,-3-1-5-15,0-1 3 0,2-2-4 0,-2-2-2 16,2 0 0-16,1-3 0 0,-4-3-3 0,2 0-3 16,1-1-2-16,0-2 3 0,-1-1-5 0,3-3-1 15,-3-5 0-15,4 3 0 0,-3 1-1 0,5-1 0 16,-3-2-1-16,0-2 0 0,2 0-1 0,-3 1-2 15,5 1 1-15,0-2-3 0,-1 1-2 0,-2-3 2 0,0 3-3 0,4 2 1 16,-1-1-1-16,0 3 1 0,-1-4-1 0,-3 4 2 16,4 2 0-16,-4-2-2 0,9 0 1 0,-7 5 2 15,4 1-3-15,-2-1 1 0,7 3 3 0,-2 5-4 16,0-2 3-16,0 3 3 0,-1 3-1 0,3 1 0 16,-9-1 3-16,5 2 0 0,-3 5 0 0,5-2 0 15,-3 3-1-15,-2 4 0 16,1-1 0-16,-4 4 4 0,11 4-1 0,-7 2-2 15,1 1-2-15,-5 4 2 0,1 0 0 0,6 1 0 16,-3 5-1-16,-2-2 3 0,-1 5 0 0,-3 2-1 16,2 4 4-16,-2 3-3 0,2 4 3 0,-5-1 2 15,5 3-2-15,-1 2-1 0,0-1 2 0,-2 1 0 16,1 2-3-16,-2 3 2 0,4 0-2 0,-4 3 0 0,-1-1 0 16,-1-2-1-16,1 1-1 0,0 1 1 0,-1-2 1 0,-2-3-1 15,1-2 0-15,1 1 3 0,0-4-3 0,-1 2 6 16,4-5-4-16,-4-2 0 0,1-1 1 0,1 0 0 0,2-7-1 0,-2 1 0 15,-1-2-1-15,2-5 1 0,3 5 0 16,-6-7 2-16,4-1-3 0,1-6 0 0,-3 6 0 0,4-5-1 16,-3-6 0-16,-1 4 2 0,2-7-3 0,0-4-2 15,0 4 2 1,1-1 1-16,-3-9-1 0,5 3 0 0,-5-3-1 0,2 1 2 16,1-4 3-16,-3 7-1 0,2-8 1 0,-2-4-3 15,0 4 2-15,-1-3 3 0,1 1-2 0,-1 4-3 16,2-4 1-16,-4-3 2 0,0 2-3 0,0 1 1 15,0 0-1-15,-1-1 0 0,-4-2-2 0,2 2 2 16,0-2-3-16,-5 0 0 0,5 2 3 0,-7-2-2 16,4 0-1-16,-4 2 0 0,-1-1 1 0,0 1 2 0,-1 3-2 0,-1-2 2 15,-1 0-4-15,-2 5 2 0,1-1 0 0,-3 4 1 16,1-1-4-16,-3-2 0 0,-1 0-2 0,1 4-1 16,-1 1 4-16,-1 0-4 0,-3-1-1 0,1 1 5 15,1 1 1-15,4 4 3 0,-5-1 4 0,2 1-4 16,2 1-5-16,3 0-4 0,1-2-9 0,-5 0-56 15,3 1 64 1,5-5-20-16,-3 4 30 0</inkml:trace>
  <inkml:trace contextRef="#ctx0" brushRef="#br0" timeOffset="2074.07">19612 6171 519 0,'-2'2'31'0,"-3"-2"14"0,4 3-67 15,1 0 201-15,1 0-214 0,6 2 7 0,-3 1-20 0,3 0 8 16,-4 1 1-16,11 1 18 0,-5-4 4 0,2 3 1 16,-3 0 21-16,3 0 8 0,-5-1 6 15,2-1-7-15,0 3 12 0,-3-2-5 0,3-1 2 0,-5-1 1 0,-3 1-6 16,0-2 1-16,8 2-2 0,-5-2 0 0,2 2-1 0,-1 0 7 16,0-1-2-16,-4 1 5 0,11 1 3 0,-10 1-2 15,-1 0 0-15,0 1 2 0,3 2-3 0,-6 2-6 16,3 2 0-16,-1 1-2 0,1 2-5 0,1 5-4 15,-1 2-2 1,-8 7 0-16,7-4-4 0,2 7 0 0,-4-1-1 16,2 5 0-16,-9 0 1 0,5 1-1 0,-1-1 2 0,0-3-2 15,-2 4 0-15,0-6 4 0,0 3-1 0,7-6 0 16,-7-2 3-16,3-1-2 0,0-3 3 16,-4-4-1-16,1-1-1 0,5-3 4 0,1-4-2 15,-9-5 1-15,11 4 2 0,-8-4-5 0,1-2 1 0,5-3 0 16,-3-1-5-16,1 1-1 0,-4-2-2 0,5-5 0 0,-4-1-2 0,1 0 1 15,8-2-2-15,-6-3 0 0,0-3 0 0,0-1 1 16,4 0-1-16,-1-3-1 0,1-2 1 0,5-1-3 16,-5-2 4-16,1-2-2 0,10-4-1 0,-4 3 0 15,0-3 0-15,3-2 2 0,6 3 1 0,-9-2 3 16,6-2-3-16,-4 5 1 0,1-1 3 0,-2-3 0 16,3 1 2-16,4 1-1 0,-4-2 2 0,4 3-1 0,0 1 2 0,1 0-2 15,-2 4 1-15,0-1-3 0,7 5 0 0,-4-1 1 16,0 1-1-16,4 0-2 0,-2 0 0 0,3 3 0 15,1 1 0-15,-2-1 2 0,-4 3-2 0,0 1 1 0,2 2 0 0,-3-1 1 16,0 3 0-16,1 1 2 0,-1 0 0 16,0 4-1-16,1-2 0 0,2 2 3 0,-7 3-3 0,4-1 1 15,0 2 0 1,-2 4-2-16,2 1 0 0,3 1 0 0,-1 0-3 16,-5 6 3-16,3-5 0 0,-2 9-4 0,-2-3 2 0,3 4-1 15,-1-1 0-15,-3 3-1 0,-8 2 2 0,3 0-3 0,-1-1 2 0,1 2 1 16,-1 3 0-16,-3-4 2 0,1 1 0 0,1 1 0 15,-4 1 0-15,2 0 3 0,0 2 0 0,-12-2 2 16,7 0-2-16,-8 2-1 0,6 0 1 0,-9-1 1 16,5 0 1-16,-6 0-2 0,3-2 1 0,-2 3 0 15,-5-2 1-15,3 0-1 0,-6-1 0 0,5 1 2 16,-2-3-3-16,-1-2 5 0,-6 2-2 0,4-3 0 16,0 0 4-16,-4-2-1 0,0 2 2 0,-3-1 2 15,2-3 1-15,-6-1-2 0,1 1 4 0,-5-1-1 16,-1 0-4-16,2-5 0 0,3 1-4 0,-2-2-2 15,-3 1-3-15,8-4 3 16,-3 4-5-16,3-2-19 0,4-6-14 0,-6 1-1 16,4-2-26-16,3-3-76 0,1-5 108 0,5-5-48 15,-1-6 76-15</inkml:trace>
  <inkml:trace contextRef="#ctx0" brushRef="#br0" timeOffset="3092.03">20513 5956 728 0,'-2'3'44'0,"2"-2"-18"0,2-1 1 0,3 0-8 0,-2 0-13 16,1 4-5-16,4 3-6 0,0 0 1 0,-3 2-1 16,4 2 1-16,-2 2 2 0,-1 1 0 0,-3-2-1 15,2 1 1-15,1 0-1 0,-1 4 3 0,3 0-1 0,-5-1 1 0,2 4 3 16,-1 2 2-16,1 5 0 0,1 3-2 0,-3-2 2 16,-1 2-2-16,-2 2 0 0,0 1 3 0,0 0-4 0,0 3 1 15,-3-1 2-15,-3-1-3 0,2 2 2 16,-3-1 2-16,-1-2 0 0,0 2 1 0,1-1 0 0,-2-1 2 15,0-4-1-15,2-3 2 16,-2-1-1-16,4-1 3 0,-1 0 1 0,-4-9 1 16,6 3-1-16,-4-4 1 0,0-3 0 0,3-2 0 15,1-1 0-15,-4-2-1 0,1-4-4 0,7 1 3 16,0-3-4-16,-1 0-4 0,-4-3 3 0,0-3-2 16,5-1-3-16,0-4 0 0,0 2-1 0,2-4 0 15,-2-4-1-15,2-2 3 0,-2-1-2 0,4-4 1 16,-4-1 1-16,7 0 0 0,-4 0-2 0,-3-4 6 0,4 3-3 0,1-4-1 15,3 0 0-15,-5 5-1 0,5-2 1 0,-6 0-1 16,2 0 2-16,4 1-3 0,-3 1 2 0,1 1 1 16,0 3 1-16,4-2-2 0,-2 1 1 0,1-2 3 15,1 2-5-15,1 0 2 0,1 0-1 0,-1 2-1 16,2 1-2-16,-1 0 3 0,3 2-4 0,-1 1 1 16,0 0 0-16,0 1 0 15,-1 2 1-15,1-3 2 0,2 4 1 0,1-4-2 16,-1 5 3-16,-2 0-1 0,1 1-1 0,6 1 4 15,-4 3-4-15,-1-2 1 0,1 3 0 0,1 0 0 16,2 4 0-16,-4-1-3 0,-2 4 1 0,11 3 3 16,-12-4-4-16,12 9-1 0,-3-3 2 0,-6 4-2 15,7 0 0-15,4 2 0 0,-4-5 0 0,-7 6 0 16,6 2-1-16,-4-4 1 0,-1 4-3 0,2 1 3 0,-5-1 0 0,-2 1-1 16,3 4 1-16,-6-1 1 0,2 4 1 0,-3-2-2 15,1 2 1-15,-6 1-1 0,4-2-1 0,-4 2 1 0,-2 2 0 16,3 2-4-16,-1-1 4 0,-2 0-1 0,-1 0 1 15,-4-1 1-15,0 3 0 0,0-2 1 0,-4 1 1 16,-2-4-1-16,3-3 2 0,-4 3-1 0,0-1 0 0,-4 2 1 16,3-4-1-16,-2 2 1 0,-2 1-3 0,3 0 4 0,-7 4-2 15,3-3 0-15,-5 0 4 0,1 0-3 0,-4-1 1 16,0-1 1-16,6 0 1 0,-5-2 2 0,7 0 0 0,-5 0 5 16,-3-7-2-16,8 3 0 0,-5-6 5 0,4 2-2 15,-4-4-1-15,-3-1-1 0,3 1-3 0,5-2-7 16,-4-4-8-16,2 0-2 0,1-1-12 0,0-2-26 15,2-1-12-15,-1-8-1 16,1-1-32-16,4-7-33 0,2-3 3 0,6-6 0 16,2-8-28-16,4-1 31 0,6-9 1 0,4 1-4 15,4-2 39-15,6-4 0 0,0 0 10 0</inkml:trace>
  <inkml:trace contextRef="#ctx0" brushRef="#br0" timeOffset="3292.64">21480 5998 1334 0,'-3'-1'-72'0,"3"-4"-122"16,3 5 13-16,-3-2 11 0,2 1-63 0</inkml:trace>
  <inkml:trace contextRef="#ctx0" brushRef="#br0" timeOffset="3624.42">21493 5962 330 0,'0'0'200'0,"0"-5"-57"0,0 1-7 0,0-3 26 15,-2-1-154-15,1 4 6 0,1-4-16 0,-2 0 1 16,-1 2-1-16,1-1-1 0,1 3 1 0,1 4 1 15,0-5 0-15,-2 0 2 0,2 2 0 0,0 5 3 0,0 1-1 16,0-2 0-16,2 2 3 0,-2 1 1 0,1 2-1 16,4 5 1-16,-2-2-1 0,-3-1 0 0,2 0 2 0,3 6-4 0,-2-1 0 15,0 3 3 1,-2 1 1-16,6 0 2 0,-4 5 0 0,3-1 1 0,-3 4-1 0,2 2 7 16,0 1 0-16,-4-1-1 0,7 4 0 0,-6 0 0 15,9 1 1-15,-10 3-1 0,1 1-3 0,7 1-2 16,-7 1 0-16,6 3-3 0,-5-2-3 0,-2 1 2 15,-1 1-3-15,-3 1 0 0,3 1 4 16,0-3-7-16,-1 3 4 0,-4-2-1 0,0-2 2 0,-3 1 0 16,5-3-1-16,0-1-1 0,-8-4 2 0,3 1 3 15,0-3-1-15,1 1-1 0,2-2-2 0,-5-6 3 16,1-1-6-16,3 0-20 0,-1-3-15 16,3-3 9-16,-4-7-28 0,3-2-169 0,-3-6 230 0,8-1-117 15,0-11 109-15</inkml:trace>
  <inkml:trace contextRef="#ctx0" brushRef="#br0" timeOffset="4495.02">22276 7093 1498 0,'-5'6'103'15,"-1"-1"-99"-15,3 3-80 0,0-2 75 16,1 2-178-16,-2-2-1 0,0 5 69 0,1 0 0 0,-5 3-18 0,4-3 75 0,-6 2 38 16,6-2 30-16,-7-6 19 0,0 4 36 0,1-1 0 15,2-8 1-15,-1 0-1 0,4 3-2 0,-3-3-20 16,3-1-6-1,1-1 2-15,1-4-24 0,3-1-2 0,0-2 2 0,-5-5-4 16,0-3 1-16,2-1-4 0,1-4 3 0,-4-1 0 16,1-3-3-16,2-3 1 0,-5-1-7 0,5-2 0 15,-3-4-2-15,1-2 0 0,4 2-3 0,-1-5 0 16,-3 0-2-16,5-4-1 0,0 1 2 0,4 0 0 16,-3 0 0-16,1-2-1 0,2 2 0 0,6 0 1 15,-5 1 0-15,2 6 0 0,1-3 2 0,-3 4-2 0,4 0 0 16,-4 1 0-16,3 2-1 0,-2 0 2 0,2 3-1 15,-1-1 0-15,4 1-1 0,-2-1-1 0,2 7 0 0,-6-3 2 16,4 1 2-16,-3 2-3 0,4-1 1 0,-1 3 0 0,5 8 0 16,-1-2 0-16,-4-1-2 0,9 2 0 0,-6 6-1 15,3 1-1-15,-4 2-1 0,1 3 3 0,-7-5-2 16,9 3 3-16,-3 5 1 0,-5-1-3 0,5 1 1 0,-3 1 3 16,3 5-1-16,3 4-2 0,-1-2 2 0,-4 7-3 15,1 3 1-15,6-1-1 0,-7 3-3 0,0 1 5 16,2 9-3-16,-1-3-2 0,-2 6-1 0,-4-2 0 0,1 4 0 0,1 1 4 15,-4 5 3-15,0 0-9 0,-2-2 7 0,0 2 0 16,-2 0 2-16,-1-2 0 0,-3 4 1 0,-1-3 0 16,3-2-1-16,-1 0 3 0,0-3-1 0,-1-1-2 15,3-2 0-15,1 1 1 0,-3-5 1 0,12 0-2 16,-6 2 2-16,2-3-3 0,2 0 2 0,-2-2 1 16,2 0-2-16,4-5 0 15,1 1 0-15,-4-5 3 0,2-2 1 0,3-3-1 16,2-2 3-16,-1 1-4 0,1-6 4 0,-1 1-1 15,1-3-3-15,-4-2 1 0,4 0-2 0,-2 0 0 16,3-2 1-16,-1-1 0 0,-1 0 2 0,2-2-2 16,2-1 2-16,-2-2 2 0,1-2 2 0,-3 1 1 15,2-2 2-15,0-2 0 0,-1 2 2 16,3-3-1-16,-5 2 1 0,3-2 2 0,-2-1-4 0,4-2 3 0,-3 1 0 0,-2 1-2 16,1-6 2-16,-2 2-1 0,6-6 0 0,2-2-1 15,-8 1 0-15,-2 2-3 0,4-4 0 0,1-2-2 16,-5 2 2-16,1-2-1 0,-9 1-1 0,8 1-2 15,-3-2-1-15,1-1 4 0,-3 1-4 0,5 0-4 16,-6 0-4-16,-2 2-2 0,1-2-4 0,-2-2-15 16,-6 2-4-16,4 2 0 15,2-2-16-15,-3-4 5 0,1 5-3 0,2-2-3 16,1 4 5-16,-3-3-13 0,10 2-8 0,-3-7 1 16,0 2-19-16,-2 0-23 0,1-3-17 0,2 1-6 0,7-7-32 15,1 7 1-15,0-4-15 0</inkml:trace>
  <inkml:trace contextRef="#ctx0" brushRef="#br0" timeOffset="4695.63">23948 5569 1344 0,'0'4'-200'0,"0"4"-7"0,-1 2 208 0,-4 4-95 15</inkml:trace>
  <inkml:trace contextRef="#ctx0" brushRef="#br0" timeOffset="5365.99">23822 5735 472 0,'-11'7'112'0,"-3"-1"-112"0,10-1 84 0,-6-1 3 0,2 1-3 16,4-2-46-16,0 0-1 0,-2 1-18 0,1-3 1 15,2-1-5-15,-6 3 7 0,-2-3-3 0,3 0 0 16,2-1 6-16,-2-1-5 0,0-3-2 0,5 4 1 16,-2-2-7-16,3-2-6 0,2 2 3 0,-7-2-6 15,-1 0-3-15,1 4 0 0,7-1-3 16,-6-1 0-16,0 2-2 0,-5 1-2 0,5 0-1 0,-1 0-1 0,1 3-2 0,-7-2-2 16,-2 2 3-1,2 4 0-15,-4-3 1 0,3 4 0 0,-2 0-1 0,2 3 0 16,0 2 2-16,1 3-1 0,0 2 1 0,-1 4-2 15,5 2 0-15,-2 1 3 0,0 3 2 0,4 1 0 16,0 5 4-16,3 3 0 0,-2-1 0 0,3-2 1 16,1 6 1-16,1-1 0 0,1 0 0 0,3 2 1 15,0-5 1-15,3-1 0 0,4 0 0 0,-2 1 1 16,1-6 2-16,5 6 1 0,1-3 2 0,-3-5-4 16,2 1 3-16,4 2 0 0,-6-1 0 0,1-8 2 15,1 6 1-15,-2-7-3 0,1-1 0 0,1 1 1 16,0-9-1-16,1 4-2 0,0-5 0 0,3-3-1 15,-9 0 0-15,7-1 1 0,-5 1 2 0,4 0-1 16,0 2 2-16,0-4 2 0,-2-1 1 0,0 1 1 0,2-3 1 0,-2-1 0 16,3-1-3-16,1 1 1 0,-3-1-2 0,-1 1 1 15,-2-4 0-15,-4-2-1 0,8 4 0 0,-3-2 4 0,-2-1 5 16,-1-2-7-16,-4 0 5 0,1-2-5 0,0 5-2 16,4-3 5-16,-9-1-9 0,1-3 3 0,0 2-6 0,-2-1 3 15,3-1-1-15,-3 3 0 0,-3-4-1 0,1-1 2 31,-1 3-3-31,1-3-2 0,1 4 2 0,-6-3-1 0,3-4 0 16,-6 6-1-16,7 0 1 0,-5-3-2 0,-3 2 0 16,2-2 3-16,-1-3-3 0,-2-1 2 0,1 6 0 0,-2-8-2 15,-3 7 0-15,-4 1 3 0,7-5-3 0,-2 3-2 16,-3 1 2-16,-1 4-3 0,-1-4 1 0,-4 3 1 16,2-3 0-16,0-1-2 0,2 6 3 0,-5 4-4 15,1-4 2-15,4 4 1 0,2-1-1 0,6 2 1 0,-2 0-2 0,3 2 4 16,0-2 2-16,8 4 0 0,-2-1 0 0,2 4-2 15,6-1 3-15,3 3 3 0,8 2 0 0,0-1-3 16,8 1 3-16,7 5-1 0,4 3 0 0,8-5 1 16,3 1-3-16,12 6 2 0,-2-10-3 0,10 6 1 15,2-4-1-15,-1-1 0 0,7-1 1 0,-4 2 1 16,-2-5-3-16,-8-3-2 0,2 4-9 0,-5-6 10 0,-3-3-24 0,-5-3-53 16,-6-3-21-16,-3-2-8 0,-7-5-67 0,4-7 1 15,-10-7-42-15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13:51.4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24412 8795 313 0,'2'1'39'16,"3"3"-15"-16,-4-4-3 0,2 3 8 0,2 1-45 15,-7-2 4 1,9 3-2-16,-7-4 10 0,0 6 0 0,1-3-4 16,-1 1 13-16,0 0 8 0,-3-2 0 0,3 2 1 15,-5-2 5-15,5 1 0 0,0-2 0 0,-3 0 4 16,2 1-3-16,-10-3-5 0,6 0 1 0,7 3 0 16,-2-2-3-16,0 1-5 0,-5-2 1 0,3 2-1 0,2-1-1 15,0 2 2-15,5-1-2 0,-14-2 0 16,-1-2 3-16,5 2 2 0,1 0-2 0,-3 0 1 0,-4-3 1 0,7 0-1 15,-6 1 3-15,7 2-4 0,-5 0 0 0,-3-3 0 0,-1 3 0 16,5-1 1-16,-2 1-2 0,-4 0 1 0,1 0 2 16,5 1-2-16,0-1 2 0,-4 2 1 0,1-2-2 0,1 0 1 15,-2 0 0-15,1 0 3 0,1 0-4 0,-2 0 2 16,3 0 1-16,-2 0-2 0,-1 1 1 0,5-1 2 16,-5 0-2-16,0 0-3 0,0 2 3 0,2-2-5 0,-1 0 0 0,1 0 2 15,-2 0-2-15,0-2-2 0,0 1 1 0,-2-1-3 16,1-1 4-16,-1 0-7 0,-3 0 0 0,4 1 0 15,-4-2-1-15,2-1 1 0,-5 2-1 0,2-2 0 16,-1 2-2-16,-1 1 1 0,4 2-1 0,-6-3 2 16,4 3-1-16,0-1 0 0,-2 1 1 0,5 1 0 15,0 1 2-15,-9-2 0 16,3-3 0-16,1 3-1 0,0 0 2 0,0 0 2 16,-1 0 0-16,-5 0 0 0,3 0-1 0,1 3-1 15,1 0 3-15,-7-2 0 0,4 3 1 0,-3 2-2 16,0-3 3-16,2 2 0 0,-3-1 0 0,2 0-1 15,-2-3 1-15,2 4 0 0,-2-2-1 0,-2-1 1 16,0 1-1-16,-1-3-1 0,-1 4-2 16,3 0 2-16,-1 2-3 0,1-3-2 0,-3 2-1 0,2-2 0 0,2 2-1 0,2-2 2 15,-3 1 0-15,-7 0 0 0,7-1 3 0,-5-2-2 16,5 4 1-16,-2-3 3 0,-5-1-4 0,5 4-1 16,-4-4 1-16,1 1-2 0,1 0 0 0,-2-1-1 15,2-1 1-15,-4 2-1 0,0 1-1 0,-3-3-2 16,-1 3 3-16,6 0-16 0,-6-1 2 0,1 1 7 15,-2 0-1-15,2 2-1 16,-5-2 3-16,7 2-4 0,0-2 13 0,-7 2 3 16,3-1-1-16,-5 3-3 0,2-1 0 0,3 0-1 15,-3-1-2-15,0 3 4 0,-3-2 1 0,8 2-2 0,-2 0 5 16,5-4-1-16,1 3 1 0,2-3 2 0,0 3-2 0,3-3-4 16,5 0 1-16,-3-1-1 0,2 0-1 15,3 0 0-15,-2 0 2 0,-1-1-3 0,0-1 1 0,4 1 2 16,-2-1 1-16,-3 1-3 0,4 0 2 0,-9 1-3 0,2 0 0 15,0 0 3-15,1 0-3 0,3 2-1 0,-7 1 1 16,2-3 0-16,1 1 0 0,8 2 0 0,0-1 0 16,-6-1 1-16,3 1-1 0,-5 3 2 0,8-2 0 0,-4 2-2 15,1-2 3-15,-5-1 0 0,1 3 1 0,0 1-3 16,-1 1 2-16,-4-4-1 0,-4-1-2 0,3 3 2 16,-1-4-2-16,-9 7 0 15,2-4 0-15,-1-1 0 0,5 3 1 0,-2 2 0 16,1-3 0-16,0 2-1 0,-3 4 1 0,10-6 1 15,-3 3-2-15,-3-3 1 0,1-1-1 0,-5-2 1 16,1 3 2-16,-1-2-3 0,1 1 1 0,4 5-1 16,-7-6 0-16,2 4 2 0,2-1-2 0,-1 7 1 15,4-3-1-15,-1-2 2 0,4 1 1 0,-7-2-5 16,9 2 4-16,-4-1-1 0,0-1-2 0,0-2 1 0,1-2-1 0,3 5-1 16,-1-2 2-16,4-1 2 0,-6 0-2 0,-2 0 2 15,2 0-2-15,1 0 0 0,2 1 0 0,2-1-1 16,-2 0-1-16,-1 0 1 0,5 0-1 0,5-1-1 15,-1 1 1-15,-3 0 2 0,2-2 1 0,-2 1-1 16,3 1 1-16,-3-2-1 0,4 0 1 0,-6 2 1 16,3 0-2-16,-1-2-1 0,-2 5 1 0,-3-3-3 0,0 2 1 0,2 1 3 15,-4-2-3-15,2 0 4 0,-2-1-2 0,2 2-1 16,5 1 2-16,0-2-1 0,-7-3-1 0,7 2 1 16,-1 0-2-16,6 0-1 0,-5 1 2 0,1-2 1 15,-5-1 0-15,9 0-1 0,1 1 0 0,-2-1-2 16,1 2 3-16,-3-3 0 0,0 4-2 0,2-6 1 0,0 5 1 15,-1 0-2 1,0 1 1-16,-2 2 0 0,-1 0 1 0,1 0-1 16,-3-3 0-16,8 3 0 0,-6 6-1 0,-2-6 0 15,8 5-1-15,-9-5 2 0,12 3-2 0,-9 1 1 0,9 3-1 16,-7 1 0-16,4-3 0 0,5 0 1 0,-3 1-2 16,4 4 2-16,-1-4 0 0,4 3-1 0,-1-1 2 0,-2 0-4 15,4 0 2-15,-4 3 1 0,5-3-3 0,-3 1 0 16,3 1 0-16,-2-4-1 0,4 3 2 0,-1-1 3 0,-1 0 0 15,2-3-7-15,4 3 6 0,2 0-5 0,-2 0 2 16,4 3 0-16,-1-5-3 0,4 2-1 0,-1 1 0 16,6 4 0-16,-4-4 1 0,5 4 5 0,-2-2-5 0,3-3 1 15,2 4 5-15,-3 1-1 0,5 1 1 0,-1-1 0 16,4 2 0-16,-2 0-1 0,2-3 3 0,0 4-2 16,7-4 2-16,1 6-2 15,-2-4 2-15,5-1-2 0,2-2 0 0,5 0 2 16,-8 0-1-16,12-2-1 0,-5 1 2 0,5-3 1 15,3 0 1-15,1-3-1 0,-1 4 0 0,0-1 0 16,9 0 1-16,-7-3 0 0,2-1-1 0,-2 0 0 16,6-1 1-16,3-2-1 0,1-8-1 0,5 0 5 15,-4 0-4-15,5 2 3 0,0-5 0 0,0 1 0 16,-2-2-2-16,0-2 3 0,-2 3-4 0,-3-2 1 0,3-4 1 0,0-4-1 16,0 7 1-16,1-6-2 0,3 2 2 0,4 4-3 15,-7-1-1-15,6-1 2 0,-1 0-1 0,-4 0 0 16,4 1 1-16,-6-3-1 0,0 1 2 0,0-2-2 15,-5-1 0-15,4 1 2 0,-1 3-3 0,6-3 1 16,-8-1 1-16,4 3-1 0,2 1 1 0,-3-1 0 16,-1-1 0-16,-3 1-1 15,4-2 2-15,-5 3-2 0,3-1 0 0,-2 0 0 16,2 0 2-16,0-1-2 0,3 1 0 0,1 0 1 16,-2-1 2-16,-1-1 3 0,1 2 1 0,4 0-1 15,-9 0 3-15,1-1 0 0,2-1 2 0,2 2 2 16,-1-2-5-16,4 2 5 0,1 0 1 0,-6-2-3 15,11 2-3-15,-4-2-1 0,-3 0-3 0,-3 2 2 16,0-2-5-16,-4 1 1 0,5 0-1 0,-9-3-1 0,1 5 2 0,7 2-1 16,-4-1-1-16,5-1 3 0,-9 3 2 0,7 1 1 15,-3-1 2-15,3-1-2 0,-2 1 4 0,-7-1-2 16,4 2 0-16,2-1-1 0,-7-3-2 0,2 2 2 0,0-2-1 16,3 2-4-16,-3 0 2 0,5-3 1 0,-2-2-1 0,-3 0-3 15,5 2 2-15,-2-4-1 0,-3 6 0 16,-1-4-1-16,2 3-1 0,0-4 0 0,0 2 0 0,-2 4 1 0,2-3 1 15,-9 0-2-15,5 1 1 0,-1-1 0 0,-3 3 0 16,-7-4 0-16,3 6-1 0,-3-1 0 0,2-3 0 16,-1 5 1-16,-3-3 1 0,4-2-2 0,-5 4 2 15,1-2-2-15,-3 3 0 0,3-5-1 0,1-3 1 0,-4 5-1 16,3-2 0-16,-6 2 1 0,0 0-2 0,3-5 1 16,2 3 0-16,-3 1 2 15,-2 1-1-15,0-2 0 0,-3-1 1 0,7-5 1 16,0 1 0-16,-8 9 1 0,1-10-1 0,0 3-2 15,2 1 1-15,2-5 0 0,6 6-1 0,-9-2 1 16,0 3 1-16,7-9-2 0,0 6 1 0,1-3 0 16,-4-2-2-16,-2 9 2 0,1-7-2 0,-2 1 1 15,-2-1 3-15,1 3-3 0,-2-1 3 0,-6-1-2 16,2 1 3-16,-1-2 2 0,-2 0-1 0,1 1 0 0,-1 1-4 0,-4-2 2 16,2 0 0-16,4 0 0 0,-8 0-1 0,2-2-1 15,1 1 0-15,-1-2 0 0,2 1 4 0,-7 1-4 16,-1-3 3-16,1 3-4 0,6-1 1 0,-1-1 2 15,-2-2-3-15,0 2 1 16,-5 0-1-16,6-2 0 0,-3 2 1 0,4-2 0 16,-7 1 0-16,3-4-1 0,1 3 0 0,0-3 0 15,5 0-4-15,0 0 4 0,-1-4 0 0,0 2 1 16,-5-1-2-16,4 7 1 0,-6-4 1 0,1-2 0 16,-2 1 1-16,-2-4-2 0,1 4-2 0,-1-5 1 15,-1 1 0-15,-2-3 0 0,1 1-2 0,4 0 1 16,-10 1 2-16,8 0 0 0,-7 1 0 0,6 2-2 15,-2-1-2-15,-1 1 3 0,3 0-4 0,-7-2 4 16,4 4-4-16,-2 1 0 0,3-3 1 0,-1 5-2 0,1-4 3 0,1 1-1 16,1 2-2-16,-7 0 4 0,7 0-2 0,0-2 1 15,-3 2 2-15,2 1 1 0,-3 1 0 0,0-1 0 16,-1 0 0-16,1 1 0 0,0-1 1 0,4 3 1 16,-6-4 0-16,2 1-2 0,-2 3-1 0,6 1 2 15,-7-1-1-15,6 2-1 0,-6-1-3 0,-1-1-3 0,3 1 0 16,0 1-11-16,-3-1-2 0,-1-1-1 0,-1 1-13 0,1-2-28 15,-1 0-14-15,-1 3-2 0,-2-4-33 0,-1-3-33 16,1 4 93-16,2-4-56 0,-2-2 107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14:46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8664 8637 345 0,'-11'2'87'0,"1"-2"-20"16,1 5-3-16,-1 0 7 0,6-4-67 0,-3-1 2 16,4 3-9-16,1 2-4 0,2-3-3 0,0-1-7 15,-3-6-3-15,3 5-2 16,0 0 5-16,-4-6 0 0,-1 3-2 0,5-3 9 15,-3 1-2-15,-4-1 4 0,4 1 8 0,-5-9 0 16,4 4 0-16,-1 4 1 0,-3-8 1 0,3 0-1 16,-1 3 2-16,1-2-3 0,-1 2 0 0,1 0 0 15,2 2-2-15,-1-4 2 0,2 5-1 0,0-1-5 16,2-4-2-16,-1 5 2 0,1 0-7 0,1 1-3 16,1-1-5-16,0 3 1 0,1-3-6 0,0 3 6 0,-2 2-1 15,3 2-3-15,-3-2 6 0,4 1 7 0,-2 2 2 0,-3 0 0 16,3 0 5-16,-1 0 4 0,-1 2 3 0,2 1 2 15,1 0 2-15,-4 0 6 0,0 0 5 0,1 0 1 0,1 2 6 16,-2 0 0-16,0-1 0 0,0 0 4 16,0-1-1-16,0 0 0 0,0-2-3 0,0 3 2 0,0-1-1 15,-2-2-2-15,2 2 1 0,0-1-5 0,0 1-2 0,-1-1-6 0,1 2 1 16,0-4 0-16,0 0-7 0,0 2-1 0,0-2-1 16,0 0 1-16,-2 0-1 0,-6 2 0 0,5-2-3 15,1 1 2-15,-2 1 0 0,1-2 2 0,-1 0 1 0,1 1-4 16,-3-1 5-16,3 2-1 0,0 4 4 0,-2-6-4 15,2 0 1-15,0 3-3 0,-4 1 2 0,4-1-2 16,0-2-2-16,0 2 1 16,-3-3-2-16,4 4 2 0,-3 3-1 0,1-7 0 15,2 4 0-15,-1 2 0 0,1 0-1 0,-2-3-1 16,4-1 0-16,-2 3 0 0,2-5-1 0,-2 7 0 16,2-5 0-16,4 1-1 0,0 0 0 0,-1 0 3 15,-1 2-1-15,6-2 2 0,-3-1 1 0,3-4-1 16,-4 4 1-16,6-5 0 0,-4 1-3 0,2 2 0 15,1 0 1-15,-2-5 0 0,2 4-1 0,2-1-1 0,0-4-1 0,-3 4 2 16,1-2 0-16,2-6 3 0,0 2-6 0,2 5 4 16,-5-6-1-16,1 3 0 0,2 1 2 0,2-3-2 15,-1 2 0-15,-2-1-2 0,-2 1 1 0,3-2 2 16,0 3-1-16,-2-2-1 0,-1 2 1 0,5 0 0 16,-6-1 2-16,3 0-3 0,-4 1 1 0,2-1 1 15,-2 1 0-15,4 2 0 16,-1-4 0-16,-6 3-3 0,8-1 2 0,-7 0 2 15,5 1-1-15,-1-3 0 0,0 1-1 0,0 0 1 16,-2-2 0-16,6 0-1 0,-5-1 0 0,1 1 0 16,1-2-1-16,0 1 1 0,3-1 0 0,-6 1 0 15,3-1-1-15,-6 1 1 0,8 0 0 0,2 1 0 0,0-2 0 16,-2 2 0-16,-7-1 1 0,7-2-1 0,2 3 0 16,-2 0 1-16,-3 2 0 0,0-3 0 0,-5 1-1 0,3 0 0 15,0 3 0-15,2-3 2 0,-5 5-2 0,4-2 0 0,-6-1 0 16,2 1 0-16,2 2-1 0,-2-2 4 0,2 1 0 0,0 2-2 15,-5-6 3-15,3 4-3 0,-2-1 2 0,3 2 1 16,-4-2 0-16,0-1 0 0,0-2 2 0,-4 0-6 16,4 2 0-16,-4-4 1 0,2 2-3 0,1 1 6 15,-1-6-4-15,2 5 4 0,0 5 0 0,0-5-2 0,0 2 5 0,-2-2-5 16,1-2 0-16,1 1 1 0,-2 6-1 0,2-3 3 16,-6-2 0-16,4-2-2 0,-1 1-1 0,3 6 3 15,-6-4-4-15,0 1 2 0,4-3 0 0,-3 4-4 16,2-3 1-16,3 0 0 0,-1 2 2 0,-1-2 0 15,0 2-1-15,2 1 0 0,-3-1-2 0,0-4 4 16,0-2-1-16,-5 4-2 16,3 0 3-16,2-1-4 0,-3-2 1 0,4-2 0 15,1 2 2-15,-2 2-2 0,1-1 1 0,-3-1-1 16,4 2 1-16,-1-2 0 0,-1 1 1 0,-6 1-2 16,-2 1 0-16,9-2 2 0,-3 3 1 0,-2-3-3 15,-3 1 0-15,5 1-1 0,4 0 1 0,-4 2 2 16,2-2-3-16,-3 2 1 0,-1-2-1 0,4 1 0 15,2 3 3-15,-6-3-2 0,4 3 0 0,0-1 0 0,3 0 0 0,0 1 1 16,-8-1-1-16,7-2 1 0,-3 3-2 0,1-1-1 16,3 0 0-16,0-3 1 0,-6 2 1 0,6 1 0 15,3 1 0-15,-3-3 0 0,5 4 2 0,-5-3-2 16,-10 0-1-16,9-1 2 0,-1 3-1 0,2 1 0 16,-1-2 2-16,-4 2-2 0,2-4 0 0,3 4 3 0,0 0-3 15,0-2 0-15,0 1-2 16,0-1 2-16,0 2 0 0,0 0 1 0,1 1-1 15,-1-4 0-15,0 4 1 0,-1-4-1 0,-2 0 2 16,-4-4-1-16,1 2 0 0,0 2-1 0,-5-2 1 0,9 0-1 16,-2 2 2-16,0 3 0 0,-2-2-1 0,0 2-1 15,0-2 0-15,2 2 0 0,3-3 2 0,-10 1-4 16,3 0 1-16,6-2 1 0,-1-1-2 0,2 5 2 16,-2-5 0-16,-4-5 1 0,1 8-2 0,-2-1 2 0,6 3-1 0,-5 0-1 15,2 1 0-15,-3 1 1 0,2 1 0 0,3 0 0 16,-5 3 1-16,3-2-1 0,-4 1-1 0,-4 4-2 15,0 1 2-15,1-6 2 0,-1 7-4 0,-1 1 1 16,0-4-3-16,-5 3 3 0,3 0-1 0,4-2 2 16,-4 0-3-16,-1 9 2 0,1-4-1 0,0-2 1 15,4 7 2-15,-4-7-2 16,-1 2 1-16,4 2 1 0,-1-2-1 0,4-2 1 16,-7-1-1-16,9 3 0 0,-1 0-3 0,-1 2 4 0,6-1-3 0,-7 1 2 15,-2-2-1-15,5 1 2 0,2 4 0 0,0-2-1 16,-1 1 1-16,-4 0-2 0,-3 1 0 0,6 1 1 15,7 1 1-15,-6-3-4 0,-2 6 4 0,1-4 0 0,-3 2 0 16,8-2 0-16,1-1 0 0,1 3 0 16,-7-2 0-16,3 4 2 0,1-4-1 0,-4 2-2 15,3-2 1-15,-3 5-1 0,0-3 0 0,-4 5 1 16,5-2 0-16,-2-4-1 0,7 3 1 0,1-1 0 16,-6 2 1-16,6-3 0 0,-1 5 0 0,2-8 1 15,0 2-2-15,0 3 2 0,-4-2 0 0,0 1 4 0,4-1-2 16,-4 0-2-16,5 0 3 0,-5 3 1 0,4 0 0 15,0-2 0-15,1 2-2 0,5 2 1 0,-4-2 2 0,1 2 0 16,-3-2-2-16,2-2-2 0,6 5 3 0,-2-3-1 16,-6 2-2-16,1-4 3 0,7 2-3 0,-6-1 1 0,14 4 2 15,-12-6 1-15,3 0-2 0,-4-4 3 0,5 1 0 16,3 0-1-16,-10-4-1 0,10 6 2 0,-9-9-3 0,10 10 2 16,-12-10-4-16,10 6 1 0,-2-3-1 0,1-1 1 15,4 2 0-15,-5-4-2 16,-4-1-1-16,6 0 1 0,2 1 0 0,3-1 2 15,-12-1-3-15,6 0-2 0,-4-3 1 16,4 0-2-16,2 1-4 0,-4-3-46 0,2-1-24 0,4-1-3 16,1 0-57-16,3-5 2 0,2-4-48 0</inkml:trace>
  <inkml:trace contextRef="#ctx0" brushRef="#br0" timeOffset="11295.42">14935 14794 190 0,'-11'3'-52'0,"2"0"14"0,-1-1 3 0,1 3-11 15,2-2 48-15,0 0-2 0,2 2 0 0,5-4-1 16,-3 2 1-16,-5 2 0 0,3-2 0 0,2 2 0 0,1 0-1 16,-2-2 1-16,2 0 1 0,-6 0 11 0,5 0 5 0,3 2-4 15,-6-2 14-15,0 0 5 0,4 0 7 0,-1-1 2 16,-4 3 6-16,1-4-3 0,0 1-1 0,1 1 2 16,0-2-4-16,2 1-4 0,-3 0-6 0,0 1 1 15,4-3-6-15,-6 1 0 0,2 2-1 0,6-1-3 0,-3 0 1 16,-3-1-4-16,2 2-2 0,-5 0 4 0,6-1-5 15,0 0-2-15,-4 1-1 0,1 0-1 0,-3 2 0 0,4-1-2 0,-3 0 1 16,-1 2-2-16,1-1 2 0,0-1-1 0,-3 1-2 16,6 0 1-16,-4-2 0 0,4 2-2 0,-4-2 0 15,4 0 0-15,-3 0-2 0,3-1-1 0,-1-1 6 0,1 1 1 16,-1-2 0-16,3 0-2 0,0 1 0 0,-2-1 6 16,2 2-6-16,1-2 0 0,-1 0-1 0,2 0 0 15,1 0 0-15,0 0 0 16,0 0-2-16,0 0 1 0,0 0-1 0,0 0-4 15,0 0 2-15,0 0-2 0,0 0-2 0,0 0 0 16,3 3 0-16,-2-3 0 0,-1 2 2 0,5-1 0 16,0 1 1-16,-2-1 0 0,0 1-1 0,2-1 1 15,-1 3-3-15,0-3 2 0,0 1 0 0,1-1-3 16,0 2 2-16,1-1-1 0,-1 0 0 0,1-2 0 16,0 4-1-16,4-1-3 0,-1-1 3 0,-1 1 2 0,3 0 1 0,0 0-3 15,2 1 1-15,-1-1-1 0,2 0 2 0,-1 0 0 16,0 0-2-16,-1-1-1 0,4 1 2 0,1 0-1 15,-1 0 0-15,-2 2 1 0,3-2-2 0,4 0 4 16,-10 2-1-16,5 0-1 0,-2-1 3 0,0 1-3 16,-3 1 1-16,1 1 0 0,-4-1 0 0,2 2 0 15,6 0 0-15,-7 0 3 16,4 1-4-16,-4-1 3 0,4 3 0 0,-10 1 2 16,8-1-1-16,-2 0 3 0,-3 4 0 0,2-3-4 15,-8 4 3-15,3-3-1 0,-3 2-1 0,10-2 0 16,-10-1 0-16,0 3 0 0,0-8 0 0,0 8 0 15,0-6 2-15,-3 7-1 0,1-5 2 0,-6-5 1 16,4 5-4-16,-4 0 2 0,-3 0 1 0,-3-5-2 0,4 4 0 16,5-2-2-16,-7-4-1 0,10 6 0 0,-12-5 0 0,5-1 1 15,-4 3-2-15,5-1 0 0,-4-1-1 0,-4-2 0 16,8 0 0-16,-9-2-1 0,9 1 0 0,-5 1 0 16,4-3-1-16,-5 0 1 0,0 0 0 0,1-5 0 0,-6 2 0 0,5 0 1 15,0 0-3-15,3-5 2 0,-5 5-1 16,7-8 2-16,-2 0 0 0,1 0-2 0,-1 5 1 0,2-4 1 15,-4-1 1-15,2 3 0 0,5-1 0 0,-5 1-1 0,1-1 0 0,2-4 2 16,2 0-2-16,0 1 0 0,0-4 2 0,1-1-1 16,-1-4 2-16,1 6-2 0,-3-1 3 0,5 2-2 15,-3 0 0-15,1-4-1 0,0 6-1 0,0-1 1 16,2 2-1-16,2-5 0 0,-2 4 0 0,3-5-3 16,-4-1 0-16,4 3 0 0,0-4 1 0,4 0-1 15,-3-2 1-15,2 2 0 16,-1 1-1-16,4-1 1 0,-1 1 0 0,0-2 1 15,2 4-2-15,1-1-1 0,-1-2 0 0,2 0 2 16,2-1 0-16,-2-1-1 0,4 2 1 0,0 1 0 16,2-1-1-16,1-2 3 0,0 5 0 0,0 2 0 15,-2 0 0-15,5 0 0 0,-5 1 3 0,-2-1-2 16,-1 2 1-16,0 5 0 0,4 0-1 0,-8-1 1 16,3 1 1-16,-1 1-3 0,-4 4 1 0,12 4-1 0,-3 1 3 0,-6 0-1 15,0-1-1-15,5 4-1 0,-1-1 0 0,7 0 1 16,-1-1-1-16,-15 1 1 0,6 1-1 0,2-1-1 15,-3 0 0-15,6 1 2 0,-4 2 3 0,-6-2-5 16,9 2 1-16,6-5-1 0,-4 2 0 16,4 3 3-16,-4 0-3 0,-3-4-3 0,4-2-4 0,-2 4-14 15,-3-3 0-15,2-1-39 16,1 0-12-16,-2-1-2 0,2-1-45 0,4-3-21 16,1-3 89-16,-2-1-60 0,5 0 111 0</inkml:trace>
  <inkml:trace contextRef="#ctx0" brushRef="#br0" timeOffset="12983.03">16999 14987 284 0,'-13'7'65'0,"4"-3"-12"16,4 0 1-16,-3-1-10 0,5 0-21 0,1 0 8 15,-1-1-20-15,3-4 3 0,-1 4-4 0,1-2 2 16,0 0 0-16,-2 0 10 0,2 0-4 0,0 0 2 15,6-2 14-15,-9 2 1 16,11-2 1-16,-5 1-2 0,7 1 3 0,-5-2-8 16,-5 2 2-16,0 0-2 0,0 0-7 0,0-1-2 15,0-2-1-15,3 3-4 0,-2-7-2 0,-1 4-2 16,3 0-4-16,10-2 1 0,-5 1-5 0,-3-3 1 16,4-1-1-16,-6-1 0 0,7 0 0 0,4-2 1 15,-3 0 0-15,-3-2 4 0,3 0-1 0,4 1-2 0,1 1 0 0,0 1 0 16,-2-1-2-16,0 2 0 0,-1-2 0 15,-1 5-3-15,-1-2 0 0,0 1 3 0,-4-2 0 16,2 1-2-16,0 3 2 0,-2 1 1 0,2 2-1 0,-4 1 3 16,3-1 0-16,-5 0-2 0,5 6 1 0,-5 2 1 15,2-1-2-15,1-1 0 0,-3 6-1 0,0 1-1 0,4 1 1 0,-4 2-1 16,0 1 3-16,3 3-4 0,-4 1 2 0,-2 2-2 16,1-2 1-16,-1 3 0 0,2 1-2 0,-2 1 1 0,0-1-4 15,-3 3 1-15,3-1-1 0,-5 3-1 0,0 0-2 0,2-1 3 16,-2 0-3-16,-2 3-1 0,2 1 2 0,-3-2-1 15,-2-1-1-15,4-3-1 0,-3 5 2 0,-1-5-3 16,4 2 0-16,-3-8-1 0,1 1 0 0,1-1-1 16,-5-6 0-16,1-1 0 0,-2-4-2 0,2-2 1 15,-1 1 1-15,-2-3 1 16,-1-2-1-16,0-2 0 0,4 0 2 0,-4-5 4 16,1 2-1-16,0-3 1 0,-3 0 3 0,3-2 0 15,6 0 2-15,2 1 0 0,-7-2 0 0,7 0 0 16,-1-1 0-16,1-2 4 0,1-1-1 0,2 0-3 15,2-1 1-15,-7 2-1 0,9-2 1 0,2 1 1 16,-1 2-2-16,9 3 2 0,-3-5 2 0,5 2 0 16,-2 4-1-16,9-6 1 0,-4 5-1 0,6 3 1 0,-3-2-1 0,4 2 0 15,1 2-1-15,1 0-1 0,3-1 1 0,-3 4 2 16,2 0-2-16,0 0 0 0,4 8 0 0,-4-5-1 16,0 2 2-16,0 6-1 0,-4-1 2 0,4-1-4 15,-3 2-2-15,-4-3-10 0,2-2-10 0,-5 2-1 16,4 0-16-16,1-3-39 0,-6-5-14 0,-2 0 0 15,-2-3-45-15,2-4 0 16,-1-5-17-16</inkml:trace>
  <inkml:trace contextRef="#ctx0" brushRef="#br0" timeOffset="13784.53">17672 14637 1458 0,'-17'36'-49'0,"4"-24"62"0,1-4-7 0,7-1-20 0,0 2 10 15,0-6-4-15,-2 5-18 0,5-5 6 0,4 3 6 0,5-2-7 16,-2 3 12-16,5 0 5 0,-6-3 1 0,6 6 3 16,1-5 4-16,6 3 4 0,-14-4-4 0,5 6 5 15,0-4 1-15,-7-3-3 0,4 5 0 0,3-2 0 16,-3 1-1-16,0-3-2 0,7 4 3 0,-4-3-5 0,0 1 2 0,1-1-4 16,-1-2 2-16,2 0 0 0,1 2-2 0,-4-2 1 0,0-1-1 0,5 2-1 15,1 1 1-15,1 0-1 0,-3-1-1 0,3 4-1 16,-3 0-2-16,2-2 0 0,1 4-2 0,0 1-1 15,0 3-1-15,0-1-8 0,4 1 0 0,-4 0-1 16,-2 2-9-16,3 4-1 0,-4-1-1 0,-2 0 3 16,1 1-2-16,1 2 11 0,-4 0-1 0,0 2 4 15,-1-4 10-15,-1 4 3 0,-2-2 3 0,-2 0 0 16,1 3 4-16,1-1 2 0,-6-1-1 0,0-2 2 16,0 7 0-16,-5-7 1 0,2-6 0 0,-4 7 1 15,1-6 1-15,-4 1-3 0,1-2 2 0,-3-3-3 16,1-4-1-16,-2 5 0 0,1 1-3 0,-7-6-1 15,1-2-1-15,1 0-3 16,-4-1 0-16,2 0-1 0,-6-4-2 0,1-1-2 16,-3-3 0-16,0 0 0 0,0-2-1 0,2 1-2 15,-3-7-1-15,1 1 1 0,5 1-2 0,3-4 0 16,4-3 0-16,-2-3-1 0,4 1 1 0,2-1 1 16,3-2-2-16,5-1 1 0,-2-5-1 0,0 2 4 15,3 0 0-15,4 2 1 0,-1-4 4 0,1-2-1 16,1 1 4-16,0 0-3 0,0 0 1 0,4-1 0 0,-2 3 1 0,4-3 0 15,0 1-1-15,4 1 0 0,-1-1-1 0,-2 0 3 16,4 1-1-16,1-3 1 0,1 2 0 0,-1 2 0 16,1 0 0-16,0 2 1 0,1 2 3 0,0-3-4 15,0 0 1-15,-3 1 3 0,2 2 0 0,2-1 0 0,-1 4 1 16,2-5 1-16,-8 4-2 0,11 1 4 0,-5 5-2 0,2-2 2 16,4 0-2-1,-4 5 2-15,1-1 2 0,2 2-1 0,6-1 3 16,-7 3-3-16,7-1 0 0,-2 1-2 0,3 2 1 0,0 1-1 15,1 2-3-15,-2 1 0 0,2 2 1 16,-2 0-2-16,0 2 1 0,4 2-1 0,-6 3 0 0,2 1 1 16,1 1-1-16,-12 0-9 0,3 2-7 0,-1 1-3 15,1 2-11-15,-6-6-40 0,-6 4-31 0,-2-6-10 16,-5-2-56-16,13 2 3 0,-4-6-46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15:39.2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16579 16464 396 0,'-22'7'142'16,"4"-1"-33"-16,3-3-5 0,-4 3 18 0,2-1-93 0,-1 0 2 15,3-2-2-15,7-3-4 0,-8 5-1 0,2-1-1 0,0 0-1 0,-1-1-4 16,4 0-1-16,7-3 0 0,-4 0-2 0,2 3-5 15,-4-1-1-15,10-2 2 0,0 0-3 0,0 0-4 16,0-2 1-16,-5 4-4 0,7-2-1 0,3 0 3 16,-1-2 0-16,3 0-2 0,-3 1 4 0,4 1 1 15,3 1 1-15,2 1 0 0,-5 1 1 0,3 2 2 16,9-2 0-16,-4 3 1 16,4 4 1-16,2-2 1 0,4 4 1 0,0 2 0 15,4 2 0-15,3 0-4 0,0 6 2 0,5 0 0 16,1 0-3-16,1 2-3 0,-1-1-2 0,0 1 2 15,10 4-2-15,1-1-3 0,1 1 0 0,-1 0 1 16,0 2 0-16,4-3-2 0,-2 1 2 0,0-3-2 16,-7 1 1-16,-4-3-6 0,-3-2-4 0,-5-1-3 15,0-3-6-15,-1 1-15 0,1-4-8 0,-8-3-2 0,0-2-18 0,2-4-35 16,3-2-23-16,-5-6-1 0,-2-3-47 0,-4-8 2 16,-2-4-32-16</inkml:trace>
  <inkml:trace contextRef="#ctx0" brushRef="#br0" timeOffset="354.24">17372 16199 1177 0,'-24'20'66'0,"7"-3"0"0,-2-3 0 0,2 2-70 0,1-3 47 0,3-1-39 16,4-1 1-16,-1-3 6 0,6 0-18 0,-3 2-1 15,4-3 1-15,2 0 2 0,1 2-1 0,-2 1 0 16,0 1 3-16,-1 1 2 0,2 4 4 0,-4 0-3 16,3 3 4-16,-4-1-3 0,0 4 1 0,-4 5 2 15,-1-2-3-15,-1 5 2 0,-2 3-3 0,-2 3 2 0,-5-1 1 0,-1 6-1 16,-3 0 0-16,-5-3 1 0,5 7-2 0,0-1-1 15,-3 2 1-15,-2-4-4 0,2 6-1 0,-4-1-8 16,4-2-2-16,3 2 1 0,-4-2-11 0,-1-5 1 16,5 4-67-16,3-7 31 0,0 0-28 0,5-5-39 15,0-4-24-15,2-6-61 0,4-6 214 0,4 1 0 16</inkml:trace>
  <inkml:trace contextRef="#ctx0" brushRef="#br0" timeOffset="717.54">16107 17372 676 0,'-8'16'68'0,"5"-2"-13"0,1-5 0 0,2-1-21 15,0-2-7-15,3-4 1 0,7-4-24 0,-2-4 5 16,6-3-6-16,0-5-1 16,-1-2 4-16,6 0 7 0,3-1 3 0,0-4-1 15,3-1 7-15,3-1 4 0,2-1 0 0,8-1 1 16,3 0 1-16,-4-3-10 0,6-1 0 0,-1 1-3 16,-4 4-12-16,1 1 1 0,-1-1-4 0,0 2 2 0,-4 2-2 15,0-1 1-15,2 2-1 0,1 0 2 0,8 1 0 16,-1 0 0-16,6-1-1 0,0 4 0 0,4-4-1 0,7 5 0 15,-3-4 0-15,5 7 0 0,-1-4-1 0,-1 2 0 0,2-1 1 0,0 8 1 16,-2-2 1-16,2-3-9 0,5 9-5 0,-2-4-6 16,0 0-10-16,-2 2-44 0,1 0-32 0,-9-9-10 15,6 5-60-15,-1-3 3 0,-9-6-46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19:06.9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3704 5628 225 0,'1'0'-16'0,"-1"0"6"0,0 0 1 0,0 0-7 15,2 0 19-15,0 0 7 16,-1 0-6-16,1 0 3 0,-2 2 1 0,5 0 2 16,-5-2 2-16,0 0 7 0,0 0 4 0,0 0-5 15,0 0 10-15,0 0-6 0,0 0 3 0,0 0 0 16,-7 1-6-16,6-1 3 0,-1 0-2 0,0 0 1 15,2 0 2-15,-1 0-8 0,-2 0 0 0,1 0 4 16,1 0-8-16,-1 0-1 0,-1-1-2 0,-2-1-3 16,0 0 1-16,5 2-3 0,-1-3 2 0,1 2-2 0,0-1-1 0,-3-1 0 15,3 0 0-15,0 0-2 0,0 0 0 0,0-2 1 16,1 0-2-16,1-1 1 0,-2 0 0 0,0-1-1 16,0-1 1-16,5 1 0 0,1 0 0 0,-5-2 0 15,1 1-1-15,6 0 3 0,-3 0 0 0,4-1 3 16,-6 1 1-16,2 0-2 0,1-1 4 0,-3 2 4 15,4-2 2-15,-3-1-2 0,0 4 4 0,0-3-2 0,-1 2 3 0,-1 1-1 16,0 0-2-16,-2-5-2 0,3 9 0 0,-3-2 4 16,0-3-3-16,0 4 5 0,0-2-4 0,0 1 2 15,-2-3 4-15,1 3-3 0,-1 2 1 0,0-4-1 0,1 4-3 0,-5-1 0 16,2-5 1-16,3 8-2 0,-2-1 0 16,-4-1-3-16,3-6-1 0,-6 3 0 0,6 2-3 0,-6-3-1 15,1 3 0 1,-1-2-1-16,1 0-1 0,-1 2-1 0,-2 0-1 15,1 0 2-15,-3 3-2 0,1-3 0 0,0 0 1 16,-1 0-3-16,6-2 1 0,-1 3 0 0,-2 1-2 0,-2-1 2 16,1 2-1-16,2-1 0 0,-2-3 1 0,4 4 0 15,-6 4 0-15,0-4 0 0,3 1-1 0,4 1 0 16,1-4 0-16,-2 2 1 0,-3 3-5 0,0-1 1 16,6-2 0-16,-4 5 0 0,3 1 0 0,-4-1-2 0,-1 2 0 0,0 1-1 15,2 0 5-15,-2 3-5 0,-5 3-1 0,2-1 4 16,0-4-3-16,0 6 5 0,-2 0-1 0,-3 1 1 15,2 6 1-15,-4-5 0 0,5 1 0 0,-4 1 0 16,1-1 0-16,-1 3 1 0,2-2-2 0,-2 0 1 16,1-1-1-16,-1 4 2 0,4-1-1 0,0 1-1 15,-4 2 0-15,2-2 2 16,-2 1 0-16,-5 4 0 0,7-2-1 0,0-1-1 16,-3 2 1-16,-4 1-1 0,3-2 2 0,5 2 0 15,-4 0-1-15,9-4 0 0,-6 4 1 0,3 0 0 16,2 0 0-16,4-2 1 0,-1 3-1 0,-2-3 3 15,1 2-1-15,-2 0 2 0,3-2 2 0,-2 3-2 16,2-3 2-16,-2 1-3 0,-1 0 1 16,4 1 1-16,-1-3-2 0,3 2 1 0,-1-2-4 0,1 1 1 0,0 0 0 0,2 0 5 15,-1-1-3-15,2 3 0 0,1 0 2 0,-1 2-2 16,4 0 4-16,0-6-2 0,0 6-1 0,0-3 3 16,0 1-1-16,4-3-2 0,-1-2 2 0,2 0-3 15,3 1 3-15,-6 3-3 0,5-4-2 0,1 0-1 0,0 1-1 16,2-1 3-16,-3 0-2 0,1 2 0 0,3-5 0 15,0-2-2-15,2 0 2 0,-1 1 0 0,-2-4 0 0,9 1-1 16,-7-4 1-16,6 0 0 0,1-1 1 0,-5 1 0 16,1-3 0-16,4 0 2 0,10 1-3 0,-14-4 4 0,3 3-2 15,2-5 1-15,4 2-2 0,1-2 0 0,-5-2 0 16,2 1 1-16,-3-4-2 0,5 2 1 0,-1-1 1 0,1 1-1 16,-4-2 0-16,1-1 1 0,3 1-2 0,-2 1 0 15,-2 1 0 1,2-5 2-16,2-1 0 0,-2 3-2 0,-2 0 3 0,2-4-2 15,2 1 1-15,-5-2-1 0,1-1 3 0,-1-1-4 16,1-1 2-16,-6 0 0 0,7-1-1 0,-4 1 0 16,-1-2 1-16,6-1-2 0,-6 1 0 15,3 1 4-15,-2-2-2 0,3 1-1 0,-2 0 0 0,-3-1 1 16,7 2 0-16,-11-3 2 0,8 3-1 0,-1-1-2 16,-4-1 4-16,1 0-2 0,-4 0 5 0,4 1-5 0,-4-1 2 0,1 0-2 15,-4-2-1-15,2-1 4 0,1 4-3 0,1-1-1 16,-6-2-2-16,2 1 2 0,0-3 0 0,-3 3 0 15,3-3 0-15,-5 4 3 0,0-3 0 0,0 0-3 16,2-1 3-16,-4-2-1 0,1 3-2 0,0 1 2 16,-2-5-1-16,0 1 0 0,-2-1 2 0,2 1 0 15,-3-2-1-15,-3 0 0 16,2 2 0-16,-3-3-1 0,2 3 1 0,-5-4-4 16,3 1 0-16,-4-1 0 0,0-1-1 0,-2 0 0 15,0-2-2-15,1 2 2 0,-1-2-3 0,-7-3 4 16,7 4 2-16,-1 2-3 0,1 0 2 0,-4 1-1 15,5 1 0-15,-4-2 0 0,2 4 0 0,4 1-2 16,-2 0 1-16,-1-1 0 0,8-1-2 0,5-1 2 0,-8 3-1 16,4-1-2-16,1-1 2 0,-2 4-1 0,2 0 0 0,1-4 1 15,-4 2 2-15,4 2-3 0,-2-2 3 0,-3 0 0 0,6 2-2 16,-2-2 3-16,-2 2-1 0,-3 0-3 0,-1-1-3 16,-2 1 3-16,9 1-4 0,-1 1-8 0,-3 0 1 15,6 1-5-15,-2 2-5 0,0-3-19 0,1 1-18 0,-1 0-12 16,-4-3-28-16,9 0 3 0,-8-2-28 0</inkml:trace>
  <inkml:trace contextRef="#ctx0" brushRef="#br0" timeOffset="2738.23">6685 8375 353 0,'-5'5'35'0,"2"-2"-35"0,4 0 4 16,-2 0 16-16,1 0-23 0,0 0-11 0,1-1-8 16,1 1 4-16,6 2-1 0,-7-2-7 0,3-2 13 15,0 3 0-15,1-1 0 0,-3 0 13 0,4 0 9 0,-6-3 6 16,0 2 1-16,0-1 9 0,1 1 5 0,-1-1-2 15,0 4 5-15,-4-5 2 0,2 3-8 0,2 2-3 16,-3-5 1-16,3 5-10 0,-2-2-3 0,-1 0-1 16,-5-2-2-16,8 3-2 15,-3-3-1-15,-3 1 0 0,3-1-2 0,1-1-1 0,-4 3 0 0,1-1-2 0,4 0 2 16,-6-1-1-16,4 1 0 0,0 1 1 0,-5-3 2 16,2 0 0-16,-3 1 2 0,4 3 2 0,-5-4-3 15,3 0 4-15,0 1-2 0,-2 1 3 0,2 1-3 16,0 0-1-16,-3 0 2 0,-1-3-1 0,5 5 3 15,-4 0 2-15,4-2 0 0,-3 2-2 0,-2-4 2 16,1 2 1-16,2-1-1 0,-1 1-2 0,-4 0-1 16,2 0 0-16,0-3 0 0,-1 2-3 0,-2-1 0 15,3 3-1-15,-2-4 0 0,0 0-2 16,6 0 3-16,-6-2-3 0,0 4-2 0,-1-4 3 0,2 2-2 16,-1 0 0-16,0 0-3 0,-1 0 2 0,-5 3-2 15,7 0-1-15,1-3 0 0,-3 5 0 0,0-2-3 16,1 5 1-16,0 0-1 0,-2-2-2 0,4 4 3 0,-4-1-3 0,3 4 3 15,1-2-1-15,1 3-1 0,-2-3 2 0,2-3 2 16,1 11 0-16,-7-2 1 0,2-3 0 0,-2 5 0 16,2 1-1-16,0-1 1 0,0 0-1 0,0 5-1 15,1-2 2-15,1-3 0 0,1 4 0 0,-2-1 0 16,2 0 3-16,-2-1-3 0,-1 2 0 0,3 1 2 16,-1-1-2-16,-1-2 2 15,0 4-1-15,-1-3 0 0,0 0 1 0,0 5 0 16,0-2 0-16,1 2-1 0,-1-2 1 15,0 3-2-15,1-3-1 0,1-1 1 0,1 0 0 0,0-4 0 16,1 7 0-16,2-4 0 0,1-1-2 0,3-1 3 16,-3 1-1-16,7 3 0 0,0-1 0 0,1-4-1 0,2-1 0 15,4 1 1-15,0-1-4 0,-2 0 4 0,8 0-2 0,-2-2 1 16,3 1-2-16,-1-4 1 0,2 1 0 0,1 0-1 0,3-3 1 0,0-1 0 31,0-1-1-31,4-1-1 0,-2-1 1 0,1-3-1 0,1-1 0 0,-1 3 4 16,-1-4-1-16,2-3-1 0,2 3 2 0,1-3 0 15,-1 0 1-15,0 0 0 0,-1 0-1 0,4-2 0 16,-4-1 0-16,4 0 0 0,-5-3-1 0,3 1 1 16,0-1 0-16,-1-4-2 0,1 3 2 0,-3-3 0 15,-1-1 0-15,0 0 0 0,2-2 0 0,-1-1 0 16,-5 0 3-16,2 0-3 0,-1 0 1 0,0-2 3 16,0 2-4-16,-3-2 4 0,1 2-1 0,-3-2 2 15,0 2 0-15,-3-2 0 0,0 2 0 0,-3 0-3 16,0 2 2-16,-2-1 1 0,2-3-5 0,0 1 1 15,-2-3 0-15,4 4 0 0,-4-2 0 0,2-3 0 16,1 1-1-16,-6-4 2 0,10 4 0 0,-8 1-1 0,1-5 2 0,0-2-1 16,1 1 1-16,-3-2-1 0,-1-2-1 15,4 3 3-15,-7-6-2 0,3 4-1 0,5-1 1 16,-7-3-2-16,-1 3-1 0,2 1 2 0,3-3 0 0,-2 2-1 16,2-2 2-16,-1-1 2 0,1 6 1 0,-5-1 2 15,0-2 1-15,0 0 2 0,-2 7-2 0,-2-2 3 16,-3 0 0-16,-4 6 0 0,2-6-2 0,4 6 3 0,-6 2-2 0,3 2 0 15,-4-6 0-15,4 6 0 0,-2 1 1 0,-1-2 1 16,0 4 0-16,4-1-3 16,-6 1 2-16,-3-2-3 0,7 6 1 0,-5-1 0 15,-4 1-4-15,3-3 2 0,-1 5-6 0,-3 0 2 0,2 1-1 16,-1-1-2-16,0 3-2 0,-1 0 2 0,0 0-6 0,3 5-8 16,3-3-2-16,-7-2-3 0,3 3-11 15,3-2-40-15,1-1-31 0,0 0 39 0,1 0 62 0,7-6-56 16</inkml:trace>
  <inkml:trace contextRef="#ctx0" brushRef="#br0" timeOffset="25924.93">8228 8943 75 0,'1'-8'6'0,"3"1"-25"0,0 1 19 0,-1-3-61 16,-3-1 61-16,10 4 0 0,-1-2 0 0,-6 0 0 0,7 2 0 15,-9-5 0-15,28-9 0 0,-18 24 0 16,-18-15 0-16,4 3 0 0,0 1 0 16,0 0 0-16,3 1 3 0,-3 0 0 0,3-1 2 15,5 6 8-15,-4-4-5 0,2 2 2 0,-4-2 5 0,4 4-4 16,-2-3 0 0,7 3 0-16,-8-4-6 0,2 2-4 0,4 1 3 0,-6-4-1 15,5 3-3-15,-2-3 0 0,3 3 0 16,-6-7 0-16,7 7-1 0,-3-2 2 0,1 1-3 0,-2-1 2 15,7 5 0-15,-9-5 11 0,1 0 4 0,4 4-3 16,-4 1 13-16,1-3 11 0,-3 3 5 0,3 1 1 16,-3-1 11-16,5 2-7 0,-4 1-2 0,-1-5 5 15,0 2-10-15,-4-1-10 0,-1-4-1 0,5 5-3 0,0 0-7 0,0 0 1 16,-2-3-3-16,4 9 0 0,-2-7 1 0,0 2 4 16,1 1 2-16,-2-4-4 0,1 2 4 0,0 0-2 15,0-1 1-15,-2-1-4 0,2 2-1 0,0 0 1 16,-1 0-3-16,1 0 0 0,0 0-1 0,0 0-1 15,0 0 5-15,-8-1-3 0,3-3-1 0,0 4-1 16,2 0 1-16,-3-3 1 16,0 3-3-16,-1-1-3 0,0-1-1 0,-5-1 1 15,6-2-3-15,-2 1 0 0,5-1-6 0,-8 2 2 16,-1-7-2-16,2-1-2 0,4 5 1 0,-2 0 0 16,3 1-2-16,-6-6 3 0,-1 3-2 0,4-1 0 15,3 2 1-15,2-2 1 0,-6-2-1 0,-2 5 1 16,6-2 0-16,-8 1-3 0,4-4 3 0,2 2 0 15,0-2-3-15,-4 6 0 0,4-1-2 0,4-7 4 0,-5 2-3 0,2 3 4 16,1-3-4-16,-6 2 2 0,7 0 2 0,-7-2 0 16,0 0 2-16,0 1-1 0,4 2 2 0,-2 0-2 0,-1 2 1 15,4 1 0-15,-5-2 0 0,2 0 2 0,-4 1-4 16,2 0 1-16,-2-1 1 0,2 1-2 0,-1 1 2 16,2-1-1-16,-2 0-1 0,2 1 0 0,-1 0 0 15,0 1 0-15,2-3 1 16,1 3-1-16,-3-1 0 0,2-1-2 0,1 1 1 0,0 0 1 15,-3 0 0-15,0 1-1 0,-2-3 1 16,5 4 1-16,-4-1-2 0,-1 0 2 0,-1 0-1 16,-3 1 1-16,-1-1 0 0,-2 3 0 0,3-1 0 0,-5 1-2 15,3-1 4-15,-2 2-3 0,-1-1-2 0,0-1 2 16,5 2 0-16,-3 0 0 0,1 0 2 0,0 0-2 16,5 0 1-16,-8 2 1 0,4-2-1 0,6 1 0 0,-6 1 0 0,6-2-1 15,-4 0 0-15,2 0 2 0,1 0 0 0,1-2 0 16,-1 1 2-16,2 1 1 0,-4-2-3 0,2 2 6 15,0 0-1-15,1 0-1 0,-1-2 3 0,1 2-3 16,-1 0 2-16,0 0-1 0,2 0 2 0,-1 0-1 16,-1-1-1-16,1 1 1 0,-1 1-4 0,0-1 4 15,1 0-1-15,-2 0 0 0,0 0-5 0,-1 0 4 0,4 0-2 0,-1 0 0 16,-2-1-1-16,1-1-1 0,-1 1 0 0,1 1 3 16,-1-2 0-16,0 1-1 0,-5-1 1 0,3-1-1 15,2 3 4-15,5-2-2 0,-2 2-2 0,-2-3 2 16,4 2-3-16,1-3 5 0,-5 3-2 0,2-1 0 15,-3 1 2-15,0 1-3 0,5-3 1 0,-6 3 1 16,6-2 2-16,-7 2-2 16,12 0 0-16,-7 0 0 0,0 0 1 0,-2 0-1 15,-8 2 0-15,7 1 1 0,0-2-3 0,-2 2 2 16,-1 2 0-16,-2 0 0 0,4-2-4 0,-3 2 3 16,-2-1-3-16,-1 3 1 0,2-1-4 0,-4 0 6 15,1 1-2-15,1 0-4 0,-2 0 1 0,-2 1 0 16,-1-1-1-16,-3 1 0 0,5-1 2 0,-4 2-3 0,-2-3 4 15,3 2-3-15,3 0 3 0,4 0-2 0,-5-2-1 0,3 2-1 16,-2 0 2-16,1-2-4 0,5 2 1 0,-5 0 1 0,-2 0-3 16,1 1 3-16,2-1-3 0,0 0 3 0,-3 1-4 15,4 1 5-15,1-1 0 0,-1 2-7 0,6 2 0 16,-6 1 3-16,6-1-5 0,0 1 0 0,1-2 0 16,0 1 2-16,0 3-1 0,-2-1 0 0,4-4 2 0,-1 4 1 15,-3-3 1 1,1 1 2-16,0 1-1 0,3-1 0 0,-2-1 3 15,3 2 0-15,-2 4 0 0,-3-9-1 0,4 8 1 0,-1-4 0 16,-7 3-1-16,4-2 1 0,3 2 1 0,-4-2-1 16,4 1 0-16,-2 4 0 0,1-1 0 0,-1 0-1 15,6 4 0-15,-4 0-2 0,2-1 1 0,0 1-2 16,-1 0 3-16,-1 0-4 0,2 2 2 0,0-1 1 16,2 1 1-16,1-1 1 0,0 4 1 0,-1-3-1 0,-1 1 0 0,4-2-1 15,-4 3-1-15,6 0 2 0,1 1 0 0,1-2-2 16,-6 0 2-16,5 4 1 0,-3-3 0 0,3 3 2 15,1 1-2-15,-4-7 2 0,-1 4-2 0,0 0 1 16,2 0-1-16,-3-2 0 0,3 0 1 0,-4 2-1 16,2-2 0-16,0 1-1 0,0 1-1 0,-1-3 3 15,4 3-1-15,-4 1-1 0,3-3 0 0,-3 0-1 0,5 0 0 0,-5 1 1 16,5 0 0-16,3 1-3 0,-3 0 3 0,3 3 0 16,0-2 1-16,0 0-1 0,0 4 0 0,3-1 0 15,-1-2 1-15,2 0 1 0,3-3-1 0,-4-1 0 16,5 1 4-16,-2 0-3 0,3-4 1 0,1 0-2 15,1 0-1-15,-5 0 5 0,5 0-4 0,2 0 3 0,-2 0-3 16,0 3 2 0,-5-5 2-16,5 7 0 0,-1-3 3 0,-3-1-4 15,1 1 1-15,3 3 2 0,-1-1 2 0,-6 0-2 16,9-1 2-16,-7 0-4 0,2-2 3 0,0 4 3 0,-3 2-4 16,-2-6-1-16,6 2-1 0,-1 0 1 0,-1 2 0 15,-1 3-1-15,-3-2-2 0,0-2-2 0,7-1 0 16,-6 1 0-16,-1-2 1 0,4-2-1 0,4 2 0 0,-3-2 1 15,3 0 0-15,6-3-1 0,-5 1 0 0,6 2 2 0,-4 0-1 16,0-1-1-16,-1-4 0 0,1 3 2 0,8-4-2 16,-10 4 3-16,4 1-1 0,-2-5-1 0,0 1-1 0,5 0 1 15,-4 2-1-15,-3-6 1 0,2 6-2 16,0-4 1-16,-1-2 1 0,0 3-2 0,1-2 2 0,-2-3-1 16,1 1 0-16,-1 3 0 0,0-4 0 0,0-2 1 15,1-1 0-15,-1 3-1 16,2-3 1-16,-3 3-2 0,2-2 0 0,0 2 0 15,-1-1 1-15,1 1-1 0,-2-2-1 0,-3 1 1 16,3 2 0-16,0-2 0 0,1 1 0 0,2 0 1 16,-1 0-1-16,0 0 3 0,1 0-1 0,-2 0-2 15,6 1 0-15,-9 1 1 0,2-2-2 0,2 0 1 16,-4 0 0-16,2 1-3 0,5-1 3 0,4 2-1 16,-7 0 1-16,4-7 0 0,2 3-1 0,0 1 1 0,3-4-1 0,-2 0 0 15,-5 1 1-15,2-1-1 0,0-5 0 16,-3 3 1-16,5 0 0 0,-3-2-1 0,-2 1 1 0,-1-1 1 15,2 1 1-15,-2 3 1 0,0-4 2 0,-1 4-4 16,1-3 2-16,-1 0-1 0,1 4-2 0,-1-4 5 16,1 1-4-16,1 0-1 0,-1 2 0 0,-1-3 0 15,1 0 0-15,0 3 0 16,-1-4 0-16,-1 0 0 0,2-2 1 0,-1 3-1 16,-2-3-1-16,2 0 1 0,-2 0 0 0,2 1 0 15,1 4 0-15,-2-5-5 0,3 2 3 0,-4-4 1 16,2 2 1-16,-1 0-1 0,-1-3 0 0,-1 0-2 15,4-2 0-15,-1 2 5 0,-2-2-2 0,7 4 0 0,0-4 0 16,-1 2-1-16,6 1 1 0,-2-1-1 0,2-3 1 16,2 6-4-16,3-3 2 0,-2-1-1 0,-3 1 4 0,3-2-3 0,-6 2 2 15,3 0 0-15,-3 0 0 0,3-5 2 16,-2 7 0-16,-2-3-2 0,4-2-2 0,-5 0 2 0,3 1-2 16,-2 2 1-16,2 0 1 0,-4 1-1 0,0 1 2 15,4 1 0-15,-7-2 2 0,1 2-2 0,0-1 1 0,-1-1 0 16,2 4 0-16,1-2-2 0,-3 0 1 0,-2-2-1 15,9 4-1-15,-4-2 1 0,-2 0-1 0,3-2 1 0,-7 0 0 0,4 2 0 16,6-1 2-16,-1-2-2 0,-5 0 1 0,7 1-1 16,-1 2 0-16,-2-3 0 0,4-2 0 0,-4 2-2 15,1-2 1-15,-1 1 1 0,4-1 0 0,-7-3 1 16,3 0 1-16,2 0-2 0,-6 2 1 0,4-3 0 16,-3 1 0-16,-4 0-1 0,5-3 0 0,-3 4 0 15,1-2 0-15,0 0 0 16,-1-1-2-16,-1 1 2 0,2-1 0 0,-1 1 0 15,3-2 0-15,-4 1-3 0,1-2 2 0,-2-1 0 16,3 2 1-16,0-1 0 0,0-1 0 0,0 0-1 16,-1-1 2-16,6 2-1 0,-5-2 0 0,-1-2 0 15,1 3 0-15,-3-4 0 0,1 1 2 0,1-1-2 16,-2 1 0-16,-8-4 0 0,7 2 0 0,1 1 0 16,-5 0 0-16,6 3 0 0,1-7 1 0,0 2 0 0,-1-3 0 0,-2 7-1 15,-6-6 0-15,7 1 0 0,0-2 1 0,-1-2-1 16,-2 4-1-16,0-4 0 0,-2 4 0 0,11-6 1 15,-3 4 0-15,-6-1-1 0,2-2-2 0,1-2 3 16,-4 2-2-16,0-2 2 0,2-1 0 0,-4 1-4 16,4-6 3-16,-2 5-2 0,0-1 0 0,1-1 1 15,-3-1-2-15,5 4 1 16,-4 0 1-16,0-2-1 0,-1 3 1 0,-2-3 0 16,3 0 0-16,-3 4 0 0,4-2-2 0,-4-4 1 0,0 4-1 15,-1 2 2-15,4-3 0 0,-5 2 2 0,1 3-2 16,0-1 4-16,-2 1 2 0,1 1-2 0,1 1 2 15,-2-2-1-15,0 2 1 0,-2 2-4 0,2-4 4 0,-1 1-4 16,-1 0 0-16,2 0 0 0,-2 0 1 0,1 3-1 16,-2-2 2-16,1-2-1 0,1 5-1 0,-1-4 6 0,0 5-3 15,1-6-2-15,-1 0-1 0,1 6 2 0,-2-2-1 0,1-1 1 16,0 1 1-16,1 3-4 0,-1-3 4 0,1 1-3 16,-1 2 6-16,-1-3-5 0,1 2 1 0,1 1-1 15,-1 0 0-15,1 0-1 0,-2 1 1 0,-2-1 3 16,2 2-3-16,0 0 0 0,-4-1 2 0,4 0 3 15,-2 2-3-15,-1-1 0 0,3 1 0 0,-3-1 0 0,-1 0-2 0,-1 2 4 16,2-1-3-16,-3 0 0 0,2 1 0 0,0-1 2 16,-6-1 0-16,2-2-5 0,5 2 1 0,-4 0 0 15,1 1-3-15,-1-5 2 0,-1-1-2 0,2 0-2 16,3 1 3-16,1 1 1 0,-5 1-1 0,-1-2 1 16,7-1-1-16,-7 1 1 0,9 1-2 0,-7 0 3 15,-4 1-1-15,8-3-1 16,-4-1 2-16,6 1-2 0,-8 2 0 0,12-4 1 15,-4 5 0-15,-1-4-1 0,4 3 0 0,-4-1-1 16,4 3 1-16,0-1 1 0,0 0-2 0,-4 0 0 16,4-1 1-16,-3 0 2 0,-2 1-1 0,0-3 0 15,2 2 1-15,1-2-1 0,-4 0 1 0,6 2 0 16,2 1-1-16,-2-1 1 0,0-2 0 0,4 3 0 16,-8-4-2-16,1 2 2 0,-1 1-1 0,-7 0-1 0,2-5 1 0,-1 1-2 15,1 1 1-15,-4-2-4 0,6 6 2 0,-3-6-1 16,1 3-3-16,1 2-1 0,-3 1 0 0,6 2 1 0,-4 0 0 15,-2 0-4-15,-2-2 0 0,7 5-5 0,-5 0-2 0,0-2-15 16,0 2-13-16,1 2-9 0,2 0-22 0,-1 1-84 16,4 0 127-16,-6-6-56 0,2 1 91 0</inkml:trace>
  <inkml:trace contextRef="#ctx0" brushRef="#br0" timeOffset="30900.65">20631 8800 230 0,'0'-4'-8'0,"0"4"-2"0,0-1-3 15,0 1 15-15,0-2-9 0,0 2 6 0,0 0 11 16,0 0-1-16,0 0-7 0,0 0 14 0,0 0 4 0,0 0-1 0,-3 0 6 16,-2 0-1-16,3-3 1 0,-4 2 1 0,1-1 1 15,2-3 0-15,-3 4-3 0,3-1-3 0,-2 0 4 16,-3 1-5-16,3-2-2 0,-4-2-2 0,3 2-1 16,-1 1-3-16,1 2-5 0,0-3 2 0,-2-2-2 0,3 5-4 15,-3-4 0-15,7 4-2 0,-2 0 0 0,-8-5 1 16,1-1 0-16,6 3-2 0,-6-4 0 0,7 4-2 0,1 2 2 15,-4-6 0-15,1 1 0 0,4-2 1 0,-1 3-1 0,-4-1 0 16,6 1 1-16,-3-2-2 0,1-1-2 0,-1 0 3 16,2-2-4-16,2 4 0 0,1-5 2 0,1-2 0 15,-3 6 2-15,0-8 1 0,1 3 2 0,6 1 0 0,-7 1 2 16,1 3 1-16,-5 0 10 0,4-1-2 0,3 1 0 31,-3 0 9-31,-7 3-7 0,3-1 3 0,2-1 2 0,-4 1-8 16,4-1-3-16,-7 4-2 0,1-4 0 0,3 1-5 0,4 0 2 15,-3-1-2-15,3 3-1 0,-5-5-2 0,-1 3 4 16,7-3 0-16,-8 5 2 0,2-2 1 0,-5-1-2 16,3 0 3-16,-4 1 2 0,2-1-2 0,1 0 0 15,-2 1 1-15,6-1 0 0,-3-1 0 0,0 1 0 16,-1 0 2-16,3 1-2 0,2-1 0 0,-3 1 1 0,-6-1-2 0,5-1 1 16,-3 1-1-16,5 0-3 0,-2 0 0 0,-3-1 1 15,-2 1-2-15,6-2 2 0,2 2-3 0,-8-1 3 16,5 1 1-16,-3 0 4 0,4 0 1 0,-5-1-5 15,3 1 5-15,1 1-4 0,-4 1 3 0,4-1-2 16,-5 0-4-16,2-1 1 0,0 3 0 0,2-2-3 16,-4 2 0-16,2-2-1 15,0 2-2-15,-1 0 3 0,-1 0-3 0,0 0 1 16,1-2 0-16,-2 0 0 0,-1 0 1 0,3 2 0 16,-2-3 0-16,1 3 1 0,-4-3 1 0,3 2 1 15,0 1 0-15,-1-2-1 0,1 1 1 0,0-1 1 16,1 2-2-16,-7-2 2 0,6 0-2 0,0 1-3 15,1 1 1-15,1-1 1 0,2 4-3 0,-1-3-1 0,-8-3 1 16,7 4 0-16,-1 2 0 0,-3-1-1 0,-3 1 1 0,2 0-2 16,-5-3 0-16,5 1 0 0,1 5-1 0,-3-1 1 15,0-2-2-15,-1 0 4 0,-2 0-2 0,5 0 0 16,-5 0 2-16,3 1 0 0,-3-1 0 0,3 0 0 16,-3 0-1-16,0 0-1 0,3-1 1 0,-3 2 1 0,1 1-2 0,4-2 1 15,-7 0-2-15,6 2 2 0,-4 1 0 0,0-2 1 16,3 2 0-16,-7-3-1 0,3 0 1 0,-2-1 0 0,4 4-1 15,-4-3 2-15,3 3-1 0,0-1 0 0,0-2 2 0,6 1-4 16,-1 2 2-16,-3 1-1 0,1-3-1 0,-2 4 2 16,7-5-3-16,-10 3 1 0,1 2-3 0,2-2 4 15,-2-2-2-15,-1 3 3 0,4-3 0 0,1 2-2 16,-5 1 2-16,4-3 0 0,1 2 1 0,-3-1-1 16,3 1 0-16,-3 0 0 15,0-1-1-15,2 1 2 0,-6 0 0 0,0 0-2 16,4 2 1-16,-2 0 1 0,1-1-1 0,-1 3-4 15,-4 0-1-15,7 1-1 0,-4 3-3 0,1 0 9 16,-6 0 1-16,8 0-8 0,-1 2 10 0,-1-2 12 16,2-2-5-16,2 2 3 0,3-1-1 0,1-4-5 15,2 2 6-15,-1 0-14 0,3-2-2 0,-1 4 2 16,4-4 0-16,-4 2-1 0,2 0 2 0,2 3 0 0,-4-2 1 0,1 0 1 16,-1 2 0-16,-3-3 0 0,2 6 0 0,0-1 2 15,0 1 0-15,-2-3-3 0,4 0 2 0,-4 2-1 16,2 1-1-16,-7 2 1 0,7-2-2 0,-5 0 0 15,5-1-1-15,0-1 1 0,0 4-3 0,0 0 2 16,-1-5-1-16,1 0 2 0,-5 1-3 0,7 1 1 16,1 3 0-16,0-1 2 15,0-2 2-15,0 3-2 0,4 1 2 0,3-1-3 16,-1 1 0-16,-6-1 4 0,0-2-4 0,3 0 0 16,2 2-2-16,0-1 0 0,1 0 1 0,-3 2 0 15,2-1-1-15,-1 1 3 0,3-1-2 0,-7 1 2 16,6 0-1-16,-5 1 0 0,6-1 1 0,-3 0 2 15,3 0-1-15,-3-1 0 0,4 2 1 0,-1-6-1 0,-4 7 1 16,3-5-2-16,-3 2 1 0,2 0-1 0,0 1 0 0,2-3 1 16,-3-1-1-16,5 4 1 0,0-4 1 0,1 2-1 15,-2-2 0-15,0-2 1 0,3 3 3 0,0 5-2 16,-2-3 1-16,2-4 1 0,0 2-2 0,-2 4 2 0,1-1 0 16,-1 3 0-16,-1-4-2 0,-2 1 1 0,5-2-1 0,-1 3 1 15,-1 3 3-15,2-7-6 0,-1 3 3 0,1 1 0 16,-3-1 0-16,-1-1 0 0,3 1-1 0,-2-1 1 0,1 1-4 15,-1-1 6-15,-2-2-1 0,2 3 2 0,2-1-2 0,1 0 3 16,-4 1 3-16,0-1-5 0,0 1 4 0,3-1-3 16,-1 1 0-16,-2-1 2 0,0 1 0 0,1 0-2 15,-1-1 3-15,-1 1-4 0,2 1 1 0,1 2 1 16,-1 2-4-16,-2 0 0 0,4-1 0 0,-1-2-1 16,-1 1 3-16,1 0-6 15,-2 1 1-15,2-2 2 0,1-5-2 0,1 5 1 16,0-2 1-16,-2 2-4 0,2 0 5 0,0-2 0 15,0 0 6-15,0-1-6 0,-2 3 4 0,2-3 0 16,0 1 1-16,0-3-1 0,0 2 0 0,-1 0 0 16,1-2 1-16,0 3-3 0,0-1 0 0,0 1-1 15,0 0-2-15,0-2 6 0,0 2-5 0,0 0 0 16,1 2-2-16,-1-3 3 0,2 1-2 0,-2-1 2 0,2 1-2 0,-1 5-2 16,1-6 2-16,2 3 1 0,-2-5 0 0,1 2 0 15,-3-4 1-15,2 7 1 0,-1-5 0 0,1-1 4 16,1 1 1-16,-1-1-3 0,1 2 3 0,-3 3-5 15,3-3 2-15,2-2-1 0,-1 0 0 0,-1-1-4 16,4 2 0-16,-3 0 0 0,4-3-3 0,-4 0 4 16,2 4-4-16,0-3 0 15,0 2 0-15,1 1 1 0,-3-4 1 0,3 3-2 16,-4-2-1-16,5 4 1 0,-4-2 0 0,4-1 0 16,-3 2 0-16,8-2 1 0,-9 1 3 0,4-1-4 15,3-1 1-15,-3-1 0 0,5 0-1 0,2 2 1 0,-5-2 2 16,1 3-8-16,3-3 5 0,-1 3 0 0,-6-1 3 15,3-1-3-15,-2 1 1 0,1 0-1 0,4-1 0 16,-5 1 0-16,-2-2 0 0,5 5 1 0,5-5-1 0,4 1-1 16,-6 2 0-16,0-3 1 0,2 2-2 0,3-1 4 0,0 3-2 15,1-6 0-15,-4 8-2 0,0-6 2 0,4 0 0 16,-4 7 0-16,4-3 2 0,-4-2-2 0,-2 1 4 0,4 2-4 16,-1-7 3-16,-1 5-1 0,1-1-2 0,0-2 1 15,-1 0-1-15,-2 0-1 0,0-3 1 0,2 1 2 16,1 4-2-16,1-5 0 15,4 0 1-15,-7 0-1 0,1 1 1 0,6-1 0 16,-3 0-1-16,3 0 0 0,-3 1 6 0,-5-1-6 16,0 1 4-16,11-1-2 0,-1 0-1 0,-7 0 4 15,5 0-4-15,-6 1 1 0,8-2 1 0,1-3-2 16,0 3 3-16,-9-3-2 0,3 1-1 0,3 0 3 16,0-1-1-16,-2 1 0 0,-1-2 0 0,-2 0-2 15,2 1 3-15,-3-3-3 0,1 4 2 0,2-2-2 0,-3 0-1 0,1-1 0 16,2 2 2-16,-2 0-1 0,2-3 1 0,-2-1-2 15,5 3 0-15,-6-3 3 0,6 0-3 0,-3 0 1 16,3 0 0-16,-5-1-1 0,5-1 3 0,0 2-3 16,-3-1 2-16,5-1-1 0,-2-1 0 0,-2 0-1 15,6 3 0-15,-1-2 0 0,0 1 0 0,-3-3 0 16,1 1 0-16,3 0-1 0,-6 2-1 0,2-4 2 0,0 0 1 0,-1 2 0 16,-1-3 1-16,1 1-2 0,-4 2 2 0,0 0 1 15,2 0-1-15,-3-1 0 0,-2 1 1 0,0 0-3 16,3 2 4-16,-3-3-2 0,1 1-1 0,-3 0 1 15,1-2-1-15,-1 1 2 0,3-3-2 0,-1 1 1 16,-5-2 0-16,5 2 0 0,-3-2 1 0,2-1 0 16,-4 1-1-16,2-2 0 15,0 1 1-15,-3-1 1 0,3 3 1 0,-3-1-2 16,2-2 1-16,-6 4-1 0,4-3 1 0,-2 1 0 0,2 0-2 16,-3-3 0-16,3 1 1 0,-3 1 0 0,2-2-3 15,6 0 3-15,-5 1-2 0,0-1-1 0,1-1 0 16,5 2 0-16,-1 1 0 0,0 0 0 0,-1-2 1 0,-7-2-1 15,3 2 1-15,4 2 1 0,-1-1-2 0,-3-4 1 16,3 1-1-16,-1-2 0 0,2 5 0 0,1-2 0 0,-1-4 0 16,-1 0 1-16,0 5 3 0,-3-1-5 0,3-1 2 0,-1 4-2 15,1-7 1-15,-3 5 0 0,1-3 0 0,0 4-2 16,1-4-2-16,-2 1 4 0,1 1 0 0,2-2 0 16,-3 0 1-16,3 1-4 0,-1 0 2 0,2 2 1 15,-1 0 1-15,-1-1-2 0,-1 1 1 0,-1-2 0 16,3 2 0-16,-3-3 4 15,1 1-1-15,1 1-3 0,-4-1 0 0,2 1 0 16,3-1 0-16,-2 1 1 0,-3 1-1 0,2 0-2 16,-1-2 3-16,1 2 0 0,-1-2-3 0,1 1 3 15,3-2-1-15,-1 1-1 0,-6 0 2 0,0-2 0 16,3 4 2-16,-3 1-5 0,3-2 3 0,-3 2 0 16,0 1-1-16,3-5-1 0,-4 3 4 0,6 1-3 15,-4 2 3-15,6-1-3 0,-8 1 5 0,3-1-2 0,-4 2-2 0,-1-2 1 16,4 3 0-16,0-2-2 0,-5-2 1 0,-2-2 2 15,2 2-2-15,3 1 0 0,-1-2 1 0,1 3-2 16,2-3-2-16,-4-2 2 0,4 1-1 0,-2-1 1 16,-3 1-4-16,7-1 2 0,-3 0 1 0,1 1 1 15,-3-1 0-15,2 1 1 0,-2 1 1 0,6-2-2 16,-5-1 4-16,-3 1-4 0,0 1 1 0,2-1-1 0,2 1 1 0,-7-3-1 16,3 3 0-16,0-1 2 0,3-1-2 0,-1 2 0 15,-2-3 1-15,1 1-1 0,1 0 0 0,-2-2 2 16,3 2-1-16,-1-3-2 0,-4-4 1 0,2 3 0 15,0-1 0-15,-1-2 0 0,4 4-2 0,-2-4-1 16,-1-1 1-16,8-1 2 0,-3 2-3 0,-5 3 1 0,5-1 1 16,1-2-1-1,-9-1 2-15,3 3 2 0,0-1-1 0,0 1-1 0,0 0 0 16,4-3 0-16,4-2 0 0,-8 4-4 0,3-4 2 16,7 2 0-16,-5 0-2 0,-2 0 1 0,1-1-3 0,-4-2 2 15,0 4 0-15,5-1 2 0,3 0-1 0,-3 0-3 16,-2 2 4-16,0-4-1 0,0 2 0 0,8 3 1 15,-11-4 0-15,0-4 2 0,0 5-1 0,0-3-1 16,0 3 2-16,0 1 0 0,3-4 3 0,-4 0-3 0,1 4 1 0,3 3-3 16,-1-6 1-16,4 3 1 0,-6 1-3 0,-2 1 3 15,-2 0-6-15,2 0 4 0,4 2 0 0,-2-3 0 16,0 2-2-16,0 3 4 0,-2-3-3 0,8 1-5 16,-4 0 5-16,-2-1-2 0,-2 0-2 0,2 0 0 15,0 1 1-15,-1-2-3 0,1 0 2 0,-7-1 3 16,7 1 1-16,0-2-1 15,2 3 2-15,-4-3-1 0,2 2 1 0,-3-3 3 16,-5-3-1-16,7 6-3 0,-2-4-2 0,1 7 1 16,-7-5-3-16,7-1 3 0,-1 0-1 0,3 3-3 15,1 4 4-15,-1-6 1 0,-6 2 3 0,0-1-1 16,-2 0 1-16,2 4-1 0,-4-2 0 0,-1 4 1 16,2 0 0-16,-1 0-1 0,-1 3-1 0,4-2-2 15,2 4 1-15,-8 0-4 0,4-1 0 0,-4 1-2 0,-1 2-3 0,0 1 3 16,3-2-5-16,0 2 0 0,-3 1 1 0,3-1-15 15,-5 3-11-15,3 0-7 0,-1 1-22 0,0 0-83 16,-2 1 121-16,-4-1-54 0,-1 2 84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20:03.6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3128 14275 1 0,'-6'-3'143'0,"4"3"-220"0,1 0 77 0,1 3 1 16</inkml:trace>
  <inkml:trace contextRef="#ctx0" brushRef="#br0" timeOffset="1312.04">3095 14297 11 0,'-1'3'21'16,"-3"-1"0"-16,3 1-3 0,-5-2 8 0,6 2-1 16,-2-3-1-16,2 2-10 15,-3 0-2-15,3-2-1 0,0 0-11 0,0 0 0 16,1 1 0-16,-1-1 0 0,0 0 0 0,0 0 7 15,0 0 4-15,0 0 2 0,0 2 9 0,2-2 6 0,-2 0 3 16,0 0 1-16,0 0 9 0,0 0-9 0,0 0-1 16,0 0 2-16,0 0-7 0,0 0-3 0,-2 0 1 0,1 1-7 15,1-1 2-15,-2 2 2 0,-1-2-1 0,3 2 1 16,-1-1 2-16,-1 1 3 0,0-2 3 0,2 1-1 0,-1 1 3 0,-1-1 1 16,1-1-2-16,-7 4 4 0,8-3-1 0,-2 1-2 15,2-2-3-15,0 0 3 0,0 1-6 0,0-1 1 16,-1 2-1-16,-4 1 0 0,2-3-1 0,3 2-6 15,-2-1 2-15,1 1-4 0,-1-1-6 0,2 1-3 16,0-2-1-16,0 0-1 0,0 0-4 0,0 3 0 16,-1-1 1-16,-3-2 0 0,1 3-1 0,3-3 4 0,0 0 0 0,-1 1 1 15,1 1 2-15,1-2 0 0,-1 0 1 0,0 0-1 16,0 0 1-16,0 0-2 0,0 0-3 0,0 0 3 16,0 0-4-16,0 0 1 0,0 0-2 0,0 0 2 15,0 0 0-15,0 0 3 0,0 0-2 0,0 0 3 16,0 0 2-16,-1 1-7 0,1-1 2 0,0 0-2 15,0 0-5-15,0 0 1 16,0 0 1-16,0 0-4 0,0 0 3 0,0 0-1 16,4-3 2-16,1 2 1 0,-2-1-1 0,0 1 1 15,5-4 0-15,-5 5-1 0,5-5 1 0,-1 2 0 16,-3 0 0-16,4-2 2 0,-2 2 0 0,1-2-1 16,-1 1 0-16,-1-3 0 0,4 2 0 0,-3 2 1 15,2-1 1-15,2-3-4 0,-2 3 3 0,1 0 0 0,2 0-2 16,-1-1 3-16,-4-1-2 0,5 4-1 0,-5-3 0 0,4 2 1 15,-1-1-1-15,0-1-1 0,-4 2 2 0,6-2-2 0,-1 0 1 16,-4 1-1-16,3 0 4 0,1 0-4 0,-2-1 0 16,1 2 2-16,2-2-3 0,0-3 2 0,-5 5-1 15,7-2 0-15,-2 1 1 0,-2 1-1 0,4-4 1 0,-2 4-2 16,-2-2 2-16,1 2 1 0,1-1-1 0,-5 0 0 31,4 1-2-31,4-2 1 0,-5 4 1 0,4-1 0 0,-4 1-1 0,-1-1 0 16,2-3 0-16,2 4 1 0,-1-2-1 0,-1 3 0 15,-1-2 0-15,-1-3 1 0,3 5 1 0,-2-1-3 16,4 1 1-16,-2 0 0 0,0 1 3 0,-2 1-3 16,1-2 1-16,-4 3 0 0,4-1-1 0,2 2 5 15,-9-2-2-15,5 0 1 0,-6-1-2 0,6 2 2 16,-4 4 1-16,6-3 0 0,-9 0 1 0,1 0-5 0,7 4 3 0,-7-2 3 16,3 4-2-16,-4-2 0 0,4 0 2 0,-4 1-1 15,-1 2 2-15,-1-3 1 0,-4 1-1 0,0 2 0 16,5-1 0-16,-3 2-1 0,-3-1 1 0,1 2 1 15,-3-2-3-15,2 2 1 0,1-1 0 0,-1-1-2 16,-5 0-1-16,-1 0 2 0,-1 2-4 0,2-2 1 16,-3 1 1-16,6 1-3 0,-9-1 1 0,2 4 0 0,3-3-1 0,1 1 1 15,-3 3-2-15,0 1 0 0,-2-6-2 0,-1 4 5 16,1 0-2-16,3-4 0 0,-2 4-1 0,-1-2 0 16,0-3 0-16,0 0 0 0,10 8-1 0,-5-3-1 15,0-1 1-15,-2 0-4 0,2-1 3 0,2 1-2 16,0 0-2-16,-1 2 3 0,-2-6 0 0,-1 5-4 15,2-2 3-15,0 2 2 16,0-1-2-16,-2 1 3 0,4 0-1 0,-2-1 2 16,0 1-3-16,0-2 2 0,0 2-1 0,3-3-1 15,-1 1 3-15,-2 0-3 0,3-1 0 0,0-1-1 16,-2 1 2-16,2-1 0 0,1-1 0 0,-4 0 0 16,3 0 2-16,1 2-1 0,-4-2 1 0,4-2 0 15,0-1-2-15,1 2 2 0,1-4-4 0,4 0 3 0,-6-1-4 16,6-2 1-16,1 0-1 0,-3 0-5 0,3 1 1 0,1-1 2 15,1-3-6-15,3 3 5 0,-1-2-2 0,-1 1 2 16,4-2 4-16,-4 2 1 0,2-1 0 0,2-1 3 0,-2 0-1 0,3 0 1 16,-3 0-3-16,4 0 3 0,1 2-1 0,1-2-1 15,-2 0 1-15,2 0 1 0,0 0 0 16,0 0-1-16,2 0 3 0,-2 0-2 0,0 1 2 0,-2-1 1 16,2 0-1-1,-1 0 1-15,2 2 1 0,-1-2 0 0,0 1 0 16,-3-1-2-16,1 0 1 0,3 0-1 0,-1 2-1 0,3 1 1 15,-3-1-2-15,-3-2 1 0,7 3-1 0,-1-2 0 16,-1 1 1-16,3 1 1 0,-4-1 2 0,-1-2-1 16,5 0 4-16,-2 1-5 0,2-1 3 0,-7 0-3 15,7 0-1-15,-2-1 2 0,7 1-2 0,1-2-1 16,-7 1 1-16,6-1-1 0,-7 2 0 0,8-2 2 0,-3 2-2 0,-2 2 1 16,1-2-1-16,-4 0 0 0,0 2 2 0,2-2-2 15,-2 0 0-15,-2 1 2 0,3-1-2 0,-3 2 0 16,-2-1 0-16,2-1-1 0,1 3 1 0,-2 4 0 15,-3-6 2-15,-1-1-2 0,4 3 0 0,-1 1 1 16,-5-3-1-16,4 4 2 0,-4-4-1 0,3 1-1 16,-5 1 0-16,0 2-3 15,0-4-2-15,0-1-6 0,-1 7-5 0,-2-7 0 16,0 1-12-16,-5 1-21 0,0-2-22 0,2 0-7 16,-3 0-35-16,0-6 1 0,-4-2-27 0</inkml:trace>
  <inkml:trace contextRef="#ctx0" brushRef="#br0" timeOffset="2784.17">5168 13885 185 0,'0'-5'19'16,"2"5"-19"-16,-2-1 11 0,5-1 16 0,-4-3-18 15,2 2-9-15,-1 0 0 0,1 0 4 0,2-5 8 16,-4 3 0-16,1-1 27 0,-2 3 4 0,0 1-2 16,0-1 30-16,-2-2-10 0,1 5 4 0,-4 0 1 0,2 0-11 15,0 2-8-15,-3-1-4 0,1 1-2 0,0 0-8 16,-1 1-16-16,-1 1 5 15,0-2-1-15,2 0-8 0,-5-1 2 0,4-1-2 16,-2 6-2-16,-1-1 0 0,-1 3 1 0,3-5-2 16,-3 4 4-16,-1-3-2 0,2 9-2 0,-4-7 1 0,5-4-1 15,-4 6-1-15,1-8-1 0,-2 4 1 0,0 1 0 16,1 1 1-16,2-7-2 0,-5 10 2 0,1-3-2 16,4-1 2-16,-6 8-1 0,1-5-1 0,4 1-3 15,-3 2 2-15,-4 5-5 0,10-8 3 0,-4 4-3 0,-7 2-2 0,9-3-1 16,1 7-1-16,-2-4 1 0,0 2-1 0,2 2 3 15,-1 0 0-15,1 1-1 0,2 0 1 0,1 1 1 16,0 0-1-16,0 2 2 0,-4 2-2 0,7 0 0 16,1 1 1-16,-1 0-1 0,-3 0 0 0,4 3-1 15,1 1-2-15,1 2 4 0,0-1-3 0,-2 2 1 16,1-1-1-16,2 4 0 0,-1-4 1 0,0 2 2 0,2 0 0 0,-1 0-2 16,-1 2 0-16,0-1 0 0,3 1 3 0,-1-2-2 15,3 3 0-15,-5-3-1 0,1-1 1 0,1 1 1 16,7-3-2-16,-5 1 0 0,0-1 0 0,4 0-1 15,-2-3-1-15,10 4-1 0,-8-7-4 0,5-1 4 16,-1-1-7-16,9-1-7 0,-17 1-10 0,7-5 2 16,7-1-14-16,-1-4-30 15,3-2-19-15,2-9-7 0,4 1-42 0,0-5 2 16,9-10-29-16</inkml:trace>
  <inkml:trace contextRef="#ctx0" brushRef="#br0" timeOffset="3348.09">5341 14275 290 0,'7'0'0'0,"2"-3"46"0,4 3-53 0,1-3 6 0,0 1-22 16,0-1 4-16,2 1 0 0,-3-1 14 0,-1 2 4 0,1-3-4 15,-7 3 19-15,0-1 20 0,2 2 3 0,-3-1 3 0,-4 1 18 16,-1 0 2-16,7 0 3 0,-7 0 2 0,0 0 1 15,0 0-10-15,-3 0-3 0,-2 1 0 0,5 1-12 0,8-2-5 16,-8 0-6-16,0 3 0 0,0 0-8 0,3 0-3 16,-3 0-1-16,0 1-2 0,0-1-3 0,-3 6-6 15,-4-1 0-15,1 1 1 0,3 1-6 0,-6 3-1 16,7-1-3-16,-6 2 2 0,5 4-3 0,-8-1 1 0,2 0-1 0,5 4-1 16,0-3 1-16,-4 1 3 0,-2 0-2 0,4 0 2 15,0 2 3-15,1-3-2 0,2 0 3 0,-7-3-3 16,7 1 1-16,0-5-2 0,0 3 0 0,0-6 0 15,1 0-2-15,2-2-2 0,0 5-2 0,3-6 0 16,2-3-4-16,3 4 2 0,5-3 1 0,1 2-4 16,0-5 2-16,5 0 7 15,0-3-3-15,4 3 1 0,2 0 4 0,1 0-2 16,2-5-1-16,3 0 4 0,6 2-3 0,-4-2-3 16,3-1 3-16,-2 0-3 0,-1 0-1 0,2-1-14 15,-2 4-5-15,-5 2-2 0,-1 1-16 0,0-4-21 16,-5 3-15-16,-2 1-3 0,2 0-28 0,-1 0 1 15,-4-2-12-15</inkml:trace>
  <inkml:trace contextRef="#ctx0" brushRef="#br0" timeOffset="3787.08">5735 14264 1334 0,'-2'5'-4'15,"2"-2"-15"-15,0 0 0 0,5 2-21 0,-5-1 4 0,1 1 0 0,3 0-19 0,0 1 1 16,1 0 52-16,-3 2-21 0,-1 0 26 15,-1 2 0-15,2 1 22 0,-1 0-10 0,-1 0 13 0,-1 0-5 16,-1 0-3-16,2 1 11 0,0 2-16 0,0-3-6 16,-1 3 0-16,1-1 0 0,-2 1-7 0,2-1 1 15,0 1-3-15,-2-1 0 0,-1 2 0 0,3 4 0 16,0-5 3-16,0 2-4 16,0 3 1-16,-1 5-3 0,1-1 1 15,-3 2 1-15,3-3-4 0,0 5 3 0,-4 1-4 0,3 2 1 16,-2 0 0-16,1-2 0 0,1 1-5 0,1 2 3 15,0 1-4-15,0-2-2 0,1 1-1 0,1 0 1 16,-2-1-4-16,4 0 0 0,-4-1-6 0,2-4-1 16,0-2-4-16,-1-2-23 0,1-2-9 0,2-4-5 15,-2 0-28-15,1-4-35 0,0-4 85 0,4 0-44 0,-4-9 87 0</inkml:trace>
  <inkml:trace contextRef="#ctx0" brushRef="#br0" timeOffset="4034.46">6277 14494 778 0,'-4'3'51'0,"2"-3"-50"0,0-2-33 16,4 1 6-16,3-3 21 0,-4 1-118 0,7-1-7 15,0-3 84-15,-5 1-55 0,7 0 101 0</inkml:trace>
  <inkml:trace contextRef="#ctx0" brushRef="#br0" timeOffset="4435.58">6321 14459 258 0,'-1'8'18'0,"1"1"34"0,0 1-28 15,0-2 46-15,0 1-7 0,-2 0-18 0,2 1-3 0,2-2-3 0,-1 0-17 16,-1 1-1-16,0-4 0 0,0 3-5 0,-3 1 1 15,3-3 3-15,2-1-3 0,-2 1 3 0,0 2-1 0,-2-2-2 16,4 2-2-16,1 0 1 0,3 0-5 0,-4 2-6 16,1-1-1-16,2-3 2 0,-1 1-6 0,3-1 0 15,-3-5 0-15,3 6-4 0,2-6 2 0,4-1-1 16,-1 0-1-16,2 3 4 16,-1-1-1-16,4-2 3 0,2 5 0 0,-3-5-1 15,0 3 6-15,3 0 0 0,-5 3 4 0,0-3-3 16,0 1 3-16,0 2-1 0,0-1 2 0,2 1-3 15,-3-3 2-15,1 6 0 0,-2-2-4 16,-2 1 3-16,2 3-2 0,-2 0-2 0,1-2 0 0,0 1 0 16,0 1-3-16,1-2 2 0,-4 4 2 0,2-1-1 15,-1 1 1-15,-1-2 0 0,-3 4 2 0,0 0 1 0,1 0-1 0,-1 1 0 16,-1 0-2-16,-4 1 2 0,7-1 0 0,-9 3 3 16,2-2-1-16,0 0 0 0,-2 2 3 0,-5-2-2 15,-3-1 2-15,5 2 0 0,-2-1-2 0,2-5 3 16,-6 4-5-16,0-2 2 0,-2 2 0 0,2 0 1 15,-1 4-2-15,-4-2 0 0,0-3-1 0,0 1-4 16,-4 3 5-16,4-3-5 0,-6-2-2 0,5 0-4 0,-7-8 0 0,4 0 0 16,-2 1-6-16,0 5-12 0,-3-10 8 0,-2-2-43 15,2-3 1-15,-7 0-27 0,10-4-17 0,-9-2-6 16,13-7-35-16,-5-7 0 0,4-4-21 0</inkml:trace>
  <inkml:trace contextRef="#ctx0" brushRef="#br0" timeOffset="4774.18">6054 14566 1011 0,'0'5'33'0,"0"-4"-17"0,5-4 2 0,-4 0-6 16,10 0-17-16,-1-7-45 0,2 4 1 0,-1-7 13 15,8 1 0-15,2 1-3 0,1-3 13 0,4 3 12 16,-2-2 4-16,4 0 2 16,-3 4 8-16,4 1 3 0,-4 0 3 0,-1-1 3 15,1 3 0-15,-2-1 5 0,-1 1 2 0,-3 1-2 16,3 1 5-16,0-3-4 0,-4 1 2 0,2 1 1 15,-4 1-5-15,1 0-2 0,-3 1-4 0,3-1 3 16,-4 0-5-16,3 4-4 0,-4-1-9 0,1-1-4 16,-2 2-10-16,-3-3-61 0,3 2-26 0,-3-4 40 15,3 3 69-15,-7-2-69 0</inkml:trace>
  <inkml:trace contextRef="#ctx0" brushRef="#br0" timeOffset="5438.09">6373 13897 717 0,'-3'2'51'0,"3"0"-44"15,5-2-11-15,-2 0 38 0,2 0-43 0,4 0 3 0,-1-2-1 16,3 2-2-16,6-2 6 16,-7 1 5-16,2 2 7 0,1-1 4 0,0 0 7 0,-1 0 8 15,-1-3 1-15,2 3 0 0,-2 2 9 0,1-1-3 0,1-1-2 0,-1 0-1 16,1 0-3-16,1 0-7 0,-1 5 0 0,-1-5-3 0,3-1-5 15,-3-3-2-15,2 6-2 0,-1-2 2 0,6 5-3 16,-5-1-3-16,-2-4 0 0,1 5-1 0,-4-3-2 16,9 6-1-16,-6-5 0 0,1 3-2 0,0 0-2 0,-6 4 1 15,12 1 1-15,-5 3 0 0,5 2 0 0,-9-7 0 16,9 10-2 0,-2-3 3-16,-9-5-1 0,4 1 1 0,-1 6-1 0,5-1-1 15,-6 0 2-15,5 4 2 0,-10-7 1 0,6 5-1 16,3 1 2-16,-1 1-4 0,-7-6 4 0,0 3 0 15,7 0-2-15,-4 0 1 0,1 2-3 0,1 1 3 16,-2-2 1-16,2 1-1 0,-4-1 1 0,0 1-3 16,1 2 2-16,-3-3 1 0,-3 3-1 0,2-1-1 15,-1 2 1-15,1 2-1 0,-4 1 1 0,0-4-1 0,0 3 0 0,0 2-1 16,0-4 1-16,-4 1 0 0,0-2 0 0,2 1 1 16,-1-1 0-16,0 5-1 0,-5-5 1 0,5-1-2 15,-5 2 0-15,5 4 4 0,0 0-2 0,-5-5 1 16,2 3-1-1,-2-2 3-15,8 3 3 0,-8-1 1 0,6-2 3 0,-2-1-3 0,-6 0 5 0,7-1-2 16,0-1 4-16,-7-1-5 16,2 0 1-16,1-2 0 0,-4 2-4 0,0 0 3 15,7-5-3-15,-5 4-5 0,-4-3-3 0,2 1 0 16,5-2-4-16,-3-3-44 0,1-3-30 0,3-6-15 16,-3-2-56-16,8-10 4 0,7-9-56 0</inkml:trace>
  <inkml:trace contextRef="#ctx0" brushRef="#br0" timeOffset="6409.27">8324 14108 334 0,'-11'-1'98'15,"0"-4"-98"-15,1 3 61 0,2-2 36 0,5 4-37 16,2-4-67-16,-1 0 1 0,-1 1-26 0,3-2 11 16,0 3-11-16,0-1 18 0,0 2 0 0,0 1 5 15,0 0 15-15,-3 0 12 0,0 0 6 0,3 3 1 0,3 3 10 16,-2-1 1 0,-2-1 0-16,-7 0 3 0,6 0 0 0,-4 1-2 0,5 0-1 15,-4-1-3-15,-3-4-1 0,3 2-1 0,-3-2 0 16,7 5-1-16,-1-2-2 0,-2 0-4 0,-1 0-4 0,5 2 4 15,0 0-8-15,0-1 0 0,5 6-5 0,-4-4 1 16,-1-1-2-16,2 0-1 0,1 4 0 0,5 0-5 16,-7 2 0-16,4 2-1 0,0 0-2 0,-4 2 3 15,7 1-4-15,-2 3-2 0,-6 1-1 0,2 2 1 0,6 2-2 0,-7 3 4 16,1 1-2-16,4 2 0 0,-10 3 2 0,4-2-5 16,3 2 6-16,-2 0-7 0,-1 4 0 0,0-7-8 15,3 1-2-15,2 4-3 0,5-7-8 0,-10-1-6 16,0-1-5-16,3 0 1 0,0-6-8 0,2 4-5 15,-5-6-4-15,-4-5-4 0,3 1-7 0,1-3-7 16,0-3-2-16,0-3-1 16,-2-2-10-16,2 2 0 0,3-4 3 0</inkml:trace>
  <inkml:trace contextRef="#ctx0" brushRef="#br0" timeOffset="6757.44">7775 14586 812 0,'-10'11'109'15,"7"-6"-108"-15,3 1 34 0,0 1 70 0,2-1-61 16,3-4-61-16,4-2-2 0,4 3-2 0,-2 1 0 0,3-4-2 16,0 0 11-16,2 0 1 15,-1 0 3-15,-1 0 9 0,1 5 5 0,-3-10 7 0,4 5-3 0,-3 0 7 16,1 0 2-16,1 0-2 0,0-1 5 0,3 2 0 16,-2-2-3-16,6 1-2 0,-3 0-2 0,0-2-3 0,-3-2-6 0,9 2 1 15,0 2-1-15,-5-5-5 0,10 1-1 0,-6 0-1 16,3-4 1-16,3 4-1 0,3-1-3 0,-7-6-4 0,4 3-2 15,2-1-5-15,-4-1-53 16,0-2-30-16,2-1-4 0,0-1-67 0,0-5 2 0,-2-3-48 0</inkml:trace>
  <inkml:trace contextRef="#ctx0" brushRef="#br0" timeOffset="7381.96">9541 13704 942 0,'-6'5'39'0,"6"-5"-18"16,-2 3 1-16,1-2-24 0,-4 1-17 0,5 0-2 15,0-1-23-15,-6 1 24 0,1-1-2 0,5 2-7 16,0 1 28-16,-6-1 8 0,3 3 6 0,-2 0 2 16,-6 1 9-16,8 2-5 0,-3 2 3 0,-7-2-1 15,7 4-5-15,-4 0-4 0,-1-2-3 0,0 3 2 16,5 1-6-16,-7 0 0 0,-4 0-2 16,8 6 0-16,-9-2 0 0,4 4-1 0,2-1 1 0,-4 3 1 0,2-3-2 0,-1 5 2 15,1-2-1-15,-3 1 0 0,3 2 1 0,1-3-1 16,1 5-1-16,1-2 2 0,3 4-1 0,-3-2-2 0,1 1 1 15,6 1 0-15,-4-4-1 0,5 6 2 0,-2-1 1 16,2 2-2-16,0 0 2 0,3-2 3 0,0 0-1 16,1 3 1-16,4-6 0 0,0 4-2 0,-1-2-1 0,4-1 4 15,2-1-4-15,-2 2-6 0,3-1 3 0,0-6 0 0,4 7-1 0,-1-9 0 16,4 1-1-16,-3 0 1 0,1 1 1 0,3-3 3 16,-3-3 0-16,-2 1-4 0,-1-1 3 0,-1 0-1 15,1-2-2-15,-2-3 4 0,0-1-4 0,-2-2-6 16,1-2-13-16,1-1-2 0,-4-2-13 0,0 1-54 15,1-4-25-15,-2-3 38 0,0-2 75 0,-1-4-74 32</inkml:trace>
  <inkml:trace contextRef="#ctx0" brushRef="#br0" timeOffset="7881.37">9559 14538 745 0,'-7'6'53'0,"3"2"-28"0,2 0-25 0,-1-4 70 16,-2-1-64-16,5 2 0 0,-5-3-6 0,1-2 4 16,2 0-2-16,1 0 20 0,-6-2 5 0,14 2-3 0,-1 2 23 0,-8-2-6 15,2 0 5-15,2 1 2 0,6 4-6 0,-8-2-3 16,0-1-3-16,0-4-5 0,-5 4-4 0,13-1-6 15,-8-1-2-15,1 0 3 0,1 0-9 0,9 0-1 0,-8 0-7 16,5 0 4-16,-6 3-4 0,-4-3 0 0,11 2-2 16,-1 0 0-16,2-1-1 0,-9 2-4 0,13 2 2 31,-1-2-1-31,1-3-4 0,8 2 2 0,-9 4-1 0,3-6 0 16,2 3 2-16,1-3-1 0,-1 0 2 0,-1 0-1 0,2 0 1 15,0 7 0-15,3-11 0 0,-5 6 1 0,0-2 2 0,4 0-2 16,-6 0-1-16,1 0-1 0,0 0-2 0,-3-2-18 15,-4 2-10-15,-1-3-5 0,1 2-22 0,-2-4-40 16,0 2-22-16,-2-7-8 0,3-2-49 0,-3-2 1 16,1-4-25-16</inkml:trace>
  <inkml:trace contextRef="#ctx0" brushRef="#br0" timeOffset="8413.66">10268 14154 749 0,'-5'9'101'0,"2"2"-20"16,3-3 0-16,0 2-18 0,-5-4-26 0,5 2-3 0,-6-4-18 0,5 4 12 15,1 0-1-15,0 0-6 0,-2 1 15 0,2 1 3 16,0 2 1-16,0 1 2 0,0 1 0 0,0 2-11 15,-3 0-2-15,-3 1 3 0,2 2-14 0,4 0-2 16,-4 1-1-16,-4 2-3 0,6 0-1 0,-6-1 2 16,7 4-1-16,-1 0-3 0,-6-3 1 0,5 6-6 15,3-6 3-15,-1 0 0 16,-4 4-5-16,6 2-1 0,-1-5 1 0,-4 6-1 16,2-3 1-16,1-2 3 0,-4 6 0 0,5-2-3 15,0-3 5-15,-8-1-4 0,5 1-1 0,4-9 2 0,3 4-4 16,-4-1-2-16,7-1-2 0,-5-3 2 0,-2 3-2 15,9-3-1-15,-4 1 2 0,-6 0-3 0,1 0 1 16,0-2-9-16,0-2-4 0,0-1-1 0,9 0-11 0,-9 0-27 16,-6-6-18-16,11-2-2 0,-2 0-37 0,0-3-52 0,-3-3-21 15,0-8 39-15,-3-6 149 0,1-5-124 0</inkml:trace>
  <inkml:trace contextRef="#ctx0" brushRef="#br0" timeOffset="9215.94">10067 13564 1181 0,'-10'3'54'0,"5"2"-24"16,2-5-3-16,-3 3-8 0,4-1-73 0,2-2 21 15,2 1-34-15,0 2 31 0,4-1 1 0,-5 1-9 16,3 0 39-16,4-1 15 0,-5 2 10 0,0 1 7 16,3 0 16-16,-1 0-3 0,3-1 4 0,-2-1 0 0,5 2-1 0,-3 1-6 15,0-1-1-15,3-2-2 0,0 0-3 0,-2 1-6 16,-3-3-2-16,7 2 0 0,-4 0-5 0,4-1-2 15,-2 0-3-15,-3-1-3 16,1 1-2-16,7-1 0 0,0 1-1 0,-2-1-2 16,-5 1 0-16,9 1-5 0,-7-1 1 0,6 1 4 15,-1 0-5-15,0 2 0 0,-1-1-2 0,-1 1 0 16,5 1 1-16,-1 1-3 0,-1-1 3 0,-1 0-3 16,2 4 1-16,-3-2 2 0,2 1 1 0,-1 1-1 15,-4-3 1-15,2 3 0 0,2-1 0 0,-2 1 1 16,-1 2-1-16,-1-2 2 0,3 2-1 0,-3-1-1 0,1 2 4 0,-2 1-4 15,-2-4 3-15,1-1 1 0,1 5-2 0,1-1 0 16,-2 1-1-16,1 0 1 0,-5 0 1 0,3-4 0 16,-2 7-1-16,2-3 0 0,1-8 0 0,-7 7-2 0,1-2 2 15,0 2 0-15,-1-1-2 0,-2 5-1 0,2-6-2 0,-3 5 2 16,5 0-3-16,0-2 3 0,-5 2-3 0,2-4 0 16,4 1 2-16,-5 4 0 0,-1-1 2 0,2 0-3 15,-5 1 2-15,0 0 1 0,1 2-1 0,-1-2 1 16,1 1 0-16,2-1-1 0,-3 2 1 15,3-2 0-15,-3 1-1 0,0 0 0 16,1-2 2-16,2 3-1 0,-3-2 1 0,-3-1 0 16,1 1 0-16,4 2 1 0,-7-1-1 0,5-4 2 15,-5 1-3-15,3 1 2 0,0 0 0 0,-1 0 0 16,4 2-1-16,-7-5 3 0,4 3-3 0,-1-2 2 16,3 2 0-16,-2-4-2 0,-3 2 1 0,4 2 1 15,-4-6 0-15,1 4 0 0,-2-3-1 0,1 3-2 16,0-3 2-16,-1 0 1 0,-2 0-1 0,4 0-1 0,-2 0 0 0,0-2 2 15,2-1 0-15,-1 3-3 0,-3-1 0 0,7-2 0 16,-7-1 0-16,4 0-2 0,1-1 1 0,-3-1-3 16,4 3 1-16,-4-4-1 0,4 4-2 0,-1-3 2 15,1 1-1-15,-1-1 1 0,1 0-1 0,2-2-3 16,-4 2 1-16,4-2-2 0,0 0 2 0,1 0-4 16,-2 0-2-16,2 0-13 0,-1 0-7 0,3-1-2 0,0 0-18 0,0-2-38 15,0 0-17-15,2 0 7 0,1-2-46 0,3-4-7 16</inkml:trace>
  <inkml:trace contextRef="#ctx0" brushRef="#br0" timeOffset="12091.9">13612 14424 72 0,'-1'7'37'0,"-1"-1"-6"15,-4-3-1-15,1 2-22 0,5-2 3 16,-2 0 5-16,2 0-16 0</inkml:trace>
  <inkml:trace contextRef="#ctx0" brushRef="#br0" timeOffset="13172.26">11803 13794 518 0,'-3'0'-33'0,"2"-2"44"16,-1 0-4-16,4 1-7 0,2-2 5 0,-4 0-5 0,3-1-4 0,2 0 2 16,1-3-1-16,-1 3 1 0,1-3 1 0,-2 1 0 15,-3 0 28-15,4 0-8 0,1-1 10 0,-4 1 19 16,-2 1 0-16,3-1-4 0,-3 0 30 0,1 1 0 15,4 0 0-15,-5 0 0 0,0 2-1 0,0 0-11 16,0 0-3-16,-1 1 1 0,1-1-12 0,0 2-8 16,0 1 0-16,0 0-4 15,-4-2-7-15,3 1-8 0,-1-1-2 0,1 2 2 16,-4-5-9-16,2 5-4 0,-2 0-3 0,5 2 0 16,-3-1-3-16,-3 3 0 0,3-1-2 0,-5 0 0 15,3 2 2-15,-4 1-2 0,2 0-1 0,-5 0 0 16,-1 2-1-16,2 2 2 0,-2-1 0 0,-2 4-4 15,1-2 3-15,-2 0 0 0,-1 3 3 0,2 3-2 16,-2 2 1-16,1 3-1 0,1 2-1 0,8-4 1 0,-5 4-2 0,-6 1 2 16,9 2-3-16,1-1 0 0,3 1 0 0,-6-3-3 15,0 6 2-15,2 1 3 0,0 1-6 0,4 1 4 16,0-2-3-16,-1 1 2 0,-1 2 2 0,0 1-2 16,7-4 0-16,-4 2 2 0,-2-1-3 0,6-1-2 0,0 4 1 15,0-1-1-15,0-2-2 0,3-2 0 0,0 3-1 16,-1-8-1-1,1 6 0-15,5-2-5 0,-5-6-2 0,5-2 0 16,-2 4-7-16,4 0-8 0,-7-4-5 0,3 2-1 0,-1-6-10 16,3 2-7-16,-2-1-5 0,0-1-2 0,1-3-9 0,4-1-33 15,-2-1-18-15,7-5 35 0,-4 4 88 0,7-5-70 16</inkml:trace>
  <inkml:trace contextRef="#ctx0" brushRef="#br0" timeOffset="14228.39">12374 13853 916 0,'-8'8'65'0,"4"-1"-34"0,-1 0-31 0,5 1 89 15,-8-3-81-15,8 4-4 0,0-1-6 0,-2-1 3 16,-1-1-5-16,-1 3 6 0,4-2 6 0,-5-3-2 15,2 6 12-15,-5 1 5 0,3-2-2 0,-7 4 2 16,2 1 5-16,7-8-3 0,-6 5-2 0,-6 2 2 0,9-7-4 0,-2 4-5 16,4-1 0-16,-3-6 1 0,6-1-5 0,-9 6-4 15,6-4 0-15,-1-4-2 0,-3 5-4 0,3-3-2 16,-3-2-3-16,7 3 1 0,-9 0-5 0,12-3-3 16,3 0 0-16,-1 5-1 0,-2-4-1 0,9-4 0 0,2 0 0 15,-2 3-2-15,0-5 2 0,1 0 1 0,-6 2 1 16,13 2 0-1,-1-4 1-15,-4 2 2 0,5-2 2 0,-1 0-1 16,6 2 4-16,-5 0 0 0,6 2 1 0,-4-4-1 16,1-1-1-16,3 2 3 0,-3 4-2 0,-2-1 3 0,4-1-1 15,-4-1 2-15,1 0-1 0,-4 3 3 0,2 2 0 0,-5-1 1 16,0-1-1-16,-1 0 2 0,-2 0 2 0,-2 6-2 16,-4-2 2-16,3-1-1 0,-3 0 0 0,-2 0 1 15,-2 2 2-15,2 3-3 0,1-5 3 0,-3 0 0 0,-1 0 4 0,-1-1-6 16,-3 2 3-16,-2-1-2 0,5-1 1 0,-3 0-1 15,-2-1-2-15,1 1 7 0,-1-2-6 0,0 3 5 16,-5-3 4-16,1 3-5 0,3-1 0 0,-5-1 4 16,0-1-5-16,-1 0-3 0,1 2-2 0,-2-4 0 15,-1 1-1-15,0-4 1 0,1 3-3 0,-4-1-1 16,3 2 0-16,-3 1 0 16,1-4 5-16,-4 1-6 0,3 3 2 0,3 5-4 15,-5-3 1-15,4 4 3 0,2-1-4 0,-5-2 1 16,0 0-1-16,8 5 0 0,-4-7 1 0,-7 4 0 15,6-2-1-15,0 0 3 0,2 0-2 0,-3 1 3 16,4 2 1-16,-3-1-3 0,5 4 3 0,5-3-4 16,-5 2 2-16,0 0 0 0,0 5-3 0,8-4-3 15,-5-1-2-15,3 3 3 0,2-2-2 0,-3 2 0 0,3 0 3 0,3 0-4 16,0 2 3-16,0 0 0 0,0-1 3 0,1 1-1 16,-1-1 1-16,8 1 0 0,-3 1-1 0,-4-1 1 15,7-1 0-15,-5 1 0 0,10-1 0 0,-2-1 0 16,2 4 0-16,-6-6 0 0,1 0 1 0,10 4 1 0,-6-4 0 15,6 1-2-15,-11-1 2 0,1 4-3 0,5-4 1 0,-1 2 0 16,-1 2 0-16,-6-5-1 0,6 1 0 0,2 1 0 16,-2-2 1-16,3 1 2 0,-1-3-1 0,-4 1-1 0,5 0-1 15,2 1 1-15,-4 3-1 0,-1 0 2 0,2 0-3 16,0 0 0-16,-2 2 2 0,1 0 0 0,-4-2 1 16,1 4 0-16,3-2 1 0,-6-1-1 0,3-2-1 0,-1 2 3 15,-5-2-3-15,4 6 1 0,-1-4-1 0,-1-1 2 16,-1 2 0-1,-2-1-1-15,-1 3 4 0,-1-3-4 0,2 1 2 0,-2-1 1 16,-2 1 3-16,-1-2-7 0,-3 0 4 0,1-2 2 16,-4 2-2-16,3 0 3 0,-4 0-1 0,-1 0-2 15,-3 0 1-15,1 0-1 0,-6 0-2 0,7-1 0 16,-5 1-2-16,-1-2-5 0,-4-1-1 0,5-2-4 16,-2 1-8-16,5-6 0 0,0 1-10 0,-8-2-47 15,4-5-35-15,4-6-6 0,3-6-68 0,2-5 4 0,1-8-52 0</inkml:trace>
  <inkml:trace contextRef="#ctx0" brushRef="#br0" timeOffset="14776.41">12862 13952 789 0,'-6'5'57'0,"6"3"-123"0,-2-5-10 0,2 5 39 16,0-6-119-16,-2 2 3 0,6 3-43 0,-20 32 257 15,24-50 19-15,0 9 78 16,-10 20-148-16,4-1 89 0,-2-4-53 0,0-2 96 0,0 1-30 0,0 2-24 16,-2 0-6-16,2-4-4 0,-2 1-25 0,-2-3-2 15,4 1-6-15,0 1-2 0,-3 1-2 0,1-2-3 16,4-1-4-16,2 0 4 0,4 0-5 0,-8 4-5 0,0-1-4 16,3 0 1-16,7 0-6 0,-7 0-2 0,-5 2-2 15,1 1-2-15,1 2-1 0,0-2-7 0,1 3 4 0,1 2-2 31,-2 2-5-31,1 1 1 0,4 0-3 0,-5-2 0 0,3 4 0 16,-1-2 2-16,-1 1-2 0,6 4 0 0,-6-2 0 16,1 0 1-16,-2-1-1 0,0 0 4 0,0-1-3 15,1 2 0-15,1-3 4 0,-4 0-3 0,2 0 2 0,-1-1-2 16,2 2-1-16,3-2 3 0,-4-1-2 0,-2-1 0 16,4 0-2-16,-2-5-3 15,-2 2 1-15,-1-5-10 0,0 0-2 0,-2 0-2 0,3-3-10 0,2-3-18 0,-1-2-9 16,-1 0-1-16,2-3-22 0,0 0-16 0,2-3 0 0,-1-5-5 15,1-2-15-15,-2-2-3 0,0-6-8 0,5-5-3 16,-2-5-6-16,6-7 0 0,-4-4-9 0</inkml:trace>
  <inkml:trace contextRef="#ctx0" brushRef="#br0" timeOffset="15716.2">12750 13660 1059 0,'-3'3'3'0,"1"-1"-16"16,2-2-5-16,0 0-24 0,0 1 11 0,0 1 1 15,2-1-21-15,1 1 31 0,0 1 0 16,0 0-1-16,4 0 33 0,-6 2 14 16,4 0 3-16,1 1 4 0,-1 0 11 0,-5-1-5 15,3 1 5-15,5-1-3 0,-6 1-3 0,2-1-3 0,1 0-2 16,1 0 0-16,4-2-4 0,-1 1-2 0,-2 0-2 16,2-1 0-16,2 0-4 0,-5 0-1 0,4 0-1 15,-1-1-1-15,-3 1-3 0,2-3 0 0,3 1-1 0,-4 1 0 0,2 1-3 0,4-1-1 16,-1-1-2-16,1 2 4 15,-2 2-5-15,1-3-2 0,-4 2-2 0,11 1 1 0,-2-2-4 16,4 5 2-16,-5-3-2 0,1 1 2 0,2 0 0 16,0 1-2-16,1 1 4 0,-7-2-2 0,1 3 1 0,-2-1-2 15,1 3 3-15,-2 2-4 0,2-4 2 0,-2 1 2 16,-2-2-2-16,1 4 0 0,1-6 2 0,1 5-1 16,-1-4 2-16,0 4-1 0,0 0-1 0,-3 1-1 15,3-1 3-15,-2-3-3 0,-1 6 1 0,3-3-2 0,-1 2 1 0,-6-4 3 16,4 2 0-16,-3-3-1 0,3 5 1 0,0 1-2 15,-3-3 3-15,1-2-3 0,2 2 1 0,0-1-4 16,-2-1-1-16,2 4 1 0,-5-2 1 0,2 2-1 16,2-2 0-16,-3 3 1 0,3-2 0 0,-2 2 2 15,1 2 0-15,-1 0 4 0,6 1-2 0,-6 2-1 16,3-2 3-16,-5 2-2 16,3 2 1-16,-1-2 2 0,-2 1-3 0,-1-1-1 15,-2 0 1-15,0-2 2 0,0 2-1 0,6 0 2 16,-6 0-1-16,0-2 0 0,3 2 2 0,3-2-1 15,-1 2 2-15,-2 0-2 0,-1-3 0 0,-2-2 0 16,0 0-3-16,6-1 2 0,-12-2-3 0,1 1 0 16,5-1 0-16,0-3 0 0,0 1 0 0,0-1-4 15,0 2 2-15,-1 1 1 0,2-5-2 0,-1 5 2 0,0-5-1 0,-1 4-2 16,1-2 4-16,0 1-1 0,0-1-2 0,0 3 2 16,-4 0-2-16,4-5 0 0,2 7-1 0,-2-1 2 15,-5 3-1-15,4-4-1 0,2 3 1 0,-1-3 1 0,-1 1 0 16,-4 1-2-16,2 0-1 0,-2-1 1 15,2-1 0-15,0 2 3 0,-7-1-2 0,7-1-1 0,-5 0 4 16,7 0 1-16,-2 0 1 16,-1-1-5-16,-2-1 2 0,5 1 0 0,-1-1-1 15,2 2 1-15,0 0-2 0,-6-1 1 0,3-1-1 16,-1-1 2-16,-2 1-2 0,1 1 0 0,-2-1 0 0,2-1 2 16,-6-2-1-16,5 2-2 0,-2 2 0 0,3-1 0 0,-4 0-2 0,4 1 2 15,-3 1-1-15,3 2-2 0,-3-2 3 0,5 1-1 16,-5-2 2-16,4 4-1 0,-4-5-1 15,3 2-2-15,-3-1 3 0,3-4 0 0,-2 3 0 0,3 1-4 16,-3-1-1-16,2-3 0 0,0-2-1 0,-3 5-5 16,5-4-1-16,-3 3-4 0,3-2-1 0,1-1-8 15,-1-2-5-15,-2-3-1 0,4 1-9 0,-1-1-15 16,2 0-10-16,-1-1-2 0,-1-2-20 0,0-4-10 16,2 3-6-16,0-4-2 0,0-3-14 0,0-3-19 15,4-4-4-15,-3-2 25 0,7-7 117 0,-3 4-83 0</inkml:trace>
  <inkml:trace contextRef="#ctx0" brushRef="#br0" timeOffset="16518">14690 14778 439 0,'-3'-6'109'0,"-2"0"-108"0,-1 3 57 15,4 1 46-15,-3-3 4 0,0 0-97 0,2 1-2 16,2 4 4-16,1-2-1 0,0 2-1 0,0-1 7 16,0-6 0-16,0 7 0 0,0 0 8 0,-2-1 1 15,2 1 2-15,0 0-1 0,0 0 2 0,0 1-2 0,0 2 3 0,0 2-4 16,-1 0 0-16,1-2-4 0,0-3-1 0,0 2 2 16,0-2-4-16,0 0-2 0,0 1-4 0,-5 1 1 15,5 4-3-15,-2-1 0 0,2 1-2 0,0-4-2 16,-1 9 0-16,1-3-7 0,0 1 5 0,-2 2-5 15,2-5-3-15,0 4-22 0,0-1-14 0,0-1-3 16,0 0-27-16,-1-3-61 16,1-1-36-16,0-2 44 0,0 1 122 0,0-1-108 15</inkml:trace>
  <inkml:trace contextRef="#ctx0" brushRef="#br0" timeOffset="16850.09">15086 14486 764 0,'0'9'19'16,"-2"-1"-31"-16,2 0-2 0,2 1-27 0,4 1-13 15,-3 1 1-15,5 1-26 0,0-1 59 0,0 5 6 0,-2 0-2 16,4-2 65-16,-9 6-2 0,1-1 8 16,4 2 6-16,-3-1-4 0,-3 1-17 0,2-1-6 0,-2-1-4 0,0 0-17 15,9-2-7-15,-7-1-8 0,1-5-3 0,2-3-11 0,0 3-34 16,-2-5-24-16,3-1-3 0,-1-4-47 0,1-4 2 15,0 0-31-15</inkml:trace>
  <inkml:trace contextRef="#ctx0" brushRef="#br0" timeOffset="17119.71">15858 14426 1478 0,'-7'9'101'0,"7"-2"-98"0,0-3-46 16,-4 1 8-16,3 0-11 0,1-1-78 0,3 0 46 15,-1-1-1-15,-1 2-12 0,2 2 47 0,0 3 16 16,-1 2 20-16,-2 1 12 0,2 3 14 0,-4-5-11 15,-3 11-4-15,1 0-4 0,-1-8-14 0,0-1-58 0,2-2-30 0,0 3 39 16,-2-8 64-16,4 3-62 0</inkml:trace>
  <inkml:trace contextRef="#ctx0" brushRef="#br0" timeOffset="17351.49">16554 14385 1584 0,'-2'6'-20'0,"2"-3"-75"0,3 1-30 0,5-3 1 15,-3 1-29-15</inkml:trace>
  <inkml:trace contextRef="#ctx0" brushRef="#br0" timeOffset="17705.71">17019 14374 1577 0,'8'6'-27'0,"-6"-1"-35"16,1 1 3-16,8 1-58 0,-3-1 48 0,-7 2-120 15,6 3-1-15,-1 4 94 0,-1 1-2 0,2 2-11 16,-5 5 110-16,-2-1 5 0,0 5 6 16,0 3 5-16,-8-4 0 0,5 0-45 0,-3-1-36 0,-7-2 35 15,4-2 29-15,-1 1-37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6T18:24:07.9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15906 6428 238 0,'-5'-7'-8'0,"2"3"-1"0,-4-1-5 0,4-3 5 0,-3 2 1 15,1-1 1-15,1 1 5 0,-3 1-2 16,3-1-2-16,-6 3 8 0,4-2 6 0,-2 2 1 0,-3 0-2 16,5 0 6-16,-4 0 2 0,2 1-1 0,4-1 2 15,-4 0 0-15,8 0 0 0,-3-1 0 0,1 3-3 16,-3-2 0-16,-1-2-6 0,3 2 3 0,0-2-1 15,-4 2-4-15,1-2-8 0,3 2 2 0,3-2 2 0,0 1-3 0,-2-3 2 16,2 3-5-16,-3-1 5 0,5 0 0 0,-2-1 0 16,0 1 1-16,1 1 0 0,-1-1-1 0,7 2-1 15,-6 0-1-15,2-2 2 0,-1 2-2 0,3-1-2 16,-1 1 1-16,-4-1-2 0,5 0 0 0,0 1 2 16,-2 0-1-16,3-2-2 0,1 5 2 0,-1-1-3 15,0-2-1-15,-1 0-1 16,1-2-4-16,-1 2-1 0,4-2-1 0,-2 0 1 15,1-3-2-15,1 2 2 0,2 0 5 0,-3 0-3 16,1-2 5-16,2-2 1 0,0 4 0 0,-4-2-1 16,4 0 0-16,-4-3 0 0,-2 3-2 0,3-1 1 0,-3 3-2 0,-1 1 3 15,1-5 0-15,-2 4 2 0,0 3 1 16,2 0 2-16,-3 0 1 0,-1 1-1 0,1 1 1 16,-2 1-1-16,0 0 1 0,0 1 1 0,0-1 0 0,0 2-1 0,0-2 1 15,0 0 0-15,0 1 0 0,0-1 6 0,0 0-4 16,0 0-1-16,0-3 3 0,0 3-2 0,0 0 0 0,0 0 3 15,0-1-5-15,0-1 1 0,0 2 0 0,-2-6 1 16,2 1 1-16,-1 2 5 0,1 0 2 0,-2-7-4 16,-1 6 7-16,1-1 0 0,1-3 0 0,1 8 5 15,-2 0-4-15,2 0-1 0,-1 0-5 0,-1 0 3 0,1 0-5 0,-3 3 0 16,1-6-1-16,2 3 2 0,1 0-1 0,-3-2 1 16,1 2 4-16,-1 0-1 0,0-1 3 0,1 1 3 15,1-2 0-15,-1 4-2 0,0-2 3 0,2 0-2 16,-4-2-3-16,2 5 2 0,2-1-4 0,0 4 1 15,0-1 0-15,0-3-1 0,0-2 1 0,0 3 2 16,0-2 4-16,0 1-2 16,0-1 3-16,2 1 5 0,-2 0-2 0,4 1 7 15,-2 0 1-15,-2-2 1 0,0-1-1 0,2 0 0 16,-2 0 0-16,1 2-3 0,-1 0-3 0,2-1 1 16,1 1-5-16,-3-4-5 0,3 5 1 0,-1 2-2 15,-2-5-5-15,1 3-3 0,1-3 0 0,-2 0 4 16,0 0-4-16,0 2-2 0,0-1 6 0,0 4-4 15,0-2 4-15,0-1 2 0,0-1 0 0,0 2-3 0,0-3 5 0,0 0-1 16,-3 0-3-16,-2-1 1 0,2-1-2 0,1 1-1 16,-1 1-1-16,-3-2 2 0,4 2-3 0,1-1 2 15,-3 1-1-15,0 0-2 0,2 3 2 0,1-3 1 16,-1 0-2-16,0 3 2 0,1-2 0 0,-1-1-1 0,2 2 0 16,0-2 0-16,-4 5-2 0,2-2 1 0,2-3 1 15,0 3 1 1,-2 2-1-16,2 0 1 0,0-2 2 0,0 3-2 15,0-1 1-15,0 3-3 0,0-1-1 0,0-2 3 0,0 1-4 0,2 2-2 16,-2 2-1-16,0-1 2 0,0-1-1 0,0 0 1 16,2 3-2-16,-2 0 2 0,1 1 0 0,-1 1 2 15,0 1 1-15,3 0-4 0,-3 2 3 0,2 1-2 16,-1-1 0-16,1 3 2 0,-2 0-3 0,2 1-1 16,1-1-1-16,1 3 1 0,-2 2 0 0,0-1 0 0,-1 3-1 0,2-3 0 15,2 1 1-15,-2-2 0 0,-3 3 0 0,3 0-2 16,2 2 2-16,0-7 0 0,-4 1 2 0,2-2 1 15,2 0 0-15,-2-1-3 0,0-3 2 0,2-1 1 16,0-3-3-16,-3 1 1 0,2-1-1 0,3-4 1 16,-6-1 1-16,4-1 2 0,1-2 1 0,-3-2-1 15,4-1 1-15,-1-4-3 0,0 2 5 0,0-1-3 0,2 0-1 0,-1-7-1 16,2 1-1-16,0-1 2 0,-2 3-1 0,2-3 0 16,4-4-2-16,-2-2 1 0,0 1 1 0,3-3-2 15,-6 1 0-15,4 1 0 0,3-4-1 0,-3 1 1 16,1-3-1-16,-4 1 0 0,2-2 1 0,2 2 2 15,-2-1 1-15,3-3-2 0,-3 0 2 0,-3 0-2 16,3 1-1-16,0-1 3 16,1 3-3-16,1-2 0 0,-2 1 1 0,-2-2-2 15,-2 1 1-15,8 2 0 0,-4-2 1 16,-1 4 1-16,-1-4-1 0,-1 6-2 0,0-4 0 0,-3 1 1 16,3 5-3-16,-7-3 0 0,2 4-5 0,4 1 0 15,-4 3-3-15,-3-4-19 0,6 6 11 0,-1 4-41 0,-2-6-6 16,5 5-46-16,-3-2-6 0,4 2 19 0,-3-2-58 0,5 3-11 15</inkml:trace>
  <inkml:trace contextRef="#ctx0" brushRef="#br0" timeOffset="2004.61">15961 12258 342 0,'-7'0'19'16,"6"-1"-19"-16,-1-2-14 0,1 0 13 0,-4-4-3 16,3 1-40-16,1-2 10 0,-1-1 6 0,2-2-3 0,0 0 13 0,-1 0 14 15,1 0 10-15,-2-2 6 0,0-1 17 0,2 8 7 16,0-9 2-16,-3 4 5 0,2 0 7 0,1 0 2 15,-2 4 2-15,2-1-6 0,-1 0 3 0,1-6-12 16,0 9-5-16,0-1 6 0,0-1-17 0,0 1-7 16,0-3-4-16,0 1-2 0,0 1-6 0,0 6 0 15,0-4-2-15,0-3-2 16,0 5 1-16,0-3-1 0,0 4-2 0,0 1 2 16,1-1-2-16,-1-6 2 0,2 4 0 0,-1 4 0 15,2-7 2-15,-1 4 0 0,0-2 0 0,-2 2-1 16,1 2 0-16,-1 1 1 0,0 0-2 0,0-2 1 15,2 1-1-15,1-7 0 0,-3 5 2 0,3-5-2 16,-1 6 0-16,-1-1 1 0,1 0 1 0,-2-2-1 16,1 2 0-16,1 3 1 0,-2-2 1 0,1 2 0 0,-1 0 0 0,0 0 1 15,0 0-2-15,4-1 3 0,-4 1-2 0,0 0 0 16,1 0 1-16,-1 0-1 0,0 0 0 0,2-2 0 16,-2 1-1-16,0 1 2 0,0-2-1 0,0 0-1 0,0 2 0 15,1-1-1-15,-1 1 1 0,0-6-2 0,0 2 1 16,2 3-1-16,-2-1 0 0,1 1 0 0,-1-6 0 15,0 7-1 1,0-3 1-16,2 2 0 0,-2-1 1 0,0-3 2 16,0 1 1-16,0 2 0 0,0 2-1 0,0 0 3 0,0 0-1 0,0 0 2 15,0 0-4-15,0 0 2 0,0 0 0 0,0 0-1 16,0 0 3-16,0 0-4 0,0 0 1 0,0 0-1 16,0 0 1-16,0 0 0 0,0 0-2 0,0 2 1 15,0-2 0-15,3 0-1 0,-1 0 0 0,-2 0 2 16,0 0-3-16,3 1 3 0,-3-1-1 0,0 0 2 0,0 5-2 0,0-5 1 15,0 0 1-15,0 2-3 0,0-2 2 0,0 0-1 16,0 0-1-16,0 1-1 0,0-1 3 0,0 0-4 16,0 2 2-16,0-1 2 0,0-1-3 0,0 2 3 15,0-1 0-15,0 1-2 0,2 1 0 0,-2 0 2 16,0-1-3-16,0 1 0 0,0-1 3 0,0-1 0 16,0-1 0-16,0 2 0 0,0-1 2 0,0 1-2 0,0-2 1 0,0 0 3 15,0 0-3-15,-2 3 1 0,2-1 2 0,0-2-3 16,0 4 3-16,0-2-2 0,0 1-1 0,0-3-2 15,0 0 3-15,0 0-2 0,0 0 1 0,0 0 2 16,0 0-4-16,0 0 2 0,2 3 0 0,-2 2 0 16,1 0-2-16,1 1 3 0,-2 0-2 0,0 1-1 15,1 0 3-15,-1-2-2 16,0 0 1-16,0 0-2 0,0 4 2 0,0-9-1 16,0 3-2-16,0 0 2 0,0 0 0 0,-1 4-1 15,1 2 0-15,-2-3-1 0,1 1-2 0,1 4 3 16,-2-2-3-16,2 1 0 0,-2 2-2 0,1 1 0 15,-1-5-1-15,2 4 1 0,-3 2-2 0,1 4 3 0,2-3-1 16,-1 3 1-16,-1-1 1 0,2 3-2 0,-1 1 2 16,-1 1-5-16,-3 0 2 0,2 0 0 0,2 3-4 0,-2 3-2 0,-4 1-3 15,4 2 2-15,0 2-3 0,-2 0-2 0,1-1-1 0,0 4 0 16,-2 2-1-16,3-1 1 0,-2 0 0 0,-1-6-1 16,1-1 3-16,-3 0-14 0,5 0-1 0,0-5-2 15,-2-3-13-15,4-5-18 0,-2-3-11 0,3-3-4 16,0 0-21-16,0-4 2 0,0-7-12 0</inkml:trace>
  <inkml:trace contextRef="#ctx0" brushRef="#br0" timeOffset="2436.91">16444 11598 922 0,'-2'1'26'0,"2"-1"-28"15,0 2-27-15,0-1 39 0,2 1-63 0,1 1 15 16,0 0-3-16,-3 2-3 0,1 1 14 0,-1 2 25 15,0 2 8-15,0-1 8 0,0 2 24 0,0 0 2 16,0 2-3-16,-1 1 7 0,-5 2-3 0,4-1-2 16,2 3-6-16,-2-1 1 0,1 0-7 0,-2 4-7 15,1-1 0-15,-1 5 2 16,1-4-9-16,-1 5-9 0,0 1 2 0,-2 3-2 16,5 2-6-16,5 1 2 0,-5 1-3 0,2 1-4 15,-2 3 4-15,0-1-3 0,1 3-1 0,-1 1 1 16,2-2-3-16,-2-1-3 0,0 1-5 0,1 2 1 15,6 0-5-15,-3-2-10 0,3 2-9 0,-4 1-1 0,0-1-14 16,2 0 15-16,-2-3 4 0,0-3-8 0,-1-2 16 16,-1-4 5-16,-4-7 3 0,3-1 4 0,0-5 0 0,-3-2-54 0,0-5 62 15,-2-4-18-15,3-2 29 0</inkml:trace>
  <inkml:trace contextRef="#ctx0" brushRef="#br0" timeOffset="3085.44">16000 12221 177 0,'-3'0'12'0,"0"0"3"16,3 0-13-16,-2 0 46 0,1 1-43 0,1 1-3 15,0-2-3-15,0 0-1 0,0 0-5 0,0 0 5 16,0 0-3-16,-2 0 3 0,0 0 2 0,-1 0 2 0,2 0 4 0,-1 0 5 16,1 0 5-16,-1 0 10 0,2 0 2 0,-2 0 0 15,2 0 13-15,-1 0 1 0,1 0 2 0,-2 0 0 16,2 0 1-16,0 0-6 0,-3 0 1 0,3 0-2 15,0-2-4-15,0 2-7 0,0 0-1 0,0-1 0 16,0 1-7-16,0 0-5 0,0 0 3 0,0 0-3 0,0 0-2 0,0 0 2 16,0 0-3-16,0 1 2 0,3 4 1 0,-1-5 0 0,-1 3-2 15,1 0 1 1,0-1-2-16,1-1-1 0,1 1 0 0,0 1-1 0,0 0 0 0,4 0 3 16,-5 1 1-16,7-1-3 0,-1 0 4 0,-1 0-4 15,3 0 0-15,2 0 2 0,-1 0-7 0,2 1 3 16,2-1-6-16,1-2 2 0,1 4-1 0,2-2-5 15,-1 0-1-15,5-3 3 0,-1 5-7 0,-7-3 1 16,8-1 1-16,-9-1-4 0,7 2 2 0,-4-2 3 16,0 0 0-16,-2 0-4 0,1 0 1 0,5 0 0 15,-6 0 0-15,5 0-3 0,-7 0-3 0,-2-2-2 16,1 2-4-16,-4-3 2 0,-2 1-9 0,-1-1-23 16,0 2-16-16,-4-2 0 0,-1-1-35 0,-1 0 2 15,0-1-20-15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4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41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08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5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9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5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9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28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879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2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0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51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567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724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362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74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9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5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5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6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52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22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385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807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322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4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85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289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0211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431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4760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030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30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666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1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9726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8750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83506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012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56a210c2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3756a210c2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8181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56a210c2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756a210c2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9936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756a210c2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756a210c2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5914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56a210c2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3756a210c2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47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756a210c2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756a210c2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83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93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756a210c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756a210c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65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756a210c2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756a210c2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21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756a210c2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756a210c2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198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756a210c2_0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3756a210c2_0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63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760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756a210c2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756a210c2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2557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56a210c2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756a210c2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911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56a210c2_0_1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756a210c2_0_1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00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756a210c2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3756a210c2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4272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756a210c2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756a210c2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20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869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756a210c2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756a210c2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3475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756a210c2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756a210c2_0_1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1008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756a210c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3756a210c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4559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56a210c2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756a210c2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680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756a210c2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756a210c2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2120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3756a210c2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3756a210c2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8064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756a210c2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3756a210c2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7581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756a210c2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756a210c2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1465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3756a210c2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3756a210c2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694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756a210c2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756a210c2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7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01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756a210c2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756a210c2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8313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756a210c2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756a210c2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1676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756a210c2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756a210c2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046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3768f206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3768f206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0691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756a210c2_0_1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756a210c2_0_1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368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756a210c2_0_1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3756a210c2_0_1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062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3756a210c2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3756a210c2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5917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756a210c2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756a210c2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75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756a210c2_0_1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3756a210c2_0_1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328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3659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756a210c2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756a210c2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050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3756a210c2_0_1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3756a210c2_0_1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2831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3756a210c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3756a210c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883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756a210c2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756a210c2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9820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3756a210c2_0_1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3756a210c2_0_1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45213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3756a210c2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3756a210c2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492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756a210c2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756a210c2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266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756a210c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756a210c2_0_1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653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756a210c2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756a210c2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8657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3756a210c2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3756a210c2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9861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3756a210c2_0_1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3756a210c2_0_1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6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595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3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customXml" Target="../ink/ink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g"/><Relationship Id="rId4" Type="http://schemas.openxmlformats.org/officeDocument/2006/relationships/image" Target="../media/image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customXml" Target="../ink/ink3.xml"/><Relationship Id="rId4" Type="http://schemas.openxmlformats.org/officeDocument/2006/relationships/image" Target="../media/image5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customXml" Target="../ink/ink4.xml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5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g"/><Relationship Id="rId4" Type="http://schemas.openxmlformats.org/officeDocument/2006/relationships/image" Target="../media/image5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customXml" Target="../ink/ink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customXml" Target="../ink/ink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g"/><Relationship Id="rId4" Type="http://schemas.openxmlformats.org/officeDocument/2006/relationships/image" Target="../media/image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g"/><Relationship Id="rId4" Type="http://schemas.openxmlformats.org/officeDocument/2006/relationships/image" Target="../media/image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Filters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191526" y="951172"/>
            <a:ext cx="3662541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this example assumes that the</a:t>
            </a:r>
          </a:p>
          <a:p>
            <a:r>
              <a:rPr lang="en-US">
                <a:solidFill>
                  <a:srgbClr val="0000FF"/>
                </a:solidFill>
              </a:rPr>
              <a:t>interpolation </a:t>
            </a:r>
            <a:r>
              <a:rPr lang="en-US" dirty="0">
                <a:solidFill>
                  <a:srgbClr val="0000FF"/>
                </a:solidFill>
              </a:rPr>
              <a:t>lands at the center of</a:t>
            </a:r>
          </a:p>
          <a:p>
            <a:r>
              <a:rPr lang="en-US" dirty="0">
                <a:solidFill>
                  <a:srgbClr val="0000FF"/>
                </a:solidFill>
              </a:rPr>
              <a:t>each of the big 7 x 7 areas of pixels.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LOOK AT HOW MUCH BETTER</a:t>
            </a:r>
            <a:endParaRPr/>
          </a:p>
        </p:txBody>
      </p:sp>
      <p:sp>
        <p:nvSpPr>
          <p:cNvPr id="949" name="Google Shape;949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0" name="Google Shape;95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Google Shape;95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</a:t>
            </a:r>
            <a:endParaRPr/>
          </a:p>
        </p:txBody>
      </p:sp>
      <p:sp>
        <p:nvSpPr>
          <p:cNvPr id="957" name="Google Shape;957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8" name="Google Shape;95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0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66" name="Google Shape;96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1"/>
          <p:cNvSpPr/>
          <p:nvPr/>
        </p:nvSpPr>
        <p:spPr>
          <a:xfrm>
            <a:off x="463400" y="28715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68" name="Google Shape;96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do? Averaging!</a:t>
            </a:r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75" name="Google Shape;975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8613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5000" y="1783825"/>
            <a:ext cx="1934000" cy="1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88" y="3950800"/>
            <a:ext cx="1934000" cy="193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2"/>
          <p:cNvCxnSpPr/>
          <p:nvPr/>
        </p:nvCxnSpPr>
        <p:spPr>
          <a:xfrm flipH="1">
            <a:off x="3158700" y="3904225"/>
            <a:ext cx="736200" cy="7734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9" name="Google Shape;979;p122"/>
          <p:cNvCxnSpPr/>
          <p:nvPr/>
        </p:nvCxnSpPr>
        <p:spPr>
          <a:xfrm>
            <a:off x="5128175" y="3950800"/>
            <a:ext cx="804300" cy="8043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0" name="Google Shape;980;p122"/>
          <p:cNvSpPr txBox="1"/>
          <p:nvPr/>
        </p:nvSpPr>
        <p:spPr>
          <a:xfrm rot="-2521793">
            <a:off x="3431723" y="3714689"/>
            <a:ext cx="479001" cy="10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sz="48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1" name="Google Shape;981;p122"/>
          <p:cNvSpPr txBox="1"/>
          <p:nvPr/>
        </p:nvSpPr>
        <p:spPr>
          <a:xfrm>
            <a:off x="9226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“interpolation”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82" name="Google Shape;982;p122"/>
          <p:cNvSpPr txBox="1"/>
          <p:nvPr/>
        </p:nvSpPr>
        <p:spPr>
          <a:xfrm>
            <a:off x="6249800" y="3559450"/>
            <a:ext cx="1971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>
                <a:latin typeface="Consolas"/>
                <a:ea typeface="Consolas"/>
                <a:cs typeface="Consolas"/>
                <a:sym typeface="Consolas"/>
              </a:rPr>
              <a:t>averaging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983" name="Google Shape;983;p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6800" y="3832950"/>
            <a:ext cx="467050" cy="4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</a:t>
            </a:r>
            <a:endParaRPr/>
          </a:p>
        </p:txBody>
      </p:sp>
      <p:sp>
        <p:nvSpPr>
          <p:cNvPr id="989" name="Google Shape;98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0" name="Google Shape;990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926914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997" name="Google Shape;99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98" name="Google Shape;99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9269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is averaging? A weighted sum</a:t>
            </a:r>
            <a:endParaRPr/>
          </a:p>
        </p:txBody>
      </p:sp>
      <p:sp>
        <p:nvSpPr>
          <p:cNvPr id="1005" name="Google Shape;1005;p12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06" name="Google Shape;100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639" y="2207314"/>
            <a:ext cx="4886725" cy="244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Call this operation “</a:t>
            </a:r>
            <a:r>
              <a:rPr lang="en" i="1"/>
              <a:t>convolution</a:t>
            </a:r>
            <a:r>
              <a:rPr lang="en"/>
              <a:t>”</a:t>
            </a:r>
            <a:endParaRPr/>
          </a:p>
        </p:txBody>
      </p:sp>
      <p:sp>
        <p:nvSpPr>
          <p:cNvPr id="1012" name="Google Shape;1012;p1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13" name="Google Shape;1013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26"/>
          <p:cNvSpPr txBox="1"/>
          <p:nvPr/>
        </p:nvSpPr>
        <p:spPr>
          <a:xfrm>
            <a:off x="1453600" y="18542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Filter</a:t>
            </a: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 or </a:t>
            </a:r>
            <a:r>
              <a:rPr lang="en" sz="2400" i="1">
                <a:latin typeface="Consolas"/>
                <a:ea typeface="Consolas"/>
                <a:cs typeface="Consolas"/>
                <a:sym typeface="Consolas"/>
              </a:rPr>
              <a:t>kernel</a:t>
            </a:r>
            <a:endParaRPr sz="2400" i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884800"/>
            <a:ext cx="879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multiplying an image section by a filter is actually called “correlation” and convolution</a:t>
            </a:r>
          </a:p>
          <a:p>
            <a:r>
              <a:rPr lang="en-US" dirty="0">
                <a:solidFill>
                  <a:srgbClr val="0000FF"/>
                </a:solidFill>
              </a:rPr>
              <a:t>involves inverting the filter first, but since our filters are generally symmetric, we call</a:t>
            </a:r>
          </a:p>
          <a:p>
            <a:r>
              <a:rPr lang="en-US" dirty="0">
                <a:solidFill>
                  <a:srgbClr val="0000FF"/>
                </a:solidFill>
              </a:rPr>
              <a:t>everything convolution. This is what all computer vision people do.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95E10A-DD5D-4FB7-8D8E-2C3A9E99A36C}"/>
                  </a:ext>
                </a:extLst>
              </p14:cNvPr>
              <p14:cNvContentPartPr/>
              <p14:nvPr/>
            </p14:nvContentPartPr>
            <p14:xfrm>
              <a:off x="2885400" y="1503000"/>
              <a:ext cx="1558800" cy="462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95E10A-DD5D-4FB7-8D8E-2C3A9E99A3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6040" y="1493640"/>
                <a:ext cx="1577520" cy="481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20" name="Google Shape;1020;p12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1" name="Google Shape;102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14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28" name="Google Shape;102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26" y="1622125"/>
            <a:ext cx="8525349" cy="426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Kernel slides across image</a:t>
            </a:r>
            <a:endParaRPr/>
          </a:p>
        </p:txBody>
      </p:sp>
      <p:sp>
        <p:nvSpPr>
          <p:cNvPr id="1027" name="Google Shape;1027;p12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9BC16-AC96-4438-94F6-5EFD30C28DFB}"/>
              </a:ext>
            </a:extLst>
          </p:cNvPr>
          <p:cNvSpPr txBox="1"/>
          <p:nvPr/>
        </p:nvSpPr>
        <p:spPr>
          <a:xfrm>
            <a:off x="811658" y="2229492"/>
            <a:ext cx="63158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happens at the edges of the images?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Zero padding: easiest but can give bad results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Duplicate the outermost row or column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wraparound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013621-051C-482D-9903-07F55AC57D91}"/>
                  </a:ext>
                </a:extLst>
              </p14:cNvPr>
              <p14:cNvContentPartPr/>
              <p14:nvPr/>
            </p14:nvContentPartPr>
            <p14:xfrm>
              <a:off x="6424920" y="2004840"/>
              <a:ext cx="2450520" cy="617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013621-051C-482D-9903-07F55AC57D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5560" y="1995480"/>
                <a:ext cx="2469240" cy="63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31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Convolutions on larger images</a:t>
            </a:r>
            <a:endParaRPr/>
          </a:p>
        </p:txBody>
      </p:sp>
      <p:sp>
        <p:nvSpPr>
          <p:cNvPr id="1034" name="Google Shape;1034;p1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35" name="Google Shape;103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37" name="Google Shape;1037;p129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This is called box filter</a:t>
            </a:r>
            <a:endParaRPr/>
          </a:p>
        </p:txBody>
      </p:sp>
      <p:sp>
        <p:nvSpPr>
          <p:cNvPr id="1043" name="Google Shape;1043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44" name="Google Shape;10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46" name="Google Shape;1046;p130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47" name="Google Shape;1047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8" name="Google Shape;1048;p130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130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50" name="Google Shape;1050;p130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56" name="Google Shape;1056;p1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57" name="Google Shape;10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9" name="Google Shape;1059;p131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60" name="Google Shape;1060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131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62" name="Google Shape;1062;p131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3" name="Google Shape;1063;p131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Box filters smooth image</a:t>
            </a:r>
            <a:endParaRPr/>
          </a:p>
        </p:txBody>
      </p:sp>
      <p:sp>
        <p:nvSpPr>
          <p:cNvPr id="1069" name="Google Shape;1069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70" name="Google Shape;1070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1"/>
            <a:ext cx="4918775" cy="24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026" y="3691438"/>
            <a:ext cx="1958475" cy="1958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72" name="Google Shape;1072;p132"/>
          <p:cNvCxnSpPr/>
          <p:nvPr/>
        </p:nvCxnSpPr>
        <p:spPr>
          <a:xfrm>
            <a:off x="5277275" y="3512850"/>
            <a:ext cx="1301100" cy="5778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3" name="Google Shape;1073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7475" y="4189175"/>
            <a:ext cx="2260824" cy="16956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4" name="Google Shape;1074;p132"/>
          <p:cNvCxnSpPr/>
          <p:nvPr/>
        </p:nvCxnSpPr>
        <p:spPr>
          <a:xfrm rot="10800000" flipH="1">
            <a:off x="1565425" y="3811150"/>
            <a:ext cx="18600" cy="83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5" name="Google Shape;1075;p132"/>
          <p:cNvCxnSpPr/>
          <p:nvPr/>
        </p:nvCxnSpPr>
        <p:spPr>
          <a:xfrm>
            <a:off x="1789050" y="4752150"/>
            <a:ext cx="866400" cy="9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6" name="Google Shape;1076;p132"/>
          <p:cNvSpPr txBox="1"/>
          <p:nvPr/>
        </p:nvSpPr>
        <p:spPr>
          <a:xfrm>
            <a:off x="559050" y="4557225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latin typeface="Consolas"/>
                <a:ea typeface="Consolas"/>
                <a:cs typeface="Consolas"/>
                <a:sym typeface="Consolas"/>
              </a:rPr>
              <a:t>Box filters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Now we resize our smoothed image</a:t>
            </a:r>
            <a:endParaRPr/>
          </a:p>
        </p:txBody>
      </p:sp>
      <p:sp>
        <p:nvSpPr>
          <p:cNvPr id="1082" name="Google Shape;1082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3" name="Google Shape;1083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93" y="1622118"/>
            <a:ext cx="3287975" cy="3287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4" name="Google Shape;1084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13" y="1622126"/>
            <a:ext cx="3287963" cy="328796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5" name="Google Shape;1085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5175" y="3377225"/>
            <a:ext cx="609600" cy="6096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86" name="Google Shape;1086;p133"/>
          <p:cNvCxnSpPr/>
          <p:nvPr/>
        </p:nvCxnSpPr>
        <p:spPr>
          <a:xfrm>
            <a:off x="7390475" y="2599700"/>
            <a:ext cx="716100" cy="48450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7" name="Google Shape;1087;p133"/>
          <p:cNvCxnSpPr/>
          <p:nvPr/>
        </p:nvCxnSpPr>
        <p:spPr>
          <a:xfrm>
            <a:off x="3359125" y="3186750"/>
            <a:ext cx="8433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So much better!</a:t>
            </a:r>
            <a:endParaRPr/>
          </a:p>
        </p:txBody>
      </p:sp>
      <p:sp>
        <p:nvSpPr>
          <p:cNvPr id="1093" name="Google Shape;1093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94" name="Google Shape;10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51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0" name="Google Shape;1100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01" name="Google Shape;11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3938" y="652276"/>
            <a:ext cx="12111875" cy="121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Box filters have artifacts</a:t>
            </a:r>
            <a:endParaRPr sz="3000"/>
          </a:p>
        </p:txBody>
      </p:sp>
      <p:sp>
        <p:nvSpPr>
          <p:cNvPr id="1109" name="Google Shape;1109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0" name="Google Shape;1110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36"/>
          <p:cNvSpPr/>
          <p:nvPr/>
        </p:nvSpPr>
        <p:spPr>
          <a:xfrm>
            <a:off x="5413725" y="1622125"/>
            <a:ext cx="3360000" cy="251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2" name="Google Shape;1112;p136"/>
          <p:cNvSpPr/>
          <p:nvPr/>
        </p:nvSpPr>
        <p:spPr>
          <a:xfrm>
            <a:off x="4457275" y="3932175"/>
            <a:ext cx="779400" cy="78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2263C3-1FF6-475D-8ED8-17E582776A50}"/>
                  </a:ext>
                </a:extLst>
              </p14:cNvPr>
              <p14:cNvContentPartPr/>
              <p14:nvPr/>
            </p14:nvContentPartPr>
            <p14:xfrm>
              <a:off x="6222600" y="3166200"/>
              <a:ext cx="2574000" cy="881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2263C3-1FF6-475D-8ED8-17E582776A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3240" y="3156840"/>
                <a:ext cx="2592720" cy="900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18" name="Google Shape;1118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137"/>
          <p:cNvGrpSpPr/>
          <p:nvPr/>
        </p:nvGrpSpPr>
        <p:grpSpPr>
          <a:xfrm>
            <a:off x="4028700" y="2258475"/>
            <a:ext cx="1086600" cy="1086600"/>
            <a:chOff x="4028700" y="1401225"/>
            <a:chExt cx="1086600" cy="1086600"/>
          </a:xfrm>
        </p:grpSpPr>
        <p:sp>
          <p:nvSpPr>
            <p:cNvPr id="1122" name="Google Shape;1122;p137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137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29" name="Google Shape;1129;p1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30" name="Google Shape;1130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38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32" name="Google Shape;1132;p138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138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138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138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138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37" name="Google Shape;1137;p138"/>
          <p:cNvGrpSpPr/>
          <p:nvPr/>
        </p:nvGrpSpPr>
        <p:grpSpPr>
          <a:xfrm>
            <a:off x="2031925" y="2216300"/>
            <a:ext cx="1086600" cy="1086600"/>
            <a:chOff x="4028700" y="1401225"/>
            <a:chExt cx="1086600" cy="1086600"/>
          </a:xfrm>
        </p:grpSpPr>
        <p:sp>
          <p:nvSpPr>
            <p:cNvPr id="1138" name="Google Shape;1138;p138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138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45" name="Google Shape;1145;p1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6" name="Google Shape;114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39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48" name="Google Shape;1148;p139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139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139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39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39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3" name="Google Shape;1153;p139"/>
          <p:cNvGrpSpPr/>
          <p:nvPr/>
        </p:nvGrpSpPr>
        <p:grpSpPr>
          <a:xfrm>
            <a:off x="1955725" y="2216300"/>
            <a:ext cx="1086600" cy="1086600"/>
            <a:chOff x="4028700" y="1401225"/>
            <a:chExt cx="1086600" cy="1086600"/>
          </a:xfrm>
        </p:grpSpPr>
        <p:sp>
          <p:nvSpPr>
            <p:cNvPr id="1154" name="Google Shape;1154;p139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139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Box filters: vertical + horizontal streaking</a:t>
            </a:r>
            <a:endParaRPr sz="2400"/>
          </a:p>
        </p:txBody>
      </p:sp>
      <p:sp>
        <p:nvSpPr>
          <p:cNvPr id="1161" name="Google Shape;1161;p1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62" name="Google Shape;1162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40"/>
          <p:cNvSpPr/>
          <p:nvPr/>
        </p:nvSpPr>
        <p:spPr>
          <a:xfrm>
            <a:off x="229500" y="2281513"/>
            <a:ext cx="2709000" cy="270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164" name="Google Shape;1164;p140"/>
          <p:cNvCxnSpPr/>
          <p:nvPr/>
        </p:nvCxnSpPr>
        <p:spPr>
          <a:xfrm>
            <a:off x="2152450" y="2748800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140"/>
          <p:cNvCxnSpPr/>
          <p:nvPr/>
        </p:nvCxnSpPr>
        <p:spPr>
          <a:xfrm>
            <a:off x="1261225" y="2876563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140"/>
          <p:cNvCxnSpPr/>
          <p:nvPr/>
        </p:nvCxnSpPr>
        <p:spPr>
          <a:xfrm>
            <a:off x="1646575" y="244193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40"/>
          <p:cNvCxnSpPr/>
          <p:nvPr/>
        </p:nvCxnSpPr>
        <p:spPr>
          <a:xfrm>
            <a:off x="783325" y="31906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140"/>
          <p:cNvCxnSpPr/>
          <p:nvPr/>
        </p:nvCxnSpPr>
        <p:spPr>
          <a:xfrm>
            <a:off x="497775" y="2748788"/>
            <a:ext cx="0" cy="1518900"/>
          </a:xfrm>
          <a:prstGeom prst="straightConnector1">
            <a:avLst/>
          </a:prstGeom>
          <a:noFill/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69" name="Google Shape;1169;p140"/>
          <p:cNvGrpSpPr/>
          <p:nvPr/>
        </p:nvGrpSpPr>
        <p:grpSpPr>
          <a:xfrm>
            <a:off x="1879525" y="2216300"/>
            <a:ext cx="1086600" cy="1086600"/>
            <a:chOff x="4028700" y="1401225"/>
            <a:chExt cx="1086600" cy="1086600"/>
          </a:xfrm>
        </p:grpSpPr>
        <p:sp>
          <p:nvSpPr>
            <p:cNvPr id="1170" name="Google Shape;1170;p140"/>
            <p:cNvSpPr/>
            <p:nvPr/>
          </p:nvSpPr>
          <p:spPr>
            <a:xfrm>
              <a:off x="4028700" y="1401225"/>
              <a:ext cx="1086600" cy="1086600"/>
            </a:xfrm>
            <a:prstGeom prst="rect">
              <a:avLst/>
            </a:prstGeom>
            <a:solidFill>
              <a:srgbClr val="000000">
                <a:alpha val="44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140"/>
            <p:cNvSpPr/>
            <p:nvPr/>
          </p:nvSpPr>
          <p:spPr>
            <a:xfrm>
              <a:off x="4285650" y="1658175"/>
              <a:ext cx="572700" cy="5727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want a smoothly weighted kernel</a:t>
            </a:r>
            <a:endParaRPr/>
          </a:p>
        </p:txBody>
      </p:sp>
      <p:sp>
        <p:nvSpPr>
          <p:cNvPr id="1177" name="Google Shape;1177;p1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78" name="Google Shape;1178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Gaussians</a:t>
            </a:r>
            <a:endParaRPr/>
          </a:p>
        </p:txBody>
      </p:sp>
      <p:sp>
        <p:nvSpPr>
          <p:cNvPr id="1188" name="Google Shape;1188;p1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89" name="Google Shape;118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301" y="1926926"/>
            <a:ext cx="5191399" cy="37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251" y="2426775"/>
            <a:ext cx="1628775" cy="533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3EB4A7C-4EC2-4430-AE8A-3A254CF13E57}"/>
                  </a:ext>
                </a:extLst>
              </p14:cNvPr>
              <p14:cNvContentPartPr/>
              <p14:nvPr/>
            </p14:nvContentPartPr>
            <p14:xfrm>
              <a:off x="2933280" y="2633400"/>
              <a:ext cx="3647160" cy="295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3EB4A7C-4EC2-4430-AE8A-3A254CF13E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3920" y="2624040"/>
                <a:ext cx="3665880" cy="2977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" name="Google Shape;119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" y="2687114"/>
            <a:ext cx="3950374" cy="2962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2d Gaussian</a:t>
            </a:r>
            <a:endParaRPr/>
          </a:p>
        </p:txBody>
      </p:sp>
      <p:sp>
        <p:nvSpPr>
          <p:cNvPr id="1197" name="Google Shape;1197;p1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98" name="Google Shape;1198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38" y="1718625"/>
            <a:ext cx="1823900" cy="48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888" y="1622126"/>
            <a:ext cx="4027775" cy="40277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4EDD747-F4D8-452B-849A-B330F406BA92}"/>
                  </a:ext>
                </a:extLst>
              </p14:cNvPr>
              <p14:cNvContentPartPr/>
              <p14:nvPr/>
            </p14:nvContentPartPr>
            <p14:xfrm>
              <a:off x="5793840" y="5831640"/>
              <a:ext cx="742320" cy="455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4EDD747-F4D8-452B-849A-B330F406BA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4480" y="5822280"/>
                <a:ext cx="761040" cy="474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05" name="Google Shape;1205;p1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06" name="Google Shape;120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10" y="2824151"/>
            <a:ext cx="991575" cy="9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475" y="2076175"/>
            <a:ext cx="2705650" cy="27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8853" y="1967112"/>
            <a:ext cx="2705650" cy="27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44"/>
          <p:cNvSpPr txBox="1"/>
          <p:nvPr/>
        </p:nvSpPr>
        <p:spPr>
          <a:xfrm>
            <a:off x="3063125" y="2725500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*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10" name="Google Shape;1210;p144"/>
          <p:cNvSpPr txBox="1"/>
          <p:nvPr/>
        </p:nvSpPr>
        <p:spPr>
          <a:xfrm>
            <a:off x="5284100" y="2408725"/>
            <a:ext cx="838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>
                <a:latin typeface="Consolas"/>
                <a:ea typeface="Consolas"/>
                <a:cs typeface="Consolas"/>
                <a:sym typeface="Consolas"/>
              </a:rPr>
              <a:t>=</a:t>
            </a:r>
            <a:endParaRPr sz="9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16" name="Google Shape;1216;p1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51" y="1622114"/>
            <a:ext cx="4027748" cy="4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0" y="1622113"/>
            <a:ext cx="4027750" cy="40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Better smoothing with Gaussians</a:t>
            </a:r>
            <a:endParaRPr/>
          </a:p>
        </p:txBody>
      </p:sp>
      <p:sp>
        <p:nvSpPr>
          <p:cNvPr id="1224" name="Google Shape;1224;p1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25" name="Google Shape;1225;p146"/>
          <p:cNvPicPr preferRelativeResize="0"/>
          <p:nvPr/>
        </p:nvPicPr>
        <p:blipFill rotWithShape="1">
          <a:blip r:embed="rId3">
            <a:alphaModFix/>
          </a:blip>
          <a:srcRect l="50072" t="10212" r="25512" b="65371"/>
          <a:stretch/>
        </p:blipFill>
        <p:spPr>
          <a:xfrm>
            <a:off x="4651826" y="1622151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46"/>
          <p:cNvPicPr preferRelativeResize="0"/>
          <p:nvPr/>
        </p:nvPicPr>
        <p:blipFill rotWithShape="1">
          <a:blip r:embed="rId4">
            <a:alphaModFix/>
          </a:blip>
          <a:srcRect l="50074" t="9981" r="25509" b="65602"/>
          <a:stretch/>
        </p:blipFill>
        <p:spPr>
          <a:xfrm>
            <a:off x="229490" y="1622157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32044-FBF0-4C31-9AF8-E764C4EFB191}"/>
              </a:ext>
            </a:extLst>
          </p:cNvPr>
          <p:cNvSpPr txBox="1"/>
          <p:nvPr/>
        </p:nvSpPr>
        <p:spPr>
          <a:xfrm>
            <a:off x="1420599" y="5918698"/>
            <a:ext cx="789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Filtered                                                            Gaussian Filtered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02F7A2-EAE6-4912-9F07-14AE9C195304}"/>
                  </a:ext>
                </a:extLst>
              </p14:cNvPr>
              <p14:cNvContentPartPr/>
              <p14:nvPr/>
            </p14:nvContentPartPr>
            <p14:xfrm>
              <a:off x="927000" y="1905480"/>
              <a:ext cx="6500520" cy="2404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02F7A2-EAE6-4912-9F07-14AE9C1953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7640" y="1896120"/>
                <a:ext cx="6519240" cy="2423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Wow, so what was that convolution thing??</a:t>
            </a:r>
            <a:endParaRPr sz="3000"/>
          </a:p>
        </p:txBody>
      </p:sp>
      <p:sp>
        <p:nvSpPr>
          <p:cNvPr id="1239" name="Google Shape;1239;p1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0" name="Google Shape;124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46" name="Google Shape;1246;p1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47" name="Google Shape;124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023B68-FE8F-41FB-BD1A-40539F4CEF2A}"/>
                  </a:ext>
                </a:extLst>
              </p14:cNvPr>
              <p14:cNvContentPartPr/>
              <p14:nvPr/>
            </p14:nvContentPartPr>
            <p14:xfrm>
              <a:off x="1091160" y="4883040"/>
              <a:ext cx="5057640" cy="655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023B68-FE8F-41FB-BD1A-40539F4CEF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1800" y="4873680"/>
                <a:ext cx="5076360" cy="674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Calculate it, go!</a:t>
            </a:r>
            <a:endParaRPr sz="3000"/>
          </a:p>
        </p:txBody>
      </p:sp>
      <p:sp>
        <p:nvSpPr>
          <p:cNvPr id="1253" name="Google Shape;1253;p1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54" name="Google Shape;1254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25" y="1926926"/>
            <a:ext cx="744595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60" name="Google Shape;1260;p1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1" name="Google Shape;1261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Highpass Kernel: finds edges</a:t>
            </a:r>
            <a:br>
              <a:rPr lang="en" dirty="0"/>
            </a:br>
            <a:r>
              <a:rPr lang="en" dirty="0"/>
              <a:t>(applied to the graytone image!)</a:t>
            </a:r>
            <a:endParaRPr dirty="0"/>
          </a:p>
        </p:txBody>
      </p:sp>
      <p:sp>
        <p:nvSpPr>
          <p:cNvPr id="1268" name="Google Shape;1268;p1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69" name="Google Shape;1269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pic>
        <p:nvPicPr>
          <p:cNvPr id="1277" name="Google Shape;127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79" name="Google Shape;127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Identity Kernel: Does nothing!</a:t>
            </a:r>
            <a:endParaRPr/>
          </a:p>
        </p:txBody>
      </p:sp>
      <p:pic>
        <p:nvPicPr>
          <p:cNvPr id="1285" name="Google Shape;1285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87" name="Google Shape;1287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5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295" name="Google Shape;1295;p15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6" name="Google Shape;129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Google Shape;1301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Sharpen Kernel: sharpens!</a:t>
            </a:r>
            <a:br>
              <a:rPr lang="en" dirty="0"/>
            </a:br>
            <a:r>
              <a:rPr lang="en" dirty="0"/>
              <a:t>(applied to all three bands)</a:t>
            </a:r>
            <a:endParaRPr dirty="0"/>
          </a:p>
        </p:txBody>
      </p:sp>
      <p:sp>
        <p:nvSpPr>
          <p:cNvPr id="1303" name="Google Shape;1303;p1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Note: sharpen = highpass + identity!</a:t>
            </a:r>
            <a:endParaRPr/>
          </a:p>
        </p:txBody>
      </p:sp>
      <p:pic>
        <p:nvPicPr>
          <p:cNvPr id="1304" name="Google Shape;13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Google Shape;131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5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that kernel!</a:t>
            </a:r>
            <a:endParaRPr/>
          </a:p>
        </p:txBody>
      </p:sp>
      <p:sp>
        <p:nvSpPr>
          <p:cNvPr id="1312" name="Google Shape;1312;p1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13" name="Google Shape;1313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075" y="2437075"/>
            <a:ext cx="1983850" cy="19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Emboss Kernel: stylin’ (</a:t>
            </a:r>
            <a:r>
              <a:rPr lang="en-US" dirty="0"/>
              <a:t>applied to all three bands)</a:t>
            </a:r>
            <a:endParaRPr dirty="0"/>
          </a:p>
        </p:txBody>
      </p:sp>
      <p:sp>
        <p:nvSpPr>
          <p:cNvPr id="1320" name="Google Shape;1320;p1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1" name="Google Shape;1321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9226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Guess those kernels!</a:t>
            </a:r>
            <a:endParaRPr/>
          </a:p>
        </p:txBody>
      </p:sp>
      <p:sp>
        <p:nvSpPr>
          <p:cNvPr id="1328" name="Google Shape;1328;p15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29" name="Google Shape;1329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6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(applied to a graytone image and thresholded)</a:t>
            </a:r>
            <a:endParaRPr dirty="0"/>
          </a:p>
        </p:txBody>
      </p:sp>
      <p:sp>
        <p:nvSpPr>
          <p:cNvPr id="1337" name="Google Shape;1337;p16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38" name="Google Shape;1338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250" y="179082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0253" y="3900951"/>
            <a:ext cx="1983850" cy="19838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C5943F-4440-4FE1-A6C8-F59252AEB36D}"/>
                  </a:ext>
                </a:extLst>
              </p14:cNvPr>
              <p14:cNvContentPartPr/>
              <p14:nvPr/>
            </p14:nvContentPartPr>
            <p14:xfrm>
              <a:off x="5669280" y="2148480"/>
              <a:ext cx="269280" cy="2484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C5943F-4440-4FE1-A6C8-F59252AEB36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59920" y="2139120"/>
                <a:ext cx="288000" cy="2503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48" name="Google Shape;1348;p16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49" name="Google Shape;134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998364"/>
            <a:ext cx="3275275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075" y="37746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075" y="1706475"/>
            <a:ext cx="1983850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9226" y="1998376"/>
            <a:ext cx="3275275" cy="3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448x448 -&gt; 64x64</a:t>
            </a:r>
            <a:endParaRPr dirty="0"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91526" y="933697"/>
            <a:ext cx="3657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Note: this example assumes that the</a:t>
            </a:r>
          </a:p>
          <a:p>
            <a:r>
              <a:rPr lang="en-US" dirty="0">
                <a:solidFill>
                  <a:srgbClr val="0000FF"/>
                </a:solidFill>
              </a:rPr>
              <a:t>interpolation  lands at the center of</a:t>
            </a:r>
          </a:p>
          <a:p>
            <a:r>
              <a:rPr lang="en-US" dirty="0">
                <a:solidFill>
                  <a:srgbClr val="0000FF"/>
                </a:solidFill>
              </a:rPr>
              <a:t>each of the big 7 x 7 areas of pixels.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Sobel Kernels: edges and gradient!</a:t>
            </a:r>
            <a:endParaRPr dirty="0"/>
          </a:p>
        </p:txBody>
      </p:sp>
      <p:sp>
        <p:nvSpPr>
          <p:cNvPr id="1358" name="Google Shape;1358;p16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359" name="Google Shape;135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634A0-D8BB-4A72-A7DC-ABFA3B15F98C}"/>
              </a:ext>
            </a:extLst>
          </p:cNvPr>
          <p:cNvSpPr txBox="1"/>
          <p:nvPr/>
        </p:nvSpPr>
        <p:spPr>
          <a:xfrm flipH="1">
            <a:off x="391158" y="5649899"/>
            <a:ext cx="8122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visualization is showing the magnitude and direction of the gradient. We will talk further about this when we discuss edges.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And so much more!!</a:t>
            </a:r>
            <a:endParaRPr/>
          </a:p>
        </p:txBody>
      </p:sp>
      <p:sp>
        <p:nvSpPr>
          <p:cNvPr id="1365" name="Google Shape;1365;p1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/>
          <a:lstStyle/>
          <a:p>
            <a:r>
              <a:rPr lang="en-US" dirty="0"/>
              <a:t>Assignment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784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Image resizing and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390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things first!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500" dirty="0"/>
              <a:t>First, you need to run </a:t>
            </a:r>
            <a:r>
              <a:rPr lang="en-US" sz="2500" dirty="0">
                <a:highlight>
                  <a:srgbClr val="C0C0C0"/>
                </a:highlight>
                <a:latin typeface="Simplified Arabic Fixed" panose="020F0502020204030204" pitchFamily="34" charset="0"/>
                <a:cs typeface="Simplified Arabic Fixed" panose="020F0502020204030204" pitchFamily="34" charset="0"/>
              </a:rPr>
              <a:t>git pull</a:t>
            </a:r>
            <a:r>
              <a:rPr lang="en-US" sz="2500" dirty="0">
                <a:cs typeface="Simplified Arabic Fixed" panose="020F0502020204030204" pitchFamily="34" charset="0"/>
              </a:rPr>
              <a:t> </a:t>
            </a:r>
            <a:r>
              <a:rPr lang="en-US" sz="2500" dirty="0"/>
              <a:t>from inside your </a:t>
            </a:r>
            <a:r>
              <a:rPr lang="en-US" sz="2500" dirty="0" err="1"/>
              <a:t>homeworks</a:t>
            </a:r>
            <a:r>
              <a:rPr lang="en-US" sz="2500" dirty="0"/>
              <a:t> folder to get the latest changes from GitHub. </a:t>
            </a:r>
          </a:p>
          <a:p>
            <a:endParaRPr lang="en-US" sz="2500" dirty="0"/>
          </a:p>
          <a:p>
            <a:r>
              <a:rPr lang="en-US" sz="2500" dirty="0"/>
              <a:t>Remember that you might need some of your code from the previous </a:t>
            </a:r>
            <a:r>
              <a:rPr lang="en-US" sz="2500" dirty="0" err="1"/>
              <a:t>hw</a:t>
            </a:r>
            <a:r>
              <a:rPr lang="en-US" sz="2500" dirty="0"/>
              <a:t> (e.g. </a:t>
            </a:r>
            <a:r>
              <a:rPr lang="en-US" sz="2500" dirty="0" err="1"/>
              <a:t>set_pixel</a:t>
            </a:r>
            <a:r>
              <a:rPr lang="en-US" sz="2500" dirty="0"/>
              <a:t>) for this </a:t>
            </a:r>
            <a:r>
              <a:rPr lang="en-US" sz="2500" dirty="0" err="1"/>
              <a:t>hw</a:t>
            </a:r>
            <a:r>
              <a:rPr lang="en-US" sz="2500" dirty="0"/>
              <a:t> as well. Have your code from hw1 in your </a:t>
            </a:r>
            <a:r>
              <a:rPr lang="en-US" sz="2500" dirty="0" err="1"/>
              <a:t>src</a:t>
            </a:r>
            <a:r>
              <a:rPr lang="en-US" sz="2500" dirty="0"/>
              <a:t> folder.</a:t>
            </a:r>
          </a:p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Then run: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 clean </a:t>
            </a:r>
          </a:p>
          <a:p>
            <a:pPr lvl="1"/>
            <a:r>
              <a:rPr lang="en-US" sz="2500" dirty="0">
                <a:highlight>
                  <a:srgbClr val="C0C0C0"/>
                </a:highlight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make</a:t>
            </a:r>
          </a:p>
          <a:p>
            <a:pPr marL="457200" lvl="1" indent="0">
              <a:buNone/>
            </a:pPr>
            <a:endParaRPr lang="en-US" sz="2400" dirty="0">
              <a:highlight>
                <a:srgbClr val="C0C0C0"/>
              </a:highlight>
              <a:latin typeface="Simplified Arabic Fixed" panose="02070309020205020404" pitchFamily="49" charset="-78"/>
              <a:cs typeface="Simplified Arabic Fixed" panose="02070309020205020404" pitchFamily="49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33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3291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Nearest Neighbor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nn_interpolate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 in </a:t>
            </a:r>
            <a:r>
              <a:rPr lang="en-US" sz="3000" dirty="0" err="1"/>
              <a:t>src</a:t>
            </a:r>
            <a:r>
              <a:rPr lang="en-US" sz="3000" dirty="0"/>
              <a:t>/</a:t>
            </a:r>
            <a:r>
              <a:rPr lang="en-US" sz="3000" dirty="0" err="1"/>
              <a:t>modify_image.c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nn_resize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Bilinear Interpolation and Resizing</a:t>
            </a:r>
          </a:p>
          <a:p>
            <a:r>
              <a:rPr lang="en-US" sz="3000" dirty="0"/>
              <a:t>float </a:t>
            </a:r>
            <a:r>
              <a:rPr lang="en-US" sz="3000" dirty="0" err="1"/>
              <a:t>bilinear_interpolate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float x, float y, int c);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bilinear_resize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int w, int h);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480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Box Filter</a:t>
            </a:r>
          </a:p>
          <a:p>
            <a:r>
              <a:rPr lang="de-DE" sz="3000" dirty="0"/>
              <a:t>void l1_normalize(image im)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make_box_filter</a:t>
            </a:r>
            <a:r>
              <a:rPr lang="en-US" sz="3000" dirty="0"/>
              <a:t>(int w)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Convolution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convolve_image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, image filter, int preserve)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make_highpass_filter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make_sharpen_filter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make_emboss_filter</a:t>
            </a:r>
            <a:r>
              <a:rPr lang="en-US" sz="3000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55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Gaussian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make_gaussian_filter</a:t>
            </a:r>
            <a:r>
              <a:rPr lang="en-US" sz="3000" dirty="0"/>
              <a:t>(float sigma)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Hybrid Images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add_image</a:t>
            </a:r>
            <a:r>
              <a:rPr lang="en-US" sz="3000" dirty="0"/>
              <a:t>(image a, image b) 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sub_image</a:t>
            </a:r>
            <a:r>
              <a:rPr lang="en-US" sz="3000" dirty="0"/>
              <a:t>(image a, image b)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60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Sobel Operator (next lecture)</a:t>
            </a:r>
            <a:endParaRPr lang="en-US" sz="3000" dirty="0"/>
          </a:p>
          <a:p>
            <a:r>
              <a:rPr lang="en-US" sz="3000" dirty="0"/>
              <a:t>image </a:t>
            </a:r>
            <a:r>
              <a:rPr lang="en-US" sz="3000" dirty="0" err="1"/>
              <a:t>make_gx_filter</a:t>
            </a:r>
            <a:r>
              <a:rPr lang="en-US" sz="3000" dirty="0"/>
              <a:t>() 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make_gy_filter</a:t>
            </a:r>
            <a:r>
              <a:rPr lang="en-US" sz="3000" dirty="0"/>
              <a:t>()</a:t>
            </a:r>
          </a:p>
          <a:p>
            <a:r>
              <a:rPr lang="en-US" sz="3000" dirty="0"/>
              <a:t>void </a:t>
            </a:r>
            <a:r>
              <a:rPr lang="en-US" sz="3000" dirty="0" err="1"/>
              <a:t>feature_normalize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*</a:t>
            </a:r>
            <a:r>
              <a:rPr lang="en-US" sz="3000" dirty="0" err="1"/>
              <a:t>sobel_image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r>
              <a:rPr lang="en-US" sz="3000" dirty="0"/>
              <a:t>image </a:t>
            </a:r>
            <a:r>
              <a:rPr lang="en-US" sz="3000" dirty="0" err="1"/>
              <a:t>colorize_sobel</a:t>
            </a:r>
            <a:r>
              <a:rPr lang="en-US" sz="3000" dirty="0"/>
              <a:t>(image </a:t>
            </a:r>
            <a:r>
              <a:rPr lang="en-US" sz="3000" dirty="0" err="1"/>
              <a:t>im</a:t>
            </a:r>
            <a:r>
              <a:rPr lang="en-US" sz="3000" dirty="0"/>
              <a:t>)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907</Words>
  <Application>Microsoft Office PowerPoint</Application>
  <PresentationFormat>On-screen Show (4:3)</PresentationFormat>
  <Paragraphs>165</Paragraphs>
  <Slides>97</Slides>
  <Notes>90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Calibri</vt:lpstr>
      <vt:lpstr>Consolas</vt:lpstr>
      <vt:lpstr>Simplified Arabic Fixed</vt:lpstr>
      <vt:lpstr>Ubuntu</vt:lpstr>
      <vt:lpstr>Office Theme</vt:lpstr>
      <vt:lpstr>  Computer Vision  CSE 455 Filters  Linda Shapiro Professor of Computer Science &amp; Engineering Professor of Electrical &amp; Computer Engineering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LOOK AT HOW MUCH BETTER</vt:lpstr>
      <vt:lpstr>How do?</vt:lpstr>
      <vt:lpstr>How do? Averaging!</vt:lpstr>
      <vt:lpstr>How do? Averaging!</vt:lpstr>
      <vt:lpstr>What is averaging?</vt:lpstr>
      <vt:lpstr>What is averaging? A weighted sum</vt:lpstr>
      <vt:lpstr>What is averaging? A weighted sum</vt:lpstr>
      <vt:lpstr>Call this operation “convolution”</vt:lpstr>
      <vt:lpstr>Convolutions on larger images</vt:lpstr>
      <vt:lpstr>Kernel slides across image</vt:lpstr>
      <vt:lpstr>Kernel slides across image</vt:lpstr>
      <vt:lpstr>Convolutions on larger images</vt:lpstr>
      <vt:lpstr>This is called box filter</vt:lpstr>
      <vt:lpstr>Box filters smooth image</vt:lpstr>
      <vt:lpstr>Box filters smooth image</vt:lpstr>
      <vt:lpstr>Now we resize our smoothed image</vt:lpstr>
      <vt:lpstr>So much better!</vt:lpstr>
      <vt:lpstr>Box filters have artifacts</vt:lpstr>
      <vt:lpstr>Box filters have artifacts</vt:lpstr>
      <vt:lpstr>Box filters: vertical + horizontal streaking</vt:lpstr>
      <vt:lpstr>Box filters: vertical + horizontal streaking</vt:lpstr>
      <vt:lpstr>Box filters: vertical + horizontal streaking</vt:lpstr>
      <vt:lpstr>Box filters: vertical + horizontal streaking</vt:lpstr>
      <vt:lpstr>We want a smoothly weighted kernel</vt:lpstr>
      <vt:lpstr>Gaussians</vt:lpstr>
      <vt:lpstr>2d Gaussian</vt:lpstr>
      <vt:lpstr>Better smoothing with Gaussians</vt:lpstr>
      <vt:lpstr>Better smoothing with Gaussians</vt:lpstr>
      <vt:lpstr>Better smoothing with Gaussians</vt:lpstr>
      <vt:lpstr>Wow, so what was that convolution thing??</vt:lpstr>
      <vt:lpstr>Wow, so what was that convolution thing??</vt:lpstr>
      <vt:lpstr>Calculate it, go!</vt:lpstr>
      <vt:lpstr>Calculate it, go!</vt:lpstr>
      <vt:lpstr>Guess that kernel!</vt:lpstr>
      <vt:lpstr>Highpass Kernel: finds edges (applied to the graytone image!)</vt:lpstr>
      <vt:lpstr>Guess that kernel!</vt:lpstr>
      <vt:lpstr>Identity Kernel: Does nothing!</vt:lpstr>
      <vt:lpstr>Guess that kernel!</vt:lpstr>
      <vt:lpstr>Sharpen Kernel: sharpens! (applied to all three bands)</vt:lpstr>
      <vt:lpstr>Guess that kernel!</vt:lpstr>
      <vt:lpstr>Emboss Kernel: stylin’ (applied to all three bands)</vt:lpstr>
      <vt:lpstr>Guess those kernels!</vt:lpstr>
      <vt:lpstr>Sobel Kernels: edges (applied to a graytone image and thresholded)</vt:lpstr>
      <vt:lpstr>Sobel Kernels: edges and gradient!</vt:lpstr>
      <vt:lpstr>Sobel Kernels: edges and gradient!</vt:lpstr>
      <vt:lpstr>And so much more!!</vt:lpstr>
      <vt:lpstr>Assignment 2</vt:lpstr>
      <vt:lpstr>First things first!</vt:lpstr>
      <vt:lpstr>Assignment 2</vt:lpstr>
      <vt:lpstr>Assignment 2</vt:lpstr>
      <vt:lpstr>Assignment 2</vt:lpstr>
      <vt:lpstr>Assignment 2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236</cp:revision>
  <dcterms:created xsi:type="dcterms:W3CDTF">2013-01-06T19:09:38Z</dcterms:created>
  <dcterms:modified xsi:type="dcterms:W3CDTF">2024-01-16T18:25:30Z</dcterms:modified>
</cp:coreProperties>
</file>