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553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8" r:id="rId73"/>
    <p:sldId id="329" r:id="rId74"/>
    <p:sldId id="330" r:id="rId75"/>
    <p:sldId id="326" r:id="rId76"/>
    <p:sldId id="327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433" r:id="rId93"/>
    <p:sldId id="435" r:id="rId94"/>
    <p:sldId id="549" r:id="rId95"/>
    <p:sldId id="550" r:id="rId96"/>
    <p:sldId id="551" r:id="rId97"/>
    <p:sldId id="552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8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2557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g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 smtClean="0">
                <a:cs typeface="Arial Rounded MT Bold"/>
              </a:rPr>
              <a:t>CSE 455</a:t>
            </a: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191526" y="951172"/>
            <a:ext cx="3662541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Note: this example assumes that the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interpolation </a:t>
            </a:r>
            <a:r>
              <a:rPr lang="en-US" dirty="0" smtClean="0">
                <a:solidFill>
                  <a:srgbClr val="0000FF"/>
                </a:solidFill>
              </a:rPr>
              <a:t>lands at the center of</a:t>
            </a:r>
          </a:p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ach of the big 7 x 7 areas of pixels.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nvolves </a:t>
            </a:r>
            <a:r>
              <a:rPr lang="en-US" dirty="0">
                <a:solidFill>
                  <a:srgbClr val="0000FF"/>
                </a:solidFill>
              </a:rPr>
              <a:t>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verything </a:t>
            </a:r>
            <a:r>
              <a:rPr lang="en-US" dirty="0">
                <a:solidFill>
                  <a:srgbClr val="0000FF"/>
                </a:solidFill>
              </a:rPr>
              <a:t>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9BC16-AC96-4438-94F6-5EFD30C28DFB}"/>
              </a:ext>
            </a:extLst>
          </p:cNvPr>
          <p:cNvSpPr txBox="1"/>
          <p:nvPr/>
        </p:nvSpPr>
        <p:spPr>
          <a:xfrm>
            <a:off x="811658" y="2229492"/>
            <a:ext cx="63158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happens at the edges of the images?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Zero padding: easiest but can give bad results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Duplicate the outermost row or column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wraparound</a:t>
            </a:r>
          </a:p>
        </p:txBody>
      </p:sp>
    </p:spTree>
    <p:extLst>
      <p:ext uri="{BB962C8B-B14F-4D97-AF65-F5344CB8AC3E}">
        <p14:creationId xmlns:p14="http://schemas.microsoft.com/office/powerpoint/2010/main" val="10931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448x448 -&gt; 64x64</a:t>
            </a:r>
            <a:endParaRPr dirty="0"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91526" y="933697"/>
            <a:ext cx="3657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this example assumes that the</a:t>
            </a:r>
          </a:p>
          <a:p>
            <a:r>
              <a:rPr lang="en-US" smtClean="0">
                <a:solidFill>
                  <a:srgbClr val="0000FF"/>
                </a:solidFill>
              </a:rPr>
              <a:t>interpolation </a:t>
            </a:r>
            <a:r>
              <a:rPr lang="en-US">
                <a:solidFill>
                  <a:srgbClr val="0000FF"/>
                </a:solidFill>
              </a:rPr>
              <a:t>lands at the center of</a:t>
            </a:r>
          </a:p>
          <a:p>
            <a:r>
              <a:rPr lang="en-US" dirty="0">
                <a:solidFill>
                  <a:srgbClr val="0000FF"/>
                </a:solidFill>
              </a:rPr>
              <a:t>each of the big 7 x 7 areas of pixels.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 in </a:t>
            </a:r>
            <a:r>
              <a:rPr lang="en-US" sz="3000" dirty="0" err="1"/>
              <a:t>src</a:t>
            </a:r>
            <a:r>
              <a:rPr lang="en-US" sz="3000" dirty="0"/>
              <a:t>/</a:t>
            </a:r>
            <a:r>
              <a:rPr lang="en-US" sz="3000" dirty="0" err="1"/>
              <a:t>modify_image.c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/>
              <a:t>void l1_normalize(image im)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make_box_filter</a:t>
            </a:r>
            <a:r>
              <a:rPr lang="en-US" sz="3000" dirty="0"/>
              <a:t>(int w)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make_highpass_filter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make_sharpen_filter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make_emboss_filter</a:t>
            </a:r>
            <a:r>
              <a:rPr lang="en-US" sz="3000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add_image</a:t>
            </a:r>
            <a:r>
              <a:rPr lang="en-US" sz="3000" dirty="0"/>
              <a:t>(image a, image b) 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sub_image</a:t>
            </a:r>
            <a:r>
              <a:rPr lang="en-US" sz="3000" dirty="0"/>
              <a:t>(image a, image b)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make_gy_filter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void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825</Words>
  <Application>Microsoft Office PowerPoint</Application>
  <PresentationFormat>On-screen Show (4:3)</PresentationFormat>
  <Paragraphs>165</Paragraphs>
  <Slides>97</Slides>
  <Notes>90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Arial Rounded MT Bold</vt:lpstr>
      <vt:lpstr>Calibri</vt:lpstr>
      <vt:lpstr>Consolas</vt:lpstr>
      <vt:lpstr>Simplified Arabic Fixed</vt:lpstr>
      <vt:lpstr>Ubuntu</vt:lpstr>
      <vt:lpstr>Office Theme</vt:lpstr>
      <vt:lpstr>  Computer Vision  CSE 455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Linda Shapiro</cp:lastModifiedBy>
  <cp:revision>235</cp:revision>
  <dcterms:created xsi:type="dcterms:W3CDTF">2013-01-06T19:09:38Z</dcterms:created>
  <dcterms:modified xsi:type="dcterms:W3CDTF">2024-01-16T17:23:35Z</dcterms:modified>
</cp:coreProperties>
</file>