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4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5.xml" ContentType="application/inkml+xml"/>
  <Override PartName="/ppt/notesSlides/notesSlide21.xml" ContentType="application/vnd.openxmlformats-officedocument.presentationml.notesSlide+xml"/>
  <Override PartName="/ppt/ink/ink6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7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8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ink/ink9.xml" ContentType="application/inkml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ink/ink10.xml" ContentType="application/inkml+xml"/>
  <Override PartName="/ppt/notesSlides/notesSlide43.xml" ContentType="application/vnd.openxmlformats-officedocument.presentationml.notesSlide+xml"/>
  <Override PartName="/ppt/ink/ink11.xml" ContentType="application/inkml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ink/ink12.xml" ContentType="application/inkml+xml"/>
  <Override PartName="/ppt/notesSlides/notesSlide48.xml" ContentType="application/vnd.openxmlformats-officedocument.presentationml.notesSlide+xml"/>
  <Override PartName="/ppt/ink/ink13.xml" ContentType="application/inkml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ink/ink14.xml" ContentType="application/inkml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ink/ink15.xml" ContentType="application/inkml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ink/ink16.xml" ContentType="application/inkml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ink/ink17.xml" ContentType="application/inkml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1"/>
  </p:notesMasterIdLst>
  <p:sldIdLst>
    <p:sldId id="256" r:id="rId2"/>
    <p:sldId id="438" r:id="rId3"/>
    <p:sldId id="439" r:id="rId4"/>
    <p:sldId id="440" r:id="rId5"/>
    <p:sldId id="441" r:id="rId6"/>
    <p:sldId id="449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70" r:id="rId25"/>
    <p:sldId id="471" r:id="rId26"/>
    <p:sldId id="472" r:id="rId27"/>
    <p:sldId id="473" r:id="rId28"/>
    <p:sldId id="474" r:id="rId29"/>
    <p:sldId id="475" r:id="rId30"/>
    <p:sldId id="476" r:id="rId31"/>
    <p:sldId id="477" r:id="rId32"/>
    <p:sldId id="478" r:id="rId33"/>
    <p:sldId id="479" r:id="rId34"/>
    <p:sldId id="594" r:id="rId35"/>
    <p:sldId id="480" r:id="rId36"/>
    <p:sldId id="481" r:id="rId37"/>
    <p:sldId id="482" r:id="rId38"/>
    <p:sldId id="483" r:id="rId39"/>
    <p:sldId id="484" r:id="rId40"/>
    <p:sldId id="485" r:id="rId41"/>
    <p:sldId id="486" r:id="rId42"/>
    <p:sldId id="487" r:id="rId43"/>
    <p:sldId id="488" r:id="rId44"/>
    <p:sldId id="489" r:id="rId45"/>
    <p:sldId id="495" r:id="rId46"/>
    <p:sldId id="497" r:id="rId47"/>
    <p:sldId id="498" r:id="rId48"/>
    <p:sldId id="499" r:id="rId49"/>
    <p:sldId id="500" r:id="rId50"/>
    <p:sldId id="501" r:id="rId51"/>
    <p:sldId id="502" r:id="rId52"/>
    <p:sldId id="503" r:id="rId53"/>
    <p:sldId id="504" r:id="rId54"/>
    <p:sldId id="505" r:id="rId55"/>
    <p:sldId id="506" r:id="rId56"/>
    <p:sldId id="507" r:id="rId57"/>
    <p:sldId id="508" r:id="rId58"/>
    <p:sldId id="509" r:id="rId59"/>
    <p:sldId id="510" r:id="rId60"/>
    <p:sldId id="511" r:id="rId61"/>
    <p:sldId id="512" r:id="rId62"/>
    <p:sldId id="513" r:id="rId63"/>
    <p:sldId id="514" r:id="rId64"/>
    <p:sldId id="515" r:id="rId65"/>
    <p:sldId id="516" r:id="rId66"/>
    <p:sldId id="517" r:id="rId67"/>
    <p:sldId id="518" r:id="rId68"/>
    <p:sldId id="519" r:id="rId69"/>
    <p:sldId id="520" r:id="rId70"/>
    <p:sldId id="521" r:id="rId71"/>
    <p:sldId id="522" r:id="rId72"/>
    <p:sldId id="523" r:id="rId73"/>
    <p:sldId id="524" r:id="rId74"/>
    <p:sldId id="525" r:id="rId75"/>
    <p:sldId id="526" r:id="rId76"/>
    <p:sldId id="527" r:id="rId77"/>
    <p:sldId id="528" r:id="rId78"/>
    <p:sldId id="529" r:id="rId79"/>
    <p:sldId id="595" r:id="rId80"/>
    <p:sldId id="542" r:id="rId81"/>
    <p:sldId id="543" r:id="rId82"/>
    <p:sldId id="544" r:id="rId83"/>
    <p:sldId id="545" r:id="rId84"/>
    <p:sldId id="547" r:id="rId85"/>
    <p:sldId id="550" r:id="rId86"/>
    <p:sldId id="551" r:id="rId87"/>
    <p:sldId id="552" r:id="rId88"/>
    <p:sldId id="553" r:id="rId89"/>
    <p:sldId id="554" r:id="rId90"/>
    <p:sldId id="555" r:id="rId91"/>
    <p:sldId id="556" r:id="rId92"/>
    <p:sldId id="557" r:id="rId93"/>
    <p:sldId id="558" r:id="rId94"/>
    <p:sldId id="559" r:id="rId95"/>
    <p:sldId id="560" r:id="rId96"/>
    <p:sldId id="561" r:id="rId97"/>
    <p:sldId id="562" r:id="rId98"/>
    <p:sldId id="563" r:id="rId99"/>
    <p:sldId id="564" r:id="rId100"/>
    <p:sldId id="565" r:id="rId101"/>
    <p:sldId id="566" r:id="rId102"/>
    <p:sldId id="567" r:id="rId103"/>
    <p:sldId id="568" r:id="rId104"/>
    <p:sldId id="569" r:id="rId105"/>
    <p:sldId id="570" r:id="rId106"/>
    <p:sldId id="571" r:id="rId107"/>
    <p:sldId id="572" r:id="rId108"/>
    <p:sldId id="573" r:id="rId109"/>
    <p:sldId id="574" r:id="rId110"/>
    <p:sldId id="575" r:id="rId111"/>
    <p:sldId id="576" r:id="rId112"/>
    <p:sldId id="577" r:id="rId113"/>
    <p:sldId id="578" r:id="rId114"/>
    <p:sldId id="579" r:id="rId115"/>
    <p:sldId id="580" r:id="rId116"/>
    <p:sldId id="581" r:id="rId117"/>
    <p:sldId id="582" r:id="rId118"/>
    <p:sldId id="583" r:id="rId119"/>
    <p:sldId id="584" r:id="rId120"/>
    <p:sldId id="585" r:id="rId121"/>
    <p:sldId id="586" r:id="rId122"/>
    <p:sldId id="587" r:id="rId123"/>
    <p:sldId id="588" r:id="rId124"/>
    <p:sldId id="589" r:id="rId125"/>
    <p:sldId id="590" r:id="rId126"/>
    <p:sldId id="591" r:id="rId127"/>
    <p:sldId id="592" r:id="rId128"/>
    <p:sldId id="593" r:id="rId129"/>
    <p:sldId id="437" r:id="rId1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70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02:32.0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3926 11291 289 0,'-13'6'21'0,"8"-1"-17"0,-2-3-16 15,2-2 6-15,0 0-21 0,4-2 1 0,1 2-14 0</inkml:trace>
  <inkml:trace contextRef="#ctx0" brushRef="#br0" timeOffset="131.54">3770 11222 10 0,'-11'5'13'0,"-2"2"-1"0,4 1 0 0,-2 0-17 16,-2 2 3-16,4 1 2 0,-2 0 0 0,0 1-6 16</inkml:trace>
  <inkml:trace contextRef="#ctx0" brushRef="#br0" timeOffset="802.28">3558 11436 3 0,'-7'-2'40'0,"-1"4"-2"16,8-2 0-16,-1 1-10 0,-2-2 6 0,-2-4-6 15,3 0-7-15,4 4-4 16,1-2-4-16,3-1-1 0,-2 1-7 0,0 0 0 0,7 2 0 0,-1-1-1 15,2 4-2-15,-1-4-2 0,2 2-1 0,-5-5 3 16,0-1-3-16,4 6 3 0,1-3 1 0,-1 1-1 16,1-2 5-16,0 2 1 0,-1-1 1 0,-1 1 2 0,8 5 0 0,-6-4-5 15,-1-1 0-15,4 1 2 0,-3-2-5 0,1 3 1 16,0-4-1-16,0 3-1 0,0-5 3 0,0 6 8 16,4-2 3-16,-4 0-4 0,2 1 11 0,-4-4 2 0,4 2 3 15,-2 0 2-15,2 1 2 0,-2-2-3 0,2-3 0 16,1 6 1-16,2-6-3 0,-3 7-2 0,1-6-2 15,3 3-2 1,-2-3-2-16,4-1-5 0,-2 6 2 0,-1-2-1 16,8 3-3-16,-1-7-3 0,1 6-1 0,0-1 2 0,6-1-1 15,-8 3 2-15,3 0 3 0,-2 3-5 0,-3-3 6 0,-2 0 2 16,-1 5-2-16,1-4 4 0,-6 3-1 0,6 2-1 16,-4-6-4-16,0 1 4 0,4-1-5 0,-6 4-2 15,4-3-1-15,0 2 0 0,3 4-2 0,-3-6-2 16,3 4 7-16,-1-3-9 0,-4 4 4 0,5-3 0 0,-6 0 0 0,3-3 3 15,1-1-2-15,0-1 3 0,1-3-4 0,2 1 3 16,0-1 0-16,-6 5-2 0,8-7-2 0,-3 6 2 16,3-2-5-16,-6 1 1 0,3 1 2 0,-5 1-4 15,5 0 1-15,2 0-3 0,-2 1 1 0,-3-1 0 16,-3 0-2-16,6-1 3 0,-5 1-5 0,5-4 2 16,0 1 1-16,-3-1 0 15,1-3-1-15,-1 3 2 0,3-1-1 0,2 2 0 16,-2 1 4-16,0 2-4 0,-2-6 0 0,1 4 0 15,5 2 0-15,0 0 1 0,-1 0-1 0,-6 2 0 16,3-4-2-16,3 1 2 0,2 4 1 0,1-3-1 16,-3 0-2-16,0 0 3 0,0 0-1 0,4 0 1 15,4 0 0-15,-13 0-1 0,5-3 0 0,-3 3 1 16,2-2 0-16,-2 2 3 0,-3 0-2 0,3 0-2 0,-2 2 0 0,1 1 0 16,1 0-1-16,0 2 1 0,0-2 0 0,0-2-2 15,0 4 2-15,-2 1-3 0,2 1 3 0,-3 2 0 16,3 1 0-16,0-6 0 0,2 3 0 0,-7 1-2 15,4-5 2-15,-4 3 0 0,3-3 2 0,1 2-2 0,-1 0 0 16,-4 2 0-16,-5-3-6 0,5 3 1 0,-4 1-5 16,1-5-13-1,-4 2-7-15,-4-2 0 0,-2-3-19 0,4 3-32 16,-1 4-21-16,0-3-12 0,0 3-44 0,2-3 2 0,0 1-36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25:35.8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1909 10854 487 0,'-3'-14'-149'0,"1"4"199"16,2 5-12-16,2 2-35 0,-4 0 28 0,2 0-26 16,0 1-18-16,-1 2 5 0,-1 0-4 0,1 0 1 15,-4 0 5-15,2 0 6 0,1-1 4 0,-1 1 1 16,-2 0 7-16,1 0 0 0,2-2 3 0,-3 1-1 15,2 1 2-15,0-2-1 0,0 2-2 0,-2 0 0 16,2-5-2-16,2 4-1 16,-3-2 0-16,0 0-3 0,2 3-1 0,-1-5 0 15,3 5-1-15,0 0 0 0,0-2-1 0,-2 1 1 16,1-1 1-16,1 2 1 0,-2 0 1 0,2 0-5 0,0 0 0 16,0 0 3-16,0 0-5 0,0 0 0 0,0 0 0 15,-3-1-3-15,8 1 2 0,-4-5 0 0,1 3-1 0,3 2 1 16,1 0 0-16,-4 2 1 0,2-1 2 15,3 3-1-15,-4-1 3 0,5 0 0 0,-5 2 3 0,1-4 0 0,4 1 3 0,-1-2 0 16,-1 0 3-16,-1-2-5 0,4 2 3 0,-4-1 1 16,3-4-3-16,-4 5 1 0,6 0-1 0,-7 0-3 15,5 0 2-15,-4 0-8 0,4 0-1 0,-3 0 1 32,3 0 1-32,1 0-1 0,-5 0 0 0,0 0 1 0,6 0 0 0,-6 0 0 15,3 6 0-15,-4-4 0 0,0 1 1 16,2-2 1-16,-2 4 1 0,5-3 3 0,-5 1-2 0,0-2 1 15,5-1 2-15,-2-1-2 0,4 1 0 0,-4 1 0 16,2-1-3-16,-5 4 0 0,6-4-3 0,2 1 2 16,-6 2-2-16,0 0-1 0,0 2 3 0,-5-2-1 15,9-1 1-15,-3-1 1 0,-6 3 4 0,7-4-4 16,-3 1 4-16,6 1 4 0,-6-1-2 16,9-1 1-16,-11 0 2 0,2 0-3 0,4 3-1 0,0-1 3 0,-8-2-5 0,5 3-2 15,-1-1 1-15,1-1-2 0,0 2 0 0,7 2-3 16,-7-2 1-16,-2 0-2 0,2 2 0 0,0-2 2 15,1 2-2-15,-4-2 0 0,5 2 0 0,-5-2 2 16,-2-3-2-16,8 5 4 0,-5-2-4 0,-3-1 4 16,0-1-4-16,5 1 5 0,4-1-1 0,-9-1-1 15,13 2 2-15,-1-1-3 0,1-1 0 0,0 0-1 0,1 0 1 0,-3-1-2 16,3 1 0-16,-2-2 0 0,1 2 0 0,0-1-2 16,-1-1 0-16,1 1 2 0,-2-1 0 0,3 0 0 15,-3-1-1-15,2 0 1 0,-1 2 0 0,-1-3 0 0,2 1 0 16,-2 0 1-16,1 0-1 0,-1 0 2 0,2 0-2 15,0-2 1-15,-1 3-1 0,-2-1 2 16,2-2-2-16,1 4 0 0,-1-4 1 16,2 0 1-16,-1 2 0 0,0 0-3 0,-2 0 2 15,1 0-1-15,2-2 0 0,4 2 1 0,-10-2-2 16,1 2 1-16,-3 2 0 0,13-3 1 0,-5 3 1 16,2 1-3-16,-10 0 1 0,1-3 0 0,5 3 0 0,1 0 1 15,-1-2-1-15,-10 1 0 0,6-3 0 0,-3 3 0 16,7-1-1-16,-1 2 2 0,-5-3-1 0,5 3-1 15,0-1 1-15,5 1 0 0,-5-2 2 0,0-1-1 0,2 3 0 16,-2 0-1-16,3 0-1 0,-3 0 4 0,-3-2-3 0,0-2 1 16,4 2 0-16,-1 0-1 0,-6-1 1 0,4-1 0 15,1 0 1-15,-7 0-2 0,6-1 0 0,-2 0 0 16,1 5 0-16,-2-1 0 0,2 1 0 0,-2-2 1 16,2 2-2-16,1 0 1 0,-2 0 0 0,1 2 0 15,-2-2 0-15,2 0 0 16,0 0 1-16,-2 0-3 0,3 0 2 0,-4 1 2 15,4 1-2-15,-2 1 2 0,-1-3 0 0,3 3-3 16,-2-1 2-16,2-1 0 0,-3 1-1 0,2-1 2 16,0-1-2-16,-3 5 0 0,4-3 0 15,-4 1 2-15,3 0 1 0,-5 2-2 0,3-4 0 0,1 1 2 16,-1 4 0-16,2-6-2 0,1 0-2 0,-4 0 1 16,1 3 1-16,1-1 1 0,-4-1-2 0,5-1 0 0,1 0 0 0,-6 5 2 15,2-2 0-15,-2-1-1 0,2-2 1 0,-2 0-2 16,3 1 1-16,-3 1 2 0,-3-2-3 0,0 2-6 15,0-1 0-15,0 1-4 0,0-2-5 0,0 1-22 16,0-1-16-16,0 2-7 0,-1 1-30 0,2-3 2 16,-1 2-26-16</inkml:trace>
  <inkml:trace contextRef="#ctx0" brushRef="#br0" timeOffset="1203.6">15475 5699 283 0,'3'-1'13'0,"-2"-1"-13"0,-1 2-35 0,2-1 37 15,4 1-66-15,-1 0-1 0,0 1 0 0,-4 1-3 16</inkml:trace>
  <inkml:trace contextRef="#ctx0" brushRef="#br0" timeOffset="2458.58">15531 5717 22 0,'-9'0'47'0,"9"0"-3"16,-3 0-1-16,4 0-15 0,-4-2 0 0,1 0-2 16,2-1-15-16,4 3-1 0,-6-3-3 0,2 0 1 15,0 0-1-15,0 0 6 0,-6 0 4 0,4-1-2 0,-3 0 9 0,2 1 5 16,0-2 1-16,-2 2-2 0,4 0 5 16,-1-2-11-16,1 2-3 0,-6 0 2 0,6-2-13 0,-2 2 0 15,-4-2-2 1,3 2-3-16,1 0 1 0,-5-1 0 0,5 1 2 15,-5-1 5-15,1 2-1 0,0-1 30 0,0 0-32 16,-2-2 5-16,1 0 9 0,3 1-6 0,-3 0 5 0,2 0 3 16,-3-1-19-16,2-1 4 0,-1 3 20 0,-3-2-5 15,2 0 7-15,0 0-7 0,-2 2 0 0,-2-1 7 16,0 0-10-16,2 1-5 0,-3-1-4 0,-1-1 2 16,2 2-6-16,-6-4-1 0,5 4-1 0,1-1-3 0,-1 0 0 0,0 1-2 15,1 0 0-15,-1 2 0 0,0-3-1 0,-5 1-2 16,2 0-1-16,-5 0 0 0,8 1 0 0,-4 2 0 15,-2 0 3-15,6 0-5 0,1 0 4 0,1 2 1 16,-6 0-1-16,6 1 1 0,-7 0 1 0,0-2-2 16,-3 3 1-16,-3 2-2 0,1 0-2 0,5-1 0 15,-1 3-2-15,-2 1-1 16,1 1 0-16,1 1 0 0,3 0-3 0,-4 0 3 16,6 0-3-16,-8 1 1 0,6 1 3 0,-3-2-1 15,2 1 1-15,3 1 3 0,-7-2 1 0,6 2-1 16,-3-1 2-16,5-1 0 0,0 2 1 0,-2 1 0 15,2 0 0-15,1 0 1 0,2-1-1 0,-1 2 1 16,-1 0 1-16,-1 7 0 0,-6-3 2 0,12-2 0 16,-11 2 1-16,3-2 0 0,2 3 3 0,4 1 0 0,1 1 1 0,0-6 0 15,-2-2-1-15,-8 5-1 0,11-2 1 0,-5 2 1 16,-4-2-3-16,3-1-1 0,-2 0 0 0,5 4-2 0,6 1 0 16,-4-6 2-16,-2 4-3 0,5-3 0 0,-5 0 1 15,0 1-2-15,6-1 2 0,-6 1 2 0,-2-1 1 16,4-1-2-16,-1 0 3 0,2 0-1 0,-1 1-2 0,0 1 3 31,-2 1-3-31,4-1-1 0,-2 0 2 0,-1 2 0 16,6 2 0-16,-1-1-2 0,-3 0 3 0,3-1-2 0,-1 2 0 15,1-2 2-15,-1 3-3 0,3 0 1 0,0-3 1 0,-3 6-1 16,1-5 1-16,2 4-1 0,-5 1-2 0,5-1 0 16,-5-1-2-16,3 1 5 0,-3 2-4 0,5-4-1 15,-2 4 0-15,-1-3 0 0,3 2 0 0,0-1 0 16,0 0 0-16,1-2-1 0,2 0 0 0,0 1-1 0,2-1 2 0,4-4 0 15,-5 4-2-15,4-2 1 0,3-1-2 0,2 0 4 16,-3-3-1-16,3-1 0 0,2 1 1 0,3 1-1 16,-1-6 1-16,5 3 0 0,-2-1-1 0,2-4-1 15,1 2-2-15,4 2 3 0,-2-8-2 0,6-1 0 16,-3 6 1-16,2-1 0 0,-2-4 1 0,4 1 0 16,-3 1 0-16,4 2 0 0,-2-3-1 0,-2 5 1 0,2-3 0 0,-3 0 0 15,3 0 0-15,-1 0 0 0,0 0 2 0,-2-2-2 16,7 3 0-16,-9-4 0 0,-1 1 0 0,3-1 1 15,-1 3-1-15,0-3 0 0,1-2 1 0,-2-2 0 16,4 1 3-16,0-2-4 0,-2-2 0 0,0 4 3 16,2-2-1-16,-4-3-2 0,-1 3 3 0,0-3-2 15,0 0 2-15,4 3 0 16,-3-4-1-16,2 0-1 0,2-3 0 0,0 1 1 16,4 0 0-16,-2-2 1 0,-3 2 0 0,-2-5-1 15,0-2 0-15,-1 1 2 0,-1-1 0 0,2-1 0 16,-5-5-1-16,4 6 0 0,-1-6-1 0,2 5 3 15,-5 0-2-15,3-2 0 0,-3 1 0 0,1-6 2 0,1 7 1 0,-4-6 1 16,2 2 4-16,-4-4-5 0,3 3 5 16,-6-4-1-16,6 1 0 0,-3-2 2 0,1 1 0 0,-5-1-4 15,-5-3 0-15,5 1 1 0,-3-1-1 0,-1 0 0 0,0-1-1 16,-3-1-1-16,-3 0-1 0,5-1 2 0,-1 3-2 0,5-1 2 16,-6 1 0-16,0 2 0 0,3-5-5 0,4 0 5 15,-3 3-4-15,0-1 1 0,3-2 1 0,-5 5-3 16,2-5 0-16,-3 2 0 0,0 1 0 0,-4 2 1 15,1-2-2-15,1 3 2 16,2-2-1-16,-2 2-1 0,6 0 1 0,-6-2-2 16,4 1 0-16,-3-1 3 0,3 1-3 0,1 0 1 15,-2 5-1-15,0-4 1 0,-3-1 1 0,2 0 0 16,-2 1 1-16,0 2 0 0,-3-1 1 0,2-4-1 16,-2-2 1-16,0 3-1 0,0 1 1 0,0 1 0 15,0 0-1-15,-2 1 3 0,2-1-1 0,-11 4-4 16,3-1 1-16,2 2 2 0,-5-1-3 0,0 1 1 0,0 2 0 0,-1-1-3 15,-1 3 2-15,4-4 1 0,-4 3 1 0,-3 0-3 16,4 2 1-16,-7-6-1 0,5 6-1 0,-7-1 1 16,2 1 0-16,-3 2-1 0,3-1-3 0,-3 1 1 15,-1 1 0-15,7 3-1 0,-8 0-1 0,-1 0 2 16,5-3-1-16,-2 2-6 0,-8 7-1 0,0-1 0 16,2 3-6-16,-7 5-4 0,-1 2-7 0,-5 3-12 0,-1 6-6 0,-15 1-126 15,-3 5 149-15,-9 6-48 0,-2 1 71 0</inkml:trace>
  <inkml:trace contextRef="#ctx0" brushRef="#br0" timeOffset="5913.77">22846 11724 370 0,'-10'1'43'0,"1"-1"-3"0,6 0-36 15,-5 3 43-15,3-1-48 0,2-1-14 0,-3 3 9 0,2-3 3 16,1 1-2-16,-1 1 12 0,0-2 5 0,1 3 0 16,-3-1 5-16,3 0 4 0,1 2 0 0,-1-1 3 15,-2 1-3-15,2 1 3 0,2-2-3 0,-1 0-2 0,2 3 1 16,-1-4-4-16,1 0-6 0,0 0-2 0,0 0 0 15,0-3-8-15,1 2 4 0,1-1 0 0,-1-1-1 16,2-1 4-16,2-1 0 0,-2-1 3 0,-1 0-1 0,1-2 1 0,3 0 5 16,-4-2-1-16,1 2 3 0,2-3 4 15,-2 0 0-15,-2 0 2 0,3-1 0 0,-3-1 0 0,5-1-5 16,-4 0 0-16,1 0-1 0,2 0-5 0,-4-3-2 16,1 2-1-16,0-1-1 15,-2 0-1-15,1-1 2 0,1 0 0 0,-2 1 0 16,0 1 3-16,0-1-2 0,0-1-2 0,0 0 1 15,0 1-4-15,-3 1 1 0,1-1-3 0,0 1 1 16,-2-4-2-16,-1 3 0 0,2 2 2 0,-2-3-1 16,0 2-1-16,1-4 0 0,-3 0-1 0,3-1 1 15,-4 6-1-15,5-6 0 0,-5-1-2 0,2 1 0 16,-4-4-2-16,5 3 0 0,-4 2 1 0,1-1-2 0,2-4-1 0,-4 2 4 16,1-1 0-16,1 4 1 0,-1-1 1 0,-1-1 0 15,4 1 0-15,-5 3 2 0,0 0-3 0,-3 1 2 16,1 4-5-16,0-2 2 0,1 3-2 0,-1-1 2 15,-4 1-4-15,3 0 5 0,-5 1-3 0,5 1-2 16,-8-2 3-16,5 2 1 0,1 0-3 0,-6 3 3 16,-2-1-1-16,1 1-1 0,4 2 3 0,-5-2 1 0,7 1 2 0,-4 0-2 15,-5 1 1-15,2-1 2 0,7 1-2 0,-5-1 4 16,-3-1-3-16,3 0-2 0,-1 0 2 0,0 1-1 16,-1-1-2-16,-1 0 3 0,2-2-1 0,-1 2 2 15,3 1 1-15,-1-1 1 0,-1 0-1 0,-1 0 0 16,5 1 0-16,-4 1 0 0,2-1 1 0,-1 1-2 15,-1-1 0-15,2 1-3 16,2 1 6-16,-3 0-4 0,2 0-1 0,3-2 2 16,-9 2-1-16,12-2 0 0,-3 2 0 0,-7 0-2 15,4-3-1-15,3 3 0 0,-4 0-1 0,1-1 1 0,4-1-2 16,-4 1 0-16,1-3 2 0,1 3 0 0,-2-1 0 16,3-1 0-16,3 3 0 0,-5-3 0 0,3 1 0 15,0 2 2-15,2-1-1 0,-2 1 1 0,-1-3 1 16,1 1 0-16,1-1 1 0,-1 3-1 0,-3-2 1 0,2-1-1 0,-4 0 0 15,4 1-1-15,-4-1 0 0,6 2-2 0,-3-1 1 16,-2 1-1-16,-1-1 0 0,4 0 0 0,8 2 0 0,-7 0 0 16,3-1 0-16,-2-1 0 0,1 2 0 0,3-1-1 15,-2 1 0-15,-1 0 1 0,-7-2-1 0,6 2 0 16,0 0-2-16,3 2 3 0,-1-1-2 0,-9 2 1 16,7 1-1-16,0-1 2 15,0 1-1-15,-3 1 0 0,1 0 1 0,1 1-1 16,2 1 0-16,-5 0 1 0,5 1 0 0,-2 0 1 15,-1-2 2-15,1 2-3 0,1 0 0 0,0 0 1 16,-5 0-2-16,3 1 0 0,-4 1 0 16,4-1-2-16,-3 1 2 0,2 1 1 0,-4-2 0 0,3 2-3 15,4-3 2-15,-7 1 1 0,0-1 0 16,6 2-1-16,-6-1-1 0,4-3 0 0,-4 5 0 0,4-4 2 0,-3 4-3 0,7-3 0 16,-6-1 3-16,1 1 0 0,6 2 1 0,-6-2 0 15,2-2 3-15,3 3-1 0,-10-4 3 0,5 6-4 16,0-3 0-16,2-2 4 0,-5 2-4 0,5-2-2 15,-2 5 0-15,2 0-2 0,-2 2 0 0,0-2 1 16,3 2-1-16,-3 2-4 0,4-2 2 0,-1 6 6 16,-2-4-3-16,4 1 1 15,0 0 3-15,0-3-1 0,-2 2 1 0,4 3 2 16,-2-4-3-16,1 0-2 0,-1-3 5 0,1 3-5 16,1 0 0-16,-3 4 0 0,6 0 0 0,-10-5 0 15,10 6-2-15,-2 0 2 0,-2 0-2 16,-3-1-1-16,9 4 0 0,-9-1 1 0,5-1-1 0,3 4 3 15,0-2-1-15,-1 2 0 0,-2-1-1 0,4 1 2 0,-2 3 0 16,1-1-3-16,-6-1 0 0,9 4 0 0,-3-1-2 0,-1-1-1 0,1 3 0 16,2 0 0-16,-1-1-1 0,-4 6 1 0,10 1 1 15,-7-3-3-15,3 2 2 0,-4 3 1 0,7-1 1 0,-6 1-1 16,4-2 1-16,0 2 2 0,-2-2-1 0,3 2 2 16,-2 0-1-16,2-1 1 0,2 1-1 0,1-3 2 15,0 4 0-15,0-3-4 0,0-3 2 0,6-1 0 16,-6-1-2-16,1 2 0 0,1-1 0 0,-2 1-5 0,8-5 1 0,0 4 8 15,0-3-2-15,-7 1 0 0,12-3 2 0,-9-2 0 16,6 2 6-16,1-3 1 0,-2-1 0 0,-2 1-2 16,2-4-1-16,5 2 4 0,0-1-4 0,1-1 2 15,-4-1-2-15,4 1 0 0,3 2 2 0,-12 4 0 16,13-3 0-16,-2 1 0 0,-6-1 1 0,3 1 2 16,5-2-1-16,-2-2 2 15,-1 4 0-15,8-5 1 0,-7 3-2 0,2-5 2 16,-3 4-1-16,7-2 1 0,-7-2 0 15,4 5-1-15,-2-3 2 0,-1 0 2 0,4 1-3 0,-4 1 5 16,2-3 1-16,-2 4-4 0,0-1 2 0,4-1-3 16,-4 2-3-16,0-4-1 0,1-1 3 0,-3 0-4 15,4 1 1-15,-6-4 2 0,3 0-2 0,-2-3 1 16,5 0 2-16,-2 0-4 0,-1-2 0 0,3 2-3 0,-4 0-3 0,12 0 2 16,-10 0 0-16,8-1 1 0,-3-5 0 0,4 7-1 15,-1-6 0-15,2 1 6 0,1-1-3 0,-5-3-1 16,6 2-1-16,-6 1-1 0,1 0 0 0,1-1 2 15,-1 3-4-15,-5-2 3 0,3 2 0 0,-2-1-3 16,-1 0 1-16,-2-3 0 0,4 2-2 0,1-1 0 0,-5-4 2 16,7 5-5-1,-6-4 2-15,3 4 2 0,3-4 1 0,-1 1-1 0,-6 2 3 16,5-1-1-16,-6 1-2 0,-3-5 5 0,10 2-3 16,-5-1 0-16,-3 4 1 0,1 0-1 0,0-4 0 0,1 4-2 15,2-2 2-15,1 3-3 0,-5 1 0 16,4-4 1-16,-5-2 1 0,3 3-2 0,3-1 2 0,-2-2 0 15,1 4-1-15,-2-2 3 0,2-1-2 0,0 1-2 16,-2-2 1-16,3-1-1 0,-4 4 0 0,3-4-2 0,-2-4 2 0,1 1-3 16,-1 0 1-16,-1 2 2 0,-4 1 2 0,6-5-2 15,-1-1 1-15,2-1 0 0,-7 4-1 0,7-6 4 16,-6 1-4-16,2-2 0 0,1 3-4 0,0-3 3 16,3 2-2-16,-5 2 2 0,5-2 0 0,-3-3-4 15,-1 3 3-15,1-3 1 0,5-1-1 0,-9 4 1 16,4-6-1-16,0 4-1 0,-2-4 0 0,5 3 3 0,-2-2-1 0,3-2-4 15,-2-1-1-15,1-1 0 0,-2 1-2 0,-1-1 3 16,-1-1 0-16,4-1-6 0,-3 1 5 0,-4 0 4 16,1 4 2-16,1-3-2 0,-1 0 2 0,-1-1 1 15,1 1 0-15,0-2 4 0,-2 3-2 0,-4-1-3 16,4-2 1-16,-1 0 2 0,2 0-3 0,-1-3 0 16,-1 0 0-16,-1-3-4 15,-1 0 1-15,3-5 1 0,2 0 2 0,-2 0-4 16,-2 0 2-16,1-3-3 0,1 2 4 0,1 0 0 15,-1-4-1-15,3 5 2 0,-4-1-4 0,4-4 3 16,-3 2 0-16,2 1 2 0,-1 3-1 0,-7-3 1 16,11 4 1-16,-7 0-2 0,-1-2 5 0,0 3-3 15,4 0-1-15,1 0 1 0,-7 1 0 0,8 1-1 16,-10-5 1-16,7 0 0 0,-2 5 0 0,-4-4 2 0,-5 3-2 0,4-4 1 16,3 8-2-16,-6-4 4 0,6 4-3 0,-4 2 2 15,2-5 1-15,-2 4-2 0,5-4 1 0,-8 5-1 0,4-4-1 16,1-1 2-16,0 1-4 0,-5 1 1 0,0 1 0 15,3 0 0-15,3 1 1 0,-4-2-2 0,-2-1 1 16,-2-1 2-16,1-2-1 0,2 4 1 0,-2-4-2 16,1 3 0-16,0-1 2 15,3 2 0-15,0-1-1 0,6 2-1 0,-6-2 2 0,5 5-1 16,0 1 1-16,-3-4-1 0,0 4 0 0,1-4 0 16,-3 5 2-16,-1 0-4 0,2 1 2 0,-2 0 1 15,3 0-1-15,-4 1 2 0,4-1-1 0,0 3-1 16,-1-1-1-16,-2 0 4 0,-2 3-3 0,6-3-1 15,-3 3 0-15,-3 0 1 0,2 0 0 0,1 0-2 0,-1 0 2 16,1 0-2-16,0 0 1 0,-2-2-1 0,-1 2 1 0,4 0-2 16,-3 2 1-16,2-1 2 0,-1 1-1 0,-2-1-1 15,0 3 2-15,-2-1-1 0,-1 0 0 0,0-2 1 16,1 6-2-16,-1-4 0 0,-1 5-1 0,0-4 1 16,1 1 1-16,-3 1-1 0,1 2 0 0,4 0-3 15,-12-5 0-15,5 4-2 0,0-1 0 0,-3 0-2 16,0 0-2-16,2 2 1 15,-2-1 1-15,5 2-2 0,-2 2 1 0,-3-5 2 16,5 4-1-16,-2 1 2 0,-3-2 0 0,9 4-3 16,-3-2-9-16,1 1 4 0,-6-1-11 0,2 0-15 15,5 2-10-15,2-1 1 0,1 1-22 0,0-2-36 16,-2 0-39-16,-7-2 43 0,9 2 102 0,0 0-82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26:26.4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16181 5120 403 0,'1'-3'-79'0,"1"3"102"0,0 0-7 0,1 0-19 16,1 0 15-16,1 2-23 0,3-2-7 0,0 0 12 0,9 3-4 15,-3-3 2-15,1 0 8 0,0-2 1 16,-2 1 5-16,-1-2 2 0,7 0 0 0,-3 1 9 0,-7-1 5 15,2 1-6-15,5-1 13 0,-2 2-2 0,2-3-3 0,6 1 5 16,-9 2-7-16,2-1 0 0,1-1-2 0,-2 1 1 16,5 1-1-16,-3-2-2 0,1 3 1 0,-3-2-1 15,5 1-1-15,3 1-3 0,-4 0 0 0,2-2-4 0,-3 2-2 0,5 0-4 16,-4 0 0-16,2 0 2 0,-1 0-5 0,1 0 4 16,1 2 0-16,-1-2-1 0,-2 1 4 0,4 1 2 15,0-2 2-15,-3 0 1 0,4 0 2 0,-1 3-3 0,-3-3 3 0,6 0-2 16,2-3-1-16,4 3-1 0,-1-2-1 0,5 2 0 31,-7-1-1-31,2-3-1 0,3 4 0 0,-3-1 0 0,-2 1 0 0,-3 0 3 16,4-3-2-16,-7 3 0 0,3-2 3 0,2 1-1 15,-2 1 3-15,-3-4-3 0,5 4 1 0,1 0-2 16,3 0-1-16,1 0 1 0,2-3-2 0,3 2-2 16,0-1 0-16,4 1 1 0,-3-1-1 0,3-1-2 15,0-2 0-15,-3 2 1 0,-1-2 0 0,7 4-1 16,-6-3-1-16,1 1-1 0,-1 0 1 0,0 0 3 15,-3 1-5-15,-1 1 3 0,4 1 0 0,3-2 0 16,-8 1 1-16,0-1-1 0,2 1 1 0,2-1-2 16,3 0 2-16,1 1 1 0,-5-1-2 0,1-1 1 15,9 0-2-15,-5 1 0 0,-2-1-1 0,1-3 1 0,-1 4-1 0,-1 1 1 16,1-4 0-16,-1 2 0 0,4 0 4 0,2 0-4 16,-9 0 2-16,7 1-2 0,-5-1 1 15,5 0 1-15,-3 1-1 0,-3 1-1 0,-4-3 0 0,3 4 0 16,5 0 0-16,-5 0-1 0,-2 0 2 0,0 0 3 15,-3 0-1-15,3-1-3 0,-5 2 1 0,7 1-2 16,1-2-1-16,-6 2 4 16,6-1-3-16,4 2-3 0,-9-1 3 0,7-1-1 15,4 3 1-15,-4-3 1 0,-3 2-3 0,4-1 1 16,-3-1 0-16,-1 1 2 0,2-2 0 0,-8 0-2 16,4 2 2-16,-3-2 0 0,3 0 0 0,-7 0 0 0,4-2 0 15,-5 2-3-15,4-2 2 0,-2 2 0 0,-1 0-2 0,3 0 1 16,4 0-1-16,-2 0 0 0,1 2 0 0,1 1 3 15,-4-1 0-15,6 1-5 0,-3 0 2 0,4 2 2 0,-11-1-2 0,5 0 1 16,-3 0-2-16,2 1 2 0,-3 0 1 0,-6-1-1 16,2 0 0-16,0 0 0 0,-3 3 0 0,1-3 0 15,-2 3 1-15,1-3-2 0,-4 1 2 0,-1 0-2 16,-1 1 3-16,3-1-3 0,3 1-2 0,-2 0 2 16,-4 1-6-16,2-3-3 0,-2 1-3 0,1 0-39 15,0 0-27-15,3-2-7 0,-9-3-57 0,8-2 3 0,3-1-41 0</inkml:trace>
  <inkml:trace contextRef="#ctx0" brushRef="#br0" timeOffset="1433.91">24321 7418 1 0,'0'11'7'0,"0"0"7"0,2-3 9 0,1 3-3 16,-8-1 13-16,5-1 2 16,-2 1 1-16,1-2 3 0,1-2 3 0,-6 2-3 15,2-4-5-15,4 3 1 0,-3-3-5 0,-3 1-10 16,6-2-3-16,0-1 1 0,-2 1-13 0,-1-1 0 16,3-1-1-16,-3 2-4 0,5-3 0 0,-2 0-4 15,-2 0-3-15,2 0 2 0,0 2-7 0,0-2 4 16,3-3 0-16,-3 1-5 0,0 1 5 0,0-1-4 15,3-1-1-15,-1 0 2 0,-2-2-8 0,5 2 1 0,-2 0-4 0,-3-4-1 16,1 3-2-16,7-3-11 0,-3-2-5 0,-5 0 12 16,3 1-15-16,-4-2 0 0,1-4-4 0</inkml:trace>
  <inkml:trace contextRef="#ctx0" brushRef="#br0" timeOffset="2567.78">24330 7150 92 0,'-9'-2'57'0,"4"4"-7"0,-3-2 0 0,4 1-11 0,-6-1-6 16,2 2-4-16,5 1-9 0,-1 2 3 0,-1-1 6 15,0-1-7-15,4 4 10 0,-1-1 3 0,0 0-1 16,-4-3-3-16,0-1 4 0,3 4 0 0,-2-3-9 16,3 1 6-16,-5-3-6 0,2 1-6 0,2 1 7 0,0 0 0 0,1 2-6 15,-1-5 0-15,3 1 0 0,-2 4-3 0,2-3 2 0,2 1 0 16,-1 0-6-16,1-3 0 0,-2 0-1 0,0 3-5 15,0-3 2-15,2 0-1 0,5 6-7 0,-3-3-2 16,-3 1 1-16,5 3-1 0,-2 0 0 0,3 2-3 16,-2-3 1-16,-2 1 0 0,0-1 0 0,1 0-1 15,-3 9 2-15,1-4-3 0,2 0 1 0,4 3 1 0,-5 1 1 0,5 4-3 16,-8 2 2-16,3 1 2 0,8-7-1 0,-6 4 2 16,1 3 0-16,-4 0 1 0,1 2 0 0,5-2 0 15,-5 0-1-15,5 2-1 0,-8 1 1 0,2-2 2 16,-1 3-2-16,-1-1-1 0,0 0 1 0,0 2 1 15,2 4 0-15,1 1 13 0,-3 5-10 0,8-4 0 16,-5 0 7-16,-1 4-7 16,2-3 3-16,-1 4 0 0,-3-8-10 0,0-3-2 15,0-1 1-15,0 4 3 0,-3-2-2 0,3-1 2 16,2 0-2-16,-2-2 1 0,0 2 1 0,1 1-1 16,1-3 1-16,-4 4 0 0,7-3-1 0,0 3 0 15,0-3 2-15,-2 3-1 0,3-1 2 0,0 0 2 16,-6 1 0-16,7-1-1 0,-4-1 2 0,0 1 4 15,2 4-2-15,-2-3 2 0,0 0 2 0,-3 2-2 0,6-4 0 0,-4 3 3 16,-1-3-3-16,-1 1-3 0,-8 0 2 0,13-1-4 16,-8 1-1-16,3 2 0 0,8-2-1 0,-8 4-1 15,0-2-1-15,0 1 2 0,0-1 0 0,-2 2-1 0,1 2 3 16,-7 1-3-16,6 1 3 0,2 0-1 0,0 0-2 0,0 0 0 16,0 2 2-16,-3 0-3 0,-2-2 0 0,5 2 0 31,-4 0 0-31,2-4 1 0,4 2 0 0,-4 1-1 0,2 4-2 15,2-4 2-15,-2 4 0 0,1 5 0 0,6-7 0 16,-6-1-2-16,-6 1 2 0,12 5 1 0,-7-3 0 16,0 2-1-16,1-3 0 0,-1-3 0 0,-4 7 0 0,4-2 0 15,3-3-1-15,-5 2 1 0,5-3 0 0,0 1 0 16,2-2-1-16,1-1-1 0,2 2 0 0,-8-2 2 16,0 3 0-16,3-3 0 0,-7 2 0 0,4-2 0 0,0 0 0 0,0 1 2 15,-5-3-2-15,3-1 3 0,2-3-1 0,-1 3-1 16,4 0 1-16,-5-5 1 0,2 1 1 0,-1-1-2 15,2 0 1-15,-1 4-2 0,0-4 0 0,-1-1 2 16,1 4 0-16,3-2-3 0,-1 1 2 0,4-2 0 16,-9 3 2-16,3-1 1 0,4 6-1 0,4 2 0 15,-6-6 1-15,-2 1 1 16,-6 3 0-16,7 0 6 0,-1-3-3 0,6 0-1 16,-13-3 5-16,5-3 0 0,5 1 2 0,0 2-1 15,-3-2-1-15,-9 5 0 0,7-1 0 0,-2-4 0 16,8 2-2-16,-12 3-3 0,4-3 1 0,2-2 0 15,2 0-4-15,2 2 1 0,-7-8 1 0,5 5 1 16,-5-2 0-16,7 4-2 0,-8-3 2 0,-1 3-1 16,7 0-1-16,-9-2-1 0,12 5 0 0,-8-2-1 0,5-4-2 0,-12 3 2 15,9-1-2-15,-7 0 1 0,-2-1 0 0,7 1-1 16,-5 2-1-16,6 0 4 0,-9-2-3 0,5 2-2 16,3-1 0-16,-2 0 0 0,3-2 0 0,-7 3-1 15,2-2 1-15,3-2-1 0,-1 0 2 0,1 4-2 16,-3-3 1-16,4-2-1 0,-6 2-1 0,3-5 2 15,3 1-1-15,-2 1-3 0,-1-2 4 0,0 2-2 0,3-5 2 0,-1-1 0 16,1 0-1-16,3 1-1 0,-7-4 0 0,6 1 2 16,-3 1 0-16,1-1 0 0,3-2-4 0,-1 0 2 15,-2 1 1-15,2-3 1 0,3 5 0 0,0-2-4 0,-1-1 3 16,-2-3-1-16,-1 1 2 0,4 2 0 0,0 4 0 0,-1-4 0 16,1 0 0-16,0 0 2 0,-2-3 1 0,2 2-5 31,0-1 2-31,0-1 0 0,0 0 0 0,0 7 0 0,-1-7-2 15,1 0 2-15,0 6 1 0,-2-3-1 0,1 2 1 16,-1-2-4-16,2-3-1 0,-3-3-16 0,3 3-8 16,-2-2 0-16,2-2-21 0,5-3-67 0,-3 3-58 0,1-1 65 15,1-1 111-15,4-2-99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29:06.0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6866 10640 393 0,'-8'-6'28'0,"11"-5"-19"0,-5 4-8 0,2 1 34 16,0-3-38-16,5 4-9 0,-3-5-6 0,1 1 2 16,-6 6-9-16,4-4 11 0,2 0-4 0,-1-3 3 15,3 2 9-15,-10-3 10 0,10 5 6 0,-5-2 1 16,4-4 11-16,-8 2-4 0,0-1-2 0,-5 2 10 0,6-2-6 15,1 1-6-15,-1 1-8 0,2-4-3 16,-10 5-3-16,15-1-1 0,-1-2 3 0,2-2-8 0,-6 2 3 16,2 0 1-16,-1-1 5 0,-3 1 0 0,3-2 2 0,-8 1-2 15,2-1-1-15,1 2 3 0,0 0-3 0,4-2 0 16,-7 2-2-16,3 0 0 0,-1 0-1 0,1 2 2 0,5-4 3 0,-8 2-1 16,4 2 4-16,-7-1 2 0,6-2 2 0,-4 2-1 15,7-2 3-15,-6 4-4 0,0-1-3 0,-4 1 0 16,7-5-6-16,-1 4-1 0,-5-1-2 0,3 2-1 15,-5-1-3-15,5-4 0 0,-1 5-1 0,-4-6 3 16,1 6-2-16,-1-6 5 0,-1 5 1 0,1-2-1 16,-2-2 4-16,-3 2-1 15,1-1-1-15,1 4 6 0,-4-2-5 0,1 1-5 16,-1-1-6-16,-2-1 4 0,1 5-8 0,-3-5-7 16,-1 8-6-16,-1-3-2 0,-3-1-8 0,7 3 2 15,-1-1-1-15,-6 5-6 0,6 0 2 0,1 2 5 16,1-2 3-16,1 0-1 0,3 3 3 0,-9-2 7 15,-2 4 4-15,9-2 1 0,-6 2 5 0,0 1 4 16,6 4-4-16,-6-4 10 0,-2 3-1 0,3 1 0 0,1 4-2 0</inkml:trace>
  <inkml:trace contextRef="#ctx0" brushRef="#br0" timeOffset="1118.48">4870 10673 30 0,'-13'28'47'0,"2"1"-14"0,-8-3 3 0,3 3-9 0,8-3 4 15,-7 1 0-15,1 1-15 0,6 2 6 0,-10 0 2 16,7 0 0-16,8 0 7 0,-3 0 4 0,-7-2 1 31,5 0 1-31,-1-1 3 0,4-2-4 0,2 0 1 0,2 4-1 16,-6-6-5-16,6 3-4 0,1-1-4 0,0-3 2 15,0 6-6-15,1-3-2 0,1 0-4 0,-2-4 0 0,6 4-2 0,-3-1-4 16,2 2 0-16,1 3-1 0,4-6-2 0,-5 4 0 16,-2-2-1-16,3 2-2 0,2-2 0 0,-3 0 0 15,4 0 4-15,-3-1-3 0,-4 1 2 0,9 2 3 0,5 1-3 16,2-1 2-16,-13 3 0 0,14 3-3 0,-14-8 2 0,10 10-1 16,0-5-3-16,0 1-1 0,-7-3 2 0,6 8 0 15,1-7-1-15,-6 2 0 0,13 5-1 0,-5-6-1 16,1 5-1-16,2 0 2 0,4-2-1 0,-9-4 0 15,9 3 0-15,0-2-1 0,-4 0 1 0,0-2 2 16,2-1-1-16,-3-1 2 0,5 0 0 0,-5-4 1 16,1-2 3-16,4 2 3 15,-5-6-1-15,3 0 0 0,-2-2 3 0,5 1-3 16,-3-5 0-16,-1-1 1 0,6 1-2 0,-5-2-3 16,1 3 4-16,-2-3-5 0,1-1 1 0,-7-2-3 15,4 1 2-15,6 2 0 0,-6-1-2 0,5-7 2 16,0 1-2-16,1 2 3 0,0-3 1 0,2 0 1 15,-1 0 1-15,-4-4 2 0,-3-3 3 0,5 7-4 16,-5-6 2-16,1-5 0 0,-3 3 0 0,4 2-1 0,-4-4-3 0,4 1-1 16,-4 1-1-16,2-1 0 0,-2-2 1 0,0 3-2 15,1-2 1-15,-3-4-1 0,0 6 2 16,4-1-2-16,-10-2 1 0,4-2 2 0,-4 1 0 0,2-1-2 16,0 2 3-16,-3 0 3 0,3 2-4 0,-2-4 3 15,1 4 1-15,-2-2-2 0,-1 0-1 0,6 0 1 16,-10-2-2-16,8 0-2 15,-3-1 0-15,-2 0-1 0,4 0-1 0,-7 0-2 16,6 1 4-16,-7-1-5 0,9 1 1 0,-6 1-2 16,-4-4 0-16,2 0 2 0,10 2-2 0,-7 0 2 15,-1-3-1-15,8 1 1 0,-7-1 1 0,3 1 0 0,9 3 2 16,-7-1-1-16,-7-1 1 0,9 0 1 0,0 3 1 16,-6-5-1-16,6 6 2 0,-8-7 1 0,-2-4 1 15,5 3 1-15,-4 0 1 0,0 1-2 0,-1-1-1 0,-2 6 1 0,-1-4-2 16,5-2 0-16,-2 3-2 0,-3 2-3 0,-3 0 1 0,3-2-2 15,0-1 0-15,3-4 1 0,-1 3-2 16,-2 2-1-16,0-2-1 0,0 1 5 0,3-2 0 0,0 2-2 16,-1-2 3-16,4 0-3 0,-6 0 2 0,1-1 0 15,-1-2 0-15,5 3-2 0,-5-3 3 0,3 0-3 16,-1-2 4-16,-2 2-4 0,0 2 1 0,3-7 0 0,-3 5 1 0,0-5-3 16,0 7 1-16,0-5 1 0,-2-2 0 0,-1 3 0 15,-1-1 1-15,0 3-1 0,4 0 1 0,-3-1 1 16,-3-6-2-16,3 4 1 0,1 3-2 0,-1-3 2 15,-2 0-1-15,2-2 0 0,-1 0 0 0,-4 2 1 16,0 0 0-16,3 0-1 0,2-2 2 0,-8-3-3 16,9 5 0-16,-7-5 0 15,3 2 0-15,3 3 0 0,-2-5 0 0,-5 0 0 16,7 3 0-16,2 2 2 0,-1-5-2 0,-3 7 0 16,5-3 1-16,0 0 1 0,-4 5 0 0,2 1-3 15,4-4 0-15,-2 4 1 0,0 1-3 0,3-3 3 16,-5 3-1-16,-3 2-3 0,5-4 3 0,2 1 0 15,-2 4 2-15,-8-1-1 0,8-1-1 0,-5 3-1 16,7 1 1-16,7-1 1 0,-9 0 0 0,2 0-2 0,-4 1-2 0,4 2 3 16,-2 1-1-16,5-2 2 0,-12-3-1 0,7 5-1 15,2-1 2-15,-2-2 0 0,0 1 0 0,2 4 0 16,-7-6 0-16,5 4-2 0,3 2 2 0,-3 0 0 16,-3-2-2-16,-2 1-3 0,4 1-2 0,-1-1 1 15,4 9-5-15,-7-9-1 0,0 4-4 0,-3-3 0 16,0 2-3-16,5 3-11 15,2 0 2-15,-10-2-4 0,1-2-11 0,2 4-9 16,2-4-11-16,5 3-8 0,-7 5-16 0,3 0 1 16,-3-5-16-16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29:35.8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8222 5509 224 0,'-8'-5'-23'0,"6"0"4"0,2 2 2 0,-1 0-16 16,-1 0 18-16,-6 0-2 0,7 0-10 16,2 4 14-16,-2-1-1 0,-4-1-15 0,-1 1 22 0,2 1-1 15,3-1 7-15,1 2 1 0,-5-2 0 0,5 0 8 16,-2 0-1-16,2 0 1 0,-1 0 7 0,-2-2-5 16,-4 2 3-16,6 0-1 0,-1 0-5 0,1 0-3 15,-2-1-4-15,1 1 1 0,2 0-5 0,0 0-4 0,2 0-3 0,-10 0 3 16,8 0-5-16,-3 0 4 0,7 0 2 0,-5-2-4 15,1 2 11-15,1 0-7 0</inkml:trace>
  <inkml:trace contextRef="#ctx0" brushRef="#br0" timeOffset="1218.98">7877 5641 2 0,'-6'0'8'0,"3"0"0"0,-2 0 6 15,0 0 1-15,0 2-3 0,2-2 9 0,-1 0-4 0,0 1 1 0,3-1-2 16,1 0-3-16,0 0-4 0,0 0 1 0,0 0 1 16,0-3-3-16,1 0 1 0,3 0 0 0,0 0 0 15,-1-2 2-15,-1 2 6 0,4-2-2 0,-3 2-1 16,-1 0 4-16,1 0-3 0,0-1 1 0,2 3-1 15,-3-2-5-15,-1 1 2 0,-1 1-4 0,0 1 4 16,0 0-1-16,2 0 2 16,-2 0-2-16,0 0 1 0,0 0 1 0,0 0-2 15,0 1 2-15,0 1 1 0,0-1-1 0,0 1-6 16,0-2-1-16,0 1 4 0,0-1-4 0,0 2 1 0,0-2-3 16,0 0 1-16,0 2 1 0,0-2-3 0,1 1 1 15,-1-1 0-15,0 2-1 0,2-1 0 0,1 4 2 16,-3-2-2-16,2 0 3 0,-2 0 4 0,1 1 3 15,-1-1-3-15,0 1 6 0,2 0-1 0,-1-1 0 0,1 0 1 0,-2 0-4 16,2 0 0-16,1 0-2 0,-2 2 0 0,2 0-2 0,-3 0 0 16,5 1-4-16,0 0 6 0,-2 0-4 0,5-1 2 15,-3 1 1-15,2-1-1 0,-2 0 4 0,3-4-2 16,-2 3 3-16,5-1-1 0,-6-2 0 0,4 1-5 16,1-1 4-16,-2 1-4 0,0 1-1 0,1-3 0 15,-4 2-3-15,3-2 1 16,3 1-1-16,-7 1 0 0,4-2-1 0,-1 1 0 15,4-1-1-15,-2 4 1 0,0-3 1 0,-1-1 0 16,3 0 2-16,2 2-2 0,1-2 1 0,-1 0 3 16,-2 0-1-16,3-2-1 0,0 1-1 0,2-3 1 15,-7 4 0-15,8-3 3 0,-1 0-8 0,1 2 3 16,1-3-1-16,1 4 1 0,-4-1 0 0,7-1 0 16,-1 1 0-16,-2 1-2 0,-4 0 0 0,1 0 1 0,1 1-2 0,1 1 1 15,-4-1-1-15,2 1 0 0,-2 0 0 0,2-1 0 16,-1-1 1-16,-2 2 0 0,-1-2 0 0,1 0-1 15,0 0 0-15,-2 0 5 0,1 0-3 0,1 0-1 16,1 0-1-16,-1 0 1 0,-1 0 0 0,4 0 0 16,-4 0-1-16,3 0-1 0,-3 0 0 0,9 1 0 15,-10-1 2-15,6 2-1 0,3-1 0 0,-1-1-1 0,3 0 1 16,-4 4 2-16,-1-3-2 0,5-1 1 0,5 0-1 16,-2 0 1-16,-3 2 1 0,5-2 2 0,-4 0-2 0,7-2 2 15,3 1 2-15,-5 1 2 0,-1-4 3 0,-2 4-4 16,4-1 4-16,-3-1-3 0,1 1 1 0,0-1 0 15,-2 1-3-15,-1 1 1 0,1-2-3 0,2 2 4 16,-4 0-1-16,1 0 0 16,-1 0 0-16,2 2 3 0,-4-1 0 0,4 2 2 15,-3-1-1-15,0-1-1 0,-5-1 4 0,4 5-1 0,1-3 2 16,-3-2-2-16,6 1 1 0,-11-1-2 0,8 0 1 16,-1 2-3-16,1-1 0 0,4-1-1 0,-5 0 0 15,-2 0 2-15,3 2-2 0,1-2-3 0,-2 3 0 0,-1-3 3 16,4 2-4-16,-5-1 3 0,3 2 0 0,0-1-2 15,-3 0 5-15,3-1-3 0,-4 1 1 0,6 2 0 0,-2 1-2 0,2 0 0 16,-5-2-3-16,3 2 1 0,-2-1 0 0,0 4-2 16,2-5 4-16,-7 1-5 0,-3 2 3 0,2-1 2 15,10-2-2-15,-7 2 1 0,5 2 1 0,0-2-1 16,-4 3-2-16,5 1 1 0,4-4-2 0,-2 3 0 16,-4 0 0-16,1 0 1 0,0-7 1 0,0 9-4 15,-3-2 3-15,3-5 0 16,0 5-2-16,-2-8 2 0,2 6 0 0,0 0-4 15,-3 2 4-15,3-5 2 0,3 2 0 0,-6 3 1 16,6-3 1-16,-3 2 0 0,2-7 0 0,-2 0 1 16,3 2-1-16,-3-2 1 0,3 0 0 0,7 0-3 15,-6-3 1-15,1 3-2 0,1 0 0 0,7 0 2 16,-5 0-4-16,3 0 0 0,-5-3-1 0,2 0 0 16,-3-1-2-16,6 0 1 0,-6-1 0 0,-2 5 2 0,2-5 0 0,-1 2-1 15,-1 3-2-15,-1-5 4 0,-2 5-2 0,-1-3 1 16,-1-2 1-16,-3 2-4 0,2 0 2 0,-3 2-1 15,-5-7 3-15,1 6-1 0,3-1 0 0,-9-2-2 16,10 5 2-16,-4 0 0 0,-4 0 0 0,0 0 1 16,1 0 2-16,-4 0-6 0,3 0 3 0,-3 3-3 15,-5-1-3-15,0-2 2 0,0 0-8 0,1 0-11 0,-1 3-7 0,0-3-3 16,-1 3-16-16,1-3-44 0,1 0-34 0,6 0-12 16,2-3-63-16,8-3 3 0,10-8-51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32:52.8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15467 5800 6 0,'0'-2'3'0,"0"1"-1"0,0-2-1 16,0-4-1-16,1 4-1 0,-1-3 0 0,0-2-1 15,3 2 2-15,-3-4-4 0,4 2 3 0,-3-3 1 16,1 5 2-16,-1-3-2 0,1-1 1 0,1 2 1 16,-5-1 0-16,4 0-2 0,1-2 0 0,0 1 0 15,2 1-1-15,-2-1 1 0,3-1-1 0,1 2-1 0,4-2 2 0,1 0-1 16,1 0 0-16,-2-2 0 0,0 4 1 0,-2-4-1 16,-5 5 1-16,5-1-1 0,-4-1 1 0,-4 6 0 15,9-6 0-15,1 4 0 0,-8-2 0 0,6 3 0 0,2-3 0 16,3 5 0-16,-9-3 0 0</inkml:trace>
  <inkml:trace contextRef="#ctx0" brushRef="#br0" timeOffset="1071.77">15684 5463 20 0,'-3'3'21'0,"-5"1"1"0,6-3-2 0,-3 1 1 0,-1 1 4 16,1-2-4-16,1 3-4 0,2-1 0 0,-3-2 3 15,7 2-3-15,-2 2 0 0,0-3 1 0,0-1 1 16,0-1 3-16,0 0 5 15,0 0 1-15,2 0-1 0,-1 0 8 0,-1 0 1 16,-3-1 1-16,0 1-3 0,3-2 2 0,0-3-4 16,0 4 0-16,3 1 2 0,-3-3-5 0,2 3-2 15,7-3-2-15,-7 3-3 0,-1-4 0 0,-1 4-7 16,-5-3-3-16,-4 2 1 0,9 1-7 0,0-2-2 16,-5-3 1-16,-1 2-1 0,6 3 0 0,0 0 4 15,0 0 0-15,9-1-1 0,-5 2 4 0,-4-1 1 0,3 2 1 0,0-1 0 16,-9-1 0-16,4 0-4 0,4 0 1 0,-4 0 4 15,0 0-4-15,7 4 3 0,1-4-1 16,-4 0-2-16,1-4 3 0,-3 3 2 0,2 1-1 0,-2 0-1 16,0-2 0-16,0 2-3 0,-3-4-1 0,3 4 1 15,-4-2-5-15,0-1 3 0,-1 3-1 0,5-2 1 16,-8-1 2-16,3 2 0 16,1-3-3-16,4 4 5 0,-7-1-3 0,4-1 1 15,-5-4-5-15,1 6 3 0,-3 0-2 0,-2-3-4 16,2 3 4-16,-2-3-4 0,-3 1-1 0,1 2-1 15,-2 5 1-15,2-5-1 0,2 3 0 0,-2-3 0 16,1 2 2-16,-3-1-2 0,7 2 2 0,-1-4-2 16,3-2 3-16,2-2-1 0,-5 2 0 0,4 0 2 15,-2 1-2-15,2-1-2 0,-2 0 1 0,3 1 0 0,-3 1-1 0,-3 1 0 16,5-4-2-16,-2 4 0 0,-1-1 2 0,1 1 0 0,-1-3 0 16,-2 3-1-16,1 1-3 0,2-1 4 15,-1 5-4-15,-4-5 0 0,4 0 0 0,1 2 2 0,-3 2-1 0,0-1 2 16,1 2-3-16,3 1 3 0,-4-2-4 0,1 3-1 15,-1 0 0-15,5 2 0 0,-4-3-3 0,-1 2 2 16,4-1 0 0,0-1 1-16,1 3-1 0,0-2 2 0,4 1-1 0,-4 1 2 15,4-1 0-15,1 3 0 0,-2 0-1 0,3-2 3 16,-4 1-2-16,0 2-2 0,2-1 3 0,2 0-3 16,0 2-1-16,0-1 0 0,0 1-1 0,2 0 2 15,2-1-2-15,0 1 5 0,-1-1-2 0,-5 1 1 16,5 0 3-16,0-2 1 0,4 0 0 0,-7-2 0 15,3 4 0-15,0-2 0 0,3 0 0 0,4-2-1 0,-6 0 0 0,0 4 1 16,5-3 0-16,2-1-1 0,-5 0 0 0,5 2 1 16,-1-1 1-16,1-1-1 0,-3 1 0 0,4-4 0 15,-2 5-1-15,1 0 2 0,0-3-1 0,0 0-1 16,0 1 1-16,-2 2 0 0,2 0-1 0,-1-1 2 16,2-4 0-16,-6 3-1 0,4 4 2 0,1-5-1 15,-3-2 3-15,-2 2-4 0,2 5 0 0,-2-2 0 0,4 1-1 0,-2-4 3 16,-2 0 0-16,2 1 1 0,-2 1 0 0,3-6 0 15,1 3 1-15,-2-4 0 0,1 0 1 0,2-3-2 16,0 2 0-16,2-2 3 0,-1 0 2 0,-5 0-3 16,5-3 3-16,-4 4-2 0,8-2-2 0,-8 1 7 15,-2 0-6-15,3-4 3 0,-2 3-2 0,8-4-1 16,-10 2 2-16,8-7-1 16,-4 9 0-16,-3-7 0 0,9-1-2 0,-6-1 0 15,0 2 1-15,-2-3 1 0,4 0 0 0,-3-1 1 16,-2 1 0-16,8 1 0 0,-3-2 2 0,0 4 0 15,0-6 2-15,-5 1-3 0,4-3 2 0,2 5 1 0,-2-3 0 16,-7-2 1-16,0 2 0 0,2 0-1 0,-5 2 1 16,3-3-2-16,0 4-1 0,-3-1-2 0,0 1-1 15,0-2 2-15,0 1-3 0,2-1 1 0,-2-1-5 0,0 3 4 16,-5-2-2-16,-3 1 0 0,5-1-1 0,-2 1 2 16,-3-1-1-16,-1-1 1 0,3 1 3 0,-8 1-3 0,1-1 4 0,-1-1-3 15,-3 1 2-15,2 1-1 0,0-1-2 0,0 1 1 16,-7 1-2-16,7-2 0 0,4 0 1 0,1 1-4 15,-5 1-1-15,-1 1 0 0,3-1-5 0,-6 2 1 16,11-5-6 0,-9 6 1-16,1 2-4 0,2-1-21 0,3 1-14 0,5 4-5 15,-5-1-30-15,2 2-107 0,5 2 154 0,1 1-69 16,0-5 106-16</inkml:trace>
  <inkml:trace contextRef="#ctx0" brushRef="#br0" timeOffset="2428.82">22341 5473 57 0,'6'-10'70'0,"-3"1"0"0,0 1-17 16,2-3 17-16,0 3 1 0,-5-1-18 0,1 2-14 15,-1 3-3 1,0-3-4-16,0 1-16 0,0 1-4 0,5-2-1 0,-5-1 0 15,5-2-4-15,-4 1-4 0,4-1-1 0,0 1 0 16,-8 4-2-16,3-3 0 0,-2 4-2 0,-3 0-1 16,5 0 1-16,-1-3 1 0,-1 1 1 0,-7 1 0 15,7-6 0-15,-6 0 0 0,2-1 1 0,4-1 3 16,-4 4-2-16,-3-4 4 0,1 2 0 0,3-3 2 16,2 5 4-16,-3-4-3 0,-2 2 0 0,-6-2 1 0,1-2-2 0,2 2 2 15,-3-1-2-15,-3-2-3 0,-4 4 2 0,4-1-3 16,-4 2-3-16,4 2 3 0,-3-1-5 0,2 2-3 15,-2 2 0-15,-2 0-2 0,3 1-2 0,-3 0 2 16,3 2 2-16,-1 2 1 0,-1-1 1 0,-2 2 1 16,1-2-2-16,1 2 2 0,2 0-2 0,-4 2-1 15,-3 0-3-15,4 1 0 0,4 0-4 0,0 2 0 0,-2 2 0 0,3 0-2 16,-7 1-2-16,2 3 2 0,6-2 1 0,-7 4 3 16,10 2 0-16,-4 1 0 0,-2 3 2 0,3 0-1 15,3 0 0-15,-1 1 0 0,3 7 3 0,3-3-2 16,-7-2 2-16,8 6 1 0,-2-3-3 0,6 5 1 15,3-3-2-15,0 4 3 0,-3-4-3 0,3 4 3 16,4-1-2-16,0-5 6 16,0 4 2-16,3-6 2 0,-1 6 5 0,-1-6 0 15,2 2 2-15,1-3-1 0,-3 5 1 0,0-3-2 16,-2 1 1-16,2-2-4 0,1 4 0 0,-3-3-1 16,5 3-2-16,-5-5 4 0,2 1-2 0,4 4 6 0,4-7-2 15,-5 7 1-15,-5-5 5 0,9 0-3 0,-5-6 4 16,8 4 0-16,3 1-2 0,-7-7 7 0,1 6 1 15,2-10-3-15,1-2 7 0,-3 4-1 0,2 2 1 0,-1-4 4 0,1-4-4 16,5 4-7-16,-3-4 0 0,3 2 2 16,4 0-5-16,-1-4-2 0,2 3 2 0,-4-4-4 0,1 1 2 15,-1-2 7-15,-3 0-4 0,5-2 2 0,-4 0 4 0,-1-2 0 16,2-1-4-16,-2 0 4 0,-1-4-3 0,1 1-2 16,-3-2 1-16,1 2-4 0,-3-3-1 0,1-4-1 15,-1 5-2-15,-2-1 3 16,4-4-3-16,0 1 0 0,0-1 2 0,-4 0-2 15,4-2 1-15,-6 4 1 0,3-7 1 0,8-1 1 16,-16 2 2-16,5 0-5 0,-4 1 4 0,9-3-3 16,-8 0-1-16,4 4-3 0,2-1-1 0,-6-3-2 15,7 3 0-15,-5 2-1 0,-4-3-3 0,-5 0 2 16,2 1 0-16,3 0 2 0,-6-1 0 0,-3 1-3 16,3 2 4-16,3-3 1 0,-2 1 0 0,1-1-3 0,1-1 0 0,-8-2-3 15,0 4 0-15,2-4 3 0,-2-2-4 0,-5 0-3 16,5-2 1-16,-6 2 2 0,-5 0-1 0,10-5 1 15,-1-1-1-15,-5 4 0 0,-3-6 1 0,4 4-3 16,-3-3-1-16,3 3-3 0,0-4-2 0,-7 5-14 16,5-2-12-16,-2-2-4 0,-1 9-20 0,3-7-85 15,-4 4 118-15,1-4-51 0,-2 2 77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33:45.1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12999 6336 311 0,'-2'0'62'0,"2"0"-13"0,0 0 1 0,3-1-16 0,2 1-12 15,-2-2 0-15,-1 1-18 0,-2-1 8 0,1 0 4 16,2 1-4-16,1-1 10 0,-4 2 4 16,1-1 4-16,-1 1 3 0,0 0 3 0,-6-2-5 0,6 2-4 15,-3 0-1-15,3 0-6 0,-3 0-3 0,-5 2-6 0,8-1 3 16,-2 2-7-16,1-1-2 0,-3 1 4 0,1 0-3 16,2-1 0-16,-2 1 7 0,3-1 4 15,-2 1-4-15,-7-2 9 0,5 1 1 0,-2-2-3 0,3 0 4 0,-8 0-3 16,3 0-4-16,-3 0-2 0,3 0 2 0,3 0-6 0,-4-3-3 15,4 3-1-15,-4-3-1 0,1 1-4 0,5-1 2 16,0 1-3-16,-11-1 0 0,1 0 0 0,5 0 1 16,-6-2-1-16,1 2 3 0,2-2-2 0,-1 1 1 15,1-1 2-15,4-1-1 0,-2 1 1 0,-2-1 1 16,3-2 1-16,-1 1-1 16,-4-2 1-16,1 1-2 0,-1-1-2 0,0-1 4 15,1 1-4-15,-2-2-1 0,1 0 3 0,0 0-5 0,2 0 2 0,0-2-2 16,0 1 1-16,2-4 4 0,0 3-3 0,-1 1-2 15,4-1 0-15,-2 2 1 0,3-2-1 0,-3-2 1 16,4 1-1-16,-1 4-3 0,2-4 3 0,1 0 0 16,1 0-2-16,-1-4 0 0,2 1 0 0,2 3 1 15,-1-2 1-15,1-3-3 0,-1 4 3 0,6-1 0 16,-4-3 1-16,0 0-1 0,5 3 0 0,-5-1 0 16,6-2-2-16,-4 0 3 0,5-1-2 0,-1-1-1 15,-1 4 3-15,1 1-3 0,4 1 0 0,-2-3-1 16,1 4-2-16,3 0 3 0,-3 0-3 0,2-2 1 15,-1 2-4-15,3 0 4 0,-1-2-1 0,4 2 3 0,3-3 0 32,-1-4-1-32,-2 5 1 0,6-1 0 0,-3-2-2 15,-2-4 2-15,5 2-3 0,-1 1 1 0,4 3-1 0,-1 2-1 16,9-5 0-16,-7 3 2 0,5 2 1 0,6 6 0 0,-4-7 2 0,0 1-1 16,-5 2 0-16,7 0 1 0,-3 2-1 15,-4-4 1-15,5 2 0 0,-4-1-3 0,1 3 1 0,8 3-1 16,-7-3 0-16,6-2 0 0,-1 4-2 0,3 0 4 15,1-1 0-15,1 1-1 0,3-2 1 0,-9-2 2 0,8 2-3 0,-2 2 5 16,-5-2-2-16,0 0 0 0,4 1 0 0,-4-1-1 16,0 2 1-16,4 1-1 0,-5-2-1 15,1 1 1-15,3 1-2 0,6 2 3 0,-8-2-2 0,8 2 2 16,-6 1 0-16,8-1-2 0,-1 3 0 0,-5-1 3 16,0 3-2-16,3-2 0 0,-4 1 1 0,1 2-2 15,6 0 1-15,-6 2 1 16,0-1-2-16,-1 2 2 0,6 1 0 0,-7-1-1 15,5 1 1-15,-4 0 0 0,-4-1 0 0,4 0 0 16,1-2 3-16,0 3-3 0,-5-3 2 0,3 1 2 16,-1-1-2-16,-1-1 1 0,-1 2 0 0,0-2 2 15,-2 0-1-15,-3 0 1 0,4 1 0 0,-10 1-1 16,2-2 2-16,0 2-3 0,-3-1-1 0,-2 1 4 16,0-1-3-16,0 1 2 0,-1 1 0 0,-2-3-2 0,1 3 4 0,1 0-5 15,1 0 1-15,-4 2-2 0,1 0 1 0,0 1 0 16,1 0-2-16,1 1 1 0,-5 1-1 15,4-1 0-15,3 1 1 0,-1 0 1 0,-3 0-1 0,-2-2 0 16,5 1-1-16,-1 2 2 0,3-1-2 16,-2 0 1-16,2 0 0 0,-1-2 0 0,6 0 0 0,-4 1 1 15,-3-1 0-15,2 2 0 0,-2-2 2 0,0-1-1 0,-1 3 1 0,-4-4-4 16,2 3 2-16,0 2 3 0,-3-6-4 0,2 0 1 16,-2 2-1-16,-1 3 1 0,-2-6 1 0,0 5-1 0,1 1 1 15,-1-1-1-15,0 5 1 0,-1 2 1 0,3 0-4 16,-3-3 2-16,0 4-1 0,0-1 1 0,-2 1-2 0,-2-4 2 15,2 4 0-15,-2 0 0 0,-2-2-1 0,-6 4 0 16,10-3 0 0,-5 4-1-16,1-4 1 0,-1 2-2 0,4-2 1 0,1 0-1 15,-7 0 3-15,2-1-2 16,-8 2 1-16,3 0 2 0,-1-3-1 0,6 2 2 0,-8 0 0 16,3-3 2-16,-1 0 1 0,4 0-1 0,-5-1 2 0,-1-1-3 15,0 1 2-15,-1 1 1 0,-5-2-2 0,-2 1-2 16,-3-2-3-16,1 1 1 0,7 0-2 0,-3 1 3 15,-7-1-2-15,7 1 0 0,-2-2 2 0,-1-1 1 0,4 1 1 0,-9-1-2 16,3 0 2-16,3 1-2 0,-3-1-2 0,-3-3 4 16,4 6-4-16,-2-2-1 0,-1 1 2 0,5 1-2 15,-6-4 1-15,0 2-2 0,1 1 2 0,-1-3 0 16,0 4 0-16,1-4 3 0,-2-1-4 0,-3-2 2 16,3 3 2-16,-1-1-2 0,-1 0 0 15,-1 1-1-15,3-4-1 0,-3-2 0 16,-1 6 0-16,4 2-2 0,-11-4 0 0,9 3 1 15,-3 2-2-15,-1 1 3 0,2-1-3 0,-3 1 0 16,7 1 2-16,-6-2 1 0,5-3 0 0,-1 2-1 16,1-2-1-16,-2-1 2 0,2 0 0 0,0 1-1 15,-4-4-1-15,6 1-2 0,-7 2 0 0,4-5 4 16,-4 4 0-16,2 4-3 0,-6-3 3 0,3 0 0 16,-1 4 0-16,1-6 1 0,0 0-1 0,0 4 1 0,3-4 2 0,-3-3-6 15,1 4 3-15,2 0 1 0,-1-4 1 0,3 4-2 0,-5-1-1 16,4-1 0-16,3 3-2 0,-3 0 3 0,1-4-1 15,3 4-1-15,-2 0 1 0,-3-2-1 16,3 1 1-16,4 1-1 0,-5-2 0 0,-1-1 2 16,10 4 0-16,-9-4-4 0,11 4 2 0,-5-3-1 0,1 3 0 15,-4-1 2-15,3-2-2 0,5 0-1 0,-5 2 2 0,-2-2-1 0,1 0 1 16,2 2-2-16,-1 0-1 0,10-2 1 0,-7 3-1 16,-5-1 2-16,5-2-1 0,-4 2 2 0,4-5-1 0,-5 6 3 15,7-3-1-15,-10 0 1 0,4-3-1 0,2 5 0 16,-2-2-2-16,2 0-2 0,-1 1 1 0,2-1-2 15,-4 1-2-15,4 0 3 0,-4-1-3 0,2 2 5 16,0-1 0-16,-1 4-1 16,1-3 1-16,-2 1 1 0,0-1 0 0,1 1 1 15,2-1-1-15,-1 0-2 0,-1-2 2 0,1 0-1 16,-2 2-2-16,2-4 1 0,0 4-2 0,0-2 0 16,3 0-2-16,-3 2 1 0,-3-2-1 0,3 0 0 15,-3-1 1-15,3 1-3 0,-2 0 1 0,1 0 4 16,-2 0 0-16,-2 0 0 0,3 2 3 0,-7 0-2 15,3 0 4-15,2-1 0 0,-7 3-2 0,5-1 0 0,1 0-2 0,1 2 4 16,-7-3 0-16,4 6-4 0,4-5 0 16,-8 2 1-16,6 1-1 0,-6-1 2 0,2 0-1 0,-2 3-5 15,6-1 4-15,-3 2 0 0,2-1 0 0,-2-3 0 16,0 6-2-16,4 3 3 0,-4-4 0 0,3-2 0 16,-5 2 1-16,3-1-3 0,2 2 0 0,-6-4-2 15,5-1-4-15,-5-2 3 16,4 2-3-16,-4 0 2 0,0 1-1 0,3-2 0 15,-1 0 6-15,1 3-2 0,-1-4 1 0,2 4-10 16,-2 1-6-16,2-5 13 0,4 1-34 0,-9-3-61 16,1 3 87-16,9-3-34 0,2 2 50 0</inkml:trace>
  <inkml:trace contextRef="#ctx0" brushRef="#br0" timeOffset="8837.32">23220 13990 71 0,'-3'0'111'0,"3"0"-155"0,0 0 2 0,0-1 18 15,-2-1-12-15,2-1 24 0,0 3 3 0,2-6 1 16,-1-2 4-16,1 3 2 0,-2-1 2 0,0-1 0 16,5 1 4-16,-5 3-1 0,0-3 3 0,0-1 7 15,-3 9-4-15,-1-2 6 0,4 0 5 0,-3 0 4 16,-3-2 0-16,6-1-2 15,0 2 5-15,-3 1 1 0,3-3 4 0,-3-1-3 16,0 3 2-16,1-1-2 0,2-1-2 16,0 0 5-16,-3 0-6 0,3 1-7 0,0-1-1 0,-2 0-1 15,-1-2-7-15,0-1-1 0,0 4-5 0,-4-1-1 16,4-5-3-16,2 2 3 0,1 0-1 0,1-2-1 16,-5 6 1-16,2-1-1 0,0-2 0 15,2 1 4-15,-7 2-4 0,3-1 3 0,-2-2-1 0,3 4-1 0,0-4 2 0,0 0 0 16,-2 1-1-16,2-3 4 0,3 1-2 0,-2 1-3 15,1 2 1-15,-4-3 0 0,5 0-1 0,0-1-1 16,-2 3 0-16,1-3-4 0,-1 1 1 0,1 1 1 16,-7-1 0-16,5 1-4 0,0 2 0 0,-1-2 1 15,-5 2-1-15,1 2 4 0,2-2-2 0,0 1-2 16,7-1 2-16,-7 0 0 0,4 1-1 0,-7-1 1 0,9 0 1 0,-11 0-1 16,8-2 2-16,-8 2 1 0,1-2 0 0,2 0 0 15,-4 2 2-15,2-2 0 0,-2 1-2 0,9-1 0 16,-7 0 1-16,1-1-1 0,-5 0 0 0,4-2-2 15,1 0-1-15,-1 0 2 0,-4 0 2 0,0-1 0 0,3-1 1 16,-5 4-1-16,4-2-1 0,-1 2 3 0,0 1-3 0,1-1 2 16,1 1-2-1,-2-1-1-15,1 3 1 0,-1-2-3 0,2 2 4 16,0 0-1-16,-2-2-1 0,2 3-2 0,2-1 0 16,0 3 2-16,-4-3-1 0,0 3 2 0,2-1-8 0,0 1 3 15,0 0-2-15,-3 0-3 0,0 0-5 0,0 0 1 16,0 1-6-16,-2-1 2 0,-3 2 3 0,3-2-3 15,-1 1 3-15,-2-1 4 0,2 0 2 0,3 2 2 16,-5-2 3-16,3 0-1 0,2 0 5 0,-6-2-3 0,9 1 1 0,-5-2 0 16,5-2-1-16,-5 0 3 0,2 4-2 0,-2-7 0 15,2 5-3-15,1-4 2 0,-5 4-2 0,3 2 1 16,1-4 2-16,-1 2-3 0,2-4 3 0,-1 6 2 16,-2-1 0-16,0 1 0 0,2-2 2 0,0 3 1 15,0 0-3-15,0 0 5 0,0 0-5 0,-4 3 3 16,3-3-3-16,0 0 0 15,1-2 0-15,0 1-2 0,-5-1 0 0,2 0 1 16,3 2-3-16,-2-1 4 0,-3 1-1 0,2-2-1 16,4 2 2-16,-4 0 0 0,0-1 0 0,1-4 2 15,0 2-2-15,-1 0 0 0,0-4 2 0,1 1 0 16,-6 0 1-16,1 0 3 0,2 1-2 0,1 0 4 16,-4 2 1-16,-2-3-4 0,0 1 2 0,4 2-2 15,1-5-3-15,-5 5 0 0,6 0-2 0,-4-4-4 0,3-2 1 0,0 4-2 16,-3-3 0-16,1 2 0 0,-1 3-3 0,0-5 4 15,2 2-3-15,-4 3 2 0,-2-2 3 0,0-6-3 16,3 6 4-16,-2-3-5 0,-7 2 0 0,1-2-3 0,-2 5-2 16,7-8 4-16,0 8-6 0,-1-2 12 0,-1 5 0 15,-5-3 0-15,14 3 9 0,-6-3 4 0,3-2 2 16,-7 7 2-16,3-6 1 0,0 3-7 0,0-2-1 0,5 4 2 0,-6-4-8 16,4 3-2-16,1 0-2 0,-2 0-2 15,1 3-2-15,-1 2-4 0,-1-2-5 0,0-1-1 0,-4 4-7 0,6-6 7 16,-4 5 2-16,0 0 0 0,2-1 6 0,2-2 9 15,4-1 10-15,-7 3 5 0,3-1 11 0,1 5 5 16,-2-7-4-16,9-1 4 0,-11 3 2 0,4 0-9 16,2 4-3-16,-1-6 0 15,4-4-11-15,-6 2-4 0,5 4 3 0,-4-3-1 16,8 3-2-16,-8-3 0 0,6 0 0 0,-3 3-3 16,5-1 1-16,-1 2 0 0,-1-2-2 0,-3 3 2 0,2-4 0 0,-1 2 0 15,-2 0 1-15,-2-3 1 0,1 10 2 0,-1-4 0 16,-3-6-2-16,0 3 3 0,3 5 1 0,-3 0-5 15,3 0 0-15,-5-2-2 0,2-1-2 0,-5 3-3 16,5 1-2-16,4-1-2 0,-4-2-3 0,0 1-2 16,-2 1 3-16,2 4-2 0,0-2 0 0,0-3 3 15,-2 4-1-15,-3 0 3 0,4 0 2 0,-1 2 1 16,2-2 1-16,1 0-1 0,2-2 0 0,-3 4 0 16,1-3-1-16,1 2 3 0,1-1-3 0,1 0 0 15,-4 0-2-15,3 0 0 0,2 2-2 0,-1-1-4 16,1 2 1-16,2-1-1 15,-4 1-4-15,-1 4 3 0,5-1 2 0,-5-1-2 16,-2 1 6-16,6 2 1 0,-2 1 3 0,-2 2-1 16,5 0 1-16,-4-3 7 0,7 0-1 0,4 3-1 15,-4-3 5-15,4 1-5 0,-3-2-2 0,5-7 5 16,-2 1-8-16,6 7 2 0,-3-5-1 0,4-1-2 16,0 6-1-16,0-7 2 0,4 4 0 0,-2 1 0 15,2-3 0-15,2 2 2 0,4 0 1 0,-4-2 2 0,2 0 0 0,3 2 4 16,-3-2-3-16,7 0 5 0,-1 4 0 0,2-3 0 15,-4-1 3-15,8 2-4 0,1 0 2 0,1 1 1 16,4 1 2-16,-5-1 1 0,3 3 0 0,1-1 0 0,6 0-4 16,-9 3 2-16,4-2-3 0,0 3 0 0,-3-1-4 15,5-2 3-15,4 2-4 0,-1-2-3 0,-5 4 4 16,8-2-1-16,-3-3-2 16,2-5-1-16,0 3-1 0,-2 2 0 0,-2-6 0 0,0 4 2 15,0-4-3-15,3-4 1 0,1 5 1 0,-4 4-1 16,0-7 0-16,6 1 2 0,-2 4 0 0,-4-3-4 15,3-2 5-15,-3 4-4 0,4-2 0 0,4-2-1 16,3 1 2-16,-5 1-2 0,6 0 0 0,3 1 0 16,-2-2 0-16,2 1 0 0,-1 0-1 0,-3-1 2 15,-1-1-3-15,-2 0 3 0,0-1-1 0,4 1 1 0,-7-2-2 0,5 0 1 16,-5 2 0-16,1 0-1 0,1-1 2 0,4 1-1 16,0 0 1-16,-6 0-1 0,6-2 0 0,-1 1 1 15,-2-1-1-15,5-1 1 0,-4 2-3 0,-4-4 1 16,2 2 1-16,-3-4 1 0,-2 1 0 0,6 1-3 15,-6-2 2-15,0-1-1 0,-2-2 2 0,0 2 2 16,2-3-1-16,3 5-2 0,1-2 2 0,-4-1 2 0,3 1 0 0,1 0 5 16,1 0-1-16,4 0-1 0,-3 4 5 0,-3-6-3 15,4 4 1-15,-4-2 4 0,5 4-4 0,-5-3-2 16,0-2-1-16,3 1 1 0,-5-1 0 0,5 1-4 16,-5 0 2-16,2 2-1 0,0-5-1 0,0 4 2 15,-2-1-2-15,-1-3-2 0,0 2 2 0,0-2 3 16,4 0-1-16,-4 2-2 15,-1-2 2-15,4-2-2 0,2 2 1 0,-2 0 2 16,3 2-3-16,-2-2 1 0,-2 0-3 0,4-4 0 16,-7 4 1-16,-1 0 0 0,2 0-1 0,0-3-1 15,-2 0 0-15,-1-2 42 0,1 1-43 0,-3 1 0 16,-5-5 10-16,5 3-12 0,-4-3 8 0,0 2 10 0,0-1-35 16,-6 1-3-16,4 3 25 0,3-2 4 0,-5 4 1 0,-1-4-1 15,-1 0-3-15,1 2 3 0,-5 0-2 0,4 0 1 0,-2-2-1 16,-2-1-4-16,1 0 1 0,2 1 0 0,-3-1-2 15,3-1 1-15,0-1-2 0,1 2 1 0,-2 0 0 16,-1 0-1-16,1-2 1 0,-6 0 2 0,8 0 0 16,-3 0 1-16,-3 0 0 0,1 0 0 0,-1-1 0 0,-1 1 1 15,-1 0-2-15,6 0 0 0,-7 0 1 0,-2 1 0 16,7-1 0-16,-5 0-2 16,-1 0 2-16,4 0 0 0,-3-1 0 0,-1 1 0 15,1 0-3-15,2 0 4 0,-4 0-2 0,3 0 0 16,-4-1 0-16,1 1-2 0,4 0-1 0,-2-1-1 15,-1-1 1-15,1 1-3 0,-3-2-1 0,0 0 2 16,4 3-1-16,3 0 1 0,-7-3-2 0,1 3 1 16,2 2 0-16,-1-2 2 0,3 0-1 0,-2 5 1 15,-3-5-2-15,1 0 1 0,6 4 1 0,-4-1 1 0,-2 0-3 0,1-1 3 16,4 3-1-16,-4-7 1 0,1 9 1 0,-1-7-1 16,1 0 1-16,0 3-2 0,0-7 2 0,-1 7 0 15,1-4-3-15,3-1 0 0,-3-1-1 0,2 2-2 16,3-2 1-16,1-7 1 0,-2 7-4 0,4-1 2 15,-2-2-2-15,-1-1-2 0,3 0 2 0,1-1-2 16,-1 2-2-16,2-2 2 0,1-1 2 0,-1 0-2 0,-1-1 3 0,4 1-1 16,-3 1 1-16,-1-1 0 0,1 0-1 0,-2 2 7 15,0 0-2-15,0 1 0 0,1 1 3 0,-2-1 0 16,-2 1 0-16,1 2 2 0,1-1 0 0,-2 1 0 16,-1 0-2-16,0 1-2 0,-1 1 1 0,3-1-1 15,-5 2 2-15,-1-1-5 0,3 0 1 0,-3 1-1 0,2-2-2 16,4 1 3-1,1-1-2-15,-4 1-1 0,3-5 0 0,2-4-1 16,-3 9 0-16,2-5-1 0,-1 3 0 0,1 0-1 0,-6-2-1 16,0 1 4-16,5 1-2 0,-6 3 1 0,-1-5 2 0,2 1 2 15,-2-3 1-15,-5 6 2 0,3 0 0 0,1-2 1 16,1 0 0-16,3 0 0 0,-1 1-1 0,-4 1-1 16,2-1-4-16,3 2 1 0,-5-1-3 0,-2 3-9 15,2 1-4-15,-5 2-3 0,9-2-10 0,-3 2-25 0,-1 3-17 0,-1 0-2 16,-7 0-35-16,14-2 1 0,-4 4-24 0</inkml:trace>
  <inkml:trace contextRef="#ctx0" brushRef="#br0" timeOffset="70559.87">1300 8356 332 0,'-1'0'39'15,"-2"0"-37"-15,1 0-8 0,2 0 37 0,0 0-56 16,-1 0-2-16,2 0-8 16,4 0 8-16,-5 0-5 0,3 0-5 0,-3 0 23 15,2 0 9-15,-2-2 2 0,1 2 26 0,1 0 12 16,2-3 0-16,-4 2 0 0,0-1 10 0,0 1-12 0,-3-3 0 0,2 4 1 15,-1-3-15-15,-1 3-5 0,3 0-2 0,-2 0 0 16,2 0-6-16,0 0-1 0,0 0-2 0,-1 0 1 16,-2 0-2-16,-4 3 1 0,7 2-2 0,-3 0 1 15,-5 0-1-15,5 1 2 0,-3 2 1 0,1 0-2 16,1-1 3-16,-4 1-3 0,0 0-1 0,3 5 5 16,-3-2-3-16,2 1-3 0,-4-2-1 0,4 7-1 15,-2-4-2-15,2 4 1 0,-2 2 1 0,0-2-3 16,4-3 3-16,-4 7-1 0,3-1 1 0,-3-1 2 15,3 3-2-15,1 0 2 0,-4-3 0 0,3 0 0 16,-3 6 1-16,4-5-1 16,-3 2 1-16,2-3 1 0,-1 0-2 0,1-3-3 15,1 1-3-15,-3-1 1 0,3-2-5 0,-3 0-5 16,3-1-3-16,-3-1-5 0,3-1-7 0,-1 0 0 16,-1 0-8-16,4-1 4 0,-3-2-7 0,1-2-30 15,-3-1 68-15,3-2-43 0,1 0 46 0</inkml:trace>
  <inkml:trace contextRef="#ctx0" brushRef="#br0" timeOffset="71130.25">1445 7876 346 0,'2'2'15'0,"2"1"-6"0,1 2 1 0,3-1-8 15,-3 3-1-15,4-3-1 0,-6 6-5 0,11 2-2 0,-4-4-1 0,6 2 1 16,-9 7 1-16,3 0 1 0,1-1 3 16,0 6-2-16,-3-5 4 0,-3 4 9 0,2 2-1 0,-3 3-2 15,2-6 10-15,-3 2-6 0,0 0-1 0,-1 2 4 16,6-1-8-16,-5 1-1 0,-2-1 1 0,-4 1-1 15,3 1 1-15,-5 0 1 0,5 2 5 0,0 0-5 16,-1 1 6-16,-2 0 4 16,3-1-2-16,3-2 2 0,-2 2 3 0,7 1-2 15,-8-2-2-15,0 0 1 0,2-1-4 0,-1 1-2 16,-1 0-3-16,2 1 0 0,1-2-4 0,-1 5 2 16,-2-5 0-16,1 1-2 0,1-1 1 0,-2 1 3 15,-2-4 3-15,2-1 2 0,-6-1 2 0,0-2 1 16,-2-1 1-16,3 0 1 0,-3-1 0 0,2 1-4 0,-5-3-2 15,-3 1 1-15,3-1-5 0,0-2-17 0,-2 1-13 0,-3 1-4 16,-2-1-22-16,-1-1-44 0,3 1 71 0,-8-2-37 0,-7 1 59 16</inkml:trace>
  <inkml:trace contextRef="#ctx0" brushRef="#br0" timeOffset="72280.45">14556 3640 545 0,'-2'2'-37'0,"2"-1"-3"0,0 3 1 0,0 0 19 16,0 3-30-16,0 0 43 0,0 1 2 0,-3 0 15 15,2 2 45-15,-1-4-19 0,-1 0 39 0,0-1-13 16,-2 0 4-16,4-1-1 0,-3 1-14 0,4 1-12 15,-3-1-4-15,-2 3-3 0,5 0-14 0,-1 0-4 0,-1 0-5 0,1 1 3 16,-1 2-7-16,1 0 3 0,-1 3 1 0,-3-1-2 16,2 2 4-16,0 1 0 0,1-3 2 0,-4 9-1 15,6-3 0-15,0 1-5 0,-1-1 0 0,1 3-2 16,0 3-4-16,-2 0-1 0,0 5 2 16,2-1-2-16,-4-3 0 0,2 3 0 0,2 2 2 15,-1-3-1-15,-1-1 0 0,-3 0 0 16,1 0-2-16,-1-2 3 0,5-2-2 0,-10 1-1 15,7-2 1-15,-5 0-2 0,4-2 1 0,2 1-2 16,-1-5 1-16,-5-2 0 0,-4 0 0 0,12-5-8 16,-8 1-9-16,0-5-4 0,2-2-12 0,-2 0-22 15,0-3-3-15,6 0-8 0,-4-6-25 0,-4-2-23 0,3-6 75 16,2-7-39-16,5-4 80 0</inkml:trace>
  <inkml:trace contextRef="#ctx0" brushRef="#br0" timeOffset="72988.38">14397 2800 958 0,'-8'-1'17'0,"2"1"-163"0,4 3 73 0,-1 3 67 0,3 4-176 0,-1-2 52 15,-1 3 63-15,2 1-29 0,-3 1 89 0,-2-4 36 16,4 1 20-16,-6-4 9 0,7 0 38 0,-3-3-15 16,5 2-2-16,6 0-2 0,-7-2-18 0,10 2-16 15,-1-1-3-15,-2 3-2 0,1-3-16 0,4 3-1 16,-1-3 1-16,1 1-2 0,2-2 0 0,0 0 3 15,-1 0 0-15,5-1-2 0,-4 0 1 0,7-1-3 0,-6-1-3 0,1 2 4 16,4-1-7-16,-4-1-2 0,4 0-3 0,-4 0 4 16,2 2-4-16,0-2-2 0,0 2 1 0,-4-2-4 15,7 1 0-15,-4 2-1 0,7 2 1 0,-5 0-2 16,-2 1 0-16,4 0-1 0,-4 1 3 0,14 2-3 16,-7-3 1-16,-3 2-1 0,0 2-1 15,0-1 1-15,2 4-1 0,4-2 2 16,-1 0-5-16,-8 0 3 0,4 3 0 0,4-3 1 15,-2 1-1-15,5 1 1 0,-2-2 1 0,-7 3-1 16,2 0 3-16,1 0-3 0,0-1 0 0,-1 3 1 16,-4-2 1-16,3 2 1 0,2-1 0 0,-5 1-3 15,-1-2 0-15,1 4 3 0,2 0-3 0,-2-2 0 16,-7 3-1-16,2 0-1 0,2 3 2 0,-6 0 1 0,10 0 2 16,-12 0-3-16,-2 0 1 0,-4 3 1 0,4-1 0 0,0 1 1 15,-6 0-1-15,8-1 1 0,-13 4-1 0,5-1 1 16,0-1-1-16,-4 1-2 0,4 3 4 0,-2 2-5 15,-3-4-1-15,-2 0 2 16,-3 4 0-16,5-4 0 0,-6 3 1 0,4 4 1 0,-3-5-2 0,-6 0 4 16,8 4-2-16,-1-2-1 0,-2-1 4 0,-3 2-3 15,3-4 1-15,0 1 0 0,-2-2 1 16,4-1 0-16,-2-4 0 0,-2 2 4 0,-1-1-4 16,1-2 1-16,1 0 1 0,-2 0-3 0,-4-3 0 15,3-2 3-15,1-1-5 0,-2 1 0 0,2-1 0 0,-4-5-1 16,4-2 0-16,0 2-9 0,0-1-8 0,1-1 0 15,1-4-12-15,-2 3-15 0,3-7-20 0,0 3-5 16,1-4-25-16,2 0-71 0,-1-4 122 0,6-2-52 16,3-5 95-16</inkml:trace>
  <inkml:trace contextRef="#ctx0" brushRef="#br0" timeOffset="83222.38">23251 14302 229 0,'-3'-2'-35'0,"3"-3"7"0,-1 2 7 0,1 2-2 0,-2-4 15 0,2 2 4 15,0 0 4-15,-3-1 0 0,3 0 7 0,-3 2 6 16,1-1 4-16,2 3-4 0,0 0 9 0,-1-5 5 16,1 5 3-16,1-3 1 0,-1 3 6 0,2 0 3 15,-2 0 3-15,0 0-1 0,0 0 6 0,0 0-8 16,0 0 0-16,0 0-1 0,0 0-6 0,0 0-5 16,0 0 0-16,0 0-4 0,0 0-4 0,0 0-5 0,0 0 1 0,0 0 0 15,3-1-5-15,0 1 4 0,-3-2-5 0,0 2 2 16,0 0 1-16,2 0 8 0,-2 0-4 0,1 0 5 15,-1 0 1-15,0 0 0 0,2 0 1 0,-1 0 3 16,3 0-4-16,-1 0 0 0,-3 0-3 0,0 0 3 16,1 0-3-16,-1 0-2 0,0 0 1 0,0 0-2 15,0 0-2-15,0-2-1 16,0 2 0-16,5-4 0 0,-2 4-2 0,2 0 0 16,-4 0 2-16,3-2-5 0,2 2 1 0,-5-3-1 15,4 1 2-15,1-1 1 0,-4 2-2 0,3-2-2 16,1 1 3-16,-3-1 0 0,2 0 0 0,1 1 0 15,-4 1-6-15,6 1 0 0,-5-2 1 0,3-1 2 16,2 3-4-16,-3 0-2 0,3 0 6 0,-1 0 0 0,0 3-2 16,2-3 0-16,-3 0-1 0,2 0 2 0,0 2-2 0,-2 1-2 15,2-3 0-15,-3 3-2 0,3-2 0 0,-2 4 3 16,4-2-5-16,-1-1 0 0,-1 1 0 0,1 2 0 16,2-2-1-16,0 0 2 0,-1 0-3 0,2 0 3 0,-4 2 0 15,0 0 1-15,-2-2 1 0,5 2-2 0,-6-1 0 0,3 3 1 16,-5-1-1-16,3 0 0 0,-2 0-1 0,0 2-1 15,3 0 0 1,-7 2 0-16,1-1-3 0,1 2-1 0,1 0 2 16,2 0 0-16,-2 2-1 0,1-1-2 0,-2 1 0 0,3-2-2 15,-4 3-1-15,-1-3 5 0,0 2-1 0,0 1-2 0,-6-2 4 0,1 4 0 16,5 1 0-16,-1-2 2 0,-4-3-3 0,0 4 0 16,2-4-1-16,-5 3 0 0,4-1-1 0,2 2-3 15,-9-5 2-15,3 6-3 0,2-1-1 0,-5-1-5 16,3 3 2-16,-5-4 3 0,1 5-5 0,-4-4 9 15,0 3-3-15,1 1-2 0,-3-4 8 0,-1 3-3 16,2-3 0-16,-2 4-2 0,4-3-4 0,-6-4-3 16,2 3 3-16,-1-3-2 0,1 1-3 0,-2-1 10 15,3 1 0-15,-4-4 3 0,6 1 6 0,-3-1 4 16,3-1 3-16,-6 0 0 0,5 0 2 0,3-3-2 16,3 2 0-16,-2-2 1 15,2 3-4-15,5-3 2 0,1-2-2 0,7 2 1 16,1-1 0-16,-2-1-1 0,-2 2 0 0,2-2 2 15,3 0-3-15,-3 2 2 0,5-2-2 0,-1 2 0 16,3 0 1-16,-2 0-1 0,8-1-1 0,2 1 3 16,1 0-2-16,1 1 1 0,-2-1 1 0,4-2-1 15,-1 3 3-15,6-4-1 0,-1 2 2 0,-1 0 0 16,1-1 0-16,1 0-4 0,0 0 2 0,2 0-2 0,-5-1-3 0,0 1-1 16,0-2-4-16,2 1-1 0,-2 0-3 0,-4-1-9 15,1 1-4-15,-1-1 1 0,7 4-13 0,-13-5 0 16,7 3-6-16,2-1-3 0,-7-2-4 0,0 0-35 0,0-2-23 15,-6 1-2-15,3-7-48 0,6 3 2 0,-7-4-35 16</inkml:trace>
  <inkml:trace contextRef="#ctx0" brushRef="#br0" timeOffset="84124.68">23588 13658 280 0,'-2'0'64'0,"4"0"-20"16,0 0 4-16,-2 0-10 0,6 0-5 0,-3 0-2 0,2 0-3 0,-1-3 4 16,6 2 20-16,-8-1-8 0,5 0 17 0,1 1 0 15,-3-1 2-15,11 1 0 0,-5-2 2 0,0 3-5 16,-5-2-2-16,3 0-3 0,-2 1-5 0,2-1-12 15,-6 2 0-15,7-3-3 0,-4 3-11 0,0-3-2 16,5 3-4-16,7 0 0 0,2 0-2 0,-7 2-4 16,-1-1-2-16,1 2 2 0,-1 0-4 0,3 2 2 0,-6-2 3 0,2 2-6 15,-5 0 5-15,5 1-3 0,3 0 2 0,1 2 0 16,-1 0-2-16,0-2-1 0,2 2-2 0,-2 0-2 16,0 2 0-16,0-1-2 0,-1 0 1 0,1 1 1 15,-2-1-4-15,1-1 2 0,0 3-2 0,-1 0 3 16,1-1-1-16,-1 2-2 0,1 1 2 0,-2-1 0 0,0 1-1 15,-3-1 0 1,3 3 2-16,1 0-1 0,1 3 2 0,-2-3-3 0,-1 1-1 16,-3-3 2-16,4 6-2 0,2-1 1 0,0-2 1 15,-4 2-3-15,5-3 1 0,-3 6 4 0,2-2-2 16,2 3 2-16,-2-2 0 0,-8-1-1 0,4 4-1 0,2-2-2 16,-6 3 0-16,6-2 0 0,-2 1 0 15,4 1 0-15,-2 2 1 0,6 1-1 0,-6 0 2 0,2 0-2 16,-8 1 0-16,7 0-1 0,-2 1 1 0,-7-3 0 0,1 1 2 0,-2 5-2 15,6-3 0-15,-2 0 1 0,1-2 1 0,-3 1 0 16,-4-1 0-16,-4 1-4 0,7 2 3 0,-2-5-2 31,1 2 0-31,-2 3 0 0,0-2-1 0,-6 0 1 0,6 2 0 0,7 0-3 16,-11-2 3-16,-1 1-2 0,-9-1 3 0,9-1-1 16,0-2-1-16,1 2 0 0,-1-4-1 0,-9 2 2 15,6-4-1-15,0-1 1 0,5 1-2 0,-10 1 1 16,1 1 1-16,1-4-6 0,4 0-2 0,6-5 3 15,-7-1-6-15,0 4-20 0,5-4-2 16,1-9-2-16,4 1-11 0,1 1-33 0,-3 2 20 0,0-5-111 16,0-3 0-16,-1 0 2 0,-3-7-39 0</inkml:trace>
  <inkml:trace contextRef="#ctx0" brushRef="#br0" timeOffset="86514.65">1149 9514 123 0,'0'0'18'0,"0"-2"-41"0,0 0-21 0,0 2 37 16,0-3 17-16,2 2-18 0,0-1-2 0,-1 2 3 15,4 0-2-15,-5 2 1 0,1-2 8 0,1-2 9 16,-2 2-3-16,0 0 13 0,0 0 12 0,0-1-1 0,-2 1 7 16,1-2 9-16,-1-1-3 0,-2 3-3 0,2 0-1 0,0 0-6 15,2 0-7-15,-3 0 0 0,3 0-5 0,0-2-7 16,0 2-2-16,0 0 2 0,0 0 0 0,-1 0-1 0,1-1 5 16,0 1 2-16,0 0-1 0,0 0 5 0,0 0-2 15,0-2-2-15,0 1 2 0,0 1-5 0,0 0-1 16,0-2-6-16,0 0 2 15,-3-1-4-15,6 3 1 0,0 0-2 0,-2 0 1 16,3 0-1-16,0-1 5 0,1 1 1 0,-2-2-1 16,2-1 4-16,0 1-2 0,-1 2 7 0,3-3-4 15,-3-1 0-15,3 4 0 0,-4-2-4 0,1 2 5 16,4 0-4-16,-5 0 1 0,5 0-4 0,-3 2 2 16,3-1-2-16,-3-1 0 0,1 2-1 15,-1 2 4-15,-1-4-2 0,4 4-2 0,-5-3 2 0,2 2-3 0,0 0 0 0,-2 1 2 16,3-1-3-16,-3-2-2 0,-1 4 0 0,1-2 0 15,-1 0 0-15,1 2 0 0,0-2-2 0,-1 0-2 16,1 2-2-16,-2 1 4 0,4-1-4 0,-3 0 0 16,2 1-1-16,1 0-1 0,-5 1 0 0,3 1 1 15,-3-2 1-15,2 0 0 0,-1 0 1 0,-1 4-1 16,2-4 0-16,-2 2 1 0,0 0 0 0,0 1 1 0,5-1 0 0,-9 2-2 16,3-3 2-16,-2 3-2 0,0 1 0 15,1 0 0-15,-6-2-1 0,3 2-5 0,-2 0-2 0,-1 2 3 16,1 0-4-16,-2-1-1 0,-2-1 0 0,-2 0-4 15,4 0 1-15,-7 0 1 0,4 0-2 0,-4 2 1 16,0 3 0-16,0-4 6 0,-2 2 0 0,2-3-2 16,-1 5 5-16,-2 0 4 15,1-2 0-15,3-3 1 0,-1-3 1 0,0-2 1 16,2 3-1-16,0 1 2 0,1-7-3 0,1 2-1 0,1-2-2 16,-4 5 3-16,6-2-3 0,1-1 1 0,-3-4 0 15,6 7-2-15,-1-5 2 0,3 2 1 0,3 1 1 16,-5-7 0-16,2 1-1 0,2 0 1 0,2 3-1 15,1 0 2-15,4-1-2 0,-4-2 0 0,-2 0 3 16,14 4 0-16,-10-2 2 0,6-2-3 0,1 2 5 0,-5-6-3 0,5 1 2 0,3 3 2 16,2 0-2-16,-6-8-1 0,7 8 2 0,0-4-1 15,-1 1 0-15,4 3 1 0,-1 0-2 0,2-5-2 16,1 2-1-16,-3 3 1 0,4-3-3 0,-1 4 2 16,-3 2 1-16,3-1-4 0,-5-2 2 0,5 1-1 15,-7 3 0-15,7-4 3 0,-7 0-4 0,1 1-1 16,-3-1-7-16,7-3 5 15,-6 3-6-15,-1 0-11 0,3 0-9 0,-9 5-1 16,6-5-16-16,0 0-32 0,-1 0-11 0,-9 3-7 16,7-3-35-16,-6-5 1 0,0 4-19 0</inkml:trace>
  <inkml:trace contextRef="#ctx0" brushRef="#br0" timeOffset="87300.55">1415 8988 425 0,'-11'5'9'0,"5"0"-13"16,3-1 2-16,-2 1-35 0,-3 0-4 0,8 4 12 15,0-1-36-15,-3 0 23 0,3 1 3 0,0 1-13 16,-3-2 31-16,3 1 21 0,0-1 16 16,-5 0 4-16,5-2 23 0,6 2 10 0,-6-2 3 0,2-1 5 0,1 1 8 15,3 1-8-15,-4-4-3 0,1 2 0 0,2-1-10 16,-2-1-9-16,0-1-4 15,-3 1 0-15,5-1-11 0,1 1-7 0,-3 0 0 16,7-1-2-16,-7 1-6 0,5-2-3 0,0 2-1 16,4 4 1-16,-2-4-2 0,1 0-1 0,-8 2 0 0,0-4-2 15,5 4 1-15,-5 1-2 0,0 2 3 0,2-3-1 16,-2 0 0-16,-1-1-2 0,4 3 2 0,2 0-1 16,-4 0 0-16,1 2 2 0,5-4-2 0,-7 8 0 15,-3-6 2-15,3 6-1 0,6-4-1 0,-1 9 2 0,-1-1-2 0,-4-9-1 16,0 8 0-16,-2-5 0 0,3 4-1 0,-4 0 1 15,0 2 1-15,0-3-2 0,-2 0 1 0,2 5 1 16,0-2 1-16,0 2 0 0,2-2 0 0,4 2 1 16,-1-3-2-16,-5-2 3 0,0 0-1 0,0 1 1 15,-7-3-1-15,6 1-1 0,-2-1 0 0,-5-1-1 16,5 0 1-16,3 0-1 16,0 0-1-16,-2 0 2 0,2 2-2 0,-2-2 3 15,2-2 1-15,0 2-2 0,-1 0 3 0,-7 0-2 16,8 0 0-16,-5 2 0 0,-4-4 1 0,4 1-1 15,-4 1 1-15,-2 0-3 0,-2-2 1 0,11 2 0 16,-10-3-2-16,4-3 0 0,6 4-1 16,2-1 1-16,0-3 0 0,-3 3 1 0,-1-2-1 0,-4 0 0 15,8 1 2-15,-3 2-1 0,-7-3-1 0,-2 1 0 0,2 4-1 0,5-8-6 16,4 3-8-16,-7-3-5 0,2 0-10 0,-1-3-95 16,9 5 108-16,4-5-34 0,-4-9 51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42:57.4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5167 11201 354 0,'1'2'80'0,"7"-4"-37"0,-5 2 4 0,5-1-5 0,-3 1-90 15,0 0 24-15,1 3-30 0,-4-1 26 0,1 2 5 0,-3 1-10 16,1-2 34-16,-1 5 35 0,-3-5 15 0,2 3-1 16,-3-6 39-16,0 7-11 0,1-6-2 0,1 2 2 15,0-3-16-15,-1-1-17 16,0 1-8-16,3 0 1 0,0 1-22 0,-5 4-5 15,5 0-1-15,-1 0-2 0,-1-1-4 0,2-4 1 16,0 0 2-16,0 3-3 0,-6 2 3 0,4-5-2 16,1 0-5-16,1-5 4 0,-2 5-5 0,1 0-9 15,1 2-4-15,0-2-1 0,-5-5-11 0,5 5 0 16,0 0 2-16,-3-3-2 0,3-3 0 0,0 1 12 16,0-6 1-16,0 10 0 0,0-6 11 0,0-2 2 0,0 1-1 0,0-1 2 15,0-1-1-15,1-1-4 0,1 2-2 0,1-4-2 16,-1 2-8-16,1-2-9 0,-2 1 0 0,3-2 3 15,0 3-11-15,-1 0 8 0,2 0-4 0,1 0 12 16,-1 0 4-16,3 0 9 0,-6 1 0 0,4 4-3 16,0-2 9-16,-1 0 4 0,1 0-1 0,-3 2 3 15,2-2 1-15,0 2 1 0,-2-2 0 0,0 0 1 0,2-1 0 0,-4 1 2 16,1 0 3-16,-2 0-3 0,0 0 3 0,0 2 2 16,-2-2 1-16,1 0 3 0,-4 0 0 0,2-1 0 15,0 1-4-15,-4-1 3 0,3-1-3 0,-3 1 0 16,1-1-6-16,-2 2 5 0,2-1-5 0,-5 0 4 15,2-1 2-15,-4 1-6 0,2 1 10 0,-3-3 1 0,1 5-1 16,-3-4 1 0,1 5 1-16,-4 1-7 0,2-1 1 0,-7 0-2 15,5 1-6-15,-1 2-3 0,-9-6-1 0,7 5-1 16,-3 0-2-16,5-5 2 0,-5 3-5 0,2 0 0 0,0 2 0 16,-2-3 0-16,11 6 0 0,-12 0 2 0,1 0-2 0,0 0-1 15,3 0 2-15,3 3-2 0,-6-3 0 0,1 5-2 16,1-4 1-16,2 3-1 0,-2-1 0 0,-1 1-2 15,1 4 3-15,-3-6-2 0,3 6 1 0,-1 0 2 0,4 0-1 16,-7-1 1-16,3 3 1 0,-1 1 0 0,2 0 0 0,4 6 0 16,-3-3-2-16,6 0 1 0,-1 2 1 0,1 0-3 15,2 1 1-15,6 1-2 0,-8-1 1 0,4 2-2 16,1 1-2-16,-5-1 3 0,2 1-3 0,6 2 2 16,0 1 0-16,-5 0 0 0,7 1 5 0,1-1 0 15,-1 1 1-15,3 1 0 16,-2 2 0-16,4 1 1 0,-6-1 0 0,4 3 3 15,-3-2-4-15,6-1 3 0,-6 4 0 0,-1-4 0 16,7 4-1-16,-4-5 3 0,2 0-1 0,1 0 2 16,-3-1-3-16,-3 0 2 0,7-3 1 0,0 1 4 15,-2-2 1-15,-1-1-4 0,-2-1 5 0,10 0-4 16,-2-2 1-16,2 1-1 0,-1-3-6 0,1 3 0 16,5-3-2-16,2 3 3 0,-2-2-3 0,-6-4-1 0,-1 1 0 0,10 2 1 15,0-2-1-15,2 0 3 0,-4-2-1 0,0-2-2 16,2 4 4-16,1-1-1 0,-1 2 2 0,-1-4-2 15,-1-2 0-15,0 6 1 0,2-6-3 0,1 3 4 16,3-3-3-16,4-1-1 0,4 1-2 0,-8 2 2 16,5-6-2-16,-4 3 0 0,4 1 1 0,-5-4-1 15,2 1 1-15,-3 0 1 16,-2-5 5-16,-2 0-5 0,2 3 3 0,-1-2 2 16,1 4-2-16,0-3 3 0,0-2-2 0,2 0 3 15,0-2-4-15,-2 2 1 0,0 0-1 0,5-5-1 16,-3-1-1-16,-2-2 2 0,0 7-3 0,-1 1 2 15,2-3 1-15,3-5-1 0,-4 1 3 0,-6 1 0 0,9 1-1 16,-3-2 4-16,0-1-3 0,1-3 1 0,-3 4 2 16,-1-2-4-16,2 1 2 0,1-1 1 0,-9-1-4 0,6 1 6 15,0-2-2-15,-8 0-4 0,5-2-2 0,6-1 5 16,-5 0-3-16,-1 0-2 0,11-2 2 0,-14 2-5 0,6 0 1 0,6 0 2 16,0-2 2-16,-6 3-4 0,5-1 1 0,-3 0 2 15,-7 1 1-15,8-1 0 0,2 2 0 0,-8-3 2 16,3 3 0-16,-2-1 1 0,-3-1 0 0,2 1 1 15,-1 1-2-15,-1-2 6 0,0 1-3 0,0 2-4 0,-1-1 4 0,1-1-2 16,-2 2-1-16,0-2-1 0,3-1 1 16,-4 2-1-16,0 1 2 0,2-7-1 0,-2 3-1 0,-3 0 0 15,1 0 0-15,1-4-1 0,-2 6 0 0,0-2 0 16,-2-6 1-16,1 7-5 0,-1-7 5 0,-1-1-4 16,-3 2 2-16,4 0-1 0,-1-7 0 0,-2 0-2 15,1 3 1-15,-1-2-1 16,-1 2-2-16,2 1 0 0,-2-3-2 0,-2 4 1 15,-1-1-2-15,4 2-3 0,-4-2 0 0,1 2-3 16,0 1 1-16,-1-1 1 0,-2 4-5 0,0 0-3 16,0 1-2-16,-4-1 1 0,0 1-5 0,0 0-7 15,-5-3-9-15,3 5-2 0,1-1-11 0,-3-3-20 16,5 3-9-16,-2-3-5 0,12 7-26 0,-12-8-78 16,11 2 139-16,-6-3-61 0,5-6 112 0</inkml:trace>
  <inkml:trace contextRef="#ctx0" brushRef="#br0" timeOffset="2451.73">5382 12364 534 0,'-1'3'9'0,"-1"0"-8"0,2-1 1 0,0 1 0 16,0-2 0-16,3 1-3 0,2 1 1 0,-3-3 18 0,1 0 2 0,-3 0 5 15,0 0 17-15,1 0-6 0,1 0 2 0,1-3 2 16,-5-2-6-16,4 0-11 0,3 1-6 0,3-3-2 16,-1 0-13-16,-2-1-1 0,3-3-2 15,-2 0-2-15,5 1-3 0,-6-2 2 0,3 1-1 0,-6-2 2 16,5 2 0-16,-3 0 2 0,3-3 2 0,-3 5-1 16,-3-1 3-16,2 1-1 0,4-2 1 0,-4 3-5 0,-2 1 1 0,-1 0-6 15,-1 2-3-15,1-5 3 0,0 4-8 0,-2-3-2 16,-3 4 2-16,9-3-1 0,-11 0 0 0,4 0 6 15,2-1 4-15,-6 6-3 0,3 0 9 0,-1 0 2 16,-3-1 2-16,-5 1 2 0,10 0 2 0,-5 2 1 16,5-3 1-16,-8 3 1 0,3-2 1 0,0 0 0 15,-1 1 1-15,4 0 0 16,-6-1 1-16,0-2 1 0,0 4 1 0,0-4-3 16,7-1 3-16,-6 3 3 0,1-4-1 0,-1 3 0 15,-1-3 3-15,0 7-5 0,0-6 1 0,-1 6-1 16,-1-3-5-16,2-2-2 0,-2 2-5 0,-1-3 3 15,2 3-6-15,-4-5 0 0,3 5-2 0,-2-4 1 16,-4 1-3-16,1 5 5 0,-4-4 2 0,5 3-3 16,-6-1 6-16,-1 2-5 0,2-6 1 0,0 6 2 0,-2-1-5 0,-4-1-1 0,4 1-2 15,-4-2 1-15,0-1-2 0,6 2-1 0,-5 3 1 16,3 0-1-16,1 0 0 0,1-3 2 0,-2 1 0 16,4 2 0-16,-2 3 1 0,-3-1 2 0,-1 3 2 0,0-4 0 15,1 2 2-15,-2 0-1 0,0 2 1 0,2 0-1 16,-3-4 0-16,-1 3-3 0,2-1 1 15,1 0-1 1,-1 0-2-16,-1 2 0 0,1 3-4 0,-1-1 3 0,-4 6-2 0,4 0-1 16,-2 1-3-16,2-3 0 0,-1 1-3 15,1 6 2-15,3-6-3 0,1 2 4 0,1-1 0 0,5 1 0 0,-4 0 2 0,3 2-1 16,-3 1 3-16,8-4 2 0,0 4 1 0,-2 1-1 16,1-1 3-16,5-1-1 0,-2-2-3 0,2 3 2 15,-1-1-5-15,5 1 8 0,-2 0-2 0,5 1-2 16,-5-1 3-16,6 2 0 0,-1 0 5 0,-1 0 3 15,2 1 1-15,0 0-2 0,2-2 1 0,0 4 2 16,2-2-2-16,0-1-1 0,2 0-2 0,1 1 0 16,1-1-2-16,-1-1-1 0,6-1 1 0,-1 0 0 15,-1 1-1-15,2 0 1 0,2 0 3 0,-2-1-2 16,1 2 2-16,1-2-1 0,-1 2 0 0,-1-2 0 16,3-1 0-16,-1-5 0 0,-2 5 0 0,0-7-2 0,2 1 0 0,2-1-3 15,-4-1 3-15,5-2-1 0,-3-1-2 0,1 3 0 16,9-5 0-16,-8 0 0 0,0 2 0 0,7-2 1 15,0-1-1-15,-3 1 1 0,5-2-1 0,1 2-1 16,-8-1 1-16,13 1-1 0,-1 0-1 0,-4-1 2 16,3 1-3-16,2 0 3 0,1 2 0 0,-2-2-1 15,5-1 1-15,-2 2 0 16,-4-2-1-16,5 1-1 0,-3-1 2 0,3-2 0 16,-3 0 0-16,0 0 2 0,-2-2 1 0,0-1-1 15,-2 0 3-15,-3 0 4 0,2-1-2 0,2 0 1 16,-2-1 3-16,2 0-1 0,-2 1 0 15,0-3 2-15,2 3-1 0,0-3 0 0,-2 1-1 0,-1 0 1 0,-2-2 0 16,-5 2-1-16,6-1 3 0,-5 1-4 0,1-2 1 0,-2-1-2 16,-1 2-2-16,-2 1 4 0,0 0-5 0,2 0 0 0,-4 1 2 15,1 0-4-15,-4 0 1 0,4 1 1 0,-5-3 1 0,3 3 2 16,-5-1 0-16,0 2-1 0,2-5-1 0,0 2 3 16,-5-1-2-16,4 4 0 0,-3 2-1 0,-1-7 0 15,5 1 0-15,-5-4-1 0,4 4-1 0,-4-3 0 16,5-4 0-16,-5 1 1 0,-2-1 0 0,1-1-4 15,6 3 2-15,-7-3 0 16,-1-3 0-16,0 3 0 0,0-3-2 0,2 1-1 16,0-3 1-16,5 1 2 0,-3-5-2 0,-1 4 0 15,5-1-1-15,-5-1 0 0,2 0-1 0,1 0 1 16,0 0-2-16,-3 0 4 0,0 0 1 0,-3 0-2 16,10 0 0-16,-10 0 1 0,5 2 0 0,-4-2 2 15,2-2-2-15,5-1-2 0,-8 0 3 0,6 4-2 16,-12-2 4-16,6 2-3 0,-1-2 1 0,1 1-4 0,-8 1-7 0,3 1-5 15,-1 1-7-15,-1-5-55 0,4 2-63 0,-3-5 63 16,-5-2 76-16,-5-3-74 0</inkml:trace>
  <inkml:trace contextRef="#ctx0" brushRef="#br0" timeOffset="25257.92">2460 14297 292 0,'-10'0'21'0,"1"-2"-21"16,4 2-5-16,-3 0 25 0,4-1-35 0,-3-1-11 15,6 1-2-15,1-3 6 0,-3 1-13 0,1 0 14 16,-1-2-2-16,1 1-1 0,-1-1 15 0,1-3 11 16,-1 5 11-16,-3-2-2 0,3-1 16 0,-3 1 5 15,1 2 4-15,-6-5 1 0,1 4 5 0,4-1-9 0,-6-1 0 0,7 2-1 16,-5 0-9-16,1 1-5 0,0-1-4 0,4 1 0 15,-8-1-6-15,4-1 0 0,3 2 0 0,-6 0-2 16,5 1-1-16,-8-3 3 0,1 1-1 16,0 2 2-16,9 0-1 0,-12-1-2 0,3 2 0 0,-2 1 1 15,-1-2-3-15,0 2-1 0,4 2-3 0,-3 2 3 16,1 0-2-16,0 2-3 16,-3 0-3-16,2 0-1 0,0 4-3 0,-3-1-3 15,2-1 0-15,-2 3 0 0,2 2-2 0,1-1 4 16,-3 2 1-16,3-1-1 0,1 1 7 0,1 2 4 15,-1 0-1-15,-2-2 3 0,1 3 3 0,2-1-1 16,-2 0-1-16,-2 2 2 0,0 0-4 0,-4 2-1 0,3 2-4 16,-4 3 0-16,5 1-5 0,-4-1 2 0,-1 1 2 15,6 7-4-15,-2 1 3 0,5-1 1 0,-5-2 0 16,6-1 2-16,-6 3-1 0,5 2 1 0,3-1 2 0,-5-6-2 16,-4 1 1-16,12 2 2 0,-1-1 3 0,-4-2 2 0,5 1 2 15,0-3 0-15,0 3-3 0,4-4 4 0,4 2-1 16,-8-2-2-16,6 3 0 0,2-1 2 0,0 0-1 15,-1 6 5-15,1-7 1 0,0 4-2 0,0-1 7 0,0-1 1 16,0 3 0-16,0-1 1 0,0 0 2 0,1-3-5 0,1 3 3 0,-2 0-2 16,0 1-3-16,0-1-3 0,8-3-2 0,-7 0 0 15,6 1-2-15,-3-1-1 0,1-2-2 0,1 0-1 16,4 3-1-16,-2-1 0 0,-4-2 1 0,4 3-1 16,-8-4 1-16,11 1 0 0,-6-1 1 15,4-1-1-15,-9-5 0 0,3 1 1 0,7-2-1 0,2 0 2 16,-1 2-2-16,0 0 2 15,2-3 0-15,-7-4-1 0,9 2 1 0,2 2 0 16,-1-3 0-16,-2-2 1 0,0-2-1 0,-2 1 4 16,4-1-1-16,6-1-1 0,-4 0 2 0,2-4-4 15,-6 1-1-15,3-2 4 0,4-1-9 0,-5 1 1 16,-1-1-2-16,4-1 1 0,-5 1-1 0,7-2 2 16,-5 1-1-16,-1 1 2 0,3-1 1 0,-1-1-3 15,-1 0 1-15,-1 0-1 0,-1 0-4 0,1 2 6 0,4-2-2 0,-8 0-3 16,3 0 3-16,-2 0 0 0,1 3 3 0,1-1-2 15,2-1 0-15,-4-1 0 0,2 2-1 0,5-2 2 16,-8 0-1-16,2 0 0 0,1 0-1 0,-4-2 0 0,5 1 1 16,-2-4-1-16,-1 5 0 0,1-3 0 15,4-2-1-15,-4 0 1 0,-1-1 0 0,1 0-1 16,1-2 1-16,-1 0-1 16,-1-1-1-16,1-2 3 0,0 0-1 0,1-7 0 0,0 6-1 15,-2-4 1-15,1 0-1 0,3 1-3 0,-4-3 0 16,-1 3-1-16,2-3-2 0,1 4 3 0,-3 2 0 15,0-3-4-15,-3-2 5 0,-2 1 1 0,2 4 0 0,-2-4 1 16,1 2 1-16,-4-2 1 0,0-3 2 0,2 8 0 16,-2-3 2-16,-2 0-4 0,1-2 2 0,0 4 1 15,-2-1-2-15,1 0 1 0,-1 1-2 0,0-2-1 0,-1 1 1 0,-1 1 2 16,0-1-2-16,1 0 2 0,-1 1 0 16,-2 2 0-16,0-1 3 0,1 2-3 0,0-2 2 0,-3 1-2 15,3-1-1-15,-4 0 1 0,3-1-2 0,2-1 2 16,-4 1-1-16,3-1-2 0,1 1 1 0,-1-4 3 15,-2 2 0-15,2 0-1 0,0-4 0 0,1 1-2 16,-2-2 3-16,1-1-2 0,-1-1-2 0,4 4 3 0,-1 1-2 0,-1-6 4 16,-1 2 0-16,2-2 1 0,-3 4-3 0,3-2 4 15,-1-1-3-15,1-4 0 0,-6 2 1 0,4 2-2 16,2 2-1-16,-2 0 2 0,-1-1 2 16,0 1-2-16,2 0 0 0,-4 4 1 0,3-4-4 0,-1 1 5 15,-2 1-4-15,1-2-2 0,2 3 3 0,-5-1-2 16,5 1-1-16,-3-1 0 15,1 1-1-15,1-1 1 0,-3-2 0 0,4 3 1 16,-3-1-1-16,1 0 0 0,4 1 0 0,-3 2 1 16,-2-3 0-16,3 1 1 0,0 2-1 0,-3-2-1 15,2 2 2-15,-3-2 0 0,-1 0-2 0,1-2 2 16,1 0-1-16,-3 4 2 0,1-3-1 0,1 0 0 16,0-2 0-16,2 1 1 0,-3 3-2 0,-1-3 0 0,-1 4 0 15,2-6 0-15,0 2 0 0,-3 1 2 0,0 0-3 0,4 1 1 16,-4-1 0-16,3 1 0 0,-2 2 2 0,-2 0 0 0,10-2-1 15,-6 0-1-15,2 4 2 0,-5-2-2 0,1 1 0 16,7 2 7-16,0 0-4 0,2 0 0 16,-10 1 5-16,4 1-2 0,3 1-1 0,-6 0 3 0,7 2-5 15,-10 0-4-15,9 1-4 0,-6 2-3 0,1 1-8 16,3 1-42-16,-1 1-32 16,6 0-10-16,1 1-61 0,0 4 3 0,0 3-49 15</inkml:trace>
  <inkml:trace contextRef="#ctx0" brushRef="#br0" timeOffset="90673.63">471 14678 314 0,'-7'0'78'0,"-1"-4"-25"31,-3 3 1-31,3-2 0 0,2-2-43 0,-2 3 11 15,3 1-17-15,-1-5 0 0,4 4-3 0,-1 2-2 16,1 0 0-16,1 0 0 0,-4 3 3 0,0-3 1 16,2 0 0-16,-3 3 10 0,1-1-2 0,-1-2 3 0,0-2 7 15,-1 2-12-15,1 0 5 0,0-1 3 16,1-1-8-16,2 2-3 0,-3-1-1 0,2 1-6 0,4 0 0 0,-1 0 0 16,-1 3-4-16,5 6 1 0,-1-4-2 0,4 3 0 15,-1 3 0-15,3-2-1 0,-3 1 1 0,6 2 3 0,0-2 0 16,-4 2-2-16,9 2 4 0,-3-1-1 0,1 3 1 15,2 1 1-15,3 0 1 0,1 1-2 0,5 0 4 0,-1 1-3 16,3 0 2-16,-4 0-1 0,1 0-3 0,4 1 1 16,-1 4 0-16,-4 0 0 0,3 1 0 0,-4-2-2 15,0 4 1-15,4 0-4 0,9 1 1 0,-10 0-2 0,2 2-5 0,1 0-6 16,5-1 1-16,-5 0-1 0,1-3-5 0,-1-3-1 16,-4 2-2-16,1-1-1 0,0-4-1 0,-3-2-8 15,2-4-10-15,-5 0-1 0,3-1-15 0,-7-2 1 16,1-5-9-16</inkml:trace>
  <inkml:trace contextRef="#ctx0" brushRef="#br0" timeOffset="91074.79">991 14251 614 0,'-21'2'67'0,"1"-1"-65"0,5 1 22 15,0 1 16-15,5 2-7 16,1-2-26-16,-1 2-7 0,3 1-2 0,3 2 0 15,4 0-8-15,-9 1 2 0,6 1 3 0,-5 1 0 16,3 0 3-16,-3 1 4 0,4 1 4 0,-7 1-2 16,1-1 7-16,4 1 3 0,-2 0-1 0,-6 2-1 15,11 1 3-15,-10 2-1 0,2 0-5 16,2-2 3-16,1 7-6 0,-3-1-4 0,1 5-1 0,7 7-1 0,-9-2-5 16,7 10 5-16,-4 1 0 0,2 8-3 0,3 1 3 0,-1 5-2 15,-6 0 4-15,3 2-3 0,3 5-1 0,-6-2-2 0,3 1-2 16,2 2 0-16,-3-3-3 0,2-2-14 0,-1 2-8 15,4-4-3-15,-3-4-18 0,6-2-34 0,-1-4-9 16,-4-7 20-16,4 1 76 0,1-1-65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46:49.7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16673 9405 325 0,'-3'3'59'0,"0"-3"-20"16,-2 0-2-16,2 2-2 0,0-2-71 0,3 0 14 15,-2 0-24-15,2 1 30 0,0 1-1 0,0 0-16 16,-1 1 29-16,1-3 6 0,-3 6 4 0,3-3 30 15,-2-3 0-15,0 0-8 0,2 0-1 0,0 2 5 16,0-2-10-16,-3 1-4 0,3-4-3 0,0 3 2 0,0 0-4 16,0 0 1-1,0 0 0-15,-1-1-5 0,1 1 3 0,-2 0-1 16,-3-4 0-16,2 0-1 0,3 2-1 0,-1-1 0 0,1 1 0 16,-2 2-3-16,-1-7 0 0,0-1-3 0,0 8 0 15,1 0 2-15,1-3-4 0,-1-7 0 0,-3 8 0 16,2-2-1-16,0 4 1 0,0-2-1 0,-3-1-4 0,1-2 1 15,-3 2-3-15,3 3 2 0,-4-1-1 0,1-6 1 16,-1 1 0-16,-1 0 1 0,-1 4 3 0,0 2 1 0,-2-1 1 16,-1-1 0-16,0-1 0 0,3 4 0 0,2 4 0 0,-9-5 2 15,7 3-2-15,-4-4-2 0,7 4 1 0,-2 2-2 16,-2-1 1-16,-6-2-2 0,7 3-3 0,2 1-5 16,-5 0-5-16,6 5 5 0,-8-6-10 0,-1 3 8 15,11 1-2-15,-4 2-3 0,-2-1 7 0,5 2-3 16,-2-1 4-16,1-4 2 15,3 7-4-15,1-3-2 0,-4 1-4 0,3-1 0 16,5-1-5-16,3 1 3 0,-1 1-2 0,-2 3 2 16,4-3 1-16,3 2 3 0,-4 0 4 0,3 1-1 15,-4 0 4-15,-2 3 0 0,1-3-1 0,-1 3 2 16,2 1 0-16,-2-1-13 0,5 1-1 0,-7 0 5 16,-3-3-9-16,5 7 2 0,-1-1-2 0,1 1 4 15,-2-3 0-15,-4-1 9 0,1 1 5 0,8 4 0 0,-3-1 11 0,-1-5 10 16,-1 4 1-16,2-5 0 0,-5 4 8 0,4 2-11 15,1-4 1-15,-3-2 2 0,7 1-13 0,3 2 2 16,-6-1-2-16,-1 1 2 0,8-2 2 0,-3-3 8 16,-5 1-1-16,8 0 0 0,-8 0 8 0,0-4-3 15,3 1-1-15,2-4 1 0,4 1-3 0,1-1-7 16,-4-1 2-16,3 0 0 0,1 0-3 0,5 0 2 0,0-2 1 0,-8 0-2 16,4 0 6-16,7 1-1 0,-4-3 2 0,-3 1-1 15,0-2 1-15,-5 0-4 0,1 1 1 0,7-3 2 16,-11 1-4-16,8-2-1 0,-3 1-8 15,0-1 5-15,6-1-5 0,-3 1 2 0,0-2 0 0,-5-1-1 16,5 0 5-16,-2 0 6 0,-1-2 0 0,2 0-5 0,-2 1 8 16,1-3-5-16,-1-1-2 15,1 1 3-15,1-3-9 0,-2 1 3 0,0-2-3 16,3 1 1-16,-5-1 1 0,2 0-3 0,0 0 1 0,-4 0 1 16,3 2-2-16,-1-4 4 0,-1 2 1 0,1-6-1 15,-5 0 5-15,4-2-1 0,-3 6 10 0,1-1-5 16,-2 0 5-16,1 1-6 0,0-1 4 0,-2 5-1 15,0-4-8-15,0 0-1 0,0 6 0 0,0-6-2 16,-2 0-2-16,0-4 0 0,-2 1 2 0,2 2-3 0,1 2-1 0,-1-4-1 16,0 0 2-16,2 0-1 0,-1-1-1 0,-1 5 0 15,-1 1 0-15,0-4-1 0,1 1-1 0,1 5 0 16,-1-7 0-16,-2 2 1 0,2 3 0 0,-1-3-1 16,1 0 1-16,-1 1 2 0,-2 0 0 0,2-1-1 15,2 2 0-15,-2-2 0 0,-4-1-1 0,4 0-1 16,-2 2-1-16,-1-1 0 15,0-2-2-15,-2 2 2 0,-1 0-2 0,2 0 2 16,-1 1 1-16,2 1-2 0,-2 1 1 0,4 1 1 16,-4-1 0-16,4 5 0 0,-3-2-1 0,3 2-2 15,-5-4 2-15,6 5-7 0,-8-2 1 0,6 2-4 16,-1 3-6-16,0-2-6 0,-2 2-15 0,1-1 5 16,-2 3-13-16,-2-3-1 0,0 1-5 0,5 2 0 15,-4 0-3-15,1 0-10 0,1 0 39 0,-3 0-17 0,0 2 44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51:20.8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5942 10657 129 0,'-8'0'9'0,"1"5"-36"0,3 0 18 0,1-4-37 15,-5 4 29-15,5 6 8 0,-1-5 0 0,-3 4-5 16,4-3 11-16,-3 0 0 0,0-4 3 0,2 5 0 0,-3 4 0 0,2-7 6 0,-2 6 3 15,3-6 2-15,-3 6 7 0,3-2 0 0,1 2 2 16,-4-4 2-16,4-3 0 0,-2 4 0 0,1-5-1 0,1 2-1 16,1-3-1-16,-1 1 1 0,-2-2 0 0,2 2-2 15,1-1 2-15,1 3-1 0,-4-4-14 0,2 1 8 16,0-1-7-16,1 1 0 0,-2 1-4 0,0-3 1 16,1 2-3-16,-3-2-10 15,1-2-1-15,4 2-2 0,-9-3-12 0,7 1 6 16,-2-2-1-16,-2-3 0 0,-1 1 6 0,3 1 6 15,0 1 3-15,-3-3 2 0,0 0 7 0,2-4 0 16,-3 1-1-16,4 1 1 0,-1-1-1 0,-1-1-1 16,0-1 0-16,0-3-2 0,-2 4 0 0,7 0-8 15,2-3-2-15,0 5 0 0,-3-1-8 0,-2-1-3 16,5 0 1-16,7 0-3 0,-1 2-2 0,0 0 11 0,-6-1-2 0,3 1 3 16,7-6 8-16,-7 6 2 0,2-4 3 0,3 4 1 15,-2-2 3-15,0-3 1 0,4 4 1 0,-4-2 1 16,2 2 0-16,3-4 0 0,-2 2-4 0,-1-1 2 15,5-3-4-15,-4 5-1 0,1-3 0 0,1 0 0 16,-2-2 0-16,2 1 0 0,0 0 3 0,-3 0-3 16,0 1 3-16,4-4 5 0,-4 3-1 0,-1-1 3 0,2 0 4 0,-3 0 5 15,2 1 0-15,2-1 1 0,-4 2 5 0,2 0 8 16,-5 3 0-16,2 1 3 0,1-1 7 0,-5 3 2 16,-1 0 4-16,2 4 1 0,-2 0 3 0,0 4-7 15,0-4 0-15,0 4-1 0,0 0-6 0,0 0-5 0,0 0-2 16,-3 3-4-16,1-2-5 0,1-1 2 0,-2 7-2 15,-1-2 3 1,3-4 0-16,-2 5 1 0,-2-1 3 0,2 0-1 16,1 3 1-16,-2-2-1 0,-1 0-1 0,2-1-1 0,1 1-4 15,-1 1 0-15,-2-1-4 0,1 2 3 16,4-4-3-16,-4 4-1 0,0-1 0 0,1 0 0 0,1 1 0 16,-1 2-6-16,-2-1 3 0,2 1 2 0,1-3-6 0,1 6-2 15,-6-2 1-15,4 3 0 0,0 0 0 0,0 4-14 16,-3-1 10-16,3 3-6 0,-4 1 1 0,3 2 1 0,0 4-5 0,-2-2 0 15,3 4-1-15,-2 2 0 0,-1-3 2 0,3 6-2 16,0 0 3-16,-2 2-3 0,0 0 1 0,2 2 0 16,-3 2 0-16,3-1 1 0,-7 8-3 0,2-3 1 15,-4 2 2-15,4-5 2 0,-5 4-1 0,1 2-1 16,-1 1 2-16,2-3 1 0,3 1 0 0,0-2 0 16,5 3-1-16,-5 2 0 15,5-2 0-15,-6-3 0 0,7 0 0 0,-7 2-3 16,6-4 3-16,3 1-2 0,-10-2-1 0,4 3 2 15,1-2-1-15,10-3 0 0,-3 4 1 0,-4-5-1 16,-3 4-1-16,4 2 2 0,1 0-2 0,0-1 0 16,-2-1 2-16,-4 2-2 0,-4-1 2 0,12 1 0 15,-2 0 1-15,0-3-1 0,-2-1 1 0,4 5 0 16,-4 0 0-16,12-4 2 0,-5 3 1 0,-5 2-4 0,1 1 1 0,1 0-2 16,6 2-3-16,-8 0 1 0,1-4-3 15,1 4-3-15,-4 3 0 0,2 1-4 0,0-4 3 0,0 1-2 16,3-2-3-16,2 2 4 0,-2 3 2 0,-3 1 1 15,3-2 5-15,7 6 1 0,-7-3-1 0,0-3 4 16,-3 3 0-16,-2 2 0 0,-1-7-2 0,-1 0-1 16,-3 1 0-16,3 4 0 15,-4-3-3-15,8 0-2 0,-7-1-1 0,7 1-5 16,5 0-3-16,-6-3-2 0,-3-3-8 0,1-5-28 16,-3-2-23-16,-3-6-9 0,7 0-41 0,0-6 2 15,1-8-34-15</inkml:trace>
  <inkml:trace contextRef="#ctx0" brushRef="#br0" timeOffset="2876.39">6008 10248 30 0,'-6'-3'1'0,"3"-2"35"0,1 5-17 0,1-3 0 16,-6 2 22-16,6-1-3 0,-2 0-5 0,1-2 6 16,1 2-7-16,-4-1 0 15,2 1-3-15,0-1 4 0,-2-1 0 0,2 0 2 16,0 0 0-16,-2-1-2 0,-1 0 4 0,2 1-4 16,-3-4 0-16,2 1-1 0,-1-2-4 0,-1 0-9 15,-1-1 1-15,4 4-3 0,-6-4-7 0,4 2-2 16,-3 2-5-16,1-2 4 0,0 4-3 0,-2-1 2 15,1-1 5-15,1-1-1 0,0 4 5 0,-4-2 1 0,1-2 4 16,4 8-3-16,-2-1 5 0,3 0-4 0,-1 0-5 0,4 3-1 16,-3 0-5-16,6 2-5 0,0 0-1 0,-2-2 0 15,2 3-3-15,5 1 0 0,1 0 1 0,-3 0-2 16,7 1 2-16,1 0 0 0,-3-2-1 16,4 2 2-16,1-2 0 0,3-3-1 0,-1 2 1 0,1-5 0 15,1 0 2-15,4 0 3 0,1 0-2 0,0-6 0 16,1 2 2-16,1 0 2 0,0 4-2 0,4-7 1 0,0 6 0 0,2-4 0 0,0 4 2 15,3 1-1-15,-1-4 1 0,1 0-1 0,1-3-1 0,-1 6 0 16,3-2-1-16,2-2-1 0,-5 2-3 0,0-4 3 16,3 4-3-16,2 3-1 0,-5 2 0 0,2-4 0 15,-7 1 0-15,8 1-1 0,-1 0 2 0,4 0-3 16,-6 0 2-16,0-5 2 0,7 5-2 0,-3-2 0 16,6 1 0-16,2-1 0 15,-5-1 3-15,-4 2-1 0,5-1 0 0,1 2-2 16,-4-3 2-16,6 0 0 0,-9 3-3 0,1 0 1 15,-1 1 0-15,2-1 0 0,-5 0 1 0,4 2 1 16,0-2 2-16,2 5-1 0,0-5 2 0,-2-4 1 16,3 6 0-16,-3 3 2 0,0-2 0 0,-1 3 5 15,-2-1 1-15,-5 0-2 0,2 2 5 0,5 4-4 16,-8-4-1-16,1 4 2 0,2 1-6 0,-2-2 0 0,2 2 2 0,3 1-4 16,-6 1 1-16,1-1-3 0,0-2 2 0,2 1 3 15,2-4-4-15,1 2 1 0,-3-1-3 0,1 0 1 16,5-2 1-16,-1 1-2 0,3-4-1 0,-1 3 1 15,-7-3-2-15,8 1 1 0,-3 0 0 0,-4 0 0 16,1-4 1-16,-3 4 0 0,3-4-2 0,-4 1 4 16,1-2-3-16,-3 0 0 15,7 0 0-15,-3 0-1 0,-5 0 0 0,1 0 1 16,2-2-1-16,0-1-1 0,2 0 0 0,-3 0 1 16,0-2 0-16,-1 2 0 0,6-2-1 0,1 1 0 15,-3-1 1-15,3-1 1 0,-7 1-1 0,3 0-1 0,-2-1 3 16,-4 1-2-16,1 0 1 0,2-1-4 0,0 1 2 15,-3 2 0-15,4-1-2 0,0-3 2 0,-4 6-1 16,2-4-2-16,4-1 3 0,-2 3 0 0,1-1 0 16,5 0 3-16,-8-3 0 0,2 4-3 0,3-3 0 0,3 4 1 0,-8-1 0 15,0 2 1-15,-3-2-2 0,-5 1-3 0,9 2 3 0,-8-2 0 16,3 2 0-16,-1 0-2 0,-2 0 0 0,4 0 0 16,-5 0 0-16,-1 2 2 0,1-2 1 0,0 0-1 15,-3 2 3-15,1-2-4 0,-1 0 2 0,-2 0 1 16,-1 1 0-16,0-1-2 15,2 2 0-15,-1-1 3 0,1-1-3 0,-5 2 1 16,-3 1 0-16,1 0 2 0,5 0-2 0,-3 0 1 16,-7 2-1-16,7 0 1 0,-3 1 2 0,0-1-1 15,-1 0 0-15,0-1 0 0,-1 3 0 0,1-1 1 16,0-1-1-16,-4 1 2 0,-2 0 1 0,0-1-1 16,2 1 1-16,-3 1 0 0,0-3 0 0,2 3 1 15,1-1-2-15,0 0 4 0,0 0-4 0,3-1 3 0,-2 1 0 0,-1-1 0 16,5 0 0-16,-5 0 2 0,3 1-2 0,-3-3 0 15,5 3 5-15,-8-3-5 0,3 2 2 0,6 0-4 16,-9 0 1-16,6-1 1 0,-3 1-4 0,5 0 3 16,-8-2-3-16,6 2-1 0,-3 1 2 0,1-1 0 15,1 1-3-15,-2-1 3 0,0 1-4 0,5 0-1 16,-1 5-1-16,-4-3 3 0,2 0-2 0,-1 1-2 0,9 6 1 0,-7-3 1 16,-1-1 1-16,-2 2-1 0,6 1 0 0,0 3-2 15,-1-1 1-15,-4-4 0 0,-1 3 1 0,4 2-3 16,4-1 3-16,-7-1-1 0,2 3 1 0,-3 1 0 15,3 3 0-15,-1 3-2 0,4 2 1 0,-4-2 1 16,-2 1 0-16,12 3-2 0,-7-3-1 0,0 3 1 16,1-2 0-16,8 1 2 15,-4-1-2-15,1-1-3 0,-10 4 4 0,-1 2 0 16,3 2 1-16,4-4-1 0,-4 0 1 0,0 5-2 16,6 1 0-16,1-2 4 0,4 3-2 0,0 2-2 0,-1-4 2 15,-2 4 0-15,0 2 1 0,-3-5 1 0,1 0-1 16,2 3-1-16,-1 1 2 0,-3 1-5 0,3-4 3 15,2 3-1-15,-1 2-2 0,0-1 0 0,-3-2 0 0,2 2 3 16,2-3 0-16,-4 5-1 0,-3 1 1 0,4-4-1 0,-2-2 0 0,1 5 1 16,-4-1-2-16,3-4 1 0,-4 3 1 0,3 0-3 15,0-5-7-15,-3 0 5 0,4 3-5 0,-3 4 3 16,0-1-1-16,2-2-3 0,-3-1 3 0,6 5 2 16,-5 0 1-16,0 2 0 0,4-1 0 0,0-2 1 15,-2-2-1-15,2 7 3 0,-3-4 1 0,4 2-2 16,-2-2 2-16,1-3 0 15,-4 1 1-15,4 1 0 0,-3 1 0 0,3-2-3 16,-4-1 2-16,6 2 2 0,-7-1-1 0,5-1 0 16,-2 0-1-16,0 5 1 0,-1-5 1 0,1-1 3 15,-2 3-1-15,-1-1-2 0,0-4 2 0,2-2-1 16,-5 1 0-16,1-1 0 0,-1-3-1 0,0 1 0 16,-1-1 0-16,-1 2-1 0,-1-4 2 0,3 4-1 15,-5-5-1-15,4 3 2 0,-3 0 0 0,0-3-1 0,-1 0 2 0,3 1-1 16,-4 1 1-16,1-2 0 0,2-1-2 0,-1 3-1 15,0-4 0-15,0 1 3 0,-1-3-3 0,0 4 2 16,4-3-2-16,-7-4 0 0,3 0 0 0,-3-1 2 16,5 0 1-16,-5-4 0 0,2 1 3 0,0-1-4 15,-1-3 2-15,1 3 2 0,0-3-3 0,1-2-2 16,-3-4 0-16,0 4-1 0,4 1-2 0,-4-3 1 0,1-3 1 16,-2-2-1-16,4 2 0 0,-4-2 1 0,4 2 2 0,-3-1 2 15,0-7 2-15,2 6-1 0,-3-1 2 0,1 1 1 0,-2-1 0 16,-2-1 1-16,1 1 1 0,-5-3-1 0,3 4 2 15,-1-1-2-15,-3-2 3 0,0-2-4 0,-7-1 1 0,5 4-1 16,-3-3-3-16,2 1 1 0,-2-2-2 16,0-2-1-16,-3 2-1 15,4 0 2-15,4 3-2 0,-4-3-1 0,2 2 2 16,-3-2 3-16,5 3 0 0,-6 0-2 0,2-3-3 16,-4 2 4-16,3-1-2 0,-2 2 1 0,-1-1-2 0,0 0-2 15,-2 1 3-15,-4-2-1 0,1 6-2 0,-5-7 1 16,2 0-1-16,-4 0 2 0,0 0-2 0,-4 0 0 15,1 0 0-15,-1 0 0 0,3 0 5 0,3 1-4 16,-1-1 1-16,0 0-1 0,-2-1 2 0,7 1-2 0,-4 0-1 0,1-4 2 16,2 0-2-16,-4-3 0 0,0 1 0 0,3 1-2 15,-2-1 2-15,2 0 0 0,-2-4 0 0,2 4-1 16,-4-2 2-16,2 5-3 0,5-5 2 0,-3-1 1 16,3 1-1-16,-6 3 2 0,6 0 1 0,-6-2-1 15,8 5-1-15,-5-4 4 0,-2 6-3 0,2 1 1 16,-3-1 2-16,6-4-1 15,-5 2 2-15,4 4-4 0,-4-2 1 0,-4-4 1 16,3 1-3-16,0 0 0 0,3 0-1 0,-5 1 0 16,2 2 0-16,-2-3 0 0,2 2 2 0,4 1-2 15,-2-3 1-15,-1 3-1 0,-1 0 0 0,4-4-1 16,-4 0-1-16,5 2 2 0,-4-6-2 0,2 0-1 16,-2 10 0-16,-1-7 2 0,2-3-3 0,-2 7 6 15,1-1-3-15,-3-6-1 0,4 8-1 0,1-3 1 0,7-1 0 0,-5 0 0 16,3 1 1-16,-2-5-4 0,8 5 2 0,-5-2 0 15,-5-2 3-15,7 7-3 0,-3-5 1 0,3 3-2 16,-2-1 0-16,2 3 3 0,0-5-2 0,1 7 1 0,1 3-2 16,-1-7 2-16,0-1 1 0,2 1 1 0,-1 1-2 15,-2-1 2-15,-1 2 2 0,0 0-3 0,1 0 2 16,-1 0-1 0,1 0 0-16,0 2-4 0,1-1 4 0,7 1-6 0,-10-2 3 0,5-2 2 15,0 1 1-15,5 1-4 0,1 0 5 0,-6 0 0 16,0 1-1-16,3 1 0 0,5 0-1 0,-5-2 1 15,5 1-3-15,-5-2 3 0,-1 1 0 0,4-2-1 16,0-1-1-16,-2 3 3 0,2 0-1 0,-2 1 0 16,0-1-1-16,2-3 0 0,0 3 0 0,-1-1-1 15,0 1 2-15,4-3 0 0,-3 3 1 0,-1-2-1 0,4 2 2 0,-1 3-2 16,-2-3 1-16,2 0 1 0,2 0-2 0,-1 5 0 16,-1-4 0-16,-2-1 0 0,-3 0 2 0,7-3-2 15,-1 2 1-15,-4 2-1 0,3 2 0 0,-2 1 1 16,3-4-1-16,1 0 2 0,1 3-5 0,-3 0 3 15,-2-3 2-15,7 0 1 0,-1-3-1 0,-4 0-2 16,3 1 1-16,-2 0 0 0,1-1 6 0,2 2-7 0,2-1 1 0,-1 1-1 16,-2-1 0-16,6 2 0 0,-4-2-3 0,-1-1 3 15,3 0-1-15,-1 2-1 0,-2-1 2 0,6-3-2 16,-4 2-1-16,0-2 3 0,0 1-3 0,3 1 3 16,-1-1-4-16,3 1 2 0,1 3 1 0,-4-1 0 15,1-2-1-15,5 1 2 0,-3 0-2 0,-3-1 2 16,3 0 0-16,-1-2-2 15,0 2 2-15,1-1-2 0,-1 0 1 0,-2-3 1 16,3 2-3-16,1 0 0 0,-2-3-2 0,-3 2 5 16,4 0-2-16,-3-1 0 0,1 1 0 15,2 1 1-15,-3-1 1 0,1 1 1 0,-1 1 3 0,1-1-4 16,0-1 4-16,-2-1-3 0,2 3-1 0,-5-3 3 0,2-1-2 16,-1 2-1-16,0 0-1 0,-2 0-1 15,0-1 0-15,-2 3 2 0,-1-3 0 0,0 3-4 0,4-1 4 0,-5 0 0 16,2 0-2-16,-1 1 1 0,-5-1-2 0,2 2-1 15,6 1 0-15,-5-1 4 0,3 0-4 0,-4 0 1 0,6 1 0 16,-6 1 0-16,2 1 1 0,6 0-5 0,-8 0-7 16,3 0 0-16,-1 0-8 0,6 0-19 0,-2 1-8 15,-2-1-5-15,7 0-23 0,-2 0-45 0,2 0-45 0,3-1 54 16,3-4 114-16,0-3-97 16</inkml:trace>
  <inkml:trace contextRef="#ctx0" brushRef="#br0" timeOffset="4242.26">7073 10264 606 0,'0'0'47'0,"0"0"-21"0,-1 0 2 0,1 0-1 0,0 0-29 15,0 0 10-15,0 0-13 0,0 0 0 0,1 1 5 16,-1-1-3 0,0 0 3-16,0 0 1 0,0 2 3 0,0-2-2 15,0 2 2-15,0-2 0 0,0 0 3 0,0 1-1 0,-1 1 2 16,-1-1 1-16,1-1 3 0,-7 2-1 0,5-1 3 16,1 1 3-16,-3-2-1 0,5 0 1 0,0 0 3 0,-1 0-5 15,1 0 1-15,-2 0-2 0,2 0-4 0,0 0-2 16,-3 2 0-16,-3-4-3 0,4 2-1 0,2 0 0 15,0 0-1-15,0 0 0 0,0 0-1 0,2-2-1 0,-2 2-1 0,1 0 0 16,2 0-1-16,-3 0 1 0,2 4 0 0,1 0-1 16,0 1 1-16,-3 1 2 0,8 4-1 0,-5 1 2 15,5 1-2-15,-2 4 0 0,4 3-1 0,-5 1 3 16,4 1-3-16,0 7 0 0,-4-1 2 0,3 4 0 16,-5-1 1-16,2 2 1 0,1 6 0 0,-4-1-1 15,-2 3 0-15,1-6 1 0,-1 7 0 0,2-3 1 0,-4 3 0 0,-1 0 0 16,2-5 0-16,-4 2 2 0,2 1-1 0,0 0 3 15,-4 1-4-15,1-3 1 0,1 6 1 0,1-4-2 16,-3 2 3-16,-2 0-5 0,4 1 0 0,-4 1 0 16,2-2 1-16,0 3 2 0,-3-7 0 0,7 6 4 15,-5-4 2-15,5 1-1 0,-7-3 4 0,4 4-1 16,-2-8-2-16,7 3 3 16,1 4-4-16,-13 1-2 0,13 0-2 15,-8-5 0-15,8 3-3 0,3 0-1 0,-7 1 3 0,1-1-2 16,3-1 1-16,4 0-1 0,-5-4-1 0,5 5 1 15,-4-4 0-15,0 1 2 0,4-1-4 0,0-1 1 16,-2-2 1-16,-2-4 2 0,0 4-2 0,0-2 0 16,3-1 0-16,0 3 1 0,2-7 1 0,-4 2-2 15,6 3 2-15,-6 0-2 0,4-4 3 0,0 1-3 0,0 3-1 0,-1-2-2 16,1 5-1-16,-3-1 3 0,2 1-3 0,1 0 0 16,-2 0-2-16,2 1 2 0,0 0 1 0,-1 0 0 0,-4-1-1 15,2 3 1-15,1-1-1 0,5 0 1 0,-7 4 2 16,-1-5-3-16,4 7 2 0,-1-3-3 0,0 1 2 0,-2-1 5 15,-1 1-2-15,0 2-2 0,0-8-1 16,0 5 1 0,0-5 1-16,0 5 2 0,0-7-2 0,0 2-3 0,-1 0 3 0,1-1 2 15,0 4-4-15,-2-4 4 0,2-1-1 0,0 0 0 16,-4 1 1-16,0 3 0 0,3-7 0 0,-2 3-2 16,3-1 3-16,0 2-1 0,0-2-2 0,0-1 2 15,0-2-3-15,0 0 4 0,3 4 0 0,-2-4 0 16,-1-2 1-16,0 0-3 0,0 1 2 0,2 0-3 15,-2 1 1-15,5 0-3 0,-5 0-1 0,1 1 0 0,-1 2 0 0,0 1 0 16,0-4 0-16,0 3 0 0,2-8-3 0,-2 8 5 16,1-2-2-16,-1-3-11 0,0-6-11 0,0 0-3 15,0-2-15-15,2-4-55 0,1 3-31 0,3-16-1 16,-2-5-70-16,7-6 3 0,3-13-41 0</inkml:trace>
  <inkml:trace contextRef="#ctx0" brushRef="#br0" timeOffset="4458.51">8597 10627 309 0,'4'-28'-12'0,"0"0"-22"16,-1-4 0-16,1 2 1 0,2-3-17 0</inkml:trace>
  <inkml:trace contextRef="#ctx0" brushRef="#br0" timeOffset="5129.12">8631 10254 312 0,'-7'-3'13'0,"4"0"81"0,3 3-48 0,-1-3 50 32,-3-2-36-32,1 5-14 0,2 0 12 0,-1-1-39 15,0-2 1-15,2 3 5 0,0 0-5 0,0 0 3 0,0 0 4 0,-4 0-5 16,4 3 4-16,-3-2 0 0,3 7-2 0,0-3-2 16,0 3 0-16,3 1-3 0,-2 2 0 0,1 0-1 15,-1 3-7-15,1 1 2 0,4 2-4 0,-2 0 0 16,-1 2 1-16,3 3 1 0,-1 2 0 0,-2-1 1 15,3 4 1-15,-3-2 0 0,-1 5 2 0,3-3 2 0,-1 3-2 0,-2 3 3 16,-2 1 2-16,1 2-1 0,1 2-3 0,-2 5 1 16,0-6-2-16,0 11-2 0,0-6-2 0,0 4 1 15,0-2-4-15,0 0-2 0,0 0 3 0,0 0-3 16,3 6 0-16,0-3-1 0,-1 1 2 0,-2 2-2 16,1 0 0-16,-1 4-1 0,2-1 1 0,-2 2-1 15,0-4-1-15,2 4 0 16,-1 3-1-16,1-3 2 0,1-2-4 0,-2 4 3 15,1 4 1-15,0-1-1 0,-2 1 2 0,1-1-1 16,2-2 0-16,-3-1 7 0,7 4-4 0,-7-4 5 16,1-2-3-16,2-1 2 0,-1-9 4 0,1 6-1 15,-1-4-2-15,1-2 4 0,-2-4-2 0,6 5-7 16,-4-7 2-16,-2-1-3 0,10 4-2 0,-6-1 0 16,1-3 0-16,-1-2-4 0,5 4 3 0,-7-4-2 0,5-2 0 0,-4 2 2 15,-1-2-2-15,10 6 4 0,-4-3 0 0,1-3-3 16,-5-1 6-16,6 5 0 0,-5-3 2 0,3-1-2 15,2 4 0-15,-6-3-2 0,4-2 0 0,2 3 2 16,-9 0-3-16,7 0-3 0,-2-3 4 0,-4 0-2 0,2 0 0 16,-4-1 2-16,1-2-3 0,7-1-1 15,-7 4 1-15,1 2 4 0,-1 1-1 0,1-7 0 0,3-1 2 0,0 5-1 16,-6-2 0-16,-3 4 4 0,9-7-4 0,-6 1-3 0,0-1 0 16,5 5 1-16,-10-2-4 0,5-1 1 0,4 0 0 15,-6-3-1-15,2 0 1 0,3 1-2 0,-3-1 0 16,0-1 1-16,0 1-1 0,-1-3 0 0,-1 1 0 0,4-3-4 15,-4-2 2-15,4 1-8 0,-2-4-5 0,-4-3-7 32,4-3-10-32,7 0-35 0,-9-4-14 0,-1-7 0 0,5-2-43 0,-4-4-18 15,0-10-8-15,12-8 0 0,-1-7-20 0,-2-8 10 16,4-9 82-16,3-7-48 0,-3-4 125 0</inkml:trace>
  <inkml:trace contextRef="#ctx0" brushRef="#br0" timeOffset="6301.42">5905 11088 331 0,'-10'0'14'0,"1"-3"54"0,4 1-44 0,-4 1 88 0,2-2-93 0,-1 1 3 16,0 1-26-16,4-3-17 16,1 4-1-16,-2-1 8 0,2 1-5 0,1-3-6 0,-1 3 17 0,-2 1 5 15,1-1 0-15,2 2-5 0,-1-1 7 0,-3 3 2 16,2 0 1-16,1 1 0 0,-3 3 0 0,4-2-1 15,-1 2 2-15,-1 0-1 0,0 1 0 0,4-2 1 0,-1-3 1 0,-2 4-1 16,-2-2 1-16,2 2 4 0,0 0 3 0,0 0 0 16,-2 0 5-16,0 0 8 0,0 1 1 0,1-2 4 15,1 0 8-15,3 1-2 0,-4 2 2 0,3-2-1 16,-4 3-1-16,5-5-6 0,0 2-6 0,0 1 4 16,0 1-10-16,5-1-5 0,0-4-3 0,4 1 1 15,-1 0-6-15,3 4 2 16,1-7-1-16,3 2-2 0,3 1 2 0,-2 0 1 15,1 2 2-15,4 0-4 0,1-2 3 0,-2 1-3 16,6 4 2-16,-1 1-1 0,-2-4-1 0,10-2 0 16,-3-1-2-16,2 1 1 0,-2 2-2 0,-2-2 2 15,3 2-3-15,2-1 0 0,-3-4 1 0,3 3 0 16,2 2 1-16,0 1-2 0,7-2 1 0,-1-4 4 16,-2 3-2-16,4 0 3 0,4-1 1 0,-8 0-3 0,4-2 2 0,2-3-1 15,-1 2-3-15,5 1 2 0,-5-3 0 0,0 0-1 16,7 1 3-16,-3-1 2 0,-2 0 2 0,1 0 0 15,2 2 2-15,-7-2 2 0,7 0 1 0,0 0 1 16,-10 0 3-16,1 0 1 0,0 0 3 0,3 1-1 16,2-1 4-16,-2 4-5 0,3-3 0 0,-4 1 2 15,7-2-3-15,1 0-5 16,-1 0-2-16,-5 0-2 0,2 0-2 0,-6 0 1 0,5 1 1 16,-1-1-5-16,-5 0 4 0,0 0 3 0,4 0-1 15,-1 0 5-15,-7 0 0 0,7 0-3 0,-7 0 0 16,4 2 2-16,2-2-3 0,-2 0-4 0,-6 0 3 0,4 1-3 15,8-1 0-15,-7 0 0 0,0 4-1 0,-7-4 0 16,5 1 1-16,-1 1-4 0,0-2 2 16,-1 0-3-16,2 0 0 0,1 0-4 0,-8 0 2 0,9 0-1 0,1 1 0 0,1 1-2 15,-4-1-2-15,3 1 2 0,-1 1-1 0,1 0 2 16,5-1 0-16,-1 1-3 0,-7-1 3 0,0 2 0 16,7-1-2-16,-2-3 2 0,-4 5 0 0,3-3 0 15,-9 1 0-15,10-2 0 0,-5 1 2 0,2 0-2 16,-7-1 2-16,1 1-2 0,3-2 1 0,-1 1 1 15,1 1-1-15,-5-1-1 0,-2 1 3 0,3 0-2 0,4-2-1 0,-7 1 1 16,4 2-1-16,-2-1 0 0,-4-1 0 0,6 3-1 16,-5-1 1-16,-2 1 0 0,1 1 1 0,1-2-1 15,-2 0 0-15,-3 2 0 0,5 0 0 0,-6 0 1 16,2-1 1-16,4 0-3 0,-3 2-1 0,-1-1-2 16,7-1-4-16,3-1-2 0,-9 1-2 0,4 0-5 15,-1-1-4-15,-1 1 1 16,-2-1-27-16,-5-3 6 0,0 1-11 0,-3-1-47 15,-2 0-22-15,-5-3 45 0,4-2-134 0,-7-2 0 16,-1-6-21-16</inkml:trace>
  <inkml:trace contextRef="#ctx0" brushRef="#br0" timeOffset="8021.66">5491 12586 481 0,'-6'1'84'0,"-1"2"-40"0,4 2 4 0,0-3-19 16,-5-2-11-16,5 1 7 0,3 1-37 0,0 4-2 15,0-6 4-15,-2-2-2 0,2 2 2 0,0 0 7 16,0 2 1-16,7 6 0 0,-7-7 5 0,0-1 9 16,4 7-1-16,-8-7 3 0,7 3 4 0,0 0 1 0,2 3 0 15,-7-4 2-15,10 3-1 0,-6-4 1 0,5 4-1 0,9 3 1 16,-13-7 0-16,7 1 3 0,-6-2-2 0,6 3 0 15,-7-3 0-15,6 3-4 0,-5-4-2 0,-1 1 0 16,11 3-5-16,-3-3-1 0,0-2-1 0,9 1-1 16,-5 1-1-16,3 1-1 0,3-1-1 0,-1-1 2 15,-1-3-3-15,3 4 1 16,0 4 0-16,-1-1-2 0,4-5 1 0,-3-1 0 16,0 3-1-16,1 2 0 0,3-1-1 0,-3 2-2 15,2-6 3-15,4 2-3 0,-3 2 0 0,8-2 1 16,-8 1 0-16,-1-2 0 0,4 2 1 0,-3-2 1 15,1 1 0-15,-6 1 0 0,5 0 3 0,0 0 0 0,-1-2 0 16,0 4 3-16,0-2 1 0,2-2 0 0,-2 5 2 16,5-3-2-16,-7 0 2 0,3 0-1 0,-3-3 0 0,4 2-1 0,-3-2 0 15,1 3-2-15,-5-4 1 0,2 1 0 16,2 3-1-16,-2-3-2 0,-2 5-1 0,2-2 1 0,3 3-2 16,-9-2 2-16,8 1 0 0,-2-2-4 0,-6 0 4 0,4 2-4 15,-3 1 0-15,1 1 3 0,-1-4-3 16,0 0-1-16,-3 2-2 0,7 1 4 0,-1 2-1 0,1-2 1 15,1 2 0-15,0-4-1 16,0 3 3-16,3 0 0 0,0 3 1 0,-3-7-4 16,-1 3 3-16,4 3-5 0,-3-1 6 0,-2-4-1 15,-1 4-1-15,3-3-2 0,-6 2 6 0,7 1 2 16,-5 0 0-16,4-2 0 0,-2 3-4 0,-2-1 5 16,-1 1 0-16,5 2 0 0,-2-5-1 15,-1 7-4-15,-3 1 4 0,6-7-3 0,1 4-1 16,-7-2-1-16,9 1-3 0,-3-3 2 0,2 1-3 0,-4 2 3 0,15-3-1 0,-11 3 1 15,4-1-2-15,2 0-1 0,-3 0 1 0,6 4 0 16,-7-7 6-16,3 3-8 0,-4-1 3 0,2 1-3 16,-4-1 2-16,1 0 3 0,1-1-5 0,-1 1 3 15,-6 1-4-15,3-1 1 0,1 1 2 0,0-1 2 16,-2 1-3-16,-1-1 4 0,3 1-2 0,5 1-1 16,-5-3 0-16,3 0 2 0,0 2-4 0,-9 0 2 0,9-1-1 0,0 0 0 15,-4-1 1-15,-4 3 0 0,10-4 6 0,-8 2-5 16,1-1 5-16,4 1-3 0,-1-2 1 0,-4 2 3 15,6 0-3-15,-3-1 1 0,1-1-1 0,0 1-1 16,-2 0 0-16,1-1-1 0,-4 2 2 0,3-2-2 16,-1 2-1-16,-1 0 0 0,3-2 0 15,-3 2-1-15,3-2 1 0,2 0 0 16,-1-2-2-16,-2 1 2 0,1 1-1 0,-2-1-1 16,1-1 4-16,1 1-3 0,-3-1 2 0,1 3-2 0,-3-3 1 15,4 1 1-15,2-1-1 0,3 2 1 0,-9-1-2 16,6 0 1-16,1 1 2 0,0-2-1 0,1 1-1 15,-3 1 3-15,1-1-1 0,1-1-2 0,1 1 2 0,-3-1-1 16,-3-1 1-16,5 0-2 0,-9 3 0 0,6-3-2 16,-4 0 1-16,4 2 5 0,-2 0-2 0,1-1-1 0,-4 1 4 0,6 3-1 15,-8-5-2-15,3 1 6 0,4 1-5 0,-9-2-3 16,2 0 0-16,2 0 3 0,-2 1-4 0,-3-1 0 16,2 0 1-16,1 2-1 0,3-1 2 0,1-1-1 15,-6 2 0-15,-6-2-1 0,15 0 1 0,-5 0 0 16,1 0 0-16,-1 3-1 0,-5-3 1 0,1 3 0 15,7-3-3-15,3 2 3 16,-8-2-2-16,0 5 1 0,7-5 0 0,-5 0-2 16,1 3 2-16,2-3-1 0,-7 1 4 0,4 1-3 15,-3-2 0-15,1 0-1 0,-2 1 1 0,1 1 1 16,0 1-1-16,1 0-1 0,-3-1-1 0,1-1 3 16,-1 1-2-16,0-2 0 0,-1 2 0 0,1-2-1 15,-2 0 0-15,4 1 1 0,-1 1 3 0,-1-1-4 16,4 4 1-16,0-2-1 0,-2 0 0 0,1 0 3 0,3 1-3 0,-7-4 0 15,7 1-2-15,-1 2 2 0,-10-3 0 0,0 2 0 16,9-2 0-16,-3 0-2 0,2 3 1 0,-1 2 1 16,1-5 0-16,-3 0 0 0,10 3 1 0,-6-2-1 15,-2 1 0-15,3 0 1 0,-2-2-1 0,8 0-1 16,-8 3 1-16,8-3-2 0,-6 0 2 0,4 3 0 16,-1-2-1-16,-2-2 1 15,1 1 0-15,-4 0 0 0,2 0 0 16,-2 0 1-16,0 1 0 0,-2-1 1 0,1 2 0 0,-4-2-3 15,4 0 1-15,-4 2 4 0,-1 1-4 0,0-3 1 0,0 3-1 16,-2-3 0-16,-1 0 1 0,1 1 2 0,-1 3-1 16,1-3-4-16,-4-1 3 0,3 3-1 0,-1-1-1 15,0-2 1-15,-3 1-4 0,2 3-1 0,-1-4 2 0,3 0-7 16,-2 1-2-16,-3-1-1 0,3 0-8 0,-2-1-22 0,4 2-6 16,-2-1-6-16,0 5-23 0,4-7-34 0,-4-4-34 15,5-5-13-15,-2 0-51 0,5-8 3 0,2-9-39 0</inkml:trace>
  <inkml:trace contextRef="#ctx0" brushRef="#br0" timeOffset="10127.4">6276 10358 530 0,'-7'-1'33'0,"4"1"-11"0,3-2 0 0,-3 1-18 0,0 1-12 0,3-2 4 15,-3 0-24-15,0 2 8 0,3-1-4 0,0 1 0 16,-5 0 7-16,7 0 8 0,1 0 8 0,-3 1-3 16,0-1 9-16,1 0 1 0,-2-1 2 0,1 2 1 15,0-1-2-15,-10 0-1 0,10 0-3 0,0 0 3 16,0 0-3-16,0 0 0 0,0 0 0 0,0 0 3 16,-3 0 1-16,3 0 2 0,-5 0 3 0,-4 2 0 15,3-2 5-15,1 2 4 0,3-2-3 0,2 0 1 16,0 0 3-16,2 3-5 0,-2-3-3 0,5 0 1 0,-1 0-7 0,-4 0-4 15,2 1-1-15,-5 1 1 0,-2-1-4 0,5-1 2 16,0 4 2-16,-3-3-1 0,5 2 4 0,1 0 9 0,0 1-1 16,2-3 3-16,4 2 6 0,-7 0-1 0,-2 1 1 15,1-1 2-15,-1 1-2 0,-5 0-3 0,9-1 0 16,-3 0-1-16,-2 2-1 0,-6-1-2 0,6 1 3 16,2 0-5-1,4-1 1-15,-2 1-2 0,-3 0 0 0,0 0 0 0,0-1-4 16,0 4-2-16,0-5-4 0,0 4 3 0,2-1-5 0,-2-1 0 15,-2 3 0-15,1-2-1 0,-3 2 1 0,8-4 1 16,-11 9-1-16,6-2 0 0,-2-3 0 0,1 3-1 16,5-3 1-16,-6 6 1 0,5-8 0 0,-2 7-4 15,1-7 1-15,-1 4 2 0,0 1-2 0,3 0 0 16,-9 3 0-16,6-5-4 0,-3 2 3 0,0-1 1 0,3 2 1 0,3 4-4 16,-3-10 2-16,0 13-2 0,5-8 3 0,-2 2-1 15,1 2-2-15,0 1 2 0,-1 0 0 0,-3-5 0 16,0 5 0-16,-2-5 3 0,2 0-2 0,0 0 1 15,3 1 0-15,-3-2 0 0,-1-2 0 0,-1-1 0 16,1 1-2-16,1 0-6 0,-11-3 0 0,7 1 0 16,0 0-7-16,1-1-4 15,3 0-4-15,1 0-1 0,-2-1-6 0,1 1-13 16,0-2-13-16,-2 0 10 0,-7 0-21 0,9 1-3 16</inkml:trace>
  <inkml:trace contextRef="#ctx0" brushRef="#br0" timeOffset="10860.61">9313 10646 45 0,'2'3'43'0,"-2"2"-8"16,1-5 1-16,1 2-5 0,1-6 0 0,-1 3-3 16,-1-1 0-16,-1-2 15 15,0-4-1-15,2 6 1 0,-1-1 16 0,-1 1 0 16,0 1 1-16,2-7 0 0,-2 8-1 0,0-2-7 16,0-2-1-16,1 1 0 0,-1 3-9 0,0 0-1 15,0 0-2-15,0 0-5 0,0 0-3 0,0 0-6 16,0 0-3-16,-1 0 2 0,1 0-10 0,-3 4-1 15,1 4-5-15,2-5 2 0,0 4-5 0,0 0-1 16,0-7-1-16,0 8 3 0,0-1-3 0,0-1 0 0,2 0 2 0,-2 8-4 16,0-1 3-16,1-1 3 0,1 7-2 0,-2-1 2 15,1 2 1-15,4 1-2 0,-3-3 3 0,-1 3-2 16,1-2-2-16,0 3-4 0,-1 1 5 0,2 1-4 16,-1 1 0-16,-2-1 2 0,0-2-1 0,1 3 0 15,-1-3 2-15,0 2 0 0,2 1-3 0,-2-5 1 16,0 1-2-16,0-1 2 15,0 0 1-15,0 1-4 0,0 1 2 0,0-2-2 16,0-5 0-16,0 5 4 0,-2-4-4 0,2 3 0 16,-1-8-1-16,-4 0-2 0,4 1-1 0,-1 1 0 15,0-2-29-15,2-2 4 0,-1 1-10 0,-1-6-33 16,1 7-12-16,1-6 27 0,0 1-86 0,0-6 1 0,0 0-12 16</inkml:trace>
  <inkml:trace contextRef="#ctx0" brushRef="#br0" timeOffset="11684.58">6425 13241 746 0,'-5'-1'92'0,"-4"1"-90"0,6 0 31 15,-5 0 37-15,3 0-33 0,2-5-38 0,-6 5-14 0,6 0 1 0,-5 0 2 0,6-1-13 0,1-4 17 16,-6 3 2-16,3 2 2 0,0-4 19 0,0 2 1 15,2 2 5-15,1-2-3 0,-1 2 4 0,0 0-5 16,2 0 2-16,-1 0-2 0,-1 0-2 0,-9 4 4 16,3-4 1-16,5 4-2 0,-1-1 5 0,-4 2-3 15,4 5 2-15,-2-6 0 0,3 1-3 0,1 1-4 32,2 1-3-32,-3-3 1 0,3 1-5 0,3 1-3 15,-3-1-5-15,5 1 3 0,1 4-3 0,-2-4-3 16,-1 5 2-16,-3-3-2 0,5 5 0 0,-2-2 1 15,0 1 0-15,-2 5 2 0,-1-2 1 0,2 0-1 16,4 4 0-16,1 0-1 0,-4 0-1 0,3 3 2 0,-1-3 0 16,1 1-3-16,3 4 1 0,-2-4 2 0,-4 2 0 15,5 2 1-15,3 0-1 0,-10-4 0 0,4 0 0 0,3 2 0 16,-8-1-3-16,5-2 2 0,2 0-3 0,-2-2 4 16,-2 0 0-16,2-1-1 0,-3 1-3 0,-1-3 4 0,2-1-1 15,-3 1-5-15,3-1-2 0,-1-2-4 0,-2 0-3 0,0-3-14 16,0 0-6-16,2-2-5 0,-2 0-17 0,1-4-32 15,1 2-23-15,1-4-2 0,3-1-47 0,1-1 3 16,0-1-26-16</inkml:trace>
  <inkml:trace contextRef="#ctx0" brushRef="#br0" timeOffset="12464.71">9798 13577 1024 0,'0'3'72'0,"-2"1"-48"0,2 0-27 15,0-1 69-15,0 0-64 0,-1-3-2 0,1 3-8 0,0 0 1 16,0-1-3-16,1 1 10 0,1 2 0 0,-2-2 2 0,0 1 11 0,3 1 3 0,-3 1-2 16,0 1 1-16,1 1 3 0,-1-2-9 0,-1 3 3 15,1 1-4-15,0 1-5 0,0 0-2 0,-2 1 3 16,4 1-3-16,-2 3 2 0,1-2 2 0,1 0 2 16,-2 3-2-16,-2 1 3 0,1 0 1 0,1 1-2 0,0 2 3 15,-2-5 0-15,2 2-1 0,0 3 1 0,0-1 1 16,0 2 0-1,2-4-4-15,-2 2 3 0,0-1-4 0,0 6-1 0,-2-4-1 16,2 1 0-16,0 0-4 0,0-2 1 0,0 2 0 16,0 2-1-16,0-4 5 0,0 1-2 0,2 1-2 15,-1-4 1-15,-1 1 0 0,2 0 0 0,1-2 1 16,-1 1 1-16,-2-1-5 0,1-1 3 0,-1 0 0 16,0-2 2-16,2 0-3 0,-2-3 2 0,3-2-2 15,-3 1 0-15,2 1 1 0,1-5-2 0,0 2-3 0,-2-5-3 0,-1 2 2 16,0-1-5-16,0 3-4 0,0-4-8 0,0-1-1 15,0 2-9-15,0-2-34 0,0-1-16 0,0-1-3 16,-1 0-42-16,1-6-56 0,-2 0 124 0,2-10-67 16,-4 0 125-16</inkml:trace>
  <inkml:trace contextRef="#ctx0" brushRef="#br0" timeOffset="14290.68">7946 11840 32 0,'-3'3'7'16,"3"-3"-7"-16,0 2-6 0,0-2 11 0,-1 1 5 0,1 1-10 15</inkml:trace>
  <inkml:trace contextRef="#ctx0" brushRef="#br0" timeOffset="15355.54">7951 11856 23 0,'0'-8'55'0,"0"8"-6"0,0 1 0 0,0-4-16 0,0 3 2 16,0 0-6-16,0-3-14 0,2 3-5 0,-2-5-4 16,0 2 2-16,0 0-6 0,0-2 7 0,0 4 2 15,0 1-5-15,0 0 8 16,0 0 13-16,0 0-7 0,0 0 4 0,0 0 2 15,0 0-4-15,0 1 4 0,1 4-8 16,-1-5 0-16,0 3-4 0,0-1 0 0,0-2-3 0,0 0-1 0,0 1 1 16,0 1 2-16,-1-2-4 0,1 5 4 0,-2-5 2 15,-1 1 1-15,3 4 2 0,-3-7 1 0,1 2 2 16,2 0 1-16,-1 0 0 0,-1 2 2 0,0 0-3 16,-1-2-2-16,3 3 4 0,0 1-5 0,-1 1-5 0,1 0-1 0,0-4-2 15,0-1-4-15,0 0 0 0,0 2-4 0,0 0 2 16,0-1-2-16,0 5 2 0,0-7 2 0,0 1-3 15,0 6 3-15,1-1-1 0,-1-4 2 0,3 3 1 16,-1-3 0-16,0 2-1 0,-1 4-1 0,1-3 0 16,-2-4-1-16,1 0-2 0,1 3-1 0,1-4 1 15,-1 2-2-15,-1-2 0 0,1-1-1 0,-2 1 1 0,0 1-1 0,3-2 1 16,-2 4 1-16,3 1 0 0,-1-3 1 0,-2 0-1 16,-1 3 0-16,2-3 1 0,-2-2 0 0,0 1 0 15,1-1 2-15,-1-1-3 0,0 3 4 0,0 0-1 16,0-1 4-16,0 1-2 0,0 0 2 0,0 3 1 15,0-3-1-15,0 0-1 0,0 0 0 0,0 0 0 16,0 0-2-16,0 0 0 16,0 0-2-16,0 0-2 0,0-2 0 0,0 2 3 15,0 0-3-15,0 2-2 0,0-1 1 0,0-1 2 16,0 0-1-16,0 2 0 0,2-1 1 0,-2-2-1 0,0 1 3 16,0 0 3-16,0 0 0 0,0 0-2 0,0-3 5 15,0 3-2-15,0 0 0 0,0 0 0 0,0 0-2 16,0 0 1-16,0 0-1 0,0-2-1 15,0 1-1-15,0 1 1 0,0 0-3 0,0 0 3 0,0 0-3 0,0 0-1 0,0 0-2 16,0 0 3-16,0 0-3 0,2 0-1 0,-2-2 1 16,0 0-1-16,0 1 0 0,0 1 2 0,0 0 1 0,3 0-3 15,-3 0 1-15,1 0 2 0,1 0-2 0,-2 0 3 16,0 0-3-16,0 0 0 0,0-5 4 0,0 5-3 16,0 0 0-16,0 0 0 0,0 0 0 0,1 0 2 15,1-3-3-15,0 3 1 16,-2 2-1-16,0-2 0 0,6 3 0 0,-5 0 0 15,1 0-1-15,-2-5 2 0,2 2 0 0,-1 0-1 16,1 2 0-16,1 0 0 0,-3-2 2 0,0 0 2 16,1-4-2-16,3 6 0 0,-4-2 4 0,0-3-4 15,0 3 4-15,0 0-5 0,3 5 1 0,-3-5 1 0,1 0 0 0,-1-2-3 16,0 2 1-16,0 3 4 0,0-6-4 0,0 1 3 16,0 2 0-16,0 0 0 0,0 0 0 0,0 0 2 15,0 4-1-15,0-3-1 0,3 2 2 0,-3-3-2 16,0 2 0-16,2 4 0 0,-2-4 0 0,0-2-1 15,0 0 0-15,0 0 3 0,0 0-3 0,0 1 2 16,0 1 1-16,-5 3-2 0,5 1 3 0,0-1 0 16,0-2-1-16,0-3-6 0,0 1-1 0,0-1 4 15,0 2-3-15,0-2 3 0,-1 3-6 0,-1-3 3 0,2 0 1 0,0 5-1 16,0 0 5-16,0-5-5 0,0 1 0 0,0 1 0 16,0 1 0-16,0 0 2 0,0 5-2 0,2-5 4 15,-2-1-3-15,0 2 1 0,0 1 3 0,0 0-5 16,0-2 1-16,0 5 4 0,-2-5-5 0,2 5 0 15,0-4 0-15,0 6 0 0,0-5 0 0,0-2 2 0,0 5-2 16,0-4 3 0,3 1 0-16,0-2 0 0,-3 7 2 0,2-1-4 15,0 5 1-15,-1 0 1 0,1 4 1 0,1-1 0 16,0 5 1-16,-1 2-2 0,1-1 0 16,0 6 4-16,-3-3-2 0,5 6 2 0,-4-1 2 0,-1 4-2 0,2 1 5 0,-2 2 5 15,-2 1 0-15,1 2-2 0,-2 3 6 0,-2-2 0 16,2 1 0-16,-4-4 1 0,1 1 0 0,-2 0-9 0,2-5 2 15,-4-2-1-15,1-3-6 0,0 0-7 0,1-5-1 0,-3-1-10 16,0-6-3-16,0-2-27 0,3-2-17 0,0-3-8 16,-1-4-35-16,2-1-156 0,-2-6 204 0,1-5-75 15,2-3 128-15</inkml:trace>
  <inkml:trace contextRef="#ctx0" brushRef="#br0" timeOffset="18077.78">7844 10413 355 0,'0'0'141'0,"0"-1"-27"16,0 1-67-16,-2-2 89 0,2 2-158 0,0 0 0 0,0 0 13 15,0 0 2-15,0 0-4 0,0 0 17 0,0 0 19 16,-1 2 0-16,1-2-4 0,-2 0 13 0,-6 1 1 15,5-1-4-15,2 0 4 0,-1 0 1 0,-3 0-10 0,4 0-1 16,-2 2 1-16,3-2-10 0,0 0 1 0,-2 0-2 16,-6 0-1-16,4 1 2 0,-3 1 1 0,1 0 7 0,0 2-8 31,-1 1 5-31,-2-3-4 0,3 4-3 0,-4 0 10 0,-1 2-15 16,2 2-1-16,6-3-3 0,-7 6 1 0,2 1-5 15,-1 3-1-15,6-2 0 0,-5 5 0 0,2 2-4 0,-7 5 0 16,0 1 3-16,4 2-1 0,1 0 1 0,2 0-1 15,-8 1 1-15,3-1-2 0,-2-2 0 0,7-1 1 16,-2 1-2-16,0 1 2 0,5-2-2 0,-7-2 2 16,7 3-4-16,-6-4 6 0,10 2 0 0,-2-2-5 0,-2-2 3 0,0-2-2 15,-5-1-1-15,9-1 0 0,1-1 1 16,6-3-2-16,-5-3 2 0,5-2-4 0,3 1 3 0,-5-4-1 16,7 1-1-16,-4-1 1 0,4-3-2 0,1 0-1 15,-2-3 2-15,1 2 1 0,0-2 2 0,9 0-3 16,-5-3 3-16,6-1 1 0,-1 0 1 0,-1-3 0 15,1 0 1-15,3 2 1 16,0-5 0-16,-3-1 0 0,-1 2 0 0,1-5 0 16,-3 0-1-16,1 3 4 0,1 0-1 0,-6-4-2 15,3 3 0-15,-3-1 0 0,1-1 1 0,-2 2 2 16,0-3-3-16,-7 1 3 0,5 0 1 0,-2 0 0 16,-2 0-1-16,-4-2 1 0,-1 3 0 0,4-2-1 15,-7 1 1-15,0 1-3 0,1-1 1 0,-1 0 2 16,-6-1 0-16,1 3-2 0,5-4 2 0,-11 4 0 0,2-1-1 0,3-3 1 15,-5 1 0-15,1 0 1 0,4 3-3 0,-5-6 2 16,-2 7-1-16,2-4-3 0,-1-3 1 0,-1 4 2 16,-1 2-3-16,1-2 0 0,-1-1 4 0,2 3-5 15,-1-2 4-15,0 1-2 0,-1 2 1 0,2-2 0 0,-4 1-1 0,-1-1-2 16,2 1 1-16,0-2-1 0,1-1 0 16,-1 3-2-16,-3-1 1 15,0-1-2-15,2 2 0 0,4-1 1 0,-10-1-1 16,1 3-3-16,3 0 2 0,3 0-8 0,0 1-8 15,2-1 0-15,-4 0-14 0,-1 0-29 0,6 2-11 0,2-2-3 16,-4 1-35-16,-3 1-23 0,0 0 83 0,7-1-47 16,-5 1 100-16</inkml:trace>
  <inkml:trace contextRef="#ctx0" brushRef="#br0" timeOffset="18980.34">6367 11659 622 0,'-13'6'71'0,"2"-1"-16"0,0-2-1 0,-1 2-18 16,-1 0-21-16,-1-2-3 0,5 0-20 0,-2 0 5 16,3 0-3-16,0 2-3 0,0-2 6 0,2 3 3 15,-5-1 1-15,9 1 3 0,-3 2 2 0,-2-1 4 16,0 0-3-16,-2 4 0 0,1 0 0 0,-5 1-4 0,9 2-1 0,-9 1 5 16,2 3-7-16,2 4-1 0,2-2 0 0,-4 1 1 15,7 4 0-15,-3-3 3 0,3 3 0 0,-3 0-1 16,4-1 1-16,-2-4-1 0,-1 4 1 0,5-2-1 15,-1-2-2-15,-4 1-1 0,9-4-2 0,-3-1 3 16,1 3-4-16,-1-2 2 0,7-6-5 0,1 3 2 16,-5-3 0-16,6-1 3 0,-4 1-5 0,6-2 5 0,1-1-1 0,1 0-1 0,-8 1 4 15,11-1-1-15,-4-2 0 0,2 2-1 0,-1-3 2 16,-2 1-1-16,1 0 1 0,3-2 2 0,-6-1 0 0,2-2-1 16,-3 1 5-16,6-2-1 0,-1-2 1 0,4 1-1 15,-4-4 1-15,4 0-4 0,0-4 2 0,-1 1-3 16,6-1-1-16,-8-4 2 0,6-1-3 0,-5-2 1 15,0-4 2-15,-2-2-2 16,1 1 2-16,2-4 1 0,-4 3-2 0,1 3 2 16,0-4 1-16,-2 2 2 0,0 1 2 0,-2-2 3 15,-4 3-1-15,1 1 1 0,-3 1 4 0,0-2-2 16,-3 2 0-16,0-4-2 0,-1 6 0 0,1 1-2 16,-2-4 2-16,-4 1-4 0,1 0-1 0,2-2 1 15,-3 2-2-15,1 1 0 0,-3-2-1 0,2 1 3 16,-2 3-1-16,2-2-3 0,-2 2 1 0,2 0-1 0,-2 1 0 0,-2 1 3 15,2 1-5-15,1 0-3 0,-4 0-3 0,1 3 3 16,1-2-7-16,-2 3-3 0,0 0-2 0,0 3-4 16,-4-1-3-16,4 2-25 0,0 0-26 15,5 1-5-15,-3-1-40 0,4 1 2 0,2-1-33 0</inkml:trace>
  <inkml:trace contextRef="#ctx0" brushRef="#br0" timeOffset="19904.83">9497 12089 493 0,'0'0'5'0,"7"0"0"0,-1 0 17 16,3-5-49-16,-1 5 4 0,-5 0 0 0,2-2 32 0,1 4 9 0,-1-2-7 15,-10 0 42-15,2 3 7 0,0-1 4 0,-6-2 3 16,9 3 6-16,-5-2-19 0,3 1-1 0,2-2 0 16,-3 3-20-16,2-3 1 0,-9 5-4 0,7-1 1 15,-8 4 0-15,9 0-1 0,-9 2-3 0,-1 2-2 16,4-4-4-16,-2 9-9 0,1-1-2 0,-2 0 1 16,2-1-11-16,-4 4 0 15,5 0-4-15,-1 2 3 0,-2 1-1 0,4-2-1 16,-2 5 1-16,1-1-2 0,3 0 2 0,-1 4 2 0,1-1 0 0,2-1-2 15,2 1 2-15,-3-2 2 0,4 4-1 0,4-3 1 16,0-2 0-16,1-4-1 0,1-1 2 0,4 0-2 16,-4 3 0-16,5-3-1 0,-1-3 0 0,-3-1 1 15,8-2-1-15,-4 0 1 0,6-1 2 0,-5-2-1 16,1-7 5-16,4 1 0 0,-2-2-1 0,5-2 4 16,-3 5 0-16,4-4 0 0,-7-1 0 0,5-3-4 15,1 0 3-15,-3 3 2 0,2-6-2 16,-3-1-1-16,-2 0 2 0,2 2 1 0,4-3 2 0,-7 0-3 15,4 0 0-15,-3-1-4 0,4 1 2 0,-2-3 0 16,-5 0-6-16,3-3 0 0,-2 3 5 0,-1-7 1 0,-1 1-1 16,-2 3 3-16,1-3-4 15,-4 3 7-15,3-8-3 0,-4 3 3 0,-2 0 2 16,-1 5-5-16,-1-2 5 0,0-3-3 0,-1 2 2 0,-1-2 0 16,-1 3-2-16,0 2-4 0,-3-3 2 0,1-1-2 15,-3 1-1-15,2 0-3 0,0 1 2 0,-1 0-1 16,-2-1 0-16,-2 1 1 0,1 1-3 0,-1-1 1 15,-1-1 1-15,-2-1-2 0,-1 2 0 0,0 1-3 16,1 1 0-16,-1-1 5 0,-3 1 0 0,2 2-2 0,-1-1 4 0,-1 2-4 16,-2 0 3-16,2 0 4 0,3-1-4 0,-4 2-2 15,-3 4-2-15,0-4 2 0,5 6-1 0,-1-1-2 16,-2 3-1-16,-5 2 0 0,-2 0-2 0,2 3-7 16,4-3 43-16,-1 2-53 0,-3 0 18 0,-2-1-62 15,4-1-18-15,-1 3-3 0,-3-3-80 0,1-4 5 16,0 5-42-16</inkml:trace>
  <inkml:trace contextRef="#ctx0" brushRef="#br0" timeOffset="20854.22">7932 13526 828 0,'-5'2'117'0,"1"-2"-117"0,4-2 63 0,-2-1 42 16,-1 1-46-16,1-2-65 0,1-1-1 0,1-3-16 0,-2 2 6 15,2 0-8-15,0-5 13 0,2 4-1 0,-1-1 1 16,1 2 12-16,-2 1-2 0,3 5 2 0,2-4 4 0,-4-4-4 0,3 5 1 16,-3-2 0-16,1 2 0 0,-1-2 1 0,4 0 3 15,-5 1 3-15,0 0 1 0,0 4 5 0,0 0 11 16,0 0 3-16,0 0-2 0,0 0 12 0,-6-1-3 16,3 2 0-16,-1 3 0 0,-2-1-5 0,1 2-5 15,-2 1 1-15,0 5-6 0,-2-2-3 0,-1-2-4 16,2 2-3-16,-1 7 6 15,-4-2-7-15,1-2 1 0,1 3-8 0,1 2 2 16,4 2-3-16,-3 1-3 0,2 1-2 0,-2 2 1 16,6 2-7-16,-2 1 1 0,2-3 1 0,1 2-2 15,2 1 1-15,0-3 1 0,0 1 0 16,5-4 3-16,0 4 1 0,0-2 1 0,-2-2 1 0,3 2-1 16,0-6 3-16,2 1-1 0,-2-4 2 0,2 3 0 15,2-9 1-15,-2 1 1 0,1 0 1 0,2-5-2 0,0 5 3 0,0-2-3 16,-1-1-1-16,2-3-1 0,-1 3-3 0,3-4 3 15,2 2-4-15,-2-1 2 0,2-4 0 0,-4-1 1 16,3 2-1-16,0 1 1 0,0-4-1 0,-3 0-1 16,7 0 2-16,-6 1-1 0,-2 2-1 0,4-6-1 15,-2-4-3-15,1 0 4 0,0 0-4 0,3 4 2 16,-4-9-1-16,11-3 0 0,-12 5 2 0,6 0-1 0,-1 1 2 0,-8-1 0 16,1-2 0-16,7 0 1 0,-4 1 2 15,-6 1-1-15,14-2 2 0,-8 0 0 0,-1-1 4 0,7 1-1 16,-2-1 2-16,-9-1 0 0,3 3-2 0,-1-3 2 15,-1 1 0-15,-1 0 0 0,1 1-3 0,1 0 3 0,-2 1-1 0,-1-1 0 16,5 2 3-16,-6 0-6 0,0-4 2 0,0 6-2 16,1-4 2-1,-6-1-1-15,2 4-1 0,-1-4-1 0,-2 1-1 16,0 2-1-16,0-2 0 0,-2-1 1 0,-1 4-1 16,0-2-1-16,-6-1 1 0,1 6-1 0,0-2-2 15,-5-1 4-15,1 4-2 0,-2-2-2 0,-7 0 0 0,7 0-6 16,-8 1 1-16,3-4 2 0,-1 3-3 0,-4 2 0 15,2-4 0-15,0 8-2 0,3-2-2 0,-3 3 4 16,3 0-6-16,4 5-6 0,0 1-6 0,3-1-3 0,5 9-12 0,-2-5-38 16,-5-1-30-16,6 6-11 0,0-1-57 0,-6-6 2 15,1 8-45-15</inkml:trace>
  <inkml:trace contextRef="#ctx0" brushRef="#br0" timeOffset="23710.53">7432 15552 654 0,'-3'3'39'0,"1"-3"42"0,-1 0-75 0,3 2 153 16,3-2-128-16,-6 1-4 0,1-1-23 0,2 0 6 15,0 0-12 1,0 0 2-16,0 0 1 0,-3 2 1 15,2 0 5-15,1-4 9 0,0 5 3 0,-2 2-2 0,1-2 11 0,1 3-3 16,-8 1 1-16,6 0 0 0,-4 1-2 0,-2 2-8 16,2-1-4-16,-1 2 2 0,1 3-10 0,0-1 0 15,0 3 0-15,1-2-4 0,3 3 0 0,-1 2 0 16,-2 3-2-16,2 2 2 0,2 2-2 0,-6 4-4 16,3-1-1-16,2 7 1 0,-4 1-5 0,4 6-3 0,-1 1 0 0,2 5 0 15,-3-2-3-15,4 3-4 0,0 5-3 0,-3-1-2 16,2-2-5-16,1 0-6 0,0 3-2 0,0-5-1 15,0-1-7-15,-4-4 4 0,3-2-5 0,1-7-1 16,-2 3 2-16,-1-7-12 0,-2-7-11 0,2-1-2 16,2-9-20-16,-1 1 2 0,-3-7-17 0</inkml:trace>
  <inkml:trace contextRef="#ctx0" brushRef="#br0" timeOffset="24164.49">7356 15686 370 0,'10'-5'26'0,"-5"-1"24"0,4 1-31 16,-1-1 86-16,-2 1-65 0,7-3-11 0,-2 2-4 15,-2-2 6 1,4 2-13-16,-4-2 6 0,4 2-3 0,3-1 1 15,-5 1 8-15,-4 1 2 0,8 1 2 0,-3 0-3 16,-1 0 3-16,3 2-4 0,-4 1-5 0,-1 1 2 16,1-2-7-16,4-3-5 0,2 5-3 0,-2 3-4 15,1-1-6-15,-2 0-2 0,0-2-2 0,2 1-1 0,1 1-4 0,1-1-4 16,-1-1-2-16,1 2 0 0,2-2-7 16,-3 0-6-16,8 1-3 0,-7-1-3 0,3 0-9 0,-2 0-30 0,-3-3-21 15,3 2-2-15,-3-2-41 0,3-1 1 0,-3 1-28 0</inkml:trace>
  <inkml:trace contextRef="#ctx0" brushRef="#br0" timeOffset="24650.27">7366 16010 645 0,'-6'12'28'0,"6"-2"56"16,0-5-64-16,-2 2 174 0,2 0-194 0,5-3-7 16,-2 1-1-16,0 0-25 0,0 3 0 0,5-2 16 15,-3 0-1-15,6 1-5 16,-3-3 20-16,-4 3 5 0,4-1 10 15,0-3-2-15,0-1 9 0,-5 4 2 0,5-1-2 0,-8-2 2 0,9-3 0 0,-6 5-5 16,1-2-3-16,4 0 1 0,-5-2-8 0,6-1 0 0,-4 5 1 16,6-3 1-16,1-1 0 0,1-1 3 0,0-3 1 15,2 2-3-15,9-3 4 0,-1 1-6 0,6-1-1 16,-1-1 1-16,5 0-8 0,3 2 1 16,5-2-3-16,-1-3-2 0,-1 2 0 0,2 0-32 0,-2 1-25 15,8-4-6-15,-4-1-47 0,2 1 2 0,-4-2-43 16</inkml:trace>
  <inkml:trace contextRef="#ctx0" brushRef="#br0" timeOffset="70752.85">15324 10380 281 0,'0'0'4'0,"1"5"-7"16,-1-2-3-16,3 0 6 0,-1 2-19 15,-1-2 0-15,3 2 3 0,-3-2 18 0,-1 0-6 0,0-1 21 0,0 1 11 16,0-2 13-16,-5 1-7 0,1 0 1 0,1-2 8 0,-2 0-2 16,0 3-13-16,2-3 10 0,-3 0-14 0,1 0-2 15,3 1-3-15,1-1 1 0,-4 0-4 0,4 0-6 16,1 0 4-16,0 0-2 0,-2 0-4 0,2 0 0 15,0 0 1-15,0 0-2 0,0 0 1 0,-2 0 3 16,2 0-1-16,0 0-3 16,0 0 5-16,0 0-5 0,0 0 2 0,0 0 0 15,0 0-4-15,0 0 2 0,0 0 2 0,0 0-3 16,0 0 4-16,2 0-2 0,0-1-1 0,-2 1 3 16,6-3-2-16,-5 3 0 0,1 3 3 15,1-2-5-15,3 2 4 0,-2 1 1 0,-1 0-1 0,3 3 1 16,-3-4 0-16,2 3-3 0,1 2-1 0,-3-2 0 15,2 5-3-15,3 0 0 0,-5 2-1 0,3-4 0 0,-3 4 0 0,2 3-1 16,0 1-2-16,-2 5 3 0,2-5-3 0,-1 4 3 16,0 2-3-16,0 2-1 0,1 7 1 0,-2-1-4 15,-1-1 5-15,3 2-1 0,-2 2-2 0,0 2-3 16,-2-1 5-16,1 4-1 0,0-6 0 0,4 4 0 0,-5-1 3 16,1-2-3-16,0 1 1 0,-1-4-1 0,1 1 1 15,4 4 0-15,-4 0 0 0,-2-3 0 0,1-1-1 0,5-1 1 16,-2 5 2-16,-3-1-1 0,1 3-1 0,-1-4 1 15,1 1-1-15,1 1 1 0,-8 3-1 0,2 4-1 16,0-5 1-16,-3 3 1 0,3 3 0 0,-2 1 2 0,-1 1 1 16,1-2 3-16,-1 3 4 0,2 2-3 0,1-2 6 0,-3-1-4 15,1-1 4-15,1-4 0 0,-3 2-2 16,4 1 4-16,-3-5-5 16,3 3 0-16,-1-4 3 0,-2 0 0 0,3 1 6 0,1 2-5 15,1-3 4-15,-2 6-6 0,-2-5 2 0,2-4 1 16,1 1-4-16,1 5-1 0,-1-6-3 0,-3-2-2 15,4 3 0-15,1-5-1 0,0 1 0 16,0 2-3-16,0 1-1 0,0-4 3 0,1 2-2 0,1-1 2 16,1 2 0-16,-1 1-1 0,1 0 2 0,-3 1-2 15,1-3 0-15,3 1-3 0,-1 0 1 0,0 2 0 0,-2 0-1 0,1 0 0 16,0-1-1-16,2-2 1 0,-2 3-1 0,-2-5 1 16,1 4 0-16,-1-4-2 0,0 1 1 0,2 4 1 15,-2-5 2-15,0 3-2 0,2-5 0 0,-1 6 0 16,1-4 0-16,1-2 5 0,-2 5-3 0,1-4-2 15,0 2 0-15,-1-4 0 0,1 5 0 0,3-3 0 16,-4 0 0-16,2-2 0 16,0-4 2-16,4-1-1 0,-4 1 3 0,0-2-3 15,3-3 1-15,-3 0-3 0,1-4-2 0,-1 1-7 16,0-3-3-16,0-4-47 0,0-3-28 0,0-2-10 16,5-6-60-16,3-11 3 0,-6-10-48 0</inkml:trace>
  <inkml:trace contextRef="#ctx0" brushRef="#br0" timeOffset="73513.84">15594 10687 676 0,'-20'-8'29'0,"4"0"35"16,3 5-74-16,2-6 191 0,-4-1-238 0,4 2-41 16,7 2 38-16,-5 1-87 0,6-1 0 0,-5-6 71 15,2 4 2-15,-4 5-4 0,9-1 82 0,-7 1 17 16,3-1 14-16,-3 0-2 0,2 0 17 0,3 4-11 15,-3-4-2-15,2 1 5 0,-2-3-16 0,5 3-4 16,-3-2-4-16,3-3 0 16,1 2-6-16,-2-2 1 0,2 3 3 0,0-1-2 15,0 0 3-15,2 0 7 0,-2-1-1 0,1-1 2 16,1 2 5-16,1 0-5 0,2-2-3 0,-4 0 4 16,-1 0-9-16,0-1-7 0,4 1 1 15,2-1 0-15,-3 1-6 0,0 0 6 0,0 0-1 0,2 2 0 16,-2 1 6-16,2 0 1 0,0-1 1 0,1 3-2 15,2 0 0-15,-7-1-5 0,4 0-2 0,3 2 2 0,-2-1-7 0,2 0-2 16,0 0-2-16,-7-2-1 0,10 2-2 0,-1 0 2 16,-2 0 0-16,1-1 0 0,-1 1 1 0,-3-1 0 15,-2 0 4-15,8 1 0 0,-14 0 2 0,3 0 5 16,0 1 0-16,-3 1 3 0,3-1 6 0,0 2 0 0,6-3 2 16,-8 3-4-16,7-1 2 0,-6 1-4 0,13 0-3 15,-6 1 3 1,-2 1-7-16,3-2 0 0,1 1-7 0,6 2 3 15,-1-1-4-15,7 3-1 0,-12-2 0 0,11 0-1 0,6 0-1 16,-4 0 0-16,4-1 2 0,-1 1-1 16,1-1 1-16,0-1 0 0,3-1 1 0,4 0 1 0,-7 2 0 0,3-2 2 15,-3 0-2-15,2 0 1 0,0 0 1 0,3-2 0 16,0 2-1-16,0-1-1 0,4-1 0 16,-4 0-1-16,0 1 1 0,3-2 0 0,-3 1-2 0,4-1 2 0,3-2 2 0,-4 2 1 15,1-2 2-15,4 2-4 0,4-1 4 0,-1 0-2 16,3 0 0-16,-7 1-2 0,2-1 1 15,0 0-2-15,-1 2 0 0,1-1 2 0,-1 0-3 0,-6 0 3 16,5 1 1-16,-2 1 2 0,3-3-2 0,-1 3 4 16,3-1 0-16,-3 1 0 0,1-1 1 0,6 0-3 15,-3-1 0-15,2 2 2 0,-4-1 1 0,-1-1-5 0,-1 0 2 0,1 0-2 16,-2 0 6-16,-6-1-2 0,8 1-1 0,-10-1 1 16,7-3 0-16,0 6 1 0,-2-2 1 0,-2-2-1 15,-1 0-3-15,0-1 1 0,0 3-1 0,1-2 0 16,-1 2-2-16,-2-2 2 0,-1-1-1 0,1 1 0 15,-1 2 5-15,0 0-6 0,-2 0 2 0,0 1-2 16,0-1-1-16,-3 3 6 16,2 0-7-16,0 0-1 0,-4 0-1 0,2 3 2 15,-3-3-1-15,6 2 1 0,-3-1 0 0,0-1-3 16,-1 0 3-16,-1 5-2 0,-1-3-1 0,3 1 1 16,2 0-2-16,-10 2 1 0,1-2-1 0,7 1 0 15,-4 0 2-15,2-1 0 0,4 1 3 0,-5-2-3 16,3-2 1-16,1 2 1 0,4-1-2 0,-5-1 4 15,0 2 0-15,5-2-1 0,-7-2 0 0,5 1-1 0,-3-3 2 0,-3 3-3 16,5-1 3-16,-2-1-3 0,-5 2 0 0,5-1 1 16,-1-1 1-16,1 1-2 0,1-1 2 0,-4 2-1 0,-1 1-2 15,2-5 0-15,2 2-1 0,2 0 2 0,-12-1-2 16,10 3-1-16,-5-1 1 0,9 1 0 0,-1-2 0 16,-2 3 3-16,4 0-3 0,0 0-2 0,8 3 2 0,-7-3 1 31,-1-3-1-31,-1 3 0 0,4-2 1 0,-1-1 1 0,-3-2 0 0,-1 2-2 15,2-3 1-15,0 1-1 0,0-1 0 0,-1 1 0 16,3 0-1-16,2 2 1 0,-6 2 1 0,2-4-1 16,0 3-3-16,0-3 3 0,-4 4-2 0,5-5 2 15,-2 2 0-15,-1 0-3 0,2-6 4 0,6 7-1 16,-7-5 3-16,-1 0-3 0,5 7 0 0,-1-9 0 16,-4 1 0-16,0 4 0 0,3 2 0 0,-4-5 0 0,1 5 0 0,0-5 0 15,-3-1 2-15,-1 7-1 0,-2-4 1 0,-1 1 0 16,1 1 0-16,-1 4 0 0,-3 0 2 0,-2 3-4 15,6-2 3-15,-7 2-1 0,3 4 2 0,-4-3-4 16,0 0 0-16,1-4 2 0,-4 0-1 0,3 3 2 16,-2 3 0-16,2-3-2 0,2 0 1 0,-5 0 5 15,0 1-3-15,0 3-1 16,1 0-3-16,-1-1 3 0,-2 2-1 0,1 0 3 16,2 3-1-16,0 0-5 0,4 1 4 0,-4-2 0 15,2 2 3-15,2 3-1 0,0-4 1 0,-1 3-1 16,-2-2-1-16,-7 1 3 0,0 1-2 0,6 0-1 15,-2 0 2-15,1 2-3 0,-1-2 1 0,-2 2-3 16,0 1 2-16,6 2-1 0,0 2-1 0,-3-1 1 16,-2 4-2-16,3-2 0 0,1 4 0 0,-2 0 0 0,1-3 0 0,1 4 4 15,-6 1 0-15,7-6-3 0,0 3 3 0,-4 1-3 16,2-3 1-16,1 5-1 0,-3-1 2 0,3-2-3 16,1-1 0-16,-3 7 1 0,-2-2-2 0,5 1 2 0,-3-1-1 15,-2-2 1-15,4 3-1 0,-1 3 2 16,-4-3 1-16,6-2-2 0,-5 1 3 0,2 2-1 0,-3-3 0 0,3 4 0 15,-4-4-2-15,4 1 0 0,-3 2 0 0,0 4 0 0,-1-4 0 16,1-3-1-16,1 7 1 0,-1-5 1 0,1 3-2 16,-1 0 0-16,1 0 1 0,1-3-1 0,0 3 0 15,-3-2 0-15,2 1 0 0,-3-2-1 0,2 0 1 0,-4 3-1 16,2-2 1-16,2 2 0 0,-3-1 0 0,1 1-1 16,0-4 1-16,5 6 1 0,-3-2 1 0,1 0-1 15,-1 0 4-15,4-3-3 16,-6 0 0-16,5 0-1 0,-3 1 0 0,-5-1 0 15,6-2 2-15,-1 1-2 0,-4-1 2 0,-1 4-1 16,4-3 2-16,2 1-1 0,6 2-1 0,-7-1-2 16,5 2 4-16,-6 0-2 0,4-3 0 0,-3 3-1 15,3-3 3-15,-4 2-4 0,3 1 2 0,-2-5 2 16,-2 0-3-16,0-3-1 0,2 4 2 0,2 2 1 16,3-3-2-16,-2-2 4 0,-7-3-2 0,10 6-1 0,-1-3 3 0,-2 3-1 15,-1-4 0-15,6 1 1 0,-2 0 0 0,-9-1 0 16,7 2 1-16,-6-1-1 0,0-1-3 0,7 2 3 15,1-2-1-15,-8 2-4 0,6-3 3 0,4 1-2 16,-5 0 0-16,1-1-1 0,2-1 3 0,-4 4-3 16,2-7 1-16,2 7 1 0,-6 1 0 0,1-7 1 15,-1 1 0-15,4 0-2 16,-1 3 0-16,-2-6 3 0,2 1-2 0,-5 2 1 16,5-4 0-16,-2 2-3 0,4 1 2 0,-5-2-2 15,1-4 0-15,-1 4 0 0,3-2-1 0,-5 1 1 16,1-3-3-16,3 0 3 0,-4 0 0 0,0 1 2 15,2 1-1-15,-2 1 2 0,-2-6 1 0,1 6-2 16,1-1 0-16,-3 5-1 0,3-5-1 0,-1 4 1 16,-2-4 0-16,0 0 0 0,0 1 1 0,1 0-2 0,-2 0 0 0,-1-3 1 15,-1 1 0-15,0 2 0 0,1-3-1 0,-2 1-1 16,-4 0 1-16,5-1 0 0,-5 3 0 0,2-4 0 0,-4 3 0 16,1-3 0-16,-2 1-1 0,3 0 0 0,-3-1 1 0,-2-1 0 15,1-2 0-15,1 2 1 0,-5-2 0 0,-1 0-1 16,-2-2 0-16,-3-1 0 0,-2 1-3 0,2-1 2 15,-2 0 1 1,-2-2-3-16,-1 2 3 0,-6-1-1 0,6-1 2 16,-7 0 2-16,5-1-1 0,-1 0 1 0,-4-1-2 15,-2-2 1-15,6 1 0 0,-2 0 0 0,-1-3-1 0,0 2 0 16,0-2-1-16,-5 0 0 0,1 0 1 0,-1 0 0 16,-1-2 0-16,2-1 0 0,0 0 0 0,-1 0 0 15,0 0 1-15,7-1-2 0,-2 1 0 0,-4 0 0 16,4 0-2-16,-4 0 2 0,2 1 0 0,-3-1-1 0,2-2 2 0,-3 2 0 15,0-2 2-15,-1 2-1 0,4-1 0 0,-3-1-2 16,4 2 0-16,-7-2 0 0,2 0 0 0,1 4 0 16,1-2 0-16,0-1 0 0,-2 3 1 0,0-2-1 15,-2 3 0-15,7 0 0 0,-1 0 0 0,0 0 0 16,-2 0 2-16,3 0-2 0,-2 0 0 0,5 3 0 16,-4-2 0-16,-5 1 0 0,8 0 0 0,-5-1 0 0,7 1 0 0,-7 1 0 15,8-3 1-15,-6 1 1 0,0 1-2 0,6 0 0 16,-5-1 0-16,-2 2 0 0,2-1 0 0,5 1 0 15,-6 0 0-15,5 0-2 0,-4-1 0 0,0-1 5 16,5 1-2-16,-6 0-1 0,2-2 0 0,7 0-3 16,-5 0 3-16,1 0 3 0,0 1-3 0,5-1-1 15,0 0 1-15,0 0 0 16,1 0 2-16,-9 0-1 0,7 0-1 0,-1 0 0 16,-1 0 1-16,-4 0 1 0,3 0 0 0,-4 2-4 15,4-1 2-15,0 1 0 0,-1 0-2 0,-2 1 1 16,1-2 1-16,-1 2-3 0,2 1 3 0,1-1 2 15,-3 1-2-15,-4 0 0 0,4 0 1 0,2 1 1 16,0 0-1-16,-4-1 0 0,2 1 1 0,0 0-2 16,-3-2 2-16,6 2-2 0,-5-1 0 0,-3 1 0 0,5 0-1 0,0 0 0 15,-3-2 0-15,-3 0 1 0,1 3-2 0,-1-3 1 16,1 0 1-16,-9 2-1 0,6-3 1 0,2-1-2 16,-1 2 1-16,-1 1 1 0,4-3 1 0,-3-1 0 0,1 3 2 0,4-3-3 15,-2 2 0-15,-1-1 3 0,3 1-3 16,1-2 0-16,1 0 0 0,-2 2 0 0,2-2 0 0,0 0 0 15,3 0 0 1,-6 0-1-16,6 0-1 0,-3 0 2 0,5 0 0 16,1 0-2-16,0-2 2 0,-6 2-1 0,6-2 1 15,5 2 0-15,-6 0-1 0,4-1 0 0,-2-1 0 0,-3 1 1 16,1-1-1-16,1-1-3 0,-3 0 1 0,1 0-1 16,0-2-3-16,-4 0 6 0,5 1-2 0,-5-1 0 15,3 0 4-15,0 0-2 0,0 1 1 0,0-1 5 16,0 0-4-16,1-1 0 0,-1 1 1 0,3-3-3 0,-6 4 1 0,5-4 1 15,-2 2-1-15,-3-2 0 0,3 0-1 0,-5-2 0 16,5 2 0-16,-1 1 0 0,1-1 0 0,0 0 0 16,-3 2 1-16,8-2-2 0,0 1 0 0,1 1-10 15,2-3-9-15,0 1-4 0,-2-3-16 0,7-2-74 16,-2-6-51-16,4-7-23 0,4-9-100 0,6-14 5 16,0-3-83-16</inkml:trace>
  <inkml:trace contextRef="#ctx0" brushRef="#br0" timeOffset="73899.23">16944 10203 573 0,'-3'3'-39'0,"-1"3"-58"0,3 0 52 16,-5 4-5-16,-1 1 52 0</inkml:trace>
  <inkml:trace contextRef="#ctx0" brushRef="#br0" timeOffset="74494.38">16952 10435 424 0,'-4'2'30'0,"0"0"16"0,2-2-33 0,2 1 82 0,2 2-63 0,-2-3-5 16,0 2-4-16,4 1-4 0,-4-1-3 0,-1-1 10 16,2 2-4-1,-1-1 3-15,-6-1 8 0,8 4-15 0,1 1 3 16,-3 4-1-16,-3-2-14 0,6 4-4 0,-3 4 0 0,0 3-2 15,5 0-1-15,-5 1 1 0,3 5-2 0,1 1-2 16,6 7 3-16,-7-2 3 0,2 2-2 0,-2 2 1 16,2 1 1-16,-1 6-1 0,0-4 3 0,2 5 1 15,-3-6-1-15,5 4 4 0,-2-1-2 0,-1-3 3 16,1 3 3-16,-6 4-4 0,2-2 2 0,-2-1-2 0,3 0-2 0,-5 3 1 16,1 0 1-16,1 2-3 0,0-2 2 0,0-7 0 15,-2 3 3-15,5 2-1 0,-3-3 2 0,0 2-2 16,-3-3 3-16,3 3-2 0,-6 2 2 0,6-1-3 15,-2 0 2-15,2 1-1 0,-3-2-1 0,2 1 2 16,2 2-5-16,-1-3 2 0,0-3 0 0,0 8-1 16,5-4-2-16,-5-3 0 0,-2 5-2 0,7 0 1 0,-5-1-1 0,2 1 1 15,2-2 1-15,-4 9-2 0,0-9 1 16,-1 1-1-16,1-2 1 0,0 4-1 0,-2-2-1 0,8-1 2 16,-7 2-1-16,6-4 0 0,-5 2 0 0,-4-1-1 15,8-2 0-15,-4-1 4 0,0-2-3 0,-8-3 1 16,6 2 2-16,-4-1 0 0,6-4 3 0,6-1-2 15,-6 0 1-15,-1 6-4 16,-4-7 1-16,10 4 3 0,-4 1-4 0,-1-5-2 16,0 4 39-16,0 2-46 0,-6-4 20 0,9 0-24 15,3 3 7-15,-4-6 7 0,-1 3-26 0,6 0 23 16,-6-1-45-16,1-2 39 0,10 3 1 0,-4 0 3 0,-6-2 0 16,-2 1-3-16,1 2 3 0,1-1 0 0,6 0 3 15,-8 3-1-15,3-3-2 0,2 4 0 0,-1-2 2 16,1 1-2-16,3-6 0 0,-2 6 0 0,-6-4 0 0,10 1 2 15,-6 2-1-15,-4-2 2 0,7 0-3 0,-6-2 4 0,4 0 0 16,-5-1-2-16,0-2-2 0,2-3 0 0,-2-1-3 0,0 1-7 16,-2-5-6-16,-3-1-6 0,5-5-10 0,0-5-78 15,2-1-41-15,-4-7 57 0,2-9 95 0,4-11-90 16</inkml:trace>
  <inkml:trace contextRef="#ctx0" brushRef="#br0" timeOffset="75481.16">18751 10154 869 0,'0'0'64'0,"0"0"-62"0,0-3-41 16,0 3 13-16,3 4-9 0,-3 0-80 0,5 0 47 15,0 4 4-15,-1 2-8 0,-2 1 53 0,1 3 35 16,3-2 18-16,-4 2 13 0,1 2 34 0,2 0-20 0,-4 0 0 0,3-1-3 15,-3 3-21-15,5-1-7 0,-4 3-6 0,1 1 0 16,0 1-7-16,2 0 1 0,0 2-2 0,-1 2 4 16,4 1 1-16,-3 3-2 0,3 1 2 0,-3 1 0 15,2-5 1-15,6 7 0 0,-10 2 1 0,5-4-4 0,-5 4 3 16,8-3-5-16,-8 3 0 0,8 5-2 0,-6 3-5 16,1 2 0-1,2-4-4-15,-1 4 0 0,-1-2-3 0,-1 5 0 0,1-2 0 16,-5-2-1-16,7 6-1 0,0 1-1 0,-2 0 0 15,5 1 3-15,-6 4-2 0,3-4 1 0,0 2 4 16,-2 3-5-16,5-3 4 0,-8 0-3 0,4 1 4 0,-1-8-4 16,7 6 0-16,1-1 3 0,-5-4-3 0,2-3 4 15,-1-1 1-15,-3-1 2 0,3-1-2 16,1 2 4-16,-8-5-1 0,2-1 5 0,7-1-1 0,-2 0-1 0,-1 1 3 0,1 0 0 16,-2-3-1-16,1-3 4 0,0 0-2 0,-2-1-3 15,-1 2 2-15,-1 0-3 0,4-5-1 0,-3 1-2 16,1 0 2-16,-1 2-3 0,2-1 2 0,-2 2-2 15,0-5 2-15,-1-1-3 0,5 3 2 0,-6 0-5 16,4-2 0-16,0-1-1 0,-3 1-4 0,4 1 2 16,-4 1-1-16,0-4 1 15,1 1 1-15,-3 0 0 0,3-4 0 0,-2 2 3 16,-3 1-1-16,2-3 0 0,4-5 2 0,-4 0-2 16,-2 6 1-16,6-4-2 0,-4 4 0 0,-2-5 1 15,2-2-2-15,2 2-1 0,-3 3 1 0,1-3-1 16,-3 0 2-16,1 1-4 0,3 1 4 0,-1-1-2 15,-2 2 0-15,-1 0 0 0,2 0-2 0,-1 0 1 16,-1 0 1-16,0-1 0 0,2 1-2 0,-2 0 1 0,2-2 1 0,-1 1-2 16,2 2 0-16,-3-1 0 0,0 4-1 0,0-8 0 15,0 8 1-15,0-4-3 0,0 3 3 0,0 0-2 16,0-3-1-16,0-2 2 0,0 1 0 0,0 7 0 16,0-9 0-16,-3 1-3 0,2-1 3 0,1 2 0 0,0-2 0 15,0-2-1-15,0 2 0 0,0-2-2 0,0-1-1 16,0 1 3-16,0-1-4 0,0-2 0 0,0 2 2 0,0-2-4 0,-2-1 2 15,2 1-3-15,0-3-2 0,0 0 0 16,-2-2-5-16,2 1-17 0,0-4-12 0,0-3-5 0,-1 0-24 16,-1-4-68-16,-2-7-31 0,-1-11 48 0,-3-6 126 0,0-13-112 15</inkml:trace>
  <inkml:trace contextRef="#ctx0" brushRef="#br0" timeOffset="76637">15792 11407 342 0,'-8'0'35'0,"-3"0"-25"0,4-1 0 0,-3 1-2 15,1 0-20-15,1 3-8 0,5 2-1 0,0-1 30 16,-5 0 12-16,1 0 0 0,7 4 34 0,-6-3 1 0,3-2 5 0,1 2 15 15,-4-1-2-15,6 1-36 0,0 0 9 0,-1-2 1 16,-6-3-14-16,3 0-1 0,4 3-6 0,-7-3-9 16,-1 0 2-16,5 0-4 0,0 0-1 0,3 3 0 15,-5 0-2-15,4-1 9 0,-1-2-1 0,1 2 0 16,-4-2 8-16,-5 0-4 0,3 1 3 0,3-1-3 16,4 2-5-16,0 1-8 15,0 0-3-15,0-1 2 0,2 1-11 0,0-3-4 16,-2 0 0-16,0 5-2 0,6-2-3 0,-6-2-1 0,3 2 3 15,-1 1-3-15,5 0 1 0,4 4 3 0,7-2-3 16,7-1 6-16,-8 1-1 0,8 1 4 0,1-4-1 16,7 5 0-16,-3-4 3 0,6 3 4 0,1-4-1 0,-2-2-1 15,0 3 2-15,2-3-1 0,7 1 0 0,2-2 0 16,1 0-3-16,2-2 0 0,-3 2 0 0,4-3-1 0,3 1-1 16,3 1 1-16,-5-2-1 0,-7 0 4 0,4-1-2 0,-1 3-1 15,-5-1 3-15,1-1 2 0,-4 2-1 0,0-1 5 16,2-1 0-16,2 3-3 0,-4-3 5 0,4 3-4 15,4-2-1-15,-3 2 1 0,3 0-6 0,5 0 0 16,0 2-1-16,-5 1 3 0,7-3-1 0,4 3 4 16,-2-1 1-16,4-1-4 15,-5-1 6-15,3 0-1 0,-3 0 3 0,5-1 0 16,-3-1-1-16,-2 2 1 0,-5 0-1 0,2-3 2 16,-2 3 0-16,2-2 5 0,-3 2-3 0,0-3 3 15,-7 2 3-15,6 1-3 0,-8-2 4 0,3 2-2 16,3 0-1-16,-6 2 0 0,1-2-2 0,-4 0-1 15,0-2-2-15,3 2-3 0,-1-2-1 0,-3 1-1 16,0-1-5-16,2-1 1 0,1 2-3 0,-4-1 2 0,0 2 0 0,1-5-4 16,-2 4 5-16,-2-1-2 0,-1 1-1 0,-4 1 0 15,-2 0 2-15,10 0-1 0,-7 0 1 0,-3 0-2 16,4 0 0-16,0 0 1 0,4 0-1 0,4-4-1 16,-4 4-1-16,0 0-1 0,-3 0 0 0,4-1 1 15,1-2 2-15,-5 3-3 0,6-5 2 0,0 3-1 16,-3-2 0-16,2-3 3 0,-10 3-2 0,11-1-1 0,-8 2 0 0,4 0-1 15,-2 1-1-15,-5-3 2 0,-3 4 0 0,6-2-2 16,1-2 1-16,-3 0 1 0,-4 0-1 0,3 1 2 16,-3-3-1-16,4 1 0 0,-3 0 0 0,1 3 0 0,1 0 0 15,0-1-1-15,0 4 2 0,-1-1-1 16,-4 1 0-16,4-2-2 0,-2 2-1 0,3 0 5 0,-3-1-2 0,-1 2 0 16,1-2-2-1,4-1 1-15,0 1 0 0,-9 2 1 0,2-1 1 16,-4 0-1-16,7 0 0 0,-4 0 0 0,1-1-1 0,-5 1 1 15,-5 1-2-15,9 1-1 0,-1 2 1 0,-3-4-3 16,0 8 2-16,3-3 2 0,-9 1 1 16,5-1-3-16,4 1 3 0,-7-1-5 0,-2-3-5 0,1-1 2 15,-4-1-10-15,3 0-18 0,-4 3-11 0,-4-3-4 16,3 2-24-16,2-2-38 0,-5 0-22 0,-5-2-13 0,-1-2-51 0,-5-4 2 16,-11-5-35-16</inkml:trace>
  <inkml:trace contextRef="#ctx0" brushRef="#br0" timeOffset="77755.7">15248 12796 136 0,'13'3'21'0,"2"-3"-21"0,1 0 14 16,3 0 16-16,0-1-12 0,3 2-12 0,-5-2 22 16,7-1 8-16,-5 2-2 0,1 0 25 0,2 0 11 0,0-1 8 15,-5-2 4-15,4 1 9 0,-1 0-13 0,2 1-5 16,4-1 3-16,-9-1-17 0,10 2-9 0,-4 1-5 0,-1-2-3 16,8 0-9-16,-3-1-8 0,3 2 0 0,-2-4 0 0,8 5-7 0,-6-8-4 15,0 5-2-15,8 1-1 0,-4 1-3 16,3-1-3-16,0 2-2 0,3 0 1 0,4-1-2 15,0 2 0-15,0-1 3 0,1 3-5 0,6-1 0 0,1 3 0 16,1-2-1-16,-1 3 2 0,3-3-3 0,3-3 2 16,2 7-1-16,-3-4 0 15,-2-3 1-15,4 0-4 0,-7-3 2 0,3 1 1 16,-3 2-4-16,-1-5 4 0,-3-1-1 0,3 3-1 16,-1 0 4-16,-3 1 0 0,-1-6 3 0,-4 2-2 15,1-3-1-15,-1 5 4 0,6-2-3 0,-8-3 1 16,0 2 2-16,7-2 4 0,-6 9-4 0,6 0 6 15,-6-2 1-15,0-2-3 0,4 4 4 0,-4 0-2 16,8 0 1-16,-8 4 0 0,3-2 2 0,0-2-6 0,-1 8 4 0,5 0-4 16,-4-2-2-16,2 3 2 0,-7-4-5 0,8-2 2 15,-6 4-3-15,0-1 1 0,5-3 0 0,-5 2-2 16,0 1 2-16,-2-3 0 0,7 3-2 0,-5-2 1 16,-1-1 1-16,1-2-1 0,-1 4 0 0,2 1 2 15,-1-7 3-15,-2 1-6 0,-1 0 2 0,-2-2-2 16,-6-1 0-16,6 1 4 15,1-1-5-15,-4-1 2 0,0 4-5 0,1 0 4 16,-1-7-1-16,3 10 3 0,4-3 0 0,-4 2-3 16,-1-2 1-16,-2 0 0 0,1 5 1 0,-6-5 2 15,7 3-3-15,-2-2 0 0,0 4-1 0,-3-2 3 16,1 4-1-16,1-1-2 0,-1-3 5 0,2 5-5 16,2-3 1-16,-10-1 0 0,4 0 1 0,-3 0 3 0,9-1 0 15,-7 2-3-15,4-2-2 0,-7-1 2 0,2-2-1 0,1 1 3 16,-1 6-2-16,1-6-1 0,-3-1 4 0,0 0-2 15,0 0 6-15,1 2-4 0,-1-1 2 0,0 1 0 0,0-2 2 16,-3 0-3-16,0 5 2 0,2-5 2 0,2 3-6 16,-7-3 4-16,0 0-2 0,5 0 1 0,-2 1-2 15,-3-1 2-15,1 2 0 0,2-2-3 0,-5 0 3 0,7 2-2 16,3-1-2-16,-5 1 0 0,0 1 1 0,1-2-4 0,3 1 0 0,-3 0 1 16,2-1-1-16,1 2 0 0,-4-3 0 0,-4 3 3 15,6-1-3-15,-4 0 5 0,-1 1-1 0,3 0-3 16,-1 2 3-16,1-1 0 0,1 1-2 0,-1-2-2 15,-1 3 1-15,-1 1-1 0,4-3 0 0,-5 3 0 16,3-1 0-16,-3-1-2 0,0 3 0 0,-4-2-1 16,-2 0-3-16,7-1-3 15,-7 0-3-15,3-2-24 0,-4 0-18 0,2-1-7 16,-1-2-34-16,0-5-101 0,-1-5 151 0,-2-2-65 16,-9-7 110-16</inkml:trace>
  <inkml:trace contextRef="#ctx0" brushRef="#br0" timeOffset="78288.3">16208 10612 935 0,'-8'-2'67'0,"3"-4"-96"0,-4 1-31 0,5 5 48 16,4 0-108-16,0-3 4 0,0 3-44 0</inkml:trace>
  <inkml:trace contextRef="#ctx0" brushRef="#br0" timeOffset="78573.52">16193 10604 219 0,'0'1'107'0,"-4"-2"-30"0,1-2 4 0,1 3-29 16,0 0 2-16,-4-5 10 0,5 5-49 0,1 1 8 15,0-1 5-15,0 2-3 0,4 1 12 0,-4-3 8 16,0 0 2-16,0 2-1 0,0-1 8 0,0-1-4 16,0 0-5-16,0 0 4 0,-4 0-9 0,4 0-8 15,6 7-3-15,-6-7 0 0,1 9-11 0,4 0-8 16,3-1 0-16,-8 0-2 15,2 5-8-15,1 1 0 0,-3 2-1 0,8 6-1 16,-5-5 0-16,0 5 1 0,3 5-1 0,-3-1 3 16,7-2 0-16,1 1 0 0,0 0 5 0,-8 1-5 15,0 2 2-15,8-3-1 0,-11-1 1 0,5-1 0 16,3 1-3-16,-8-2 4 0,0 1-5 0,0-4 1 16,3 2 1-16,-3-4 1 0,9 3-2 15,-7-2 1-15,-2 2 0 0,0-4 0 0,5 3 0 0,2 1 0 0,-10-4-1 0,6-2-4 16,-3-1-2-16,4 1 0 0,8-3-6 0,-6 1-18 15,-6-5-11-15,4-2-4 0,-1-4-23 0,5 9-58 16,-7-7-32-16,-1-2 47 0,2-2 112 0,7-4-101 16</inkml:trace>
  <inkml:trace contextRef="#ctx0" brushRef="#br0" timeOffset="79143.99">17765 10605 1130 0,'-3'0'104'0,"3"0"-101"0,8-3 9 15,-8 3 33-15,0 0-19 0,-5 3-57 0,2-3 13 0,3 0-3 0,6-1 0 16,-9 2 13-16,3-1 14 0,1-3 5 0,-1 3 4 16,0 0 12-16,-4 2-8 0,2 1-2 0,2 2 3 15,2 1-13-15,-7 6 1 0,5-1 0 0,3 2-5 16,3-5 2-16,-1 1 5 0,1 5-1 0,-2 2 3 16,-4-3 3-16,1-2-3 0,1 6 2 0,-4-4-4 15,4 6-2-15,-2-2-4 0,1 2 0 0,1 0 0 0,6 3-4 0,-2 0 0 16,-3-2 0-16,2 4 0 0,0-2 0 0,2 3 0 15,-5-3 0-15,0 0 1 0,2 0-1 0,-2 0 0 16,1-2-1-16,-1 4 0 0,1-5 0 0,0 3-2 16,-2-2-3-16,3 1-1 0,-1-5-4 0,5 1-1 15,-5 2-5-15,3-2 3 0,-3-4-6 0,2-4-8 16,1-1-2-16,-3 1-4 16,-1 2-10-16,0 2-37 0,1-7-16 0,1-1-2 15,0 3-45-15,-1-7 1 0,5-1-26 0</inkml:trace>
  <inkml:trace contextRef="#ctx0" brushRef="#br0" timeOffset="79661.05">19692 10365 1047 0,'0'1'76'0,"1"2"-76"0,6-1 11 16,-6 1 18-16,5 0 1 0,4 2-62 0,1 1 11 15,-6 2 7-15,3 1-6 0,4 1 17 0,-4-1 14 0,6 2 7 0,-6 2 2 0,1 0 13 0,-5 1-11 16,7 3 3-16,1-4 2 0,-2 4-12 0,2 2-4 15,-6 1-3-15,4 4 0 0,-1 3-4 0,6-2 4 16,-3 1-2-16,-6 7 0 0,4-3 2 0,-1 2-2 16,-4 1 3-16,4-3 0 0,-1-4-2 0,-1 6-1 15,-1-4-1-15,-1 1 2 0,2-3-2 0,-2-1-1 16,0 2 0-16,0-5-6 16,-2 5-2-16,1-5-17 0,1-2-13 0,-2 1-1 15,-3-2-27-15,3 3-58 0,-1-2-28 0,0 4 40 16,-2-5 109-16,3 1-98 0</inkml:trace>
  <inkml:trace contextRef="#ctx0" brushRef="#br0" timeOffset="80362.47">16121 11868 1019 0,'-3'2'118'0,"-7"-1"-117"0,9-1 54 0,-4 0 17 0,-1 0 1 16,3-1-75-16,3 1 4 0,0 0-10 0,-2 0 3 15,2 0 1-15,-1 0 15 0,1 0 3 0,-4 0 2 16,1 6 14-16,3-6-1 0,-3 0 3 0,2 0 0 16,-1 5-3-16,-3-2-4 0,2 3-2 0,2 2 1 15,-3-5-6-15,0 5-4 0,1 6 1 0,1-1-1 0,-3 0-1 0,1 2-2 16,-1-4 0-16,-3 3-3 0,5 2 1 0,-2 3-6 16,-3 0 3-16,0 3-3 0,4 0-4 0,-4 0 1 15,3 8-1-15,0-2-1 0,-2 2 0 0,2-2 1 16,-2-1 1-16,4 1 0 0,-5-1 0 0,4-2-3 15,2 0-6-15,-1-2 0 0,-2 0-7 0,4-1-12 16,-1 0-9-16,2-5 1 16,0 2-17-16,0-1-17 0,0-1-8 0,3-6 0 15,4-2-21-15,-3 2-32 0,6-4-9 0,1 2-3 16,3-7-35-16,2-5 0 0,4-7-16 0</inkml:trace>
  <inkml:trace contextRef="#ctx0" brushRef="#br0" timeOffset="80879.2">17993 11742 766 0,'0'2'80'0,"0"0"-78"0,0-2 17 0,0 1 30 0,0-1-17 16,0 0-36-16,0 3 10 0,3-1 5 0,-3 1-5 16,2 0 11-16,-1 2 6 0,-1 0-3 0,0 1 19 15,0 2 1-15,2-2-11 0,1 4-2 0,-1-3 5 0,2 4-13 0,-2-1 1 16,-1 4-13-16,4 2 3 0,0-5-3 0,-2 1 2 16,0 6-1-16,2-4-1 0,0 5 2 0,-2 0-1 15,3-7-1-15,-3 5-1 0,0 5-2 0,4-3-1 31,-4 0 2-31,1 3-1 0,3-4 0 0,-4 4 2 0,2 3 2 0,1-3-3 16,-3 0 3-16,3 0-4 0,-1 1-1 0,0-2 3 16,1 1-6-16,-1-3 0 0,1 1-9 0,0-1 2 15,1-2-6-15,-3-1-19 0,3 0-9 0,-4-4-5 16,0 1-25-16,3-2-66 0,-1-5-20 0,0-1 37 16,3-3 121-16,-2-2-100 0</inkml:trace>
  <inkml:trace contextRef="#ctx0" brushRef="#br0" timeOffset="81295.88">19792 11694 422 0,'4'4'18'0,"0"0"-15"0,-4 0 1 0,2 1 7 0,-1 1-13 15,3 1 0-15,-3 0 1 0,4 3 44 0,-2-1 5 16,-1 1 4-16,-1 1 46 0,2 3-32 0,4 0 16 15,-6 3 5-15,4-2-22 0,0 2-7 0,-4 2-3 0,2 3-24 16,5-2 1-16,-2-1-1 0,-4 5 0 0,6-4-4 16,-6 2 3-16,7 3 1 0,-3 2-2 0,2 0 0 15,-3 0 2-15,3 4-6 0,1-1-3 0,-3 1 2 0,5 4-7 16,-1-4-6-16,-4 2-1 0,2-1-2 0,-2 1-6 0,2-2-5 16,-3-1-2-16,3 0-10 0,-5 0-5 0,5 0-36 15,-5-6-16-15,5-2-2 0,-5 0-46 0,-1-7-77 16,-1-1 141-16,-1-4-70 0,0-9 126 0</inkml:trace>
  <inkml:trace contextRef="#ctx0" brushRef="#br0" timeOffset="81997.82">16016 13402 883 0,'-3'-2'55'0,"-1"1"-26"0,4-1 2 0,-1 2-6 15,1 2-11-15,0-4 1 0,-2 2-10 0,2 5 15 16,0-4 1-16,0 1-2 0,0-2 17 0,0 0-6 16,0 0 4-16,0 2 4 0,0-1-7 0,3 2-4 0,-3 0-2 0,0 5-2 15,0 2-5-15,4-7 1 0,-4 6-5 0,0-1 0 16,1 3-1-16,-1 3-5 0,2-4 1 0,-2 2 0 16,1 3-5-16,-1 2-2 0,0-1-1 15,2 1 0-15,-2 2-1 0,1 1 0 0,-1 2-1 0,2 2 0 16,1 1 0-16,0 5-1 0,-1-2 0 0,-1 7 3 15,3 3-1-15,0-2-2 0,-1 2-1 0,1-1-1 0,0 3 0 0,-1 0-8 16,-1 1-5-16,0-1-6 0,-1-4-8 0,1 2 0 16,1-2-91-16,0 0 29 0,-1-1-38 0,1-6-41 15,3-2 76-15,-3-2-89 0,7-6 186 0</inkml:trace>
  <inkml:trace contextRef="#ctx0" brushRef="#br0" timeOffset="82436.72">17630 13131 741 0,'0'5'34'0,"-2"1"22"0,2-2-37 0,2 3 86 0,-2 1-91 15,0 0 7-15,1 3-15 0,9 0 10 16,-7 0-1-16,3 5 18 0,-3 0 1 0,-1 1-1 0,2 2 19 16,4 0-8-16,-8 0-3 0,5 6 2 0,3 0-12 0,1 2-10 0,-6-2-2 15,12 3-1-15,-4 2-12 0,1 3-3 0,-7-2 3 0,0 3-2 16,1-1-2-16,2 0-1 0,0 3 2 0,-5-5 0 16,3-1 0-16,0 2-3 0,2-4 2 0,2-1-2 15,-7 1-1-15,5-4-25 0,-2-4-8 0,2 2-3 16,-7-3-27-16,9-5-33 0,-5-1-28 0,2-2-11 15,5-5-44-15,2-3 1 0,-3-5-27 0</inkml:trace>
  <inkml:trace contextRef="#ctx0" brushRef="#br0" timeOffset="83038.46">19972 13190 604 0,'3'6'90'16,"-3"0"-88"-16,5-3 38 0,-2 2 39 0,-3-2-10 16,0 3-47-16,4-2 11 0,-2 2 2 0,1-6-3 15,-3 3 16-15,3 0 4 0,-3 5-1 16,0-6 1-16,0-1 3 0,3 7-14 0,-3-5 0 0,0 5-6 15,2-3-14-15,-2 1-7 0,0 2-1 0,2 3-1 16,1-5-8-16,-3 4 3 0,0-1-2 0,1 1 1 0,1 1 1 16,-2 0 2-16,0 0 1 0,2 0 1 0,-2 0 0 0,0-2 0 0,0 2-2 15,0-2 3-15,0 4-2 0,0-2 1 0,1-5-1 16,1 7 2-16,-1-2 0 0,-2-2-1 0,2 1 3 0,-1 2-4 16,0-7 1-16,3 6-4 0,-1 3 0 0,-2-3 1 15,2 3-4-15,-1 1-3 0,-1-1 5 16,2 3-2-16,-1-1 1 0,1 0 0 0,1-1-2 15,-1 3 3-15,-1 0-1 16,1 3-1-16,-2-1-1 0,1 1 1 0,2 2-1 0,2 3-1 16,-3 2 1-16,-1-1-1 0,1-2 1 0,-1-2-3 15,4 3 3-15,-3-1-3 0,1 3 1 0,-2-3-1 16,3-3 0-16,0 2-2 0,-1 1 2 0,-1-3-6 16,0 2-1-16,1-6-4 0,1-2-4 0,-2 2-17 15,-2-4-13-15,2-2-4 0,-1-4-23 0,1 0-49 16,-2-3-33-16,1-7-5 0,-1-4-66 0,3-7 2 0,1-9-39 0</inkml:trace>
  <inkml:trace contextRef="#ctx0" brushRef="#br0" timeOffset="85829.5">17438 15532 70 0,'0'0'42'0,"0"0"-16"0,0 0-4 16,0-3 3-16,1 1-46 0,-1-1 13 0,3-2-17 15,1-1 12-15,-3 1-3 0,1 2 3 0,-1-2 11 0,-1-3 10 16,2 4 10-16,-2 0-3 0,0 3 15 0,1-2 9 15,1 3 6 1,1-5 1-16,-1 5 9 0,-1-2 1 0,1 2 0 16,-2 0 1-16,0 0 0 0,0 2-5 0,-3 1-5 15,3-3 4-15,0 0-9 0,0 0-7 0,0 0-3 16,-2-3 0-16,2 3-9 0,0 0-6 0,2-2 1 0,-2 2-3 16,0 0-3-16,1-4-3 0,-1 7 2 0,-1 0-3 15,1-3 0-15,0 0 0 0,0 0-3 0,0 0 3 16,1 3 0-16,-1-3 3 0,0 0 0 0,0 0-2 0,0 2 5 0,0-2 2 15,0 1 0-15,0-1 0 0,0 0 1 0,2 2 2 16,-2-2 1-16,0 1 0 0,1-1 0 0,-1 0 2 16,0 2-4-16,0 0 4 0,0 2-4 0,-1 1-1 15,1-5-1-15,0 2 1 0,1 2-4 0,1 0-1 16,0-4-2-16,1 3 2 0,-3 0-3 0,1-2-2 16,-1 9 0-16,0-5-2 15,0 2-3-15,0 1-2 0,0 5-1 0,0-2 0 16,2 3-3-16,-2 5 3 0,1-2-3 15,-1 4 2-15,0 2 2 0,2 1 0 0,-2 3 3 0,0-1 0 16,0 3 1-16,-2 0-1 0,2 6 1 0,0 0-1 16,-3-2-1-16,2 3 0 0,-2 0 0 0,3 3 1 15,-2 1 0-15,-1-7 2 0,1 0 2 16,-1 1-2-16,-2 1 5 0,2-2 0 0,2-2-1 0,-1-1 1 0,-3-1 0 0,2-1 1 16,2-1 1-16,-4-4-4 0,0-1 2 0,1 2-3 15,0-5-1-15,0-3 5 0,-1-1-6 0,3 1-2 16,-2 0-1-16,0-7 3 0,1 1-2 0,2-3 1 15,-2 0-1-15,-1-2 1 0,3 1 3 0,-1 0-5 16,1-3 0-16,1 2 0 0,0-3-2 0,0-1 0 0,0 4 0 16,0-5-5-1,-2-3 2-15,1-4 1 0,-1 1 1 0,2-3-2 16,-3-1 2-16,1-7 0 0,2-2 0 0,-1-1 1 16,1-1 0-16,0-4-4 0,1-3 0 0,-1-4 1 0,2-1-4 0,1 2 3 15,-1-4-2-15,-1-4-2 0,2 1 5 0,-1 0 1 16,3-1 1-16,-2-2-1 0,-2 5 2 0,4-2 0 15,1-1 0-15,-3 4 2 0,1-3-1 0,2 4-1 16,-3-2-1-16,5 4 1 0,-3-1 0 0,-1-3 0 0,3 8 0 16,-6-2-2-16,4 3 2 0,4-1 1 0,1 4 3 0,-5 2-3 15,1 0 2-15,-3 2-3 0,8 2 3 0,-5 6 1 16,2-2-2-16,-5 1-1 0,7 5-1 0,-1-1 1 16,-1 4 0-16,3-4 1 0,0 5 0 0,2-2-2 15,-1 3 2-15,-2 0 2 0,-4 3-4 0,8 0 3 16,0 1-2-16,2 4 1 0,-7-6-2 0,2 2 0 0,7 4 0 0,-2-4 1 15,-1 4 3-15,-2 1-3 0,9 1 3 0,-5-3 0 16,7 7 0-16,-9 0 1 0,6 0-1 0,-2 2 1 16,3 3-2-16,0 1 2 0,-6-1-2 0,-1 3 1 15,4 1 1-15,-2 1-1 0,1 1 0 0,-1 1 1 16,-3-1 0-16,0 2-1 0,1 1-1 0,-1-1 0 16,-2 2-1-16,2 4 5 15,-1-3-4-15,-2 1-2 0,5 5 3 0,-4-3-1 16,-1 3-2-16,0 0 1 0,0 2-2 0,0-4 0 15,-1 4 0-15,1 0 0 0,-5-2-2 0,2 3 2 16,1-2 0-16,2 3 0 0,2-1 0 0,-4 3 0 16,-7-4 2-16,0 2 0 0,10 3 4 0,-7-1-4 15,-5-8 2-15,1 3-1 0,-1 0-1 0,4-7 1 16,2 7-2-16,-3-2 2 0,-6-8-3 0,3-2 1 0,0 6 0 0,0-5-3 16,-2-1 1-16,-2 4 1 0,-1-6-5 0,3 1 1 15,2-3 1-15,-3 6-4 0,3-5 1 0,-3 0-9 0,0-4-6 16,1-4-1-16,-2-1-13 0,4-1-29 0,0-5-21 15,-8-4-1-15,3-5-40 0,0-6-56 0,-3-7 124 16,-4-7-64-16,-4-6 122 0</inkml:trace>
  <inkml:trace contextRef="#ctx0" brushRef="#br0" timeOffset="86478.06">17340 16030 119 0,'5'5'6'16,"-2"-2"26"-16,-3-4-12 0,3 2 32 0,3-1-27 0,-2-3 15 15,-1 3-13-15,1-3 34 0,1 0 1 0,-2 1 9 16,2 4-1-16,0-2-3 0,-4-3 4 0,1 4-8 16,3 1 4-16,-4 1-21 15,1-3 0-15,-1 1-3 0,1-1 0 0,1 0-1 16,-1 0-2-16,2 0-6 0,-2 0-1 0,1 0-3 15,3 2-4-15,-1-4-4 0,0 2-5 0,1 2 1 16,-1 1-6-16,4 0-2 0,-4-3-4 0,3 2 4 16,-3-2-5-16,2 0-1 0,1 0-1 0,0 0-2 15,2-2-1-15,1-1 1 0,1 2 1 0,-4 1-1 16,1 0-1-16,4-2-1 0,3 0 0 0,-5 1 2 0,3-2-1 0,0 1 0 16,-1-1 3-16,4-3-3 0,-1 3 2 0,-4-1-2 15,1 0 2-15,1 2 2 0,0 1-2 0,-1-1 2 16,-1-1-3-16,4-3 2 0,1 2 3 0,-2 4-4 0,-1-4 0 15,1-1 0-15,4-3-2 0,-1-1 1 0,-1 1-1 16,2 1-1-16,-3 3 1 0,6-3 1 0,-7 4 1 16,3-3-1-16,0 4 0 15,-3 1 2-15,0-2-1 0,1 3-2 16,1 0 0-16,-2-7 4 0,-1 6-4 0,-2-2 3 0,1 1-2 16,1-1 1-16,-1 3 1 0,-4-6-2 0,4 4 1 0,-2 2 1 15,-5 0-1-15,5 2 2 0,0-1-1 0,2 2 3 16,-9-3-2-16,9 8 1 0,-7-8 1 0,-1-1-3 15,0 1 2-15,2 1 0 0,-3 2-3 0,-3-6-1 16,2 2-1-16,-3-1-3 0,2 4-4 0,-1-2-25 0,1 0-18 0,-2 0-2 16,0 0-37-16,-9-7-130 0,2 3 177 15,-5-4-74-15,-7-6 116 0</inkml:trace>
  <inkml:trace contextRef="#ctx0" brushRef="#br0" timeOffset="95345.5">21785 10851 4 0,'0'-7'0'0,"5"1"0"0,1-5-1 0,-2 3 1 15,-1-3-2-15</inkml:trace>
  <inkml:trace contextRef="#ctx0" brushRef="#br0" timeOffset="95408.01">21873 10690 1 0,'8'-11'0'0,"0"0"0"0,5 0 0 16,-4-5 0-16,-1 2 0 0,3-1 0 0,0 2 0 0</inkml:trace>
  <inkml:trace contextRef="#ctx0" brushRef="#br0" timeOffset="95777.87">22081 10413 16 0,'3'-3'29'0,"4"0"-1"0,-4 0 1 16,-3 0 3-16,3 1 3 0,-2-1-1 0,-1 3-4 16,0 0 1-16,0-2-1 0,0 2-3 0,0 0 5 15,0 0-1-15,0 0 1 0,0 0 3 0,0 0 7 16,0 0-1-16,0 0 3 0,0 0 4 0,0 0-4 15,0 0 6-15,0 0 3 0,0 0-2 0,-1 2-2 0,1 1 0 0,-2 0-3 16,1 2 1-16,1-2-8 0,-3 3-5 0,-1 1 0 16,3 1-9-16,-1-2-9 0,1 3 1 0,-1 1-3 0,2 2-7 15,-1 1-1-15,1 0-2 0,-2 2 0 0,2 3 0 16,0-3 3-16,2 9-1 0,-2-2-2 0,1 2 5 0,-1 2-2 16,3 6 3-16,-1-1-3 0,-1 1-1 0,4 1 1 15,-3-5-1 1,-2 5-2-16,1 0 0 0,2 3-2 0,-1-3-1 15,-2 0 3-15,0 3-4 0,0 2 0 0,-2 3 1 0,1 0-1 16,-1-3 1-16,1 1-1 0,-2-4 0 0,-2 2 0 16,0-2-1-16,-1 0-6 0,1-1-3 0,2-2 1 15,-5 2-6-15,3-4 2 0,-1 2-8 0,1-4-2 16,1-1-1-16,-3-4-28 0,4-5-13 0,-3-3-4 16,1-4-36-16,2-1-48 0,-5-5 105 0,2-1-55 0,-4-4 103 0</inkml:trace>
  <inkml:trace contextRef="#ctx0" brushRef="#br0" timeOffset="96194.68">21708 11522 794 0,'0'3'19'0,"3"2"-19"0,1 1-70 16,5 2 33-16,-4 2 10 0,7-1-88 0,4 4 46 15,-2-1 36-15,-7 2-23 0,7-1 68 0,0 0 23 16,-6-1 10-16,4-1 9 0,-9-1 19 0,5-2-26 15,-1-1-3-15,2 0 1 16,4-3-29-16,-4 0 5 0,4-3-2 0,-2 1-2 16,3-2 7-16,-2 0 7 0,4-2 3 0,0-1-2 15,1-2 7-15,0-1-9 0,5 0 0 0,-1-2 3 16,6 0-12-16,-2-3-8 0,2 0-3 0,1 0 0 0,2 0-9 16,-2 0 0-16,8 0-1 0,-4 3 0 0,-9-1 1 15,10 1-6-15,-1 1 3 0,-1 4 0 0,-4-1-3 16,0 2-1-16,-2 2-4 0,-3 0-6 0,6 0 1 0,-3 5-24 0,-7-2-10 15,4 2-5-15,-3 1-27 0,1 2-34 0,-7 0-12 0,-1 1 22 16,-5 2 105-16,2 0-84 0</inkml:trace>
  <inkml:trace contextRef="#ctx0" brushRef="#br0" timeOffset="97050.21">22400 12284 751 0,'5'1'102'15,"0"-1"-101"-15,0 0 9 0,6 0 110 0,1 0-132 16,-6-1-71-16,9-1 17 0,0 0 3 0,1 1-4 16,6 1 18-16,-6-2 43 0,-5 2 8 0,1 0 11 0,1 2 40 0,-8-1-8 15,4 1 5-15,-4 1 6 0,-5-3-11 0,6 2-6 16,-3-2 0-16,-3 1-15 0,0-1-1 0,0 0 8 16,2 0-3-16,-2 0 0 0,0 0 7 0,0 0-6 15,0-1 0-15,0-6 3 0,-8 3-7 0,3-3-3 16,-3 1 2-16,-4-2-8 0,6 0 1 0,-7 1-6 15,-1-1 0-15,-5-2 0 16,2-1-6-16,6 6-2 0,-13-4-3 0,8 3 1 16,-1 1-2-16,-2 0-1 0,2 1-3 15,-2 2 0-15,3 2-1 0,-7 0-2 0,7 0-2 16,-3 5 0-16,-3-1-2 0,-2 1 2 0,2 3 0 0,4 0-1 16,-4 1 2-16,6 1 5 0,-5 1 1 0,4 1 0 0,0 1 3 15,-1-2 1-15,3 2 0 0,1-2 2 0,1 0-3 0,0 0 4 16,1-2-3-16,2 0-1 0,4 1 1 0,-3-1-2 0,5-1-2 15,-2 2 3-15,3-1-4 0,1 1-2 0,2 1 4 0,0-2-5 16,4 2 2-16,2-2 0 0,-3 2 1 0,6-1 1 16,-2-1-1-16,4 2 4 0,-2-4-4 0,2 0 5 15,-1 0 0-15,2 2 0 0,1-4 0 0,1 6 2 16,-1-8-2-16,-1-1 0 0,5 6-1 0,-1-7 0 16,-2 1 0-16,2-2-1 15,3 0 0-15,-3-5-1 0,-1 2 1 0,7 0 1 16,-9-7 0-16,0 2-1 0,1 0 1 0,3-1 1 15,-6 0 2-15,3-2 0 0,2 1 2 0,-11-1 1 16,10 2 7-16,0-2-7 0,-11 0 5 0,1 0 0 16,6 0-2-16,-9 1 5 0,2 1-3 0,4-1 1 15,-8 2-4-15,3 1 3 0,2 0-2 0,0 1-3 16,-10 1 2-16,5 1-3 0,0 0-2 0,-3 1-1 0,1 2-2 0,2 1 2 16,-3-3-2-16,3 1 0 0,0 2-3 0,-1 0 3 15,-6 2 0-15,10 2 0 0,-3 1-2 0,0 1 1 16,5 4-1-16,-6 2 2 0,1 4 0 0,0 1 0 15,1 5 1-15,-4 5 0 0,5 1 1 0,1 4-1 16,3 3 0-16,-4-1 2 0,1 4-1 0,-2 3-2 16,9 3 1-16,-2 0-1 0,-4 5 2 0,0-1 0 0,3 3-2 0,0 1-1 15,4 3 0-15,-2-2 0 0,-3-4-1 0,1 0 1 16,-1 1-2-16,2 0-1 0,-5-2-1 0,0-4-1 0,5-2-3 16,-8-4 4-16,0 0-6 0,3-5-13 0,-3-7-5 15,-1-5-2-15,-1-1-16 0,2-1-43 0,0-8-31 16,0-1-11-16,-3-6-58 0,3-4 3 0,3 0-46 0</inkml:trace>
  <inkml:trace contextRef="#ctx0" brushRef="#br0" timeOffset="148081.99">14827 1517 251 0,'3'-5'-8'0,"-2"5"2"16,1-1-75-16,4 1 148 0,-3 0-84 0,5 0 2 0,-14 1 13 15,6-1-1-15,1 0 5 0,-1 0 15 0,0 0 15 16,-1 0-3-16,-1 0-3 0,1 0 16 0,1 0-15 16,0 0 0-16,0 0-1 0,-2 0-16 0,2 3-2 15,0 0-5-15,2-1 2 0,-2 3-5 0,-2 1 8 16,-4 0-2-16,9 4-1 0,-1-2 6 0,-4 3-3 0,-1 0 1 15,0 3 3-15,1 0-6 0,1 2 2 0,1 3 1 16,0 3-1-16,-5 0 1 0,2 6-4 0,-4-1-2 16,7 6 4-16,-1 1-7 0,2 6 2 0,-4-4-2 0,-2 5 0 0,5 1 2 15,-3 2-2-15,3 2 1 0,-1-4 0 0,-2-1 0 16,-2-2 0-16,2 1 1 0,1-6-2 0,-4 1 1 0,3-4 0 16,1 1 0-16,1-5 1 0,-7-1-2 0,6 0 1 15,-1-4-1-15,0-2 1 0,-2 0 0 0,2-7 1 16,-2-2-6-16,1 2-2 0,-1-4-3 0,3 2-35 15,-1-6-16 1,-2 3 2-16,2-7-44 0,0 2 1 0,2-1-21 0</inkml:trace>
  <inkml:trace contextRef="#ctx0" brushRef="#br0" timeOffset="148732.09">14913 980 122 0,'11'-6'81'0,"0"5"-10"0,0-3 1 0,0 1-5 15,0-1-25-15,0 4 8 0,2-2-15 0,-1 2-1 16,7 0-15-16,-5 0 1 0,5 2-7 0,-2 2 4 15,4 1 2-15,4-2 1 0,-4 3 4 0,-1 1 0 16,-3 1 2-16,4-2 1 0,-2 3 1 0,3 2-6 16,1 0 0-16,-1 5-4 0,-3 0-4 0,3 1 1 0,-3-1-3 0,1 4 0 15,1 4-1-15,-2-1-2 0,-2 1 2 0,4 0 1 16,-1 1-4-16,-1 0 2 0,-2 5-1 0,4-5 0 16,-6 2 2-16,-2 1-1 0,7-3 0 0,-7 2 2 0,-4 1-2 15,1-1 1-15,-1 0-1 0,2 3 1 0,-1-5-2 16,-1 2 1-16,2 2 0 0,-3 1-2 0,5 0 0 0,-2 2 2 15,1-1-2 1,-5 4 1-16,2-4 0 0,0 9 0 0,-7-1 0 16,1-3-1-16,-3 2 0 0,0 4-1 0,0 1 0 0,0-1 0 15,-3 2-1-15,-5-1 1 0,5-2 4 16,0 3-5-16,-3-2 3 0,-7-3-3 0,2-1 1 0,1-5 4 16,-10-1-5-16,11 2 1 0,-7-2-1 0,2-7-1 15,1 2 1-15,1-5-1 0,-9-5-1 0,4-1-2 16,6 1-2-16,-7-3-8 0,-2-1-7 0,6-5 2 0,0-5-14 0,-2 2 0 15,7-2-40-15,-2-2 13 0,0-1-17 0,6-16-2 16,-1-1-12-16,2-5 1 0,4-3-19 0,4-5-23 16,5-11 81-16,5-4-39 0,7-7 84 0</inkml:trace>
  <inkml:trace contextRef="#ctx0" brushRef="#br0" timeOffset="149246.95">16683 1389 1320 0,'0'-9'-66'0,"4"3"-34"0,4 1 3 0,2-3 1 16,-4 8 2-16,3 0-23 0,-1 2 1 0,-3-4 56 15,0 5 15-15,1 2 12 0,-4-3 61 0,-1 1 7 16,1-5 7-16,-2 2-2 0,0 0 9 0,1 3-18 16,-1-3-3-16,-1 2 2 15,-1 1-20-15,1-3 0 0,-6 5-3 0,3-5-1 16,-1 0 2-16,-5-3 6 0,3 3-3 16,-1 0 4-16,-3-2 4 0,-2 4-7 0,0-1 5 0,-2-1-3 15,-3 0-5-15,1 0-4 0,-5 0 1 0,2 2-3 16,-5 4-1-16,1-1 0 0,-3-2 1 0,-4 8-4 0,2-2 1 15,1 2 0-15,3 0-1 0,-3 5 1 0,1 3-3 0,-1-2 3 16,-1 5 0-16,4 0 0 0,-3 3 1 0,4 4 3 0,-4 2 0 16,3-1 1-16,1 5 1 0,-3 2 2 0,10 3-1 15,-5 2 1-15,6-1 0 0,-3 2 1 0,4-4-1 0,1 5 4 16,1-5-2-16,3 1-2 0,6-4 3 0,-3 2-1 16,6-1-2-16,1-4-1 0,5 2 2 0,1-5 0 15,3 0-1-15,4-2 3 0,3-1-4 0,-1-5 3 16,7 0 1-16,-4-2 0 0,4-4-3 0,4 0-1 0,8-5 0 0,-6-2-4 15,2-3-1-15,0-2 0 0,0-4-3 0,4 3-11 16,-4-6 0-16,-3-2-4 0,-4-3-8 0,-1-1-16 16,0-7 20-16,7-3-37 0,-6-1-2 0,-2-6-45 15,4 0-10-15,2-6 9 0,1-2-56 0,-1-3 3 16,-2 3-16-16</inkml:trace>
  <inkml:trace contextRef="#ctx0" brushRef="#br0" timeOffset="149801.76">17271 1509 1347 0,'0'-3'-103'0,"0"1"-4"0,0-1-7 15,0 3 16-15,0 0 5 0,0 0 27 0,0 0 79 16,-3 0-31-16,-4 3-15 0,4 0 86 0,-5 4-12 16,2-3-6-16,-6 3 10 15,-1 1-21-15,0 3-7 0,1 1-1 0,-4 2-2 16,-6 2-5-16,5 1 4 0,-8 2 2 0,3 2 0 16,0 1 6-16,-8 0-4 0,1 1 1 0,3 2 3 15,2 1-3-15,-1 0-2 0,6 1-2 0,-3 0-2 0,2 1 0 0,7-1-1 16,-1 6-2-16,1-2-3 0,5 4-1 0,0-2-1 15,-1-2 1-15,6 6-1 16,-2-4-2-16,0 0 3 0,5-2-3 0,0-1 5 0,0-2-1 0,2-1-6 0,0 0 0 0,4-4 3 16,-3 1-4-16,0-3 1 0,3-3-2 0,-1 1 2 15,6-3 0-15,2-2 0 0,-4-4 0 0,-1-4 1 16,5 0 0-16,7 0-1 0,-6-4 2 16,8-2 0-16,-4-2 0 0,-4-1 0 0,8-3 1 0,-5 1-2 15,4-6 2-15,-7-1 2 0,5-4-2 0,-1-3 3 16,-5 2 1-16,6-1 2 0,-5-4 0 0,5 2-2 0,-5-2 3 0,-1 2-4 15,-1-1 4-15,-9-2-4 0,7 0 0 0,-5 3-3 16,2-2-2-16,-5-3 1 0,0-3-2 0,-2 4 0 16,0-4 0-16,-2-1 0 0,0 1 2 0,-1-3 0 15,-1 1 4-15,-1 4-3 0,-5 1 1 0,-1-1 4 16,7 0-3-16,-7 3 0 0,-2 1 1 0,-1 3-6 16,0 0 2-16,1 2-1 15,-1-1-6-15,0 3-10 0,-3 4-5 0,-2 3-3 16,6 0-12-16,-1 3-25 0,-6 1-21 0,5 4-2 15,-2 0-37-15,6 0-46 0,-2 0 111 0,7 0-58 16,-5 0 113-16</inkml:trace>
  <inkml:trace contextRef="#ctx0" brushRef="#br0" timeOffset="150033.57">17576 2286 1122 0,'-3'0'-51'0,"-2"3"51"0,2 8-87 16,0 0-25-16</inkml:trace>
  <inkml:trace contextRef="#ctx0" brushRef="#br0" timeOffset="150703.85">17452 2530 476 0,'0'6'94'16,"-2"-3"-23"-16,1-1-1 0,-1 4-11 0,1-4-13 0,1 2-6 15,0-2-8-15,0-2 7 0,1 3-3 0,-1-6 4 16,0 1 7-16,3-5-1 0,-3 2-2 0,2-6-6 16,1 1-1-16,0-2-5 0,-1-2-3 0,2 1 3 15,4-1-10-15,-3-2-8 0,1-6 3 0,1 2-4 16,-1-4-7-16,-1-1-4 15,6 0 2-15,-7-5-1 0,-1 0-2 0,4 0 2 16,-3-3-1-16,3-5-2 0,-3 7 3 0,11-5-3 16,-11-5 0-16,1 1 3 0,8 0-3 0,-9-3 0 15,4 4 1-15,2 1 1 0,-2-4 2 0,-7 4-2 16,15 5 1-16,-4 0-1 0,-4 0 0 0,11 4-1 16,-13-2 4-16,4 6-5 0,1 0 4 0,3-1-1 15,-4 6 0-15,-7-4-2 0,3 4 0 0,2 1 1 0,0 2-6 0,-2-1 4 16,5 6-1-16,-3-4 0 0,-3 4-1 0,7 4-1 15,-9-5 1-15,5 2 1 0,3 8 0 0,-8-5-1 16,2 2 1-16,1 3-3 0,-3 0 4 0,5 3-3 16,-1 0-1-16,-4 0 1 0,5 3 0 0,1 6-2 15,-4 1 0-15,6-1-1 0,-3 5 0 0,-2 0 3 16,3 5-3-16,2 6 0 0,-4-4 2 0,-1 2-1 0,-1 3 1 0,-1 0 0 16,4 4 1-16,-5 0-1 0,4 3 0 0,-4-3 3 15,0 1-1-15,2 1-1 16,-4 1 2-16,2 2 0 0,-1-7-2 0,1 6 5 0,0-4-2 15,-1-1 0-15,-1 1-2 0,1-1 2 0,0 1 0 16,-1-3 0-16,2 3-2 0,2-2 2 0,-3 2 0 0,4 0 0 16,0-2 0-16,-1-3-3 15,3-2 0-15,-2 0 1 0,2-2 0 0,0-7-2 16,-2 1 1-16,5 0 0 0,-3-4 1 0,0-2 1 0,1-3-1 16,1 1 4-16,-4-3 0 0,3-1-1 0,2-1 4 15,-3 1 1-15,3-3 0 0,-3-1-1 0,-1-3 1 16,2 1-3-16,2-1 0 0,2-3 2 0,-2 1-4 15,-5-2 3-15,5-1 2 0,3 1-3 0,0-3 4 0,-6 0 2 16,3 0 0-16,-5-2 3 0,2-2 0 0,3-1 2 0,-3-2 1 0,0-2-1 16,3 1 3-16,3-1-1 0,-3-1 1 0,-5-5 1 15,5 4 1-15,2-2-3 0,-5-1 2 0,3-2-1 16,-5 2 0-16,0-3 1 0,-1-1-1 0,8 6-3 16,-9-4 2-16,3-1-5 0,2 1 2 0,-4 2-2 15,-2 1-4-15,3 0-2 0,-6 2-1 0,-4 0-1 16,1 0-2-16,3 4-11 15,-4 0-12-15,1 1-2 0,-5 0-18 0,5 1-36 16,3 2-14-16,0 0-5 0,0-1-44 0,-9 1-11 16,7-3-16-16,-6-3 1 0,5-1-19 0,0-4-1 15,-2-3 5-15</inkml:trace>
  <inkml:trace contextRef="#ctx0" brushRef="#br0" timeOffset="151252.07">18841 1240 1193 0,'3'2'-357'0,"6"2"361"0,-4 6-1 0</inkml:trace>
  <inkml:trace contextRef="#ctx0" brushRef="#br0" timeOffset="151792.57">18871 1429 1088 0,'-8'-8'106'0,"1"3"-104"0,6 2-21 0,-5-2 41 0,2 4-24 16,3 1-98-16,1 0 39 16,0 1-2-16,1 1-18 0,-1 3 46 0,0 1 12 15,0-3 16-15,0 8 6 0,-1-2 11 0,-1 2-3 16,2 0 0-16,0 2 1 0,0 3-6 0,2-2 0 15,-1 2-2-15,3 3 0 0,-3-2-1 0,-1 3 1 16,6 1 2-16,-2 2 1 0,-3 1 1 0,4 1-1 16,-2 2 2-16,2 3 2 0,-5-2-2 0,6 2 1 15,-6 0 0-15,0 6-4 0,0-3 2 0,-1 0-2 0,1-3 3 0,0 3-1 16,3-2-1-16,-3 2 0 0,1-3-1 0,2-1 2 16,-1-1 0-16,6-1-1 0,-8 1-2 0,0-3 1 15,0 2-1-15,1-3 2 0,3-1 0 0,-4-2-2 16,3-3 2-16,-2 4 0 0,10-3-1 0,-1 2 1 15,4-2-2-15,-8-5 5 0,-3-2-1 16,5-1 0-16,-5 0 3 0,5-3-1 0,-8-5 4 0,0-1 4 0,-3 0-1 0,6-2 4 16,2 0 2-16,4 0-2 0,-2-2 6 0,-1-1-2 15,-3 0-2-15,0-4 2 0,2 0-3 0,1-3-1 16,-3-4-3-16,1 0-2 0,-4-2-3 0,0 0 2 0,7-4-2 16,-5-2-2-16,6 0-1 0,-3-2 0 0,7 2 2 15,-4-1 0-15,6-4-3 0,-9-6-1 0,3 0-1 0,1-3 2 16,4 3-3-16,-7-4 0 15,2 0 2-15,0-3 1 16,0 3 0-16,6 4 4 0,-3-2 2 0,1 2 1 0,-2-2 5 0,-2 2-6 16,1 2-2-16,1 3 3 0,-4-2-6 0,2 0-1 15,1 3-2-15,-6 2-2 0,2 0 0 0,1 0-4 16,-3 3-2-16,2 0-3 0,1 3-4 0,-2 0-14 16,-1 3-3-16,3 2-1 0,-4-2-13 0,-1 2-14 15,2 5-13-15,1 1-1 0,-3-3-17 0,1 0-33 0,-2 3-2 0,0-5 1 16,0 7-32-16,0-2 1 0,0-3-9 0</inkml:trace>
  <inkml:trace contextRef="#ctx0" brushRef="#br0" timeOffset="151991.2">19676 1433 1237 0,'0'-7'9'16,"2"2"-8"-16,1 3-192 0,5 2 168 0,-4 0-73 16,-4 2 96-16</inkml:trace>
  <inkml:trace contextRef="#ctx0" brushRef="#br0" timeOffset="152477">19712 1474 324 0,'-9'2'71'16,"1"0"-69"-16,5-1 17 0,-2 2 58 0,-4 4-34 15,2-1 1-15,1 0-4 0,4 0 1 0,1 2-6 16,-7-1-1-16,0-1 3 0,0 0-1 0,8 0 3 0,0 1 1 0,-11-3-6 16,2 4-2-16,3-1 2 0,-5 0-8 0,4 3-8 15,-1-1 1-15,-3 4-5 0,-4-1-5 0,5 3 0 16,-4-1-2-16,3 5 1 0,2 1-1 0,-1 2-3 16,-4 2 5-16,3 2-4 0,3 3 1 0,2 2-4 15,0 2-1-15,1 2 4 0,0 1-4 0,2 2 0 0,1 1-1 16,2 0 0-1,0 1 1-15,0-1 0 0,0-3 4 0,4-1-6 16,0 0 3-16,-1-4 1 0,1-1 1 0,2 0-1 16,-1-2 0-16,-1-1 1 0,4-2-2 0,0-3 1 0,-2-3 0 0,5 0 3 15,-1-5 0-15,-2-3 0 0,1-3 2 16,0 1 2-16,-2-3-2 0,2-2 3 0,2-3-2 0,0 1-3 16,2-2 6-16,1 0-5 0,0-2 1 0,0-1-2 15,2 0-2-15,6-3 4 0,2-2-2 0,-9 0 0 0,1-3-1 0,6-3-2 16,-5-2 2-16,4-1-1 0,1-5 1 15,-5 0-2-15,-3-2-1 0,8-1 2 0,-3-2-6 0,0 0 5 16,-2-2-3-16,2-1 2 0,-3-2-2 0,-2-1 0 16,-1 5-1-16,-1-8 1 0,1 1 4 0,-4 4-4 15,-2 2 2-15,2 3 1 0,-4-4-1 0,1 1 3 16,-3-2-2-16,-1 7-1 16,-1-2 1-16,-1-3-1 0,-1 1-2 0,-2 1-1 15,0 4 0-15,-5 2 2 0,0-1-1 0,0 3 0 16,-5 2-3-16,-1 0 3 0,-3 2 1 0,0 1-3 15,-9 0-1-15,4 3-5 0,-1 2-1 0,-7 1-4 16,0 2 1-16,3 2-5 0,-9 1-3 0,3 0-19 16,6 3-9-16,-1 2-3 0,0-1-24 0,3 4-46 15,1-2-21-15,-1-1 29 0,12 1 113 0,-7-3-93 0</inkml:trace>
  <inkml:trace contextRef="#ctx0" brushRef="#br0" timeOffset="154496.4">20620 1286 259 0,'-5'3'1'0,"5"1"0"0,-1-2-1 0,-1 6 3 16,0-5 1-16,2 0-2 0,0 8 5 0,0-4 8 0,0-1 21 16,0 0-9-16,0 0 19 0,0 2 2 0,0 0 4 0,0-2 3 15,-1-1 1-15,1 1-7 0,0-1-6 0,0 1 2 16,-2 1-10-16,2-6-8 0,0 4-5 0,0 0-1 16,0 1-8-16,0 2-1 0,0-3 0 0,2 4-3 15,-1 0 0-15,-1 2 1 0,2-3-1 0,0 0 3 16,-1-1-1-16,-1-4 1 0,3 5 0 0,-1-4 0 15,-2 1 0-15,0 0-1 0,0 1-1 0,0 2 3 0,0-3-4 0,0 4-4 16,0-3 2-16,-2 2-1 0,2 3-1 0,-3-1 1 16,2 1-2-16,-3 1 1 0,3 1 0 0,-5-1-2 15,2 7 1-15,0-3 2 0,-3 3-2 0,3 1 0 16,-3 4 1-16,-1 1-3 0,-1 2 3 0,-2 1 0 16,-2 2 2-16,1 3-4 0,-4 0 2 0,-1 2-4 15,0 1 2-15,-2 2 3 0,-2-2-2 0,-4-2-1 0,8 4 0 0,-4-3 0 16,2 1 2-16,-1-5 1 0,0-2 0 0,7-3-2 15,-3 1 3-15,8 0 1 0,-7-5 1 0,4-2-1 16,0-1 1-16,4 2 1 0,1-7-2 0,-5 0 3 16,3-3 0-16,3 2-5 0,2-6 3 0,-1 1-5 0,4-1-2 15,-4 0 1-15,4-2-1 0,2 1-2 0,6 1 0 0,-5-1 2 32,8 0-2-32,-3 1 4 0,1-1 0 0,9 2 2 0,0 1 0 15,1 1 1-15,3-2 1 0,10 1-5 0,1-3 2 16,8 1-3-16,-2 2-3 0,2-6 2 0,-2 3-3 15,10-6 0-15,-8 8 1 0,-2-5-8 0,-1-1-5 16,-5-2 3-16,-3-3-12 0,1 0-10 0,2-2 2 0,-7-4-3 16,0-6-4-16,3 0-6 0,4-3 9 0,-8 0-15 15,3-5-1-15,-4-6-15 0,3-1-15 0,2-5-4 0,3 1-26 0,-4-4 2 16,-3-2-22-16</inkml:trace>
  <inkml:trace contextRef="#ctx0" brushRef="#br0" timeOffset="154982.14">21444 1238 1511 0,'-3'2'-154'0,"0"7"-38"0,-5-2 0 0,3 4 63 16,-4 8-3-16,2 6-15 0,0 3 66 0,-4 2 47 16,-2-2 30-16,2 7 15 0,0 1 45 0,3 0-12 15,-3-3 2-15,0 0 1 0,3-1-16 0,2 2-11 16,-4 3-2-16,4 0-2 0,-2 1-12 0,5-2 3 16,-2 2 0-16,1 0 2 0,4-2 3 0,0-3 6 15,0-3-2-15,0-3 1 16,3-1 5-16,2-1-5 0,-2-4 2 0,3-4-2 15,2-1-4-15,1-2-4 0,1 2 1 0,2 0 0 16,4-1-4-16,1-1-1 0,4 2 1 0,-4-3-2 16,5-1 0-16,0 1-3 0,2-4 2 0,3-2-2 15,-1-1-1-15,-1 0 3 0,7-1-3 0,-8-3 2 16,5-2 2-16,-2-2 3 0,5 0 1 0,-4-2 1 16,0-3 2-16,1-2 5 0,-3-2 4 0,6 1 1 0,-9-4 5 0,-1-1 3 15,-1-4-3-15,-7-5 1 0,2 1-1 0,-4-4-10 0,-1 2-4 16,0-8 1-16,-1-2-13 0,-2-4-6 0,-1-2-1 15,0 3-1-15,-1-4-6 0,-3 1 3 0,3-2-3 0,-4 2-2 16,1 4 2-16,0 0-26 0,-1 3-12 0,3-1-1 16,-2 4-33-16,0-1-41 0,5-1 87 0,-2 5-48 15,2-2 88-15</inkml:trace>
  <inkml:trace contextRef="#ctx0" brushRef="#br0" timeOffset="155314.25">22555 1290 811 0,'0'-3'232'0,"-2"2"-105"15,0-1 0-15,2 4-35 0,0-1-134 0,2 7-13 16,0 6-42-16,-2 0 51 0,1 7-4 0,-1-4-4 15,-1 7 54-15,-7 1 5 0,5 5 6 0,-2 0 5 0,-5 1 0 0,3 5-4 16,-8 4 0-16,0 5-2 0,4 2-6 0,0 1 0 16,-7 0-1-16,6-4 2 0,-9 2-3 0,4-5 3 15,8 1 1-15,1-10-3 0,-2-1 3 0,-2-2-1 16,2-6 1-16,6-1 2 0,-3-4-2 0,1 0 1 16,-2-5-2-16,7 0-1 0,-12-2 0 0,11-2-15 15,-1-1-8-15,-2-5 2 16,1 0-21-16,4-1-28 0,-5-2-2 0,0-3-6 15,10-4-25-15,0-5-3 0,-5-2-11 0,0-5 13 16,4-5 100-16,3-1-64 0</inkml:trace>
  <inkml:trace contextRef="#ctx0" brushRef="#br0" timeOffset="155630.68">22133 1076 1310 0,'-3'-7'94'0,"4"2"-140"0,1 2 2 0,0 0 24 16,4-1-72-16,2 4 44 0,1 0-5 0,2 0-11 16,0 0 46-16,-1 2 6 0,7 0 15 0,-4-1 12 0,5 2 3 15,3-1 0-15,-2 3-2 0,3-2-1 16,3 1-1-16,3 1-5 0,1-2-1 0,4 4 0 0,-7-4-7 0,7 0-1 15,-3 2 0-15,3-2-1 0,-3-2-2 0,-2-1-9 16,-2 0-5-16,-3-1 0 16,2-2-11-16,-6-4-9 0,2 1-4 0,-1-3-5 15,-3-1-9-15,2-2-17 0,2-1-11 0,1-1 0 16,-5 0-22-16,5-2 0 0,-1 0-16 0</inkml:trace>
  <inkml:trace contextRef="#ctx0" brushRef="#br0" timeOffset="155931.51">23097 980 1649 0,'-1'4'-69'0,"9"5"-63"15,-5 7 11-15,5 4 39 0,-5 7-8 0,0 4-35 16,5 1 46-16,-7 7-11 0,-1 4 92 16,-8-1-10-16,1 1 16 0,-3 1 1 0,2 1 2 0,2 1-1 15,-7 4 0-15,10-3-4 0,-6 2-1 0,-4-3 1 16,7 3-4-16,-4-10-4 0,-1-3-4 0,0-3-2 16,4-1-4-16,-6-9-21 0,5-6-6 0,3-4 2 0,-4-5-21 0,9 0 14 15,-6-8-1-15,3-7-9 0,-1-4 17 0,9-3-13 16,3-6-12-16,-2-4 27 0,8-4 35 0,1-7-25 15</inkml:trace>
  <inkml:trace contextRef="#ctx0" brushRef="#br0" timeOffset="156347.99">23502 1113 1466 0,'-13'-2'36'0,"4"7"-34"0,1 7-145 0,-5-1 34 16,0 11 6-16,-2 4-86 0,-1 3 97 0,0 1-2 15,-4 5-8-15,-1-1 113 0,-2 1-1 0,-1-2 9 0,2-1 3 16,3 1-3-16,-1 0-6 0,6 0-3 0,1 1-4 16,1-2-5-16,4-4 0 0,0 2 0 0,-5-5 3 15,13-3-1-15,-1-5 4 0,-6-2-1 0,4-3-2 16,3-4 3-16,3 0-1 0,7-3 1 0,2-4-2 15,-1 1-2-15,0-1 3 0,4-2-5 0,3-4 5 0,1 0-2 0,-1-1-4 16,2-3 2-16,-1-2 1 0,3 1-4 0,-2-2 2 16,1-3 1-16,1 1 1 0,-3 0 3 0,3-3 3 15,-2 1-1-15,-4-1-1 0,3-2 3 0,-7 3 2 16,6-6 1-16,-4-3-1 0,-3 3 2 0,0-3-1 16,-6 0 1-16,4 3 1 0,-6-4-3 0,5-7 2 15,-8 7-3-15,-6-4 3 16,4-2-1-16,-3 4-4 0,1-2 0 0,-1-1-1 15,-6 2-5-15,0 7-10 0,-2-1-6 16,4 5 2-16,-7 1-14 0,1 0-7 0,-1 3-16 0,-3 1-7 16,2 2-14-16,-4 2-60 0,4 1 98 0,0 1-42 15,-1 1 73-15</inkml:trace>
  <inkml:trace contextRef="#ctx0" brushRef="#br0" timeOffset="156548.51">23516 1886 1074 0,'1'13'-109'0,"1"-4"-80"0,-4-1 191 0,1 8-84 16</inkml:trace>
  <inkml:trace contextRef="#ctx0" brushRef="#br0" timeOffset="157134.6">23431 2075 333 0,'3'2'43'0,"-2"-1"-10"0,-1-1 1 0,2 2 9 0,-2 1-6 0,2-4-4 16,1-1 9-16,1-3 4 0,-2-1-2 0,1 0 8 15,-1-1-3-15,-1 3-6 0,7-6-4 0,-5-4 0 16,4 8-9-16,-3-4-9 0,1 2 1 15,1-7-1-15,1 2-7 0,1-4-2 0,-2 3 0 0,0 0 0 0,5-4-1 0,-5 1 0 16,2-2-3-16,2 2 0 0,-4-4 0 0,7 1-4 16,-1-2 1-16,-1-2-3 0,-3-1-3 0,8 0 4 15,0 0-1-15,-5-2 1 0,-2 2 4 0,-4-2-1 16,7-1 1-16,-1 1 2 0,2-1-1 0,-12 4-3 16,4 1 3-16,5-1 0 0,-1 2 0 0,-3 1-4 15,-7 1-4-15,1 4 2 16,6 2-3-16,2 0 2 0,-2 1-2 15,-6 1-4-15,6 4 3 0,1 0 0 0,-1 3 1 16,5-4 1-16,-8 3-2 0,-3-4-3 0,3 7 0 0,1 6 1 16,-3-3-3-16,1 0-3 0,-2 0-3 0,0 3 2 15,3 4-4-15,2 0 1 0,-2 1-1 0,1 0-1 16,-2 3 2-16,4 3 2 0,-4 2 1 0,6 5-2 16,-5 2 4-16,2 1-1 0,-5 1-1 0,-2 0 3 0,0 0-1 0,2 2-4 15,-7 1-2-15,2 1-2 0,-6-3-4 0,5 1 21 16,6 3-40-16,-10 0 3 0,2 0-4 0,2 3-12 15,3-3 4-15,3-5 2 0,1 0-28 0,1 0-1 16,1-1 22-16,8-5 3 0,0-2 0 0,2-1 11 16,2-1 0-16,-4 1 2 0,4-5 11 0,-3-6 12 0,2 1 1 15,0 0 1 1,5-4 11-16,-4-4 0 0,-1-4 2 0,0 3 4 0,2-3-1 16,4-1 1-16,-7-4 3 0,2-1 2 15,-2 1 2-15,3 3 11 0,-4-6-3 0,1 0 1 16,-2-2 9-16,1 6 1 0,-1-4 3 0,0 3 3 15,-3-3 0-15,2-3 0 0,1 1 2 0,-2 0 0 0,-3-2 0 16,4-5 3-16,-1 3-2 0,-4-2-4 0,-2-3 2 0,5 1-5 16,-6-1-2-16,1-2-1 0,-2 2-8 0,3-5-8 0,-4 4-7 0,-4-4 2 15,1 5-13-15,0 1-25 0,-5-1-4 0,2 1 3 16,-5 1-26-16,-2-3 5 0,2 3-14 0,0 4-12 16,3-5 0-16,1 1 0 0,-4-1-9 0</inkml:trace>
  <inkml:trace contextRef="#ctx0" brushRef="#br0" timeOffset="157921.2">24530 1202 990 0,'-4'0'74'0,"-1"-1"-72"0,2-1-22 16,-4 5 24-16,4-3-13 0,3 2-39 0,5-2 26 15,-5 0 0-15,3 1-10 16,3 1 32-16,-6 0 0 0,5-6 1 0,3 1 6 16,-5 2-4-16,-3 1 0 0,0 0-2 0,3 0 1 15,-1 0 0-15,4 0-2 0,-6 1 1 0,-1 4-1 16,-1-3 0-16,2-2 0 0,0 0 2 0,0 0-2 15,0 0 1-15,-3 1 1 0,1 1 0 0,-2-2 2 0,-3 0 0 16,4 3-2-16,0-2 1 0,0 1-3 16,-5 0 0-16,0 1 0 0,0 0-1 0,-1 2-1 0,9-2-1 0,-10 0 1 0,4 2-2 15,-2 1 2-15,2 0-3 0,-4 5-1 0,6-3 0 16,-6 6 2-16,-1 0-3 0,-1 5 2 0,2-1-1 16,-7-3 3-16,6 6 0 0,8-7 0 0,-5 6 0 0,6-1 0 15,1 2 0-15,-4-4 3 0,5 2-3 16,5 1-1-16,-2-2 2 0,-3 0 1 0,3 0 1 15,-4-3 0-15,1 1 0 16,7 0-1-16,-3 0 3 0,2-1-1 0,6-2 0 0,4 3-1 16,-3-4 0-16,6 2 0 0,-1-1 0 0,0 0 2 15,5-1 1-15,1-1-3 0,-7 0 3 0,5 2 1 16,0-2-4-16,-1 0 5 0,1 1-1 0,-2-4 0 16,-2 5-2-16,-4-5-1 0,1 1 0 0,0 1 1 15,2-1 2-15,-3 0-3 0,0-2 1 0,-1 1 0 16,-2-1 1-16,1 3 0 0,-1 1 0 0,-4-5 1 0,2 0-1 0,-3 1-2 15,2 2 1-15,-3 1 4 0,3-2 0 0,-3-1 0 16,-4 0 3-16,4 2-1 0,-4 2 1 0,-1 3 3 16,0-1-2-16,0-5 4 0,-7 6-1 0,2-6-1 15,-5 4 4-15,4-1 2 0,-6 2 0 0,-3-2 2 16,-3-2 1-16,-1 7 0 0,-5-5 1 0,-4 5-3 16,-4-2 0-16,1 2-3 15,-5-1-2-15,-2 0 1 0,-5 0-6 0,-2 0-7 16,1-1-7-16,-2 0-2 0,2 0-13 0,-2 2-42 15,4-4-32-15,-4-2-14 0,7-2-61 0,0-2 3 16,-1-5-52-16</inkml:trace>
  <inkml:trace contextRef="#ctx0" brushRef="#br0" timeOffset="160278.37">14786 3400 427 0,'1'-7'31'0,"-1"-1"-30"0,2 2-2 16,-2-2 1-16,1 4-4 0,2-1-18 0,1 2 3 16,0-4 3-16,-4 7-3 0,3 0 2 0,2 0 7 15,-5 0 7-15,3-1 0 0,-3 2 6 0,0-2 3 16,-1 2-3-16,1-1 5 0,-2-4-2 0,2 4 1 0,-3-2 3 0,6-1-1 15,-3 3 3-15,0-2 7 0,-3-5 1 0,3 3 2 16,-5 8 7-16,4-4-3 0,1 0-1 0,0-2 1 16,0 2-4-16,0-2-6 0,0 4-1 0,1-2 2 15,-1 2-6-15,5-1-9 0,-5 2 3 0,8-1-2 16,-3-2-1-16,3-2-1 0,3 1-1 0,-4-1-1 16,4-3-1-16,7 5 2 15,-9-1-1-15,4-1-1 0,-4-1 1 0,10 0 3 16,-10 3-2-16,4 0 0 0,6 0 1 0,-5-5 0 15,8 2 1-15,-9 0 1 0,6-3-2 0,-4 6 0 16,4-2-1-16,0-3 4 0,-5-2-1 0,0 2 1 16,4 0-3-16,1 5 1 0,-2-1 1 0,-1-1-3 15,-2 0 1-15,-2 1-1 0,2 4-2 0,1 2 1 16,-4 1 3-16,1-4-6 0,-2 9 4 0,1-5 0 0,-5 3 4 0,3 7-4 16,-4-7 0-16,1 6 1 0,-2 0-1 15,-3 6 0-15,1-2-2 0,-1 1 2 0,-1 2-4 0,-3 0 6 16,0 2-2-16,-5-1 1 0,3 2-1 0,-4-2 4 0,-2-1-2 15,0 0-1-15,-3-2 0 0,1 0 3 0,-3-1-1 0,1 2-3 16,-10-1-1-16,4-1-2 0,-4 0 0 0,5-2 4 16,-10 2-3-1,-3 2 3-15,3-1 1 0,3 0 3 0,5-2 4 16,-14-1 1-16,3-4 1 0,4 7 2 0,3-7-1 16,1-4 4-16,-1 4-2 0,1-9 5 0,-2 4 1 0,12 5-3 15,-4-4 5-15,2-4-3 0,4 6 0 0,-1-1 3 16,3-7-6-16,-2 6-4 0,5-1-2 0,4-2-2 15,0 2-5-15,4 2 0 0,-1-7-1 0,2 5 2 16,3 1-1-16,7-6-3 0,-4 7 0 0,9-9 4 0,-2 7-2 0,5-2-2 16,5-3-1-16,1 4-2 0,2-1 0 0,4 5 2 15,4-5-2-15,-1 4-2 0,4-6 1 0,3 3 1 16,-2 2-9-16,1-7 1 0,2 1-5 0,-2-1-28 16,-7-2-6-16,6-2-3 0,-3-3-31 0,-4-3-22 15,-3-4 69-15,0-1-42 0,-3-4 79 0</inkml:trace>
  <inkml:trace contextRef="#ctx0" brushRef="#br0" timeOffset="160842.24">15284 2896 685 0,'3'-3'33'0,"2"2"-13"0,3-3-1 0,-2 0-6 31,5-1-7-31,2 0-8 0,4 4-6 0,-3-1 10 16,2 1-2-16,1-1-1 0,4 2 3 0,-2 0 1 0,0 3 5 16,3 0 2-16,-5-1 0 0,8 1 2 0,0 2-2 15,0-1 2-15,-1 1-1 0,-8 1 0 0,7 1-2 16,-2 1 2-16,1-1-3 0,-5 1-2 0,5 2 0 0,-6 1-2 15,1 0-3-15,8 1 5 0,-6 3-2 0,-5-1-3 16,7 3 4-16,-9-1-2 0,-1 3 4 0,4-1-1 0,-4 3-2 0,-4-4 1 16,4 4 0-16,-1 4 0 0,1 0-1 0,-3 2-1 15,1-1 0-15,2 8 2 0,0-1-1 0,-5 9-2 16,2-1-1-16,0 0 0 0,-3 3-1 0,1 1 1 16,-1 3 2-16,-3-1 0 0,-2-2 4 0,-2 3 1 15,-4-1 1-15,1 0 2 0,0-3 2 0,-3 2 2 16,0 1-3-16,1-5 2 0,-4 2 0 0,0-1-2 0,-2-2-1 15,-1-4 1-15,-5 3-2 0,0-2-4 0,2-5 1 0,-5 0-5 16,1-2 0-16,-1-1-28 0,-3-2-13 0,5-3-11 16,-4-3-33-16,5 0 2 0,-4-3-29 0</inkml:trace>
  <inkml:trace contextRef="#ctx0" brushRef="#br0" timeOffset="162545.91">16708 3268 734 0,'0'0'-62'0,"3"3"-5"0,3 0 1 0,-3 0 24 15,5 2-26-15,-3 1 41 0,1 2 0 0,1-2 19 16,-4-4 12-16,0 1 7 0,2-2 19 0,-5 1 13 16,0 0 4-16,0-2 3 0,0 0 12 0,0 0-8 15,0 0 3-15,0 0 1 0,-8 1-8 0,5-4-20 16,-1 3 4-16,-2 0 2 15,3-3-11-15,-5 0-3 0,3 3 0 0,-6-2-9 16,2-1 0-16,1 1-2 0,-3-4 0 0,-2 3-1 16,1-2 1-16,-1 1-4 0,1-3-2 0,-4 4-1 15,-3 3-2-15,3 0 0 0,2 0-2 0,-5 2-3 16,2 2 0-16,-5 4-4 0,5 2 6 0,-5-7-3 16,1 5-2-16,-1 4-3 0,-3 2 3 0,8 1 0 15,-7 0-2-15,4 1 2 0,6 1-3 0,-4 10 2 0,-1-5 1 0,4 3 4 16,2 2 0-16,-3-3 1 0,1 2 3 0,7 1-1 0,-10 0 2 15,11 0 0-15,5 1 0 0,-6-3 1 0,7 3-2 16,7 1 0-16,-1-1 1 0,-1-1 1 0,6-2-3 16,2 3 1-16,-1-1 0 0,2-2 0 0,4-1 0 15,2-7-1-15,-2 0 0 0,5-4 0 0,4 3 1 0,-3-12-2 16,9-2 0-16,1 3 0 0,-5-4-2 0,7-1 2 0,-2-8-3 16,1 7-17-16,1-12-5 0,-4 4-3 0,-1-5-21 15,3-8-27-15,-4-7-11 0,-1-4-6 0,-5 0-32 0,3-9 0 16,-3-1-15-16</inkml:trace>
  <inkml:trace contextRef="#ctx0" brushRef="#br0" timeOffset="162978.06">17181 3345 1343 0,'-12'-4'88'0,"-2"4"-85"0,3 5-41 16,1 3 18-16,2 1-12 0,-1 2-38 0,-1 2 38 15,-1 4-2-15,-4-1-12 0,8 5 44 0,-10-4 4 16,1 2 7-16,2 4 4 0,0 1 2 0,3 4-9 16,-3-1 1-16,3 4 2 0,-2-1-9 0,5 3 0 15,-1 0-3-15,-1-1 0 0,9 1 0 0,-10-5 1 16,11 2 1-16,0-5-3 15,-3-4 2-15,1-1 0 0,4-6-2 0,1 0 2 16,-3-7-3-16,3 1 2 0,3-4-3 0,1 1 1 16,4-3-1-16,4-4 0 0,7-4 1 0,-1-5 0 15,6 0-2-15,2-5 1 0,1-8 4 0,5 1-3 16,3-4 3-16,-12-1-2 0,4-1 0 0,3 1 4 16,-6 0-2-16,-3-1-2 0,1 3 1 0,-2-3-2 0,-5 3 1 15,1-1 1-15,-4 3-2 0,-2-4 1 0,-2-3 1 0,2 2 2 16,-9 1-2-16,1 3 2 0,-5-2 1 0,0 2-3 0,-5 3 2 15,-6 3-2-15,-1 2-1 0,-4 1 1 0,-5 5-10 16,-4-2-3-16,-1 9-5 0,-4-1-28 0,-6 0-10 16,1 0-3-16,-8 5-37 0,-1 5-22 0,0-2 79 15,5 2-49-15,1-3 91 0</inkml:trace>
  <inkml:trace contextRef="#ctx0" brushRef="#br0" timeOffset="163764.64">17966 2967 1483 0,'-5'2'8'0,"2"4"-45"15,3 3-1-15,0 4-48 0,3 6-6 0,1 4-6 16,2 6-40-16,-1 1 58 0,-1 4-4 0,1 1 0 0,-3-1 65 0,-2 1 8 16,-2-3 6-16,-3 2 2 0,1 1 7 0,-1-2-2 15,-3 1 4-15,3 1 0 0,-4 0-2 0,1-2 1 16,3 0 2-16,-6-5-1 0,5-1 4 0,-2-4 5 16,-3 1-1-16,5-4-1 0,-4 1 5 0,3-2-4 15,-1-4-1-15,-2 3-1 0,2-3-5 0,0 0-2 16,-1-3-3-16,0-1 0 15,4 0-5-15,-3-1-12 0,3-1-3 0,-1-3-2 16,3 1-14-16,3-4-8 0,-3 0 2 0,1-3-1 16,2 0-8-16,0-2 17 0,0-2 5 0,5-6 2 15,1-1 20-15,-4-3 14 0,4-2 1 0,3-1 7 16,-7-3 14-16,4-4-1 0,-3 0 2 0,-3-2-5 16,0-1 1-16,2-3-9 0,-2-1 2 0,3-3 2 0,5 0-10 15,-3 1 0-15,1-6-2 0,0 1 2 0,4 2 0 0,2-4 2 16,-2-1-2-16,2 4 0 0,1-1 2 0,1-1-3 15,0 2 2-15,0 3-1 0,2 1-1 0,-2 4 6 0,5 1-5 16,-3 5 4-16,-2 1 3 0,2 4-6 0,1 7 1 16,-3 2-3-16,0 1-5 0,1 3-3 0,-1 5-2 0,0 2-2 15,3 4-4-15,-9 2 1 0,13 4-2 0,-10 3 0 16,-2 0-1-16,4 6 4 16,-7-1-1-16,0 1 3 0,-3 2 1 15,0-1-2-15,-4 0 2 0,2 0 1 0,1 2-2 0,-10-4 0 16,5-2 1-16,0 2-2 0,-3 1 1 0,1-1-1 15,-5-3-5-15,-4 4 0 0,2-5-5 0,-4 2-5 16,3 1-1-16,-4-1 2 0,-2-6-6 0,2 2 9 16,-2 0 0-16,2-4-3 0,1 4 10 0,2-6 0 15,-3 0 4-15,4-3 0 0,0 6 0 0,2-8 2 0,3-2 2 0,1-1 1 16,2 2 2-16,-1 3-3 0,2-5-1 0,3 1 4 16,1-1-6-16,0 2 2 0,0 1 1 0,3 3-1 15,3 0 2-15,-3 2 6 0,7 5-1 0,-4-1 3 16,5 7 4-16,2 2-11 0,1 4 1 0,2 2 5 15,3 1-7-15,-2 3 2 0,5 2-6 0,1 4 2 16,1 0-1-16,-3 0-1 0,4 0 2 0,-2-4-1 0,-1 4-1 0,-4-4-2 16,2-2-2-16,-4-1 0 0,-2-3-4 0,6-1-14 15,-15-11-1-15,11 2-2 0,-4-5-13 0,4-2-10 16,0-9-8-16,0-4 0 0,-1-5-11 0,1-6-23 16,9-1 62-16,-4-12-36 0,2-6 64 0</inkml:trace>
  <inkml:trace contextRef="#ctx0" brushRef="#br0" timeOffset="164435.35">18856 3006 1555 0,'-1'5'-13'0,"1"6"-25"0,1 6-1 0,-1 4-140 0,5 7 65 16,-5 2 4-16,8 9-51 0,-6 4 56 0,1 6-51 16,-3-4 150-16,-2 4-1 0,-1 1 3 0,-6-6 7 15,5 5 4-15,-8-5 3 0,-1-1 7 0,2-1-2 32,-1-1-2-32,-2-5 6 0,4 2-3 0,-4-7 1 0,5 2-1 0,1-4-5 15,-3-3 0-15,1-8 0 0,6 5 6 0,-4-8-4 0,1-4 6 16,1-4 0-16,3-2-4 0,-2 1 6 0,-1-1-11 15,4-5 1-15,-1-8 0 0,-2 5-12 0,4 2 2 16,-1-6-2-16,2 1 0 0,-1-8 1 0,1 3 1 16,0 0-1-16,1-3 5 0,1 1-2 0,-1-6 3 15,4 2 4-15,-2-4-6 0,0-2 7 0,4-2-1 0,-4-2 2 0,2 2-1 16,1-5-1-16,-3-2 2 0,5-2-1 0,-2-2 0 16,2-2 0-16,-2-1 4 0,1 1-3 0,-1 2 4 15,3-5 0-15,4 3 0 0,-2 2-1 0,-6-2 1 16,6 7-2-16,0 1-5 0,3 0-1 0,-2 2 1 15,9 6-6-15,-5 3-3 0,-2 1-2 16,-2 6-2-16,10 2-4 0,-4 2 3 16,-6 4-2-16,4 4-1 0,-2 1 1 0,2 2 0 15,-3 7 3-15,2-1-1 0,-10 5 0 0,4-3-2 16,-4 4 0-16,3-1 1 0,-5 3-3 0,-4 2-1 16,4-5-1-16,-3 2 0 0,-3 1-3 0,-7 2 0 15,5-2 1-15,-7 4-1 0,-1-5 0 0,1-1 3 16,1-1 2-16,-4 4-1 0,4-7 4 0,0 3 2 15,5-3 0-15,-5 0 2 0,0 3 0 0,6-3 2 0,-9 3 1 0,6-4 1 16,5 5 2-16,-5-2-2 0,2 3 2 0,8 1 4 16,1-4-2-16,6 9 0 0,-6-2 1 15,7 5-2-15,4 0 3 0,0 4-3 0,0-1-2 16,-4 2 2-16,5 8-4 0,1-7 2 0,6 7-1 0,-3-4-2 0,2 4 2 16,4-2-3-16,-2-6-2 0,4 3-1 0,-2-8-5 0,-6 4-5 15,2-10 1-15,1-2-2 0,-5-6-5 0,-3-6-8 0,6 6-9 16,-7-14 2-16,3-5-12 0,-4 3-15 0,3-8-10 0,-3-5-7 15,1-6-20-15,-1-1 0 0,-2-11-6 0</inkml:trace>
  <inkml:trace contextRef="#ctx0" brushRef="#br0" timeOffset="164767.45">19439 3168 1538 0,'-4'8'111'0,"6"6"-250"0,3 13 29 0,-1 3 27 16,0 5-147-16,3 7 95 0,-3 4-12 0,2-1-21 16,-3 3 105-16,-1-1 35 0,-2-5 30 0,0-4 11 15,-5-3 34-15,0-4-7 0,2-1 0 0,1 0 5 16,1-2-10-16,-5-1-8 0,2 0 0 0,4-2-6 15,-1-5-7-15,1 1 0 0,0-1 0 0,0-4-1 16,1 1 0-16,4 0-3 16,1-4-3-16,1-4 2 0,2 2-5 0,5-1-4 15,-3-4 0-15,5 0 0 0,-3-2-2 0,5-3-6 16,1-1-4-16,5-3-1 0,0-2-7 0,2-3-10 16,9-1-8-16,-2-4 1 0,6-4-16 0,2-5-16 15,0 0-4-15,-2-3-4 0,1-2-17 0,-3 0 0 16,1-4-7-16</inkml:trace>
  <inkml:trace contextRef="#ctx0" brushRef="#br0" timeOffset="165168.54">19118 2984 923 0,'7'7'-31'0,"3"-1"0"0,6 3-1 0,-4 1 25 15,2-1-34-15,7 4 37 0,-2-1 1 0,3-2 5 16,-3 2 11-16,4-1 4 0,-2-1 7 0,-1-2 7 16,2 1-3-16,2-1 6 0,-1-3 5 0,-1 1-9 15,0-1-1-15,7 1-3 0,-4-3-8 0,-2 0-6 0,1-3 0 0,6 2-3 16,-5-2-4-16,-4 2 0 0,4-2-2 0,-11-4 1 16,8 3-1-16,-5-4 0 0,0 4-3 0,-4-6 0 15,-2 3-3-15,6-4-22 0,-9 3-5 0,2-3-5 16,2-1-23-16,-2 1-26 0,-4-2-7 0,-4 2-2 15,5-1-27-15,0 1-3 0</inkml:trace>
  <inkml:trace contextRef="#ctx0" brushRef="#br0" timeOffset="165453.85">19446 3389 1649 0,'0'3'-52'0,"4"1"-21"15,2 4 0-15,0 0 28 0,2 5-10 0,5-4-10 16,-1 4 30-16,2-2 7 0,4 3 13 16,4-3 4-16,-8-2 6 0,6 2-38 0,-1-4-11 0,2-1 1 15,-1-3-43-15,5 0 3 16,-3-4-4-16,-5-9-6 0,9-1 5 0,-3-4 23 15,4-4 6-15,-3-6 7 0,-1-7 25 0,-6 1 10 16,7-2 6-16,-2 0-3 0,2-2 14 0,-7-3-13 0,2 2 17 16,0 0-1-16,4 3 7 0</inkml:trace>
  <inkml:trace contextRef="#ctx0" brushRef="#br0" timeOffset="165807.57">20434 3077 1349 0,'0'3'100'0,"0"2"-97"0,0 6-38 16,-1 0 38-16,1 3-10 0,3 2-76 0,5 1 42 15,-7 4-3-15,-1-1-12 0,0 4 52 0,0-1-1 0,-1 1 10 0,-4-5 4 16,-5 3 0-16,-2 1 2 0,1-2 0 0,-3 1-2 16,3-5 3-16,-7-1 1 0,7 1-1 0,-3 4-1 15,2-1 1-15,-1-1-3 0,-1 0 0 16,-2 1 1-16,7-2-3 0,-1 2-4 0,-1 1 3 0,8-4-3 15,-3 2 0-15,4 0 3 0,-1-4 0 0,3 3-3 16,0-1 4-16,3 0-2 16,-1-1 2-16,1 0-3 0,0-1-1 0,2 0-3 15,6 0-3-15,1-1-1 0,3 1-6 0,7-1 0 16,-3-2-5-16,7 4-4 0,7-7-2 0,5-2-29 16,-3-1-3-16,4-4 5 0,0 1-32 0,1-8 17 15,2-4-3-15,2-7-4 0,-6 2 20 0,1-2 9 16,1-3-4-16,-4-3 2 0,-3-3 4 0,5 3-31 15,-2 1-6-15,-5-1 3 0,1 5-36 0,-6 1-1 0,4 2-7 0</inkml:trace>
  <inkml:trace contextRef="#ctx0" brushRef="#br0" timeOffset="166455.93">21085 4045 890 0,'-4'6'110'0,"-4"-3"-108"0,6 2 34 15,-2 3 68-15,-3-5-36 0,3 0-76 0,-6-2 23 16,7 3 5-16,3-1-3 0,-2-3 28 0,-5-2-5 16,5 2 7-16,2 0 1 0,-8-8-3 0,8 2-7 0,0 0-7 15,0-1-1-15,-3-4-10 0,6 2-3 0,-3-4-2 16,-3-6 0-16,6 4-6 0,-4-3-2 0,-1-5-2 16,2-4 3-16,2-1-3 0,-1-4-2 0,5-4 0 0,1 2-2 15,-7-4 0-15,11-5-1 0,-3 2 0 0,3-1-1 16,3 1-2-16,-3-5 2 0,6 4-2 0,-1 3 2 0,6-2-1 15,-7 1 0-15,9 3 2 0,-7 2-2 0,1-1 2 0,-1 8-4 16,0-2 0-16,1 1 2 0,-3 4-4 0,3 3 3 16,-4 5-4-16,3 0 2 0,-3 1 1 0,-1 2-4 15,-1 3 4-15,1 1-2 0,-2 4-1 0,-2 0 0 0,2 3 2 0,-1 3-3 16,-1 0 2-16,-2 0 0 0,2 3 0 0,-4 3-1 16,4 2-1-16,-2 0 2 0,-3 3-2 0,1 1 3 15,3 1 0-15,0 3-2 0,-4-1 0 0,0 6 3 16,-3-4-1-16,4 4 1 0,-2 2 0 0,-3 1-2 15,2 1 4-15,1 0 0 0,-3 2 0 0,-2 1 0 16,2 0 2-16,-3 2 0 16,3 0-1-16,-6 0-1 0,1 2 2 0,2-1-2 15,-3 0-1-15,2-1-1 0,1 0-1 0,2-3-2 16,-7 0-1-16,6-2 1 0,2-2-4 0,0 0 4 16,0-3 1-16,-1-6-2 0,1 2 5 0,0-7 1 15,0 2 2-15,1-3 0 0,-1 0 1 0,2-2 1 16,-1-3-1-16,4 1 2 0,-5-4 0 0,5 1-3 15,-5-1 2-15,3 0 1 0,-3-1 0 0,6-3-2 0,-3 3 4 0,1 1-4 16,-1-2 3-16,1 1-2 0,-2-2-1 0,0-2 2 16,1 2-2-16,-5-5 3 0,2 3-1 0,0-1-1 15,0 0 3-15,-3-4 3 0,0 2-1 0,-2 0 0 16,0 1 4-16,1-3 0 0,-6-2-1 0,-2-1 0 16,1 0-1-16,-5 1-1 0,2-1-1 0,-8-3 0 0,-3 2-2 15,-1 0-5 1,0 0 0-16,-1 3-3 0,-5 2-5 0,-2-2-5 15,2 3-7-15,1 1-2 0,6 3-9 0,0-1-50 0,1 0-20 16,7 0 1-16,-7-2-61 0,16-3-30 0,-4-1 120 16,10-1-82-16,1-7 153 0</inkml:trace>
  <inkml:trace contextRef="#ctx0" brushRef="#br0" timeOffset="166794.59">22133 3176 1417 0,'0'0'101'0,"2"0"-89"0,-2 5-33 0,1-2 134 16,1 3-157-16,2 2 17 0,0 2-5 0,-4 2-2 15,3 4 19-15,1 0 6 0,-4-2 6 0,4 6 6 16,-4 2 6-16,0 5-4 0,0 1 1 0,-2 2-3 15,0 3-2-15,-2 5 0 0,1 1-1 0,-2-2 0 16,-3 0 1-16,3 0-1 0,-3-3 0 0,1-1 0 16,0-3 1-16,-2-3-1 0,3-4 4 0,-4-2-5 0,2-1 1 0,4-6-2 15,-4 1-4-15,3-1-1 0,3-5-7 0,-4 1-9 16,5-7-8-16,-3 2 2 0,3-5-14 0,-1 1-7 16,1-9-4-16,-2-1 0 0,-1-2-8 0,3-3 6 15,1-1-3-15,-2-7-8 0,1-3 4 0,-1 0-31 16,-1-5-3-16,3-6 1 0,0-3-37 0,0-2 1 15,0-2-16-15</inkml:trace>
  <inkml:trace contextRef="#ctx0" brushRef="#br0" timeOffset="167073.26">21809 2874 631 0,'-11'-1'29'0,"-2"-1"12"0,4 2-35 0,-2 2 106 15,0-1-116-15,5 2 13 16,-4 2-18-16,7 1 25 0,-3 2 2 0,3-1 10 15,-2 0 4-15,0 4 2 0,11-1 11 0,-7 1-5 0,1-2 1 16,3 1-2-16,0 1-5 0,7 0-2 0,4 1 0 16,6 1-2-16,-6 0-3 0,13-1 1 0,0 1-17 15,3-1 8-15,6-1-9 0,3 3-3 0,2-3 0 0,5-1-2 16,-2 1-3-16,0-3-2 0,-5-2-2 0,2 0-2 16,-2-1-4-16,-4-2-6 0,4-1-2 0,-9 1-1 0,3-3-7 0,-3-3-2 15,5 3-3-15,-10-5-4 0,6-3-3 0,2-1-11 16,-9 1-3-16,4-5-2 0,-3 1-14 0,1-2-25 15,-1-1-17-15,-6 1 5 0,0 2-35 0,-5-1 1 16,-2 2-25-16</inkml:trace>
  <inkml:trace contextRef="#ctx0" brushRef="#br0" timeOffset="167358.47">22726 2978 1580 0,'3'22'-102'16,"0"11"8"-16,-1 10 20 0,-2-4 4 0,0 5 9 0,0 6 27 16,0 7 4-16,-3 3 15 0,-5-1 20 0,2 1 1 15,-5-2-3-15,0 2 0 0,-4 2-3 0,-2-6-26 16,-2 1-5-16,-3-4 2 0,6-4-27 0,2-6 14 15,-5-9-2-15,2-7-6 0,3-7 18 0,3-2 12 0,5-14 1 0,-1-4 3 16,1-8 10-16,1-4-13 0,5-7-12 0,11-8-2 16,4-7-22-16,2-10-48 0,5 1 83 0,8-10-43 15,0-2 63-15</inkml:trace>
  <inkml:trace contextRef="#ctx0" brushRef="#br0" timeOffset="167743.96">23118 3197 1781 0,'0'14'-167'0,"-10"5"1"0,2 3-7 0,-1-3 110 0,-4 4-28 0,-5 2-91 0,0 2 213 15,-4 0-4-15,5-2-7 0,1 0 9 0,-1-1-10 16,1-2-8-16,5-2-6 0,3 1 0 0,2-2-8 0,3-4 3 15,1-1 4-15,-1-2-6 0,3-3 5 0,-3-3 2 16,1 2-1-16,1-3 5 0,4-5-3 0,2 0 4 16,-2 0-2-16,9 0 0 0,-8-3 2 0,10-2-1 15,0-1 0-15,3-2 0 16,-9 0-4-16,9-3 2 0,-1 1 1 16,-7 1-1-16,6-5 0 0,-9 1-1 0,7-2 2 0,-1 4 4 15,2-5-2-15,-1 3-1 0,-5-4 0 0,-4 0-1 16,3-1-1-16,-4 1 1 0,0 3-1 0,-3-3-4 15,-2-4 0-15,-7 1-5 0,1 4 2 0,-1-1-4 16,6-2-5-16,-5 0-7 0,0-5-3 0,0 5 1 16,-6 2-9-16,-2-2-2 0,7 0-7 0,-4 4 2 0,-3 1-6 0,-3-1-19 15,4 1-5-15,1 0 2 0,1 0-23 0,11 1-32 16,-7 1 80-16,6-1-45 0,1 1 82 0</inkml:trace>
  <inkml:trace contextRef="#ctx0" brushRef="#br0" timeOffset="168477.13">23553 3719 1262 0,'0'0'57'0,"-1"0"-55"0,1 3-81 15,0 0 74-15,1 2-132 0,-1-2 0 0,0 3 83 16,0-1-2-16,0 1-13 0,0-1 96 0,0 1-1 16,0-2 11-16,-4-1 7 0,1 0-5 0,1-2-7 0,0 1-5 15,2 1 3-15,2-3-11 0,-2 3 4 0,0-3 6 16,0 0-4-16,6-3 7 0,-6 0 1 0,3-2 2 0,-3-3 6 16,4-1 0-16,0-2-7 0,3-2 0 0,-6-2-4 15,4-3-4-15,0-2-6 0,-5 1 0 0,0-5-6 16,-2 1-3-16,0-5-2 0,-4-2-5 0,3 3 4 0,1-3-4 0,-4-1-1 15,9-4 0-15,-3 0 1 0,2 4 1 0,1 3-5 16,2 1 4-16,3-5-2 0,-4 6 0 0,4 2 4 16,0 4-3-16,-3 1-1 0,-1 3 4 0,1 0-2 15,3 5-2-15,2 5 1 16,-10-3-3-16,3 2-3 0,1 4 0 16,0 2 3-16,-3-4-3 0,1 5-4 0,4 0 1 0,-3 0 0 15,3 6-1-15,2-3-4 0,-6 0 0 0,4 5-6 16,2 2-1-16,-3-1 3 0,-4 2 0 0,2 3-3 15,-3 2 3-15,2 1 2 0,1 1-2 0,3 4 5 16,-6-3 0-16,2-1 4 0,1 4 0 0,-3-3-2 16,3 2 5-16,4-4 2 0,-7 0 1 0,0 2-1 0,4 0 1 0,1 0-1 15,-2-2 1-15,0-3 1 0,0 4-1 0,5-3 0 16,3 3-1-16,-8-6 1 0,5 2-1 0,0 1 1 16,2-3 0-16,2-1 0 0,-2 2 1 0,-4-2 2 15,2-3 0-15,3 1 3 0,0-3 0 0,-5 1 5 16,2-1 0-16,0-3 2 0,0 0 3 0,3-1 4 15,-5-1 2-15,5-1 1 16,-3 0 3-16,-3-1 0 0,4-2 4 0,-4 1-1 16,1-3 1-16,-3 1 1 0,5-3-4 0,-3 3 5 15,-4-4-1-15,6 0-7 0,-4-3 2 0,-2 2-7 16,-1-4-2-16,2-1-3 0,0 1 0 0,-1-3-3 16,-1-1 0-16,0-6-3 0,-1 4-3 0,-1 0 1 0,0-3-5 0,-1-2 0 15,-3-4-1-15,1 6-4 0,-3-3-1 16,2 1 0-16,-3-1-3 0,-1-7 1 0,4 6-3 0,-5 1-12 0,-3 1-7 15,4-7-2-15,1 4-17 0,3-2-30 0,-2 1-6 16,-5 0-1-16,10-2-32 0,0 0 23 0,1-3-2 16,-2 3-5-16,4-1 25 0,6 2-32 0,0 3-30 0,8-3 50 15,-3 3 89-15,8-1-66 0</inkml:trace>
  <inkml:trace contextRef="#ctx0" brushRef="#br0" timeOffset="168900.34">24620 2711 783 0,'0'-3'750'0,"-2"4"-1093"16,-1-1 10-16,-5 5 138 0,-1-2-92 0,-4 5 286 15,-4 0 0-15,0 0 13 0,-5 3 54 0,1 0 32 16,-2 1 7-16,-4 2-37 0,3 2-18 0,1-2-4 16,-2 2-41-16,-2 1 3 0,0 2-5 0,-4 0-2 0,5-2 3 0,4 1 2 15,-1-1 4-15,-2 2 1 0,-1-2 3 0,11 0 3 16,-3 1 2-16,9 1-3 0,-2-2 4 0,2 3-9 16,5-2-1-16,3-1 4 0,1 0-11 0,1 4 2 15,4-4-4-15,6 2 0 0,2 4 0 0,1-1-1 16,6 4-1-16,1 2 1 0,2-1-1 0,10 3 0 15,-3 1 0-15,8 2 0 16,3 0 1-16,0-1 2 0,1 1-1 0,1 1 2 16,-1-1 0-16,-6 2 1 0,2 1 5 0,-3-1-2 15,-8-2 4-15,-1 3 3 0,-2-2 1 0,-7 4 0 16,-1-8 3-16,-4 8-6 0,-2-5 1 0,-2-3-2 0,-5 1-6 16,-3-3-11-16,-5-2-14 0,-6-7-1 15,-6 9-19-15,-7-8-51 0,-10-4-35 0,-12-2 42 0,-1-3 85 0,-13-1-80 16</inkml:trace>
  <inkml:trace contextRef="#ctx0" brushRef="#br0" timeOffset="180468.5">14849 5197 274 0,'0'-1'2'15,"3"-1"-18"-15,1 2-30 0,1-1 52 0,0-1-67 16,-4-1-1-16,9 0 27 0,-9 0 8 0,7 1 10 16,-8-3 28-16,0 1 18 0,2 2-2 0,-4-1 1 15,2 0 17-15,-6-2-6 0,4 2 0 0,2 3 3 0,0 0-8 0,-4-6-1 16,-3 3-1-16,7 1 1 0,-1 0-2 0,1 2-2 16,0 0 0-16,1 0 1 0,-2 0-1 0,10 5-4 15,-6-2-3-15,-3 0-1 0,2 1-4 0,-2-1-7 16,0 1-1-16,0 1-1 0,2-2-8 0,-2 0 4 15,1-1 5-15,4 1-5 0,-2-1 7 0,11 1 7 16,0 2 1-16,-4-1 3 0,2-1 6 0,1 1-11 0,0-4 3 0,10 1 4 16,-7 2-7-16,-4-3 3 0,3 0-5 0,10-3 5 15,-3 0 0-15,-3 3-3 0,4 0 1 0,-5 0-2 16,4 0-2-16,0 0 0 0,-5 0-1 0,2 0-1 16,-2 3 0-16,0 0 0 0,4 2-2 0,-7-2 1 15,6 2 0-15,-4 1-4 0,1 4-1 0,1 1 2 16,-4-3-3-16,0 3-1 15,-1-7 1-15,1 9-3 0,-2-8 2 0,-1 6 1 16,0 0-1-16,-1-2 4 0,-1 4 0 0,-2-1-4 0,-3 1 0 16,1-4 3-16,3 10-2 0,-7-6 0 0,4 1 1 15,-2-2-5-15,-3 1 5 0,3-2 0 0,-3 3 0 16,-3 2-2-16,-1-2 0 0,-1-1 0 0,-8 1-3 0,4 0 4 16,1-1-3-16,-8-1-1 0,7 1 2 0,-8-2-1 15,-1 0 0-15,2 0 0 0,2 0 1 0,-5-3 0 0,2-1 1 16,-3 1-1-16,4-3 0 0,-1 0 1 0,-2-1-1 0,3 0 0 15,0-1 0-15,-1-2-1 0,3 4-1 0,1-3 3 16,1 2-3-16,1 0 1 0,-3-1 0 0,3 0-1 16,1 2-1-16,-1-2 3 0,2 3-3 0,6-1 0 15,-1-1 1-15,1 3-1 0,3-1 1 0,0 2 4 16,3-2-3-16,2 0 4 16,-3 5 2-16,2-1-2 0,-4-2 0 0,7 1 1 15,-3 4 0-15,4-2-2 0,-1 5 1 0,0-7-2 16,4 7 0-16,-4-4-1 0,4 6 1 0,0-9-2 15,-2 5-1-15,-4 0 4 0,3-3 1 0,-4 3-3 16,0-4 4-16,0 1 2 0,-2 2 6 0,-2 2-4 16,-2-4 3-16,1 0 0 0,-6 0-1 0,1 3 4 15,-3-4-4-15,-1 7 2 0,2-1-4 0,-10-5 3 0,3 6-2 0,-8-7 0 16,6 9-3-16,-9-4 3 0,0 3-2 0,-4-6-1 16,0 2 4-16,2 2-6 0,-6-2 3 0,5 2 1 15,-6-2 1-15,4-1-1 0,-3 1-1 0,1-3 3 16,-1 1-3-16,-1-2 1 0,4-4-1 0,-4 5-8 15,4-5-1-15,-4-1 1 0,5-2-9 0,-3-3-17 16,0 0-10-16,6-3 1 16,1-3-22-16,7-4-22 0,-2-5-20 0,4-9-12 15,4-6-32-15,6-11 2 0,8-7-25 0</inkml:trace>
  <inkml:trace contextRef="#ctx0" brushRef="#br0" timeOffset="180684.34">14978 4369 1322 0,'-19'-8'-21'0,"11"-2"-76"0,1 4 14 0,4 0 0 16,0 1-49-16</inkml:trace>
  <inkml:trace contextRef="#ctx0" brushRef="#br0" timeOffset="181016.42">15006 4419 350 0,'23'9'88'0,"-5"-1"-87"0,1-2 63 0,-2 1 23 0,-1 1-1 15,3 0-29-15,-5-2-9 0,1 3-8 0,1 1-4 16,5-2-10-16,-6 3 0 0,6 0-5 0,-1 0-1 15,2 0-2-15,3 3-3 0,1 0 1 0,-1 2-4 16,-2 2-3-16,6-5-3 0,-4 6-1 0,2 1 2 16,-2-2-6-16,1 1 2 0,9 3-2 0,-7 0 1 15,2-2-1-15,0 5-1 0,2 0 0 0,5 1 3 0,1 5-3 0,-2-1-1 16,-6-2 1-16,5 5-1 0,1 2 0 0,-5 1 1 16,1 0-1-16,-10-3 0 0,6 5 1 0,-4 1 1 15,-2 1 0-15,1-3-1 0,-1 6 0 0,0-4 1 16,-1 2 2-16,-8 3-3 0,-1 0 0 0,-1-1 3 15,-1 1 1-15,-6-2-4 0,-4-1 6 0,0 6-1 16,-3-6-5-16,-6-2 6 16,-1 2-5-16,-2 2-1 0,-4-2-2 0,-6 3-2 15,3-2-1-15,-8 1 2 0,-3 1 0 0,4 0-1 16,-4-3 2-16,-6-2-3 0,-2-1-5 0,0-7-4 16,5-1-6-16,-2-3-33 0,2-7-16 15,4-6-4-15,-3-3-44 0,10-6 2 0,3-6-27 0</inkml:trace>
  <inkml:trace contextRef="#ctx0" brushRef="#br0" timeOffset="181871.67">16576 5781 1370 0,'3'6'-72'0,"-2"2"-39"0,4-5-1 0,5 4-20 16,-3-4 18 0,1 3 7-16,0-3-25 0,5 4 61 0,-5-6 17 0,-1-1 13 15,1 5 67-15,-3-5 22 0,3 1 4 0,-5-1 1 16,2-6 21-16,1 3-13 0,-3-3 3 0,0-2-2 15,4-3-14-15,-4 1-7 0,3-4-3 0,-1-2 2 16,0-1-9-16,1-3 0 0,-3-2-4 0,5-3 0 16,-5-2-1-16,0 2-3 0,3-4-3 15,-2-1 0-15,-3-3-4 0,4 0-2 0,0-1-4 0,-4-6 0 0,2 0-4 0,7 3-2 16,-9-4-1-16,7 2 1 0,-3 1-4 0,3-1 0 16,1 4 1-16,-1 4-1 0,6 1 0 0,-3-1-1 15,0 2 1-15,5 3-3 0,-5 0 2 0,2 4 2 16,-4 0-1-16,4 5-1 0,-7 1 4 0,5 1-2 15,0 2-1-15,1 8 4 0,-1-1-3 0,-1 3-3 16,-1 1 0-16,7 4-3 16,-3 3-1-16,6 2 1 0,-7 4-4 0,-4 2 2 15,8 4 0-15,-7 4-1 0,4 6 0 16,-5-2 1-16,3 5 0 0,-8 1 0 0,6 8 2 0,-6 2-3 16,8 0 3-16,-1 3 3 0,-4-4 1 0,-3 0-3 15,4 3 4-15,-3-2 0 0,3-2 0 0,-3-3 2 16,3 0-1-16,-3-4-1 0,1 3 0 0,3-1-1 15,-3-4-2-15,2-3-10 0,4 1-5 0,-3-6 1 0,0 2-12 0,3-5-3 16,-1-1-3-16,-1-3-2 0,2-4-3 0,3-2 4 16,-3-4 0-16,-1-2 2 0,2-5 3 0,1 1 10 0,-1-7 1 15,-1-3-2-15,-3 0 10 0,3-5 1 0,0-1 5 16,2-4 0-16,-2-1 1 0,0-3 3 0,-3 0 3 16,1-5-1-16,1 3 6 0,-1-4 1 0,-1 0-2 15,1-1 2-15,-1-1 0 0,-3 3-1 0,3-1 0 0,-3-4-3 0,-2-1-1 0,3 3-2 16,-3 1 1-16,3-1 3 0,-1 0-4 0,1 0 2 15,-6 0-2-15,10 7 3 0,-7 0 0 0,6 1 1 16,-7 0 0-16,-2 1 4 0,3 2-1 0,2 4 7 16,0 2 2-16,-5 0 1 0,11 4 6 0,-7 0-2 15,4 6-1-15,2 1 0 0,-7 1-3 0,6 4-6 16,-4 0 1 0,3 0-5-16,-8 4-4 0,5 1 1 0,2 1-1 0,0 4 0 15,1 3 0-15,-1-1 2 0,0 5 0 0,4 5 2 16,4 2 1-16,-5 4-4 0,-2 4 0 0,11-1 2 15,-4 12-4-15,0-2 2 0,5 1-2 0,-7 7-1 16,-1 1 1-16,-2 4-1 0,2-1 2 0,-4 5 3 16,-8-4-3-16,0 2-1 0,-2 3-2 0,-4-3 4 15,1-1-1-15,-7-4-6 0,-1-4 0 0,-1-6-15 0,3 0 0 0,6-5-28 16,-1-3-19-16,1-6-12 0,-6-7-35 0,8-1 2 16,-5-2-29-16</inkml:trace>
  <inkml:trace contextRef="#ctx0" brushRef="#br0" timeOffset="182304.11">18227 5113 1560 0,'0'6'-92'0,"5"5"-6"0,-2 1-60 15,8 9 51-15,-1-1-6 0,2 6-39 0,2 0 82 0,2 4-17 16,-5 0-1-16,0 0 88 0,2 0 6 0,-4-3 5 16,4 1 7-16,-10-3 2 0,2 0 5 0,1 0 1 15,-5 1-1 1,-1-1 6-16,11 1-5 0,-11 0 1 0,-1-4 0 15,2 3-5-15,3-2 1 0,-3 1 1 0,7 0-4 0,-5-1 1 16,-3-4-5-16,3 3 1 0,5-3 1 0,-8 3-6 0,2-5-4 16,-1 2-4-16,2 3 0 0,10-9-5 0,-3 2 0 15,2 1-2-15,1-2 2 0,9-4-2 0,-3 9-6 16,3-10-1-16,3-4 5 0,-6 4-5 0,11-2-4 16,-4-7-2-16,3 1-12 0,0-2 0 0,5-12-1 0,2 5 2 0,-5-3-5 15,4-3 1-15,2-2-3 0,0-4-4 0,-3-2 2 16,9 0-7-16,-4-3-18 0,-6-4-9 0,10 1-2 15,-4-2-24-15,0-3 1 0,-4 2-10 0</inkml:trace>
  <inkml:trace contextRef="#ctx0" brushRef="#br0" timeOffset="182689.57">18059 5124 703 0,'8'4'50'0,"3"4"-46"16,6 2-10-16,2-4 54 0,-5 2-62 0,8 0 8 16,5 1-3-16,-2-1 5 0,0 4 6 0,-1-8 7 15,7-1 2-15,-2 3 1 0,5 2 6 0,2-5-2 16,-4-3 0-16,3 2 0 0,1-5-4 0,5-1-4 16,-13 1 0-16,7-6-3 0,-4-1-4 0,0 1 2 0,-2-4-2 15,-3-4 1 1,0 3-1-16,-1-2-1 0,-2-1-3 0,-1 1 1 15,-1-3-6-15,1 2-19 0,2-2-10 16,-4 2-3-16,-1-2-24 0,-8 2-46 0,5-1 84 0,-1 3-48 0,-7-3 74 0</inkml:trace>
  <inkml:trace contextRef="#ctx0" brushRef="#br0" timeOffset="183006.05">18127 5437 1314 0,'1'3'-105'0,"10"3"-53"0,0-3-1 0,3 2 24 16,1 0 0-16,2-1-12 0,5-1 27 0,-2 4 64 15,1-4 24-15,1 0 23 0,5 0 63 0,-1-3 6 16,7 2 3-16,-3-2 3 0,0-2 4 0,8 2-22 16,-4-1-4-16,3 1 1 0,-4-4-24 0,1 3-7 0,-1-9-7 0,-3 4-8 15,0-2-8-15,-2-3-22 0,-1 0-11 16,-2-4 2-16,2-1-31 0,-8-3-11 0,0-5 52 0,-4 2-36 16,8 0 66-16</inkml:trace>
  <inkml:trace contextRef="#ctx0" brushRef="#br0" timeOffset="183761.07">19127 4932 1914 0,'0'1'-23'0,"3"7"-52"16,3 2 0-16,-2 5-42 0,7 3-1 0,1 7 0 15,1 1-35-15,1 6 74 0,-1 3-2 0,-1 1 10 16,1 6 81-16,-4-7 5 0,-3 6 3 0,2-4 1 0,-3 4 5 16,-3 0-10-16,2 0 0 0,-4 2 0 0,0-7-10 0,0 5 6 0,-6-5 5 15,4-2-3-15,-5-4 11 0,2-1 5 0,0-6-1 16,-1-4 3-16,1-2 5 0,0 1-6 0,2-6-2 15,2-1 0-15,-1-3-7 0,2 0-2 0,-1 1-1 16,-3-2-3-16,1-1-2 0,0-3-4 0,2 0-3 0,-4 4 1 16,0-4-5-16,0 0-3 0,4-1-2 0,-4-1 0 15,0-1-5 1,5 0-4-16,-1 0 4 0,1-1-1 0,-3 1-1 0,0-4 4 16,-4 1 1-16,4-6-2 0,3-2 7 0,-8 1 1 15,4-4 5-15,-6 0-5 0,7-5 5 0,-2-3 0 16,4-3 2-16,-4 0 4 0,-1-4 1 0,2 0-3 15,3-4-1-15,-7-5 5 0,8 2-1 0,-3-2 0 16,0-1-3-16,0-1-4 0,-1 1 2 0,3-4-2 16,2 4-1-16,7 3-1 0,-8-3-3 0,5 1 0 0,6 3-1 15,-2 1 1-15,1 2-2 0,-1 4 1 0,-1-2 1 0,5 6-2 16,-1 1 0-16,1 2-1 0,-2 4 1 16,3 0 2-16,-1 4-3 0,-1-4 1 0,2 7 1 0,-1 1-3 15,0 3 2-15,-1-2-4 0,1 6-1 0,-1 2 2 16,3 2-3-16,0 1 0 0,-2 5-1 15,1 1 1-15,2 2 3 0,-2 5 0 0,0-3 1 0,0 5-2 0,0 1 4 0,-1 7-2 16,4-3 1-16,-1 4-4 0,-2 1 1 0,-1 4 6 16,-1-1-1-16,-2 2-4 0,-2-1 5 0,4-1 0 15,-10 2 1-15,4-1-1 0,-3 1 0 0,-3 1 3 16,3-4-3-16,0 0 4 0,5 0 0 0,-8 0-3 16,4-4 3-16,-4 4 1 0,-2-3-2 0,2-3-1 0,-6 2 1 15,-5 0-1 1,1 0 2-16,-1-5 0 0,2 6-2 0,-1-5 0 15,-1-2 0-15,-1-1 0 0,-1-2 1 0,2 0-1 16,-5-1 0-16,2-2 0 0,-5 2-1 0,4-5 1 0,-3 2 0 16,-1 2-4-16,4-5-8 0,-4-1 5 0,0 1-8 15,5-1-15-15,-5-4-1 0,2 0-4 0,1-5-12 16,-5 1-19-16,6-1-7 0,1-8-12 0,3-4-19 0,-5-2-51 16,3-5 108-16,4-6-57 0,6-2 102 0</inkml:trace>
  <inkml:trace contextRef="#ctx0" brushRef="#br0" timeOffset="184108.82">20179 4507 1776 0,'-1'0'-80'0,"1"3"-66"15,0 2 0-15,6 7-10 0,-3 4 13 0,2 6-11 16,4 2 0-16,-1 6 103 0,-3 4 11 0,0 7 18 16,1 2 103-16,-6-1-13 0,0 1 6 0,0 4 4 15,-6 5-17-15,6-2-18 0,-3 5 6 0,1 0-20 16,-1 2-9-16,3-1 7 0,-8 3-4 0,5-4-3 15,-5 1 7-15,3-5-4 16,-7-1 7-16,4-3-1 0,0-3-2 0,-2 0-10 16,1-5-3-16,-2-2 0 0,6-3-12 0,-4 4-7 15,4-10-17-15,-4 1-5 0,6-3-16 0,-5 0-58 16,5-8-34-16,1 0-3 0,0-6-79 0,2-7 3 16,0-7-45-16</inkml:trace>
  <inkml:trace contextRef="#ctx0" brushRef="#br0" timeOffset="184948.84">20765 5713 1785 0,'3'0'-156'16,"3"0"-74"-16,2 0 0 0,3 2 35 0,-2-2 11 0,4 0-4 16,-1-2 31-16,4 2 99 0,-2-1 35 0,-3-2 35 15,0 0 95 1,-1-2-19-16,1 0 6 16,-2-1 1-16,1-2-18 0,4-1-16 0,-11-2-8 0,6-1-5 0,-1-3-14 0,3-3 6 15,3 1-1-15,-10-5-4 0,8 0 8 0,-7-5-8 16,11-1-3-16,-7-7 6 0,8 6-9 0,-10-4-9 15,4-2-3-15,11-1-4 0,-7 0-6 0,3-1-3 16,2 3 0-16,2 2-2 0,-3-1-1 0,5 2-1 16,-2-1 0-16,-7 7 0 0,7 0 0 0,-4 3-1 0,2 3-1 0,-2 0-2 15,-3 4-2-15,4 2 0 0,-3 4-2 0,-2 1 3 16,-1 0-3-16,-2 2 2 0,0 1 0 0,-2 2 4 16,-1 1 1-16,4 2-3 15,-7 0 1-15,5 0-1 0,-1 2 0 0,1 1 3 16,-3 3-2-16,1 0-5 0,-3 1 5 0,1 2-2 15,2 1 0-15,0 2 2 0,3 2-4 0,-6 4 1 16,1 0 0-16,3 4 2 0,-1 1-1 0,0 0 1 16,-5 5 3-16,-1 1-3 0,-2 5 1 0,0 3 1 15,0 0 2-15,-2 1 0 0,-6 4-1 0,5 4 4 16,0 0-3-16,-5 1 4 0,-3-5 0 0,7 4-1 16,-6-2 1-16,-1 2 3 0,6-4-1 0,-4-3-2 15,1 1 1-15,2 1 1 0,4-2 0 0,-1-3-3 16,-3-1 1-16,4-4-3 0,1-2 0 0,1 2 3 0,0-6-2 0,0-6-2 15,0 0 3-15,0-2 2 0,1-3-2 0,2-1 5 16,2 0 0-16,1-9-5 0,1 1 2 0,-3 1 0 16,4-6-1-16,-3 0 2 0,4 0 3 0,-4-3-7 15,5 0 8-15,1-3-4 0,-4-4 3 0,4-4-2 0,0 5-1 16,0-7-1-16,7 0-5 0,1-4 4 0,-15-5-3 0,7 7 1 16,2-2-2-16,-4-2-1 0,2-5 0 0,2 0 1 0,-8 1 0 15,7-3 0-15,1 3 0 0,-7-4 0 0,2-2 5 0,-5 1-3 16,7 1 1-16,-10 0-1 0,1-2-1 15,-2 4 2-15,1 0-3 0,0 1 1 0,-10-1-3 0,5 1 2 16,-17 2 0-16,4 1-1 0,-4 2-1 0,-5 0 2 16,-6-1-3-16,1 4 1 0,-4 3 0 0,-5 5-1 15,0 2 2-15,-1 4 1 16,-4 3-1-16,-4 4 1 0,-7 3 3 0,4 2 3 16,-4 9-1-16,-1-3-2 0,1 6 3 0,-4 4-4 15,6 2-2-15,0 2 0 0,6 5-5 0,-1-4-26 16,4 2-10-16,5 1-1 0,4-2-30 0,7-4-27 15,-3-2-5-15,12-2-7 0,2-4-27 0,5-3 7 16,6-4-3-16,8-6 8 0,7-4 127 0,5-1-78 16</inkml:trace>
  <inkml:trace contextRef="#ctx0" brushRef="#br0" timeOffset="185750.88">22176 5728 1383 0,'-2'4'33'0,"-1"3"-104"0,3-1 17 0,1 6-86 0,1 1 27 0,4 4-9 15,-4-1-48-15,1 3 68 0,0 3 133 0,2 0-76 16,-5-2 150-16,1 2-23 0,-1-3 23 0,0-1-11 16,2 1-20-16,0-1-8 0,-1-7-3 0,2 5-9 15,0-5-7-15,-1-1-10 0,1 2-11 0,-3-6 7 0,5-1-16 16,3-5 11-16,0 0-2 0,-4-3 0 0,4 0 11 16,-2-3-4-16,1-5 3 15,-1 1 1-15,-4-6-3 0,-1 1-5 0,5 1 0 16,-1-5-5-16,3-2-3 0,-3-7-7 0,-2-2-4 15,5 0 6-15,1 2-11 0,-3-4-1 0,2-2-4 16,3 1 0-16,-4-3 0 0,2 1-3 0,2-1 1 0,-5-2-2 0,5 5 0 0,4 0-3 16,-3-2 1-16,-2 1 1 0,-1 5-2 0,-3-2 0 15,12 4 2-15,-3 7-3 0,-4-2 3 0,-3 3-2 16,3 2-1-16,2 7 1 0,-1-1-2 0,3 6 2 16,-6 4-3-16,-1-2 0 0,0 0 1 0,1 1-1 15,-3 0-2-15,4 2 3 0,1 0-4 0,-2 2 1 16,2 1 2-16,-3 3-1 0,2 4 2 0,2-1-4 15,1 7 4-15,-2 0-3 0,1 1 0 0,3 5 3 16,-1-3-3-16,1 8-1 0,4-1 3 0,-3 6 3 16,1-1 0-16,2 6 1 0,-1 0 3 0,-4 1 1 0,5 4-1 0,-2-1 3 15,-3-1 0-15,2-1-1 0,-4 0-1 16,6-1 0-16,-4 1-1 0,5-4 1 0,-5 0 4 0,-5-2-5 16,4 1 4-16,-1-5-1 0,-1 4 2 0,2-7 0 15,-2-2-1-15,-5 3-1 0,9-5 0 0,-3-3 3 16,9-4-1-16,-6 1-2 0,6-2 3 0,-6-1-2 15,3-1 2-15,-3 1-3 16,0-4 3-16,2-1-3 0,-4-1 1 0,1-1 3 16,0-3 2-16,-3-1-2 0,3 1 4 0,0-2 1 15,-3-1 2-15,0-4 0 0,0 2 2 0,2-4 1 16,1-2-3-16,-1 0 1 0,-2-1 1 0,1-6-1 0,1 1-4 16,-1-2 3-16,2-1-2 0,1-2-3 0,-1-3 1 15,5-4 0-15,-4 0-1 0,0 3 3 0,2-9 0 16,3-1-1-16,-6 0 4 0,1-6 0 0,5 1 2 0,-6 0-1 15,4-2 1-15,-7-3 0 0,1 5 1 0,-2-4-1 0,-3 4 0 16,3 3-1-16,-2-1 2 0,-5 2-2 0,-3 1 0 16,1 4-4-16,7 1 1 0,-6 3 1 0,-2 1-4 0,0-1-7 15,-3 3-7-15,0 3-5 0,-2 0-10 0,3-1-44 16,-7-1-33-16,7-1-18 0,-10-6-62 0,-1-6 2 16,-4-6-52-16</inkml:trace>
  <inkml:trace contextRef="#ctx0" brushRef="#br0" timeOffset="-195785.82">4920 2827 566 0,'1'0'52'0,"-1"0"-51"0,0 0 5 16,5 3 53-16,6 2-76 0,-1 0-1 0,4 3-1 0,0-1 3 0,0 3-1 15,5-1 2-15,-5 1 10 0,-4-2 0 0,-4-2 5 16,6 0 11-16,-7-1 10 0,0-2-3 0,0 2 3 15,-2-1 8-15,5 0-3 0,-5 2 4 0,0-1-5 16,0 1-2-16,2 3-7 0,-2 1 1 0,3 1-1 16,-3 3-7-16,-1 3-3 0,1 2-2 0,3 9 0 15,-3 1-4-15,5 4 0 16,-5 6-1-16,1 7 1 0,-3-1-2 0,1 6 2 16,-2 5 0-16,0 1-1 0,0 3 1 0,-3 3-1 0,1-4 1 15,0 4 2-15,1-5-1 0,2 5 0 0,-4-6-1 16,0-2-1-16,3 0 1 0,0-1 0 0,0-4-4 0,5-3-2 15,-5 2-1-15,1-5 0 0,1-2-37 16,1-4 17-16,3-3-17 0,-2-7-29 0,-3-1-8 0,2-10-30 16,5 0 112-16,-5-6 1 0</inkml:trace>
  <inkml:trace contextRef="#ctx0" brushRef="#br0" timeOffset="-194235.08">5253 3011 10 0,'3'2'21'0,"2"-2"0"0,1 0 11 16,-1 0 6-16,1-2 1 0,1 1 15 0,2-4 9 0,-2 0-2 0,-1-1 0 15,3 0 9-15,-4-1-13 0,6-1-3 0,0-1 2 16,-5-1-15-16,2-2-9 0,-3 1-1 0,4-3-4 15,4 0-7-15,-5-2-4 0,1 0-1 0,2 0 2 16,0-1-4-16,0 3 3 0,5-2-2 0,-2-1-2 16,-3 3 2-16,5 3-1 0,-2 1-2 0,3-2 2 0,-6-1-5 0,7 1-1 31,-1 2 0-31,-3 2-1 0,5-3-1 0,0 2-4 0,1-1 2 16,2 2 0-16,7 8-2 0,-3-6 3 0,0 0-2 15,8 3 0-15,-1 0 3 0,2 1-1 0,1-1-2 16,3-2 2-16,1 2-4 0,-1-2 2 0,2 2 1 0,4 2-3 15,-1-1 0-15,7-1 1 0,1 0-1 0,1 3 3 16,4-2-2-16,-1 1 3 0,4-1-1 0,2-3 0 16,-3 4 3-16,0-6-1 0,0 4 2 0,1-3 1 0,5-5 0 0,-1 5-3 15,-1 1 6-15,3 0-3 0,-3-4 0 0,9 6-1 16,-6-2 1-16,-6-1-1 0,2 1-2 0,-1 0 4 16,7-4-5-16,-1 4 2 0,1-3-1 0,3 0 1 15,-4-1-2-15,9 4 5 0,-2-1-3 0,-4-2 1 16,3 2 2-16,-4-4-1 0,2 2 2 0,4-1 0 15,-6 0-1-15,2-2 0 16,-5 0 1-16,2 1 3 0,-5-1-2 0,-2 2-2 16,-1-1 3-16,-3 2-1 0,-4 0-1 0,7 2 2 15,-3-2-4-15,1 2-2 0,-5 0 2 0,-1-1-1 16,-2 1-3-16,1 0-1 0,1 0 1 0,-13 1 1 16,3-1-2-16,4 2 3 0,-7 0 0 0,4 1-4 15,-5 1 3-15,6 0-1 0,-8 1 0 0,5-1 3 16,-2 2-3-16,0 0-2 0,1 0-2 0,-1 0 3 0,2 0-3 0,-5 2 2 15,5-2-2-15,-2 0 0 0,-2 0 1 0,-1 1 1 16,-2-1 1-16,-2 0-3 0,4 0 2 0,-3 0 2 16,-3 0-2-16,-2 2-1 0,8-2 1 0,1 2-2 15,-8-1 2-15,3 1-1 0,-2 1-1 0,-2-2-1 16,0 1 2-16,4 1 0 0,-9-1 2 0,3 1-2 0,-4 0-1 16,0 0 1-16,-2 0-1 0,1 0 1 0,1 2-1 0,-7 0 1 15,4 1 1-15,-3-1-2 0,-2 1 1 0,-1 2 1 16,-1-2-2-16,1 4 3 0,-4-1-2 0,-4 2-1 15,3 2 3-15,-3-1-1 0,2 3 4 0,-2-1-6 0,0 1 1 16,1 1-1-16,-6-2 1 0,3 4 0 0,-1-1-1 0,3 2 0 16,-1 3 0-16,1 1 0 0,1 3 1 0,-4 0-1 15,7 3-1 1,-4-1 1-16,5 3-1 0,-7 1 0 0,3-2 1 0,-1 4-1 16,-1 1 1-16,4 0 0 0,-5 1 0 0,5 5 0 15,-6-4-1-15,7 3 0 0,-7-3 0 0,4 3 0 16,-4-2 1-16,6 1 0 0,-4-5 2 0,4 1-2 15,2 0 0-15,-7-1 1 0,1 1-1 0,3-4 0 16,-1 6 0-16,0-4 1 0,-1 0-2 0,-5 3 1 16,2-2 0-16,2-2 0 0,3-1 0 0,-4 1 0 0,0-1 0 0,-1-1 0 15,-2 0-1-15,6-5-1 0,0 0 0 0,-1 0 3 16,-5-1-2-16,6-2 1 0,-6-1 1 0,2-1-1 16,1-3 4-16,-2 1 0 0,3-4-1 0,-4 0-3 15,3-2 5-15,-3-2-5 0,0-1 0 0,-3-1 0 16,1-1 2-16,-1 4-3 0,-5-2 0 0,3-1 2 15,-3-2-2-15,2 4 2 16,3-7 0-16,-6 1 3 0,2 1-2 0,-7-3 4 16,5-1 1-16,-9 2-2 0,3 1 2 0,-7-3-1 15,-4 7-1-15,6-5-3 0,-5 5 1 0,-2-8 2 16,-6 2-4-16,3-1 0 0,-1 4 2 0,1-2-3 16,0-1 0-16,-3 2 2 0,-3-4-2 0,-2 3 0 15,6 4 1-15,-4-4 2 0,2-2-2 0,-7-1 1 16,1 0 0-16,0 0-1 0,0 4-1 0,-2-1 0 0,-2-2-2 0,-5-1 2 15,-3 0-2-15,5 0 1 0,-7 3 1 0,2-1 0 16,1 1 0-16,-9-3 0 0,11 0-1 0,-8 2 0 16,2-1 3-16,-4-1-3 0,2 2 1 0,-4-2-1 0,-2 0-1 15,3 0 5-15,-11 0-3 0,-1 0 0 0,6-2 0 16,0 2 0-16,-5 0 0 0,2 2 0 0,-2-2 0 16,2 0-1-16,1 0 0 0,2 3 0 0,-10-1-2 0,4-1 3 15,6 1-1-15,-5 3-1 0,5-1 1 0,3 3-1 16,3-3 0-16,-2 3 1 0,2 0 1 0,2 3 0 0,3-2 0 15,-1-2 0-15,-6 2 0 0,-1 0 0 0,0 0-1 0,0-1 1 16,6 1 2-16,-4-1-2 0,3 0 2 0,-1 0-2 16,8-1-1-16,0 0 3 0,1 1-2 0,-5-1 1 15,1-1-2-15,-1 1-1 16,2-1 2-16,-1 3-1 0,-2-4 2 0,1 3-1 16,3-3-1-16,0 1 2 0,0 0 0 0,2-2 0 15,-1 2 1-15,4-2-2 0,1 0 2 0,-6 0 0 16,-3-1-2-16,7-1 1 0,-1 1-2 0,-1-1 1 15,-1-1 0-15,-2 0 0 0,4-3 0 0,2-2 0 16,4 4-1-16,-5-4-2 0,-1-1-1 0,2 0 3 16,-1-1-4-16,-2 1 0 0,1 0-1 0,-1-1 3 0,1 0-2 0,5-1-4 15,-3 0 1-15,9 1-4 0,-3 1-3 0,2 0-17 16,4 0-10-16,7 1-8 0,0 0-21 0,-1 2-110 16,4 1 147-16,0 1-58 0,3-2 92 0</inkml:trace>
  <inkml:trace contextRef="#ctx0" brushRef="#br0" timeOffset="-193501.84">7050 2533 91 0,'3'8'46'0,"-5"-5"-45"15,-1 2 36-15,3-2 8 0,0-3 35 0,0 1 1 0,-1-1-14 16,1 2-2-16,0-2 4 0,0 0-18 0,0 0-5 16,1 0-9-16,-2 3 2 0,-6 0-8 0,10-3-6 15,-3 0-3-15,-6 0 0 0,5 0-6 0,-4 0-2 16,-3 7 0-16,-2-6 0 0,10 5-3 0,-6 2 1 15,-6-1 0-15,5-3-3 16,4 4 1-16,-2 0-4 0,-1-2-2 0,3-1 4 16,-10 1-6-16,10 4-1 0,2-2 1 0,-2 4-1 15,-2 2 1-15,0 1 0 0,5 0 1 0,3 9-1 16,2-1 0-16,-5-1 2 0,5 5-1 16,-1 3 2-16,0 0-1 0,3 6 3 0,-5 2-3 0,1 3 4 15,5 1-1-15,-6 5-1 0,-2 4 1 16,0 5-2-16,0 1 0 0,1 3-2 0,-2 1 2 0,1-1-3 0,-2 6 1 0,2-2-2 15,-2-2 2-15,-2 1-1 0,2-2-1 0,-3 0 0 16,5-6-1-16,-6-6-4 0,1-2 0 0,-2-4-8 16,11-4-3-16,-2-9 2 0,-2 0-11 0,1-5-8 15,-2-4-26-15,1-4 2 0,6-3-22 0,5-6-17 16,-3-5-14-16,6-8 15 0,0-9 94 0,10-5-76 0</inkml:trace>
  <inkml:trace contextRef="#ctx0" brushRef="#br0" timeOffset="-193279.15">9044 2034 1091 0,'11'-3'-115'0,"2"0"-34"16,1 3-2-16,-1 3 12 0,2 2-54 0</inkml:trace>
  <inkml:trace contextRef="#ctx0" brushRef="#br0" timeOffset="-192931.46">9197 2080 237 0,'3'8'87'0,"3"0"-2"0,-3-4 0 0,2 4-14 16,3-3-3-16,-3 3-4 0,3 0-12 0,-2-5-9 15,3 3-9-15,1 2 1 0,-1-2-12 0,-1 1-2 16,1 0-1-16,4 1-2 0,-4-1-4 0,6-1-1 15,-8-3-1-15,3 5 4 16,1-2-3-16,2 2 2 0,-2-2-2 0,0 2 1 16,-4 0 1-16,1 0-6 0,3 0 2 0,-4 0-3 15,2 1-5-15,0-1 2 0,-1 3 0 0,11 0-3 16,-3 0 2-16,-5 3-3 0,2 2 3 16,5 1 2-16,0 4-2 0,-4 1 2 0,0 0-1 0,-5 1 1 15,-1 6 3-15,10 0 2 0,-3 6 0 0,-5 4 0 16,2 1 1-16,4 7-1 0,-2 3 2 0,-1 7-2 0,-2 0-1 0,1 9 0 15,-7-7 0-15,3 6 0 0,0 1 1 0,0 0-4 16,0-3 3-16,-5 1-3 0,0 1-2 0,3-2 2 16,-1 1-3-16,0-2 1 0,-1-1-1 0,-2-3 1 15,-5 7-1-15,3-7 2 0,0-2 0 0,-5 1 0 16,2-3-1-16,0-4 1 0,-2-3 1 0,5 0-2 16,3-7-1-16,-6-3 3 15,1-4-2-15,-1-3-4 0,3-3 1 16,2-7-2-16,-2-1-4 0,-6-1-13 0,1-7-4 0,5-2-8 15,1-1-14-15,-1-2-37 0,0-1-18 0,-3-5-2 16,3-5-47-16,11-4 1 0,-6-8-28 0</inkml:trace>
  <inkml:trace contextRef="#ctx0" brushRef="#br0" timeOffset="-191259.33">5385 3508 777 0,'-1'-1'13'0,"1"1"-13"0,0 0 2 0,0 1-30 16,0-1 21-16,0 6-70 0,1-1 1 0,9 0 33 16,-5 0-8-16,1 2-2 0,-5 0 36 0,6-3 14 15,-1 3 13-15,-4-3 4 0,-1-2 17 0,-1 3 2 0,-1-4 3 16,-3 1 0-16,4-2 3 0,0 0-4 0,-3 2-5 0,3-2 0 16,0 1-7-16,0-1-6 0,8 0-1 0,-3 0-1 15,1 0-7-15,-1-1 3 0,8-1 0 0,-4 0-4 16,4-1 2-16,-1 0-2 0,-1-2-2 0,3 1 6 0,4-1-7 0,0 0-3 15,-2-1 0-15,6 1 1 0,-1 0-2 16,1-1-2 0,3 1-2-16,-3 1 0 0,-5-3-2 0,7 3-23 0,-7-1-11 15,2-3 0-15,-3 2-27 0,1-4-38 0,0 1 73 16,-1-4-40-16,-2-4 72 0</inkml:trace>
  <inkml:trace contextRef="#ctx0" brushRef="#br0" timeOffset="-190873.81">5978 3033 1217 0,'4'2'-53'0,"-3"6"-29"0,2-2 3 0,2 3 25 16,1 1-29-16,-1 2 27 0,3 2-17 0,-3 1 71 15,4 0 1-15,-6-4 10 0,4 2 6 0,-4 0 2 16,0-1 12-16,3 1-2 0,-3 2 1 0,0-2 1 16,2 0-3-16,0 7-5 0,0-1-5 15,4-2 2-15,0 7-10 0,-2-5 2 0,1 0-2 0,1 1-1 0,-3 0 0 0,2 1 5 16,3 3-1-16,-6 1 2 0,7-5 2 0,-8 5-6 15,5 0 1-15,1 2 1 0,-6 0-8 0,9-2 0 16,-10 0-2-16,3-1 0 0,-4 1-1 0,4-3-1 16,-3 0-1-16,0-1 0 0,7-4-2 0,-9 0-8 15,3 2-2-15,3-5-1 0,1-4-9 0,2-1-20 16,2-3-5-16,-1-1-10 0,-6-5-20 0,17-5 0 0,-3-6-13 0</inkml:trace>
  <inkml:trace contextRef="#ctx0" brushRef="#br0" timeOffset="-190156.25">7443 3101 840 0,'-2'-3'61'0,"5"-2"-110"15,1 2-8-15,0 1 15 0,11 4-76 0,0-1 4 16,-2 2 17-16,-1 4-1 0,1-1 8 0,-2 2 72 16,2-2 18-16,-9-3 3 0,4 2 78 0,-9-3-3 15,1 1 5-15,1-3 11 0,-1 0-8 0,3 3-16 16,-7 0-6-16,0-1-1 15,1 1-18-15,3 3-4 0,-3-3-3 16,0 0-2-16,0 2-5 0,-3 0-1 0,7-2-1 0,-9 3 0 16,0 1-3-16,2-3-2 0,-2 4-3 0,0 5 2 15,-1 1-5-15,1 2-5 0,-6 2 0 0,8 1-2 16,-1 5-6-16,-1 0-2 0,5 1-2 0,-5 0-1 16,4 2-3-16,2-1 2 0,2 1-2 0,-3 5-1 15,1-4 2-15,2 3-1 0,0 1 0 0,0-4 3 0,7 2-2 0,-4-5 0 16,2 2 1-16,6-4 0 0,-2 1 0 0,1-5 1 15,-6-3 0-15,7-1 2 0,-1 1 1 0,-6-3-3 16,6-2 0-16,-7-5 2 0,10 3-2 0,-6-1 2 16,8-1 1-16,-9-4-4 0,3-3 3 0,2 1 0 15,-1-2 1-15,1-1-1 0,1-4-2 0,6 4 1 16,-4-7 0-16,3 3-1 16,4-4 0-16,4-1 2 0,-8 0-2 0,7 0 0 15,-4-3 0-15,1 0 5 0,-3 0-5 0,0-2 4 0,-3 0-2 16,0 2-2-16,3-3 6 0,-3-1-4 0,-4 0 1 15,3-3 0-15,-3 1-1 0,-3-1 5 0,1 1-1 0,1-2-3 16,-4 0 0-16,2 1 1 0,-5 1 0 16,2-5-2-16,-2 6 0 0,-2-3-1 0,-1 1 0 15,2 1-1-15,-2 1 1 0,-2 0-2 0,-1 0 0 0,-3 7 0 0,1-6 0 16,-3 3-1-16,2-3 1 0,-5 3-2 0,0-1 2 0,0 0 1 16,-3 2 1-16,0 0-2 0,-4 0 1 0,-2 0 0 15,-2 3 1-15,-3 1 0 0,0 1-6 0,-2-1 1 16,-2 2-2-16,-5 0-1 0,7 4-3 15,-3 1 1-15,-3 1-1 0,5 2-8 0,-7 0-9 0,5 3-4 16,2 2-10-16,3 0-49 0,-2 2-18 0,0 0-9 0,2 2-56 0,2-2 2 16,2-3-35-16</inkml:trace>
  <inkml:trace contextRef="#ctx0" brushRef="#br0" timeOffset="-189253.72">9994 2978 418 0,'-1'-1'60'0,"1"1"-59"0,0-2 25 0,0 2 28 0,0-2-19 15,0 2-32-15,1-1 1 0,1 1-1 0,1 0 0 16,-1 0 0-16,-2 0 8 0,1 0-3 0,-1 0 4 16,2 0 6-16,-2 0 0 0,0 0-1 0,1 0 0 15,-1 0-1-15,7 5-2 0,-7-2 3 0,0 1-1 0,0 3-1 0,0-1-5 16,-4 3 0-16,3 2-2 0,1 0-4 0,-3 2 1 15,3-2 0-15,0 3-3 0,-2 0 3 0,1 0 6 16,-1-1 1-16,-1 1-2 0,1 0 5 0,1-1 4 16,-2-2 0-16,3 3 1 0,-2-3-2 0,2 3-3 15,-5 0 4-15,4 5-10 0,-2 0 0 0,1 3 2 16,2 0-4-16,0 5 3 16,0-2-1-16,-2 7 0 0,2-1-3 0,0-1 7 15,0 1-4-15,-1 6 1 0,1 2-4 0,0-1 4 16,-3 3-1-16,1-4-2 0,2 6 3 0,-1-1-4 15,1 2 0-15,-2-1-1 0,0-1-1 0,2-2 2 16,0-4-2-16,0 1 0 0,-1-2-3 16,-1-2 0-16,1-3 0 0,-2 0-2 0,3-3-4 0,-2-2 0 0,2-2-6 15,0 1-45-15,-2-7-36 0,1-1-14 0,1-2-64 0,0-3 3 16,-2-6-58-16</inkml:trace>
  <inkml:trace contextRef="#ctx0" brushRef="#br0" timeOffset="-182948.35">7803 4954 596 0,'0'-2'81'0,"0"1"-79"0,2-1-35 15,-1 0 160-15,1 1-199 0,1-2 0 0,0 1 29 16,-3-3 6-16,0 4-11 0,2-2 37 0,-2 1 36 16,0-1 16-16,0 1 2 0,0 2 37 0,0 0-20 0,0-1 1 15,-2 1 9-15,2-2-27 0,-1 2 1 0,1 0-29 16,-2 0 8-16,2 0-10 0,0-1 1 0,0 1-5 0,0 0 2 16,0 0 2-16,0 0-1 0,0 0 3 0,0 0-2 15,-3 0 3-15,3-2-4 0,-2 2 2 0,-1 2-1 0,3 1-2 16,0 2-4-16,0 1-1 0,-1 2-2 0,1 1-3 15,0 2 2 1,-2 2-3-16,0 1 1 0,-2 2 1 0,1 1-2 0,-1 2 0 0,0-2 0 16,-1 4-2-16,2 1 2 0,-5 1 1 0,2 2-1 15,1-3 2-15,0 3 2 0,2-4 1 0,-3 3 0 16,3-4 1-16,-5 4-1 0,6-4 1 16,1-1-1-16,-1 1 0 0,2-1-2 0,0 3 1 0,0-1-1 15,5 1 0-15,3-7-2 0,-1 3-1 0,3-3-2 16,3 1-2-16,1-3-1 0,5-2 2 0,-2-2-2 15,5 1 0-15,3-6-2 0,0 1 4 16,2-2 0-16,1-3 0 0,5-1-1 0,0-4-1 0,4-3 2 0,-1 0 0 0,5-4 1 16,-7-3-2-16,1 0 3 0,3 1 1 0,-2-2-2 15,-2 0 1-15,3 4-5 0,-6-7 2 0,-1 0-5 16,3 0-13-16,0 3 4 0,-6-1-10 0,-2 0-8 16,-3-1-7-16,-3-5-1 0,3 4-11 0,-3 2-8 15,0-1-6-15,-5-4-4 0,0-1-11 0,-2-3-14 16,1 4 3-1,-2-1 8-15,-2 2 87 0,-4-2-62 0</inkml:trace>
  <inkml:trace contextRef="#ctx0" brushRef="#br0" timeOffset="-182685.25">7662 4793 1 0</inkml:trace>
  <inkml:trace contextRef="#ctx0" brushRef="#br0" timeOffset="-182431.33">7651 4801 9 0,'-7'0'10'0,"1"0"62"16,-5 0-22-1,8 0-8-15,-5 0 36 0,5 0-13 0,3 0 11 16,0 0-27-16,0 0 0 0,-2-1-6 0,2-3-7 0,3 4 0 16,2-3-9-16,-3 0-6 0,1 0 3 0,2 0-1 15,1 0-5-15,-1-4 3 0,9 7 0 0,-5-4 0 16,2-1 3-16,2 0 3 0,6 5-3 0,-4-5 2 15,3-1 1-15,-1 3-7 0,3-3 3 16,4 1-2-16,-4 3-5 0,2-4-3 0,2 1 0 0,1 1 1 0,2-3-2 0,0 6-2 16,-1-4-1-16,0 2-2 0,2-2 1 0,0-1-3 15,-4 1 0-15,-2-1-1 0,1 4-2 0,4 1-4 16,-5-2-1-16,-3-2-2 0,0 2-5 0,-5-2-5 16,0-3-3-16,2 5-1 0,-5-5-5 0,2-3-6 15,-1 2-7-15,1 3-2 0,-4-4-9 0,7 2-27 16,-5 5-18-16,-2-5-3 15,2-1-38-15,-3 2 1 0,3-2-25 0</inkml:trace>
  <inkml:trace contextRef="#ctx0" brushRef="#br0" timeOffset="-181961.21">7669 5061 647 0,'4'3'50'0,"-3"-3"-48"0,5 0-29 0,2 0 31 0,-3 1-83 16,3-1-1-16,4 0 20 0,1 0 4 0,3 0-7 15,-7-1 22-15,5-1 40 0,1 1 18 0,0-2 7 16,3-2 42-16,-3 2 2 0,-1-2 4 0,2 0 4 0,5 0-2 0,-2 1-15 16,1-1-5-16,4 0-1 15,-1 1-19-15,-2 0-13 0,4 1 0 0,8 0-3 0,-6 0-13 0,2 1 0 16,1 1-5-16,0-1 4 0,-3 2-3 0,8-1-1 16,-7 1-1-16,-6 0-4 0,6 0-1 0,-12 0-30 15,8 0-17-15,-7 0-4 0,5 0-39 0,-6 3 1 16,1-2-31-16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04:22.5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15250 7379 347 0,'-4'-1'32'16,"3"2"-32"-16,1 1 6 0,-5-5 11 0,5 4-10 15,-1-1-13-15,1 2 10 0,0-2 2 0,0 0-1 16,0 0 13-16,-2 0 11 0,0 0 6 0,-4 0 0 16,5 0 11-16,-3 0-9 0,3 0-5 0,-5-2 7 15,2-1-14-15,1 5-5 0,0-2-4 0,-2 0-1 0,1-2-5 16,1 2 1-16,1 0 4 0,-3 2-2 15,2-1 4-15,-2-1 1 0,1 0 2 0,-1-1-2 0,-4-1 2 0,-2-6-2 0,0 2-4 16,3 1 0-16,-3 2-6 0,-2-6 2 0,0 4-3 16,1 0 0-16,-4 4-1 0,-1-1 0 0,1-1 0 15,-1 0 2-15,1-2-3 0,4 5-1 0,-4 0-2 16,0-3 3-16,0 3-3 0,4 0 0 0,-1 0-1 0,1-2 0 16,-4 2 0-16,-5-6-2 0,6 4 2 0,2-2-1 15,1-1 0-15,-6-1 1 16,2 2 3-16,4 1-1 0,-4-1 4 0,2 4 2 15,0-2 3-15,-3 2-2 0,4 0 3 0,0 2-4 16,-4-2-1-16,3 0 2 0,0 0-6 0,0 1 5 16,1-2-6-16,0-1 3 0,1-1 1 0,-2 3-3 15,1 0 3-15,1-2 2 0,-1 2-3 0,0-1 3 16,1-2-2-16,-1-1 0 0,2 4 2 0,5-6 0 16,-4 3-2-16,-1-2-5 0,-3 2-1 0,3 3 2 0,0-5 2 0,-4 9-4 15,2-4 0-15,-4-4-4 0,-5 8 4 0,1-3 1 16,5-2-3-16,2-6 0 0,0 6 1 0,2-7-2 15,-7 5 2-15,9 0 0 0,-1-5 0 0,2 3 2 16,-2 0 0-16,-3-1-2 0,-1 1 2 0,1-1-2 16,-1 1-1-16,0 4 1 0,-2-1 0 0,1 1-1 15,2-1 1-15,-2 2-5 0,-1 2 3 0,1 2 0 0,2 1-3 0,0 1-2 16,-5-3 1-16,0 1 0 0,4 0 1 0,-4-1 0 16,0 5-2-16,-2-6 3 0,-1 6 1 0,2-5 2 15,-4 5-1-15,-1 1-3 0,-2-1 5 0,1 5 0 16,1-7 1-16,1 0-1 0,0 2 0 0,-7-2-2 0,6 5 0 15,3 0 1-15,-2 2-3 0,5-5 1 0,-1 3 1 16,-4 3-1 0,5-1 1-16,7 1-1 0,-7-2 0 0,2-1 3 15,-1 2-2-15,-2 1 1 0,-1 0-1 0,3 0 0 16,0 2 1-16,-4 0 1 0,0-4 0 0,0 9-1 0,3-4 1 0,-3 2-1 16,3 0 2-16,-3 1-1 0,-1-1 0 15,2 3 0-15,-2-1-4 0,-1-1 4 0,2 2-3 0,2 2 1 16,-10 1-1-16,6 3-2 0,4-1 1 0,-2 0-1 15,0 3 1-15,-5-4 1 0,3 6-2 0,1 1-2 0,7-3 1 0,-1 1 1 16,-4 4 0-16,1 1-3 0,4-1 1 0,-1 4 0 16,4 0-1-16,5 1 3 0,-7 2 1 0,2 2-5 15,5-1 5-15,-1-1 1 0,2 0-2 0,1 6 2 16,3-1-1-16,-3-2 0 0,1 4 2 0,3-2 1 16,-1 2-1-16,3 3 0 0,0-2 1 0,-3-2-1 15,3-1 0-15,0 2 2 16,0 1-3-16,0 2 0 0,3 1 1 0,-1-1 2 15,-2-1-1-15,1 2 1 0,1 2 1 0,-2 3-1 16,0-3 1-16,2-4 0 0,-1 2-1 0,4 2-2 16,-2 5 0-16,-1-5 0 0,1 2 0 0,3 2 2 15,-1-2-1-15,3 1-2 0,-4 0 3 0,6 1 0 16,-6-4 1-16,6 1 1 0,-1 1 1 0,-1-4-1 16,3 6 2-16,3-3-2 0,-4 2 1 0,2 2 6 0,3-3 0 0,0 4-1 15,-5 1 6-15,10-1 0 0,-7 0 3 0,4-3 3 16,-1 4-1-16,3 2 1 0,-2 1-2 0,0-1 0 15,5-4 0-15,-1 4 2 0,4-1 0 0,-8 3-2 16,8-4 2-16,-1 2-2 0,-7-2 3 0,7 1 1 16,-4-1-2-16,-2 1-7 0,-4-3 0 0,3-2 0 15,0-3-6-15,-1 2 0 0,-3-2-4 0,2-8 0 0,0 0 0 0,3-3 5 16,-2-3-3-16,0-1-1 0,3-1 4 0,-5-4-2 0,0-2 3 16,2-2 0-16,3 1-2 0,-2-1-1 0,-3-1 2 15,5-3-3-15,-2-2 1 0,5 5-2 0,-4-7-1 16,-1 1 1-16,3-2-2 0,-2-3-2 0,7 0-2 0,-3-2 1 15,3-3-2-15,0-1-3 0,4-1 0 0,5 2-1 16,-6-7-1-16,7-1 0 16,-5-3 0-16,3-3-2 0,-2-1 1 0,4-6-1 15,-2-2 1-15,0-8 0 0,2 1-1 16,-1-1 1-16,1-5 0 0,-7 0 2 0,5-5 1 0,5-2 1 16,-11 0-1-16,1-3 2 0,7 1 0 0,-9-2 3 15,1 0-1-15,8-4-3 0,-7 4 4 0,-3 0 1 16,4 0 0-16,-3 0 1 0,-4 0 0 0,4 0-1 15,-3-1 2-15,-6-1-2 0,2 0 1 0,0-1-1 0,-2 3 0 0,4 0 0 16,-5-3 0-16,4 3 0 0,-3 0 0 0,2-2 0 16,-1 1 1-16,-1 1-1 0,0-2 0 0,-1 0-1 15,0 1-1-15,4-2 2 0,-3-2-2 16,5-1-1-16,-4-2 0 0,-1-5-1 0,3 2-2 0,1 0 2 16,6-5-6-16,-12-1 2 0,3 0 1 0,1 1 0 15,-1-1 2-15,4-1 2 16,-3 1 2-16,-3-5 0 0,-5 6 2 0,-1-3 2 15,1 7 0-15,-2-3-1 0,-4-2 0 0,3 0 1 16,-8 2 2-16,1 3 0 0,1-1 0 0,-1 2-2 16,-1-3 1-16,0 3 2 0,0 3-4 0,0 2 2 15,-1-1-1-15,1 3 0 0,0 0 3 0,0 0-3 16,-2 2 3-16,-1-1 0 0,3 5-1 0,0-6 2 16,-2 3-1-16,1 2 0 0,1 1 1 0,0 1 1 0,-3 2-2 0,3 2 2 15,0-5-2-15,0 6 3 0,0 1-2 0,0-3 1 16,0 1 1-16,0-4-3 0,6 3 4 0,-4-1-2 15,-2 3-1-15,1-5-1 0,2 1 0 0,2 0 1 16,-2 0 0-16,-1-4 0 0,-1 0 0 0,6 0-3 0,-7 2 2 16,3-2-1-16,-3 1-1 0,3 1 1 0,-3-2-2 15,5-2 0-15,-5 4-2 16,3-1 2-16,-2-1-1 0,-1 0-2 0,0 2 1 16,3 1 2-16,-1-3-2 0,0 1-1 0,2 1 1 15,-2 1-1-15,3-2 0 0,-1 3 1 0,-1-1 0 0,2-2-3 16,0 2 1-16,-2-1 1 0,-1 4 0 0,1 0-1 15,2-2-1-15,-4-3 2 0,2 5 0 16,-3-1 3-16,3-2-2 0,2 5-1 0,-2-6 2 0,-1 1 0 16,-1 0-1-16,1 3 1 0,0-1 0 0,-2 3 1 0,0-2 2 0,0 0-4 15,-2 2 2-15,-1 1-2 0,1 2 0 0,-1 0 1 16,-3 0 0-16,3-3-4 0,-4 5 3 0,3-4-1 16,-1-1 0-16,-1-3 0 0,2 7-2 0,-3-6-2 15,0 1 2-15,1 2-1 0,0-3 0 0,-4 2 0 16,7 3-1-16,-6-2 0 0,4-2 0 0,-4 4-2 15,5 0-3-15,-5-2 3 0,6 1-4 0,-7-3-2 0,6 1 2 0,-1 2-3 32,0-1-1-32,2-1-1 0,-5 0-2 0,7 4 4 0,-7-1-3 0,5 2 3 15,-2-2-6-15,-3 3-1 0,5 2 0 0,-7-5-19 16,7 6-5-16,-3 0-1 0,1-1-23 0,-3 3-21 16,7 1-27-16,-7-3-14 0,-3-3-35 0,3 5 2 0,3-6-31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07:39.3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14042 6174 359 0,'-4'0'-27'0,"1"2"89"0,2-2-113 16,-1 0 4-16,1-2 8 0,1-1 12 0,0 2 0 15,0-3 29-15,-2 3 18 0,2-2-3 0,0-2 35 0,0 2 1 16,0-3-3-16,0 1 4 0,-3-1-6 0,3-5-11 16,-2 1 4-16,-1-1-35 0,2 2 1 0,-6-2 1 0,3 4-8 15,-1-1 3-15,-1-3-2 0,2 5 2 0,-5-5 3 16,3 5-2-16,-4-2 4 0,1-5 1 0,3-1 2 0,-4-1-2 16,2 4 2-16,2-2-5 0,-2 2 0 0,3-8 0 15,-3 5-5-15,4-5 0 0,1 3-1 0,-4-1 1 16,4-2 1-16,-5 3 1 0,4-2 1 0,0 2-1 15,-2 0 7-15,3 3 1 0,-5 1 10 0,2-1-7 0,0 1 10 0,-1 1-5 16,-1 0 3-16,1 3-2 0,-3-3-3 0,-3 3 3 16,1 2-2-16,-1-2 0 0,-1 2 1 0,3-1 2 15,-3 1 1-15,3 1 0 0,2 0 1 0,-7 1 0 16,8-1 0-16,0 0 1 0,-6-1-3 0,-3 3-1 16,4-3 0-16,-4 1-1 0,-1-1-2 0,9-1 0 15,-8 4-2-15,-2-2 2 16,8 2-1-16,0 0 4 0,-2 2 1 0,4-1-3 15,1 0 5-15,-3 1-5 0,5 1 2 0,-4 0 0 16,-1 1-5-16,5 1-6 0,-7 0 0 0,2 2-2 16,-1 1-6-16,1 3-2 0,0-2-2 0,0 4 3 15,0 1-5-15,3 1 3 0,-2 1-2 0,-1 3 2 16,5 1 1-16,-3 2 2 0,-2 0 0 0,3-1-1 16,0 4 1-16,-2 0-1 0,1 7 0 0,3-2 2 0,-4-2-2 0,6 3-1 15,-6-3-1-15,5 7 2 0,-2-4 0 0,3 5-2 16,-2-6-1-16,3 3 0 0,1-1-2 0,-1 1 3 15,0 3 0-15,2-4-1 0,-1-1 3 0,2-3-2 0,0 4 2 16,2-6 0-16,2 2-1 0,-1-3 1 0,2-1-2 16,5-1 1-16,-1-3 0 0,-1 1-4 0,8 2 1 0,-4-6 0 31,5 4-3-31,-2-4 1 0,5-2 6 0,-3 4-7 0,4-2 6 16,-4-3-1-16,5-3 2 0,-1 5-1 0,1-5 0 15,3 4-1-15,-6-4 1 0,1-3 1 0,5 1 0 0,2 0 0 16,-7 2-1-16,-1-6 0 0,5 6 0 0,1-4 1 15,2 0-1-15,1 2 0 0,-6-3 1 0,3 3 0 16,5-3 1-16,2 4 0 0,-6-6 0 0,-2 2 1 16,3-1-1-16,-7 1 0 0,5 2-1 0,-1-5 3 0,0 3-2 0,-4 0 0 15,-3 2 2-15,5-2 2 0,-4 2-1 0,4-5 2 16,-5-2 1-16,-4 2-2 0,9-5 4 0,-7 4-1 16,-4-2-1-16,3-2-2 0,-1-1 4 0,0 3-1 15,-6-2-1-15,6 0 4 0,-7-3 0 0,-1-1-1 16,6-1 4-16,0 3-2 0,-1-8-2 0,-9 1 5 15,2 0-5-15,5-3-4 16,-8 4-3-16,13-4 2 0,-7-2-4 0,-3 2 3 16,0 3 0-16,4-4-2 0,10 4 5 0,-16-3-2 15,7 0 6-15,-8-1-1 0,5 4 0 0,-3 0 3 16,-1 0-2-16,1 1 1 0,-9-1 3 0,4 1-4 16,-1-1 0-16,2 2-1 0,-6-2-3 0,2-2-2 15,0 0 0-15,-2-1-1 0,6-1-1 0,-1 3 1 16,-2-7 0-16,-3 1-2 0,12 4 3 0,-9-5 0 0,6 3 2 0,4 2-2 15,-3-2 3-15,-2-2 0 0,4-1 0 0,-4 5 1 16,0-5 0-16,0 5 0 0,-3-8-2 0,2-1 4 16,-1 1-2-16,-4 2-2 0,3-1 3 0,3 2-4 15,-3-3 1-15,1 1-1 0,-6 2 2 0,8 3-6 0,-9-1 2 16,4 0 1-16,-4 2-2 0,-4 2 2 0,2-1-2 16,6 3-2-16,4-2-1 0,-10 4 3 0,6-2-4 0,-3-1 0 15,3 4-3-15,-3 0-1 0,1 0-1 0,2 0-3 16,-9 5 2-16,3-2 2 0,1 5-4 0,-2-3-2 0,-2 1 2 15,6-1 0-15,-3-1 0 0,-4 3-1 0,-2 1-2 16,3 1-4-16,-2-3 1 0,2 2 5 0,-2 0-4 16,-2 1 1-1,2 2 2-15,0-1-1 0,-1-2 2 0,1 0 3 0,-1-2-2 16,-5-1-7-16,8 4 1 0,-7 0 1 16,4 1-5-16,-4-2 5 0,1 0 0 0,-5-4-6 0,4 9 9 15,1 1-7-15,-5-3-1 0,1-2-2 0,2 2-7 0,0 0-19 16,3 4-7-16,7 0-3 0,-12-1-22 0,5 1-34 15,2 2-30-15,1-1 35 0,-1-2 108 0,-5 1-83 16</inkml:trace>
  <inkml:trace contextRef="#ctx0" brushRef="#br0" timeOffset="19620.89">17206 5734 183 0,'0'0'-26'0,"-1"0"-1"0,-1 0-13 16,2 0 25-16,0 0 7 15,0 0-7-15,0 0 9 0,0 0 2 0,0 0-3 16,0 0 10-16,0 1 5 0,0-1-2 0,-1 0 3 16,-2 0 0-16,1 4-1 0,0-4-1 0,1 0 3 15,-9 3-3-15,7-3 5 0,3 0 3 0,-3 1-1 16,-5 1 6-16,7-2 2 0,-4 1 2 0,-1-1 0 0,3 2 2 0,-7-2-8 15,5 0-1-15,-6 3 1 0,8-3-8 0,-6 0 0 16,7 0-5-16,-6 0 0 0,0 0-1 0,5 0-3 16,-1 0 3-16,2 0-4 0,-6 0 0 0,8 0 0 15,0 0 0-15,-1 0-1 0,-12-3 1 0,2 3 3 16,8-2 0-16,-7 2-2 0,3-3 3 0,-6 3-4 16,2-3 1-16,2-2 4 0,4 5-5 0,-5-3 2 15,-1 2 0-15,8-2-2 0,-6-1 1 0,-2 1 1 0,6 2-2 16,-1-1-1-1,-1-1-1-15,4 1 3 0,-3 1-1 0,-5-1 0 16,6 1 2-16,5 1-3 0,-4 0-1 0,-4 0 2 16,8 0-7-16,-3 0-5 0,-4 3 1 0,6-2-4 15,1 4-4-15,-3-2-2 0,-5 0 2 0,8 4 2 16,-7-3-1-16,7 4 5 0,-4 0-2 0,1 0 4 16,1 0 4-16,2 3 3 0,0-2-1 0,-2 2-1 0,2 0 4 15,-3 0 1-15,0 2-2 0,3 1-3 0,-3-3 1 0,3 3-4 0,0 0 1 16,0 1 3-16,0 2-3 0,2-1 3 0,-1-2 1 15,4 3-1-15,-5 0 5 0,0 2 0 0,0-3 2 0,-2 3-2 16,-1-2 1-16,0 4 0 0,0-3 2 0,-5 3-3 16,3 1 2-16,0-2 2 0,-2 2 4 0,-4 0-1 15,4 0 5-15,-1 0 3 0,-1 1-2 0,1-5 1 16,0 3 2-16,4-4-3 0,-6 4-1 0,2-4-8 0,4 0 0 0,-4-1 1 16,3 1 3-16,3 1-6 0,-4-1 3 0,5 0 3 15,-3-3-2-15,3 0 4 0,-1 5 1 0,1 3 1 16,-4-9-1-16,5 6 2 0,0-2 2 0,0 0 2 15,2 4-2-15,1-2-2 0,0 3 2 0,-2-7-3 16,7 11-3-16,-3-9 1 0,-2 3-7 0,3-1 1 16,1 0-1-16,-1-2 1 15,-1-1-1-15,4 1-1 0,-3-1 1 0,4-2 0 16,-1-1-1-16,-6 1 3 0,5-1-3 0,-1-1 2 16,0-1 0-16,-2 0-2 0,3-1 0 0,-5 1-1 15,0-3-2-15,7 3 8 0,-7-5-1 0,6 2-1 16,-7-2 4-16,3-1 4 0,1-2 1 0,-3 0 6 15,8-1 1-15,0-1-8 0,-1-1 0 0,-1 0 2 16,5-1-8-16,2-1-2 0,-8-3-2 0,3 1-2 0,0-1 0 0,5 0-1 16,-2-1 0-16,0 0 1 0,-2-2-1 0,1-2 3 15,6 2-2-15,3-1-1 0,-6-2 2 0,-2 2 2 16,2-2-2-16,-1 0 3 0,3 0-3 0,-3-4 4 16,-1 4 0-16,2-3 1 0,1 3 0 0,-4-6-1 0,0 3-1 15,1-2 3-15,-2-1-5 0,1 3 2 0,-2-4 0 16,-3-2-1-1,1 2 1-15,2 9 0 0,-4-10 1 0,2 3 2 0,-4 2-1 16,3-3 0-16,-4 3-2 0,3 4 0 0,-6-7-1 0,1 0 10 16,-1 7-5-16,-1-5-2 0,0 0 4 0,-1 3-3 15,-1-4 6-15,-3 0-11 0,-1 4 1 0,3-1-1 16,-5-2-1-16,3 4-1 0,-4-4-1 0,4 0 0 16,-3 4-1-16,5-2 2 0,-5-1-1 0,4 1 1 15,-1-1-1-15,-1 2 0 0,3-1-1 0,-1 2 1 0,-2 0 3 0,5-2-3 16,-7 1 0-16,5-1 0 0,-1 2 2 0,-2 0 2 15,1-1-1-15,2 1-1 0,-5-2 1 0,5 2 0 16,-3 0-1-16,1 2-2 0,2-1 0 0,-6-2 1 16,4-1-2-16,-3 2 1 0,3-2-2 0,-3 2 0 15,2-1 2-15,-2-2 3 0,-3 3-2 0,8 1 0 16,-3 2 2-16,0-1-1 16,-2 1 3-16,1 2-2 0,-4-2-2 0,5 2-1 15,0 1 3-15,-7-3-3 0,-1 2 0 0,5-1-1 16,5 6-2-16,-5-5 1 0,0 4-2 0,2-3 2 15,-2 1-1-15,6 0 0 0,0 0 2 0,3-1-2 16,-7-5 2-16,6 6 1 0,4-6-2 0,-3 4 0 16,0-2 1-16,0 3-1 0,1-2 0 0,-5 0 1 15,2-1 0-15,-4 4-1 0,0-1 1 0,4 0-2 0,-1-1-1 0,3 1 1 16,-6 1-1-16,6 0-1 0,-7 3 1 0,7-4-3 16,-8 0 0-16,1 2 1 0,2 0-5 0,-5 3-2 15,-2-3-4-15,4 0-15 0,-2 0-9 0,-2-4-3 16,12 7-24-16,-8 0 0 0,3 0-8 0</inkml:trace>
  <inkml:trace contextRef="#ctx0" brushRef="#br0" timeOffset="28631.45">14226 11126 223 0,'3'-2'-41'0,"-6"1"5"0,-1-1 23 15,4 1-40-15,-1-3 54 0,-7 4 2 0,5-3 5 0,-3 0 13 16,6 3-8-1,-2 0 13-15,2-3 3 0,-3 1 1 0,-3-1 2 16,12 0 3-16,-3-2-7 0,-1 2-5 0,-2-3 1 16,4 4-9-16,-4-4 0 0,5 1 0 0,-3 2-1 15,-2-3 1-15,1 4 7 0,-1-1 4 0,2 0-1 16,-5 0 10-16,6 0-3 0,1 1 2 0,-2 1-2 16,0-1-2-16,-6 1-6 0,9 1-3 0,1-2-2 15,-4 2-6-15,0 0-5 0,-1-2-3 0,1 1 1 0,-2 1-6 0,1 0 2 16,-1 0-2-16,0 0 1 0,0 0 1 0,0 0 1 0,-1 0 0 15,1 0 1-15,0-2 1 0,0 1 1 0,-2 1 0 16,-3-5-2-16,-2 2 2 0,2 1-2 0,-1 1 3 16,4-3-4-16,-6 3 0 0,2-1-3 0,-2-1-1 15,5 2 3-15,1-1-3 0,-6 0-3 0,4-1 4 0,-9 0-5 32,12 2 1-32,-6-3-3 0,1 1-3 0,-3 0 1 15,4 0-4-15,0-3 6 0,-1 4-5 0,0-1 2 0,-2 0 4 0,1 0-2 16,1 1 5-16,-3-1 1 0,-1 3 0 0,4 0 2 15,-4 0 1-15,4 0-2 0,-5 3 2 0,0 0 0 16,0 0 0-16,2 2 0 0,-2 0-2 0,1 1-2 16,-1 0 0-16,-1 2 2 0,-1 0-3 0,2 0 1 15,-2 2-1-15,-1-1 2 0,2 2 1 0,-1-2 0 0,1 2-1 0,-1 2-1 16,2 3 0-16,-3-1 1 0,1 0-3 0,-1 2-1 16,1-3-1-16,1 2 4 0,-2 1 0 0,0-1-1 15,-5 4 2-15,11-7 0 0,-9 4 1 16,4-1 2-16,-4 6-1 0,3-5 1 0,6 5 0 0,-3-1-1 15,6-4 0-15,-6 8-4 0,11-3 2 0,1-1 2 16,6 2-4-16,-4-1-2 0,-3-4 1 0,8 0-2 0,-4 1 1 0,0-1 0 16,2-1 0-16,2 0-1 0,0-1 2 0,4 0 1 15,-1-1-2-15,2 1 3 0,3-2 0 0,-1-1 3 16,-2-2-1-16,6-2 1 0,-4 1 4 0,0-1-7 16,2 1 3-16,0-3 0 0,-1 1-3 0,0 0 1 15,3-2-2-15,-4 1 3 0,1-2 0 0,5 2 1 16,-6-5-2-16,1 0 2 15,3-2 1-15,-2 0 3 0,-1-4 1 0,4 3 0 16,-1-2 4-16,-2-5-1 0,1 3 3 0,-2-3-2 16,1 2-1-16,2-2 0 0,-4-1-4 0,3-2 2 15,-1 0-4-15,3 0 1 0,-1 0 0 0,2-4-1 16,-2 3 0-16,0-4 1 0,3 2-2 0,-2-2 4 0,-4 0-3 16,3 1 3-16,-2-1 0 0,5 0-1 0,-6 1 2 15,1-3 0-15,-3 3 2 0,3-3-2 0,-4-2 1 0,1 2 0 0,-4 0 1 16,-2 0 0-16,1-2 2 0,0 3 1 0,-5-7-1 0,-1 5 2 15,0 0 2-15,2-4-3 0,-5 2 3 16,0-1-3-16,-2 2 1 0,-3-1 1 0,2 6-3 0,0-6-2 16,-3 4 1-16,1 3-1 0,0-2 0 15,-3 0-2-15,4 2-2 0,-4 0-2 0,-2-2-1 0,-1 2 4 16,3-2-3-16,-1 2 0 16,-2-2-1-16,-2 1 0 0,-2-1 1 0,2 2-2 15,-1 0 0-15,-8 1-3 0,8 2-3 0,-10 0-11 16,1 2-9-16,1-1-2 0,0 4-16 0,-4-2-60 15,1 3 81-15,0 4-30 0,-11 1 53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09:12.7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3293 14225 206 0,'-4'1'-42'0,"1"4"13"16,-1 0 2-16,-2-4-11 0,3 5 33 0,0 1-1 16,-2-1-3-16,2 0 0 0,1 1 4 0,-2-1-6 0,-1 0 2 0,2-1 3 0,0 0 4 15,-4 1-1-15,4-1 3 0,0-2 3 0,-2 0-3 16,2 2 2-16,0-2 0 0,1-2 1 0,-2 3-3 0,2-1 1 15,-1-2-1-15,1 1-3 0,1-1 4 0,-4 1-3 16,2 0-3-16,1-1 1 0,1-1 2 0</inkml:trace>
  <inkml:trace contextRef="#ctx0" brushRef="#br0" timeOffset="3361.67">3847 14182 350 0,'0'0'12'0,"0"0"-2"0,0 0 104 0,0 0-61 0,-2 0-18 16,2 0-22-16,0 0 10 0,0 0 3 16,0 0-24-16,0 0 26 0,0 0-28 0,0 0 23 0,0 0 11 0,0 0-12 0,-1 3 4 15,1 0-1-15,0-1-10 0,0-2-7 0,-3 3-2 16,3-1-1-16,-2 1-5 0,2-2 0 0,0 4-1 0,0 0 0 16,2-2 0-16,1 2 1 0,0 1 0 0,-1-3 0 15,1 2 1-15,3 0 1 0,-3-4-1 0,0 2 2 16,4-1-1-16,-3-1 2 0,4 1-2 0,-3 1 5 15,3-3 0 1,-3 2 3-16,4-2-1 0,-3 0-3 0,4 0 3 0,-2 0 0 16,-1-3-2-16,4 1-1 0,0-1-1 0,-1 1 0 15,4 1 2-15,-1-2-3 0,-1 3 1 0,6-5-2 16,-6 3 2-16,4-1-3 0,4 2 0 0,2-4 1 16,-4 5 1-16,-1-3 0 0,7 0 0 0,-9 1 2 15,6-3-4-15,-1 4 7 0,-3-1-4 0,1-1 0 16,1 0 0-16,4 3 0 0,-5-3-1 0,4 1-2 0,0 2 0 0,-4-3 3 15,1 3-3-15,2-2 3 0,-6 2-3 0,0-1 1 16,4 1 3-16,-4-2 1 0,-1 1-3 0,7-1 2 16,-5-1-1-16,-1 0-2 0,4 0 1 0,-1-2-1 15,-3 0-2-15,4 4-1 0,-3-4 4 0,-2 3 0 16,3-1 2-16,-1 0-2 0,1 0 4 0,-4 1-1 16,3-1 1-16,-4 2 2 15,9-1-3-15,-6 0 1 0,-2 1 1 0,7-4-2 16,-7 2-1-16,4 0 1 0,1 1-3 0,2-1 3 15,-10 0-3-15,7 1 1 0,5 2-1 0,-8 0 1 16,5 2 2-16,-8-5-3 0,1 1 0 0,3-2 0 16,2 2 0-16,-6 0 4 0,2-1-2 0,2 2-1 15,-2 1-2-15,4 0 2 0,-1 0-1 0,0 3-1 16,1 0 1-16,-3-3-3 0,0 3 2 0,-1-1 0 0,1-2 1 16,0 1 0-16,0-1 1 0,0 3-2 0,4-1 0 0,-3-2 1 15,0 3-1-15,0 0-1 0,3-1-2 0,-3-1 0 16,0 3 0-16,0-1 0 0,3-2 0 0,-1 2-2 0,2-3 1 15,1 0 2-15,4 4 2 0,-7-4-3 0,4 1 1 0,-9-1-1 16,9 0 3-16,-6 0-1 0,3 2-2 0,-3 1 2 16,-1-3-4-1,7 0 4-15,3 1 0 0,1 1 3 0,-6 1-3 16,6-1 6-16,-2 1 0 0,-2-5-2 0,1 5 7 0,-2-3-5 16,-1 5 2-16,2-3-5 0,-4-1 3 15,2 3-1-15,-5-1-3 0,3 3 2 0,-3-4-2 0,5 2-3 16,-5-4 2-16,2 5 2 0,0-2-3 15,1-1 1-15,-1-1 0 0,-2 4-1 0,2-3 0 0,-4 2-1 0,7-1 0 0,-3-1-1 16,4 1 1-16,-4 0-1 0,-2 0-1 0,0-3 0 16,4 4 5-16,4-3-5 0,-6 1 2 0,1 1 0 15,-1-2-1-15,6 1 4 0,0 0-1 0,6-1-1 16,-8 1-2-16,4-1 3 0,3 1-1 0,-1-1-2 16,0 1 1-16,0 0-1 0,0-1 0 0,-1 1 0 15,1-1-2-15,-2 1-1 0,1-1 1 0,0 1 4 16,1-2-2-16,-1 0 0 0,0 2 4 0,0-1-4 0,0-1 3 0,2 0-4 15,-3 3 0-15,2 0 2 0,1 1-1 0,-2-1-2 16,0-3 2-16,1 4 1 0,0 0-1 16,-1-1 2-16,2 0-1 0,-2 0-1 0,1-1 0 15,-1 1 1-15,5 0-2 0,-4 0 1 0,-2-1 0 0,3-1 0 16,1 1 2-16,-1-2-2 0,-1 0 2 0,1 1 0 16,0-1-2-16,-2 0 1 15,2-1-2-15,-2 1 0 0,2 0-1 0,6 0 2 16,-6 0 0-16,-2 0-1 0,1 0 0 0,4 0 0 15,-5 0 6-15,1 0-5 0,4 1 0 0,-5-1 1 16,1 2-1-16,6-2 5 0,-5 1-3 0,-2 1 1 0,2-2-3 16,1 2 2-16,-5-2 0 0,3 0-2 0,-3 0 0 15,4-2 3-15,-2 2-1 0,-1-3-2 0,2 1 2 16,-2-1-2-16,1 0 0 0,4 0 0 0,-3 1 1 16,-4-1-2-16,2 0 0 0,-4 1 2 0,2-1-3 0,5 0 3 15,-5 0 0-15,-3 0-1 0,6 0 2 0,2 0 1 0,0 1 0 0,-1-1 2 16,0 1 2-16,-1-1-5 0,0 3 3 0,2-1-1 15,-7-1 1-15,4 2 1 0,-1-2-2 0,-4 2-2 16,2 0-2-16,-1 0 5 0,0 0-3 0,1 0 1 16,-2 2-3-16,3 0 2 15,-6-1 2-15,7 2-1 0,-4-1 0 0,0 1 0 16,1-1 2-16,1 1-1 0,1-3 0 0,-5 3-3 16,5-2 1-16,-3-1-1 0,6 0 7 0,-3 0-8 15,0 0 4-15,3 0-4 0,-3 0 3 0,7 0 1 16,-6 0-4-16,3-1 5 0,-4 1-3 0,3-3 1 15,-2 3 3-15,1 0 1 0,-4-2-2 0,2 2 3 16,2 0-1-16,-2 0-1 0,-3 0-1 0,4 0-1 0,-1 0-1 0,-1 0 0 16,1 0-2-16,0 2 2 0,-2-2-2 0,7 3-1 15,-6 0 2-15,-7 2 0 0,6-2-1 0,1 0-1 16,-1 2 2-16,-6-1 1 0,-1 1 0 0,1 1-2 16,6-1-3-16,-5 0 2 0,-1 0-2 0,-10-1-1 15,1 0-2-15,5 0-5 0,-2-2 0 0,-7 3-12 16,5-4-3-16,-1 2-7 0,-3-1-13 0,9-2-44 0,1 0-25 0,-7 0-12 15,12 0-57-15,2-3 3 0,5-4-45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11:40.1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6345 7573 199 0,'-3'0'-47'0,"0"1"17"0,0 1 1 0,-5-1-12 16,6 2 38-16,-4 1 4 0,4-1-1 0,-1 0 2 15,-5 0-1-15,2 0 1 0,3 0 5 0,6 1 10 16,-9-3 4-16,4 1-4 0,-1-1 13 0,1-1-8 15,-1 2 0-15,6-1 6 0,-3-1-10 0,-3 0-1 16,3 0-5-16,0 0 0 0,0 2-2 0,0-2-5 0,0 2 0 0,-6-1-2 16,0-1-3-16,9 0-3 0,-3 0 0 0,0 0-3 15,-5 0 0-15,5 0 3 0,0 0-1 0,0 0 0 16,2 0 4-16,-2 0 0 0,-2-6 5 0,4 4-2 16,4 1 4-16,-5-2-1 0,4 1 0 0,1-1 3 15,-2 1-2-15,3 1-3 0,-5-1 0 0,4 2-2 16,2 0-2-16,2 0-1 15,-6 0 0-15,0 0-1 0,3 0-1 0,0 2 3 16,2-1-1-16,-6 1 1 0,2-2 0 0,-3 1 1 0,1 1 4 16,5 0 3-16,-5-1 2 0,-2 1 2 0,7 1 6 15,-5-2-3-15,-1 3 6 0,1-1 2 0,2-3-2 16,-1 4 1-16,0 0 3 0,0 0 1 0,-1-1-3 16,-3 1 0-16,4-1 1 0,0 0-1 0,-1 0 2 15,-1 0-4-15,0 0 0 0,5 0-3 0,-3-1 1 0,0 1-2 0,3-1-3 16,-1 1-3-16,2 0 3 0,-3 0 2 0,4-1-2 0,-1 1-1 15,-2-2-1-15,4 1 1 0,-1 1 0 0,-4-3 4 16,6 2-4-16,-5-2-1 0,2 0 2 0,1 3-2 16,-1-3-1-16,2 1 3 0,-1 1-5 0,-3 0-2 15,4-1-1-15,-2 1-2 0,0-1-2 0,1 1-1 16,-4-2 3-16,3 1-3 0,1 1 2 0,-4-2 0 0,4 0 7 0,-3 2-5 16,2-2 4-16,2 0 0 0,-2 0 3 0,1 0-3 15,-1 0 2-15,4 0-1 0,-4 0-2 0,8 1 1 16,-8-1-2-16,1 0-2 0,-2 0-2 0,2 2 0 15,-6-2-3-15,7 1 0 0,-2-1 0 0,-4 0 1 16,9 0 1-16,-8 3 0 0,7-3-1 0,-4 0 3 16,6 2 0-16,-12-2 1 15,9 0-3-15,0-2 5 0,-2-1 0 0,7 3-5 16,-10-3 5-16,15 0-5 0,-2 1 0 0,3-1-1 16,-2 0 1-16,-4 2-5 0,-2-3 2 0,6 3 1 15,-2-2-1-15,-6 3 1 0,-2-2 0 0,1 1 0 16,-3 1 0-16,1-2 0 0,4 2 0 0,-4 0 0 15,-4 2 0-15,4-2-1 0,-3 0-1 0,4 1-1 16,-7 1 1-16,5-1 1 0,-3-1-3 0,1 2 2 0,0-2-1 0,2 0 1 16,-2 0 0-16,2-2 0 0,2 2-2 0,-4-1 4 15,5-1-3-15,-3 1 1 0,0 1-1 16,1 0 1-16,4-2 0 0,-2 2-1 0,1 0-2 0,3 0 1 16,-4 0-3-16,1 0 1 0,2 0 1 0,0 0-4 0,-1 0 3 15,4 0 1-15,-3 0 1 0,2-2 2 0,-2 1 1 16,2 1 0-16,0-2 0 15,0 1 1-15,1-1 0 0,-6 2 0 0,6-1 1 16,-4 1-1-16,-1 0 0 0,2 0 0 0,-1 0 2 0,3 0-2 16,-4 3 0-16,7-2 0 0,-5-1 0 0,2 3 2 15,1-1-2-15,2 0 1 0,-1 1-2 0,-4-2 0 16,6-1 0-16,-6 2 5 0,-1-1-2 0,4-1-2 16,1 2 3-16,-3-2-2 0,-1 0 3 0,2 0-4 15,3 0-1-15,-3-2 1 0,6 1-1 0,-3-1 1 0,3-1 0 0,-3 0-2 16,3 1 2-16,1-2 0 0,2 1 0 0,-1-2-1 15,0 0 0-15,-4 0 0 0,5 2 0 0,-4-1 0 16,-1 0 1-16,1 0-1 0,-1 1 0 0,-3-1 0 16,2 1-1-16,0 2 3 0,-2-1-1 0,5 1 0 15,-4 1-1-15,-1-2-1 0,-1 2 0 0,3 2-1 16,-2-1 1-16,-1 2-2 16,1 0 1-16,0 1-3 0,-1 0 0 0,0 1 2 15,-2 0-3-15,0-1 3 0,2 0-3 16,-2 0-1-16,-2 1 2 0,4 1 3 0,-2-1-2 0,-1 0-1 15,3-1 0-15,1 1-6 0,0 0 0 0,-1-2 2 16,0 0-7-16,3-1 3 0,-4-1 1 0,3-1-3 16,2 0 6-16,1 0 3 0,-3 0-1 0,-3-1 4 15,5-1 1-15,-6-1 3 0,8 1-1 0,-5-1 0 0,-4 0 1 0,9-2-1 16,-6 2 1-16,6 0 0 0,-3 0-2 0,4 0 0 16,-5 1 2-16,4 1 0 0,3-1-1 0,-3 1 3 15,-3 1-2-15,3-2 2 0,-3 2 1 0,-1 2-2 16,0-2 1-16,1 1-1 0,-4 1-1 0,1 1 0 0,3 0 1 15,-2 0-1-15,-3 0 0 0,5 2-2 0,-1 0 3 16,-3-1 1-16,1 1 1 0,5-2 0 0,-4 0 0 0,2 1-1 16,-2 0 2-16,5-2 0 0,-5 1-2 0,1-1 0 15,2 1-1-15,-6-3 3 0,5 1-2 0,0 1 3 0,-6-2 1 16,9 0 1-16,-8 0 0 0,9 0-1 0,-8 0 0 0,10-2-4 16,-3 1 1-16,3-1 2 0,3 1-6 0,-4-1 1 15,4-1-1-15,-1 0 1 0,0-2 0 0,-4 3 0 16,2-1-1-1,-1 0 2-15,0 0-1 0,-2 1 1 0,-2-1 0 0,2 0-1 16,-2 3 0-16,2-1 0 0,1-1 0 0,-6 2 1 16,10 0-1-16,-4 0-1 0,1 0 0 0,-5 0 1 15,3 2 1-15,-5-2-1 0,8 1 0 0,-3-1 1 16,-5 0 1-16,7 0-1 0,-2 0 1 0,5-1-2 16,0 1 1-16,-1-4 1 0,-1 3-2 0,1-2 1 15,-3 0 1-15,2-1-1 0,-1 1 3 0,-4 0-4 0,2 0 0 0,2 1 3 16,-4 1 1-16,1-1-4 0,1 1 3 0,3-1 0 15,-1 2-1-15,-5 0 1 0,1 0-2 0,-1 0 0 16,5 0-1-16,-4 0 3 0,0 0-3 0,6 0 2 16,-4 0-2-16,0 0 2 0,-2 2-1 0,5-2 0 15,-6 0-1-15,5 0 2 0,-5 0 0 0,4 0 2 16,-1 0 1-16,-1 0-5 16,4-2 5-16,-2-1-3 0,3 1 1 0,-3-1 0 15,-1 0-3-15,-3 2 0 0,3-3 1 0,-3 0 0 16,0 1 0-16,-3-1 1 0,-1 1-1 0,4-1 1 15,-3 0 0-15,-4 0 1 0,1 1 2 0,0-1-4 16,-2 1 2-16,-3 2-1 0,1-1-1 0,-1 2 1 16,-2-1-2-16,4 1 2 0,2-2-2 0,-7 2 0 15,4 0 1-15,7 2-3 0,-8-1 1 0,1 1 3 0,2-1-3 0,-4 4 0 16,-1-2 0-16,3-1-2 0,2 4 3 0,-1-1 0 16,4-1 0-16,-1 1 0 0,-7 0 2 0,5 0-3 0,-2-1 2 15,5 1-2-15,-1 0-1 0,-2-1 3 0,-2 1-1 16,6-2-2-16,2 2 2 0,5-2 0 0,-5 2 0 15,2-2 1-15,-2 0-1 0,-1 0 0 0,6 0-3 16,-4-1 3-16,2 1-1 0,-3 0 1 0,2-3 0 0,-2 5 0 0,4-2-1 0,-4-1 1 16,-1 1 1-16,1-3-1 0,-1 3 0 15,0-1 0-15,-1-1 0 0,3 1 1 0,-3-2-1 0,0 0 0 16,0 0 0-16,4 3 1 0,-5-3 1 0,2 0-2 16,-2 1 3-16,2 1-3 0,6 0 0 0,0-1 0 15,-6 1-1-15,1-2 0 0,4 0-1 0,-6 3 2 16,7-2-2-1,-4-1 1-15,-4 0 0 0,3 2 1 0,0 0-2 0,7-1 1 16,-2 1 0-16,-2-2 1 0,2 0 1 0,0 0-1 16,-3 1 0-16,2 1 0 0,-4 0 0 0,2-1 4 15,-3 2-3-15,-2-3 0 0,-2 2 1 0,3 1 0 16,-3 0-1-16,1 0-1 0,-1-1 0 0,-1-1 0 16,0 3 0-16,-1 0 2 0,1-1-2 15,-2-1 0-15,1 0 3 0,-2-2-2 0,-1 3 0 0,1-2 2 0,-5-1-2 0,-1 0-8 16,0 0-20-16,1 3-18 0,-3-3-18 0,0 0 3 15,0 0-32-15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13:12.3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9343 7294 436 0,'-5'3'27'16,"4"-1"-2"-16,-1-5-33 0,1 3 75 0,-3 0-79 0,3-2-11 0,-1 1-13 15,1-3 13-15,1 4-17 0,0-1 27 0,-2-7 7 16,-1 3-2-16,-3-3 36 0,3 7 13 0,-4-4 1 16,1 2 4-16,-2-2 11 0,2 7-13 0,-4-2-2 0,1-5-1 15,1 0-14-15,-1 5-11 0,-2 0-1 0,1 0-3 16,2 0-9-16,-3-6 3 0,4 3-1 0,0 6 0 15,-4 0 4-15,6-3 6 16,-4 0-4-16,0 0 2 0,-2-1 5 16,0 1-7-16,4 0 3 0,-4 1-5 0,2-2-5 0,4-4-1 0,-6 2 0 0,8 1-1 15,-8 4-1-15,11 1-1 0,-8-3 0 0,3-3 2 16,2 3-2-16,-3-2 0 0,1 2 0 0,2-1 1 16,-3-4 1-16,1 0-2 0,0 5-1 0,2 0 1 15,2 0 0-15,-1-1 0 0,0-1-2 0,-4-3 0 16,8 5 1-16,-5-1 0 0,1-4 0 0,2 2-1 15,0 0 0-15,0 0 3 0,2-2 0 0,-2 5-1 16,-2 0 3-16,5-2 0 0,-1 2 2 0,-2 0-2 16,4 2 0-16,0 0-1 0,-3-1-1 15,7 1 2-15,-5-4-3 0,5 2 1 0,0-1-1 0,0 4 0 16,-2-2-1-16,2-2-2 0,5 1 2 0,-4 0-1 16,4 1-2-16,-7 1 0 0,5-1 5 0,1-2 3 0,1-2-1 0,-5 4 1 15,0-1-4-15,3 2 9 0,-2-2-4 0,1 1-1 16,-4 1 3-16,5 1-5 0,-5-1 2 0,4 1 0 15,1-2-2-15,1 1-2 0,-1 0 0 0,0-2 0 0,2 3 0 16,-1-3-1-16,1 1 0 0,1 1 2 0,2 4-1 16,-2-3 2-16,-1-1 2 0,1-2 2 0,5 3 1 15,-4 2 0 1,3-2 3-16,1-2-2 0,-2 4-1 16,-1-5 3-16,6 0-3 0,0 5-2 0,-7-4 1 0,1 6-3 0,0-1-1 15,1 0 1-15,-1-4-2 0,1 7 0 16,-1-2 0-16,3-3 0 0,1 3 0 0,2-6 2 0,0-2-2 0,2 2 4 15,-8 1 0-15,6 1 2 0,1 2 3 0,-5-4 3 16,4 4 2-16,-5-3-3 0,5 5 4 0,0-2-1 16,-3 0-1-16,3-4 0 0,-3 6-3 0,3-3-4 0,0-4 0 0,-3 7 0 15,3-1-5-15,0-1 0 0,-3-1-1 0,4 0 3 16,1-1-2-16,-7 0-1 0,10 5 5 0,0-4-5 16,-2-2 3-16,6 0 1 0,-3 1 1 0,-1-3-2 15,2 0 1-15,4 1 3 0,-7-2-7 16,1-4 5-16,1 2-2 0,-1 1-1 0,-2 1 2 0,7 2-2 15,-4-1-1-15,-3-3-2 16,0 2 6-16,1 2-4 0,-4 1 0 0,3-5 0 16,-3-2-2-16,-2 3 2 0,4 1-1 0,-7-2-1 15,5 3 1-15,3-5-1 0,0 5 0 0,-9 0 0 16,5 1 0-16,2-2 0 0,-1 1-1 0,2 1 2 16,4-1-1-16,-4 5-1 0,-1-5 1 0,6 3-1 15,-1-3 1-15,-3 0 4 0,5 2-2 0,-5 1-2 16,2-3-1-16,-2 2 2 0,2-1-1 0,-4 1 0 0,1-1 0 0,0 2-4 15,1 1 4-15,0-3 0 0,-1-1 1 0,-1 0 0 16,-4 3 1-16,6 0 1 0,-4 1-1 0,1-3 1 16,-3-1 1-16,4 3-2 0,-2 2 1 0,2-3-1 15,7 1-1-15,-2 0 1 0,1 3 0 0,2-3 2 16,2 5 2-16,2-1-4 0,-4-1 2 0,4 2 0 0,-2-4-1 0,-2 1 3 16,2-3-3-16,-3-1-1 0,8-1 3 0,-8 2-2 0,5-2 1 15,-2-3 0-15,-2 0-2 0,-3-2 0 0,7 3 1 16,1 1-1-16,-8-1 2 0,5-4-3 0,-3 4 3 15,7-1-2-15,-8 0-1 0,8 3 1 0,-6-5 1 0,1-3 0 16,-3 5 2-16,6-2 0 0,-8-1-2 0,-1 1 2 16,1 1 1-16,0 1-2 0,-2-2 0 0,-1-1-4 15,-1 2 2-15,-5 3 2 16,0 1-1-16,-2-2-1 0,8-2 1 0,-5-3 0 16,-2 6 0-16,-1-2 3 0,-4-4-2 0,4 6-5 15,8-6 2-15,-7 1 2 0,-4 5-3 0,4-3 1 16,0 3-1-16,4 1-2 0,-1 0 2 0,-1-5 0 15,-2 2-1-15,-1 1-1 0,4 1 0 0,-4-1-4 16,0-4 2-16,1 1-1 0,-1 1-3 0,-2 4 1 16,-1-4 2-16,-1 0-2 0,-1 2 2 0,-4-4-2 0,2 6-5 0,-4 0 9 15,1 0-11-15,-1-3-5 0,1 3-2 0,-3 1-3 16,0-1-7-16,-1 0-16 0,1 3-10 0,0-3 7 16,-1 4-24-16,-2-1-67 0,0-2-12 0,0 2 34 15,0-1 121-15,0 7-131 0</inkml:trace>
  <inkml:trace contextRef="#ctx0" brushRef="#br0" timeOffset="4429.63">12207 12104 204 0,'-3'-1'16'0,"2"-2"-16"0,2 3-10 16,-5 0-19-16,4 0 21 0,0 1-27 0,1 1 11 16,-1 2-4-16,6-2-5 0,-6 4 11 0,0-3 5 15,2 2 9-15,1-2 5 0,0 0 4 0,-1 4 10 0,7-7 4 0,-5 1-4 16,-1 1 12-16,-2-2 3 0,7-2-2 0,-3 1 4 16,-5 1-2-16,3 0-9 0,-1 0-4 0,-2-2 4 15,0 1-14-15,1 1-3 0,1 0-2 16,-2 0-1-16,3 0-4 0,-2 1 4 0,-1 2 3 0,8 5-3 15,-8-3 7-15,0 1 14 0,-1-1 2 16,1 3 0-16,0-2 14 0,0 0-2 0,-8 1 0 0,5-1 6 0,4-1-5 0,-1 2-10 16,2-2 1-16,-1 1-3 0,-1-1-8 0,-1 2-5 15,4-4-1-15,0 1-4 0,-6 1-2 0,1 0 1 16,-1-2-1-16,3 0-1 0,0 0 1 0,3-1 6 16,-3-1 0-16,0-1 3 0,0 0 4 0,0 0 10 15,-3 0 1-15,0 0 1 0,2-1 8 0,1 1-2 0,-2 0-1 16,2 0 3-1,0 0-6-15,0-5-6 0,0 5-1 0,0 0-3 16,0 0-8-16,5-1-2 0,-5 1-2 0,0 0 1 0,1 0-5 16,1-2 6-16,-1 2 4 0,-1 0-3 0,2 0 8 15,-2 0-2-15,0 0-1 0,0 0 4 0,0 0-4 16,0 0-1-16,0 0-2 0,0 0-2 0,0 0-2 16,0 0-3-16,0 2 1 0,0-2 1 0,3-2-4 0,-3 2 1 15,0 0 0-15,0 0 1 0,2 0 0 0,-1 0 3 0,1 0-3 16,-2 0 3-16,1 0 0 0,1 0 2 0,6 0-2 0,-7-2 0 15,7 2 0-15,-3 0-1 0,6 0-1 0,0 0-1 16,-3 0-3-16,1 0 1 0,-1-1 1 0,6 1-3 16,-6 0-2-16,5 0 2 0,-1 0-2 0,-1 0 3 15,7 1-1-15,-1 1-2 0,0 0-2 16,4-1 4-16,1 1-2 0,-5-2 0 16,4 0 2-16,-1 1-2 0,4-1 2 0,-2 0 0 15,1-1-1-15,-2-2-1 0,2 1-1 0,1-1 3 16,-1 1-3-16,4-1 1 0,-3-2 1 0,-2 4 0 15,8-2 1-15,0 1 2 0,3 1-1 0,-4-4 2 16,6 2-2-16,-8-2 3 0,4 0 0 0,7 4 3 16,-3-3-3-16,-5 1 1 0,1-1 0 0,2 2-1 15,2 0-1-15,-4 2 2 0,1-3-4 0,-6 2 1 0,3-2-1 0,-1 1-1 16,0 2 1-16,1 0 1 0,-6 0 0 0,4-2 1 16,-4 1 1-16,-1 1-1 0,-1-2 4 0,6-1-4 15,-2-2 1-15,-2 2 1 0,4 0-1 0,-8 0 0 16,9 1 1-16,-1 1-2 0,1-1-1 0,-4 2 2 15,1-1-3-15,2 1 1 0,-2 0-1 0,2 3 0 16,-5-3-1-16,1 0 0 0,1 3 2 0,-2-1-1 0,3 2 0 0,-1-2 0 31,-1-1-1-31,-1 3 3 0,-1 0-2 0,4-1 1 0,-1-1 0 0,1 0-2 0,-6 2 1 0,6-2-1 16,-2 1 0-16,1-1 0 0,0 4 0 0,-5-3 0 0,1 0 1 16,-1 3 0-16,4-4 3 0,-2 3-1 0,1-2-1 15,2-1 4-15,1 1-1 0,0-2-3 0,8 2 5 0,-6-1-5 16,-1 0 2-1,0 1-3-15,-1-3 3 0,0 1-2 0,-2 2 0 16,3-3 4-16,-4 2-5 0,3 0 6 0,-2-1 0 0,-1-1-4 16,2 2 0-16,0-1 1 0,-7-1-4 0,2 2 1 15,0-1 2-15,-4 1-3 0,1 0 0 0,1-2 6 16,-1 0-3-16,-3 1 4 0,9-1 0 0,-5 0-3 16,-4 0 3-16,7 0-2 0,-3-1 0 0,2 1-3 15,3 0 1-15,0 0-2 0,-6 0 0 0,6 0 1 0,2 0 0 0,-5 0-3 16,1 0 1-16,-4 0-1 0,3 0 1 0,-1 0-1 15,5 0-2-15,-6 1 2 0,3 1-1 0,-2-2 1 16,0 1 1-16,3 2 0 0,1-1-1 0,-5 1 1 16,7-1 0-16,-8-1 1 0,4 1-1 0,-3 1 0 15,5-1 2-15,-4 1 0 0,4-2 0 16,-3-1 1-16,-10 0-2 0,10 3 2 16,-10-1-2-16,1 0 4 0,2-2-2 0,-1 0-2 15,-1 1 0-15,-6-1 2 0,7 2-3 0,-1-2 0 16,-5 0-3-16,7 1-1 0,-4-1 0 0,3 0-1 15,0 0-5-15,-3 0-4 0,3 0-2 0,0 0-25 16,2-1-11-16,-6-1-7 0,4-1-31 0,-1-2-84 16,1 2 130-16,6-5-55 0,5 2 99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15:27.5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21265 3966 572 0,'-11'-6'-5'0,"4"1"-11"16,-2 0-12-16,1-1 13 0,2 0-18 0,-4 4 16 0,3-1-1 16,-1 3-5-16,-2 0 19 0,6-3 3 0,0 3 2 15,-3 3 9-15,-3 2 1 0,7-2 2 0,0-2 1 0,-4 4 5 32,3 0 3-32,4 4 2 0,-10-3 4 0,10 2-5 15,0-1 7-15,-3-4-7 0,3 5-1 0,0-4 0 0,3 3-6 16,-3-4 4-16,7 3-3 0,-7-3-6 0,0-3 5 15,1 3-6-15,1-1 0 0,-2 0 4 0,0-2-9 0,0 1 0 16,1-1 0-16,4 2 2 0,-2-2 0 0,3 4 3 16,-2-4-2-16,2 0 4 0,-3 0 3 0,5 0-10 15,-3-1 3-15,3 1 1 0,-1 3-4 0,0-6 0 0,-1 3-1 0,3 1 2 16,1-4-1-16,-5-1-1 0,6 4 1 16,1 0-1-16,-1-2 0 0,3 2-1 0,-1 0-1 0,3-5 1 15,3 7-2-15,-2-2 0 0,0 0-1 0,4-5 0 16,-3 0 0-16,3 4 0 0,3-4 1 0,-6 0-2 15,3-3 1-15,6 8 3 0,-4-4-1 16,4-1-2-16,-2 0 5 0,-1-1-1 16,1 3-1-16,5-7 1 0,4 9-2 0,-5-10 2 15,5 5-1-15,-5-2-1 0,2 5 0 0,2-5-1 16,-1 5 1-16,-4 3 0 0,-1-4-2 0,-2 4 0 16,-5-3 0-16,4 3 0 0,-1-1 0 0,1-1 2 15,-5-4 0-15,3 4-2 0,-2-1 3 0,1 2-3 16,1 1 1-16,0 0 0 0,-2 0-2 0,1-2 1 15,2 4-3-15,-2-4 4 0,4 0-1 0,-6 4 1 0,0 0-1 16,0-1 0-16,3-1-1 0,0 2 0 0,1-2 0 0,2 6 0 16,-6 2-1-16,14-7 2 0,-6-1 0 0,6 2-2 15,-6-2 1-15,3 3 0 0,-2-1 0 0,3-2 1 16,-2 0-1-16,1 0 0 0,1 0 1 0,-3 0-2 16,-1 1 2-16,6 1-1 0,0-1-1 0,-6-2 1 0,3-1 0 0,-8-1 1 15,6-2 0-15,2 4-1 0,0-5 1 0,-3-4-2 0,-5 5-7 16,6 2 0-16,2-5-7 0,-2 2-23 0,-1 0-7 15,-5-2-3-15,-6 5-26 0,-2 1-13 0,2-3-4 0,-5 1-3 16,-4-1-14-16,-2 5 0 0,-5 0-3 0</inkml:trace>
  <inkml:trace contextRef="#ctx0" brushRef="#br0" timeOffset="1118.52">21128 3975 215 0,'0'0'15'0,"0"0"-24"0,0-1-13 16,0-1 52-16,0-1-74 0,5 1 14 0,-4 1 2 15,1-4 0-15,1 5 16 0,2-5 22 0,-2 5 7 16,0 0 9 0,-3 0 22-16,0 0-1 0,0 0 2 0,0 0-1 15,6-4 0-15,-9 1-15 0,3-2 3 0,0 2-3 0,8-4-11 16,-8 6 6-16,0-4 1 0,3-3-4 0,-3 4 10 16,-2-1-1-16,2-1-4 0,2-4 1 0,-2-1-3 0,0-1-7 15,0-1-1-15,0-1-2 0,2 0-6 0,4-1-3 16,-3 1 3-16,-1-1-4 0,4 0 2 0,-3-2-5 15,-3 3 1-15,2 0 2 0,6-4-4 0,-4 1-5 0,-1-3 2 0,4 1 0 16,-3-2-1-16,4-1 1 0,-3-3-3 0,3 3 4 16,-5 2 1-16,2-5 3 0,1 1 1 15,-1 0 0-15,-1-2 4 0,1-1-3 0,0 3 1 0,1 4 0 16,-3-5-3-16,4 1 0 0,-3 2-1 16,-1 2 1-16,4-1-1 0,-3 4 1 0,0-5-3 0,0 0 3 15,0 1-3-15,-3 3 3 16,2-4-2-16,2 0-1 0,-2-1 1 0,-3 1-1 15,3 0 1-15,0-1 0 0,2-2-2 0,-3-2 0 16,-1 2-1-16,2 0-4 0,-1-5 1 0,3 1 3 16,-4 0-4-16,1-5 2 0,1 1-1 0,2-1 2 15,-2-2-3-15,-2 3 2 0,4 1-2 0,0-6 0 16,-2 2 0-16,2 5 1 0,1-1-2 0,-3-2-4 16,3 1 4-16,-2 0-8 0,-1 0-1 0,1 1 2 0,3 1-1 0,-4 1-2 15,3 2 2-15,-3 1 0 0,2 0 1 0,0 3 0 16,-1-4 0-16,0 3-4 0,0 3-1 0,1 0-4 15,-3 1-5-15,4 1-18 0,-3-2-12 0,-1 3 0 16,6 10-26-16,-2-1 2 0,2-1-14 0</inkml:trace>
  <inkml:trace contextRef="#ctx0" brushRef="#br0" timeOffset="2321.13">21131 4103 473 0,'3'0'3'0,"-1"-2"2"0,-4 2-82 0,15 0 132 16,-7 3-77-16,-6-1 9 0,6-1 5 0,-4 3-3 16,1 0 12-16,-1 1 5 0,-2 0 1 0,0-2 0 0,-4-2 4 0,6 6-2 15,-2-1 4-15,2 0 0 0,-2 1 0 0,-2-1-1 16,0-1 2-16,2-1-1 0,0 4 1 0,-1-3 1 16,-2 1 2-16,-5-3-4 0,5 4 3 0,-5-3 2 0,6 4-2 0,-1-1 1 15,-5-1 1-15,4 3-4 0,-1-1-1 0,2 2-1 16,-7-1-4-16,1 2-1 0,-7-2-2 0,0 4-1 15,7 0-2-15,-4 1-2 0,1-2 0 0,-1 4 0 16,4 1-1-16,-5 2 0 0,3 0 0 0,-2 3-1 16,0 2 2-16,-7-4-4 0,1 5 4 0,-1-1-3 15,2 3-1-15,1-1 1 0,-2 0-1 0,3-1 2 0,-4 2 0 0,4 1 1 16,2-1 1-16,-2-1 0 0,-2-1 0 0,0 1 1 16,4 0 0-16,-5-2 1 0,2 1 0 0,1 2 0 15,-3-4 0-15,4 3 1 0,-1-3 0 0,2-1-2 16,-4 0-1-16,4 2 2 0,2-2-2 0,-4 2 0 15,6-4 0-15,1 2-2 0,-2-2 0 0,-6 7 0 16,9-6 0-16,-3-1 1 16,-2 1-1-16,10-1 3 0,-14 5-1 0,9-6 0 15,0 0 0-15,3-3 2 0,-1 2-1 0,0-5 2 16,-2 0-3-16,2-1 1 0,6-5 1 0,-5 4-1 16,0-5-1-16,2 2-14 0,-3-4-19 0,6 3-9 15,0-3-25-15,0-4 1 0,0-1-31 0</inkml:trace>
  <inkml:trace contextRef="#ctx0" brushRef="#br0" timeOffset="12857.92">20999 5492 856 0,'-16'0'20'0,"10"-2"-19"0,-4 2-82 0,7-2 8 15,-6 2 0-15,9-1-51 0,0-2 70 0,3 3 6 0,-1-2-9 16,-1 2 78-16,9-3 6 0,-10-2 17 15,6 4 5-15,-1-6 6 0,-4 4-11 0,5-3-8 0,-1-3 2 16,8 2-16-16,-10-7 2 0,11 3 1 0,5-3-4 16,-5-3 3-16,2-4-4 0,0 1 1 15,4-4 2-15,-7-3-5 0,12 1-4 0,-6-4-4 0,3-5 0 16,1 1-5-16,1-6-1 16,4-1-1-16,2-1-2 0,2-4-1 0,-4 1-1 15,2-6 0-15,3-5 1 0,-5 1 0 0,5-5-2 16,-3 2-2-16,0-4 4 0,0 3-2 0,3-3-3 15,-2 6 2-15,-4 2-4 0,1 4-1 0,-3 3 0 16,1-1-1-16,0 9 2 0,0 1-1 0,-1 7 1 16,-2 3-2-16,2 6 1 0,-7 0 1 0,4 1-9 15,-3 9 1-15,0 4-3 0,-2-2-7 0,-3 4-1 0,3 6-2 0,-4 3-3 16,1 3-2-16,-1 5-3 0,-1 7 1 0,-1-1 2 16,-1 10-4-16,2 1 6 0,-4 0-1 0,-2 7-1 15,1 3 7-15,-4-1 5 0,0 3-2 0,0 4 0 16,-1 0 3-16,-1-2-8 0,-1-1 1 0,0 2-2 0,0-1-10 0,0-4 1 15,0 3-2-15</inkml:trace>
  <inkml:trace contextRef="#ctx0" brushRef="#br0" timeOffset="13428.32">23616 4387 1 0,'10'33'0'0,"-4"0"0"0,-3 5 0 15,5-3 0-15,-3 4 0 0,3 2 0 16,1-2 0-16,-7 2 2 16,2-5 5-16,4 4-2 0,-3-6 6 0,3 3 9 15,-5-4-5-15,6-5 4 0,-7 3 6 0,7-4-10 16,-12 0-1-16,8-2 0 0,-3-1-12 0,-1-2-27 0,-1-3 26 16,0-5-9-16,-1-2 8 0</inkml:trace>
  <inkml:trace contextRef="#ctx0" brushRef="#br0" timeOffset="14531.37">22135 4700 486 0,'15'-3'-16'0,"3"0"-1"0,-4 2 1 0,0-4 13 15,5 0-7-15,0-4-20 0,-2-2 45 0,2-2 14 16,6 2 13-16,-5 0-10 0,10-9 21 0,-3 2-5 16,-8 1 1-16,6 3 4 0,-1 0-10 0,3-5-10 15,-7-3-5-15,5 1 4 0,-8 1-15 0,1-2 2 16,4-3-3-16,1-5 0 0,-1 0 0 0,-3-1-5 15,3-1 2-15,-3-4-2 0,3-2-5 0,0-1 0 0,-5-2-4 0,6-2 1 16,-8-2-2-16,9 4 0 0,-5-3 0 0,3 5 0 16,0-1-1-16,3 2-1 0,-5 5 0 0,6 2 2 15,-3 4-1-15,1-1 0 0,1 4 0 0,-2 2-1 16,-5 0 2-16,1 5-1 0,-2 0 0 0,-1 3-3 16,6 1-2-16,-7 2 3 0,-2 3-3 0,3 2-3 0,4 4 1 0,1 1 3 15,-2 2-1 1,-2 2 3-16,-1 4-2 0,-2 1-4 0,1 4 6 15,-2 2-5-15,0 4 0 0,-2 2 2 0,0 2 0 16,-3 3-1-16,1 2 4 0,0 8 0 0,-4-2 2 0,1 0-1 16,-2 3 1-16,-3 2 0 0,-1 2 0 0,0 0 0 15,0-1 1-15,-3 0-1 0,-3 4 0 0,1-2 2 16,-3 0-2-16,3-2 2 0,-4-1-2 0,4-1 4 16,-4 1-4-16,1-2 0 0,2-1 0 0,-2-4 1 0,3 3-1 0,-3-1 1 15,3-2-2-15,1-3 1 0,-4-3-2 0,5-6 3 16,-2 0 0-16,0 0-1 0,2-3 0 0,-3 0 0 15,4-5 0-15,2-2 0 0,0 4-1 0,0-6-1 16,0 1 1-16,2-3 0 0,3-3 0 0,-2-1 0 16,-2 1-1-16,4-4 3 0,1-7-1 0,-1 1 2 15,4-2-2-15,-4-4 1 16,5 2 2-16,1-4-3 0,0-6 0 0,0-3 1 16,3 7-1-16,2-7 0 0,-4-1 0 0,2-3-3 15,0 1 2-15,5-2-2 0,-1 2-1 0,-3-2 2 16,4 0-1-16,0-1 1 0,2-1-1 0,-3-1 0 15,8 0 3-15,-4-2-1 0,0 7 1 0,3-5-2 16,-5 2 1-16,4 2 1 0,-1 1 0 0,-7 6 0 16,3 3 1-16,-5 0 1 0,2 0-2 0,-3 5 1 0,4 5-1 0,-8-1-2 15,9 4 0-15,0 3 2 0,-3-2-3 0,-1 8-2 16,-2 2 2-16,1 4-1 0,-2-1 0 0,0 3 2 16,-5 3 2-16,2 4-5 0,-2 1 4 0,4 4-1 15,1 2-1-15,-6 4 3 0,2 2-2 0,3 2 0 16,-5 3 0-16,2 5 1 0,-2 0 1 0,-2 0 1 0,-1 3 1 15,-2 3 0-15,0 5 4 0,-3 2-1 0,-2 2 1 0,-3 4-3 16,0 1 0-16,-1 2-3 0,-2 2-2 0,-6-2 1 16,1-2-7-16,-3-3-5 0,3-4-9 0,-6-2 0 15,2-4-11-15,-5-3-42 0,3-11-20 0,0 1 34 0,-2-7 61 0,-4 0-59 16</inkml:trace>
  <inkml:trace contextRef="#ctx0" brushRef="#br0" timeOffset="17994.72">20587 5421 825 0,'-5'-2'60'15,"-1"2"-59"-15,4 0-12 0,-1 0 1 0,3 0 2 16,0-1-31-16,0 1 18 0,0 0-1 0,2 0-6 0,-1 0 20 0,2 3 6 16,-3-2 9-16,5 1 3 0,-5-2 7 0,0 0 1 15,0 0 2-15,-2 0 0 0,-2-5 3 0,1-1-2 16,1 0 0-16,-1-1-1 0,-2 3-2 0,2-4-4 0,1-3 0 16,-4 3 0-16,3-1-5 0,0-6-6 0,1 6 0 15,1-2 0-15,-4-5-5 0,3-3 1 0,2 0-2 16,2-1 1-16,1 0 2 0,0-2-9 0,0-8 6 0,2-2-3 15,1 2-2-15,4-1-4 0,-4-1 1 0,5-5-12 0,2 0 1 0,-1-2 0 16,3-2 0-16,0-6 0 0,4 3 1 0,-3 0 4 16,1-2 4-16,4 1 0 0,-6-1 6 0,6 0 4 15,-2 6-1-15,1 0-1 0,-4-2 3 0,4 2-1 16,-2 1-1-16,5 1 2 0,-4 1-3 0,2-1-4 16,-1 0 1-16,2 4 1 15,8-6-4-15,-2 1 2 0,2-4 0 0,-2-1-2 16,5-1 3-16,-3 1 3 0,5-2 1 0,0-3-3 15,-7 2 4-15,0-3-2 0,-1 6 0 0,3 3 5 16,-7 0-3-16,3-3-2 0,-4 0 3 0,1 3-1 16,-7 2 1-16,6-1-2 0,-6-1 2 0,-1 4-4 15,6 1 3-15,-7-1-2 0,-1 4 0 0,-2 0-5 16,6-1 1-16,-5 2 1 0,1 2-2 0,-4 2 0 0,4 1-1 0,-8 1 5 16,6 4-3-16,3 4 2 0,-8-1 1 0,2 5-2 15,2 2 0-15,2 4 2 0,-4 0-3 0,3 3-5 16,-6 0 4-16,-2 2-4 0,5 0-1 0,-2 2 4 15,-4 1 3-15,4 1-1 0,-3 4 7 0,6 1-1 16,1 4 3-16,-5 1 2 0,4 3 2 0,-6 2 1 16,10 1-3-16,-5 3 1 15,-2 4 1-15,-6 3 1 0,6-1-2 0,1 4-3 16,-4-1 1-16,5 2-1 0,-7-1 1 0,4 1-1 16,1 2-1-16,5 0-1 0,-8 2 2 15,2-4-2-15,4-1 0 0,-1 2-1 0,-1 1-3 0,-1-3 1 0,0-5-2 16,2 0-12-16,0-3-3 0,0-1-1 0,3-4-13 15,0 0 8-15,-5-4-3 0,4-4-1 0,1-3 6 16,1-2-4-16,-6-4 22 0,5-5-11 0,-1-3 19 0</inkml:trace>
  <inkml:trace contextRef="#ctx0" brushRef="#br0" timeOffset="18342">22399 2914 14 0,'23'-26'26'0,"3"6"1"0,-3 0 0 0,2 2 1 0,-1 4 4 0,0 3-2 0,-1 3-3 15,2 3-2-15,-6 4-2 0,2-1-4 0,1 4-5 16,-5 1-1-16,5 6-1 0,-6 1-5 0,7 4-1 16,-5 2-3-16,2 4 1 0,-4 2-3 0,4 2-1 15,-2 3 1-15,-1 3 0 0,2 1 0 0,1 0 1 16,-1 2 2-16,-2-1 0 0,7-1 2 0,-7 1 3 16,1-7-2-16,5 0 1 15,2 0 1-15,-7-7-2 0,12-4-1 0,-4 2 0 16,-2-4-4-16,7-7 0 0,1 3 3 0,-1-4-2 15,-2-4 1-15,4 0-2 0,-4 0 1 0,1-7 0 16,7-3-1-16,0 2-2 0,-7-7-1 0,8-3 0 16,-2 1 0-16,5-2 1 0,3-1 0 0,-3 5-1 15,5-2 2-15,1 5 16 0,3 4 0 0,-3 0 0 16,0 5 14-16,1 3-7 0,-9 0 1 0,3 4 1 0,-5 9-9 0,0 7-6 16,-4 1-6-16,-3 10-9 0,0 9-10 0,2 4-84 15,-4 9 91-15,3 5-27 0,-13-1 34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18:01.5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9957 7787 379 0,'-5'0'31'15,"2"1"-30"-15,-2 1-19 0,3-2 5 16,1 1-13-16,-1 2-50 0,2-1 21 0,0 1 0 16,0 0-7-16,0-1 18 0,-1 1 11 0,-1-1 14 0,-3 1 12 15,2-2 8-15,0 1 5 0,0-2 0 0,-3 0-5 16,3 0 5-16,-4 0-8 16,2 0 6-16,4-3-3 0,-5 0-1 0</inkml:trace>
  <inkml:trace contextRef="#ctx0" brushRef="#br0" timeOffset="3092.1">9810 7871 18 0,'-3'2'32'0,"-5"0"-1"0,4-2-1 16,-6-4-7-16,9 6 1 0,-7-2-4 0,3 0-6 0,-5 3-1 15,1-1 1-15,3-2-4 0,-7 3 1 0,1 2 0 16,1-2 3-16,-2 0 2 0,4-1 2 0,2-2 4 0,-5 3-1 0,2-2 1 16,-1 2 5-16,7-1-11 0,-7 1 0 0,6-1 1 15,-14 1-11-15,6 0 0 0,9-3-4 0,-4 3-2 16,1 0 0-16,-4-1 0 0,-3-2 2 16,0 1-1-16,11 3 2 0,-2-1 10 0,-7-3 5 0,-1 0-4 15,12 0 12-15,-7 0 1 0,5 1-3 0,-1-1 3 16,-5-3-3-16,6 0-10 15,1 1-3-15,-4-1 2 0,3-1-13 0,-5-1 1 16,6 2-3-16,1 3 2 0,-1-5-1 0,2 3 1 16,0 2 2-16,0 0-2 0,0 0 0 0,2 0 1 15,-1 0 3-15,-1 0-2 0,2-3 0 0,-2 2 1 16,-2-2-3-16,2 1 4 0,0-1-3 0,7 3 3 16,-7-3-4-16,3 3 4 0,0 0-1 0,5 0-2 15,3 4 3-15,-10-4-2 0,3 0-1 0,-1 0-1 0,6 5 2 0,-1-5-2 16,-5 2 0-16,10-1 5 0,-10 2 0 0,9 2 0 15,-10 0 3-15,4-5 2 0,-3 5 0 0,5-2-2 16,-6-3 0-16,1 3-3 0,-1 0 0 0,1-3-1 16,9-2-4-16,-1 4 0 0,-1-7-2 0,1 4 3 15,1 1-1-15,1-2 0 0,3-4-1 0,-4 1-1 16,-4 4 0-16,3-6 2 16,-1 7 0-16,-1 0 0 0,0-3 3 0,-1-2-3 15,2 1 1-15,-2 2-1 0,-1-3 0 0,3 5 1 0,-5-3-2 16,7-2-1-16,-4 1 2 0,3 2-4 0,-3-1 3 15,3 3 1-15,-2 0-4 0,4 0 0 0,0 0 1 16,-1 0 2-16,1 2 0 0,-1 1 1 0,-1 0-1 0,2-2-1 16,0 4 0-16,-2-2 2 0,-2 2 0 0,2-3 0 15,-2 2 1-15,4 0-1 0,-2 0 2 0,-3 1 1 0,1 0-1 16,2 1 1-16,-3-6 0 0,0 8 2 0,5 0 1 0,-4-5 4 16,4 2-1-16,-2 1-2 0,0-3 4 15,1 0-4-15,2 3 1 0,-6-4 0 0,0-2-5 0,5 3-2 16,-5-3 0-16,1 0 0 0,8 6-1 0,-1-1 1 15,-5-3 0-15,3 1-2 0,5 2 1 0,2 1 0 16,-6-1 1 0,6-4 0-16,-7 1-1 0,-2-4 0 0,3 1 1 0,0-4 2 15,-4 5 0-15,2-10-2 0,4 10 2 0,2-6-2 16,-5-5-1-16,0 3 1 0,7 4 0 0,-5-3-2 16,1 1 1-16,2 1 0 0,-3-4-1 0,-2 6 1 15,1 3 0-15,4-3-1 0,-3-4 0 0,1 7 2 16,2-4 0-16,-3 0-1 0,1 4 2 0,2-4-3 15,-3 2 2-15,-2-1 4 0,5 3-2 0,-5-2 1 0,2 4 2 0,-4-5 0 16,9 4 0-16,-5 1-2 0,-2 0-1 0,-2-2 1 16,2 0 0-16,-1-2-1 0,0 0-1 0,4 2 1 15,-5-6 2-15,-2 1 1 0,1 2 1 0,2 2 0 16,2-4-1-16,1 3 1 0,0-6 1 0,-8 2-1 16,4 3-2-16,4-3 1 0,1-1-1 0,-1 1-2 0,-5 1-1 15,2 1 2-15,-1-1-2 0,2 0 0 0,-1 1-1 0,-2 4-1 16,3-4-1-16,0 3-1 15,-1-1 0-15,-1 1 2 0,1 1-3 0,-1 0 0 0,3 0 3 0,-1 0-2 16,0 1 2-16,3 1 0 0,-1-2 0 0,-2 3 0 16,2-1 0-16,3 2-1 0,-5-4 0 0,0 5 0 15,0-3 0-15,-3-2 0 0,-1 0 2 0,-2 1 1 16,1 1 2-16,4-1-2 0,-9-1 3 16,3 0-2-16,-4 0 1 0,5 0 1 0,-2 0-3 15,0 0 1-15,-1 0 1 0,-2-3-1 0,5 3-3 0,-3-1 2 16,6 2-2-16,-2-1 1 0,-4 0-1 0,7 2 0 15,-12-1 0-15,8-1 1 0,-1 2 3 16,4 1-5-16,-10-1 0 0,7-1 1 0,-2 1 0 16,-1 1 0-16,3-3 0 0,4 5 0 0,-1-2 0 0,-9 1 1 15,7 1 0-15,1 0 0 0,-2-2-1 0,4 0 2 0,1 2-1 0,0-4-2 16,2 1 0-16,3 0 1 0,-1 2-3 0,5-1 3 16,-5 4 0-16,0-2 0 0,-1-1 1 0,-3 6 0 15,1-2 2-15,-1-5 0 0,-1 3-2 0,-1 3-1 16,2-4 0-16,-7 0 2 0,3 3-2 0,1-7 4 15,-4 1-1-15,2 4-2 0,-3-1 4 0,1-4 0 16,-3 9 1 0,0-2-1-16,2-2-2 0,0 3 0 0,-4 7-3 0,1-3 3 15,3-1-3-15,-4 6 0 0,1-4 0 0,-1 2 2 16,-1-1 0-16,0 1 2 0,2 1 4 0,-2-1-4 16,0-2 5-16,0-1-1 0,0-1-1 0,0 1 4 15,0 0-2-15,0-1-3 0,0 1 0 0,2-1 2 16,-2 2-3-16,1-1 3 0,-1 0-1 0,0-1-4 15,3 2 5-15,-1 0 3 0,-2-1 1 0,0 1-3 0,0-1 3 0,0 1-2 16,0 2-1-16,-2-2 4 0,2 2-5 0,0-2-1 16,-3 3-1-16,3 0-1 15,0 2-1-15,-1-1-1 0,-3-4 0 0,4 3 2 0,-1 2-3 0,-2-2 2 16,-2 0 3-16,2-2-2 0,0-3 2 0,-4-2 0 16,4 10 0-16,-2-4 2 0,-1-2 0 0,3 0 1 15,-5 0-4-15,3 2 1 0,-1 1 1 0,1 2-3 0,2-5-1 0,-3 1 4 0,1 0-3 16,2 1-5-16,-3-2 2 0,3 0 0 0,3 4-1 0,-3-1 0 15,-2-1 1-15,3-1-5 0,-1 1 4 0,3 0 0 16,0 1 4-16,0-1-6 0,-1 1 2 0,-1-1-1 16,2 1 0-16,-2-1 1 0,2 1-2 0,0-1 2 15,-3 0-1-15,3-1 1 0,0 3 3 0,0-1-3 16,0 2 1-16,0 3 2 16,3-3-3-16,-3 0 0 0,2 1 1 0,-2-3-2 15,2 4 1-15,-1-1 1 0,-1-4 0 0,3 0 3 16,-1 3 1-16,3 1-3 0,-5-3 3 0,3 4-3 15,-3-5 2-15,0 1-1 0,1 2 0 0,1-2-4 16,-1-1 3-16,-1-1-2 0,4 3-1 0,-3-1 2 16,1 2-2-16,-1-3 2 0,-1 1-1 0,0-1 2 15,2 1 2-15,-2-1 1 0,0-1 0 0,0 3 0 0,0-4 2 0,0 3-2 16,0-1 1-16,0 0-3 0,0 1 0 0,0 0-1 16,0-3 1-16,0 2-2 0,1-2-1 0,1 2 0 15,-2 0-1-15,3 3 0 0,-3-5 0 0,2-2 0 16,-1 4 0-16,-1 0-1 0,0-4 1 0,0 1 2 15,0-4 2-15,0 3 0 0,2-1 2 0,-2 1 0 16,-2 1-1-16,1-2 3 16,-1-2-2-16,-3 1 0 0,4-1 1 0,-1-1-2 15,-1 0 0-15,-3 0-1 0,3-7 1 0,0 2 0 16,-4 4-1-16,3-1 1 0,-4-5-1 0,1 3 1 16,0-4 1-16,3 4-1 0,-7-1 4 0,2-3-6 15,-4 0 4-15,5 2-2 0,-6-2 1 0,3 0-3 0,0 0 0 16,-3 0 3-16,3 0-1 0,-1 0-1 15,-1 2 1-15,-1-2-5 0,0 0 1 0,3 1 6 0,-5-2-7 0,0-3 0 0,0 3 0 16,2 1-1-16,3 0 1 0,-3-2-1 0,0 4 1 16,-3-2 0-16,1 3 0 0,0-3 0 0,0-2-1 15,4 2 1-15,-4-3 0 0,2 5 2 0,-2-5-1 0,4 1-2 16,-4-3 1-16,2 5 1 0,-2 0 4 0,2 0-3 16,-3-6 0-16,1 0-2 0,0 1 0 0,2 0 1 15,0 1-2-15,-3-3 1 16,1-2-5-16,0 4 3 0,3 5 0 0,-4-8 2 15,-2 4-2-15,5-3 2 0,-3 0 0 0,-4-3 0 16,4 2 4-16,-5 0-4 0,-2 1 1 0,9 5-1 16,-7-7 1-16,-2 1 1 0,7 1-1 0,0-2 1 15,-4 4-2-15,2-3 4 0,0-1 1 0,2 3-1 16,0 2-2-16,-2 0 2 0,0-3-1 0,0 7-1 16,-3-3 1-16,6 0-4 0,2 3 1 0,-6 0-3 0,2 0 3 0,1 2 1 15,-3-1 0-15,-1-2-1 0,2 5 1 0,4 1 0 16,-7-5 1-16,4 0-1 0,-2 0-1 0,4 2 0 15,-3-2-1-15,2 3 1 0,1-3-4 0,-1 0 3 16,0 0-2-16,2 1 2 0,0 1-1 0,-3 0 2 16,6-1 0-16,-1 1 0 0,-4-2 3 0,3 1-3 15,0 2 1-15,-2-4 0 0,0 2 2 0,0-2-3 0,1 1 2 0,-1 0-1 16,5 0 0-16,-2-3 1 0,2 1-1 0,-6 2 0 16,5-1-1-16,-4-1 0 0,3 0 0 0,4 4 3 15,-5-2-3-15,-2 0 0 0,2 2 1 0,1-2-1 16,-1-2 1-16,1 2-1 0,-1-2-2 0,0 1 3 15,3 2-1-15,-2-1 2 0,-1 0 3 0,3 4-2 0,-1 0 1 16,1-1 2 0,-2-1-2-16,1 0-2 0,-3-7 1 0,3 6-3 0,-1-4 1 15,-3 3-1-15,4-3 0 0,-2 0 1 0,1 0 0 16,1 3-1-16,-4 6 0 0,2-6 0 0,-4 6 0 16,3-6 1-16,1 5-1 0,-4 1-2 0,1 1 2 0,0-7-4 0,-2 8 1 0,5-2 2 15,6-5-5-15,-6 4 1 0,-2 0 0 0,6 0-2 16,-2 1 1-16,-1 3 0 0,2-4 3 15,-8 0-4-15,2 1 3 0,6 0-1 0,-3-1 1 16,0 5 1-16,-5-6 0 0,2-1 2 0,1 7-2 0,5-4 2 16,-5-3 2-16,-1 7 2 0,3-2-2 0,3-8 1 15,3 3 1-15,-3 0 0 0,8-3 0 0,-7 3-3 16,7 0 0-16,-5-3 0 0,3 0 0 0,1 5 0 16,-1-4 0-16,3 1-3 0,-5 3 0 0,5-1 2 15,0 0-2-15,1 0 0 16,-1-2 3-16,2-2-2 0,0 0 2 0,0 0 0 15,-5 0-2-15,4-3 2 0,1 3 0 0,0 0 2 16,-2-2-1-16,1 2 0 0,-1 0 2 0,2-1-3 16,-9-4 4-16,7-1-4 0,1-2 0 0,-1 6-1 15,-3-3-1-15,2-2-1 0,0-1 0 0,0 6 2 16,-2-4-3-16,2-2 2 0,0 6 1 0,-3-2 1 16,1-3 0-16,2 4 3 0,-2-6 1 0,0-4-4 0,2 4 2 0,-5 4-2 15,7-6-2-15,-4 2 2 0,0 2-2 0,2-2 0 16,2 4 2-16,-1-4-2 0,-3-1 2 0,5 4 0 15,-1-7 0-15,-1 7-1 0,1-5 1 0,-1-1 0 16,2-1 2-16,-2 5 0 0,1-3-2 16,-2-1 1-16,1 1 1 0,1-5 1 0,-1 0-1 0,0 3-2 15,1-2 2-15,-1-4-1 0,-2 8 1 0,2-5 1 0,-1 0-1 0,3 1-2 16,-3 1 2-16,-2-4-2 0,0 2 0 0,4 1 0 16,-6-4 1-16,3 3 2 0,0-3-1 0,-2 2 1 0,1 0-3 15,-1 1 6-15,1 0-3 0,2 0-2 0,-1 1 0 16,-1-3 1-16,3 1-2 0,-1-2-2 0,0 5 1 15,0-6-1-15,1 2 0 0,1-4 1 0,-1 7 1 0,1-6-2 16,1 4 3 0,0-4 0-16,-4 3-1 0,3 0 1 0,1-2 0 0,-3-1-1 15,3 2 0-15,0-1 0 0,-2 3 0 0,2-4-1 16,0-1 1-16,0 3 0 0,0 0 0 0,2 1 0 16,-1-1 0-16,1 0 0 0,3-2 0 0,-4 1 1 15,1 0 0-15,1 1-1 0,-2-2 0 0,4-2 2 16,-2 1 0-16,-1 1-2 0,1-2 2 0,3 4-1 15,-3-5 0-15,-1 4 3 0,1-4-3 0,2 4-1 0,-2-1 0 0,-1-2 0 16,1 4-1-16,0-7 0 0,0 9 0 0,-1-5 0 16,1 5 1-16,1-4-2 0,-2-1 2 0,0 2 0 15,-1-2 0-15,1 3 0 0,-1-1 1 0,1-2-2 16,1 0 1-16,-1 1-1 0,-1 1-2 0,1 2 3 16,-2-1-2-16,1 1-1 0,1-1 0 0,3 0-1 15,-4 2 0-15,2-2 2 16,1 1 1-16,-1 0-3 0,3 0 3 0,-1-1-3 15,1 2 0-15,-1-2 4 0,1 0-2 0,-1-1 0 16,3-2-3-16,-4 1 3 0,1 4 2 0,3-3 0 16,-3-1 0-16,2 7-2 0,-2-6 1 0,3 2-1 15,-3 4 2-15,3-3-5 0,-5 0 1 0,5-1-1 16,-4 2-1-16,4-2 2 0,0 5-2 0,0-1-2 16,0 0 1-16,-3 1 0 0,-1 2-2 0,3 2-9 0,-3 1-4 0,3 0-2 15,-6 0-10-15,1 3-2 0,-2-1-5 0,1 3-2 16,-1 0-3-16,0 0 7 0,0 3 0 0,0-2 0 0,0 2 7 15,-1-3-2-15,-4 3 6 0,2 0-2 0,-2 3-1 16,0 0-24-16,-2 0-32 0,-1 2-11 0,1 3-43 0,-4 3 4 16,-1 0-52-16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1T18:22:28.3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19992 6693 324 0,'0'2'39'16,"0"-2"-2"-16,3 3 33 0,0-1-86 0,4-2-4 16,-2 4 1-16,4-4 2 0,-3 2 3 0,4 1-5 15,-6-1 4-15,4-2 8 0,-3 0 3 0,1 1 3 16,-4 1 5-16,1-2 7 0,-1-2 2 0,1 2 5 15,-2-1 5-15,-1 1 0 0,2 0 2 0,-2-2-2 16,1-1 1-16,-1 3-3 16,2 2-3-16,0-4-1 0,-1 2-5 0,-1-5-2 15,2 4-2-15,2-3-3 0,-4 0-4 0,2-3 1 16,-2 4-3-16,2 3 2 0,-2 0-3 0,0 0 0 16,0 0-1-16,0 0 3 0,1-1-3 0,-1 1 2 15,2-8 1-15,-2 5 0 0,0 3 2 0,0 0-2 16,0 0 2-16,0 0-2 0,0 0-2 0,0 0 3 15,0 0-1-15,-2-2-2 0,2 1 2 0,3-1 1 0,2-1 1 0,-3-2 1 16,1 4-1-16,0 1 0 0,2-2 2 0,-2-1 2 16,0 1 0-16,-2-4 0 0,4 1 2 0,-3 1-3 15,-1-3 2-15,2 3 1 0,2-3-2 0,-3 1 0 16,-1-3 0-16,-1 1-3 0,2-2 1 0,-2 4-2 0,1-3-2 16,-1-4 0-16,0 2-3 0,0 1 1 0,2 3-1 0,-2-4 4 15,0 1-1 1,0-2 0-16,0 1 4 0,0 1-2 0,-2-1 1 15,1 0 1-15,-2-1-4 0,-2 2 0 0,2-1 0 16,1 2 0-16,-1-2-1 0,-5 0-3 0,4 0-1 16,-6-2 4-16,2 2-5 0,2 0-2 0,-2 0 1 0,0 0-3 15,-1 0 0-15,1 0 6 0,0 0-3 0,-1-2-2 16,1 2 3-16,2 0 0 0,-4 0 4 0,4 2 1 16,-4-2 1-16,4 0-1 0,0 3 7 0,-4-1-1 0,6 1 4 0,-6-2 2 15,1 4-1-15,2-2-3 0,-4 0 2 0,2 2-1 16,-2 0 0-16,2-2-1 0,-2 2-3 0,0 2 0 15,-4-3 2-15,4 3-1 0,-3 0 0 0,0-1 0 16,0 0-1-16,-2 2 0 0,5 3-1 0,-5-3 2 16,9 3 1-16,-11 0-3 0,3 0 2 0,3 1-1 15,1 4 0-15,-3-3 4 0,2-2-4 0,-6 1 1 0,3 1-2 0,2 1 3 16,-4 2 0-16,-2-2 4 0,-2-1 1 0,4 2 2 16,-5-1 5-16,5-1-2 0,-4 0 0 0,1 1-2 15,0-3-2-15,2 0-2 0,-4 0-3 0,5 0-1 16,-5 0-5-16,-2 0-1 0,1 3 2 0,2-2 0 15,-4 6-2-15,1-4 0 0,-1 0 0 0,-1 0 0 16,0 2 1-16,0-2 0 16,0 0-1-16,-2-3 0 0,3 0 2 0,-6 0 2 15,5 0-3-15,3 0 1 0,4 2 2 0,-2-2-2 16,3 0 2-16,-3 0-2 0,5 1 1 0,-1 2-2 16,-3-3 1-16,5 2 1 0,-7 0 0 0,5 1-3 15,-6 0 1-15,5 0-3 0,-4-1-2 0,5-1 2 16,-5 4-1-16,0-5-2 0,5 3 1 0,-7 2 1 0,7-1 2 15,-4 1 0-15,-1-2 0 0,5 2 1 0,-5 0-3 0,1 3 3 0,3-4 0 16,-4 1-3-16,3 0 0 0,-2 1 1 16,4 2-2-16,0 0 1 0,-1 0-2 0,3 1-1 15,-9 1 1-15,8 1 0 0,-4 0 2 0,3 1-3 0,1 1 1 16,2 1-2-16,-8-2 0 0,7 4 6 0,3-2-6 0,-1 1 4 16,2 2-2-16,3 0 1 0,1 0 2 0,-4 1-2 15,3 1 1 1,3-1 1-16,-3-2-4 0,3 5 6 0,1-1-1 0,-3-1-4 15,6 5 5-15,-4-4 0 0,2 2 1 0,0 3 1 16,1 2-2-16,-1-3 1 0,-2-1 2 0,1-1-3 16,-1-1 2-16,-1 2 0 0,-1 2 1 0,1-3 0 15,0-1 0-15,-2 2-2 0,0-1 2 0,2 4 0 16,-2-4-1-16,3 1 0 0,0 2-2 0,-2-1 1 16,3 1-1-16,-2-1 2 0,3 1-2 0,-2 2-1 0,1 1 0 0,2-3 1 15,0 0 2-15,2-1 0 0,0-1 0 0,2 0-2 16,4 2 2-16,-1-3 2 0,0 0-2 0,1 0 1 15,0-2-3-15,4 2 3 0,1 0 0 0,1-1 1 16,1-6 0-16,1 4-3 0,0-3 2 0,2 3 2 16,1-2-2-16,-1 0 1 0,1-1-1 0,2 2-2 15,-2-1-1-15,5 0 4 16,4 0-4-16,-6 1-1 0,1 1 1 0,4-2 0 16,0 3-1-16,-6 4 1 0,4-5 0 0,-2 1 1 15,-4 2-1-15,4-3 0 0,2 0-3 0,-6 0 2 16,-1-2-2-16,8 1 0 0,-4-4 0 0,-1 1-5 15,3-8 3-15,-3 7-1 0,1-2-1 0,4-5 3 16,-4-4-3-16,9 3 0 0,-4-3 1 0,-1-1 2 16,5 7-1-16,0-4 0 0,2-3-2 0,2 2 1 0,5-4 0 0,-2 3 1 15,5 1 1-15,-2-4-7 0,7-2 4 0,-4 0 3 16,3-2 1-16,0 4-3 0,-4 0 1 0,0-3-2 16,-2 1 6-16,5-1-6 0,-6 0-1 0,-5 0 2 15,8-1-4-15,-2 1 4 0,-4-1-4 0,0-1 2 0,-1 3 1 16,-2 1 1-16,4-4 0 0,-3 5 5 0,-5 0 0 15,-1-5 2-15,3 2 5 0,-4 3 4 0,3-1 1 0,-6-4-1 16,-2 0 4-16,2-3-1 0,-4 0 2 0,0 8-1 16,-3-4-2-16,4-1-2 0,-5-3-3 0,0 7 3 0,-1-4-5 15,1 0 1-15,-1 0-3 0,-2-6 2 0,1 4-1 0,-2-5 2 16,0 3 0-16,-2-5-1 0,-1 1 2 0,3 1-1 16,2-1 0-16,-4 1 2 0,2-4-2 0,-3 0-2 15,0 0 4-15,0-1-7 16,-3-5 2-16,-4 0-3 0,1-2 0 0,-1-2 2 15,-1 1-2-15,5-1 1 0,-2-2-2 0,-3 3 2 16,-1-3 3-16,-1-2-3 0,0 1 1 0,-4 1-1 16,5-2-1-16,-3-1 0 0,-5 1 2 0,9 0-4 15,-8 0 2-15,5 2-1 0,-2-4 0 0,-3 2 1 16,5 2 0-16,-6-2-2 0,4 2 2 0,-4-2 0 16,6 2 0-16,-7-1 0 0,5 3 1 0,-4-1 0 0,1-1 1 0,3 1 2 15,-4 2-2-15,3-4-2 0,-5-2 1 0,4 4 0 16,1-3-1-16,-3 2-1 0,2-3-4 0,-2-1 5 15,-2 1-2-15,1 1 0 0,1 5 1 0,-4-7-5 16,1 4-4-16,-4 1 8 0,0 3-11 0,1 1-9 16,-3-1-5-16,-5 4-10 0,-1-4-11 0,-9 7-67 15,-2-2 92-15,2 2-35 16,-6-1 58-16</inkml:trace>
  <inkml:trace contextRef="#ctx0" brushRef="#br0" timeOffset="1165.61">16692 14030 1009 0,'-9'9'89'0,"1"-3"-88"0,6-3 40 16,-3 4 2-16,4-4 6 0,-1 2-37 0,2-5-3 15,0 4-9-15,2 1 1 0,-1-2-5 0,1-3 5 16,0 0 0-16,1 0-1 0,1-1 9 0,-2-1 4 16,0-3-2-16,-2 5 4 0,3-3 4 0,1 0-8 15,-2-2 7-15,0 1-6 0,-1 2-2 0,-1-1-6 16,3-3-4-16,2-2 0 0,-2 0-5 0,0-3 5 0,5 3-5 16,-3-8-2-16,1-1 3 0,1-4-1 0,0-1-1 0,1-1 6 15,0-4-5-15,-2 0 0 0,2-1 0 0,2 0-1 0,2-1 1 16,-1 0 2-16,-1-1 0 0,2 0-3 15,1 3 2-15,-2-3 2 0,3 0-3 0,3 0 1 0,-10 0-1 0,7 1-3 16,3-3-3-16,-6 2 1 0,5-3-7 16,1-1 2-16,-3-3-2 0,5 6 3 0,2-2-2 15,-7-2 2-15,6 5 2 16,-6 2 2-16,4-2 2 0,-1 5 4 0,-4 0 3 16,-1 3-3-16,-4 0 5 0,5-3 2 0,-4 3-1 0,2 0-1 15,-6 0 0-15,4-4 2 0,-1 4-3 0,-3-1 0 16,3-4 0-16,-4 4 0 0,3-3-2 0,-3 0 0 15,1 2-4-15,5 2-13 0,-6-8 1 0,4 8-1 16,-3-1-14-16,4-4-4 0,-4 3-4 0,3 1-1 16,0-6-5-16,-3-1 5 0,2 7-3 0,0-7 3 0,1 5 2 0,-1 1 9 15,3-1-1-15,-2 1 4 0,-2 4 7 0,3-1-3 16,-2 3 2-16,1 2-1 0,1 0-2 0,-3 2-1 16,4 0-2-16,-2 1 2 0,-2-1-3 0,3 0-8 15,-6 3-3-15,7 0 1 0,-7 0-9 0,7-2 1 16,-6 4-6-16</inkml:trace>
  <inkml:trace contextRef="#ctx0" brushRef="#br0" timeOffset="2068">16656 12578 564 0,'-3'1'61'16,"0"1"-13"-16,3-1-1 0,0 3-38 0,0-4 14 0,0 3 4 0,4-3-25 0,-2 4-2 15,1-2 5-15,0 3-5 0,2-2 0 0,-4 3 1 16,3-4 1-16,-1 2 1 0,0 1 0 0,2-3-1 16,-5 2 18-16,3 0-4 0,-2 0 6 0,4-4-3 15,-3 3 0-15,-1 1 10 0,1-3-11 0,-1-1-3 16,4 0-2-16,-2 0 0 0,-1-3-5 0,1 1 0 15,2 1-1-15,-2-4-1 16,-2 4-1-16,4 1-2 0,0-2 3 0,-2-4-2 16,-1 3-3-16,2 1 0 0,3 2-1 0,-3-3 1 15,1-5-1-15,0 3-1 0,3 1-2 0,-1-1-2 16,3 2 0-16,2-4-1 0,-1 1 0 0,7 0 1 16,-7-4-2-16,1-2 3 0,4 1-1 0,6 0 0 15,-5-2 1-15,5 1 1 0,0-1-1 0,-7-1 1 16,10 3-2-16,2-3 2 0,-2 0-2 0,-6-2 3 0,6-1-2 0,-5 1 4 15,4 0-3-15,1-1 1 0,-6 1 0 0,-2 2 2 16,0 0 1-16,1 1-1 0,1 1 0 0,-4 1-2 16,-2 1 1-16,0 2 1 0,-2 0-2 0,0 2-1 15,-5 1 4-15,2 1-2 0,-4 1 2 0,0 1-1 16,2 0-1-16,-5 2 3 0,3 0-2 0,2 4 0 16,-5-1-6-16,1 1 2 15,0 3-2-15,-1 2-1 0,1 1 0 0,-2-1-2 16,0 4-1-16,3-1 2 0,-2 2 2 0,-1 0-3 15,2 4 3-15,0-3 6 0,-1 3-3 0,2 1 2 16,2-4 1-16,-2 3 3 0,-1-1-1 0,4 0 11 0,-3-3 0 16,0-1-1-16,5 0 1 0,-5-1 2 15,7 1 0-15,-6-2-1 0,6-2-1 0,-2-1-3 0,1 2 0 16,2-4-3-16,2 6-1 0,-2-1 1 0,3 4-5 0,-1-1-1 0,4 1 0 16,2 0-1-16,-4 5-1 0,8-1 0 0,-6 0-2 15,5 4 0-15,-3-1-1 0,3 4-15 0,-5-3-10 16,2 6-2-16,5-3-22 0,-7 6-64 0,6-2 92 0,-4 1-39 15,2 1 64-15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690171b87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690171b87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749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690171b87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690171b87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75031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75830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94037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03870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09594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53206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9401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76217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34658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44992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531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690171b8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690171b8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12566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6938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10603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40883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66968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69580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48397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42621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81885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69379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842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690171b87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690171b87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93607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28948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62709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91228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172981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37331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387822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979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690171b87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690171b87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157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690171b87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690171b87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412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690171b87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690171b87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273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690171b87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690171b87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248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690171b87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690171b87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112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690171b87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690171b87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872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690171b87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690171b87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12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98da8a47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98da8a47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172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690171b87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690171b87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994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690171b87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690171b87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17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690171b87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690171b87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768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35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690171b87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690171b87_0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879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690171b87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3690171b87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008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690171b87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690171b87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342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690171b87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690171b87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503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690171b87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690171b87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07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690171b87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3690171b87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897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698da8a4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698da8a47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310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690171b87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3690171b87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386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690171b87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690171b87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54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690171b87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3690171b87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6037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690171b87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3690171b87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9955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3690171b87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3690171b87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520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690171b87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3690171b87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062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690171b87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690171b87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6926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690171b87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690171b87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9853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690171b87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690171b87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332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3690171b87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3690171b87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407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698da8a47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698da8a47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9399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3690171b87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3690171b87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7749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3690171b87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3690171b87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4670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690171b87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3690171b87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4642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3690171b87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3690171b87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6534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3690171b87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3690171b87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1709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3690171b87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3690171b87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3889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698da8a4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698da8a4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9350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3698da8a47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3698da8a47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22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3698da8a47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3698da8a47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3659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698da8a47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3698da8a47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808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698da8a47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698da8a47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3508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56a210c2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756a210c2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7252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756a210c2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756a210c2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7536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56a210c2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756a210c2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182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756a210c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756a210c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5163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756a210c2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756a210c2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4556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756a210c2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756a210c2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6876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756a210c2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756a210c2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7976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756a210c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756a210c2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597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756a210c2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756a210c2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658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756a210c2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756a210c2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429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690171b87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690171b87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5903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756a210c2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756a210c2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1883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756a210c2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756a210c2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9214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756a210c2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756a210c2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396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756a210c2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756a210c2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0329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756a210c2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756a210c2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5572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756a210c2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756a210c2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7739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756a210c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756a210c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2808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756a210c2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756a210c2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26869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756a210c2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756a210c2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3500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756a210c2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756a210c2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72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690171b87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690171b87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6784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756a210c2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756a210c2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6194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756a210c2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756a210c2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6659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756a210c2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756a210c2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0847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756a210c2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756a210c2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9673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756a210c2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756a210c2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8786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756a210c2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756a210c2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2015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56a210c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56a210c2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74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56a210c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56a210c2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9052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756a210c2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756a210c2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23131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756a210c2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756a210c2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813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690171b87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690171b87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9301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756a210c2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756a210c2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3337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756a210c2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756a210c2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12289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756a210c2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756a210c2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2461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1297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764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21780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605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30189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45238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986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690171b87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690171b87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996536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62231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84660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50118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5348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7624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85490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3613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9180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01756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142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3590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80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customXml" Target="../ink/ink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customXml" Target="../ink/ink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customXml" Target="../ink/ink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customXml" Target="../ink/ink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customXml" Target="../ink/ink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customXml" Target="../ink/ink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customXml" Target="../ink/ink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customXml" Target="../ink/ink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customXml" Target="../ink/ink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customXml" Target="../ink/ink12.xml"/><Relationship Id="rId4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customXml" Target="../ink/ink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customXml" Target="../ink/ink13.xml"/><Relationship Id="rId4" Type="http://schemas.openxmlformats.org/officeDocument/2006/relationships/image" Target="../media/image2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customXml" Target="../ink/ink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customXml" Target="../ink/ink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customXml" Target="../ink/ink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customXml" Target="../ink/ink1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Image Coordinates and Resizing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</a:t>
            </a:r>
            <a:r>
              <a:rPr lang="en-US" sz="2800">
                <a:cs typeface="Arial Rounded MT Bold"/>
              </a:rPr>
              <a:t>&amp; Computer Engineering</a:t>
            </a:r>
            <a:endParaRPr lang="en-US" sz="2800" dirty="0"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Addressing pixels</a:t>
            </a:r>
            <a:endParaRPr/>
          </a:p>
        </p:txBody>
      </p:sp>
      <p:sp>
        <p:nvSpPr>
          <p:cNvPr id="633" name="Google Shape;633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4" name="Google Shape;63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801" y="1926926"/>
            <a:ext cx="4534693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79"/>
          <p:cNvSpPr txBox="1">
            <a:spLocks noGrp="1"/>
          </p:cNvSpPr>
          <p:nvPr>
            <p:ph type="body" idx="1"/>
          </p:nvPr>
        </p:nvSpPr>
        <p:spPr>
          <a:xfrm>
            <a:off x="127950" y="1622125"/>
            <a:ext cx="436215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Ways to index: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(r,c)</a:t>
            </a:r>
            <a:endParaRPr dirty="0">
              <a:solidFill>
                <a:srgbClr val="0000FF"/>
              </a:solidFill>
            </a:endParaRP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Like matrix notation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(3,6) is row 3 column 6</a:t>
            </a:r>
          </a:p>
          <a:p>
            <a:pPr lvl="1">
              <a:spcBef>
                <a:spcPts val="0"/>
              </a:spcBef>
              <a:buChar char="-"/>
            </a:pP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x,y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pPr lvl="2">
              <a:spcBef>
                <a:spcPts val="0"/>
              </a:spcBef>
              <a:buChar char="-"/>
            </a:pPr>
            <a:r>
              <a:rPr lang="en-US" dirty="0"/>
              <a:t>Like </a:t>
            </a:r>
            <a:r>
              <a:rPr lang="en-US" dirty="0" err="1"/>
              <a:t>cartesian</a:t>
            </a:r>
            <a:r>
              <a:rPr lang="en-US" dirty="0"/>
              <a:t> coordinates (but from</a:t>
            </a:r>
          </a:p>
          <a:p>
            <a:pPr marL="1054100" lvl="2" indent="0">
              <a:spcBef>
                <a:spcPts val="0"/>
              </a:spcBef>
              <a:buNone/>
            </a:pPr>
            <a:r>
              <a:rPr lang="en-US" dirty="0"/>
              <a:t>	the TOP)</a:t>
            </a:r>
          </a:p>
          <a:p>
            <a:pPr lvl="2">
              <a:spcBef>
                <a:spcPts val="0"/>
              </a:spcBef>
              <a:buChar char="-"/>
            </a:pPr>
            <a:r>
              <a:rPr lang="en-US" dirty="0">
                <a:solidFill>
                  <a:srgbClr val="FF0000"/>
                </a:solidFill>
              </a:rPr>
              <a:t>(3,6) is column 3 row 6</a:t>
            </a:r>
          </a:p>
          <a:p>
            <a:pPr lvl="1">
              <a:spcBef>
                <a:spcPts val="0"/>
              </a:spcBef>
              <a:buChar char="-"/>
            </a:pPr>
            <a:endParaRPr dirty="0">
              <a:solidFill>
                <a:srgbClr val="0000FF"/>
              </a:solidFill>
            </a:endParaRPr>
          </a:p>
          <a:p>
            <a:pPr>
              <a:buChar char="-"/>
            </a:pPr>
            <a:r>
              <a:rPr lang="en" b="1" dirty="0">
                <a:solidFill>
                  <a:srgbClr val="FF0000"/>
                </a:solidFill>
              </a:rPr>
              <a:t>We use (x,y)</a:t>
            </a:r>
            <a:endParaRPr b="1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So does your homework!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Arbitrary 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Only thing that matters is consistency</a:t>
            </a:r>
            <a:endParaRPr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FAA795-3EFE-46FC-8F6A-96E2E2D03915}"/>
                  </a:ext>
                </a:extLst>
              </p14:cNvPr>
              <p14:cNvContentPartPr/>
              <p14:nvPr/>
            </p14:nvContentPartPr>
            <p14:xfrm>
              <a:off x="4762800" y="1946880"/>
              <a:ext cx="1492920" cy="2296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FAA795-3EFE-46FC-8F6A-96E2E2D039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3440" y="1937520"/>
                <a:ext cx="1511640" cy="2315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7508" y="1578726"/>
            <a:ext cx="5066492" cy="40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Color image: 3d tensor in colorspace</a:t>
            </a:r>
            <a:endParaRPr sz="3000"/>
          </a:p>
        </p:txBody>
      </p:sp>
      <p:sp>
        <p:nvSpPr>
          <p:cNvPr id="642" name="Google Shape;642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3" name="Google Shape;64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34751"/>
            <a:ext cx="3915151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RGB information in separate “channels”</a:t>
            </a:r>
            <a:endParaRPr sz="3000"/>
          </a:p>
        </p:txBody>
      </p:sp>
      <p:sp>
        <p:nvSpPr>
          <p:cNvPr id="649" name="Google Shape;64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0" name="Google Shape;65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100" y="1582350"/>
            <a:ext cx="4418400" cy="44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/>
              <a:t>Remember: we can match “real” colors using a mix of primaries.</a:t>
            </a:r>
            <a:endParaRPr/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Each channel encodes one primary. Adding the light produced from each primary mimics the original color.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12218" y="2334409"/>
            <a:ext cx="63000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Next Time: Filtering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E2C6D9A-F254-450D-A95D-EDA6E7D149CC}"/>
                  </a:ext>
                </a:extLst>
              </p14:cNvPr>
              <p14:cNvContentPartPr/>
              <p14:nvPr/>
            </p14:nvContentPartPr>
            <p14:xfrm>
              <a:off x="1771200" y="345600"/>
              <a:ext cx="7177680" cy="5776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E2C6D9A-F254-450D-A95D-EDA6E7D149C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61840" y="336240"/>
                <a:ext cx="7196400" cy="579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Addressing pixels</a:t>
            </a:r>
            <a:endParaRPr/>
          </a:p>
        </p:txBody>
      </p:sp>
      <p:sp>
        <p:nvSpPr>
          <p:cNvPr id="657" name="Google Shape;657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658" name="Google Shape;658;p82"/>
          <p:cNvSpPr txBox="1">
            <a:spLocks noGrp="1"/>
          </p:cNvSpPr>
          <p:nvPr>
            <p:ph type="body" idx="1"/>
          </p:nvPr>
        </p:nvSpPr>
        <p:spPr>
          <a:xfrm>
            <a:off x="229500" y="1435619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 dirty="0"/>
              <a:t>We use (x,y,c)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(1,2,0):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column 1, row 2, channel 0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Be consistent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But do what we do for homeworks :-)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Also for size: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1920 x 1080 x 3 image: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1920 px wide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1080 px tall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3 channels</a:t>
            </a:r>
            <a:endParaRPr dirty="0">
              <a:solidFill>
                <a:srgbClr val="0000FF"/>
              </a:solidFill>
            </a:endParaRPr>
          </a:p>
        </p:txBody>
      </p:sp>
      <p:pic>
        <p:nvPicPr>
          <p:cNvPr id="659" name="Google Shape;65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E23B5E8-A3FB-4812-A13E-282621BE1C6F}"/>
                  </a:ext>
                </a:extLst>
              </p14:cNvPr>
              <p14:cNvContentPartPr/>
              <p14:nvPr/>
            </p14:nvContentPartPr>
            <p14:xfrm>
              <a:off x="1150560" y="5075640"/>
              <a:ext cx="2354400" cy="90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E23B5E8-A3FB-4812-A13E-282621BE1C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1200" y="5066280"/>
                <a:ext cx="2373120" cy="10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01" y="2408725"/>
            <a:ext cx="4325900" cy="3476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How do we store them?</a:t>
            </a:r>
            <a:endParaRPr sz="3000"/>
          </a:p>
        </p:txBody>
      </p:sp>
      <p:sp>
        <p:nvSpPr>
          <p:cNvPr id="666" name="Google Shape;666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aphicFrame>
        <p:nvGraphicFramePr>
          <p:cNvPr id="667" name="Google Shape;667;p83"/>
          <p:cNvGraphicFramePr/>
          <p:nvPr/>
        </p:nvGraphicFramePr>
        <p:xfrm>
          <a:off x="4809550" y="3629975"/>
          <a:ext cx="4206500" cy="42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8" name="Google Shape;668;p83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Storage: row major vs column major</a:t>
            </a:r>
            <a:endParaRPr sz="3000"/>
          </a:p>
        </p:txBody>
      </p:sp>
      <p:sp>
        <p:nvSpPr>
          <p:cNvPr id="674" name="Google Shape;674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5" name="Google Shape;67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2254001"/>
            <a:ext cx="4152138" cy="3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066" y="2254000"/>
            <a:ext cx="4134759" cy="33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3303" y="1841863"/>
            <a:ext cx="5937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Row Major                                                                Column Major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Storage: row major vs column major</a:t>
            </a:r>
            <a:endParaRPr sz="3000"/>
          </a:p>
        </p:txBody>
      </p:sp>
      <p:sp>
        <p:nvSpPr>
          <p:cNvPr id="682" name="Google Shape;682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2254001"/>
            <a:ext cx="4152138" cy="3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066" y="2254000"/>
            <a:ext cx="4134759" cy="33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85"/>
          <p:cNvSpPr txBox="1"/>
          <p:nvPr/>
        </p:nvSpPr>
        <p:spPr>
          <a:xfrm>
            <a:off x="507350" y="1791100"/>
            <a:ext cx="10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00FF"/>
                </a:solidFill>
              </a:rPr>
              <a:t>HW</a:t>
            </a:r>
            <a:endParaRPr sz="3600" dirty="0">
              <a:solidFill>
                <a:srgbClr val="0000FF"/>
              </a:solidFill>
            </a:endParaRPr>
          </a:p>
        </p:txBody>
      </p:sp>
      <p:sp>
        <p:nvSpPr>
          <p:cNvPr id="686" name="Google Shape;686;p85"/>
          <p:cNvSpPr txBox="1"/>
          <p:nvPr/>
        </p:nvSpPr>
        <p:spPr>
          <a:xfrm>
            <a:off x="5176950" y="1791100"/>
            <a:ext cx="10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00FF"/>
                </a:solidFill>
              </a:rPr>
              <a:t>WH</a:t>
            </a:r>
            <a:endParaRPr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Typically use row-major or HW</a:t>
            </a:r>
            <a:endParaRPr/>
          </a:p>
        </p:txBody>
      </p:sp>
      <p:sp>
        <p:nvSpPr>
          <p:cNvPr id="692" name="Google Shape;692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001" y="1690576"/>
            <a:ext cx="5130000" cy="41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3d we have more choices!</a:t>
            </a:r>
            <a:endParaRPr/>
          </a:p>
        </p:txBody>
      </p:sp>
      <p:sp>
        <p:nvSpPr>
          <p:cNvPr id="699" name="Google Shape;699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0" name="Google Shape;70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5126" y="1547125"/>
            <a:ext cx="1791175" cy="433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101" y="1926926"/>
            <a:ext cx="422132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HWC: channels interleaved</a:t>
            </a:r>
            <a:endParaRPr/>
          </a:p>
        </p:txBody>
      </p:sp>
      <p:sp>
        <p:nvSpPr>
          <p:cNvPr id="707" name="Google Shape;707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01" y="1926926"/>
            <a:ext cx="4221325" cy="3722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09" name="Google Shape;709;p88"/>
          <p:cNvGraphicFramePr/>
          <p:nvPr/>
        </p:nvGraphicFramePr>
        <p:xfrm>
          <a:off x="4809550" y="3629975"/>
          <a:ext cx="4206500" cy="42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0" name="Google Shape;710;p88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2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dirty="0"/>
              <a:t>What is an image?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CHW: channels separated</a:t>
            </a:r>
            <a:endParaRPr/>
          </a:p>
        </p:txBody>
      </p:sp>
      <p:sp>
        <p:nvSpPr>
          <p:cNvPr id="716" name="Google Shape;716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aphicFrame>
        <p:nvGraphicFramePr>
          <p:cNvPr id="717" name="Google Shape;717;p89"/>
          <p:cNvGraphicFramePr/>
          <p:nvPr/>
        </p:nvGraphicFramePr>
        <p:xfrm>
          <a:off x="4809550" y="3629975"/>
          <a:ext cx="4206500" cy="5486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8" name="Google Shape;718;p89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719" name="Google Shape;71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27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CHW Pop quiz</a:t>
            </a:r>
            <a:endParaRPr dirty="0"/>
          </a:p>
        </p:txBody>
      </p:sp>
      <p:sp>
        <p:nvSpPr>
          <p:cNvPr id="725" name="Google Shape;725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6" name="Google Shape;72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32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6899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>
                <a:solidFill>
                  <a:srgbClr val="0000FF"/>
                </a:solidFill>
              </a:rPr>
              <a:t>We’ll use CHW, </a:t>
            </a:r>
            <a:r>
              <a:rPr lang="en" dirty="0"/>
              <a:t>it’s what a lot of other libraries use.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In an array for a 1920 x 1080 x 3 image what entry would contain the pixel (15,192,2)?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Formula: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x + y*W + z*W*H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3586480" y="3750025"/>
            <a:ext cx="1564640" cy="10058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553809" y="4141806"/>
            <a:ext cx="6705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257040" y="3750025"/>
            <a:ext cx="0" cy="447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68800" y="3387475"/>
            <a:ext cx="177371" cy="280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92392" y="406837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1419" y="3827733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7040" y="3223429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0652" y="406827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3381" y="482473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E471DA2-D10F-44BA-9EBB-D552CFE5A6FF}"/>
                  </a:ext>
                </a:extLst>
              </p14:cNvPr>
              <p14:cNvContentPartPr/>
              <p14:nvPr/>
            </p14:nvContentPartPr>
            <p14:xfrm>
              <a:off x="2257560" y="2726280"/>
              <a:ext cx="2317680" cy="79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E471DA2-D10F-44BA-9EBB-D552CFE5A6F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48200" y="2716920"/>
                <a:ext cx="2336400" cy="98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CHW Pop quiz</a:t>
            </a:r>
            <a:endParaRPr/>
          </a:p>
        </p:txBody>
      </p:sp>
      <p:sp>
        <p:nvSpPr>
          <p:cNvPr id="733" name="Google Shape;733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4" name="Google Shape;73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32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6899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/>
              <a:t>In an array for a 1920 x 1080 x 3 image what entry would contain the pixel (15,192,2)?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In general for (x,y,z) of image (W,H,C)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x + y*W + z*W*H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15 + 192*1920 + 2*1920*1080 = 4,515,855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Remember, everything is 0 indexed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Where does (0,0,0) go?  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Position 0 + 0 + 0 = 0</a:t>
            </a:r>
            <a:endParaRPr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66DE700-D9E9-49F8-8F70-515556A6C93A}"/>
                  </a:ext>
                </a:extLst>
              </p14:cNvPr>
              <p14:cNvContentPartPr/>
              <p14:nvPr/>
            </p14:nvContentPartPr>
            <p14:xfrm>
              <a:off x="3246840" y="2588400"/>
              <a:ext cx="2449440" cy="1839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66DE700-D9E9-49F8-8F70-515556A6C9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7480" y="2579040"/>
                <a:ext cx="2468160" cy="1858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your homework</a:t>
            </a:r>
            <a:endParaRPr/>
          </a:p>
        </p:txBody>
      </p:sp>
      <p:sp>
        <p:nvSpPr>
          <p:cNvPr id="741" name="Google Shape;741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742" name="Google Shape;742;p92"/>
          <p:cNvSpPr txBox="1">
            <a:spLocks noGrp="1"/>
          </p:cNvSpPr>
          <p:nvPr>
            <p:ph type="body" idx="1"/>
          </p:nvPr>
        </p:nvSpPr>
        <p:spPr>
          <a:xfrm>
            <a:off x="229500" y="2854925"/>
            <a:ext cx="4266300" cy="1680300"/>
          </a:xfrm>
          <a:prstGeom prst="rect">
            <a:avLst/>
          </a:prstGeom>
          <a:solidFill>
            <a:srgbClr val="000000">
              <a:alpha val="6667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typedef struct {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    int w,h,c;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    float *data;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} image;</a:t>
            </a:r>
            <a:endParaRPr>
              <a:solidFill>
                <a:srgbClr val="00FF00"/>
              </a:solidFill>
            </a:endParaRPr>
          </a:p>
        </p:txBody>
      </p:sp>
      <p:pic>
        <p:nvPicPr>
          <p:cNvPr id="743" name="Google Shape;74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0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Image interpolation and resizing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 image is kinda like a function</a:t>
            </a:r>
            <a:endParaRPr/>
          </a:p>
        </p:txBody>
      </p:sp>
      <p:sp>
        <p:nvSpPr>
          <p:cNvPr id="896" name="Google Shape;896;p10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An image is a mapping from indices to pixel value:</a:t>
            </a:r>
            <a:endParaRPr dirty="0"/>
          </a:p>
          <a:p>
            <a:pPr marL="914400">
              <a:spcBef>
                <a:spcPts val="1600"/>
              </a:spcBef>
              <a:buChar char="-"/>
            </a:pPr>
            <a:r>
              <a:rPr lang="en" dirty="0"/>
              <a:t>Im: </a:t>
            </a:r>
            <a:r>
              <a:rPr lang="en" dirty="0">
                <a:solidFill>
                  <a:srgbClr val="0000FF"/>
                </a:solidFill>
              </a:rPr>
              <a:t>I x I x I -&gt; R</a:t>
            </a:r>
            <a:endParaRPr dirty="0">
              <a:solidFill>
                <a:srgbClr val="0000FF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We may want to pass in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non-integers:</a:t>
            </a:r>
            <a:endParaRPr dirty="0">
              <a:solidFill>
                <a:srgbClr val="FF0000"/>
              </a:solidFill>
            </a:endParaRPr>
          </a:p>
          <a:p>
            <a:pPr marL="914400">
              <a:spcBef>
                <a:spcPts val="1600"/>
              </a:spcBef>
              <a:buChar char="-"/>
            </a:pPr>
            <a:r>
              <a:rPr lang="en" dirty="0"/>
              <a:t>Im’: </a:t>
            </a:r>
            <a:r>
              <a:rPr lang="en" dirty="0">
                <a:solidFill>
                  <a:srgbClr val="0000FF"/>
                </a:solidFill>
              </a:rPr>
              <a:t>R x R x I -&gt; 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897" name="Google Shape;897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8" name="Google Shape;89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EB53931-4BE6-4676-8DEE-594213A04492}"/>
                  </a:ext>
                </a:extLst>
              </p14:cNvPr>
              <p14:cNvContentPartPr/>
              <p14:nvPr/>
            </p14:nvContentPartPr>
            <p14:xfrm>
              <a:off x="7333200" y="704520"/>
              <a:ext cx="1408680" cy="1272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EB53931-4BE6-4676-8DEE-594213A044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23840" y="695160"/>
                <a:ext cx="1427400" cy="1291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04" name="Google Shape;90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5" name="Google Shape;90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975565" y="3148149"/>
            <a:ext cx="158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integer pixels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11" name="Google Shape;911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2" name="Google Shape;91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09806" y="2717074"/>
            <a:ext cx="2207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We can think of their</a:t>
            </a:r>
          </a:p>
          <a:p>
            <a:r>
              <a:rPr lang="en-US" dirty="0">
                <a:solidFill>
                  <a:srgbClr val="0000FF"/>
                </a:solidFill>
              </a:rPr>
              <a:t>values as being at the</a:t>
            </a:r>
          </a:p>
          <a:p>
            <a:r>
              <a:rPr lang="en-US" dirty="0">
                <a:solidFill>
                  <a:srgbClr val="0000FF"/>
                </a:solidFill>
              </a:rPr>
              <a:t>centers.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18" name="Google Shape;918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9" name="Google Shape;91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22869" y="2952206"/>
            <a:ext cx="2181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Now we can move to</a:t>
            </a:r>
          </a:p>
          <a:p>
            <a:r>
              <a:rPr lang="en-US" dirty="0">
                <a:solidFill>
                  <a:srgbClr val="0000FF"/>
                </a:solidFill>
              </a:rPr>
              <a:t>a real coordinate</a:t>
            </a:r>
          </a:p>
          <a:p>
            <a:r>
              <a:rPr lang="en-US" dirty="0">
                <a:solidFill>
                  <a:srgbClr val="0000FF"/>
                </a:solidFill>
              </a:rPr>
              <a:t>system.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25" name="Google Shape;925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6" name="Google Shape;926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98640" y="3241040"/>
            <a:ext cx="144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On the image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Eyes: projection onto retina</a:t>
            </a:r>
            <a:endParaRPr/>
          </a:p>
        </p:txBody>
      </p:sp>
      <p:sp>
        <p:nvSpPr>
          <p:cNvPr id="519" name="Google Shape;519;p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0" name="Google Shape;52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EB52DB8-0052-44B3-B65B-EE529E0D3CA7}"/>
                  </a:ext>
                </a:extLst>
              </p14:cNvPr>
              <p14:cNvContentPartPr/>
              <p14:nvPr/>
            </p14:nvContentPartPr>
            <p14:xfrm>
              <a:off x="1271520" y="4039920"/>
              <a:ext cx="1033920" cy="77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EB52DB8-0052-44B3-B65B-EE529E0D3C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2160" y="4030560"/>
                <a:ext cx="1052640" cy="96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32" name="Google Shape;932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3" name="Google Shape;93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2697" y="2194560"/>
            <a:ext cx="2052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So, the value of the </a:t>
            </a:r>
          </a:p>
          <a:p>
            <a:r>
              <a:rPr lang="en-US" dirty="0">
                <a:solidFill>
                  <a:srgbClr val="0000FF"/>
                </a:solidFill>
              </a:rPr>
              <a:t>pixel (</a:t>
            </a:r>
            <a:r>
              <a:rPr lang="en-US" dirty="0" err="1">
                <a:solidFill>
                  <a:srgbClr val="0000FF"/>
                </a:solidFill>
              </a:rPr>
              <a:t>x,y</a:t>
            </a:r>
            <a:r>
              <a:rPr lang="en-US" dirty="0">
                <a:solidFill>
                  <a:srgbClr val="0000FF"/>
                </a:solidFill>
              </a:rPr>
              <a:t>) is now </a:t>
            </a:r>
          </a:p>
          <a:p>
            <a:r>
              <a:rPr lang="en-US" dirty="0">
                <a:solidFill>
                  <a:srgbClr val="0000FF"/>
                </a:solidFill>
              </a:rPr>
              <a:t>centered at (</a:t>
            </a:r>
            <a:r>
              <a:rPr lang="en-US" dirty="0" err="1">
                <a:solidFill>
                  <a:srgbClr val="0000FF"/>
                </a:solidFill>
              </a:rPr>
              <a:t>x,y</a:t>
            </a:r>
            <a:r>
              <a:rPr lang="en-US" dirty="0">
                <a:solidFill>
                  <a:srgbClr val="0000FF"/>
                </a:solidFill>
              </a:rPr>
              <a:t>).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39" name="Google Shape;93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0" name="Google Shape;94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6206" y="2063931"/>
            <a:ext cx="1993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But there are other</a:t>
            </a:r>
          </a:p>
          <a:p>
            <a:r>
              <a:rPr lang="en-US" dirty="0">
                <a:solidFill>
                  <a:srgbClr val="0000FF"/>
                </a:solidFill>
              </a:rPr>
              <a:t>real-valued points.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B0D02E2-4B7C-4367-992A-9AA44EB9C025}"/>
                  </a:ext>
                </a:extLst>
              </p14:cNvPr>
              <p14:cNvContentPartPr/>
              <p14:nvPr/>
            </p14:nvContentPartPr>
            <p14:xfrm>
              <a:off x="3278520" y="2778840"/>
              <a:ext cx="1022040" cy="866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B0D02E2-4B7C-4367-992A-9AA44EB9C0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9160" y="2769480"/>
                <a:ext cx="1040760" cy="884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46" name="Google Shape;946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7" name="Google Shape;94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13"/>
          <p:cNvSpPr/>
          <p:nvPr/>
        </p:nvSpPr>
        <p:spPr>
          <a:xfrm>
            <a:off x="2105858" y="2332127"/>
            <a:ext cx="1518885" cy="686845"/>
          </a:xfrm>
          <a:custGeom>
            <a:avLst/>
            <a:gdLst/>
            <a:ahLst/>
            <a:cxnLst/>
            <a:rect l="l" t="t" r="r" b="b"/>
            <a:pathLst>
              <a:path w="59262" h="24121" extrusionOk="0">
                <a:moveTo>
                  <a:pt x="0" y="6976"/>
                </a:moveTo>
                <a:cubicBezTo>
                  <a:pt x="7951" y="5920"/>
                  <a:pt x="37830" y="-2217"/>
                  <a:pt x="47707" y="640"/>
                </a:cubicBezTo>
                <a:cubicBezTo>
                  <a:pt x="57584" y="3498"/>
                  <a:pt x="57336" y="20208"/>
                  <a:pt x="59262" y="241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949" name="Google Shape;949;p113"/>
          <p:cNvSpPr txBox="1"/>
          <p:nvPr/>
        </p:nvSpPr>
        <p:spPr>
          <a:xfrm>
            <a:off x="499725" y="2124525"/>
            <a:ext cx="217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This point is:</a:t>
            </a:r>
            <a:endParaRPr dirty="0"/>
          </a:p>
          <a:p>
            <a:pPr algn="ctr"/>
            <a:r>
              <a:rPr lang="en" dirty="0"/>
              <a:t>(-.25, -.25)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Just be careful</a:t>
            </a:r>
            <a:endParaRPr dirty="0"/>
          </a:p>
        </p:txBody>
      </p:sp>
      <p:sp>
        <p:nvSpPr>
          <p:cNvPr id="955" name="Google Shape;955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6" name="Google Shape;95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114"/>
          <p:cNvSpPr/>
          <p:nvPr/>
        </p:nvSpPr>
        <p:spPr>
          <a:xfrm>
            <a:off x="2105858" y="2332127"/>
            <a:ext cx="1518885" cy="686845"/>
          </a:xfrm>
          <a:custGeom>
            <a:avLst/>
            <a:gdLst/>
            <a:ahLst/>
            <a:cxnLst/>
            <a:rect l="l" t="t" r="r" b="b"/>
            <a:pathLst>
              <a:path w="59262" h="24121" extrusionOk="0">
                <a:moveTo>
                  <a:pt x="0" y="6976"/>
                </a:moveTo>
                <a:cubicBezTo>
                  <a:pt x="7951" y="5920"/>
                  <a:pt x="37830" y="-2217"/>
                  <a:pt x="47707" y="640"/>
                </a:cubicBezTo>
                <a:cubicBezTo>
                  <a:pt x="57584" y="3498"/>
                  <a:pt x="57336" y="20208"/>
                  <a:pt x="59262" y="241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958" name="Google Shape;958;p114"/>
          <p:cNvSpPr txBox="1"/>
          <p:nvPr/>
        </p:nvSpPr>
        <p:spPr>
          <a:xfrm>
            <a:off x="499725" y="2124525"/>
            <a:ext cx="217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This point is:</a:t>
            </a:r>
            <a:endParaRPr/>
          </a:p>
          <a:p>
            <a:pPr algn="ctr"/>
            <a:r>
              <a:rPr lang="en"/>
              <a:t>(-.25, -.25)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out the VALUE of a non-integer point, when the image only comes with integer points, </a:t>
            </a:r>
            <a:r>
              <a:rPr lang="en-US" dirty="0" err="1"/>
              <a:t>ie</a:t>
            </a:r>
            <a:r>
              <a:rPr lang="en-US" dirty="0"/>
              <a:t> (25,45,3).</a:t>
            </a:r>
          </a:p>
          <a:p>
            <a:r>
              <a:rPr lang="en-US" dirty="0"/>
              <a:t>For our assignment:</a:t>
            </a:r>
          </a:p>
          <a:p>
            <a:pPr marL="0" indent="0">
              <a:buNone/>
            </a:pPr>
            <a:r>
              <a:rPr lang="en-US" dirty="0"/>
              <a:t>	1. </a:t>
            </a:r>
            <a:r>
              <a:rPr lang="en-US" dirty="0">
                <a:solidFill>
                  <a:srgbClr val="0000FF"/>
                </a:solidFill>
              </a:rPr>
              <a:t>Nearest-Neighbor Interpolation</a:t>
            </a:r>
          </a:p>
          <a:p>
            <a:pPr marL="0" indent="0">
              <a:buNone/>
            </a:pPr>
            <a:r>
              <a:rPr lang="en-US" dirty="0"/>
              <a:t>	2</a:t>
            </a:r>
            <a:r>
              <a:rPr lang="en-US" dirty="0">
                <a:solidFill>
                  <a:srgbClr val="C00000"/>
                </a:solidFill>
              </a:rPr>
              <a:t>. Bilinear 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15"/>
          <p:cNvSpPr txBox="1">
            <a:spLocks noGrp="1"/>
          </p:cNvSpPr>
          <p:nvPr>
            <p:ph type="title"/>
          </p:nvPr>
        </p:nvSpPr>
        <p:spPr>
          <a:xfrm>
            <a:off x="255900" y="304843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 dirty="0">
                <a:solidFill>
                  <a:srgbClr val="C00000"/>
                </a:solidFill>
              </a:rPr>
              <a:t>Nearest neighbor: what it sounds like</a:t>
            </a:r>
            <a:endParaRPr sz="3000" dirty="0">
              <a:solidFill>
                <a:srgbClr val="C00000"/>
              </a:solidFill>
            </a:endParaRPr>
          </a:p>
        </p:txBody>
      </p:sp>
      <p:sp>
        <p:nvSpPr>
          <p:cNvPr id="964" name="Google Shape;964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65" name="Google Shape;965;p11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solidFill>
                  <a:srgbClr val="0000FF"/>
                </a:solidFill>
              </a:rPr>
              <a:t>f(x,y,z) = Im(round(x), round(y), z)</a:t>
            </a:r>
            <a:endParaRPr dirty="0">
              <a:solidFill>
                <a:srgbClr val="0000FF"/>
              </a:solidFill>
            </a:endParaRPr>
          </a:p>
          <a:p>
            <a:pPr>
              <a:spcBef>
                <a:spcPts val="1600"/>
              </a:spcBef>
              <a:buChar char="-"/>
            </a:pPr>
            <a:r>
              <a:rPr lang="en" dirty="0"/>
              <a:t>Looks blocky</a:t>
            </a:r>
            <a:endParaRPr dirty="0"/>
          </a:p>
          <a:p>
            <a:pPr>
              <a:buChar char="-"/>
            </a:pPr>
            <a:r>
              <a:rPr lang="en" dirty="0"/>
              <a:t>Common pitfall: Integer division rounds down in C</a:t>
            </a:r>
            <a:endParaRPr dirty="0"/>
          </a:p>
          <a:p>
            <a:pPr>
              <a:buChar char="-"/>
            </a:pPr>
            <a:r>
              <a:rPr lang="en" dirty="0"/>
              <a:t>Note: z is still int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66" name="Google Shape;966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21618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7" name="Google Shape;967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5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16"/>
          <p:cNvSpPr txBox="1">
            <a:spLocks noGrp="1"/>
          </p:cNvSpPr>
          <p:nvPr>
            <p:ph type="title"/>
          </p:nvPr>
        </p:nvSpPr>
        <p:spPr>
          <a:xfrm>
            <a:off x="402270" y="213402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 (alternate approach)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73" name="Google Shape;973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74" name="Google Shape;974;p1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Sometimes you have a regular grid, sometimes you don’t.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you don’t, you can look for triangles!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75" name="Google Shape;97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17"/>
          <p:cNvSpPr txBox="1">
            <a:spLocks noGrp="1"/>
          </p:cNvSpPr>
          <p:nvPr>
            <p:ph type="title"/>
          </p:nvPr>
        </p:nvSpPr>
        <p:spPr>
          <a:xfrm>
            <a:off x="412430" y="19598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81" name="Google Shape;981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82" name="Google Shape;982;p11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Sometimes you have a regular grid, sometimes you don’t.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When you don’t look for triangles!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83" name="Google Shape;983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18"/>
          <p:cNvSpPr txBox="1">
            <a:spLocks noGrp="1"/>
          </p:cNvSpPr>
          <p:nvPr>
            <p:ph type="title"/>
          </p:nvPr>
        </p:nvSpPr>
        <p:spPr>
          <a:xfrm>
            <a:off x="255900" y="26710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89" name="Google Shape;989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90" name="Google Shape;990;p1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Sometimes you have a regular grid, sometimes you don’t.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When you don’t look for triangles!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91" name="Google Shape;991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19"/>
          <p:cNvSpPr txBox="1">
            <a:spLocks noGrp="1"/>
          </p:cNvSpPr>
          <p:nvPr>
            <p:ph type="title"/>
          </p:nvPr>
        </p:nvSpPr>
        <p:spPr>
          <a:xfrm>
            <a:off x="341310" y="20614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97" name="Google Shape;997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98" name="Google Shape;998;p11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Sometimes you have a regular grid, sometimes you don’t.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you don’t look for triangles!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99" name="Google Shape;999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Model: pinhole camera</a:t>
            </a:r>
            <a:endParaRPr/>
          </a:p>
        </p:txBody>
      </p:sp>
      <p:sp>
        <p:nvSpPr>
          <p:cNvPr id="526" name="Google Shape;526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7" name="Google Shape;52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0"/>
          <p:cNvSpPr txBox="1">
            <a:spLocks noGrp="1"/>
          </p:cNvSpPr>
          <p:nvPr>
            <p:ph type="title"/>
          </p:nvPr>
        </p:nvSpPr>
        <p:spPr>
          <a:xfrm>
            <a:off x="255900" y="12486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005" name="Google Shape;1005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06" name="Google Shape;1006;p120"/>
          <p:cNvSpPr txBox="1">
            <a:spLocks noGrp="1"/>
          </p:cNvSpPr>
          <p:nvPr>
            <p:ph type="body" idx="1"/>
          </p:nvPr>
        </p:nvSpPr>
        <p:spPr>
          <a:xfrm>
            <a:off x="239400" y="788187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Weighted sum using triangles: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Q</a:t>
            </a:r>
            <a:r>
              <a:rPr lang="en" sz="1800" dirty="0"/>
              <a:t> </a:t>
            </a:r>
            <a:r>
              <a:rPr lang="en" dirty="0"/>
              <a:t>=</a:t>
            </a:r>
            <a:r>
              <a:rPr lang="en" sz="1800" dirty="0"/>
              <a:t> </a:t>
            </a:r>
            <a:r>
              <a:rPr lang="en" dirty="0"/>
              <a:t>V1*A1 + V2*A2 + V3*A3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WHY?</a:t>
            </a:r>
            <a:endParaRPr dirty="0">
              <a:solidFill>
                <a:srgbClr val="FF0000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V1 is the furthest from q and A1 gives the smallest area.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V2 is next furthest from 1 and A2 gives the next smallest area…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Should normalize this based on total area, but we won’t use this.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07" name="Google Shape;1007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703E6E8-F144-4D72-A01D-DECBE9C934A9}"/>
                  </a:ext>
                </a:extLst>
              </p14:cNvPr>
              <p14:cNvContentPartPr/>
              <p14:nvPr/>
            </p14:nvContentPartPr>
            <p14:xfrm>
              <a:off x="5994000" y="2192760"/>
              <a:ext cx="1292400" cy="2874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703E6E8-F144-4D72-A01D-DECBE9C934A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84640" y="2183400"/>
                <a:ext cx="1311120" cy="2893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21"/>
          <p:cNvSpPr txBox="1">
            <a:spLocks noGrp="1"/>
          </p:cNvSpPr>
          <p:nvPr>
            <p:ph type="title"/>
          </p:nvPr>
        </p:nvSpPr>
        <p:spPr>
          <a:xfrm>
            <a:off x="255900" y="239528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Bilinear interpolation: for grids, pretty good; easier than triangles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013" name="Google Shape;1013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14" name="Google Shape;1014;p1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dirty="0"/>
              <a:t>This time find the closest pixels in a box</a:t>
            </a:r>
            <a:endParaRPr dirty="0"/>
          </a:p>
        </p:txBody>
      </p:sp>
      <p:pic>
        <p:nvPicPr>
          <p:cNvPr id="1015" name="Google Shape;1015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22"/>
          <p:cNvSpPr txBox="1">
            <a:spLocks noGrp="1"/>
          </p:cNvSpPr>
          <p:nvPr>
            <p:ph type="title"/>
          </p:nvPr>
        </p:nvSpPr>
        <p:spPr>
          <a:xfrm>
            <a:off x="255900" y="278717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/>
              <a:t>Bilinear interpolation: for grids, pretty good</a:t>
            </a:r>
            <a:endParaRPr sz="2400" dirty="0"/>
          </a:p>
        </p:txBody>
      </p:sp>
      <p:sp>
        <p:nvSpPr>
          <p:cNvPr id="1021" name="Google Shape;1021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22" name="Google Shape;1022;p1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This time find the closest pixels in a box</a:t>
            </a:r>
            <a:endParaRPr/>
          </a:p>
        </p:txBody>
      </p:sp>
      <p:pic>
        <p:nvPicPr>
          <p:cNvPr id="1023" name="Google Shape;1023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01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29" name="Google Shape;102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30" name="Google Shape;1030;p12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This time find the closest pixels in a box</a:t>
            </a:r>
            <a:endParaRPr/>
          </a:p>
        </p:txBody>
      </p:sp>
      <p:pic>
        <p:nvPicPr>
          <p:cNvPr id="1031" name="Google Shape;103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37" name="Google Shape;103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38" name="Google Shape;1038;p1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This time find the closest pixels in a box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Same plan, weighted sum based on area of opposite rectangle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sz="1800" dirty="0">
                <a:solidFill>
                  <a:srgbClr val="FF0000"/>
                </a:solidFill>
              </a:rPr>
              <a:t>Q = V1*A1 + V2*A2 + V3*A3 + V4*A4</a:t>
            </a:r>
            <a:endParaRPr sz="1800" dirty="0">
              <a:solidFill>
                <a:srgbClr val="FF0000"/>
              </a:solidFill>
            </a:endParaRPr>
          </a:p>
        </p:txBody>
      </p:sp>
      <p:pic>
        <p:nvPicPr>
          <p:cNvPr id="1039" name="Google Shape;1039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02E9DF8-CB5D-4F3D-95C2-C5B499C40829}"/>
                  </a:ext>
                </a:extLst>
              </p14:cNvPr>
              <p14:cNvContentPartPr/>
              <p14:nvPr/>
            </p14:nvContentPartPr>
            <p14:xfrm>
              <a:off x="659520" y="1935720"/>
              <a:ext cx="7565400" cy="3162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02E9DF8-CB5D-4F3D-95C2-C5B499C408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0160" y="1926360"/>
                <a:ext cx="7584120" cy="3181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85" name="Google Shape;1085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86" name="Google Shape;1086;p130"/>
          <p:cNvSpPr txBox="1">
            <a:spLocks noGrp="1"/>
          </p:cNvSpPr>
          <p:nvPr>
            <p:ph type="body" idx="1"/>
          </p:nvPr>
        </p:nvSpPr>
        <p:spPr>
          <a:xfrm>
            <a:off x="167700" y="1584234"/>
            <a:ext cx="4388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A1 = d2*d4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A2 = d1*d4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A3 = d2*d3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A4 = d1*d3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800" dirty="0">
                <a:solidFill>
                  <a:schemeClr val="dk1"/>
                </a:solidFill>
              </a:rPr>
              <a:t>q = V1*A1 + V2*A2 + V3*A3 + V4*A4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spcAft>
                <a:spcPts val="1000"/>
              </a:spcAft>
              <a:buNone/>
            </a:pPr>
            <a:endParaRPr sz="1400" dirty="0"/>
          </a:p>
        </p:txBody>
      </p:sp>
      <p:pic>
        <p:nvPicPr>
          <p:cNvPr id="1087" name="Google Shape;1087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22989"/>
            <a:ext cx="4282800" cy="365408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31B1E3B-2050-48E8-B84A-3EC5C69585E8}"/>
                  </a:ext>
                </a:extLst>
              </p14:cNvPr>
              <p14:cNvContentPartPr/>
              <p14:nvPr/>
            </p14:nvContentPartPr>
            <p14:xfrm>
              <a:off x="5825160" y="1784520"/>
              <a:ext cx="2980440" cy="3090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31B1E3B-2050-48E8-B84A-3EC5C69585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15800" y="1775160"/>
                <a:ext cx="2999160" cy="3109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101" name="Google Shape;1101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02" name="Google Shape;1102;p13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Smoother than NN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More complex</a:t>
            </a:r>
            <a:endParaRPr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4 lookups</a:t>
            </a:r>
            <a:endParaRPr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Some math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Often the right tradeoff of speed vs final result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03" name="Google Shape;1103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1" y="2161814"/>
            <a:ext cx="3722977" cy="37229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4" name="Google Shape;1104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000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Bicubic sampling: more complex, maybe better?</a:t>
            </a:r>
            <a:endParaRPr sz="2400"/>
          </a:p>
        </p:txBody>
      </p:sp>
      <p:sp>
        <p:nvSpPr>
          <p:cNvPr id="1110" name="Google Shape;1110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11" name="Google Shape;1111;p13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 cubic interpolation of 4 cubic interpolations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Smoother than bilinear, no “star”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16 nearest neighbors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Fit 3rd order poly:</a:t>
            </a:r>
            <a:endParaRPr>
              <a:solidFill>
                <a:schemeClr val="dk1"/>
              </a:solidFill>
            </a:endParaRPr>
          </a:p>
          <a:p>
            <a:pPr lvl="1" indent="-317500">
              <a:spcBef>
                <a:spcPts val="0"/>
              </a:spcBef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f(x) = a + bx + cx^2 + dx^3</a:t>
            </a:r>
            <a:endParaRPr sz="140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Interpolate along axis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Fit another poly to interpolated values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12" name="Google Shape;1112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0" y="1622113"/>
            <a:ext cx="4264200" cy="2617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Bicubic vs bilinear</a:t>
            </a:r>
            <a:endParaRPr/>
          </a:p>
        </p:txBody>
      </p:sp>
      <p:sp>
        <p:nvSpPr>
          <p:cNvPr id="1118" name="Google Shape;1118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7" cy="372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8" y="1774526"/>
            <a:ext cx="3722977" cy="3722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Bicubic vs bilinear</a:t>
            </a:r>
            <a:endParaRPr/>
          </a:p>
        </p:txBody>
      </p:sp>
      <p:sp>
        <p:nvSpPr>
          <p:cNvPr id="1126" name="Google Shape;1126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27" name="Google Shape;1127;p135"/>
          <p:cNvPicPr preferRelativeResize="0"/>
          <p:nvPr/>
        </p:nvPicPr>
        <p:blipFill rotWithShape="1">
          <a:blip r:embed="rId3">
            <a:alphaModFix/>
          </a:blip>
          <a:srcRect l="22166" t="22166" r="53806" b="53806"/>
          <a:stretch/>
        </p:blipFill>
        <p:spPr>
          <a:xfrm>
            <a:off x="229499" y="1622124"/>
            <a:ext cx="4027776" cy="402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35"/>
          <p:cNvPicPr preferRelativeResize="0"/>
          <p:nvPr/>
        </p:nvPicPr>
        <p:blipFill rotWithShape="1">
          <a:blip r:embed="rId4">
            <a:alphaModFix/>
          </a:blip>
          <a:srcRect l="22166" t="22166" r="53806" b="53806"/>
          <a:stretch/>
        </p:blipFill>
        <p:spPr>
          <a:xfrm>
            <a:off x="4886723" y="1622124"/>
            <a:ext cx="4027776" cy="402777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91C2B3-6CEE-4838-9F29-CF8E90607609}"/>
                  </a:ext>
                </a:extLst>
              </p14:cNvPr>
              <p14:cNvContentPartPr/>
              <p14:nvPr/>
            </p14:nvContentPartPr>
            <p14:xfrm>
              <a:off x="1685160" y="3555720"/>
              <a:ext cx="792360" cy="1019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91C2B3-6CEE-4838-9F29-CF8E9060760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5800" y="3546360"/>
                <a:ext cx="811080" cy="1038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Model: pinhole camera</a:t>
            </a:r>
            <a:endParaRPr/>
          </a:p>
        </p:txBody>
      </p:sp>
      <p:sp>
        <p:nvSpPr>
          <p:cNvPr id="533" name="Google Shape;533;p6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4" name="Google Shape;53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FC09DFB-99F7-4DA1-B8CE-4F7933304A7E}"/>
                  </a:ext>
                </a:extLst>
              </p14:cNvPr>
              <p14:cNvContentPartPr/>
              <p14:nvPr/>
            </p14:nvContentPartPr>
            <p14:xfrm>
              <a:off x="4570200" y="2585160"/>
              <a:ext cx="930960" cy="2024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FC09DFB-99F7-4DA1-B8CE-4F7933304A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60840" y="2575800"/>
                <a:ext cx="949680" cy="2043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Resize algorithm:</a:t>
            </a:r>
            <a:endParaRPr sz="2400"/>
          </a:p>
        </p:txBody>
      </p:sp>
      <p:sp>
        <p:nvSpPr>
          <p:cNvPr id="1134" name="Google Shape;1134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35" name="Google Shape;1135;p1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For each pixel in new image:</a:t>
            </a:r>
            <a:endParaRPr dirty="0">
              <a:solidFill>
                <a:schemeClr val="dk1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C00000"/>
                </a:solidFill>
              </a:rPr>
              <a:t>1. Map to old im coordinates</a:t>
            </a:r>
            <a:endParaRPr sz="2400" dirty="0">
              <a:solidFill>
                <a:srgbClr val="C00000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0000FF"/>
                </a:solidFill>
              </a:rPr>
              <a:t>2. Interpolate value</a:t>
            </a:r>
            <a:endParaRPr sz="2400" dirty="0">
              <a:solidFill>
                <a:srgbClr val="0000FF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00E200"/>
                </a:solidFill>
              </a:rPr>
              <a:t>3. Set new value in image</a:t>
            </a:r>
            <a:endParaRPr sz="2400" dirty="0">
              <a:solidFill>
                <a:srgbClr val="00E200"/>
              </a:solidFill>
            </a:endParaRPr>
          </a:p>
        </p:txBody>
      </p:sp>
      <p:pic>
        <p:nvPicPr>
          <p:cNvPr id="1136" name="Google Shape;1136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1" y="2161814"/>
            <a:ext cx="3722977" cy="37229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7" name="Google Shape;1137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000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4B8BE19-536F-4521-BED7-B5A69D5BA686}"/>
                  </a:ext>
                </a:extLst>
              </p14:cNvPr>
              <p14:cNvContentPartPr/>
              <p14:nvPr/>
            </p14:nvContentPartPr>
            <p14:xfrm>
              <a:off x="2822760" y="1973520"/>
              <a:ext cx="1367280" cy="173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4B8BE19-536F-4521-BED7-B5A69D5BA6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13400" y="1964160"/>
                <a:ext cx="1386000" cy="191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about shrinking?</a:t>
            </a:r>
            <a:endParaRPr/>
          </a:p>
        </p:txBody>
      </p:sp>
      <p:sp>
        <p:nvSpPr>
          <p:cNvPr id="1143" name="Google Shape;1143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4" name="Google Shape;1144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399" y="1999101"/>
            <a:ext cx="4365100" cy="32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1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NN and Bilinear only look at small area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Lots of artifacting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Staircase pattern on diagonal lines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We’ll fix this next class with filters!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So what is this interpolation useful for?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resizing!</a:t>
            </a:r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Say we want to increase the size of an image…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This is a beautiful image of a sunset… it’s just very small… </a:t>
            </a:r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276" y="1888539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resizing!</a:t>
            </a:r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Say we want to increase the size of an image…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This is a beautiful image of a sunset… it’s just very small… 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Say we want to increase size 4x4 -&gt; 7x7</a:t>
            </a:r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5540" y="1081285"/>
            <a:ext cx="6843400" cy="68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08" name="Google Shape;20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4709862-DE70-410D-8687-1BA929424F7C}"/>
                  </a:ext>
                </a:extLst>
              </p14:cNvPr>
              <p14:cNvContentPartPr/>
              <p14:nvPr/>
            </p14:nvContentPartPr>
            <p14:xfrm>
              <a:off x="5434920" y="1800720"/>
              <a:ext cx="2624040" cy="432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4709862-DE70-410D-8687-1BA929424F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5560" y="1791360"/>
                <a:ext cx="2642760" cy="451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 txBox="1"/>
          <p:nvPr/>
        </p:nvSpPr>
        <p:spPr>
          <a:xfrm>
            <a:off x="4752175" y="186360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(-0.5, -0.5)</a:t>
            </a:r>
            <a:endParaRPr/>
          </a:p>
        </p:txBody>
      </p:sp>
      <p:sp>
        <p:nvSpPr>
          <p:cNvPr id="226" name="Google Shape;226;p34"/>
          <p:cNvSpPr txBox="1"/>
          <p:nvPr/>
        </p:nvSpPr>
        <p:spPr>
          <a:xfrm>
            <a:off x="7932900" y="48486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(3.5, 3.5)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</p:txBody>
      </p:sp>
      <p:sp>
        <p:nvSpPr>
          <p:cNvPr id="233" name="Google Shape;233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34" name="Google Shape;23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66275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7630160" y="4439920"/>
            <a:ext cx="223520" cy="243840"/>
          </a:xfrm>
          <a:prstGeom prst="ellipse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142290" y="4516120"/>
            <a:ext cx="843280" cy="335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4576500" y="1571425"/>
            <a:ext cx="554300" cy="2776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73340" y="2430785"/>
            <a:ext cx="223520" cy="24384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5B4C129-C1D6-44B8-AD5C-277AD38370DF}"/>
                  </a:ext>
                </a:extLst>
              </p14:cNvPr>
              <p14:cNvContentPartPr/>
              <p14:nvPr/>
            </p14:nvContentPartPr>
            <p14:xfrm>
              <a:off x="326160" y="1007640"/>
              <a:ext cx="8494200" cy="4531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5B4C129-C1D6-44B8-AD5C-277AD38370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6800" y="998280"/>
                <a:ext cx="8512920" cy="4550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At each point we record incident light</a:t>
            </a:r>
            <a:endParaRPr sz="3000"/>
          </a:p>
        </p:txBody>
      </p:sp>
      <p:sp>
        <p:nvSpPr>
          <p:cNvPr id="589" name="Google Shape;589;p7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0" name="Google Shape;59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a*7 = 4</a:t>
            </a:r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42" name="Google Shape;2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a*7 = 4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 = 4/7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57" name="Google Shape;257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58" name="Google Shape;25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64" name="Google Shape;26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</p:txBody>
      </p:sp>
      <p:sp>
        <p:nvSpPr>
          <p:cNvPr id="265" name="Google Shape;26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72" name="Google Shape;272;p4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4/7*-1/2 + b = -1/2</a:t>
            </a:r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4" name="Google Shape;27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80" name="Google Shape;280;p4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4/7*-1/2 + b = -1/2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-4/14 + b = -7/14</a:t>
            </a:r>
            <a:endParaRPr/>
          </a:p>
        </p:txBody>
      </p:sp>
      <p:sp>
        <p:nvSpPr>
          <p:cNvPr id="281" name="Google Shape;281;p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2" name="Google Shape;2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 = 4/7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4/7*-1/2 + b = -1/2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-4/14 + b = -7/14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b = -3/14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89" name="Google Shape;289;p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0" name="Google Shape;2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 = 4/7</a:t>
            </a:r>
            <a:endParaRPr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b = -3/14</a:t>
            </a:r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So, we can start with any coordinate X of the big (new) image and use </a:t>
            </a:r>
            <a:r>
              <a:rPr lang="en" dirty="0">
                <a:solidFill>
                  <a:srgbClr val="FF0000"/>
                </a:solidFill>
              </a:rPr>
              <a:t>a</a:t>
            </a:r>
            <a:r>
              <a:rPr lang="en" dirty="0">
                <a:solidFill>
                  <a:srgbClr val="0000FF"/>
                </a:solidFill>
              </a:rPr>
              <a:t> and </a:t>
            </a:r>
            <a:r>
              <a:rPr lang="en" dirty="0">
                <a:solidFill>
                  <a:srgbClr val="FF0000"/>
                </a:solidFill>
              </a:rPr>
              <a:t>b</a:t>
            </a:r>
            <a:r>
              <a:rPr lang="en" dirty="0">
                <a:solidFill>
                  <a:srgbClr val="0000FF"/>
                </a:solidFill>
              </a:rPr>
              <a:t> to get Y on the smaller (old) image.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297" name="Google Shape;297;p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8" name="Google Shape;29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</p:txBody>
      </p:sp>
      <p:sp>
        <p:nvSpPr>
          <p:cNvPr id="305" name="Google Shape;305;p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14" name="Google Shape;3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 image is a matrix of light</a:t>
            </a:r>
            <a:endParaRPr/>
          </a:p>
        </p:txBody>
      </p:sp>
      <p:sp>
        <p:nvSpPr>
          <p:cNvPr id="611" name="Google Shape;611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51" y="1926926"/>
            <a:ext cx="4534693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  <a:p>
            <a:pPr>
              <a:buChar char="-"/>
            </a:pPr>
            <a:r>
              <a:rPr lang="en"/>
              <a:t>Iterate over new pts</a:t>
            </a:r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22" name="Google Shape;3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28" name="Google Shape;328;p4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 </a:t>
            </a:r>
            <a:r>
              <a:rPr lang="en" dirty="0">
                <a:solidFill>
                  <a:srgbClr val="0000FF"/>
                </a:solidFill>
              </a:rPr>
              <a:t>(Y is old)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29" name="Google Shape;329;p4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30" name="Google Shape;3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36" name="Google Shape;336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 </a:t>
            </a:r>
            <a:r>
              <a:rPr lang="en" dirty="0">
                <a:solidFill>
                  <a:srgbClr val="0000FF"/>
                </a:solidFill>
              </a:rPr>
              <a:t>(Y is old)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endParaRPr dirty="0">
              <a:solidFill>
                <a:srgbClr val="FF00FF"/>
              </a:solidFill>
            </a:endParaRPr>
          </a:p>
        </p:txBody>
      </p:sp>
      <p:sp>
        <p:nvSpPr>
          <p:cNvPr id="337" name="Google Shape;337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38" name="Google Shape;33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9635C1E-643C-40B5-8383-F6724A472013}"/>
              </a:ext>
            </a:extLst>
          </p:cNvPr>
          <p:cNvCxnSpPr/>
          <p:nvPr/>
        </p:nvCxnSpPr>
        <p:spPr>
          <a:xfrm>
            <a:off x="6112933" y="3860800"/>
            <a:ext cx="169334" cy="5418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44" name="Google Shape;344;p4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  <a:p>
            <a:pPr>
              <a:buChar char="-"/>
            </a:pPr>
            <a:r>
              <a:rPr lang="en"/>
              <a:t>Iterate over new pts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Map to old coords</a:t>
            </a:r>
            <a:endParaRPr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>
                <a:solidFill>
                  <a:srgbClr val="FF00FF"/>
                </a:solidFill>
              </a:rPr>
              <a:t>(1, 3)</a:t>
            </a:r>
            <a:endParaRPr>
              <a:solidFill>
                <a:srgbClr val="FF00FF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/>
              <a:t>4/7*1 - 3/14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4/7*3 - 3/14</a:t>
            </a:r>
            <a:endParaRPr/>
          </a:p>
        </p:txBody>
      </p:sp>
      <p:sp>
        <p:nvSpPr>
          <p:cNvPr id="345" name="Google Shape;345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46" name="Google Shape;3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52" name="Google Shape;352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endParaRPr dirty="0">
              <a:solidFill>
                <a:srgbClr val="FF00FF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4/7*1 - 3/14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4/7*3 - 3/14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(5/14, 21/14)</a:t>
            </a:r>
            <a:endParaRPr dirty="0"/>
          </a:p>
        </p:txBody>
      </p:sp>
      <p:sp>
        <p:nvSpPr>
          <p:cNvPr id="353" name="Google Shape;353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54" name="Google Shape;35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60" name="Google Shape;360;p5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</p:txBody>
      </p:sp>
      <p:sp>
        <p:nvSpPr>
          <p:cNvPr id="361" name="Google Shape;361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2" name="Google Shape;36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68" name="Google Shape;368;p5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369" name="Google Shape;369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0" name="Google Shape;37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2200" y="1466276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76" name="Google Shape;376;p5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377" name="Google Shape;377;p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8" name="Google Shape;37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48551" y="1622125"/>
            <a:ext cx="40960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(0,1)                                                          (1,1)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                                              (1,2)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Size of opposite rects</a:t>
            </a:r>
            <a:endParaRPr dirty="0"/>
          </a:p>
        </p:txBody>
      </p:sp>
      <p:sp>
        <p:nvSpPr>
          <p:cNvPr id="385" name="Google Shape;385;p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34261" y="1670231"/>
            <a:ext cx="411843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(0,1)                                                          (1,1)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                                              (1,2)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0" y="1622125"/>
            <a:ext cx="590296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Yar = (1/2)(5/14)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Bar = (1/2)(9/14)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R1ar = (1/2)(5/14)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R2ar = (1/2)(9/14)</a:t>
            </a:r>
          </a:p>
          <a:p>
            <a:pPr marL="571500" lvl="1" indent="0">
              <a:spcBef>
                <a:spcPts val="0"/>
              </a:spcBef>
              <a:buNone/>
            </a:pPr>
            <a:r>
              <a:rPr lang="en" sz="2000" dirty="0">
                <a:solidFill>
                  <a:srgbClr val="FF0000"/>
                </a:solidFill>
              </a:rPr>
              <a:t>V = Yval*Yar+Bval*Var+R1val*R1ar+R2val*R2ar</a:t>
            </a:r>
          </a:p>
          <a:p>
            <a:pPr>
              <a:buChar char="-"/>
            </a:pPr>
            <a:endParaRPr lang="en" sz="2000" dirty="0"/>
          </a:p>
          <a:p>
            <a:pPr>
              <a:buChar char="-"/>
            </a:pPr>
            <a:r>
              <a:rPr lang="en" sz="2000" dirty="0">
                <a:solidFill>
                  <a:srgbClr val="0000FF"/>
                </a:solidFill>
              </a:rPr>
              <a:t>For each channel c, put the interpolated value from that channel in position (1,3,c).</a:t>
            </a:r>
          </a:p>
          <a:p>
            <a:pPr lvl="2">
              <a:spcBef>
                <a:spcPts val="0"/>
              </a:spcBef>
              <a:buChar char="-"/>
            </a:pPr>
            <a:endParaRPr sz="2000" dirty="0">
              <a:solidFill>
                <a:srgbClr val="0000FF"/>
              </a:solidFill>
            </a:endParaRPr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8551" y="114552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050427" y="1582610"/>
            <a:ext cx="46820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(0,1)  B                                            (1,1) R1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R2                                              (1,2)       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D5893EB-C69E-4432-AF09-F0883633DF28}"/>
                  </a:ext>
                </a:extLst>
              </p14:cNvPr>
              <p14:cNvContentPartPr/>
              <p14:nvPr/>
            </p14:nvContentPartPr>
            <p14:xfrm>
              <a:off x="118080" y="3826800"/>
              <a:ext cx="1862280" cy="2019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D5893EB-C69E-4432-AF09-F0883633DF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720" y="3817440"/>
                <a:ext cx="1881000" cy="203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033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49" y="1926918"/>
            <a:ext cx="4534701" cy="372298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Values in matrix = how much light</a:t>
            </a:r>
            <a:endParaRPr/>
          </a:p>
        </p:txBody>
      </p:sp>
      <p:sp>
        <p:nvSpPr>
          <p:cNvPr id="619" name="Google Shape;619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488" name="Google Shape;488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489" name="Google Shape;489;p6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0" name="Google Shape;49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496" name="Google Shape;496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 </a:t>
            </a:r>
            <a:r>
              <a:rPr lang="en-US" dirty="0">
                <a:solidFill>
                  <a:srgbClr val="FF0000"/>
                </a:solidFill>
              </a:rPr>
              <a:t>results</a:t>
            </a:r>
            <a:endParaRPr dirty="0">
              <a:solidFill>
                <a:srgbClr val="FF0000"/>
              </a:solidFill>
            </a:endParaRPr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497" name="Google Shape;497;p6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8" name="Google Shape;49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504" name="Google Shape;504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>
              <a:buChar char="-"/>
            </a:pPr>
            <a:r>
              <a:rPr lang="en" dirty="0"/>
              <a:t>Fill in the rest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On outer edges use padding!</a:t>
            </a:r>
            <a:endParaRPr dirty="0"/>
          </a:p>
        </p:txBody>
      </p:sp>
      <p:sp>
        <p:nvSpPr>
          <p:cNvPr id="505" name="Google Shape;505;p6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6" name="Google Shape;50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7" name="Google Shape;507;p69"/>
          <p:cNvCxnSpPr/>
          <p:nvPr/>
        </p:nvCxnSpPr>
        <p:spPr>
          <a:xfrm rot="10800000" flipH="1">
            <a:off x="4826675" y="4541100"/>
            <a:ext cx="559200" cy="1108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8" name="Google Shape;508;p69"/>
          <p:cNvCxnSpPr/>
          <p:nvPr/>
        </p:nvCxnSpPr>
        <p:spPr>
          <a:xfrm flipH="1">
            <a:off x="7029000" y="1433250"/>
            <a:ext cx="779400" cy="8460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514" name="Google Shape;514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>
              <a:buChar char="-"/>
            </a:pPr>
            <a:r>
              <a:rPr lang="en-US" dirty="0">
                <a:solidFill>
                  <a:srgbClr val="FF0000"/>
                </a:solidFill>
              </a:rPr>
              <a:t>Final result 7 x 7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15" name="Google Shape;515;p7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6" name="Google Shape;51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EB906D9-1ECF-4E8E-9B00-87C3E8BA096C}"/>
                  </a:ext>
                </a:extLst>
              </p14:cNvPr>
              <p14:cNvContentPartPr/>
              <p14:nvPr/>
            </p14:nvContentPartPr>
            <p14:xfrm>
              <a:off x="5838120" y="3360960"/>
              <a:ext cx="168120" cy="372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EB906D9-1ECF-4E8E-9B00-87C3E8BA09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8760" y="3351600"/>
                <a:ext cx="186840" cy="390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did it!</a:t>
            </a:r>
            <a:endParaRPr/>
          </a:p>
        </p:txBody>
      </p:sp>
      <p:sp>
        <p:nvSpPr>
          <p:cNvPr id="530" name="Google Shape;530;p7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1" name="Google Shape;53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2" name="Google Shape;53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33" name="Google Shape;533;p72"/>
          <p:cNvCxnSpPr/>
          <p:nvPr/>
        </p:nvCxnSpPr>
        <p:spPr>
          <a:xfrm>
            <a:off x="4096800" y="3636013"/>
            <a:ext cx="9504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799" y="1926918"/>
            <a:ext cx="4534701" cy="3722981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Values in matrix = how much light</a:t>
            </a:r>
            <a:endParaRPr/>
          </a:p>
        </p:txBody>
      </p:sp>
      <p:sp>
        <p:nvSpPr>
          <p:cNvPr id="626" name="Google Shape;626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627" name="Google Shape;627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Higher = more light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Lower = less light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Bounded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No light = 0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Sensor/device limit = max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Typical ranges:</a:t>
            </a:r>
            <a:endParaRPr dirty="0"/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[0-255], fit into byte</a:t>
            </a:r>
            <a:endParaRPr dirty="0">
              <a:solidFill>
                <a:srgbClr val="FF0000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[0-1], floating point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Called </a:t>
            </a:r>
            <a:r>
              <a:rPr lang="en" b="1" dirty="0"/>
              <a:t>pixels</a:t>
            </a:r>
            <a:endParaRPr b="1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2620</Words>
  <Application>Microsoft Office PowerPoint</Application>
  <PresentationFormat>On-screen Show (4:3)</PresentationFormat>
  <Paragraphs>536</Paragraphs>
  <Slides>129</Slides>
  <Notes>126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4" baseType="lpstr">
      <vt:lpstr>Arial</vt:lpstr>
      <vt:lpstr>Calibri</vt:lpstr>
      <vt:lpstr>Consolas</vt:lpstr>
      <vt:lpstr>Ubuntu</vt:lpstr>
      <vt:lpstr>Office Theme</vt:lpstr>
      <vt:lpstr>  Computer Vision   CSE 455 Image Coordinates and Resizing  Linda Shapiro Professor of Computer Science &amp; Engineering Professor of Electrical &amp; Computer Engineering</vt:lpstr>
      <vt:lpstr>What is an image?</vt:lpstr>
      <vt:lpstr>Eyes: projection onto retina</vt:lpstr>
      <vt:lpstr>Model: pinhole camera</vt:lpstr>
      <vt:lpstr>Model: pinhole camera</vt:lpstr>
      <vt:lpstr>At each point we record incident light</vt:lpstr>
      <vt:lpstr>An image is a matrix of light</vt:lpstr>
      <vt:lpstr>Values in matrix = how much light</vt:lpstr>
      <vt:lpstr>Values in matrix = how much light</vt:lpstr>
      <vt:lpstr>Addressing pixels</vt:lpstr>
      <vt:lpstr>Color image: 3d tensor in colorspace</vt:lpstr>
      <vt:lpstr>RGB information in separate “channels”</vt:lpstr>
      <vt:lpstr>Addressing pixels</vt:lpstr>
      <vt:lpstr>How do we store them?</vt:lpstr>
      <vt:lpstr>Storage: row major vs column major</vt:lpstr>
      <vt:lpstr>Storage: row major vs column major</vt:lpstr>
      <vt:lpstr>Typically use row-major or HW</vt:lpstr>
      <vt:lpstr>In 3d we have more choices!</vt:lpstr>
      <vt:lpstr>HWC: channels interleaved</vt:lpstr>
      <vt:lpstr>CHW: channels separated</vt:lpstr>
      <vt:lpstr>CHW Pop quiz</vt:lpstr>
      <vt:lpstr>CHW Pop quiz</vt:lpstr>
      <vt:lpstr>In your homework</vt:lpstr>
      <vt:lpstr>Image interpolation and resizing</vt:lpstr>
      <vt:lpstr>An image is kinda like a function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Just be careful</vt:lpstr>
      <vt:lpstr>Interpolation</vt:lpstr>
      <vt:lpstr>Nearest neighbor: what it sounds like</vt:lpstr>
      <vt:lpstr>Triangle interpolation: for less structured image (alternate approach)</vt:lpstr>
      <vt:lpstr>Triangle interpolation: for less structured image</vt:lpstr>
      <vt:lpstr>Triangle interpolation: for less structured image</vt:lpstr>
      <vt:lpstr>Triangle interpolation: for less structured image</vt:lpstr>
      <vt:lpstr>Triangle interpolation: for less structured image</vt:lpstr>
      <vt:lpstr>Bilinear interpolation: for grids, pretty good; easier than triangles</vt:lpstr>
      <vt:lpstr>Bilinear interpolation: for grids, pretty good</vt:lpstr>
      <vt:lpstr>Bilinear interpolation: for grids, pretty good</vt:lpstr>
      <vt:lpstr>Bilinear interpolation: for grids, pretty good</vt:lpstr>
      <vt:lpstr>Bilinear interpolation: for grids, pretty good</vt:lpstr>
      <vt:lpstr>Bilinear interpolation: for grids, pretty good</vt:lpstr>
      <vt:lpstr>Bicubic sampling: more complex, maybe better?</vt:lpstr>
      <vt:lpstr>Bicubic vs bilinear</vt:lpstr>
      <vt:lpstr>Bicubic vs bilinear</vt:lpstr>
      <vt:lpstr>Resize algorithm:</vt:lpstr>
      <vt:lpstr>What about shrinking?</vt:lpstr>
      <vt:lpstr>So what is this interpolation useful for?</vt:lpstr>
      <vt:lpstr>Image resizing!</vt:lpstr>
      <vt:lpstr>Image resizing!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We did it!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216</cp:revision>
  <dcterms:created xsi:type="dcterms:W3CDTF">2013-01-06T19:09:38Z</dcterms:created>
  <dcterms:modified xsi:type="dcterms:W3CDTF">2024-01-11T18:56:11Z</dcterms:modified>
</cp:coreProperties>
</file>