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ink/ink5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6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7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8.xml" ContentType="application/inkml+xml"/>
  <Override PartName="/ppt/notesSlides/notesSlide20.xml" ContentType="application/vnd.openxmlformats-officedocument.presentationml.notesSlide+xml"/>
  <Override PartName="/ppt/ink/ink9.xml" ContentType="application/inkml+xml"/>
  <Override PartName="/ppt/notesSlides/notesSlide21.xml" ContentType="application/vnd.openxmlformats-officedocument.presentationml.notesSlide+xml"/>
  <Override PartName="/ppt/ink/ink10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17.xml" ContentType="application/inkml+xml"/>
  <Override PartName="/ppt/notesSlides/notesSlide29.xml" ContentType="application/vnd.openxmlformats-officedocument.presentationml.notesSlide+xml"/>
  <Override PartName="/ppt/ink/ink18.xml" ContentType="application/inkml+xml"/>
  <Override PartName="/ppt/notesSlides/notesSlide30.xml" ContentType="application/vnd.openxmlformats-officedocument.presentationml.notesSlide+xml"/>
  <Override PartName="/ppt/ink/ink19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20.xml" ContentType="application/inkml+xml"/>
  <Override PartName="/ppt/notesSlides/notesSlide33.xml" ContentType="application/vnd.openxmlformats-officedocument.presentationml.notesSlide+xml"/>
  <Override PartName="/ppt/ink/ink21.xml" ContentType="application/inkml+xml"/>
  <Override PartName="/ppt/notesSlides/notesSlide34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notesSlides/notesSlide35.xml" ContentType="application/vnd.openxmlformats-officedocument.presentationml.notesSlide+xml"/>
  <Override PartName="/ppt/ink/ink24.xml" ContentType="application/inkml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543" r:id="rId13"/>
    <p:sldId id="481" r:id="rId14"/>
    <p:sldId id="482" r:id="rId15"/>
    <p:sldId id="483" r:id="rId16"/>
    <p:sldId id="484" r:id="rId17"/>
    <p:sldId id="485" r:id="rId18"/>
    <p:sldId id="487" r:id="rId19"/>
    <p:sldId id="488" r:id="rId20"/>
    <p:sldId id="529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514" r:id="rId46"/>
    <p:sldId id="515" r:id="rId47"/>
    <p:sldId id="516" r:id="rId48"/>
    <p:sldId id="520" r:id="rId49"/>
    <p:sldId id="521" r:id="rId50"/>
    <p:sldId id="522" r:id="rId51"/>
    <p:sldId id="523" r:id="rId52"/>
    <p:sldId id="524" r:id="rId53"/>
    <p:sldId id="525" r:id="rId54"/>
    <p:sldId id="526" r:id="rId55"/>
    <p:sldId id="527" r:id="rId56"/>
    <p:sldId id="528" r:id="rId57"/>
    <p:sldId id="486" r:id="rId58"/>
    <p:sldId id="433" r:id="rId59"/>
    <p:sldId id="435" r:id="rId60"/>
    <p:sldId id="542" r:id="rId61"/>
    <p:sldId id="533" r:id="rId62"/>
    <p:sldId id="436" r:id="rId63"/>
    <p:sldId id="534" r:id="rId64"/>
    <p:sldId id="535" r:id="rId65"/>
    <p:sldId id="536" r:id="rId66"/>
    <p:sldId id="537" r:id="rId67"/>
    <p:sldId id="538" r:id="rId68"/>
    <p:sldId id="539" r:id="rId69"/>
    <p:sldId id="540" r:id="rId70"/>
    <p:sldId id="541" r:id="rId71"/>
    <p:sldId id="437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 autoAdjust="0"/>
    <p:restoredTop sz="94704"/>
  </p:normalViewPr>
  <p:slideViewPr>
    <p:cSldViewPr snapToGrid="0" snapToObjects="1">
      <p:cViewPr varScale="1">
        <p:scale>
          <a:sx n="73" d="100"/>
          <a:sy n="73" d="100"/>
        </p:scale>
        <p:origin x="7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03:24.9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9274 16328 291 0,'-5'0'18'0,"0"0"-21"16,2 0-4-16,0-4-9 0,2 0-47 0,-4-3 22 15,5-2-25-15,-2 0 0 0</inkml:trace>
  <inkml:trace contextRef="#ctx0" brushRef="#br0" timeOffset="281.26">9238 16202 43 0,'-3'-3'68'15,"-1"-2"-3"-15,-2 2 1 0,3 1 4 0,-3-1-4 0,-1 1 2 0,4 1-4 16,-3 1-21-16,1-5 9 0,-1 5-16 15,3 0-4-15,0-1-8 0,-1 1 0 0,0 0-6 0,2 1 0 16,1 1 3-16,1 2-3 0,-4-4 4 0,0 4-2 16,2 0-2-16,-1-1 3 0,3 4-3 0,-2-3-4 15,1 3-1-15,-1-1-3 0,4 3-3 0,1 1 0 16,2-1-1-16,3 4 0 0,-1-2-1 0,1 2 1 16,3-1-2-16,2 2 1 0,0 0 0 0,2 1 0 15,-1-1-2-15,7 1 1 0,-5 0-1 0,6 0-1 16,0 1-1-16,0 0 1 0,0 0-2 0,1-2-1 15,-1 3 0-15,-3-3 1 0,13 7-1 0,-13-6 0 16,-4 3 1-16,-1-6-3 0,5 2 2 0,-1 1-10 16,-1-3-5-16,0 1-1 0,-4-7-12 0,4 2-19 15,5 0-7-15,-6-2-7 0,-4 0-21 0,-1-3-41 16,4-3 86-16,-4 0-41 0,0-7 79 0</inkml:trace>
  <inkml:trace contextRef="#ctx0" brushRef="#br0" timeOffset="671.85">9917 16077 594 0,'-6'5'65'0,"-4"3"-28"16,6-6-1-16,-4 2-38 0,5-2-32 0,-4-1-2 16,3-1-37-16,2 4 36 0,-4-4-1 0,3 0-11 15,0 0 45-15,-5 1 20 0,3 4 13 0,-3 1 2 16,3 4 21-16,-4-4-7 0,3 7 2 16,-4-2 1-16,-1 1-9 0,3 4-6 0,1-2-4 0,-4-1 1 15,-4 1-8-15,4 0 0 0,-1-2-4 0,1 4 1 16,-5 0-3-16,0 1-9 0,-4 1-1 0,3 0 2 15,4 3-9-15,-12 2-1 0,3 3-1 16,-7-1-1-16,6 5 1 0,-7 0-10 0,-1 4 4 0,-1 2 3 0,-6 4-6 0,4-4 4 16,-2 3 2-16,4 2-9 0,-3-8 10 15,9-1 0-15,-1-4-3 0,5-8-6 0,5-1-3 16,2-6-59-16,4-5 66 0,0-8-19 0,10-2 29 0</inkml:trace>
  <inkml:trace contextRef="#ctx0" brushRef="#br0" timeOffset="1015.56">8962 16562 394 0,'-6'0'23'0,"6"2"36"16,-1-2-59-16,1 0 145 0,0 1-137 0,0-1 4 16,4 0-14-16,4 0 2 0,-3 0-1 0,1 2 9 15,5 1 5-15,2 0 5 0,2-1 12 0,-2-1 8 0,3-1 2 16,0 2 3-16,6-1 9 0,4 2-5 0,-1-3 1 16,2 0-2-16,3 2-3 0,0 0-6 0,0 1 5 15,3-5-18-15,0 2 0 0,5-3 12 0,1-3 1 0,3 1-3 16,1-4 11-16,-1 4-22 0,4-6 0 0,3 1 8 15,-4-2-26-15,-1-2-4 0,-3 7-10 0,-3-2-3 16,-3 1-6-16,-2 0-3 0,-5 3-12 0,-3 4-2 16,-3 1-10-16,2-2-49 0,-5-1-36 0,0 3 45 15,-1-1 86-15,3-1-81 0</inkml:trace>
  <inkml:trace contextRef="#ctx0" brushRef="#br0" timeOffset="33106.75">15114 16309 109 0,'-7'-2'9'0,"-1"-1"-5"0,1 1 5 0,-2-1-35 15,1 0 45-15,3 0 8 0,1-2-5 0,-1 2 1 16,2-2 3-16,-2 1-2 0,2-1-2 16,1 2 5-16,1-2-7 0,-6 0-2 0,3-1 5 0,-1 1-2 15,3 1 0-15,2-1 5 0,-6-3 1 0,1 3-2 16,4-1 4-16,1 1 2 0,1 2-6 0,1-2 3 15,-5-1-5-15,-7 0-5 0,9 1-4 0,1 4 5 16,0-3-10-16,-2 0-4 0,-10-3 2 0,1 3-2 16,11 1-4-16,0-2-1 0,-8 0-1 0,2-3 1 15,6 5-2-15,-4-3 3 0,0 1-2 16,-4 2 0-16,-2-3 1 0,1 1 6 0,7 0-3 0,-4 1 1 16,-3-3 0-16,1 4 3 0,5 0 3 0,3 0 8 15,-2-2 0-15,-1 3 7 0,-5 1 4 0,0-1 1 16,3-1 7-16,-4 3-1 0,1 0 0 0,-1-1 0 0,-1 1-3 15,-1 1-1-15,5-1-2 0,-5 0 1 0,0 5-2 0,5-4-2 16,-2-1 2-16,-5 7-2 0,4-3 0 0,2-2-3 16,-5 4-3-16,2 1 3 0,-1-1-4 0,5 2 4 15,-3 1 1-15,-1-1-2 0,4-2 4 0,-3 2-2 16,1-1 2-16,3 0 3 0,0 0-4 0,0-3-4 16,2 0-3-16,2 0-1 0,1 3-4 0,0-3-6 15,0 1-2-15,1-2 1 0,2 2-5 0,4 0-1 16,-4 1 0-16,2-3 1 0,3 5 1 0,-4-3-2 15,4 1 3-15,-3 2-3 0,3 1 3 0,0 2-4 16,-4 2 4-16,1 3-4 0,0 1 2 0,-2 0-2 16,-3 5 0-16,3 5-1 0,-3 0-1 0,6 10 1 15,-6-2-3-15,-3 6 1 0,3 1 0 0,0 1-3 16,0 4-2-16,-3 2 3 0,1 0-4 0,-1-7-4 0,0 4-4 16,-2-5 1-16,2-2-4 0,-1-1-21 0,-1-5 2 15,2-5-1-15,-2-4-11 0,-3-4-12 0,7 0 7 16,-6-5-38-16,4-4-1 0,-2-4-25 0,-2 1-15 0,5-6-3 15,-3-2-33-15,2 0 1 0,-2-10-19 0</inkml:trace>
  <inkml:trace contextRef="#ctx0" brushRef="#br0" timeOffset="33497.35">14160 16689 480 0,'-4'2'86'15,"6"3"-85"-15,1-7 40 0,-3 2 66 0,2 0-57 16,7-3-46-16,-1 3-3 0,1 0 1 0,2 0-6 15,0-3 1-15,4 3 4 0,2-3 3 0,3 3-1 16,-5-4 6-16,7 0 5 0,-2-4-3 0,4 0 4 0,-2 3 1 16,-5 4-5-16,5-6 0 0,2 4 1 0,-4-3-7 15,2 0-1-15,0-1 0 0,0 6-2 0,0-2 0 0,5-2-2 16,-5 0 1-16,1-3-1 0,-1 2 0 0,4 3 0 16,-6 1 0-16,4-5 0 0,-1-1 1 0,2 0-2 15,5 3 7-15,5 2 4 0,1 3 2 0,-4-5-1 16,7 1-6-16,3 2 1 0,1-1 1 0,-1-2-17 15,1 2-16-15,-9-5-10 0,3 6-23 0,2-1-41 16,-6 0-12-16,-5-3 24 0,1 7 89 0,-3-4-79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20:14.5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8011 7898 285 0,'-3'-4'22'0,"-1"-4"-25"0,4 6 1 0,-1-3-7 0,-4-1-35 16,2-3 16-16,1 4-22 0,2-1 15 0,-3-2 19 16,-1 3-10-16,-1-4 27 0,2-2 13 0,-4 0 4 0,4-2 6 15,-1 4 12-15,-4-2 4 0,3-2 1 16,-3-3 0-16,5 5 3 0,-3-3-7 0,3 1-2 0,-1 2-1 15,-2 0-10-15,3-1-7 0,1 2 0 0,-4-2-4 16,3 1-8-16,1 0-1 0,-2 0-1 16,-1 1 0-16,0-2-2 0,2 1 5 0,-5 0-2 15,3 0 0-15,-2 0 5 0,0 1-3 0,-1 1 3 16,1-2-2-16,2 0-2 0,-3 1 1 0,3-2-2 0,1 2 0 16,-3-4 0-16,3-1 8 0,-1 0-4 15,0-2 11-15,2 1 3 0,-2-1 3 0,2 3 1 0,0-5-1 16,-3 5 3-16,4 4-6 0,-3-5-5 0,4 5 1 15,-7-2-8-15,2 1-1 0,-2-2-1 0,3 4-3 16,-3-6 0-16,-4 3 1 0,5 2-2 0,-2 1 1 16,-2-2-1-16,1 2 3 0,-2 1 0 0,-4 0 0 15,-1 3 2-15,0 2-1 0,-2-3 3 0,-7-2-1 16,9 8 0-16,-3-2-4 0,-2-1 1 0,4 3-1 0,-5 0-4 0,6-3-1 16,-6 3-1-16,6 3 3 0,-5-1-2 0,-6-2 2 15,6 0 0-15,-2 1-3 0,5 4 5 0,-3-2 1 16,-1 0-1-16,-1-1-1 0,4-2 1 0,-2 5-3 15,1 2-2-15,-1-3 4 0,0 0-4 0,-1 3-1 16,-1-1 0-16,0 2-3 0,4 4 1 0,-5-4 2 16,3 2 1-16,3-3-1 0,-2 3 0 0,-2-2 3 15,7 1-3-15,2 1 5 0,-5-3-1 0,3 5-1 16,2-3 1-16,2 2 4 0,-1 0-3 0,0 2-1 16,1-4 0-16,1 0 2 0,3 2-3 0,0-1 1 15,-4 2-1-15,-1 3-2 0,2-3 1 0,1-2 1 16,4 4-2-16,-5-2 2 0,2 1-1 0,-4 0-1 15,8-4 1-15,-2 2-1 0,-1-2 0 0,-2 4 0 16,1 1-1-16,4-1 1 0,-6-1 0 0,6 1-3 16,-4 3 3-16,4-2-2 0,-3 2-1 0,7-1-1 0,-2 3 2 15,-4-1-1-15,6 2 0 0,1 0 2 0,-2-2-2 16,2 3 2-16,-1 1 0 0,-1-4 0 0,2 2 0 16,0 3 1-16,-3-5-1 0,3 4-1 0,0-2 2 0,0 3 0 15,0 4-1-15,0 1 1 0,0-2-2 0,0-1 2 16,0 6 0-16,0 0 2 0,0-2 3 0,3 0-4 15,-3-4 4-15,0 1-1 0,0 3 2 0,0-1 1 16,0-3-2-16,0-1 3 0,0 4-4 0,-3-2 4 16,3 4 0-16,0-3-3 0,0 3 1 0,3-1 1 15,-1 2-3-15,-1-2 1 0,1 0 2 0,-2-1-4 16,1-2 3-16,1 0 0 0,0-1 1 0,2 1 2 16,-1-1-1-16,1-2 1 0,2 1-2 15,-1-2 4-15,2 4-1 0,0-3 0 0,2 0 0 0,1-1-1 16,-3 1 1-16,6-2-2 0,0 0 0 0,5 1-2 15,-2-2 0-15,-3 1-1 0,4-1-2 0,5-2-1 16,-5-1-2-16,4 1 3 0,-5-2-3 0,2-1 0 0,0 0 0 16,9 2 0-16,-4-5 1 0,1 0 4 15,4-2 0-15,-4 1-4 0,5-4 5 0,-2 0-3 0,0 0 0 0,-3 2-2 16,1-3 3-16,0 1-3 0,0-6 0 0,2 3 2 16,0-1-3-16,-1 0 2 0,3-2 0 0,-3-4 2 15,4 3-2-15,0-5 3 0,2 2 0 0,-7-5-2 16,6 4 3-16,-6-4-2 0,8-2-1 0,-4 1 0 15,-4-2-3-15,0-1 2 0,-1 2-1 0,4 2 0 16,-8-5 2-16,9 3-2 0,-10 0 3 0,4 0-4 16,-1 0 3-16,-1 1-1 0,1-2-2 0,-2 1 2 15,-4-2-3-15,1 0 0 0,2 1 1 0,-5-2 0 16,2 1 0-16,0-3 0 0,1 1 0 0,-3-1 1 16,0 2 3-16,-1-2-3 0,1 2 2 0,0-3-2 15,-3 2 3-15,2-2 2 0,-4 1 0 0,2-1-2 16,-1-2-1-16,-2 3 2 0,-4-1 2 0,4 0 1 15,-2-2-2-15,1 5-2 0,-4-5 3 0,-3 2-4 16,1 1 1-16,1-5-1 0,-2-1-3 0,0 2 0 16,-2 0 1-16,2-3-1 0,-3 1 2 0,2 0-1 0,-7-1 4 15,5 2 0-15,1-1 1 0,-4 2 3 0,3 1-1 16,-4-1-3-16,4 1 4 0,-1 0 1 0,0 2-3 16,1 1 1-16,-3-1-1 0,3-1 1 0,-3 1-2 0,2 1 3 15,0 2 0-15,-3-2-7 0,4 1 5 0,-5-3-1 16,4-1-4-16,2 2 2 0,-6-3 1 0,3 1-2 15,2 1 5-15,-5-5-3 0,4 7 1 0,-1-1-1 16,0 3 1-16,-3-8-2 0,4 6 0 0,-1-1-2 16,-3-5 1-16,5 7 3 0,-5-5 1 0,3 0-3 15,-2-2 4-15,2 1-1 0,-5-3-2 0,3 1 3 16,0-1-3-16,-5-2-5 0,1-1 1 0,-4-1-1 16,3-1-4-16,-2 4-2 0,0 0-3 0,-5 0-1 15,5 4-2-15,1 2-7 0,-3 1-12 0,4 3 2 16,-1 3-15-16,-4-2-46 0,4 4-26 0,-3-1-13 15,5 2-61-15,7 6 4 0,5 3-49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24:24.6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14097 6394 56 0,'-4'-3'5'0,"1"-3"-16"16,3 1 11-16,-3-1-48 0,0 0 47 0,3-2 1 16,-2 2 0-16,2-1 0 0,-4 3 0 0,-1-3 0 15,2 3 4-15,-3-1-1 0,2 3 3 0,0-1 9 16,-4 2-2-16,3-1 4 0,-1 0 9 0,3 2 0 0,1 0 3 15,-1 0 0-15,-2 0 2 0,5 0-6 0,0 0 2 16,0 0-2-16,0 0-5 0,0 0-1 0,0 2-3 16,0-2-3-16,0 2-2 0,0-1-1 0,-1 4-1 15,2-2 1-15,-1 0-2 0,2 0-3 0,1 0-1 0,-1 1 3 16,-1 0-2-16,1-1-2 0,-2 1 0 0,1 0-3 16,1 1 1-16,-1-2 2 0,4 3 2 0,-3-2-5 15,-1 0 1-15,2-1 2 0,-1 1 2 0,1-3 12 16,-1 2 1-16,1 0-16 0,-3-1 0 0,1 0 10 15,1-1-9-15,3 1 5 0,-2 3 1 16,-2-4-25-16,4 4 19 0,0-2 1 0,-2 2-1 16,0-1 0-16,5 1-1 0,-5 0 0 0,2 0 3 0,1-1 0 15,-4-2 0-15,-2 1 5 0,5 0-1 0,2-1 4 16,1 1 2-16,-1 0-2 0,2 0 1 0,0-1-1 16,6 2-2-16,-1 1 0 0,-6-5 0 0,1 2-3 15,0-2 0-15,6 3-1 0,-4-2 1 0,1 1 0 16,-4-2-2-16,3 2-2 0,11-1-1 0,-5 2 1 15,4-1-2-15,-4-2 4 0,4 0-1 0,-2 0-4 0,4 0 7 16,1-2-3-16,-2 2 8 0,1-1-4 0,-1-2 2 0,0-1-2 16,2 3 0-16,1-5-2 0,-1 1-1 0,-5 5 5 15,3-5-3-15,-5-1 0 0,5 6 2 0,0 0 0 16,-6-3 1-16,-2 3 1 0,2 0-1 0,-2-2 0 16,-2 1-5-16,7 2 7 0,-5-1-5 0,-4 0-1 15,2 0-2-15,1 0 1 0,0 0-2 0,2 2-4 16,1-1 4-16,-5-1-4 0,2 0-1 0,-1 3 1 15,2-1 1-15,0 1-1 0,2-1 0 0,-3-2 2 16,4 0 0-16,4 0 3 0,-1 1-1 0,2-1-1 16,-3 0 4-16,4 0-3 0,-4-1 2 0,3 1-1 15,-6 0 0-15,1 0 2 0,2 0 1 0,-1-2-7 16,-1 2 3-16,0 3-1 0,5-1-2 0,-1 3-1 16,-1-2 0-16,2 0-1 0,-3 2 0 0,3-1 0 15,-2-1 0-15,-1 1 0 0,2 0 1 0,-2 1 2 16,3-2 2-16,-2 2-4 0,4 1 4 0,-7 0 0 15,2-2 1-15,3-1 1 0,-6 0 0 0,10-2-2 0,-4 3 2 16,4 0-2-16,-9-2 1 0,13-4-4 0,-3 7 2 16,-1 3-2-16,1-6-1 0,-5 2 0 0,5-1-1 15,-4-3 1-15,7 0-1 0,-5 8 1 0,2-8 2 0,1-1-2 16,-1 1 2-16,0-5-2 0,1 5 1 0,1-2 3 16,-4-1-2-16,2-5-1 0,-1 5-1 0,1-2 0 15,-2-2 1-15,2 5 2 0,3-4-3 16,1-1-1-16,-4 4 1 0,1 0-2 0,-1-3 3 0,8 1-1 15,-2 2 0-15,-3-2-1 0,-2 2 1 0,0-2 0 16,5 2 1-16,-4 0-1 0,2 2-3 16,-7-6 2-16,7 6-2 0,-4-4 2 0,-2 0 0 0,5 2-3 15,0 0 2-15,0 0 2 0,-2-3-1 0,5 6 1 16,-5-4 0-16,7 1-1 0,-4 2-2 0,2-1 3 16,0 2-1-16,0-1 0 0,-3 1 1 0,2 0-1 15,-2 1 1-15,-4 1 0 0,3 1 0 0,-4-2 0 16,2 3 0-16,1 0 1 0,-6-1 0 0,3-1-2 15,-1 1 1-15,1 0-1 0,-3-3 1 0,-3 2 2 16,6 1-2-16,-3-3-1 0,3 2 0 0,-1-1 3 0,-4 2 0 16,9-1-2-16,-6 1 0 0,9-1 0 0,-7-4 1 15,1 2 0-15,-3-5-1 0,-1 4 0 0,6-4 0 0,-8 2 1 16,7 0 0-16,-5 1 0 0,3-1 2 0,-1 0-2 16,-1 1 1-16,4 1-2 0,-3-4-1 0,-1 5 0 15,3-2-1-15,-3 1 1 0,-1 1 0 0,2-3-1 16,-1 3 1-16,2 0 0 0,-2 3-1 0,2-2-3 15,-5-1-4-15,2 5 0 0,-5-3-5 0,1 4-32 16,1-1 17-16,-7-2-69 0,1 2-9 0,-7-1 0 16,2 6-28-16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25:48.4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6523 9778 56 0,'0'0'-6'0,"3"-2"6"0,2 1-9 0,-2 1-30 16,-2-2 39-16,1-1 0 0</inkml:trace>
  <inkml:trace contextRef="#ctx0" brushRef="#br0" timeOffset="3607.54">6553 9754 1 0,'0'0'10'0,"0"-1"-6"0,0 1 1 16,0-2 6-16,1 2-4 0,-1 0 5 0,0 0-2 16,0 0-3-16,0 0 0 0,0 0 1 0,0 0-1 15,0-1 2-15,0 1 2 0,0-2-3 0,0 2 3 16,0-2 1-16,0 2 2 0,0 0 0 0,0-1-1 16,0 1 0-16,0 0-1 0,0 0 1 0,0 0 0 15,0 0-4-15,0 0-2 0,0 0-1 0,0 0-2 16,0 0-3-16,0 0 1 0,0 0-2 0,0 0 2 15,0 0-2-15,0-2 0 0,0 1 2 0,3-1 1 16,-3 1-2-16,2-1 1 0,-2 2 1 0,0-2 0 16,1 2 0-16,-1 0 0 0,0 0-1 0,0 0 0 15,0 0 0-15,2 0 3 0,-2 0-5 0,2 0 4 16,-2 0 0-16,1 2-2 0,4 0-1 0,-4-2 2 0,3 1-3 16,-3 1 1-16,2-1 1 0,2-1-2 0,-2 2 1 15,2-2 1-15,1 3 2 0,-3-1-1 0,4 1-1 16,-3-2 1-16,-2 2-1 0,4-1 2 0,-1 3-1 0,-3-4 1 15,2 4-5-15,1-2 2 0,-2 2-1 0,5 1 1 16,-5-1-2-16,2 0 1 0,0-2 1 0,-2-2 1 16,0 2 2-16,6 2-3 0,-6-3 1 0,4-2 2 15,-3 0 1-15,1-2 3 0,1 2 1 0,1-1-3 16,1-1 2-16,-7-4-1 0,7 3 0 0,-2-1 4 16,4 3 0-16,-7-2-3 0,6 0 6 0,-2-1-6 15,1 4 4-15,-1 0-2 0,-3-1-4 0,-1-1 2 16,6 2-4-16,2 0 0 0,-5 2 1 0,4-2 0 15,-4 0 0-15,7 1-1 0,-4 4 1 0,4-3-1 16,-2-2-1-16,1 1 2 0,1 2-2 0,-2-1 6 16,3 1-4-16,-3-1 0 0,3-2 4 0,-3 1-1 15,-3 1 1-15,0-2 1 0,5 0-3 0,-6 0 0 16,6 1 3-16,-7-1-3 0,5 2-1 0,-4 0-1 0,-1 1-1 16,8 0 5-16,-4-2-3 0,-3-1 4 0,3 0-2 15,1 2-2-15,0-2 5 0,1 0-2 0,-1 2 2 0,-1-2-4 16,2 0-3-16,-1 1-1 0,0 2 2 15,1-3 0-15,0 2-3 0,1-2 0 0,-1 0-1 0,1 3 2 16,-2-3-3-16,1 2 3 0,1-1-2 0,-2-1 1 16,2 0 0-16,1 2 1 0,-2-2 0 0,4 0 3 15,-2 0-2-15,-1 0 1 0,4 0-2 0,0 0 1 16,-1 1-1-16,-3-1-2 0,1 0 0 0,-2 0 2 16,1 0-2-16,-5-1 3 0,-3-1 1 0,7 1-2 15,-5 1 4-15,10 0 3 0,-3 0-1 0,-3 0 1 16,3-2 1-16,10 2-4 0,-9-2 1 0,1 2 2 15,5 0-5-15,-6-1 1 0,3-2-2 0,2 3-2 16,-1 0 2-16,1 0-2 0,1-2 1 0,4 2-1 16,-4 0-2-16,2-1 0 0,-1-1 0 0,-1-1 1 0,1 3 0 15,-2-2 2-15,-3 1-2 0,5 1 2 16,-3 0 0-16,2 0 4 0,-6 0 0 0,3 0 0 0,1 1 3 16,-2 1-5-16,2-1 6 0,-3-1-6 0,2 4-3 0,1-3 1 15,0 2-2-15,2-1 2 0,-4-2-2 0,-6 3 1 16,8 0-2-16,-3-1 3 0,-5-2-2 0,4 1-1 0,-5 3 3 0,4-4-1 15,0 1 0-15,3-1 0 0,4-1 0 0,-4-1 1 16,4 2 0-16,-7 0 2 0,8 0-4 0,-8 0 1 16,2 0 1-16,-1 2-1 0,-2-1 2 0,1 1-4 15,3-2 1-15,-2 0 0 0,0 3 2 0,-1-3-2 16,2 1 1-16,1 3-2 0,-1-4 1 0,-2 0 2 16,2 3-3-16,-2-3 3 0,4 0-3 0,-3 1 3 15,-2-1 1-15,1 0 0 0,0 2 2 0,0 1-3 16,0-3 1-16,5 2 1 0,-6-2 3 0,-2-2 0 15,2 2 1-15,-6-2 0 0,6 2-2 0,4 0 3 16,-4-1-2-16,-8-4-1 0,10 5-3 0,-2 0 1 16,1-1-2-16,0 4-1 0,3-3 0 0,-4-5-2 15,0 5 1-15,7 0-1 0,-3-3 3 0,2 1-3 16,-5 2 3-16,8-1-3 0,-9 1 6 0,6 0-6 0,0-2 2 16,-3 1 0-16,-2 1-2 0,0 0 1 0,5 1-1 0,-4-1 1 15,1 0-1-15,-5 0 2 0,3 0-1 0,1 0-1 16,-3 0 0-16,1 0 2 0,-1 0-2 0,2 0 2 15,-1-3-2-15,3 3 0 0,-2-2 3 0,-2 2-3 16,4 0 0-16,0 0 2 0,0 0-2 0,-1 0 0 16,1-1 4-16,-2 1-6 0,0-2 4 0,8 2-2 15,-9-5 0-15,3 4 1 0,6 1-3 0,5-2 5 16,-9 1-5-16,3-1 2 0,4 2 4 0,-5 0-2 16,10 0-1-16,-6 0 3 0,-4-1-2 0,2 1 0 15,5-2 2-15,-2 2-3 0,-3 0 3 0,4-2-2 16,-8 1 0-16,6-2 2 0,-4 1-2 0,-1 1 0 15,2-1-1-15,-2 0 0 0,1 1-1 0,-3-1 2 16,1 2 0-16,1-1-1 0,-2 1-1 0,2 0 0 16,-4-2 1-16,3 2 1 0,2 0-2 0,-4 0 0 0,3 0 0 15,-5-1 2-15,0-1 1 0,0 2-3 0,2 0 1 16,0 0-1-16,-4 0-1 0,6 0 2 0,-3 0 0 16,3 0-5-16,2 0 4 0,7 2 0 0,-11-2 0 0,4 0 1 15,5 0-1-15,-4 1 0 0,-1-1 0 0,4 0 1 16,-9-1-1-16,3 1 1 0,2-2-1 0,-2 2 0 15,-1 0 2-15,0-3 0 0,4 1 0 0,-6 1-2 16,3 1 1-16,0 0 0 0,-2 0 3 0,2-2-3 16,-1 1 0-16,-1 1-2 0,-1-4 1 0,-1 4 2 15,7 0-2-15,-5 0 0 0,-1 0 0 0,4 0 0 16,-3 4 1-16,0-1 0 0,1 0 2 0,0 0-3 16,-3-1 0-16,2-1 1 0,-5 2 0 0,0-3-1 15,0 0 0-15,0 0 2 0,0 2-2 0,-4-1 5 16,2 1-2-16,2 1-1 0,3-3 0 0,-1 2 0 15,2 1-1-15,0-3 2 0,2 0 0 0,0 0 1 16,-1 0 2-16,1 0-3 0,-1 0 1 0,-2 0 1 16,2-3-3-16,-5 3 1 0,0 1-1 0,3-1-2 15,-1 3 2-15,-2-6-1 0,-2 3 0 0,4 0 0 0,1 2-2 16,-2-1 1-16,4-1 0 0,-2 0-1 0,0-1 1 16,1 2-1-16,-1-1 1 0,1-1 1 0,0-1 0 0,2 1-1 15,-3-1 1-15,-1 1 0 0,1 1-1 0,-2 0 2 16,1-2-1-16,0 2-1 0,-1 0 0 0,-2-2 0 15,5 2 0-15,-5 0 0 0,-2 0 0 0,1 0 1 16,5 0-1-16,-3-1 0 0,5 4 0 0,-2-3 0 16,-1 0-1-16,6 2 1 0,1-2 0 0,-6 1-2 15,2 1 2-15,1-1 0 0,-4-1 0 0,3 2 1 16,2-2-1-16,-2 0 0 0,-2 0 1 0,10 0 1 16,-2-5 0-16,-5 4-2 0,2-3 1 0,2 3-1 15,-4 1 2-15,0 0 0 0,-1-3-1 0,-4 0 0 16,3 3-1-16,-3 0 2 0,1-2-1 0,-1 2 0 15,1-3 0-15,-2 1 0 0,-2 2 2 0,2-1-2 16,-1 1 3-16,-1-2-3 0,1 1 2 0,-4-3-2 0,5 4 0 16,-3-3-1-16,-2 0 0 0,5 3 1 0,-1-3-2 15,-1 0 1-15,-1 1 1 0,1-1 1 0,-1 2-1 16,2-1 3-16,2 2-2 0,-2-2-2 0,1 1 0 16,-5-1 1-16,7 1-1 0,-1 1-1 0,-2-2 1 0,2 2-1 15,-2-1 1-15,2 1-1 0,4 0 2 0,-5 0-1 16,0 0-1-16,-2 0 0 0,4 0 1 0,-4 0 0 15,2 0 0-15,4-2 0 0,-8 0-1 0,6 2 1 16,-4 0 0-16,9 0 0 0,-6 0 0 0,1 2-1 16,-4-2 1-16,1 3 2 0,-1 0-2 0,1-1-1 15,4-1 1-15,-6-1 0 0,4 2 1 0,-1-2-1 16,2 2 0-16,-2-2-1 0,5 0 2 0,-2 0 0 16,-2 1-1-16,1 1 0 0,1-2 0 0,3 0 2 15,-1 0 0-15,-2 0-2 0,2 0 0 0,0 0 0 16,-1 0-1-16,0-2 1 0,-1 2 0 0,3 0-2 15,-4-1 2-15,6 1 0 0,-5 0 3 0,1 1-2 16,4 1 0-16,-1-1-2 0,-3 1 1 0,0-2 2 16,3 0-3-16,-7-2 1 0,-3 1-1 0,6-1 0 15,2 1 1-15,-6-3 1 0,-3 3-1 0,12 1 1 0,-6-2-1 0,7 2 0 16,-7 0 2-16,-2 0-2 0,0 0 1 0,5 0-1 16,6 0-1-16,-13 0 5 0,4 2-4 0,4-2-2 15,0 0-2-15,5 3 4 0,-4-3-1 0,-3 2 1 16,3 1 0-16,-3-2-5 0,7 1 5 0,-6-2 0 15,3 3 2-15,2-1-3 0,-6-1 1 0,4 2 1 16,-3-1-2-16,1-2 1 0,2 0 0 0,-2 0-1 16,4 1 1-16,-5-1-1 0,6 4 0 0,-7-4-1 15,3 0 2-15,2 4 0 0,-4-4 0 0,-1 2 2 16,-2-2-3-16,1-2 1 0,-3 1 1 0,11 1-1 31,-9 0 0-31,3 0 1 0,2 0-1 0,-2 3-1 0,6-2 1 0,-5 1-1 16,7-2-1-16,-7 0 0 0,5 0 1 0,0 0-1 15,0 0 1-15,2-3-1 0,0 3 2 0,-2 0-1 16,-5 0 0-16,3 1 0 0,-1-1-3 0,2 0 4 16,-4-1-1-16,4 1-1 0,-6-2-1 0,7 2 1 0,-4 0-1 15,2-1 1-15,-3 1 2 0,5 0-5 16,-3 3 4-16,3-2 0 0,-3 1 1 0,2-2-1 0,1 2 0 0,-4-2-2 16,6 3 2-16,-2-3 1 0,-1 0-2 0,-1 0-1 15,2 0 2-15,0 3 1 0,-2 0 0 0,6 0-1 16,-9-1-1-16,7 1 2 0,-2 2 0 0,-2 1 2 15,4-3-1-15,-2-1-2 0,3-1 1 0,-3 2 0 16,3 1 0-16,-6-3 1 0,4 2 0 0,-1-3-1 16,-3 0 0-16,3 2 0 0,-3-1-1 0,2-1 1 15,1 0 0-15,-3-1-2 0,6 1 1 0,-2 1 0 16,-1-1 1-16,7 4-2 0,-6-4 0 0,2 1 0 16,1-1 1-16,-9 2 1 0,3-4-1 0,6 2-6 15,-1 2 4-15,-5-2 1 0,5 0-4 0,-1 0 6 16,0 1-2-16,4-1-5 0,-3 2 7 0,-1-2 2 15,-2 3 2-15,-5-1-3 0,0 2 0 0,7-4-1 16,-4 2 0-16,-2 3 3 0,2-5-3 0,-3 6 0 16,1-5-3-16,2 3 3 0,-6-4 1 0,2 0-2 15,1 1 2-15,1 1-1 0,-1 1 0 0,-1-3 1 0,-1 0 0 16,-2-3-2-16,3 3 1 0,-2 1 2 0,5 1-1 16,-7-2 1-16,4 0 1 0,-3 3-1 0,1-1-1 15,5-1 0-15,-4-1-1 0,3 2 1 0,-6-1-1 0,1 1 0 16,-2-1 0-16,5 3 0 0,-4-3 0 0,4 2 1 15,-5 0-1-15,5-1 0 0,1 0 0 0,-1-2 0 16,2 0 0-16,0 0 0 0,-2 0 0 0,-4 1-1 16,7-1 1-16,-3 0 0 0,-1 0 0 0,0 3 1 15,0-3-1-15,3-3 0 0,-3 3-1 0,0-1 2 16,2-1-1-16,2 0 0 0,-4 2 1 0,1-6 0 16,0 8 2-16,1-2-3 0,-1-3 5 0,-2-1-4 15,7 4 0-15,-3 0 0 0,-2-1-1 0,0-2-1 16,1 0-1-16,7 4 5 0,-5-1-6 0,3-1 2 15,-10-3 1-15,1 3 0 0,3 1 2 0,2 1 2 16,-5-1 0-16,3-1-4 0,-4-1 3 0,4 2 0 16,6-3 0-16,-6 2-2 0,3-1 1 0,-2-3-3 0,0 2 1 15,-3 3 1-15,5-1-1 0,-5-1-1 0,-1 2 1 16,0 0 0-16,2 0 0 0,1 0 1 0,1 2 0 16,-4-2-1-16,1 1 2 0,-1 4-1 0,1-2 0 15,-2-3-1-15,1 0 0 0,0 2-1 16,-1-1 0-16,2-1 1 0,-1-1 0 0,0 1-2 0,1 0 2 0,0 0 0 15,2 3 0-15,1-2 0 0,-1-1-1 0,-1 3 1 16,-2-3 0-16,6 0 0 0,-2 0 1 0,4 2 0 16,-9 1-1-16,9 0 1 0,-7-3 0 0,6 0 0 15,-2 2 0-15,-4-4-1 0,6 2 2 0,-6 0-2 16,8-3 1-16,-8 0 0 0,10 1 0 0,-8 2 0 16,1 0 4-16,4 2-5 0,-7-2 3 0,1 0-3 15,6-2 0-15,-7 6 1 0,-1-3-2 0,5-1 1 16,0 0-1-16,-2-1-2 0,-2 1 2 0,3 0 2 15,0-2-1-15,-1-3 0 0,-3 2 0 0,1 2 0 16,0-1 1-16,2 2-1 0,3-3-1 0,-5 1 1 16,1-1 0-16,6 3 0 0,-4 0 0 0,8 3 0 0,-4-1 0 15,-2-2 0-15,-2-5 0 0,5 5 0 0,-3 3 0 16,0-6 0-16,0 3-2 0,-5-3 2 0,9 0 2 16,-2 0-2-16,2 4 1 0,-8-5-1 0,7 4 0 15,-4-2 3-15,4 2-4 0,2-2 1 0,-7 2-1 0,4 0 1 16,2 0 0-16,1 2 0 0,1-2 0 0,-3 2 0 15,0 1-1-15,0-3 1 0,-3 1 0 0,3-1 1 16,-5 0 0-16,5 0 1 0,-1-4-3 0,-4 2 4 16,5 0-2-16,-3 1-1 0,3-1 0 0,2 2 0 15,1 0 0-15,-6 0-2 0,3 0 1 0,1-1 0 16,-5-1 1-16,5-1 1 0,-1 1 0 0,-3 1-2 16,-3-2 1-16,9 0 2 0,-1 3-2 0,-2-4 0 15,4 3 0-15,-5 1 0 0,1 0 3 0,-2-2-2 16,4 1 1-16,-7-1-2 0,2 2 0 0,-2 0 4 15,1 0-4-15,2 2-1 0,-4 2 0 0,3-4 1 16,-3 2-1-16,-2 1-1 0,3 0 2 0,2 0-1 16,-3-1-1-16,-2-2 2 0,1 0-2 0,3 2 2 0,-6-2-1 15,4 0 2-15,-2 1-1 0,-1-2 0 0,-1-1 1 16,3 2 1-16,-1-2 2 0,0 1-3 0,5-1 0 16,-7-2 3-16,-4 0-2 0,10 3 2 0,-11-1 0 15,3-3-2-15,1 2 0 0,-2-1 2 0,-6-1-4 0,1 2 0 16,8 0 0-16,-1-2 0 0,2 0 1 0,-1 0 0 15,2 4-1-15,-4-1-1 0,4 1 1 0,2-2 0 16,-7-1 0-16,4 3-3 0,-2-1 1 0,-3 1-1 16,4-2-3-16,1 1 2 0,-2-1-3 0,1 1-2 15,3 2 1-15,-4-3-2 0,3 2-2 0,0-1 5 16,-1 0 1-16,1-1-2 0,3 2 5 0,-3-2 0 16,0-1 0-16,2 1 4 0,1 0-1 0,1 0-1 15,-4 1 2-15,6-1-2 16,-2 2 1-16,2 1-3 0,-3-3 1 0,1 1 4 0,4 2-1 0,3 0-2 15,-8 0-1-15,4 0 1 0,1 0 1 0,-5 0 0 16,-3 2 0-16,2-1-6 0,4 2 5 0,-7 0 1 16,-1-1 0-16,4 1-2 0,-2 0 2 0,4 0-1 15,0 1 0-15,0 0 1 0,-1-2 0 0,-1 3-1 16,4-2 1-16,-6 0 0 0,2 0 0 0,0-1 0 16,0-2 0-16,1 1 2 0,-1 1 0 0,-2-1-1 15,0 1 0-15,2-2 0 0,-1 1-1 0,-2-1 0 16,0 0-2-16,-1 0 2 0,1 4 0 0,-2-3-2 15,0 1 0-15,-2-2-3 0,1 1 0 0,-4 2-6 16,3-3-1-16,-1 4-5 0,-3-1-6 0,3-2-7 0,-5 1-3 16,2 1 0-16,-1-1-9 0,-4-2-10 0,2 1-7 15,1 4-6-15,0-2-13 0,-1-1-68 0,-1 2 112 16,4-1-50-16,-3 4 84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26:29.9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18682 4156 490 0,'-3'-1'56'0,"0"-1"-55"0,3 4 0 16,-5-2 63-16,3 0-71 0,-1 1-16 0,2 1 7 16,-1 1 6-16,-3 0-5 0,1 3 15 0,2-1 11 15,-4 0 2-15,-1 0 2 0,4-1 12 0,-5 4 1 16,5-2 2-16,-3 2-2 0,1-3 1 0,2 3-5 16,-2 0-1-16,2-2 2 0,2 3-6 0,-1-1-4 15,1-1-4-15,-4-1 2 0,5 2-6 0,0 0 0 0,0-2-3 16,0 2-3-16,0-2 0 0,3 0-1 0,0 2 1 15,0 0-1-15,0 0 0 0,2-2 0 0,-2 2-3 16,2 0 2-16,0 0-2 0,-2 1 3 0,0-1-2 16,2 2 1-16,-1 1 1 0,-2-2-3 0,1 2 2 0,2 2 2 15,-2-6-3-15,0 6 1 0,-1 1-2 0,2-3-3 16,0 0 3-16,-3 0-1 0,4 0-2 0,0-4 2 16,-2 2-3-16,1 2 4 0,3-5 2 0,-4 4-3 15,3-2 3-15,-1 1-1 0,0 2 1 0,1 2 1 16,-3-1-1-16,7 1 0 0,-7-4-3 0,5 4 3 15,-4 3-1-15,4-1 2 0,-5 1-4 0,4 4 3 16,0-9-1-16,-2 7 1 0,3 2 1 0,-5-4 0 16,3 3-1-16,-2 0 1 0,3-5 0 15,-2 2 0-15,-3 1-1 0,1 0 1 0,0 0 2 0,-1 2-3 16,1-1 1-16,-2-3-1 0,2 4 0 0,-3-1 2 16,5-1-2-16,-3-1 1 0,1 1-1 0,2 2 0 15,-2-3 0-15,0 1 2 0,-3 0-1 0,5-1 1 0,2 3-1 16,-2 0 0-16,2-1 0 0,-6-2 2 15,5 5-2-15,-2-6 0 0,-1 3 0 0,-2-1 1 0,-2-1 1 0,1-2-2 16,1 0 0-16,-1 2 0 0,-3-2-3 16,5 5 0-16,-5-3-1 0,4-1-2 0,2 1 1 0,-1 3-1 15,4-2 2-15,2-1-3 0,0 0 2 0,-7 1 2 16,9 0-2-16,-2 1 1 0,3-3 1 0,-5 1 3 16,-3 1 0-16,-3 1-1 0,6-3 1 0,5 1 0 15,-4-2 0-15,-7 2 3 0,0-2-3 0,4 2 3 16,7 1-2-16,-1 0-1 0,-9-2 1 0,3 3-1 15,4 1 0-15,-5-3 0 0,8 3-3 0,-10 0 2 16,-1 0 1-16,0 1-1 0,0 1 1 0,-1-4 0 16,-1 0 0-16,-6 5 1 0,5-3 0 0,-6 0-1 15,7 0 1-15,-3-3-1 0,-1 1 1 0,0 2 1 16,-1 1 1-16,7-3-2 0,-4 1 1 0,4-1-1 16,-10-1 1-16,10 1-2 0,0 2 0 0,0 0 0 15,0-5-1-15,-1 3 2 0,2 1 0 0,-1-1-2 0,5 0 1 16,-2 1 0-16,-3-3 0 0,0 1 0 0,5 1 1 15,-4 1-2-15,-1-3 1 0,4 3 1 0,-4-1 2 16,4 2-3-16,-1-2 0 0,-1 2 1 0,-4-3-1 16,10 3 4-16,-3-4 0 0,-5 6 1 0,0-4 0 0,0-1 2 15,0 1-1-15,3 4 0 0,2-3-1 0,-11-3 3 16,2 5-2-16,-3-6 1 0,7 3-2 0,-2 1 1 16,-1-2 0-16,-7-5-2 0,6 4 1 0,-1 1-3 15,8-2-1-15,0 0 1 0,-3 0 0 0,-3 2-2 16,0 0 0-16,1 3 2 0,2-3-3 0,0 1 2 15,-3-1-1-15,3-1 2 0,-8 3-1 0,4-3 0 16,4 3 2-16,1-1 1 0,-4-1 0 0,0 1 0 16,3 2 0-16,-5-3-3 0,7 2 2 0,-2 0-1 15,0-1-2-15,-2 3 0 0,4-1-1 0,-2-1-1 16,0 1 0-16,0 1 3 0,6 4 2 0,0 1-3 16,-6-3 3-16,0 0-3 0,4 3 1 0,-3-5 4 15,1 6-5-15,-2-3 1 0,-2-2 2 0,1-3-3 0,1 5 3 16,-4-3-1-16,4 0-1 0,4 2 1 15,-8-1-1-15,9-1 2 0,-5 1-2 0,-6-1-1 0,4 1 1 16,9 1-1-16,-4 0 4 0,-6 0-2 0,3 0 0 16,-8 1 6-16,8 1-3 0,0 1-1 0,3 0 6 0,-3 0-2 15,-3 2 0-15,4 0 1 0,1 0-2 0,3 1-1 16,-5-3 1-16,0 2-1 0,-5-2 0 0,2-1-3 16,0 2-1-16,-2-4 4 0,5 5-3 0,-5-3 1 15,5 1-2-15,-1-3-2 0,-1 2 3 0,-3 1 0 16,4-3-1-16,-4 0 2 0,3 1-1 0,-4-1-3 15,-2-1 3-15,7 1-1 0,-4-2-2 0,3 5 1 16,1-6-1-16,-1 2 0 16,-6-1 0-16,5 2 1 0,3 0-1 0,0 2 0 0,-1-4 0 15,2 7 1-15,-1-5 1 0,0 2-2 0,5-1-1 0,1 1 0 16,-6 3 3-16,2-2-2 0,-2 3-1 16,-2-4 0-16,1 6-1 0,1-4 2 0,0 4-1 15,0 0-1-15,0-6 0 0,0 2 0 0,3 1 0 0,-3 0 2 16,0-4 0-16,-2 1 1 0,2 0 2 0,0-1 0 15,0 1 0-15,0 1-1 0,-3 0 1 0,3 0 0 16,0 0 0-16,2 4-1 0,-7 1 1 0,0-2-2 16,5 5 2-16,-1-3 0 0,-1 1-1 0,-3-2 4 15,4 4 1-15,-4-3 1 0,4-1 4 0,-7 5-1 16,4-3 1-16,-5-1-1 0,3 1 0 0,-1 2 1 16,3 0-2-16,-4 0 0 0,3 0 0 0,-4-1-3 15,6 3 2-15,-5-1 0 0,3 2-2 0,-3-3-2 16,5 5 0-16,-2 0-1 0,-1-2-1 0,4 5 2 15,-1-5-2-15,2 0 0 0,-4 0 1 0,2 2 5 16,1-5-5-16,2 2 2 0,-1-2 2 0,1 3-3 16,-2-6 4-16,2 6-1 0,0-3-2 0,0 2-2 0,-3-2 4 15,3 5 1-15,0-1-1 0,0 3 4 0,-2 0-1 16,1-2-2-16,-1 2 4 0,1-3 1 0,1 4 0 16,-2-5 3-16,-4 4 0 0,3-3-6 0,1 1 2 15,-1 0 1-15,-3 1-5 0,3 2-2 0,-1-3 0 0,-2-2-3 16,3 2 1-16,0 1 1 0,-4-3 0 0,3 2 2 15,-3 1 2-15,3-1 3 0,1 5-1 0,-2-2 3 16,0 3 3-16,2 1-4 0,-3 2 5 0,1 1-4 16,3-4 1-16,-4 3-1 0,1 0-1 0,2-1-4 15,-1 1-1-15,-1 0 2 0,3 0-4 0,-1-1 0 16,0 1-2-16,0 2-2 0,3-2 0 0,-2 5 3 16,2-5-5-16,0 5 4 0,0 0-2 0,-1 3 0 15,1-5 2-15,0 4 0 0,0-2-2 0,0 3 1 16,1 1-3-16,-1-1 3 0,2 0-1 0,-1-1 0 15,4 6 2-15,-5-2-2 0,0 2 1 0,0-2 4 16,-3-2-2-16,1 6 0 0,1-1 3 0,-1 0-4 16,-2-1 2-16,-1 3-4 0,3-1 1 0,1-1 1 0,-2 5-4 15,-2-2-2-15,2-2 1 0,1 1 1 16,2 1 1-16,0 4 0 0,-1-2 1 0,1 0 1 0,-2-5 5 0,0 4 0 16,-1-7 3-16,2-1-5 0,1-6 7 15,0 0-5-15,-2-6-1 0,2 3 0 0,-1-4-4 0,-1 0-2 16,2 0-1-16,0 3 0 0,-2-1 0 0,1 2 0 15,-2-1-1-15,-1-1 0 0,4 0 1 0,0 1 1 16,-1 0 2-16,1-3-3 0,0-1 2 0,0 2 2 16,-2-2 1-16,2 2 0 0,-1 1 0 0,-1 1-1 15,2-4 0-15,-3 4 1 0,0 0-3 0,1-3 2 16,1 0-1-16,-1-3 1 0,-1-2 0 0,0 4-1 16,-2-2 0-16,4-5 0 0,-9 5-2 0,9-2-1 15,-1-3-1-15,-6 0 2 0,5 1-2 0,-8-3-2 16,9-2 1-16,-2 1 1 0,-4-7 1 0,3 6-1 15,-3-2 1-15,4-4-1 0,-4 0 1 0,6 0-1 16,-10 0 0-16,7-3-1 0,-1 1 0 0,-4-1 0 16,7 1 1-16,0-2-3 0,1 2 2 0,-4-1 1 15,6-2 0-15,-5 1-1 0,2 3 0 0,3 0-2 0,-8 0 0 16,5 2 3-16,-3-2-1 0,1-1-4 0,-3 1-3 16,7-2 1-16,-12-7-4 0,5 5-16 0,3-10-18 15,-1-5-8-15,-3-6-23 0,1-3-67 0,5-10-43 0,-7-18-14 16,6-13-92-16,4-18 4 0,-13-12-55 0</inkml:trace>
  <inkml:trace contextRef="#ctx0" brushRef="#br0" timeOffset="5889.01">16173 13487 260 0,'0'0'0'0,"0"0"0"0,2 0 5 16,2-2-7-16,-1-1 2 0,-3 3 0 0,0 0-2 0,10-3 2 15,-7 1 4-15,-1 1-2 0,-2 1 3 0,0 0 3 16,0 0-3-16,1 0 5 0,9-2 5 0,-12 9-3 16,2-6 15-16,0 2 1 0,2 4-1 0,-2 0 3 15,0-2 1-15,-4 3 1 0,-2-3 2 0,5 1-4 16,1 0 0-16,-2-1 1 0,2-2-8 0,-2 0-4 0,-4-1 0 16,6-2-10-16,2 0-6 0,-2 0-2 0,0 1 4 15,3 1-7-15,-3-2 0 0,1 0 0 0,-1 0-2 16,0 0 2-16,4-3 2 0,-4 1 0 0,3-2-1 15,-2-1 1-15,7-1 0 0,-3 1 2 0,0-3 0 16,-2 0 0-16,0 7-3 0,8-12 0 0,0 7 2 16,-6-4-2-16,3 1 1 0,4-1-4 0,1-1 4 15,-2-1-1-15,-5-7 1 0,2 5-1 0,4-7 0 16,-1 1 0-16,-3-1 1 0,0 3 1 0,-2 0-2 16,1 1 1-16,10-2-2 0,0 2 1 0,-9-1 1 0,2 3-1 15,4-4 0-15,0-2-1 16,0-1 1-16,5 2 1 0,-11 1 1 0,3 0 0 15,1 2 1-15,3-2 1 0,0 2-1 0,-4-4-1 0,2 2 1 0,3-1-1 16,-1-1 2-16,0 3-1 0,-3-3-2 0,1 2 2 0,-1-1-2 16,1 1 7-16,-1 0-4 0,1 2-1 0,-2-5 2 15,0 4-1-15,2 0 2 0,-4-1 0 0,4 0-1 16,-4 3-4-16,1 2 3 0,-3 0-3 0,4 4 2 16,-1-2 1-16,-5 1-1 0,4-2 2 0,-3 4-1 15,2-4 4-15,0-3-2 0,-2-1 1 0,2 0-2 16,-3 0 5-16,4 2-3 0,2-2 2 0,-1 0-6 15,-4-1 3-15,8 4 15 0,-3 0-2 0,0-3-24 16,3 3 4-16,-3 0 4 0,2-2-6 0,1 2 6 16,-1-1 3-16,-5 1-36 0,4-1 31 0,-7 0 0 15,6 1 1-15,2-1-1 0,-6 0 0 0,3 0 0 16,1 2 1-16,5-1-1 0,-7-3 1 0,7 4-1 16,-2-3-1-16,-2 2 3 0,3 2-2 0,-3-4 0 0,1 2-2 15,-2 1 2-15,3-1 1 0,-3 3 2 0,2 0-2 16,1-2-1-16,-2-1 2 0,1 5 0 0,-1-7 1 15,1 3-3-15,1 2 1 0,2-4-1 0,-5-1 0 0,2 2 2 16,-1 1-1-16,1-4-1 0,-1 8 0 0,4-4 0 16,-2-1 1-16,-1 1-1 0,1 2 2 0,-1-5-2 15,-2-1 2-15,3 5 0 0,-2-4 1 0,1-1-2 16,-2-1 2-16,-2 4-1 0,4-2-2 0,-2 2 0 16,8 3 0-16,-5-5-1 0,-1 2 1 0,4 0-2 15,3 0 1-15,-6-2 1 0,5 1 1 0,2-3 1 16,-6-1 0-16,6 0 0 0,-4-3-1 0,-1 2 1 15,3-2-1-15,0-2 0 0,-4 2-1 0,4 0-1 16,0-4-1-16,-2 0 3 0,-1-3 0 0,-2 7-2 16,2-5 1-16,1 3 0 0,-2-1 0 0,-1 0 5 15,0 4-5-15,-2-4 0 16,1 6 2-16,0 2-2 0,-1-2 1 0,-1 3 0 0,-3 1 0 16,3 2 0-16,0-1-1 0,0 5 2 0,0-1-1 15,0-1-1-15,-3-1 0 0,0-1 2 0,4 0-2 16,-2-2 2-16,-2 0-2 0,1 0 1 0,4-3-1 0,-1 1 1 15,-1 0-1-15,2 1 1 0,-2-1 0 0,-3 1-1 16,9-1 0-16,-4 1 0 0,1-1 0 0,-6-1 2 16,0 1-2-16,1-2 0 0,4 2-1 0,2 0 0 15,-5-2 0-15,-4 3 0 0,10 2 2 0,-4-2-4 16,7 4 3-16,0-3 0 0,-2 0 0 0,-2-1 1 16,2 0 2-16,3-3-3 0,-7 2 0 0,3 0 0 15,-1-2 0-15,0 3 0 0,2 0-1 0,-1 1 0 16,-2-3 1-16,-2-2-1 0,6 1 1 0,-1 2-2 15,-1-1 0-15,-2 1 3 0,2 1-2 0,-1-1 0 16,4 0 1-16,-5 1 0 0,0 0 2 0,2 2-2 16,0-2 0-16,-2-1 0 0,0 1 0 0,2-1 1 15,-5 0-1-15,3 1 0 0,-1 2-3 0,-2-2 4 16,1 2-1-16,1-3 2 0,-8 4-2 0,6 1 1 0,1-4 1 16,2 2-2-16,1 0 1 0,-3-2-1 0,1 2-3 15,-1 3 2-15,9-5 1 0,-9 3-2 0,1 1 2 16,1-4 0-16,0 0 0 0,4 4 1 0,0-4 0 0,-2-1 0 15,0 3-1-15,3-4 1 0,-4 3 0 0,1-3-2 16,-2 4 1-16,4-3 0 0,-3-2 0 0,0 5 0 16,-3-4 0-16,2 1-1 0,2 0 1 0,-2 1 1 15,-1-1-1-15,3-1 0 0,-4 3 0 0,2-4 0 16,-1 3 0-16,1-3 0 0,0 2 1 0,0-2-1 16,-1 0 0-16,1 3 0 0,0-2 0 0,0-3 0 15,1 2 0-15,0 0 0 0,1 2 0 0,-2 0-2 16,5-1 2-16,0-2 0 0,-5 6 0 0,-1 0-2 15,-1-2 1-15,2 3 2 0,2-2 0 0,-3 2 0 16,-2 2-1-16,4 2-1 0,1-5 0 0,3 4 1 16,-3-1 1-16,3 0-2 0,-5 2 1 0,0-2 0 15,-1-2 1-15,-1 2 1 0,2 2-1 0,-1-2-1 0,-1 1 0 16,1-1 0-16,0-1 1 0,1-1 2 0,1 2 0 16,1-2-1-16,-2 1 3 0,1-1 1 0,-1-1 1 15,1 0-2-15,4 1 2 0,-1-4-2 0,-4 1 0 0,3 2-1 16,2-3-1-16,-2 1 0 0,5-1-1 0,-1-2 0 15,-2 0-1-15,3 0 1 0,-2 0-2 0,0-1 1 16,6-1-2-16,-3 4 1 0,-7-3-1 0,4-1 2 16,1 4-1-16,1-4 0 0,-5 4 1 0,7-3 1 15,-5 1-1-15,0-3 1 0,7 4 0 0,-2-4 0 16,1 0 1-16,-1 0-3 0,1-3 1 0,0 2 1 16,2-1-2-16,-1-3 0 0,-2 2-1 0,1 2 0 15,-1-3 1-15,-1 0 0 0,1 0 1 0,1 1-2 16,-3-1 1-16,3-1 0 0,1-1 0 15,0 1 0-15,-2-2 0 0,6-2 0 0,-3 1 0 0,-1-1 0 16,7-1 0-16,-4 1 0 0,4-1 0 0,-3-2 0 16,7 2 0-16,-7 1 0 0,5 1 3 0,-1 2-4 15,-2-1 1-15,2 1 0 0,1 1-2 0,-5 2 3 0,-2 1-1 16,4-1 0-16,-4 0-1 0,0 0 0 16,-1 0 0-16,-3 1 1 0,1-3 0 0,3 2-2 0,-1-1 2 15,-2-3 0-15,7 2 0 0,-3 1 1 0,1-4-1 0,8-2 2 16,-3 3-1-16,-1-5 1 0,-2 3 0 0,5 0-1 15,-2-1 1-15,-3-4-2 0,2 4 0 0,-4 3 0 16,3 0 0-16,-5-1 0 0,5 2 0 0,-6-2 0 16,3 0 0-16,1 2 2 0,-7 0-1 0,4 1 0 15,-1-1-1-15,0 2 0 0,-7-3 1 0,10 2 1 16,-6 2 1-16,-5-1-3 0,4 3 1 0,4-2 1 16,-2 3 0-16,-3-3 0 0,7 7-1 0,-12-5 1 15,6 1-2-15,1 1 0 0,1 1 0 0,-3 1-1 16,-5 2-3-16,6-2 1 0,-5 0-4 0,4 3-12 15,-3 2-6-15,2 0-4 0,-1 1-16 0,-3-1-41 16,6 0-20-16,-3 1 32 0,5 1 75 0,-3-2-68 16</inkml:trace>
  <inkml:trace contextRef="#ctx0" brushRef="#br0" timeOffset="14782.6">14979 10424 8 0,'3'2'10'16,"5"-2"-10"-16,3 0 14 0,-6 0 1 0,3 0-2 15,3-2 8-15,4 1-2 0,0-2 4 0,0 1-3 16,3-1 0-16,-7 0 1 0,4 1-1 0,4-3-1 16,-8 4 1-16,2-1 1 0,-1 1-3 0,-4 1 1 15,5-2-1-15,-2 2-3 0,0 0-2 0,1 0 4 0,1 0-6 16,0 0 3-16,1 3-3 0,0-1 6 0,0 1 0 0,3 0 2 16,-1-1-1-16,-2-1 5 0,2 1 0 0,1-1-1 15,1-1-8-15,-1 4 4 0,2-4-4 0,-3 0-6 16,6 3 1-16,-4-3-2 0,4 3-2 0,4-3 2 31,-3 1 2-31,-9-1-3 0,10 0 5 0,-4 2 1 0,1 0 0 0,-7-1 2 16,3 2 1-16,4-1 2 0,-4-2-1 0,8 2-2 15,-6-1 3-15,0-1 0 0,3 0-2 16,3 2-1-16,-3-2-1 0,-4 1-1 0,2 2-2 0,-3 2-1 16,1-3-2-16,2 1-1 0,-4-2-4 0,3-1 4 15,-2 5-3-15,7-2-2 0,-7-3 3 0,6 0-3 16,-2 2 0-16,1-1-1 0,1 3 3 0,-2-3-3 15,-5-1 2-15,1-3 1 0,5 3-1 0,3 0 1 16,-3 0 0-16,-6-3-1 0,1 0 0 0,5 1 3 0,5 2-3 16,1-3-2-16,-9 1 2 0,0-2 2 0,3 2-2 0,3-1 1 15,0 0-3-15,-3 0 3 0,-3-2 1 0,0 0 4 16,3 4-1-16,-1-3-3 0,-2 1 4 0,-1-1-3 16,-3 4 2-16,2-4 0 0,2 3-3 0,-4 1 2 15,3 0-3-15,-1-3 1 0,-1 3 1 0,0 0 0 16,2 0-2-16,-2 0 0 0,3 0 0 0,0 0-1 15,-3 0 3-15,2 1-2 0,0 1 0 0,-2-2 1 16,-1 1 1-16,6 1 2 0,-1-2 0 0,1 2 0 16,-6-2-2-16,6 3 2 0,-9-2-1 0,6 4 0 15,1-3-1-15,-5-1-2 0,3 2 0 0,-6 1-1 16,13-1-1-16,-10-2 0 0,8 2-1 0,-2-3 2 16,1 2-3-16,1-2 1 0,-7 0-1 0,11 2 0 15,-11-2 2-15,7-2 2 0,-4-1-1 0,2 3-2 16,-3-5 0-16,4 4 5 0,-5-1-3 0,6-3 0 0,-4 5-1 15,3 0 0-15,-4 0 1 0,7-1 1 0,1 1 0 16,0 0-1-16,-1-2 1 0,1 0-1 0,-6 2 1 16,6 0-1-16,2-1 0 0,-4 2-1 0,1-1-1 0,1-1 1 15,-1 1-1-15,2 0 0 0,4 0 2 0,-1 0-3 16,0 0 0-16,5 0-1 0,-3-2 2 0,-3 2 1 16,5-1-1-16,-3 1-1 0,-3-3 1 0,1 3 0 15,1-4 0-15,0 3 0 0,0-1 0 0,-1-1-1 16,4 2 1-16,-3-1 1 0,1 0 3 0,3-1-4 15,-1 2 1-15,1-1-1 0,-3-1 0 0,3 0 2 16,-2 0-2-16,2 0 2 0,-1 1-2 0,1-3 1 16,-5 1 1-16,4-1-1 0,-3 0 1 0,0 0 1 15,-1 1-3-15,4-1 2 0,-7 0-1 0,1 1 1 16,1 0 0-16,-2 1 2 0,0-3-2 0,7 4 3 16,-2-1-1-16,-3 2-1 0,2-4 3 0,6 2-2 15,1 0 0-15,-1 0 0 0,1-1 1 0,0 1-1 16,2-1 0-16,0 0-1 0,-1 1 3 0,-2 0-1 0,-2 0 0 15,3-2 1-15,-3 2-1 0,-1 0 0 16,1-2 0-16,-2 0 3 0,-4 1-1 0,6-1-1 0,-1 2 1 16,1-2-1-16,-2 0 1 0,2 2 0 0,-3-1-3 0,1-1 2 15,7 0-2-15,-6 0 2 0,2 1-1 0,-2-1 0 16,1 0 0-16,-3 1 0 0,3 0-1 0,-2-2-1 16,1 1 1-16,-3 2-4 0,-2-1 0 0,3-3 5 15,-2 4-5-15,-1 0 3 0,1-2 1 0,-2 5 1 16,-1-3-1-16,-6 0 0 0,3 1 0 0,3 2 0 15,-2-1 2-15,-5-2 2 0,2 3 0 0,-1-3-4 16,1-1 0-16,4 3 3 0,3 1-3 0,-8-2 0 16,3-2 0-16,3 2-3 0,0 0 2 0,2-1-1 15,-2 2 1-15,0-3-1 0,-1-2-1 0,-1 1 2 16,-1 5-3-16,2-1 0 0,0-2 2 0,1 0 1 16,-2-1-1-16,1 3 0 0,-2-1 0 0,3-4 2 15,-1 1-1-15,4 1 4 0,2 0-1 0,-2-2-4 16,2 1 3-16,5 1-1 0,-1 2-2 0,-1-1 0 0,3-5 3 15,1 3-3-15,-1-4 5 0,3 4-5 0,-1 1 3 16,-5-3-2-16,2-1-1 0,1-1 1 0,0 6-1 16,-3-3-1-16,0 2 2 0,3-2 2 0,-3 1-1 0,2-1 0 15,-1 0 0-15,-1 4-1 0,2-4 0 0,1 1 2 16,-3 5-4-16,3-3 1 0,-1 3 0 0,-3 0-1 16,2-3 1-16,1 3-1 0,-5 3 0 0,1-1-1 15,-1-4-1-15,-5 2 1 0,2-2 0 0,3 4 0 16,-2 6 2-16,0-8 0 0,-4-3-1 0,4 6 2 15,-1 0-1-15,3 0 1 0,-3-1 3 0,-4-4-4 16,9 2 2-16,-2 2-3 0,-1-2 1 0,3 0 2 16,-4 0-4-16,2 1 0 0,3 2-3 15,-3 1 3-15,2-4-1 0,-4 0 1 0,0 8 0 0,0-8 0 16,2 0 4-16,-3 0-4 0,1 1 1 0,2 1 0 16,-5 4-1-16,10-1 0 0,-5-4 1 0,0 4-2 15,-3 1 1-15,4 1 1 0,0-4 0 0,-2 3-1 16,2-4 1-16,-6 1 0 0,1-2-1 0,8 6 2 15,-5-4 2-15,-1-2-4 0,2 2 3 0,-2 4-3 0,-3-1 0 16,4-1 2-16,-1 1 1 0,0-3-3 0,0 2 2 16,1 1 0-16,4-6-1 0,-10 5 2 0,7-5-3 0,0 5 2 15,3-2-1-15,-6-2-1 0,3 2 1 0,4 1 2 16,-5-1 0-16,7-2-1 0,-3 2 1 0,0-1 0 16,2-2 1-16,-1 3 1 0,-1-4-2 0,3 1 2 15,-4-2 0-15,1 2-1 0,-3-2 0 0,4-1 1 16,-4 0-1-16,5 0 2 0,0 3-2 0,-4 0-3 15,5 0 2-15,-6 0 2 0,1-3-3 0,3 3 0 16,0-2-1-16,1 1 1 0,-1-1 1 0,3-4-2 16,-1 6 2-16,1-2-2 0,4 2 1 0,-3-3 0 15,-2 2 0-15,-3-3-2 0,-1 0 0 0,4 1 0 16,-8-4 0-16,7 1-1 0,-5 0-2 0,8-1 3 16,-2 4-1-16,-5-5-1 0,7 4 2 0,0-1 0 15,6 0-1-15,-5-1 1 0,3 0-1 0,-2 4 0 16,-1-4-2-16,7 4 3 0,-8-2-2 0,1-1-2 0,-8-1 1 15,2-1-2-15,-4 4-1 0,4-2-4 0,-5 1-5 16,-6-1-1-16,-3-1-8 0,4 1-16 0,-5 0-10 16,1 5-2-16,-7-6-21 0,-9-2-51 0,7 2-44 15,-4 1 54-15,-1-4 115 0,-5-4-97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27:49.6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12854 10619 370 0,'-2'-4'98'0,"-1"-3"-31"0,3 1-4 0,0 0 14 15,0 0-86-15,7 1 0 0,-9 3-6 0,7-1 2 16,1 0 0-16,-4 0-2 0,1-2 4 0,-3 2 6 0,3 0 3 15,-3-2-1-15,11 0 6 0,-11 2 9 0,3 2 1 16,3 1-1-16,-4-2 7 0,-2 2-2 0,5 0-1 16,-5 0 4-16,0-2-4 0,0-1-5 0,-2-1-2 0,2-1 2 15,0 3-7-15,2-1 1 0,-4 2-2 0,7-1 1 16,-5-1-1-16,-3 3-1 0,-4-10 3 0,7 7-4 16,0 3 0-16,0 0 1 0,3-1-2 0,-4 1 3 15,1 0-1-15,0 1 0 0,1-1 0 0,-2 3 2 16,1 2 0-16,1 3 1 0,-2-2 0 0,6 1 1 15,1-1 0-15,0 0-2 0,2 4 1 16,8-3-1-16,-7-2-1 0,2-2 2 0,5 4-1 0,0-4 1 16,4 0 2-16,1 3 6 0,7-4 0 0,-6-1-1 15,6-2 6-15,-6-1-4 0,5 2 0 0,-3 0 1 16,1-1-5-16,0-4 1 0,-1 5-2 0,-2-2-2 16,-2 2 0-16,4 0-2 0,-1-4-1 0,-1-1 5 15,-1 2-5-15,-1 0 0 0,4-2-2 0,-5 0 2 16,6 4-1-16,-5-6 0 0,-3 1-1 0,7 1 2 0,-3 1 1 15,-3 0-3-15,-2-2 2 0,8 0-2 0,-5 0 1 0,1-1-3 16,7 4 1-16,-5 0-1 0,1 1-2 0,3-1 2 16,0 3 4-16,-7 2-4 0,5-1 2 0,-2 1 2 15,-2 1-1-15,-1 0 5 0,5 2-2 0,-1 0 3 16,-2-2-3-16,2-3 1 0,3 8 2 0,-1-4-4 16,1 0 2-16,0-1-1 0,0 1-4 0,4-2 1 15,-3 0 0-15,0-1 1 0,-1-1 0 0,3-1 4 16,1 1-2-16,3-4 4 0,-7-2 3 0,4 6-2 15,0-5 3-15,0 4-3 0,-2-1 0 0,2 1-2 16,-5-2 1-16,1-2-3 0,0 3-2 0,3-2-3 16,-3 0 1-16,1 0 1 0,-2-3-3 0,2 3-1 15,-2-3 1-15,4 4-1 0,0 2 0 0,-3-4 3 16,0 0-1-16,-4 1 0 0,8 4 4 0,0 0-1 16,0 1-2-16,0 1 2 0,1-1-2 0,4 2-1 0,1-1 2 15,2 1-3-15,-7-1-1 0,4-1 0 0,3 1 1 16,-7-1 3-16,4 1-1 0,-4-2 3 0,2 2-3 15,-3-1 4-15,3-1 1 0,3 0 2 0,1 0-5 16,-4-1 2-16,4 1 1 0,0-2 0 0,2 2 4 0,6 0-6 16,-5 2 4-16,1-1-3 0,0 1 0 15,1-2 2-15,1 3-3 0,4 2 2 0,-3-1 0 0,-3-1 0 16,4 1 2-16,-4-1-5 0,3 3 1 0,-3 0 2 16,5-4-6-16,-7 3 5 0,10-2-5 0,-4 3-2 15,1-3 3-15,6 2-1 0,-6-2 1 0,6 5 0 16,-5 0-3-16,3-2 0 0,0 4 0 0,2-6 2 15,0 4-1-15,-5-5 0 0,7 0-1 0,4-1 0 16,-4 3 0-16,2-4 2 0,-1 1 1 0,0-1-3 16,-3-1 3-16,10 5-2 0,-9-5 2 0,-3 2 1 15,5-5-1-15,-3 1 1 0,0-3-3 0,0 4 1 16,-3-4 0-16,4-1 1 0,2 3-1 0,-1-4 3 16,-4 4 0-16,4 3-5 0,-2-1 5 0,-2-4-3 0,7 6 0 0,-9-1 0 15,0 0 1-15,2 4-2 0,2-4 3 16,-5 1-1-16,5 2-1 0,1-1 3 0,-2-1 0 15,2-1 4-15,4 2-3 0,-2-2-2 0,-3 0 4 0,4 0-6 16,-8-5 5-16,3 5-3 0,0-4-4 0,-1 2 0 16,-6-3 2-16,3 5-1 0,-3-6 3 0,2 0 2 15,4 4-1-15,-10-4 0 0,1 4 2 0,4-1-2 16,-4 0-1-16,-3-5 5 0,1 6-4 0,1-1-2 16,-3 0 1-16,-1-2-2 0,-4-1 0 0,9 5 2 15,-5-4-3-15,2 3-1 0,0-1 0 0,-1 2 0 16,3 1 0-16,-3 0 1 0,6 0 0 0,-7-2-1 15,2 2 1-15,-4-2 1 0,6 2 0 0,-7 2-1 16,-2-2 2-16,4 0-3 0,-1 2 0 0,-1-2 3 16,-4 1-3-16,1 1 0 0,-1-2 0 0,-2 3 2 15,0-3 4-15,0 3-5 0,-4 0 4 0,4 0-3 16,0-3 1-16,0 7 2 0,-2-6-4 0,6 1 1 16,-4 4-2-16,-2-4 0 0,2 1 2 0,0 3-1 15,-2-3 0-15,1-1 2 0,0 1 0 0,-1 0 0 16,3-1 0-16,-1 1-1 0,7 1 1 0,3-2-2 0,-7 1 4 15,4 0-3-15,7-1-1 0,-2 3 2 0,2-4 2 16,3 4 1-16,-9-5 2 0,3 0-1 0,6 2-1 0,-3-2 0 16,-8 3 0-16,3-2-1 0,-3 2-4 0,-5-1-1 15,-1 0-4-15,0 1-7 0,-4-3-4 0,-1 4-5 16,-4-4-10-16,2 5-42 0,-6-2-36 0,8-3-12 16,-6 3-64-16,-2 5 4 0,8-3-53 0</inkml:trace>
  <inkml:trace contextRef="#ctx0" brushRef="#br0" timeOffset="2104.92">2323 12038 459 0,'-5'-5'-7'0,"8"2"-6"16,-1 2 0-16,1-2-16 0,0 3 14 0,7 0-32 15,-4 0 1-15,2-2 21 0,3 2-2 0,-5 3 0 16,2-3 24-16,3 5 22 0,-8-4 11 0,0-1-2 16,2 0 26-16,-2 5 6 0,-1-6 5 0,1 1 5 15,-3 0 4-15,5 1-22 0,-4 1 4 0,1-2 3 16,-1 1-14-16,2-1-9 0,4 2 3 0,-4-2-26 16,3 0 1-16,-1 0-6 0,0-3-3 0,2 3-2 0,4 3-3 15,0-3-1-15,-1 0 0 0,1 0-3 0,3 0 1 16,3 1-1-16,-1 3 2 0,3-4-1 0,1 0 0 15,1 0 0-15,1-4 1 0,3 4-1 0,6-3 1 16,-4 0-1-16,-2-3-2 0,4 3 3 0,7 0-2 0,-6-5 1 16,8 8 3-16,-2-5-4 0,1 3 3 0,3-4-1 15,2 1-2-15,2 4 4 0,-3-7-3 0,2 3 3 16,1-1-3-16,-7 1 1 0,4 2 2 0,2-2-1 16,1 4 1-16,-11-9-1 0,6 10-1 0,5 0 2 15,-4-1 1-15,2-2-3 0,-3 0 3 0,2-1-1 16,-1 4 0-16,5-4 1 0,-2-1-1 0,-4-1 0 15,2 4 1-15,-5-4 2 0,2-2 2 0,4 6 0 16,-7-7 0-16,3 6 5 0,4-2-1 0,-3-1 1 16,2-1-2-16,0 4-3 0,6 3 3 0,-7-8-2 15,4 2-2-15,1 1 1 0,-5 2-2 0,4 0-3 16,0 2 2-16,-5-4-1 0,2 2-1 0,-3 1 0 0,-2 2 0 16,3 0-2-16,-1-3 2 0,6 3 0 0,0-2 1 15,0 2 1-15,0 0 0 0,2 2-1 0,1 3 0 16,-3-2 1-16,2 0-2 0,-7 2 2 0,0-2-3 15,-1 0 1-15,0 0 1 0,1 3-1 0,-4-4 0 0,-5 1 3 16,6 2-2-16,-6-2 0 0,4 3 2 0,3-4-3 16,-6 1 1-16,-1-1 1 0,3 2 0 15,3 3-1-15,-6-6 1 0,3 2 2 0,-3-3 0 0,1 2 1 16,1-1 1-16,2-1 1 0,-4 2 2 0,7-2-1 16,-1 0 2-16,-5-2 0 0,4 2-3 15,1 0 1-15,2 2-1 0,-1 1 0 0,3-3-1 0,-4 0 0 16,5 2-1-16,-2 6-3 0,4-2 3 0,1-4-2 15,-3 1-2-15,-1 1 4 0,1-2-5 0,2 1 2 16,-4-1 2-16,-1-5 2 0,1 4 2 0,-6 4-2 16,5-5 3-16,1 3-3 0,-1 0 7 0,-2 0 0 15,4-1 0-15,-1 1-3 0,0-3 3 0,7-2-1 16,-5 2 0-16,1-4 0 0,4 1 1 0,-2-2-1 16,3 5 1-16,2 1 1 0,0-2-3 0,-4 1 1 15,2 0 0-15,-3 8-1 0,5-7-4 0,3 6 2 16,-3-7-3-16,4 1-3 0,-1 1 3 0,0-1-4 0,-1 4-1 15,5-7 3-15,-9 2-1 0,-1 0-2 0,4 0 2 0,-7 2-1 16,1 3 1-16,-2-2-1 0,7-3-1 0,-8 0 1 16,5 0 0-16,1-2 3 0,-2 2-1 0,6-3-2 15,-1-2 1-15,-3 1 0 0,0 1 0 0,5 1-1 16,-3 0 1-16,-5 2-1 0,2-3 1 0,-2 2 0 16,3-1-2-16,3 2 1 0,1 0 0 0,-1 0 2 15,-3-3-2-15,5 0-1 0,-5 3 1 0,2 0 1 16,-2 1 2-16,-3-2-2 0,2-1 1 0,-2 2 0 15,2 3-2-15,-4-1 2 0,7 3-2 0,-10-5-1 16,4 0 2-16,2 4-3 0,-1-4 1 0,3 2-1 16,-1 1 2-16,-2-3 0 0,-5-5 0 0,10 7 1 15,-6-4 2-15,-1-1-3 0,-3 2 3 0,1-1 1 16,-7 1-1-16,3 1 1 0,-1-2 0 0,2-1 0 16,4-3-1-16,-1 1 3 0,5 0-2 0,-2 0 1 0,1-6-1 15,1 3 1-15,-1-1 0 0,2 0-4 0,-7 4 0 16,-1-3-1-16,1 0-2 0,1 0 2 0,-4 2-2 0,-2-3 1 15,-2 1 2-15,3 1-3 0,-9 0 5 0,9-1-2 16,-2 1-1-16,2 3-2 0,-4-3 0 0,4 6 2 16,1-1 0-16,2-1 0 0,-1 0-2 0,-5 3 0 15,-1-2 0-15,2 1-1 0,0 1 1 0,-3-2 0 16,3 2-2-16,-5 0 2 0,1 0 0 0,-2-1-1 16,2 1 1-16,-3-2 3 0,2 1-2 0,-1 1 0 15,-2 0 1-15,2-2-1 0,-1 0 1 0,7 2 0 16,-3 0-2-16,0-1 1 0,0-2-1 0,0 1 1 15,0 1 1-15,3 1-2 0,-5-4 2 0,-1 3-1 16,0 1 0-16,2-2-1 0,-2 1 0 0,0 1 0 16,0-2 1-16,-1 2 1 0,0 0-1 0,5 0-1 15,-7-3 0-15,6 3 0 0,-1 1 1 0,-5-1-1 16,6 0-2-16,-2 0 2 0,-1 2 3 0,-5-2-3 16,9 2 1-16,-4-2-1 0,-2-2 0 0,7 2 1 15,-7-2-4-15,3 2 3 0,4-1 0 0,-4-1 0 0,0 1 2 16,1 1 0-16,1 3-1 0,-5 0 2 0,-3-1-3 0,3-1 3 15,-5 4 1-15,1-2-3 0,-2 0 3 0,4 2-2 16,-4-2-2-16,-2 0 6 0,-1 0-4 0,-2 1-1 16,-1-1-3-16,-2-2 0 0,0 2-3 0,-8-1-14 15,-1-2-10-15,-2 0-9 0,0 0-20 0,1 0-133 16,10 8 162-16,-9-5-58 0,-4-1 88 0</inkml:trace>
  <inkml:trace contextRef="#ctx0" brushRef="#br0" timeOffset="19871.13">2688 16740 349 0,'-2'0'97'0,"1"1"-30"0,1-2-3 0,1 2 10 0,-1-1-71 15,-1 0 4-15,-1 0-10 0,0 3 4 0,1-3 1 16,-2 0 3-16,0 4 5 0,3-4 18 0,0 0 2 15,0 0 2-15,-2 1 18 0,2-1-5 0,0 0 9 0,0 0-3 16,0 0-2-16,0 2-13 0,0-2-1 0,0 0-4 16,0 0-10-16,0 0-3 0,2-5-7 0,-2 3 1 15,0 2-4-15,0 0-2 0,0 2-2 0,3 0 2 16,1-1-2-16,0 2-2 0,0 2 0 0,3-3 1 16,2-2-2-16,1 0 0 0,2-2-2 0,-4 2 1 15,3 0-2-15,0-2 2 0,5 2 0 0,-5 0-2 16,1 2 2-16,-1 1-3 0,3 5 2 0,4-3-1 15,-7-1-2-15,5 3 0 0,2-1 0 0,3 2 2 16,-2-2-1-16,3 2 2 0,0 0-4 0,1 0 4 16,7 3-2-16,-5-2 2 0,1-1 0 15,0 0-3-15,1-2 2 0,3 1 0 0,-5-1 0 0,2 0 1 16,0 0-1-16,-1 1 1 0,3-3 1 16,-3 4 0-16,0-1 1 0,-4-1-1 0,3 0 0 0,0 2 0 15,3-2-1-15,4 1 2 0,-10-1 4 0,9-1-6 16,2 1 4-16,5-1-3 0,-2-1 3 0,0 1 2 0,-1 0-4 15,-4-2 1-15,7 0-3 0,-2 0 1 0,-1 0 2 16,-2 2 0-16,2-2-2 0,-4-1 0 0,0-1 0 0,-2 3 0 16,4-3 1-16,-3-1-1 0,0 2 0 0,1-1 0 15,-4 1 1-15,1-1 0 0,0 3 0 0,5-1 0 16,-4 0-1-16,-1 0 1 0,2 2 0 0,0-1 1 16,-2 1-1-16,0-2 2 0,6 2 0 0,-6 1 4 15,0 1 0-15,2-4-3 0,-3 5 5 0,0-4 50 16,-1 3-60-16,-1-3 9 0,1 1 11 0,0 1-18 15,0-4 8-15,0 1 8 0,-1 0-42 0,2-3-3 16,-3 2 32-16,-2-1 0 0,8-1 2 0,-5 0-3 16,5-1 3-16,0-2-1 0,1 1-2 0,2-1 0 15,2-2-1-15,-1 0-2 0,-4 2 1 0,2 0 2 16,-4-2-2-16,-3 2 0 0,2 0 2 0,0-2-1 16,-2 1 2-16,0 2-3 0,3 1 1 0,-3-3-1 0,1 1 0 15,0 0 1-15,3 0 0 0,1 1 1 0,-5-1-3 16,3 0 2-16,-3 2 1 0,10-1-2 0,-5 0 1 15,3 1-2-15,-2 1-1 0,2 0 1 0,3 0 0 16,-3-2 0-16,5 1 0 0,-2 1 0 0,1-2 0 0,-1 1 1 16,-2-1-1-16,1 0 0 0,0 2 0 0,-2 0 0 15,1-1 2-15,4 1-2 0,-7 0-1 0,6 0-1 16,0 0-1-16,3 0 3 0,-1 0-3 0,0 0 0 16,2 0 1-16,-5 0 1 0,7 0 1 0,-5 0 0 15,-4-2 0-15,-1 2-1 0,2-1-1 0,-5 1 2 16,0-2-1-16,4 2-1 0,1-1 0 0,1 1 2 15,-1 0 0-15,2 0-3 0,6 0 3 16,-2 0 0-16,0 1-1 0,-2-1 1 0,2 0-3 0,-3 0 1 16,2 0 1-16,1 0 1 0,-8 0 0 0,5 0-3 15,-2 0 2-15,-1 0 1 0,-5 0 5 0,6 0-5 16,-6-1 3-16,3 1-3 0,-2-2-1 0,6 0 6 16,0 1-5-16,3-1 0 0,2 1-3 0,1-2 1 15,-3-1 0-15,1 1 1 0,2-1-2 0,-2 0-3 0,-5 0 2 16,0-1 2-16,-3 0 0 0,-3 0-3 0,3-1 2 15,0 1-1-15,2-1 1 0,-2 1 3 0,-5 1-2 0,5-3-1 16,3 1-1-16,4 1 4 0,-4-1-2 0,0 1 2 16,2-1-1-16,-2 0-3 0,3 1 3 0,-3 0-6 15,-3-1 2-15,0 1-2 0,0-1-5 0,-1 0 3 16,-2 1-1-16,3-1 0 0,0 1 3 0,0-1 3 16,-5 3 1-16,1 0 0 0,0-1 2 0,0 1 0 15,1 2-1-15,0 1 3 0,-8-2-1 0,7 2 0 16,1 0 1-16,2 0-1 0,1 0 1 0,3 0 0 15,-6 0 2-15,4 0-3 0,1 0 1 0,-5 0-1 16,5 0-2-16,-6 2 3 0,1-2-2 0,3 0 0 16,-1-4 1-16,-2 1-2 0,0 0 2 0,3 2-6 15,-5-3 3-15,8 1-3 0,-4 2-5 0,-3-4 2 16,3 2-4-16,4 3 2 0,-3-3-1 0,3 1 1 16,1-3 0-16,-1 1-1 0,0 1 1 0,3-1 1 0,-1-2 0 15,-5 3-1-15,2 1 0 0,2 1 4 0,-5-2-1 16,1 0 2-16,1-1 0 0,6 4-1 0,-6 0 1 15,1 0 4-15,3-3-2 0,-1 0 3 0,3 3 0 0,-1 0-4 16,-1 3 5-16,-4-3 0 0,0 0 0 0,2 2 0 16,-2-1-2-16,1 3 3 0,-5-1 0 0,0-2-1 15,3-1 2-15,-3 3 1 0,1-3 0 0,-1 2 1 16,-5 1 0-16,5-3 3 0,-6 3 1 0,7 0-2 16,-4 2 3-16,-2-2-4 0,2 0 1 0,-1 4 2 15,3-6-4-15,-4 2-2 0,8 1-1 16,-6-1 1-16,1 0-2 0,-1 0 1 0,-1 0-1 0,-2-1 0 15,3 2 1-15,-4 0 4 0,-1 0-3 0,-4 0 1 16,1-1 2-16,-1 0 2 0,-3 0-4 0,-1 0 3 16,2-1-2-16,-2 1-2 0,-3-2 1 0,0 3-2 15,0-3-1-15,-2 2-7 0,-1-1-1 0,0-2-1 16,-3 3-7-16,2-3-19 0,-3 0-18 0,-3 2-10 16,4-2-29-16,-5 1 2 0,0 2-26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31:24.4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12396 12488 256 0,'0'-3'-3'0,"-1"-2"-8"0,2 5 2 0,-1-3-7 15,0 0-9-15,0 0 9 0,-1 0-13 0,2-2 11 16,-1 0 6-16,0 4-5 0,0-3 14 0,2 0 4 15,-1-1 7-15,1 0 0 0,-2 1 5 0,-2 0 2 16,2 0 0-16,0-1 2 0,0 2 0 0,0-2 2 16,-1 2-2-16,1-2 2 0,6 2-1 0,-9 0 1 15,3 0-1-15,0 0 14 0,-2 0-1 0,2 3-20 16,0 0 4-16,0 0 7 0,-3-4-10 0,3 4 1 16,-1-1 4-16,1 1-27 0,-2 0 18 0,2 0 0 15,-1 0-1-15,-7 3-1 0,0-1-1 0,8 2 3 16,3-1 1-16,-6 2-2 0,1-2 3 0,-2 2-3 15,4-2 1-15,-4 2 4 0,-4 1-3 0,4-1 1 16,-6 0 1-16,6-1-1 0,-4 3 5 0,-2-3-3 16,6 3 3-16,-6-4-4 0,5 1 2 0,-2 0-4 15,2-1 1-15,-6 1-2 0,8-2-1 0,-7 1-4 16,-1 0-1-16,5 2 2 0,0-3-3 0,-1 4 0 16,-2-3-1-16,-1 2 1 0,-2 1 2 0,6-1-2 0,-2 3 0 15,-3-4 0-15,-2 1-1 0,1 0 1 0,1 1 0 16,1 0-2-16,-1-1 0 0,2 0 0 0,-4 0 1 0,2-1 0 15,5 4 0-15,-4-3 2 0,-1 0-2 0,2 2 2 16,1 0 0-16,-1 2-1 0,-2-4 1 0,1 3-2 16,4 0 0-16,-5 3-2 0,3-5 4 0,0 0-2 15,-3 2 0-15,2-3 0 0,1 6 2 0,-2-2 3 16,-1-1 0-16,2-3-3 0,1 6 0 0,-3-3 3 16,0 0 0-16,0-2 1 0,0 0-5 0,0 0 5 15,2 1 0-15,-1 4 1 0,1-3-1 0,-1-4-2 16,2 7 1-16,-3-3-1 0,2 0-4 0,0 0 4 15,-1 1-4-15,1-2 0 0,-4-1 0 0,2 3-2 16,-2-2-1-16,7 4 3 0,-2 0-1 0,-1-2 1 16,3 1 1-16,-5-3-1 0,1 3-5 0,-2-1 5 15,4 2-3-15,-8-1 0 0,2-1-1 0,0 1-2 0,-2 1 3 16,5 0 2-16,-2-2 0 0,2 2-2 0,-3 0 3 16,5 0-1-16,-7-1-1 0,5-1 2 0,5 0-1 0,-9 1-2 15,1-2-1-15,-1-2 1 0,7 3-2 0,-3-1 0 16,0-1-3-16,1 0 2 0,-1 1-2 0,3 0 1 15,-1 0-1-15,4-2-3 0,-6 1 0 0,2 1-1 16,3-2 0-16,-4 2 1 0,1 0-4 0,2 1 4 16,-4-4 1-1,0 3-1-15,2-1 4 0,-2 0-2 0,3 2-3 0,-3-1 1 16,0 1-6-16,-2 2-9 0,2 4-1 0,0-1 1 16,-1-2-11-16,-1-1 1 0,1 5-5 0,-3 0 4 15,1-4-1-15,0 3 4 0,-3-4 4 0,4 4 0 16,-4-1 6-16,0 5 9 0,3-6 6 0,-1 0-2 15,-2-1 11-15,0-1 0 0,6 2 2 0,3-4-1 0,-2 4 0 0,-1-4 0 16,0 1-2-16,-1-1 1 0,7 2 0 16,-1 2 0-16,0-4 1 0,-13 1-2 0,4 1 1 0,9 0-1 15,-3 0-1-15,4 0 1 0,-4 0-2 16,-4 1-7-16,0-1 9 0,6 0-5 0,3-1 6 0</inkml:trace>
  <inkml:trace contextRef="#ctx0" brushRef="#br0" timeOffset="3088.15">10320 14107 98 0,'-14'9'15'0,"3"-1"-5"0,-2 0 0 0,-4 3-4 16,9-2 0-16,-3 2-2 0,0-4-4 0,5 5 1 0,-4-2-3 15,1 1 2-15,4 1-4 0,-4-2 1 0,-1 1-2 16,2 0 0-16,-3 1-3 0,-1-1 3 0,1 2-2 16,-2-2 2-16,4 0-2 0,2 1 3 0,-4-1 0 15,4 0 1-15,2-1 0 0,-1 1 1 0,1 0-1 16,-5-3 2-16,6 1-1 0,1-1 2 0,-4 0-1 0,2 0 1 15,-2-2 0-15,2 0-1 0,-1 1 1 0,1-1 1 16,2 0-1-16,-4 0-1 0,4 2 1 16,-1-3-2-16,-3 0 1 0,4 1 2 0,0 0 0 0,-2 1-1 15,2-1 3-15,0 0-3 0,-3-1 2 0,3 1 1 16,-1 1-3-16,-2 0 1 0,3 1 0 0,0 2-1 16,-3-1 1-16,2-1 1 0,3 3-1 0,-2 0 1 15,-2-2-1-15,2 2 3 0,1-1-2 0,1-2 3 16,-6-5 1-16,6 2-3 0,-2 3 1 0,1-4-1 15,1 1-2-15,-4-2-1 0,2 2 2 0,1 1-2 16,-3-1 1-16,-1 3 3 0,3-2-2 0,-3 3 2 16,-1-1 2-16,1-1 0 0,0 2 0 0,-4-3 3 0,4 5-1 15,-3-4 2-15,-2 0-1 0,4 0 1 0,-2-3 2 16,-1 6-4-16,1-4 0 0,1 1 0 0,-3-3-3 16,2 6-1-16,2-2 1 0,-4-1-4 0,5 4 2 15,-3-4-1-15,1 4 1 0,-2-2-2 16,6 4 1-16,-4-4 3 0,1 2 0 0,0 0 1 0,-6 0 2 0,8 2 3 15,-10-4-2-15,2 2 3 0,0 0 0 0,-2 0 0 16,2 0 1-16,5 0-2 0,-1 0-1 0,4 0 0 16,2 0-2-16,-5 0 4 0,0 2-4 0,3-2-2 15,-6 0-6-15,-1 0 3 0,-1-2-3 0,-1 2 0 16,2 0 0-16,2-1-2 0,-6-4 3 0,2 5 4 16,8 0 2-16,-2 0 0 0,-1 2 4 0,1-2 2 15,-2 0 3-15,-1 1-2 0,0 1 4 0,2-2-6 16,-4-2 1-16,-1 2-1 0,3 0-4 0,0 2-2 15,-2 0-3-15,1-2 2 0,2 3-3 0,-1 0 3 16,-1-3 0-16,-2 1-1 0,0 1 3 0,1 1 4 16,-3 0 1-16,2-3-1 0,0 7 4 0,-2 1-1 0,4-1 1 15,-4 0-1-15,-1-1-2 0,1 0 1 0,0 2-1 16,0 2 2-16,2-4 0 0,-1-1-2 0,-4 1 2 16,4 0 0-16,1-1-1 0,2 3 0 0,2-3-2 15,-4-1 4-15,2 1-2 0,-3 0-3 0,9 1-1 0,1-3 0 16,-4 4-3-16,3-3 1 0,-4 1 0 0,6 3-5 15,-4-5 2-15,4 3-1 0,-2-2 1 0,0 2-1 16,4-1-2-16,-6-2-1 0,7 3 1 0,1-4 1 16,-6 1-1-16,2 1 4 0,3 1-3 0,-2-5 2 15,-4 5 2-15,3-2 1 0,1 0-2 0,-1 0 3 16,4 4-1-16,0-3-1 0,-4 3 2 0,2 1-3 16,1-2 2-16,-1 2 0 0,-3-2 1 0,1 4-1 15,4-4 1-15,-5 3 0 0,0-1 1 0,2 0-1 16,3 0-1-16,-3 1-1 0,-2 1 1 0,0-2 2 15,5 0-3-15,0 3 2 0,0-4-2 0,8 1 2 16,-8-1 0-16,3 1 0 0,2-1-3 0,1 3 2 0,1 1-2 16,-1-3 1-16,-3 3 1 0,2 1-3 0,4 1 2 0,-1-2 0 15,-2 0 0-15,5 0 1 0,-7 0-2 0,10 6-1 16,-2-2 0-16,-1-3 0 0,-1-2-3 0,1 7 1 16,3-3-4-16,-1-3 2 0,4 3-4 0,-3-3 1 15,-1-3 0-15,4 2 1 0,0-1-2 0,5-1 1 16,-6-2 2-16,1 1 1 0,2-1 0 0,-5 0 0 15,2 0 0-15,3-1 0 0,-3 0 0 0,-1 0 1 16,3-1-1-16,1 4 1 0,-5-6 1 0,3 4 3 16,3-1 0-16,2 0-3 0,-4-1 3 0,5-1 2 15,-4-1-2-15,0-2 3 0,5 8-2 0,-7-7 2 16,8 6-2-16,-3-2 4 0,7 2-2 0,-4 1-1 16,-2-3 3-16,6 6-2 0,-6-3-1 0,2 0 3 15,-4-3-1-15,1-1-3 0,-2-2 2 0,1 3-1 16,1-2 0-16,1 0 3 0,1-2-2 0,3 3 1 15,-2-1 3-15,0-3-3 0,0 1 3 0,0-2-2 0,1-1 1 16,-4 1-2-16,4 1-3 0,-1-2 1 0,1 1 1 16,2-1 1-16,-4-1 0 0,7 3 7 0,-3 0-5 15,7 0 5-15,-2-2 4 0,3 2-7 0,2-1-3 0,1 1 3 16,-1-3-10-16,-2 1-1 0,2-4 0 0,-7 0 0 16,2 1-1-16,0-1 1 0,-6-1 2 0,1 1-3 15,1-2 4-15,-2 3-2 0,1-2 0 0,0 0-1 16,2-1-1-16,-3-1 0 0,0 0-1 0,1-1 0 15,3-1-1-15,-4 0 0 0,1 0 1 0,1 0 2 16,-3-1 0-16,6-1-1 0,-2 2-1 0,1-3 1 16,-2 1-1-16,2-1 3 0,0 2-3 0,-1-3-1 15,3 1 1-15,-3 0 0 0,0-3 0 0,0 1 0 16,-2 0 0-16,-1-1 0 0,0 1 0 0,0 1 0 16,-1-3 2-16,-4 0-2 0,3 0 3 0,2 1-3 15,-2-4-1-15,-1 4 0 0,3 0 0 0,3-2 0 16,-4 2-1-16,6 1 0 0,-5-1 2 0,-1-1 0 0,3 3 2 15,2 1-2-15,-9-2 0 0,3 2 0 16,0 0 0-16,-1-1 2 0,3 1-2 0,-2-1 0 0,-3 0 0 0,3 3-1 16,-1-4 1-16,-4 2 1 0,1 0-1 0,2-2 0 15,-2 2 0-15,-1-2 0 0,2 2 0 0,-3-2 0 16,3 2 0-16,0-1 0 0,-2 0-2 0,4 0 3 16,-2-1-1-16,-3 0 0 0,3-1 0 0,-5-2 2 15,4 0-2-15,1 0 5 0,-3-1-4 0,0-1-2 16,-1 1 1-16,6 0 0 0,-7-4 0 0,7 2-2 15,-2-5 2-15,-6 2-2 0,3 0 2 0,-2 1 0 16,-1-1 0-16,2-2 0 0,0 1 0 0,-1 1-2 16,0 1-1-16,-1 0-1 0,-2-5 0 0,2-3 3 15,-2 2-4-15,2-3 1 0,-4 3 3 0,-1-3-2 16,7 0 1-16,-1 2 2 0,-1-2-2 0,1 1 1 16,-3 1 3-16,2 1-3 0,1 0 2 0,-4-1-1 15,-2 1 0-15,-3-2 1 0,-2 3-1 0,3-1 1 16,1 0-1-16,-1 0 1 0,-1 0 1 0,6 0-2 0,-4 0 0 15,2-1 2-15,-2 3-2 0,-2-4 0 0,9 4 1 16,-9-4-1-16,-2-1 1 0,-1-1-1 0,6 4 0 16,3-2 1-16,-1 1-1 0,1-4 0 0,-5 2 0 15,5 3 0-15,1 1 2 0,0-1-2 0,1-2 0 0,-2 2-2 16,0-1 0-16,-3 4 4 0,3-1-3 0,-3 1 1 16,-1-1 2-16,1 1 0 0,-3 0 0 0,1 4 4 15,-1-4-2-15,2 0-3 0,-1 2 2 0,-3 2 0 16,4-1 0-16,-1-3 0 0,-3 4 0 0,4-1 0 15,-5 1 3-15,4-1-2 0,-4 0-1 0,1 2 1 16,0-3 1-16,1 5-1 0,-4-4 0 0,5 1-3 16,-4-1 3-16,4 0-4 0,-3-1 3 0,3 2-2 15,-3 1-1-15,1-3 1 0,-1-2 1 0,1 5-3 16,0 0 2-16,-1 0 1 0,0 3-3 0,2-5 2 16,1 2-1-16,-3-1-1 0,4 4-2 0,1-2 2 15,-4-2-1-15,4-1 2 0,-1-1 0 0,-3 2-1 16,4 1 1-16,1 1 0 0,0-3 0 0,-3 1 0 0,3 1-2 15,-2 0 4-15,1 0-2 0,-4 0 0 0,3 0 2 0,-2 0-3 16,0-2 2-16,3 2 1 0,-2 2-2 0,1-2-1 16,1 1 1-16,5-1 0 0,6 2 0 0,-7-2-1 15,-1 1 0-15,-4 3 1 0,4-4-1 0,2 1 2 16,4-1 0-16,-8-1 0 0,2 1 2 0,2-4-1 16,7 1 2-16,-3-3 3 0,7 1-1 0,-4-4-3 15,1 1 0-15,1 0-2 0,-5 2-1 0,3-1 0 16,0 1-3-16,-5 0 1 0,0 3-2 0,4-4 3 15,-9 1 1-15,2 6-1 0,-1-3 2 0,1 1-1 16,-3 4 3-16,2 1-1 0,-4-5-1 0,-1 2 0 16,0 4-1-16,5-3 2 0,-4-1-1 0,-1 0 1 15,3-3-2-15,-3 0 1 0,0 3 0 0,-1-2-1 16,6 1 0-16,-8-1-1 0,4 0-1 0,4 1 1 16,-4-2 1-16,5 1 0 0,-10 1 4 0,5 0-2 15,0 0-1-15,-4-2 1 0,-2 1-1 0,4 1 0 16,-4 1-1-16,-2 0 0 0,10-4 0 0,0 3-2 0,-6-1 3 15,3 1-1-15,-2-2 1 0,2-1-1 0,1 1 0 16,-1-2-1-16,2 2 0 0,-7 0 1 0,5-2 0 16,4 2-1-16,-1-1 1 0,4 0 0 0,-9 0 0 15,3 0 2-15,2 0-1 0,0-1 1 0,-3-1-1 0,2 1 0 16,1 3 1-16,-4-4 3 0,1 3-3 0,2-5 1 16,-6 3 1-16,4 1 0 0,2 0 1 0,-7 0 1 15,2-3-2-15,-1 1 65 0,0 1-77 0,0 4 12 16,1-5 12-16,-3 1-19 0,-1 2 6 0,2-7 14 15,-1 1-54-15,3-2-5 0,-4-3 43 0,2 1-1 16,-3-1 1-16,3-4-3 0,2 0 4 0,-3-1-2 16,-1 0 0-16,1 2 0 0,-1-2 0 0,1-5-2 15,0 0 2-15,1-2-3 0,-2 4 2 0,1-2 0 16,-1 4-1-16,-1-4 0 0,0 2 0 0,2 1 0 16,0 3 1-16,2-3 1 0,-4 2-3 0,0 2 3 15,0-4 0-15,-3 3-2 0,0-1 0 0,0 5 1 16,-3-4 1-16,-1 2-1 0,-1 1-1 0,1-3-1 0,-3 3 2 15,-1-3-1-15,-1-1 1 0,-3-1-2 16,3 3 2-16,-4-4 1 0,-1 4 1 0,-1 0-1 0,4-5 2 0,-3 4-1 16,0 3 1-16,1 0 2 0,-4-2-1 0,4-2-3 15,2 3 1-15,-1-1 0 0,-5 6 0 0,11-3-2 16,-4 1 1-16,0-1 0 0,6 3 1 0,-1-1 1 16,-6 2 2-16,6 1-4 0,-2-1 6 0,-6 2-2 15,5 0-1-15,0 1-1 0,-3-1-1 0,-1-2 2 16,2 4-2-16,-1-2 0 0,-3 0 0 0,2 2-1 15,1-2-2-15,-3 2 2 0,-2 1-2 0,3-4-2 16,1 1 0-16,-4 1 0 0,1 0 0 0,0 2 1 16,0 2-1-16,2-1-2 0,-4 1 1 0,3 0 3 15,-4 0-2-15,1 1 0 0,1 7 1 0,2-8 2 16,-5 1 0-16,4 2 1 0,-7-1 0 0,3 2 2 16,0 1 1-16,3-2-1 0,-6 1 2 0,8 1-3 15,-4 1-2-15,1 2 2 0,3-5-3 0,1 3 0 16,-6 2-2-16,5-1 2 0,-1 1-1 0,-1 1 1 15,-1-1 1-15,-1 0-1 0,4 3 2 0,-2-4-2 0,-1 3 3 16,3-1-2-16,-4 0 0 0,2 1-4 0,-3 0 1 16,3 0 0-16,-3 0-3 0,2 0 1 0,1-1-4 15,-5 2 2-15,2-2 0 0,2 2 3 0,-2 0 0 0,1-2-4 16,1 2 6-16,-7 0 0 0,4-2-1 0,-3 2 2 16,6-2-1-16,1 2 2 0,-3-2-2 0,3 2 4 15,-3-1 1-15,3-3-6 0,4 3 4 0,0 0 0 16,1 0-2-16,-1 1 0 0,0-2 2 0,3 2-5 15,2 1 6-15,-2-3-2 0,-1 4 0 0,5-1-2 16,-1 1 1-16,-1-1 0 0,-1 2 1 0,2 0-2 16,1 0 3-16,0 0-2 0,0 0 2 0,2 0 0 15,-5 2-1-15,8-1 1 0,-6-1-1 0,4 2 1 16,-3-2 2-16,-1 1-1 0,4 1 0 0,-5 0 0 16,4-1 1-16,-3 1 1 0,-1-1 1 0,2 1-4 15,-1-1 5-15,-2 1-2 0,1 0 4 0,4-1-7 16,-5 1 3-16,2-1-2 0,1-1-1 0,-2 0 2 0,1 5-3 0,0-3 0 0,2-1 1 15,-4 1 0-15,2-1 0 0,1 1-1 0,-2 1-2 0,-1-1 2 16,-1-1-3-16,1 2 3 0,5 0-6 16,-5 1 4-16,-2-1 0 0,2 0 0 0,-2 2 1 0,-1-1-1 15,10 3-1-15,-12-3 0 0,-2 1 2 0,6 1-3 16,-1-1 0-16,-1 3-2 0,0 0 1 0,-5 1 0 16,2 2-4-16,3 0 6 0,0 0-5 0,-2 2 4 15,0 1 1-15,-1-1 0 0,3 1-3 0,4 3 5 16,-6-1-4-16,1-4-10 0,1 6-4 0,-4-3-7 15,3 1-11-15,0 0-43 0,0-4-27 0,-4-1-14 16,3 5-59-16,3 3 3 0,-4-5-45 0</inkml:trace>
  <inkml:trace contextRef="#ctx0" brushRef="#br0" timeOffset="18797.23">11564 12886 199 0,'0'0'-57'0,"3"0"14"0,2 2 3 15,-10-2-9-15</inkml:trace>
  <inkml:trace contextRef="#ctx0" brushRef="#br0" timeOffset="20430.07">11586 12845 85 0,'3'0'6'0,"-3"-3"18"0,0 0-12 0,3 1 19 0,-4-1-5 0,-1-2 0 16,-2-1-1-16,0 1-4 0,4 4 0 0,-3-4-3 15,2 2 0-15,-2-2 4 0,1 4-5 0,-1-3-1 16,6 4-1-16,0 0 2 0,-4-1-2 0,2 1 0 15,1 3-2-15,-2-3 0 0,-2-2-1 0,1 2-4 16,-1-1 2-16,-6-2-5 0,10 3-3 0,-2-3 1 16,-2-1-3-16,2 3 2 0,0-2-2 0,5-2 0 15,-2-1 3-15,-1-1-1 0,-1-2 2 0,2 4-2 16,4-4-1-16,-1-2 6 0,5 3-4 0,-2-1 0 16,-1-2-3-16,0 0 0 0,1-5 0 0,-2-3 0 15,5 6 0-15,-1-2-2 0,-1-3 1 0,-1-2-2 16,1 4 3-16,4-3 0 0,0 2 0 0,-5 3-3 15,6-8 1-15,-4 4-2 0,3 1-1 0,-5-2 0 0,4 0-3 16,-1-1 0-16,-2 0-2 0,-4 2 4 0,0 2-2 16,-1-2 2-16,3 2 1 0,-3-1-2 0,-5-1 4 15,1 3 1-15,1 0-1 0,-1 1 2 0,-1-1 1 0,-1-3-2 16,-2 4 2-16,3 1 4 0,-5-1-1 0,-3 0 0 16,0 0 1-16,2 0 5 0,-5 3-3 0,2 0 5 15,-2 1 0-15,-4-1 3 0,6 7 3 0,-10-4 1 16,3 5 2-16,-9-7 3 0,11 10-1 0,-8 0 1 15,3 0 2-15,-1-1-4 0,-1 4 0 0,4 1 0 16,-2 1-5-16,3 5-4 0,-3-7 0 0,-4 6 2 16,2-1-5-16,2 0-3 0,-4 3-2 0,6 0 1 15,-5 3-4-15,3-1 1 0,-3 2-1 0,1 0-1 16,-2 0 0-16,1 3 3 0,0-3 0 16,-4 4-2-16,0-1 2 0,2-3 1 0,-3 6-2 0,-3-4 4 15,2 2-3-15,-2-2-2 0,4 2 3 0,-4-2-2 16,0 1-2-16,-5 1-1 0,7-2 1 0,1 0 2 15,-3 0-2-15,3 2 0 0,-4-1 0 0,4-1-1 16,-3 0 1-16,4 1 0 0,-4-1-2 0,-3 2-1 0,4 0 1 16,-4-2 0-16,2 3-1 0,-5 2 1 0,1 2-2 0,-1-2 2 15,3 2-2-15,-3 2 0 0,1-1 0 0,0 1 4 16,-5-1-1-16,7 2 0 0,-4-1 2 0,3 1-1 16,-4 0 0-16,3 0 3 0,1-1-3 0,-4 1 0 15,10 0 3-15,-8 1-2 0,3 0 3 0,0 2 1 16,-2-3 0-16,-4 4 1 0,6-1 1 0,0-1 2 15,-4 2 0-15,1 1-2 0,5-1 1 0,-4-1-1 16,7 1-4-16,1-4 6 0,0 3-6 0,-3 1-2 16,4-2 1-16,1-2-2 0,-1-2 0 0,6 1-1 15,-2 0-2-15,-2-3 1 0,1 1-2 0,5 1 4 16,-1-3-2-16,2 2 1 0,0-1 1 0,-2-1 0 16,3 0 0-16,-4 3 1 0,3-1-1 0,1 0 0 15,-5 1 2-15,1-5-2 0,-1 4 1 0,4-1 0 16,-6 1 0-16,4 0 0 0,-6-2 0 0,4 1 3 0,-1 1-1 15,3 1 0-15,-3-3 3 0,-1 2-2 0,5-2-1 16,-4-4 5-16,0 4-4 0,-1 0 1 0,2-1 0 0,-2 1-3 16,1 0 2-16,1 2 0 0,-1-1-2 0,-3 1 3 15,3 1-1-15,-2 0 1 0,2 0 0 0,0 7 1 16,-3-4 2-16,0 3 0 0,0-1 2 16,-2 0-2-16,-1 2 2 0,1 2-1 0,-3 1 0 0,0-4-1 15,0 2-1-15,-7 2-5 0,2 0 1 0,2-2 0 16,5 1-4-16,-9-1 1 0,6-4 1 0,-1 4-2 15,4-3 1-15,3-1 4 0,1 3-4 0,-1-4 4 16,-1 4-1-16,5-2-1 0,-3-2 0 0,2 0 1 16,-1 4-1-16,2-3-2 0,-2 1 1 0,-1 0 2 15,2-1-2-15,0 2-1 0,0 0-1 0,-3 1 1 16,0-2-1-16,0 4 0 0,-2-2 1 0,0 1-2 16,-1 2 1-16,-4 2 1 0,2 1 0 15,-1 4 0-15,3 1-1 0,-1 4 1 0,4 0 1 0,-3 4-1 0,3 1 0 16,0 1 0-16,-1 1 1 0,1-1-1 0,0 2 0 15,-3 2 2-15,-2-4-3 0,2 2 3 16,-1 3 0-16,3-3-1 0,0-1 0 0,-2-2 1 0,1-2-1 16,5 2 0-16,-1-3-1 0,1-2 1 0,4-6 0 0,-4 1 0 15,7-4 1-15,0 1-1 0,1-1 3 0,-3-2 0 16,1-1 1-16,12-5-1 0,-6 0 3 0,7 3-3 16,-8-2 3-16,11-1-3 0,-2-3-1 0,1 1-1 15,2-3 2-15,-7 2-2 0,11 1-1 0,-5-7-1 16,1 4 3-16,3 0-3 0,2 0 0 0,-1 1 0 0,-1-4 0 0,6 3 0 15,-2-6-1-15,-1 1 1 0,3-1-2 0,-1-5 2 16,2 2 0-16,3 0 0 0,1-4-2 0,-1 1 2 16,-3-4 0-16,5 1 0 0,1-3-2 0,-1 0 1 15,-4-3 0-15,4 3-1 0,-2-6 2 0,2 2-4 16,3-3 1-16,-4 0 1 0,1 0 3 0,3-4-4 16,-2 1 3-16,2-1 0 0,2-2 0 0,-4-2 1 0,3 2 0 15,-2-2-1-15,4 0 0 0,-2 0 0 0,-3-1 0 0,-1 0 0 16,0-1 0-16,1 1 0 0,2-1 1 0,0-1 0 15,-3 3-1-15,-4-4 0 0,4 1 0 0,6 1 0 16,-3-2 2-16,3-1-2 0,0 2 1 0,-2-3 0 16,2-2 2-16,5 2-3 0,-5-3 2 0,0 0 1 15,-1-1-2-15,1 2 1 0,-5-2 0 0,3 0 1 16,-2 1 0-16,2-3 0 0,-3 4 1 0,4-3 0 16,-7 3 1-16,0-6 2 0,2 6-1 0,-2-4-2 15,3 4 5-15,-2 2-6 0,0 0 1 0,-1 0 0 16,1-3 0-16,2 2 0 0,-3 0 1 0,0-1 1 15,-3 0-2-15,5 0 2 0,-3-1 0 0,1 1-2 16,0-1 0-16,6 0-2 0,-6 0-1 0,-1-2 2 16,3 1 0-16,-5-1 0 0,1 1 1 0,3-1-3 15,-3 0 2-15,-9 0 0 0,7 2-2 0,2 1 2 16,1 0-1-16,-1 4 1 0,-5-7 4 0,4 5-1 16,-2-1-1-16,4 4 4 0,-1 2-1 0,-1-5-1 0,-1 4-1 15,-2-1-1-15,6 2 0 0,-3 0-2 0,0-1-1 16,1-3 2-16,-1-1-2 0,4 5-2 0,-4-4 1 0,0 2-2 15,-2 0 0-15,4 2 1 0,-2 3 2 0,0-5-6 16,0 4 4-16,-2-1 0 0,-1 2 1 0,0 0-1 16,0 1 0-16,-4 0-2 0,1-2-3 0,0 7 2 15,-2-4-4-15,0 1-4 0,0 0 0 0,-3 1-3 16,3 2-4-16,-3 0-4 0,0 0-5 0,0-1 1 16,0-1-8-16,0 1-31 0,2-4-20 0,-2 0-3 15,0-4-42-15,0-4 2 0,2-1-31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32:59.5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20107 6407 314 0,'0'2'43'0,"0"-2"-19"15,0 0-19-15,3 1 27 0,-3 2-42 0,2-3 6 16,-2 0 2-16,0 0 1 0,0 0 8 0,0 2 27 15,1 0 5-15,2-1-4 0,-3-1 27 0,0 0-5 16,0 0-1-16,0 0 5 0,-1 0-11 0,-2-1-19 16,0 1-3-16,-2-2 0 0,2 2-20 0,1 0-3 15,1 0-5-15,1 3 4 0,0 2-4 0,0-2 0 16,0 0 0-16,0 3-3 0,0 1 2 0,3 1 1 16,-2 1 1-16,4-1-2 0,0 4 2 0,-2-1 2 0,6 5-3 15,-1 1 2-15,0 2-1 0,1 2-1 0,4-4 0 16,0 5 3-16,-1-1-3 0,1 2 0 0,-1-1-1 0,4 3 0 15,-2 2-1-15,8-3 0 0,-9 2 0 0,-1 3-2 16,6-1 2-16,5-1 0 0,-4 1 2 0,0-3 0 16,3-1 0-16,-8 1-3 0,10-1-7 0,3-4-1 15,-4-1-8-15,-5 0-19 0,8-3-9 0,-2 1-8 16,1-5-24-16,0-1-31 0,-3-4 72 0,-1-3-32 16,1-4 70-16</inkml:trace>
  <inkml:trace contextRef="#ctx0" brushRef="#br0" timeOffset="461.3">20673 6272 927 0,'-8'-3'0'15,"4"1"-19"-15,4 2 1 0,-2 0-14 0,1 3 9 0,-3 4-47 16,4-1 0-16,0 3 30 0,-1 1 2 16,-2-1 2-16,1 5 33 0,-3-1 17 0,-1-1 10 0,1 1-1 15,-2 0 20-15,3-1-4 0,-2 1 2 0,0 3 4 16,-2-1-6-16,3 1-9 0,-4-2-3 0,4 5-1 15,-3 0-9-15,-1 1-2 0,2-1 0 0,-2 3 3 16,-2-3-2-16,2 5 9 0,-4-1-1 0,-6-2 1 16,5 1 10-16,-2 3-9 0,-4 2 2 0,1-1-1 15,0 3-7-15,-1 1-1 0,-2-1-1 0,4 5-4 16,-5-3 2-16,1 0-5 0,-2 1-2 0,7-1-1 16,-8-2-4-16,4 1-3 0,4-4 0 0,1 4-1 15,0-2-1-15,7-4-11 0,-2-3-5 0,0-1-1 16,8-1-12-16,-5-2-24 0,5-4-9 0,0-7 2 15,-2-3-28-15,5-1 11 0,0-1-8 0,0-4-2 16,0-6 9-16,1-5 0 0,4-1 8 0,-2-8 1 0,0-2 1 16,2-4 12-16,0-2 3 0,3-4-1 0,-4 4 13 15,4-2 0-15,-3 0 3 0</inkml:trace>
  <inkml:trace contextRef="#ctx0" brushRef="#br0" timeOffset="820.63">20025 6814 693 0,'-11'-6'80'0,"5"1"-79"0,-2 2 21 16,2 0 36-16,-2-2-25 0,5 4-35 0,-4 1-2 16,3 0 2-16,1 0-4 0,-1 1 3 0,-2 1-1 15,3 0 8-15,0 1-3 0,-3-2 5 0,4 1 6 16,-1 3 0-16,1 1 0 0,-1-3 6 0,2 2-1 15,1-2-2-15,0 2 4 0,0 1-4 0,1 0 0 16,2-3 0-16,-1 2-2 0,1 0 1 0,2 0-1 16,1-2 1-16,-1 0-2 0,3-2-1 0,-2 1 0 15,3-2 0-15,2 0 2 0,0 0-3 0,4-6 0 0,-3 6-2 16,2-3 4-16,0-1-4 0,4 0-1 0,1 1 0 16,3-4 0-16,-4-1-1 0,5 4-3 0,-3-3 0 0,4 3-2 15,9-3-1-15,-4 4-3 0,-3-2 1 0,7 2-3 16,1 2 0-16,4 1-3 0,3 0 2 0,-2 0 2 15,-7 0-1-15,4 1-8 0,5 2 4 16,-5-3-14-16,-6 0 0 0,1 4-35 0,-2-3-18 0,1-1 3 16,-4 2-55-16,-2-1 16 0,3 1-63 0</inkml:trace>
  <inkml:trace contextRef="#ctx0" brushRef="#br0" timeOffset="36109.93">7256 9643 60 0,'-3'0'5'0,"-1"1"-17"0,3-1 12 0,-2 0-48 16,0 2 47-16,1-1 1 0,2 1-2 0,-2-2 1 15,-1 0 1-15,0 0 0 0,2 1 0 16,-3-1 0-16,3 0 0 0,-1 0 8 0,-2-1-4 0,2 1 12 16,0-2 2-16,-1 1 2 0,3-1 0 0,-1 1 1 15,1 1 0-15,0 0 2 0,0 0-11 16,0 0 4-16,0-2-4 0,-2 2-2 0,2 0-2 16,0 0 4-16,0 0-3 0,0 0 0 0,0 0 2 15,0 0-2-15,0 0 4 0,0 0-1 0,2-2 1 0,-1 2 0 16,1 0 1-16,1 2-1 0,3-2 0 0,-4 2-2 15,1-1 0-15,3 1 0 0,-1-1 1 0,-2 1 0 16,3 1 0-16,-2 0-1 0,0 0 2 0,4 2 2 16,-5-3-1-16,4 4-2 0,-4-1-2 0,1-4-1 15,4 6-1-15,-3-3 2 0,1-1-1 0,1 1-6 16,1-1 4-16,-4 0-2 0,6 0 1 0,-2 0 0 0,-4-1-3 0,6-1 0 16,-2 1 2-16,-1-1-2 0,1 1 3 15,-1-2 0-15,4 2 0 0,-5-2-1 0,5 1 1 0,-3-1 1 16,3 0 0-16,0 2-2 0,-5-1 1 0,5-1 0 15,-3 0 0-15,-2 0 1 0,5 0-2 0,2 0 2 16,-4 0-1-16,-2 0 2 0,8 0 0 0,-4 0-1 16,0-1-4-16,13 1 4 0,-12-2-5 0,3 1 1 15,-1-1 2-15,9 0-4 0,-10 1 2 0,1-2-1 16,3 1 1-16,-4 1 0 0,0-3-1 0,2 3 1 16,-1-1-1-16,-3 1 1 0,2-1 0 0,3 1-1 15,-5-1-2-15,-3 2 5 0,1 0-4 0,4-2 0 16,-4 2-1-16,-1 0-1 0,0 2 0 0,0 0 0 15,-4-1 1-15,6 1 0 0,-5-1-1 0,2 1-1 16,0-1 0-16,1 1-2 0,-4 0-3 0,6-2-1 0,-5 1-5 16,4-1 2-16,-1 0-4 0,-2-1-14 0,4-1 13 15,-1 0-37-15,-1 1 0 0,3-2-27 0,0 0 54 16,1-1-26-16,-1 0 52 0</inkml:trace>
  <inkml:trace contextRef="#ctx0" brushRef="#br0" timeOffset="37256.19">9113 9735 188 0,'5'-7'11'0,"0"0"-6"16,-2 3 1-16,3-1-6 0,-1 0-3 0,1 2-3 0,-3 0-6 15,5 1 3-15,-3-1 1 0,-2 3-4 16,3 0 4-16,-2 0 8 0,-3-1 6 0,1 1 4 16,-2 0 11-16,0 0 14 0,0 0-3 0,0 0 7 15,0 0 13-15,-3-4-6 0,1 4 2 0,-1-1-5 0,0-1-5 0,1 1-6 16,1-1-3-16,-1-1 2 0,2 1-9 0,-2-1-3 15,1 2-3-15,-1-3 2 0,-2 3-3 0,2-1-2 16,0 1 0-16,2 1-2 0,0 0 1 0,0-3-1 16,0 3 2-16,0 0-6 0,-1 0 2 0,-1 0-3 15,1 0 1-15,1 0-1 0,0 0-3 0,-5-2-1 16,5 4-2-16,0-2 2 0,5 4-2 0,-4 1 0 16,2-2 0-16,-1 2 0 0,0 0 0 0,-2-1-1 15,6 3 2-15,-5-1-2 0,1 0 1 0,0 1 0 16,1-1 0-16,0 0 0 0,0 0-1 0,0 1 1 15,0-1 0-15,4 0-2 0,-6-3 0 0,4 2 1 16,1 0 1-16,-3 0 1 0,4-1 1 0,-3-1 0 16,3-3 1-16,1 4-1 0,3-1 1 0,0 1-1 15,0-2-2-15,1 1-1 0,2-1-1 0,0-1 3 16,1 1-1-16,-3-2-2 0,2-2 2 0,1-1-2 0,3 3 5 16,0-1-2-16,-3-4-1 0,-2 2 0 0,1-4 0 15,0 7 0-15,-1-3 0 0,3-1 1 0,-2-1-1 0,2 5 3 16,-4-5-2-16,-1 2 0 0,3 3 0 0,0-2 0 15,2 1 0-15,-6-1 0 0,2 1-1 0,-9-1 0 16,7 2 0-16,4 0 1 0,-6 2-1 0,-3-2-1 16,2 1 0-16,0-1 1 0,-6 2 1 0,6-1-1 15,-3-1 0-15,-4 2-4 0,2-2 2 0,-2 0-3 16,-3 2-4-16,-2 1-12 0,2-3-7 16,1 0 2-16,1 0-15 0,-2 1-20 0,1-1-16 0,0 0-5 15,-1 0-26-15,3 0 1 0,3-4-15 0</inkml:trace>
  <inkml:trace contextRef="#ctx0" brushRef="#br0" timeOffset="38241.08">11281 9828 35 0,'3'-3'-8'0,"5"0"29"0,-3-2-34 0,3 4 4 16,-2 1-3-16,0-4 7 0,-1 3 5 0,15-2-7 0,-20 3 16 15,-3-2 30-15,0-1-40 16,1 1 57-16,1 2 2 0,-2-4-8 0,-4-1 1 16,4 2 6-16,0 0-13 0,-2 0-13 0,2-1-6 0,2 0-2 15,-2-4-15-15,-2 6-2 0,2 1-1 0,0-6-4 16,-1 4-2-16,0 0 2 0,1 0-1 0,-2-2 3 15,0 2 0-15,2 2 0 0,0-3 20 0,-2 3-8 16,2-2 7-16,1 0-1 0,-1 1-7 0,-1-1 13 16,2 1-13-16,-1 1-6 0,3-2 2 0,-2 1 3 15,1 0-8-15,-4-1 0 0,3 0 0 0,-1 3-2 16,2-3 2-16,-2 1 7 0,-2 2 2 0,2-3-9 16,1 3 11-16,-1-1-4 0,-2 1 8 0,4-2-2 15,-3 1-1-15,4-1 3 0,-4 0-1 0,-1 1 2 16,3-1 0-16,1-1-2 0,-2 2-1 0,-2-1 3 15,3-3-4-15,-1 5-3 0,3-1 2 0,-3-1-4 16,-2 0 0-16,4 1-2 0,-2 1-1 0,1-2 1 16,-4 2-2-16,3 0-1 0,0 0-1 0,1 0-1 15,0 2-1-15,-1-1-2 0,2 1 2 0,-2 1-1 0,3-3 0 16,0 5 0-16,-2-2-1 0,0-1 1 0,-2 1 1 16,2 0-3-16,2 0 2 0,0 0-1 0,0 0-1 0,0 1-1 15,0-1 2-15,0 1-2 0,0 0 0 0,0 0 3 16,-1 1-3-16,1-2 2 0,0 0 0 0,0 0 0 15,6 1 1-15,-3-1-1 0,0-2-2 0,0 1 0 16,5-1 0-16,-3 1 2 0,3-2-2 0,-4 0 2 16,4 0-1-16,-3 0 0 0,3 0 1 0,3 0 1 15,-5 0-1-15,4-2 0 0,-1-1 0 0,-3 2-2 16,4-1 1-16,1 1 0 0,-5-3-1 0,2 3 0 16,3-2 0-16,-2 0-7 0,-2 3 4 0,4 0 5 15,-2 0-3-15,-3-2-8 0,4 2 9 0,-1 0 0 16,-4 0 0-16,5 0 0 0,-4 0-4 0,2 0 1 15,1 2 0-15,-4-1 1 0,7 4-2 0,-7-2-2 0,5 0-2 16,1 2 2-16,-5-2-5 0,0 0-2 0,-3-1-1 16,4 1-1-16,-4-2-4 0,-2 1 1 0,2 0 1 15,-3-2-1-15,5 3 1 0,0 0-6 0,-5-3-3 0,1 0 1 16,-1 0-7-16,0 0-8 0,-1 3-7 0,-1-6-3 16,-4 3-10-16,3 0-24 0,-2-3 60 15,4 3-33-15,-3 0 57 0</inkml:trace>
  <inkml:trace contextRef="#ctx0" brushRef="#br0" timeOffset="60999.24">16440 11750 211 0,'-1'0'-25'16,"1"0"0"-16,1-1-18 0,1-1 42 0,3-1-1 15,-1 1 0-15,6 1 3 0,-7-2-1 0,8-2-1 16,-6 0 3-16,6 1 7 0,-2-1 7 0,-1 2-4 0,0-2 9 16,0 0 0-16,-4 1 4 0,7-1-1 15,-4 2 0-15,1 1 0 0,-5-1-6 0,5 0-2 16,-7 1-3-16,2 1-5 0,1-1 1 0,-1 2 0 0,-3 0-7 0,1 0 6 0,1 0 6 0,-1 0-3 16,1-5 7-16,1 5 1 0,0-1-2 0,2-2 6 15,-3 1-1-15,1-1-2 0,3 1-3 0,-3-2-1 16,3 1-2-16,-1-1-1 0,0 1 1 0,1 0-1 15,-1 2-2-15,1-1 3 0,-1 0 0 0,0 2-2 16,1 0 1-16,0 0-6 0,0 0 1 0,1 0 6 16,1 2-10-16,3 0 2 0,-5-1-1 0,3-1 2 15,2 5 1-15,0-4 4 0,0 1-1 0,2 0 1 16,-4-2 3-16,4 1 3 0,0 1 0 0,-2-1-3 16,7-1 3-16,-2 2-5 0,0-1 0 0,3-1 3 15,-2 2-8-15,4-2 2 0,-4 0-2 16,10 0 2-16,-7 2-1 0,1-2-1 0,7 0-1 0,-3 0 1 15,-1 0-2-15,2 0-2 0,-1 1 0 0,-4 1-2 0,6-1-1 16,-4 1 0-16,-4 1 1 0,2-1 0 0,1 1-1 0,-3 0 2 16,1-2-1-16,-1 3 7 0,1-1-1 0,-1 0 0 15,2-2-1-15,-6 3 1 0,6-3 2 0,-4 1 2 16,4 1-6-16,-4-3 1 0,0 1 0 0,7 1-1 16,-2 0-2-16,4 1 2 0,-3-2-3 0,-3 1 3 15,4-1-2-15,-1 1-1 0,5-2 2 0,-13 2-1 16,10-2 3-16,-5 0 1 0,-1 0-2 0,5 0-1 15,-2-2 1-15,3 0-1 0,-8 1 0 0,8-1 0 16,-3 2-1-16,0-1-1 0,-1 1 1 0,1 0 1 16,-2 0 2-16,-2 0-4 0,1 0 2 0,1 1-2 15,-4 1 2-15,3-1 2 0,-4 3-4 0,-1-3-2 16,1 2 0-16,0-1 3 0,3 1-3 0,-3 0 3 16,3-1-3-16,-1 1 0 0,-1-2 4 0,-2 1-1 15,3 0-2-15,0-2-1 0,-1 0 0 0,0 1 1 0,4-1-2 16,-4 0 0-16,0 0 1 0,6 0-2 0,0 0 3 15,3 0 0-15,-6 0 1 0,3 0-1 0,-6 0 1 16,9 0 0-16,0-1 1 0,-5 1 0 0,-2 0 1 16,-1 0-3-16,2-2 1 0,-2 2 0 0,-1-2-1 0,1 2 2 15,-3-1-1-15,2 1 2 0,-2-3 3 0,0 3-4 16,-1 0 3-16,1-2-2 0,-1 1 2 0,1-1 1 16,-3 0-3-16,0-1-2 0,3 3 0 0,-3-3 2 15,0 3-1-15,0-1-1 0,0 1-2 0,-1 0 3 16,-3 0-1-16,6 0 1 0,-10 0-2 0,5 0-1 15,-2 0 0-15,1 1 1 0,-6-1 2 0,1 0-2 16,1 0 2-16,-3 0-4 0,9 5 1 0,-9-5 2 16,0 0-4-16,0 0-3 0,2 0 0 0,-2 0-7 15,2 1 0-15,1-1-7 0,-6 0-3 0,3 0 3 16,-2 2-9-16,-1-4-18 0,-2 1-58 0,2 1-8 16,-3-5-47-16,-1 4 4 0,3-4-57 0</inkml:trace>
  <inkml:trace contextRef="#ctx0" brushRef="#br0" timeOffset="62615">16585 10654 389 0,'3'-5'11'0,"-1"1"-7"16,1 4 0-16,2-2-1 0,1 0-3 0,-1 4 0 16,3 1-2-16,-4-3 1 0,4 2 3 0,-5-2 3 15,4 0 4-15,-4 1 19 0,-2-1 4 16,2-3-2-16,-1 2 21 0,-2 1-3 0,2-2-1 0,1-1 6 15,-3 0-8-15,0 3-11 0,0 0-2 0,0 0-5 16,3-5-11-16,-3 3-3 0,1-2-2 0,1-1 1 16,1 0-3-16,0-7-4 0,0 1 0 0,1-2-2 15,-1 0-2-15,3-4 0 0,-3 0 0 0,3-2-1 16,-1 0 0-16,3 0 0 0,-3-3 0 0,3 0 0 16,-2 3 0-16,2-1 0 0,-2-1-2 0,4 3 1 0,-4 0-1 15,3 1 0-15,2 0 0 0,-1 1-3 0,2-1 0 0,-1 1 3 16,-1 0-3-16,-1 2-2 0,5-2 0 0,-4 2-3 15,2-2-2-15,4 1 2 0,-3 1-9 0,-2-2-10 16,3 2-3-16,-3-2 3 0,3 3-14 0,-3-4 7 16,3 4-1-16,-6 2-4 0,-3-3 9 0,6 3 11 15,-10 3 4-15,12 4 2 0,-8-6 10 0,7 9-4 16,-4-1-5-16,-5 1-5 0,4-1-10 0,-3-1 1 16,-2 0-12-16</inkml:trace>
  <inkml:trace contextRef="#ctx0" brushRef="#br0" timeOffset="63333.86">17620 9249 635 0,'-3'5'53'16,"0"1"-52"-16,-8-4-3 0,9 7 5 0,-4-1-6 15,1 2-31-15,-3-2 7 0,4 1 6 0,-6 7-3 16,2-2 9-16,5 3 17 0,-3-4 6 0,-4 2 7 16,4 0 16-16,-3 8-3 0,1-7-3 0,3 0 0 15,-1-2-5-15,0 3-5 0,-4 2-1 0,7-2-1 16,-5 1-6-16,11-3-3 0,-7 4 2 15,0-3 0-15,4 1-2 0,0-3 0 0,0 1-4 0,0-3 2 16,0 1 0-16,2-1 4 0,0-4-1 0,4 2 1 16,-3-2 4-16,2-2-6 0,1-1 5 0,7-2 2 15,1 0-3-15,-5-2 0 0,4 1 1 16,-9-2-4-16,9-2 3 0,4-1-1 0,-2 0-1 16,-4 0-4-16,0-2 0 0,0-1-1 0,9 1-1 0,-3-1 2 0,-1 0-2 15,-3-2 4-15,9 1-4 0,-5-2 3 0,2 1 0 0,0 0 0 16,-7-1 1-16,2-1-1 0,5 3-3 0,-5-3 1 15,-3 1 1-15,2-1 0 0,-2 2 0 0,2 1 2 16,-2-3 0-16,-2 1-1 0,2 1 3 0,-1-2 0 16,-4 1-2-16,2 1 5 0,-4 0-3 0,3-1-1 15,-4-1 2-15,-2 1-3 0,1-1 1 0,3-2 1 16,-4 2-3-16,-1-2-3 0,0-2 1 0,0 1 1 16,-4-1-1-16,0 1-6 0,1-2-2 0,-5 4-3 15,4-2-3-15,-6 2 5 0,1 0-9 0,3-5 3 16,-7 5 0-16,-4 0 2 0,4 0 1 0,-3 0 3 15,-1 0 4-15,-3-1 1 0,1 4 3 0,-2-2-1 16,6 1-5-16,-1 4 0 0,-8 4-4 0,4 1-21 16,4 0-16-16,-1 3 0 0,-4 0-29 0,6 6 2 0,-9 2-22 15</inkml:trace>
  <inkml:trace contextRef="#ctx0" brushRef="#br0" timeOffset="64092.39">18308 8869 625 0,'1'12'-90'0,"-1"4"-5"0,-3 0-1 0,5-1 31 16,-2 1 23-16,-2 2-9 0,2 0 41 0,-8 0 27 16,5-1 11-16,-5-1 15 0,7 1 23 0,-6-1-8 0,1 1-5 15,1 0 2-15,-6-1-12 0,8 5-14 0,1 1-5 16,-2-2-1-16,-1 4-15 0,2-4-2 0,-7 1 0 15,7 1-2-15,-3 0-1 0,6-4 0 0,-11 0 2 0,8 1-2 16,-2-4 3-16,-4 3 7 0,7-3-1 0,-6 0 0 16,5-3 8-16,-2 1-5 0,2-5 1 0,0-1 0 15,0 3-4-15,3-4-4 0,0-1 0 0,0-2-3 16,0 2-2-16,0 1-1 0,0-3-2 16,0 0 1-16,0-3-1 0,3 0 2 0,5 5-2 0,-3-5 0 15,-5 3 0-15,8-3 2 0,-5-1 3 16,5-1-1-16,-1-3 0 0,3-3 4 0,-2 2 1 15,-4-2-2-15,9-3 2 0,-5 2 1 0,0-4-3 0,1-2 5 16,-6 2-3-16,8-1-1 0,-6-7-1 0,6 6 2 16,2-1-2-16,-4-5-3 0,4-1 2 0,2 7-2 15,-4-3-2-15,0 3-2 0,8 0 2 0,-1-3-1 16,-7 3-1-16,9 3 1 0,-6 1-2 0,4-2 1 16,-1 4 1-16,0 1-3 0,-4 5 2 0,-1 0-4 15,7-2 0-15,-6 5-1 0,1 2-2 0,-3 1 1 0,2 1-1 0,-2 4 3 16,1 0-2-16,-4 0-2 0,1 3 3 0,2 2 3 15,-3 1 0-15,-1-5-1 0,-1 4 3 0,0-2-1 16,-3 1 0-16,4 1 3 0,-4 0-2 0,-2-1 3 16,-1-2-1-16,0 4 1 0,0-5 3 0,0 2 0 15,-4 6 2-15,-4-1-2 0,3 0 2 0,-4-5 3 16,-1 5-1-16,-1-2 2 0,2 0 1 0,-2 0-1 16,-3-8 4-16,-4 2-2 0,1-1 0 0,-4-3-1 15,4 4 2-15,-6-5-1 0,5 4 0 0,-5-4-3 16,2 0-3-16,-1 3 4 0,0-3-4 0,0 2-2 15,-3-2-4-15,6 2 2 0,-6-4-3 0,1 4 1 16,-1-2 0-16,0 2-3 0,0-2 1 0,1 4-8 16,2-3-10-16,0 1-4 0,2 0-13 0,4-2-86 15,2 2 106-15,3-2-41 0,1-3 56 0</inkml:trace>
  <inkml:trace contextRef="#ctx0" brushRef="#br0" timeOffset="64342.37">19267 9139 419 0,'-8'7'73'0,"3"0"-88"15,4 0-1-15,-2 4 14 0,0 0-135 0</inkml:trace>
  <inkml:trace contextRef="#ctx0" brushRef="#br0" timeOffset="64639.21">19226 9306 335 0,'-1'17'79'15,"-3"-4"-78"-15,3-1 66 0,-2 3 20 0,1-1-3 16,1-2-26-16,-3-2-13 0,0 1-9 0,2-2 3 15,1 4-19-15,1-5 5 0,-2 3-1 0,2-3 0 16,0-1 4-16,0 4-1 0,2-3-1 0,-2 3 1 16,1-1-5-16,5 2-6 0,-2 1-2 0,-3 0 0 0,5 1-9 15,1 1 0-15,-1 3-3 0,2-1 2 0,0 2-3 16,-2 0 1-16,2 0 4 0,-3 1-3 0,-2 1 2 16,1-1 2-16,-2-1 0 0,-2 0-1 0,0 0 1 0,-2-2 3 15,-5 3 1-15,2-1-1 0,-5-1 2 0,1-3-1 16,1-2 3-16,-8 1 5 0,1-1-1 0,-6 2 7 15,4-5-2-15,-2-1 0 0,-5-3 7 0,-1 4-9 16,-1-5-1-16,2-1 1 0,0 1-10 0,9-3-3 16,-12-2-8-16,3-5 0 0,4 2-8 0,1-5-15 15,-1-2-7-15,-2-4-2 0,-1 0-20 0,0-3-4 16,6-8-7-16,-4 0-2 0,2-2-9 0,0-3 6 16,5-3-2-16,0-2 4 0,5-1 1 0,2-2-4 15,1 2-2-15,3-2-3 0,3-1-7 0,0-2 0 16,3-4-8-16</inkml:trace>
  <inkml:trace contextRef="#ctx0" brushRef="#br0" timeOffset="64842.32">18872 8817 1190 0,'-9'-5'85'0,"2"-1"-61"0,1 3-25 15,3-2 63-15,1 0-62 0,1 2-7 0,1 2-4 0,0 1 3 16,0 1-11-16,0-2 9 0,0 2-2 0,0 2 1 16,0 2 7-16,1-3-33 0,-1 1-24 0,2 3-5 15,7-4-45-15,-2 1 3 0,1 1-44 0</inkml:trace>
  <inkml:trace contextRef="#ctx0" brushRef="#br0" timeOffset="65491.72">19344 8965 1091 0,'-5'-10'66'16,"2"2"-64"-16,3 8-57 0,3-4 0 0,1 2-1 0,0 2-69 15,4 2 50-15,-2 2-2 0,5 1-13 0,-1 3 51 16,2 0 20-16,-1 0 22 0,0 3 16 0,-1-2 16 0,6 2 1 16,-2 2 0-16,-2-2 2 0,4 1 0 0,0 1-12 15,4-1-3-15,-2-2-1 0,2-1-12 0,4-1 3 16,-4-3 2-16,5-2-1 0,-4-1 6 0,2-2 8 15,-4-3 2-15,5-2-1 0,3-3 10 0,-12 0-6 16,7-1 2-16,-3-1-1 0,11-2-5 0,-13 1-5 16,7 0-2-16,-5-2 2 0,0 2-6 0,7 2-6 15,-8-1-2-15,2 2-2 0,-6 0-5 0,4 2-1 16,-1 0-1-16,-3 0-1 0,0 1-2 0,-3 0-5 16,-1-1 3-16,-2 4-5 0,1-1-3 0,-4 1-7 15,-1 1-3-15,-2 1 3 0,-2 0-9 0,2 0 7 16,-2 0-5-16,0-2 4 0,-4-2 4 0,-2-1 5 15,1 3 4-15,-6-2 0 0,2-1 7 0,-4 2 1 16,-1-2 5-16,0 0-3 0,-2 1 6 0,-1 0 0 16,0 0-2-16,-2-1 2 0,0 3-1 0,-5-2-4 0,6 4-1 15,-3 0 2-15,2 0-5 0,-4 1 2 0,-1 4-1 16,0 1-1-16,-2 1 2 0,7 2-1 0,-3 2 2 0,-3 0-1 16,-1 3 0-16,11 2 4 15,-9 0-3-15,12 3 1 0,-3-2 3 0,6 5-4 16,-1-2 1-16,6 4 1 0,4 1-3 0,-2 0 0 15,4 0-1-15,7 2 0 0,-1 0 0 0,0-7 3 16,5 2 0-16,-4 0-4 0,0-4 2 0,1-3-9 16,1 3-4-16,-6-7 0 0,2 3-14 0,8 2-6 15,-3-7-5-15,12-1-3 0,-8-3-10 0,9 1-16 16,0-6-4-16,3 0 2 0,5-2-22 0,-8-2-17 16,4-1 68-16,-1-8-40 0,5-1 80 0</inkml:trace>
  <inkml:trace contextRef="#ctx0" brushRef="#br0" timeOffset="65897.92">20678 9009 1357 0,'-2'-5'149'0,"2"3"-232"16,0 2-21-16,0 0-58 0,0 0 48 0,0 2 5 16,-1 1-44-16,-1-1 39 0,-1 1 89 0,-5-3-39 15,-1 5 92-15,3-4 13 0,-5 2 8 0,-2-1 2 16,0-1 11-16,-1 3 0 0,0-1-51 0,-3 1 22 16,-1 0-26-16,0-1-2 0,-1 0-3 0,-3 0-2 15,0 0-2-15,-5 3 2 0,-6-4 1 0,3 1 0 16,0 2 3-16,0-2 5 0,0 2-1 0,4 1 4 15,0 0 3-15,6 1-4 0,4 2-1 0,-1 1 3 16,1-1-5-16,5 4-2 0,3-2 0 0,-3 0-3 16,8 4-1-16,-2-1 1 0,5 2 0 0,5 5-2 0,0-1 2 15,6-1 0-15,3 3-3 0,10-3 2 0,-5 0-1 16,4-2-1-16,5 2 0 0,5-2-2 0,5-4-2 0,3 1-16 16,0-3-1-16,2 0-1 0,4-3-16 0,1-7-30 15,3-1-22-15,-4-6-13 0,0 0-39 0,0-11 3 16,1-1-31-16</inkml:trace>
  <inkml:trace contextRef="#ctx0" brushRef="#br0" timeOffset="66366.71">21306 8122 1238 0,'0'-2'89'0,"4"2"-153"16,0 3-10-16,-1 5 45 0,5 3-127 0,-2 5 22 0,2 4 5 15,1 4-8-15,-3 3 29 0,1 6 52 0,-4-2 21 16,-3 4 15-16,0-1 55 0,-3 2 9 0,-2-3 4 15,0 5 4-15,-3 0 9 0,2-2-39 0,-3 2 10 0,-1-2 2 16,4 3-21-16,-5-1 0 0,0-2-3 16,5-3-4-16,-4-1 0 0,4-2 13 0,1-5 2 0,0 2 1 15,-1-7 13-15,5 0 5 0,-1 1 2 16,2-4 1-16,2 1 4 0,-1 0-7 0,7 0-2 0,-2-3 0 16,7 3-7-16,4-1-7 0,1 0-4 0,4 1-2 15,0-3-9-15,6 0-3 0,2-1-3 0,6 0 2 16,0 0-4-16,5-1 0 0,-2-6-1 0,4 4-2 15,9-4 1-15,1 2-17 0,5-7-2 0,-4-5-1 16,4-1-18-16,-4-2 2 0,1-3-1 0,-2-7-2 16,-6 2 3-16,-6-5 9 0,-1 2-5 0,2-4 2 15,-4-2 5-15,-4 1-13 0,-1-2-5 0,-9-3-3 16,1-1-18-16,2 1-24 0,-7 0-13 16,-9-1 25-16,2 1 77 0,-4 1-64 0</inkml:trace>
  <inkml:trace contextRef="#ctx0" brushRef="#br0" timeOffset="66829.44">20463 8524 949 0,'11'0'52'0,"9"-1"-52"0,4 1 9 15,-1 3 8-15,4 2-16 0,4 1-30 0,6 2-2 16,2-2 10-16,2 7-4 0,4-2 0 0,-4-7 20 16,10 4 5-16,2-5 6 0,2 5 20 0,5-5 0 15,3-3 1-15,4 3 1 0,-2-3 0 0,7 4-6 16,-2-4-5-16,-1 1-1 0,-3-1-8 0,-2-1-7 15,-2 1-2-15,-6-5-3 0,4-1-9 0,-6-4-25 16,-3 2 12-16,-2-4-75 0,-5-1-3 0,2-6 1 16,-5-3-34-16</inkml:trace>
  <inkml:trace contextRef="#ctx0" brushRef="#br0" timeOffset="89337.58">781 1116 205 0,'-3'-5'-39'0,"-2"2"12"0,-1-2 1 0,1 2-9 0,1-2 33 0,-1 1 4 16,5-1-3-16,0 2 1 0,0-2 0 0,0 0 2 15,0 2 2-15,0-3 3 0,-3 1 6 0,1-3 1 16,-1 4 5-16,-3-4 15 0,-2-2-9 0,6 4 10 16,-1 0 10-16,0-1 0 0,3 3 1 0,0-3-2 15,-8 4 2-15,8-2-13 0,-1 4 6 0,-1-2-8 16,1 1-9-16,1 2-9 0,1-1-1 0,1 1-3 16,-1 1-7-16,-1 1 0 0,3 2-4 15,-1 1 1-15,4 0-1 0,-6 3 5 0,0-2-1 0,0 2-2 16,0-2 3-16,0 2 2 0,0 2 1 0,0-3 0 15,-1 1-1-15,-1 0-4 0,-3 0 6 0,4 1-1 16,-1 1-2-16,1-1 3 0,1 1-2 0,-3-1 1 0,-7 1 2 16,10 2-2-16,-5-1-1 0,-1 0 2 15,5 3-4-15,-3-3-3 0,-2 2 0 0,3 3 1 0,3 1-1 16,0 3-2-16,0 1 4 0,0 4-5 0,-2 0 3 0,2-1-1 16,-1 1 1-16,1 2-1 0,-2 1 0 0,-4-3 4 15,4 0-1-15,-1 1-2 0,-2-4 4 0,-1 6 0 16,3-3-2-16,-3 0 6 0,3 2-4 0,-4-3-4 15,3 1 2-15,2 0 2 0,-3 2-3 0,1 1 0 16,0-1-1-16,3-2 0 0,-5-2 3 0,4 1-1 16,0 1-1-16,2-4 0 0,-1 1 1 0,-1 0 2 15,1-2 0-15,1 1 1 0,0 1 4 0,0-5-3 16,0-1 2-16,0 1-4 0,0 0 1 0,3-3 2 16,-2-1-4-16,3 0-1 0,0 1 1 0,-2 1 0 15,-1 0 2-15,-1-3-3 0,4 1 1 0,-3-2-3 16,4 0 4-16,-4 1-1 0,1-2-2 0,-2-1-1 0,2 2 1 15,1-3 0-15,3 2-1 0,-4-3 0 0,-2 3 1 16,3-2 1-16,3 1 1 0,-1-1 0 0,-2 0 1 16,2 0-4-16,-2 1 2 0,1 1-1 0,4-1 3 0,-6 1-2 15,3-3 1-15,-1 1 2 0,4 2 1 0,0-1-2 16,-6-3 2-16,-2 1 1 0,1-1-1 0,12 2 0 16,-4 0-2-16,2-2-3 0,-8-1 1 0,10-1 5 15,-5 4-5-15,4-1 1 0,-2-1-2 0,-2-1 2 16,4-2 2-16,-9 1-2 0,7 1 5 15,1 1-7-15,5-1 4 0,1 0-2 0,2 0 4 16,-3-1 0-16,4 0 0 0,2 0-1 0,6-1-3 0,-6-1-1 16,4-2 0-16,-1 0 3 0,1 2-5 15,4 1 1-15,-1-3 0 0,1 0-1 0,1 3 2 0,-3-3 1 16,1 1-2-16,4 6 1 0,-2-7-1 0,1 0 0 16,-4 0 1-16,-1 0 1 0,1 0 0 0,7 0-1 15,-6 0 1-15,8-2-6 0,-11 2 3 0,11 0 5 16,0 0-5-16,-1 2-2 0,-1 2 3 0,0-4-1 15,-1 2 4-15,-4 4-1 0,6-6 2 0,-9 3-5 16,1-6 4-16,-1 3-1 0,5-1 0 0,-6 2 0 0,4-1 1 0,2-3 4 16,-6 3-1-16,4 2-2 0,3-2 5 0,-3 1 0 15,0-1-1-15,0 0 0 0,-2 0-1 0,-3 3-1 16,4-1-1-16,-2-2 0 0,1 0-1 0,3-2 0 16,-4 2-3-16,-2 0 2 0,5 2-3 0,2-2 2 15,-6-2-1-15,-1 2 3 0,1 0-1 0,0 0-1 16,-4-3 1-16,2 3 2 0,1-1-2 0,-1-2 2 15,-1 1-1-15,3-1-2 0,-1 3 2 0,-5 0 2 16,8 0 0-16,-7-3-4 0,3 3 2 0,2 0-2 16,-2 0-1-16,1 0 6 0,0 3-6 0,7-3 1 15,-9 1 1-15,2 4-4 0,4-2 3 0,-4-3-2 16,-2 0 1-16,1 7 0 0,0-3-2 0,-1-4 3 16,-4 3-2-16,2-3-1 0,2 4 3 0,-4-3 2 15,2 5-1-15,-3-2 2 0,0-6-1 0,-1 5-3 16,-1 0-1-16,4 5 7 0,-6-5-5 0,-1 4 2 0,3-4-4 15,-7-2-2-15,4 2 1 0,-1 2 6 0,-1 0-1 16,-4-2-5-16,4 0 1 0,-2-3-1 0,0 3-2 16,-1-1 2-16,2 1-8 0,-6-5-37 0,4-1-13 0,-3-3-3 15,1-3-45-15,5-6 2 0,4-5-27 0</inkml:trace>
  <inkml:trace contextRef="#ctx0" brushRef="#br0" timeOffset="90220.71">577 1466 284 0,'1'-9'-2'0,"6"0"2"0,-3 2-47 0,6-1 5 15,1 1 0-15,0 0 42 0,5 7-39 0</inkml:trace>
  <inkml:trace contextRef="#ctx0" brushRef="#br0" timeOffset="91010.04">766 1356 34 0,'-2'7'20'16,"-1"-4"-19"-16,0-3 22 0,0 5 7 0,1 1-1 16,2-6 5-16,0 0-5 0,-3 1-4 0,6-1 1 15,-3 0-6-15,0 2 1 16,0-2-5-16,0 0 2 0,0 2-3 0,3-2 3 16,3-2-3-16,-6 2 0 0,4-3 0 0,3 1-6 0,0-1 2 15,4-3 0-15,-7-4-6 0,1 7 4 0,3-1-7 0,3 0 0 16,3 4 0-16,7 0 3 0,-7-1-5 0,8-1 2 15,-2 1-2-15,4-2-3 0,-2-4 3 0,0 4 1 16,-5-3-2-16,5 1-1 0,-6-1 4 0,1-2-2 16,2 3 3-16,-2 0-3 0,1 4 5 0,-1-5-5 15,-1 2 1-15,-4-5 7 0,3 6-8 0,0 3 2 16,1-5 1-16,0 5-1 0,-2-5-1 0,0 5 6 16,2-1-7-16,1 1 1 0,0 1 3 0,-4-1 0 15,6 5 1-15,-2-5 4 0,-3 2 0 16,-3-2-3-16,0-2 4 0,-1 2 1 0,-1 0-4 15,4 2 6-15,-4-4-5 0,-2 5 0 0,2 0 3 16,2 4-5-16,0-4 0 0,-8 3-2 0,7-1 1 0,-7 3 0 16,1 1-5-16,4 1 4 0,-8-6-3 0,2 3 2 15,-4 1 0-15,2-1-2 0,0 3-1 0,-3-5 9 16,2 1-6-16,-9-3 4 0,10 5-1 0,0 3-1 16,2 1 6-16,-5-4-4 0,-5 2 3 0,6 2-3 0,2-1 0 15,-1 2-2-15,-6 1-1 16,10-3 1-16,-6 3 1 0,3 0-2 0,0 1-1 0,0 0-2 0,-3 1 2 0,3 3 0 15,0-2-2-15,-5 2-1 0,1 0 0 0,-1 1 2 16,5-1 1-16,-2 3 0 0,-1-1 0 0,-3 1-2 16,3 0 5-16,-3-2-1 0,6 5 0 0,-5-4-3 15,3 2-2-15,-4-1 3 0,3 2-2 0,-2 0-1 16,5-1 1-16,-2 2-4 0,-5-6 2 0,5 8 1 16,2-5 0-16,0 2 0 0,-2-2 1 0,6 0 1 15,-4 0-2-15,0 0 0 0,-2 3 0 0,2-5 1 16,0 4-1-16,-2 0 0 0,2-4 0 0,-9 0 0 15,7 1 4-15,-1-2-2 0,3-2 1 0,3 0 0 16,-3 2-1-16,4-3 1 0,-4 1-1 0,0-1 1 16,0-2-2-16,0-1 0 0,1-1-1 0,-1-1-1 0,-3-4 0 15,1 0 4-15,2 0-2 0,0 2-1 16,0-4 2-16,0 1-2 0,0-1 0 0,0-2-19 0,-1 0-10 16,1 2-6-16,0-3-23 0,1-1-41 0,3-1 73 15,5 0-41-15,0-5 67 0</inkml:trace>
  <inkml:trace contextRef="#ctx0" brushRef="#br0" timeOffset="94239.76">2019 1765 43 0,'3'-3'15'0,"-1"3"-11"0,-2 0 0 0,5 0-7 0,-4-1-5 0,1 1-2 0,1 3-7 0,2 0 0 0</inkml:trace>
  <inkml:trace contextRef="#ctx0" brushRef="#br0" timeOffset="95357.82">2049 1795 14 0,'-5'0'0'0,"5"0"28"0,-7 0-9 15,2 0-2-15,3 0 18 0,2 0-4 0,0 0 4 16,-1 0 1-16,-1-1-3 0,-1-1-2 0,-2-3-4 16,4 2 2-16,-1 2-3 0,-3-4-3 0,2 2-3 15,3 1-3-15,0-1-3 0,0 0-3 0,0 1-1 16,0 1-2-16,0-2-5 0,0 1 1 0,2 0 1 16,-1-1-1-16,6 3 0 0,-6-3 0 0,-1 0 2 15,3 1 0-15,-1-1 1 0,3 0 6 0,-2 2-1 0,-2-3 1 16,-2 0 4-16,1 1-5 0,1-1 3 15,3 1-1-15,-1 2-5 0,0-4 1 0,-3 2-2 0,0-2 0 16,1 2 1-16,4 0-2 0,-5-2 2 0,0-1 1 16,0 1-2-16,0 0-1 0,-1-1-2 0,-1-2 2 15,2 0-2-15,-3 1 3 0,3-3-4 0,0 1-2 16,0-1 2-16,0-1 2 0,0 0-1 0,1-3 2 16,-2 1-1-16,2 1-1 0,-1-4-1 0,0 0 3 15,0-1-4-15,5-2 1 0,1 0 0 0,-4 4-1 0,0-9 2 16,1 5-4-16,5-1 2 0,-8-2-1 0,9 1-1 15,-4 1-1-15,-2 1 0 0,6-3 0 0,1 3 0 0,-9 0-1 16,2-3 1-16,4 5-1 0,-2-2 1 0,-4-1 2 16,5 1 0-16,-2 0-3 0,-1 0 3 0,8 0-2 15,-8 2 3-15,5 1-3 0,-8-1 0 0,1 3 0 32,4-1 1-32,0 1 1 0,-2 2 1 0,2-1-3 0,-4 2 2 0,-1 0-1 0,6 0-1 0,-2 2 2 15,-4-1-3-15,0 1 1 0,1 1 0 0,-4-3 0 16,3 3 0-16,2 2 0 0,-2-2 0 0,1 3-2 15,7-1 0-15,-8-1 2 0,2 3 0 0,-1 1 3 16,5-1-3-16,-6 1-2 0,5 0 2 0,-5 0 0 16,-1 0 0-16,1 0 2 0,-2 0-2 0,5 1-2 15,-3-3 1-15,0 2 2 0,0 2-1 0,-1-4 0 16,1 2 0-16,4 3-1 0,-4-2 1 0,0-1 0 16,-3 0 1-16,3 0-1 0,0 3-1 0,0-3 0 0,5 3-3 31,-8-4 5-31,3 3-1 0,3-1-7 0,3 1 7 0,-6-2-4 0,0-4 0 0,3 10 6 15,-6-7-2-15,3 2-6 0,0 2 6 0,0 0 2 16,0 0-3-16,-1-6 1 0,2 6-5 0,1 0 2 16,-2 0 3-16,1 0-1 0,7 0 1 0,-5 1-1 15,5-1 0-15,2 7 1 0,-6-9-3 0,-1 2 1 16,9 3-3-16,-5 0 4 0,-2-3-2 0,6 2-1 16,-1 1 2-16,-1 0-1 0,7 4 1 0,-4-4 2 15,1 0 0-15,1-2 0 0,3 1 2 0,-3 1-1 16,-1-1 0-16,1-2-1 0,-1 0-2 0,1 0 1 15,-1 1 0-15,2 1 0 0,-1-1 0 0,2 1 1 16,0 1-1-16,0-1 1 0,-1 2 1 0,4-2 2 16,-3-2-3-16,1 3 2 0,4-1 0 0,1-1-1 15,-7 1 0-15,4-1-1 0,2 3-3 0,-4-1 1 0,4 0 0 16,1 3 0-16,-7 0-2 0,-1 1 3 0,2-1 0 16,0 4 0-16,3-1-1 0,-3-1 2 0,-1 0 0 0,3 1 1 15,-1 1 0-15,0-3-3 0,4 3 1 0,-6-1 1 16,4 1-4-16,-3-1 4 0,-2 2-3 0,0-1 2 15,0 1 1-15,5 0-2 0,-5-2 2 0,1 2 1 16,-3 0-2-16,1 0 1 0,-1 2 1 0,3-2-2 16,-3 0 2-16,1 0 1 0,-2 1-2 0,-2-1 4 15,-1 0-3-15,3 2 0 0,-2 1-3 0,-2-1 5 16,-1-2-2-16,-1 3 1 0,1 0 2 0,-1 2-4 16,-5 1 0-16,3-4 2 0,-2 1 0 0,-1 0 2 15,4 0-1-15,-4 5 1 0,-4-6 1 0,3 2-2 16,1-4 1-16,-2 5 0 0,1 1 0 0,1 1 1 15,-2 0-2-15,2-3-1 0,-1 7 3 0,-1-2-1 16,-1 2 1-16,1 0-3 0,1-1-1 0,-1 1 3 16,2 0-3-16,-1 0 5 0,-1 1-5 0,0 1 0 0,2 1 5 15,-3 2-3-15,3 1 0 16,-1 0 1-16,-1 1-3 0,2 2-1 0,-1-3 3 0,-1 4-3 0,2-1 1 16,-2 1 1-16,1 2-2 0,1 1 1 0,-3 3 0 0,1-4 2 15,1 6-2-15,-1-4-3 0,2 0 3 0,-2 0 0 16,1 0 1-16,-1 1-2 0,-1-3 0 0,0-1 2 15,0-3 0-15,1-2 0 0,-1-2 2 0,-2 0 0 16,2-2-1-16,2-5 3 0,-2-5-2 0,-4 3-3 16,6-6-1-16,-1-1 0 0,-1 1-3 0,0-3-23 15,0-2-8-15,1-5-5 0,2 3-26 0,0-4-29 16,-1 0 67-16,-1-7-43 0,2-8 70 0</inkml:trace>
  <inkml:trace contextRef="#ctx0" brushRef="#br0" timeOffset="96249.93">2085 1715 133 0,'-3'-8'51'0,"2"2"-50"0,-4 1 33 0,5-1-4 16,-2 0 6-16,2 1-18 0,0 2 5 0,0 0-24 0,7-1 3 15,-4 3-2-15,1-1 0 0,-4 1 0 0,5 1-1 16,-3 0 0-16,-2 0 3 0,0 0 0 0,0 0-1 15,-2 0 2-15,1 1 4 0,1 1-2 0,-4-1 0 16,3 1 0-16,9 1 1 0,-8-1 3 0,1 1-1 16,-1 0 0-16,-3-1 1 0,2 1 6 15,-3-2 2-15,4 2 2 0,-7-1-1 0,2 1 2 0,-1-1-1 16,6 1 0-16,-4 0-5 0,1 0-3 0,0 0 2 16,3 2-6-16,-1 0 4 0,-1-1-2 0,0 1-2 15,-1 0 5-15,5 3-1 0,-2 0-5 0,-2 1 4 16,-2-1-3-16,4-2 0 0,-4 2-2 0,3 2 0 15,-5-1-1-15,1 0-2 0,-3-1 5 0,2 2-5 16,-1-1 1-16,4 5 0 0,2-1 2 0,-2 3-4 0,-4-4 0 16,4 2 4-16,3 5-4 0,-1-5 7 0,-1 5-2 0,2-1-6 15,-5 2 1-15,1 2 4 0,2 0-5 0,0 3 0 16,1-3-1-16,-4 3-4 16,3-1 5-16,-1 3 3 0,2-4 1 0,-4 1-5 0,2 1 3 0,3-1-1 15,-5-2-1-15,-3 1 4 0,4 2-4 0,-3 1-1 0,1-3 1 0,-2-1 1 16,5 2 1-16,-5-1-3 0,3-2-2 0,1 1 4 15,-3-3-5-15,4-2 4 0,2 0 2 0,-4 2-4 16,2-1 6-16,0-7-3 0,3 3 1 0,-2-2 2 16,1-1-5-16,-3 3 0 0,4-4-3 15,-1-5 2-15,1 2-1 0,-2 5-2 0,2-6-2 0,0 2 1 16,0-2-3-16,0-3-5 0,0 2-7 0,0-5-4 16,0 0-8-16,0 0-16 0,0 1-12 0,2-5 15 15,-1 2 46-15,4-6-42 0</inkml:trace>
  <inkml:trace contextRef="#ctx0" brushRef="#br0" timeOffset="96999.86">1585 1693 368 0,'-14'-5'6'0,"14"2"-14"0,3 3-1 0,-1 0-21 0,2 0-2 16,-4 0 9-16,4 3-25 0,-3 2 19 0,-2 0-4 15,1-1-3-15,0 1 20 0,-2 0 6 0,-7 0 8 0,7-1 0 16,-6-1 7-16,7 2 7 0,-3-3 6 0,1 1-4 16,-5-2 8-16,4 1 4 0,-6 0-5 0,10-1 5 15,-5-1-2-15,-6 0-3 0,5 0-4 0,5-1 3 16,-9 1-8-16,5 0 7 0,5-2-4 0,-4-1 2 16,-1 1 1-16,3 1 1 0,-2-1-3 15,-7 2 2-15,11-1-7 0,-3 1-3 0,-5 0 1 16,6 0 1-16,-7 0-8 0,10 0-1 0,-1 3 1 15,0-2 0-15,-3 1-2 0,2 1 0 0,1 0 0 0,-2 0 5 16,2 0-1-16,-8-1 2 0,8 1 6 0,0 0-4 16,5 0 4-16,-4 1 2 0,1-1-2 0,0 0 3 15,-2-2-1-15,7 4-1 0,-5-3-2 0,1 1 3 16,0-1-1-16,2-2-1 0,0 1 2 0,7 2-4 16,1-1 4-16,-10-2 0 0,6 1-1 0,1 1-3 15,2-2 2-15,4 2-6 0,-2-1-1 0,-4 1 3 0,1-1-6 16,6 2 2-16,-3-3-2 0,4 5-1 15,-1-5 2-15,-6 2-3 0,3 2 1 0,2-2 0 0,-2 0-1 16,0 1 3-16,-1 0-2 0,-1 0-1 0,-1 3 3 0,3-1-2 16,-3 0 3-16,0-2-1 0,0 0-3 15,-3 0-1-15,2 2 2 0,-1-5-2 0,-3 6 0 0,1-1-1 16,-2-5-12-16,1 6 2 0,-3 0-8 0,0-1-66 16,0 1 76-16,0 4-25 0,-3-4 35 0</inkml:trace>
  <inkml:trace contextRef="#ctx0" brushRef="#br0" timeOffset="105112.41">898 3463 265 0,'-5'0'1'0,"-3"1"-4"15,5-1 0-15,1 2 3 0,-1 2-8 0,2 3-5 16,-4-3 3-16,2 4 6 0,3-1 0 0,-3 0-2 15,-4 3 4-15,1-1 3 0,-3-1 1 0,1 2 4 16,3-1-1-16,-4 0 5 0,4 1 5 0,-8-1-1 16,4-1 6-16,-2 3 3 0,6-1 0 0,-7 1 3 15,1-2 2-15,1 2-7 0,2 2-3 0,0-2 0 16,-3 1-8-16,8 1-3 0,-1-1-4 16,-4 3 3-16,6-1-5 0,1 2-1 0,-6-2 2 15,4 1-2-15,2 0 0 0,-4 2 2 0,-2 0 1 16,9 7-2-16,-4-4 3 0,1-1-1 0,-1 3-2 0,-1 3 2 0,0-1-1 15,1 3 4-15,1-1-5 0,-2-4 3 0,-4 7 2 16,1 2-1-16,5 1 1 0,-4-6 2 16,0 9-2-16,4-4-4 0,-6 1 7 0,1 1-6 0,4-3 1 0,-1 0 1 15,-3 0 0-15,4-1-3 0,-2 1 2 0,-4-1 2 16,5 4-6-16,-5 0 5 0,5 0-3 0,-5-3 1 16,5 1 4-16,-5 4-4 0,3-4 2 0,2 5 4 15,-3-7-1-15,1-1 4 0,2 0 0 0,-3 4 1 16,2-2-1-16,3-7 2 0,-6 4-2 0,4-2-1 15,2 0 1-15,-1-3-1 0,1 2-2 0,-1 3-2 16,-1-5 0-16,1-2 1 0,2 5-4 0,-1-4 1 16,-1 2 2-16,2-1-3 0,0-1 1 0,-1-4 1 15,-1 2 0-15,-3 3 0 0,4-9-1 0,-2 4 0 16,3-1-1-16,-4-2 3 0,0 1-2 0,2-2 2 16,-1 1 4-16,1-3-4 0,-1-1 5 0,-1 2-4 15,2-4 1-15,0 0 1 0,1 1-2 0,-1-1 0 0,1 2-2 16,-2-4-1-16,1 2 1 0,0-3 0 0,2-1-3 15,-1 4 4-15,1-2-3 0,0 2 0 0,0-1 0 16,0-3-2-16,1 3 1 0,3-1-1 0,0 0 0 0,-1-1 0 16,1-2-1-16,2 2 3 0,-1-2-3 15,4 2-1-15,-3-1 0 0,5 0 0 0,0-1 1 16,2-2-1-16,3 2-2 0,-2-1 1 0,2 0 0 16,1-2 1-16,0 0-2 0,4-2 1 0,-3 2 1 0,4-2 0 15,-3 2-1-15,8-1 1 0,3 1-2 0,-5-2 2 16,0 1 0-16,1-1-2 0,3 2-2 0,4-1 5 15,4-3-2-15,-8 4 1 0,0-4 3 0,7 2-6 16,0-1 4-16,3 0 1 0,-9 0-2 0,5 1 0 16,0-1-5-16,-2 0 4 0,3 0 0 0,0 1 1 15,2-1 1-15,-1 1-1 0,-5-4-2 16,4 0 5-16,3 1-3 0,2 0 0 0,2 2 0 0,1-3-4 16,-3 0 2-16,3 1 0 0,1 5 2 0,1 0 1 15,-4-2 0-15,-1 2-1 0,2-1 0 0,-2 1 0 16,-5 0 0-16,6-3 0 0,-2 3 1 0,4 0-2 0,-8-2 1 15,5 0 0-15,0 2 2 0,-3 4-2 0,4-4-1 16,-4 3 1-16,3 0-1 0,-2-3 2 0,3 8 1 16,1-5-1-16,-7-2-1 0,3 6 1 0,-1-3-1 0,-2 1 0 15,4-2 1-15,-6 0-1 0,10 1 0 0,-4-1 1 16,-1-2-1-16,0 2 2 0,4 2 0 0,1-2 1 16,-5 1 1-16,2 0-2 0,-5-2 3 0,2 1-1 15,1 3 2-15,-7-3-1 0,2 1 0 0,-1 0-1 16,-1 3-1-16,4-4 4 0,-8 3-3 0,5 0-2 15,-4-1 1-15,1 1-1 0,-1-1 0 0,3 3 1 16,3-3 0-16,-9-1-2 0,12 1 3 0,-7-2 1 16,6 0 1-16,-3 2 0 0,-2-2 0 0,1 2 0 15,-7-4 0-15,3 1 3 0,-2 0-1 0,-2-1 1 16,-2-1 0-16,2 0-6 0,2 0 3 0,-3 0 1 16,-4 2-2-16,1-1 2 0,4-1-2 0,0 3 1 15,-1-3-3-15,-2 4 3 0,-5-3-2 0,7 2 1 16,-1-1 2-16,-4 3-2 0,-2-2 0 0,1 0-2 0,-6 2 0 15,1-1 6-15,1 0-5 0,-6 0 1 0,-2-1-1 16,2 2 0-16,3-2 2 0,-6-1-1 0,4 1-1 16,-4-1-2-16,-4-1-1 0,3 2-17 0,-1-3-19 15,0 0-6-15,-3 0-26 0,1-3-84 0,4-3 123 0,-2-5-60 16,0-5 88-16</inkml:trace>
  <inkml:trace contextRef="#ctx0" brushRef="#br0" timeOffset="110743.64">1234 5039 38 0,'-3'0'3'0,"6"0"4"0,-6 0-5 0,2 0 10 16,1 0-6-16,0 0-2 0,0 1-3 15,0-1 2-15,0 2-3 0,0-1 3 0,0 1-2 0,0-1 0 16,0-1 3-16,0 0 1 0,0 2 3 15,0 0-2-15,0-1 3 0,0 1-3 0,0-1 3 0,0-1-3 16,0 2 0-16,-2 0 0 0,0-2 0 0,1 0-2 16,1 1 0-16,-2 1-4 0,1-2 1 0,-2 1 2 15,1-1-4-15,2 2 1 0,-2-2-3 0,1 0-2 16,-1 1 1-16,2-1-9 0,-1 2-8 0,-1-2 9 16,-1 2-16-16,1-2 11 0,1 0 8 0,-1 0-16 15,1 0 25-15</inkml:trace>
  <inkml:trace contextRef="#ctx0" brushRef="#br0" timeOffset="111173.6">1225 5039 62 0,'-3'-2'38'0,"-4"2"-6"0,6 0-1 0,-2-2-14 16,-2 2-8-16,3 0 3 0,1 0-15 0,1 2 3 15,-2 0-3-15,2-1-1 0,-1 1 4 0,1 1 1 16,-2 0 6-16,1-1 0 0,-1 1 2 0,-3 0 4 16,4 0 0-16,-1 2 2 0,1 0 4 0,-3-2 3 15,0 0-5-15,2 2 0 0,1-2 1 0,-1 0-10 16,-1-2 3-16,0 1 0 0,1 1-9 0,1-1 3 15,-1-2-4-15,2 1-1 0,-2-1 2 0,-1 0 2 16,0 0-1-16,2 0-3 0,-3 0 1 0,4 0-1 16,-3 0 1-16,2 0 2 0,-4 0-3 0,3 0-1 0,1 0-3 15,-1 0 4-15,1 0-3 0,1 0-1 0,0 0-7 16,0 0 1-16,0 0-3 0,0 0-7 0,0 0 6 16,0-3-5-16,3 3-4 0,-3-1 9 0,1 1 0 0,1-2 1 15,-2 2 10-15,2 0 0 0,1 0 0 0,-3 0 1 0,0 0 2 0,1 0-4 16,1 0-14-16,-1 0 3 0,1-2-10 0,1 4-5 15,2 0 22-15,-2-2-19 0,0 1 27 0</inkml:trace>
  <inkml:trace contextRef="#ctx0" brushRef="#br0" timeOffset="112345.35">778 4729 1 0,'2'-7'0'0,"6"-4"0"15,-4 5 0-15,4-3 0 0,-5-2 0 0,0 1 0 16,10 4 0-16,-10-7 0 0,4 1 0 0,-7 4 0 15,0-1 0-15,0-1 7 0,-4-1 2 0,0 3-5 16,-9 2 9-16,10 4 0 0,-2 1 5 0,4-1 2 16,-9-3 0-16,7 9-4 0,-5-3-4 15,-3-1 9-15,8 0-7 0,-8 2-3 0,-2-1-7 0,1 2 2 16,-1 4-4-16,-1-7 2 0,3 3 3 0,2 3-6 16,-4 4 4-16,-1-7 2 0,8 5 2 0,-5-4 0 15,1 1 1-15,4 0-4 0,-4 3 0 0,1-4 3 16,4 3-5-16,-3-1-3 0,4 0 1 0,-4 2-3 0,3-2-2 15,-4 4 3-15,4-9-1 0,-4 1 1 0,4 1 0 16,-1-1 5-16,1-1 4 0,-3-1 3 0,5-1 3 0,-2 1 3 16,-1 0 4-16,3 0-2 0,1 0 4 0,-4 0-6 15,3 0 1-15,3 1 2 0,-4-1-6 0,3 2-3 16,-2-1-3-16,3-1 3 0,0 0-2 0,0 0-2 16,0 0 0-16,0 0-5 0,0 0 1 0,-3 0-2 15,3 5 0-15,3-2-1 0,0 2-1 0,0-2 5 16,-1-1-4-16,2-1 3 0,4-1 2 0,-3-6-1 15,3 4 2-15,0 2 0 0,-2-4 0 0,3 1 0 16,-2-1 3-16,2 4-5 0,1 0 4 0,1 0-1 16,-4 0-3-16,4 0 5 0,0 0-3 0,2-3-4 15,-2 2 0-15,3-4 3 0,0 0-2 0,-1 2-2 16,3-5-1-16,-4 4 1 0,9-1 3 0,-6 0-2 16,7 0 2-16,-6 2-6 0,1 3 3 0,4-3 3 15,-7 2-3-15,3-1-1 0,-4-4 2 0,6 3 1 16,-5-2-4-16,8 2 3 0,-5 0-3 0,5 3-1 0,-3-2 2 15,3-3-1-15,2 5 0 0,-7-1-1 0,4-1 2 16,-6 2-2-16,-1-1 1 0,2-4 1 0,-3 0 1 0,4 4-2 16,-3-1 0-16,-3-3 3 0,2 5-1 15,-1 0 1-15,-2-1-1 0,1 1 0 0,0 1-3 0,0-1 4 16,-5-1-3-16,4 2 0 0,1-1-1 0,-2 0 1 16,-1 0 0-16,0 0 1 0,1 0 2 0,-2 0-3 15,2 8 3-15,-3-6 1 0,1-2 0 0,-6 0-2 16,4 1 0-16,0 1 2 0,-2 4-1 0,-2-4 1 15,2-1 0-15,-3 4 0 0,5 3-3 16,-3-5 4-16,-2 5-2 0,0-2-2 0,0 0 3 0,0-1-1 16,0 5 0-16,0-1-3 0,0 0 4 0,-3 2-3 15,3-3-1-15,-4 6 3 0,1-4-2 0,-1 4-2 16,2-3 1-16,-6 3 0 0,7 0 3 0,-3-1-2 16,-2 3-1-16,3-4 1 0,0 2-1 0,-3 1 3 15,2-1-2-15,4 0 1 0,-3 0-2 0,-1 2 0 16,0 0-1-16,3-1 1 0,-2 3 0 0,-2-1 1 0,3 2 1 0,-1-2-2 15,2 0 3-15,-6 1 1 0,6 2-1 0,-1-1 0 16,1 1-2-16,-1-1-1 0,0 2 0 0,1-1 2 16,1 4-3-16,-3-2 0 0,1-2 1 0,-1-1 0 15,3 2 0-15,0 1 0 0,-3 1 0 0,1-2 1 16,-1 1 2-16,2-3-3 0,-1 3 2 0,-1 0-1 16,1 0 1-16,-2-4 4 0,0 0-4 0,1 1 3 15,2-4-3-15,-4 0 2 0,2-3 0 0,1 1-1 16,1-4-1-16,-1-1-1 0,1 0-1 0,-1-2-1 15,-1-1 2-15,1 0-5 0,1-2 1 0,1-2-10 16,0-1-3-16,0 0-16 0,0 0-6 0,-2 2-11 16,2-8-7-16,0-2 2 0,2-3-17 0,4 0-3 15,-3-3 35-15,3-4-18 0,2-2 57 0</inkml:trace>
  <inkml:trace contextRef="#ctx0" brushRef="#br0" timeOffset="112720.3">1392 4674 224 0,'0'0'-11'0,"0"0"23"15,-2 0-40-15,2 0-11 0,2 1 19 0,-1-1-18 16,1 2 0-16,-2 1-1 0</inkml:trace>
  <inkml:trace contextRef="#ctx0" brushRef="#br0" timeOffset="112845.3">1382 4729 1 0,'-1'3'5'0,"-3"2"-2"0,1-2 0 0,-1-2 5 15,0 1-5-15,1 1 5 0,3-3-4 0,0 0-2 16,-1 0-1-16,1 0-1 0,-3 0-2 0,1 2-2 0,0-2-1 16,2 0-3-16,-1 0 7 0,1 0-5 0,-2-2 2 15,-7-1 3-15,7 3-4 0,-1-3 5 0</inkml:trace>
  <inkml:trace contextRef="#ctx0" brushRef="#br0" timeOffset="114041.08">1305 4760 211 0,'-3'5'15'0,"1"0"-6"0,2-4 1 0,-1 4 0 16,1-5-9-16,0 3 2 0,0 0-1 0,0-1 7 15,0-1-2-15,0-1 2 0,-5 4 6 0,4-1-1 0,1-3 4 16,-4 0 2-16,4 0-1 0,0 0 4 0,-1 0-1 15,-1 0 1-15,-7 1 4 0,9-1-4 0,-3 0 3 0,-2-1-4 16,3 1-2-16,-1 0-2 0,3-7-2 0,-1 1 0 16,1 0-4-16,0 0-3 0,0-1 1 0,0-1-1 15,0 0-1-15,1-4-4 0,-1 4 3 0,2 2 1 32,-2-2-2-32,3-3 1 0,3 0-2 0,-4 1-1 0,1 1 1 0,2-4 1 15,-1 2-2-15,3-4-1 0,1 1 1 0,-4-1-1 16,3 1 1-16,-3-3-1 0,4 0 1 0,-3 1-1 15,3-1 2-15,-4 2 0 0,4-2 1 0,2 1-3 16,-4 1 1-16,0-1-2 0,-1 0-1 0,4 2 2 16,-5-3-3-16,0 1 0 0,4 0 0 0,-3-1 3 15,3 0-3-15,-5 1 3 0,6-1 0 0,-2-1-3 16,1 1 3-16,-7 0-1 0,2-1-2 0,4 1 4 16,-4 0-1-16,5 0-3 0,-8 1 1 0,1-2 7 0,1 3-8 15,6 1 5-15,-5-1-2 0,-6-2-2 0,-4 3-2 16,9 1 5-16,-2 1-6 0,5-1 1 0,-5 1 0 15,-4-4 1-15,3 2 0 0,2 3 1 0,4-2 5 0,-2 2-5 16,0-1 2-16,-6 2 0 0,3-1-4 0,5 0 1 16,4 2-1-16,-7 1 1 0,4-2 0 0,-3 3-3 15,-3-3 3-15,5 4 0 0,1-2 0 0,-7 3 0 16,1-1 0-16,3-4 2 0,-1 4-2 0,-2 0-1 16,4-2 0-16,3 2 1 0,-1-2 2 0,2 2-2 15,-5 2-1-15,2-2 2 0,-2 3 3 0,3-2-1 16,-1 2 0-16,-4-3-1 0,-1 4-2 15,0-1 4-15,0 0-4 0,2 0-2 0,1 0-1 0,-3 1 3 16,6-1-3-16,-2 1 3 0,-1 1-1 16,5-2-1-16,-2 0 2 0,3 3-1 0,-4-2 1 0,3 2 0 15,-8 0-3-15,5 0 0 0,2 0 2 0,-2 0-1 16,3 2-2-16,0-1 3 0,-3 2-2 0,7-1-1 16,-1-1 0-16,0 1 0 0,-1 3 2 0,1-2 2 15,1 0 0-15,1 0-2 0,1 0 2 0,-1 2 0 0,-2-2 1 16,1 3 3-16,-1-2-5 0,2 0 1 0,-2-1 3 15,0 2-2-15,-5-2-3 0,4 0 3 0,-1 5-1 0,-3-5 0 16,4 1-1-16,-1 3 1 0,-3-2 0 0,4 0 0 16,-1 1 0-16,-1 2 0 0,2-3 0 0,-3 3-1 15,1-1 1-15,2 0 2 0,-6-1 0 0,4 0-1 16,-3 7-1-16,0-8 4 0,-2 3-1 0,0 1 0 16,0 0 1-16,0-2-4 0,-3 2 5 0,0 5-1 15,-3-1 1-15,0 1-5 0,0 0 0 0,0 2 1 16,-5-3 2-16,0 7 1 0,3-1 1 0,2-3-5 15,-6 2 6-15,2 1-3 0,-2 5 0 0,-2-4-2 16,2 6 6-16,-2-3-5 0,1 2 5 0,-1-1-1 16,0-1-3-16,-1 3 1 0,1-1 0 0,1 0 4 15,1 2-5-15,-2-4 1 0,0 1 3 0,-2-1-13 16,4 3 10-16,-4 0 0 0,2 1-4 0,2-2-1 16,-2-6-2-16,0 6 3 0,0 1-1 0,0-1 6 0,0 1-5 15,4-4 0-15,-1 2 3 0,0 1-1 0,1 2 0 16,-3-3 4-16,7-1-3 0,-2-1-1 0,1 0 2 15,2 0-3-15,-3-3 1 0,5 2-1 0,0 1 1 0,2 0-2 16,-2-4-1-16,1 3 1 0,-1 1-2 0,4-3 1 16,3 0 0-16,-5 3 0 0,3-3-2 0,-1-2 6 15,0-1-2-15,-1 2-4 0,3 1 6 0,-3-3-2 16,-1 1 1-16,1 1-1 0,-2-6 2 0,3 4-3 16,-1 0 2-16,0-1 3 0,3-4-1 0,-6 2-3 15,3 4 3-15,-1-4 1 0,1 3-2 0,-1-2 1 16,1 2-1-16,-3-4-2 0,0 1 1 0,0 1 1 15,-3-3-3-15,1 0 4 0,2 6-6 0,-1-4 4 16,-3-2 1-16,4 0-2 0,0 1 4 0,0 1-4 16,0-4 2-16,2 4-1 0,-4-7 3 0,2 4-3 15,0-4 2-15,-3-1 2 0,3 1-3 0,-3-1 1 16,-2-2-1-16,2 0-1 0,2 0 1 0,-3 0 1 16,4 0-2-16,0-1 3 0,-1-2-2 0,1 2-1 15,-2-1 0-15,2-1-4 0,2 0-4 0,-2 0-1 16,0 0-9-16,1-3-38 0,4-2-38 0,-2-3-2 0,5-3-59 15,2-6 4-15,1-6-48 0</inkml:trace>
  <inkml:trace contextRef="#ctx0" brushRef="#br0" timeOffset="115880.56">1937 4004 2 0,'0'0'5'0,"0"-4"-1"0,-3 1 6 0,3 3-1 0,0 3-2 16,0-3 6-16,0 0-7 0,0-1 2 0,0-1-2 15,0 2-6-15,-1-1 3 0,1 1-2 0,0 0 0 16,0-2 0-16,0 2-1 0,1-5 2 0,2 2-6 16,-1 2 0-16,1-2-5 0,-3-5-1 0,3 8 2 15,-1-2-4-15,-2 2 5 0,5-3 2 0,-4 1-6 16,1-1 11-16</inkml:trace>
  <inkml:trace contextRef="#ctx0" brushRef="#br0" timeOffset="120579.83">3311 3016 337 0,'-2'-8'4'0,"1"3"-8"0,1 2 1 0,0 0-28 16,0 1 29-16,0 2-56 0,0 0 0 0,1 2 19 15,-1 3-4-15,0-1-1 0,0 6 22 0,0-1 6 16,-5 1 8-16,1 1-1 0,1 3 9 0,-4 0 3 15,1-1 5-15,-4-1-4 0,1 1 6 0,1-4 3 16,-1 2-1-16,-1 2 3 0,2-5 1 0,-1 0-3 16,1 1-2-16,2-1 4 0,-4-2-6 0,4 4-2 15,-2-6 2-15,0 3-5 0,2-1 0 0,-2 0 3 0,4-1-3 16,-4 4 4-16,3-1 0 0,-3 0 1 0,3-2 3 16,-3 1-1-16,4-1 2 0,1 2 0 0,-5 0-1 15,6 0 1-15,-1 1-1 0,3-1-3 0,-5-2 0 0,4 4 0 16,-1 2-5-16,2 1-4 0,0 2 0 0,-1-5 1 15,1 1-2-15,0-2 1 0,0 13-1 0,0-6-1 16,-2 0 2-16,-1-2 8 0,-3 0-7 0,4 3 9 16,0-1 2-16,-1 0 3 0,-1-2 2 0,0 2-5 15,3-4 5-15,-1 3-4 0,1 0-2 0,-2-1-2 16,1 1-4-16,0 0 3 0,1 1-3 0,-4 0 1 16,2-1 3-16,1 3-2 0,-1-1 1 0,-1 0-1 15,0 2-2-15,0 0 3 0,2 0-1 0,1 3-1 16,-10 0 0-16,7 0-2 0,-2 0 4 15,3 2-2-15,-5-4-2 0,7 5 1 0,-3-1-1 0,4-1 2 16,-1 1-2-16,1-2 3 0,-3 3-5 0,-1-1 6 16,4 3-2-16,-4-5 4 0,-4 0 1 0,3 0-5 15,5 1 4-15,-5 1-2 0,2-1 2 0,-1 1 2 0,0-2-4 16,0 2-3-16,4-2-3 0,-7 1 6 0,6 1-4 16,-7 3 3-16,3-2-4 0,-3 0 2 0,5 0 3 0,-5 0 1 15,4-1 1-15,-1-1-1 0,-1 4 2 0,4-3 3 16,-3 1-3-16,5 2 0 0,-3-1-1 0,3 1 0 15,-8 0 1-15,7 1 0 0,-5-4-3 0,1 1-4 16,-3 0 2-16,-1-4 2 0,5 1-4 0,-7 0 1 16,8-2 1-16,2 1-5 0,-9-3 3 0,10 3-1 15,-3-2 1-15,3-2 0 0,-8 0-2 0,5 1-1 16,1-3-1-16,-1 0 1 0,3-1-1 0,0-2 5 16,0 2-5-16,0-3 1 0,0 2 3 0,3-2 0 15,-1-3 2-15,-2 4-2 0,0-4-1 0,3 3-3 16,-3 0 2-16,0-1 1 0,0-2-3 0,3 0 7 15,-3 1-6-15,8 0-1 0,-2-1 5 0,-6 0-2 0,7-5 1 16,-9-1-1-16,7 3-3 0,1 1 0 0,-1-1 1 16,-5-4 3-16,0 2-1 0,6-1 0 0,-3 1-2 15,1 2 5-15,-4-2-3 0,0 0-3 0,-2-3 7 16,2 2-6-16,0-2 1 0,0 0 2 0,0 0-1 0,0 1 0 16,8 7 3-16,-10-10 1 0,4 2-6 0,-2 0 2 15,3 5-1-15,-3-5-2 0,0 0 1 0,0-1 1 16,0-1-2-16,0 2-1 0,0 0 1 0,0 0 0 15,-3-2 2-15,3 4-2 0,0-2-1 0,0 2 0 16,-5-2-2-16,5 1-17 0,3 1-29 0,-1-1-15 16,1 1-30-16,10 3 2 0,1-4-41 0</inkml:trace>
  <inkml:trace contextRef="#ctx0" brushRef="#br0" timeOffset="123811.88">2291 3107 369 0,'-6'-9'35'0,"-2"2"-35"0,5 1 2 15,2 0 20-15,1 1-27 0,0 2-9 0,1 0 2 0,1 1 1 16,7-1-1-16,-7 3 3 0,1 0 5 0,-3 0 4 15,0 0 0-15,0 0 8 0,-2-6 1 0,1 4 0 16,-9-1 0-16,7-2 2 0,-8 1-1 0,3-1 2 16,-3 0-4-16,-1 0 2 0,2-1 1 0,-1 0 0 0,3 0-2 15,4-1 1-15,-6 1 1 0,7 1-4 0,1-1 5 16,-1 0-3-16,-1 1-3 0,2 0 0 0,-3 1 2 16,-6-1-3-16,14 2-3 0,-9-1-1 0,0 1 0 15,1 2-1-15,4-1-3 0,-6 2 2 0,4 0-3 16,-5 0 1-16,-1 0 0 0,2 2 3 0,1 1 0 15,-2-2 2-15,5 3-2 0,-8-3 5 0,8 2 1 16,-5-1 1-16,5 0 4 0,-3-2-2 16,3 1 0-16,-8-1 7 0,4 0-1 0,-2 0-1 0,1 0-3 15,2 0 1-15,-2 0 2 0,3 2-8 0,-6-2 7 16,11 0-3-16,-5 1 3 0,1-1 0 0,-3 0-2 16,3 2 4-16,0-2-3 0,4 0 6 15,0 0-6-15,0 0-1 0,0 0-3 0,0 1-1 0,0-1 1 16,0 2-4-16,4 1-1 0,0-1-1 0,0-1-1 15,-1 1-1-15,1 1 4 0,1-1-2 0,6 1-2 0,-6-2 2 16,4 2-1-16,-1-1-1 0,2 0 5 0,-1 1-5 16,2-3 0-16,8 3 4 0,-10-3-4 0,5 0 2 0,-3 0 2 15,8 0-2-15,-4 0 2 0,2 0-1 0,5 0 0 16,-6 0-3-16,4 0 3 0,2 0-2 0,-2 0-4 16,4 0 3-16,-5 0-1 0,3 0-2 0,-3 0 0 15,0 1 3-15,3 1-5 0,-5 1 4 0,4 0 2 16,-3-1-1-16,4-1 2 0,-4 3 3 0,4-3-5 15,-3 4 0-15,1 0 1 0,2-2-3 0,-1 0 2 16,1 0 0-16,-5 0-5 0,6 2 5 0,-1 0 0 16,-4-2-1-16,2 0 0 0,1 2-2 0,-2-2 3 15,4 1 2-15,-4 1-2 0,0 0 3 0,-5 0-3 16,5 1 0-16,3 0 4 0,0-1-4 0,-2 0-1 16,1 1-2-16,2-3 1 0,3 0-1 0,0 0 4 15,-2-3-1-15,-2 4-2 0,0-4 2 0,2 0 0 0,-1 0-2 16,-4 0 4-16,3 0-2 0,0 0-8 0,-5 0 0 15,4 0-4-15,-5 0-8 0,-1-4-31 0,-1 4-13 0,4-1 1 16,-6-1-38-16,-1-1 3 0,2-3-24 0</inkml:trace>
  <inkml:trace contextRef="#ctx0" brushRef="#br0" timeOffset="124702.4">1966 2950 475 0,'0'0'0'0,"1"0"-4"0,1 0 0 0,1 0-5 16,2 0-7-16,-2 1 1 0,3 2-10 0,-1-1 6 16,0 1-1-16,-2 0-1 0,2 1 4 0,1-1 6 15,2 0 6-15,-7-2 4 0,-1 1 5 0,2 0 16 0,4-1 3 16,-6 1-4-16,0-1 16 0,-3 1-6 0,-2-1 0 15,5-1 4-15,2 2-10 0,-2 0-5 0,-3-1-4 0,3-1 2 16,0 3-8-16,0-3-1 0,0 2 1 0,0-1 0 16,-8 1-1-16,8 1 3 0,0 0 3 0,0 2-5 15,-3-2 5-15,1 2-5 0,-1 1 1 0,3 2 0 16,0 0-6-16,-5 1-1 0,4 2-3 16,-1-1 3-16,1 2-2 0,1 2 0 0,0-1-6 0,-7-2 7 15,7 3 0-15,-1-1-1 0,1 1 4 16,-3-3-6-16,1 3 3 0,-6-1 1 0,6 2 2 0,-1 0-4 15,-3-3 2-15,1 1-2 0,2 1 2 0,0 2 0 16,-5-1-2-16,7 0-1 0,-7-1 1 0,5 1 0 16,-2 4 0-16,-1 2-1 0,1-4 0 0,-3 0 2 15,3-1-1-15,-3 1 1 0,4 1-4 0,-6-1 6 16,7-4-2-16,-3-1 0 0,1 1-1 0,4-1 0 16,-3-2 0-16,0 1-1 0,2-3 0 0,1 1 1 0,1 1 1 15,0-3-1-15,-2 0 0 16,2-1-2-16,0 0 0 0,0-3 2 0,0 2-1 0,0-2 0 0,2 0-1 15,-2 1-11-15,0-3-11 0,0-1-4 0,1 0-20 16,-1 0-57-16,2 2 81 0,-1-2-33 0,-1 0 57 0</inkml:trace>
  <inkml:trace contextRef="#ctx0" brushRef="#br0" timeOffset="132880.24">666 557 221 0,'-3'-6'-26'0,"2"1"6"0,-1 1 1 0,-3-1-12 16,4 2 18-16,-2-2 1 0,1 3-10 0,2 2 9 16,-3-1 7-16,-2 1-7 0,2 0 13 0,2 0 13 15,-3 0 3-15,-2 0 6 0,1-2 12 0,-2 2-1 16,2-1-1-16,-5-2 4 0,7 3-4 0,-5 0-5 0,2 0-4 16,0 0 5-16,1 1-8 0,-1 2 1 0,0 0-2 15,2-1 0-15,-2 1 1 0,3 0 4 0,0 0-3 16,0 4 2-16,0-4 1 0,1 0-7 0,0 0 0 0,2 3 1 15,0-6-8-15,0 5-3 0,0-2-2 0,0-1-1 16,0-1-2-16,0-1 4 0,0 4 6 0,2-3-7 16,0 1 9-16,-1 3-2 0,1-4 7 0,2 2-4 15,-2 0 2-15,0-3-4 0,1 0 1 0,3 0-1 16,-4-1-3-16,2-4-3 0,1-3-3 0,0 2 5 16,-1 1-4-16,4-1-3 0,0-2-1 0,-3 0-1 15,3 3 0-15,-4-2 1 0,4 0-1 0,-3-2 1 16,0-2 2-16,3 3-3 0,-4-1 6 0,4 1-6 15,-3-5 0-15,3 2 3 0,-7 0-2 0,7-1-1 16,-2-3 0-16,2 1 1 0,-4 0-5 0,3-2 5 16,-2 2-4-16,-3-2 0 0,6 1 1 0,-4 2 0 15,-1-3-1-15,2 4 1 0,0-4 0 0,0 3 0 0,1 1-2 16,-1-2 0-16,2 0 1 0,-3 1 0 0,3 0 0 16,1 1-2-16,-3-2 1 0,1 3-1 0,1 0-2 15,-1 0 0-15,-1-2 0 0,4 5 1 0,-4-1-1 0,-2 1 4 16,6 5 0-16,-7-2-1 0,9 3 4 0,-8 1-4 15,3 1-1-15,-6 0 2 0,4-2-6 0,0 2 1 16,-1 0-1-16,4 3-1 0,-7-1 2 0,3 1 2 16,2 3 1-16,-1-1 0 0,7 5 4 0,-6-4-4 15,0 5 5-15,3-3-4 0,1 3 1 0,-6 0 1 16,0 0-3-16,8 3 0 0,-9-3 2 0,4 2 2 16,-3-2 1-16,0 1-2 0,5 1 2 0,-1-2-1 15,2 1 1-15,-1 1 0 0,-3-2-1 0,7 3 1 16,1-1-1-16,-2 1-2 0,-3 0 2 0,0 2 0 15,3-1 2-15,-2 1-1 0,0-2-1 0,2 2 0 16,-3 0 1-16,2-2 0 0,-2-1 0 0,1-2 2 0,2 1 1 16,0-2 1-16,-5-4 2 0,5-1-4 0,-1 1 0 15,-4-5 2-15,2 1-3 0,-2 0 1 0,2-1 0 16,-3-2-2-16,3 2 3 0,-2-1-2 0,0-3 0 16,-1 0 0-16,3 1-1 0,-2-2 2 0,2-1-1 0,-5-1-2 15,3-4 2-15,-2 4-1 0,4-2 5 0,-4-1-5 16,4-4 0-16,-3-1 3 0,0-2-4 0,2 2 3 15,4 0-1-15,-4-2-1 0,1 0 0 0,3 1 0 16,0-1-2-16,1 2 2 0,1 0-1 0,-9 1 1 16,6 2 1-16,-2-2 1 0,4 1-2 15,-4 1 3-15,-6 0-2 0,6-2-3 0,-5 5 2 0,8-3-2 16,-8 0-1-16,-1 5 3 0,-1-2-1 0,7 3-3 16,-2 1 4-16,-6-1 1 0,5 3-2 15,-5 2 1-15,3 0-2 0,7 0 2 0,-9 2 0 16,1 0 0-16,-1 1 0 0,1 0 0 0,3 0 1 15,-1 0 2-15,-4 3-2 0,0-1-1 0,0 1 2 16,0 1-2-16,0 1 0 0,10-1 0 0,-9 3 2 16,-1-2-4-16,5 1 1 0,-2-1 3 0,0 0-1 0,0 0 1 0,1-2 0 15,-6 2 1-15,2-3-3 0,0 1 9 0,0-1-5 16,0-1 0-16,5 3-2 0,-5-4 3 0,4 3-2 0,0 0 2 16,0 1-2-16,-4 1-2 0,3-1 0 0,-3 3 4 0,0 1-2 0,5 3-3 15,0 0 1-15,-5 0 1 0,0 2-1 16,8-2 5-16,-7 0-5 0,10 4-1 0,-7-1 1 0,-4 2-1 15,7-3-1-15,-3 1 2 0,7 2-1 0,-8 0 0 16,-2 4 2-16,4-4-5 0,-2 2 4 0,2-3-13 16,-4 6-1-16,4 0-9 0,-5-2-5 15,0 0 0-15,2-7-13 0,-4 4 2 0,-3 0-2 0,4 0 2 0,-2-2-1 16,-2-1-1-16,-3 1-5 0,7 2-2 0,-1 0-5 16,2 2 1-16,-3 1-12 0</inkml:trace>
  <inkml:trace contextRef="#ctx0" brushRef="#br0" timeOffset="133880.32">564 2769 349 0,'-3'-6'21'0,"2"2"-4"0,1 1 1 0,0 0-22 16,0-2 6-16,0 5 6 0,0 0-17 0,0-1 3 16,0 2-1-16,1-1 7 0,1 0 0 0,1 0 8 15,-3 2 3-15,3-2 3 0,-3 2 8 0,0-1-1 16,2 2 4-16,-2-1-2 0,0 3 1 0,0-1-4 16,0 4-2-16,0 2-5 0,0-3-3 0,1 4-1 15,-1 0-6-15,2 2 3 0,-2 0-6 0,0 1 3 16,1 0-1-16,1 2 1 0,-2-1 0 0,5 3-3 0,-5 1 4 15,0-2-1-15,0 3-2 0,0 1-2 0,3-1 0 16,-2 1 1-16,-1 1-2 0,3 1 3 0,-1-4-1 16,3 3-4-16,-4-4 4 0,2 2-2 0,-1-3-6 15,0 2-2-15,1-5-6 0,-3-1-7 0,1-1-9 0,1 3 1 16,-1-1-13-16,-1-8-24 0,0 2 2 0,0-2 9 16,-1-3-20-16,-1-1-1 0,1-2 2 0</inkml:trace>
  <inkml:trace contextRef="#ctx0" brushRef="#br0" timeOffset="134302.14">240 2753 157 0,'10'-3'60'0,"-2"-2"-16"0,3 1 0 0,0 0-1 16,3 0-33-16,1-1-4 0,6 3 0 0,-4-1-1 15,4 3-1-15,4 0-4 0,-3 2 1 0,1-1 3 16,-1 3-2-16,2 2 2 0,-4-6 0 0,2 5 14 16,-1-5-6-16,-2 0 2 0,1 0 6 0,1 4-3 15,-6-4-3-15,0 3 6 0,2-1-10 0,2 0-3 16,-3-1 1-16,-4 4 0 0,-1 3-4 0,3-4-6 16,2 1 4-16,0-2-1 0,1 5-2 0,-4-5-2 15,2 2-8-15,-2 1-3 0,9-1-3 0,-8-2-16 16,2 2-18-16,1-2 1 0,-1 2-27 0,1-2 1 15,-1 0-14-15</inkml:trace>
  <inkml:trace contextRef="#ctx0" brushRef="#br0" timeOffset="134802.1">305 3220 454 0,'-2'-6'9'0,"2"4"0"16,2 2-1-16,1 0-8 0,3 0 0 0,-1 0 5 15,1 2-11-15,-1 1 5 0,6-1-3 0,-6 2-2 16,2 0 6-16,-2 3 0 0,5-2 2 0,-7 0 0 15,5 3 0-15,-4-4 6 0,3 3-2 0,-3-2 4 16,1 2 2-16,3-5 5 0,-6 6-2 0,7-2 6 0,-3-3 1 0,2 5-20 16,3-2 12-16,-3-1 3 0,3-2-9 0,3-3-2 15,5 0-4-15,-3 0 1 0,4 0 1 0,-2 0 2 16,5 0-3-16,2-3-5 0,2-2 2 0,-2 4-2 16,3-5 3-16,1-1-2 0,5-2-4 0,-4 4-26 15,0-4-14-15,2 2 4 0,2 1-35 0,-4 0-7 16,2 1 47-16,-3-6-37 0,-3 5 73 0</inkml:trace>
  <inkml:trace contextRef="#ctx0" brushRef="#br0" timeOffset="146102.46">14624 13599 144 0,'-2'-2'10'0,"2"-1"19"0,-2 1-18 0,1-1 40 16,-4 0-22-16,4 0-27 0,-1 0 11 0,0 0 7 16,2 1-15-16,0-1 11 0,-1 1-12 0,-2-1 28 15,3 2 0-15,-5-1 4 0,3-1-1 0,1 3 3 16,-1-2 3-16,1 1-2 0,-1-1-2 0,-1 0 0 16,0-1-4-16,1 0-2 0,2 2 0 0,0-1-5 15,-1-1-2-15,-1 0-5 0,1 0 2 0,-3-1 1 16,4 4-5-16,-3-4-1 0,2 2 2 0,-1-1-4 15,2 0 0-15,0 3 3 0,0 0-6 0,-1 0 5 16,-1-3-3-16,-1 3-6 0,1 0-1 0,1-2 5 16,-1 2-9-16,2-1 1 0,0 1-3 0,0 0-2 15,-1-4-1-15,1 4 3 0,3 2 0 0,0-2-1 16,2 2 0-16,-2-2 3 0,1 0-2 0,4 1 4 0,0 1-1 0,0-2-2 16,1 3-1-16,4-2 3 15,0 1-4-15,-1 0-1 0,2-1 3 0,1 2-4 0,0-1 2 0,4 1 0 16,-5 0 4-16,4 2-4 0,-1 0 1 0,0-2 3 15,-1-2-4-15,6 2 4 0,-5 1-2 0,7-1 2 16,-1-2-3-16,-1 3 3 0,-1-1-1 0,-1-3-1 16,4 1 2-16,-8 1-2 0,6-1 0 0,-3-1-1 15,4 0 2-15,2 0-4 0,2 0-1 0,1-1 3 16,-1-2-3-16,5 1 3 0,-6 1-2 0,-1-3 3 16,1 0-1-16,-4-1 2 0,0 0-1 0,-2 2 0 15,2-2-1-15,-5 1 5 0,-1-1-5 0,-3 2 0 16,-1 0 1-16,-1 1 2 0,-1 2 1 0,-4 0 0 15,2 0 2-15,-5-2-2 0,0 2 0 0,0 2 2 16,-3-2 3-16,0 0-4 0,0 0 2 0,0 0 1 16,0 0-5-16,0 0 7 0,-3 0-5 0,-3 0-1 15,3 0 2-15,-5 0-1 0,0 2-1 0,2-2 1 0,0 0 2 16,-2 0 0-16,-3 1 1 0,-2-1 4 0,2 0-5 16,-3 0 4-16,-2 0-1 0,-1 0 0 0,0 0-2 0,-1-1 3 15,-4-1-2-15,2-1-4 0,1 0 4 16,-3 3-2-16,3-2-1 0,-6-1-4 0,1 1 2 0,1-1-2 15,-1 0-1-15,0 2 0 0,-1-6 0 0,2 3-3 16,-1 0 2-16,2-2 0 0,-2 1 0 0,1-1 1 16,2 1 1-16,-2 1-2 0,-1 1-1 15,2-1 2-15,2-3-1 0,-2 2-1 0,-2 0 0 0,2 2-2 16,3 0 3-16,-1-2-1 0,1 4 0 0,-3-4-2 16,5 2 1-16,-4-1 2 0,5 4-3 0,2 0-1 0,-1 0 3 0,-3-1-3 15,3 1 4-15,0 1-4 0,3 3 1 0,-2-1-1 16,3 0 4-16,-2 0-3 0,0 2 2 0,4-4-1 15,-2 3 3-15,5-1-1 0,1 1 3 0,-1 1-5 16,-4-5 1-16,9 2-1 0,-1 1-3 0,1 0 4 0,2 3-7 16,-1-3 2-16,3 1 1 0,4-1 4 0,-1 1-1 15,2 0-1-15,-2-3 2 0,10 4 0 0,-7-2 0 0,12 0 1 16,-6 0-1-16,7 0-1 0,2 1 1 0,1-4 0 16,3 6 0-16,1-6-1 0,2 0 0 0,-1 0 0 15,3 0-1-15,-3 0 1 0,8-2-3 0,-5 2 4 16,0 0-2-16,-3 0 2 0,7 0 0 0,-2 0 0 15,0 0 1-15,-2 0-4 0,-2 3 4 0,-3-3 0 16,4 0-2-16,1 0 1 0,-8 0-5 0,0 2 2 16,0 0 0-16,-2-2 1 0,-6 0-2 0,3 1 3 15,-4-1-1-15,-2 0 0 0,-1 0 1 0,-2 0-2 16,-3 2 1-16,-1 1 1 0,-2-3-2 0,0 0 0 16,-4 3-1-16,1-1 2 0,-2 1 1 0,-2 1 0 15,-1 0 2-15,-3-1-2 0,1 0 2 0,-4 0 0 16,-1 2 1-16,3-2-2 0,-6 0 1 0,2-1 0 15,-2 1 0-15,-1-2 0 0,-3 3 0 0,1-1-1 16,-1-2 1-16,-2 2 3 0,2-1-2 0,-4 0-2 0,2-2 2 16,-3 1 3-16,5 1-3 0,-8-2 2 0,1 0-1 15,-2 0-1-15,-3 0 2 0,3 0 1 0,-3 0-3 16,1-2-4-16,0 1 4 0,2 1 2 0,0-2-3 0,2 2 1 16,2 0-2-16,0-2 1 0,-2 2 2 0,-1 0-5 31,2 0-2-31,-1 0 0 0,2 0-4 0,2 0-2 0,-4 0 1 0,2 0-2 15,-2 0 2-15,6-1 2 0,-3-1-2 0,2 1-1 16,-4-1 2-16,7 2 0 0,-3-1 0 0,3-1-2 16,5 2-1-16,3 0 6 0,-7 0-3 0,10 0-1 15,2 0 3-15,-7 0 2 0,9 0-4 0,-1 2 2 16,1-1-3-16,1 1-2 0,1-1 1 0,2 2 3 16,2-1-4-16,3 1-1 0,5 0 3 0,-1 0-1 15,2 1 0-15,2-1 3 0,6 1 2 0,0 0 0 16,-2-1 5-16,3 1 0 0,0 0-2 0,4-1 3 15,-2 0 0-15,2 0 0 0,0-1 1 0,-1 1-2 16,6 0 0-16,-6-2 1 0,3 1 3 0,-1 0-3 0,-3-1 1 0,0 1 3 16,1-2-2-16,5 0 4 0,-9 0-2 0,5 0-2 15,-2 0 1-15,-3 0 1 0,2 0-3 0,1 1-1 16,-2-1 2-16,-7 0 0 0,8 2 1 0,-10-2 1 16,0 1-4-16,0-1 1 0,0 2 0 0,-4 0 4 15,1-1-2-15,-5 1-1 0,2-1 3 0,-3 2-1 16,1-1 4-16,-5 0-2 0,-1-1-2 0,2-1-1 15,-2 2-1-15,0-1 3 0,0 1-4 0,-2-2 1 16,2 1-1-16,-6 1 2 0,1 0 1 0,2-1-1 16,-5 1-1-16,5-2-2 0,-6 1-1 0,3-1 1 15,-4 0-3-15,-2 0 0 0,2 2-1 0,4-2 2 16,-5 1 0-16,1-1 2 0,-1 0 0 0,-1 0-5 16,-1 0 5-16,-1 0 1 0,-3 0-2 0,-2 0 1 15,5-1-1-15,-4-1-2 0,4 2 4 0,-9-1 0 16,2 1 1-16,5 0-4 0,1 0 0 0,-9 0-3 15,1 0 1-15,-1 0 1 0,-4 0-3 0,10 1 0 0,-5 2-2 16,-2-1-2-16,-1 1 1 0,4 0 0 0,0 2-3 16,-3 0-3-16,2 1-3 0,-3 2-16 0,1-3-7 15,0 4 0-15,-2-1-23 0,2 0-22 0,-6 1 55 0,1 2-27 16,5-1 58-16</inkml:trace>
  <inkml:trace contextRef="#ctx0" brushRef="#br0" timeOffset="196822.03">19136 18648 326 0,'-7'0'22'0,"3"-2"33"0,4 1-29 0,-6 1 77 16,3 0-47-16,0 0-13 0,3 0-9 0,-2-2-1 16,1 2-11-16,-7 0 6 0,6 0-11 0,1 0 2 15,-6 0 4-15,3 0-13 0,1 0 8 0,1 0-6 16,-3 2-9-16,4-2-2 0,1 0-3 16,1 3-3-16,-4-6-2 0,3 3 7 0,0 0-6 0,0 0 1 15,0 0 3-15,0 0 3 0,0 0 9 0,0-7 1 0,3 10 4 16,-3-4 5-16,5 1 3 0,-5 0 1 0,3 3 5 15,-6-5-5-15,3 2-1 0,0 0 2 16,0 0-5-16,3 0-5 0,-3 2-3 0,3-4 1 16,-4 1-5-16,5 1 0 0,4 1-4 0,2-1 2 0,-7 0-2 0,3-1-5 15,5 4 4-15,-1-1-3 0,5-1-2 0,-2 1-1 16,-2-1 0-16,3 2-2 0,3 4 2 0,1 2 2 16,-3-9-1-16,6 6-4 0,-4 1 4 0,4 2-1 15,-2-1 2-15,3-3 0 0,-4 1-1 0,3-3 2 16,1 5-3-16,-3 0 1 0,4-8 0 0,-1 1 1 15,4 3 0-15,-1-3 1 0,-5 1 0 0,7 1 0 16,4-3 0-16,-10-2 0 0,7 2 0 0,-3-3 2 16,-1 3-2-16,6-1-4 0,-2-1 2 0,-3 0 3 15,0-1-2-15,7 3 1 0,-4 0-1 0,1-1 2 16,-4 1 1-16,-5 0 2 0,5-2-2 0,-3 1-2 16,2 1 5-16,-5 0-2 0,1 0-1 0,1 3-4 15,-2-5 1-15,4 4 1 0,-4-1-3 0,3 2 0 0,-1-1-5 16,-3 0 3-16,3-2 0 0,-1-5-1 0,-4 5-1 15,4-2 0-15,2-1 1 0,-7-2 6 0,8 2 1 16,-9-3-6-16,5 1 6 0,0 4-2 0,8-6 3 0,-5 7 4 16,-5-4-5-16,7 1-2 0,-7-4 0 15,10 7 1-15,-7-1 0 0,2-1 4 0,-3-3-7 0,0 1 0 16,0 4 2-16,3-5 2 0,-5 2-2 0,4 3 1 16,-2 0 0-16,3-2 1 0,-5 2 1 0,3 2-2 15,-1-2-1-15,2 0 1 0,1 0 3 0,1 0-1 16,-4 0 0-16,6 0-3 0,-4-5-2 0,-1 5 6 15,2 0-4-15,5 3 2 0,-7-4-1 0,1 1-3 16,6 0 4-16,-5 0-4 0,3-2 5 0,0-1-1 16,-1 1-2-16,-4-1 1 0,5 0 0 0,-3 3-1 15,2-6 1-15,1 3 0 0,-3 1 0 0,-2-1 1 16,4 1-1-16,0-1 2 0,-5 0 1 0,3-2-3 16,0 2 4-16,-4 2 0 0,1-4-3 0,-1 0 3 15,2 0-2-15,-1-1-1 0,0 3 0 0,0 0-1 0,4 3 0 16,-5-5 2-16,2 2-2 0,-3 0 0 0,-2-3 2 0,5-2-2 15,0 3 0-15,-12 2 2 0,2-5-1 16,5 3 1-16,0 4 5 0,-1-2-7 0,-3 3 6 0,-3 0-5 16,4-4 4-16,-2 0-2 0,2 2-3 0,-7 1 2 15,0-4-3-15,3 3 1 0,1-2 2 0,-1 0-2 16,-2 3 2-16,0 1-1 0,-1 0 1 0,-2 0 1 16,-1 0-3-16,-2 0 0 0,1 0 0 0,-1 0 1 15,0 0-2-15,4-3-2 0,-1 3 0 0,-2 0-5 16,1-2-1-16,-2 2-2 0,-2 2-6 0,2-2-9 15,0 0-3-15,0 0-1 0,0 0-12 0,-1 3-4 16,1-2-9-16,4-1 1 0,-4 0-10 0,2 4-43 16,-2-1 80-16,3-2-38 0,0 1 65 0</inkml:trace>
  <inkml:trace contextRef="#ctx0" brushRef="#br0" timeOffset="205258.12">2411 15867 202 0,'-6'0'-44'0,"2"0"17"16,1 0 2-16,-1-2-8 0,2-1 41 0,0 0-2 16,2 3 4-16,0-3-7 0,0 1 2 15,0-1 1-15,0 3-6 0,0-2 0 0,0 2 0 0,2-3 1 0,-2 0 2 16,0 2 3-16,0 1 0 0,0 0 0 15,0 0 4-15,2 0-2 0,-2 0-1 0,4 1 4 0,-1-1-3 16,-1 0 2-16,-2 2-4 0,5-2 0 0,1 0 1 16,-3 0-2-16,5 0-1 0,-2-2-2 0,2 2-2 0,0 0 1 15,2-3 0-15,1 1-2 0,1 2 1 0,-2-3 0 16,2 2 1-16,2-1 0 0,0 2-1 0,1-1-1 16,0-1 0-16,0-3 2 0,2 4-1 0,-1-1 1 15,-1 1 2-15,4-3-3 0,-2 1 2 0,-1 0-1 16,5 0 1-16,-4 1 0 0,-4-2-2 0,9 0 3 15,-7 0 0-15,4-1-1 0,-6-1 1 0,2 3 1 16,1-4-1-16,6 3 5 0,3 0-2 0,-7 0 0 16,1 1 0-16,-2-2 0 0,0 2 2 0,4-4 0 15,-7 4 1-15,0 0-1 0,-1 0 3 0,-1 0-4 16,-1 1 3-16,3-1 0 0,-1 2-1 0,-1 1 4 16,-2-2-6-16,-2 2-1 0,0-2 4 0,3 2-3 0,-4 0 1 15,1 2-2-15,3-2-3 0,-4 2-3 0,2-1 5 16,2-1-1-16,0 3-2 0,0 0-1 0,0 1-1 15,-1-3 0-15,2 2-2 0,-1 0 4 0,0-1-3 0,2 1 1 16,-1-1 0-16,1-1-2 0,0-1 4 0,-1 2 0 16,1-1-2-16,-1 1-3 0,1 0 4 0,-1 1-1 15,-2-2-1-15,2 2 3 0,4 1-2 0,-2-3 1 16,-1 4 3-16,-4-2-1 0,4-1-3 0,1 1 6 16,0 0-3-16,-4-2 4 0,-2 1-2 0,1-2 0 15,-4 0 3-15,12 0-2 0,-12 3 0 0,-1-3 1 16,4 0-3-16,0 3 0 0,-3-1-1 0,4-1 0 15,-1 1-1-15,0-2 2 0,3 0-2 0,-3 2 0 16,1-1 1-16,2-1-1 0,2 0 0 0,-2 2 0 16,-2-2-2-16,1 1 0 0,1 3 1 0,1-4 2 15,1 1 0-15,0-1-2 0,-1-1 2 0,4-1 0 16,0 2 1-16,-4-2 0 0,4-1-2 0,-3 0-2 0,1 1 0 16,0-1 3-16,-2 3-1 0,1-1-3 15,0-2 1-15,-2 1 1 0,0 2 0 0,-2 0 3 0,2 0-3 16,0 0-1-16,0 2 0 0,-1-1 2 0,-4-1-2 0,3 2 2 15,-1-2-2-15,-3 3-1 0,6 0 1 16,-5 0 2-16,2 0-1 0,1 2-1 0,-4-2 0 0,8 4 0 16,-5-3-2-16,1 3 2 0,2-3-1 0,0 1 1 15,0 0-1-15,6 3 0 0,-2-2-1 0,-6-1 0 16,7 2 2-16,-5-3 1 0,-2 0-1 0,5 3-2 16,2-6 3-16,-8 2 0 0,5 0-1 0,-1 2 0 15,2-2 1-15,7 0-1 0,-7 4 3 0,2-4-2 16,-7 2-1-16,10-4 0 0,-3 5 0 0,3-4 0 15,-5 1 0-15,-2 0-1 0,7 0 1 0,-3 1 1 16,1-3 0-16,-4 1-1 0,2-1 0 0,0 2 0 16,-1 2-2-16,2-3 2 0,-4-2-2 0,4 0 2 15,-4 6 0-15,3-1 0 0,-3-2 1 0,2-3-2 16,2 3 2-16,1 0 0 0,-1-1-2 0,0 3 1 16,-2-9 0-16,2 3-2 0,1-2 2 0,-1 3 0 0,-1-2-2 15,3 1 1-15,-1 1-1 0,-1-5 4 0,3 3-1 16,3 2-1-16,-2 0 1 0,-1-4-1 0,9 2 0 15,-6-4 3-15,2 1-4 0,1 2-2 0,3-2 3 0,-7-1 0 16,4-1 0-16,2 4-1 0,-5-5 0 0,-2 7 2 16,4-1-1-16,-2 1 0 0,-3-1 0 0,1-4-2 15,1 6 2-15,-4-2 1 0,0 4-1 0,2-2 0 16,-3-5 2-16,4 5 1 0,-2 0-3 0,1 3 1 16,-1-4-1-16,-3-4-1 0,2 3 2 0,5 1-3 15,0 1-3-15,5 1 3 0,-12-1 2 0,7 0-1 16,0 0 1-16,-1 4 0 0,2-4 2 0,1 1 0 15,0-1 0-15,-7 2-1 0,10-5 0 0,-4 3 1 16,6 0-3-16,-1-2 0 0,-3 2 1 0,-1 2 1 16,-2 1 2-16,0-3 0 0,-3 1 1 0,3 1 0 15,-5-1 2-15,3-1-2 0,-4 4 1 0,1-6-4 16,1-1 0-16,-3 1 0 0,-2 2-1 0,1 0 0 16,2 0-1-16,-4 2 1 0,3-2 0 0,-3 0 2 15,-2-2 1-15,5 2-2 0,1 0 2 0,0 0-3 0,-5-4 0 16,5 0 1-16,-2 3-1 0,-2 1 0 0,9 1 0 0,-15-1 0 15,10 0 1-15,-7-1-1 0,9 2 1 16,0-2-2-16,-5 1 1 0,1 0 0 0,-3 0 0 0,5 3 1 16,-2-3-1-16,2 0-1 0,-5 2 1 0,0 2 2 15,1-2-2-15,1-1 0 0,0-1 1 0,2 0-1 16,-2 0 0-16,-2 0 1 0,1 0-2 0,-1 0 2 16,2 2-4-16,0-2 3 0,-1 0 0 0,2-2 2 15,-1 2-1-15,-2-3-1 0,3-3 2 0,-1 4-1 16,-1-1 3-16,1 3 0 0,-2-1-2 0,0-2 1 15,-2 1 3-15,4 2-2 0,-2 2 2 0,2-2-1 16,-4-2 2-16,4 0 1 0,-2 1-1 0,0-1-1 16,1 1 1-16,1-1-4 0,2 2 0 0,-4-8 1 15,4 7-4-15,-3-4 4 0,6 5-3 0,0-5-1 16,0 1 0-16,-3 0 0 0,-2-2 0 0,6 6 3 16,-14-1-2-16,6-1 1 0,-10 2 4 0,-1-2-3 15,11-1 1-15,-6 0 1 0,0 3-1 0,-2 0-3 0,9-1 2 16,-12 1-3-16,4 0 1 0,-1 0 1 0,-3 0-1 15,8 0-2-15,-4 1 1 0,3 1 0 0,-6 1 0 0,12-3 2 16,-10 5-2-16,6-2 2 0,-9 1 1 0,0 3-1 16,2-6 2-16,-1 1 3 0,-4 4 4 0,-3-1-3 15,3-2 5-15,0 0 6 0,3-3 2 0,-3 3-4 16,-5 4 7-16,8-6-11 0,0-1 0 0,0 0 5 16,0 0-14-16,-2-1-12 0,-1 4-26 0,1-2-3 15,2-1-25-15,-4 7 2 0,8-1-27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40:01.8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4135 10061 257 0,'-5'-8'34'15,"5"2"-33"-15,-3 4 12 0,-3 1 33 0,3-2-46 0,3 3-18 16,0-2-24-16,0 2 3 0,-5 5 2 0,2-1-25 0,6 0 25 16,0-4-1-16,-5 3-2 0,1 0 26 15,-2 0 16-15,-2 5 6 0,5-8 6 0,0 1 14 16,-2 1 1-16,-4 3 2 0,11-5 5 0,-5 0-1 0,0 1-3 15,0-1-2-15,0 0 2 0,0 0-4 0,0 0-2 16,0 0 0-16,0 0-1 0,3 0-1 0,-3-4-10 16,2 4 0-16,1 0 3 0,-3 1-10 0,3 2 4 15,-6-3-4-15,9 3-3 0,-4 2 4 0,7 1 1 16,-4-2 0-16,7-1 0 0,1-2 0 0,1-1-6 16,7 3 2-16,-3 2 1 0,3-3-4 0,-4 2-2 15,7 1-1-15,-7-2 0 0,4 2 0 0,4 1 1 16,-8-1-2-16,2 0-1 0,-2 0 2 0,7 1 1 15,-9-3 0-15,6 3 0 0,-4 1 0 0,4-4 0 16,-4 1 3-16,3 0-2 0,-2-4 1 0,2 0 1 0,-2 1-3 16,2-1 3-16,-3-1-1 0,7-1 0 0,-5 0 2 15,1-2-3-15,2 1 2 0,2-2 2 0,1 0-2 16,3 4 1-16,-3-4 0 0,-6 2-1 0,6 0 2 0,4 3-2 16,2 0-1-16,-6 0-2 0,5 1 0 0,-6-1 0 15,4 0 0-15,8 2 0 0,-4-2-2 0,1 0 0 16,-3 3 1-16,1-3 1 0,1 0 0 0,2 0 3 15,-4 0 1-15,3-3 3 0,-4 3 2 0,0 0-3 16,4-2 6-16,-1-1-1 0,-2 1-2 0,-2 2 0 16,7 0-3-16,-4 0 1 0,5 0 3 0,-4 0-6 15,1 2 2-15,1 1-1 0,-2-1-2 0,3 4 4 16,-7-3-5-16,0 2 5 0,2-2-1 0,-3-1 2 16,-2 4 4-16,0-3-5 0,-3 2 3 0,5-2 2 15,1 0-2-15,-1 2-1 0,1-2 0 0,1 2-5 16,4-4 2-16,-4 2-3 0,6-1 0 0,-2 1 0 15,3 0-3-15,2-1 0 0,-2-1 1 0,2-1 1 16,0 3 0-16,1-3 3 0,-3 0-2 0,0 0 4 16,-3 0 1-16,4-1 2 0,-7 1 4 0,4-3-5 15,1 1 6-15,1-1-3 0,-8 1 0 0,2 1 0 0,3 1-3 0,2-3-5 16,-1 1 1-16,-2 1-1 0,4 1-4 0,-1 1 3 16,5-1-4-16,-2 3 2 0,-2-1 0 0,1 3 2 15,-1-2-1-15,-3 1-2 0,-2 0 1 0,1-1 1 16,-1 3-2-16,-4-3 3 0,3 0-1 0,-3-3 1 15,-1 7 1-15,1-4 0 0,3 1 0 0,-2 0-2 16,-3-1 4-16,7 0-2 0,-4 2-2 0,2-2 2 16,2 0-2-16,2-2-1 0,-1 3 1 0,-1-3 1 15,4 2 0-15,-8 1 1 0,7-3-1 0,-5 1 1 16,-2-1 0-16,2 1 0 0,-5-1 0 0,2-1 2 16,-7 2-4-16,5-2 1 0,4 3 0 0,-9-1 1 15,7-1 1-15,-5 1-2 0,1-1-1 0,3 3-2 16,-6-3 0-16,-1 1 5 0,-2 1-5 0,5-2 0 15,0 1-2-15,3 1 1 0,1 0-1 0,-1 0 2 16,3 2 0-16,4-2 0 0,1 0 1 0,-5 1-1 0,2 0 0 16,1 1 1-16,-4-2-1 0,3 2 1 0,-3-2 0 15,3 2-3-15,-1 1 2 0,-2-1 0 0,1-2 3 16,5 2-3-16,-1-1-1 0,1 1 1 0,-3 0-1 0,4-2 1 16,-8-2 0-16,4 4 0 0,6-3 0 0,-2-1 1 15,-2 1-1-15,4-2 1 0,0 3-1 0,-4-3 3 16,4 2 0-16,2-2 0 0,-7 3 0 0,-1-3 0 15,-2 3 1-15,5-2-1 0,-1 3 1 0,-4-3-4 32,3 2 1-32,1 1 1 0,-2-1 0 0,0 0-2 0,4-2 0 0,-1 3 0 15,2-4 5-15,1 1-1 0,-4 2 2 0,2-3-4 16,2 0 3-16,1 0-2 0,-4 0 0 0,1-1 2 16,-2 1-1-16,1-5-4 0,1 3 3 0,-4-1-2 15,0 2 3-15,3-4-1 0,-6 0-2 0,1 5-1 16,4-5 2-16,1 4-1 0,-3 1 0 0,4 0 0 15,1-2-1-15,1 2 0 0,3 0 0 0,-1 0 3 16,-2 0-3-16,-3 2 4 0,5-2 1 0,-3 0-1 0,2 1 1 16,-7 1 0-16,5 1-1 0,1 2-2 0,-6-3 0 15,4 1 3-15,-2 1-2 0,1 0-2 0,-5-3 1 16,5 1 0-16,-4-1-1 0,-6 1 3 0,6 1 1 0,-3-1-4 16,1-2 5-16,1 0-2 0,2 3 5 0,-3-3-5 15,1 0 2-15,8 0-4 0,-7 0 0 0,-1 0 4 16,0 0-4-16,2-2 0 0,-1-1-2 0,-1 3 1 15,3-2 0-15,-2-1 2 0,1 3-1 0,1-3-2 16,0 0 1-16,-5 0 3 0,2 1-3 0,-3-2 2 16,2 0-2-16,6 1 1 0,-8 0-2 0,2 0 1 15,-2-3-2-15,3 2 0 0,4 1 3 0,-2 2-1 16,-4-2 2-16,1-2 0 0,-2 3-2 0,0 1 0 16,-1-2-1-16,3-1 3 0,-4 3-4 0,3-2-1 15,0 3 1-15,1-2 0 0,-2-1-1 0,0 1 3 16,2 2-1-16,9 0-2 0,-7 0 2 0,5 0 0 15,-7 0 0-15,0 0 1 0,4 0-1 0,2 0 0 16,-3 0 1-16,-3 2 1 0,3-4-2 0,-4 1 0 16,4-1 0-16,-1-1 0 0,1 0 1 0,-4 1-1 0,4-1 0 0,-5 0 1 15,0 2 4-15,-1-1-5 0,-2-1 2 0,-1 3 1 16,-3 0 1-16,-2-3 0 0,0 3-2 0,-2-2 0 16,-3 1-1-16,0 1 4 0,0-2-3 0,-5 0-2 15,2 2 0-15,3-1-1 0,-9-1-2 0,3 1 0 16,1 1 0-16,2-2-3 0,-2 1 0 0,5 1-3 15,-8-2-2-15,5 0 4 0,-2-1-6 0,5 3-13 16,2-1 7-16,-8-4-45 0,2 5 1 0,3-3-145 16,10 1 178-16,6-2-97 0,3-1 130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41:31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15004 7733 69 0,'0'-2'5'0,"-3"2"-18"15,0 0 11-15,3 0-44 0,0 0 42 0,0-1 0 0,-2 1 3 16,2 0 0-16,-1 0 1 0,1 0 9 0,0 0-1 16,-2 0 1-16,-2 0 8 0,-1 0-2 0,5-2 0 15,-3 1 2-15,3-1-5 0,0 2 0 0,-8-3-1 0,3 0 1 16,4 3-2-16,-1-2 2 0,-3 1 1 0,0-1 1 16,5 2 2-16,-1 0-5 0,-12-8 5 0,12 8-5 15,-1-1 0-15,-3-2 2 0,1 3-1 0,-4-4-1 16,3 3 2-16,5 1-3 0,0 0 1 0,0 0-1 15,0 0-3-15,0-5-3 0,-1 5-2 0,1 0 4 16,1 0-5-16,2 0-3 0,5 2-2 16,-5 1 3-16,7-2-2 0,-4 1 2 0,3 0-3 0,7-1 4 15,5-1 1-15,-4 0 1 0,3 0 0 0,6-1 0 16,-6-4-1-16,10 2-1 0,0-2 0 0,-5 0 2 0,-1 1-3 0,1-1 0 0,1-1 1 16,0-1 0-16,0 3 0 0,0-3-1 0,0 4 0 0,-1-2 1 15,1 1-1-15,-1 1 1 0,2-1 2 0,-4 3-2 16,-1-1 3-16,2 1 0 0,-2 1-2 0,1-2 1 15,1 2-2-15,0 0 0 0,-2 0-1 0,6 0-1 16,-6 0-2-16,-2 0 7 0,2 0-3 0,0 0 0 16,0 0 0-16,2 0 1 0,-5 0 2 15,1 0-3-15,4 2 0 0,-5-2 0 0,4 1-1 0,-2-1 2 16,-2 2-2-16,3-2 2 0,-5 0-1 0,4 0-1 16,-4 0 1-16,3-2 0 0,-2 1 0 0,2-1 2 15,-3 1-2-15,4-1 0 0,-2 0 0 0,0 1 0 16,1-2 0-16,0 3 1 0,-4 0-1 0,5-2 2 15,-7 2 0-15,3 0-2 0,-3 0 3 0,4 0-3 16,-6 0 0-16,1 0 0 0,4 2 0 0,-4-2 0 0,5 3-1 16,-8-2 1-16,6 3 3 0,1 0-2 0,-3 1 3 0,0 0-4 15,0-1 2-15,2 3 2 0,1-3-2 0,2 3 2 16,0-1-4-16,-3-1 1 0,0 1 3 0,4 0 0 16,-3 1 0-16,-1-1 1 0,1 0 0 0,-1 0 3 15,0 1 0-15,0-4 0 0,-2 3 1 0,6-3 0 16,-6 2-3-16,2 0 2 0,1-2-4 0,1 0 2 15,-1 0-4-15,2 2 1 0,-3-2-1 0,2 0 0 16,0-1 0-16,1-1 3 0,0 1-3 0,-5-2-1 16,1 2 3-16,6-2-3 0,-5 0 0 0,7 0 0 15,-4 1-1-15,2-1 1 0,1 2-1 0,0-2 0 16,1 1 0-16,-2 2 0 0,2-1 1 0,-5-2-1 16,7 2 0-16,-5-1 0 0,1-1-2 0,1 3 2 15,0-3 0-15,-2 0-1 0,2 0 0 0,2 0 1 16,-5 0 0-16,3 0 0 0,-2 2 1 0,0-2-1 0,1 0 0 15,-4 1 1-15,5 1-1 0,-4 0-1 0,4-1-1 16,-4 2 2-16,6 2-1 0,-2-5 1 0,3 5 0 31,-3-1-1-31,0 0 1 0,7 0 0 0,-9 1 0 0,7-3 0 0,-5-2 0 0,3 1-1 16,-3 4 0-16,6-5 1 0,-6 1 0 0,-3 4 0 16,5-3-1-16,-1 1 2 0,-2 0 0 0,1 0 1 15,1-3 2-15,-1 2-5 0,-1-1 1 0,3 1-1 16,-1-2 1-16,-6 0 0 0,4 0-3 0,4 0 2 15,-3 0 0-15,0 1 0 0,0-1 1 0,0-1-1 16,-5-1-3-16,5 2 5 0,-6-3-1 0,8 0 0 0,-5 1-2 16,4-1-1-16,-1 3 1 0,3 0-1 0,2-1 0 15,3-1 2-15,3 2-1 0,-6 0 1 0,0 0-1 0,-4 0 0 16,5 0 2-16,-2-1-2 0,-3 1 2 0,1-2-1 16,-1 2-1-16,-1 0-2 0,2-2 1 0,3 2-2 15,-4-3-1-15,4 3 1 0,-3-3-1 16,2 3 2-16,-2-5 1 0,6 4 0 0,-5-1 2 0,7-2-1 15,-1 0 2-15,4 1 0 0,2 2 1 0,-2-4-3 16,1 3 2-16,-3-1 0 0,5-1 0 0,-7 0-2 16,2 1 1-16,-3 2 0 0,3-1-1 0,-3 1-2 15,3-1-1-15,-4 2 5 0,5 0-2 0,-5 0 0 16,-3 0 2-16,4-2-2 0,0 2 4 0,-5-1 0 16,0-1-2-16,5 2-2 0,-6 0 2 15,3 2-3-15,1 1 1 0,-1-3-1 0,3 2 0 0,-1-1 0 16,1 2-1-16,-5-3-4 0,4 0-4 0,-4 0 6 15,0-1-8-15,-1 1 7 0,-1 0-1 0,-1-2-1 16,-1 1 8-16,1-1-3 0,-2 2 5 0,-2-3-1 0,2 0 0 16,-3 1 0-16,4 1 0 0,-1 1-2 0,-1-4 0 15,2 4 2-15,-4-1-1 0,0 1-1 0,4 0 0 0,-4-2 2 16,-1 2-2-16,3-1 4 0,-7 1-1 0,2-2 0 16,-3 2-1-16,-6-1 1 0,6 1-1 0,3 0 0 15,-3 1 2-15,-5 1-2 0,5-1 2 0,0 1-2 16,7-1 0-16,2 3 1 0,-7-1-1 0,1 0 1 15,-1-3-3-15,-1 1 2 0,5 1 0 0,-6 0 0 16,0-1 0-16,0 1-2 0,2-2 2 0,-4 0-1 16,-1 1-1-16,0 2 2 0,2-1 0 0,-4-2 0 15,2 3 1-15,-2-1 0 0,4 1 0 0,-3 0-1 16,1 0 0-16,2-1 0 16,1-1-1-16,0 4 0 0,-2-3 0 0,4 7-3 15,-1-7 1-15,4 5 0 0,-2-2-4 0,2 1 3 16,0 2-4-16,-1-6-2 0,4 4 2 0,-1-1-1 0,4 0-2 15,-8-5 0-15,3 3 3 0,0-3-1 0,-1 3 3 0,6 2 3 16,-6-4 2-16,-5 1-4 0,-3-2 5 0,9 3-1 16,-6 0-2-16,-6-1 3 0,4-2-4 0,-1 0 2 15,-2 0-5-15,-4 6 3 0,3-3-2 0,-5-3-5 16,4-1 3-16,0 4 1 0,-4-3-4 0,0 0 3 16,-4 0 2-16,4-2-4 0,-3 2 5 0,3 2-3 15,0-1-5-15,0 4 3 0,5-3-6 0,-10-2 4 16,1 3 7-16,5 1-10 0,-1 3 15 0</inkml:trace>
  <inkml:trace contextRef="#ctx0" brushRef="#br0" timeOffset="13022.78">16934 15923 327 0,'-3'-1'44'0,"-2"-2"-1"0,4-1 22 0,-1 3-55 16,-1 1-3-16,-3-3 0 0,6 3 1 0,0 0-4 16,-2 0 2-16,2 0-2 0,-8 1-1 0,7-1-4 0,-2 2 2 15,1-1-4-15,-7-1 0 0,7 0-1 0,2 4 0 16,-3-3 0-16,3 4-4 0,-6-5 5 0,3 0 0 16,-1-2-1-16,3 2 3 0,-5 2 1 0,-4-7-2 15,4 5 4-15,3-1 3 0,-2 1 1 0,3 0 1 16,1 1 2-16,1-1 6 0,-2 0 1 0,-1 0 1 15,-2-1 6-15,4-1-3 0,1 2-3 16,0 0 5-16,-2-2-7 0,2 2-2 0,-1-3-1 0,5 6-3 16,3 4-3-16,-4-4-1 0,0 0 0 0,3-1 3 15,-3 1-1-15,1-3 0 0,2 1 0 0,-3-1 1 16,2 2 2-16,-5-2 3 0,6 0 0 0,-3 0 0 16,3 3 3-16,1 2 2 0,2-1 1 0,-4 1-1 15,1-2 2-15,2 4-1 0,1 1-1 0,-1-4 1 16,-3 1-2-16,0-2-2 0,-1-1 1 0,1 2 0 15,3 1-2-15,-6-5 0 0,1 3-1 0,8 5-1 0,-6-5 0 16,1 0 0-16,-3 1 0 0,0-1-3 0,-3-3 0 0,3 1-3 16,0 1-2-16,12 4 4 0,-3 0-5 15,1-1-1-15,-4 0-1 0,5 1 1 0,2 2-1 0,1 0 0 16,2-2 1-16,-6-1-1 0,-1-2 1 0,3 2-2 16,2 1 0-16,2-1 0 0,-2-1 0 0,0 1 0 15,4 0 1-15,-4 0-3 0,4 3 2 0,-4-2 0 16,3 0 2-16,-6-1-2 0,4 3 0 0,-1-5 4 15,-1 3-4-15,-2-3 2 0,2-1 1 0,1-2-3 16,-3 0 3-16,2 1 0 0,-4-2-3 0,6-1 1 16,-1 1-1-16,-3 1 0 0,0-2 0 0,0-1 1 15,-1 1 3-15,1 2-5 0,0-1 2 0,1-1-1 16,-3-1 2-16,2 2 0 0,5 1-2 0,-8-4 1 16,5 4-1-16,1-1 0 0,2-2 1 0,-3 1-1 15,0 1-1-15,2-4 2 0,-3 2-2 0,2 1 1 16,2-1-1-16,-7 0 0 0,6 3 1 0,-1-3 0 0,2 0 0 15,-2 3 0-15,4 0 0 0,-6 0 0 0,3-2 0 16,0 2 0-16,-2 0 0 0,0 0 1 0,3-2-1 16,-3-4 2-16,-1 1-1 0,4 1-1 0,-5 4 1 0,2-4 1 15,-3-2-2-15,4 3 0 0,2 0 1 0,-5 3-1 16,-1 0 1-16,2 0-1 0,4-3 4 0,-3 3-5 16,0 0 1-16,4 0 1 0,-7-2-2 0,6 1 1 15,4-1-1-15,2 2 1 0,-1 0-1 0,1-5 0 16,2 4 1-16,-2 1 0 0,6 1 0 0,-1-1 1 15,-3 0-1-15,-2 0-1 0,4 0 1 0,-3 0-1 16,-1 3 1-16,2-3 0 0,-2 2 0 0,1 1 0 16,-3-1 0-16,-2-1 0 0,-1 6 0 0,2-1 0 15,-2-5-2-15,-2 7 2 0,-1-5 1 0,-1 2-1 16,4 2 1-16,4-3-1 0,-8-2 2 0,7 1 0 16,-7 0-1-16,7-1 1 0,0 1-2 0,5 0 2 15,-8 0 1-15,4 0-4 0,7 0 1 0,-9 1 0 16,8-1-2-16,-3 0 1 0,0-2-1 0,-2 1 0 0,2 0 2 15,-4-2 0-15,1 0 0 0,1 3-1 0,0-3 0 16,0 1 1-16,-3-1-1 0,4 2-1 0,-3-1 0 0,4 1 3 16,1-4 1-16,-3 2-3 0,4 0 1 15,-1 0 1-15,0 0-1 0,-3-1 5 0,5 1-3 0,2 0-2 16,-5 0-2-16,1 0 3 0,5 0-2 0,-3-3 1 16,-2 3 1-16,7-2-4 0,-9-1 3 0,1 0 0 15,0 3 5-15,0-2-5 0,-2-1 3 0,2 2-3 16,-4-3-1-16,1 4 6 0,-1 0-3 0,1-1 0 15,-2-2-1-15,3 1-1 0,-3 2 1 0,0 0 1 16,-1-6-2-16,-1 6 0 0,2 0 0 0,3 0 1 16,-4 0-1-16,4 0 0 0,0 0 0 0,0-2-1 15,2 4 1-15,0 1 0 0,1-1 0 0,-3-2 0 16,-3 0 0-16,0 0 0 0,3 0 1 0,-1 0 0 16,-4 0-1-16,2 0 2 0,2-2-2 0,-2-1 0 15,-3 3 1-15,3-3-1 0,-3 1 0 0,1 2 0 0,2-1 1 16,-6 1-1-16,3 0 2 0,1 0-1 0,4 0 2 15,0-4-2-15,2 4 0 0,-8-1-2 0,4 1 0 16,0-3 0-16,0 0-2 0,0-2 2 0,0 3 0 0,-3 4-1 16,3-2 2-16,6 3-1 0,-4-1 1 0,2 2 1 15,-2-2 0-15,3 3 0 0,-2 1-3 0,-3 0 2 16,-3-3 0-16,1 0 1 0,-1 2-1 0,1-2-2 16,-1 0 2-16,2 2-1 0,-7 0 3 0,2-4-2 15,4 3 0-15,-6-3 0 0,4 1-1 0,2-1 0 16,-7-1-1-16,2 2 2 0,6-2-1 0,-1-2 0 15,-2 2 1-15,-3 0-3 0,-2 0 3 0,1-3-1 16,3 3-2-16,-4 0 2 0,-5 2-2 0,-5-2 1 16,6-2 1-16,-7-1 2 0,-1 3-1 0,1 0 2 15,6 0 1-15,-7 0-2 0,3 0 0 0,0 0 2 16,-1 0-3-16,7 3 0 0,-10-3-2 0,0 0-1 16,-6-1-1-16,-4 1-4 0,10-2-2 0,-1 2-2 15,-4-2-4-15,5 2-8 0,1 0-2 0,-2 0-3 16,1 0-9-16,1-1-1 0,-5 1-6 0,4-2-3 0,-5 1-5 15,3-2-40-15,-1 1 67 0,6 2-23 0,-3-2 49 0</inkml:trace>
  <inkml:trace contextRef="#ctx0" brushRef="#br0" timeOffset="28266.13">7641 13589 329 0,'-6'-1'23'0,"3"-1"-36"0,3 2-9 0,-7-2 21 16,7 1-46-16,4-1-3 0,-1 1 4 0,0 1-2 15,-2-2 0-15,1 1 26 0,-2-1 10 0,-2-1 2 16,2 1 30-16,0 1 9 0,0 1 1 0,5-2 3 0,-6 1 8 15,-3-1-7-15,4 2-5 0,0-2 1 16,2 2-10-16,-4 0-6 0,-1-1-3 0,2 1 0 0,-2 0-7 0,1 0-2 16,2 0-1-16,0 0 2 0,0 0-2 0,0 0-1 15,0 0 1-15,0-3-1 0,8 4-1 0,-8-1 1 16,1 0 3-16,-1 0-1 0,0 0 4 0,0 0 2 16,0 0 0-16,-4-1-1 0,4 1 3 0,0 0-1 15,-3 0 0-15,1 0-1 0,0 0-2 0,1 0-1 16,-1 0 2-16,2-2-5 0,-1 0 0 0,-1-2-2 15,2 2-1-15,-3-1 0 0,1 0-5 0,2 0 0 16,-1-2-2-16,-1 0 2 0,1-1-3 0,1 0 2 16,0-1 0-16,6 1 2 15,-3 1 0-15,0-1 3 0,0-2 0 0,-3-1 2 0,2 3 2 16,-2-4 3-16,0 4 0 0,-3-5 2 16,4 6 1-16,-1-1-1 0,-1 1 2 0,2 4-1 15,1-4 0-15,0-2-1 0,-2 4-1 0,0 2 3 0,0-2-1 0,-2-2 3 16,-1-1-5-16,1 2 1 0,-4 1 2 0,3 3-1 15,0-1 2-15,-4-2 1 0,-1-4-1 0,-3 6-3 16,7-1 7-16,-4-1-3 0,-2 1 1 0,4-2 2 16,-5 4-2-16,2 0 0 0,-1 1 3 0,2 1-5 15,-3-2 1-15,4 0-3 0,-1 0-3 0,-2 0 0 16,1 5 0-16,6-5 0 0,-7 0 1 0,9-4 2 16,-3 4-1-16,-3 0 3 0,2 0 1 0,-3-1 1 15,2-2 1-15,-4 0 1 0,7-1 0 0,-8 4-5 16,2 0 0-16,2-1-1 0,-2-1-4 0,4 1 0 15,-1 1-3-15,-3 4 1 0,1-2 0 0,-2-2-2 16,1 3 0-16,3-1 0 0,-5-2 0 0,3 0 1 16,0 0 0-16,0-7-2 0,-2 7 2 0,4 0 2 15,-2 0 1-15,2 4-1 0,-3-6 1 0,1 0 2 16,3 2 2-16,-3 2 1 0,2-4 3 0,3 1-4 0,-5-1 4 16,3-6-2-16,-1 7-2 0,3 1 4 0,-5-5-2 15,3 0 1-15,0 5 2 0,-2 0 0 0,3-4-5 0,-4 4 5 16,5 0-5-16,-5-3 0 0,5 3-3 0,-5-2 4 15,2-3-5-15,-3 4 1 0,2 1 1 16,-2-7-4-16,-2 3 1 0,2 1 0 0,-1-1-2 0,1 4 1 16,-2 4-2-16,-2-4-3 0,-3 0 2 15,5 4 0-15,-4 4-2 0,-4-6 1 0,3 1 0 0,-1-3 0 16,-4 3 1-16,7 0 0 0,2 0 0 16,-1-1-1-16,0-1 0 0,2 3 0 0,5 0 1 0,-2 1 0 15,-1 1 1-15,2-3-1 0,-4 4-3 0,-1-1 2 16,2 2-1-16,-2-3-3 0,-1-1 2 0,2-1-2 15,7 1-1-15,-6 0 1 0,2 3 4 16,-1-3-5-16,-1-1 3 0,2 4 2 0,1-1-2 0,-4 4 2 16,1-3 0-16,5-3 2 0,1-1-2 0,-4 5 2 0,5-4-1 15,-4 3-1-15,4-3 0 0,-1-1 3 0,-4 4-1 16,3 2-2-16,-3-1 0 0,3-5-2 0,-2 5 1 0,2 0 2 16,-1 0 1-16,1 0-5 0,-1-2 4 0,1 0 0 15,3 2 0-15,-4-2 1 0,3 4 0 0,1-1 0 16,-1-1-1-16,-2 0 1 0,4 1-1 0,-2 2 0 15,3-1 3-15,-4-2 0 0,0 1 1 0,2-1-3 16,-1 1 0-16,0 1 6 0,-2 1-6 0,0 0 0 16,4 0-2-16,-5 2 2 0,1 1 0 0,2-3 2 15,-4 1-2-15,4-2 1 0,2 2 0 0,-2-2 1 16,-2 1 1-16,2 0 0 0,1-3-1 0,-1 6-1 16,1-5 0-16,-4 2 6 0,5 0-2 0,-3 3 0 15,-2-3 0-15,3 0-2 0,1 2 3 0,-1-8 2 16,-1 6-3-16,0 1 7 0,3-2-1 0,-1-2 2 15,-2 3-1-15,-1-7-2 0,3 7 1 0,2 3-1 16,-1-1-2-16,-1-7-1 0,-1 4-3 0,1-1-1 0,-1-1 2 16,3 3-2-16,0 0-2 0,-1-3 2 0,-1 0-1 15,2 6 1-15,0-3-2 0,-2 0 0 0,-1 0 1 16,2 2-1-16,-2-4 0 0,1 0 0 0,2 3 1 0,-5-5 2 16,1 3 1-16,4-1-2 0,0 4 1 0,0-4-1 15,0 1 0-15,0 1 0 0,0-3 1 0,1 1-1 16,-1 0 1-16,0-2 3 0,-1 4-3 0,1-3 1 15,0-1 2-15,0 3-2 0,0-2 0 0,0 0-2 16,1 1-1-16,2 1-1 0,2-4-1 0,-3 5 1 16,2-2-1-16,3-1 0 0,-7 2 0 0,3-3-1 15,3 1 1-15,-3 0-2 0,-1 0 3 0,6 0-1 16,-4-2 0-16,1 0 0 0,5 1-1 0,-3-3 2 16,-2 3 1-16,5-3 1 0,-4 3 1 0,2-4-4 15,-4-1 1-15,4 1 1 0,-1 1-1 0,-1 1 1 16,0 0-2-16,2 0 1 0,0-1-1 0,-2-2 2 15,4 6 0-15,-6-5 1 0,4 5 1 0,-3-4 1 16,4 1-1-16,-5-2 0 0,3 4-1 0,-2 0 4 16,3-2-3-16,-5-2-1 0,2 0 2 0,1 2 0 15,0 0 0-15,2 3-3 0,2-4 1 0,-2 3-2 16,-2-4-1-16,3 5 0 0,-1 0-1 0,2-5 1 0,1 5 0 0,0-7-2 16,-2 6 2-16,1-7 0 0,1 4-1 0,-2-2 1 15,2-1 0-15,2 3-2 0,-1-1 2 0,-6-3 1 16,7 0 0-16,-2-2 0 0,2 4-1 0,-4-2 3 15,7 0-3-15,-2-2 3 0,-9-4 0 0,12 6-2 16,-3-6 3-16,0 4-2 0,0-3-1 0,7 1-1 16,-12 2 0-16,4-3 2 0,6-1-2 0,-5 1 0 15,-1 2 0-15,1-5 1 0,0 0 0 0,-3 8 1 16,5-6 1-16,-5 1-3 0,0-1 1 0,1 1 1 16,-1 1 0-16,-3 2 1 0,1-4-1 0,1-1 0 15,-4 1 0-15,2 1 1 0,2 2-1 0,-4-5 0 16,2 8 0-16,-4-7-1 0,6 7-1 0,-5-4 1 15,1 0-1-15,-1 1 2 0,1-1-1 0,-1 1 0 0,-1-1-1 16,4 2 1-16,-5-3-1 0,5 2 1 0,-3 2-2 16,4-1 1-16,-1 0 0 0,-2-1 0 0,4 2 0 15,-5-3 0-15,4 1 0 0,-6-3 0 0,5 4 2 16,-3-2 1-16,1-3 0 0,-1 3-3 0,0 1 0 0,2-1 1 16,-2 0-1-16,5 1 1 0,1-2 0 0,-2 0-5 15,0 2 3-15,2-2 1 0,-3-1 0 0,5 1 0 16,-7 1 0-16,4-3 0 0,-1 3-2 0,1-3 4 15,-1 3-2-15,0-1 0 0,2 0 1 0,-7-1-1 16,7 1 0-16,0-1 1 0,-7 1-1 0,6 0 2 16,-1-1-1-16,-1 1 3 0,0 1-3 0,0-3 0 15,-4 3 2-15,0-1-2 0,3-1 1 0,5 1 2 16,-9 0-2-16,1 0-2 0,4 1 2 0,-3-1-2 16,1 0 0-16,2 2 1 0,0 0-1 0,-6-2-1 15,1 1 0-15,5 0-1 0,-5 1 2 0,6 0 0 16,-4 0 0-16,-4-2 0 0,3 1 3 0,0 0-2 15,1 1 3-15,-2-3 0 0,0 1-2 0,2 2 1 16,1 0-1-16,-3-2 2 0,5 2-1 0,-3-2-1 16,-2 2 0-16,2 0-1 0,3 0 1 0,-2 0 1 0,-3-3-2 15,5 2 1-15,-5-2-3 0,0 0 2 0,4 1 0 0,-3 0 0 16,0-3 5-16,2 1-6 0,-3 0 3 0,0 1 2 16,3-2-1-16,-2 3 5 0,-1-1-1 0,0 1-2 15,3 2 0-15,-3-1 2 0,-1-3-3 0,3 1 1 16,-2 1 1-16,-2-1-5 0,-1-2 4 0,2-1 0 15,-2 1-3-15,1-2 1 0,1 3 0 0,1-1 1 16,-1 3 0-16,-1-5 0 0,-1 1 1 0,2 4-2 16,-2 1 2-16,1-6-1 0,1 4-1 0,-2 0 2 15,0-5 0-15,0 1-2 0,0 2 4 0,0-1 1 16,0-2-1-16,-2 5 1 0,1-2 0 0,1-3 3 16,0 1-2-16,0 2 0 0,-2 2 1 0,-1-2 1 15,0-3-1-15,0 2 1 0,1-1-2 0,-2 2-2 16,-1-1 1-16,2 0 2 0,-2-2-3 0,-1 3-3 15,3-2 3-15,-4 1-5 0,3-2 1 0,-4 1 1 16,1-1-2-16,-2 0-3 0,4-1 1 0,-6-2 3 0,0-1-2 16,2 3 1-16,1-2 0 0,-2 0-3 0,-4-1 0 15,2 1 5-15,-6 2-5 0,1-2-2 0,6 1 2 16,-3 0-3-16,-2 1 0 0,2 1-4 0,6 0-2 0,0 1 1 16,2 1-5-16,3 3-8 0,-8-4-4 0,8 4 1 15,1 0-11-15,-4-1-15 0,1 1-15 0,4-2-11 16,-1 5-21-16,-6-3-116 0,10 4 168 0,-2-4-69 15,3 1 114-15</inkml:trace>
  <inkml:trace contextRef="#ctx0" brushRef="#br0" timeOffset="30839.37">9430 14970 523 0,'-2'-1'119'0,"2"-3"-47"16,0 3 0-16,-2-4-28 0,2 0-50 0,0 1-8 16,-1-3-32-16,1 0 23 0,0-4-2 0,0 4 0 15,1-2 22-15,-1-1 11 0,-1 2 8 0,1-1 1 16,0 0 11-16,1 1-12 0,1 0 0 0,-2 0 3 15,0 2-14-15,3-2-6 0,-3 2-4 0,0-1 1 16,0 1-7-16,-1 0 5 0,-1 1 0 0,2 0-3 16,-2-1 8-16,2 1 1 0,0 2 5 0,0-3-4 15,-1 0 5-15,-1 1-1 0,2 0 0 0,0 0 4 16,-3-1-2-16,3 0 5 0,3-2-4 16,-3 5 4-16,0-2 2 0,0-1 0 0,2-2 1 0,1-3-1 15,-3 5 0-15,0-1-1 0,0-1 2 0,2-1-5 16,-1 1 1-16,-1-1 0 0,0 2-5 15,-3 3 4-15,3-3-4 0,0-4 2 0,0 8-1 0,0-3 1 0,-2 4 0 16,1-4-1-16,-1 0 3 0,-1-1-2 0,2 6 0 16,1-4 0-16,-5-1 1 0,-1 1-4 0,-1 0 3 0,7 5-3 15,-9-6-1-15,4 1 2 0,-6-1-3 0,3 1 2 16,2-1-1-16,-5 1 3 0,3 1 1 0,-1-4 0 16,-1 5-1-16,-1-2 4 0,0 0 0 0,3 2-9 15,-3-2 7-15,0 4-6 0,0-4 1 0,-1 4-1 0,1-3 0 0,1 0-2 0,2 2 0 16,-3-3 2-16,2 1-1 0,3 1-1 0,-4-2-1 15,-1 0 1-15,2 0-1 0,2 2 4 0,-5 2-3 0,1-4-2 16,3 3-2 0,-5 1 2-16,6-4-3 0,-6 3 3 0,2-1-2 0,-2 0-3 0,1-2 3 15,-4 4 3-15,3-4 0 0,-1 0 0 0,-3 2 1 0,0-1 1 16,-1-1-1-16,3 0 4 0,-1-1-3 0,2 0-1 16,-4 1 37-16,6 0-39 0,-1 0 16 0,2 1-23 15,-3-3 8-15,-3 4 36 0,3-1-28 0,0 0-14 16,-1 0-38-16,0 1 47 0,-6-2-14 0,7 3 10 15,0-1 5-15,0 2-55 0,1-1 48 0,1 2 1 16,-1-2 2-16,-1 2-2 0,1-1 2 0,1 1 0 16,1-2-1-16,-2 2 1 0,0 0 1 0,1 0-1 15,1 0 1-15,-3 2-3 0,1 1 0 0,-1-1-1 16,0 1 1-16,0 0-3 0,-2-3-1 0,-3 5 1 16,3-2-3-16,-1 0 5 0,-2-2-2 0,2 6 2 15,-4-4-2-15,6 0 2 0,-6 0 0 0,2 0 1 16,-4 0 1-16,9 1-3 0,-2-1 1 0,-1 0-1 0,4 2 1 15,0-2 1-15,4 1-2 0,1 1 1 0,3 1-1 16,-2 1 1-16,-3 1 0 0,2-2 0 0,-1 2-1 0,1 3 3 16,0-2-2-16,-3 2 0 0,2 2 1 0,-1-1 1 15,1-1-1-15,-1 4 0 0,1-1 2 0,-2-5 0 16,5 7 0-16,-2 0 1 0,-2-4 1 0,4 1-2 16,-3 3 0-16,2-2 4 0,-2 3-4 0,4 2 2 15,-3-3 2-15,3-4-1 0,-2 2 1 0,3-1 0 16,0 3 1-16,1-1-2 0,-1-2 2 0,4-2-3 15,-3 2 1-15,-1 1 2 0,0-2-2 0,3 4-1 16,-1-5 0-16,1 2 0 0,1-2 0 0,0 1 2 16,0-1-3-16,0 2-1 0,0-4 4 0,0 2-2 15,0-1 1-15,1 1 2 0,-1 0-3 0,2 0 2 16,-2-2 1-16,0 2-1 0,3-1-1 0,3 2 1 16,-3 2-2-16,-3-3-1 0,4 0 3 0,2 2-1 15,-3 0 0-15,2-1 2 0,3 4 0 0,-7-5 2 16,2 0 2-16,5 3 4 0,-1 0-3 0,0 0 0 0,-2-1 4 15,1-1-5-15,-2 1 3 0,0 0-5 0,3-1-3 0,-3-2 4 16,1 1-2-16,-2 0-1 0,2 1 1 0,-5-5 2 16,6 2 1-16,-3 0 0 0,2 4 0 15,-2-2-1-15,2-2 2 0,-4-1 4 0,9-1-3 0,-7 7-2 16,-1-5-1-16,5 2 1 0,-2-3-2 0,3 2-2 16,-6-4-1-16,7 3-3 0,-7 1 0 0,5-4 4 15,4-3-5-15,-4 2 4 0,-4 1 0 0,6 0-1 16,-5 1 1-16,-1-3 1 0,6 3-2 0,-1-4-1 15,-3 5 3-15,-2-5-3 0,6 0 2 0,-4-1-1 16,8 4-1-16,4-1 1 0,-8-2 0 0,-1-2 1 16,3 1-1-16,2 1-2 0,-7-3 2 0,5 3-1 15,-1-3 1-15,-1 0-1 0,-1 2-2 0,4-1 1 16,3 3-1-16,-4-4 0 0,6 3 0 0,-8 1 0 16,4-2 0-16,-2-2 1 0,-2 0 2 0,4 0-3 15,0 0 0-15,1 0 0 0,-3 0 0 0,-2 0-2 16,4 0 2-16,-4 0-3 0,4 0 3 0,-2 0 0 0,0-2 2 15,1 2-2-15,-1-3 1 0,0 2-1 0,-3-1 0 16,3-1 0-16,-1 0 0 0,1 1 1 0,-3 1-1 16,1 1 0-16,2-2 2 0,-2 1-2 0,-1 1 2 0,5-4-5 15,-2 3 0-15,0-1 3 0,0 1 1 0,1-4-3 16,-2 2 2-16,-1 3-2 0,2-3 1 16,0 3 3-16,4 0-3 0,-4-2-3 0,1 2 1 0,-1 0 0 15,2 0 0-15,1-3 1 0,-2 1-1 0,1 2 2 16,-2 0 1-1,2-1 1-15,-2-4-1 0,-3 3 0 0,3 1 1 0,-2-2 0 16,-3 0-1-16,1-2 1 0,2 2 1 0,-4-4-2 16,7 6 1-16,-1-2-1 0,-4-4 0 0,0 3 0 15,6 4 2-15,-4-5-5 0,-2-1 3 0,4 4 0 16,-2-3-3-16,-1 2 4 0,3 0-1 0,0 2 0 0,-1-6 0 16,-4 3 0-16,2-3 1 0,-2-1-1 0,0 1 5 15,-1-3-5-15,1 1 2 0,-1-1-1 0,1 4 1 16,-1-2 2-16,0 2-1 0,1-2 1 0,-3 3-1 0,0-4 0 15,4 2 0-15,-6 0-1 0,1-4 0 0,1 3 0 16,0-3-1-16,0 1-1 0,-1-4-3 0,-2 9 4 16,1-6-2-16,3 2 2 0,-1-1-1 0,-2-1-2 15,1 0 3-15,-1 2 0 0,1 0 3 0,1-1-4 16,-1 1 1-16,1-2-1 0,-2 1 0 0,1 1 4 16,-2 3-3-16,2-2 0 0,-1 0 2 0,-1-2-2 15,2 1 2-15,-2 0-2 0,1-3 0 0,-1 1-1 16,3 2-2-16,-1-4 1 0,-2 4 1 0,2 0-1 15,-2-1 1-15,1 1-3 0,-1-1 1 0,2 1 4 16,-2-2-3-16,3 1 2 0,0 1-6 0,-1 0 5 16,1-4 0-16,-3 7 0 0,3-2 0 15,-2 1 1-15,3 1 0 0,-1-2-1 0,-2 2 3 0,-1 1-3 16,0 1 2-16,0-3-1 0,2 1 4 0,-2 0-4 0,0-2 4 0,0 2-2 0,0-1 2 16,0-1 0-16,0-1 0 0,-2 3-1 0,2-2-2 15,0 3 1-15,-1 0-1 0,-1 1 2 0,1-3-3 16,-3 1-1-16,1 3 2 0,2-2-1 0,1 0-1 0,-3 1 2 15,1-3-2-15,-1 4 0 0,0-1 2 0,1-1-1 16,1 0 1-16,-1-1-2 0,-3 4 0 0,4-4 3 16,-2 3-3-16,1-5 1 0,0 0-1 0,1 2-2 15,-4 0 1-15,4 6 1 0,-3-8 0 0,3 3-2 16,-1-3 2-16,-2 5-3 0,0-3 2 0,3-2-3 16,-2 2-2-16,1-2-1 0,-3 0-2 0,2 3-1 15,0-1-3-15,-2-4 1 0,4 6-1 0,-2 0 0 16,1-2-1-16,-1-3-1 0,0 1-4 0,1-5 3 15,-1 9-4-15,0-6 2 0,1 4-3 0,-1-5 2 16,2 3-1-16,-3-1-6 0,4 1 1 0,0 0 2 16,0-3-8-16,0 6-3 0,0-3-3 0,0 2-6 15,0-2-2-15,0 6-22 0,0-2-15 0,0-3-6 16,2 4-31-16,0-3 3 0,5-2-25 0</inkml:trace>
  <inkml:trace contextRef="#ctx0" brushRef="#br0" timeOffset="52049.23">7602 15428 260 0,'-8'3'19'0,"2"0"-21"15,4 2-3-15,-3 0-1 0,-4-4-9 0,4 4-6 16,0 0 0-16,4 1 1 0,1-1-6 0,-6-4 13 16,-1 1-1-16,7 2 7 0,-1-2 10 0,-7 4 11 15,5-3 3-15,1 1 0 0,-3-1 9 0,5 3 2 16,-7-4 3-16,-1-1-1 0,6 4 2 0,-1-3-2 0,1-1 0 16,-4-1 2-16,0 2-2 0,6-2 1 0,0 0-5 15,0 0 5-15,0 0-2 0,0 0-2 0,0 0-1 16,0 0-2-16,-3 0-3 0,-4 0-5 0,7 0 0 0,0 0-1 15,0 0-6-15,4 0-2 0,0-2-4 0,-4 2 3 16,0 0-5-16,0 0 3 0,-1-6-1 0,2 4 1 16,-1 1 3-16,-4-3-4 0,7 1 2 0,1 2-1 15,-4-2-1-15,2 3 1 0,0-4-1 0,-1 1-1 16,5 2 1-16,-6-4 0 0,0 3 1 0,0-2 0 16,-1 1 0-16,-5-2-3 0,6 2 3 0,0-4-1 15,-5 0 1-15,6 2 0 0,-2-1-2 0,2 2 3 16,3-2 0-16,3 1-2 0,-5 1-1 0,-2-1 2 15,0-1-2-15,5-2-1 0,-7-2 3 0,2 4-5 16,0-3 1-16,-3 1 0 0,-2 2 1 0,5-4-1 0,0 4 0 0,-8 3 0 0,7 1 0 16,-2-7 0-16,-4 2 1 0,4 1 0 0,3-7-1 15,-8 7 1-15,4-5 0 0,1 3-1 0,4-3 1 0,-4 5 0 16,0-3-1-16,0-2 0 0,3 3 0 0,-2-5-1 16,2 2-1-16,0-2 2 0,-2 2 0 0,4 0-1 15,-2 0-1-15,0 0 0 0,0-1-1 0,2 1 3 16,-1 0-3-16,-1-3 0 0,0 1 0 0,-1-3-1 15,1 2-1-15,-2 0-1 0,2-2-1 0,0 2 5 16,2 0-5-16,-2 0 2 0,-2 1-2 0,2 1 2 16,-3-1 1-16,3 1 2 0,0 1 0 0,0-2-2 15,-5 3 4-15,4 3-3 0,1-4 3 0,0-2-2 16,0 4-2-16,-4-1 0 0,3 2-2 0,2-3 3 16,-4 0-3-16,3 3 6 0,-1-1-4 0,-7 3 2 15,8-2 2-15,0 0 0 0,0 2 0 0,-2-4 4 16,-4 4-3-16,6 0 3 0,-3 1 0 0,3-3-1 0,-3 5 1 15,-4-3 0-15,6-2 3 0,-4 8-2 0,4-7 0 0,-6 1 1 16,4 1 1-16,0 1 2 0,-3-4 0 0,1 3 1 16,-4 0-3-16,4 1 4 0,-5 4 0 0,1-7 0 15,4 3 3-15,-4 1-6 0,1 1 3 0,-1 0-2 16,-1-2 0-16,4-1 2 0,-4-3-4 0,-1 3 2 16,0 2-2-16,-1 0-1 0,1-2 2 0,1 4-2 15,-1-1 0-15,-3 1 2 0,0 1-3 0,-3 0-1 16,1 0-1-16,3-2 3 0,-2 1-2 0,-4-1-1 15,3-4 0-15,0 1-2 16,1 2 0-16,-3 0-1 0,3 3 1 0,2-8-2 16,-3 8-1-16,0-7 0 0,5 7 0 0,-3 0 2 15,6-6 0-15,-4 1 0 0,1-1 0 0,-3 5 0 16,3-6 1-16,6 3 0 0,-6-3 1 0,2 4 0 16,-7 2-1-16,14 1 0 0,-6-4 1 0,5 0 0 0,-2 1-1 15,-7-1 1-15,2 3 0 0,3-4 1 16,0 0 2-16,-4 2-5 0,0 3 0 0,0 0 3 0,3 0-3 15,1 3-1-15,-6-3 1 0,0 0-4 0,5 5 3 16,-7-3-3-16,1-1 1 0,-1 6-1 0,3-4-2 0,-2 5-1 16,1-1-3-16,1 1 2 0,-4 2-2 0,3-1 1 15,-1-1-2-15,-2 3 0 0,2 2 2 0,2-2 3 16,-3 3-1-16,1-2 0 0,0-4 3 0,2 5 0 16,-3-1 1-16,1 1-1 0,0-2-1 0,-2 0 2 15,2 5-1-15,-2-1 1 0,1 6-1 0,-4-1 0 16,2 2 1-16,-5-3 1 0,4 5-2 0,-4-2 2 15,5 1-3-15,-2 0 2 0,8 5 0 0,-9-1 3 16,5-1 0-16,4 1-2 0,-4 1 2 0,4 1-1 16,0-3 0-16,-2 3 1 0,0 1-1 0,4-5 1 15,1 3-1-15,-3 2 0 0,3 0 1 0,0 1 3 16,-4 1 1-16,2 2-2 0,-2-1 3 0,4 4-1 16,0-4 2-16,-1 3-2 0,-4-2 0 0,0 1 1 0,6 0-5 15,-1-1 5-15,-3 2-3 0,1-1-1 0,-1-2 2 16,7 5-3-16,-4-2 1 0,3 2 0 0,0-4 2 15,1-1-1-15,2 2 1 0,0 0 2 0,2 1 0 16,0-3-1-16,2 0 1 0,0 1-1 0,-1-1-1 16,5 2 2-16,-4-5-3 0,0 1-1 0,1-2 5 0,3-1-6 15,-4-1 3-15,2-1 0 0,1 0-2 0,-2 2 3 16,-1 0-1-16,1-1 3 0,3 4-1 0,-4-2 0 16,1-6 3-16,3 7-3 0,-3-3 0 0,0-3 3 15,1-4-4-15,3 1-2 0,-5-3-2 0,8-7 1 16,-6 8-1-16,6-9-1 0,2-2 0 0,-2 3-1 15,2-2 1-15,-5 0-2 0,7-1 3 0,-6 3-1 16,1-3 0-16,0 2 1 0,-1 1-1 0,5-2 1 16,3-3 1-16,-2 1 2 0,0-1-3 0,5-3 2 15,3 0-1-15,-5-1 0 0,5-2 1 0,-3 0 1 16,0-2-1-16,3-1-1 0,2 0 3 0,1 0-1 16,-2 0-1-16,-1-2 2 0,3-1-3 0,-2 1 2 15,0-5 1-15,-1 3-2 0,3 2 2 0,-1-1-1 0,-1-7 0 16,-4 7 1-16,5 3-1 0,-2-7 0 0,-2 5 1 15,1 1 4-15,-5-3-2 0,6-2-1 0,-5 4 3 16,2-3-5-16,3-7 3 0,-2 5 2 0,-4 2-4 0,4-4 0 16,4-7 3-16,-5 8-4 0,1-3 3 0,-2-2 1 15,-6 5-3-15,4-3 2 0,4 0-1 0,-2 0 0 16,1-1-1-16,-4 3-1 0,1-4 0 0,5 0-3 16,-4-1 3-16,3 0 0 0,-4-2-2 0,0 5 1 15,-2-2-2-15,-2-1 3 0,3 1 0 0,0 2 1 16,-2-2 0-16,-4 2-3 0,1-3 1 0,4-1 0 15,-3 1 2-15,2 0-4 0,-1-2 0 0,-1 2 0 16,0-2 0-16,0 0 2 0,0-3-2 0,0 1 0 16,0 2 0-16,0-1 1 0,-1-2-1 0,1-3 1 15,-5 6 0-15,3-2 0 0,-4 1 0 0,3-2-1 16,5 2-1-16,-9-2 0 0,6 0-2 0,-4 1 0 16,2-4-3-16,4 1 0 0,-7 1-2 0,5 2 2 0,-7-7-3 15,2 6 0-15,6 0-1 0,-5 0 1 0,-1 0 1 16,1 1 4-16,5 1-1 0,-8-2-4 0,6 5 3 15,-1-2-1-15,-8-2-1 0,8 2 1 0,0-1 0 0,-6 1-2 16,1-3 3-16,5 2-1 0,-4-2 3 0,1-4-1 16,1 1 3-16,1 0 1 0,0-2 0 0,4 2 0 15,-9 0 2-15,3-3 1 0,0-1 0 0,-1 6-1 16,-4-1 1-16,0-3 2 0,-1 4 0 0,-7 2-3 16,6-2 6-16,-9 2 1 0,3 3-2 0,-3-3 3 15,0-1 1-15,-1 3 0 0,-4 0-1 0,-1-1 0 16,-2 1-1-16,3 0 2 0,-1 0 0 0,-4 4-4 15,-2-1 1-15,1 0-7 0,3 3-4 0,-5 1-3 16,1-1-11-16,-3 2-66 0,1 0-56 0,6 0 63 16,-3 5 78-16,2-2-77 0</inkml:trace>
  <inkml:trace contextRef="#ctx0" brushRef="#br0" timeOffset="52956.97">4110 15994 650 0,'-13'0'43'0,"4"-3"-10"15,-1 3 0-15,1-2-11 0,-1 1-9 0,4 1-2 16,-2-2-11-16,4 2 1 0,-1 2 1 0,-1-2-2 16,4 1 3-16,-1-1 8 0,-3 4 1 0,1-1 1 15,-1 3 8-15,1-6 5 0,-3 2-4 0,2 4 2 16,-5-6 1-16,6 5-7 0,-5-2 5 0,6 1-15 15,-4 0 0-15,0 7-2 0,0 0 1 16,-3 1-2-16,-1 1 0 0,-1 4 0 0,-6-1-1 0,2 3 2 16,-2 0 0-16,-3 1-1 0,-3 0 0 0,-2 1-2 15,0 1 0-15,-4 0 2 0,4 3-1 0,-4-3-2 16,-4 2 0-16,2 1 1 0,1 0-2 0,3 0 3 16,-6 0-3-16,10 2 0 0,-13-2-2 0,10 2 4 15,1 1-3-15,0-1 0 0,-1 3 0 0,6-2 0 0,0 1-1 16,-2-6 0-16,9-1 1 0,-1 0-4 0,3-1 0 0,1-4-1 15,2 2-2-15,2-3 2 0,5-1-4 0,2-1 0 16,1 2-1-16,0-2 2 0,3-1 0 16,2 1 0-16,-1-4 0 0,4-4 0 0,-2 3 1 0,5-1 3 15,-1 0-1-15,-1-2-1 0,2-3 3 0,3 1 3 16,-3 0 1-16,4-1-2 0,2-3 1 0,-3 2 0 16,0-2 0-16,4 0 4 0,-4 0-3 0,3 0 2 15,-3 0-1-15,7 0-1 0,2 0 2 0,-1 2-1 16,2-2-1-16,-5-2 1 0,12 2-2 0,-3 0-1 15,9 0 0-15,-9 0 1 0,2 2-2 0,4-1-9 16,4 2-6-16,0 0 5 0,-8 1-14 0,3-1-9 16,-5-2-4-16,2 2-5 0,-2 1-10 0,-1-1-10 15,0-2-4-15,0 2-2 0,-4 1-13 0,4 0-4 0,-2-1 51 16,2 2-33-16,1 0 69 0</inkml:trace>
  <inkml:trace contextRef="#ctx0" brushRef="#br0" timeOffset="53847.51">3586 17271 18 0,'0'-1'80'0,"0"-2"7"0,-2 1 2 0,1 0-16 16,1-2 6-16,-2 2-1 0,1 2-13 0,1 0-17 15,0 0-5-15,0 0-6 0,0 0-15 0,-2-3-6 16,-4 8-3-16,3-5-3 0,4-5-6 0,-2 5 3 16,-1 3-1-16,-7 2-2 0,7-5 2 0,0 3 1 15,1-3-2-15,-5 2 5 0,-2 5-4 0,1-7-1 16,4-1-2-16,3-2 2 0,-3 0-4 0,-5 6 1 15,5 1 1-15,2-4-3 0,1 0 0 0,-2 5 4 16,-3-2 1-16,5-1 1 0,-4-1 2 0,2 3 1 16,-4-4-1-16,1 3 7 0,2 0-1 0,-7-2 1 15,10 1 1-15,-7 1-3 0,7-1 3 0,0-2-1 0,0 0 0 16,0 0 0-16,0 0-1 0,0 0-6 0,0 0-1 16,0 0 0-16,0 0-5 0,0 0-2 0,0 0-1 15,0 0-1-15,0 0-1 0,4 0 3 0,3 0 0 0,2-2-2 16,-6 5 2-16,8-3 2 0,-3 0-1 0,0 2 0 15,1-4-1-15,1 2 1 0,2 0 1 0,-5 2-1 16,10-2 1-16,-9-2-3 0,11 6 1 0,-7-6 2 16,2 4-2-16,2 1 0 0,-3-3 0 0,4 0-2 15,3-3 2-15,-1 3 0 0,2-2-1 0,-4 2 0 16,5-5 0-16,0 4 0 0,-3-1 2 0,3 2 0 16,-1-3 1-16,-1 3-2 0,2-3 0 0,-3 3 2 15,1-2-5-15,2 1 4 0,-6-3-1 0,3 3-3 16,1 2 3-16,-2-1-1 0,1 0 3 0,-4 0 1 15,3 0-3-15,-3 0 0 0,-1 0 1 0,-1-1 0 16,0 1-1-16,-5-3 4 0,3 3-3 0,1-2 1 16,-6 2 1-16,1 0-2 0,5 0 0 0,-9 0 0 15,5 0-2-15,-5 0-7 0,4-3-2 0,-7 5-3 0,8-7-7 16,-5 2-35-16,-2 0-19 0,7-7-3 0,0-1-45 0,1 2 3 16,4-5-30-16</inkml:trace>
  <inkml:trace contextRef="#ctx0" brushRef="#br0" timeOffset="71728.37">2301 11083 285 0,'-3'-6'18'0,"-2"1"0"0,8 1 9 0,-6 1-26 0,0 1-2 15,1 0 0-15,-1 1 2 0,-6 1-1 0,6 0 3 16,-5 0 3-16,-3 1 13 0,1 1 6 0,-1 0 0 16,-1-1 16-16,-1 1 6 0,4-2 3 0,-4 0-1 15,2 1 7-15,8-1-12 0,-5 2-3 0,2-1-1 16,-5-1-13-16,6 4-14 0,-3-3-1 0,0 4-3 15,2-2-11-15,-5 5 2 0,0-3-3 0,1-1-2 16,4 4 3-16,-2-2 2 0,4 2-1 0,-6 0 1 16,5 2 1-16,-4-4 3 0,4 0 1 0,-1 2 1 15,-5-2 2-15,6 4-1 0,-3-2-1 0,2 1 1 16,-3-3-3-16,2 5-2 0,0-1-1 0,-1-4 1 16,3 4-2-16,-3 1-1 0,3-2 1 0,1 0 0 15,-3 1-1-15,4-2 0 0,-2 4-2 0,1-1 3 16,1 2-2-16,3-7 3 0,-4 4-1 0,3 4 0 0,-2-2 1 15,1-1-1-15,2-1 1 0,-1-1 1 0,-1 1-2 16,2 4 0-16,0-5 1 0,2-2-2 0,-1 0 1 0,1 4 2 16,2-1-2-16,0 1 0 0,-3-5-1 0,2 2 1 15,2 0 0-15,-2-2 1 0,0 2 0 0,4-2-1 16,-4 1 1-16,3-3 2 0,0 4-2 0,-1-1 2 16,3-3 0-16,-2 1-3 0,2 0 3 0,-5-2-1 15,5 2 0-15,-5-1-1 0,4-1 0 0,0 1 1 16,3 0 0-16,-5-1 0 0,2 4 1 0,8-3-3 15,-6 1 0-15,-1-2 4 0,1 2-4 0,2 0 2 16,-6-1-1-16,8 0 0 0,-1-1 2 0,-4 0 2 16,5 0-1-16,-4-1 3 0,1 1 1 0,1 0-3 15,3-1 2-15,-3 1-1 0,6-2-3 0,-4 2 1 16,2 1-1-16,9-3-1 0,-7 2 0 0,5-1-2 16,-3 1 3-16,3-1-3 0,-3-1-2 0,3 1 2 15,2-2 0-15,-4 0-1 0,1 0 0 0,2 0 1 0,-1 0-1 16,-1 0 1-16,2 0 0 0,-1 1-1 0,-3-1 0 15,3 2 2-15,-5-2-1 0,4 0 0 0,1 0 0 16,-6 0-1-16,4 0 1 0,-1 1 0 0,1-1-1 16,1 0-1-16,2 0 0 0,-4 0 1 0,3 2 1 0,4-2-1 15,0 0 0-15,4 0-2 0,-2 0 2 0,1 0 1 16,2 0-3-16,4-2 3 0,-4 1-2 0,-2-1-1 16,0 2 1-16,1-1 2 0,-3 1-1 0,1 0 1 15,-4 0-1-15,3 0 0 0,-2 0 1 0,0 1 0 16,5 1-1-16,-3 1 1 0,-1-1 0 0,1 1 1 15,3 0-1-15,-2 0 0 0,-2 0 2 0,5 0 0 16,-7-1-1-16,4-1 1 0,3 3-1 16,-4-3 0-16,3 1 0 0,1-1 1 0,-2-1 0 0,-4 0-2 15,0 2 0-15,2-2 3 0,-2 0-3 0,0 0 3 16,-1 0-2-16,1 1 0 0,-5-1-1 0,2 0 2 16,2 0-2-16,3 2 0 0,-7 0 0 0,2-2 0 15,3 3 2-15,5-2-2 0,0 2 3 0,-5 1-3 16,1-1 0-16,-1 1 1 0,3 1 1 0,-3 1-2 0,2-1 1 0,0 0 0 15,-1 1-2-15,6-1 4 0,-1 0-3 0,1-1 0 16,-2-2 0-16,6 3 1 0,-6-1-1 16,3 0 1-16,-3-1 2 0,1 0-2 0,-1 0 0 0,1-1 1 15,4 2-2-15,0-4 2 0,1 0-1 0,-5 2 1 16,4-2-2-16,1 1 0 0,-1-1 0 0,1 0 2 16,-3 0-1-16,-2 0 2 0,-2 2 0 0,4-2 0 15,-2 0 0-15,1 0-2 0,-6 0 0 0,0 3 2 16,2 2-1-16,-5-4-1 0,6 4 0 0,-2 0 1 15,-4-2-2-15,2 2 2 0,0-2-2 0,1-2-1 16,-3-1 1-16,2 0 0 0,1 0 1 0,-1 0-1 16,3 5 2-16,0-3-2 0,7 2 0 0,-5-2 0 15,6 1 0-15,0 2 1 0,-6-5 0 0,5 1 0 16,-7 1-2-16,3 3 2 0,-4-1-1 0,0 1 1 0,0 3-1 16,-2-2 1-16,0 1 1 0,0-1-1 0,-1 2 2 15,-2-7-1-15,-2 1 1 0,4-2 1 0,-4 1 0 16,1 1-2-16,1 0 4 0,-5-1-3 0,5 1 1 15,-3-2-1-15,5 3-2 0,-1-2 0 0,-1 1-1 0,-1 1 0 16,4 0 0-16,-2-1 0 0,3-2 0 0,-3 5 0 16,1 1 0-16,-1-1 1 0,-1-5 0 0,0 3 1 15,0 2-1-15,2-5 0 0,-4 3-1 0,4-3 4 16,0 0-3-16,-5 1 2 0,4 1-2 0,-1-4 2 16,0 1 1-16,-3 2-2 0,3-1 2 0,-8 0-2 15,8-1-1-15,0 1 4 0,-1-2-2 0,4 2 1 16,-9 6 2-16,4-4-1 0,4-2-1 0,2 2 2 15,-5 1-4-15,2-2 2 0,4 4 0 0,-5-2-2 16,8-4 1-16,-3-1-2 0,1 2 3 0,-1 2 0 16,-2-2-2-16,3 0 2 0,-2-4-3 0,-1 1 3 15,1 2 0-15,0-1 0 0,0 1 4 0,0-4-6 16,0 0 2-16,-2 0-3 0,3 5 2 0,-4-4 3 16,1-4-3-16,6 5-1 0,-7 0-2 0,4-2 0 15,1 0 0-15,5 3 2 0,-3-5-2 0,5 5-1 0,-1 0 1 16,-2-2 0-16,4 2-1 0,-6-1 2 0,5-3-1 0,-7 4-3 15,0 2 3-15,5-3 0 0,-4-2-2 0,-4 4 2 16,5 1-3-16,-4-2 3 0,3-3 0 0,1 5 0 16,1 0-1-16,-6 4 1 0,10-1 0 0,1-3-1 15,-6-3 1-15,9 1-1 0,0-1-1 0,-4-2 3 16,3 2 0-16,3-3-2 0,-5 1 2 0,3 0-1 16,-1 2 2-16,-3-2-2 0,1 4-4 0,-3-2 2 15,6 3-1-15,-1-3 2 0,0-1-1 0,-2 4 2 16,-2 4-2-16,6-3 2 0,-3 2 0 0,4 0-1 15,-3-3 0-15,1 2 1 0,1-2 1 0,1 3-1 16,0 0 0-16,-1 0 0 0,-3 2-1 0,0-3 1 16,-4-1 0-16,-3 1-2 0,3 1 1 0,2-1 1 15,-5-1 0-15,-3-2 0 0,6 1 0 0,-2 0 0 16,4 3 0-16,-2 1-1 0,1-4 0 0,3 2 1 0,-3-2 1 16,7 5-1-16,-8-5 0 0,3-3 0 0,0 1 0 15,2-6 2-15,-2 5-2 0,-3-3-1 0,4 1 0 16,-1 0 1-16,-2-3 0 0,-1 4-1 0,5-3 1 0,1 4 1 15,-1-3 2-15,2 1-4 0,2-1 2 0,0-2-1 16,3 5-1-16,2-3 4 0,-2 3-3 0,-2-5 0 16,-1 3 2-16,4 0-2 0,-7 0 1 0,1 2 1 15,0 0-2-15,1 2-2 0,0-1 2 0,-9 2-2 16,7 0 2-16,2 0 0 0,-6 3 0 0,2-3 0 16,-1 2 0-16,-3-1 1 0,1 2-2 0,6-1 4 15,-5 1-3-15,-5-3 0 0,6 0 0 0,-1 3 3 16,-7-3-3-16,7 2 1 0,-6-2 1 0,5 2-2 15,-12-2 1-15,4 1-1 0,6-1 1 0,-7 0-1 16,0 0 0-16,2 0 1 0,0-1-2 0,-1-3 2 16,10 3 0-16,-6-1 0 0,-3 1 2 0,6-3-3 15,-3 1 1-15,-3-1 0 0,0-1 1 0,-5 0-1 16,1 0-1-16,-2-1 3 0,-4 0-1 0,2-4 2 16,-4 3 2-16,1-3-1 0,-2 1 0 0,-3-1 3 15,-1-1 0-15,-2 0-4 0,1 0-2 0,-4 0 0 0,3 2-2 16,-4-2 0-16,4 0-2 0,-3 0-1 0,3 0-1 0,-5-2 3 15,3 1 1-15,-1 1-1 0,0-2 1 0,3 0 0 16,-1 2 0-16,-2-3 1 0,3 2-1 0,-2-3 2 16,4 1-2-16,-4-3 2 0,2 0 0 0,3 3 1 15,-6-5 1-15,3 3 3 0,-1 0 0 0,0 2 2 16,-1-2 2-16,0 5-2 0,-4-3 3 0,1 0 0 16,2 0-1-16,-2 1 0 0,-3-4-2 0,0 0 0 15,-3 1-1-15,-5-3 0 0,5 3-2 0,-8-1-4 16,0 0-1-16,-5-2 3 0,-1 3-4 0,2 0 0 15,-3 1-1-15,-6-1-2 0,-3 0 2 0,2 1 0 16,-5 0 0-16,-1 0-2 0,-1-1 0 0,-7 0-1 16,4 2 2-16,-1 1-1 0,-3-1-2 0,-2 0 0 15,2 3 0-15,1 0 1 0,-1 2-1 0,4-1 2 16,-1 1-2-16,-2-1 3 0,8 1 1 0,-6-5 1 16,5 4 0-16,-4 2-2 0,0-3 2 0,-1 2 0 0,3-2 0 15,-3-2 0-15,-2 2 0 0,8 5-1 0,-4-5 3 16,-6-3-2-16,6 3 0 0,1-5 0 0,-2 8 1 15,-1-1-1-15,0 1 1 0,-4-1-1 0,4 4-1 0,6 0 3 16,-7 2-2-16,-1 1 0 0,2-1 0 0,3 3-1 16,-2-1 0-16,-1 1-1 0,-3-3 0 0,4 3-1 15,-3 1 0-15,5 4 1 0,-6-4 0 0,-1 3 2 16,1-1 0-16,1-2-1 0,2 4 1 0,-3-3 4 16,0-1-2-16,-1-2-2 0,3 2 4 0,0-2-4 15,0-1 1-15,-1 0 0 0,0-1-1 0,-3 0 0 16,-4-3 0-16,2 6 0 0,5-2-3 0,-3 1 2 15,-4-4-1-15,2 2 2 0,2 3 1 0,2-2-3 16,1 4 3-16,-4-7 0 0,1 0 0 0,0 1 1 16,3 4-2-16,-3-3 0 0,-3-1 0 0,4 1 0 15,3-3 0-15,-7 6 0 0,3-3 2 0,2 3-3 16,-8 1 1-16,4-2 0 16,3 1-1-16,3 0 2 0,-5 3-1 0,7 2 0 0,-1-4 0 15,0 1 0-15,6 1 2 0,-3-3 0 0,0 2 2 0,3-1-2 16,0-1 2-16,-3 0 2 0,5 3-4 0,3-1 3 15,-5-2-1-15,-2 3-2 0,2-3-1 0,2 2 1 16,-2 4-3-16,3-6-3 0,1 3 3 0,-4-3-2 16,3 2-1-16,2 1 3 0,1 3-1 0,4-3 1 15,-1 0 1-15,-2 2-1 0,-1 0 1 16,7 3 2-16,-5-5-2 0,-2-2 0 0,1 2-1 0,-2 4 1 16,3-1 0-16,-2-3 0 0,2 0 0 0,-5-3-1 15,2 0 1-15,0 5 1 0,0-7-1 0,-2 2 1 16,0-3 1-16,4 3-2 0,-12-3 4 0,7 3-4 15,3 0 2-15,-2-1-2 0,-2-3 3 0,6 3-3 16,-2-1 1-16,-5-1 2 0,8 3-1 0,-3-1-2 0,-2-3 0 16,2 4 0-16,-2 0 0 0,-1-3 0 0,-2 0-1 15,3 0-1-15,0 3 2 0,-1-2-2 16,0-1 2-16,-2 3 1 0,0-3-1 0,2 3 2 0,-1 2 0 0,-4-2-2 16,-1-5 0-16,4 5 1 0,0 0-1 0,-2 0-1 15,4-2 0-15,-5-1-3 0,0 0 3 0,2 3 0 16,4-1-1-16,-3-4 0 0,-2 5 1 0,1 1-2 15,-2-1 2-15,2-1-1 0,1-2-1 0,-5 3-1 16,-1 0 3-16,4 1-3 0,-2 1 1 0,-9-7-3 16,9 7 0-16,-6-1 2 0,0 1-2 0,2-2 2 15,-2 1-1-15,-2-1 0 0,1-1 4 0,5 2 0 16,-3-1-1-16,2-1 2 0,4 1 0 0,-4-2-1 16,0 2 2-16,4 0-3 0,0 0-1 0,-1 0 0 15,-2 0 1-15,3 2-2 0,-5-2 1 0,2 1-2 16,-1 1-1-16,0-2 1 0,5-3-2 0,-7 0 4 15,4 0 0-15,1 1-2 0,4 0 4 0,-5-2 1 16,2-3 1-16,0 6 0 0,-1 1 0 0,2-6-1 16,-1 2 0-16,0 4 1 0,-2-3-2 0,1 2 1 0,1-2-1 15,-3-4 1-15,-2 4 1 0,0 3-2 0,0-3 1 16,5-6 0-16,3 2 0 0,-9 1-1 0,6 0 1 16,2 4-3-16,2 0 3 0,4-4 0 0,-6 3-3 0,2 1 3 15,-2 2 0-15,6-1 0 0,0 1-1 0,-7-2 1 16,4-4-1-16,-1 6 1 0,3 0 2 0,-6-3-2 15,2 3 1-15,2 0 0 0,-3-2 0 0,1 4 0 16,-5-2-1-16,5 0 0 0,0 0 0 0,-1 3 0 16,3-3-1-16,-5 0 1 0,3 0-1 0,1 0 0 15,-4 3 0-15,5-3 0 0,-5 0 0 0,1 0 1 16,3 0 0-16,-3 2-1 0,2-1 1 0,-3-2 0 16,5 1 0-16,-10-2 1 0,8 2 0 0,-1-1 1 15,-1 1 2-15,4-4-4 0,-2 0 1 0,5 4-1 16,0-5-1-16,4 3 1 0,-1-1 0 0,-1 2-2 15,4-2 1-15,-3 6 1 0,-2-3 0 0,1 0 2 16,2 0-2-16,-1 1 0 0,-1 1-1 0,5-2 2 16,-4 0-2-16,-1-3 1 0,5 3 0 0,-4 0 0 15,-1-2 0-15,-1 1 1 0,4-1 0 0,-4 5 2 0,-3 0-1 0,1-3-2 16,-1 3 2-16,-5 2-2 0,3-2 1 0,-6-1 0 0,2-1-1 0,-2-4 1 16,5 3 0-16,-3 0 0 0,5 0-2 15,-5 2 0-15,5-2-1 0,-1 0 2 0,3 5-1 0,-1-2-3 16,-3-3 2-16,6 6 0 0,1-4 0 0,-1-1 2 15,1 4-2-15,2 1 1 0,2-4-3 0,0 4 2 16,4 0-2-16,-1 1-2 0,3-1 0 0,1 2-1 16,-1-3-3-16,4 4 0 0,3 2-4 0,-4-3 1 15,7 6-2-15,-3-1 0 0,2 1 3 0,4 5-6 16,-1-1 5-16,-1 0 2 0,2 4-2 0,2 1 3 16,-2-1 1-16,0-1 4 0,1 4 0 0,-1-3-1 15,0 3 3-15,0 0 2 0,0-1 0 0,0 1 0 0,-1 0 1 0,1 5 0 16,-6-3 1-16,1 0 1 0,0 1-2 0,-3-3 0 15,0 2 0-15,1 1 1 0,-4-3-1 0,1 2 0 16,-1 1 0-16,5 1 1 0,-7-4 2 0,-1 2-3 16,3 3 0-16,0-4 2 0,3 3-2 0,3-3 0 15,2 0 0-15,-3-3-2 0,3 2 1 0,4 0-4 16,-4-3-24-16,5 0-10 0,1 0-17 0,2 2-93 16,-1 0 126-16,17-2-54 0,1-2 77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43:15.5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15975 15495 451 0,'-5'-3'53'0,"3"-1"-51"0,1 2-20 0,-1-1 97 15,2 0-109-15,-1-4-2 0,1 1 22 0,-2 5 3 16,2-1 1-16,-1-3 23 0,-3 4 21 0,3-2 4 0,-1-1 4 16,1 3 19-16,-1 1-12 0,-1-5-1 0,0 2 5 15,1 3-15-15,2 0-6 0,0 0-5 0,-1-2 0 16,1 2-6-16,0 0-4 0,0 0 2 0,0 0-7 16,0 0 0-16,-2 2 1 0,2-2 1 0,0 2 0 15,0-2 2-15,0 1 2 0,0-1 4 0,0 0-2 16,0 0 4-16,0 0-3 0,0-3-2 0,0 0 2 15,0 3-5-15,0-5-5 0,2 5-6 0,-2-3 4 16,0-2-8-16,0-3-3 0,0 4-1 0,1-1-1 16,-1-6-3-16,0-2-1 0,2 2-2 0,-2-1 2 15,3-2-2-15,-3 6 4 0,2-3-1 0,-1-8 1 16,-1 5 2-16,2-2 0 0,-2-1 1 0,0 1-1 16,0 0 0-16,0-3 2 0,0 0-2 0,0 5 3 15,-2 0 0-15,1-2-3 0,-4 2 1 0,3 0 2 0,-1-3-3 16,2 6 0-16,-6-2 1 0,3 2-1 0,0-3 1 0,-3 3 1 15,2 0-2-15,-5 2 0 0,6-1 0 16,-6 2 1-16,2 0 0 0,1 1-2 0,-3 0 2 0,1-1-1 16,4 2 1-16,-6 0 2 0,3 0-2 0,-5-1 2 15,-1 3-3-15,6-3 2 0,-4 1 0 0,2 0 1 16,-4 1 1-16,-1-1-2 0,-4-1 1 0,6 1 0 16,10 3-1-16,-11-3 4 0,0-2-1 0,-4 0-5 15,9 0 2-15,-4 3 0 0,5 1-3 0,-4-4-1 16,1-2 1-16,0 6-4 0,6-4 1 0,-9-2 5 15,5 7 0-15,-2-5-2 0,4 0 3 0,-10-1-1 16,3 4 2-16,1 1 4 0,-1 2-5 0,3 0 2 16,-3-2 2-16,0 1-1 0,-2 3 4 0,2 0-4 15,-3-4 3-15,1 1-1 0,0 3-2 0,0-4 0 16,-4 4-2-16,3 0 0 0,-4 0 0 0,2-2-3 16,-3 2 0-16,-3 0 1 0,1-2-1 0,1 2 0 15,-4 0-1-15,-1-1 1 0,1 1 1 0,3 3 1 16,-2-1 2-16,1-1-1 0,3 2 3 0,-5-3 1 0,8 0-1 15,-3 0-2-15,-5-3 3 0,2 3-2 0,3 0-1 16,-2-1 1-16,-4-1-1 0,4 2-4 0,-1-2 3 0,-1 4-2 16,7 1 0-16,-6-4-1 0,1-1 1 0,-1 2-1 15,0 0 2-15,-1-3-4 0,0 3-3 0,-1-2 2 16,2-1-3-16,0 1 3 0,-5-1-2 0,3 3-4 16,-3-1 6-16,0-1 0 0,7 2 1 0,-3-1 0 15,0-4 0-15,-3 5 0 0,4 1 2 0,2-4-1 16,1 3 1-16,1 0-2 0,-6 0 1 0,2 0 1 15,0 0-4-15,1-4 2 0,1-3-1 0,-12 6-1 16,5-1 2-16,-4-1-2 0,-2 0-1 0,-2 1 1 16,3 4-2-16,-9-2 1 0,6 6 0 0,-6-4-1 15,2-2 2-15,-2 6-1 0,3-1 0 0,2 1 0 16,-5-1-2-16,4 4 1 0,-1-1-1 0,7 3 0 16,-2 3 0-16,1 0 3 0,-1 1-2 0,1 0 0 15,2 3 2-15,-3-3 2 0,3 6-1 16,2 1 2-16,-2-2 1 0,3 2-4 0,0 0 2 0,5 3 1 15,-1-1-4-15,4 0-1 0,7 1-2 0,0 2 0 16,4-1-2-16,-1-1 5 0,9 4 0 0,-2-1-4 0,5 4 6 16,-2 1-3-16,4 0 3 0,3-2 2 0,-1 2-3 0,4 0 2 15,-1-3 0-15,0-2 0 0,6 1 3 0,-3-3 1 16,1 0 1-16,9-1 0 0,4 0 1 0,-4 0 0 16,2-1 1-16,6-2 0 0,-2-2-1 0,0 1 0 15,4-3-1-15,-5 0 2 0,-3-1-1 0,5-3-1 16,3 0 0-16,-3-1-1 0,-1 0 0 0,1-2 0 15,8-2 0-15,-7-1-2 0,-1-3 0 0,7-1 1 16,-4-1 0-16,-1-1-1 0,4-2 0 0,0 0 2 16,-2 0-2-16,5-5 1 0,4 5 0 0,-3-4-1 15,4 4 0-15,0-4 2 0,0 3-2 0,2 1 0 16,-1-6 3-16,-3 4-3 0,1-3 2 0,-3 2 0 16,1-2 4-16,-2-1-4 0,-3 0 3 0,5 1 0 15,-5 0 2-15,5 2 0 0,-3 0 1 0,-1-2 0 16,2 2-1-16,1 0-1 0,0 3-1 0,-1 0 3 15,2 0-5-15,-5-2 3 0,2 2-1 0,3 2-2 0,-4-2 1 16,-1 3 1-16,2-3-1 0,1 0 0 0,-5 0-3 16,6-1 2-16,-1-1 0 0,2 0 1 0,-5 1 0 15,0 1-3-15,4 0 1 0,0-5-1 0,0 5 3 0,-4 0 1 16,2-1-1-16,-2-1-2 0,0-1 0 0,0 0 2 16,-3 0-2-16,-2-1 1 0,2 1-1 0,-2-1-1 15,-1-1 1-15,2-1-2 0,-3-1 0 0,9 1 0 16,-10-2-2-16,2-1 2 0,6-1 0 0,-5 1 1 15,0-4 2-15,-2 2-3 0,0-3 1 0,-2 0 2 16,3 0-3-16,1 0 1 0,-8-4-1 0,6 3-2 16,-1-3 0-16,-5 3 2 0,4-3 0 0,-2-1 0 15,-3 2 0-15,1-2-1 0,-3 3 0 0,1-4 0 16,-4 3-2-16,0-1-3 0,-3 4-7 0,0 2-5 16,-3-7-9-16,1 1-100 0,-4-5 110 0,1 1-30 15,-4-10 47-15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06:34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17453 11856 107 0,'0'0'-20'15,"5"1"20"-15,-5-1-42 0,0 2 3 0</inkml:trace>
  <inkml:trace contextRef="#ctx0" brushRef="#br0" timeOffset="1234.23">17543 11645 81 0,'-5'-6'5'0,"-1"1"28"16,0 2-17-16,3-2 20 0,-4 0 3 0,4 2-9 15,3 0 1-15,-1 0-3 0,-6 1-9 0,7 1-8 16,-3-2 4-16,0 1 0 0,-3 0-5 0,1 1-2 16,-3-2 2-16,0 1-5 0,-1-1 0 0,-1 0 1 15,3 1-3-15,-1-1-1 0,-3 2 2 0,0-1 4 16,0-1-1-16,3 1 3 0,-3 1 2 0,1-1 3 15,2 2 1-15,-1 0 1 0,-2-1 0 0,2 1 4 16,1 0 0-16,-2 0 2 0,-1 1 1 0,2 2-7 16,-1-3-1-16,-1 3 5 0,2-1-9 0,-4 1-3 15,2 0-1-15,0 2-4 0,-1-2-1 0,-1 0-3 16,5 2 3-16,-6 0-2 0,3 1 0 0,0-1 0 16,-1 1-1-16,-1-1 0 0,0 0 1 0,4 1 4 0,-5-1-1 15,1 1 4-15,-1-3 4 0,1 2 3 0,-2-2 1 16,1 0-3-16,-2 0 5 0,5 0-5 0,-2-1-1 0,-4 1 0 15,1 0-6-15,-4 0 3 0,4 0-1 0,-1 2 2 16,-7-2 1-16,-1 2 3 0,1 1-1 0,4-1 3 16,-1 1 1-16,-4 1-5 0,5-1 2 0,-1 2-1 15,-1 1-4-15,5 4 1 0,-7-4 1 0,6 4-2 16,-1 1 1-16,1 2-1 0,0-1 2 0,3-2-1 16,-2 6-2-16,0-3 0 0,1 1-3 0,0 3 4 15,4-2-3-15,-1 2 0 0,-1-3-2 0,-3 7 0 16,10 1-2-16,-5-3-2 0,1 5 1 0,5-5 0 15,-2 3-1-15,6 2-1 0,1 0 0 0,-1-1-1 16,-6-2 0-16,5 1 1 0,3-1-1 0,0-1 1 16,-5 2 1-16,5-1 0 0,3 0-1 0,-3-1 1 15,5-1 0-15,0 2 1 0,-5-1-2 0,8-2 0 16,-5 2 0-16,6-4 0 0,-7 0 1 0,7 2-1 16,-6-2 0-16,7-5 0 0,1 0 1 15,-5 2 1-15,5-4 0 0,-1 4-1 0,-3-5 0 0,6 3 0 0,-2-6 0 16,2 5 0-16,-1-4 0 0,4 0 0 0,0 2 1 0,-2-1 1 15,2 1 3-15,-4-5-5 0,5 7 4 0,1-2 2 16,-3-2 0-16,1 5 2 0,3-3 1 0,-3-3-4 16,0 2 2-16,1-1 1 0,2-1-4 0,-5 0-1 15,3 0 0-15,2-4-1 0,-3 1-1 0,4 0 1 16,1-2 2-16,-1-3-4 0,-3 2 2 0,7 1 0 16,1-3-2-16,-3-2 4 0,3-1-4 0,-4 1 1 15,1-1 0-15,3 0 0 0,0-2 1 0,-1 1-2 16,-5-3 1-16,4 1 2 0,-1-2-2 0,-3 2 1 15,2-2-2-15,-7-3 1 0,3 3 0 0,2-6 1 16,-5 1-2-16,2 1 0 0,3 1 0 0,-4-8 0 16,0 6 0-16,2-2 0 0,0-3-2 0,0 6 1 15,-1-4-1-15,2 2 1 0,-1 0-1 0,-3 4 2 16,2-4 0-16,1 5 0 0,-3 1 2 0,-6-5-1 0,1 2 1 16,1-1 4-16,-4 2-2 0,-1-4 1 0,-3 3 1 15,1-2-2-15,0-2 3 0,3 2-3 0,-1 4 0 16,1-4 3-16,-3-3-3 0,-3 1-2 0,5-1 0 0,1-4-2 15,-4 2 0-15,1-2 0 0,5-1 3 0,-2 1-4 16,-1-4 1-16,0 4 1 0,-5-2 0 0,3 3 2 16,1-2 0-16,-4 3-1 0,-3-3-1 0,2 4 4 15,1 0-2-15,8 2-2 0,-4 1 1 0,-7-6-2 16,8 6-1-16,-2-2 1 0,0 3-2 0,-1 1-2 16,-1 1 2-16,-4-5 0 0,2 3-2 15,-1 6 3-15,-4-6-2 0,3 4 0 0,-1-2 1 0,-2 1 1 16,1-2 0-16,4 2-5 0,-9-1 4 15,10 2-1-15,-3-2-1 0,0 0 2 0,-5 0-1 0,4 0-1 16,-3-2 4-16,3 0 0 0,4 7-1 0,-5-3 1 16,3-2-1-16,1 1 1 0,2-1-1 0,-7-1-1 15,1 1 2-15,5 0 1 0,-12-4 0 0,5 4-1 16,-4-1 0-16,0-4-2 0,-1 4-3 16,7-3 1-16,-3 1-4 0,-1-1 1 0,4 2 0 0,-3 0-4 0,3 1 4 0,-4-1-3 15,3 1-1-15,-2-3 2 0,-2 3-3 0,3-1 0 16,-3 1-3-16,1 2 0 0,4-2 0 0,-5 2 0 15,4 1-5-15,-3 1-2 0,1 0-3 0,0 3-12 16,-1 2-3-16,-2-3-2 0,1 6-17 0,2 0 1 16,-3 0-78-16,0 1 109 0,5 3 27 0,-2-3-65 15</inkml:trace>
  <inkml:trace contextRef="#ctx0" brushRef="#br0" timeOffset="11480.52">9683 15853 78 0,'-3'-2'-16'0,"-2"0"16"0,2 2-16 16,1-3-29-16,2 3 45 0,0-1 0 0,0-1 0 15,3 1 0-15,2-1 0 0,-3 0 0 0,1-1 0 16,-3 2 0-16,0 1 5 0,0 0 0 0,0 0 18 16,0 0-2-16,0 0-5 0,0 1 18 0,-2 1-5 15,4 1 3-15,-1-3 2 0,1 0-8 0,-2 2-7 16,3-2-3-16,0 0 3 0,-3 0-10 0,3 0 0 15,-3 0-2-15,4 0-5 0,-3-2 0 0,-2 2-2 16,-3 0 4-16,4 0 2 0,0 2-2 0,-1-2 10 16,1 3 1-16,-5-2 0 0,5-1 11 0,5 0-3 15,-4 0 1-15,-1 0-1 0,0 0-3 0,0 0-3 0,0 0-3 16,4 0-1-16,-4 0-6 0,1 0 2 0,-1 0-4 16,0 0 4-16,2-1-3 0,1 1 1 0,0-5 6 15,-3 5-2-15,0 0 2 0,5 0 2 0,-4 0-1 0,2 0 5 16,1 0 0-16,-3 2-5 0,-1-1-1 15,5-1 2-15,0 0-5 0,-4 2-1 0,1-2-1 0,2 1-3 16,1-1 1-16,-5 3 4 0,3-3 0 0,-1 2-2 16,1 0 4-16,2-1-2 0,-2-1 6 0,0 2-1 15,2-1 0-15,0-1-1 0,1 2 1 0,0-2 2 16,-3 3-1-16,5 0 3 0,-5 2-8 16,0-4 3-16,4 9-1 0,-4-7-2 0,2 0-4 0,2 7-1 15,-2-6-5-15,3 1 5 0,-5 0-4 0,7 3 2 16,-6-8 0-16,4 6-3 0,0-5 6 0,-3 1-5 15,4 1 0-15,-3 0 0 0,4-1 2 0,-1 1-2 16,-2-1 1-16,2 1-3 0,1 5 1 0,-3-4 2 16,4 0-2-16,0-1 0 0,-1 1-1 0,-1 0 0 0,1 5 0 15,-1-7 3-15,2-4 0 0,0 0-2 16,-3 2 2-16,5-1-1 0,-2-1 1 0,0-1 2 0,1-3-3 16,-1-2 2-16,-6 3-1 0,8 4-1 0,-2-3 1 0,1 3 1 15,2-1-2-15,2 1 3 0,-7-4-2 0,6 3-2 16,0 2 2-16,3-1 0 0,-10-2-1 0,1-2 0 15,0-3 0-15,-2 0-1 0,10 2 1 0,-3 0 2 16,2 3 2-16,-8-7-4 0,9 1 3 0,-4 4-1 16,2 0-1-16,-2 1 5 0,0 2-5 0,-2-6 1 15,0 3 0-15,-2 1-1 0,0 1 2 0,4-5 1 16,-5 0 0-16,3 2-3 0,-5-2 1 0,2 3-1 16,1-5-3-16,-4 3 3 0,5-4-3 0,-4 6-1 15,3-5 4-15,-4 3-3 0,3-3 2 0,1 1-2 16,-2-1 1-16,2 1 2 0,-4 1-4 0,3-3 1 15,1 3-2-15,-4-1 1 0,3 2 1 0,-4-2 1 16,4 4 0-16,-3-3-3 0,0 0 2 0,3 1 0 16,-4-1 0-16,3 0 1 15,-4 0 0-15,3 0 1 0,-1 2 1 0,-4-2-3 0,3 3 4 16,0-1-1-16,-1-2 0 0,-3 2-2 0,4 0 0 0,-3-2 1 16,1 0 2-16,1 0-3 0,0 2 2 0,-3-2-2 15,0 2 3-15,0 1-1 0,0-5-2 0,-2 4 3 16,1-3 0-16,-2 2-1 0,0-2 3 0,-1 1-1 15,4-3-3-15,-3 3 5 0,-1-1-3 0,0 1 0 16,1 3-1-16,0-3 0 0,-2-1 0 0,2 1 2 16,0 0-3-16,-2-3 2 0,2 6 1 0,0-7 0 15,-3 1-3-15,1-2 2 0,2 5-2 0,-3-3-1 16,2 2-1-16,0-1 1 0,-4-1-1 0,6 2 2 16,-4-4 1-16,1 6-3 0,2-6 3 0,-3 2 0 15,1 2 0-15,-3-2 0 0,4-1-2 0,-1 1 2 16,-3 4 0-16,3-4-2 0,-1 1 2 0,1 4-3 15,1-7 2-15,-1 5 2 0,2-1-3 0,-2 0 1 16,0 1-2-16,4-2 0 0,-3 1 0 0,-2-1 0 16,3 3 0-16,-3-3 0 0,3-1 1 0,-1 3 0 15,1-1 0-15,-1-1-1 0,-3 2 1 0,-1-1 2 0,4 0-1 16,-4 1-2-16,2 0 2 0,-4-2-1 0,-2 3 2 16,4-1 1-16,1-2-2 0,0 2 1 0,0 1-2 15,-4 0 3-15,2 1 0 0,6 1-2 0,-1 2 0 0,-5-3 1 16,0 3 0-16,1-4-1 0,-2 3 4 0,-1-1-1 15,0 2 3-15,2-2-3 0,-5 0 0 0,0 2 1 16,-1 0-2-16,1 0 2 0,3 0 0 0,2 1-5 16,-5-1 4-16,1 1 0 0,4 1 1 15,-1-2-2-15,-1 1 0 0,-1 1-1 0,-4 1-1 0,-1 1 1 16,2 2-1-16,-4-1 1 0,1 3 1 0,0-1-1 16,3 1 2-16,-3 3 0 0,3-3 1 0,0 1 2 15,3 0-1-15,-1-1-1 0,1 0 2 0,1-2-3 16,0 0 0-16,1 2-2 0,-1-1-1 0,0 0 1 15,-1-1-3-15,1 1 3 0,1 1-3 0,-2 0 1 16,2 0 0-16,-1-2-1 0,0 3 1 0,0 0 2 16,-2 1-3-16,1-1 0 0,-1 2 0 15,4 1 0-15,-5 1 1 0,1-1 0 0,-1 2-1 16,3-2 3-16,-5 1 0 0,5-1-2 0,-4 1 1 0,2-1 0 0,3-1-1 16,-1 2-1-16,5-3 2 0,-5 3-4 0,10-2 1 15,-10 1 1-15,6 1 0 0,-5-3 0 0,-2 4 0 16,9 0-1-16,-8-1-2 0,-2-1 2 0,5 4-2 0,4-2 2 15,-6-2-3-15,7 2 2 0,-5-1 0 0,3 2 0 16,1-2-3-16,0 2 2 0,-3-2-3 0,2 1 4 16,5 1-2-16,-3-1-1 0,1 0 2 0,-1-1-2 15,-2 6 2-15,1-2 2 0,2-3-2 0,-1 5 1 16,-3-4 2-16,6 1-3 0,-2 1 3 0,-1-2-4 16,4 3 1-16,-1-3 2 0,0 2-5 0,0-1 3 15,0 3 1-15,-3 1-2 0,0-1 4 0,3-1-1 16,0 1-1-16,0 0 1 0,0 1-2 0,-3 0 2 15,3 1-3-15,2-1 1 0,-2 0 1 0,-2-1-1 16,0 1 0-16,1 1 1 0,1-3-2 0,0 3 4 16,-2-3-3-16,-4 0 0 0,6-1 2 0,0 2 0 15,-2-2-1-15,1 1 2 0,1 3-3 0,-2-4 0 0,2 0 1 16,0 5 0-16,2-3-2 0,6-2 1 0,-5 3 0 16,-2-1 0-16,3-2-1 0,2 2-1 0,-3 1 4 15,2-6-5-15,1 2 2 0,-4 1-9 0,2-3 1 0,1 0 3 16,-2-3-8-16,2-1-1 0,3-2-10 15,-7 6 3-15,10-8-5 0,-9 5-35 0,4-6-5 0,1 3 0 16,5-2-26-16,1 1-39 0,-2 1-4 0,6-5 141 16,-3 8 0-16</inkml:trace>
  <inkml:trace contextRef="#ctx0" brushRef="#br0" timeOffset="17156.24">8851 4889 325 0,'-7'-1'-22'0,"1"-4"126"16,-6 2-183-16,2 0 0 0,7-1 33 0,0 1 5 16,-5 0 3-16,5-5 24 0,-11 5-11 0,6-2 22 0,3-2 30 15,-4-1 7-15,-2 0-4 0,4 2-3 0,-4-2 8 16,0 5-3-16,7-4-2 0,-6 3-3 0,1 2-5 0,4 2-8 31,-4-2 2-31,-1 2-3 0,4 0-6 0,-4 2 0 0,1 1-3 0,3 3 2 16,-5-1-1-16,-2 3 4 0,4 3 0 15,-2-2-1-15,3 4 4 0,-3 0 3 0,0 2-2 0,0 3 3 16,1-1 0-16,1 0 0 0,-2 2 11 0,0 2-1 16,1-1 2-16,3 4-6 0,-3-1 4 0,1 1 8 0,2-1-10 15,-1 1 0-15,1 4 1 0,2-1-6 0,0 3 2 16,-3-2-6-16,7 2-1 0,-4 0-1 0,0 1-7 15,2-1 4-15,0-3-2 0,-2 3 0 0,5-2 2 0,0-1 2 16,0-2-2-16,0-1 5 0,0-2-1 0,7 1-4 16,-3-2 1-16,4-5-1 0,-2 1-4 0,1-5-2 15,5 3-1-15,1-4 2 0,3 1-3 0,-4-4-1 16,1 2 1-16,3-3 1 0,-1 1-1 0,4-1 1 16,-3 0-1-16,3 1-1 0,-2-1 1 0,2-1 1 15,0 0-1-15,3 0-1 0,-5 1 0 0,8-1 0 16,0 0-1-16,-6-3 0 0,0 2-1 0,-1 0 1 15,4 0 0-15,3-1-2 0,-2 4 2 0,-5-2-1 16,5 1 1-16,-1-3 2 0,5 4-1 0,-2-4-1 16,2-4 3-16,-7 3-1 0,9-3 0 0,-3 0 4 15,-4-2-3-15,7-3-1 0,-1-1 2 0,-3 3 0 0,-1-2 3 16,-2-1-2-16,1 0 0 0,1-4 0 0,-2 1 2 16,-2 1 4-16,1-2-2 0,1 3 2 0,3-3-1 15,-6 1 0-15,3-1 3 0,-3-1-3 0,1 2-2 0,4-2 1 16,-5 0-4-16,-7-2 3 0,6 2 0 0,-4-3-3 15,-8 1 1-15,4-1 2 0,-1 2 1 0,-6-2 2 16,8-1-1-16,-3 1 1 0,-5 0-2 0,-1-3 3 16,4 1-1-16,-1-1-4 0,-5-2-1 0,0-3 2 15,-7-2-3-15,9 5-1 0,-7-4 1 0,7 4-3 16,-7-5 1-16,2 1-1 0,-2-1 2 0,4 4-1 16,1-2 0-16,-14 0 0 0,6 0 1 0,-3-2 1 15,4 2 0-15,1 5-2 0,-2-2 1 0,-1 0 1 16,-2 2-1-16,9-2-4 0,1 5 0 0,-9-4-1 15,6 3-3-15,-6-3 4 0,5 3-3 0,-7-1-4 16,4-1 4-16,-5 1 2 0,-1 0 1 0,6 0 0 16,-6 1-1-16,0-3 0 0,1 3 0 0,2 0 3 15,-3 3-2-15,3-4-1 0,2 0-2 0,-4 2 2 16,2 3-1-16,0 0-1 0,-1-3 2 0,-1 0-3 16,0-3 3-16,1 4-1 0,-2 4-1 0,0-6 0 0,-1 8-1 15,-2-3 0-15,0 4-2 0,3 0 2 0,-7 6-2 16,2-5 1-16,-4-1 0 0,2 6 0 0,-4-5 1 15,6 3-2-15,-4 2 2 0,-4 0-2 0,2-4 1 0,-2 4-1 16,0 1 1-16,0 2-2 0,2 0 2 0,-9 1 1 16,7 0-3-16,0-1 0 0,1 7-1 0,0-1-1 15,0 1 2-15,-4 4-3 0,1 0-2 0,3 3-4 16,-1 1-10-16,-6 4 4 0,5 0-12 0,-1-2-25 16,3 5-8-16,-3-3-5 0,-1 2-29 0,8-5 1 15,-6 8-12-15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46:01.0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9785 11944 56 0,'-9'-2'-6'16,"6"2"6"-16,-1 2-31 0,-4-4 13 0</inkml:trace>
  <inkml:trace contextRef="#ctx0" brushRef="#br0" timeOffset="2213.38">9733 11893 12 0,'2'-4'21'0,"-2"-1"0"15,1-3 1-15,1 5 0 0,4-3 5 0,-4-1-2 0,-1 3-3 16,1-3-6-16,6 3-1 0,-7 2-5 0,1-1-3 15,3 3 1-15,-5-2 0 0,3 4-3 0,-3-2 3 16,0 3 2-16,-5 0 0 0,5-3 4 0,-2 3-4 16,1 1 2-16,-2-1-1 0,-2-3-3 0,0 3-4 15,2 2-1-15,-5-2 1 0,4 0-3 0,-6 2 3 16,1-1-1-16,4-2 1 0,-6 6 5 0,9-8 6 16,-5-2-1-16,2 2 2 0,3-3 6 0,2-2-1 15,-3 4 5-15,-5 1-2 0,10-5 3 0,-4 7-9 16,2-2-1-16,0 0 3 0,0 1-8 0,0 4-2 15,8-7-5-15,-2-1-2 0,-2 3-2 0,5-3-1 16,-4 5 1-16,3-2-2 0,-1 1 0 0,1-1 1 16,-1 2 1-16,-3-2-1 0,4 1 0 0,-5 4 1 0,5-5-2 15,-3 2 2-15,3 1-1 0,-3-5 1 0,-1 4 1 16,4 1-3-16,-2-3 1 0,1 0 7 0,4-3 0 16,0-4-3-16,-3 3 3 0,4 2-2 0,-1-1 5 15,3 0-10-15,-1-2 1 0,3 2 2 0,-1-3-3 0,0 3 2 16,0-2-2-16,-1 2 0 0,1-5-1 0,-1-2 2 15,-2 6-1-15,-1-3-2 0,8 7 3 0,-9-1-1 16,1-1 0-16,1 1 1 0,-2-1 0 0,2 2 0 16,1 0 1-16,3 3 0 0,-5-6-4 0,1 3 4 15,-4-5-2-15,5 2 0 0,4 5 0 0,-8-4 0 16,1 1 1-16,1-2-1 0,-2 3 3 0,4-4 2 16,-1 4-1-16,-2 0 1 0,-7 0 4 0,11 0-2 15,-3 0 4-15,2 2-1 0,1 1-1 0,-2 0 0 16,6-1 0-16,-1 6-2 0,-1-4-3 0,-2 1 1 15,6 0-4-15,-10 0 0 0,6 1 0 0,-2 0 0 16,-5-1-1-16,8-2-1 0,-4 2 3 0,0-1-3 16,-2 0 1-16,3-1 2 0,-3-2-2 0,1 6 1 15,-2-4 1-15,1 0 0 0,0 3-3 0,0-1 5 16,0 1-4-16,1-1 2 0,-1 0 0 0,-1-5 0 0,1 0 4 16,0 0 0-16,0 1 4 0,2 2-5 0,-1 0 4 0,1-1-3 15,-2-2 0-15,-3 3 3 0,7 2-5 0,-1 0-1 16,1-2-1-16,-1 3 3 0,0-3-2 0,-1 4 3 15,-1-3-3-15,10 3-2 0,-9-4 3 0,2 3 0 16,-2-3 3-16,0 0-4 0,1-1 1 0,1-2 1 16,8 3 1-16,-8 2 3 0,12 1 0 0,-7-6 0 15,4 0 4-15,1 0-3 0,0 0 2 0,1 0-1 16,-8 0 0-16,6-3-1 0,-7-5-2 0,5 5 0 16,2 1-3-16,-4 2 0 0,2 0-3 0,2 0-1 15,-4 0-1-15,1 0 2 0,1 2-2 0,0-2 0 16,-5 5 0-16,5-5 0 0,-6 4 0 0,1 1 0 15,1-2 0-15,2-1-1 0,2 2 0 0,-8 1 1 16,7-5 0-16,-6 0-1 0,4 0 1 0,10 5 0 16,-7-4-1-16,1 6 4 0,2-6-1 0,4 4-1 0,4 0 2 15,-5 1-1-15,0-6 0 0,-2 0-1 0,3 2-1 16,-7-2 0-16,4 1 0 0,0-2 0 0,-1 1 0 16,4-4 1-16,-2 4 1 0,-1 0-2 0,3 0 2 0,-4-1 1 15,5-2-1-15,3 3 1 0,-7-5-1 0,3 3-1 16,-3-2 3-16,8 1-2 0,-5-2 0 0,6 2 1 31,-7 0-2-31,2-4 0 0,5 6 2 0,1-2-3 0,2 1 0 0,-7-4 1 16,2-1 0-16,2 3 0 0,-5 1-1 0,4-1 1 15,-5 0-1-15,-3-3 0 0,1 4 1 0,1 2-1 16,2-1 2-16,-8 1-2 0,7 2 2 0,-1 2-1 16,2-1 0-16,-3-1 0 0,4 1 0 0,-1 1-1 15,0 0 0-15,4 0 1 0,-1-3-1 0,-3 2 1 16,0-2-1-16,5 2 1 0,-7 2 0 0,0-4 1 15,-2 0-1-15,4 0 1 0,-4 3 1 0,-1-1 1 16,1 3 2-16,0-1 0 0,-5 1 2 0,4 3 3 16,0-5-2-16,0-1 3 0,-3 2 1 0,-1-2 0 15,-4 3 1-15,0-5-2 0,7 0-1 0,3 1-1 0,-7 6-1 16,-4-4 4-16,3-3-4 0,1 3 2 0,2-3-1 16,2 0-1-16,-5 0 3 0,-2 0-4 0,3 1 1 15,2-1 1-15,2 4-3 0,-3-1-2 0,1 0-1 0,1 0-2 16,1-1 0-16,-5-1-2 0,3 1 0 0,-3 1-2 15,1-2 0-15,2-1 4 0,-5 2-1 0,4-2-1 16,-2 2 3-16,1-2-3 0,-4-2 3 16,4 2 0-16,-6 0-3 0,4 0 2 0,4 0-2 0,-8-2 1 15,0 2 0-15,0 0 2 0,2-1-2 0,6-2 0 16,6 1-1-16,-7-3 1 0,-2 2 0 0,6 0 0 16,0-2-1-16,5 1 1 0,0 1-2 0,-8-4 4 15,-2 3-3-15,5 0 0 0,2 4 3 0,-2-4-3 16,0 4 0-16,-1 0 0 0,1-3 0 0,2-4 0 15,-2 7 0-15,0-1 0 0,-1-4-2 0,1 2 2 16,0 0-2-16,2-2 1 0,-2 2 1 0,2 3 0 16,0-2 0-16,-2 2 0 0,3-3 1 0,4 3-1 0,-6 0 1 15,-1-1 2-15,1-1-3 0,-6 2 1 0,5 0-1 0,2 0 1 16,-5 0-1-16,0-2 0 0,2 2 0 0,-4 2 0 16,0 0 0-16,3-4 1 0,-6 2 0 15,5 0-1-15,-5-2 1 0,0 2 1 0,4 0 0 0,-4 0 0 16,2 0-2-16,-5 0 2 0,2 0 0 0,4-3-1 15,-5 3 1-15,-1-3-1 0,-2 2 1 0,2-1-2 16,2-1 1-16,1 3-1 0,1-3 0 0,-6 3 0 16,4 0 1-16,1 0-2 0,1 0 0 0,1 0 2 15,1 0-1-15,0 0 2 0,-2-3 1 0,5 3-3 16,-2-2-1-16,1 0 1 0,1-2-3 0,-1-1 3 16,-3-1 0-16,3 3-4 0,-4-1 4 0,2 4 0 15,-3-3 2-15,2 0-1 0,-1 3 0 0,-1 5-1 16,2-2-1-16,-2-1 2 0,4 1-1 0,-3-3-1 15,4 4-2-15,-6 0 2 0,5-3-1 0,-3 2 2 16,5-1-2-16,-3 6 2 0,0-5 0 0,1-2 0 16,-4 4 1-16,4 3 1 0,-6-2-2 0,1-3 2 15,5 1-1-15,-4-4 2 0,2 4 0 0,-2-1-1 16,-1-3-2-16,6-1 3 0,3-1-3 0,0 1 1 16,-6 2 1-16,6-1-1 0,0 2 2 0,0-4-3 0,7 4 4 15,-7-1-3-15,2-1 0 0,-2 4 0 0,0-6-2 16,-3 2 0-16,3-3-1 0,-3 4 3 0,4 1-2 0,-3-2 1 15,2 0 0-15,2 2 0 0,1-2 0 0,-1 0 1 16,-5 1-1-16,6-1 0 0,-1 2 2 0,-3-2-2 16,9 3 1-16,-8-3 1 0,3 6-1 0,-1-6 3 15,9 5-3-15,-7-4 2 0,4 1-4 0,0 4 3 16,0-3 0-16,-2 2-1 0,1-5-1 0,-1 10 1 16,0-12 1-16,-1 5-2 0,2 0 3 0,-2-3-3 15,3-1 0-15,0 1 0 0,-5 0 3 0,8 0-2 0,0 3 2 0,-3-5-2 16,5 1-1-16,2-1 4 0,-3 2-3 0,6-1 1 15,-2 1-2-15,-2 0 0 0,-1-4 1 0,1 3 0 16,0-4 2-16,1 4-3 0,-3-6 2 0,4 3 1 0,0-1 0 16,-5-1 2-16,7-2-1 0,-1 5-3 0,-2 3 1 15,-3-2 0-15,1-1-2 0,0 3 0 0,-5-5 0 16,5 0-2-16,-4 5 2 0,4-3 0 0,-5 0 0 16,-1-2-1-16,4 2 0 0,-2 0 2 0,-1 2-2 0,-1-4 1 15,-1 2 0-15,2-5 2 0,-1 2-1 0,4 1 0 16,-5 2 0-16,1-5-1 0,-2 3 1 0,6 3 0 15,0-5-1-15,-3 3 0 0,0 0 0 0,0-3 0 16,2 0 0-16,1 3-1 0,-1 0 1 0,-4-1 0 16,4 2 0-16,2 3 0 0,0-3 0 0,-1 1-1 15,-3-1 1-15,3 0 0 0,-1 1-1 0,2 1 1 16,-4-1-1-16,2-1 0 0,3 1 2 0,-2 2 0 16,2 2 0-16,3 1-1 0,-2 2 1 0,0 0-1 15,1-1 0-15,0 1 0 0,-3 0-1 0,2 1 1 16,-1-4 0-16,-2 2 0 0,0-4 0 0,-4 3-1 15,5 1-1-15,-2 0 2 0,1 1-1 0,0 0-1 16,0-2 2-16,5-2 1 0,0 1-1 0,0 1 1 0,-2-3 1 16,4-3-2-16,-1 3 1 0,1 0 0 0,-5 0 0 15,3-3-1-15,-5 0 1 0,1-2 0 16,3 2 2-16,-4-2-3 0,3 4 1 0,1-6-1 0,-3 6 0 16,3-1 2-16,-1 1-2 0,0 1 1 0,2 0 3 15,3-2-4-15,-8-1 1 0,4 3 0 0,-1-3-2 0,0 3 0 16,-1 1 0-16,-2-1-2 0,2 0 2 0,-3 2 0 15,1-1 1-15,0 3 0 0,3-3 0 0,-1-1 1 16,-6-1 0-16,5 4 0 0,0-3 1 0,-1 1-2 16,0 1 2-16,0 1 0 0,-6 2-1 0,-2-1-2 15,7 3 0-15,-10-6 1 0,3 2-1 0,-1-1 1 16,-3-2-4-16,-1-2 2 0,-4 2 0 0,3 0 1 16,-3 0-3-16,-2 0-1 0,-4 2 0 0,1 4-17 15,-3-1-10-15,2-3-5 0,-7 1-21 0,3 3-80 16,2-1 108-1,-7 4-43-15,-3-4 73 0</inkml:trace>
  <inkml:trace contextRef="#ctx0" brushRef="#br0" timeOffset="4090.85">3605 13017 463 0,'-8'0'30'0,"2"-4"-20"0,1 4-17 0,3-1 22 0,1 1-17 16,-1 0-9-16,2 1-21 0,0 1 8 15,3 0-18-15,2 1 15 0,-2 0 1 0,-3-2-7 16,0 3 18-16,3-3 12 0,1 1 7 0,-4-2 6 0,0 0 13 16,0 0 3-16,0 1 4 0,0-1-2 0,0 2 5 15,-4-2-9-15,4 0-3 0,0 0 2 0,2-2-12 0,0 2 1 16,5-1-5-16,1 1 1 0,-1 0-2 0,4-2 3 15,-8 2-2-15,3 0 5 0,-3-1 0 0,7 1-1 16,-10 0 3-16,1 0-2 0,1 0 2 0,-1 0 0 16,2 0-1-16,1 1-4 0,-3 1 2 0,-1-1-3 15,3 4-5-15,-1-3 4 0,3 2-7 0,1 3 2 16,-1-3-3-16,2 3 0 0,0-1 0 0,2 2 1 16,2-2 3-16,-1 3-3 0,1-2 0 0,-2-1 0 15,4 2 0-15,-2 0 2 0,3 0-2 0,0-2-3 16,2 0 1-16,-2-3 2 0,2 1-1 0,-1 0-1 15,4-4 3-15,-1 0-1 0,4 0 1 0,-4-1 5 16,4-2 0-16,4 3-6 0,-4-2 7 0,4 0-3 0,-5 1 1 16,1-2 1-16,3 3-3 0,-5 0 1 0,6-5-1 15,-11 5-2-15,4 0 2 0,0 0 0 0,5 0 0 16,-5 0-1-16,-2 0 0 0,7 0-1 0,-6 0 4 0,6 0-4 16,-4 0 1-16,1 0-1 0,-4 5-1 0,5-2 3 15,0 0-3-15,-3-1 2 0,2 2-1 0,-4 1 0 16,5-2 1-16,-5 2 0 0,5 0-1 0,-5 1 3 0,6-1-1 0,-6-2 1 15,3 0-1-15,-4-2-1 0,4 3 2 0,-1 0 6 16,2-2-2-16,-4-2-1 0,0 0 4 0,7 3-1 16,-7 0 0-16,2-3 3 0,2 0-5 0,-4-3 3 15,8 1-2-15,0 1 1 0,0-1-2 0,-7-1-1 16,12 2 0-16,-4-1 0 0,0 0-4 0,-4 2-1 16,0 0-1-16,1 0 5 0,2 0-3 0,0 0-1 15,-1-4 2-15,1 2-2 0,-1 1 2 0,-1-4-1 16,-1 0 2-16,2-1-3 0,0 3 1 0,-4-5 0 0,2 5 1 15,0 0-2-15,-5-2 1 0,7 2 0 0,0-2 0 16,-2 5 0-16,0-3 0 0,-2 0-1 0,-1 0-2 16,5-1 3-16,1 1-2 0,-3 0 1 0,1 1-1 0,-4-1-1 15,0 3 2-15,2 0 0 0,-1-1 1 0,-3 1-3 16,1 1 1-16,-4-1 2 0,0 2-1 0,0-2 3 16,-1 3-1-16,-1-1 1 0,1 2-1 0,-1-2 0 15,-2-2 0-15,-2 2-1 0,1-1-1 0,1 2 0 16,-3 0-1-16,1-1 0 0,0 3 2 0,-3-2-1 15,-2 2 0-15,5 2 2 0,-5-3 3 0,2-1 1 16,1 0 3-16,-3 2-3 0,4-2 3 0,-3 1-1 16,1 0 0-16,3-3-1 0,-3 5-1 0,2-4-3 15,-3 0 0-15,3-1 1 0,-3 1-2 16,5-1 1-16,-4 4-1 0,1-5 0 0,0 2 0 0,1-1 1 16,-3 1-2-16,4-1 2 0,-3 2 0 0,-2-3-1 15,3 0 1-15,-3 0-1 0,1 0 0 0,0-1 1 0,0 1-2 16,-1 0 3-16,3 1-2 0,-3-1 0 0,-1 0 2 15,2 2-2-15,0-2-1 0,-3 0 3 0,2 0-4 16,-3 0 2-16,0-2-2 0,0 1 0 0,3 1-1 0,2 0 0 16,-5-3 2-16,5 3-1 0,-5 0-1 0,0-3-1 15,6 3 1-15,-3 0 1 0,0 1 0 0,-3-1 0 16,0 0-2-16,2-1 0 0,-2 1-1 0,2 0 3 16,-2 0 0-16,1 1-4 0,4 1 2 0,-4-2-3 15,1 0-4-15,-2 0-4 0,3 0-8 0,-1 0-32 16,6 0-14-16,-5 0-3 0,-2 0-42 0,10 0-54 15,2 3 112-15,3-3-55 0,7-3 107 0</inkml:trace>
  <inkml:trace contextRef="#ctx0" brushRef="#br0" timeOffset="8179.76">18717 12567 471 0,'1'1'-8'0,"2"-1"-19"16,0-1 4-16,2 1 1 0,-3-7-6 0,4 4-7 15,-1 0 7-15,1 2 9 0,0-7 28 0,-4 1-3 16,3 3 22-16,-1-6 15 0,-1 7 3 0,-3-5 3 16,2 0 16-16,-2 2-18 0,2 0 1 0,-1-2 1 15,-1-2-18-15,0 4 0 0,3-2-6 0,-3 0 0 16,2-1-2-16,-2-2-12 0,0 0 6 0,0 3 0 15,0 0-4-15,0-1 0 0,0-2-4 0,0 3 2 0,0-2 0 16,1 3-2-16,1-1 0 0,-2-2-2 0,0 2-2 0,0-1 0 16,0 1-4-16,-2-1 4 0,2-1-4 15,0-1 1-15,-3 5-2 0,0-3 2 0,2-2-2 16,-1 0 3-16,0 1 1 0,1-1-2 0,-2 3 2 0,-4-3 0 16,4 3 3-16,2-1-1 0,-4-1 0 0,2 4-1 15,0-3-2-15,1 1 5 0,-1-2-4 0,-2-1-1 16,2 4-1-16,-2-3 0 0,-2 1 0 0,3-2 3 15,-4 1-1-15,2 2 1 0,-2-1 3 0,-3 1-4 16,5-6 2-16,-3 4-3 0,-2 4-2 0,1 1 1 16,1-2-1-16,-2-4-2 0,1 3 1 0,-2 3 1 15,1 3-1-15,-2-4 0 0,2 5 0 0,-3-7 0 16,-2 5-1-16,4 1 3 0,-4-3-1 0,3-4-1 16,-4 4 4-16,-2 4-3 0,2-6 1 0,-5 6-1 15,-2-2-1-15,8-2 0 0,-2 3 0 0,-3 4-2 16,-1-2 0-16,5 0-1 0,1 0 0 0,-1-2 0 15,3 2 0-15,-2 0-4 0,-5 0 2 0,4 0 2 16,-2 2-3-16,2 3-2 0,-7-4 0 0,9 1 1 0,-7 1 0 16,-2 2 4-16,7 4-2 0,-4-4 0 0,2 1 1 15,1 0 3-15,0 5-2 0,1-1 1 0,-4-2-1 0,3-1-2 16,-1 1 0-16,5 6 1 0,-1-4 0 16,0 1-1-16,2-2 1 0,-1 4-2 0,1 0-1 0,7 4 4 15,0-1-3-15,-5-2 0 0,1 0 4 0,2 3-5 16,2-3 4-16,6 4 0 0,0-1 0 0,-8-1 2 15,2 1 0-15,-5 0 1 0,9 1-3 0,-1-1 2 16,-1 2 1-16,-3 0-1 0,1 1-1 0,1 1 2 16,2 4 0-16,-3-2-1 0,3 2 1 0,-5 2-2 15,3-3 2-15,-4 1 0 0,5 0 1 0,4-3-1 16,0 2 4-16,0-1-3 0,-3-1 0 0,5-3-1 16,-1 6 0-16,4-6 0 0,-5 0 1 0,-3 0-2 15,3 1 1-15,5 1 2 0,3-1 1 0,-4-2-1 16,3-3 0-16,-3 4 0 0,11-1-2 0,5-1 3 15,-7-1-2-15,1-1 0 0,-2-1 0 0,6 2 0 16,-1-2 0-16,0 1 1 0,-3-3 1 0,5-1-1 16,-3 0 1-16,0 0-2 0,4-1 2 0,-1-1 1 0,1-1-3 0,-1 0 3 15,2 0-3-15,-2-2 2 0,1-1 0 16,4-1-2-16,-5-1 0 0,4 1 1 0,1-1-2 16,1 0-1-16,-3-3 1 0,0 0-1 0,0 0 2 0,2-2 1 15,1-1-2-15,-6-2 2 0,1 1 0 0,2-3 0 16,5 0-2-16,-7 0 0 0,10-2 0 0,-1-2 1 15,-4 5 0-15,6-5-2 0,1 0-1 0,-7 0 3 16,2 0 0-16,-1 0 1 0,-2-2-1 0,-1 2-2 16,-4 0 2-16,3 0-3 0,-3 0 0 0,2 0 2 15,-6-2-2-15,4 1 1 0,-3-1 1 0,-2 2 1 16,-1-3 5-16,-1 0-4 0,1 1 3 0,-7 1 1 16,5-3-1-16,-4 0 2 0,-3-1-1 0,7-1 1 15,-3 4-1-15,-6-3 0 0,1 2-1 0,2-6 0 16,-5 4-2-16,4 0 3 0,-2 1-4 0,-8-4 0 15,1-3-1-15,5 4-1 0,-3-5 0 0,-5 6 2 16,3-5-2-16,-3-1 2 0,5 3 0 0,-5 0 0 0,2-1-2 16,-7-1 2-16,2 3-2 0,2 2-2 0,1 0-2 15,-5 1 2-15,2 0-2 0,0 4-4 0,2-1-4 16,-2 4-6-16,3-1-4 0,-1 2-64 0,-2 2-42 16,0 4 53-16,-4 2 76 0,4 0-74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46:48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7286 12015 270 0,'0'-2'21'16,"0"5"-8"-16,0-3 1 0,0 2-4 0,0-1-15 0,1-4 4 16,1 3-14-16,1 2 6 0,0-5-4 15,2-1 3-15,-2 0 1 0,0-1 7 0,-1 2 3 0,2-3 5 16,0 4 6-16,-3 0 5 0,1-2 2 0,-2 1 1 16,0 3 5-16,3-4-8 0,-3 0 0 0,0 2 2 15,0-4-8-15,-2 3-4 0,2 3-4 0,0 0 0 16,0-2-3-16,5-3 1 0,-3 5-1 0,1 2-1 15,-2 0 2-15,1 1 2 0,4-6 2 0,-3 4-4 16,-1 1 1-16,-1-1-1 0,6 4 1 0,-6-5 2 16,2 2-4-16,1-2 2 0,-1 3-3 0,1 0 1 15,1-3 1-15,3 5 1 0,0-4-2 0,0 1 2 16,3-2 0-16,0 3-1 0,-2 0 3 0,4-3-1 16,-7 6 0-16,2-4-3 0,5-2 2 0,1 1-1 15,-6 3-1-15,12-1 1 0,-3-3-3 0,-6 0 6 16,10 0-3-16,-6-7 0 0,7 11-3 0,-4-6 8 0,-2-3-6 15,-1-1 0-15,3 6 2 0,4-2 0 0,-4 1 2 0,4-1 4 16,-7-7 1-16,2 6-5 0,2-4 6 0,-2 4-2 16,-1 0-1-16,1-3 2 0,-1 1-6 0,-4 0 2 15,4 1-3-15,-2 1 1 0,4 3-2 0,-4-4-1 16,0-2 2-16,0 5-2 0,-1 1 0 0,1-5-1 16,0 5 1-16,-1-5 0 0,-1 5 0 0,1-3-2 15,-1 3 2-15,3-3 0 0,0 1 0 0,-4 1 1 16,2 1-1-16,6 0 2 0,-7-2 0 0,2 2-2 15,1 0 0-15,0 0 0 0,-4 0-2 0,5 0 1 16,5 0 0-16,-7 0 1 0,-2 3 0 0,4 0 1 16,4-4-1-16,-5-1 1 0,3-1 0 0,3 3-1 15,-5 0 1-15,6-3-1 0,0-2 1 0,-2-1 1 16,1 6 0-16,-3 0-2 0,3-3 0 0,-5 1 3 16,3 1-3-16,-2-1 2 0,0 2-1 0,0 0-1 0,-2 0 2 15,0 0 0-15,-1 0-1 0,2 0 0 0,2 0-1 16,-3 0 0-16,-1 0 0 0,-1-3 1 0,3 1-1 15,-2 1 1-15,-2-1 0 0,1-1-1 0,0 0 1 0,-1 1 1 16,-2-2-2-16,10 7 2 0,-4-6 1 0,-4 1-3 16,6 2 3-16,1-2 0 0,-10 2-2 0,7 2 2 15,1-2-3-15,-4 0 2 0,-4 3 0 0,7-3-2 16,-4 2 0-16,1 1 0 0,6-5 0 0,3 2 2 16,-3 3-2-16,-2-3 1 0,5 0 1 0,-5 4-2 15,4-3 2-15,-2-1-2 0,1 0 0 0,-4 2 2 16,0-2-2-16,6 0 2 15,-7 4 0-15,3-4 0 0,-1 0 3 0,0 0 0 16,-1 0 2-16,3-1 1 0,-3 1-1 0,6 0-2 16,-7-3-1-16,3 0 1 0,2 3-2 0,-3 0 0 15,4 0 0-15,-7 0 0 0,2 0 1 0,4 0-3 16,-6 0 3-16,5 0-2 0,-6 0 0 0,6 0 4 0,-5-2-2 16,2 0 0-16,1 2 3 0,-11-3-1 0,10 2 0 15,1-2 0-15,1 1-2 0,-4-1-1 0,5 3-2 0,-2 0 3 16,-3 0-2-16,8 0 0 0,-5 0 1 0,-1 0-3 15,3 0 2-15,-5 3-1 0,2 2 2 16,-2-4-2-16,5 2-1 0,-3-3 0 0,-1 8 0 0,-1-3 2 16,1 3 0-16,0-7-2 0,0 4 0 0,-1 0 3 15,0-2-2-15,0 2 2 0,2-4-3 0,-2 2 0 16,3-3 3-16,-3 5-2 0,-1-5 0 0,-1 0 0 16,3 0 0-16,-3 0 1 0,1 3 1 0,1 1-3 15,-1-1 0-15,2 0 0 0,3 3 0 0,-1-3 0 16,-5 4-2-16,4-1 4 0,3-3-2 0,-3-1 2 15,-2 1 3-15,3-5 1 0,-3 4-1 0,-1-1 2 16,7-2 0-16,4 1-2 0,-5 1 0 0,0-1 1 16,0 5-2-16,-2 1 2 0,3-4 0 0,2 3-2 15,-6 1 1-15,3-3-1 0,-3 2 2 0,0 1-3 16,-1-4-2-16,3 1 0 0,-3 0-1 0,3 2 3 0,0-5-3 0,0 0 1 16,-2-4-1-16,1 4 0 0,0 0 1 0,-1 0 1 15,-2 0 1-15,3-4-2 0,-4 7 3 0,1 0 1 16,0 0 3-16,2-3-4 0,3 2 2 0,-5-1 1 15,3-1-4-15,-3 0 6 0,2 0-4 0,0 0 0 16,-7 5-2-16,4-5 2 0,-5 0-1 0,3 3 1 16,0 2-3-16,-2-2 3 0,2-1-1 0,-1 1 0 0,2-2-1 0,-1 2 0 15,-1 1 0-15,4 2 1 0,-9-6-1 0,1 3-1 16,-1 0 1-16,6 3 0 0,-10-4 1 0,2 1-2 16,7 4 1-16,-10-7-2 0,1 6 1 0,4-1-1 15,-2-4-1-15,-3-1-8 0,0 2-4 0,2-1-7 16,-2 1-10-16,0-2-43 0,0 0-36 0,0 0 44 0,3 0 64 15,5-2-62-15</inkml:trace>
  <inkml:trace contextRef="#ctx0" brushRef="#br0" timeOffset="44005.64">2688 7327 112 0,'-3'-1'9'0,"3"-2"-24"0,-2-1 20 16,-1 4-59-16,3-1 51 0,-3 1 1 0,6-2 1 16,-2 2-2-16,-1 0 2 0,2 0 1 0,1 0-2 15,0-1 2-15,0 1-1 0,-3-5 2 0,2 2 1 0,-2 0 0 16,0-5 1-16,2 6 4 0,-6-7 2 0,0-1 2 16,4 4 3-16,1-3 2 0,4 1 0 0,-5 0 1 15,2 0 1-15,-1 0-1 0,2 5-3 0,-1-3 2 16,-2-4-3-16,6 6-3 0,-4-3 5 15,-2-1-5-15,5 5 1 0,-1-1-1 0,-4-3 3 0,3 4 0 16,-3-2 0-16,-4-2 3 0,1 0-3 0,3 4 1 16,-4-5 2-16,-2 3 1 0,1 2-2 0,4 0-1 15,-1 0 1-15,1 0-3 0,-7-2 3 0,5 4-4 16,-1-1-1-16,3-1-3 0,-4 0-3 0,4 1 4 16,-1-1-6-16,2 1 0 0,0 1 1 0,-2-2-2 15,-1-2 1-15,-1 2-2 0,0 0 2 0,3 0 3 16,-2-2-1-16,-2-1 0 0,0 1 0 0,4 0-2 15,-4 0 2-15,0-2 1 0,4 3 0 0,-7-3-2 16,3 2 1-16,0-1-3 0,-1 1 2 0,1-1 0 16,-1 1-2-16,1 0 1 0,-2 0-1 0,3 1-2 15,0-1 0-15,-3 2 0 0,3-2 0 0,-3 2 2 0,3 0-1 16,-4 0 1-16,3-1 0 0,-3 3 3 0,3-1 2 0,-4 1-2 16,3 1 1-16,-4 0-3 0,-1 0 0 0,0 0 0 15,-3 3-2-15,0-2 2 0,0 3-1 0,1 0 1 16,-4 1 0-16,-4 1 0 0,6 1 1 0,-7 1 1 15,6-1 4-15,-3 1-3 0,0 0 4 0,-3 2-1 16,3-3 2-16,2 3-3 0,-3 1 2 0,2-2-3 16,1 1-2-16,0 2-1 0,6-1-3 0,0 0 4 15,1 0-3-15,-1 2 0 0,7 0 3 0,-6-4-3 16,-1 2 0-16,5 0 4 0,-10-5-4 0,5 4 1 16,-3-1 1-16,3 2-3 0,-2 0 2 0,2 2-1 15,0 2 1-15,2-4 2 0,4 5-2 0,-6 2 0 16,2 0 0-16,1 0 1 0,-3-3 1 0,3 1 0 15,0 1-2-15,-1 2-2 0,1 0 0 0,1-1 0 0,1-3 5 16,1 3-7-16,1 0 2 0,-1 0 0 0,0-1 1 16,4 0 1-16,-1 1-1 0,-1-3 2 0,1 3-3 15,1-1 0-15,1 0 0 0,-2 1 2 0,2-3-3 0,0 3 2 16,2 0-1-16,-1 1 0 0,4-1 0 0,-2-1 1 16,0 2-1-16,4-5 0 0,-3 3-1 0,4-1 1 15,-3 0 0-15,3-4-1 0,0 7 2 0,1-5-2 16,2 2 0-16,-3 1 1 0,3 1-1 0,-1-1 1 15,2-4-1-15,1 4 1 0,-1-5-1 0,1-2 0 16,-1-1 0-16,10-2-1 0,-6 2 1 0,6-3 0 16,-4 2 0-16,-1-3 0 0,0-3 1 0,2 2 0 15,5-1 0-15,-12-3 0 0,5-1 0 0,4-2 0 16,3-2 0-16,-7 0 0 0,6 2 0 0,3-3 1 16,-9-5 0-16,5 4 0 0,1-2-1 0,-4-7 2 15,2 5-2-15,-2-3 1 0,0-2 2 0,-2 2-2 16,3 0 2-16,-4 0-2 0,0-2-1 0,3 8 5 15,-4-7-3-15,1 7 1 0,-3-5 0 0,-2-1-3 16,0 0 3-16,-2 1-1 0,-1 1 2 0,1-1-2 16,-1 1-1-16,-3-4 2 0,6 3-1 15,-2 1 1-15,4 1-1 0,1-4 2 0,-7 3-3 0,4-1 3 16,0-1-1-16,0 2-2 0,-7-1 3 0,7 0-2 0,-11-2 0 0,0 5 0 16,5-2 1-16,0-1 1 0,-2 2 1 0,-3 0-3 15,1-2 0-15,-1 2 1 0,7 2-2 0,-3-4 3 16,-2 4-2-16,0-2 1 0,-1 2 2 0,7-1 0 15,-8-1-2-15,-2 5 2 0,2-7-3 0,2 4 1 16,-4-2-2-16,2 6 3 0,0-6 0 0,-6-2-3 16,5 4 2-16,2-5 0 0,-7 1 0 0,0 2 0 15,1 2 3-15,-6-2-5 0,6-5 3 0,-3 5-2 16,5 0 5-16,-9 2-4 0,10 1 2 0,-7-2-3 16,-1-1 0-1,5 0 2-15,1 10-2 0,-4-7-1 0,-5 2-3 0,5-1 2 16,-1 3-3-16,-2-3-4 0,0 1-6 0,-2 3-4 15,1-2-6-15,2 4-58 0,2 1 72 0,-1 1-30 0,-2 4 39 16</inkml:trace>
  <inkml:trace contextRef="#ctx0" brushRef="#br0" timeOffset="46386.76">2298 7711 44 0,'-10'0'19'15,"2"0"-19"-15,1 0 13 0,-1 0 4 0,1 2 3 16,1-1-10-16,4-1-3 0,-4 2-2 0,-2 1 0 16,7-3-2-16,-1 0 8 0,-6 3 1 0,8-1-2 15,-3-2 11-15,2 0 3 0,-1 0 0 0,-6 0 2 16,5 0 3-16,1-2-3 0,2-1-1 0,-6 3 0 15,5 0-4-15,1 0-5 0,0 0 1 16,3-3-4-16,6 1-5 0,-7 1-5 0,-2-1 1 16,9 0 2-16,-7-2-5 0,1 2 1 0,3 1-1 0,-4-3 0 15,1 3-1-15,3-1 3 0,0 1-1 0,2-2 0 16,-1 1 2-16,4 0 0 0,-2-1 2 0,-4 2-1 0,-2-2 2 16,5 1-3-16,-3 0 1 0,2-1 1 0,4 2-1 0,-1-2-1 15,-4 1 1-15,5-1-3 0,2 1 1 0,-2 1-1 16,1-2 0-16,1 1 2 0,-2-1-1 0,-2 1 1 15,4-1-2-15,1 2 1 0,-3-1 1 0,3 0-3 16,-1 1 2-16,-2-1-2 0,0 1-1 0,1-1 1 16,1 1 1-16,-2 1-3 0,2-2 1 0,1 2 0 15,-2 0 0-15,-1-2 0 0,2 2 0 0,0 0 0 16,-1 0-2-16,-4 0 1 0,9 2 0 0,-4 0 5 16,1-1-2-16,0 1 0 0,2-1 3 0,0 1-1 15,3-1 2-15,3-1 1 0,-7 0-3 0,3 0-2 16,4 0 1-16,-7 0 1 0,-2 0-2 0,11 0-1 15,-7 2 1-15,2-2-1 0,-4 0 0 0,1 0 2 16,1 0-3-16,1 2 1 0,-1-2 0 0,-4 0-1 16,-1 0 1-16,6 0-1 0,-3 1-1 0,-2 1 1 0,1-1 1 15,0-1 0-15,0 0 1 0,2 2 1 0,0-2-2 16,-4 0 3-16,1 0-2 0,0 0-1 0,-4 1 1 0,2-1 1 16,2 2-1-16,-4-2-2 0,0 2 4 0,-1-1-4 15,2-1 2-15,-1 2 0 0,-4-2-1 0,4 0-1 16,-4 1-1-16,3-1 2 0,-3 0-2 0,-1 2-4 15,0-2-1-15,-3 0-40 0,1 0-15 16,-1 0 6-16,2 1-51 0,2-1 3 0,-5 0-32 0</inkml:trace>
  <inkml:trace contextRef="#ctx0" brushRef="#br0" timeOffset="49247.38">3342 7560 125 0,'-1'-5'19'0,"-1"1"-19"0,0 0 8 16,2 1 14-16,0 2-15 0,-1-1-12 0,2 2-20 15,-1-1 4-15,0 1 5 0,2 1-12 0,0 1 11 16,-1-2-9-16,2 3 20 0,0-3 1 0,-3 0 4 16,0 0 8-16,0 0 0 0,0 1 7 0,0-1 3 15,0 0 3-15,0 0-2 0,0 0 6 0,0 0-2 16,0 0-2-16,0 0 4 0,0 0-3 0,0 2 1 15,0-2-4-15,0 0 1 0,-1 2-1 0,1-2-6 16,0 0 0-16,0 0-3 0,0 0-6 0,0 0 0 16,0 0-3-16,0 0-1 0,0 0-3 0,0 1 0 0,0 1-2 15,0-1 7-15,0 2-2 0,0-1 1 0,3 1-5 16,-3 0 4-16,8 0 0 0,-3-1 0 0,-2 1 1 16,1 0-2-16,-4 0 1 0,5 1-4 0,-2 0 1 0,-1 1-2 15,3-2-4-15,-4 2-2 0,2 0-1 16,0-1 1-16,2 3-3 0,-2-3 1 0,-1 3 4 0,-1-1-3 0,1 0 2 0,0 2 1 15,2-2-1-15,-2 4 3 0,1-1-1 0,0 1 0 16,-3-1 0-16,5 2-1 0,-7 0 1 0,2 0 4 16,0 2-1-16,-3-2-1 0,-2 1 4 0,5 3 0 15,2 2 0-15,-2-1 3 0,0-1-2 0,-2 1 2 32,4 1 0-32,-4-3 1 0,1 1 2 0,-2 0-2 15,-4 0 1-15,4 0-2 0,2 1-2 0,1-2 2 16,-5-1 1-16,3 6-3 0,2-2 2 0,0-1-1 15,0-5-1-15,0-2 3 0,-3 5-1 0,3 0 2 16,-1 1-1-16,1-4 1 0,-3 0 2 0,1 0-3 0,-1 1 2 16,1 1 0-16,1-2-3 0,-6-2 0 0,3 2-1 15,2-1 0-15,-1-1 1 0,0 1 0 0,-3-1 0 16,2 0-1-16,1 1 0 0,0-2 2 0,3 3-1 16,-3-3 0-16,3-1 2 0,-2 4 0 0,2-1 3 0,-3-1-2 15,5 1 1-15,-2 1-1 0,-3 0 2 0,0 0 0 16,1-2-1-16,0-1 1 0,2 5 0 0,0-4-1 15,0 1 1-15,0-4 0 0,2 3 0 0,-2-2 1 16,5 0 0-16,-4-2-2 0,-1 0 2 0,0-2 0 16,0 2 0-16,2-4 9 0,-2 1-1 15,0-2 0-15,1 1 9 0,-1 1-2 0,0 0 3 0,2-2 1 16,-2 0-3-16,0 0-3 0,0 0-2 0,2 0 0 16,-2 0-3-16,0 0-1 0,0 0-4 0,0 0 0 15,0-2-2-15,0 0-1 0,0 1-3 0,0-1 0 16,1 2-1-16,-1-1 2 0,0-1-2 0,0 1-2 15,0-1 3-15,0 0 1 0,0 1 3 0,-1-1 1 16,-1 1 1-16,0-1 0 0,2 2 5 0,0-1-3 16,0 1 3-16,0-2 0 0,0 2-5 0,0 0 3 0,0 0-3 0,0 0 0 15,0 0-9-15,0 0 5 0,0 0-5 16,0 0 0-16,0 0 0 0,0 0-1 0,0 0-1 0,0 0 1 16,0 0-1-16,0 0 0 0,0 0 0 0,0 0 2 15,0 0 0-15,0 0-1 0,0 2 1 0,0-2 0 16,0 1 0-16,-3 2 1 0,3 0-1 0,0-1 0 15,0 1 0-15,2 0 0 0,-2 0 0 0,0-1 0 16,1 0 0-16,1 1 0 0,0 1-2 0,-2-2 2 16,1 1-1-16,-1-1 1 0,3-1 0 0,-3 6-1 15,2-6-2-15,-2 2 3 0,0-1-2 0,0 3 0 16,-2-2 2-16,2 1-1 0,2 1 1 0,1 3-2 16,-3-3 2-16,0 3 0 0,3 0-1 0,2-2 1 15,-2 3-2-15,-3-4 1 0,2 3 1 0,-2-5-1 16,0 6-1-16,0-4 1 0,0-2-1 0,1 5 1 15,-1-3 1-15,6 9-1 0,-4-8 1 0,1 4 0 16,-3-2 2-16,3-2-2 0,4 2 0 0,-9 0 2 16,-1 1-2-16,1-6 0 0,2 5 0 0,0 2-1 0,0 1 1 15,-1 0 0-15,1 3-1 0,3-3-1 0,0 1 2 16,-3 1-1-16,0 3 0 0,2-5 0 0,-2-2 1 16,1 4 0-16,-2 1-1 0,-4-2 1 0,10-1-3 0,-2 0 3 15,-3 0 0-15,0 4 0 0,1-3-1 0,1 1 0 16,4-2-1-16,-3 1 1 0,-3 2-3 0,2-1 3 15,-1 1-2-15,1-1 2 0,0-1 1 0,2 1-1 16,-4 0 1-16,2-2 0 0,-2 1 0 16,5 2 1-16,-4-1-1 0,2 1 0 0,1-1 3 15,-3 1-3-15,-1-2 0 0,2 1-1 0,-2-2 0 16,-2 0 3-16,2-2-2 0,0 2 1 0,-3-1-1 16,3 1 0-16,-2-2 0 0,-2-1 0 0,4 3 2 0,-2-1-2 15,8 5 1-15,-2-2-1 0,-3-4 2 0,-1 1-1 16,0 1 1-16,0 0-1 0,0-2 2 0,0-1-2 15,-1-3 2-15,-7 3 5 0,3 3-1 0,5-5 1 16,0-1 5-16,-2-2 0 0,-2 0-2 0,0 2 5 16,3-4-3-16,-1 6 1 0,2-7 1 0,-6 4-2 15,4-1 0-15,1 2-1 0,-1 0-2 0,1 0 4 0,-1-5-3 16,2 0-1-16,0 4-2 0,0-4 0 0,-1 4 0 16,-4-1-3-16,5 0 3 0,6-6-3 0,-4 6 0 0,-2-2-1 15,0-1 2-15,0 0-2 0,0 0 1 0,0 2 0 16,-2 0-3-16,-4 2 2 0,3-2-3 0,3-1 6 15,-2 1-2-15,-1 3-2 0,-2-1 3 0,4-2-2 16,1-2 1-16,0 0 3 0,0 0-5 0,0 0-1 16,0 2-2-16,0-2 3 0,0 3-3 0,0-2-1 15,0-1 1-15,0 0 1 0,0 5 0 0,0-5-2 16,0 0 0-16,0 2 0 0,0-2-2 0,-2 1 5 16,2 4-3-16,0-5-3 0,-1 0 4 0,-1 3-1 15,4 0 0-15,-2-1 1 0,0-1-2 0,0 1 0 16,0 1 0-16,0 2 1 0,1 1 1 0,1-1-3 15,-2 1 1-15,4-1-1 0,0 1-2 0,-6 2 1 16,2 0-1-16,3 1 0 0,-3 2 2 0,0 0-1 16,-3 2 2-16,-3-1-1 0,3 1 2 0,3 4-2 0,0-3 1 15,-4 4 1-15,0-3 0 0,4 1 1 0,-2 0 0 16,2 1-2-16,0 1 2 0,-3-1-1 0,3 2 1 16,0 0-1-16,0-1 0 0,0 0 1 0,0 1 0 0,-2-2 0 15,-1 0 1-15,5 2 1 0,-7-2-2 0,5 4 1 16,-5-4-1-16,5 4 1 0,0-3-1 0,0 3 0 15,0-2 0-15,-4-2 0 0,4 4-1 0,-3-6 4 16,1 3-2-16,-1-1 1 0,1 2-1 0,1 0 1 16,-1-4 1-16,-1 1-1 0,1 1-1 0,-1-2 3 15,2-1-3-15,-1 3 0 0,2-4 0 0,-5-2 0 16,1 1 1-16,2 1-1 0,2-1 1 0,-1-1-2 16,-1 0 0-16,2-1 1 0,0-1 0 0,0 1 0 15,0-1-1-15,-2 2 4 0,-1-3-3 0,0 0 3 16,3 0 1-16,-1-2 0 0,-1 0 1 0,2 2-2 0,-2-2 0 0,2 2 1 15,0-1 0-15,0 0-2 0,-4-2 1 0,4 3 2 0,0 0-4 16,-2-3 5-16,2 3-1 0,-2-1-1 0,1 0 9 16,1-1-5-16,0 2 4 0,-2-2-3 0,1 2 4 15,-1-2-3-15,2 2-1 0,-5-3-2 0,4 4-1 0,-1-2 1 16,2 0-3-16,-1 1 2 0,-1-3-2 0,-3 6 0 16,4-3 2-16,-1-2 3 0,1 4-1 0,-1-1 3 15,1 1 1-15,-1-3-1 0,-1 3-1 0,0-1 3 16,1-2-2-16,1 4-2 0,-3-5-2 0,1-1 0 15,2-1-2-15,-1 3-1 0,1-3 0 0,-1-4-4 16,2 8 1-16,-2-8-1 0,2 5-1 0,0 0-1 16,-1-4-3-16,1 4 1 0,0-2-2 0,0-3 0 15,0 0-1-15,0 0-2 0,0 0 1 0,0 0 3 16,0 0-4-16,0-2-4 0,0 1 1 0,1-5-4 16,-1 4-2-16,2-1-8 0,0-3-4 0,-1 1 1 15,5-3-9-15,-2 2-17 0,0-4 1 0,4-1-2 16,-2-3-8-16,4-2-22 0,1-1 15 0,2 0-35 15,1-2 105-15,0-8-57 0</inkml:trace>
  <inkml:trace contextRef="#ctx0" brushRef="#br0" timeOffset="50349.71">3759 10138 136 0,'0'0'10'0,"-2"-1"-9"15,2 1-8-15,2 0 14 0,-2 0-20 0,2 0-4 16,-1-4 4-16,1 3-1 0,2-1-3 0,0 2 16 16,-4-6 5-16,1 3 1 0,-1 0 19 0,0-4 6 15,0 4 5-15,0-2 1 0,-1 1 8 0,-1-3-5 16,2 6-4-16,-3-2 5 0,3 3-8 0,-5-8-4 0,4 5-4 16,-1 0 0-16,2 3-5 0,0 0-3 0,0 0 2 15,-5-7-5-15,-1 1 0 0,4 6-2 0,1 0 1 16,-5-3-5-16,1-3 1 0,0 2 0 0,-1 0 1 15,0 1-3-15,-2-2 0 0,-2-3 3 0,2 3-2 0,-1 2 5 16,-4-5 1-16,1 2-6 0,2 6 2 0,2-3 1 16,-1 3-4-16,-4 0-2 15,1-2 2-15,-1 1-4 0,5 2 2 0,4 2 1 16,-9-3 1-16,0 2 0 0,1-2 3 0,1 2 0 16,-3-2 8-16,6 1-7 0,-6-1 6 0,-2 0-2 15,2 0 4-15,1-3-4 0,1 3-1 0,-6-2-7 16,7-2 1-16,-8 1 2 0,5 3-8 0,0-4 0 15,0 0 0-15,-2 5-3 0,2-1 0 0,2 0-1 16,-6 3 1-16,4 1 0 0,1-4-2 0,-1 6 1 16,3 0-3-16,-1-3 2 0,-1 2-1 0,2 1 2 15,-3-3-1-15,5 2-1 0,-2 5 2 0,-2-7 1 0,0 1 1 16,2 3-2-16,2-1 0 0,-1 7-2 0,3 1 1 16,-4-5 2-16,0 5-4 0,1 0 1 0,2 2 0 15,-1 0 1-15,-2-2 0 0,0 2 3 0,3 0-2 0,-1 1 1 16,-2-1 1-16,1 1 0 0,1 0 1 0,-2 2-1 15,1-2 0-15,-2 2 0 0,2 0 1 0,4 2 1 16,-7 1 0-16,4-2 0 0,-5 4-1 0,1 2 0 16,2 0-1-16,2 0 0 0,-4-1 0 0,1 5 0 15,5-4-1-15,-7 5 2 0,9-4 2 0,-1-2-1 16,-3 2 1-16,2 1 1 0,-1 0-3 0,2-4 4 16,-5 4-3-16,5-4 0 0,0 1-1 15,1-5 0-15,0 2 1 0,4-1-2 0,1-1 0 0,3-1 0 16,8 0-1-16,-10-2 1 0,9-1 1 0,1-2-3 15,-3 0 2-15,1-3-2 0,2 0 2 0,2-3 0 16,-7 2-2-16,11-1 3 0,-1 1-1 0,4-4-1 16,-2 2 1-16,7-4 2 0,-8 0-1 0,10 2 0 15,1-5 0-15,-1 4-1 0,-2-3-2 0,-3-1 3 16,6-1-2-16,-7 2 0 0,6-2 2 0,-2-2-2 0,-2 2 1 16,3-4 1-16,-1-1 3 0,-2 0-2 0,-4-1 2 15,6 1-1-15,-1-3-2 0,0-1 3 16,1-1-3-16,-2-1 3 0,1 2-1 0,-2-4-3 0,0 1 1 15,2-4 2-15,-1 0 0 0,1-1 1 0,-5-2-2 0,4 0 0 16,-4-1 0-16,2-2 1 0,4 3-2 0,-6-3 3 16,-1 0 0-16,-5-3-1 0,1 0 3 0,-1-2 1 15,-2 0-2-15,-6-1 4 0,1 3-1 0,-3-2 2 16,0 3 0-16,-1 2-2 0,1 0 2 0,-3 0 1 16,0-1 1-16,-3 4-4 0,1-2-1 0,1 4 4 15,-1 0-3-15,-1-1 5 0,1 3-3 0,-6-1-1 16,1 3-1-16,2-1 4 0,2 0-4 0,-7 0 0 15,-1-2-1-15,0 2 0 0,-1 0-1 0,4 0 1 16,-2 0 0-16,-2 1-1 0,-2-1-1 0,3 0-1 16,-2 1-1-16,-1-1 3 0,0 1-3 0,3 1-1 0,-5-1 1 15,2 2-1-15,-2 0 0 0,-3 0 2 0,3 2 0 16,-1 1-2-16,5-2 2 0,-9 1-3 0,2 1 0 16,2 0-1-16,-2 3-4 0,0 1-13 0,7-1-14 15,-4 0-3-15,-3 5-21 0,3-3-79 0,2 3 112 0,0 2-52 16,0 4 75-16</inkml:trace>
  <inkml:trace contextRef="#ctx0" brushRef="#br0" timeOffset="89326.25">14246 6163 198 0,'5'-1'-54'0,"0"-6"13"0,-5 3 3 15,7 2-8-15,-2-3 42 16,0 4-2-16,-5-4 4 0,3 0 0 0,-3 2 2 0,5 3 0 0,-7-4 0 16,4-3 4-16,-4 3-1 0,5-4-2 0,2 8 3 0,-3-5-1 15,-1 0 0-15,2 0-1 0,7 5-2 16,-7-4 0-16,2-3 0 0,-4 4 3 0,2-3 1 16,2 3 8-16,-5-8-1 0,0 1-1 0,-2-1 10 0,2 4-2 15,5 0-2-15,-5-2 0 0,0 1-4 0,0-5-6 16,2 13 1-16,-1-4-1 0,1 1-5 0,-2-5 2 15,5 1 0-15,-2 3-3 0,-3-1 4 0,1 3 0 16,4-2-1-16,-5-1 1 0,0 5-2 0,0-6 1 16,-2 1 0-16,2 5 3 0,-4 0 0 0,1 0 3 15,-4 0 2-15,7 0-1 0,-1 0 3 0,-7-2 1 16,2 2 1-16,-2 2 3 0,6-5-1 0,-9 3-13 16,6-2 7-16,-10 2 3 0,5 0-6 0,-4 2 2 15,-3-1-6-15,3 1 7 0,-2 6 1 0,3-3 2 16,-1-2-2-16,-6 3-2 0,4 0 3 0,-1 1-1 15,-2 0 1-15,0 1-2 0,-3 0-2 0,1 0-3 0,3 6 5 16,-3-8-3-16,4 4-3 0,-4 1-1 0,4 0-2 16,-3 0 6-16,1 5-4 0,-2-4 3 0,4 1 1 15,-5 6-4-15,5 0 5 0,-10-2-2 0,2 2-2 0,-2-2 4 16,2 2-4-16,1 0 3 0,-4 0-2 0,-2 0-1 16,11-1 3-16,-3 3 1 0,2-1 2 0,-1-1-2 15,1 0 2-15,1-2 1 0,-2 2 1 0,12 2 1 16,-13-6-1-16,8 6-4 0,1-2 0 0,4-2 3 15,-4 0-6-15,9 1-2 0,-4 1-3 0,3-4 4 16,2 6-3-16,0-7 0 0,1 3 1 0,2 2-1 16,0 1 3-16,3-1 2 0,-1 0-2 0,3 0-3 15,-4 0 2-15,2 1 1 0,5-4-2 0,-3 1-1 16,3-4-1-16,-5 3 1 0,6-4 1 0,-2-1-2 16,2 2 1-16,2-2-1 0,-6-2 0 0,6-1 0 15,-2 0 0-15,5 0 1 0,2-2 0 0,-3 1-2 16,-1-4 2-16,4 1-2 0,3 0 3 0,-7-1-1 0,7-2-2 15,0 2 0-15,2-1 0 0,1 0 2 0,1-1-1 0,-1 1 0 16,3-2-1-16,2 1 0 0,-5-1 0 0,0 0 2 16,0-1-2-16,2-1 0 0,1-1 0 15,-3-2 2-15,0 1-1 0,2-1 0 0,1-1-1 0,2-2 2 16,-2 1 0-16,0-2-2 0,0-2 1 16,2 2 3-16,-4-2-2 0,3-4 3 0,-6 3 0 0,-1-1 0 15,4 1 2-15,-7-4 0 0,0 3 0 0,0 1 1 16,3-1-1-16,-8-1 3 0,-5-2-1 0,3-1-1 15,-7 0 0-15,4 4-2 0,-1-3-2 0,-5-3 1 16,-2 1-2-16,2 0-1 0,2 3-1 0,-1 0-2 16,-1 1 1-16,4-6 1 0,-9 2-2 0,5 4-2 15,0 0 2-15,0-2 0 0,-2 2-1 0,1-3 1 16,2 0 0-16,-1 3 0 0,3-4 1 0,-3 2 0 16,4 1 0-16,0-1 0 0,-8 0 0 0,8 2 0 15,-2-2 0-15,-4 1-1 0,-6-1-1 0,7 0 0 16,-4 0 1-16,0 1-1 0,5-4-1 0,-11 2 0 15,5-1-4-15,5 3 2 0,-1-1-3 0,-4 2 5 0,4 0-2 16,-10-2 1-16,8 0 2 0,-7 2 1 0,4 0-1 16,-8-4 2-16,3 4 0 0,-7-1-2 0,-2 0 1 0,7 1-2 15,-1 3 0-15,-1 0-6 0,-1 3-6 0,-2-1-7 16,-3-1-10-16,7 4-88 0,-5 0 101 0,1 9-29 16,-3 2 48-16</inkml:trace>
  <inkml:trace contextRef="#ctx0" brushRef="#br0" timeOffset="99171.98">14323 7345 97 0,'3'-2'3'0,"-1"-1"-20"0,9 3-36 0,-5 0 51 0,2 0 4 16,-5-5-1-16,-1 2 2 0,-1 0-3 0,-1 1 0 15,7 2 2-15,-7-3 7 0,0-3-1 0,3 6 6 16,0 0 6-16,3 0-4 0,-6 0 5 0,5-3 3 16,-7 1-3-16,-1 1 0 0,3 1-4 0,0-2-3 0,-1 0-2 15,-1 1-4-15,-7-7 5 0,9 10-6 0,-10-9 3 16,10 2-3-16,0 1 3 0,0-3 2 0,-1 4 1 16,-3 0 2-16,6-2-3 0,-2 4 3 0,0 1-2 15,-2-2 2-15,2 2-1 0,-1 0-1 0,-1-4 4 16,5 0-3-16,-4 4 1 0,-1-3 4 0,2-5-3 15,-4 8 1-15,0 0-1 0,4-3-4 0,-11 3 0 16,11-3 0-16,0 2 1 0,2-4-2 0,-5 3 0 16,4-4 1-16,-1 3-1 0,0-2 1 0,0 0 1 15,-4 4-1-15,-3-4 1 0,7 2 1 0,-4-2 1 16,-3 4-1-16,4-2-2 0,0 1 1 0,0-3-4 16,-5-1 0-16,7 4 0 0,-14 1-5 0,6-2 0 15,1-2 1-15,-8 0-3 0,5 1 0 0,-4 2-2 16,8-1 2-16,-8 0 1 0,8 0-2 0,-4 3 0 0,0-4-1 15,3 4 0-15,-3-3-1 0,0 3 0 0,-1 0-1 16,1 0-2-16,-2 0-1 0,-1 0 1 0,3 7 0 0,2-6-1 16,-1 2 0-16,2 2 0 0,-3 0-1 0,2-4 1 15,3 2-3-15,-4 1-1 0,5 2 2 0,-1 3-2 16,1 1-2-16,-1-2 1 0,1-1-2 0,1 1 2 16,-4-1-1-16,3-1-2 0,-4 0-2 0,4 0 3 15,-3 1-4-15,-1-1 6 0,2 7-1 0,-2-1 1 16,1 1 6-16,2 1 0 0,-4 0 3 0,4-3-1 15,-3-3 1-15,1 6 1 0,1-4 0 0,-2-1 0 16,6 5 0-16,-8-6 0 0,8 5 0 0,-2-1 0 16,0 2 0-16,1-3 0 0,-1 2 0 0,3 3 2 15,-1-5 0-15,3 4 2 0,-3-4 0 0,0 2-2 16,0 3 4-16,3-2-2 0,0 0 1 0,-2-1 0 16,0 1-2-16,-1-2 2 0,3 1 0 0,-8 1-2 15,7 0 1-15,1-1 1 0,0-1 0 0,-2-1 0 16,2 2 0-16,0-2-2 0,-4 0 2 0,4-2 1 0,3 1-2 0,-3-1 0 15,-3-1 1-15,-1 2-1 0,1-1 2 0,3-1 1 16,0-2-2-16,2 4 0 0,-4-2 0 0,2-1 0 16,0 3-4-16,0 1 4 0,3-2-4 0,-1 2 2 15,-2-3-2-15,0 6-1 0,5-7 1 0,-4 2-2 16,1 2 1-16,-1-1 0 0,3-3 0 0,0-2 0 16,-1 3 1-16,4-5-3 0,1 8 2 0,-7-5-1 15,9-2 2-15,-6 0-2 0,4 1-2 0,2 1 1 16,-4-1 1-16,3-3-1 0,-2-1 0 0,4 4 2 15,0-5-2-15,0 0 3 0,1 0-1 0,-1-2 0 16,2-1-1-16,1 0 1 0,-1-3 0 0,-1-5 0 16,2 6 1-16,1-3-1 0,-3 0-1 0,2-4 2 15,0 2 0-15,4-1 0 0,-4 0 0 0,0 2 1 16,-1-5-3-16,-2 3 5 0,1-4-2 0,4 6 1 16,-7-5-1-16,1 1-2 0,7 2-1 0,-11-1-1 0,7-1 3 15,-4-1-1-15,6 1-2 0,-8-4 0 0,8 3 1 16,-9-2 0-16,2-1 0 0,3 1 1 0,-6 0-2 15,6 1 3-15,-8-1 1 0,8 5 1 0,-2-3-2 0,-3 0 1 16,5 1 1-16,0 0 1 0,-3-1-1 0,-3 0 3 16,1 2 0-16,-6-3-2 0,7 3 2 0,-7-1 0 15,3 1 0-15,3-1 0 0,-4 2 0 0,-2-3-2 16,3 4 3-16,5 3 1 0,-8-3-1 0,4 2 0 16,-5-4 0-16,-7-1 2 0,10 5-2 0,-4 0 1 15,-6-6 0-15,-1 0-3 0,1 3 0 0,3 0-2 16,0-2-2-16,-1 6 0 0,-3-8-1 0,5 6 0 15,3 0 0-15,-2-1 0 0,-5-1-4 0,-2-1 2 16,7 4-3-16,-8 0-14 0,3 3-15 0,-4 0-5 16,-4 2-22-16,5 2 2 0,-2 1-24 0</inkml:trace>
  <inkml:trace contextRef="#ctx0" brushRef="#br0" timeOffset="103984.46">15520 6421 102 0,'0'-3'-8'0,"2"0"-5"0,-1 1 0 16,2-2 8-16,-1-1-6 0,1 2 9 0,-3-2 1 0,5-3 12 15,0 5 5-15,-2-3 5 0,-3-1 11 0,11 3 2 16,-6-3 1-16,-5 0 0 0,0 0 2 0,4-1-11 16,-4 2-1-16,7-2 1 0,-6 2-11 0,-2-2-2 0,7 2 1 0,0 0-1 15,0-2 1-15,-4 1 4 0,11 0-1 0,-12-1-1 16,10 0 7-16,-6-2-1 0,-4 1 1 0,7-1-2 15,-3-1 0-15,4 4-4 0,-4-3-2 0,3-1 2 16,-6 0-4-16,-1 0-1 0,10 2 1 0,-6-1-1 16,3 1 1-16,-3-2 0 0,-1 1 1 0,-7-1-2 15,8 4 2-15,-4-1-2 0,-2-3 2 0,1 4-4 16,-2-1 1-16,-4 1 0 0,0-1 0 0,6 3-2 16,-5-1 0-16,0-1 0 0,-3 3-2 0,0-3 0 15,1 1-3-15,-4 0-1 0,3 1-1 0,-2 0 3 16,-5 1-4-16,4 1-1 0,-2-1 3 0,2 1-3 15,-2 2 2-15,1-2-2 0,1-1 0 0,-5 4 0 16,8-3-3-16,-4 0 3 0,4-3-1 0,-6 4 0 0,-2 1 1 16,6 1 0-16,-2-3 0 0,2-1 0 0,-4 4 0 15,3 0-4-15,-1 2 4 0,-1 1-4 0,2-3 1 0,-2 2 1 16,2 4-1-16,-1-1-1 0,-1-1 2 0,2 6-1 16,0-2-1-16,0 0 0 0,0 1-2 0,0 0 3 15,-1 2 0-15,2 2 1 0,-1 0 1 0,2-1 0 16,-2 1 1-16,-3-2 1 0,1 3 0 0,0 2 0 15,2-1-1-15,0 0 0 0,-4-1 0 0,1 0 2 16,3 2-1-16,3 1-1 0,-5-1 0 0,8-1 3 16,-7 1-2-16,1 0 2 0,8 0-1 0,-5-1 0 15,-3 3 1-15,3-1 0 0,3-1-2 0,-7 1 2 16,12-1-1-16,-4-1-1 0,0 4 1 0,-3 0 0 16,4-5-1-16,2 4 2 0,-7-1-3 0,6 0-1 15,1 0 1-15,-1 2 0 0,-1-1 1 0,6-1-2 16,0 5 3-16,-6-9-2 0,2 5 1 0,-4 1 1 0,2 0-2 15,4-3 1-15,1 1-1 0,-2-3 3 0,0 2-3 16,11 6 0-16,-2-8 0 0,2 4 0 0,0-4-1 16,-8 3 2-16,8-3-1 0,4 0 1 0,-3-1-1 15,-2 0 0-15,4-2 0 0,0 1 3 0,0-2-2 0,0-1 0 16,-1-1 0-16,-1 1 1 0,3-2 2 0,-1-3-3 16,-2 3-1-16,1-4 2 0,-1 0 1 0,4-3 3 15,1 3-1-15,-2-3 0 0,-1 0 1 0,2-3 2 16,-2 1 0-16,3 1 1 0,-3-6 0 0,0 1-3 15,-1 0 2-15,1-2 1 0,-1 0-2 0,1-1-1 16,-2 1-1-16,1-3-1 0,1 3 0 0,-3-3 3 16,3 2-5-16,2-4 4 0,-5 2-1 0,0 0 0 15,3-2 3-15,-4 2 1 0,4-3-2 0,-9 0 2 16,2 3-2-16,-7 0 0 0,10-2 3 0,-9 2-2 16,-1 4 1-16,7-9-2 0,-7 3 1 0,8-1 0 15,-7-3 0-15,5 1 0 0,-6 0-3 0,5-4 0 0,0 1 1 16,-8 0 0-16,3 2-1 0,1-1-1 0,-1 0 1 15,-3-1-2-15,0 1 1 0,3 3-2 16,-2-3-2-16,-4 1 1 0,6 1-2 0,-1 1 2 0,1-1-1 16,0 2-2-16,-5-2 3 0,2 0-2 0,-2 2 0 0,5 0-1 15,-3 3 1-15,-3 0-2 0,2 0 1 0,-5 3-1 16,9 0-5-16,-3 2 1 0,3 1-2 0,0 2-17 16,-10 0-13-16,9 3 1 0,-1 0-23 0,1 3-37 15,-7 2-9-15,3 1-8 0,-4 0-40 0,-1 5 0 16,9-1-13-16</inkml:trace>
  <inkml:trace contextRef="#ctx0" brushRef="#br0" timeOffset="138186.17">11902 15184 425 0,'0'0'160'0,"0"-2"-44"0,0 2-6 0,0 0 17 16,0 0-125-16,0 0 6 0,0-3-14 0,0 3-1 16,0 0 7-16,0 0-1 0,0-1 3 0,0-6 10 0,-1 3-3 15,1 1 1-15,-2-2 14 0,1 0 0 0,-1 4-1 16,2-4 0-16,-2 2 0 0,-2-2-6 0,1 2 0 0,-1-7 0 15,4 4-5-15,-6-3-5 0,3-2-1 0,0-2 1 16,0-1-4-16,-4-2-3 0,4 0 1 0,2 1-2 16,-6-4 0-16,3 2-1 0,2-2 2 0,-1 0-3 15,-3 2 3-15,4-4 0 0,-3 1-2 0,-1 2 2 16,5 1-1-16,-3-2-1 0,-2-1 1 0,1-1-1 16,-2-2 0-16,2 2-1 0,2 4-2 0,-5-7 0 15,5 5-1-15,-7 1-2 0,7-1-1 0,0 0-2 16,-3 3-1-16,-1 2 0 0,-1-5 0 0,4 5-1 15,-9-3 0-15,5-2 7 0,-1 3 0 0,-4 0 0 16,-1 2 4-16,8-5 2 0,-5 5 0 0,-5-2 5 16,0 2 0-16,1 0-2 0,-1 1 2 0,-1 1-2 15,1-1 0-15,-3 1 0 0,-5 1-2 0,10 1 0 16,-6 1-1-16,-2 3 0 0,1-1-2 0,4 1-1 16,-5 1-3-16,-3 2 4 0,4 0-3 0,-1 3 1 0,0 0 0 15,-1-2 1-15,1 4 1 0,-3-1 1 0,3 3 0 0,-1 0-1 16,1 1-1-16,-6 1 3 0,5 2-1 0,-4 3-3 15,0 0 2-15,0 2 1 0,-6 1 0 0,2-1 1 16,3 4 1-16,7 2 0 0,-3 1 4 0,6 2 2 16,-6-1 0-16,5 1-2 0,5 0 3 0,-2 4 0 15,-1 0-2-15,-5-1 1 0,0 0-2 0,3 0 1 16,3 3 0-16,-1 1 1 0,1-1-1 0,-1 0 3 16,0 1-3-16,1-4 2 0,0 6-1 0,2-2 0 15,-5-1-4-15,3 0 3 0,2 1-4 0,-1-3 3 16,-3 3 0-16,1-1 2 0,1-3 2 0,-1 3-6 15,1-1 6-15,0 0 0 0,2-4-3 0,2 3 0 16,-2 4 0-16,6-2-1 0,-3-3 2 0,4 0-1 16,0 2 3-16,5 0-6 0,-7 3 2 0,4-2-1 15,3-5-2-15,-4 3 3 0,4 4-4 0,1-2 4 0,-1 0-5 16,2 0 3-16,7 2 0 0,-1-3 3 0,-1 0 0 16,2-2-1-16,-2 0 1 0,0 2-2 0,3-5 2 0,1 2 1 15,1-1-3-15,-3-2 0 0,4-1-1 0,-1 4 2 0,2-1 0 0,1-1 2 16,-2 2-1-16,-3-4-2 0,3-1 3 0,0 8 3 15,0-4-2-15,-2-2-1 0,2 1 2 0,-1 0-5 16,-1-2 2-16,2 7 2 0,0-5-6 0,0-1 2 16,-3-1-1-16,3 2 2 0,0-3 1 0,0 0 2 15,0-3 0-15,-3 1 0 0,3-1 2 0,0-1-2 16,0-1 0-16,-5-1-2 0,4 0 0 0,2-1-2 16,-1-1 0-16,2 0-1 0,-2 0-2 0,3 2 4 15,-1-1 2-15,3 1 0 0,-1 0 5 0,1-1-6 16,1 2 2-16,-4-1 0 0,4-2-4 0,0-3 6 15,-2 3-4-15,2-2-2 0,-4 1 5 0,10-4 0 16,-6-3 0-16,5 0 0 0,-1 0-2 0,-4 1-1 0,7-4-3 16,-8-2 2-16,9-4-2 0,-8 3-4 0,3-4 0 15,-2-1 0-15,2-3-3 0,-1-3 1 0,1 3 2 0,-1-6-2 16,2 3 3-16,-4-4-2 0,4 1 0 0,-4 0-1 16,2 0-1-16,-4-1 2 0,6-1-1 0,-4 2-2 15,1 0 3-15,0-1 0 0,-2 1 2 0,-2 0 0 16,-1 0 1-16,6 1 0 0,-7-1 0 0,2-1 0 15,1 1-1-15,0 1-1 0,-2-1 1 0,9 0 0 16,-6-1 0-16,1 3 0 0,-4-6 0 0,7 2-3 16,-6 0 1-16,2 0 1 0,1-1-5 0,-6-4 4 15,7 6-2-15,-6-8 1 0,5 4-2 0,-1-3 2 16,0 2-1-16,-7-6 0 0,6 4 6 0,0 2-5 16,-1-4 2-16,1 2-1 0,-4 1 2 0,1-1 3 15,1 0 0-15,1 3-2 0,-2-2-1 0,-1 0 0 16,-1 2 0-16,-1 0-1 0,2-1 1 0,-1 4-1 0,-2-3 1 15,1-2 1-15,-1 7 1 0,-3-2 0 0,-1 0 2 16,3-3 0-16,-3 0-3 0,1 0 0 0,-2 0 0 0,0 2 0 16,-1-4-2-16,0 1 1 0,2 2 0 0,-4-1 0 15,0 5 1-15,0-4 0 0,0 2 1 0,0 1-2 16,0 0 1-16,-1-1-1 0,-2-3 0 0,-1 5 0 16,1-3 0-16,2-1 0 0,-4-1 0 0,2 0 0 15,0 0 1-15,-4 0 0 0,3-1 1 0,1 1-2 16,-4-2 1-16,3 0 0 0,-6-1-1 0,4-5 1 15,-4 7-7-15,1-4 4 0,1-1-1 0,-3 2-1 16,0 1-7-16,-2-1 4 0,2 2-6 0,-1 0-17 16,-1 1-10-16,4 2-1 0,1 2-22 0,-1-1-49 15,-1 3-34-15,5 1-12 0,2-1-63 0,3-1 1 16,3 1-49-16</inkml:trace>
  <inkml:trace contextRef="#ctx0" brushRef="#br0" timeOffset="168154.17">4207 5133 216 0,'-3'-3'-30'16,"-3"0"15"-16,4 3-1 0,1-3-12 0,1 1 28 0,0-1 2 15,0 1-6-15,-3 2 4 0,3 0-2 0,1 0-2 16,-1 0 4-16,0-1 0 0,-1 1 3 0,1-2 3 16,0 2 0-16,0-1 8 0,-5-4 1 0,2 2-1 15,3 3 8-15,0 0-1 0,-3-3 2 0,1 1 2 16,2-3-3-16,0 5 1 0,0 0-3 15,0 0 2-15,0-1-2 0,-6-4-3 0,3 5-3 0,1 0 0 16,-11 0-4-16,6 0-3 0,2 0-3 0,0 0 0 16,-1 2-3-16,-1-2-1 0,0 0 1 0,3 0-1 15,0 1 0-15,1 1 0 0,-2-2-1 0,-5 1 1 16,7-1 0-16,5 7 3 0,-4-6-3 0,-4 1 4 16,1-1 0-16,-3 1 1 0,4-1 4 0,-3 1-4 15,1 0 4-15,-5-1-3 0,5 1 3 0,0 1-1 16,1-2-1-16,-5 3-2 0,9 0 2 0,-9-2-4 0,6 1 1 15,-6-1-2-15,5-1-1 0,-4 1 1 0,1 2-3 16,3 0 1-16,-2-1-1 0,0-2 1 0,-2 1 1 0,6 3 0 16,-7-2-1-16,6 0 1 0,-6 0 0 0,2-3 1 15,0 2 1-15,-1 2-3 0,-2 1 3 0,5-2-2 16,-5 0 0-16,0-1-1 0,3 4 0 0,0 2-1 16,-2-2 1-16,6-1-3 0,-4 3 1 0,5-2 1 15,-5 4-1-15,5 1 3 0,-5-2-1 0,3 5 0 16,2-1 0-16,-3 1 2 0,-1-3-2 0,1 6 0 15,3-1-1-15,-2-2 0 0,-1 4 0 0,0-3 1 16,-2 4 1-16,5 3-1 0,-5 0 1 0,3 0 1 16,0-1 1-16,1 2 2 0,0-1-1 0,3 2-2 15,-2-2 0-15,1 0 2 0,1 1-3 0,1-1 1 16,-2 1-1-16,0-1 0 0,-1 3 1 0,-1-2 4 16,2 2-1-16,0-1-3 0,1-2 5 0,-9 2 1 15,10 1 0-15,-1 0-1 0,2-1 0 0,-1-2-2 16,0 0 3-16,0 1 0 0,0 1-2 0,10-1-4 15,-10 1 1-15,6-4 5 0,-1 1-4 0,6 1 0 0,-5-2-2 16,5-1 1-16,0 0 2 0,0-2 0 0,2-1 0 16,-2 0-4-16,0 0 3 0,0-2 0 0,1-2 4 0,1 1-5 15,0-2 2-15,-1-2-1 0,-1-1 1 0,2 0 2 16,-1-2-3-16,1 1 0 0,0-3-2 0,-1 0 1 16,-1-1-3-16,2 0 2 0,-1-2-2 0,-2-1 0 15,1 0 0-15,-2 0 0 0,2 0-1 16,0-3 1-16,-1 0 0 0,-1 0 0 0,4-3 0 15,-1-2 0-15,-1 0-1 0,3-1 1 0,5-1 0 0,-3-2-1 16,4 1-2-16,-4-2 3 0,-3-1-2 0,1 0 4 16,2-2 0-16,3 3-1 0,-7-2 0 0,1-1 1 15,-1 0-2-15,-1 0 1 0,2-1-3 0,-1 1 0 16,-2-3-2-16,-2-1 4 0,-2 0-2 0,5 1-1 16,-1-3 2-16,-4 1 0 0,5-1 1 0,-2 0 2 15,1 3-1-15,-4-1 0 0,3 1-1 0,-4 0 1 16,1-1 0-16,-2 1 0 0,-1 3 1 0,-2-3-2 15,2 0 1-15,-3 2 2 0,2-2 1 0,-2 2-3 0,0 0 1 0,2-1-2 16,-6-1 0-16,0 2 4 0,2 1-4 0,1-1 0 16,1 1 1-16,-8-1-1 0,5 1 3 15,-2 1 3-15,-3-1-1 0,6 2 1 0,-7-4 1 0,0 3 0 16,-4-6-1-16,2 5 0 0,-3-1-1 0,-2 1-1 16,2 1-1-16,0-1-1 0,1 0-1 0,-1 2 1 15,0 5 1-15,0-4-2 0,-7-3 1 0,6 5-2 16,-4-3-1-16,-2 2 2 0,4 2-3 0,-2-1-4 15,2 3-2-15,-2 0-2 0,9 8-4 0,-2-1-17 16,-1-1-7-16,-2 2-1 0,5 0-20 0,-1-1 1 16,0 1-15-16</inkml:trace>
  <inkml:trace contextRef="#ctx0" brushRef="#br0" timeOffset="169075.94">3989 5506 155 0,'-8'1'48'0,"3"3"-18"0,2-4 2 0,-5 1 2 16,6 1-25-16,-2 1 13 0,-1-2-20 0,2 1 6 16,1 0-1-16,1-1-1 0,-4 4 13 0,3-4 4 15,-1 3-2-15,3-3 8 0,-1 1 1 0,-2-1-7 16,-1-1-1-16,4 0 3 0,0 0-9 0,0 0 1 16,0 0-17-16,0 0 2 0,0 0-5 0,0 3 4 15,4 1-1-15,-3-3-4 0,2-1 3 0,-1 2-1 16,4-1 4-16,-3-1-3 0,0 2-1 0,4-1 1 15,-3-1 1-15,1 2 0 0,0 0 0 0,-2-1 1 16,3-1-1-16,1 3 1 0,2-1-1 0,-4 1 0 16,3-1 0-16,0 1 0 0,1 0 0 0,0 2 0 15,2-2 1-15,-6 1 1 0,8 3 0 0,-1-3 0 16,2 3-2-16,-4-1 3 0,2 0-2 0,3 1 1 16,-11-1-1-16,17 0-1 0,-9 0 0 0,-4 1 2 0,10-1-2 15,-1 0 0-15,3-1 0 0,-2 3 0 0,5-3 4 16,-9 1-3-16,8-1 2 0,4-1 0 0,-8 1-2 15,3 0 3-15,-2 0-2 0,3-1-1 0,0 1 1 0,-2-3-2 16,2 2 1-16,0-4-1 0,-4 2 0 0,5-2 1 16,-4 0 1-16,2-3-1 0,2 1 0 0,-1-1-2 15,0 0 1-15,0 1 1 0,-1-1 1 0,-3 0-2 16,0 0 0-16,1-2 0 0,0 2 0 0,-2 0 1 16,-6 0-1-16,6 0 0 0,-4-1 0 0,-1 3 2 15,6-2-1-15,-9 1-1 0,5 1 1 0,-1-1-1 16,1 2-2-16,-3-2 2 0,3 2-2 0,-3 0 0 15,-3 2 1-15,5 0 0 0,-7 1-1 0,3 0-1 16,1 0 0-16,-1 2-1 0,-1-1-3 0,2 0 2 16,-3 0-5-16,3 1-1 0,-1-2-2 0,-2 2 1 15,2 0-5-15,-6-2-1 0,2 1 0 0,0 0 1 16,-1-1-2-16,3 0-4 0,-6-2-3 0,1 3-3 16,-2-3-4-16,0 1-26 0,0-2 6 0,0 1 9 0,0-1 44 15,1 0-39-15</inkml:trace>
  <inkml:trace contextRef="#ctx0" brushRef="#br0" timeOffset="171897.6">5146 5485 235 0,'-15'2'1'0,"4"-1"-9"16,4 3 2-16,-4 0-6 0,8 1 0 0,-3 1 2 0,3 1-5 16,1-3 2-16,1 4 12 0,-1-3-7 0,2 1 9 0,-3-1 6 15,0-2 4-15,1 2-1 0,2 1 8 0,-3-3 0 16,-2 4 2-16,1-4 4 0,-4 1 0 0,5 1-2 15,-1 0-1-15,-2-2 0 0,0 2-2 0,0-1-6 16,4 1-1-16,-3 0-2 0,5 1-4 0,-1-1-2 16,-1 1 3-16,-3-1-7 0,5 0 1 0,0 1 0 15,-1-1-1-15,-1 1 1 0,1 0-1 0,1 2 0 16,0 0-1-16,0 1-1 0,0 1 1 0,-2-1 0 16,2 1 1-16,0 1-1 0,0 1 0 0,2-1 2 15,-5 5-2-15,1-3 1 0,-1 1 0 0,6 3 0 16,-3 0 0-16,-3 4 0 0,3-2-1 0,0 1-1 15,0-1 2-15,0 3 0 0,0 3 1 0,-2-1 0 16,4 1-1-16,3 0 2 0,-5 2 1 0,-2-2 2 16,2 3-1-16,0 1-1 0,0-4 4 0,-3 3-2 15,-2-3 3-15,-4 0 1 0,4 2 1 0,2 0 1 0,-5-2 3 16,-2 2-3-16,3 1 5 0,-3-1 0 0,1-2-2 16,6 0 0-16,-10 2-1 0,7-3-4 0,4-1 0 15,-1-2-1-15,-3 1-4 0,6-5-1 0,-5 3-1 0,2-5 2 16,4-3-3-16,-5 4 3 0,-6-8-1 0,9 0 2 15,2-4 0-15,-5 1 2 0,4-3-1 0,0-2 2 16,-4 1 0-16,3-1-3 0,1 0-2 0,5 2 4 16,-5-4-6-16,3 2 2 0,-3-3-3 0,1 3 1 15,-1-6 0-15,0 6 3 0,-3-10 0 0,3-2-4 16,0 9 1-16,2-5 0 0,-2 5 0 16,0-5 2-16,4 5-3 0,3-5 0 0,-4 5-4 0,-3 3 4 15,8-8-3-15,-8 8-4 0,4-7-2 0,-4 7 3 16,0 0-6-16,5 0 1 0,1 0 2 15,-4 0-4-15,-2 0 3 0,6-3 3 0,-6 5 1 0,7-2-1 16,-1-2 3-16,-3-1 1 0,0 6 2 0,-3-1 0 16,0-2 1-16,-8 8-5 0,15-4 2 0,-12 1 3 15,2 0-5-15,-2 4 2 0,-3-6-3 0,8 2 2 0,0 3 2 16,0-5 1-16,-6 0-2 0,-2 8 0 0,6-3 1 16,2-2 2-16,0 4 0 0,0-1-1 0,-1 1 1 15,1-1 0-15,1-1-1 0,1-3 1 0,3 4-1 0,-5-1 1 16,3 3 2-16,-3-5-2 0,1 2 0 0,1 0 0 15,-2 0 0-15,0 0 3 0,0-2-3 0,-2-1 4 16,-2 0 1-16,1-1 0 0,-2-1 3 0,5 4 2 16,-2-3-2-16,4 1 4 0,-2 0-1 0,-2 0-1 15,2-1-1-15,2 1-1 0,-1 1-2 0,1-1-2 16,-4 0 2-16,-1 0-3 0,-1 1-1 0,0-1 0 16,3 2-1-16,1 1 3 0,-2-1-2 0,-6 0 0 15,15 4 1-15,-6-1-1 0,-1 2 0 0,7 1 0 16,-11 0 0-16,3 1-1 0,1 0 0 0,0 2-1 15,-8-1 0-15,8 1 2 0,-3 1-1 0,-2 1-1 16,5 2 3-16,-8-1-4 0,11 0 1 0,-3-2-1 16,-1 7-1-16,-2 1 2 0,7-8 0 0,4 4 0 0,-8-2-1 15,5-1 1-15,-10 6 2 0,8-2-2 0,-3-1 1 16,0-3 0-16,-4 6 0 0,-7-2-1 0,11 2-1 16,-2-1 1-16,4 1-1 0,-1-1 2 0,1 3 0 0,4-1-3 15,-3 1 2-15,2 1 0 0,-5-2 1 0,3 1-1 16,0-3-2-16,-1-1 3 0,-2 2-1 0,0-4 2 15,1-2 0-15,3-1 1 0,5-3-1 0,-9 0 2 16,0-4-1-16,0 2 0 0,0-6 1 0,2-1-1 16,-2 1-1-16,3-2 2 0,-8 0 3 0,7-4-2 15,4 0 1-15,-5 0 6 0,4-1-2 0,-8 2 5 16,0-1 2-16,0 0-2 0,3-1 0 0,-3 1 1 16,3 0-4-16,0-2-4 0,-4 1-1 15,9-3 2-15,0 3-5 0,-4-2 1 0,1 1-3 0,-2-1-1 16,0 3 0-16,-6 0 2 0,4 2 2 0,-3-2-2 15,2 0 2-15,2 0 0 0,-6 0 2 0,7 0 1 16,-4 0 1-16,7-2-1 0,-5 0-3 0,2 2 2 16,2 2-2-16,-4 3-1 0,-4-2-1 0,4-2-2 0,2-1-1 15,0 0 0-15,0 0 1 0,0 2 0 0,-1-2-1 16,-1 0 0-16,2 2 0 0,0 1 1 0,-1 0-1 0,-6-2 0 16,3 4 0-16,-4 3 0 0,3-6 1 0,5-1 1 15,-3-1 0-15,3 0-2 0,-8 6 0 0,8-1-1 16,-2-3 1-16,2-2 0 0,4 1-1 0,-4 2-2 15,0-1-2-15,-4 4 3 0,4-4-1 0,0-2 3 16,-1 2-3-16,-2 2 0 0,0 1 1 0,3 1 2 16,0-3 0-16,0 2 0 0,0 0-2 0,-2 0 2 15,2-1 0-15,6-4 2 0,-6 7-1 0,-6-3-2 16,3 6 1-16,1-4 1 0,1-3-1 0,-6 5 0 16,7 1 0-16,-4 1 0 0,4-1 3 0,-2-1-2 15,1 0 0-15,1-2-1 0,0 4 0 0,1-2 1 16,-1 1-1-16,-1-4 0 0,1 4 0 0,0-2 0 15,1-1 1-15,-9 6 0 0,8-1-1 0,-3 2 0 16,-2-4-2-16,5 7 3 0,-3-5-1 0,-1 3 0 0,4-1-1 31,0-1-1-31,-5 0 1 0,0 0 0 0,5 1 0 0,0-1-1 0,0 2 0 0,5 1 1 16,-2 0 0-16,2-1 1 0,-5 2 0 0,6 1-1 16,-3 1-1-16,-3-2 2 0,2 1-2 0,1-1 2 15,3 1-3-15,-6-1 0 0,5 1 2 0,-2 2 1 16,3 1 0-16,-1-1-1 0,-5-2 0 0,0 2 0 15,5 0 0-15,-2-2 1 0,0 1 0 0,-1-1-3 16,-6-6 3-16,4 3 1 0,4 0 0 0,0 2-1 16,-2-3 0-16,3 4 0 0,1-1 0 0,2-4 1 15,1 6-1-15,1-3 0 0,2 3 2 0,-5-4 2 16,2 0-2-16,-4-3 2 0,1 0 2 0,-3-5 3 16,2 4-2-16,-5-6 3 0,0 1 3 0,0 0-3 15,-2-2 5-15,-4-3-3 0,6 2 2 0,-6-1-2 16,4 1-1-16,-1-2-2 0,3 0-1 0,0 1 0 0,0 1-5 15,3 1-1-15,-3-3-2 0,6 2-4 0,-6-2-3 16,0 0-3-16,2 1-8 0,0-1-24 0,2 0-11 0,3-6-5 16,0-4-33-16,11-4 1 0,1-8-19 0</inkml:trace>
  <inkml:trace contextRef="#ctx0" brushRef="#br0" timeOffset="173187.87">5511 8287 370 0,'-14'1'87'0,"3"2"-85"0,10-1 55 0,-10 1 46 0,1-1-42 0,4 1-29 0,1-2-13 16,-1 3-3-16,-2-3-5 0,5 2-11 0,-8-1-1 16,9 1 1-16,-1 0 0 0,-5-1 2 0,3 1 2 15,5 2 2-15,-7-2-6 0,3 0 3 0,3 2-1 16,-2-1-1-16,-5 1 1 0,5 1-2 0,-2-1 3 16,0 1-3-16,4-1 4 0,-6 0 2 0,3 0 2 0,-4-2 1 0,5 0 0 15,0-3 3-15,-4 1 1 0,3-1-3 0,-1 0 1 16,-1 0-1-16,1-1-2 0,0-1-2 0,-1-2 2 15,4 0-4-15,-6 0-1 0,5-1 2 0,-2 0-3 16,-2-1 0-16,3 0 1 0,-5-1 0 0,1 1 1 16,2-2 1-16,-4 2-6 0,-1-2 1 0,4-1 3 0,-3 2-3 15,-2-2-1-15,2 1-1 0,2 2 3 0,-1-2 2 0,-2 0-1 16,3 2-1-16,2-1-1 0,-4 3-1 0,1-3 3 16,2 3-2-16,-2-3-2 0,0 1 1 0,1 0-2 15,-3 1 3-15,3-1 0 0,0 1-2 0,-1 0-1 16,-1-1 0-16,4 0 3 0,-5 1 0 0,0 2 0 15,-3-5-1-15,-2 0 1 0,3 3 1 0,-4-1 0 16,1 0 2-16,2 0-3 0,-6-2 1 0,4 3 0 16,2 0-1-16,8 5 0 0,-10-3 0 0,8 0 0 15,-9 0 0-15,1 3 0 0,10 0 0 0,-9 0 0 16,0 0 0-16,-3 0 0 0,3 1 0 0,-7 3 0 16,8-1 0-16,-2-3-1 0,-5 4 1 0,7 1 0 15,-3-2 0-15,0 2 0 0,-1 1 0 0,3-1 2 16,-4 1 0-16,1 2 2 0,-1-2 2 0,1 2-5 15,3 2 2-15,-3 1-3 0,0 0-1 0,4 1 1 0,-2 1-1 16,-1 1-3-16,1 2 2 0,2 1-1 0,-2 0 4 16,2 1 0-16,-3 1 0 0,4-2-1 0,-1 2 1 15,-1 3 0-15,4-5 1 0,0 5-2 0,-1-1 0 0,5-1 0 16,0-1 0-16,-1 1 0 0,2 1-1 0,8-1-1 16,-5 4 0-16,1-4-1 0,4 2 1 0,5 2-1 15,-2 1 0-15,5-1 1 0,-4-1 1 16,3-1-2-16,4 0 2 0,-5 0-1 0,0-1 1 0,4-1 0 15,-1-2-1-15,5 2 2 0,-2 0-2 0,5-1 2 16,-5 0 0-16,8 2 2 0,-6-2-2 0,0-2-1 16,-2 0 2-16,0 0-1 0,2-1 4 0,-1 0-2 15,0 0 0-15,0-1-3 0,1 1 3 0,5 1-2 16,-6-2 0-16,4-1 0 0,-2-2-2 16,-1-2 0-16,3 1 2 0,0 0 0 0,0-3-3 0,-3-4 2 15,2 1-1-15,3 0 1 0,2-4 0 0,-4 1 1 16,3-4 2-16,0-1-2 0,-1 0 1 15,4-2 1-15,-6 1-1 0,1-4 1 0,1 0-2 16,2 0 1-16,-7 2 1 0,0-2 0 0,1-2 0 0,-1 3-2 16,1-6 1-16,-3 5 3 0,2 0-1 0,-3-3-1 0,-2 2 2 15,4-1-3-15,-5-1 2 0,1 2-2 0,-2-1-1 0,1-1 1 16,-2 4-1-16,-1-1 0 0,1 0 0 0,-1-3 1 16,0 1-1-16,-2-1 4 0,0-1-2 0,1 1 1 15,-3-2 0-15,0-1 1 0,2 1 1 0,-3 2 0 16,-2-1 0-16,0-2-2 0,0 0 1 0,0-2-3 15,0 0 0-15,0 2 3 0,0-2-3 0,0-4-1 16,0 1 1-16,0 2 0 0,-2-2 0 0,2 1-1 16,-1 1 0-16,-3-5 2 0,4 2-1 0,-1 4-1 15,-1-3 0-15,1 0 0 0,-1-1 0 0,2-1 2 16,-3 2-1-16,-2 2-1 0,2-2 3 0,0 2 1 16,-5-2 1-16,5 6 1 0,-6-2-1 0,4 2 2 15,-5-1-2-15,-1 1 2 0,0 2 0 0,-1-1 0 16,-2 2 1-16,-2 1-2 0,2 3 1 0,-8-2-3 15,4 1 0-15,-5 3 0 0,7 1-4 0,-4-1-2 0,1 3-5 16,0 1-1-16,6 0-4 0,1 0-12 0,-6 0-9 16,7 1-3-16,5 1-16 0,-2-2-37 0,5 2-21 15,3-1 6-15,-6-1-50 0,7 0 2 0,15-1-20 0</inkml:trace>
  <inkml:trace contextRef="#ctx0" brushRef="#br0" timeOffset="183330.9">3823 6597 373 0,'-11'5'21'0,"2"-5"-21"0,3-1-16 0,-1 1-8 16,3 0 6-16,2 0-18 0,1-2 11 0,-1 4-2 15,2 1-3-15,-3 0 13 0,1 0 11 0,2-3 8 0,0 5 3 16,-1 3 14-16,2-7 5 0,-2 4 0 0,1-2 1 15,0 0 4-15,0 2-4 0,0-4-2 16,0 1 0-16,1 1-6 0,1 2-1 0,1-5-2 0,-1 0 1 16,-1 0-1-16,2 5-2 0,0-2 0 0,4-3-1 15,-4-2-2-15,3 2-3 0,-1 2 1 0,3-4-2 16,0 4-2-16,1-4-2 0,0-1 0 0,4 6-1 16,0-3 0-16,-1 0 2 0,1 0-2 0,3 2-1 15,-2-2 1-15,-2 1 1 0,4-1 0 0,-2 0 0 16,-1 5 1-16,9-5-1 0,-6 2-1 0,1-2 3 15,-1 0-2-15,2 0 1 0,1 3 1 0,0-3-1 16,5 4 1-16,-12-2 6 0,12 1 1 0,-7-1 0 16,5-1 4-16,-8 2-3 0,7-1 2 0,-5 0 0 0,-1-2-4 15,7 1-1-15,-6-1-3 0,6 2 2 0,-6-2-2 0,7 1-3 16,-4 1 1-16,3-2-1 0,-1 0-1 0,-2 0 0 16,3 0-1-16,-3-3 0 0,1 3 1 0,4-2 0 15,-7 2-1-15,5-3 0 0,-5 3-1 0,5-5 1 16,-4 5 2-16,0-1 0 0,-2-7 0 0,-5 8 1 15,3-3-1-15,0 0 3 0,2-2-1 0,-3 3 2 16,-2 1 0-16,-2-2-1 0,1 4 4 0,-2-4-6 16,-7 3 5-16,-1 0-2 0,0 0-2 0,0 0-1 15,0 0 1-15,0 0 0 0,0 0 2 0,0-2-1 16,0 2 3-16,0 0-4 0,5 2 3 0,-5-2-2 16,1 0-1-16,1 2 0 0,0 1-2 0,-1-5 3 15,-1 2-5-15,2 3 3 0,-5-3 0 0,9 0 1 0,-6 0-1 16,0 0 4-16,-5 2-1 0,2 3 2 0,3-4 1 15,0-1 0-15,0-3 2 0,-2 5 1 0,-5-2-1 16,3 1 1-16,3 1-1 0,1-2-5 0,-6 6 1 16,1-1-2-16,-5 3-4 0,9-7 2 0,1-1 0 0,0 0-4 15,0 2 1-15,-2-1 1 0,1 1 1 0,1-2-2 16,0 0 0-16,0 0 1 0,0 5-1 0,0-1 1 16,0-4-1-16,-7 5 0 0,3-2 0 0,4-1 1 15,-2 1-1-15,1 3 0 0,-1-6 0 0,-3 3 0 16,4 4 1-16,-2-4-1 0,3-2 3 0,-4 1-5 15,0 4 2-15,-1-3-1 0,0 2 1 0,2-2-2 16,-2-1 0-16,5-1 1 0,0 6 1 0,-1-3-1 16,1-2 1-16,-2 3 1 0,2-4-1 0,-5 4 2 15,5 0-1-15,0-1-1 0,-1 0 0 0,2-3 0 16,-2 5-1-16,1-1-1 0,-2 0 2 0,2 0 0 16,-1-1 0-16,1 3 0 0,-2 0 1 15,1 1-1-15,1 0-1 0,0 2 1 0,0 1-2 0,0 0 2 0,0-2 0 16,0 4-2-16,0 1 2 0,0-2 0 0,0 3 0 15,0-3 0-15,-2 2-3 0,-1 2 0 0,3 0-1 16,0 0 4-16,0 2-3 0,0 0 1 0,0-1 2 16,0 2 0-16,3 1 0 0,-1 1 3 0,-2-1-2 0,0 4-1 15,0-2 0-15,0 3 0 0,0 0-2 0,-2 2 2 16,-1 1-2-16,1 1 0 0,2 0 1 0,0-3 1 16,2 2 1-16,-2-3-1 0,5 0 2 0,-2-1-2 15,-2-4 1-15,2-4 1 0,4 1-2 0,-6 1 2 16,7-4 0-16,-3-3-2 0,-5 0 2 0,3-2-1 15,3-1-1-15,-1 0 6 0,-5-2-4 0,8 1 1 16,-8-4 0-16,3 0-1 0,2 0 1 0,1-1 1 16,-4-2 3-16,-2 1-5 15,1-1 3-15,-1 0 2 0,0 0 0 0,0 0 1 16,0 0 1-16,0 0 1 0,0 0-2 0,0 0 1 16,0 0 0-16,3-1-1 0,-3-1 1 0,0 2 1 15,2 0-2-15,-2 0 0 0,0 0-2 0,0 0 2 16,0 0-2-16,3-2-3 0,-3 2 3 0,0 0-4 0,0 0 0 0,-3 0 0 15,0 0 0-15,3 0 0 0,0 0-1 0,0 2 1 16,1-2-2-16,-1 2 0 0,2-2-1 0,1 1 1 16,-3 1 0-16,0-1 0 0,-5-1 1 0,4 2-1 15,1-2 0-15,-2 1 0 0,1-1-2 0,1 2 2 16,1-2-3-16,1 0 1 0,4 2 0 0,-4-2 0 16,-2 0 2-16,1 0-3 0,-1 0 1 0,0 1-1 15,-3-1 2-15,0 0-1 0,1 0-1 0,-1 2 2 16,2-1-2-16,1 1 1 0,3-1-1 0,5 3 1 15,-5-1-2-15,-2-2 4 0,3 2-3 0,-1 2 1 16,-2 0 2-16,4 0-4 0,-5-1 2 0,2 1 1 16,-2 1-1-16,6 1 0 0,-5-1-1 0,3 2 2 15,2 0-2-15,-6-1 3 0,5 1-1 0,-5 2 2 16,3 1-1-16,-6-2 1 0,6 2-1 0,-2 2 0 16,-1-2 2-16,0 1-1 0,-3 3-1 0,3-3-1 0,0 4 0 15,3 3 3-15,-3-3-2 0,-1-1 0 0,1 4 0 16,6-2 0-16,-6 4-1 0,-2 2 3 0,-2 3-3 15,1-3 1-15,-2 1 0 0,2 1 1 0,-2 0 1 0,0 3-2 16,7-2-2-16,-7-6 3 0,4 2 3 0,-1-1-1 16,2-1 2-16,6 2-1 0,-6-2 1 0,-4-2 2 15,2-1-3-15,2 0-2 0,8 1 1 0,-8-4-2 16,0 2-1-16,0-2 1 0,0-2 2 0,0 4 1 16,0-3 1-16,0 2 0 0,-5-2 2 0,2-2 2 0,3 2 1 0,-2-1-1 15,2 1-1-15,2-1-1 0,4-2 0 0,-4-1 3 16,-1 1-2-16,6 2 0 0,-7-4 3 0,4 1 0 15,0-1 1-15,-4-3-2 0,-4 0 1 0,8 4-1 0,-4-7 2 16,-5-1 1-16,10 6-1 0,-5-3-2 0,0 0-3 16,-2-1 4-16,4-2-3 0,-2-1-2 0,0 3-1 15,0 1-5-15,0-6 2 0,0-3 1 0,-2 5-2 0,4 0-1 16,-2 0 0-16,-2 3 0 0,-1-6-1 0,3 3 1 16,0 5-3-16,-3-3 1 0,3 2 1 0,-3-2-1 15,4-1-1-15,1-1 1 0,-2 0 0 0,4 5 1 16,-2-3 0-16,-2 1-1 0,2-3 1 0,-1 0-1 15,-1 3-1-15,6 3 3 0,-4 2-3 0,-4-3 3 16,6 0-1-16,2-1 0 0,2 3 0 0,-5 0 0 16,0 0 0-16,3-1 0 0,-1-1-1 0,3 1 0 15,-7 3 2-15,-1-4-2 0,0 3 0 0,2 0-1 16,7 3 0-16,-9-3 2 0,4 1 0 0,-1 1-3 16,5 1 3-16,-7 0 1 0,6-2 1 0,-1 2 1 15,-6-1-1-15,8-1 0 0,-5 0-1 0,-2 1 3 16,-1-1-3-16,4 2 1 0,-1-3-1 0,-3 3 0 15,1-1 0-15,-1-1 1 0,0 1-1 0,0-3 1 0,-1 3 0 0,1-2 1 16,-3 1-2-16,-1-1 1 0,4 0-1 16,0 4 2-16,2-2-1 0,-4 1 1 0,1 0 0 0,2 1-2 15,3 4 3-15,-1 2-3 0,-3-3 0 0,0 3 1 16,-7 0-1-16,14 1 0 0,-3-1 1 0,-4 2-1 16,4-1 1-16,-3-2 1 0,5 7-2 0,-6-2 0 15,2-3 0-15,-2-2 1 0,-6 3 0 0,6 4 4 16,0-2 2-16,-2 0-3 0,-3-1 6 0,5-1 0 15,-1 2 1-15,-2 0 2 0,4 2 0 0,-1-5-1 16,0-1-2-16,0 1 4 0,-1-3-2 0,-4 1-2 16,2-3 3-16,1 2-1 0,1-3 2 0,-9 1-5 15,9-3 6-15,-6 0-3 0,3-2 2 0,4-1-2 16,-5 0-2-16,2-3-4 0,0 0 2 0,1-1-1 16,-3-1-6-16,5-1-1 0,0-2-1 0,0 2-6 15,0-2-4-15,3 1 1 0,-3-1-8 0,4 0-5 16,-4-1-3-16,-2-1 1 0,0-3-5 0,2 1-3 15,0-4-2-15,-3-2-1 0,3-1-3 0,0-3-4 0,7-3 0 16,5-4-2-16,4 1-4 0,0-4-1 0,-1-1 0 16,1-3-3-16,6-1 0 0,-1-2-6 0,-1 3 3 0,2-1-5 15,-3 0-4-15,5 3-2 0,-2 1-7 0,0 3 4 16,-2 2-6-16,2 2 5 0,-5 3 39 0,2 2-29 16,-1 4 61-16</inkml:trace>
  <inkml:trace contextRef="#ctx0" brushRef="#br0" timeOffset="184253.08">5301 9358 63 0,'3'3'8'0,"-2"3"-3"16,1 1 0-16,-2-3 8 0,0-2 3 0,1-2-4 15,-1 8 10-15,2-8 7 0,-2-2 4 0,-2 2 3 16,2 0 8-16,0 0-4 0,0 0 0 0,0 0 2 16,0 0-4-16,-1-3-5 0,1 1-2 0,0-2-1 15,0-1-5-15,-2 5-3 0,2-3-3 0,0 1 0 16,0 2-4-16,0 0-1 0,0 0-3 0,0 0 2 15,0 0-2-15,-1 0 1 0,1-1 1 0,-5-4 9 16,5 0 0-16,0 5 11 0,0-1-4 0,-3-6 2 0,1 7 10 0,2-6-3 16,0 3-1-16,-3 1 3 0,-3 2-4 0,4-3-5 15,-1 2-1-15,0 1-3 0,-3-2-3 0,1 4-3 16,-1-1 1-16,1-1-5 0,-5-1-2 0,4-2-3 16,-5-1 1-16,0 4 2 0,-1-1-3 0,-3 1-6 15,0-5-1-15,-3-1 3 0,3 4-4 0,-3 1 2 16,-1 1-2-16,1-2-2 0,-4-3 4 0,0-1-4 15,3 6 2-15,-5 0-2 0,2-1-2 0,-2-3 1 16,-1 3-1-16,6-1 0 0,-3 2-1 0,2 0 1 16,-1-3 0-16,7 2-1 0,-1 1-1 0,2 0-1 15,0-5-1-15,1 5 3 0,1-2-2 0,1-2 1 16,-2 2 2-16,-2-1-4 0,1 0 3 0,-1 0-1 16,3 3 0-16,-3-4 2 0,1 1-2 0,1 2 2 15,-1 1-1-15,4 3-1 0,-6-3 3 0,4 3-2 16,-3-3 1-16,0 5-2 0,1-1-1 0,-1 3 2 15,0-3-2-15,2 0 1 0,-1 3 1 0,-1 1 1 16,1 0 0-16,1 3 0 0,-1 3-1 0,1-4-1 0,-1 4 1 16,0 0-3-16,1-1-1 0,1 2-1 0,0 3-2 15,3-4 4-15,-3 3-4 0,1 2 1 0,3-2-2 0,2 4 2 16,3 1-2-16,1-2 1 0,1 2-2 0,0-1 4 16,1-1-3-16,4 2 1 0,3-3 1 0,-3 1 0 15,2-2 1-15,3-1 0 0,-4-1 3 0,4 0-3 16,-1-1 1-16,4-2 2 0,-6 4 1 0,6-3-2 15,0 2 1-15,-1-2-2 0,4-1 3 0,1 1 1 16,-1 0-3-16,1-1 3 0,2-2-1 0,-2 1 0 16,2-5 0-16,0 5 2 0,3 2 0 0,-6-3 0 15,0-1 1-15,1 2-1 0,-1 1 0 0,3-8 3 16,3 6-2-16,-7-5-1 0,4 5 1 0,0-8 1 16,0 2 0-16,-5-4 0 0,10 3-2 0,-7 3 1 15,4 1-1-15,-1-5 2 0,0-6-2 0,-1 3 0 16,8 0 0-16,4 3 0 0,-10-6 0 0,4-1 0 15,-4-6 0-15,2-1 0 0,4 8 0 0,-5-3 1 16,-5-4 1-16,4-2 0 0,-4 2 1 0,-1-4-3 0,3 5 1 16,-4-1 1-16,-1-1-1 0,-1-1 0 0,1 1 0 0,-3 1 0 15,2 2 2-15,-1-3 1 0,-5-3-1 0,1 5 0 16,-1-2 0-16,0 3 0 0,-1-5 0 0,-1 4 2 16,-4-4-2-16,1 2 1 0,3 2 2 0,-1 1-4 15,-4-3 1-15,0-2 2 0,0 2-3 0,2-1-1 16,-4-1 1-16,2-1-2 0,0 0 0 0,0-4 0 15,-3 3 0-15,-2-4-1 0,2 0-1 0,2 0 2 16,-1 2 0-16,-4-2-1 0,1 2 1 0,0-2 3 16,-1 0-2-16,1 2 3 0,-4-1 0 0,0-2-4 15,1 3 1-15,-2-1 1 0,-2-2-3 0,-1 6-1 16,0-1 0-16,-2 0-2 0,-3-6 0 0,0 13 4 16,0-1 0-16,-2-4-4 0,2 2 5 0,-2 0-1 15,4 2-5-15,-3 1 2 0,2 7-6 0,1-4-17 0,2-3-11 16,2 8-5-16,-6 0-23 0,11 0-41 0,-5-2-21 15,1 2 31-15,10-3 97 0,1-5-85 0</inkml:trace>
  <inkml:trace contextRef="#ctx0" brushRef="#br0" timeOffset="203360.18">3666 7294 37 0,'-6'-5'26'0,"3"4"-6"0,1 1 0 0,-6 1-6 16,7 1 0-16,1 0-4 0,-2-2-7 0,-3 0 5 15,2-4-3-15,-1 4 3 0,4 0 0 0,0-3 2 16,-5 0-1-16,0 2 4 0,2 1-3 0,3 0 1 16,-3 3 2-16,-3-2 2 15,-2-2 1-15,8 1 3 0,-11 1 2 0,4 1-2 16,4-2 4-16,0 0 0 0,-8-2-1 0,10-2 4 0,-1 2-2 0,-4 2-8 16,6-6 1-16,0 3 4 0,-4 1-6 0,4-1 2 15,0-2-5-15,4 2-1 0,-4 0 0 0,-2 1-1 16,0-1 1-16,2 2-1 0,0-3-1 0,0 4-1 15,0 0-2-15,0 0 4 0,0 0-4 0,0 0 2 16,0 0-2-16,0 0 0 0,0 0 1 0,0 0 1 16,0-4 0-16,0 2-1 0,2-1 0 0,0 3 4 15,-2-3 1-15,1 0-1 0,-2 0 2 0,1-1 2 16,1 1-1-16,2 0 4 0,-6-3-1 0,2 1-2 16,1-1 0-16,-4 3 0 0,0 0-2 0,-1-5-3 15,0 5-1-15,-4-2 0 0,6 0-4 0,-5 0 1 16,3 1 0-16,-1-4 1 0,4 5 0 0,-6-2-1 15,-3 0-1-15,2-1 3 0,0 1-3 0,2 2 0 16,1 1-2-16,-3 1-1 0,2-2-1 0,1 1 0 16,0 2-1-16,3 0 0 0,-4 0 0 0,1 0-4 15,-4-1 4-15,4 1-4 0,-2 1 0 0,-1 1 3 16,4 1-3-16,-6 2 3 0,5-4 1 0,-4 4 0 0,-1 0 1 16,0-4-1-16,0 6 0 0,5-3 0 0,-5-2-2 15,0 3 1-15,5 1-3 0,-2 0 2 0,0 0-4 0,3 2 1 16,-3 2-2-16,5 1 2 0,2-2 0 0,-2 2 0 15,-4-1 0-15,7 2 2 0,-1 2 0 16,-1-1 2-16,2-1 0 0,-1 3 2 0,1 2-1 0,-2-3 1 16,0 3 1-16,-1 1-1 0,0-6 2 0,0 4 0 15,3-2-1-15,-3-1-1 0,-3 2 2 0,2 0-1 16,1-1 1-16,-3 0 0 0,3 0 1 0,-2-3-2 16,-1 3 2-16,1-1-1 0,-3-2-1 0,4 0 2 15,-4 3-2-15,5-3 3 0,-5 0-3 0,5 2 0 16,-5-2 1-16,3 0 0 0,2 0 0 0,1 0 1 15,-3 0-2-15,2-2 0 0,2 2 2 0,1 0-1 16,0-1 1-16,0 1 1 0,0-2 2 0,0 2 1 16,0-2 2-16,1 1-4 0,1-1 0 0,-1 2 2 15,1-1-4-15,1-1 3 0,0 2-3 0,-3 2-4 0,4-1 4 16,-1-2-3-16,0 2 3 0,0-1-2 0,-1 0-1 16,1 0-1-16,1 1 1 15,0-5 1-15,-3 1-1 0,4 5 1 0,1-4-2 0,-4 2 0 0,2 2 0 0,1-4 1 16,-2-1-1-16,0 3 0 0,4-6 1 0,-4-5 0 15,0 8-1-15,0-7 1 0,3-1-1 0,-2 2-1 16,2-2 1-16,0 1-1 0,0 4-2 0,1 0 2 16,1-5 1-16,-2 0-1 0,3 1 1 0,2-2-1 15,-1-2-3-15,-1-4 4 0,2 3-1 0,2-7-1 16,-2 4 0-16,1 0-1 0,1-1 0 0,0 1 3 16,1 3-1-16,0-4 0 0,-2-2 2 0,-1 6 1 15,2-6-2-15,0-1 1 0,-2 0-1 0,3 3 0 16,-3-3-1-16,1 0 1 0,-4 5-2 0,5 0 2 15,-1-1 0-15,-2 1-1 0,-1-2 2 0,-7 4 2 16,6-1 0-16,-4-1 0 0,-2 1 2 0,-4-1-1 16,6-1 0-16,2-1 0 0,-3 4-1 0,0-4-1 15,5 0-2-15,-6 0 3 0,7-3-3 0,-6 2 0 16,0-2 3-16,-1 1-3 0,4-1 1 0,-6 2 1 0,-1-4 1 16,1 2 0-16,-3-1 1 0,6-1 0 0,-3 2-2 15,-7-2 2-15,4 1 0 0,0 1 0 0,-5-2-2 0,5 2 1 16,-3 2 0-16,4-2-2 0,-1 1 3 0,-2-1-3 15,-3-1 0-15,7 2 2 0,-5-1-2 16,1 0 1-16,-6 0 0 0,1-1-2 0,6-1 0 0,2 5 0 16,-4-1-1-16,1-1 1 0,4 2 0 0,-6-1 0 15,7 3 1-15,-8-5-1 0,2 3 2 0,0-2-2 16,4 1 0-16,-7 0-2 0,6 2 0 0,-2 1 1 16,-3-5 0-16,3 8 0 0,1-3-1 0,-1 1-1 15,-3 2 3-15,0-2 0 0,2 3 0 0,-5-1-1 16,6 3 1-16,2 0-3 0,-6 0 0 0,2 0 1 15,1 2-4-15,-3 3 1 0,-2-2 2 0,7 1-4 16,-3-2 3-16,-1 1 1 0,-2 5-1 0,4-6 0 16,0 5 0-16,-4-2 3 0,6 3-4 0,-4-2 5 0,1 2 0 15,-2 5-4-15,4-4 1 0,-3 4 1 0,0-4-2 16,2 5-1-16,-3-3 2 0,2 4-1 0,-2 0 0 16,0 1 1-16,2 0 1 15,-2 1-1-15,-1 0 1 0,-1 1-1 0,5 0-1 0,-3 0 4 16,2 1-2-16,0 0 0 0,-1 1 1 0,1 0-2 0,1-1 2 15,1 0 0-15,2 0-3 0,-3-2 2 0,3 2-2 16,1-1 2-16,2-1-2 0,0-1 0 0,0 1 1 0,2-3-1 0,1 0 1 0,3 0-2 16,-1-3 0-16,3 0 1 0,0-1 1 0,1-4-1 15,2-1 0-15,2 1-1 0,-1-4 1 0,1-4 4 16,3 4-3-16,-1-9 2 0,4 3 0 0,-5-4-2 16,8 2 3-16,-6-9 0 0,8 6 0 0,-7-5 0 15,7-2-1-15,-2 3 1 0,-7-5-1 0,9 2 1 16,-8-5 0-16,4 7 0 0,-3-6 2 15,-2 2 2-15,-3 0 1 0,2-1-1 0,-3 1 2 0,-8 3 0 16,5-1 0-16,-3 2 0 0,-3 0 0 16,5 0-1-16,-7 1 2 0,-7 0 0 0,7 1 1 0,3-1-4 0,-3 1 2 15,0-1-1-15,-7 0 0 0,4 4 2 0,-5-2-2 16,8 0 0-16,-1 0-1 0,-5 2 3 0,-1-1 0 0,-4-1 0 16,8 0-2-16,-5 2 0 0,2 2-1 0,-5 1 1 15,6-2 4-15,-6 0-9 0,0 4 3 0,-1 0-3 16,-2 4-2-16,-2 0 2 0,-2-1-5 0,6-1 3 15,-5 7-4-15,4 1 2 0,-1-1 1 0,0 3-2 16,1-2 1-16,2-1 2 0,-1 9-2 0,-1 2-1 16,3-5-1-16,3 5 0 0,-1-1-1 0,3 1 0 15,-3 1-3-15,7 2 3 0,-1-5-2 0,2-1 3 16,0-1 0-16,3-1 0 0,-1 1 3 0,1-3 2 16,3 0-1-16,-1-2-1 0,4 1 2 0,1-5-1 15,-2 1-41-15,4-2 4 0,1-2-15 0,6-3-76 16,0-5 83-16,6-6-57 0,6-3 106 0</inkml:trace>
  <inkml:trace contextRef="#ctx0" brushRef="#br0" timeOffset="206519.06">3157 7590 441 0,'-4'-2'-2'0,"1"2"-6"0,3 0-1 0,-1-1 3 0,1 1-2 0,0 0 2 16,0 0 0-16,0 0 3 0,0 0 3 0,1 0 2 15,2 1 4-15,-1 1 6 0,0 1-1 0,-1 0 1 16,-1 0 5-16,3 1 0 0,2 0 2 0,-3 1 2 15,1 0 1-15,-2-1 1 0,2 0 0 0,1-1 0 16,-3 0 3-16,1 0 0 0,-1 0-2 0,-1-1 1 16,2-2-1-16,-2 0-1 0,0 0 1 15,0 0-4-15,1 1 0 0,-1-1-5 0,0 0-1 0,2 2 1 16,-2-2-6-16,3 1-5 0,-1 1 1 0,1 0-1 16,0-1-4-16,-1 1 3 0,2-1-1 0,-1 1-2 15,1-1 1-15,-1 1 1 0,1 0 0 0,0-1 1 16,0 1 0-16,3-1 0 0,-4 1-3 0,5 1 3 15,-5-1-2-15,0-1 1 0,3 1-1 0,-3-1 0 16,-1 1 0-16,-1-1 4 0,4-1-2 0,-3 2 1 16,-1-2 2-16,1 2-3 0,-1-1 3 0,1-1-2 0,0 2-2 15,1-2-1-15,-2 0-1 0,1 1 3 0,-2-1-2 16,0 0 2-16,0 0-1 0,0 0-2 0,2 0 0 0,-2 0 4 16,0 0-1-16,3-1-3 0,-2 1 0 0,2 0 0 15,-3 0 3-15,2 0-3 0,-2 0-1 0,5-2 1 16,-4 1-3-16,1 1 3 0,3-2 0 0,-2 2-2 31,-2-2 4-31,2 1-2 0,2-1 0 0,-5 2 1 0,5-1-1 0,-4 1 1 16,6-2-1-16,-4 1 1 0,-2 1-3 0,3-2 2 15,0 2 0-15,-2 0-1 0,-1 0 1 0,1 0 0 16,3-5 1-16,-2 5 0 0,-3-1 0 0,0 1-1 16,0 0 1-16,1 0-1 0,10-2 2 0,-14 1-3 15,3-1 1-15,3 2 0 0,2 0 1 0,3-2-1 16,-5 2 0-16,-3-1 1 0,2 1-2 15,7-2 1-15,-6 2-1 0,2-1 0 0,0-1 1 0,-1 1-3 16,8 1 1-16,-8-2-1 0,6 0 0 16,2 2 3-16,-7-1-1 0,4 1 0 0,4-2-1 0,-2 2 0 15,-2-1 1-15,6 1 1 0,-3-2 0 0,-1 2 0 0,6 0 0 16,-2 0 0-16,0-1 0 0,3 1 1 0,-6 0-1 0,2 0 0 16,-1 0-2-16,3 0 2 0,-1 1-1 0,4-1-1 15,-1 2 0-15,2-2 1 0,1 0 0 0,1 1-1 16,0-1 2-16,-5 0-3 0,5 0 3 0,-3-1 0 15,1-1 2-15,-2 1-3 0,0-1 0 0,0 0 2 16,-1-1 2-16,0 2-2 0,-3-1 0 0,1-1 3 16,-1 1-3-16,-2 1 1 0,1-2-1 0,0 1 1 15,-4 1-2-15,-3-1 3 0,10 0-3 0,-8 1 1 16,3-1 0-16,0 1 1 0,-5-1 0 0,-1 2 1 16,3-1 1-16,-7 1 0 0,7-2 2 0,5 2-1 15,-12 0 4-15,3 0 0 0,-1 0 2 0,-3 0 2 16,0 0-2-16,1 0 2 0,-2 2 0 0,-6-2-3 15,6 1 3-15,-2 1-6 0,-2-1-2 0,2 1 0 16,0-1-4-16,-4 3 4 0,3-3-4 0,-7 1 3 0,7 1-3 16,-3 0 0-16,3-1 2 0,4-1-1 0,-3 1 0 15,-3-1 2-15,3 1-2 0,3-1-3 0,-5-1 1 16,2 2 0-16,1-2-2 0,-1 2 1 0,3-2 1 0,0 0-4 16,0 0 3-16,-1 0 0 0,1 0 1 15,0 0-1-15,-2 0 0 0,2 0-2 0,0 0 1 16,0 0 2-16,-1 1-3 0,1-1 1 0,1 0-1 0,1 0 1 15,-2 0 1-15,4 0 1 0,-2 0-1 16,1 0 1-16,-6 0 2 0,3 0-2 0,3 0 2 0,-3 0-2 16,2 0 0-16,-2 0 0 0,1 0-1 0,-1 0 0 15,0 0 1-15,0 0 0 0,-1 2 0 0,2-2 0 16,-1 0 1-16,0 0 2 0,0 0 0 0,0 1 0 16,0-1 2-16,3 0-4 0,-1 0 4 0,-2 0-4 15,0 0-1-15,0 2 2 0,0-1-1 16,0 1-1-16,0 0 4 0,-2-1-1 0,-1-1-3 0,3 0 4 15,3 3-2-15,-3-3 1 0,0 0-2 16,-1 0 1-16,1 2 0 0,-2-2-1 0,1 3 2 0,1-3-3 16,-5 2 0-16,8-1 1 0,-1-1-1 0,1 2 0 0,-2-1 0 15,-1 1 0-15,0-2 1 0,0 1 0 0,0-1-1 0,-1 2 0 16,-1 0 0-16,2-2 1 0,0 1-1 0,0 1 0 16,2-1 1-16,-2 2-1 0,3-1 2 0,-5 1 0 15,2-1-2-15,0 1 2 0,0 2-2 0,-3-2 3 16,3 0-3-16,-1 2 1 0,-1-1 1 0,4 1-2 15,-2 1 2-15,-5-1 1 0,3 1-1 0,4 1-2 16,-2 0 2-16,0 0-2 0,0 1 0 0,-2 1 0 16,1-1 0-16,2 5-1 0,-2-6 1 0,-2 3-1 15,1-1 0-15,2 7 1 0,-5-5 0 0,1 0 1 16,2 3-1-16,-7-3 2 0,7 5 1 0,1 0-2 16,-3-1 1-16,-3 0 0 0,5 5-1 0,0-1-1 15,1 1 0-15,-1 2 0 0,-1-3 0 0,0 5-1 16,3-4 0-16,-2 2 0 0,1-1 0 0,-2 1 0 15,-4-2 1-15,6 1 1 0,-1 2 0 0,2-2-1 0,-3 1 0 16,3-3 0-16,-3 1-1 0,3 2 1 0,0-3 0 0,0 0-1 0,0-2 3 0,0-1 1 16,0-2 2-16,-2 0-2 0,2 0 3 15,0-3 1-15,0-1 0 0,0 1 1 0,-1 0 2 0,1 0 0 16,0-2-2-16,0 1 0 0,-2-2 0 0,1-1 3 16,-1 0-4-16,2 2 0 0,-2-4 2 0,-1-2-2 15,0 0 2-15,2 0 0 0,-1 0-3 0,0-1-1 16,-2-2 2-16,2 5 1 0,1-5-2 0,-3 0-2 15,4 1 1-15,-1 1 0 0,1 1-1 0,-2 0 1 16,2 0-1-16,-1-3-1 0,1 5 2 0,0 0 1 16,-5-4-1-16,3 1 1 0,2 3-1 0,-1-5-1 15,-1 0-1-15,2 0 1 0,0 0-1 0,-1 0-1 16,1 0-1-16,-2 0 0 0,-1 0 0 0,0 0 0 16,3 3 0-16,-2-3-1 0,2 0 0 0,0 1 0 15,-1 2 1-15,1-1-1 0,0 0-1 0,0-1-2 16,-2 1 3-16,2-1 1 0,0-1-3 0,0 2 0 15,0-2-1-15,-1 0 3 0,1 0 0 0,0 0-2 0,0 0-1 16,0 0 3-16,0 3 0 0,0-3-1 0,0 3 0 16,1 3-1-16,-1-4 1 0,0-2 0 0,0 3 0 15,0-3-2-15,0 0 2 0,0 0 1 0,3 2-2 0,-3-2 2 16,0 0 0-16,0 0-1 0,0 0 1 0,0 0-2 16,0 4 0-16,0-4 2 0,0 4 0 0,0-3-3 15,0 2 3-15,0 4 0 0,0-4 0 0,0 5 2 16,0-7-1-16,0-1-1 0,0 8 1 0,2-2-2 15,-2-1-1-15,0-2 5 0,0 2-3 0,0 0 0 16,0 3 0-16,0-1 1 0,0-2-1 0,0 3 0 16,0-2 1-16,0 1-1 0,0-3-1 0,0 6 0 15,0-4-2-15,0 3 3 0,0 1-1 0,0-2 1 16,0 1 0-16,0-1 0 0,0 3 0 0,0-1 1 16,0-4-1-16,0 3 0 0,0 1 2 0,0-1-5 15,0 2 2-15,0 2-3 0,0-1 2 0,1 1 2 16,1 1-5-16,1 0 0 0,-1-1 5 0,-1 3 0 15,1-2 0-15,-1 0 1 0,-1 2-4 0,2-2 7 16,0 1-5-16,1 1 1 0,-3 1-1 0,1-1-1 16,1 3 2-16,-2-3-1 0,1 3 1 0,-1 3 0 0,0-5 1 15,0 5-1-15,0 0 2 0,-1 0-1 0,-1 0 1 16,2 6 0-16,-4-6-1 0,0 0 2 0,4 5-1 0,-1-3 1 16,-1-5 0-16,1 6-2 0,-1-2 2 0,-1-1 1 15,3 0 2-15,-2-1-2 0,2-1 2 0,0-1 1 16,-1-1 1-16,1-3 2 0,0 1-1 0,0-3 6 15,0-1-4-15,0-2 5 0,0-1 2 0,0-1-3 16,0-2 1-16,0-1 0 0,0 0-2 0,0-2-2 16,0 0 0-16,0-2-1 0,0 1-1 0,0 1 0 15,0-3-5-15,0 3 4 0,0-3-3 0,0 4-2 16,0-4-2-16,0 1 5 0,0 1-2 0,0-2-5 16,0 1 5-16,0 1-5 0,0-1 1 0,-2 1-1 15,2 0 2-15,0-1-2 0,0 1 1 0,0-2 1 16,0 1 2-16,-1 1-3 0,-1-1 4 0,2 1-2 15,-1 1 1-15,-4-3 2 0,3 3-1 0,1-1-4 0,-1 1 1 16,-1-1 1-16,0 1-1 0,-2 0-1 0,5-2-1 16,-1 4-2-16,-3-3 1 0,0 1 1 0,2 0-3 15,1-1 1-15,1 1 1 0,-4 0 0 0,3 0 0 0,-2-1-1 16,1 1 2-16,2 1-3 0,-1 0 3 0,-1 0-3 16,2 1 1-16,0 0 0 0,-2-1 1 0,2 0-2 15,0 2 3-15,0-5-1 0,0 3 1 0,0-1-2 16,0 0 2-16,0 0-1 0,0 3 1 0,0-3-2 15,0 2 2-15,0 0-1 0,0 0 0 0,0 1 1 16,0 0 0-16,0-3 0 0,0 2 2 16,0 0-1-16,0-2 1 0,0 2-2 0,0 1 0 0,-1-3 0 15,1 3-2-15,0 1 1 0,0-4-1 16,0 6-1-16,0-1 1 0,0 0 0 0,0-2 2 0,0 5-2 16,0-4 1-16,1 0-2 0,-1 3 2 15,0-2 1-15,0-2 1 0,0 3-1 0,0 4 0 0,2-3-1 16,0-3 1-16,-2 8 0 0,0-3 0 0,0-2-1 15,0 2 1-15,0 2-1 0,0-3-2 0,0 3 4 16,0 5-1-16,0-6 0 0,0 1 0 0,0 5-2 16,-2-2 2-16,2-1 0 0,0 3 0 0,0-3-1 0,0-1 1 0,-2 4 0 15,2-3-2-15,0-2 2 0,0 3-1 16,0-1-1-16,2 0 2 0,0 0-3 0,-1 1 0 0,4 0-1 16,0 0 1-16,-4 1 1 0,2-2-1 0,2 1 3 15,-2-1-1-15,-1-1-2 0,4 1 3 0,-3 3-1 16,-1-7 1-16,-1 3 2 0,2-1 0 0,4 1-3 15,-6-2 1-15,1 3 3 0,-1-5-2 0,4 0 1 16,-5 1 0-16,3-1-3 0,-3 0 1 0,2-1 1 16,-1-1 1-16,-1-2-2 0,4 2 1 0,-4-1-1 15,3 0 0-15,-3 0 2 0,3 0-2 0,-2-1 0 16,-1 1-3-16,4-1 3 0,-4 0-1 0,3-3-2 16,1 2-3-16,-2 0-3 0,-2-3 0 0,3-3-16 15,-1 0-1-15,4-1-4 0,0-2-16 0,4 1-3 16,-2-7-6-16,0-4-4 0,6-6-6 0,3-3-17 15,-1-5-15-15,3-7 9 0,6-9-29 0,-3-7-6 0,6-5-6 16,7-3 12-16,-5-4 118 0,6 1-87 0</inkml:trace>
  <inkml:trace contextRef="#ctx0" brushRef="#br0" timeOffset="207425.22">4473 9981 775 0,'-14'3'64'15,"5"2"-63"-15,-4-4 25 0,5-1-2 0,3 3 1 16,-3-3-15-16,4-1 3 0,4-1-11 16,0-1 0-16,0 3-1 0,0 0 7 0,0 0 3 0,0 0-2 15,-3-1 9-15,3 4 2 0,-2-2-3 0,2-1 2 16,0 0 0-16,-8 5-6 0,7-3-2 0,-1 1 2 15,-3-3-8-15,4 3 1 0,-2-2 0 0,3 3-1 16,0-3 2-16,-2 1 2 0,2-2 1 0,-2 0 0 16,1 0 3-16,-2 0 0 0,-2-5-1 0,3 5 5 15,1 0 0-15,-4 0-4 0,-1 3 6 0,3-1-6 16,-7-5 2-16,6 3-4 0,-4 0-1 0,3-2-1 0,-3 0-4 16,5 2 2-16,-2-4-5 0,-4 1 3 0,3 1-1 0,1-1-4 15,-3 0 1-15,-3-4 1 0,0 4-2 0,5 0 0 16,-7 0 0-16,11-3-1 0,-12 6 1 0,5-4 0 15,-1 3 0-15,3-2 0 0,0-2-1 0,-2 0 1 16,-1 2 2-16,-5 3-3 0,8 0 0 0,-5 5 0 16,-1-5 0-16,2 3 1 0,-3 2-2 0,1 6 0 15,-2-3 0-15,1-4 2 0,1 7-2 0,-1-3 0 16,-3 5 0-16,2 1 1 0,1-3 0 0,0 2 0 16,1-1-1-16,2 2 1 0,-3 0 1 0,2 1 0 15,-1 0-1-15,1-2 1 0,-1 3 0 0,0 3-1 16,2-1 1-16,0 1 0 0,2-1-1 0,-1 2 1 15,1-1-1-15,4 3 0 0,-4 2 1 0,6-4 0 16,-5 4 2-16,3-1-2 0,-1 2 1 0,1-1 1 16,2 3 0-16,-5-1 2 0,5 4-1 0,0 3-1 0,-3-3 0 15,2 3 1-15,1 2-1 0,-1 3 2 0,0-2 1 16,3 3-3-16,-1-1 3 0,-2-4 2 0,2 7 0 16,0-1 0-16,2-6 1 0,-1 1 0 0,1-1-2 0,-2 0 2 15,2-5-2-15,0 4-1 0,0-3 1 0,2-3-2 16,-2 5-2-16,1-1 0 0,1-6 0 0,3 2 1 15,-2-2-3-15,0 2 1 0,3-5-1 0,-1 0 0 16,3-3-1-16,0-2 1 0,1-3-1 0,1 2 0 16,-3 0-1-16,4-5 2 0,0-2-4 0,2-1 4 15,0-2-2-15,-1 1 0 0,1-1 0 16,1-5 1-16,0-1-1 0,0 2 0 0,4-2 2 0,-3-5 0 16,-1 1 0-16,4-4-1 0,1 0 0 0,-4-2 1 15,1 1-1-15,5-5 0 0,-3 1 0 0,3-3-2 16,1 1 1-16,-3-3 2 0,4-2-1 0,-4 0 1 15,3-4 1-15,-6 3-1 0,1-5 1 0,1 1-1 16,-6-2 0-16,2-3 2 0,-1 0-1 0,0 5 0 16,-1-3 1-16,-1-2-1 0,2 3 4 0,-10-1-1 0,6-1-1 15,-6 3 0-15,4-1-2 0,-6-6 4 0,1 3-3 16,1 2 2-16,-3-5-4 0,2 1 0 0,-2-1 0 0,0-2 2 16,-2 1 0-16,2-1-2 0,-2-2 0 0,1-3 0 15,-1 2 0-15,-6-2 0 0,5-3 0 0,-1 4-4 16,-3-7 3-16,6 5-1 0,-9 0-2 0,-1-3 2 15,3 3 3-15,1 4-4 0,-8-3 3 0,-5-1-3 16,1 5-2-16,-5 2 5 0,2 1-7 0,2 1-2 16,-8 2-5-16,-5 0 2 0,0 4-5 0,4 4-26 15,-2 0-30-15,-1 1-23 0,2 2-43 0,-4-3 4 16,9 3-54-16</inkml:trace>
  <inkml:trace contextRef="#ctx0" brushRef="#br0" timeOffset="-200970.83">19330 6314 676 0,'-3'-4'30'0,"3"0"10"0,1 1-40 15,-1-1 121-15,2 2-150 0,1-1 0 0,0 0 0 16,2 0-6-16,-2-2 1 0,-1 2 25 0,1-2 11 15,0 0 5-15,-3 1 32 0,0-1 6 0,0 0 1 16,0 0 0-16,0 4 6 0,0-2-5 0,-3-1-5 0,1 1-1 16,1 0-10-16,-1 2 1 0,2-3-3 0,-1 1 4 15,-1 2-4-15,2 1-2 0,0 0-2 0,0-2 1 16,-2 1-3-16,2-3-6 0,-3 4 4 0,3 0-6 16,0-1-3-16,0 1-6 0,0 0-1 0,0 0 1 15,0 0-7-15,-1 1 1 0,2 3-1 0,4-1 0 16,-2 1 0-16,-1 1 1 0,1 1-2 0,2 2 2 15,-2 0 0-15,0-1-1 0,-2 2 1 0,4 0 0 16,-3 1 0-16,-2-2 1 0,1 1 2 0,-1 1 0 16,0 1 1-16,-1 1-2 0,-2-1 1 0,-2 0 2 15,2 3-2-15,-2-1 2 0,-3 3-1 16,3 1 0-16,-4-3 2 0,-2 2-2 0,0 1 1 0,3-1 0 16,-4-2-1-16,-4 5 0 0,0 0-2 0,0-7 1 15,2 3 0-15,0-3 1 0,-3 1-2 0,-1 4-2 16,-2-1 1-16,1-4 1 0,5 4 0 0,-5 3 2 0,2-2 0 15,1 1-1-15,-4-3 4 0,5 1-4 0,3-2 1 0,9 0 1 16,-11-4 2-16,2 1-2 0,6-2 3 0,1-1-4 16,4 3 1-16,-5-3 2 0,6 0-2 0,-2 1-1 15,10 1-3-15,-2-4-1 0,2 2-1 0,0 0 0 16,5 1-1-16,-6-3-3 0,8 2 0 0,2-1-2 16,0-3 0-16,-1 1 1 0,6 0-3 0,-3-4-5 15,1 1-5-15,4-2 5 0,-7 0-8 0,2-3-6 16,-3 0-4-16,-2-4-3 0,-2-1-5 0,-1-3-7 15,-1 4-2-15,-1-4-5 0,-1 0-7 0,2-2-6 16,-4-3-2-16,2 0-3 0,-3 1-7 0,4 1-12 16,-4-7-6-16,3 2 0 0,-4 2-15 0,4-2 0 15,-3 2-7-15</inkml:trace>
  <inkml:trace contextRef="#ctx0" brushRef="#br0" timeOffset="-200408.35">19744 6000 584 0,'-2'12'4'0,"1"2"-13"0,-1 1-12 0,-9-1 19 16,11 6-33-16,-2 1 14 0,-6-1 2 0,2-1-2 16,-3 0 13-16,4 1 10 0,0-1 14 15,5 0 6-15,-6-5 12 0,-3 0 12 0,7 1 1 16,4-3 1-16,-2 1 10 0,0-2-7 0,1-3-4 0,-1 3 2 16,2-2-12-16,12 0-5 0,-5-1-1 15,-1 0 1-15,3 0-5 0,5-2 1 0,-5 2-4 0,3 0 2 16,8-2 0-16,-8 2-10 0,4 0 2 0,-3 0-1 15,7 0-9-15,-7 4 0 0,5-4-2 0,-3 2-2 16,-3-1 0-16,1 7 1 0,2-5-3 0,-5 5 1 16,-2-2 0-16,1-3 2 0,-2 1-1 0,2 2 0 0,-3 2 2 0,0-2 4 15,2 2 0-15,-4-3-5 0,0 2 4 0,0 4-3 16,2-5 4-16,-6 4-1 0,1-3-4 0,3-4 2 16,-6-3 2-16,2 7 2 0,-2-4-1 0,0-2 4 15,-3 5 0-15,-2-8 3 0,2 1 2 0,0-1 1 16,-4 5-2-16,3-8 0 0,-6 3-1 0,1-1-5 15,3-3-2-15,-7 1 1 0,0 2-8 0,1-5-12 16,-1 1-9-16,-1-1 4 0,-5-1-18 0,3-4-10 16,1-3-7-16,-6 2-5 0,4-7-11 0,-5 1 1 15,5-4-10-15,-2-3-7 0,3 0-5 0,0-3-5 16,-6 0 7-16,10-3-5 0,-2-2-7 0,1-1-11 16,-1-4 64-16,9 1-25 0,-9-4 68 0</inkml:trace>
  <inkml:trace contextRef="#ctx0" brushRef="#br0" timeOffset="-200111.26">19652 5927 868 0,'0'-1'128'16,"-1"-2"-127"-16,1 1 44 0,9 0 130 0,-9 1-146 15,5-4-59-15,6 2-1 0,-2 1 2 0,7 1-2 16,-2 4 1-16,4-1 18 0,-1 1 2 0,3-3 7 16,-1 4 16-16,0 4 6 0,6 2-1 0,-1 1-1 15,1-5 3-15,0 0-9 0,0 4-9 0,1 6-4 16,-1-9-17-16,-3 4-31 0,-2-3-6 0,1 2 1 16,-4-2-38-16,3-4 7 0,-4-1 1 15,0-4-2-15,1-1 9 0,-4-6 23 0,1 2 7 0,2-6 3 16,-4 2 26-16,1 1 6 0,-4-2 1 0,1-2 1 15,-1-1 6-15,12 3-25 0,-15-2 30 0,3 1-14 0,2 1 14 16</inkml:trace>
  <inkml:trace contextRef="#ctx0" brushRef="#br0" timeOffset="-199579.69">20636 5951 795 0,'4'-2'95'0,"4"-7"-94"0,-2 4 28 16,1 2 44-16,-1-3-30 0,3-1-44 0,-1 4-2 16,-3 2 3-16,3 1-4 0,-5 1 3 0,2 4 2 15,-1-2 3-15,-4 0-1 0,0 7 5 0,0-2 1 16,-1 1 2-16,-4-1-5 0,2 8 2 0,0-4-4 16,-5 4-2-16,2 1 3 0,-2-1-7 0,-3 4 3 15,5 2-1-15,-4 4 0 0,-2-6 1 0,1 5 1 16,0-1 1-16,3 1 2 0,-3 0-3 0,0-1 0 15,-2-2 3-15,2 1-1 0,3 1 1 0,-3 1-3 16,3-1 1-16,0-1 3 0,4-1-3 0,-6 0 0 16,7 2 0-16,-5 1-3 0,0-1 2 0,7-1 1 15,-5-2-1-15,4-1-1 0,-3-1 2 0,5 2-2 0,2-4 2 16,-1-3-2-16,9 0 0 0,-5 3 0 0,4-2-2 16,-1-1 1-16,4 2 0 0,4-7 0 0,-5 2 0 0,5-2-2 15,0 1-1-15,-4-5 3 0,2 2 0 0,1-5-2 16,0 1 1-16,-1 3 1 0,4-4 2 0,-3-2 1 15,-2 3-1-15,1-6-1 0,2 1 2 0,1 2 0 16,-3-1-1-16,2-2 2 0,-3-2-2 0,-1 3-1 16,4-5 0-16,-2 2 2 0,0 0-2 0,-3-3 2 15,3 0-2-15,-1-1-1 0,0-4 0 0,-1 1 1 16,-1-4-2-16,-1 3-2 0,1-4 1 0,0 0-1 16,-8-2-1-16,3 0 2 0,0-3-1 0,1 10 0 15,-7-4 1-15,0 0 1 0,-2 2-1 0,-1 0 2 16,0 1 0-16,-7 2-1 0,6 5-3 0,-7-2 1 15,0 5-3-15,-2 3-7 0,1 0-1 0,-1 6 1 16,-8 2-7-16,3 5 0 0,-4-1 1 0,-7 1-6 16,4 1 3-16,-5 5-32 0,0 0-19 0,2-2-3 15,1 2-41-15,2 0 2 0,6 3-36 0</inkml:trace>
  <inkml:trace contextRef="#ctx0" brushRef="#br0" timeOffset="-199220.37">21562 5790 1177 0,'0'4'-26'0,"6"2"-21"0,1 3 1 0,0 4-10 15,6 1-23-15,0 8-5 0,4-1-2 0,2 7 40 16,-7-1 0-16,1 6-6 0,-2 0 46 0,-3 0 11 16,1 0 13-16,-2 0-1 0,-1 3 13 0,0-5-8 15,4 2-2-15,-1-3 4 0,-3 2-12 0,2-2-2 0,3-2-4 16,-4-1 0-16,0-2-4 0,4-3 1 0,-4-3 0 15,5-3-2-15,-4-1 0 0,6 1-4 0,-9-7-4 0,3-1-1 16,1 2-9-16,-4-6-23 0,-2 4-12 0,7-6 0 16,1 1-31-16,-2-3 1 0,-3 0-21 0</inkml:trace>
  <inkml:trace contextRef="#ctx0" brushRef="#br0" timeOffset="-198993.44">22067 5759 199 0,'-8'8'15'0,"3"4"-14"0,-1 3-100 16</inkml:trace>
  <inkml:trace contextRef="#ctx0" brushRef="#br0" timeOffset="-198852.83">21902 6034 220 0,'-14'18'52'0,"-5"-1"-51"0,1-3 33 0,-4 5 27 0,5 1-14 16,-3 1-32-16,-2 2-2 0,0 3-2 0,0 0 1 15,-4 1-3-15,6 1 4 0,-4-2-3 0,-2 2 3 16,-3-1 1-16,10 1-8 0,-6 0 3 0,2-3-7 15,5 4-4-15,0-4-28 0,5 2-19 0,0-5-3 16,4 0-37-16,0-3 3 0,-3-1-33 0</inkml:trace>
  <inkml:trace contextRef="#ctx0" brushRef="#br0" timeOffset="-198274.77">22441 5794 992 0,'11'-5'22'0,"2"2"-30"0,0 3 2 0,1 0-20 16,6 0-30-16,-3 1-74 0,4 2 0 0,-4 4 83 16,2-3 2-16,1 1-12 0,-2 2 96 0,1-4 11 15,-4 0 18-15,1 0 1 0,3 0 10 0,-2-3-20 16,4 6-7-16,-6-6 1 0,4 0-26 0,2 4-5 16,1-3-4-16,-5 1 0 0,4-2-7 0,-3 8 1 15,-3-7-1-15,-1 2 0 0,5 5-2 0,-8-3-1 16,-2 3 1-16,2 3-3 0,2 0-3 0,-12 0 4 15,9 3-5-15,1 3 3 0,-10-1-1 0,6 3 0 16,-6 3-2-16,2-3 2 0,-7 0-4 0,-3 4 0 16,-2 2 1-16,-1 1 1 0,-2-1-1 0,1 1-1 15,-3 0 1-15,-5 0 0 0,5 1-1 0,-2-2 2 16,0-1-2-16,-3-1 1 0,4-1 1 0,-3 0-1 16,-1-1 2-16,4-1-1 0,-6 2-1 0,7 0 4 0,0-1 0 15,0-2-1-15,1 1 2 0,1-1 1 0,2 0 1 16,4-3 3-16,-2-4-1 0,5 4 4 0,0-5 0 15,0 2 4-15,3-1 3 0,3 1-4 0,0-1 0 0,0 2 0 16,5-1-3-16,-2-2-3 0,4 5-2 0,1-4-3 16,0-2-2-16,1-1-7 0,1 1-8 0,-1-2-4 15,3-1-11-15,-1-3-11 0,0-4-6 0,2-4 0 16,4 0-18-16,-3-6-20 0,5-2-12 0,3-4 2 16,-1-3-29-16,4-9 2 0,9-1-18 0</inkml:trace>
  <inkml:trace contextRef="#ctx0" brushRef="#br0" timeOffset="-197899.8">23771 5975 1485 0,'-13'-4'108'0,"5"4"-142"0,2 2-22 0,-5 1 83 0,8-1-144 16,-5 7 35-16,1 2-3 0,-2 3-2 0,3-1 35 15,-2 6 35-15,-3 3 13 0,8-3 12 0,-8 6 33 0,9-2-17 16,-3 3 5-16,5-1-2 0,4 3-18 0,-1 0-4 16,3-1-2-16,0 0-1 0,-1 0-3 0,0-2 2 15,6 0 3-15,-5 0-2 0,-1-3 4 0,-1-1 2 16,-4-3 0-16,8 0 4 0,-6-3 0 0,7 6 3 15,-9-5 1-15,8-5-2 0,-6 3 5 0,2-2-5 16,1 3-1-16,-3-1 3 0,-1-5-6 0,-1 2-4 16,0 2-1-16,-8-1-1 0,5-1-3 0,-9 3 0 15,2-1-1-15,-7-4-2 0,-3 6-1 0,2-3-7 16,-7-4-1-16,-2 5-2 0,2-4-9 0,0 1-21 16,-2-4-4-16,2-1-6 0,0-4-23 0,0 2-20 15,1 0-19-15,-1-10 0 0,1 2-31 0,6-3 3 16,-6-6-13-16</inkml:trace>
  <inkml:trace contextRef="#ctx0" brushRef="#br0" timeOffset="-197634.11">23653 5981 1415 0,'11'-11'1'0,"4"3"-8"16,-1 3-1-16,8-3 3 0,-3 2-12 0,3 1-7 15,-3 1 0-15,11-3 16 0,-11 6 5 16,6-2 0-16,-1 3 17 0,-7 4-5 0,5 1-1 0,0-2 1 16,-3 2-7-16,-2 0-17 0,1-1-14 0,-4 1-6 15,1-2-22-15,3-1-28 0,-6-1-15 0,1-1-7 16,0-1-38-16,-4-5 1 0,2-7-17 0</inkml:trace>
  <inkml:trace contextRef="#ctx0" brushRef="#br0" timeOffset="-196977.77">24625 5551 862 0,'-2'-1'297'0,"-1"2"-206"0,1 3 37 0,2 5-84 16,-1 5-166-16,-1 3 23 0,-3 5-82 0,-1 5 59 15,0 3 47-15,-5 3-39 0,-3 3 97 0,-7-1 24 16,4-4 20-16,0 2 6 0,-1 0 24 0,-7 5-22 15,6 0 2-15,-1 0 1 0,6-2-24 0,-2 3-5 16,-6 2-2-16,0 0-2 0,3 0-3 0,2-7 5 16,3 3 4-16,-4-6 0 0,-2-1 8 0,7 0 4 15,4-5 1-15,-4-1 0 0,2-1 5 0,-1 4-4 16,2-7-1-16,2 1 0 0,5-1-4 0,0 1-4 16,3-2-2-16,2 3 0 0,6-3-4 0,-5-1-2 15,1 3-3-15,9 1-1 0,-4-3-2 0,4 0-2 16,7 0 1-16,-2-4-1 0,1 3 0 0,1-1-1 0,2-5-4 15,0 1 3-15,3-4-3 0,0 4 0 0,-1-2-1 16,4-2-3-16,5-2 0 0,-4-4 2 0,7 3 2 0,-3-4-1 16,2-1 1-16,-1 1 4 0,-1-5 1 0,-3-2 0 15,-5-1 5-15,2-1 0 0,0-4 4 0,-2 0 1 16,-2-3 1-16,-4 2-1 0,2-2 9 0,-6-1-7 16,3-3 4-16,-7 0-6 0,5 1-2 0,-10 1 10 15,3 0-17-15,-4 2-1 0,4 0-1 0,-1 0 1 16,-5 1-2-16,-1 1-2 0,-2 2 0 0,-2-1-2 15,1 0-1-15,-4 7 1 0,0-3-2 0,-7-2-1 16,7 6-1-16,-4 3-1 0,-4-2 0 0,2 5 4 16,-3 0-4-16,-3 2 6 0,-4 3 1 0,7 6-5 15,-6 2 9-15,2 1-2 0,-4 5 4 0,5 0-1 16,-4 5 0-16,3-2 3 0,-4 4-3 0,0 0 1 16,3 3 0-16,-5-1-2 0,2 1 3 0,0 1-1 15,2-2-1-15,-6 2-2 0,9 2 2 0,-2-4-2 16,2 1-2-16,4-4-25 0,-1 2-16 0,0-2 1 15,-3-1-34-15,7-3-81 0,2-4 122 0,-3 4-58 0,-3-5 94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51:57.6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14520 12974 311 0,'-5'0'22'16,"0"0"-22"-16,5 0-13 0,-1-1 7 0,-1 1-4 15,2 0-33-15,2 0 16 0,-1 0 3 0,1 0-4 16,1 0 19-16,0 0 9 0,-3-2 7 16,2 2 6-16,-2 0 9 0,0 0-3 0,0 0 0 0,0 0 2 15,1 0-3-15,-1-2 3 0,2 2-3 0,-1-1 1 16,-1-1 2-16,4 1-3 0,-4-1 0 0,0 0 0 16,1 1-4-16,-1-1-4 0,2-7 0 0,-5 6-2 15,3 1-4-15,-5-1 0 0,5 0-4 0,-2 0 0 16,1 0 0-16,1 3-1 0,0 0-1 0,0-2-1 0,0 2-2 15,0-2-3-15,0 1 1 0,0 1 2 0,0-3-5 0,1 3-7 16,2 1 1-16,2-1 0 0,-3 2-4 0,1-2 1 16,0 0-2-16,2 1 0 0,-2-1 5 0,0 0 6 15,5 0 1-15,-5-1-4 0,7-1 9 0,-7 1 3 16,5-1-1-16,-2 1 1 0,2-3 1 0,-2 1 4 16,0 2-3-16,-1-1 2 0,3 1 2 0,-5-1-1 15,5 2 0-15,-3 0 0 0,-4 0 0 0,4 2-3 16,1-2 7-16,-3 1-8 0,0-1 0 0,4 2 1 15,-4 1-1-15,3-2 2 0,-1 1-2 0,-2 0 0 16,5 2-4-16,-3-2 1 0,1 1-2 0,-1 0 7 16,1-1-2-16,0 2-3 0,2 0 3 0,-3-3 1 15,1 2 4-15,-1 0-2 0,0 1 1 0,1-1 6 16,-1-2 0-16,1 2-1 0,-3 2 6 0,3-2 0 16,1 2-1-16,-3-2 4 0,3 2-4 0,-3-2-3 15,3 2 1-15,-3-2 5 0,9 2-5 0,-4-2-1 0,-4 0 0 16,5 0-3-16,-3-1 0 0,1-1-3 0,6 1 1 15,-3-1-4-15,0-1-2 0,-1 0 2 0,6 2-1 16,-2-2-1-16,1 0 1 0,0 0 3 0,-3 0-4 0,2-2 2 16,5 2-1-16,-3-1 4 0,-2 1-2 0,0 0 2 15,5 0 0-15,-3-2 4 0,0 2-3 0,3-1 6 16,-4-1-1-16,-1 2-1 0,4-1-1 0,1-1 2 16,-5 0-4-16,0 1-3 0,2 1 1 0,-2-2-2 15,2 2-2-15,-2-1 1 0,-2 1 2 0,1-2-5 16,-4 2 1-16,1 0-1 0,-1 0-4 0,1 0 5 15,-4 0-6-15,0 2-2 0,-1-2-3 0,0 1 4 16,1-1-3-16,-3 0 0 0,3 0-1 0,-1 0-5 16,-2 0 1-16,5 0 1 0,-5-1-60 0,5-2 15 15,-3 1-23-15,3-3 2 0,-4 2-13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52:38.6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2749 12615 355 0,'-8'0'101'0,"0"-3"-24"0,-3 2-4 0,2-2 10 16,1 1-74-16,0 0 2 0,-3 1-11 0,5-1 0 15,-2 1-4-15,0 1 1 0,0 0-3 0,-1 0 4 16,-2 0 6-16,-2-7 2 0,1 4 7 0,-1 3 10 15,-3-1 4-15,2-1-2 0,-2 2 14 0,-1-5-1 16,1 5-3-16,2-1 1 0,0 2-2 0,0-1 1 16,1 0-20-16,1 0 3 0,-1 4-7 0,1-3-7 0,1 4-3 15,1 0 8-15,4 1-15 0,-4 0 0 0,3 0 0 16,2 4-1-16,0-2 1 0,-3-2 4 0,7 5-1 16,-1 3-2-16,1-6 3 0,1 5-2 0,3 2-1 0,0-2 2 15,3 1-4-15,2 3 0 0,1-2 1 0,2 0-2 16,1-1 2-16,-5-1 2 0,6-2 2 0,-4-1-1 15,2 1 2-15,2-2 2 0,-2-1-1 0,-5-7 6 16,4 4-1-16,-1 0 5 0,-4-4-3 0,4-1 3 16,-2 0 4-16,2-1-1 0,-1-5 2 0,-2 2 0 15,2 1 1-15,-5-5-6 0,2 1 7 0,1-1-5 16,-4-3-2-16,-1 0 4 0,1 0-3 0,-2-4 1 16,-2 0 3-16,-1 1 3 0,0 3-4 0,-6 0 2 15,1-2 0-15,-3 5-2 0,3-1-6 0,-3-4 5 16,-2 5-8-16,1 2-16 0,-1-2-9 0,2 2-2 15,-3 4-22-15,3 1-48 0,-3 1-20 0,0 6-5 16,1 0-56-16,-3 2 2 0,2 8-34 16</inkml:trace>
  <inkml:trace contextRef="#ctx0" brushRef="#br0" timeOffset="899.55">4237 12480 158 0,'10'0'11'0,"1"-1"24"0,-7-1-22 0,7-3 40 15,-1 5-22-15,4-4-11 0,-3 0 9 0,2-3 2 16,-1 0-8-16,2 1 17 0,0-3 5 0,-3-1-1 16,4-1 23-16,-6 2 4 0,-1-5 1 0,0 4 2 15,0-3 4-15,-2 1-8 0,0 1-3 0,-3-2-2 16,-1 1-9-16,3-1-9 0,-1-1-1 0,-4 0-4 0,0 0-9 15,2 0-5-15,-2-1 0 0,-2 1 0 0,-1-2-5 0,0 2-6 16,0 0 3-16,-2 0-3 0,-3 0-4 0,0 1-5 16,-1-2 0-16,-7 0 0 0,7 3-4 0,-10-2-2 15,3 3 0-15,-4 0-1 0,-1 0 0 0,-1 1-1 16,0 4-2-16,5 4 1 0,-10-4-2 0,2 1-1 16,-2 5-3-16,4 7 2 0,1-3-3 0,-3 1-1 15,1 3-1-15,0 3 0 0,4 1 0 0,-2 6-2 16,1-2-3-16,-1 2 1 0,-1 6-3 0,1-2 1 15,5 3 2-15,-4 0-5 0,4 4 3 0,3-1 0 16,-1 2 2-16,3 1-3 0,-1 2 5 0,2 0 2 16,3 4-2-16,2-3 0 0,0 2 3 0,4 5-4 15,-1-1 4-15,3 0-4 0,0 1-2 0,0 0-7 16,2-3-2-16,1 3 4 0,2-5-9 0,-2-3 8 16,1-5 1-16,3-2-5 0,2-1 11 0,-3-3 5 0,5-3 3 15,-1-4 1-15,1 0 3 0,2-4 0 0,-2 0-1 16,4-5 4-16,-1-3-1 0,2 0 0 0,-2-3 0 15,7-3 0-15,-1 0 0 0,2-2 0 0,-1-6 5 0,-1-1-5 16,7-1 2-16,-4-1-1 0,3-5-1 0,-3-2 3 16,2 1-1-16,1-4 5 0,-3-4-4 0,1 1-3 15,-1-1 5-15,6 1-2 0,-7-4 3 0,1 1-2 16,-2-1-2-16,-6 1 0 0,7 0 0 0,-6-2 4 0,-5-4-2 0,-1 3 0 16,-1 0-1-16,-1-2 1 0,-2 2 0 0,1-1-1 15,-6 2 3-15,-1 2-5 0,0 4 3 0,-1-1-2 16,-6 2 0-16,1 3 1 0,-2 1-1 0,-6 1 3 15,6 4-2-15,-3 0 1 0,-6 2 2 0,4 0 2 16,4 6 0-16,-4 2 0 0,1 0 0 0,4 6-5 16,-3-2 4-16,4 2-1 0,0 5-4 0,5 1 0 0,-7-1-3 15,2 3-1-15,2 3 0 0,2 1 0 0,-1 2-2 16,-3 2-1-16,7 3 1 0,-4 0 4 0,4 5 2 16,0 1-1-16,0 3 4 0,0 3-3 0,0 4 3 0,9 3 0 15,-6 3-3-15,3 1 2 0,1 1-4 0,2 5 0 16,-4 1 0-16,4-2 0 0,-2 2 0 0,-6 1 0 15,6-2 0-15,-6 0-3 0,7 1-5 0,-6-5 0 16,2-3-6-16,3-2-27 0,-3-4-20 0,6-4-6 16,-7-2-40-16,3-2 3 0,2-4-25 0</inkml:trace>
  <inkml:trace contextRef="#ctx0" brushRef="#br0" timeOffset="1470.33">4965 12350 1056 0,'-11'1'121'0,"5"2"-47"0,-2 0 1 15,4 4-16-15,2 4-61 16,2 3-12-16,2 3-16 0,4 7-3 0,0 4 4 0,0 5-4 0,1 5 4 15,-3 3 13-15,1 0 2 0,-5 3-4 0,0 1 16 16,-8-1 2-16,4-1 2 0,-1-2 2 0,3-2 1 0,1 2-1 16,-7-3 0-16,5-2 0 0,0-3-1 0,7-2 0 15,1-4 0-15,-3-2 0 0,-7-3 0 0,5-3 3 16,0-3 0-16,0-7 1 0,0-1 3 0,-3-1-4 16,1 0 4-16,1-7-3 0,-3 0-1 0,4-3-3 15,4-3-1-15,-4-2 2 0,-2-1-3 0,2-5-2 16,3-4-3-16,5 1 1 0,-6-4-3 0,1-2 1 15,-3-2-1-15,0 0-1 0,8-2 1 0,-5-2 2 16,-2 1-1-16,4 0-2 0,6-2 2 0,-5-5-1 16,5 4 2-16,2-4-2 0,-2 4-1 0,0-4 5 15,2-1 0-15,-1 3-2 0,-1-2 4 0,5 4-4 16,0 0 1-16,-1 1 3 0,-1 1-4 0,5 3 3 16,-1-1 1-16,-1 3 0 0,2 4 3 0,-2-1 5 15,-1 4 0-15,4 3-2 0,-4 3 4 0,0 1-4 0,-2 6 1 16,5 1-2-16,-3 1-4 0,1 2 0 0,0 3-1 15,-1 3-1 1,6 2-1-16,0 2 2 0,0 2 0 0,2 1 1 0,-2 4 1 0,0 1 3 16,7-1 0-16,0 3 2 0,-6-1 1 0,-2 2-3 15,2 1 4-15,1 4-3 0,1-2-2 0,-3-4-2 16,-4 7 1-16,0-10-1 0,0 9-2 0,1-6 0 16,-1-1-4-16,-2-2 1 0,-2 1-3 0,4-3-19 15,-6-1-15-15,-1 4 2 0,0-9-28 0,3 1-29 16,-3-6-9-16,2-1-3 0,-2 1-33 0,3-3 11 15,0-4 66-15,0-2-45 0,2-1 107 0</inkml:trace>
  <inkml:trace contextRef="#ctx0" brushRef="#br0" timeOffset="2173.38">6727 12851 712 0,'2'0'69'0,"1"-1"-67"0,3-1 19 0,1-2 7 0,0-1-6 15,-3 2-8-15,2 0-5 0,-1 1-2 0,-2-3 0 16,5 1-6-16,-7 0 12 0,-1 4 2 0,0-1-1 16,0-2 13-16,3 1 3 0,-3 2-1 0,0-2 4 15,-3-2 0-15,3 2-12 0,-5 2 5 0,-2 0-4 16,5-1-9-16,-11 1 2 0,7 1 0 0,-8-1-2 15,1 0 3-15,-2 2 0 0,0-2-1 0,-2-3 1 16,-5 4 0-16,-1-1-3 0,-3-1-2 16,0 1 2-16,-3 0-4 0,-5 0-6 0,-1 0 6 0,0 4-5 15,1-2-1-15,-5 3-4 0,1 1 1 0,3 2-1 16,5 0-2-16,5 3-1 0,-2-2-6 0,5 2 1 16,0 0-2-16,15 3-10 0,-9 2 0 0,6-2 0 15,1 5-9-15,6-2 3 0,0 4-1 0,3 1 1 16,1-2 4-16,2 2 5 0,10 2 1 0,-1-2 0 15,-5-2 6-15,2-1 4 0,10-1 1 0,-11 4-2 16,9-7 4-16,1-1 3 0,-6-1-1 0,2-5 1 0,7 1 1 0,-2-7-2 16,4 1 2-16,6-9 2 0,-6 3 0 0,1-1 1 15,2-3 1-15,0-4 0 0,0-4 4 0,-2 3 0 16,0-2 3-16,-6-4-4 0,4-4 4 0,-3 0-6 16,2-3 4-16,1 2 2 0,-6-4-3 0,-4 0 3 15,1-3 1-15,-2 2-3 0,-3-5 7 0,-1-2-3 16,-5 1 3-16,-2-3-2 0,-2 3-1 0,1-7 1 15,-5 2-5-15,1-2 4 0,-6 1-2 0,1 0-3 16,1 0-2-16,0 2 2 0,-4-1-4 0,0 6 0 16,1-1 4-16,-1 2-7 0,1 1 4 0,-3 2-3 15,3 1 1-15,-1 1 3 0,1 0-4 0,-1 1-1 16,1 5-1-16,2 2 2 0,4 5 0 0,-4 0 2 16,-1-2-4-16,5 7-3 0,0 6 2 0,3-3-6 15,-1 2 2-15,0 3-3 0,2-1-6 0,1 1 4 16,1 9-2-16,1-1 1 0,1 1 1 0,2 3 3 0,0 3 2 15,2 2-1-15,2 3 3 0,3 1 3 0,0 2 0 16,1 4 0-16,4 0 3 0,0 3 1 0,3 4-2 0,-4 1 2 16,4 3-2-16,3 3-2 0,0 3-1 0,-1 2 2 15,-1 3-3-15,5-3-1 0,-3 4-8 0,-1 0-6 16,1 0-4-16,0-2-35 0,5-2-18 0,-8-1-7 16,7-1-48-16,4-1 2 0,3-5-30 0</inkml:trace>
  <inkml:trace contextRef="#ctx0" brushRef="#br0" timeOffset="2979.6">8426 12184 1446 0,'2'4'109'0,"-1"2"-125"0,1 3-19 0,4 2 81 0,-1 5-126 0,7 5-27 15,-5 2 16-15,4 7-12 0,-2 0-23 0,-4 6 105 16,3-1-26-16,-5 2-16 0,2 1 63 0,-4 5 17 16,-1-7-8-16,0-2 42 0,-1 1 0 0,1-2-18 15,-5-1 3-15,3-4 2 0,1 0-19 0,1-3-5 16,0 0-1-16,0-4-7 0,1-2-1 0,1 0 6 15,3-4-1-15,-4-4 0 0,1-4 5 0,-2-3 1 16,0-2 5-16,0-2-2 0,1 2 0 0,-1-7-6 16,2 0-1-16,-1-4 4 0,4 1-10 0,0-8-2 15,-2 0-4-15,5-2 1 0,-3-3-3 0,2-6 1 16,0 4-4-16,2-4 2 0,4-1 0 0,-2-1-4 16,0-5 0-16,1-1 2 0,1 2-3 0,0 0 1 15,1-6 3-15,0 6-5 0,0-3 5 0,0 3 1 16,0 3 1-16,4 1 1 0,-3 3 0 0,3 0 3 15,-6 4-2-15,10 2 2 0,-8 3 2 0,-4 4 1 0,6 2 0 16,-4 2-3-16,-1 5 1 0,0 0-5 0,2 4 1 16,-7 6-2-16,7 0-6 0,6 4-4 0,-10 4-1 15,5 3 4-15,5 2-4 0,-8 3 3 0,0 2 1 0,-2 4-2 16,2 0 7-16,0 4 2 0,2 1 0 0,-5 0-1 16,0-5 3-16,4 7 1 0,-1-4 0 0,0-1 2 15,-3-5 1-15,0-3-1 0,0 0-2 0,1 0 3 16,-2 0-1-16,2-6 4 0,-6-2-4 0,5 0-1 15,-2-1 4-15,4 0-5 0,-5-6 0 0,2-2 1 16,-3-3-5-16,3-1-2 0,0-4-3 0,1-2 0 16,-2-1-3-16,2-5 5 0,3 2 3 0,-5-7-4 15,4-1 6-15,2-1-1 0,-1-4 2 0,0-3 3 16,2-2-1-16,-1-1 1 0,1-2-3 0,-1-3-2 16,3 2 1-16,0-1 1 0,-2-1 2 0,1 3-3 15,2 2 1-15,4 1 2 0,-7 1 1 0,3 4 3 16,-2 0-1-16,3 4 4 0,-9 4-3 0,3 5 5 15,3-1 0-15,2 5-3 0,-4 4 0 0,-1 1-1 16,7 5-3-16,-4 1 4 0,2 3-2 0,6 4-2 0,-5 3 3 16,-3 1-3-16,7 5 2 0,-4 5 1 0,-3 3-3 15,5 0 3-15,-2 4-1 0,-3 4 1 0,-1 0 3 0,-2 3-3 16,2-1 5-16,-4 3-4 0,-1-2 0 0,0 6 0 16,-2-3-3-16,0-2 4 0,-4 3-1 0,3-3-2 15,-1-1 0-15,-1 0-2 0,-3-3 1 0,2-5-13 16,0 0-13-16,2-5-8 0,-1-4-18 0,-1 2-77 15,1-5-27-15,2-6 45 0,0-2 108 0,2-2-103 0</inkml:trace>
  <inkml:trace contextRef="#ctx0" brushRef="#br0" timeOffset="3557.65">10207 12548 1293 0,'-2'-2'47'0,"4"2"-56"0,-2 0 4 0,3 0-20 16,-3-1-13-16,9 4-1 0,-2 0-24 0,0 5 28 15,6 0 0-15,-5-2-2 0,1 0 35 0,1 4 11 16,4 2 6-16,-2-4-3 0,-1 3 13 0,5 0-11 15,1 0-1-15,6 3 1 0,-1 1-14 0,-5-1 2 16,3-3-1-16,-1 1-3 0,3-2 0 0,0-2 1 16,-6-4 2-16,-2-4 2 0,5 0 0 0,-3-6 6 15,-4 0 3-15,2-2-1 0,1 0 8 0,-1-5-4 16,3 2-1-16,-3-8 4 0,-1 4-6 0,-1-3-2 16,1 3-1-16,0-4-2 0,-1 0-2 0,-4-1-2 15,1-2 1-15,1 4-4 0,-4 1 0 0,4 0 0 16,-6-2-7-16,3 0 2 0,-7-2-4 0,1 4-5 0,-1-2-6 15,-1 2 6-15,-4 1-11 0,-1-1 0 0,-2 1 2 16,0-1-3-16,-2 3 2 0,-2-4 7 0,-2 1 5 0,-5 1-1 16,2 2 9-16,-1 0 6 0,-4 0 7 0,2 3-2 15,-1 1 9-15,-2 4-5 0,2 0-1 0,1 1 2 16,-4 4-8-16,5-1 1 0,0 8 0 0,-3 1-4 16,5 0-1-16,-6 3 0 0,8 4 0 0,3 3 4 15,-1 2-4-15,-1-1 1 0,0 2 2 0,4 5-3 16,3 2 3-16,7 3-1 0,-5-2 1 0,-6 5 0 15,11 5 0-15,0-2 1 0,-2 5-3 0,2-2 2 16,3 1 0-16,2 0 0 0,3 3-2 0,3-2 2 16,0-7-1-16,-8 3 1 0,14-4 0 0,-5 0-3 15,3-2 0-15,-1-3-5 0,1-2-6 0,-1-1-2 16,6-2-10-16,-1-1-19 0,1-4-17 0,-1-4-10 16,3-2-29-16,2-2-63 0,1-9 117 0,3-4-55 0,-1-6 99 15</inkml:trace>
  <inkml:trace contextRef="#ctx0" brushRef="#br0" timeOffset="4308.22">11866 12471 1597 0,'10'-3'-11'0,"4"-5"-19"0,-2 0 1 0,4 2-1 16,-3-4-21-16,-1-1 13 0,1-1-9 0,-5 1 12 15,0 0 39-15,-5 1-16 0,0-1 34 0,-3 0 3 16,-2 3 3-16,-1 0 4 0,-2 2 4 0,-2 1 0 16,-4 2-36-16,-4 0 12 0,0 0-12 0,-6 3-4 15,-4 0 0-15,-3 1-8 0,-7 1 1 0,5 3 6 16,-9 1-3-16,1 3 1 0,0 1 6 0,-1 2-2 15,3 4-2-15,4 2 1 0,-1 0-2 0,-3 6-3 16,9-2 3-16,1 2-4 0,-3 6 1 0,6-1 2 0,-2-2 3 16,3 1-2-16,3 2 5 0,-2-3-1 0,7 3 2 0,2 1-1 15,2-5 0-15,4-1-4 0,3 1-3 0,0 0 0 16,3-4-6-16,4 0-2 0,-1-3-3 0,7-2 2 16,-4-3-4-16,5-1 6 0,2-2 0 15,1-5 0-15,2-1 5 0,4 1 7 0,-3-6-9 16,4-2 14-16,-2-2 0 0,6-3 4 0,-3-2 1 0,0-2-3 15,5-3 2-15,-12-2 1 0,7-1 4 0,4-1 0 16,-8-4 0-16,6 2 1 0,0-2-2 0,1-5 4 16,-8 2-2-16,7-5 4 0,-4 0-2 0,-4-3 1 15,1 0 1-15,-6-6 49 0,-1-2-59 0,2 3 5 16,-5-3 9-16,-1 2-17 0,-1-2 9 0,-1 2 11 16,-2-2-44-16,-2 2-7 0,-5-1 31 0,-1 1 7 15,4 1-4-15,-6 0 0 0,4 1-2 16,-3-1-2-16,3 6 1 0,-7-1 0 0,7 4 9 0,-7 3-11 15,4-4 5-15,2 4-1 0,0 2-2 0,-4 4 4 16,6-2-4-16,-4 6 0 0,6 2-3 0,-1 4 2 0,-4 4-2 16,0 0-4-16,4 3 2 0,2 1 0 15,0 2-2-15,0 0-1 0,-2 5-2 0,7 1 0 0,-2 0-1 0,4 4 1 16,-6 4-1-16,5 2 1 0,2 3 0 0,3-1 4 16,-1 8 1-16,-4-1 0 0,10 3 3 0,-4-1 1 15,3 6 1-15,0 1 1 0,-5 6 2 0,-1 1-4 16,2 0-1-16,-3 3 2 0,-3-2-3 0,3 5 1 15,-4-3 0-15,-2 2-3 0,4 0 2 0,-3 2-1 16,-1-7 1-16,-2 5-2 0,1 1-1 0,1-3-6 16,-2-2 0-16,0 1-2 0,0-5-6 0,-2-5-12 15,1 4-5-15,1-5 0 0,-2-4-13 0,-1-3-11 16,0-3-12-16,-2-6-7 0,5-2-15 0,0-1-45 16,-1-7 97-16,-1-3-49 0,2-3 89 0</inkml:trace>
  <inkml:trace contextRef="#ctx0" brushRef="#br0" timeOffset="4644.97">12494 12464 1579 0,'3'4'-53'0,"2"-1"-19"0,1 0-1 0,0 2 27 15,4 2-11-15,-7 4-7 0,5-1 27 0,-4 3 30 16,0 1 10-16,0 3 7 0,-2 0 28 0,-1 5-13 16,1-1 2-16,0 1 8 0,-1 3-17 0,-2-3-6 15,-1 5-5-15,2-2-3 0,-2 2-4 0,1-4-1 16,-5-1-5-16,4 2-1 0,-1-4-3 0,1 1 3 15,1-6-2-15,-6-2-1 0,4-2 0 0,2 0-4 16,1-3 9-16,-3-3-13 0,3-4 0 0,0-1-7 0,-7-1-19 16,7-4 6-16,0-5-19 0,-1-2-21 0,1-5-16 15,3-7-9-15,0-4-29 0,0-5 1 0,-1-5-18 16</inkml:trace>
  <inkml:trace contextRef="#ctx0" brushRef="#br0" timeOffset="4832.47">12502 11881 1276 0,'-4'0'144'0,"0"3"-56"16,-3-1 0-16,6-1-48 0,-2 2-57 0,1 4-10 16,-3 2-56-16,4-1 17 0,1 1 4 0,0-2-12 15,3 2 24-15,-3 1 0 0,3 1-15 0,0 0 2 16,0-4-12-16,1 1-81 0,3 3 119 0,1 2-51 15,2-4 88-15</inkml:trace>
  <inkml:trace contextRef="#ctx0" brushRef="#br0" timeOffset="5332.41">13667 12317 860 0,'-5'-4'65'0,"2"-2"-27"0,2 0-2 0,1 4 13 16,-5-2-63-16,2-3 10 0,3 3-6 0,-3-1 18 16,1 0 5-16,-1 2-3 0,-3 0 21 0,-2 1-7 15,6 1 2-15,-7 1-1 0,3 0-9 0,4 0-5 16,-7 1-4-16,-4 1-2 0,2 1-6 0,0 2 1 15,2-4-2-15,1 4 2 0,-5-2 1 0,-1 0 8 16,-2 0 5-16,4 1 1 0,-1-1 9 0,-4 0-2 16,1 0 7-16,-1 0 1 0,3 0 1 0,-5 2-4 15,5-2-2-15,-1 0-2 0,0 2-2 0,-3 0-4 16,3 3 0-16,0-1-3 0,3 1-2 0,-1 0-2 16,1 3-4-16,1 3 2 0,-2 1-4 0,1-3 1 15,0 2-1-15,3 2 0 0,-2 1 0 0,0 2-3 16,0 2 1-16,0 1 3 0,0 1-4 0,5 6 0 0,-7-4-1 15,5 3-1-15,0 0-1 0,-1 1 0 0,-2 1 1 16,5-1 1-16,-1 0 1 0,-2-1 0 0,9 2 2 0,-3 0-1 16,3-3 1-16,0 1-2 0,0-1-1 0,3-2 0 15,0 0 0-15,3-3-6 0,2 0-7 0,0 0 1 16,0-3-7-16,6 1-21 0,2-6-2 16,1 1-4-16,0-6-19 0,4 1-29 0,-1-7-24 0,9-8-11 15,2-6-36-15,5-5 2 0,4-9-35 0</inkml:trace>
  <inkml:trace contextRef="#ctx0" brushRef="#br0" timeOffset="5928.79">14383 12644 994 0,'0'-2'85'0,"2"4"-83"0,1-2 5 0,-3 0 33 15,3-2-18-15,-3 2-29 0,3 0 16 0,-1-5 11 0,-1 4-1 16,-6-2 25-16,5-5 2 0,0 5 0 0,0-4 6 16,0 0 1-16,-1 0-16 0,-7 3-2 15,3-1-5-15,2-1-15 0,-3 2-7 0,3 0-3 0,-7 1-1 16,4-2-5-16,6 2 4 0,-10 3-3 0,9-3 0 16,-9 3 5-16,4 0-2 0,-3 0-1 0,1 0 3 15,0 3-5-15,0 3 5 0,5-6-3 0,-8 0 0 16,0 0 2-16,0 0-1 0,11 6 0 0,-14-6 1 15,9 7-2-15,-8-6-1 0,1 1 2 0,4 6-1 16,2-1-1-16,-4 0 3 0,-5-3-3 0,5 3 4 16,-2 2-1-16,-1-3-5 0,2 4 1 0,0-1 2 15,-5-1-4-15,2 3 5 0,1-3-3 0,1 5 5 16,-1-4 0-16,1 4-5 16,1 1 5-16,1 2-8 0,4-2 0 0,-3 5 3 0,2-4-1 15,-2 1-1-15,3 1 4 0,1 1-2 0,2-4 2 16,-4 0-2-16,4-1 0 0,2-2-2 0,1 1 2 0,0-1 0 15,0 0 1-15,1-3 1 0,1 0-5 0,4-3 3 16,-3-1-1-16,-1 1-2 0,3-5-1 0,1-2-2 16,0-1-2-16,2-3 2 0,1 0-2 0,2-7 1 15,-1-1 1-15,1-3 1 0,0-1 2 0,0-2 1 16,1 0 2-16,-1-4-3 0,-3 2 7 0,2-2-4 16,-1 1 1-16,-2 2 2 0,2-1-2 0,2 0 1 15,0 5 1-15,-2 1 2 0,1 2-3 0,2 5-1 16,-2-2 1-16,-1 3-2 0,-1 5 0 0,3 6 1 15,-1-3-2-15,-1 6-6 0,-4 0-4 16,-4 5 4-16,10 2-6 0,-1 7-2 0,-9-2-2 0,-1 2-5 16,0 8 0-16,-1-1-11 0,2 1 2 0,1-1-5 15,-4 5-10-15,2-4-14 0,-3-1-6 0,3-1-3 16,2-4-17-16,4-1-20 0,-6-2-19 0,5-5-1 16,-5-3-30-16,3-3 1 0,6-5-16 0</inkml:trace>
  <inkml:trace contextRef="#ctx0" brushRef="#br0" timeOffset="6288.12">14924 11543 1498 0,'3'0'-117'0,"-3"1"6"0,0-1 16 15,2 5-36-15,1 1 24 0,3 4 26 0,-3-1 96 16,0 5-22-16,-3 4 7 0,4-1 96 0,-6 5-28 16,4 2 6-16,-4 4 6 0,-3 0-34 0,2 7-12 15,0 6-7-15,1 3-6 0,2 3-11 0,5 8-4 16,-8 2 1-16,3 2 2 0,-2 4-3 0,1 2 13 0,1-2-2 15,-3 1 0-15,-5-2 14 0,2-3-2 0,-1-1-1 16,3 1 3-16,4-4-3 0,1 0-7 0,-4-3-4 0,1 0-1 16,-2 0-7-16,4 1-9 0,0-4-10 0,-2-2-7 15,1 0-14-15,-3 5-74 0,4-2-69 0,-6 5 73 16,6-3 102-16,-5 2-99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54:00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20698 9380 57 0,'0'-3'5'0,"2"-2"-16"0,-2 0 14 0,2 4-49 16,-1-7 49-16,1 8 5 0,1-3-3 0,-2 3 2 0,-1-2 3 15,0 1-2-15,0 1-2 0,0 0 2 16,0 0-4-16,0 0-2 0,0 0 1 0,0-4 0 16,0 4-2-16,-4-1 13 0,1 2-1 0,1-1-1 0,-1 0 13 15,-3 5 2-15,2-5 4 0,1 2 1 0,-3-4 2 0,3 1-3 16,-2-1 0-16,-1 4-2 0,3-1-1 0,1-1-5 16,-3 2-2-16,2 1-1 0,2 0-4 0,-1 3-5 15,2-4-5-15,0-2 0 0,-1 5-4 0,1-5-1 16,0 0 3-16,1 3-5 0,-1 1 3 0,3-4 1 15,0 4 0-15,4 2 0 0,-4-4 1 0,3 4 1 16,-1-3 0-16,3-1 1 0,-2-1 1 0,3 1 5 16,-2 2 2-16,1-4 0 0,1 2 6 0,-3 1-3 15,4 0 2-15,-1-3 0 0,-2 2-2 0,2 3-4 16,2-2-4-16,0 0 3 0,-2-3-6 0,4 1-2 16,0 4 1-16,2-2-2 0,-7 4-1 0,6-7-1 15,-4 4 1-15,1 1-1 0,-2 0 0 0,-1-1 0 16,6 1-1-16,-1-2 1 0,1 0 0 0,3 2-2 15,-1-3 1-15,1-1 0 0,4 4 0 0,1-2 0 0,-6-1 0 16,2-2-1-16,3 0 1 0,-4 0 0 0,5 0-1 16,2 0 2-16,-5 0 0 0,-2 0 1 0,2 0-2 0,1 0 1 15,-2 1 0-15,0-1 1 0,0 0-2 0,-4 0 0 16,2 2 0-16,3 1 2 0,-5 0 1 0,1 3-4 16,0 1 2-16,-1 1 3 0,-2 1-1 0,1 2 2 15,-1-1 0-15,-2 4 4 0,1 0 1 0,-5 2 1 16,4-1 3-16,-1 3-1 0,-4 2 2 0,4 2 2 15,-7-1-1-15,4 2 0 0,-1 4 0 0,-5-2-1 16,3 5 1-16,-3-2-1 0,2 7-1 0,-6-2 0 16,3 3-2-16,-4 2 0 0,-3 1 0 0,5 4 0 15,-5-3-2-15,2 3 0 0,-2-1 1 0,0 1 2 16,2-1-2-16,-2-2-1 0,2 1 2 0,-4-4-1 16,1-1 0-16,3 5-1 0,-4-3-2 0,5 3 1 15,-2-5-2-15,0 4-2 0,-1 4 3 0,5-4-5 16,-5 5 0-16,5-1-2 0,-5 0-1 0,4-2 1 15,-3 5-2-15,1-1 2 0,3-2-1 0,-6 3 0 0,5-6 2 16,-5 6-1-16,1-6 2 0,3 2 2 0,-3 1-2 16,4 0 0-16,-1 0-3 0,-1-2 3 0,1 4-2 0,0-4 3 15,1 5-2-15,2-4-1 0,0-2 3 0,-2 0-3 16,4 0 0-16,-3-1 0 0,3 0-3 0,-2 2 3 16,2-4-1-16,0 6-2 0,-2-3 2 0,2 3-1 15,0-3 2-15,-1 0 0 0,-1 1 0 0,2-1-1 16,-3 0 0-16,0-5 1 0,1 5-1 0,2-3 2 15,-1 1-2-15,1 1 0 0,-2 2 0 0,1 0 0 16,1-2-1-16,0 4 3 0,1-5-2 0,-1 4 0 16,2-1 0-16,-1-3 0 0,1-2-1 0,1 0 0 15,2 3 0-15,-4-7 1 0,4 3 0 0,0 0 0 16,0-4 0-16,-1 1-2 0,4-2 1 0,-3 0 0 16,3-2 1-16,0 1-2 0,-4 1 0 0,6 1 0 15,-6-7-3-15,4 0 5 0,-3 2-2 0,3-4 1 0,-5 4-2 16,3-3 1-16,1-2 2 0,-3 1 0 0,3 4 1 15,-3-7-2-15,0 4 1 0,3 1-1 0,-3-4 1 16,2 1 0-16,-3-4 0 0,-1 1-1 0,1 2 0 0,-3-1 0 16,3-2-1-16,-3 2 2 0,-3-1-3 0,1 0 1 0,-1-2-1 0,-2 4 3 15,-1-3-2-15,3 1 2 0,-5 0 1 0,2 0-1 16,-4 3 1-16,2-5 2 0,1 4-3 0,-4-4 1 16,-1-1 1-16,1 3-2 0,0-5 0 0,-3 6 2 15,2-6-1-15,-2 4 1 0,-1-6 0 0,0 4-1 16,-7-5 1-16,4-1 0 0,-5 1 0 0,4-2-1 15,0 0 0-15,3 1 3 0,-3 2 0 0,1-5-2 16,-6 4-1-16,0-3 0 0,2 1 0 0,-3-3 3 16,-2-1-3-16,-2 1-1 0,-6-1 2 0,5 1 1 15,2 4 1-15,-4-1-2 0,-1 2 1 0,-1-1-3 16,-4-1 1-16,-3-1 0 0,2 0-2 0,-5-2-1 0,1 0-16 16,7-2-1-16,-2-4-4 0,10-2-46 0,-5-4-17 15,9-4 41-15,5-7-121 0,5-7 0 0,10-2-18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08:09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17587 11580 345 0,'-5'-3'105'0,"4"0"-30"0,2 0-4 0,4-3 9 16,-3-1-72-16,1 4 7 0,0-3-16 0,3 1 2 15,-1 1 3-15,4 0 2 0,-4 1 3 0,-5 2 11 16,0 1 1-16,0 0 4 0,-1-5 9 0,-1 5-2 15,0-2 1-15,2 2 2 0,-1-1-4 0,-1-1-7 16,2 2 3-16,2-1-1 0,-1 1-4 0,6 0-1 16,-7 0-1-16,0 0-1 0,-2-7 0 0,2 6-3 15,0-2-4-15,5 1-1 0,-5-1-4 0,-8 0-1 16,5 0 0-16,4-2-1 0,1 0 0 0,1 1 6 16,7 2 0-16,-10-1 2 0,3-2 6 0,5 0-1 15,1 2 5-15,-6 0-2 0,-3 1 2 0,3-1-7 16,-4-1 2-16,1 0 3 0,-3 0-5 0,1-1-2 15,2 0 0-15,-3 4 0 0,3 1 2 0,0 0-4 0,0 0 0 16,-2 0-1-16,-1 0 1 0,0-2 0 0,-10 2-5 16,6 0-1-16,-3-3 2 0,-6 1-1 0,1-2-2 15,-1 4 0-15,-3-7 0 0,2 4 2 0,-2 2 1 16,0-1-3-16,-1 2 4 0,2-3-1 0,1 3 0 0,-2 0 0 16,0-2-1-16,0-1-3 0,2 2 0 0,-2-1 2 15,2 2-4-15,0 0 0 0,-4-3-2 0,4-2 3 16,-4 5-1-16,4-1-3 0,-2 2-2 0,2-1 2 15,1-1-3-15,-3 1 4 0,-4-3-2 0,5 3 0 16,1 0 4-16,-3 0-3 0,-2-2 2 0,3-1-1 16,-2 3-2-16,-1-2-2 0,13 4 3 0,-13-1-5 15,6 4 3-15,-4 0 2 0,4 3-2 0,0 4 0 16,-3-2 2-16,13 1 2 0,-14 1 1 0,7 2-3 16,0-3 1-16,4 2 3 0,-2 1-1 0,1-1 0 15,1 1-2-15,-2 2 3 0,3-1-2 0,-1 4 6 16,1 0-2-16,2 0-4 0,-4 0 5 0,4 3-2 15,-2-2-2-15,6 4 0 0,-2 1 3 0,1-1-5 16,1 3 1-16,2-1 4 0,2-1-2 0,1 4 1 16,1 1 1-16,-2-4 0 0,6 0-3 0,-5-3 2 0,2 2-4 15,3 0-1-15,-5 2 5 0,3 0-4 0,-3-2 2 0,0 0-5 16,0 0 2-16,2 4 3 0,-2-4-2 0,-3 2 3 16,2-5-4-16,-1 0-2 0,4 0 3 0,-3 0 2 15,1 0 2-15,-2 0-4 0,1-2 0 0,4 2 1 16,-1-1 0-16,1-2 2 0,1-2-1 0,4 2-2 15,-2-2 0-15,4 0 2 0,-1-1-2 0,1-2 1 16,4 0-1-16,-1 1 0 0,3-3 0 0,0-2 5 16,-4-1-3-16,-4-3 0 0,4 5 4 0,0-3-6 15,-1 0 6-15,2-3 0 0,0 3-3 0,0 1 0 16,6-1 0-16,1-3 0 0,1-5 2 0,1 4 5 16,-5 0-5-16,2-4-1 0,0-4 4 0,-4 1-3 15,2-3 0-15,-1 1 3 0,3-1-4 0,-3-4-2 16,1-1 6-16,2 4-8 0,-4-4 3 0,5 0 0 15,-1 0 0-15,-4-7 1 0,4 6-2 0,-5-4 0 0,5 0-1 16,-5-1 4-16,5 0-4 0,-6-5 4 0,3 0-2 16,-2 3 2-16,-4-2 2 0,3-2-2 0,-4 2-2 15,-2-2 4-15,1-1-3 0,0 0-4 0,-4 2 4 0,4-3-4 16,-1 0-1-16,1 3 4 0,-2-5-1 0,2 1-2 16,-1-3 4-16,2 9-1 0,-4-5 0 0,2 3 0 15,1-2-4-15,-2-3 1 0,-4 5 0 0,3 2 0 16,-2-2 0-16,-3-3-1 0,-1 4 1 0,-2-4 2 15,1 3-1-15,-1 0 0 0,0-2-1 0,0 1 0 16,-1-1 0-16,-4 1 0 0,3-3 0 0,-2 1-2 16,-4 0 1-16,3 5 3 0,-6-4-1 0,6 0-1 15,-4 2 2-15,0-3-2 0,-6 2 0 0,9 1 2 16,-3 3-2-16,-4-2-7 0,0-1 3 0,-9 5-3 16,7-5-2-16,-1 5-2 0,3 1-1 0,-9 5-6 15,-4-3-1-15,0 0-2 0,4 6-8 0,2 0 1 16,-11 5-8-16,4 0-20 0,-3-1-7 0,-5-2-2 15,9 6-26-15,-12-1-37 0,3 4-28 16,-3-2-7-16,-1 6-53 0,0 2 3 0,-4 4-33 0</inkml:trace>
  <inkml:trace contextRef="#ctx0" brushRef="#br0" timeOffset="1757.97">10751 14739 1089 0,'-6'-8'48'0,"-2"2"-16"0,3 1 1 0,2 3-17 0,-3-1-13 16,2 0 2-16,1 0-17 0,-3 3 11 0,3-3-3 16,-2 1-1-16,0-4 12 0,-1 4 10 0,-2-5 10 15,-1 2-6-15,3-1 13 0,-7 1-2 0,4 0 3 0,-4-1 1 16,0 4-2-16,5-7-9 0,-4 7-4 0,1-1 1 16,0 0-11-16,-2-3 0 0,1-1-3 0,-1 7 2 15,-3 0-1-15,2 0-8 0,-5-3 2 0,4-3 0 16,-6 3-3-16,2 3 0 0,-4 0 0 15,-10 0-4-15,11-5 4 0,-10 0 0 0,4 4-2 16,1 2 0-16,-7-5-3 0,1-1-5 0,1 0 3 0,5-3-1 16,-1 5-2-16,1 0 4 0,-1 3 1 0,-4-2-2 15,9 2 7-15,2 0 0 0,-1 0-1 0,0 4-2 16,4-4 1-16,-1 7-4 0,1 0 1 0,3 4 0 16,-3 1-3-16,1-1 0 0,3 7 0 0,0 1-3 15,0 3 3-15,1-2 2 0,2 4 1 0,0 2-5 16,1 1 3-16,-1 5 2 0,7-4 0 0,-1 5 2 15,0 0-2-15,4 3 3 0,-1-1-3 16,2-4 6-16,0 5-1 0,11 1 0 0,-8-3 2 0,10-1 2 0,-2-3 1 16,2-2-2-16,4 4 1 0,-3-7-3 0,5 5 0 0,-2-3-1 15,5-1 1-15,-3 1-2 0,1 1 0 0,6-4-3 16,-4-2 5-16,0 0-1 0,1-2-1 0,4-1-1 16,-2-3 2-16,0-2 0 0,-1-3 0 15,0 2 4-15,1-4-4 0,-2 1 1 0,-2-2 2 0,4 1-2 16,0-3 0-16,0-1 2 0,0-2-3 0,-1 2-1 15,0-2 1-15,2-3 2 0,0 2 0 0,-4-2 0 16,-4 0 0-16,4-2 0 0,-3 0 2 0,2 1 1 16,1-2 1-16,-6-2-5 0,1 0 2 0,2-1-1 15,-2-2 0-15,-1 2 2 0,3-4-4 0,-4 3 1 16,3-1 2-16,-1-2-1 0,-1-1 1 0,-1 0-1 16,0 0 1-16,-3-1 2 0,5-3-2 0,-2 0 2 15,-3 1-1-15,1-4-2 0,-5 4 2 0,7-6-1 16,-5 2 0-16,7-2 2 0,-14 6-3 0,7-4 2 15,-2-4 0-15,1 0 0 0,4-4 1 0,-10 2 3 0,3 1-1 16,-4-1 0-16,-1-3 2 0,-1 0-1 0,0 2-1 16,0 3 3-16,-1-1-3 0,-10-1-1 0,11 0 0 0,-8-2-2 31,6-1-1-31,1-3-4 0,-6 2 1 0,-5 1 0 0,4-1-3 0,6 1 4 16,-6 0-3-16,2 4-1 0,-3-1 3 0,-4 4 0 15,4 1 0-15,1 1 3 0,-10 3-2 0,4-3 0 16,-1 1 3-16,0-2-1 0,-2 8 1 0,-3-4-4 15,4 0 0-15,-4 0-4 0,2 4-2 0,-2 1-8 16,2 2-10-16,-2 4-9 0,3-6-10 0,3 5-137 16,-1 1 158-16,4 1-54 0,2-8 76 0</inkml:trace>
  <inkml:trace contextRef="#ctx0" brushRef="#br0" timeOffset="2492.28">12336 6083 356 0,'10'5'-124'0,"-1"-1"124"0,-4 1 1 0</inkml:trace>
  <inkml:trace contextRef="#ctx0" brushRef="#br0" timeOffset="3289.27">12346 6100 205 0,'-2'-6'72'0,"-1"3"-17"0,-2-2 2 0,-1 2-14 0,-3-2-8 15,6 2 8-15,-7 2-30 0,9 1-2 0,-12-5-1 16,4 5-3-16,2 0-3 0,3 0 2 0,-1 3-5 15,-9-5 3-15,4 2-3 0,-2-1 0 0,9 2 3 0,-10-1-3 16,-1 0 0-16,-2 0 0 0,-1 0 1 0,3 0 0 16,-5 2 0-16,5-2 1 0,-7 2 0 0,4 2 0 15,-2 1 0-15,2-2-1 0,-2 0 0 0,1 2 1 16,4-2-1-16,-8 0-1 0,3 2 3 0,-3-5-1 16,0 2 1-16,2 6-1 0,-2-4-3 0,-3 6 2 15,-5-4-2-15,5 7 2 0,-7-2-2 0,2 3-2 16,-7 1 0-16,4 0 1 0,-2-1 1 0,0 0 0 15,10 3 0-15,-14-3-1 0,3 2 2 0,6 0-1 16,3 0-2-16,-11 1 3 0,5 2 0 0,2 0-1 16,-4-2 2-16,5 5 2 0,-1-2 1 0,6-1 4 15,-2 5 0-15,0-4 0 0,5 1 0 0,2-1 4 16,-2 2 0-16,0 2 0 0,6 3 2 0,-1 1-6 0,-2-6 4 0,6 8 8 16,-1 0-1-16,8 3-3 0,-2 0 4 0,0-2-2 0,3-1 2 15,2 3-9-15,3 3 0 0,-9-1-1 0,9-1-4 16,1 1 3-16,6 1-6 0,-1-1 2 0,3 1 1 0,5-1-2 15,1-1 1-15,8 1 1 0,1-1 2 0,-4-2-1 16,9-4 1-16,-6 2 5 0,5-6 3 0,-1 1-1 16,1-2 5-16,-2-1 2 0,0-6-2 0,0-2 3 15,-1-1-2-15,1 0-5 0,3-2 2 0,1-4-2 16,-7-2-5-16,9 1-8 0,-4-4 4 0,-1 3 5 16,6-4-6-16,-2-1 1 0,-2-1 0 0,4-4-2 15,3 2 4-15,-5-2 1 0,4-3-5 0,1-1 2 16,-6-5 0-16,6 0 0 0,-1 1-1 0,-4-3 0 15,1 0 1-15,-2-4-2 0,-1 0 2 0,-2 1-2 16,5-2 1-16,-4 2-3 0,2-3 3 0,1 0-4 16,-2 2 0-16,-1-4 2 0,-3 4 1 0,2-4-2 15,0 4 2-15,-7-4 1 16,0 2-1-16,-4-1 2 0,0-4-1 0,6 5 2 16,-6-3-4-16,1 0 2 0,-4-2 0 0,7 2-2 0,-6-2 1 15,0 2-3-15,-3-2-2 0,-3 0-1 0,0 2 1 16,-2 0-1-16,-3 0-2 0,-1 0 2 0,-2-2-2 15,2-2 1-15,-2 3-1 0,0 5 2 0,-2-4-1 0,2 0 1 16,-2 0-2-16,1 1-1 0,-2 4 6 0,-2 1-3 16,2-2 0-16,0 1-2 0,-4 0 2 0,1 2 1 15,-5 1-1-15,3-4-1 0,0 4-6 0,-1 0 4 16,-2 1-1-16,-3 0 1 0,-2-1-1 0,4 3-2 16,-7 0 4-16,1 0 0 0,1 1-1 0,-5 0 1 15,-3-1 0-15,1 2-2 0,1-1-1 0,-1 2 3 16,4 0-1-16,-4 0-3 0,-1 0 4 0,1 3-5 15,1 2 1-15,4 0 0 0,-2 1-3 0,-2 0-3 16,5 2-1-16,-5 3-8 0,6 2-5 0,-4-1 4 16,5 6-11-16,1-3 0 0,-6 3-9 0,5 2-3 15,2 2-5-15,-1-3-33 0,-3 3-19 0,6 1-10 16,-1-2-47-16,2 6 2 0,5-2-29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09:45.0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3326 12884 665 0,'-3'-4'20'0,"3"-1"-11"15,0 3-1-15,2-1-41 0,-1 0-23 0,1 0 4 16,6 0-48-16,-5 0 26 0,5 0-1 0,-5-1-13 16,5-2 31-16,-3 0 28 0,-2 3 15 0,-2 0 10 15,-1-1 26-15,3 0 5 0,-3 1-1 0,2-2 4 16,-4 3 0-16,-2 1-6 0,4-4-3 0,1 0-1 16,2 2-9-16,2 0-2 0,-5-3 0 0,0 1-2 15,2 0-3-15,6-3-2 0,-7 5 1 0,-1-2 3 16,2-2-4-16,-2 0 7 0,9-1 5 0,-4-3-6 15,-2 4 10-15,-3 3 1 0,6-5 0 0,-4 4 6 16,-2 1-1-16,1-1-1 0,-2 5-1 0,-1 0 3 0,-2-3 0 16,4 0-3-16,-2-1 3 0,4 0-5 0,4-3 2 15,-6 1-7-15,0 3 2 0,1 0-4 0,1 0-4 16,4-2-2-16,-4 3-3 0,-7-1 0 0,0 3-2 0,5-1-1 16,4-1 0-16,-4 2-1 0,1-2 1 0,-4-10 2 15,5 9-1-15,4 0 0 0,-6-4 2 0,2 4 3 16,-4 2 0-16,5-4 0 0,-4 5 1 0,1-2-1 15,0-1 2-15,0 2 2 0,1 1-2 0,-1-2-2 16,8 2 1-16,-5 2 1 0,-1-1 0 0,-1-1-2 16,2 2 0-16,2-1 0 0,-3-1-1 0,-1 2 3 15,-1-2-2-15,3-2-2 0,2 2 2 0,0 3-3 16,6-4-1-16,-6-1 1 0,-1 4-4 0,1-2 2 16,-3 0 0-16,-2 3-1 0,11-1 2 0,-10-2 0 15,2 1 1-15,4 1 1 0,0-2 0 0,-3-5 0 16,0 3-1-16,7-2 1 0,-9 1-1 0,1-1 3 15,2 0 2-15,-1-3-2 0,-4 6 4 0,5-1-5 0,2-2 4 16,-3 0-1-16,6 3-1 0,-4 1-2 0,-1 1-3 16,-2-1 0-16,8-1-1 0,0 2 0 0,-3-1-1 0,3 0-1 15,-2 0 1-15,4-4 0 0,-2 2-1 0,1 2 2 16,-1 2-1-16,5-4 3 0,-5 2 0 0,0-1 0 16,-1-4 2-16,2 5 0 0,1-3 0 0,1 0 3 15,-3 1-1-15,3-3 0 0,-3 4 1 0,0 1-2 16,2 0 2-16,-1 0-1 0,2 0 0 0,-1-3 3 15,1-2-1-15,-1 2-6 0,1-4 2 0,2 6-1 16,-2-4-3-16,-2 2 0 0,1-3 0 0,3 3-1 16,-2 1 0-16,2 2-1 0,-4-3 1 0,1 0 2 15,-1-2-1-15,1 3 1 0,-1 1-2 0,-2-4 0 16,1 3 1-16,3-2 2 0,2 4-2 0,-5-3 0 16,1 1 0-16,-1 2 0 0,0 0 0 15,2 0 1-15,-4-3-1 0,-2 4 0 0,2-1 0 0,-1 2-1 16,3 0 0-16,3-2 1 0,-1 0 0 0,-4 3 0 15,2 0 0-15,2-3-1 0,-5 5 0 0,3-5-1 16,-2 1 0-16,4 1 0 0,-4 4 0 0,1-6 0 0,2 0 0 0,1 0 1 16,-4 2 2-16,4-1-1 0,-1-2 0 15,-1-1 0-15,4-1-2 0,-3 0 3 0,-1 3-2 0,3 0 1 16,-3-7-1-16,0 6-1 0,0 1 1 0,-1 0 2 16,-1 0-1-16,2-3-1 0,0 1 0 15,0 2 1-15,-1 2-2 0,-1-2 2 0,2 0-2 0,-1 0 0 16,-4 0 0-16,3 3 3 0,1 0-1 0,-6-3-2 15,1 2 2-15,1-1-1 0,-1 2-1 0,1 0 2 16,-2-1-2-16,0 0 0 0,3 1 1 0,-4 0 0 16,0-3 1-16,5 5-1 0,-7-4 0 0,6-1 0 15,-3 0-1-15,4 5 2 0,-3-3 0 0,0-1-2 16,3 2 3-16,-4-3-3 0,10 5 0 0,-6-3 0 16,5 2 1-16,-2-1-1 0,-8-3 0 0,8 2 2 15,2 3-2-15,-1-1 4 0,-4-2 0 0,0 0 1 16,3-1-1-16,-3-1 3 0,1 5 0 0,-1 0-3 15,0-4 1-15,-3-1 0 0,7-1 0 0,-4 4-2 0,-3-2 0 16,4 1 2-16,4-1-1 0,-10 3-3 0,0-3 5 16,5 4-5-16,-5 0 2 0,7-5-1 0,-6 4 0 15,3 1-2-15,-4 0 0 0,8-2 4 0,-5 2-4 0,-1-4 2 16,-4 2 1-16,4 0 0 0,3-3 0 0,-5 2 2 16,0 0-1-16,4-2 0 0,-4 3 1 0,1 1-2 15,3-4 1-15,-7 5 0 0,0 0-1 0,3-5 0 16,2 1-1-16,-1-1 1 0,1 4 0 0,3-3 2 15,-3 2-1-15,4-1 0 0,-3 1 1 0,2 5 0 16,2-6 2-16,-3-1-1 0,1 4 5 0,2-5-7 16,-4 1 3-16,3 3-2 0,-2-4 0 0,1-2 3 15,1 4-3-15,2-2-1 0,-6-2-3 0,6 2 3 16,-5 3 0-16,2-4-4 0,1 1 2 0,-2 0-2 16,2 0 0-16,1 0 3 0,-3 0 0 0,3 0-3 15,-2-4 3-15,-2 3 1 0,3-1-2 0,-2-1 3 16,1-2-2-16,1 1-3 0,-4 4 0 0,4 0 2 15,-2-2-3-15,4 0 1 0,-2-4 0 0,-4 6-3 0,4 0 2 16,-1 0 0-16,5-5-2 0,-7 2 4 0,5 3-2 16,-2-3 1-16,-2 2 0 0,5 2 1 0,-4-4 2 0,-3 3-2 15,1 0 4-15,2-5-4 0,-6 1 0 0,2 2-2 16,-1 2-5-16,-3-3-4 0,5 4-5 0,-2-1-56 16,-3 0-47-16,-4 5-23 0,4 3-80 0,-4 0 5 15,3 0-78-15</inkml:trace>
  <inkml:trace contextRef="#ctx0" brushRef="#br0" timeOffset="32373.67">6151 12869 56 0,'2'0'-6'0,"1"0"6"0,2 1-9 16,-10-2-31-16,5 1 40 0,0-2 0 0,-1-1 0 15,2 1 0-15,-1 1 0 0,5-1 0 0,-5-1 0 16,2-2 0-16</inkml:trace>
  <inkml:trace contextRef="#ctx0" brushRef="#br0" timeOffset="34314.08">6174 12817 1 0,'-8'0'2'0,"6"-2"7"0,1 1-4 0,-4 1 5 0,-2 0 4 15,4 1-5-15,-5-1 12 0,8 0 0 0,-4 0-8 16,-4 3-1-16,8-1 1 0,-2 0-8 0,2-2-5 16,-1 1-1-16,-2 2 1 0,3-1-4 0,4-2 2 15,-1 0-3-15,-3 1 0 0,0 1 4 0,7-2 1 16,-7 0 4-16,0 0-4 0,-2 2 2 0,-3-1 3 15,2-1 0-15,3 0 3 0,0 0-1 0,-4-1 5 16,4 1-2-16,4-4 5 0,-4 3 3 0,0-1-1 16,0 1-1-16,-4 1 2 0,-3 0-1 0,7 0-3 0,-4-2-1 15,4 2-3-15,-7 0-3 0,6-1 0 0,-1-1 0 16,2 0-1-16,0-1 0 0,-5 3 0 0,5-1 2 16,0 1-2-16,-3 0 0 0,2 0 0 0,-1 0 1 15,1 0 0-15,-1 0-1 0,2 0 2 0,-6 3-1 0,-1-2 1 16,7 1 1-16,-9 1 0 0,4 0 0 0,-3-1-1 15,4 1 0-15,-4-1-1 0,6-2 1 0,1 0-2 16,-1 1-1-16,2-1 3 16,2 0-3-16,-4 0 4 0,-1 0-1 0,0 0-2 15,3-1-1-15,-3-1 3 0,1-1-4 0,1 0 4 16,-3 3-1-16,1-3 2 0,2-1 2 0,-1 3-7 16,0 1 7-16,1-2-2 0,-2 2-2 0,3-1 3 15,0 1-6-15,0-2 5 0,0 0-1 0,0-4 0 16,0 3 1-16,-3 1-3 0,3 1 0 0,0 1-6 15,0 0 4-15,0 0 1 0,0-2-5 0,0 2 1 16,0 0-2-16,0-1-1 0,0-1 1 0,0 2 0 16,0 0-2-16,0-1-1 0,4 1 1 0,-2 1-1 0,-2-1 1 15,1 2 3-15,-1 1-1 0,2-3 1 0,0 1-3 16,2-1 3-16,1 0-1 0,-3-3 2 0,6 2-1 16,-4-4-2-16,-1 2 2 0,2 3-1 0,1-3 2 0,-1 3 0 15,-2-2-1-15,-1-3-1 0,-2 5 1 0,0 4 0 16,3-6 0-16,-1 2 0 0,2-2-1 0,-1-1 1 15,-3 3 0-15,2 3 0 0,1-3 0 16,2-3-1-16,-4 3 0 0,1 0 1 0,-2 3 0 0,0 2 0 16,0-3 0-16,0 1-1 0,0-2 0 0,2 3 1 15,-4 0 0-15,5-4 0 0,-1 2 1 16,2-2-1-16,3 0 0 0,-7 1 0 0,0 1 2 0,3 1-2 16,5-3-1-16,-7 3 0 0,1-3 0 0,3 2 3 15,-5-1-1-15,6-1 0 0,-5 0 1 16,1 0 0-16,4-1 0 0,-4 2 3 0,3-1-2 0,-1 0-2 15,-1 2 2-15,-3 1-2 0,4-3 1 0,-1 2 1 16,3-1-3-16,-4-1-2 0,-2 0 0 0,-2 0 3 16,8 2-1-16,-2-2 2 0,-3 0-2 0,-1 0 0 15,2 0 1-15,-1 0 2 0,7 0 1 0,0 2-2 16,-8-2 1-16,5 1 0 0,1 1 0 0,3 1 0 0,-7-2-2 0,-2-1 1 16,2 2-2-16,-1 0 0 0,4-1 1 15,-5-1-1-15,1 0 1 0,3 2-1 0,-4-2 0 0,4 0 0 16,6 1 0-16,-4 1 2 0,0-2 1 0,2 0-2 15,-2 0 2-15,4 0-3 0,2 0 0 0,-5 0 2 16,-1-3-1-16,4 3-2 0,-3-2 0 0,4 2 1 16,-4-3 0-16,1 3 1 0,1-2-1 0,4 2-1 15,-4 0 0-15,-3-3 2 0,4 2-1 0,-1-1 0 16,1 2-1-16,-3 0 0 0,3 0 0 0,-4-1 1 16,0 1 0-16,-2 0 1 0,2 0 0 0,-1 0 1 15,-4 0 0-15,1 0 0 0,1 1 1 0,2 2-2 16,-2 0-1-16,-2 1 1 0,-1-1-2 0,5 0 1 15,-5-2 0-15,5 1-2 0,-2 1 1 0,-1 0 1 16,1-1-1-16,1-1 1 0,0-1 0 0,-3 4 0 16,5-3-3-16,-1 1 5 0,0-1-2 0,1-1 4 0,0 0-3 15,2 2-1-15,-1-2 3 0,0 1-1 0,3-1 1 16,-2 0-1-16,0 0-1 0,4 0 1 0,-4 0-1 16,2 0 4-16,-1-1-1 0,4-1-1 0,-4 1 2 0,4-1-3 15,-1 1 1-15,-1-3-2 0,2 3 1 16,-1-2 2-16,-2 3-1 0,1-3-2 0,1 1 0 0,-2-1 1 15,1 3 0-15,0-2 0 0,-3 2-1 16,4-3-1-16,2 2 2 0,2 1 3 0,-5-4-3 0,0 3 0 16,3-4 3-16,-1 4-1 0,3-3 0 0,-8 4 1 15,-1-4-2-15,8 2-2 0,-1-1 3 0,6 0-1 16,-10 0 0-16,10-1-1 0,-3 3-1 0,4-4 1 16,2 2-1-16,-5 0 2 0,4 0-2 0,-5-2-1 15,5-1 1-15,-6-1 0 0,-1 3 1 0,4 1 1 16,-4-2 0-16,0-3-2 0,-1 2 2 0,4 3-3 15,-4-1 1-15,-2-2 3 0,1 0-4 0,1 3 0 16,-1-4 1-16,1 4 1 0,-3 0-1 0,-3-2 1 16,4 2-1-16,-2 3-1 0,1-3 2 0,-6-2 1 15,6 5-1-15,-2 0-2 0,0 0 2 0,-2-3-1 0,2 2-1 16,-4 1 0-16,3 0 0 0,6-3-1 0,-11 3 1 16,3 1-1-16,5-1 2 0,-1 2-1 0,1-1 0 15,3-1 0-15,-3 0-2 0,0 5 2 0,2-7-1 16,9 2 1-16,-11 0 0 0,-4 0 0 0,8 4 1 0,2-1-1 15,-1 1 2-15,-5-4-2 0,4 0 0 0,-7 0 4 16,8 5-4-16,0-3 1 0,-5-1 1 0,1-1 4 16,-2-3-3-16,-2 0 2 0,6 5 1 0,-2-2-1 15,-2-4 4-15,1 4-3 0,0-1 1 0,1 1-3 16,1-2 0-16,1 4 4 0,-1-1-3 0,-2-1-7 16,3 2 2-16,-3-2-3 0,3 5-1 0,-1-2 6 15,1 5-5-15,-2-10 4 0,3 2 1 0,-3 0-1 16,1 0 3-16,1 0 0 0,0 0-1 0,-1 2-2 15,-2-2 3-15,1 3-2 0,1-3 1 0,-1 6 0 16,-2-3-1-16,-1 2 0 0,9-5 1 0,-12 3 0 0,6-3-2 0,-1 5 2 0,0-2-1 0,2-3 0 16,-8-2 1-16,3 2 0 0,-4 2 0 0,4-2 1 15,5 0 0-15,-7 0 0 0,0 2-1 0,-2-1-1 16,7 2 0-16,-8-3 1 0,5 2-2 0,3 1-1 16,-8-1-2-16,8 1 5 0,-2-3-2 0,1 4 0 15,-3 0-1-15,8-1 0 0,-3-2 1 0,-2-1 1 16,2 5 0-16,-7-5-3 0,6 0 1 0,0 2 3 15,0-1 3-15,-3 1-4 0,0-2 5 0,-2 0-3 16,3 0 2-16,4 3-1 0,-4-3-1 0,-2 1 1 16,2-1-3-16,5 4 1 0,-3 0 0 0,2-2-3 15,-2-2 0-15,0 1 3 0,0-1-3 0,-2 2 2 16,1 3 1-16,1-5-5 0,0 0 3 0,-5 3 0 0,5-3-1 16,-1 3 0-16,2-1-1 0,-2 1 2 0,-3-2-1 15,3 1 0-15,-1 1 1 0,2-3 0 0,-3 3 1 16,2-1 2-16,-1-2-2 0,-3 0 0 0,4 0 3 0,-1 1-4 15,-1-1 2-15,2 2-3 0,2-2 0 0,-1 0 3 16,2 0-3-16,1-2 1 0,-2 2-2 0,-2 0 1 16,4 0 2-16,-1 0 0 0,-5 0 0 15,4 0-1-15,-4 2 1 0,6 0-2 0,-3-2 3 0,2 0-1 16,1 0-1-16,-2 0 1 0,3 0-1 0,-1 0 0 16,2 0-1-16,-7 0 1 0,5 0 0 0,-3 0 1 15,5 1-1-15,0-1-1 0,-10 0 0 0,5-1 2 16,1 1-2-16,4 1 3 0,-5-1-1 0,5 3-2 15,-7-3 3-15,4 0 0 0,-2 0-2 0,0 2 1 16,-5-2-2-16,5 0 0 0,-1 0 0 0,-2 1 0 16,3-1-1-16,-2 2-1 0,2 0 2 0,-5-2 2 15,2 0 0-15,2 0 2 0,-6 0-2 0,3-2 3 16,-3 2 2-16,0 0 3 0,-1-2-2 0,1 1 2 0,-2 1 4 0,-2 0 2 16,0 0 3-16,2 0-3 0,-2 0 3 0,0 0-4 15,0 0 1-15,0 0 1 0,0 0-4 0,-5 1-4 16,0-1 2-16,0-3-10 0,4 3-1 15,-5 0 1-15,1 0-28 0,3 2 3 0,-6-2-9 0,5 3-35 16,2 2-14-16,-3-2 29 0,0-2-92 0,4 3 1 16,1 0-13-16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12:14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5909 7052 56 0,'0'-3'5'0,"3"0"-16"0,-3 1 11 0,2-1-49 15,-2-2 49-15,3 2 0 0,-1 0 0 0</inkml:trace>
  <inkml:trace contextRef="#ctx0" brushRef="#br0" timeOffset="1992.82">5908 6991 22 0,'0'-4'20'0,"-2"1"-20"0,2 2 27 16,-1-2-5-16,1-1 5 0,0 1 8 0,0 0-8 16,0 2-2-16,0-4-4 0,0 5-7 0,1-2 1 15,1-1 3-15,-1 0-2 0,-1-2 4 0,2 4 11 16,-2-2-1-16,1-1 2 0,1 1 11 0,-2 0-1 16,0 2 0-16,3-3 2 0,-3 4-3 0,0 0-6 15,0 0-2-15,0 0 5 0,0 0-9 0,0 0 0 16,0 0-7-16,0 0 3 0,0 0-1 0,0 0-1 15,0-1-1-15,0 1-1 0,0-2-1 0,0 1 2 16,0-1 2-16,-3 1-2 0,3-1 3 0,-2 0-4 16,1 1 0-16,1-1 6 0,-2 1-5 0,2-1-5 15,0 1 2-15,0-1-3 0,-3-9-1 0,3 8 2 16,0 0-1-16,0 0-7 0,0 1 5 0,0-1-1 16,0-2 2-16,0 2-5 0,0 1 0 0,0-1-4 15,-1 0 5-15,-3 0 0 0,4-3-2 0,-1 4 0 0,-1 1-1 16,1-1 3-16,-1-1 1 0,-1 1-4 15,-2-1-1-15,2 2-1 0,0-1-2 0,-3-3 0 0,1-1-1 16,2 1-3-16,-4 0 1 0,4-1-1 0,-5-2 0 0,4 0 3 16,-4 1-2-16,3 0 1 0,0-1 2 0,-2-1-4 15,-3 0 4-15,4-1-3 0,-4-1 1 0,6 5-1 16,-6-4-1-16,4 3 0 0,0 2-2 0,-2-1 3 16,2-1-1-16,-4 1 0 0,5 4-1 0,-4-4 3 15,-2 0-1-15,0-1-2 0,-2 0-1 0,7 7 0 16,-5-5-1-16,2 3 2 0,-4-1-1 0,7 2-3 15,-7-1 3-15,1 0-2 0,2 2 2 0,-7-4-1 16,4 4-2-16,1-3 3 0,1 1-2 0,-5-1 0 16,3 3 1-16,7-2 0 0,-7-1-1 0,4 3-3 15,0 0 0-15,-2-1-2 0,-4-4 2 0,4 3-3 16,0 1-1-16,-1-2-1 0,-1 3 3 0,4 0-1 16,-2-2 0-16,0 2 2 0,3 0-1 0,-2 2-1 15,-1-2 1-15,-1 1-4 0,2-1-1 0,-1 5-1 0,0-5-6 16,-3-2 9-16,0 5-4 0,0-3 1 0,-2 4 2 15,2-3 1-15,-2-1 3 0,2 0 4 0,0 5 1 0,0-2 0 16,-3-1 0-16,2 4 2 0,0-6 1 0,0 6-1 16,1 0 0-16,0 1-1 0,-5-3 0 0,4 3 2 15,2-1-1-15,-4 0 1 0,-1 1 1 0,3-1 1 16,2 3-1-16,0-2 2 0,-1 1 0 0,-1-2 3 16,-3 0-2-16,3 0 0 0,4 1 2 0,-4-1 1 15,0 0 3-15,-3-3-4 0,7-1 2 0,-1 6-2 16,-2-3 3-16,1 1-1 0,-4 0-2 0,4-3-1 15,-1 2-2-15,3 1 5 0,-6-1-4 0,6 1 3 16,-4-1-5-16,3-2 3 0,-2-1 0 0,1 2 1 16,2 0 3-16,-1-3-5 0,1 1 3 0,1-2-1 15,1 0 3-15,-2-2 2 0,1 1 0 0,2-4-1 16,-1 0 0-16,-2 2 0 0,1 0 0 0,3 0-5 16,-3-4 2-16,-1 1-4 0,5 1-2 0,-4 1 2 0,1-3-3 15,0 3 1-15,2 1 1 0,-2-1 2 0,-1 1-1 16,3 3 2-16,-4-1 0 0,1-1 2 0,-1-1 0 15,2 3 0-15,-1 0 0 0,-9 0 0 0,7 0-3 0,-1 0 4 16,-1 0-4-16,-3 0 3 0,4 0-1 0,1 0 0 16,-4 3 2-16,2-1-3 0,1 1 4 0,-3-2 1 15,7 1-2-15,-4 0 0 0,-4-1 4 0,8-1-4 16,-7 0 3-16,10 2-2 0,-4-2 0 0,-4 0-1 16,0 0-2-16,3 1 0 0,1-1-4 0,-2 0 4 15,4-3-3-15,-3 3 2 0,-8 0-3 0,10 0-1 16,-1-3 1-16,-2 1-1 0,-1 2 0 0,0 0 0 15,-2 0-3-15,2 0 2 0,2-1 1 0,-2-1 0 16,1 2 0-16,1 0 0 0,-3 0 2 0,1-1-2 16,-1 1 0-16,-2 0 0 0,-1-2-2 0,0 4 4 15,-4-2-1-15,2 1-2 0,-4-1 0 0,1 2 0 16,1-1-1-16,-2 3 1 0,-6-4-1 0,3 1-2 16,0-1 3-16,-7 2 1 0,10 1 2 0,-1 0-3 15,-6-3 2-15,5 2-2 0,0 1 1 0,1 1 0 0,-2 1-4 0,0 0 4 16,-2 0-4-16,1-2 1 0,2 3 2 0,0 2 0 15,0-2 0-15,0 2-1 0,1 0 0 0,1-3-1 16,2 4 1-16,-4 1 0 0,1-3-2 0,-1 3 1 16,3-1-1-16,-6 1 2 0,4-1 0 0,-4 2 1 15,1-1-3-15,5 1 3 0,-5-2-1 0,4 2-1 16,2-2 0-16,9 3 3 0,-12-3-1 0,7 4-3 16,3-2 2-16,-4 1-2 0,6 1-2 0,-1-1 1 15,-1 2 0-15,2 4-4 0,8-3 1 0,-3 4 2 16,2-1 0-16,2 2-2 0,0 1 2 0,3 2-1 15,0 1 3-15,0-2-2 0,6 0 1 0,-3-3 1 16,2 3-1-16,1 0 3 0,5 1 0 0,-6-4 1 16,12 0-2-16,-1 1 3 0,1 1 0 0,-4 1 0 15,2-2 1-15,-2-2-1 0,3-1 0 0,1 2 2 16,-3 0 0-16,-1-4-2 0,-7 1 2 0,11-2 1 16,-1 1 0-16,0 0 1 0,-2-1-2 0,3 1 0 0,-6-4 0 15,8 3 2-15,-2-3-1 0,1 0 1 0,-3 0-1 16,1-2-1-16,5-3 2 0,-2 2 0 0,3-3 2 15,0-2-1-15,-2 0 1 0,4-1-3 0,1 0 3 0,1-2-2 16,0 0-1-16,-1 3 1 0,0-3-1 0,2-2-1 16,-4 1 2-16,4-1 0 0,-10 0-1 0,12 1 0 15,-6-2-1-15,1 1-1 0,3 2-1 0,1 0 1 16,0-1-1-16,-1 1 1 0,4-4 2 0,-5 4-3 16,4-1 2-16,-1-1-1 0,-3 1 1 0,-1-1 4 15,1 0-3-15,0 1-3 0,-3-1 3 0,1-1-2 16,-2 3 0-16,1-3 0 0,3 0 0 0,-3 0-1 15,4 0 1-15,-2 1 5 0,0-1-4 0,2 0 1 16,-2 0 4-16,2 3 0 0,-2 0 1 0,-1 0-3 16,-2 0 1-16,1 0-2 0,-2 0 1 0,2 1 0 15,-1 1-3-15,2-1 0 0,-4 1-1 0,6 1 3 16,-1-1-2-16,-2 1 2 0,3-2 0 0,-4-1-3 16,3 2 3-16,-3-2-4 0,3 1 3 0,-2-1 1 15,1 0-2-15,0 0-2 0,2 0 0 0,1 0 2 0,-3-1 1 0,3-1 3 16,-4 1-2-16,2-1-1 0,0 2 5 0,-1 0-1 15,-5 0 3-15,11-1-5 0,1 1 1 0,-4-2-4 16,4 2 3-16,1 0-2 0,-4 0-2 0,7 0 1 16,-4 0-3-16,-4-3 3 0,0 3 0 0,3 3 2 15,-4-3 0-15,1 2-1 0,-2-2 3 0,-1 0-2 16,-4 1 2-16,2 1-2 0,4 1 0 0,-1-2 1 16,-3 3 0-16,-2-3-2 0,7 2 1 0,1 0-2 0,-1 1 3 0,0-1-2 15,-4 0-1-15,2-3-1 0,2 2 1 0,3-1 2 16,-5-1 0-16,2 0 0 0,1 0-1 15,2-1 0-15,-1-1 1 0,-4 0-1 0,3 1 1 0,-4-1-1 16,-1-1 1-16,-2 0 0 0,2 0-2 0,-1-2 1 16,0 0 0-16,-1 2 1 0,1-3-2 0,-7 1 5 0,6-3-1 15,-2 5-1-15,1-5 1 0,-2 2 0 0,-4-2 1 16,-2 0 2-16,6-1 1 0,-6 1-6 0,1-1 6 16,-2 1-5-16,-5-3 5 0,-6 0-5 0,3 3-2 0,4-3-2 15,-6 1 0-15,-1-1-1 0,2 0-1 0,-4-1 1 16,4-1 0-16,1-1 1 0,5 1 2 0,-13-2-3 15,5 2 0-15,0-4 4 0,-6 4-3 0,6-3 0 16,-10-4-1-16,7 4 0 0,0-3 0 0,3 7 0 16,0-5 0-16,-3-4 0 0,1 2 1 0,-3 2-1 15,4 1 0-15,-5-1 2 0,1 3-1 0,2-5-2 16,-2 3 2-16,0 2 1 0,2-2 0 0,3 2-2 16,-5 0-1-16,9-2 1 0,-4 2-1 0,-7-2 1 15,6-1 1-15,-2 3-2 0,-2 0 2 0,0-4 1 16,2 3 0-16,-8-3-1 0,5 1 2 0,-1 0-2 15,-2 1 1-15,4 0-1 0,-4 1 0 0,-1 2-1 16,3-1 2-16,-4 0-3 0,-4 1 0 0,1 1-2 16,2-1-1-16,-6 4 1 0,1-3-3 0,4 0-1 15,-4 2-3-15,-3 3-3 0,2 0-3 0,-4 3-40 0,0-3-34 16,-1 6-21-16,1-1-60 0,0 5 4 0,1 2-59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14:35.5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11385 2299 214 0,'0'1'-32'0,"-2"1"0"0,-1 2 1 16,-2 0 8-16,4 2-14 0,-2 0 37 0</inkml:trace>
  <inkml:trace contextRef="#ctx0" brushRef="#br0" timeOffset="1219.02">11243 2407 39 0,'2'-16'-6'0,"-2"4"32"0,5-2-35 0,1-2-1 16,-1-1 0-16,4-1 4 0,-1 3 6 0,-2-4-9 15,24-55 1-15,-30 77 5 16,5-13 13-16,-2-1-8 0,0-1-2 0,3-1 5 0,-3-4-2 16,2 3 3-16,3-5-3 0,0 3-2 0,-3-1-1 15,6-5 1-15,-2-2-3 0,-3 1 2 0,5 2 4 0,0-2 0 16,-3-1 6-16,5-1 9 0,-2 1 2 0,0 4 0 15,-3-1 10-15,-2 3-9 0,5-1 2 0,0 0-2 16,2 3-9-16,-10-1-4 0,5-1-5 0,-4 3 1 16,7 1-5-16,2-1-3 0,-10 1-1 0,8-1 3 15,0 0-3-15,0 0 3 0,2-1 1 0,-2 2-1 16,1-2 4-16,-5 0 1 0,4-1 3 0,0 1-2 16,-7 1 2-16,7-4 2 0,4 3-2 0,-6 0 2 15,0-1 1-15,6 3 2 0,-4-2 2 0,1 3-2 16,1 2 3-16,-4 0 1 0,-3-3-1 0,1 2 5 15,2 4-2-15,-7-8-4 0,2 7 1 0,-2-2-2 16,-2 1-3-16,0 2-3 0,0 4 1 0,0 2-3 16,0 0 0-16,-5-4 5 0,2 5-2 0,2-3 2 15,1-3 5-15,-4 3 9 0,-3-2 0 0,5 1-1 0,2 5 9 0,-3-9-5 16,3 3 2-16,-6 4-3 0,2 2-4 0,4 0-7 16,0 0-2-16,0 0 3 0,2-1-8 15,-2 4 2-15,0 3-2 0,3 2 0 0,-3 0 3 0,3 4-3 16,0 7 1-16,-3 5-2 0,0-4-2 0,2 2 1 15,-5 5 0-15,-5-2-3 0,2 5 1 0,-4-2-2 16,1 2-1-16,-7 0 4 0,4 2-4 0,-3 1 0 16,6 1 2-16,0 2-3 0,2 1 1 0,-9-4 1 15,1-2-2-15,7 5 2 0,-6 2-1 0,3-5-1 16,-8 2 1-16,2-1 0 0,2-4-1 0,1 2 0 16,0 1 0-16,1-5 2 0,1-4 0 0,1 4-1 15,1-6-1-15,4-3-1 0,-3 1 1 0,-2-4 0 16,1-2-1-16,6-4-1 0,-4-1 0 0,3 0 0 15,-4-4 1-15,5-3-3 0,1-1 1 0,2 1-4 16,-2-4 1-16,-1-1-1 0,4-2-4 0,0 1 0 16,0-6-2-16,0 1 3 0,0-2-4 0,0-5 6 0,2 2 0 15,3-5 1-15,-1 0 4 0,1-1 2 0,3-4 1 16,1-4 1-16,1 4 3 0,1-1 0 0,-2-8-1 16,4 6 3-16,-2-1 0 0,3 0 2 0,-5-1 0 0,4 4 0 15,-3-6 2-15,2 2-1 0,1 4 2 0,-2-3-4 16,3 0 1-16,2-2-2 0,2 3 0 0,-2-1-2 15,6-1-1-15,-1 1-2 0,7 1-1 0,-1 1 4 16,-2 0-3-16,-2-2-1 0,0 0 1 0,0-2 1 16,1 5 1-16,-1-2 1 0,-4-3-1 15,2 6 0-15,2-2 2 0,-1 2-2 0,3 4 1 0,-3 1-3 16,2-5 0-16,1 2-1 0,2 6 0 0,-3-1 0 16,4 3 0-16,-1 1 0 0,-7 4 2 0,4 3-2 15,-4 3 0-15,1 3 1 0,-4 1 0 0,3 5-1 16,-13 4 0-16,0 2 1 0,8 3-1 0,-6 3 0 15,-6 5 0-15,0 3 1 0,-3 1 1 0,0 4-1 16,0 1 2-16,-4-2-2 0,-7 4 3 0,6-2 1 16,-9-1-2-16,4-2 3 0,-10 4-4 0,3-7 1 0,-4 1 1 15,2 0 3-15,-4-2-2 0,-6 0 0 0,3-1 1 0,-7-4-1 16,6 2 1-16,-5-3 3 0,-1-3-3 16,3 1-3-16,-1-3 2 0,-1 0-1 0,-1-3-2 0,0-3 2 15,-1 2-2-15,4-4-1 0,-3 4 0 0,6-6 2 16,-6-1 0-16,11 1-1 0,-9-1 1 0,12-3-2 15,-3 0-1-15,4 1 6 0,1-4-4 0,3 3-2 16,8 0-1-16,3 0-4 0,1 0-2 0,-3-1-2 16,8-1 0-16,1-3-2 0,3 5-4 0,6 0 9 15,-5-1-3-15,6-1 0 0,2-1 5 0,-1-2 2 16,14 2 1-16,-4 2 2 0,5-1-1 0,-5 0-2 16,8 1 2-16,2 1 1 0,-4 1-1 0,2-1 0 15,-6 4 0-15,7-1 1 0,-5 1 1 0,-2 0-2 16,1 0 0-16,-1 9 0 0,-2-5-1 0,-3 1 1 15,1-1-1-15,-8 1 1 0,5 2 0 0,-3 2 2 16,-6-4 0-16,0 4 1 0,-3 4 0 0,9-2 3 16,-12 2-2-16,6 5 0 0,-1-3 1 0,-6 0 0 15,-2 1 2-15,-2 0-3 0,-2-1 1 0,-2 2 1 0,-3 2 0 16,1-5 2-16,-7 2 1 0,-4 1-2 0,1-1 2 16,-1-1 0-16,-3 0-2 0,-2 0 3 0,-2-2-2 15,-9 2 3-15,3 0 1 0,-4 0 0 0,-1-1 0 0,-6 0 1 16,5-1-1-16,-3-1-5 0,-1-2 1 0,1-1-2 15,-7-1-5-15,4-2-10 0,2-4-10 0,4-3-6 16,0-1-14-16,5-6-50 0,1 0-16 0,5-7 4 16,6-3-57-16,6-7 1 0,4-6-25 0</inkml:trace>
  <inkml:trace contextRef="#ctx0" brushRef="#br0" timeOffset="1609.61">12483 1540 762 0,'12'-6'-123'0,"3"5"-3"0,-1 4 127 0,1-2-85 16</inkml:trace>
  <inkml:trace contextRef="#ctx0" brushRef="#br0" timeOffset="2156.42">12591 1646 726 0,'-8'-2'55'0,"-3"2"-54"0,2 3-1 16,0 1 4-16,1 2-3 0,-2 2-23 0,2 4-9 0,1 2 5 15,-4 4 0-15,-1-1-7 0,0 3 16 0,-1-1 0 16,4 2 0-16,3-1 17 0,-5 1-1 0,1-1 0 16,4-1 2-16,-4 3-1 0,1 3 1 0,6 0-1 15,-7-1 0-15,3 3 0 0,-1-2 0 0,0 2 1 16,5 1-1-16,1-1-2 0,5-4 2 0,-7-1 0 15,2 0 0-15,-6-1 0 0,5-1 1 0,0-4 1 0,-4-2 2 16,6 0-1-16,-2-1 1 0,1-2-4 0,1 0 4 16,1-2-4-16,-5-1 5 0,6 0-4 0,-2-3 2 15,-4-2 4-15,2 0 0 0,-3-1-1 0,4-1 0 16,2-1-1-16,0 0-3 0,-3-5-1 0,-3 2 0 16,6-3-3-16,-2 0 2 0,2-4 2 15,-5 1-1-15,7-1 4 0,0-1 0 0,-7-1-1 0,5-2 8 16,-6-2-2-16,4 2-6 0,2-2 0 0,3-1 3 15,-1-1-3-15,1 0 4 0,3-1-6 0,0-2 6 16,-2-2 1-16,-3-3-2 0,9 1 5 16,-4 3-4-16,-6 0 2 0,6-3-1 0,0 3 2 0,4-2-1 15,3 2 1-15,-7 4 1 0,0-3-1 0,5-1-1 0,2-1 0 16,1 1-2-16,-3 1-2 0,1 4 0 0,1 1-3 16,4-1-1-16,-1 3 0 0,1-1-1 0,-1 3-1 0,0 2 3 15,1-1 0-15,4 4 0 0,-1-1 2 0,-1 1 0 16,3 1-3-16,-3 1 3 0,3 2-3 0,-2 0 1 15,1 0-2-15,1 3-1 0,-5 0 1 0,5 0-5 16,0 3 4-16,-1 3 0 0,-3-1-2 0,1 1-5 16,2 2 2-16,-4 0 0 0,0-2-2 0,2 4 2 15,-6-2-13-15,-1-2 2 0,-2 2-3 0,-9 0-9 16,6-2-7-16,4-1 0 0,-2-1-12 0,-9 1-30 16,8 0-12-16,0 0 21 0,1-2 68 0,1 0-54 15</inkml:trace>
  <inkml:trace contextRef="#ctx0" brushRef="#br0" timeOffset="2468.88">13198 1742 1122 0,'-1'-5'65'0,"1"3"-63"0,0 2-36 0,1 4 0 0,3 5-9 16,-4 0-26-16,3 4 16 0,0 1 3 0,2 5-3 15,-4 0 17-15,-1-3 19 0,0 3 7 0,0-4 7 16,0 1 16-16,-1 1 1 0,-1 1 3 0,-3-6-3 16,2 6 0-16,2 4 1 0,-7-7-2 15,3 7 0-15,2 0-3 0,-7-3 0 0,1 5-4 0,3-1 4 16,-8-4-5-16,-4 0 2 0,6 2-2 0,-6-6 1 15,4-1 0-15,0 1-5 0,-3-4-3 16,1-2-2-16,5-1-8 0,-5-2-32 0,5-3-21 0,0-1-4 16,7-2-45-16,-7-5 2 0,6-3-31 0</inkml:trace>
  <inkml:trace contextRef="#ctx0" brushRef="#br0" timeOffset="2734.49">13191 1386 1157 0,'-2'-12'53'0,"-3"5"-51"0,5 4-95 16,-3 3-13-16,0 2 0 0,1 4-72 0,-2-1 44 15,-4 3 8-15,0 1-16 0,3 4 56 0,-7-4 61 16,-1-3 18-16,1 1 13 0,-1-4 62 0,8 5-24 16,-4-2 17-16,-1-1-23 0,7-1-13 0,-2 0-27 15,2 0-16-15,0-2 5 0,3 1-40 0,0-3 8 16,6 2-36-16</inkml:trace>
  <inkml:trace contextRef="#ctx0" brushRef="#br0" timeOffset="3462.22">14007 1545 820 0,'-2'-5'138'0,"4"1"-97"16,0 4 8-16,-2 1-21 0,3-1-196 0,1 7 63 16,0-3-91-16,-3 4 11 0,4 2-51 0,3 21 288 15,-8-33-87-15,1 4 121 16,-1 1-81-16,0 0-5 0,0-3 76 0,0 0-5 16,0 2-22-16,2-1-10 0,-2 1-3 0,1 0-2 15,3-2-19-15,0 1 1 0,-4-1-2 0,2 0 6 16,-2-1-1-16,1-1 1 0,-1-1-3 0,2 1 1 15,-2-1 3-15,0 0-4 0,3 0-5 0,-1 0-1 16,-2-2-5-16,0 2 0 0,0-2 1 0,0 0-5 16,0 1 0-16,-5-3-1 0,0 1-1 0,2 1 3 15,-2-2-4-15,1 0 0 0,-6 1-5 0,2 0 3 0,-4-5-3 0,-4 3-2 16,-1 0 0-16,0 2 0 0,-6 1-3 16,-3-1 3-16,-4-2-2 0,-3 5 1 0,0 1 3 0,-2 2 1 15,-1 3 1-15,1-1 0 0,2 3 1 0,3-1 1 16,5 7 1-16,-1 0-2 0,0 2 0 0,9 1-3 15,1 0 0-15,-3 3 4 0,7 1-4 0,-2 2 2 16,7 1 1-16,0-1-1 0,7 4 3 0,0-2 3 16,0 1 0-16,3-2 3 0,6 1 1 0,2-2 1 0,-5-1 2 0,9 0-1 15,-7-3 2-15,4-2-1 0,9 2 2 0,-12-4-3 16,10-1 2-16,-3-5 1 0,7 1-3 0,-9-1 1 16,11-1-1-16,-1-2 1 0,-8-3 0 0,11 0 1 15,-7 0 0-15,-4 0 0 0,-1 1 2 0,7-2-2 16,-9 1 0-16,1 0 1 0,-1 0-1 0,-1 0 2 0,1 0-1 15,0 5 0-15,-7-1-2 0,2 4 0 16,1 6-2-16,-4-1-3 0,1 1-2 0,-3 10 1 0,-1-1-5 16,-2-1 1-16,0 8 1 0,-2 0-1 0,-1 0 1 15,-5 3 0-15,0 3 1 0,2-3 1 0,-6 3 1 16,-1 4 1-16,-3-4 0 0,-1 0 1 0,0 0 2 0,-1 2 5 16,-1-7 2-16,-4 2-1 0,2 1 5 0,-4-6 2 15,2 2 2-15,-3-2-1 0,0-1 3 0,-3-5-4 16,-4 3-3-16,8-3 2 0,-3-2-5 0,1 1-8 15,4-7-3-15,-10-1-5 0,7-2-10 0,4-4-44 16,-4 0-16-16,0-9-6 0,1-4-52 0,2-8 3 16,-1-7-36-16</inkml:trace>
  <inkml:trace contextRef="#ctx0" brushRef="#br0" timeOffset="4180.89">14304 1064 1258 0,'-3'-14'64'0,"5"3"-62"0,-2 3-63 0,1 1-14 0,6 6 10 15,-6 2-50-15,1 7 31 0,1 3 0 0,5 4-10 16,-8 3 35-16,11 1 32 0,-14 5 19 0,3 1 7 16,0 5 32-16,0-3 2 0,-4 6 1 0,3 4 6 15,-4 3-3-15,-6 4-12 0,11-2-2 0,-9 5-5 16,1 1-11-16,2 4-1 0,-5-5-1 0,-2 0 2 16,2-1-2-16,8 2 6 0,-11-2 2 0,-1-7 2 15,4 7 6-15,0-2 0 0,-1 0-1 0,-1-6 1 16,-1 1-1-16,-2-3-2 0,2-3 0 0,6 3-5 15,-4-7 0-15,2-3-3 0,7-2 0 0,-2-2 1 16,1-3-4-16,1-2 4 0,1-3-1 0,2-1-3 16,0-4 1-16,-2 1-2 0,2-5 0 0,0-1 4 15,-1-1-7-15,1-3 4 0,0 0-7 0,0 0 7 16,3-3-3-16,0-1-2 0,3-3 1 0,-1-1 0 0,-2-1-3 16,5-2 0-16,-5-2 1 0,4-1-1 0,-3-1 1 15,4-3 1-15,-5 1-1 0,4-4 1 0,2 1 0 0,2 0 1 16,-5-4 1-16,12-6-3 0,-10 5 1 0,4 0 0 15,7 1 1-15,-6-3 0 0,-2 2-1 0,1-1-2 16,1 2 2-16,-5 2-2 0,1 1 0 0,5-1 2 16,-3 0-2-16,2 4 0 0,3-1 1 0,-1 5 0 15,4-1 0-15,-5 7 1 0,8-3-1 0,-7 7 1 16,-1-1 0-16,5 3-1 0,-4 2 1 0,-1 2-1 16,2 4 2-16,-3 1-3 0,-1 5 0 0,1-1-2 15,1 3 1-15,-3 2 2 0,0 3-1 0,0 1 1 16,2 2-2-16,-5 5 3 0,3-6 0 0,0 7 1 15,-5-1 7-15,2 4-1 0,0-1 3 0,-2-3-4 16,0 4 2-16,-3-2 2 0,-1 5-5 0,0-6 0 16,-2 5 1-16,0-4-4 0,-2-1 2 0,0 2 0 15,-1-2 1-15,-3 1-4 0,1-3 1 0,-1-2-2 0,1-4-3 16,2 1 1-16,-2-4-2 0,1-1-17 0,0-8 14 16,0 0-33-16,1-7 1 0,1 2-26 0,-1-3-2 15,-2-3-1-15,4-3-14 0,-1-8-11 0,2-2 13 16,2-4-33-16,2-4 1 0,1-4-1 0,4-5 1 0</inkml:trace>
  <inkml:trace contextRef="#ctx0" brushRef="#br0" timeOffset="4571.47">15095 1048 1365 0,'0'-8'-53'0,"4"4"-42"16,-3 2 5-16,2 2-13 0,-3 5 4 0,2 3-11 16,-2 4 9-16,0 5 55 0,0-1-7 0,2 1 5 15,-2 4 60-15,-7 2 10 0,1 0 4 0,-2 2 2 16,3 1 10-16,2 3-10 0,-2 8 1 0,-7 1-4 15,4 3-9-15,-3-3-5 0,11 4 0 0,-8 1 0 0,-3-1-5 16,-1-1 9-16,2 0-5 0,-7-2 5 0,3-1 5 16,3 1 0-16,-5-1 1 0,2 0 0 0,9 1 0 0,-6-4-7 15,-2-2-1-15,9 0 1 0,-4 2-7 0,-2-2-3 16,-1-4 1-16,7 0-3 0,-7-7 0 0,0 5-11 16,3-4-4-16,0-2-2 0,8-4-13 0,-6-3 1 15,2-3-46-15,3-5 19 0,-4 1-20 0,5-7-3 16,0 0-4-16,-3-2 0 0,0-4 0 0,4-2 2 15,6-5 44-15,-7 1-31 0,4-7 65 0</inkml:trace>
  <inkml:trace contextRef="#ctx0" brushRef="#br0" timeOffset="4931.18">14498 1600 997 0,'12'-5'-21'16,"2"4"-11"-16,7 1-1 0,-5 0-9 0,6 1-6 0,1 3-1 15,2-3-6-15,2 2 26 0,2 0 1 0,-4-1-4 16,0 0 29-16,5-2 15 0,-7 0 10 0,4 0-1 15,5 0 16-15,-12 0-5 0,7 0 1 0,-5 0 7 16,3 0-10-16,-5 0-9 0,6 0-3 0,2 0 0 16,-11 0-10-16,8 0 2 0,-1 0-2 0,0-2-1 15,-4-1 2-15,2 1-4 0,0 1 3 16,-8-1-3-16,7-1-2 0,-7 1-2 0,-2-1-2 0,4 2 1 16,-3-1-3-16,-1 1-7 0,1-3-7 0,-4 1-2 15,1-1-9-15,1 0-27 0,0 0-23 0,1-1-2 16,-2 0-39-16,-2-1 2 0,1 0-27 0</inkml:trace>
  <inkml:trace contextRef="#ctx0" brushRef="#br0" timeOffset="5587.57">15788 1443 1229 0,'-2'1'53'0,"2"9"-51"0,-2 4-70 15,-1 2 18-15,0 4-33 0,-2 4-22 0,-2 7 34 16,-6 1 0-16,5 1-18 0,-9-2 44 0,7 2 3 16,-2-1 48-16,-1 1-7 0,-4-2 19 0,1 1 0 15,2-4 0-15,-3 0 4 0,6-1-2 0,-8 1-4 16,-2 2-6-16,-1-1-1 0,10-6-5 0,1 1 6 15,1-4 0-15,1-4-2 0,-2 0 7 0,0-4 3 16,8-5 0-16,-2-4 4 0,0 0 0 0,1-2-4 16,-3-1-2-16,4-1-1 0,0-4-5 0,0-1-5 15,1 1 0-15,-1-4-5 0,2-1-2 0,-1 1-2 0,0-4-2 16,2-1 4-16,0 1-3 0,0-2 1 0,2-3 0 16,0 1-2-16,-1-3 1 0,2-1 1 0,4 2 0 15,-6-1 1-15,2-2 0 0,4 0 3 0,0 3 1 0,3 0 1 16,-1 2 4-16,-6-5-2 0,2 3 1 0,8 3 1 15,-1-3-3-15,1 2 0 0,-5-3 4 0,1 2-5 16,7 1 3-16,-2 0-1 0,-1-1-1 0,-4 3 0 16,-1-1-1-16,6 2 2 0,3 1-2 0,-1 1 0 15,-3 1-1-15,-1 1 2 0,7 1-1 16,-1 1 3-16,-3-2-1 0,1 7 0 0,3 0 0 0,-7 0 3 16,3 3-1-16,-1 0 1 0,0 3 0 0,0 3 0 15,0 1 2-15,-3 2-7 0,0-1 3 0,0 5-2 16,-3-1-3-16,3 2 1 0,-1 4 1 0,-3-3-1 15,1 4 4-15,2 2 2 0,-6 1-1 0,3 1 2 16,-3 1 1-16,1-1 2 0,-2 3-2 0,-1 2 0 16,0-1 1-16,-2 1 0 0,1-3 0 0,-1 2-1 15,0 0-1-15,-3 3-3 0,3-2 2 0,-3-1-1 16,-2-2-3-16,0 1 0 0,2 3-1 0,-5-6 0 0,5 3 0 16,-5-8-2-16,5-2-2 0,-2 0-1 0,-1-5-3 0,5-3-12 15,-3-4-6-15,3 0-2 16,1-4-15-16,-3 0-29 0,6-7-14 0,0-2 1 0,2-4-35 15,4-4-15-15,1-5 84 0,2-5-60 0,2 1 108 0</inkml:trace>
  <inkml:trace contextRef="#ctx0" brushRef="#br0" timeOffset="6174.26">16310 1657 1384 0,'0'-3'62'0,"0"1"-60"0,0 4-57 16,5 2 18-16,1 3-59 0,0 1 17 0,8 1 26 0,-3 4 0 16,0-2-3-16,5 0 29 0,-3 1 14 0,-1-1 8 15,6-1 4-15,-4-1 13 0,-2 0-2 0,6-1 1 16,2-1 1-16,-3-1-3 0,7-1 0 0,-4-1-1 0,1-2-2 15,1 0 1-15,-2-2 0 0,1-2 1 0,1-1 2 16,-7-3 0-16,4-2 1 0,-1 0 0 0,-3 0 1 16,0-3 1-16,-3-2-4 0,2 2 0 0,-1-1-1 15,-1 1-2-15,-1-3-4 0,-1 1-1 0,-4-1-1 16,2 1-3-16,-2 1-2 0,2-4-3 0,-8 3-4 16,3 4-2-16,-1-4-5 0,0 2 1 0,-2 0-3 15,0 0-4-15,-5 0 5 0,0 3-1 0,-1-3 2 16,-2 0 3-16,-2 4-1 0,-2-1-1 0,-2-3 3 15,-5 1-3-15,2 2 6 0,-4-1 0 0,-4 7-1 16,0 1 6-16,-4-1 0 0,1 4 6 0,0 2-2 16,1 4 2-16,-8-1-1 0,9 2 0 0,-6 2 2 15,6 2 0-15,-1-2 5 0,0 6 0 0,2 0-2 16,1 2 8-16,9 3-2 0,-3 0 6 16,-1 2-3-16,5 1 0 0,8 2 3 0,-3-1-1 0,9 4 2 0,-5 0 2 0,2 0 1 15,3 0 3-15,8-2 1 16,-7 4 3-16,1-2-1 0,10-4 1 0,-4-4-6 0,-2-3 2 0,12 5-7 15,-1-2-3-15,3-3 1 0,-1-5-10 0,5-3-2 16,1 3-4-16,3-1-3 0,7-4-5 0,-7-6-11 16,5-3 4-16,2-3-12 0,1-3-7 0,5-4 0 15,-5-10-3-15,4 1-2 0,4-1-1 0,-2-6-4 16,7-2-4-16,-4 0 5 0,6-4-9 0,-1-2-16 16,0 5 12-16,1-5-39 0,-1-1-2 0,-1 1 1 15,-5 1-18-15</inkml:trace>
  <inkml:trace contextRef="#ctx0" brushRef="#br0" timeOffset="6627.35">18013 1352 1241 0,'0'-10'21'0,"4"9"-20"0,-3 4-145 16,-1-2 8-16,0-1 6 0,-1 5-85 0,-4 0 0 16,-3 7 181-16,-3-4-76 0,-5-5 91 0,0 2 28 15,-6-2 16-15,-1 2-3 0,2 0 43 0,-5 1-23 16,-1-3-2-16,-9 0 4 0,1 4-28 0,-4-3-8 16,-1 6-2-16,0-4-3 0,-9-1-5 0,6 1 2 15,-4-1 8-15,9 3-3 0,1-4 10 0,4 1 3 16,1 0-4-16,9 1 5 0,4 5 1 0,0-1-7 15,6-1-7-15,7 2 3 0,0 5-9 0,4-1-1 16,2 1 1-16,8 1-4 0,0-1 1 0,6 5 3 16,5-2 0-16,4 1 0 0,4 2 0 0,0-2 2 15,12 2 0-15,1 2 1 0,-3-2-2 0,4 2 3 16,-3-4 0-16,3 1 4 0,3-3 1 0,-5 4 6 0,-9-4-1 16,3-3 0-16,-3 4 7 0,-3-1-6 0,4 1 2 15,-12-4-1-15,-3 4-4 0,0-3 0 0,-7 0-1 16,-1 1-1-16,-8-3 0 0,1-3-2 0,-4 2 1 0,-6-2 1 15,-2 0-2-15,-2-3-1 0,-6-2 1 0,-6-1-1 16,2-1 0-16,-3 3-5 0,-10-6-3 16,-1-1-2-16,-3-3-8 0,2-5-15 0,-2 0-2 0,-4 0 2 15,-5-3-16-15,2-1 12 0,7-1-12 0,2-3-12 16,7-2 9-16,-2 5 0 0,9-4-10 0</inkml:trace>
  <inkml:trace contextRef="#ctx0" brushRef="#br0" timeOffset="6830.46">18823 1503 1095 0,'-4'-7'79'16,"4"4"-230"-16,-3 5 27 0,-7-1 66 0,1 6 59 0,-5 2-120 16</inkml:trace>
  <inkml:trace contextRef="#ctx0" brushRef="#br0" timeOffset="7065.14">18537 1588 346 0,'-38'7'55'0,"-1"4"-4"0,0-3 1 0,1 5-9 16,-1-2 2-16,10 2-19 0,-5-1 1 0,4 2 0 15,2-1-2-15,1-1-3 0,8 1 4 0,-1 3-5 16,4-4-1-16,-2 2-2 0,1 1-5 0,5 0 5 15,5 0 2-15,-1 2-5 0,5 0 7 0,3 2-7 16,5 1-1-16,3 1 5 0,6 2-10 0,3 3-1 16,4-3-1-16,6 1-3 0,1 1 0 0,5 0 1 15,5 2-2-15,-7-2 1 0,7-3-1 0,-4 0 5 16,6 2 0-16,-7-2 1 0,-2-2 3 0,-2-1 4 16,-6-2 2-16,5 1 4 0,-5-1 2 0,-3 0 1 0,-3 1 1 15,-6-1-2-15,-1 0 1 0,-6 0-7 0,-4 1-3 16,-3-2 2-16,-6-1-11 0,-12 1-17 0,-4-2-23 15,-9 2-15-15,-17-4-30 0,-12-2 2 0,-7-5-33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16:30.9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18772 9710 463 0,'-4'-4'6'0,"6"4"40"0,-4-4 20 0,1 3 6 0,1-1-81 0,0 1 2 16,0 1 4-16,0 0 0 0,0 0 3 0,-2 0 6 15,1 0 2-15,-7-2 4 0,5 1 5 0,-2-1 3 16,0 2-2-16,1-3 2 0,-3 3 3 0,3-5 1 16,-4 4 1-16,1-6-4 0,-1 6 2 0,2-3 1 15,-2 0 1-15,0-1 1 0,4 2-1 0,-6-2-2 16,6 0 0-16,-4 2 0 0,3-1-3 0,-1-1-1 16,-1-1-2-16,4-1-1 0,-3 1-1 0,3 0-3 15,0-1-1-15,-2 0 2 0,2-1-3 0,1 1 1 0,-2-2 0 16,-1 4-2-16,2-3 2 0,1 1 0 0,-6-3 0 15,5 1-1-15,0 2-1 0,-3-1-2 0,3 1 1 0,-2-1 0 16,-2-2-2-16,4 2 1 0,-3 2-3 16,0-5 2-16,-2 2 0 0,3-2 5 0,-6-2 2 0,6 4-3 15,-7-4 7-15,1 2 1 0,-2-1 1 0,1 4 3 16,-1-3-1-16,-1 0-4 0,0 0-1 0,-7 0 0 16,9 4-4-16,-4-5-5 0,0 2-2 0,2 1 2 15,2-1-3-15,-7 1 0 0,6 3-1 0,1-2-3 16,-6-3 3-16,-4 0-1 0,8 1 3 0,-8-1-5 15,3 0 2-15,0 5 2 0,-1-5 0 0,-2 2-2 16,1 2 3-16,4 1-1 0,0-3-4 0,-5 1 0 16,1 0 0-16,2-2 1 0,-3 4 0 0,3 1-2 15,-3-1 3-15,0 0 1 0,-1 1-3 0,4 2 4 16,2-2-4-16,-5 2 2 0,0 0-4 0,3-2 2 16,-3 2 0-16,0 2-3 0,6-1 1 0,-9 2 0 15,0 0-3-15,1 0 1 0,-3 0 3 0,1 0-3 0,2 2 2 16,-3-2 1-16,-1 0 0 0,3 0 1 15,-4 0 1-15,4-4 0 0,0 3-1 0,0-1 0 0,-7-1 0 0,6 1-2 16,-3 1 2-16,1-1-2 0,0-1 0 0,-5 2 0 16,3-1-1-16,-5 2-1 0,5-2 0 0,-1 1 1 15,3 1-3-15,-7 0 3 0,5 3-3 0,0 0-3 16,-3 0 3-16,6 2-1 0,-6 1-2 0,5 2 5 16,0-3-3-16,3 4-2 0,-2-1 4 0,0 5 0 15,4-1 1-15,-3 3 1 0,0-4-3 0,-3 1-1 16,3 2 2-16,-4 0 2 0,1 2-3 0,1-3-1 15,-8 1 1-15,6 2 1 0,-5-1 0 0,1 4 0 16,1-3 0-16,-3 4 1 0,-1-2 2 0,4-1 2 16,3 4-2-16,-1-1 0 0,0 0 2 0,1-2-1 15,3 4-1-15,0-3 2 0,-3-1 0 0,2 6-2 16,0-3 2-16,-1-1-2 0,-1 4 1 0,2-1 0 16,0 2 1-16,-2-1-2 0,-3 1 3 0,5-1-2 15,1 1 1-15,-5 0-1 0,4 2 0 0,-2 1-1 16,5-3-1-16,5 0-2 0,-2-1 1 0,4 3 1 0,3-2-1 15,0 0 1-15,-2-1 2 0,3-1-2 0,-2 1 3 16,0-1 0-16,5 4 0 0,-6-3 2 0,0 1-1 0,1-1 3 16,4-1 0-16,-3 2-1 0,3-3 0 0,-2 2 2 15,-1 0-1-15,1-2 2 0,2-2-6 0,1 5 2 16,-2-1-1-16,2-1 0 0,-1 1 0 0,2 0 1 16,2 4 0-16,-1 0-1 0,-1-1 5 15,6 3-5-15,-4-3 4 0,3-1-1 0,-1 1-1 0,3 0 4 16,1 1-2-16,2-1-2 0,-2 3-1 0,2-4 1 15,0 4-2-15,4 2 1 0,-1 1 0 0,5 0-1 16,-5-3 2-16,5-2 0 0,-2 3-2 0,3-1 2 16,2-1-1-16,-3-1 1 0,5 3-2 0,-1-2-1 15,1 1 0-15,3 0 0 0,-1-2 3 0,0 2-2 16,4 1 1-16,1 2-2 0,2-3 0 0,-3 3 4 16,3-3-4-16,-5 1 1 0,10 3-4 0,-3-1 3 15,-2 0 0-15,0 0-2 0,-5 0 2 0,8-2-4 16,-3 2 2-16,0 0 2 0,-1-1 0 0,5-1-1 0,3-3 1 15,4 1 1-15,-2 1-1 0,2-2 1 0,6-3-1 0,2 2-1 16,-1-2 1-16,-4-1 0 0,2 2-1 0,7-1 0 16,-5-1 0-16,-1-2 1 0,-6 0 0 0,5 3 0 15,6-3 4-15,0 2-2 0,1-2 2 0,-4 2 0 16,6-6-2-16,-3 1 3 0,7 0 0 0,-4 0-2 16,-3-3-3-16,0-1 3 0,-1 0-2 0,-4-3 0 15,10 1 1-15,3-1-1 0,-2-1 3 0,-1 0-2 16,-2-1-1-16,3-2-1 0,-1-2 1 0,3 5 0 15,-7-3 2-15,-5 0-4 0,1-2 2 0,-2 2 0 16,3 1 4-16,-2 1-3 0,-2-1 0 0,-1 1-2 16,6-4 0-16,-2 5 3 0,7-2-3 0,-2 1 1 15,1-2-1-15,2-2 1 0,3 2 1 0,0 4 0 16,-7-1 2-16,4-4-1 0,-3-1 2 0,-2-3-3 16,0 3 4-16,-2-1-3 0,-4 1 2 0,3-6-2 15,-2-1 2-15,2 1-4 0,2 0 2 0,-1 0 3 16,-4-6-4-16,1 2 2 0,2-3 0 0,-3 3 2 0,1 1 0 15,-4 0 2-15,-4-2 0 0,2 4-1 0,-4-1 4 16,-1-7-2-16,-3 3 1 0,7-2-3 0,-4-2-1 0,-5-4 1 16,0 2-3-16,-5 1 3 0,3-4-4 0,-4 3 2 15,4 2 2-15,-4-2-1 0,-5-2 0 16,12 1 3-16,-3-1-1 0,-1-2-4 0,2 4 2 0,-6-4-1 16,6 0-2-16,-7-3 2 0,4 2-2 0,-1 0-3 15,-6 1 2-15,2-3-1 0,2-1 0 16,6 1 1-16,-8-2-1 0,8 1-1 0,-4-1 0 0,-1-1 0 15,3 0 0-15,2-6 0 0,-1 0-1 0,1 1 0 16,-2-1 0-16,-1 1 2 0,2-6 0 0,-4 3-1 16,5 2 3-16,-5 2-1 0,1 1 0 0,0 0 0 15,0 3-1-15,2-3 0 0,-6 4 1 0,1 1-2 16,-3 0 1-16,9-1 1 0,-12 2 1 0,0-1 0 16,4 1 2-16,-5-2 0 0,-2 3-1 0,7-1 2 15,-1 0 1-15,-10-3-2 0,7 1 1 0,4 1-2 16,-13-5 1-16,8 1 1 0,-2 2 0 0,-6-3 0 0,0-3 1 0,0-1-1 15,2 3 2-15,-9-1-3 0,14 0 2 0,-7-4-4 16,0-1 0-16,1 2 3 0,2 0-3 16,-3 1-1-16,0-6-1 0,0 0 1 0,-9 2 0 0,3-1 1 15,1 5 1-15,0-5-4 0,-1 1 2 0,-5 0 1 16,6 3 0-16,-3-3-1 0,4 3 0 0,0 3-2 16,-13-6 0-16,8 6-1 0,-1 2-2 0,-5-8 1 15,-4 7 1-15,3-1-2 0,-5 0 1 0,-5-4 0 16,7 7 0-16,-5-3 2 0,-1-1 0 0,3 3 0 15,-3-4-1-15,1 3 0 0,1-1 0 0,-2-3 0 16,-5-1-1-16,5 4-2 0,-2-3 1 0,-3-1 1 16,-5-2-1-16,4-1 1 0,-5 1 1 0,-1 0 1 15,9 5-1-15,-8-5 2 0,6 2 1 0,0-1-2 16,5 7 3-16,-2-3-3 0,7 3 0 0,-2-2 0 16,-3 3 0-16,3 1-3 0,-4-1 0 0,6 2 2 15,-7 0-3-15,4 0 3 0,-4 1-1 0,-3 1 0 0,2 0-3 16,-1 1 3-16,3 0-2 0,-6 0 1 0,1 0-3 15,1 2 1-15,-5 1 0 0,-2-4-1 0,0 4 0 0,6-3 3 16,-5 5-1-16,1-2-4 0,5 0 2 0,-1 1-2 16,2 2 0-16,4 4-2 0,-1-2 0 0,-1 6-1 15,3-6 1-15,-3 6-1 0,1 0 5 0,1 5-6 16,-1 0 4-16,4 0-1 0,-4 0 0 0,-1 0-4 16,3 4 1-16,4 0-10 0,-4-2-12 0,-1 1-5 15,1 0-15-15,-4-3-92 0,5 6 118 0,-3 7-42 16,3-4 70-16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18:28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8656 6555 186 0,'1'-8'-57'0,"-2"-1"19"0,-2-2 3 16,1 3-11-16,0 0 53 0,-1 0-1 0,3 3 4 0,-6-3 1 16,3 7 1-16,0-4-3 0,0 4 3 0,-4-1 6 15,4 0-1-15,0 2-2 0,-3-1 4 16,2 1-2-16,1 0 5 0,-1 1 0 0,0 3 0 15,1-4 4-15,-3 3 2 0,1-2 1 0,2 2 4 0,-3 1-1 16,1 0-1-16,-3-1 2 0,2-1-2 0,-3 3-7 16,1 1-2-16,0 0 2 0,-3-1-6 0,1 1-4 15,-1-3 2-15,4 2-6 0,-4 1 2 0,-2 1 1 16,2-4-3-16,-3-1 3 0,1-1 0 0,-3 2 5 16,2-1-4-16,-1-1 0 0,-3-2 2 0,-4-1-4 15,5 1-1-15,0-1 1 0,-2 2-6 0,3-6-2 16,-9 4 1-16,3-1 0 0,3-2 0 0,0 1 0 15,0 0-2-15,-4-2 0 0,1 3 0 0,-4 0 1 16,11-3 0-16,-9-1-2 0,5 6 1 0,-4-7-2 16,-3 3 0-16,3 0 1 0,-2 4-2 0,0-1-3 0,-2 2 1 15,2 0-2-15,-2 0 0 0,-3 3 1 0,-3 4 0 16,3-1-1-16,3-1 1 0,-4-1 0 0,1 6 1 16,-1-2-5-16,-4 0 0 0,8 3 0 0,-3 1-2 0,0 1 4 15,-4 1-4-15,4 5 5 0,-2-2 0 0,1 4 1 16,6 1 3-16,-8-4 1 0,4 3 2 0,1-1-2 15,3 6 1-15,-2-8 2 0,4 4 0 0,-1-1 1 16,4-1 0-16,-4 1-3 0,0-1-2 0,2 4 5 16,-3-2-5-16,0 1-1 0,6 1 0 0,-4 1-3 15,2 0 1-15,4 5 2 0,0-3 1 0,7 0-2 16,-2 1 3-16,-1 4 0 0,-3-3-1 0,7 3 0 16,-1-1 0-16,-1-1-1 0,8 3-1 15,-8 0 2-15,6 2 0 0,5-5 0 0,-1 1 2 0,-4-2-1 16,5-1 3-16,-5-3 1 0,4 2-3 0,1-2 1 15,1-3 0-15,-2 2 1 0,7-1 1 0,2-1-2 16,0 0 0-16,4 2 1 0,-5 1 0 0,4-1 2 16,-3 2-2-16,-4 4 1 0,6-3-1 0,-2 4 0 15,0 2-1-15,4 0-1 0,1-1-2 0,-4 1 2 0,1-2-3 16,7-1 2-16,-5 3 1 0,1-4-1 0,-2-1 3 0,-2-1 6 16,1-1-1-16,6 3 0 0,-5-4 4 0,1 0-3 15,1 2-2-15,1-5 6 0,-1 1-7 0,-2 4 2 16,0-3-2-16,1 1 1 0,2 2 1 0,-1-5-3 15,-2 4 5-15,0 3-4 0,2-4 0 0,1-2-2 16,-2 4 0-16,4-3 0 0,-2-5-3 0,2 6 0 16,3-6 0-16,-4-4-1 0,8 4-1 0,-6-1 4 15,6-7 1-15,-1 3 2 0,-1 2 4 0,4-5 5 16,-3 0 1-16,3-2-4 0,0-1 6 0,2-2-2 16,-2 2 0-16,7-3 0 0,-1-4-4 0,-6-1-3 15,7 0-1-15,-1 0 3 0,-1-1-5 0,2-2 3 16,-4-1-2-16,-4-2 1 0,2 0 2 0,1 0-1 15,-2-2 1-15,0-3-4 0,-1 3 0 0,-2 0-3 16,5-5 0-16,-2-1 0 0,-3 3-4 0,5-1 2 0,-4 1 0 16,4-5 0-16,4 3 0 0,-7-1 1 0,4 0 0 15,-6 0 1-15,5-5-1 0,-2 2-1 0,5-2-1 0,-5 3 3 16,-4-3-1-16,2-6-2 0,1 3-1 0,3 0 3 16,-1 1-1-16,0 1 0 0,-3-2-2 0,1-2 0 15,-1 1 0-15,-1 1 0 0,0 1 0 0,-1-1 0 16,-4 0 0-16,4 0 1 0,-4-1-1 0,-3 1 0 15,2-2 1-15,-4-3 0 0,6 1-1 0,-6 0 0 16,-2 0-2-16,6-4 1 0,-9 5-1 0,4-4 1 16,-1-2-1-16,-4 4 1 0,2 0 0 15,-6-1-1-15,5 3 1 0,-5 0 1 0,0 0 0 16,2 3-1-16,-2 1 0 0,4 1 1 0,-6-1-1 0,5 2 2 16,0-1 0-16,-5-1-1 0,3 1-3 0,-3-2 3 15,0 2-4-15,0-2 2 0,3-2 1 0,-3 2-2 16,0 0 2-16,3-3 0 0,2 3 1 0,-5-2 0 15,1-3 0-15,-1 4 0 0,2-4-1 0,-2 3 1 16,1-1 0-16,3 3 0 0,-1-4-1 0,-3 2 1 0,4 2-1 16,-4-3 0-16,-4 4-2 0,7 1 1 0,-3-4-1 0,-2 1 2 15,1 4 1-15,2-2-2 0,-5-1 2 0,-1 3-2 16,5-1 1-16,-10 0 3 0,6 1-2 0,-4 0-1 16,2 0-3-16,-5 0 1 0,3 2 0 0,1-4-1 15,-4 4 1-15,0 0-3 0,0-1 0 0,-1 1 3 16,-1 0 2-16,1-1-2 0,-6 1 2 0,6 0 1 15,-1 1-4-15,-3 0 6 0,-2-2-3 0,3-1 0 16,0 1-2-16,-3 6 0 0,-2-2-1 0,3-2 0 16,-5 2 2-16,1-2-3 0,1 5 1 0,-2-3 1 15,4 0-1-15,-5 3 2 0,-2 0-1 0,-1 0 0 16,3 1-1-16,-4 9 1 0,5-6 0 0,2 4-3 16,-6 3-2-16,6 2 0 0,4-1-4 0,-3 4-22 15,4 3-20-15,1-5 15 0,-4 8-32 0,-2 6-7 0</inkml:trace>
  <inkml:trace contextRef="#ctx0" brushRef="#br0" timeOffset="39521.79">22237 13072 337 0,'0'1'36'16,"1"4"-36"-16,1-2 10 0,-5 0 17 0,3 2-5 0,-5-4-22 0,5 6 1 16,-5-3 3-16,2 0-1 0,-1-3 6 0,-3 2 13 15,7 0-1-15,-1 1 0 0,1-1 13 0,-2-3 4 16,1 0 0-16,-1 0 4 0,2 0 1 0,0 0-7 15,0 0-2-15,0 0 3 0,0 0-9 0,0 0-1 16,0 0-4-16,0 0-3 0,0 0-1 0,0-2-4 16,0 1 1-16,0-1-3 0,0 2-4 0,0-2 0 15,0 1-1-15,0 1 3 0,3-3-2 0,5 3 0 16,-3 1-1-16,3 1 1 0,-2-1 0 0,5 4-1 16,1 2 1-16,-1-3-1 0,-3 1-1 0,3 6 2 0,3-3 1 15,-1 4-2-15,4 4 0 0,-6-3-2 0,5 2-2 16,5 3 5-16,-1 2-6 0,-4-1-2 0,1 3-1 15,3-1 0-15,-4-1 0 0,6 4-1 0,-6 1 0 0,4 0 0 16,-2-1 1-16,2 2 1 0,-3-1 1 0,4 2-2 16,-4 0 2-16,1-2-1 0,-3 0 1 0,-1-1 0 15,1 3-2-15,-3-4 0 0,1 1-1 0,-1-1 0 16,1 1-1-16,-1 0 0 0,0-1-8 0,-5-1 4 16,3-1-2-16,1 1-10 0,-3 0-1 0,-2 0 2 15,2-3-23-15,0 3-18 0,-2 0-4 0,0 0-6 16,2-4-23-16,-5 0-34 0,4-1 85 0,-4-4-44 15,1 2 84-15</inkml:trace>
  <inkml:trace contextRef="#ctx0" brushRef="#br0" timeOffset="40021.8">22699 13086 813 0,'-8'3'81'0,"1"-2"-79"0,5-1 15 16,-4 2 59-16,3 0-88 0,-1-1-15 0,4 2-27 15,0 0 11-15,0 4 9 0,0-4-28 0,0 3 16 16,-3-1 31-16,0 3-14 0,-2-2 34 0,4 2 14 15,-5 0 6-15,-1-3 1 0,3 2 14 0,-6 3-8 16,2-1 0-16,0 4 2 0,-1-1-10 0,-2 1-5 0,-2 1-4 16,-9 2-1-16,7 4-7 0,-1 4 1 0,-5-2-4 15,3-2 1-15,-8 9-3 0,3-3-2 0,1 6-1 16,8 4 1-16,-10-3-2 0,7 2-1 0,-4 1 1 16,4-1 0-16,4 1 0 0,-2-3 0 0,2 0 0 0,-6-3-4 15,7-2 0-15,-1-1-12 0,-1-5-8 0,1 1 2 16,1-2-19-16,7-2-21 0,-9-7-7 0,4-1-1 15,6 0-25-15,-4-4 1 0,6 0-11 0</inkml:trace>
  <inkml:trace contextRef="#ctx0" brushRef="#br0" timeOffset="40568.61">21954 13512 384 0,'-2'-3'70'0,"2"-2"-21"0,0 2 0 0,0-3-13 16,0 3-21-16,2-2 0 0,1 0-19 0,2-3-1 15,-1 4 5-15,-1-4 4 0,5 3-1 0,-1 0 15 16,0-1-9-16,0-2 7 0,-1 3 18 0,5 2 6 15,-5-1-2-15,5-1 0 0,0-2 5 0,-1 4-5 16,2-5 1-16,1 7-3 0,0-1-5 0,1-2-4 16,0 2-1-16,0 0-3 0,0 2-5 0,5-1 0 15,-3 6-2-15,4-5 2 0,-1 0-4 0,3 1 0 0,-1 2 3 16,4 4-3-16,3-3 1 0,-6-2-4 0,5-1 1 16,-4 7 3-16,10-4-4 0,-4 0 3 0,1-2-1 15,-2-2-1-15,2 0 3 0,1 5-3 0,2-4-2 16,-3 1 2-16,-1-1-4 0,2-1-2 0,-3 5-2 0,-3-2 0 15,2-3-2-15,-2 2 0 0,1 2-2 0,-8 0 0 16,4 0-2-16,-1 1-15 0,-5 0-8 0,1-1-9 16,3 3-19-16,-4-1-80 0,-5-1 107 0,5 4-41 15,4 2 67-15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09T18:19:38.3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18440 7793 358 0,'3'-5'78'0,"2"2"-25"16,-1 3-4-16,4-3 20 0,5 0-74 0,-2 0-2 16,1-1 3-16,4 1-2 0,-3 0-2 15,-1-2-1-15,1-1-3 0,-1 1 4 0,-1-3 4 0,0 2-2 16,-3-2 4-16,2-1 5 0,-1-1 7 0,-4 1 2 15,3-2 8-15,-4-2 9 0,3 2-2 0,-3 0 1 0,-4 0 9 16,5-1-5-16,-3-2-1 0,1 3 3 0,-2-2-6 0,1-1-6 16,-2 1-4-16,0-1 3 0,0-2-7 0,-2 2-4 15,-2 0-2-15,-1-3-3 0,2 1-3 0,-5-1-1 16,2 1 0-16,-5-1-4 0,-3-2-1 0,-1 3 2 16,-7-6-2-16,-3 8 3 0,0-6-1 0,-2 1 1 15,-4-2-1-15,-1 1 3 0,-2 2 0 0,-4-5 1 16,5 7 3-16,-3-6-1 0,1 2 4 0,-1-1-1 15,1 2 5-15,-2 0-3 0,2 1 2 0,2 2-1 16,2-1 0-16,-6 1-6 0,6 0 2 0,-4 0 0 16,1 2-3-16,2 2 0 0,-6 1-1 0,1-2-1 15,-3 2 3-15,1 2-3 0,-2-1-1 0,-1 2-1 16,-1 0-1-16,2 2 1 0,2 1-4 0,-5 2 0 16,5 2-1-16,1 1 3 0,-3 0-2 0,2 1 1 15,1 4-1-15,2 3 1 0,-4 0 0 0,3 3 1 16,-1 1 0-16,0 1 1 0,5 4 2 0,-6 1 0 0,3 0 0 15,-4 4 0-15,6 4 1 0,-2 2-1 0,-1 0 0 16,4 4-1-16,-3 4 0 0,2 3 1 0,-3 5 0 16,4 2-3-16,-3 1 1 0,-3 2-2 0,4 4-2 0,-3 1 0 15,1-1-4-15,4 2 1 0,-2-3 1 0,0 6 0 16,2-3 0-16,2 0 3 0,3 1 3 0,4-1 2 16,5 1 1-16,-4-2 7 0,2-1 2 0,9-6-4 15,5 2 8-15,-2-2-6 0,6-1 1 0,3-4 2 16,1-1-6-16,9-1-2 0,4 2 0 0,-2-3-1 15,-1-4-1-15,4 3-1 0,0-2 0 0,3-5 0 16,5 2 0-16,1 0 3 0,1-4-1 16,5-1-2-16,8 2 3 0,-1-2 1 0,1-3-2 0,6 1 3 15,-3-3-2-15,0-1 0 0,-3-4-1 0,-1-1 0 16,3-1 0-16,-1-1 3 0,-1-2 1 0,-8-2-2 16,6 0 5-16,5 1-3 0,-3-2 3 0,-2-1 1 15,5 1-2-15,-5-2 1 0,5 1-4 0,4 1 1 16,-2-4-2-16,-5 3 5 0,1-2-4 0,-1-3-2 0,-2 1 2 15,3-2 2-15,-4-3 0 0,-4 2 3 0,2-2-3 0,-3 1 2 16,3-2 2-16,7 1 5 0,-1-3 1 0,-3-2 1 16,3 2 0-16,-2-2 1 0,2 0 0 0,2-1-4 15,1-2 1-15,-7-1-3 0,1 1-5 0,2-3-3 16,-4 0-2-16,4-2 4 0,-3 1-7 0,-1 1 4 16,-4-5-2-16,3 3 1 0,-1-2 2 0,-6 0 2 15,0 0-1-15,0-1 2 0,1 0-1 0,5-1-1 16,-6 1 1-16,-2-3 1 0,-7-1-2 0,7 1 0 15,1-3-3-15,-1 0 1 0,-9-3-2 0,6 6 0 16,-6-3 1-16,0-5-3 0,2 5 1 0,0-3 0 16,-7 1-1-16,1-1 1 0,-2 2 0 0,1-9 2 15,-3 4-3-15,1 3 0 0,3-4 0 0,-4 3-2 16,0-3 1-16,4 1 1 0,-3 1-3 0,2 0 3 16,1-1 0-16,-2 1-2 0,-3-2 4 0,2-1 2 15,-3 0-2-15,1 3 3 0,-1 0 0 0,1-3-2 0,-2 1 3 16,-3 0 0-16,1 4 0 0,-1-2-3 0,-1 2 1 15,0-3-1-15,0 3-1 0,0-1 0 0,-3 1 2 16,0 2-4-16,-5-4 0 0,3-1-1 0,-4 1 0 16,4 2 1-16,-4-4-2 0,-2 4 2 0,1 0-1 0,-1 0 0 15,3 0 1-15,-4-2-1 0,1 3-4 0,0 1 2 0,5 2-6 0,-4-1-12 16,1 4-13-16,2-3-4 0,0 1-21 0,3-1-108 16,-2 2 137-16,3-3-49 0,3-4 79 0</inkml:trace>
  <inkml:trace contextRef="#ctx0" brushRef="#br0" timeOffset="19145.14">22402 13238 533 0,'-8'-6'71'0,"2"1"-70"0,4 1 28 0,-2-3 39 0,2 4-26 16,-4-2-38-16,-1-1-3 0,6 1-2 0,1 2 0 15,6-3-2-15,-3 1 5 0,-3 1 4 0,0-1-1 16,3 0 10-16,-1 4 14 0,0-6 3 15,-2 4 3-15,-4-2 14 0,4 1-3 0,-3 1 1 0,3 1 2 16,0-3-2-16,0-1-6 0,5 3-5 0,3 1-2 16,-8 1-7-16,0-1-3 0,0 2 0 0,0-1 0 15,-2 1-5-15,4-2 0 0,-2 2 1 0,0 0 0 16,0 3 0-16,0-1-7 0,6 1-1 0,-3 0 0 16,2 6-8-16,-2-1 3 0,3 2-3 0,-2 1 0 15,-3 3 1-15,10 2-4 0,-1-1 0 0,2 4 1 16,-4 2-3-16,6 5-1 0,2 6-1 0,0 2-1 15,6-2 1-15,-5 2 1 0,-3 7 0 0,7 0 1 16,-3 0 1-16,1 0-2 0,-1-3 0 0,-4 1 1 0,2-1-1 16,1 3 3-16,0 1 1 0,-4-1-5 0,2-2 4 0,3 1 0 15,-7-1 1-15,5 2-2 0,-2-2-1 0,0-4-2 16,-2-2-1-16,3-3-2 0,-1 1-3 0,1-2-17 16,4-4-9-16,-3-3 3 0,1 0-25 0,-1 0-23 15,1-6-18-15,-4-2-3 0,1-2-33 0,-1-4 1 16,-1-3-16-16</inkml:trace>
  <inkml:trace contextRef="#ctx0" brushRef="#br0" timeOffset="19551.87">23017 13263 949 0,'-9'-6'66'0,"2"0"-21"0,-2 1-43 16,3 0 141-16,-2-1-137 0,3 6-7 0,-1-3-3 0,4 3-4 15,2 6-7-15,0-3 5 0,-5-3 1 0,2 5-2 16,-1-2 4-16,-1 0 8 0,-5 1 2 0,-1 0 5 15,-1-1 6-15,-1-1 2 0,4 6-4 0,-4 1 8 16,4-1-3-16,-1-3-5 0,-4 1-1 0,3 8-4 16,-3-4-4-16,3 2 0 0,-2-1-3 0,-1 4 2 15,2 2-1-15,-4 3-1 0,3 4 2 0,-6-4-2 16,4 6-2-16,-3-1 0 0,-2 5 3 0,-2 1-1 16,0 1 0-16,-2 2 0 0,-1-2-2 0,-3 2 2 15,3 4-1-15,-4 1-1 0,0-1-5 0,6 0 1 16,-2 1-3-16,-3 2-12 0,1 0-2 0,5-5-3 15,-3-1-14-15,5-1-36 0,-1-1-15 0,1-3-5 16,-1-3-42-16,7-7 1 0,-2 1-30 0</inkml:trace>
  <inkml:trace contextRef="#ctx0" brushRef="#br0" timeOffset="20020.72">22034 13709 953 0,'-2'-4'-10'0,"6"0"-4"0,0-1-4 0,-1 3-24 15,2-2 16-15,3 1 0 0,0-1-19 0,-2 0 21 16,2 1 3-16,-2-2-14 0,4 0 33 0,-6 2 6 16,3-2 34-16,-3 2-12 0,4 0 22 0,-5 1-4 15,5 1 8-15,-3-1-3 0,-2 2-1 0,3 0-12 16,-2 3-4-16,-1-1 0 0,5 1-15 0,-5 0-4 0,3 0-5 16,0 2 3-16,-1 0-7 0,1-2 5 0,1 3-4 15,4-1 1-15,-2 0 4 0,4 1-5 0,-5-1 6 16,-1-1-1-16,3 3-1 0,6-2 3 0,-1-1 2 15,6 1 0-15,2 0 6 0,6-1-2 0,7 3 0 0,2-3-2 16,4 3 1-16,5 1-3 0,-1-2 0 0,3-1-4 16,-2 2-1-16,2-2-2 0,-5 1 1 0,6 2 0 15,0-1-3-15,1 0 0 0,-3 3-2 0,3 1-2 16,-1-3 0-16,0 1 0 0,-2 1-2 0,-3-7-3 16,-5 3-2-16,-1-4-34 0,-1 1-10 0,-10-3-2 15,0 0-40-15,-3 0-79 0,-3-3 127 0,-1 1-63 16,-5-4 107-16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customXml" Target="../ink/ink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3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image" Target="../media/image27.jpg"/><Relationship Id="rId9" Type="http://schemas.openxmlformats.org/officeDocument/2006/relationships/customXml" Target="../ink/ink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33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5.png"/><Relationship Id="rId4" Type="http://schemas.openxmlformats.org/officeDocument/2006/relationships/image" Target="../media/image23.jpg"/><Relationship Id="rId9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6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3.jpg"/><Relationship Id="rId10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openxmlformats.org/officeDocument/2006/relationships/customXml" Target="../ink/ink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9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3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41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3.jp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43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3.jpg"/><Relationship Id="rId4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13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customXml" Target="../ink/ink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customXml" Target="../ink/ink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customXml" Target="../ink/ink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customXml" Target="../ink/ink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09A01A6-39C2-42A3-AB26-6E447F55ABB3}"/>
                  </a:ext>
                </a:extLst>
              </p14:cNvPr>
              <p14:cNvContentPartPr/>
              <p14:nvPr/>
            </p14:nvContentPartPr>
            <p14:xfrm>
              <a:off x="1196280" y="4494600"/>
              <a:ext cx="2124720" cy="144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09A01A6-39C2-42A3-AB26-6E447F55AB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6920" y="4485240"/>
                <a:ext cx="2143440" cy="162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BA6A3E-D568-4E0F-8310-235CE7A47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7546C-A854-4836-81E6-8C7048989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33" y="1509663"/>
            <a:ext cx="8881533" cy="38386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635721-0942-41FD-80AA-E83CDA1C1B71}"/>
              </a:ext>
            </a:extLst>
          </p:cNvPr>
          <p:cNvSpPr txBox="1"/>
          <p:nvPr/>
        </p:nvSpPr>
        <p:spPr>
          <a:xfrm>
            <a:off x="846667" y="2794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0000FF</a:t>
            </a:r>
          </a:p>
        </p:txBody>
      </p:sp>
    </p:spTree>
    <p:extLst>
      <p:ext uri="{BB962C8B-B14F-4D97-AF65-F5344CB8AC3E}">
        <p14:creationId xmlns:p14="http://schemas.microsoft.com/office/powerpoint/2010/main" val="19209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897CBE-AC14-453F-80D0-7091A7C8CFB3}"/>
                  </a:ext>
                </a:extLst>
              </p14:cNvPr>
              <p14:cNvContentPartPr/>
              <p14:nvPr/>
            </p14:nvContentPartPr>
            <p14:xfrm>
              <a:off x="981360" y="2383560"/>
              <a:ext cx="1246680" cy="413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897CBE-AC14-453F-80D0-7091A7C8CF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2000" y="2374200"/>
                <a:ext cx="1265400" cy="43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4EDA29C-ECB9-46D4-A142-49955B70FB81}"/>
                  </a:ext>
                </a:extLst>
              </p14:cNvPr>
              <p14:cNvContentPartPr/>
              <p14:nvPr/>
            </p14:nvContentPartPr>
            <p14:xfrm>
              <a:off x="4047480" y="368280"/>
              <a:ext cx="2729160" cy="647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4EDA29C-ECB9-46D4-A142-49955B70FB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8120" y="358920"/>
                <a:ext cx="2747880" cy="666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4BC333-FEB5-4B07-B9EB-2F404AE1210E}"/>
                  </a:ext>
                </a:extLst>
              </p14:cNvPr>
              <p14:cNvContentPartPr/>
              <p14:nvPr/>
            </p14:nvContentPartPr>
            <p14:xfrm>
              <a:off x="5488560" y="3264120"/>
              <a:ext cx="1621080" cy="1281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4BC333-FEB5-4B07-B9EB-2F404AE121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9200" y="3254760"/>
                <a:ext cx="1639800" cy="1300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428B84-8D55-465D-9FEA-2EBECA06A596}"/>
                  </a:ext>
                </a:extLst>
              </p14:cNvPr>
              <p14:cNvContentPartPr/>
              <p14:nvPr/>
            </p14:nvContentPartPr>
            <p14:xfrm>
              <a:off x="3223800" y="5787720"/>
              <a:ext cx="2290680" cy="380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428B84-8D55-465D-9FEA-2EBECA06A59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4440" y="5778360"/>
                <a:ext cx="2309400" cy="399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8CD5C7-3651-4A73-848A-63797A30123D}"/>
                  </a:ext>
                </a:extLst>
              </p14:cNvPr>
              <p14:cNvContentPartPr/>
              <p14:nvPr/>
            </p14:nvContentPartPr>
            <p14:xfrm>
              <a:off x="2454120" y="2332080"/>
              <a:ext cx="5826600" cy="2725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8CD5C7-3651-4A73-848A-63797A3012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4760" y="2322720"/>
                <a:ext cx="5845320" cy="2744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169AE2E-95AE-4031-8DF4-9AFDAB1FEB7D}"/>
                  </a:ext>
                </a:extLst>
              </p14:cNvPr>
              <p14:cNvContentPartPr/>
              <p14:nvPr/>
            </p14:nvContentPartPr>
            <p14:xfrm>
              <a:off x="5816160" y="2486160"/>
              <a:ext cx="2626200" cy="2669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169AE2E-95AE-4031-8DF4-9AFDAB1FEB7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06800" y="2476800"/>
                <a:ext cx="2644920" cy="2687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A8194C-CE71-461A-8834-82F56D351303}"/>
                  </a:ext>
                </a:extLst>
              </p14:cNvPr>
              <p14:cNvContentPartPr/>
              <p14:nvPr/>
            </p14:nvContentPartPr>
            <p14:xfrm>
              <a:off x="2373120" y="2573280"/>
              <a:ext cx="543960" cy="7275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A8194C-CE71-461A-8834-82F56D35130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63760" y="2563920"/>
                <a:ext cx="562680" cy="746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738C7D-26CB-4487-8D19-4504CCF9C2DF}"/>
                  </a:ext>
                </a:extLst>
              </p14:cNvPr>
              <p14:cNvContentPartPr/>
              <p14:nvPr/>
            </p14:nvContentPartPr>
            <p14:xfrm>
              <a:off x="5048280" y="2274120"/>
              <a:ext cx="1542240" cy="92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738C7D-26CB-4487-8D19-4504CCF9C2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38920" y="2264760"/>
                <a:ext cx="1560960" cy="110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C01175-C194-4759-913E-51E162740943}"/>
                  </a:ext>
                </a:extLst>
              </p14:cNvPr>
              <p14:cNvContentPartPr/>
              <p14:nvPr/>
            </p14:nvContentPartPr>
            <p14:xfrm>
              <a:off x="2348280" y="3501360"/>
              <a:ext cx="4915080" cy="68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C01175-C194-4759-913E-51E1627409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8920" y="3492000"/>
                <a:ext cx="4933800" cy="87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654BC9F-EDB6-4F33-87CA-6431A7F4D2AB}"/>
                  </a:ext>
                </a:extLst>
              </p14:cNvPr>
              <p14:cNvContentPartPr/>
              <p14:nvPr/>
            </p14:nvContentPartPr>
            <p14:xfrm>
              <a:off x="5392440" y="1495080"/>
              <a:ext cx="3854520" cy="4540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654BC9F-EDB6-4F33-87CA-6431A7F4D2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3080" y="1485720"/>
                <a:ext cx="3873240" cy="455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9E1C74-26D4-4650-9400-144E7DE5C7CB}"/>
                  </a:ext>
                </a:extLst>
              </p14:cNvPr>
              <p14:cNvContentPartPr/>
              <p14:nvPr/>
            </p14:nvContentPartPr>
            <p14:xfrm>
              <a:off x="834480" y="3769920"/>
              <a:ext cx="6944040" cy="2393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9E1C74-26D4-4650-9400-144E7DE5C7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5120" y="3760560"/>
                <a:ext cx="6962760" cy="241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FADFE2F-2DF4-4049-9A7C-ADCD39E9403E}"/>
                  </a:ext>
                </a:extLst>
              </p14:cNvPr>
              <p14:cNvContentPartPr/>
              <p14:nvPr/>
            </p14:nvContentPartPr>
            <p14:xfrm>
              <a:off x="2478960" y="4341240"/>
              <a:ext cx="2783520" cy="2073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FADFE2F-2DF4-4049-9A7C-ADCD39E940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69600" y="4331880"/>
                <a:ext cx="2802240" cy="209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AD6137-A7CA-4529-B148-DFAC3BB39B77}"/>
                  </a:ext>
                </a:extLst>
              </p14:cNvPr>
              <p14:cNvContentPartPr/>
              <p14:nvPr/>
            </p14:nvContentPartPr>
            <p14:xfrm>
              <a:off x="86400" y="29520"/>
              <a:ext cx="7996680" cy="6716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AD6137-A7CA-4529-B148-DFAC3BB39B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040" y="20160"/>
                <a:ext cx="8015400" cy="6735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AE87B7-5618-4A6C-A61A-F7E9D1A78ED3}"/>
                  </a:ext>
                </a:extLst>
              </p14:cNvPr>
              <p14:cNvContentPartPr/>
              <p14:nvPr/>
            </p14:nvContentPartPr>
            <p14:xfrm>
              <a:off x="1474920" y="3614040"/>
              <a:ext cx="3202560" cy="153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AE87B7-5618-4A6C-A61A-F7E9D1A78E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65560" y="3604680"/>
                <a:ext cx="3221280" cy="172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4C3FA7-8681-4DD7-A475-D77158ECE8FC}"/>
                  </a:ext>
                </a:extLst>
              </p14:cNvPr>
              <p14:cNvContentPartPr/>
              <p14:nvPr/>
            </p14:nvContentPartPr>
            <p14:xfrm>
              <a:off x="690120" y="2741400"/>
              <a:ext cx="7133760" cy="3490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4C3FA7-8681-4DD7-A475-D77158ECE8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760" y="2732040"/>
                <a:ext cx="7152480" cy="3509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783D0A-C577-43FD-9E50-2056FF1E29FB}"/>
                  </a:ext>
                </a:extLst>
              </p14:cNvPr>
              <p14:cNvContentPartPr/>
              <p14:nvPr/>
            </p14:nvContentPartPr>
            <p14:xfrm>
              <a:off x="4642560" y="5297400"/>
              <a:ext cx="1137600" cy="409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783D0A-C577-43FD-9E50-2056FF1E29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3200" y="5288040"/>
                <a:ext cx="1156320" cy="428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A82F8D-D480-414B-8AAA-19BC9DDA0FBD}"/>
                  </a:ext>
                </a:extLst>
              </p14:cNvPr>
              <p14:cNvContentPartPr/>
              <p14:nvPr/>
            </p14:nvContentPartPr>
            <p14:xfrm>
              <a:off x="1289160" y="4245840"/>
              <a:ext cx="6726600" cy="510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A82F8D-D480-414B-8AAA-19BC9DDA0F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79800" y="4236480"/>
                <a:ext cx="6745320" cy="528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7E4D79E-2836-49CD-AD70-D00731E2501E}"/>
                  </a:ext>
                </a:extLst>
              </p14:cNvPr>
              <p14:cNvContentPartPr/>
              <p14:nvPr/>
            </p14:nvContentPartPr>
            <p14:xfrm>
              <a:off x="676440" y="1832040"/>
              <a:ext cx="8323560" cy="4143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7E4D79E-2836-49CD-AD70-D00731E250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080" y="1822680"/>
                <a:ext cx="8342280" cy="416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3CB9B2-0317-4D0C-964F-382B716466FD}"/>
                  </a:ext>
                </a:extLst>
              </p14:cNvPr>
              <p14:cNvContentPartPr/>
              <p14:nvPr/>
            </p14:nvContentPartPr>
            <p14:xfrm>
              <a:off x="5222520" y="4646880"/>
              <a:ext cx="327600" cy="38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3CB9B2-0317-4D0C-964F-382B716466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13160" y="4637520"/>
                <a:ext cx="346320" cy="57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2536361-21EC-4591-8CCF-5BB2D83F250F}"/>
                  </a:ext>
                </a:extLst>
              </p14:cNvPr>
              <p14:cNvContentPartPr/>
              <p14:nvPr/>
            </p14:nvContentPartPr>
            <p14:xfrm>
              <a:off x="849960" y="4155480"/>
              <a:ext cx="4531680" cy="626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2536361-21EC-4591-8CCF-5BB2D83F25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0600" y="4146120"/>
                <a:ext cx="4550400" cy="64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425A06-C0C1-4548-8975-4393DBF7653B}"/>
                  </a:ext>
                </a:extLst>
              </p14:cNvPr>
              <p14:cNvContentPartPr/>
              <p14:nvPr/>
            </p14:nvContentPartPr>
            <p14:xfrm>
              <a:off x="7312320" y="3364920"/>
              <a:ext cx="427320" cy="1752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425A06-C0C1-4548-8975-4393DBF765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02960" y="3355560"/>
                <a:ext cx="446040" cy="1771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45907B-6E71-4B2B-85F6-0DD3FEB0ED8B}"/>
                  </a:ext>
                </a:extLst>
              </p14:cNvPr>
              <p14:cNvContentPartPr/>
              <p14:nvPr/>
            </p14:nvContentPartPr>
            <p14:xfrm>
              <a:off x="3013560" y="1665720"/>
              <a:ext cx="3342960" cy="4149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45907B-6E71-4B2B-85F6-0DD3FEB0ED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4200" y="1656360"/>
                <a:ext cx="3361680" cy="4168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24ADF3-1FA5-4AD5-85AA-4CE00D6C69CA}"/>
                  </a:ext>
                </a:extLst>
              </p14:cNvPr>
              <p14:cNvContentPartPr/>
              <p14:nvPr/>
            </p14:nvContentPartPr>
            <p14:xfrm>
              <a:off x="3499920" y="2184840"/>
              <a:ext cx="2910960" cy="3441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24ADF3-1FA5-4AD5-85AA-4CE00D6C69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0560" y="2175480"/>
                <a:ext cx="2929680" cy="3460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2206</TotalTime>
  <Words>2403</Words>
  <Application>Microsoft Office PowerPoint</Application>
  <PresentationFormat>On-screen Show (4:3)</PresentationFormat>
  <Paragraphs>436</Paragraphs>
  <Slides>71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Consolas</vt:lpstr>
      <vt:lpstr>Kalinga</vt:lpstr>
      <vt:lpstr>Tahoma</vt:lpstr>
      <vt:lpstr>Times New Roman</vt:lpstr>
      <vt:lpstr>Office Theme</vt:lpstr>
      <vt:lpstr>Computer Vision   CSE 455 Color and Texture  Linda Shapiro Professor of Computer Science &amp; Engineering Professor of Electrical &amp; Computer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199</cp:revision>
  <dcterms:created xsi:type="dcterms:W3CDTF">2013-01-06T19:09:38Z</dcterms:created>
  <dcterms:modified xsi:type="dcterms:W3CDTF">2024-01-09T19:03:00Z</dcterms:modified>
</cp:coreProperties>
</file>