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2"/>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9" r:id="rId75"/>
    <p:sldId id="430" r:id="rId76"/>
    <p:sldId id="432" r:id="rId77"/>
    <p:sldId id="433" r:id="rId78"/>
    <p:sldId id="435" r:id="rId79"/>
    <p:sldId id="436" r:id="rId80"/>
    <p:sldId id="43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124" d="100"/>
          <a:sy n="124" d="100"/>
        </p:scale>
        <p:origin x="846" y="12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kechun@cs.washington.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455/24wi/" TargetMode="External"/><Relationship Id="rId5" Type="http://schemas.openxmlformats.org/officeDocument/2006/relationships/hyperlink" Target="mailto:msaygin@uw.edu" TargetMode="External"/><Relationship Id="rId4" Type="http://schemas.openxmlformats.org/officeDocument/2006/relationships/hyperlink" Target="mailto:nkhan51@uw.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3.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5.png"/><Relationship Id="rId5" Type="http://schemas.openxmlformats.org/officeDocument/2006/relationships/image" Target="../media/image8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www.sensiblevision.com/" TargetMode="Externa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a:cs typeface="Arial Rounded MT Bold"/>
              </a:rPr>
              <a:t>CSE 455</a:t>
            </a:r>
            <a:r>
              <a:rPr lang="en-US" sz="3600" dirty="0">
                <a:cs typeface="Arial Rounded MT Bold"/>
              </a:rPr>
              <a:t/>
            </a:r>
            <a:br>
              <a:rPr lang="en-US" sz="3600" dirty="0">
                <a:cs typeface="Arial Rounded MT Bold"/>
              </a:rPr>
            </a:br>
            <a:r>
              <a:rPr lang="en-US" sz="3600" dirty="0">
                <a:cs typeface="Arial Rounded MT Bold"/>
              </a:rPr>
              <a:t/>
            </a: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47500" lnSpcReduction="20000"/>
          </a:bodyPr>
          <a:lstStyle/>
          <a:p>
            <a:r>
              <a:rPr lang="en-US" dirty="0"/>
              <a:t>Time: </a:t>
            </a:r>
          </a:p>
          <a:p>
            <a:pPr lvl="1"/>
            <a:r>
              <a:rPr lang="en-US" dirty="0"/>
              <a:t>TTH 10:00-11:20</a:t>
            </a:r>
          </a:p>
          <a:p>
            <a:r>
              <a:rPr lang="en-US" dirty="0"/>
              <a:t>Location:</a:t>
            </a:r>
          </a:p>
          <a:p>
            <a:pPr lvl="1"/>
            <a:r>
              <a:rPr lang="en-US" dirty="0"/>
              <a:t>CSE2 G01</a:t>
            </a:r>
          </a:p>
          <a:p>
            <a:r>
              <a:rPr lang="en-US" dirty="0"/>
              <a:t>Contact:	</a:t>
            </a:r>
          </a:p>
          <a:p>
            <a:pPr lvl="1"/>
            <a:r>
              <a:rPr lang="en-US" dirty="0"/>
              <a:t>shapiro@cs.uw.edu </a:t>
            </a:r>
          </a:p>
          <a:p>
            <a:r>
              <a:rPr lang="en-US" dirty="0"/>
              <a:t>TAs:</a:t>
            </a:r>
          </a:p>
          <a:p>
            <a:pPr lvl="1"/>
            <a:r>
              <a:rPr lang="en-US" dirty="0" err="1"/>
              <a:t>Kechun</a:t>
            </a:r>
            <a:r>
              <a:rPr lang="en-US" dirty="0"/>
              <a:t> Liu    </a:t>
            </a:r>
          </a:p>
          <a:p>
            <a:pPr lvl="1"/>
            <a:r>
              <a:rPr lang="en-US" dirty="0">
                <a:hlinkClick r:id="rId3"/>
              </a:rPr>
              <a:t>kechun@cs.washington.edu</a:t>
            </a:r>
            <a:endParaRPr lang="en-US" dirty="0"/>
          </a:p>
          <a:p>
            <a:pPr lvl="1"/>
            <a:r>
              <a:rPr lang="en-US" dirty="0"/>
              <a:t>Nishat Khan</a:t>
            </a:r>
          </a:p>
          <a:p>
            <a:pPr lvl="1"/>
            <a:r>
              <a:rPr lang="en-US" dirty="0">
                <a:hlinkClick r:id="rId4"/>
              </a:rPr>
              <a:t>nkhan51@uw.edu</a:t>
            </a:r>
            <a:endParaRPr lang="en-US" dirty="0"/>
          </a:p>
          <a:p>
            <a:pPr lvl="1"/>
            <a:r>
              <a:rPr lang="en-US" dirty="0"/>
              <a:t>Mehmet Saygin </a:t>
            </a:r>
            <a:r>
              <a:rPr lang="en-US" dirty="0" err="1"/>
              <a:t>Seyfioğlu</a:t>
            </a:r>
            <a:endParaRPr lang="en-US" dirty="0"/>
          </a:p>
          <a:p>
            <a:pPr lvl="1"/>
            <a:r>
              <a:rPr lang="en-US" dirty="0">
                <a:hlinkClick r:id="rId5"/>
              </a:rPr>
              <a:t>msaygin@uw.edu</a:t>
            </a:r>
            <a:endParaRPr lang="en-US" dirty="0"/>
          </a:p>
          <a:p>
            <a:pPr lvl="1"/>
            <a:endParaRPr lang="en-US" dirty="0"/>
          </a:p>
          <a:p>
            <a:pPr lvl="1"/>
            <a:endParaRPr lang="en-US" dirty="0"/>
          </a:p>
          <a:p>
            <a:pPr marL="457200" lvl="1" indent="0">
              <a:buNone/>
            </a:pPr>
            <a:endParaRPr lang="en-US" dirty="0"/>
          </a:p>
          <a:p>
            <a:pPr lvl="1"/>
            <a:endParaRPr lang="en-US" dirty="0"/>
          </a:p>
          <a:p>
            <a:r>
              <a:rPr lang="en-US" dirty="0"/>
              <a:t>Website:</a:t>
            </a:r>
          </a:p>
          <a:p>
            <a:pPr lvl="1"/>
            <a:r>
              <a:rPr lang="en-US" dirty="0">
                <a:hlinkClick r:id="rId6"/>
              </a:rPr>
              <a:t>https</a:t>
            </a:r>
            <a:r>
              <a:rPr lang="en-US">
                <a:hlinkClick r:id="rId6"/>
              </a:rPr>
              <a:t>://</a:t>
            </a:r>
            <a:r>
              <a:rPr lang="en-US" smtClean="0">
                <a:hlinkClick r:id="rId6"/>
              </a:rPr>
              <a:t>courses.cs.washington.edu/courses/cse455/24wi/</a:t>
            </a:r>
            <a:endParaRPr lang="en-US" smtClean="0"/>
          </a:p>
          <a:p>
            <a:pPr lvl="1"/>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E4C0642-5FA8-4085-AE39-C00EC4674761}"/>
              </a:ext>
            </a:extLst>
          </p:cNvPr>
          <p:cNvPicPr>
            <a:picLocks noChangeAspect="1"/>
          </p:cNvPicPr>
          <p:nvPr/>
        </p:nvPicPr>
        <p:blipFill>
          <a:blip r:embed="rId7"/>
          <a:stretch>
            <a:fillRect/>
          </a:stretch>
        </p:blipFill>
        <p:spPr>
          <a:xfrm>
            <a:off x="3978329" y="2364509"/>
            <a:ext cx="1209134" cy="1588653"/>
          </a:xfrm>
          <a:prstGeom prst="rect">
            <a:avLst/>
          </a:prstGeom>
        </p:spPr>
      </p:pic>
      <p:pic>
        <p:nvPicPr>
          <p:cNvPr id="12" name="Picture 11">
            <a:extLst>
              <a:ext uri="{FF2B5EF4-FFF2-40B4-BE49-F238E27FC236}">
                <a16:creationId xmlns:a16="http://schemas.microsoft.com/office/drawing/2014/main" id="{70B2DABF-4EBC-4B0C-9608-8FADD02DA1A1}"/>
              </a:ext>
            </a:extLst>
          </p:cNvPr>
          <p:cNvPicPr>
            <a:picLocks noChangeAspect="1"/>
          </p:cNvPicPr>
          <p:nvPr/>
        </p:nvPicPr>
        <p:blipFill>
          <a:blip r:embed="rId8"/>
          <a:stretch>
            <a:fillRect/>
          </a:stretch>
        </p:blipFill>
        <p:spPr>
          <a:xfrm>
            <a:off x="7271691" y="4304145"/>
            <a:ext cx="1311200" cy="1311200"/>
          </a:xfrm>
          <a:prstGeom prst="rect">
            <a:avLst/>
          </a:prstGeom>
        </p:spPr>
      </p:pic>
      <p:pic>
        <p:nvPicPr>
          <p:cNvPr id="5" name="Picture 4">
            <a:extLst>
              <a:ext uri="{FF2B5EF4-FFF2-40B4-BE49-F238E27FC236}">
                <a16:creationId xmlns:a16="http://schemas.microsoft.com/office/drawing/2014/main" id="{CAE8E74D-EADA-4DCF-B728-CEEE6B636A64}"/>
              </a:ext>
            </a:extLst>
          </p:cNvPr>
          <p:cNvPicPr>
            <a:picLocks noChangeAspect="1"/>
          </p:cNvPicPr>
          <p:nvPr/>
        </p:nvPicPr>
        <p:blipFill>
          <a:blip r:embed="rId9"/>
          <a:stretch>
            <a:fillRect/>
          </a:stretch>
        </p:blipFill>
        <p:spPr>
          <a:xfrm>
            <a:off x="5722028" y="3378846"/>
            <a:ext cx="1172966" cy="1304925"/>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96"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dirty="0"/>
              <a:t>CNN Applications</a:t>
            </a:r>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95"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96"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97"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98"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99"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3358883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normAutofit fontScale="92500" lnSpcReduction="10000"/>
          </a:bodyPr>
          <a:lstStyle/>
          <a:p>
            <a:r>
              <a:rPr lang="en-US" dirty="0"/>
              <a:t>Most examples are less than 7 years old </a:t>
            </a:r>
          </a:p>
          <a:p>
            <a:r>
              <a:rPr lang="en-US" dirty="0"/>
              <a:t>Very active research area. Many new applications to come. </a:t>
            </a:r>
          </a:p>
          <a:p>
            <a:r>
              <a:rPr lang="en-US" dirty="0"/>
              <a:t>A website of computer vision industries maintained by Prof. David Lowe (UBC)</a:t>
            </a:r>
          </a:p>
          <a:p>
            <a:endParaRPr lang="en-US" dirty="0"/>
          </a:p>
          <a:p>
            <a:r>
              <a:rPr lang="en-US" dirty="0"/>
              <a:t>Note: website is old but interesting</a:t>
            </a:r>
          </a:p>
          <a:p>
            <a:r>
              <a:rPr lang="en-US" dirty="0"/>
              <a:t>Note: David Lowe retired and moved to Google 2015 to 2018</a:t>
            </a:r>
          </a:p>
          <a:p>
            <a:endParaRPr lang="en-US" dirty="0"/>
          </a:p>
          <a:p>
            <a:endParaRPr lang="en-US" dirty="0"/>
          </a:p>
          <a:p>
            <a:endParaRPr lang="en-US" dirty="0"/>
          </a:p>
          <a:p>
            <a:endParaRPr lang="en-US" dirty="0"/>
          </a:p>
        </p:txBody>
      </p:sp>
      <p:sp>
        <p:nvSpPr>
          <p:cNvPr id="4" name="Rectangle 3"/>
          <p:cNvSpPr/>
          <p:nvPr/>
        </p:nvSpPr>
        <p:spPr>
          <a:xfrm>
            <a:off x="766280" y="4017413"/>
            <a:ext cx="7087610" cy="369332"/>
          </a:xfrm>
          <a:prstGeom prst="rect">
            <a:avLst/>
          </a:prstGeom>
        </p:spPr>
        <p:txBody>
          <a:bodyPr wrap="square">
            <a:spAutoFit/>
          </a:bodyPr>
          <a:lstStyle/>
          <a:p>
            <a:r>
              <a:rPr lang="en-US" dirty="0">
                <a:hlinkClick r:id="rId3"/>
              </a:rPr>
              <a:t>http://www.cs.ubc.ca/~lowe/vision.html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69736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2272931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669551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78</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12284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80</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1532</TotalTime>
  <Words>1870</Words>
  <Application>Microsoft Office PowerPoint</Application>
  <PresentationFormat>On-screen Show (4:3)</PresentationFormat>
  <Paragraphs>472</Paragraphs>
  <Slides>80</Slides>
  <Notes>32</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90" baseType="lpstr">
      <vt:lpstr>ＭＳ Ｐゴシック</vt:lpstr>
      <vt:lpstr>Arial</vt:lpstr>
      <vt:lpstr>Arial Rounded MT Bold</vt:lpstr>
      <vt:lpstr>Calibri</vt:lpstr>
      <vt:lpstr>Segoe</vt:lpstr>
      <vt:lpstr>Times New Roman</vt:lpstr>
      <vt:lpstr>Office Theme</vt:lpstr>
      <vt:lpstr>Photo Editor Photo</vt:lpstr>
      <vt:lpstr>Image File</vt:lpstr>
      <vt:lpstr>Image</vt:lpstr>
      <vt:lpstr>Computer Vision   CSE 455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research in healthcare</vt:lpstr>
      <vt:lpstr>Computer vision in the real-world </vt:lpstr>
      <vt:lpstr>Assignments</vt:lpstr>
      <vt:lpstr>Assignment 1</vt:lpstr>
      <vt:lpstr>Assignment 1 Parts</vt:lpstr>
      <vt:lpstr>Assignment 1: Parts  Read them </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176</cp:revision>
  <dcterms:created xsi:type="dcterms:W3CDTF">2013-01-06T19:09:38Z</dcterms:created>
  <dcterms:modified xsi:type="dcterms:W3CDTF">2024-01-02T20:53:15Z</dcterms:modified>
</cp:coreProperties>
</file>