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2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2/20/2024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06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7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81.png"/><Relationship Id="rId10" Type="http://schemas.openxmlformats.org/officeDocument/2006/relationships/image" Target="../media/image187.png"/><Relationship Id="rId4" Type="http://schemas.openxmlformats.org/officeDocument/2006/relationships/image" Target="../media/image180.png"/><Relationship Id="rId9" Type="http://schemas.openxmlformats.org/officeDocument/2006/relationships/image" Target="../media/image18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75.png"/><Relationship Id="rId7" Type="http://schemas.openxmlformats.org/officeDocument/2006/relationships/image" Target="../media/image19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>
                <a:cs typeface="Arial Rounded MT Bold"/>
              </a:rPr>
              <a:t/>
            </a:r>
            <a:br>
              <a:rPr lang="en-US">
                <a:cs typeface="Arial Rounded MT Bold"/>
              </a:rPr>
            </a:br>
            <a:r>
              <a:rPr lang="en-US" smtClean="0">
                <a:cs typeface="Arial Rounded MT Bold"/>
              </a:rPr>
              <a:t>CSE 455</a:t>
            </a: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7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3041</Words>
  <Application>Microsoft Office PowerPoint</Application>
  <PresentationFormat>On-screen Show (4:3)</PresentationFormat>
  <Paragraphs>798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8" baseType="lpstr">
      <vt:lpstr>宋体</vt:lpstr>
      <vt:lpstr>宋体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CSE 455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299</cp:revision>
  <dcterms:created xsi:type="dcterms:W3CDTF">2013-01-06T19:09:38Z</dcterms:created>
  <dcterms:modified xsi:type="dcterms:W3CDTF">2024-02-20T20:03:38Z</dcterms:modified>
</cp:coreProperties>
</file>