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7.xml" ContentType="application/inkml+xml"/>
  <Override PartName="/ppt/notesSlides/notesSlide15.xml" ContentType="application/vnd.openxmlformats-officedocument.presentationml.notesSlide+xml"/>
  <Override PartName="/ppt/ink/ink8.xml" ContentType="application/inkml+xml"/>
  <Override PartName="/ppt/ink/ink9.xml" ContentType="application/inkml+xml"/>
  <Override PartName="/ppt/notesSlides/notesSlide16.xml" ContentType="application/vnd.openxmlformats-officedocument.presentationml.notesSlide+xml"/>
  <Override PartName="/ppt/ink/ink10.xml" ContentType="application/inkml+xml"/>
  <Override PartName="/ppt/ink/ink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584"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80" y="56"/>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19:10.530"/>
    </inkml:context>
    <inkml:brush xml:id="br0">
      <inkml:brushProperty name="width" value="0.05292" units="cm"/>
      <inkml:brushProperty name="height" value="0.05292" units="cm"/>
      <inkml:brushProperty name="color" value="#FF0000"/>
    </inkml:brush>
  </inkml:definitions>
  <inkml:trace contextRef="#ctx0" brushRef="#br0">4070 11381 104 0,'-4'-5'7'0,"-4"0"0"0,3 1-10 15,2-1 13-15,1 2-14 0,-2 1-17 0,2 2 4 16,2 0 7-16,0 0-16 0,0 0 12 0,3 2 0 16,-6 4-3-16,3-1 16 0,0-1 1 0,6-2 0 0,-6 3 0 15,-3-1 0-15,3 1 0 0,3-3 0 0,2-2 4 16,-5 1 2-16,5-4 5 0,-8 6 1 0,6-3-3 16,2 0 10-16,-4 0-1 0,-1 0 3 0,0 0-2 15,0-1 1-15,2-4 2 0,9 0 0 0,-10 2-1 16,2-2 2-16,1 2 0 0,2-5 0 0,-3 5-5 15,6-3 0-15,-7 1-2 0,-2 4-2 0,3-1 4 16,2-1-5-16,0-2-1 0,2 2-1 0,-3 2 3 16,-1-4-2-16,6 5-1 0,-6 0-2 15,5 0 0-15,-1 0-2 0,0 3-2 0,-2 2 1 0,5-4-5 16,-10 6-1-16,0-7 0 0,3 4 0 0,3 1 2 16,-1 0 0-16,-1 1 1 0,3 0-2 0,-3 2 4 15,6-2 1-15,2 4 5 0,-7-4-1 0,3-1 0 16,-6-4 6-16,7 3-4 0,-4-3 4 0,4 2-1 15,1-3-1-15,-6-1-3 0,1 1-2 0,6 0-1 0,3 0-2 16,-6-2 0-16,0-1 1 0,1 1-4 0,4 2 1 0,4 2-2 16,-7-2-1-16,1-3 3 0,3 1-3 0,2 2 0 15,-1 2-1-15,0-2 2 0,-3 0-1 0,2-2-2 16,0 1 1-16,1 2 0 0,3 1 0 0,-2-2 1 16,-2-2-1-16,2 2-2 0,1 0 2 0,-2 0 1 15,-3 0-1-15,1 0 0 0,2 0 2 0,0 0-3 16,0 3 2-16,-1 1-1 0,5-4-1 0,-6 4 1 15,1-1 0-15,5 1-1 0,-8 0 1 0,3 1 1 16,5-5 0-16,-5 3 0 0,-1-3-1 0,4 0 1 16,2 0 0-16,1 0 0 0,2-3 0 0,2 3-1 15,-2 0 1-15,5-2-1 0,1 2 0 0,-1-3 0 16,1-1 0-16,-1 0 0 0,3 3 0 0,-2-5 0 16,-3 4 2-16,2-1-2 0,-2 0 0 0,2 0 0 15,-2-2 2-15,0 2-1 0,-6 0 0 0,5 1 1 16,-2-3-2-16,3-1 1 0,-9 4-1 0,-1 1 0 0,9 1-2 15,-2 0 2-15,0-6-1 0,-6 6 1 0,9-4 0 16,-6 6-3-16,11-4 3 0,-2 2 0 0,-4-3 0 16,1 3 0-16,3 0 0 0,0 0 0 0,-1 0 0 0,0-3 0 15,-2 3-2-15,0 0 2 0,2 2-3 0,-4-2 3 16,3 1-1-16,-1 1 1 0,-2-2 2 0,3 0-2 16,-1-2 0-16,1 1 1 0,-3 1 1 0,2-5-1 0,1 3-1 0,-2-4 0 15,-4 6 0-15,12 2 2 0,-7-4-1 0,2 1-1 16,0-6 0-16,-2 4 0 0,0 2 0 0,3 1 3 15,1-2-2-15,-7-4-1 0,1 4 2 0,-4-4 3 16,6 6-4-16,-3 1 6 0,-3-2-1 0,2-2-3 16,-4 3 3-16,3-2-3 0,-2 2-1 0,0 0-2 15,0-3 4-15,1 0-5 0,-2 3-1 0,2-2 3 16,0-1-1-16,-2 1 0 0,0 2 1 0,1-1 0 16,-3 1-1-16,7-2 2 0,-4-1-2 0,1 2 2 15,-4-1 3-15,1 0-3 0,3-1 4 0,-2 3 3 16,-3-4 0-16,5 4 3 0,-1 0 1 0,0 3-4 0,3-2-2 15,-1-1 4-15,2 5-6 0,-1-5 0 0,4 8-1 16,-6-3-2-16,3-2 1 0,0 0-3 0,-2 2 1 0,2-2-2 16,2-2-3-16,-2 2 7 0,-3-1-5 0,3-2 2 15,1 2 0-15,1-2 0 0,-2 0 2 0,0 0-1 16,3 0-1-16,0 0 1 0,-3-4 2 0,0 1-2 16,4 3 3-16,-4-3 4 0,3-2-2 0,13 5 0 15,-13-1 2-15,9-1-1 0,-2-2-1 0,4 2 2 16,-1-3-4-16,2 4-1 0,-2-1 0 0,-5-6 1 15,4 8-2-15,-1-4-1 0,-1 4 1 0,1-2 0 16,0-1 0-16,-3 3-1 0,-2 0 1 0,1 0 0 16,0-2 1-16,-2 2 0 0,1 0-3 0,-2-1 3 15,-3-2-1-15,7 1 1 0,-3 5-1 0,7-1-2 16,-2-2 1-16,3 3 2 0,-2-3-1 0,4 6-2 16,1-3 0-16,-8-1 3 0,6-5-1 15,-8 3-1-15,4 0-1 0,1 0 0 0,-6-2 0 0,9 1 4 16,-9-1-4-16,1 4 1 0,5-1 0 0,-3 2 2 0,1-1 0 15,-1-2 1-15,0 1-4 0,0 3 3 0,0-4-1 16,0 0 2-16,4 1-3 0,-5-2 0 0,5 1 2 0,1 0-3 16,-4 1 2-16,2-4-1 0,0 6-1 0,0-3-1 15,-4-1 3-15,5 1-2 0,-4 0 0 0,0 0 1 16,0-4 0-16,0 4 1 0,-2-1 0 0,7-1 1 16,-10 2-2-16,2 0 2 0,-1-1 0 0,6-1 1 15,-2 2-2-15,-3 0 3 0,2 0-1 0,1 3-1 16,3-1 2-16,0-1-2 0,-1-1 0 0,1 4 0 15,-2-6 2-15,2 5 0 0,-6-1 1 0,3-2 0 16,-3 0-1-16,3-3 0 0,-5 3 0 0,3 0 0 16,-1 3-1-16,0-3 0 0,-4 0 0 0,4-3 1 15,-5 1 1-15,-5 4-2 0,8 1 1 0,-1-3 0 16,-2-2-1-16,-5-1 2 0,5 1-2 0,-4 2 0 16,8 0 0-16,1-1-1 0,-5-2-1 0,3 3 4 15,0 0-3-15,2 3 0 0,-2-2 2 0,1 3-2 16,-1-6 1-16,1 2 0 0,0 0-2 0,-1-2 2 0,0 1-2 15,2 1-2-15,-2 0 2 0,0 1 1 0,3-1-1 16,-2 2 1-16,2 0-1 0,-3-1 4 0,0-1-1 0,10 2 2 16,-10-4 2-16,2-1 1 0,1 8 1 0,7-2-1 15,-7-2 0-15,7 3-3 0,-4 0 2 0,-1-4 0 16,4 7-4-16,-2-4 0 0,-5-3-1 0,-1 1 0 16,0 1-2-16,0-1 1 0,-1 1-2 0,-1 1 4 15,0 0-2-15,-2 2-1 0,0 1 3 0,3-4-1 16,-5 3-1-16,-1-2 1 0,5-2-2 0,1 1 1 15,-1-2 0-15,-2 0 0 0,1 0-1 0,9 0 0 16,-1 0 1-16,4 0-2 0,-1 0 1 0,-1 3 0 16,4 2-1-16,0 3-1 0,1-2 3 0,-3-4-3 15,-4 1 1-15,4-2 1 0,-5 2 1 0,-1 1-2 16,1-4 2-16,2 1 1 0,-4 1 1 0,2 1-1 16,-5 0 1-16,3 2 0 0,1-2 0 0,4 0 4 15,-2 3-2-15,2-4 1 0,2 1 2 0,-7-1-3 16,8-1 3-16,-7 1 1 0,5-1-2 0,-4-1 2 0,-3 0 0 15,3 3-4-15,1-1-3 0,1 0 5 0,-1-1-4 16,1-1 2-16,1 3 0 0,-2-1-4 0,2-1 5 0,-4-1 0 16,5 2 5-16,-2 0-6 0,1 1 4 0,-2 1-4 15,4-2 0-15,-1 0 4 0,-2-2-4 0,6 0-4 16,-5 0-2-16,-4-2 3 0,6 2-3 0,-7-2 3 16,-1 2 1-16,0-1-5 0,0 1 4 0,-2 0 2 15,-2 0-3-15,1 0 1 0,1-2-1 0,2 2-1 16,-10 2-1-16,10-2 0 0,-2-2-1 0,0 2 1 15,0 0-1-15,-3-4 0 0,0 4 1 0,0 0 1 16,4-4-1-16,-6 4 3 0,-1-3-1 0,6 2-3 16,0-1 4-16,8 2-3 0,-3 0 0 0,0 0-1 15,0-1 0-15,0-4 0 0,1 5 0 0,-2-2 2 16,1-1-3-16,1 2 1 0,-3-3 0 0,2-2 3 16,3 5-1-16,-3 1 1 0,-2-2 2 0,7-3-3 15,-4 4 2-15,-1-4 1 0,5 0-2 0,-5 7 0 0,-3-7 1 16,6 2 1-16,0 0 2 0,0 1 0 0,-3 1-1 15,3 1-1-15,-3-2 1 0,-1 2-2 0,4 0 1 16,-6 3-1-16,0-3-2 0,1 2-1 0,-3-2 1 0,-1 0 0 16,1 1 1-16,0-1 0 0,-1 2 0 0,-2-2-1 15,-5 3 3-15,5 0-2 0,-1-1 2 0,-2-1-1 16,-2 3 0-16,5-1-4 0,-6-3 3 0,3 0 1 16,-2-2 0-16,-1 2-1 0,-1 0-2 0,-2 0 0 15,-2-3 0-15,0 1 0 0,8 4 0 0,-7-2-1 16,3 2-1-16,-8-2 1 0,4 0 1 0,4 1-1 15,-3 4 2-15,-2-4-2 0,-1-1 0 0,-3 0 2 16,4 0-2-16,1 5 0 0,-7-5-3 0,6 2 2 16,-5-2-2-16,1 0 0 0,0 3 0 0,0-3-1 15,-2 0 2-15,-1 0-3 0,2 0 3 0,-1 0-1 16,-2 0 0-16,1 0 1 0,2 0 0 0,-2 1-2 0,-3 1 3 16,3 1-4-16,-1-3-2 0,2 2 0 0,-2 2-3 15,-1-2-14-15,-1-2-4 0,0 3-4 0,2 2-13 0,-2-2-17 16,0-1-12-16,0 4-8 0,-2-1-20 0,2 4-52 15,0 2 106-15,0-3-49 0,-1 3 97 0</inkml:trace>
  <inkml:trace contextRef="#ctx0" brushRef="#br0" timeOffset="1921.74">16211 11216 1 0,'-2'-5'0'0,"2"3"0"0,-3-2 0 0,-2-1 7 16,5 5 3-16,0 0 5 0,-4-6 9 0,2 1 13 16,-1-1 1-16,-3-2 2 0,6 6 16 0,-4-4-3 15,4-1 2-15,-1-2-4 0,2 3-1 0,-1-1-11 0,0 0 2 16,2-1-2-16,-2-3-9 0,3 4-3 0,-4-5 3 15,1 4-5-15,0-5 0 0,0 6-3 0,0-3-1 16,0 2 2-16,-4-3-5 0,1 0-3 0,-1 0-3 0,0 0 0 16,1-1-4-16,-1 1 2 0,-4 0-4 0,-2 0-1 15,4 0 0-15,-3 1-3 0,-2 2 0 16,1 2 2-16,-3 0-4 0,2 1 0 0,-1 2 0 0,-2 0 0 16,0 1 0-16,-2 2-2 0,2 0 4 0,-2 0-4 15,-3 3 0-15,3 0 0 0,-4-1-2 0,3 3 4 16,-4-1-3-16,2 1 3 0,-3 0-3 0,-3 0 2 15,-3-1 0-15,1 1 0 0,0 0 0 0,1 1 1 16,2 0-1-16,-4 2 1 0,-4-2 0 0,12 4 1 16,-1-2 0-16,6 1 1 0,-4 1 0 0,3 1 1 15,-6 0-1-15,9-2 2 0,4 5-1 0,-7-1 1 16,2 1 0-16,0 3-2 0,1 1 1 0,1-3 2 16,1 4-3-16,3 2 4 0,-3 1-1 0,1 1 1 15,3 1 4-15,-1-4-2 0,-2 7 2 0,4 1 3 0,-4 1-1 0,6-4 4 16,-4 3-1-16,0-1-2 0,3 0 5 0,-3 3-5 15,4-1 2-15,1-3-1 0,-2-3-4 0,0 4-1 16,4-2 3-16,-1-1-4 0,0-1 3 0,2-1 2 16,0 2-2-16,-3-4-1 0,3 2 3 0,5 2 0 15,-2-2 4-15,2 0-3 0,1 0 1 0,-1 3-3 16,4-8 0-16,-1 4 3 0,0-1-5 0,1-1 4 16,1-1-3-16,-2 2 0 0,1-3 3 0,2 1-3 15,2 0 2-15,-4 0 2 0,1 2-3 0,2-4-1 16,-2 3-3-16,5-3 2 0,-2 1 0 0,1 0-1 15,3 2-1-15,-2 0-3 0,2-2 1 0,0 1-2 16,1-1 5-16,-4 0-5 0,-2 0 0 0,2 1-1 16,-3-3-1-16,4 3 6 0,-4-1-3 0,3 0 2 15,0-1-1-15,0 0-1 0,8-4 3 0,-1 3-1 16,-3-3-2-16,4-2 1 0,2-1-2 0,-7 0 1 16,4-1-2-16,-1-3 1 0,2-2 0 0,2 5-3 15,-4-3 3-15,5-5 0 0,-1 4-2 0,1-2 0 0,0-4 0 16,-1 1-1-16,3-2 1 0,-1 0 3 0,6-1-3 15,-5-2-2-15,-1 1 2 0,3-1 3 0,-4 1 0 16,-6-4-1-16,0 0 1 0,0-2-3 0,-4 1 2 0,3-1 3 16,-3-1-5-16,-5-1 3 0,2 2 1 0,2 1-3 15,-1-1 3-15,-8-1-1 0,7 1-1 0,-2 0 5 16,-2-2-4-16,0 1-3 0,3-1 0 0,-2-1 1 16,0 0-2-16,-2-2-3 0,1 0 0 0,-7-1-3 15,2-3 1-15,7 1 2 0,-7-3-2 0,3 1 1 16,0 2 2-16,2-4 2 0,-5 1 3 0,5 0-2 15,-1 1 4-15,-4-1-1 0,2-1 3 0,-2 1-2 16,0-2 1-16,0 5-1 0,2-3-1 0,-4 0 1 16,-1 0-1-16,2-1-1 0,1 4-1 0,-1 0 2 15,-2-2-2-15,0 2-2 0,0 1 0 0,0 2 2 16,-2 0-2-16,2 2-1 0,-5-2 0 0,4 1-1 16,-4-1 0-16,0 2-2 0,-3-2 1 0,2 0-4 0,-3 0 0 15,4 1 4-15,-6-3-2 0,-2 0 0 16,-4-3 2-16,6 2 1 0,0 0 1 0,-2-1 0 0,1 3-1 15,-5-7 1-15,7 7 2 0,1-2-2 0,5 3 0 0,-7-4 0 16,0 4-1-16,5 0 3 0,-2-1-1 0,4 4-1 16,-6-4-2-16,1 3 2 0,4 0 0 0,-1 3 0 15,4 0-2-15,1 0-1 0,-3 0 1 0,-2-2 0 16,6 8 0-16,-6-6-2 0,3 5 0 0,-4-2 0 16,-4 0 0-16,-3-1-1 0,2 3-1 0,-1-2-2 15,-4 0 1-15,3 0 1 0,-7 0-3 0,2-1 1 16,-3 1-1-16,7 2 2 0,-7-2 0 0,-1 1 0 15,3 1 4-15,0 1-3 0,-2 1 3 0,3-1-2 16,-5 0 3-16,2 0-1 0,2 2 0 0,-2-1-11 16,4 0-7-16,-4 0-6 0,2 1-7 0,1-1-32 15,-1 0 25-15,-6 4-97 0,9-2 0 0,-5 1-50 16,-3 1 122-16,9 1-61 0,-1 1 127 0</inkml:trace>
</inkml:ink>
</file>

<file path=ppt/ink/ink1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42:34.530"/>
    </inkml:context>
    <inkml:brush xml:id="br0">
      <inkml:brushProperty name="width" value="0.05292" units="cm"/>
      <inkml:brushProperty name="height" value="0.05292" units="cm"/>
      <inkml:brushProperty name="color" value="#FF0000"/>
    </inkml:brush>
  </inkml:definitions>
  <inkml:trace contextRef="#ctx0" brushRef="#br0">3952 2412 191 0,'0'-3'-51'0,"0"3"11"0,0 0 2 0,4 0-9 0,0 0 43 0,-2 0 2 15,1 0-2-15,5 0 1 0,-2 0 3 0,2 0-1 16,-2-2 1-16,2-1 0 0,-3-3 0 0,3-1 0 16,-2 1 0-16,2-2 0 0,-5 0 0 0,7 2 0 15,-7-2 0-15,-2 0 0 0,7 2 0 0,2 1 0 16,-7-1 0-16,-2 0 1 0,4 1 2 0,-2 0 2 16,0 1 2-16,2-1-1 0,-5 2 2 0,0 0-2 15,2-1 1-15,1 3-2 0,-3-2 1 0,3 1-4 16,-2 2 0-16,1 0 0 0,-2 0-2 0,2 0 2 0,-1 0 0 15,-1 0 6-15,3-3 1 0,-7 1-1 16,4 2 6-16,4 0 2 0,-1 0 3 0,-4 0-1 0,1 0 2 16,5 0-3-16,-4 0 2 0,5 0-3 0,-2 0-2 15,-4 2-3-15,0 0 1 0,4-1-2 0,7 1-3 0,-12-1 1 16,7 1 1-16,-1-1 0 0,-4 1 0 0,6 0 4 16,-6-1-3-16,2 1 5 0,-3-2 0 0,4 1 0 15,-4-1-2-15,0 0 1 0,0 0-2 0,0 2-4 16,9 1-4-16,-9-3 5 0,0 2-7 0,3-1 0 15,3 1-1-15,-2 1 2 0,8 0 0 0,-7 0-3 16,-5 0 0-16,11 0 1 0,-2 1-2 0,-7-1 1 16,9 0-1-16,-8 2-2 0,5-2 3 0,-2-2 0 15,4 2 0-15,1-1 0 0,-4 1 0 0,9-1 2 16,-3 1-2-16,4-3 0 0,-4 0 1 0,1 1-1 16,2 1-2-16,-2-2 5 0,5-2-3 0,-5 2 0 15,3-1-1-15,0-1-2 0,-1 1 2 0,3-2 2 16,0 1-4-16,-2 0 3 0,2 1-1 0,1-2-1 0,3 1 3 15,-3-3-2-15,0 4 0 0,2-1 0 0,2-1 1 16,-5 0 0-16,3 0 1 0,-3 0-1 0,4 0 1 16,-1-1-1-16,-1 3 0 0,-2-2 1 0,-2 1-1 0,5 1-2 15,3-1 1-15,2 0 1 0,-3 1 0 16,1-1 0-16,3 1 0 0,2-1-1 0,0 1-1 0,-3-1 4 16,-1 2-2-16,-2-2 0 0,3 2-1 0,-2-1 0 15,0-1 0-15,0 2 1 0,-1-1 0 0,-1 1 0 16,-2-2 2-16,2 1-2 0,3-1 0 0,-1 0 0 15,1 1-1-15,7-2 1 0,-6 3-1 0,0-2 0 16,1 1 1-16,7-1 1 0,-4 0 3 0,4 1-3 16,0 1 3-16,-6 0-1 0,8-2-2 0,0-1 4 15,-5 3-2-15,2 0 1 0,-5 0-3 0,2 0 2 16,-2 0 0-16,-3 0-1 0,1-1 1 0,1 1-2 16,-4-2 0-16,1 0 1 0,0 1 2 15,0 1-3-15,4-2 2 0,-4 2 1 0,2 0-1 0,-12-1 6 16,11 1-2-16,-3-2 2 0,4 2-3 0,-2-1 2 0,-3-1 2 15,3 0-3-15,-1-1 0 0,7 2-3 16,-1-1-1-16,-2-1-1 0,-1 0 4 0,0 0-6 16,6-2 1-16,-3 2 1 0,1 0 1 0,1-2 0 0,-4 0 0 15,5 2-1-15,-3 0-1 0,0 1 3 0,5 1-4 0,-2-1 0 16,-4 1-1-16,3-1 1 0,1 0 0 0,-2 1 1 16,1-4 2-16,-2 2-4 0,-2 1 2 0,5 1 2 15,-3-1 0-15,1 2 2 0,-4-1-2 0,5 1 1 16,1-2 1-16,-7 2-1 0,3 0 0 0,-3-1 4 15,1 1-2-15,-3-4 0 0,3 4 2 0,1 0-2 16,0 4 1-16,-3-4 1 0,4 1-3 0,-4 1-4 16,5-1 1-16,4-1 3 0,-2 2-4 0,1-2-1 15,0 0 3-15,0 1-2 0,3-1 4 0,-1 0 0 16,-4 0 0-16,2 2-1 0,-3-2 4 0,6 0 0 16,-1 0-1-16,-5-3-1 0,1 3 2 0,2-3-3 0,-4 1 2 0,2-3 0 15,-1 5-3-15,0-1-2 0,3-1 1 0,6 1-1 0,-6-2 0 16,2 1 1-16,4-3-3 0,-1 2 0 0,1 0 2 15,-1-3-1-15,-4 3 0 0,-4-4-1 0,5 4 0 0,-5 0 0 16,1 0-2-16,1-2 5 0,1 0-2 0,1 4 1 16,-4 1-2-16,2 0-1 0,-1-3 0 0,1 3 1 15,1-3 1-15,-5 1-3 0,7 2 1 0,-2-2 0 16,1 1 0-16,2-1 2 0,4 2-2 0,-2-8 2 16,-4 8-2-16,5 4 1 0,-5-8 0 0,0 4 0 15,1 0 1-15,-2-1-1 0,-2 1 0 0,2 1 0 16,0-1 1-16,-1 0-1 0,1 5 0 0,1-2 0 15,-7-3 0-15,5 3 0 0,2-1 0 0,-6-2-1 16,7 2 1-16,-7-2 0 0,5 1 0 0,-4 1 0 16,2-1 1-16,-1-1-1 0,-2-1-1 0,2 4 1 15,-5-2 0-15,1 1 2 0,0 0-1 0,-2-1-1 16,0 2 2-16,-1 2 0 0,2 1-1 0,2-4-1 16,-6 1 2-16,-1 2-1 0,-3-4-1 0,7 2 2 0,1 1-2 15,-5-1-1-15,-4 1 0 0,5 1 1 0,-1 0 0 16,4-4 0-16,1 9 0 0,-2-7 1 0,-4 3-1 0,8 1 1 15,5-1-1-15,-7 0 0 0,0 1-2 0,2-1 2 16,-4 0 0-16,2 2 0 0,1-2 1 0,-4-1 1 16,3 1 1-16,0-1-3 0,-1-2 3 0,-1 2 0 15,2-4-2-15,0 3 1 0,1-1-1 0,-4-3-1 16,-3 4 1-16,4 0 3 0,2-1 1 0,-3 0-3 16,-4 0 4-16,-1 0-1 0,2 0 3 0,-2 0-2 15,-1 2 1-15,-5-2-1 0,-2 0-4 0,2 2 4 16,2-2-4-16,-2 2-2 0,-6 0-4 0,2-1-4 15,-2 1-4-15,6 1-24 0,-5 1-13 0,2-1-2 16,-3 4-31-16,-2-1 1 0,2 0-22 0</inkml:trace>
</inkml:ink>
</file>

<file path=ppt/ink/ink1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44:45.838"/>
    </inkml:context>
    <inkml:brush xml:id="br0">
      <inkml:brushProperty name="width" value="0.05292" units="cm"/>
      <inkml:brushProperty name="height" value="0.05292" units="cm"/>
      <inkml:brushProperty name="color" value="#FF0000"/>
    </inkml:brush>
  </inkml:definitions>
  <inkml:trace contextRef="#ctx0" brushRef="#br0">3094 2873 62 0,'-5'-5'-4'0,"-6"2"4"0,1 0-9 15,1 0-27-15,3 1 35 0,-2 0 1 0,3 1-2 0,-3 1 2 16,5 0-2-16,3 0 1 0,-9 0 0 0,2-2 1 16,-2 1 4-16,1-2 2 0,2-2 20 0,-5 2-1 0,0 0 1 0,-3-4 20 0,3 4-13 0,0 0 6 0,4 1 2 31,-7-2-13-31,3 4-4 0,0-2-7 0,0 0-3 16,8 2-6-16,-11-1-2 0,6 1-6 0,3 0 1 15,-3 0-4-15,2-2 1 0,-5-1 1 0,5 3-3 16,-2-1 2-16,8 1 3 0,-10-4 1 0,-1 1 4 15,8 3 0-15,-6 0 2 0,4 0 2 0,0-1 0 0,1-1 1 0,-4 5-3 0,3-1-1 0,4-2 2 32,1 0-3-32,0 0-3 0,-10 1 2 0,7-1-2 15,-3 0 1-15,1 0-2 0,3 0 2 0,-5 0-3 0,2 2 2 0,2 1 0 0,-4 0 2 0,4 2-3 16,-2-3 3-16,-2 2-3 0,3 1-1 31,-3-2 3-31,0 4-3 0,-4-1 4 0,5 2-2 0,-2-2-2 0,2 2 3 0,-4 0 4 0,3 1 0 0,-4 1 1 31,6-1 1-31,-3 0-3 0,-3 2 3 0,2 0 0 0,1 2-3 0,-2 1-2 0,1-1-1 0,2 3-1 0,-4-1-3 16,0 4 1-16,5 0-1 0,-3 0 0 0,-2 0 1 0,3 0-1 16,0 0 0-16,-3 3 1 0,3 0-1 0,2-7 2 15,-4 7-2-15,4-6 0 0,-2 6 0 0,0-3 0 16,2-2 2-16,0 2-2 0,3-3 0 0,-1 4 0 16,3-4 0-16,1 1 0 0,-2 2 0 0,2-2 0 15,2 2-2-15,-2-6 4 0,1 3-1 0,1-2-1 16,0-2 4-16,1 1-4 0,0-5 0 0,0 3 0 15,-1 0 1-15,1 0 0 0,3 0 1 0,-1 0-2 16,1-2 0-16,-1 1 1 0,0 1-1 0,2-2 1 16,0 2-1-16,1-1 1 0,1-2 1 0,-3-1 2 15,2 1 1-15,-2-1-3 0,2-1 4 0,2 0-2 16,-4 0 1-16,3 1 3 0,-2-1-2 0,2-1-2 31,1 1 3-31,1 0 0 0,-3-3 1 0,1 5-3 0,2-3 0 0,2 1 0 0,-1-1 0 0,-1 0 0 0,0 0-1 16,3-1-3-16,-3 1 2 0,3 1-1 0,-1-3 3 15,0 2-1-15,-5-2 1 0,6 4 2 0,-2-3 0 0,-5-2-1 16,7 3 4-16,-2-2-2 0,-2 0-1 0,4 0 4 16,0 0-3-16,-1-3 0 0,1 6 2 0,3-1-4 15,0 0 3-15,-1-2-3 0,1 0 1 0,-2 0 0 16,5-1-3-16,0-1 0 0,-2 3-1 0,4-3 2 16,-6-1-1-16,2 2 0 0,3-2-1 0,-4 0 1 15,2 0 0-15,-5 1 1 0,2-1-2 0,-2 0 1 16,3 0 0-16,-2 0 4 0,-3 3-1 0,1 1-1 15,-1 0 4-15,-2-1 0 0,-1 1 3 0,2-1-4 16,0 1 2-16,-5-2 0 0,2 0 0 0,2 2 0 16,-2-1-1-16,0 1-1 0,1-3 0 0,0 2 0 15,1 0-2-15,-1 1-1 0,4-1 0 0,-4-3-1 0,1 0-2 16,2 0 1-16,1 0 1 0,-1 0-1 0,1 0 1 16,0 0 0-16,-4 0 0 0,4 0 2 15,-2-3 0-15,-2 1-1 0,-3-1 0 0,1-3 1 0,-6 2-1 31,10 1-3-31,-6 2 0 0,4-2 5 0,-5-1-3 0,0 0-1 16,3 2 0-16,-4 1 0 0,6-4 2 0,-6 0-2 16,-1 4 3-16,4-3-4 0,-1 3 1 0,-4-2 2 15,3-2-1-15,2 3-2 0,-5-1 2 0,-1 2-2 16,0-2-1-16,0-1 1 0,2 3-2 0,4-1 1 16,1 1-1-16,-4 1-1 0,-3 0 0 0,8-2 3 15,-8 2-2-15,0 0 2 0,1-3-1 0,-1 3 0 16,0 0 3-16,-1 0-1 0,1 0 0 0,0 0-1 15,-2 0 0-15,2 0 1 0,0 0-2 0,5 2 2 16,-5-2-1-16,1 0 0 0,1 0 1 0,-2 0 1 16,3 0-1-16,-1 0 6 0,-1 0-2 0,-1 0-1 15,0 0 1-15,0 0-2 0,0-2 0 0,0 2-1 16,0 0-1-16,0 0 0 0,0-3-2 0,0 1 2 0,-1 2 0 16,1 0 0-16,-2 2 2 0,-3-2-3 0,7 0 2 15,3-2-1-15,-5 2-1 0,3-3 1 0,2 3-1 16,-5 0 0-16,6 0 0 0,-6 0-1 0,0 0 0 0,0 0 3 15,0-1-3-15,0-1 0 0,0 0-1 0,0 1 1 16,5-5 1-16,-5 4 0 0,1-1 0 0,5 1-1 16,-2-1 2-16,-3 0 0 0,-1 0 1 0,2 0-1 15,-5 0 0-15,3-1 0 0,0 1 0 0,0-1 0 16,0-1-1-16,1 2 0 0,-1-2-1 0,0-1 0 0,0 1 0 0,0 0 0 16,0-1-2-16,0 0 3 0,-1-1-1 0,-1 3-1 15,2-4 1-15,0 3 0 0,0-3 0 0,0 2-2 16,0-2 2-16,-3 2-1 0,-3-2 1 0,1 2 0 15,5-1-3-15,-6-1 1 0,4 2 0 0,0-2 0 16,2 2 0-16,0 0-2 0,-3-1 1 0,3 0 1 16,0-1 0-16,0 0 1 0,0 1 0 0,0-2 0 0,-6 1-2 15,3-3 3-15,6 5-2 0,-3-5 0 0,0 1 0 16,0 1 0-16,-3-5 0 0,9 4-2 0,-4-2 2 16,2-1-2-16,-4-2-1 0,-1-4 3 0,1 3-2 0,0-3 1 15,0 3 1-15,-3-3 1 0,-4 1 1 0,6-1 0 16,-2-2 0-16,3 5-1 0,0-4 2 0,0 3-2 15,-8 1 1-15,3-3-2 0,5 3 0 0,-3 2 1 16,1-1-1-16,2-1 1 0,-9 2-1 0,1-1 0 16,8 0 1-16,-2-1 1 0,-9 2-1 0,7 0-1 15,-6 0 0-15,-4 3 1 0,6 0 0 0,-3 0 0 16,0 1 0-16,0 1 0 0,2-1-2 0,-2 1 4 16,5-1-3-16,-5 1 0 0,-2 1 0 0,2 0-1 15,-2 0 1-15,2 0-2 0,-1 2 3 0,-4-2-2 16,-1 2 1-16,1 0 0 0,2-1-1 0,-2 1 1 15,2 1 0-15,-3-2 0 0,-4 2 0 0,5 0-1 16,-4 4 1-16,3-3 0 0,-5 1 1 0,0 3-2 16,1 0-1-16,-4-1-1 0,-2 2-2 0,2 2 2 15,-5 1-4-15,-1 0-6 0,2 3-2 0,-4 0 0 0,2 0-7 16,1 4-5-16,3-2-3 0,-3 2-4 0,4 0-6 0,1 2-43 16,-4 1-38-16,6 3 47 0,-1 4 75 0,-3 2-65 15</inkml:trace>
  <inkml:trace contextRef="#ctx0" brushRef="#br0" timeOffset="22511.5">2562 5514 254 0,'0'-3'43'0,"0"-1"-42"0,3 4 18 0,-1-1-9 0,1-1 29 16,-2 2-31-16,3 2-8 0,0-2 4 0,-1 0-4 15,2 0-3-15,1 3 2 0,-2-1 2 0,-1-2-1 16,1 3 4-16,0-3 14 0,-4 0 9 0,0 0-6 16,0 0 18-16,1 0-7 0,1 0-1 0,-2 0 9 15,0 0-11-15,0 0-10 0,0 0-4 0,0 0-1 16,1 0-10-16,-1 0-3 0,3-5 2 0,-6 3-4 16,3 2 0-16,-1-4 2 0,1 0 1 0,-2 3-2 15,1-2 1-15,1 0 0 0,-2 1 0 0,0-3 1 16,-2 1-3-16,2 2 0 0,-1 0-1 15,3 2 0-15,-2-3-1 0,-1 0 1 0,-1-2-4 0,2 5 4 16,0-3-3-16,2 0-3 0,-3 2-1 0,-3 1 1 16,3 0-4-16,-2 0 1 0,-3 3-2 0,3-3 0 15,-2 0 0-15,-1 0-3 0,1 3 3 0,0-3 2 16,-1 0-3-16,-2 1 9 0,1-1-1 0,1 4 1 16,-1-3 9-16,-2 1 0 0,0-1 4 0,0 2-3 15,1-1 1-15,-6-2-1 0,2 0 1 0,2 2-2 0,-3 1-1 0,3 0-1 16,-1 2-2-16,-2-4 2 0,2 5-2 0,2-1 2 15,0 3-3-15,-5-2 1 0,4 1 1 0,-3-1-1 16,0 0 1-16,1 2-1 0,1 0-1 0,-4 0 0 16,3 1 1-16,-1 1-2 0,1-1 0 0,2 2 2 15,-1 0 1-15,2 2-1 0,-3-1 0 0,1 1 0 16,-1 0 0-16,3 1 5 0,2 0-4 0,-4 0 2 16,4 0 1-16,-2 0-1 0,0 2 1 0,0-3 2 15,1 4-1-15,2-1-1 0,-3-2 1 0,2 3 0 16,1-1 1-16,2 1 1 0,-2 0-1 0,3 2 2 15,-4-3-1-15,2-2 5 0,0-1 1 0,0-2 1 16,-1 5-2-16,1-2-1 0,0 1 1 0,1 1-2 16,1-2 1-16,1 0-1 0,-3 2-2 0,4 0 1 0,-2-2 1 15,-1 0-2-15,5-1 0 0,-4-4 1 0,0 5-1 16,2 1 3-16,0-4-3 0,1 1-1 0,-3 1 0 0,2-4 3 16,3 1-3-16,-1-1 1 0,-1-1-2 0,1 0 1 15,-3 0 1-15,4-1 0 0,0 1 1 0,0 0-3 16,4 0 2-16,-3-2-1 0,1 2 1 0,-1-1-2 15,1-1-2-15,1-1 0 0,2 1 4 0,-2-3-4 16,-3 0 0-16,3 0 0 0,2 2-1 0,-2 0 4 16,0-1-2-16,0 0 1 0,4 0-1 0,-6 1 1 15,4 1 2-15,1 1 0 0,-4-3 0 0,2-1-2 16,3 2 0-16,-4-2-3 0,2 2 1 16,2 0 0-16,-2-1-4 0,1 0 3 0,-1 0-2 0,1-1 2 15,-1 2 2-15,3-3-5 0,-5 3 2 0,5-4-1 16,-3 1-1-16,-2-1 1 0,5 1 3 0,0 3-4 15,1-4 3-15,1 2 0 0,1-1 0 0,4 3 2 16,-7-4-3-16,6 2 0 0,-1 0 2 0,-5-3-4 0,0 2 2 16,9 1 0-16,-6-1 0 0,-2-2-1 15,6 3 1-15,-1-3-2 0,-2 1 0 0,6 3 1 0,2-3-1 16,-7 1 0-16,4 1 2 0,3-3-3 0,-1 1 1 0,0 1 2 16,-3-2-2-16,6 0 2 0,-3 0 0 0,1-2 0 15,-1 1 1-15,0 1 0 0,-5-3 0 0,3 3 0 16,2-2 1-16,-5-1-1 0,1 1 1 0,-1 1 1 15,0-1-2-15,0 1 1 0,2-1 1 0,-2 1-1 16,-2-3 2-16,3 4-2 0,-3-3 1 0,1 0 0 16,-2 2 1-16,-2-3-3 0,2 1 0 0,-1-1-1 15,-1 2 1-15,-1-1 0 0,1 0-1 0,2 1-3 16,-6-1-1-16,5 0 1 0,-7 0-3 0,5-1-14 16,-2 3-10-16,2-4-7 0,-5 4-17 0,3-1-54 15,1 0-29-15,2 2 36 0,4 0 100 0,5 0-89 16</inkml:trace>
  <inkml:trace contextRef="#ctx0" brushRef="#br0" timeOffset="59967.82">4070 8386 187 0,'-1'1'-98'0,"2"4"99"0,-1-3 0 0</inkml:trace>
  <inkml:trace contextRef="#ctx0" brushRef="#br0" timeOffset="61875.89">4489 8486 143 0,'-10'-6'29'0,"6"3"-6"16,-3 3 0-16,3-2-11 0,1-2-4 0,1 2-3 15,-3 2-9-15,4 3 0 0,-1-3-2 0,2 3-1 16,-1-3 1-16,-1 2 6 0,0 0 0 0,-2-1 1 16,-1-1 5-16,3-1 8 0,-4-1 5 0,0-3 2 15,-1 1 9-15,3-4 5 0,-1 1 0 0,-1 1 5 16,3-2 4-16,-5 0-11 0,5 2 0 15,-2-2-2-15,0 2-10 0,0 0-8 0,4-1 0 0,-5 0-3 16,1 0-5-16,-3 1 0 0,3-2-1 0,-4 2-3 16,1 0 2-16,-5-1 0 0,2 1-1 15,-3-2-2-15,-3 2 0 0,11-2 1 0,-12 3 0 16,9-1 0-16,-1 0 1 0,-1 1-1 0,-1-1-1 16,2 1 5-16,-4 0-3 0,-3 2-1 0,1-2 0 0,-3 1-1 0,4 0 0 15,-6 1-1-15,1 2 1 0,-4-2-1 0,4 1-1 16,-1 0 2-16,-2 2-1 0,-1 0-1 0,-4 2 2 0,3-2 0 15,-1 2-2-15,0 1 2 0,-3-2 0 0,-1 2 0 16,1 1 0-16,2-1 0 0,-1 1 0 0,-4 3 1 16,2-3-2-16,3 3 2 0,-4 1-1 0,9-2 0 15,-10 3 0-15,6 1-2 0,-1-1 0 0,5 1 2 16,2-1 0-16,-2 1-1 0,-1 1 1 0,-2-4 1 16,10 3 1-16,-3-1 2 0,-2 2 0 0,-1-1-1 15,3-1 0-15,0 2 1 0,-1-1-1 0,4-1 0 16,-1 4 1-16,-3-2-4 0,3-2 1 0,2 4 2 15,-2-2-1-15,1 0 2 0,0 0-1 0,1 4 0 16,2-4 1-16,-2 0-1 0,-1-1 0 0,3 1 2 16,1 3 0-16,-5-3 1 0,4 2 1 0,-4-5 0 15,-2 1-1-15,9 4 0 0,-2 2-1 0,2-2 1 0,-9-5-1 16,9 4-1-16,-2-2 1 0,1 1 0 0,3-2-1 16,-1 1 1-16,-2-1-2 0,2-1-2 0,8 3-1 15,-9-2 2-15,6 1-2 0,-2-1 0 0,4 2 0 0,-3-4-2 16,6 2 1-16,-2-1 1 0,-3-2-1 0,3 2 1 15,1-2-1-15,-1 1 1 0,0-1 0 0,0 2 0 16,0-2 0-16,0-1-1 0,2 3-1 0,-2-2 2 16,0 0-4-16,2 4 2 0,-2-2 0 0,6-1-1 15,-14 0 1-15,11 1 1 0,2-1-1 0,-2 1 2 16,5-1 0-16,-7 0 1 0,3 1-3 0,3 2 2 16,3-2 0-16,-5-1-1 0,-5 4 1 0,3 0 1 15,5-1 2-15,1-1-3 0,-3 1 0 0,-1 1 0 16,1-2 0-16,-3 4 0 0,10-4-2 0,-8 1-1 15,4-2 2-15,-6 3 1 0,7-4 0 0,1 3-1 16,0-2 1-16,1 0 0 0,-4-2 0 0,5-1 1 16,-2 2-1-16,1 0 0 0,-1 1 0 0,2-5 1 15,0 3 0-15,-1-3 2 0,1 3-3 0,1-2 1 0,0 2 0 16,-1-4 0-16,-1-1 0 0,2-1-1 0,1 2 1 16,2 1-1-16,-3-3 1 0,0 1 0 0,0-1-1 15,4 2 0-15,-1 0 1 0,-1 1 1 0,6 0-1 16,-5-5-1-16,0 2-1 0,2 2 3 0,-2-2-2 15,-2 0-1-15,4 0 2 0,-4 3-2 0,-2-3 1 0,-4 3 1 16,5-1 0-16,1 1 1 0,-3 2 2 0,4 2 0 16,-5-5-1-16,1 3 2 0,3-1 1 0,2 6-1 15,0-1 1-15,-1-2 0 0,-3-1 1 0,-1-1-1 16,9 7-1-16,-4-2-1 0,-3-1-1 0,3 0 0 16,-1-4-2-16,1 3 2 0,-2-2-2 0,2 1 1 15,-1-4 1-15,-1 2-2 0,-1-1 2 0,2-1 1 16,3 4 1-16,-5-4 0 0,2-2 1 0,0-1 1 15,1 2 1-15,-1-4-1 0,-2-1 0 0,3-1-1 16,-3-1-2-16,5-3-1 0,-5 2-3 0,8-7 4 16,-6 2-2-16,1-2-1 0,5 1 3 0,-1 1-4 15,-7-6 3-15,3 2 3 0,1 0-4 0,-6 2 1 0,9-6-1 16,-9 4 2-16,1-3 0 0,-10 1 1 0,16 1-1 16,-10-1 2-16,-1 0-2 0,2 2 0 0,-6 1 2 15,4 0-4-15,-3-2 1 0,8-1 1 0,-10 3-1 0,5-2 1 16,-1 0-1-16,-2 1 0 0,0-1 1 0,0 0 1 15,-4-1-1-15,1 1 2 0,-2 1 0 0,1 0 1 16,1 0 2-16,-2-1 1 0,1 0 1 0,-1 0-1 16,0 1 2-16,0-1-4 0,-1 0 3 0,-2 2 0 15,3 0-3-15,-5 0 0 0,-1-2 4 0,4 2-6 16,2 1 4-16,-9-2 0 0,7 4 0 0,-4-5 2 16,-2 2 0-16,5 4 1 0,-7-2-4 0,-2-1 3 15,-2 0 0-15,10 6 0 0,-13-4-2 0,8 4 0 16,-4-1-1-16,-6-3-3 0,7 5-1 0,-2 1 0 15,1 2-3-15,-3 3-2 0,-3-4-5 0,4 0 1 16,0 6-5-16,1 0-2 0,2 4-1 0,1 0-3 16,-2 2-3-16,2-2-14 0,6 4-5 0,-4-1 1 15,0 1-18-15,4 2-12 0,0-7-12 0,-1 6-5 0,3 3-17 16,3-1-36-16,1 4 90 0,4 0-42 0,3 1 88 0</inkml:trace>
</inkml:ink>
</file>

<file path=ppt/ink/ink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19:52.692"/>
    </inkml:context>
    <inkml:brush xml:id="br0">
      <inkml:brushProperty name="width" value="0.05292" units="cm"/>
      <inkml:brushProperty name="height" value="0.05292" units="cm"/>
      <inkml:brushProperty name="color" value="#FF0000"/>
    </inkml:brush>
  </inkml:definitions>
  <inkml:trace contextRef="#ctx0" brushRef="#br0">15778 15505 627 0,'5'0'79'0,"-7"0"-78"0,4 0 22 0,1-2 56 15,-3 2-52-15,2 0-43 0,-2-1 9 0,0-1-1 16,0 2 0-16,3 0 7 0,-6-3 14 0,3 3 2 15,0 0 5-15,0 0 10 0,0 0-6 0,-2 0 3 0,2 0 1 16,0 0-7-16,0-2-7 0,-2 2-2 0,2 0 1 16,-1-1-9-16,1 1 4 0,0 0 1 0,0 0 0 15,-2 0 4-15,2 0 5 0,-9-3 0 0,3 0 4 16,4 3 4-16,0-2 4 0,-2-1-3 0,-3 0 4 16,4 1 1-16,2-1-5 0,2 3-1 15,-1 0 2-15,-3 0-7 0,-3-5-9 0,4 5-1 0,-2-3-3 16,2 2-6-16,-6-3-1 0,0 1-1 0,7 3-3 15,-7-4 1-15,2 0 2 0,-1 3 0 16,-1-2-2-16,-6 0 2 0,11 1 0 0,-6 2 0 0,-6-3 3 16,4 0-1-16,-4 0 1 0,-3-1-2 0,7 4 1 15,-1-4 0-15,-9-4-2 0,1 2 0 16,1 1 0-16,5-1-3 0,-5 2 1 0,0 1 4 0,-1-6-5 16,-4 3 3-16,4 2-1 0,-6-5-2 0,3 0 3 15,-2 7-3-15,0-9 3 0,1 1-6 0,-1 10 5 16,0-4 0-16,-1-3-5 0,1 7-2 0,0 0 3 0,-5-7-7 15,3 3 0-15,2 0 2 0,-5-1-4 0,-4 5 3 0,7 0 5 16,-6-8 0-16,6 7-1 0,2-4 5 0,-3 3-1 16,-2-1 2-16,3 3-1 0,4-8-1 0,-1 2 2 15,-1 4-4-15,-3-5 5 0,1 7-1 0,2-4-6 16,-1 1-1-16,0 2 3 0,2-2-6 0,1-1 2 16,-4 3 1-16,0 1-6 0,5-3 6 0,-3 0-1 15,3-2 6-15,1 0-3 0,-4 2 2 0,0-2 1 16,1-3 0-16,2 0 3 0,4 2 2 0,-6 1 3 15,-1-1-4-15,3-2 0 0,3 0 2 0,-3 2-1 16,5 3-1-16,-5-3-1 0,-2-1-1 0,2 3-5 16,3-1 1-16,-3 0-2 0,3 1-3 0,-1 0-4 15,1-2 1-15,-3 0 1 0,1 1-4 0,2-1 0 16,-3 3 2-16,0-2-1 0,4 0 2 0,-4 1 0 16,4-1-1-16,-4 2 0 0,0-2 1 0,0 0 2 15,0-1-1-15,0 1 0 0,5-1 2 0,-7 0 4 0,2-1-3 0,2 1 2 16,-2 0 1-16,8 1-1 0,-8 0 0 0,6 1 3 15,-1-1-4-15,-5-1 5 0,1 2-2 0,7 1 2 16,-2 0 3-16,-6-2 1 0,6 2 1 0,-7 0-2 16,6-2 1-16,1 4-1 0,-3-2 0 0,0 1 1 15,-1-1-1-15,-1 1-3 0,2-1 3 0,2 2-1 16,-3-2 1-16,2 1-2 0,-2 0-4 0,2 2-2 16,-4 0-3-16,-4-1-8 0,1 1-2 0,-2 1-2 15,2 3-10-15,-4-1 4 0,-5 1-1 0,-4 0 3 16,8 0 2-16,0-1 7 0,-4 1 1 0,1-1 0 15,-2 0 8-15,2-2 4 0,0 1-3 0,5-2 3 16,-5 0 1-16,1 0-1 0,2 0 3 16,-3-2-3-16,0 1-2 0,2-1 1 0,1-1 2 15,-2 2 0-15,7-3 0 0,-3 0 2 0,4 1 2 0,-1-1-1 16,1 1 2-16,2 0 2 0,-1 0 0 0,6 0 3 0,-5 0 1 16,3 0 5-16,3-1-3 0,3 1 3 0,2-1 4 15,7 0-5-15,-6 1 2 0,1-1 0 0,2 0-4 0,-2 1-1 16,-2 2 2-16,3-4-5 0,-4 3 3 0,1-1 2 15,0 0-1-15,-2 0 2 0,0 0 2 0,1 1 3 16,1-1-1-16,-3 1 1 0,-1 2 3 0,-3-4 1 16,0 4-5-16,3 0 1 0,-6-2 1 0,5 1-3 15,-6-3 0-15,5 3-1 0,-8-2-3 0,8 3-2 16,-7-3 0-16,0 1-1 0,1 0-2 0,1 1-2 16,3 1-2-16,-5 0-1 0,10 1-2 0,-9 1 1 15,5 1-3-15,-1 0 1 0,-1 0-1 0,-2 2-1 16,1 0 0-16,4-2 1 0,-6 3-3 0,1-1-3 15,3 1-1-15,1 2 2 0,1-1-4 0,0 0 1 16,-4 1 0-16,-4 0 2 0,3 0 2 0,2 0 3 16,-6 3-1-16,0-2 2 0,1 1 3 0,-2 2 0 0,2-1 1 15,-1 3-2-15,1-1 2 0,0 3-1 0,-2-2-2 16,2-1 2-16,0 2-1 0,-5-1 2 0,-1 5 0 16,2-3-3-16,4 0 3 0,0 1 2 0,1 2 2 0,6 3-1 15,-3-3 2-15,7-2-3 0,0 2 2 0,1 5 1 16,-4-4-3-16,1 4-2 0,8-2 0 0,-3 1 1 15,2 1-1-15,-2 4-1 0,6-4 0 0,2-1-2 16,0 4-1-16,0-3 1 0,0 2 0 0,1 1 0 16,2 0 0-16,0 0 2 0,-2 1 1 0,2-3 0 15,0 2 3-15,2 3 2 0,0-4-3 0,4 3 4 16,-1-2 0-16,-2-2 1 0,1 1-2 0,4 1-1 16,0 1 1-16,-3-1 0 0,4-2 3 0,-5-1-2 15,7 3 1-15,3 3 3 0,-2-2-1 0,1 0 0 16,6-3 2-16,-2 1-4 0,3-1-3 0,3-2 3 15,-3-1-6-15,8 0 1 0,-1-3 1 0,1 0 1 16,4-2 1-16,2 4 1 0,-1-7 2 0,7 3 3 16,-3-1 0-16,1 0 1 0,2-4 4 0,-3 4 0 15,3-2 4-15,1 0 3 0,-2 1-7 0,0 0 12 16,5-2-1-16,-4 4-5 0,2-4 4 0,5-2-6 16,-1 0-2-16,-1 0-1 0,6 5 0 0,-2-5 0 0,-2 0-1 0,6 0-2 15,-9 6-4-15,3-8 1 0,1 5-2 0,-3-3 0 16,6-1-4-16,-7-2 1 0,3 0 0 0,2-5-1 15,1 3 3-15,-1 0-2 0,-5 1 0 0,6-1 3 16,-7-6 1-16,8 6 0 0,-2-4 3 0,2 3-2 16,-3-1 1-16,4-2-1 0,-5-2 0 0,4 0-2 15,1 1-3-15,0 1 0 0,1 1-3 0,-1-1 1 16,3-2-1-16,-8 0-1 0,7 1-1 0,-6-1 0 16,4 0 1-16,-3-3 3 0,-3-2-3 0,4 2 2 15,0-1-2-15,2-3 0 0,0 3 1 0,3-6 0 16,-3 7 1-16,-1-3 1 0,-1 3-1 0,-1-2-3 15,-2-1 4-15,0-2 1 0,-6-2-2 0,9 2 0 16,-9-1-1-16,6-1 1 0,-7-1 1 0,1-1-1 16,4-2-3-16,-4 4 0 0,5-2 0 0,-2 1 2 15,-2-7-1-15,-1 4-2 0,6 0 3 0,-4 1-2 0,-4 1 7 16,4-7-6-16,-6 8 2 0,6-5-2 0,-5 4 2 16,2-4 0-16,1-1-2 0,3-1 1 0,0-1-3 15,4 1 2-15,-6-3-1 0,5 1-1 0,-4-2-2 0,4 1 2 16,-6 1-3-16,-3-2 3 0,-1 0-4 0,1 0 2 15,-3 1 1-15,-1 1 3 0,-4-1-1 0,-2-1 2 16,-2 2 2-16,-3 3-5 0,2-5 3 0,-9 6 0 16,3-3-2-16,-6-3 0 0,5 2 0 0,-5-1-1 15,-2 2 2-15,2-4-2 0,-7 5 0 0,5-4 0 16,-3 2-2-16,1 3 0 0,-1-2 1 0,0 0-4 16,-3 0 3-16,-5 2 2 0,3-2-3 0,2 1 2 15,-5 0 1-15,-4-1 0 0,1 1-3 0,-1 0 5 16,-4-1-2-16,5 1-3 0,-10-1 2 0,5 1-2 15,2 2 1-15,-8 0-2 0,-4 0 3 0,10 1-6 16,-4-4 5-16,-2 3-1 0,3 2 0 16,-7 0-1-16,1 4 1 0,3-1-3 0,0 0-8 0,-2 3-3 15,0 4-7-15,2-1-62 0,2 2-61 0,-4 4 64 0,3-1 84 16,2 4-80-16</inkml:trace>
</inkml:ink>
</file>

<file path=ppt/ink/ink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21:00.008"/>
    </inkml:context>
    <inkml:brush xml:id="br0">
      <inkml:brushProperty name="width" value="0.05292" units="cm"/>
      <inkml:brushProperty name="height" value="0.05292" units="cm"/>
      <inkml:brushProperty name="color" value="#FF0000"/>
    </inkml:brush>
  </inkml:definitions>
  <inkml:trace contextRef="#ctx0" brushRef="#br0">6601 18297 259 0,'-3'0'110'0,"2"0"-32"0,-1 0-12 0,2 0-40 16,-3-2 20-16,3 2-32 0,0 0-25 0,0-1-3 16,0 1 4-16,0 0-3 0,0 0 1 0,0 0 8 15,0-3 4-15,0 3 4 0,0-8 10 0,0 3 11 16,0 2 0-16,0-2 0 0,0 2 12 0,0-2-1 16,-2 2 0-16,1 0-2 0,-1-2-1 0,1 4-7 15,-1-1-4-15,0 1 3 0,2 1-11 0,0 0 0 16,0 0-2-16,-3-2 0 0,3 2-2 0,0 0 2 15,-1 0 1-15,1-2-4 0,0 2 3 0,0 0-4 16,0 0-2-16,0-1 5 0,-2 1-7 0,2 0-3 16,0-2-1-16,0 2 1 0,0-1-3 0,0 1 0 15,0-2 2-15,0 2-2 0,0 0 2 0,2-1-1 16,-1-1 2-16,6-1 0 0,-6 3 0 0,1 0 3 0,1 0-4 16,3-2 0-16,-3 2 1 0,5-1 0 0,-5 1-1 15,2 0 0-15,3-2-2 0,-3 2 1 0,3 0 0 0,-2-1 1 16,0 1 0-16,-3 0-1 0,5 1 1 0,-2 1 0 15,4-1-1-15,-5-1-2 0,2 2 1 0,-2-1-1 16,3 1 0-16,3 0 1 0,-6-1 1 0,3 1-4 16,-4-1 4-16,6 2-1 0,-1-3-2 0,7 2 3 15,-3 0-3-15,-7-2 3 0,10 1-2 0,1-1-1 16,-5 0 1-16,3 0 2 0,0 0 0 0,-1 0 0 16,7 0 0-16,-4 0-1 0,4 0 1 0,-7 0 1 15,13 0 0-15,-4 0-4 0,-1-1 1 0,-4-4 2 16,5 2-2-16,-1 0 2 0,-1-4-1 0,1 3 0 15,-4-4 2-15,4 1 0 0,1 3 0 0,-5-1-1 16,3 2 1-16,-4-2 1 0,2 0-1 0,-3 2 0 16,1 0 1-16,0 1 1 0,-4 1 0 0,1-1 2 15,-1 1 0-15,2-2-4 0,-4 3 3 0,0 0-3 16,4-2-1-16,-4 0 1 0,6-4 0 0,-8 3-2 16,5-2 1-16,-2 2 0 0,3-3 1 0,3 3 1 0,-1-2-1 15,0 0 0-15,-4 2-2 0,7-2 3 0,1 5-1 0,-1-4 0 16,-1 4 0-16,1-2 0 0,-1 1 0 0,2-1 5 15,2 2 0-15,-2-5-2 0,-1 5 3 0,7-1 1 16,-3-1-1-16,2-1 1 0,-1 1-1 0,4-2-3 16,-1 2 1-16,5-1 0 0,-6-2-3 0,6-1-1 15,-5 0 1-15,2-2-1 0,3-2 0 0,-5 1 0 16,1-2 0-16,-1 3 0 0,4-5 1 0,-7 2 2 16,6 7 0-16,1-4 0 0,-4 2 2 0,0 2-1 15,4 0 0-15,-4 2 0 0,-1-3 0 0,-1 5 1 16,0-6-3-16,-1 5 0 0,-2-1 0 0,3 0-2 15,-3 1 0-15,-1-5 1 0,3 6-2 0,1-4 1 16,-1 3 0-16,1 1 0 0,0-3 0 0,0 0 0 16,0-4 1-16,5 7-1 0,-11 0 0 0,10-3 0 15,-1 2 1-15,-3-1-1 0,4 2 0 0,2 0 0 0,-2 0-1 16,-2 0 2-16,5 0-1 0,-6 3 1 0,-2 0-1 16,2-3 1-16,-4 0 0 0,1 3 2 0,-4 4-3 15,1-4 0-15,1 0 1 0,-2 2 2 0,2-2 1 0,0 3-4 16,-4-1 3-16,4-2 1 0,-2 0 1 0,2 2 2 15,0 0-2-15,3-5-1 0,-6 4 3 0,2-4-1 16,2 2-1-16,-6 1 0 0,-1-5-1 0,5 4 1 16,4 1-2-16,-8 0 3 0,5-3-2 0,3 0 1 15,-1-3 1-15,4 5-3 0,2 1 0 0,0-5 0 16,-5 2-3-16,0-1 3 0,-3 1-1 0,3 0-2 16,1 0 1-16,-1 0 0 0,-2 0 2 0,1-3 1 15,0 3-1-15,-1 0-2 0,4-5 3 0,-5 5-3 16,2-2 1-16,-1 2-1 0,1-4 0 0,-1 2 0 15,1-6 0-15,1 2 0 0,-3 4 3 0,5-2-1 16,1 0 2-16,0 1-1 0,-1 0 1 0,5-3 0 16,-1 3-1-16,-4 3-2 0,1-5-2 0,-4 2 1 15,3 3-1-15,-2-3 1 0,-2 1-3 0,1 1 2 0,-4 1 0 16,2 0 1-16,4 4 1 0,-3-7-1 0,-4-2 1 16,1 5-2-16,2 0 3 0,-3 0-1 0,5 0 0 15,-2 0-1-15,-6-1-1 0,1 4 1 0,3 2 0 0,2-4-1 16,-4 4 0-16,7-3 0 0,-3-1 1 0,-2 1-1 15,4 1 1-15,3 3-3 0,-4-4 2 0,3 4 1 16,-1 0 1-16,-3 7-3 0,-3-4 2 0,3-1-1 16,0 3 0-16,-5 0 2 0,5 0-2 0,-5-3 1 15,4-2-1-15,-4 4 0 0,3-1 2 0,-2 1-2 16,4-4 0-16,-5 2 0 0,4-2-2 0,-4 5 2 16,0-3-1-16,4-2 0 0,-7 1 1 0,6-3 2 15,-4 3 1-15,-2-4-3 0,-1 3 1 0,2-3-10 16,-4 0-9-16,0 0-6 0,0 2-15 0,5-2-62 15,-2 0-39-15,-1-1 48 0,3-2 92 0,4 0-85 16</inkml:trace>
</inkml:ink>
</file>

<file path=ppt/ink/ink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21:46.258"/>
    </inkml:context>
    <inkml:brush xml:id="br0">
      <inkml:brushProperty name="width" value="0.05292" units="cm"/>
      <inkml:brushProperty name="height" value="0.05292" units="cm"/>
      <inkml:brushProperty name="color" value="#FF0000"/>
    </inkml:brush>
  </inkml:definitions>
  <inkml:trace contextRef="#ctx0" brushRef="#br0">7522 12276 337 0,'-4'-8'77'0,"0"0"-32"0,2 2 2 0,2-2 8 15,8 2-62-15,-6-1 5 0,1 1-7 0,6 0 5 16,-6 1-1-16,7-1-5 0,1 1 7 0,-8-1 3 15,-3-2 4-15,6 3 2 0,-1 0 4 0,-5-1 7 16,0 1 2-16,-5-3-1 0,-6 1 7 0,2 2-4 16,4-1-2-16,-6-1 1 0,-6 3-7 0,4-4-4 15,-1 5-4-15,5-1 2 0,1 1-7 0,-5-3-3 16,-1 1 2-16,-5 2-10 0,5-2-1 0,-3 2-12 16,2-1 2-16,-7 0 6 0,-1 1-14 0,2 3 7 0,-2 0 0 15,-2-1-1-15,-1 1 7 0,-5 3 4 0,0 0 2 16,1 3-1-16,-8 2 4 0,3 0 0 0,-4 5-1 15,-2-2 1-15,-3 3-2 0,2 0-3 0,4 3-2 16,-8-1 0-16,10 1-7 0,-5 1-3 0,5 0-6 0,0 3 3 16,0-1-9-16,-4 4 0 0,1-1 2 15,-2 1 2-15,-3 3 1 0,5-2 14 0,-4 3 10 16,1 2-3-16,6-3 18 0,-2 1 13 0,-6 1 4 0,11 4 5 16,-3 0 11-16,-1 3 0 0,11 0-3 0,-9 0 1 15,7 3-1-15,-2 2-6 0,8 0-2 0,-3 0-8 16,4 0-3-16,2 3 2 0,0-3-3 0,5 5 0 15,0 1 0-15,1-3-5 0,2 0 8 0,5 3 0 16,-2 0-4-16,5 0-2 0,0 1-2 0,3-3 2 16,0-2-2-16,3 1 0 0,0 1-3 0,5-5 1 15,-2-3 1-15,2 1 3 0,5-2 3 0,-2-3-5 16,2 0 6-16,-1-4-5 0,4-1-1 0,-2 0 2 0,6 1-7 16,-2-4-2-16,2 0-3 0,2-1 2 15,-1-1-3-15,4 1 0 0,0-2 1 0,0-3-1 0,-1-4 3 16,4 4 0-16,-1-6 2 0,0 3-3 0,1-7 3 15,2 4-3-15,0-4 4 0,-4-1 0 0,7-2-1 0,-11-3-2 16,7-1 1-16,-6 0 1 0,7-2 0 0,-5 0-1 16,1-2-3-16,0-1 2 0,1 0-1 0,1-1 0 15,-1-2 0-15,8 0-1 0,-9 0 1 0,4-1-1 16,-3-4-2-16,3 7 5 0,-5-7-2 0,3 3 1 16,1-2-1-16,-1 1 1 0,5 1 2 0,-5-3-2 15,7 2 2-15,-5-7-3 0,6 8 1 0,-6-6 0 16,1 1-2-16,-4-1-1 0,1-6 1 0,1-1 1 15,1 2-1-15,-4 0-1 0,3-3 1 0,-3 4 0 16,0-5 3-16,-1 0-2 0,-3 6 1 0,6 1-2 16,-4-3 0-16,-1 3 5 0,-1-3-3 0,0 2 1 15,-1 0-2-15,-4 1 1 0,4 0 1 0,-9-1 3 16,5 0 1-16,-4 1-5 0,0 0 5 0,-7 2-4 16,10-2 4-16,-1 2-2 0,-2 0-1 0,-4-2-1 0,-2 2-1 15,4-3 3-15,-7 0-1 0,4-1 6 0,-3-1-1 16,-3 1-5-16,-2-3 8 0,4 4-3 0,-4-4 6 15,-6 6 1-15,4-3 0 0,1-1-6 0,-1 4 3 0,1-3 2 16,-1-1-3-16,-3 1-2 0,1 0-1 0,4-4-6 16,-2 3 3-16,-3-1 0 0,1 0-4 0,2 1-1 15,-3 3 0-15,-4-3 1 0,6-1-4 0,-5-1 4 16,6 2-3-16,-7 0 1 0,0-1 2 0,2 1-2 16,1 2 2-16,3-2-4 0,-7 2 2 0,7-1 2 15,-3 3-3-15,0-3 0 0,2 3 3 0,1-1-4 16,-5-1 1-16,2-1 0 0,0 2 1 0,0-2 1 15,-2 0-2-15,-2 3 2 0,4-4-2 0,-2 5 2 16,-1-5 1-16,2 6-2 0,-4-3-1 0,0 5 3 16,-3-6-2-16,8 3 0 0,-5 3 0 0,-3-3-2 15,7 6 3-15,-4-6 0 0,5 3-2 0,-5-2 0 16,3 2 2-16,-6-3-2 0,-2-2 0 16,4 4 1-16,-9-6 1 0,4 3-2 0,1 0 2 0,-6-2-3 15,5 3 2-15,-3 0-1 0,4 1 0 0,-3-1-3 16,3 3-2-16,2-2-22 0,0 6-11 0,1-1-3 0,2 3-28 15,5-1-43-15,-3 1-21 0,7 2-4 0,-6-2-53 16,5 2 2-16,1 0-22 0</inkml:trace>
  <inkml:trace contextRef="#ctx0" brushRef="#br0" timeOffset="11738.84">11907 9732 96 0,'-6'0'128'0,"4"0"-174"15,1 2 63-15,-1-1 0 0,2 3-25 0,0 0-6 16,3 3-4-16,0-3 3 0,2 6 7 0,-2-2-5 16,-1-2 7-16,1 3 7 0,0-1 8 0,-3 3 0 15,0-3 11-15,0 1 13 0,-3-1-6 16,0 0 7-16,1 0 8 0,-3-2 2 0,-1-2-2 0,3 2 0 16,0 0-1-16,-5 0-14 0,5 2 4 0,-3 0 1 15,1-3-13-15,3 1 0 0,-4 4-1 0,1-6-4 16,4 3 3-16,-2 2 0 0,-2-6-3 0,2 3 4 15,0 4 0-15,-4-2-6 0,4-2 3 16,-2-3-4-16,-1 3-3 0,5 1-1 0,-1-1 2 0,0-1-6 0,-2 0 2 16,2-4-1-16,1 4-4 0,1 4 4 0,0-4-3 15,0 1 2-15,-4-3-2 0,4-1 3 0,0 3 0 0,0-4 2 16,0-1 1-16,0 2-2 0,0-1 3 0,2 6-4 16,1-6 3-16,2 6-3 0,-2-4-2 0,0 6 3 15,5-3-2-15,-5 1 0 0,2-3 1 0,1 1 1 16,-1 1 0-16,1-6 3 0,-3 4 0 0,7-3-5 0,-7-2 3 0,3-1-1 15,2 4-1-15,3-1 1 0,-5 1-3 0,5-2 1 16,-1 1 0-16,2 6-3 0,-1-4 4 0,2 0-4 16,-2-3 0-16,2 1 0 0,1-1 0 0,0 7-1 15,0-6 0-15,3-1 0 0,-1 5 0 0,1-2 1 16,-4-1 0-16,4-1-1 0,-3 4 0 0,7-5 1 16,-5 0 0-16,-2 3 1 0,8-3 0 0,-2 0-2 15,2 0 1-15,-4 2 0 0,-1-2-1 0,6 0 1 0,-4 1 0 0,5 3 0 16,-5-3 0-16,1 1 0 0,1 1 0 0,4 0 0 15,0-1 0-15,-1 2 0 0,-2-2 0 0,3 1 0 16,2 2 0-16,1-4 0 0,-3 1-1 0,2-1 1 16,-2 3 0-16,-3-4 1 0,6 0 2 0,-1 0-2 15,0-4 3-15,-4 4-1 0,4 0 0 0,0 0-1 16,0-1 0-16,7 1 0 0,-6-2 0 0,4 2-1 16,3 0 2-16,1-3-1 0,-5 0 0 0,5 1 0 15,1 1 0-15,-1-2 0 0,1 1 0 0,-7-4 1 16,8 3-4-16,0-2 1 0,-2 0 0 0,-3-1 1 15,3 1-1-15,0 2 0 0,1 0 0 0,-8-3 0 16,3 2 1-16,3 3 0 0,2 1-1 0,-1-3 0 16,2 0 1-16,2 1-1 0,-1-1 0 0,8 4 0 0,0 1 2 15,-7-5-1-15,-3 3 1 0,4 1 1 0,-1-2-3 16,-1-4 5-16,0 5-1 0,-1-3-1 0,0 1 0 16,-4 1-2-16,4-2 1 0,-2 0 0 0,-1 3-1 0,-1 0 0 15,4-2 1-15,0 2-3 0,-5 0 2 0,3 3-1 16,-1 0-1-16,-5-3 2 0,1 3-1 0,-1 1 0 15,-3 0 0-15,-2-2 0 0,0 3 2 0,-1-5 0 16,2 1-1-16,1 7 0 0,-2-5 1 0,-1 3-1 16,0-6 2-16,2 7 1 0,-7-6-2 0,5 4 1 15,-10-2 0-15,0-3 1 0,7 2-1 0,-10-2 2 16,0 0 1-16,-5-5-1 0,3 5 2 0,-7-3 0 16,10 1 2-16,-2 1 2 0,-9-4 1 0,7 3-1 15,-1-1 4-15,-4 0-3 0,8 2 1 0,-2-3 1 16,-9-3-3-16,3 0-2 0,5 1 0 0,-3-2 1 15,-5-4-1-15,8-1 2 0,-8-3-3 0,3 4-1 16,3-1 3-16,-3-4-1 0,-1-2 0 0,-2-2 1 0,3 4-1 16,-1-5-1-16,1 5 0 0,-5-7-2 15,-1 2 0-15,3 3 0 0,2-3 0 0,-2-1-1 16,3 1-1-16,-3 0-2 0,1-5 3 0,6 2 0 0,-4 0-3 16,-3-2-1-16,6 0-1 0,-4 2 2 0,-2-2-2 15,0 1 0-15,1 0 3 0,-1-2-3 0,2 1 1 0,3 4-1 16,-2-4 1-16,-6-3-1 0,3 0-1 0,4 0 2 15,-4 0-2-15,2 4-1 0,-2-3 2 0,0 1 0 16,0 0 0-16,5 3 0 0,-4-1-1 0,-1 4 1 16,0-3 0-16,0 2-1 0,3-1 1 0,-1-1 1 15,-2 3-2-15,1 0 1 0,-1-2 0 0,0 1 0 16,2-1-4-16,-2-3 4 0,2 2-2 0,-1 0 0 16,4 0 1-16,-5-4 0 0,3 1-1 0,0 5 0 15,0-6 2-15,5 4 0 0,-5-2 0 0,4-3-2 16,-4 7-2-16,1-1 3 0,4 1-3 0,-3-2 0 15,3 1-1-15,-3 0-2 0,2 4 0 0,-3-2 1 16,3-2 4-16,-3 4-1 0,0-1 1 0,1 1-3 16,-2-1 4-16,0 3-1 0,-1-1-2 0,3 0 0 15,-4 3 0-15,1-1-2 0,-2 1 2 0,1 2 3 0,-1-3-3 16,2-1 2-16,-2 1 1 0,0-2-1 0,0-1-2 16,0 2 3-16,-2 0-4 0,1-4 2 0,1 9-1 0,-2-4-1 15,1 2 0-15,-1 3-1 0,-1 4 3 0,1-5 1 16,-1 4 0-16,3 0-2 0,-3-6 1 0,-2 8 2 15,1-4 0-15,0 3 1 0,-2-2 0 0,1 6 0 16,-4-6 3-16,4-3-3 0,-3 7 0 0,1-2 1 16,-3 5-1-16,1-2 0 0,2-4 1 0,-2 0-1 15,-2 2 2-15,0 3 0 0,-2-1 1 0,2-3 2 16,-1 0-1-16,-4 0-2 0,2 2 0 0,-3 0 1 16,4-1-1-16,-9 3 2 0,11-3-4 0,-8 3 0 15,0-4 2-15,5 0-2 0,1 2 0 0,-1-1 0 16,0 4 0-16,0-3 1 0,-6 0-1 0,5-1-1 15,0 4 1-15,-6-2 0 0,4 1-1 0,-5-1 1 16,-3 0 1-16,6 1-2 0,-5-1 1 0,1 0 0 0,1 0 0 16,1 2 2-16,-2-1-2 0,-1 0 1 15,-1 0 2-15,4-1-3 0,-1 2 0 0,-3-2 1 16,3 2-1-16,-3-3-2 0,0 1 5 0,3 2-5 0,3-2 2 16,-5 2 0-16,-1-2 1 0,8 4 0 0,-10-2-3 15,8-1 1-15,-7 1-1 0,2 0 0 0,0 1 1 0,7-1 1 16,-7 2-2-16,2-1 1 0,4-1-1 0,-8 1 2 15,12 1 0-15,-8-2 0 0,3 1 0 0,-3-1 0 16,0 1 1-16,5 1-1 0,-5-1 0 0,5-1 0 16,-5 3-2-16,6-1 2 0,-5 1-2 0,4 0 2 15,-3 0-1-15,2 0 1 0,1 0-1 0,-5 1 2 16,0-1-1-16,-2 0 1 0,4 0 1 0,0 2-1 16,-4-2 4-16,-1 0-5 0,7 0 0 0,-2 1 2 15,-2-1-1-15,2 2 1 0,5-2-1 0,-11 0-1 16,7 1 2-16,2-1-1 0,-6 0 0 0,6 2-1 15,1-2 1-15,-2 2-1 0,-6-1 0 0,8-1 0 16,-1 2-1-16,-4-2 0 0,3 1-1 0,-3 1 3 0,2-2-2 16,-1 0 1-16,1 0 1 0,-1 1-1 0,-2-1 0 15,3 2 0-15,-5 0-1 0,0-2 1 0,-1 3 1 16,2-2-3-16,-7 1 2 0,0 1 0 0,5 0 1 16,-8-1-1-16,6-1-1 0,-1 3 2 0,2-3-1 0,0 1 2 15,4-1 0-15,-5 1-2 0,0-1 3 0,4 3-1 16,-3-3-2-16,1 1 1 0,0-2-1 0,-2 4 0 15,4-2 0-15,-1 0 1 0,-1-1-1 0,0 1 0 16,4-1 1-16,-2 1-1 0,2-2 2 0,3 0 2 16,-3 1-1-16,4-1-4 0,3 0 3 0,-2 0-1 15,-3 0-1-15,-3-1 1 0,9 1-1 0,-1-2-2 16,-3 2 2-16,4 0-1 0,-4 0-2 0,6 0 1 16,-6 0-3-16,7 0-3 0,-9 0-8 0,5 2-4 15,3-1-9-15,0 3-37 0,7-3-14 0,-1 2-3 16,-2 0-46-16,1 1 0 0,0 2-20 0</inkml:trace>
  <inkml:trace contextRef="#ctx0" brushRef="#br0" timeOffset="14369.55">12772 7463 39 0,'-3'-2'9'15,"1"0"-9"-15,1 2 8 0,-2 0 4 0,-2-1 0 16,0 1-9-16,-1 1-3 0,3-1 2 0,0 0 1 16,-5 0-3-16,3 0 0 0,2 0 0 0,-5 0-1 0,3-1 0 0,-1-2 3 0,3 0 5 15,-5 1 0-15,3-4 3 0,-2 2 14 0,2 1-1 0,-3-6 2 16,2 1 12-16,-2 3-13 0,3 2 2 0,-3-5 1 15,3 5-14-15,1-5-1 0,-4 0-5 0,5 7 2 16,-2-5-3-16,0-2-8 0,4 6 2 0,-2-4 1 16,-1 3-2-16,3 0 1 0,1 3-4 0,0 0 5 15,-2 0 0-15,1 0 4 0,1 0-1 0,-2 0 1 16,1 0 3-16,-1 0 3 0,-1 0 1 0,1 0-1 16,-4 1 4-16,4 2 2 0,-1 0 1 0,0 1-1 15,2 0 1-15,-1 1 0 0,-1-5-2 0,-2 5 1 16,2-2-2-16,1 0-5 0,-1-3 0 0,-1 2 4 15,0-2-10-15,1-2-2 0,-1 4-1 0,0-1 3 16,1-1-3-16,0-3 2 0,-2 5-1 0,2-2 0 16,2 1 3-16,-2 2-1 0,-2 0-1 0,2-3 1 0,1 2-2 15,-3-2 0-15,-1-2 0 16,4 6 0-16,-1-3 1 0,-3 1-2 0,3-1 1 0,-2 4 1 0,-3-2-1 0,7 3-3 16,-6 1 1-16,1 1-2 0,0-1-2 15,1 5 2-15,2-5-2 0,-3 3 0 0,1 1 1 0,5 1 2 16,-3-1-2-16,-2 4 1 0,0-6 0 0,2 5-1 15,-3-1 2-15,3-1 0 0,3 2-1 0,-8 1 0 16,3-1 2-16,4 2-1 0,-6-1 1 0,3 3 3 16,2-1-4-16,-4 0 2 0,1-3 2 0,2 2 1 15,3 1 0-15,-2-1 1 0,2-2 1 0,2 0-2 16,-2-1 4-16,-2 6-1 0,-6 0 0 0,8-4 1 16,-1 0-2-16,-2 0-1 0,-5 4 0 0,5 0-1 15,1 0 1-15,-4-2-2 0,6 1-2 0,0 4 0 16,-3-2 0-16,-5 0 1 0,13-1-1 0,-7 0 0 15,-3-1-1-15,4 0 1 0,-1 0 1 0,1-1 1 16,-1 0-1-16,2 1 1 0,-8-3 0 0,3 3-2 16,1-4 1-16,-1 2 1 0,3 1-2 0,-10-1 1 0,10 1 3 15,1-1-5-15,-2-1 4 0,1 1 2 0,0 1-2 16,1-2 1-16,-2 0 0 0,-5 3 2 0,2-4-1 0,-1 1-1 16,3 3 1-16,-3-1 1 0,3-1-1 0,-1 0 3 15,2 1-3-15,1 0 2 0,7 2 0 0,-12-5 0 16,6 2 0-16,-2 1 1 0,-2 2 0 0,5 1 1 15,-2-4-1-15,2 5-2 0,-3-4 1 0,3 3-1 16,0-1-2-16,0 3 4 0,-4-1-3 16,0-2 0-16,0 1 2 0,-4-1 0 0,5 0 1 0,0 3 2 15,3-3-1-15,-8-2-1 0,5 2 2 16,-2 0 1-16,0-3 0 0,2 4 1 0,-2-3-1 0,-3 2-2 16,2-2 1-16,1 1 2 0,4 1-1 0,-2-2 1 15,0 2-1-15,-5-2-2 0,6 0-2 16,-1 1 4-16,-2 1-6 0,2-4 0 0,-2 1-2 0,-1 4 1 15,3-2-1-15,0-4-1 0,-2 8 5 0,2-2-6 16,0-4 2-16,1 5 0 0,-3-3-1 0,1 0 1 0,2-2-2 16,1 1 2-16,-6-1-2 0,4-2 1 0,3-2-1 15,-3 2 3-15,1-1 0 0,-1-2 2 0,0 2 0 0,2-2-2 16,1 0 1-16,-4-2 4 0,0 4-3 0,2-2-2 16,-1 0 1-16,0 0 2 0,-2 0-1 0,4 0-3 15,-3 0 4-15,3 0-6 0,-2 0 4 0,-2 0 0 16,3 0-1-16,-1 0-3 0,2-2 3 0,-4 2 1 15,2 2-1-15,0-1-1 0,1-1 1 0,-3 2-3 16,2 0 1-16,0-4-1 0,3 4-2 0,-3-6 2 31,-2 6-4-31,2-4 2 0,2 2 1 0,-1-1-1 16,-1-1 3-16,0 1 0 0,0-2 0 0,1 0 0 16,2 1-1-16,-2 2-1 0,1-3-1 0,-1 1 2 15,-1 2-2-15,2-1 1 0,1-1-1 0,-2 2 2 16,0 0-1-16,2-3 1 0,0 6 0 0,0-3-1 15,-1 0 0-15,1 5 0 0,0-7-1 0,-2 1 2 16,2 4 0-16,-1-5 1 0,-3 2 1 0,4-4 1 0,0 1-1 16,0-4 4-16,0 10-2 0,-1-1 0 0,1-5 0 15,0 0-2-15,0 1 1 0,0 2 0 0,0-1 1 16,0 1-2-16,0-5 0 0,-2 2 2 0,2-2-1 0,0-1-1 16,0-2-1-16,0 3-1 0,0-3-1 0,0 1 4 15,0-1-4-15,0-2-11 0,0-1-8 0,0 2-2 16,0-2-15-16,0 0-50 0,7 0-32 0,-3-2-11 15,7-2-64-15,2-4 2 0,1-3-49 0</inkml:trace>
  <inkml:trace contextRef="#ctx0" brushRef="#br0" timeOffset="21087.55">12401 9102 186 0,'-3'-8'-57'0,"1"0"17"0,4 1 2 0,-2 0-12 0,3 0 50 16,2 1 0-16,-4 1 0 0,1-1 9 0,-1 1 0 16,3-1 4-16,-4 1 8 0,-2 1 4 0,-1-1 2 15,3-1 1-15,-3-1 5 0,-5 3-3 0,6-1 1 0,-7 0-5 16,6 2 0-16,1-2-6 0,-4 1 1 0,-7 0 0 16,7 0-6-16,-2-1 4 0,2 2-5 0,-2-3 1 15,2 1 1-15,-1 0-5 0,6-1-1 0,1 0-1 16,1-2-4-16,-1-2-1 0,-3 2 10 0,5 0-10 15,1-1 8-15,0 0-6 0,-3-1 8 0,0-1 0 16,-3 2-3-16,3 1 3 0,-2-2-2 0,1 1-1 16,-4 0 1-16,5 4-1 0,-9-5 0 0,9 6 1 15,-2-1-4-15,-1 0 0 0,0 1-5 0,-2-1 6 16,7 5-5-16,-4-5 0 0,2 5-1 0,3 0-1 16,-3-2-2-16,0 2-1 0,6 5 2 0,1 0-2 15,-7-2-1-15,0 2 2 0,0 1-3 16,-3-1 5-16,-1 3-2 0,4 1 0 0,-4 1 1 0,1 1-1 15,1 0 0-15,0 3 2 0,-4-2-1 16,5 4 0-16,1 1 0 0,-7-3 3 0,6 5-3 0,-10-1 1 16,4 1 0-16,-2 3 2 0,1-4-1 0,3 6 3 0,-4 1-1 15,-1-1-1-15,-1 1 0 0,7 2 1 0,-7-2-3 0,8 0 1 16,-2 2-4-16,-3 0 1 0,3 1-2 0,-1 2 3 16,1 1-1-16,-3-1-1 0,7 2 1 0,1-1 0 15,-10 0 0-15,10-1 3 0,-1 0-2 0,1-3-1 16,-2 0 3-16,2-2-2 0,-1 2 1 0,-4-2 0 15,3 2 1-15,-1-2 0 0,0 1 1 0,3 3-3 16,0-4 1-16,2 0-1 0,-1 2-1 0,-1 1 1 16,0-3-1-16,3 2 0 0,-3-2 0 0,0-3 2 15,2 7 1-15,1-1 0 0,-1-5-1 0,1 6 1 16,-3-1-2-16,1 0 4 0,-1 1-3 0,2 1 3 16,-5-2 0-16,3 0-2 0,-2 0 2 0,2 2 1 15,-3 0-1-15,-3-1 0 0,4 0-1 0,-1 1-1 16,3 5-1-16,-5-4 2 0,4 1-3 0,-2 1 2 0,3-2-1 15,0 2 0-15,-3 0 1 0,1 0-2 0,-4-4 2 16,-1 4-1-16,4-3-1 0,-3 0 1 0,3-1-1 16,-3 1-1-16,6-3 2 0,-4 6 0 0,3-8 0 0,1 4 0 15,-7-3-1-15,4 4 0 0,0-1 0 16,0-3 2-16,-3 3-3 0,3 0 2 0,-1 0 1 0,-2-1-1 16,3-3 2-16,-5-1 0 0,5 1-1 0,0 2 2 15,-3-7 0-15,1 2 2 0,-3-1 0 0,3-2-3 16,-3 1 3-16,4 2-1 0,-3-5 10 0,1-3-6 15,1 4 2-15,-1-4 2 0,3-1-2 0,-3-1 4 16,1 1-2-16,3-2-7 0,-1 1 0 0,0-2 3 16,2 1-6-16,-1-2 0 0,0 1-3 0,2-3-1 15,0 1 0-15,2 0 1 0,-2-3 2 0,3 0 0 16,0-2 0-16,2 0-4 0,-3-1 5 0,4-2-1 16,-1 0 0-16,-1 0-1 0,4 3-2 0,-2-3 1 15,4 1 1-15,-1 1 0 0,2-1-1 0,2 1-1 16,-1 0 1-16,1-1 3 0,0-1-4 0,2 5 3 15,4-4 1-15,0 1 3 0,-2 0 1 16,5-1-3-16,-6 1 4 0,11-1-3 0,-5 1 2 0,3-1 1 0,-1 1-3 16,6-2 2-16,3 2 0 0,-2-2-2 0,5 1 2 0,-6-1-3 15,9 0 0-15,-4 0 4 0,3 2-5 0,0-1 1 16,-4 1 1-16,1-2-1 0,-1 0 2 0,4 0 1 16,-2 1 2-16,2-1-3 0,1 0 2 0,1-1 5 15,-1-1-3-15,4 1-1 0,-1-1 2 0,0-1-3 16,4 0 1-16,-3 0 1 0,-4 1-6 0,2-3-1 15,4 2 2-15,-7 0-1 0,0 0-1 0,0 0 0 16,-4 0-3-16,2 0 2 0,1 1 0 0,0 0 0 16,1 1 0-16,1 1-2 0,1-2 1 0,-1 2-1 15,2 0 0-15,-2 2-1 0,4 1-1 0,-5-1 1 16,-1 1 0-16,-4 0 0 0,8 0 0 0,-8 0 1 16,3 0-1-16,-3 0 2 0,2 1-2 0,4-1-1 15,-1-2 1-15,-2 2 0 0,4-3-1 0,-1 4 0 0,-1-4 0 16,3 0 1-16,0 0 0 0,-7 0 1 0,2-2 4 15,4 0-5-15,-6-1 3 0,-2 2-1 0,2-2 0 0,-5 1 1 16,-1-1-2-16,3 1-1 0,-4-1-4 0,0 0 2 16,-2 0-2-16,2 0 0 0,-2-2 0 0,0 0-2 15,2-1 1-15,-5 1 1 0,1-1 2 0,-4-2-2 16,5 2 2-16,-5-2 2 0,1 0-1 16,-7-1 2-16,-5-2 1 0,6 1 0 0,0-1-1 0,-6-3 4 15,0 1-3-15,0-2 0 0,-5-4-1 0,6 3 4 16,-1-1-1-16,0-2-2 0,-8-5 3 0,1 5-4 15,1-4 3-15,-2-4 0 0,2 5 5 0,-1-6-7 16,-1 3 6-16,0-4 0 0,0 4 0 0,0-6 0 16,0 5-1-16,-3 1-3 0,3-3-1 0,-6 0 1 15,-2-4-4-15,3 1 3 0,-3-1-1 0,4-1 0 16,-7-1 3-16,0-4 3 0,-5-3-2 0,8 2 2 16,-5-1 0-16,4 3-2 0,1-4 0 15,-9 1 1-15,9 1-3 0,3 1-1 0,4 2 1 0,-6 0-2 16,3 0-1-16,-4-4-1 0,-2 4 2 0,10 0-3 15,2 2-1-15,-4-1 0 0,-4-3-1 0,1 2 2 16,2-3-2-16,3 4 3 0,0-3 0 0,-3-1 0 0,-8 1 0 0,0-4 0 16,11 7 0-16,-5-3 4 0,1 2-4 0,0 0-1 15,4 0-1-15,2 1 0 0,1 2-2 0,5-3-1 16,-8 0 3-16,8 3-4 0,-3 1 2 0,-1-1 2 16,1-3-3-16,-5 5 2 0,2 1 1 0,-4 0 1 15,2 0-3-15,-8 5 4 0,7-2 0 0,-1 0-3 16,-6 7 3-16,8-2-3 0,-3-2 0 0,3 2-1 15,0 3 1-15,2-1-3 0,-2 1 1 0,-2 2 2 16,2 0-1-16,-5 1-1 0,5 2 3 0,0 1 0 16,0 0 2-16,-6 1-3 0,3 1 3 0,1 0-3 15,2 1-1-15,2 3 3 0,-2-1-2 0,-2 0-3 16,-2 2-1-16,4-1 2 0,0 3-2 0,0-1 2 16,-5 2 1-16,3 0-4 0,1-1 4 0,-4 1 1 0,3 0 0 15,1 2 3-15,-1-1 0 0,1-1 1 0,-1 1 0 16,-4-1 1-16,1 2 2 0,-1-3-1 0,3 1 1 15,-4 2-2-15,-1-2 2 0,4-2-2 0,-6 5 3 16,2-2-4-16,1 1 2 0,-3-1-1 0,-2 2 0 0,1-2-2 16,-4 2 0-16,1 0 1 0,0 0-1 0,-2 0 1 15,-1 0 0-15,0 0 2 0,-2 0 0 16,2 2 2-16,-5-2-2 0,1 0 1 0,-2 0 0 16,-4 0 1-16,3 0-2 0,-1 0 0 0,1 0 0 15,-4 0 1-15,1 0-1 0,2 0-1 0,0 0 2 0,-3 0-2 16,-4 0 2-16,-1 0-1 0,-1 0 0 0,4 2 1 15,0-2 0-15,-3 0 3 0,1 1-5 0,6 1 3 16,-3-2-1-16,1 0-1 0,1 0 0 0,-3 0 1 16,4 0-2-16,-3 0 0 0,3 0 0 0,0 0-1 15,-2 0 0-15,-7 0 2 0,9 0-2 0,-1 0 2 16,-8 0-1-16,7 0-1 0,-2 0-1 0,-1 0 2 16,2 3-2-16,4-1 3 0,-3-1-2 0,1 1-1 15,4-1 2-15,-4 1-1 0,-3-1 3 0,2 1-2 0,1 0 0 0,0-2 1 16,0 0 0-16,-1 1-1 15,-2-1 1-15,4 0-1 0,-4 0-1 0,1 0 1 0,-2 0-2 16,3 2 0-16,-4-2 0 0,2 1 1 0,0 1 0 0,0-2-1 16,-3 3 1-16,7-1-1 0,0-1-1 0,-3 2 1 15,3 0-1-15,-5 1-2 0,4-1 1 0,2 1 1 16,0 0-1-16,-3-1 1 0,-1 3 0 0,3-3-1 16,-4 3 2-16,1-1 0 0,3 0 0 0,-3 1 0 15,1 0 1-15,0-1-1 0,-1 1 2 0,1-1-1 16,-2 0-3-16,0 0 2 0,3-1-2 0,7 1 2 15,-5-2-2-15,0 3 0 0,0-2 1 0,4 2-2 16,7-1 2-16,-8-2-1 0,3 2-2 0,0 1-1 16,2-1-1-16,3-1 0 0,0 1-1 0,-4 1-7 15,4 2-8-15,6 0 0 0,-3-2-11 0,0 5-30 16,3 0-21-16,2 3-12 0,-2 2-41 0,5 1 2 16,-2 7-29-16</inkml:trace>
</inkml:ink>
</file>

<file path=ppt/ink/ink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22:43.121"/>
    </inkml:context>
    <inkml:brush xml:id="br0">
      <inkml:brushProperty name="width" value="0.05292" units="cm"/>
      <inkml:brushProperty name="height" value="0.05292" units="cm"/>
      <inkml:brushProperty name="color" value="#FF0000"/>
    </inkml:brush>
  </inkml:definitions>
  <inkml:trace contextRef="#ctx0" brushRef="#br0">21254 9628 282 0,'-2'0'27'0,"2"0"-14"0,0 0-3 0,0 0-6 16,0 0-41-16,0 0 12 0,2 0-25 15,-1 0 19-15,4 0 2 0,-5-1-5 0,0-1 20 0,0-1 7 16,2 0 4-16,-2 0 5 0,0 0 5 0,0-2 0 15,1 0-2-15,-1 1 3 0,0-3 0 0,0 1 0 16,0-2 4-16,0 2-2 0,0 0 4 0,0-1 1 16,0 3 2-16,0 0-4 0,0 0 2 0,2 1-7 15,-2-1 0-15,1 0 1 0,-1-1-8 0,0 2 2 16,0 0-3-16,0-2 0 0,2 3 1 0,-2 2 5 16,0 0 4-16,0 0-1 0,0 0 7 0,0 0 5 15,0 0 4-15,3 0-1 0,-3 0 7 0,2 0 3 16,1 0 4-16,-3 0 0 0,0 0 4 0,0 0 6 15,0 0 1-15,0 2-1 0,0-2 6 0,0 0-9 16,0 0-2-16,0 1 3 0,0 1-11 0,0-2-9 16,0 0-1-16,0 0-2 0,0 2-7 0,0-2 2 15,0 1-6-15,0-1-1 0,0 0 0 0,0 0-1 0,0 0 2 16,0 0-1-16,0 0-3 0,0 0 0 0,0 0 2 16,0 0 2-16,0 0 0 0,0 0 3 0,0 0 0 15,0 0-2-15,0-5 5 0,0 1-6 0,1 1-1 0,1-4 4 16,-1 1-7-16,3 0 1 0,-3-4-2 0,2 1-1 15,-1-1 0-15,1 3-3 0,3-3-1 0,-4 1 2 16,3-1-4-16,-1-4 0 0,1 3-1 16,-2-6-1-16,5 3 1 0,-5-2-2 0,4 0-1 0,-4-3 1 15,1-1-1-15,3-1 1 0,-4 3-1 0,5-4 3 16,-4-4-1-16,0 3-1 0,2-4 2 0,-1 3 0 16,1-4-1-16,-1 5 1 0,-4-4 1 0,5 0-2 15,-1 2 2-15,0-2 0 0,3-1-1 0,-4-2 2 16,4 2-1-16,-1-5-4 0,0-2 3 0,3 4-4 15,-7-3-2-15,7 1 0 0,-6 0 1 0,6 2-4 16,-4-2 2-16,2 1 3 0,0 4 2 0,-2-3-2 16,3-1 3-16,-4 1-2 0,3-2 1 0,-6 1 3 15,4-1-4-15,0 0-4 0,-4 0 0 0,1 2 0 0,5-1-2 16,-5-1 1-16,0 5-2 0,3-4-1 0,-6-4 3 0,0 5 3 16,2 1-2-16,-1-3 2 0,-1 0 2 15,0 0 4-15,4-5-1 0,0 5 0 0,-2 3 1 0,-1-6 1 16,3 1 3-16,-4 4-1 0,0 1-1 0,0-1-2 15,0 4 0-15,0-1 4 0,-2-2-4 0,2 4 2 16,-2-2 2-16,2 1-4 0,0-1 3 0,0 0-2 16,-3 0 0-16,-5 1 4 0,5-2-4 0,-3 1 1 15,1 0-2-15,-3 4 0 0,4-4 1 0,2 0-1 16,-4 1 1-16,3-3-1 0,1 0-2 0,2 3 1 16,-1-3 1-16,-7-3-1 0,6 4 0 0,-1-1-2 15,1 1 1-15,1 1 1 0,-5-2-2 0,2-3 0 16,4 2-3-16,0 1 2 0,-4 1 0 0,-1 0 2 15,3-6-2-15,1 5-2 0,-2-3 2 0,1 3-3 16,-6-1 2-16,5-2-2 0,-3-2-3 0,3 0 1 16,0 7-1-16,-5-3 0 0,5 2 0 0,-4-2 0 15,4 6-2-15,0 0 1 0,0-1-2 0,-4 0-2 0,4 2-1 16,3 2 1-16,0 0-5 0,-1-3 4 0,1 8-1 16,0-2 2-16,0 1 1 0,0 0-5 0,0 0-4 15,0 6 1-15,0 1-9 0,1 1-48 0,-1-1 67 0,0 6-30 16,0 5 42-16</inkml:trace>
  <inkml:trace contextRef="#ctx0" brushRef="#br0" timeOffset="1039.92">20360 4650 740 0,'-6'-11'48'0,"-2"2"-44"0,8 1-7 0,-1 3 21 15,-4-3-27-15,5 5 4 0,0 1-2 0,1 1 2 16,1 1 2-16,-2 0 7 0,0 0 5 0,0 0 5 16,2 0 8-16,-6-8 5 0,4 8 0 0,-3-3 1 15,-6-3 6-15,7 1-10 16,2 5-2-16,-8-6 0 0,5-4-10 0,-1 7-3 15,-6-5 1-15,2 3-6 0,3 2-1 0,-1-1 0 16,-3-6-1-16,-2 4 1 0,-3 0-3 0,6 2 1 16,-3-3 0-16,-3-4 0 0,1 4-1 0,-3-4 1 15,1 5-1-15,-4 0 1 0,3-1-1 0,-5 1-1 16,4 4-2-16,0-1 0 0,-5 0-4 0,1 6-3 16,4-1 0-16,-5 4 2 0,3-1-4 0,-3 3-1 0,3 1-1 15,-1 2 2-15,4 3-1 0,2-1 1 0,-6 6-1 16,5-3-1-16,1 2 1 0,3 6 0 0,2 0 1 0,2 2-1 15,-4 1 2-15,2 6 0 0,4-3 2 0,5 6 2 16,-3 0 2-16,-5 1-2 0,4-1 3 0,-1 3-2 16,5-1 2-16,-2-2 4 0,-1 2-2 0,-6 1-3 15,7-3 5-15,2-1 2 0,0-1-1 0,-5 3 0 16,-2 0-1-16,-4 4-1 0,1-3-2 0,1-2 4 16,-1 7-2-16,-2-2 1 0,-1-1 0 0,8-5 1 15,-3 1 3-15,-1-3-3 0,3-1 2 0,-2-6 2 16,3 1-1-16,0 0-3 0,1 0-2 0,-4-5-4 15,5 3-1-15,-2-5-15 0,-4-1 9 16,7 2-53-16,-9-2 0 0,5-2-24 0,-5-3 61 0,0 2-36 16,-2-8 64-16</inkml:trace>
  <inkml:trace contextRef="#ctx0" brushRef="#br0" timeOffset="1383.64">19066 5457 1053 0,'8'-5'-15'0,"-2"2"-12"16,11 2-12-16,-1 1 14 0,-2 0-22 0,7 0 13 15,1 3 3-15,-2-3-4 0,5 1 17 0,-1 1 9 16,-4-2 6-16,2 0 5 0,2-2 10 0,1 2 5 16,-3-1-3-16,3 1 4 0,-4 0 4 0,2 0-8 15,2 0 0-15,2-3 0 0,1 1-8 0,5-1 1 16,-7 0-1-16,4-2-3 0,1 2 1 0,-3 0 3 16,-1-2 0-16,3 3-3 0,0-2 3 0,-5 2-1 15,5 1-1-15,-5-4 4 0,2 2-3 0,1-2-7 16,0-1-4-16,-6 1 2 0,2-1-7 0,-2-4-28 15,-2 4 13-15,3 4-87 0,-3-5 0 0,-1 3 2 0,1 3-33 16</inkml:trace>
  <inkml:trace contextRef="#ctx0" brushRef="#br0" timeOffset="1899.54">20049 5377 978 0,'3'-8'61'16,"2"6"-59"-16,1 2-16 0,3-4 7 0,4 5-1 16,0-2-23-16,2 1 5 0,4 1 6 0,0-1-1 15,2 0 8-15,-6 3 9 0,3-1 1 16,0-4 1-16,3-1 8 0,-2 3 2 0,-4-1-1 0,0-1 1 15,8-3 0-15,-1 1-2 0,-4-3-1 0,5 4 1 16,-4 0-4-16,1-3 1 0,2-2 1 0,1 2 1 16,-5-2 0-16,-3-3 2 0,2 6 2 0,-6-6-2 15,-2 0 3-15,2 0-1 0,-4 0-1 0,-1-2 2 16,-3 4-3-16,2 1-3 0,-5-4 0 0,0 2-1 0,0-1-3 0,-2 2-6 16,-3 2-2-16,-1-2 0 0,0-1-6 0,-7 6 0 15,4-3 1-15,-4 3-3 0,-2 1 3 0,-1-1-1 16,-3 3 1-16,-3 2 2 0,-3 1-1 0,3 0 0 15,-7 2-1-15,7 6 2 0,0 1-1 0,-4-2 0 16,4 5 2-16,1-3 2 0,2 7 3 0,2-1-1 16,0-1 6-16,-7-1-5 0,4 0 5 0,4 5 2 15,2-3 0-15,0 5-2 0,-4-1 1 0,9 1 2 16,-1 1 1-16,1-1 1 0,3 5 0 0,-2-2 1 16,5-3 0-16,0 0 5 0,-1-1 0 0,4 1-2 15,0-2-2-15,5 2 1 0,-2-3-1 0,0 0-2 16,5-2-3-16,2-1 2 0,-2 0-2 0,3-4-12 15,4 1-7-15,3-4 0 0,-1-2-8 0,5-3-32 16,5-4 21-16,1 0-89 0,-3-7 1 0,13-4 1 16,1-5-27-16</inkml:trace>
  <inkml:trace contextRef="#ctx0" brushRef="#br0" timeOffset="2399.48">21021 5282 683 0,'0'0'36'0,"-5"0"-11"15,-4 2 2-15,4-2 3 0,0 2-5 0,4-2-2 16,-10 0 9-16,0-2-1 0,6 0 17 0,2 2-8 16,-2-4 10-16,-3 1-6 0,-3-1-2 0,-4 1-4 15,5 2-4-15,1-4-8 0,-7-1-6 0,0-1 3 16,4 7-10-16,-3-6-9 0,1 6 6 0,-1-3-6 15,0 0-4-15,0 3-1 0,2 1 1 0,-3 1-4 16,-4-4 1-16,4 7 1 0,-4-3-1 0,1 1-1 16,-3 0 0-16,3 2-1 0,-3 1-2 0,0-1 3 15,1 6-3-15,-2-5 2 0,-1 2-3 0,7 4 1 16,0 3 2-16,-2-3 1 0,6 2 0 0,2 4-1 16,-1-6 1-16,2 6-2 0,4-4 4 0,1 0-2 0,0-5 0 15,5 2-2-15,0-3-3 0,5 0 2 0,3-2-3 0,5-3-3 16,4 2-2-16,2-5 2 0,4 0-3 15,-4-1 2-15,8-6 3 0,-2-4-2 0,8 3 7 0,-6-6 4 16,0 3 4-16,-1-4-3 0,0 7 7 0,-6 1 2 16,2 1 1-16,0 5 1 0,-1 1 1 0,-3 1-4 15,-2 7 2-15,1 3-1 0,-2-2-2 0,0 2-6 16,-7 5 1-16,-1 5 1 0,-1-3-2 0,-3 4 0 16,2 2-5-16,-1 1 3 0,-4-3-1 0,2 2-1 15,-2-2-2-15,2-2 0 0,-1-1-4 0,2-1-7 16,-3-4-1-16,0-5-4 0,-3-1-8 0,3-2-7 15,3-1-8-15,-6-5-1 0,3-3-12 0,0-5-23 16,2-3-13-16,1-5-5 0,11-3-30 0,2-3 1 16,1-6-18-16</inkml:trace>
  <inkml:trace contextRef="#ctx0" brushRef="#br0" timeOffset="2758.83">21554 4570 574 0,'-9'-19'237'16,"4"3"0"-16,-3 1 16 0,5 4-299 0,-2 1-4 16,4 7 0-16,-2-3 11 0,3 6-9 15,-5 0 17-15,2 4 0 0,3 4 14 0,-7-1 7 0,3 4 3 16,-4 1 12-16,3 9 0 0,-3-6-3 0,0 14 7 15,2-6-5-15,-3 9-3 0,-1 4 3 0,1 0-4 16,-2 5 0-16,0 0-1 0,0 6 1 0,0 0 2 16,-2 4 0-16,2-3-2 0,2-2 0 0,-1 4 0 15,-1-1-1-15,0-5 2 0,5 3 0 0,-3 0-1 16,1-3 2-16,3-3 0 0,0 0 4 0,-1-3-3 16,4-5 0-16,1 5-3 0,-2-8-3 0,3-4 2 15,0 0-6-15,0-3-13 0,1 1-9 0,2-5-2 0,-3-4-16 16,3-2-43-16,4-2-20 0,-4-3 32 0,-2-2 78 0,3-4-69 15</inkml:trace>
  <inkml:trace contextRef="#ctx0" brushRef="#br0" timeOffset="3118.17">20955 5094 520 0,'-3'-14'197'0,"-2"3"-64"0,0 1 7 0,5 2 29 16,0 2-160-16,3 3-68 0,4 1-1 0,-7 2 29 16,6 0-5-16,7 3-1 0,-2 4 31 0,3-4 8 15,-2 0 12-15,3 0-1 0,-3 2 11 0,10-2-7 16,-6 2 2-16,4-2 3 0,4 2-7 0,-4-2-6 15,5 3-1-15,4-1-4 0,4-1-4 0,-2 0 1 16,2-3-1-16,-3 1 0 0,3-2 1 0,-4 0 0 16,-1-3-1-16,-1-1 2 0,-2-3-1 0,-3-1-4 0,1 1 2 15,-1-2-3-15,-1 0-3 0,-1-3-4 0,4 3-4 16,-2-4 0-16,-2 2-6 0,6 0-5 0,-6-1-8 0,-3 1-1 16,5 0-10-16,-4 1-15 0,-4 1-2 0,0 0-1 15,-1 1-18-15,-2 0 2 0,1 2-2 0,4-1 1 16,-7 2 2-16,1 2 15 0,-2 0 31 15,-4 0-25-15,4 3 57 0</inkml:trace>
  <inkml:trace contextRef="#ctx0" brushRef="#br0" timeOffset="3399.39">21864 4913 100 0,'-2'6'40'0,"-1"2"3"15,3 0 1-15,0 0 4 0,-4 1 4 0,0 2-2 16,3 0 7-16,-2 2-7 0,3-1 0 0,-5 4 0 16,-1 0-7-16,-7 1-8 0,4 4-6 0,1-4 1 15,2 3-10-15,4 4-9 0,-9-1-3 0,3 1 2 16,3 6-10-16,5-2 1 0,-4 2 1 0,-4 0-3 15,3 3 1-15,-3-3 2 0,0 0 1 16,8 1 1-16,-4-7 1 0,4-4 1 0,1-1 2 16,7 0 1-16,-5-6 2 0,2-4 2 0,11 1-2 0,-12-7 2 15,15 1 3-15,0-2 0 0,-3-2 1 0,7-2-5 16,3-1 2-16,-1-3-7 0,0-3 0 0,5-2 1 0,-5-1-7 16,6-2 3-16,-1-1-5 0,-1-3 1 0,-3 3 0 15,4-3-1-15,-1-1-1 0,-4 2 2 0,0-5-3 0,-9 6-3 16,9-4-5-16,-2-1-3 0,-4-4-7 0,0 5-29 15,-6-4-6-15,-1 1 2 0,1 1-33 0,4-5-5 16,-7 5-5-16,-4-2 5 0,7 2 92 0,-1-4-62 16</inkml:trace>
  <inkml:trace contextRef="#ctx0" brushRef="#br0" timeOffset="3852.45">22606 5021 1096 0,'-9'2'73'0,"3"3"-71"0,-2 2-9 16,3 3 13-16,-3 4-12 0,4 5-17 0,-7 3 7 0,1 2 2 15,2 1 0-15,-3-2 7 0,0 2 6 0,-1 4-2 16,1-1 2-16,-3-1 1 0,6 0 2 0,-7-2-2 15,9 0 1-15,-3 5 0 0,-1-5 1 0,4-1 2 16,-3-4-4-16,9 0 3 0,-4-2-2 0,4-1-1 0,-4-6 3 16,2-1-3-16,2-4 0 0,2-1 5 15,-2-4-5-15,-3-2 5 0,3-1-2 0,1-4 0 0,5-2-1 16,-2 0-2-16,0-3 0 0,-1-3-5 0,5-4 0 16,3 1-3-16,-3-3 1 0,2 1-2 0,9 0 3 15,-7-6 0-15,1-2-1 0,4-1 3 0,2 1 0 16,-3-3 2-16,6 2 1 0,-7-5-1 0,-1 0 1 15,2 0 1-15,3 4 3 0,-5 3 1 0,0-1 2 16,2 2 3-16,-2 3-2 0,0 0 3 0,2 3 0 16,-2 3-1-16,1 4-1 0,-3 2-5 15,-1 2 0-15,2 4-3 0,-1 0-3 0,1 4-1 0,-1 2 1 16,-2 3-4-16,1-1-1 0,1 3-19 0,-1 2 1 16,2 1-5-16,0-1-56 0,-1 4-13 0,1-2 43 15,1-2-132-15,-1 2 0 0,9-3-19 0</inkml:trace>
  <inkml:trace contextRef="#ctx0" brushRef="#br0" timeOffset="4439.93">23137 4921 1252 0,'-4'-2'-28'0,"1"4"-9"0,-6-1-15 16,7 2 26-16,1 4-28 0,1-1 1 0,-5 2 27 15,5-2-1-15,0 2 6 0,0-2 26 0,5 2 3 16,-4-2 6-16,9-1-5 0,-2 3 5 0,9-2-7 16,-9 2 2-16,12-2-2 0,-2 1-6 0,5-1 1 15,-2-1-5-15,-1-1 3 0,4-2-1 0,1-2 0 0,2 0 3 16,-2-5 0-16,1 1 2 0,0-1-1 0,-1-3 2 15,-2 0-3-15,3 0 0 0,-3-1 5 0,-1-1-7 16,0-1 1-16,-1 2 0 0,-7-2-3 0,6 2 4 16,-2-2-9-16,-6 0-1 0,-1-1 0 0,-1 1-1 15,-6 0-1-15,6-1-1 0,-4-1 1 0,-4 2-1 0,-2 0 1 16,-5 2 0-16,0-1 4 0,-3-1-2 0,-3 2 3 16,-1 3 1-16,-2-2-1 0,-7 5-2 0,2-4 2 15,-1 3-2-15,1 4 0 0,-6 0-4 0,-8 1 1 16,1 2-2-16,-4 5 2 0,1 0 4 0,1 3-3 15,-4 2 3-15,-1-1 5 0,-4 2 1 0,6 4 3 16,3-1 4-16,3-1-2 0,1 3 1 0,7 1-1 16,5 1-1-16,-1 2 1 0,11 1 4 15,-3-1-2-15,10 4 4 0,-5 1 7 0,6 2 4 0,9-1-2 16,2-1 10-16,5 5-1 0,4 2-1 0,5-1 3 16,2 4-3-16,5 1-4 0,5 1 0 0,4 0 0 15,3 1-4-15,0-1 1 0,8-3-8 0,10 1 1 16,-3-3-1-16,6-4-5 0,-5 1 3 0,-1-2-5 0,4-4-6 0,-1-2-14 0,-6-2-4 0,-5-5 3 15,-3-4-17-15,-7-1-6 0,0-2-6 0,-5-10-1 16,-3 0-6-16,-3 0 3 0,-3-5-10 0,-5-3-8 16,-6-1-2-16,-4-5-67 0,-5-4 107 0,-12 3-45 15,-6-4 73-15</inkml:trace>
  <inkml:trace contextRef="#ctx0" brushRef="#br0" timeOffset="5127.35">20044 6130 1141 0,'-11'-11'78'0,"5"7"-78"0,1 4-54 16,2 1 71-16,1 9-62 0,2 2-84 0,0 7 37 15,2 3-34-15,-2 0 78 0,2 6 1 0,-2-4 18 16,0 1 17-16,-2 0 9 0,-3-1 21 0,1-1 9 16,2 1-2-16,0 1 2 0,-2-1 8 0,0 3-16 15,1-1 5-15,2 4-4 0,-1-5-13 0,2 4 6 16,0-6-1-16,-3 1-3 0,1 1 8 0,1-3 3 15,-1-2-3-15,2-2 5 0,-1-2-1 0,1 2-2 16,0 1 1-16,0-5 2 0,0-1-4 0,0 0-1 0,0-4 3 16,0-3-3-16,1 5 2 0,-1-4-6 0,3-4-2 15,-1 0 2-15,3 2-4 0,-4-2-2 0,2-2-1 0,1 1-2 16,2-2 1-16,-3 0 4 0,0 0-3 0,4 0 2 16,-4-2 3-16,3-2-2 0,-1 0 4 0,-1 0-4 15,3-4 1-15,-3 2-1 0,6-7 3 0,-2 2-3 16,-2-2 1-16,3-1 4 0,-1-1-4 0,3-4 4 15,-1 0 1-15,-1 1-1 0,-3 0 3 0,4-8-1 16,-1 4 1-16,-4-1-6 0,5-1 1 16,-6 2 1-16,4-1-5 0,-2-4-4 0,2 5-3 0,3 1-1 15,-3 1-3-15,3 0-11 0,2 2-9 0,-1-2-1 16,1 4-14-16,3 0-21 0,1-1-13 0,-3 1-1 16,0-1-27-16,2 1-23 0,6 1 0 0,-9-1 2 15,9 0-21-15,-8 0 23 0,1 2 55 0,-2 0-42 16,0 1 105-16</inkml:trace>
  <inkml:trace contextRef="#ctx0" brushRef="#br0" timeOffset="5549.2">20491 6302 57 0,'1'14'70'0,"-1"-2"-1"16,0 1 3-16,-1 1 8 0,1-1-2 0,1-2 5 15,1-2-8-15,-2 4 0 0,0-7-3 0,3 2-6 0,0 0-7 16,5-3-6-16,-3-1 6 0,3 3-11 0,1-4 1 15,2 0-5-15,-3-3 0 0,3 1-1 0,3-1-8 16,0 2 5-16,4-2-7 0,-3-2-6 0,0 2-6 16,7-6-2-16,-4 3-1 0,3-2-9 0,-2-1-1 15,3-2-5-15,-5 2 5 0,7-5-6 0,-1 3 1 16,-2-2 0-16,-2-1 3 0,-2 0-1 0,3 2-6 16,-4-4 2-16,1 2-1 0,-10 0-1 0,2 0 0 15,-3 0-3-15,5 0 0 0,0 2 1 0,-7 0-5 16,2-1 3-16,-3 1-7 0,-1-1-1 0,7 1-3 15,-6-1-2-15,-6 1-4 0,1 1-2 0,-4 0 3 16,0 0 1-16,-7 2-5 0,1-2 4 0,-7 5 3 16,-3-2-1-16,0 5 4 0,-5-1 0 0,5 1 3 15,-3 6 4-15,0 0-1 0,1 2 4 0,2 3 2 0,0 2 3 16,-2-1 0-16,1 4 4 0,4 1 0 0,-3-1-1 16,6 3 0-16,-1 1 0 0,3 1-2 0,3-1 1 0,3 2 1 15,-2 3-1-15,7 2 3 0,0 0-3 0,0-3 1 16,3 2 3-16,3 7-2 0,-1-6-1 0,4 5-1 15,3-6-2-15,4 1-8 0,1 0-6 0,4 1-6 16,-1-3-11-16,3-7-42 0,2 0-15 0,3-5 6 16,1-2-53-16,0-6 2 0,7-7-22 0</inkml:trace>
  <inkml:trace contextRef="#ctx0" brushRef="#br0" timeOffset="5932.89">21675 6166 1418 0,'-12'-12'-16'0,"-1"6"-41"0,-1 2-1 16,-2 0-41-1,4 1-5-15,-4 4 4 0,-5 4-41 0,3 1 68 0,-4 0 10 0,-4 2-3 16,1 0 78-16,-3 2 12 0,-5 2 6 0,5-1 4 16,-1 0 9-16,-2 3-13 0,4 2-5 0,-1 0-1 15,3 1-15-15,1 4 1 0,-4-1-2 0,3 2 1 16,-1 0 1-16,9 0 2 0,-5 2 3 16,8-1-1-16,-5-1 3 0,3 0-1 0,16 0 2 0,0-1 2 15,0-2-1-15,-1 1 0 0,9-3 3 0,-4 1-5 16,14 2 4-16,-3-4-8 0,-2-2-1 0,4 0 1 15,2-1-9-15,5-1-7 0,2-4-8 0,6-3 2 16,-4-5-12-16,7 0-12 0,-1 0-9 0,4-8-3 16,0-1-16-16,-2-6-8 0,10 1-5 0,-12-6 2 15,2-2-11-15,5-5 16 0,0 2 0 0,0 0-3 16,0-7 16-16,2 1-1 0,-6-4 2 0</inkml:trace>
  <inkml:trace contextRef="#ctx0" brushRef="#br0" timeOffset="6245.34">22388 5885 1006 0,'-6'-8'86'0,"1"2"-83"0,3 1-1 16,2 2 21-16,0 3-16 0,-3 1-24 0,3 3 6 15,0 2 4-15,-3 2-4 0,0 4 13 0,3 2 13 16,-3-4 2-16,3 6 3 0,0-1 14 0,0 3-8 15,-2 4 3-15,1 4-4 0,1 1-5 0,1 5-6 16,-1 5-1-16,-1 1-3 0,4 3-3 0,-3 3-3 16,0 0-3-16,-2 0 3 0,4-1-4 0,-2-1 2 15,-5-1-1-15,5-3-2 0,-8-5 0 0,5 0-4 16,5-5 0-16,-1-1-2 0,-4-7-5 0,1-7-12 0,2 1-7 16,0-5 4-16,0 1-15 0,-7-5-10 0,5-5-7 15,0-8-5-15,2 0-11 0,0-3-29 0,0-10-11 16,4-2 23-16,-1-5 93 0,11-7-71 0</inkml:trace>
  <inkml:trace contextRef="#ctx0" brushRef="#br0" timeOffset="6885.91">21976 6124 1283 0,'-5'-2'25'0,"8"4"-25"0,-1 0-22 0,1 2 26 16,2 4-47-16,2 0 21 0,3 0-2 0,-1 3-5 16,2 0 26-16,2-3 3 0,4 3 8 0,-3-3 4 15,2-4 4-15,3 4 0 0,3-3-1 0,5 0 1 16,1-1 0-16,7-1-7 0,-2 1 1 0,-3-3-4 16,4 1-4-16,2-2-1 0,-1 0 2 0,1 0-1 15,0-2 0-15,-4-1 2 0,1-2-1 0,5 1 0 16,-9-1 1-16,5 0 1 0,-9-1-2 0,-5 1 2 0,1-1-1 0,-4 1 0 15,0 0 0-15,-3 2 1 0,-1-1 0 16,-2 0-4-16,-6 1-1 0,4 3 0 0,-6 0-2 16,0 0-1-16,-1 2 0 0,-2 3-4 0,0-1 2 0,-2 4 1 15,-1 0 0-15,-1 3 0 0,-4 2-1 0,0 1 1 16,1 2-1-16,-4-1 5 0,5 3-2 0,-3 0 0 16,-2 1 2-16,3-1-3 0,2-1 3 0,-2-1 3 15,5 1-1-15,-5-1-1 0,3-2 3 0,3-3 3 16,1-2 2-16,-1-1-2 0,-2 2 2 0,4-9-1 15,0 2 0-15,0-1 4 0,1-1-3 0,2-2 0 16,0-1-1-16,-3 1 0 0,4-6-1 0,-1 3 0 16,1-3-3-16,0 1 2 0,-1-2-2 0,1 0-2 15,1-1 0-15,-3-5 0 0,6 1-2 0,-5-1-3 16,0 0 1-16,3-3-1 0,-1-2-1 0,3-3-3 16,-4 1 2-16,6-2-2 0,-4 2-1 0,2-2 2 15,3-3-1-15,-5 1 1 0,7-1 1 0,-2 4 1 16,2-4-2-16,1 1 1 0,5 0 0 0,-4 3-1 0,4 6-1 15,2-4-1-15,1 6-1 0,-5-4 2 0,7 4 2 16,-7 5-3-16,3 4 5 0,-4-3 1 0,4-1 0 0,-2 4 2 16,-2 3 0-16,2 4 2 0,-2 3-1 0,1 4 2 15,1 2 1-15,1 5 0 0,-5 6 3 0,0 6 1 16,-1 2 2-16,-1 5 3 0,-1 4 5 0,0 2-4 16,-1 1 8-16,-4 2 5 0,3 4-2 0,1-1 0 15,-2-3 6-15,3 2-12 0,1-1-1 0,1-1 2 16,6-1-13-16,0-6-36 0,3 4-55 0,7-5-49 15,9 1-63-15,13-14 6 0,11-12-95 0</inkml:trace>
</inkml:ink>
</file>

<file path=ppt/ink/ink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26:38.690"/>
    </inkml:context>
    <inkml:brush xml:id="br0">
      <inkml:brushProperty name="width" value="0.05292" units="cm"/>
      <inkml:brushProperty name="height" value="0.05292" units="cm"/>
      <inkml:brushProperty name="color" value="#FF0000"/>
    </inkml:brush>
  </inkml:definitions>
  <inkml:trace contextRef="#ctx0" brushRef="#br0">12763 7772 218 0,'0'-1'-19'0,"0"1"-1"0,0 0-17 15,1 0 38-15,2 3 0 0,-1 0 0 0,1 0 1 16,0 2 4-16,2 3-5 0,-2-5 5 0,2 3 6 16,0 1 6-16,-2-3-1 0,2 1 10 0,-5-2 5 15,6 3-1-15,-3-2 4 0,2-3 3 0,-2 1 1 16,-3-2-2-16,0 0-1 0,5 3-2 0,2 2-9 16,-5-5-1-16,3 3 1 0,4 1-12 0,2 3-4 15,2 1 0-15,-4-1-5 0,5 1-3 0,0-3 0 16,1 8-1-16,0-2-1 0,-2-2-2 0,4 2 2 15,1-1-4-15,5 2 5 0,-6-1-2 0,4 3 0 16,4-1 2-16,-4-1-3 0,5 3 2 0,-4-4 0 16,2-2-2-16,-4 4-1 0,-1-4-5 0,3 2-9 15,-6-6-11-15,-3 3-1 0,1-4-16 0,-2 1-35 16,1 5 16-16,-2-9-1 0,-5 5 66 0,2-2-58 0</inkml:trace>
  <inkml:trace contextRef="#ctx0" brushRef="#br0" timeOffset="359.34">13220 7656 646 0,'-6'-2'19'0,"5"1"-17"16,-1 2-1-16,-3 3 2 0,4 3-33 0,-1 3 7 15,2 2-11-15,-1 6 9 0,1 1 4 0,-5 3-3 16,-3 1 12-16,-5 1 6 0,4-1 3 0,-7 4 0 16,5 3 6-16,-3-5 7 0,-8 2 1 0,-3-3 4 15,3-2 5-15,1 1 0 0,-1 2-6 0,5-1-2 16,-8-2-1-16,8-3-5 0,-1 3 2 0,7 3-3 15,5-1-6-15,-5-7-1 0,-3 0-5 0,1 1 1 16,1-4-1-16,-2 0-6 0,6 0-2 0,-5-3 0 0,5 2-16 16,-9-4-32-16,12 2 48 0,1-3-16 0,-3 0 31 15</inkml:trace>
  <inkml:trace contextRef="#ctx0" brushRef="#br0" timeOffset="734.3">12561 8048 385 0,'-6'-8'22'0,"11"3"6"15,-4-6-41-15,3 6 146 0,3 1-162 0,1 5 5 16,3-2-5-16,3-1 2 0,4-1 4 0,-4 6 18 16,0-1 5-16,2-6 2 0,0 1 22 0,-1 3 11 0,-1-1 0 15,1-1 2-15,-4-3 10 0,4-1-5 16,-2 6 0-16,-2 2 2 0,3-5-8 0,0 1-4 0,-1 2-4 16,-1-3 3-16,1 1-7 0,-4 2-3 0,6 0-3 0,0-9-1 15,3 7-4-15,4-6-3 0,4-4 0 0,-2 4-4 16,11 0-1-16,-2-3-4 0,1 0 1 0,-1 2-1 15,-3-2-1-15,-3 6-2 0,-2-5-1 0,5 3-5 16,-3-1 0-16,-5-2-14 0,3 4-29 0,-2 0 7 16,-1 1-30-16,-3-3-31 0,-3 2 73 0,1 0-43 15,-1 1 75-15</inkml:trace>
</inkml:ink>
</file>

<file path=ppt/ink/ink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35:53.517"/>
    </inkml:context>
    <inkml:brush xml:id="br0">
      <inkml:brushProperty name="width" value="0.05292" units="cm"/>
      <inkml:brushProperty name="height" value="0.05292" units="cm"/>
      <inkml:brushProperty name="color" value="#FF0000"/>
    </inkml:brush>
  </inkml:definitions>
  <inkml:trace contextRef="#ctx0" brushRef="#br0">5601 6808 222 0,'2'-5'17'0,"1"1"-20"0,-5-6-3 0,4 4-4 16,4 1-2-16,-6-1-3 0,8 3 4 0,-2-3-2 15,-3-1-3-15,7 4 9 0,-7-3-2 0,0 0 6 16,0-1 5-16,3 3 10 0,-7-7 4 0,1 4-2 15,0-1 10-15,1 4-2 0,6 0 4 0,-7-2 1 16,0-2-2-16,-3 4-3 0,-1-4-4 0,4 0 3 0,-3 0-5 16,2 2 0-16,-9-2 0 0,9 0-6 0,-6 2 2 0,4 3 0 15,3 3-2-15,-9-5 2 0,9 3-2 0,-5 2-2 16,5 0 2-16,-3 2-1 0,5 1-1 0,-2-3-2 16,-4 0-2-16,6 2 2 0,-10-2-4 0,7 3 0 15,-1-3 0-15,2 1-2 0,0 1 0 0,-3-1 0 16,6 6-1-16,-1-6 3 0,7 7 0 0,2-5 0 15,-6 4-1-15,-5-4 0 0,4 1 1 0,4 1 1 16,-3-3 3-16,3 6-4 0,1-4 4 0,-6-4-2 16,8 7 2-16,-3-7 0 0,0 1-2 0,3 2 0 15,3 0 0-15,-3-3 3 0,0 2-1 0,2-2 0 16,-2-2 1-16,5 2-1 0,-2 2 2 0,0-2-2 16,0 0 1-16,-1 0-3 0,1 0-1 0,5 3 3 15,-7 2-4-15,3-5 1 0,-3 6 0 0,4 2-2 16,-2-2 1-16,0-4 0 0,0 4-2 0,-1 1 1 0,4-4 1 15,-3 0-1-15,1 0 2 0,-4-1-1 0,0-2 0 16,1 0 4-16,5-2-1 0,-4 0-1 0,4 1 3 0,-7-4-2 16,7 4 2-16,5 1 2 0,-5-4-2 0,1 3 1 15,-4-1 1-15,9 1-2 0,-7 1 0 0,12 3-1 16,-7-5-2-16,-5-2-1 0,9 2 0 0,0 2-1 16,-1 0 0-16,-6-2 2 0,4-1-4 0,-4 0 2 15,2 2 1-15,2-1-1 0,-3-1-2 0,2 1 4 16,-4 1-3-16,5-2-2 0,-5 1 5 15,4 4-4-15,-2-2 2 0,3-2-1 0,-5 2 1 0,5-2-2 16,0 1 1-16,-2-1 0 0,2 2 0 0,-4 0-2 16,4-3 0-16,-2 1 1 0,2 2 0 0,0 0 0 15,0 0 0-15,5-1 0 0,-2-2 2 0,5 0-1 16,-5 4-1-16,8 1 0 0,-6-2 0 0,1 1 0 16,-1-2 1-16,0 1-1 0,3 0 1 0,-4 0-1 15,0 0 1-15,0 0 0 0,1 1-2 0,-2-1 3 16,2 5-3-16,-5-2 1 0,3 0 0 0,3-1 0 0,-7 4-1 15,2-6 1-15,3 5 2 0,-4-2 0 0,0 0 0 0,3-3-1 16,-8 2 2-16,8 4 0 0,0-4 0 0,4 1-1 16,-4-3 0-16,3 3 3 0,-1-3-2 0,3 3-1 15,-2-1 2-15,-6-2-2 0,-1 0 2 0,-1 0 0 16,-3 1-2-16,1 1 0 0,-3 1 0 0,0 0 0 16,-3-3-1-16,1 3 0 0,-2 0 0 0,0 1-3 15,-5-3-6-15,4-1-3 0,-6 2-6 0,4-1-56 16,-2 2-27-16,4-3 37 0,1 2 63 0,1 3-61 15</inkml:trace>
  <inkml:trace contextRef="#ctx0" brushRef="#br0" timeOffset="16261.44">16426 12364 426 0,'-11'-7'44'0,"5"1"-14"0,-2 3-2 0,-3-2 4 0,8 2-36 16,-8 2 0-16,9-1-6 0,-7 0 5 0,-1 2-1 15,4-1-6-15,-6 1 7 0,-1-2 18 0,2 1-4 16,8-1 2-16,-8-1 8 0,3 3-3 0,5-3 5 15,-2 1-1-15,-1 1 0 0,0-1-6 0,1 1 1 0,0-1-4 16,2 2-4-16,-7-2-4 0,7 2 2 0,2 0-3 16,-1-1-1-16,2 1 1 0,-5 0-2 0,2 0 1 15,2 0 0-15,-1 0-1 0,-4 1 3 0,7-1-3 16,-5 2 0-16,1-2 1 0,3 2-1 0,-2-2 0 16,-4 1-1-16,4 1 1 0,-3-1 1 0,-2 1-1 15,5 1 0-15,0-1-2 0,-2 1 2 0,-1 0 0 16,3 0-3-16,1 0 3 0,1 2 0 15,-6-2 0-15,2 0 0 0,3 0 0 0,-1 0-3 0,2 2 7 16,0 0-5-16,2 0 0 0,-2-2-5 0,1 2 5 16,3-1-2-16,3 1 2 0,-3-3-1 0,-3 2 0 15,4-1 1-15,0 1 1 0,2-1 0 0,-2-2-1 16,9 4 1-16,-7-3 0 0,0 1 0 16,4-2 1-16,5 2-1 0,-2-1 0 0,2 1 2 0,-2-1-1 15,-6-1 0-15,8 1-1 0,3-1 0 0,-4 3 2 0,-5-4-2 16,7 1 0-16,2-1-2 0,-5 2 2 0,2-1 0 0,4-1 0 15,-5 2 0-15,0-2-2 0,6 0 2 0,-7 0 0 16,2 0 3-16,1 0-6 0,2 0 2 0,-3 0 1 16,-1 0-3-16,6 1 3 0,-6-1-3 0,4 0 5 15,-1 2-4-15,-4-2 4 0,2 0 1 0,1 2-3 16,-1-2 2-16,-2 0 2 0,1 0-4 0,0 0 1 16,3 0 1-16,-3 0-2 0,2 0 1 0,3 0 2 15,2 0-1-15,-3 0 0 0,3 0 0 0,-1 0 1 16,-1 0-1-16,4 0 2 0,-5-2-1 0,1 0 1 15,-4 2 0-15,4-1 4 0,-1-1-1 0,3 2 0 16,-6-1 1-16,4 1 0 0,-4 0 2 0,0 0 1 16,4-3-3-16,-7 3-2 0,1 0 2 0,0 0 1 15,2 1-1-15,-4 1-6 0,0-1 0 0,0 1 2 0,-1 1 0 16,2 0-1-16,-2 0-1 0,0-1-2 0,-3-1 1 16,1 4 2-16,2-2-3 0,-2 0-1 0,-2 1 0 0,2-1 1 15,-3-2-2-15,4 4 2 0,-1-2 1 16,-2-3-2-16,1 0 1 0,-4 0-4 0,4 3-1 0,-6-3-1 15,6 3-6-15,-4-3-18 0,-1 0-10 0,2 2 1 16,0 0-24-16,-4-2-21 0,3 0 54 16,0 0-30-16,-1 0 60 0</inkml:trace>
</inkml:ink>
</file>

<file path=ppt/ink/ink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38:57.440"/>
    </inkml:context>
    <inkml:brush xml:id="br0">
      <inkml:brushProperty name="width" value="0.05292" units="cm"/>
      <inkml:brushProperty name="height" value="0.05292" units="cm"/>
      <inkml:brushProperty name="color" value="#FF0000"/>
    </inkml:brush>
  </inkml:definitions>
  <inkml:trace contextRef="#ctx0" brushRef="#br0">12244 12063 236 0,'-3'3'-44'0,"4"-1"7"16,-2-2 1-16,-1 0-24 0,-4-2 56 0,4 1-1 15,2 1-1-15,-1 1 6 0,1-1 0 0,0-1 4 16,-5-2 6-16,-3 1 10 0,6 2 0 0,2 0 1 15,-1-5 10-15,2 5-11 0,-7-3 4 0,3 0-3 16,1 2-9-16,2-3-2 0,0-2 0 0,0 3-1 16,-1 1 2-16,1 2-10 0,-2 0 6 0,-4-4-6 15,6 4 0-15,0 0 0 0,0 0-2 0,1-5 0 16,-2 5 1-16,-4-2 0 0,7 2 0 0,-2 0-1 16,0 0 1-16,0 0 0 0,0 0-1 15,-2 2 0-15,-6 4-1 0,10-7 2 0,-2 2-1 0,3 2-1 16,-3-3 1-16,2 4 1 0,1-1-1 0,0-3 0 15,6 0-1-15,-6 0 0 0,-3 0 3 16,5 3 0-16,1 0 0 0,1-3 0 0,-6 0 0 0,4-2 5 0,-5 2 0 0,2 4 3 16,7-1-2-16,-4-2-1 0,-2-1 4 0,0 2 2 15,2 1 3-15,-2-1-1 0,3 1 3 0,-1-3 0 16,1 1 2-16,-6-1-2 0,3 2 0 0,2-1 1 16,-10-1-1-16,9 4 0 0,0-3-2 0,-1 2 1 15,-1 1 0-15,3 2 2 0,1-5-2 0,-3 6-5 16,8-1 3-16,-8-3-1 0,7 2-3 0,-7-2 0 15,2 0-2-15,1 0-3 0,-5-3 1 0,9 2 1 16,-5-1-3-16,3-1 4 0,-2 2-4 0,6 1-1 16,-4-3 1-16,3 2 1 0,2-2-2 0,-4 0 1 15,4 1-2-15,-2 1-2 0,0-2 1 0,-2 0 5 16,2 1-1-16,-1-1-2 0,-2 0 4 0,1 4 1 16,1-4-2-16,-4 1 5 0,3-1-2 0,1 0 1 15,-2 2-1-15,-1-1 1 0,3 2-2 0,-2-4 5 16,1 1 0-16,1 0-2 0,-6 0 2 0,6 1 1 0,-4-1 5 15,2 0-4-15,0 2 0 0,-4 0 0 0,6-2-1 16,-5 3 5-16,-1-2-4 0,4 1 0 0,-3 3-3 0,3-4 1 16,-5-1-2-16,5 5-1 0,-5 0-1 0,5-2 2 15,-3-2-4-15,2 2 0 0,1 1 2 0,0-1-2 16,-3 0-1-16,3-2 3 0,1 1-1 0,-4-2 0 16,3 2-1-16,-4-2 2 0,6 1 1 15,-2-1 0-15,1 0-1 0,2 0-2 0,-3 0-2 0,5 2 6 16,-5-2-5-16,6 0 0 0,-5 0 0 0,1 0-2 15,1 0 0-15,-5 1-2 0,8 1 2 16,-8-2-2-16,-3 1-2 0,5 1 2 0,0-2-2 0,3 0 1 16,0 2-1-16,2-2 0 0,-4 0-1 15,1 3 3-15,10-2-2 0,-9-1-1 0,3 3-1 0,-1-1 2 16,-2 0 1-16,3-1-1 0,-5 2 0 16,9 0-1-16,-6-1 1 0,-1 0 1 0,4 1-1 15,-3-2-1-15,1 1 1 0,-1 0 1 0,1-2 0 0,-2 0-1 0,3 0 1 0,0 1-2 16,-1-1 1-16,1 0 0 0,-1-1-3 15,1 1 3-15,1 0-3 0,1-2 3 0,0 0 1 16,0 1-1-16,-1 1 1 0,-2-2 1 0,4 2-1 0,-3-1 1 16,1 1-3-16,-1 0 2 0,0 0-1 0,-2-2 2 15,1 2-3-15,9-2 0 0,-11 1 0 0,3 1 1 16,5 0 0-16,2 1 0 0,-6 1 0 0,3 0-1 16,2 1 0-16,-7 0 1 0,13 2-1 0,-12-4-1 15,1 1 0-15,-1-1 2 0,8 3 0 0,-2-1 0 16,-6-2 0-16,2 1 0 0,0-2 1 0,6 3-1 15,-3-1 2-15,1-1-1 0,-4-1 1 0,4 0-2 16,-2 0 0-16,4 0 0 0,-7 0 0 0,6 0 0 16,-5 0 1-16,-1 0-2 0,1-1 2 0,3-1 0 15,-5 2 1-15,2-2-2 0,1 2 1 0,-1-1 0 16,-2-1-1-16,0 1 1 0,-1 1-1 0,-1 0 0 16,1 0 1-16,0-2-1 0,-1 2 2 0,-1 0 2 15,3 0-4-15,-9 0 4 0,3 0 0 0,-2 0-1 0,2 0 1 16,-8 0-2-16,0 0 0 0,0 0 2 0,5 0 0 15,4 0-3-15,2 0 2 0,-8 0-2 0,5 2 3 16,-3-2-2-16,4 1-1 0,4-1-1 0,-8 0 0 0,-5 0 1 16,1 0 0-16,4 0 3 0,0 0-6 0,7 0 3 15,-2 0 2-15,-6-1 0 0,9 1 1 0,-2-2-2 16,2 1 2-16,-1-1-1 0,-1-1 6 0,-6 0-7 16,6 1 4-16,-8-3-3 0,5 2 0 0,0 0 2 15,-3 0-4-15,4-2 1 0,-6 2-4 0,7 0 3 16,-4 0 0-16,0 0 0 0,0 1 1 0,4-1-2 15,-4 0 2-15,2-2-1 0,1 3 3 0,-5-2-3 16,3 1 0-16,1 3 1 0,-3-7-2 0,0 6 0 16,4-2-1-16,-4 1 3 0,3-1-2 15,0 1-1-15,0-2 1 0,-4 0-1 0,6 3 0 0,1-4 4 16,-5 0-3-16,3 1-2 0,1-1 0 0,-1-3 2 16,-1 2-1-16,3-2 1 0,0 5 0 0,-1-7-1 15,-3 7 2-15,3-3-1 0,3-2 0 0,-4 7-1 16,2-4-1-16,3-3 3 0,-6 0-1 0,1 3-2 0,2-4 2 15,-1 3 1-15,-2-5 1 0,1 3 0 16,-1-3-1-16,-3 6 2 0,4-3-3 0,-3 3 3 0,2 1-2 0,2-9 0 16,-4 12-3-16,5-6 3 0,-5 3-2 0,2-7-1 15,-3 6 0-15,0-9 1 0,-2 4-1 0,0 5 1 16,6-4 1-16,-5 0-3 0,5-1 1 0,0 4 0 16,-2-4 1-16,10 6 1 0,-9-7 0 0,3 0 0 15,-6-2 0-15,-2 2 0 0,5 0 3 0,-2-3-1 16,-1 0-1-16,-5 0 0 0,3 1 1 0,3-1-1 15,-4 1 1-15,1-1-1 0,-2 0 1 0,-1 1-2 16,4-1 0-16,-1 2 2 0,-2-1-1 0,-1 1 0 16,0-1 2-16,3 0-3 0,-3 1 3 0,5-1-3 15,-8 1 0-15,3-3 0 0,0 3-1 0,3 2 1 16,2-1-1-16,-5-3-1 0,0 3 2 0,-2-3 2 16,2 1-2-16,2 2 1 0,-5-1 0 0,1-1 0 15,-3 1-1-15,1-4 1 0,2 2-1 0,2 3 0 0,0-2 1 16,-9 1-2-16,6 2 1 0,-5-2 0 0,3-1 1 15,3 5-1-15,-10-6-1 0,4 0 1 0,5 1-1 16,1 1 1-16,2-4 0 0,-5 3-3 0,2 1 1 0,0-2 2 16,3 4-2-16,0-2-1 0,-3 1 2 15,-5-2 0-15,7 2 0 0,-7 0 1 0,8 0-1 0,-3-2 0 16,-2 1 0-16,-8-2 1 0,7 1-1 0,3 2-1 16,-7-1 1-16,9-1-1 0,-10-1 3 0,6 0-3 15,-6-1 1-15,5 0-1 0,-4 1 2 0,1-1-1 16,-2 0-1-16,-2 1 1 0,2 1-1 0,0 2 1 15,-1-2 0-15,-1 2-1 0,2 0 1 0,-8-1 2 16,5 1 0-16,2-3-1 0,-6 3 0 0,-1-4 0 16,4 6 0-16,-6-4-3 0,4 2 2 0,-7-1-3 15,2-1 1-15,0 4 1 0,-3-1 0 0,1 4-3 16,2 0 3-16,2-4 1 0,-4 4-1 16,1 1-1-16,-2-1 0 0,1 0 0 0,8 3 3 0,-4-2-4 15,-1 2 1-15,-1 1-1 0,2 4-1 0,6 1 5 16,6-3-3-16,-2 3-1 0,-8-3 0 0,2 0 2 15,2 0-1-15,3-5 1 0,0 1 1 0,-5 4-1 16,-1 1 2-16,-4-1 0 0,9 5-2 0,-4-5 0 0,3 3 0 0,-2 0 0 16,-3 2-2-16,3 0 2 0,-1-5-1 0,2 3-3 15,-7-3 1-15,5 4 0 0,-4-2-1 0,1 1 6 16,2 0-5-16,-2 2-1 0,2 3 5 0,-5-7 0 16,1 6 1-16,2-2-1 0,2 4-1 0,-3-6-1 15,-2 2 3-15,3-2-1 0,-5 0-1 0,0 3 1 16,9-1 0-16,-10 0-2 0,4-2 1 0,4 2 0 15,0 1-1-15,-5-1 2 0,3 1-1 0,1 0 0 16,-1 2-3-16,2-2 3 0,0 2-2 0,-5 0 3 16,6 0-2-16,0 0-2 0,-1 0 4 0,0-2-1 15,1 2 2-15,-3-2 0 0,2 1 0 0,3 0 0 16,-2 1-1-16,-3-1 1 0,5 0 0 0,-2 0 2 16,-1 1 0-16,1-2-1 0,0 0 2 0,2 0-3 15,-5 2 1-15,1 0 4 0,0 0-5 0,-1 0 4 0,5-2-2 16,2 2-2-16,-4-2 3 0,-3 2 0 0,2-2 1 15,6-1 1-15,-3 1 0 0,1-1-5 0,-3 0 3 16,-3 1-1-16,4-1-1 0,0 0 4 0,1-1-5 0,0 3 3 16,0-1 0-16,-3 0 1 0,6-3 1 0,-5 2-2 15,3 0 1-15,6 1-1 0,-5-3 0 0,-2 0 0 16,3 1-1-16,0-3 0 0,-1 4-1 0,4 1 2 16,2 0-1-16,-4-2-1 0,5 3-1 0,-2 1 0 15,2-3-1-15,-3 3 1 0,2-2 4 0,-2 2-6 16,-2 0 4-16,4 0-2 0,-2 1 5 0,-1-2-2 15,2 0-1-15,0 0 1 0,0 1-2 0,-2-4 0 16,3 3 1-16,-2 0-1 0,-2 0-1 0,4 1 1 16,-2-1-1-16,2 4 0 0,-4-3 2 0,4 2-2 15,0 1 1-15,-2-2 0 0,3 1 0 0,-3 1 2 16,2 0-2-16,-3-3 2 0,4 1-1 0,-5 0 1 16,3-5 0-16,0 7-2 0,-2-5 0 0,3 0 1 15,-4 0-2-15,2 5 0 0,2-3 0 0,-3 0 0 16,2 2 0-16,-1-3 0 0,1 1 1 0,2 0 0 0,0 3 0 15,-3-3-1-15,4 0 2 0,-1 0-2 0,2 0 1 16,-5-2 1-16,8 2-2 0,-5-2 2 0,0 0 0 0,-4-1 0 16,7 3-2-16,-4-2 1 0,1 1-1 0,1 0 3 15,-3 0-1-15,6 1-1 0,1-2 2 0,0 2-3 16,-8 0 3-16,5-1-1 0,1 3-2 0,2-2-1 16,-9 3 1-16,4-2 0 0,-1-1 0 0,1 5 1 15,3-2-1-15,1 0 1 0,-4-2 1 0,4 2 1 16,1 0-3-16,-4 0 0 0,3 2 1 0,-2 2 1 15,-2 0 1-15,2-1-3 0,0 0 2 0,-2 0-2 16,5 3 1-16,0-4 2 0,0 1-3 0,0-1 0 16,8-4-2-16,-7 2 2 0,1 0 0 0,-2-1 0 15,0-1 0-15,5 2 0 0,-2-5 3 0,-5-1-3 16,-7 3 5-16,10 1-6 0,3 1 0 0,3 4 1 16,3-5 0-16,-10 1-1 0,3 1 0 0,6 3 0 15,-2 0 0-15,-1-3 1 0,-3 0 1 0,-3-3-1 0,0-2 0 16,5 4-1-16,3 1-1 0,-5-3 3 0,-2-2-2 15,-1 0 1-15,7 1 0 0,-6 2 0 0,4-1 0 0,-5-5 1 16,2 3-1-16,5 2 1 0,-2-3-1 0,2 1 1 16,-7-1 0-16,3-2-2 0,0-1-4 0,5 2 0 15,-8-2-4-15,0 1-27 0,8 2-15 0,-1-2-3 16,6 2-35-16,0-1-52 0,1 3 100 0,6-3-52 16,5 3 93-16</inkml:trace>
</inkml:ink>
</file>

<file path=ppt/ink/ink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2-15T18:39:31.338"/>
    </inkml:context>
    <inkml:brush xml:id="br0">
      <inkml:brushProperty name="width" value="0.05292" units="cm"/>
      <inkml:brushProperty name="height" value="0.05292" units="cm"/>
      <inkml:brushProperty name="color" value="#FF0000"/>
    </inkml:brush>
  </inkml:definitions>
  <inkml:trace contextRef="#ctx0" brushRef="#br0">4719 18272 212 0,'-5'-7'-14'0,"-2"3"-6"16,4-1-25-16,0-1 62 0,-2-2 4 0,2 2 1 0,0 2-2 16,-3-3 12-16,3 2-3 0,0-1 4 0,-2 1 1 15,0-3 0-15,-4 3 1 0,4 0 2 0,-3-1-4 16,2 1-3-16,-5-1-1 0,3 0-4 0,0 1-8 16,-1 0-3-16,1-2-2 0,3 2-7 0,-4-3-2 15,4 2-3-15,-1-1 0 0,1 0-1 0,-3 0-2 16,3 1 1-16,1 0 0 0,-3-4-1 0,4 4 2 15,-2-3 1-15,-2 2 0 0,3-2 0 0,-3-1 1 16,3-1 3-16,-3 2-3 0,2 1 1 0,-3-3-1 16,3 2-1-16,-3-2 0 0,2 3-1 0,-2-2 1 15,2-1 0-15,-3 0 1 0,-2-1 1 0,1 1 0 16,2 0 1-16,-3 0 0 0,-1 1 1 0,1-2-2 16,-4 4 2-16,1 0-1 0,-1-2 0 0,4 3 0 15,0-1 4-15,-4-3-3 0,1 3 2 0,-5 0 1 0,4 0-1 16,0-3 0-16,-3 6 1 0,0-1 2 0,1 0-2 15,1 1 8-15,-1 0 1 0,3-1-2 0,-4 0 0 16,0 1 0-16,3-3 1 0,-2 2-5 0,-5-4 1 0,0 4-5 16,3-2 0-16,-3 2 0 0,6-2-3 15,-4-1 2-15,3 2 0 0,-2 0-2 0,2-1 0 0,1 1-2 16,-1 1-1-16,-1-2 0 0,4 4 1 0,-2-1-2 16,-1 0 1-16,1 0-3 0,1-1 3 0,-1 1 1 15,-3 2 0-15,3-1-1 0,-1-1-1 0,4 2 1 16,-6 0 0-16,2-1 0 0,-2 3 0 0,4-1-3 15,0-1 2-15,0 1 0 0,-1 1-2 0,-1 1 1 16,6 0 0-16,-2 0 0 0,4 0 0 16,-7 1-2-16,2-1 1 0,1 2 0 0,1-2 3 15,-7 2 0-15,-2-2 0 0,4 1 0 0,1 1 0 0,-3-2 3 16,4 1-2-16,-3 1 0 0,-1-2 1 0,5 2-3 16,0-1 1-16,-3-1 0 0,-2 3 0 0,5-1 0 15,-4 1-1-15,-2-3 1 0,4 2-1 0,-3-1 1 16,2-1 0-16,1 0 0 0,-3 2-2 0,4-2 2 0,1 1-2 15,-4 1 1-15,1-1-1 0,1 3-3 0,2-3 1 16,2 2-1-16,-3 0 2 0,1 1 2 0,3-1-2 0,0 0-1 16,-1 3 2-16,1-1-2 0,-2 0 0 0,-1 1 4 15,0 0-3-15,4 0-1 0,-5 1 3 0,-1-1-2 16,5 0 3-16,-3 2-3 0,-5 0 0 0,11 0 2 16,-3 0 0-16,-8-4 1 0,10 4 0 0,-2-1-1 15,0 2 0-15,0-3-1 0,1 2-1 0,-4-1 2 16,3 0-1-16,3 1-2 0,-1 3 3 0,-4-3-1 15,0 0 1-15,1 1 0 0,1 2-2 0,1 4 2 16,1-4-1-16,-2 0-1 0,-2 0 0 0,1 4-1 16,1 0 3-16,0-3-2 0,0 1-2 0,0-5 2 15,3 6-1-15,-3 0 3 0,1-3-1 0,4 0-1 16,-3-2 1-16,1 7 1 0,2-3-1 0,-2 6-2 16,1-7 3-16,0 2-2 0,2 4 1 0,-3-4-3 0,5 6 1 15,-2-4-1-15,-1 3-1 0,3-4 4 0,1 4-4 16,1 0 0-16,-4-1 3 0,3-1 1 0,2-1-1 15,0 1 1-15,0-1 0 0,2-1-2 0,3 1 0 0,-2 1 3 16,1 1-3-16,4-3-2 0,-3 3 2 0,4-1-1 16,2 2 1-16,-3-3-3 0,5-1 0 0,-2-1 2 15,3 1-1-15,2 0 1 0,-1 3 2 0,0-7-3 16,0-2 4-16,-2 1 2 0,3 2-2 16,3-4 2-16,-5 1 0 0,-2 2 2 0,2-1-2 0,2-1-1 15,-2 1-1-15,2-1 2 0,-2 1 1 16,-1 1-1-16,-1 0 0 0,-4-2 1 0,6 1-1 0,-6-3 3 15,2 4-3-15,4 0 2 0,-8-1-2 16,8 1 0-16,-1-5 0 0,0 4 0 0,-2-1 2 0,6 0-1 16,-1 1 1-16,-2-2-2 0,1 3 1 0,1-3 3 15,3 3-3-15,-6-3 2 0,1 1-1 0,3 0-1 16,0-2 2-16,-7 2 2 0,2-3-4 0,-2 1 2 16,1-1-1-16,1 2 2 0,1-2 1 0,-4 0-1 0,2 2 2 15,-1 2-2-15,1-2 1 0,-2-2 3 0,2 2-3 16,-3-2-1-16,2 2 2 0,1-2-3 0,-3 1 0 0,-2-3-3 15,5 3 0-15,-2-1 0 0,-1 0-1 0,3 0 1 16,-1-1-2-16,-1 1-1 0,-1-1 3 0,1 0 0 16,2 0-1-16,-1-1 1 0,-2-1 0 0,1-1 0 15,4 4 2-15,-1-1-3 0,1-3 0 0,-2 2-9 16,1-1-12-16,-1-1-2 0,7 1-18 0,-1 2-43 16,5-2 67-16,-1 0-31 0,1 5 49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2/15/2024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2/15/2024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ustomXml" Target="../ink/ink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customXml" Target="../ink/ink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customXml" Target="../ink/ink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customXml" Target="../ink/ink6.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4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1.png"/><Relationship Id="rId4" Type="http://schemas.openxmlformats.org/officeDocument/2006/relationships/image" Target="../media/image41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0.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2.xml"/><Relationship Id="rId5" Type="http://schemas.openxmlformats.org/officeDocument/2006/relationships/image" Target="../media/image92.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image" Target="../media/image100.emf"/></Relationships>
</file>

<file path=ppt/slides/_rels/slide84.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105.png"/><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43050"/>
            <a:ext cx="6858000" cy="4301728"/>
          </a:xfrm>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r>
              <a:rPr lang="en-US" dirty="0">
                <a:cs typeface="Arial Rounded MT Bold"/>
              </a:rPr>
              <a:t>CSE 455</a:t>
            </a:r>
            <a:br>
              <a:rPr lang="en-US" dirty="0">
                <a:cs typeface="Arial Rounded MT Bold"/>
              </a:rPr>
            </a:br>
            <a:r>
              <a:rPr lang="en-US" dirty="0">
                <a:cs typeface="Arial Rounded MT Bold"/>
              </a:rPr>
              <a:t>Object Recognition</a:t>
            </a:r>
            <a:br>
              <a:rPr lang="en-US" sz="2700" dirty="0">
                <a:cs typeface="Arial Rounded MT Bold"/>
              </a:rPr>
            </a:br>
            <a:br>
              <a:rPr lang="en-US" sz="2700" dirty="0">
                <a:cs typeface="Arial Rounded MT Bold"/>
              </a:rPr>
            </a:br>
            <a:r>
              <a:rPr lang="en-US" sz="2700" dirty="0">
                <a:cs typeface="Arial Rounded MT Bold"/>
              </a:rPr>
              <a:t>Linda Shapiro</a:t>
            </a:r>
            <a:br>
              <a:rPr lang="en-US" sz="2700" dirty="0">
                <a:cs typeface="Arial Rounded MT Bold"/>
              </a:rPr>
            </a:br>
            <a:r>
              <a:rPr lang="en-US" sz="2100" dirty="0">
                <a:cs typeface="Arial Rounded MT Bold"/>
              </a:rPr>
              <a:t>Professor of Computer Science &amp; Engineering</a:t>
            </a:r>
            <a:br>
              <a:rPr lang="en-US" sz="2100" dirty="0">
                <a:cs typeface="Arial Rounded MT Bold"/>
              </a:rPr>
            </a:br>
            <a:r>
              <a:rPr lang="en-US" sz="2100" dirty="0">
                <a:cs typeface="Arial Rounded MT Bold"/>
              </a:rPr>
              <a:t>Professor of Electrical &amp; Computer Engineering</a:t>
            </a:r>
          </a:p>
        </p:txBody>
      </p:sp>
      <p:sp>
        <p:nvSpPr>
          <p:cNvPr id="4" name="TextBox 3"/>
          <p:cNvSpPr txBox="1"/>
          <p:nvPr/>
        </p:nvSpPr>
        <p:spPr>
          <a:xfrm>
            <a:off x="5943601" y="1543050"/>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28212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8377AA1E-5B45-43E9-A652-B7D6BD2673FB}"/>
                  </a:ext>
                </a:extLst>
              </p14:cNvPr>
              <p14:cNvContentPartPr/>
              <p14:nvPr/>
            </p14:nvContentPartPr>
            <p14:xfrm>
              <a:off x="1455120" y="3925440"/>
              <a:ext cx="4511520" cy="574560"/>
            </p14:xfrm>
          </p:contentPart>
        </mc:Choice>
        <mc:Fallback>
          <p:pic>
            <p:nvPicPr>
              <p:cNvPr id="5" name="Ink 4">
                <a:extLst>
                  <a:ext uri="{FF2B5EF4-FFF2-40B4-BE49-F238E27FC236}">
                    <a16:creationId xmlns:a16="http://schemas.microsoft.com/office/drawing/2014/main" id="{8377AA1E-5B45-43E9-A652-B7D6BD2673FB}"/>
                  </a:ext>
                </a:extLst>
              </p:cNvPr>
              <p:cNvPicPr/>
              <p:nvPr/>
            </p:nvPicPr>
            <p:blipFill>
              <a:blip r:embed="rId3"/>
              <a:stretch>
                <a:fillRect/>
              </a:stretch>
            </p:blipFill>
            <p:spPr>
              <a:xfrm>
                <a:off x="1445760" y="3916080"/>
                <a:ext cx="4530240" cy="593280"/>
              </a:xfrm>
              <a:prstGeom prst="rect">
                <a:avLst/>
              </a:prstGeom>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If you think of the block as a vector </a:t>
            </a:r>
            <a:r>
              <a:rPr lang="en-US" sz="2800" b="1" dirty="0">
                <a:solidFill>
                  <a:srgbClr val="FF0000"/>
                </a:solidFill>
              </a:rPr>
              <a:t>v</a:t>
            </a:r>
            <a:r>
              <a:rPr lang="en-US" sz="2800" dirty="0">
                <a:solidFill>
                  <a:srgbClr val="FF0000"/>
                </a:solidFill>
              </a:rPr>
              <a:t>, then the </a:t>
            </a:r>
          </a:p>
          <a:p>
            <a:r>
              <a:rPr lang="en-US" sz="2800" dirty="0">
                <a:solidFill>
                  <a:srgbClr val="FF0000"/>
                </a:solidFill>
              </a:rPr>
              <a:t>   normalized block is </a:t>
            </a:r>
            <a:r>
              <a:rPr lang="en-US" sz="2800" b="1" dirty="0">
                <a:solidFill>
                  <a:srgbClr val="FF0000"/>
                </a:solidFill>
              </a:rPr>
              <a:t>v</a:t>
            </a:r>
            <a:r>
              <a:rPr lang="en-US" sz="2800" dirty="0">
                <a:solidFill>
                  <a:srgbClr val="FF0000"/>
                </a:solidFill>
              </a:rPr>
              <a:t>/norm(</a:t>
            </a:r>
            <a:r>
              <a:rPr lang="en-US" sz="2800" b="1" dirty="0">
                <a:solidFill>
                  <a:srgbClr val="FF0000"/>
                </a:solidFill>
              </a:rPr>
              <a:t>v</a:t>
            </a:r>
            <a:r>
              <a:rPr lang="en-US" sz="2800" dirty="0">
                <a:solidFill>
                  <a:srgbClr val="FF0000"/>
                </a:solidFill>
              </a:rPr>
              <a:t>)</a:t>
            </a: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a:t>They tried 4 different kinds of normalization.</a:t>
            </a:r>
          </a:p>
          <a:p>
            <a:endParaRPr lang="en-US" dirty="0"/>
          </a:p>
          <a:p>
            <a:pPr marL="285750" indent="-285750">
              <a:buFont typeface="Arial" panose="020B0604020202020204" pitchFamily="34" charset="0"/>
              <a:buChar char="•"/>
            </a:pPr>
            <a:r>
              <a:rPr lang="en-US" dirty="0"/>
              <a:t>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sqrt</a:t>
            </a:r>
            <a:r>
              <a:rPr lang="en-US" dirty="0"/>
              <a:t> of 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 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1BAA7A39-D1CF-46A9-9BAD-DD38060369A0}"/>
                  </a:ext>
                </a:extLst>
              </p14:cNvPr>
              <p14:cNvContentPartPr/>
              <p14:nvPr/>
            </p14:nvContentPartPr>
            <p14:xfrm>
              <a:off x="3866760" y="5352480"/>
              <a:ext cx="1818360" cy="682560"/>
            </p14:xfrm>
          </p:contentPart>
        </mc:Choice>
        <mc:Fallback>
          <p:pic>
            <p:nvPicPr>
              <p:cNvPr id="6" name="Ink 5">
                <a:extLst>
                  <a:ext uri="{FF2B5EF4-FFF2-40B4-BE49-F238E27FC236}">
                    <a16:creationId xmlns:a16="http://schemas.microsoft.com/office/drawing/2014/main" id="{1BAA7A39-D1CF-46A9-9BAD-DD38060369A0}"/>
                  </a:ext>
                </a:extLst>
              </p:cNvPr>
              <p:cNvPicPr/>
              <p:nvPr/>
            </p:nvPicPr>
            <p:blipFill>
              <a:blip r:embed="rId3"/>
              <a:stretch>
                <a:fillRect/>
              </a:stretch>
            </p:blipFill>
            <p:spPr>
              <a:xfrm>
                <a:off x="3857400" y="5343120"/>
                <a:ext cx="1837080" cy="701280"/>
              </a:xfrm>
              <a:prstGeom prst="rect">
                <a:avLst/>
              </a:prstGeom>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a:t>
            </a:r>
            <a:r>
              <a:rPr lang="en-US" dirty="0">
                <a:solidFill>
                  <a:srgbClr val="0000FF"/>
                </a:solidFill>
              </a:rPr>
              <a:t>non-maxima suppression </a:t>
            </a:r>
            <a:r>
              <a:rPr lang="en-US" dirty="0"/>
              <a:t>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a:p>
            <a:endParaRPr lang="en-US" dirty="0"/>
          </a:p>
          <a:p>
            <a:r>
              <a:rPr lang="en-US" dirty="0"/>
              <a:t>You Only Look Once (YOLO)</a:t>
            </a:r>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8A73B13E-DB97-4887-995F-5524E9F67C78}"/>
                  </a:ext>
                </a:extLst>
              </p14:cNvPr>
              <p14:cNvContentPartPr/>
              <p14:nvPr/>
            </p14:nvContentPartPr>
            <p14:xfrm>
              <a:off x="2367360" y="6454440"/>
              <a:ext cx="1818720" cy="132840"/>
            </p14:xfrm>
          </p:contentPart>
        </mc:Choice>
        <mc:Fallback>
          <p:pic>
            <p:nvPicPr>
              <p:cNvPr id="4" name="Ink 3">
                <a:extLst>
                  <a:ext uri="{FF2B5EF4-FFF2-40B4-BE49-F238E27FC236}">
                    <a16:creationId xmlns:a16="http://schemas.microsoft.com/office/drawing/2014/main" id="{8A73B13E-DB97-4887-995F-5524E9F67C78}"/>
                  </a:ext>
                </a:extLst>
              </p:cNvPr>
              <p:cNvPicPr/>
              <p:nvPr/>
            </p:nvPicPr>
            <p:blipFill>
              <a:blip r:embed="rId7"/>
              <a:stretch>
                <a:fillRect/>
              </a:stretch>
            </p:blipFill>
            <p:spPr>
              <a:xfrm>
                <a:off x="2358000" y="6445080"/>
                <a:ext cx="1837440" cy="151560"/>
              </a:xfrm>
              <a:prstGeom prst="rect">
                <a:avLst/>
              </a:prstGeom>
            </p:spPr>
          </p:pic>
        </mc:Fallback>
      </mc:AlternateContent>
    </p:spTree>
    <p:extLst>
      <p:ext uri="{BB962C8B-B14F-4D97-AF65-F5344CB8AC3E}">
        <p14:creationId xmlns:p14="http://schemas.microsoft.com/office/powerpoint/2010/main" val="396345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1F3C0899-2534-43C6-AEDA-C8458ACC6A1D}"/>
                  </a:ext>
                </a:extLst>
              </p14:cNvPr>
              <p14:cNvContentPartPr/>
              <p14:nvPr/>
            </p14:nvContentPartPr>
            <p14:xfrm>
              <a:off x="2098440" y="2648160"/>
              <a:ext cx="3402000" cy="2453400"/>
            </p14:xfrm>
          </p:contentPart>
        </mc:Choice>
        <mc:Fallback>
          <p:pic>
            <p:nvPicPr>
              <p:cNvPr id="4" name="Ink 3">
                <a:extLst>
                  <a:ext uri="{FF2B5EF4-FFF2-40B4-BE49-F238E27FC236}">
                    <a16:creationId xmlns:a16="http://schemas.microsoft.com/office/drawing/2014/main" id="{1F3C0899-2534-43C6-AEDA-C8458ACC6A1D}"/>
                  </a:ext>
                </a:extLst>
              </p:cNvPr>
              <p:cNvPicPr/>
              <p:nvPr/>
            </p:nvPicPr>
            <p:blipFill>
              <a:blip r:embed="rId6"/>
              <a:stretch>
                <a:fillRect/>
              </a:stretch>
            </p:blipFill>
            <p:spPr>
              <a:xfrm>
                <a:off x="2089080" y="2638800"/>
                <a:ext cx="3420720" cy="2472120"/>
              </a:xfrm>
              <a:prstGeom prst="rect">
                <a:avLst/>
              </a:prstGeom>
            </p:spPr>
          </p:pic>
        </mc:Fallback>
      </mc:AlternateContent>
    </p:spTree>
    <p:extLst>
      <p:ext uri="{BB962C8B-B14F-4D97-AF65-F5344CB8AC3E}">
        <p14:creationId xmlns:p14="http://schemas.microsoft.com/office/powerpoint/2010/main" val="16204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61A18C03-42E7-4609-8B40-E928839FC00D}"/>
                  </a:ext>
                </a:extLst>
              </p14:cNvPr>
              <p14:cNvContentPartPr/>
              <p14:nvPr/>
            </p14:nvContentPartPr>
            <p14:xfrm>
              <a:off x="6863760" y="1600920"/>
              <a:ext cx="1858320" cy="1865520"/>
            </p14:xfrm>
          </p:contentPart>
        </mc:Choice>
        <mc:Fallback>
          <p:pic>
            <p:nvPicPr>
              <p:cNvPr id="8" name="Ink 7">
                <a:extLst>
                  <a:ext uri="{FF2B5EF4-FFF2-40B4-BE49-F238E27FC236}">
                    <a16:creationId xmlns:a16="http://schemas.microsoft.com/office/drawing/2014/main" id="{61A18C03-42E7-4609-8B40-E928839FC00D}"/>
                  </a:ext>
                </a:extLst>
              </p:cNvPr>
              <p:cNvPicPr/>
              <p:nvPr/>
            </p:nvPicPr>
            <p:blipFill>
              <a:blip r:embed="rId6"/>
              <a:stretch>
                <a:fillRect/>
              </a:stretch>
            </p:blipFill>
            <p:spPr>
              <a:xfrm>
                <a:off x="6854400" y="1591560"/>
                <a:ext cx="1877040" cy="1884240"/>
              </a:xfrm>
              <a:prstGeom prst="rect">
                <a:avLst/>
              </a:prstGeom>
            </p:spPr>
          </p:pic>
        </mc:Fallback>
      </mc:AlternateContent>
    </p:spTree>
    <p:extLst>
      <p:ext uri="{BB962C8B-B14F-4D97-AF65-F5344CB8AC3E}">
        <p14:creationId xmlns:p14="http://schemas.microsoft.com/office/powerpoint/2010/main" val="358350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p:spTree>
    <p:extLst>
      <p:ext uri="{BB962C8B-B14F-4D97-AF65-F5344CB8AC3E}">
        <p14:creationId xmlns:p14="http://schemas.microsoft.com/office/powerpoint/2010/main" val="29170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590BA4B5-CECB-450A-8EB3-74121DDA2355}"/>
                  </a:ext>
                </a:extLst>
              </p14:cNvPr>
              <p14:cNvContentPartPr/>
              <p14:nvPr/>
            </p14:nvContentPartPr>
            <p14:xfrm>
              <a:off x="4519800" y="2755080"/>
              <a:ext cx="306720" cy="236520"/>
            </p14:xfrm>
          </p:contentPart>
        </mc:Choice>
        <mc:Fallback>
          <p:pic>
            <p:nvPicPr>
              <p:cNvPr id="3" name="Ink 2">
                <a:extLst>
                  <a:ext uri="{FF2B5EF4-FFF2-40B4-BE49-F238E27FC236}">
                    <a16:creationId xmlns:a16="http://schemas.microsoft.com/office/drawing/2014/main" id="{590BA4B5-CECB-450A-8EB3-74121DDA2355}"/>
                  </a:ext>
                </a:extLst>
              </p:cNvPr>
              <p:cNvPicPr/>
              <p:nvPr/>
            </p:nvPicPr>
            <p:blipFill>
              <a:blip r:embed="rId5"/>
              <a:stretch>
                <a:fillRect/>
              </a:stretch>
            </p:blipFill>
            <p:spPr>
              <a:xfrm>
                <a:off x="4510440" y="2745720"/>
                <a:ext cx="325440" cy="255240"/>
              </a:xfrm>
              <a:prstGeom prst="rect">
                <a:avLst/>
              </a:prstGeom>
            </p:spPr>
          </p:pic>
        </mc:Fallback>
      </mc:AlternateContent>
    </p:spTree>
    <p:extLst>
      <p:ext uri="{BB962C8B-B14F-4D97-AF65-F5344CB8AC3E}">
        <p14:creationId xmlns:p14="http://schemas.microsoft.com/office/powerpoint/2010/main" val="54911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(how much to pool):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(how far to move):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mc:AlternateContent xmlns:mc="http://schemas.openxmlformats.org/markup-compatibility/2006">
        <mc:Choice xmlns:p14="http://schemas.microsoft.com/office/powerpoint/2010/main" Requires="p14">
          <p:contentPart p14:bwMode="auto" r:id="rId2">
            <p14:nvContentPartPr>
              <p14:cNvPr id="12" name="Ink 11">
                <a:extLst>
                  <a:ext uri="{FF2B5EF4-FFF2-40B4-BE49-F238E27FC236}">
                    <a16:creationId xmlns:a16="http://schemas.microsoft.com/office/drawing/2014/main" id="{C2945C92-1180-418F-8186-2A9ABCD0D5B4}"/>
                  </a:ext>
                </a:extLst>
              </p14:cNvPr>
              <p14:cNvContentPartPr/>
              <p14:nvPr/>
            </p14:nvContentPartPr>
            <p14:xfrm>
              <a:off x="2015280" y="2381760"/>
              <a:ext cx="4276080" cy="2115000"/>
            </p14:xfrm>
          </p:contentPart>
        </mc:Choice>
        <mc:Fallback>
          <p:pic>
            <p:nvPicPr>
              <p:cNvPr id="12" name="Ink 11">
                <a:extLst>
                  <a:ext uri="{FF2B5EF4-FFF2-40B4-BE49-F238E27FC236}">
                    <a16:creationId xmlns:a16="http://schemas.microsoft.com/office/drawing/2014/main" id="{C2945C92-1180-418F-8186-2A9ABCD0D5B4}"/>
                  </a:ext>
                </a:extLst>
              </p:cNvPr>
              <p:cNvPicPr/>
              <p:nvPr/>
            </p:nvPicPr>
            <p:blipFill>
              <a:blip r:embed="rId3"/>
              <a:stretch>
                <a:fillRect/>
              </a:stretch>
            </p:blipFill>
            <p:spPr>
              <a:xfrm>
                <a:off x="2005920" y="2372400"/>
                <a:ext cx="4294800" cy="2133720"/>
              </a:xfrm>
              <a:prstGeom prst="rect">
                <a:avLst/>
              </a:prstGeom>
            </p:spPr>
          </p:pic>
        </mc:Fallback>
      </mc:AlternateContent>
    </p:spTree>
    <p:extLst>
      <p:ext uri="{BB962C8B-B14F-4D97-AF65-F5344CB8AC3E}">
        <p14:creationId xmlns:p14="http://schemas.microsoft.com/office/powerpoint/2010/main" val="407669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46B80D2F-C2A0-42CF-A41C-D3BBE54C6666}"/>
                  </a:ext>
                </a:extLst>
              </p14:cNvPr>
              <p14:cNvContentPartPr/>
              <p14:nvPr/>
            </p14:nvContentPartPr>
            <p14:xfrm>
              <a:off x="4385520" y="3840120"/>
              <a:ext cx="1017000" cy="570960"/>
            </p14:xfrm>
          </p:contentPart>
        </mc:Choice>
        <mc:Fallback>
          <p:pic>
            <p:nvPicPr>
              <p:cNvPr id="7" name="Ink 6">
                <a:extLst>
                  <a:ext uri="{FF2B5EF4-FFF2-40B4-BE49-F238E27FC236}">
                    <a16:creationId xmlns:a16="http://schemas.microsoft.com/office/drawing/2014/main" id="{46B80D2F-C2A0-42CF-A41C-D3BBE54C6666}"/>
                  </a:ext>
                </a:extLst>
              </p:cNvPr>
              <p:cNvPicPr/>
              <p:nvPr/>
            </p:nvPicPr>
            <p:blipFill>
              <a:blip r:embed="rId4"/>
              <a:stretch>
                <a:fillRect/>
              </a:stretch>
            </p:blipFill>
            <p:spPr>
              <a:xfrm>
                <a:off x="4376160" y="3830760"/>
                <a:ext cx="1035720" cy="589680"/>
              </a:xfrm>
              <a:prstGeom prst="rect">
                <a:avLst/>
              </a:prstGeom>
            </p:spPr>
          </p:pic>
        </mc:Fallback>
      </mc:AlternateContent>
    </p:spTree>
    <p:extLst>
      <p:ext uri="{BB962C8B-B14F-4D97-AF65-F5344CB8AC3E}">
        <p14:creationId xmlns:p14="http://schemas.microsoft.com/office/powerpoint/2010/main" val="7686968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59C4852D-FE72-4E5E-9E47-5A493C7D8B86}"/>
                  </a:ext>
                </a:extLst>
              </p14:cNvPr>
              <p14:cNvContentPartPr/>
              <p14:nvPr/>
            </p14:nvContentPartPr>
            <p14:xfrm>
              <a:off x="870120" y="6330960"/>
              <a:ext cx="829080" cy="537120"/>
            </p14:xfrm>
          </p:contentPart>
        </mc:Choice>
        <mc:Fallback>
          <p:pic>
            <p:nvPicPr>
              <p:cNvPr id="6" name="Ink 5">
                <a:extLst>
                  <a:ext uri="{FF2B5EF4-FFF2-40B4-BE49-F238E27FC236}">
                    <a16:creationId xmlns:a16="http://schemas.microsoft.com/office/drawing/2014/main" id="{59C4852D-FE72-4E5E-9E47-5A493C7D8B86}"/>
                  </a:ext>
                </a:extLst>
              </p:cNvPr>
              <p:cNvPicPr/>
              <p:nvPr/>
            </p:nvPicPr>
            <p:blipFill>
              <a:blip r:embed="rId4"/>
              <a:stretch>
                <a:fillRect/>
              </a:stretch>
            </p:blipFill>
            <p:spPr>
              <a:xfrm>
                <a:off x="860760" y="6321600"/>
                <a:ext cx="847800" cy="555840"/>
              </a:xfrm>
              <a:prstGeom prst="rect">
                <a:avLst/>
              </a:prstGeom>
            </p:spPr>
          </p:pic>
        </mc:Fallback>
      </mc:AlternateContent>
    </p:spTree>
    <p:extLst>
      <p:ext uri="{BB962C8B-B14F-4D97-AF65-F5344CB8AC3E}">
        <p14:creationId xmlns:p14="http://schemas.microsoft.com/office/powerpoint/2010/main" val="4157110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25239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1803043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solidFill>
                      <a:srgbClr val="C00000"/>
                    </a:solidFill>
                  </a:rPr>
                  <a:t>More layers</a:t>
                </a:r>
              </a:p>
              <a:p>
                <a:pPr lvl="1"/>
                <a:r>
                  <a:rPr lang="en-US" dirty="0"/>
                  <a:t>LeNet-3 and LeNet-5 had 3 and 5 learnable layers</a:t>
                </a:r>
              </a:p>
              <a:p>
                <a:pPr lvl="1"/>
                <a:r>
                  <a:rPr lang="en-US" dirty="0"/>
                  <a:t>Current models have 8 – 20+</a:t>
                </a:r>
              </a:p>
              <a:p>
                <a:r>
                  <a:rPr lang="en-US" dirty="0"/>
                  <a:t>“</a:t>
                </a:r>
                <a:r>
                  <a:rPr lang="en-US" dirty="0" err="1">
                    <a:solidFill>
                      <a:srgbClr val="C00000"/>
                    </a:solidFill>
                  </a:rPr>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a:t>
                </a:r>
                <a:r>
                  <a:rPr lang="en-US" dirty="0">
                    <a:solidFill>
                      <a:srgbClr val="C00000"/>
                    </a:solidFill>
                  </a:rPr>
                  <a:t>Dropout</a:t>
                </a:r>
                <a:r>
                  <a:rPr lang="en-US" dirty="0"/>
                  <a:t>” regularization (randomly selects neurons to remove during training epochs, reduces overfitting)</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1041938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Libraries</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p>
          <a:p>
            <a:r>
              <a:rPr lang="en-US" dirty="0" err="1">
                <a:solidFill>
                  <a:srgbClr val="FF0000"/>
                </a:solidFill>
              </a:rPr>
              <a:t>PyTorch</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p:spTree>
    <p:extLst>
      <p:ext uri="{BB962C8B-B14F-4D97-AF65-F5344CB8AC3E}">
        <p14:creationId xmlns:p14="http://schemas.microsoft.com/office/powerpoint/2010/main" val="416041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a:t>
            </a:r>
            <a:r>
              <a:rPr lang="en-US" dirty="0">
                <a:solidFill>
                  <a:srgbClr val="C00000"/>
                </a:solidFill>
              </a:rPr>
              <a:t>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1584350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DD49263C-21BB-496C-8147-121D8C9E4360}"/>
                  </a:ext>
                </a:extLst>
              </p14:cNvPr>
              <p14:cNvContentPartPr/>
              <p14:nvPr/>
            </p14:nvContentPartPr>
            <p14:xfrm>
              <a:off x="1422720" y="755640"/>
              <a:ext cx="2556720" cy="113040"/>
            </p14:xfrm>
          </p:contentPart>
        </mc:Choice>
        <mc:Fallback>
          <p:pic>
            <p:nvPicPr>
              <p:cNvPr id="4" name="Ink 3">
                <a:extLst>
                  <a:ext uri="{FF2B5EF4-FFF2-40B4-BE49-F238E27FC236}">
                    <a16:creationId xmlns:a16="http://schemas.microsoft.com/office/drawing/2014/main" id="{DD49263C-21BB-496C-8147-121D8C9E4360}"/>
                  </a:ext>
                </a:extLst>
              </p:cNvPr>
              <p:cNvPicPr/>
              <p:nvPr/>
            </p:nvPicPr>
            <p:blipFill>
              <a:blip r:embed="rId4"/>
              <a:stretch>
                <a:fillRect/>
              </a:stretch>
            </p:blipFill>
            <p:spPr>
              <a:xfrm>
                <a:off x="1413360" y="746280"/>
                <a:ext cx="2575440" cy="13176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E3F1184-C9A1-4A65-B0A1-97FFCE9EC5E3}"/>
                  </a:ext>
                </a:extLst>
              </p14:cNvPr>
              <p14:cNvContentPartPr/>
              <p14:nvPr/>
            </p14:nvContentPartPr>
            <p14:xfrm>
              <a:off x="654840" y="1006920"/>
              <a:ext cx="961560" cy="2386080"/>
            </p14:xfrm>
          </p:contentPart>
        </mc:Choice>
        <mc:Fallback>
          <p:pic>
            <p:nvPicPr>
              <p:cNvPr id="3" name="Ink 2">
                <a:extLst>
                  <a:ext uri="{FF2B5EF4-FFF2-40B4-BE49-F238E27FC236}">
                    <a16:creationId xmlns:a16="http://schemas.microsoft.com/office/drawing/2014/main" id="{3E3F1184-C9A1-4A65-B0A1-97FFCE9EC5E3}"/>
                  </a:ext>
                </a:extLst>
              </p:cNvPr>
              <p:cNvPicPr/>
              <p:nvPr/>
            </p:nvPicPr>
            <p:blipFill>
              <a:blip r:embed="rId4"/>
              <a:stretch>
                <a:fillRect/>
              </a:stretch>
            </p:blipFill>
            <p:spPr>
              <a:xfrm>
                <a:off x="645480" y="997560"/>
                <a:ext cx="980280" cy="240480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came Next?</a:t>
            </a:r>
          </a:p>
        </p:txBody>
      </p:sp>
      <p:sp>
        <p:nvSpPr>
          <p:cNvPr id="3" name="Content Placeholder 2"/>
          <p:cNvSpPr>
            <a:spLocks noGrp="1"/>
          </p:cNvSpPr>
          <p:nvPr>
            <p:ph idx="1"/>
          </p:nvPr>
        </p:nvSpPr>
        <p:spPr/>
        <p:txBody>
          <a:bodyPr/>
          <a:lstStyle/>
          <a:p>
            <a:r>
              <a:rPr lang="en-US" dirty="0"/>
              <a:t>Faster R-CNN (</a:t>
            </a:r>
            <a:r>
              <a:rPr lang="en-US" dirty="0" err="1"/>
              <a:t>Girshick</a:t>
            </a:r>
            <a:r>
              <a:rPr lang="en-US" dirty="0"/>
              <a:t>, 2016)</a:t>
            </a:r>
          </a:p>
          <a:p>
            <a:r>
              <a:rPr lang="en-US" dirty="0"/>
              <a:t>YOLO (</a:t>
            </a:r>
            <a:r>
              <a:rPr lang="en-US" dirty="0" err="1"/>
              <a:t>Redmon</a:t>
            </a:r>
            <a:r>
              <a:rPr lang="en-US" dirty="0"/>
              <a:t>, </a:t>
            </a:r>
            <a:r>
              <a:rPr lang="en-US" dirty="0" err="1"/>
              <a:t>Girshick</a:t>
            </a:r>
            <a:r>
              <a:rPr lang="en-US" dirty="0"/>
              <a:t>, </a:t>
            </a:r>
            <a:r>
              <a:rPr lang="en-US" dirty="0" err="1"/>
              <a:t>Divvala</a:t>
            </a:r>
            <a:r>
              <a:rPr lang="en-US" dirty="0"/>
              <a:t>, </a:t>
            </a:r>
            <a:r>
              <a:rPr lang="en-US" dirty="0" err="1"/>
              <a:t>Farhadi</a:t>
            </a:r>
            <a:r>
              <a:rPr lang="en-US" dirty="0"/>
              <a:t>, 2016)</a:t>
            </a:r>
          </a:p>
          <a:p>
            <a:pPr marL="0" indent="0">
              <a:buNone/>
            </a:pPr>
            <a:r>
              <a:rPr lang="en-US" dirty="0"/>
              <a:t>   </a:t>
            </a:r>
            <a:r>
              <a:rPr lang="en-US" dirty="0">
                <a:solidFill>
                  <a:srgbClr val="FF0000"/>
                </a:solidFill>
              </a:rPr>
              <a:t>You Only Look Once </a:t>
            </a:r>
            <a:r>
              <a:rPr lang="en-US" dirty="0"/>
              <a:t>(People’s Choice Award)</a:t>
            </a:r>
          </a:p>
          <a:p>
            <a:r>
              <a:rPr lang="en-US" dirty="0"/>
              <a:t>YOLO9000: Better, Faster, Stronger (</a:t>
            </a:r>
            <a:r>
              <a:rPr lang="en-US" dirty="0" err="1"/>
              <a:t>Redmon</a:t>
            </a:r>
            <a:r>
              <a:rPr lang="en-US" dirty="0"/>
              <a:t>, </a:t>
            </a:r>
            <a:r>
              <a:rPr lang="en-US" dirty="0" err="1"/>
              <a:t>Farhadi</a:t>
            </a:r>
            <a:r>
              <a:rPr lang="en-US" dirty="0"/>
              <a:t>, CVPR 2017) Runner up for Best Paper</a:t>
            </a:r>
          </a:p>
          <a:p>
            <a:r>
              <a:rPr lang="en-US" dirty="0"/>
              <a:t>YOLOv3: more improvements</a:t>
            </a:r>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2961233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0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1702845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
        <p:nvSpPr>
          <p:cNvPr id="4" name="Oval 3">
            <a:extLst>
              <a:ext uri="{FF2B5EF4-FFF2-40B4-BE49-F238E27FC236}">
                <a16:creationId xmlns:a16="http://schemas.microsoft.com/office/drawing/2014/main" id="{ED0205DC-A1DD-489A-AFAB-27818586EC47}"/>
              </a:ext>
            </a:extLst>
          </p:cNvPr>
          <p:cNvSpPr/>
          <p:nvPr/>
        </p:nvSpPr>
        <p:spPr>
          <a:xfrm>
            <a:off x="375920" y="4795520"/>
            <a:ext cx="311912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286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YOLO (second paper)</a:t>
            </a:r>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p>
          <a:p>
            <a:r>
              <a:rPr lang="en-US" dirty="0">
                <a:solidFill>
                  <a:srgbClr val="0000FF"/>
                </a:solidFill>
              </a:rPr>
              <a:t>At  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significantly faster</a:t>
            </a:r>
          </a:p>
          <a:p>
            <a:r>
              <a:rPr lang="en-US" dirty="0"/>
              <a:t> A new methodology that jointly trains for detection and classification produced YOLO9000.</a:t>
            </a:r>
          </a:p>
          <a:p>
            <a:r>
              <a:rPr lang="en-US" dirty="0">
                <a:solidFill>
                  <a:srgbClr val="FF0000"/>
                </a:solidFill>
              </a:rPr>
              <a:t>YOLO9000 can detect more than 9000 object categories in real time.</a:t>
            </a:r>
          </a:p>
          <a:p>
            <a:r>
              <a:rPr lang="en-US" dirty="0"/>
              <a:t>And YOLOv3 has come out.</a:t>
            </a:r>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Finale</a:t>
            </a:r>
          </a:p>
        </p:txBody>
      </p:sp>
      <p:sp>
        <p:nvSpPr>
          <p:cNvPr id="3" name="Content Placeholder 2"/>
          <p:cNvSpPr>
            <a:spLocks noGrp="1"/>
          </p:cNvSpPr>
          <p:nvPr>
            <p:ph idx="1"/>
          </p:nvPr>
        </p:nvSpPr>
        <p:spPr/>
        <p:txBody>
          <a:bodyPr>
            <a:normAutofit fontScale="92500" lnSpcReduction="10000"/>
          </a:bodyPr>
          <a:lstStyle/>
          <a:p>
            <a:r>
              <a:rPr lang="en-US" dirty="0"/>
              <a:t>Object recognition has moved rapidly in the last 12 years to becoming very appearance based.</a:t>
            </a:r>
          </a:p>
          <a:p>
            <a:r>
              <a:rPr lang="en-US" dirty="0"/>
              <a:t>The HOG descriptor lead to fast recognition of specific views of generic objects, starting with pedestrians and using SVMs.</a:t>
            </a:r>
          </a:p>
          <a:p>
            <a:r>
              <a:rPr lang="en-US" dirty="0"/>
              <a:t>Deformable parts models extended that to allow more objects with articulated limbs, but still specific views.</a:t>
            </a:r>
          </a:p>
          <a:p>
            <a:r>
              <a:rPr lang="en-US" dirty="0">
                <a:solidFill>
                  <a:srgbClr val="FF0000"/>
                </a:solidFill>
              </a:rPr>
              <a:t>CNNs have become the method of choice</a:t>
            </a:r>
            <a:r>
              <a:rPr lang="en-US" dirty="0"/>
              <a:t>; they learn from huge amounts of data and can learn multiple views of each object class.</a:t>
            </a:r>
          </a:p>
          <a:p>
            <a:r>
              <a:rPr lang="en-US" dirty="0">
                <a:solidFill>
                  <a:srgbClr val="0000FF"/>
                </a:solidFill>
              </a:rPr>
              <a:t>YOLO is one of the best</a:t>
            </a:r>
            <a:r>
              <a:rPr lang="en-US" dirty="0"/>
              <a:t>.</a:t>
            </a:r>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3859339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1720</TotalTime>
  <Words>2483</Words>
  <Application>Microsoft Office PowerPoint</Application>
  <PresentationFormat>On-screen Show (4:3)</PresentationFormat>
  <Paragraphs>674</Paragraphs>
  <Slides>99</Slides>
  <Notes>16</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99</vt:i4>
      </vt:variant>
    </vt:vector>
  </HeadingPairs>
  <TitlesOfParts>
    <vt:vector size="110" baseType="lpstr">
      <vt:lpstr>Arial</vt:lpstr>
      <vt:lpstr>Calibri</vt:lpstr>
      <vt:lpstr>Calibri Light</vt:lpstr>
      <vt:lpstr>Cambria Math</vt:lpstr>
      <vt:lpstr>Gill Sans</vt:lpstr>
      <vt:lpstr>Helvetica</vt:lpstr>
      <vt:lpstr>Segoe UI</vt:lpstr>
      <vt:lpstr>Segoe UI Semilight</vt:lpstr>
      <vt:lpstr>SourceSansPro-Semibold</vt:lpstr>
      <vt:lpstr>Wingdings</vt:lpstr>
      <vt:lpstr>Office Theme</vt:lpstr>
      <vt:lpstr>  Computer Vision  CSE 455 Object Recognition  Linda Shapiro Professor of Computer Science &amp; Engineering Professor of Electrical &amp; Computer Engineering</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Software Libraries</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156</cp:revision>
  <dcterms:created xsi:type="dcterms:W3CDTF">2014-11-24T16:45:48Z</dcterms:created>
  <dcterms:modified xsi:type="dcterms:W3CDTF">2024-02-15T18:58:38Z</dcterms:modified>
</cp:coreProperties>
</file>