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1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2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584" r:id="rId2"/>
    <p:sldId id="282" r:id="rId3"/>
    <p:sldId id="283" r:id="rId4"/>
    <p:sldId id="29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311" r:id="rId15"/>
    <p:sldId id="294" r:id="rId16"/>
    <p:sldId id="276" r:id="rId17"/>
    <p:sldId id="277" r:id="rId18"/>
    <p:sldId id="278" r:id="rId19"/>
    <p:sldId id="358" r:id="rId20"/>
    <p:sldId id="257" r:id="rId21"/>
    <p:sldId id="271" r:id="rId22"/>
    <p:sldId id="270" r:id="rId23"/>
    <p:sldId id="258" r:id="rId24"/>
    <p:sldId id="259" r:id="rId25"/>
    <p:sldId id="260" r:id="rId26"/>
    <p:sldId id="266" r:id="rId27"/>
    <p:sldId id="265" r:id="rId28"/>
    <p:sldId id="267" r:id="rId29"/>
    <p:sldId id="268" r:id="rId30"/>
    <p:sldId id="269" r:id="rId31"/>
    <p:sldId id="272" r:id="rId32"/>
    <p:sldId id="273" r:id="rId33"/>
    <p:sldId id="274" r:id="rId34"/>
    <p:sldId id="39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00D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6" autoAdjust="0"/>
    <p:restoredTop sz="94660"/>
  </p:normalViewPr>
  <p:slideViewPr>
    <p:cSldViewPr snapToGrid="0">
      <p:cViewPr varScale="1">
        <p:scale>
          <a:sx n="45" d="100"/>
          <a:sy n="45" d="100"/>
        </p:scale>
        <p:origin x="61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3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13T18:02:45.6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16034 4899 86 0,'-2'0'50'0,"0"-2"-16"0,0 2-1 0,2 0-8 16,-2 2-12-16,0 0-9 0,1 1-5 0,1 3 1 15,-2-2-2-15,0 5 2 0,-2-4 0 0,1 2 3 16,-1 1 1-16,0-1 2 0,1-2 3 0,-1 1 6 15,-1-1 0-15,1-1 0 0,-2 0 7 0,5-1 0 0,-3 1-2 0,0 0-1 16,1-3-2-16,3 1-6 0,-2 0-2 0,2 2 4 16,0-2-9-16,0-1 0 0,0 1 0 0,0 0 0 15,0-2 2-15,0 0 2 0,0 0 2 0,0 0-3 16,0 0 5-16,0 0-2 0,0 0 2 0,0 0-4 16,2 0-1-16,-2 0-6 0,2 0 4 0,-1 0-2 15,3-5-3-15,0 3 0 0,-1 0 0 0,1 0 2 0,1 0 0 0,5 2 1 16,-3-2-3-16,0 1 2 0,2 1-1 0,0-2 4 15,1 2-3-15,0-2-2 0,1 0 1 0,0 0 0 16,0 2-1-16,0-1 3 0,-2 1-3 0,4-2 3 16,-2 2-2-16,0 0 0 0,-2 0 3 0,0-2 4 15,0 2-3-15,2-2 1 0,0 0 1 0,-2 0 1 16,4 1-2-16,0-3 2 16,0 0-3-16,-1 1 0 0,3-1 2 0,1-1 0 15,-1-1-2-15,3 1 0 0,-3-1-2 0,1 2 3 16,-1 1-3-16,-1-4 1 0,-3 3-4 0,0 0 4 0,4 1-1 15,-6-1-3-15,4 0 3 0,0 1-3 0,-1 1 0 0,8 0 0 16,-5-2 0-16,1 1 0 0,5 3 0 0,-1-4 0 16,-2 2-1-16,2 0 0 15,2-1 1-15,-6 1 0 0,8 0 2 0,-2-2-2 0,-2 1 2 0,2 3 1 0,1-2 0 16,-2 0 0-16,0 2 1 0,1-2-1 0,-2 2-2 16,2 0 0-16,-2 0-1 0,0-1 0 0,-3-1 2 0,1 2-2 15,0 0 2-15,1-2-1 0,-5 2 2 0,-1-2 3 16,3 0-1-16,-1 0-1 0,-1 2-1 0,1-1 3 15,2-1-1-15,-8 2 0 0,3 0-3 0,-4 0 4 16,4 0-1-16,-1 2-3 16,0-2 4-16,-2 1-6 0,2 1 1 0,4-2 0 15,0 0 2-15,3 0-3 0,-9 0 0 0,6 0 1 16,-5-2-2-16,9 2 3 0,-5 0-2 0,-3 0 0 16,2 0 0-16,0 0 0 0,5 2 1 0,-2-2 0 15,3 0 2-15,-5 0-3 0,-1-2 0 0,5 2 3 16,2-3-2-16,0 3 1 0,-5-4-1 0,1-1-1 15,3-1 0-15,-5 4 3 0,5 1-3 0,-5-3 1 0,1 0-1 0,1 1 3 16,-1 1 0-16,3 0-2 0,-2 0 2 0,-1 0-3 16,1 0 0-16,4 1 0 0,-1 1 0 0,-5 0 1 15,5 1 0-15,-3 1 0 0,2-2-1 0,6 0 2 16,-4 2-1-16,5-2 1 0,-6 0-1 0,8 0 0 16,-3 0 1-16,1 0-1 0,-5-2 2 0,0 2-1 15,8 0 2-15,-4 2 0 16,8-2-1-16,-10 0 2 0,6 0 1 0,3 0-5 15,3 2 4-15,-3-2-3 0,-2 4 1 0,-5-4-2 16,2 0 1-16,1 3 2 0,-1 1 0 0,-3 0-1 16,1-3-2-16,-2 1 2 0,0-2-2 0,2 7 2 15,-4-3-3-15,0-2 0 0,0 2-1 0,0-3 1 0,-4 5 3 16,2-6-3-16,4 2 1 0,-2 0-1 0,2 1 3 16,0-1-1-16,-4 0-1 0,8 0 0 0,-8-2-1 15,4 1 0-15,0 1 1 0,2 0 0 0,1 0-2 0,-1-2 1 16,-2 2 0-16,-2-2-1 0,13 3 2 0,-8-1-2 0,1-2 1 0,-2 4 0 15,-3-4 0-15,1 2 1 0,4 1 1 0,-2-3-2 16,-6 2 1-16,4 0-1 0,-2 0 0 0,0-2 0 16,-2 0 3-16,0 0-3 0,-1 2 0 0,3-1 1 15,-2 3 2-15,0-4-2 0,-1 2 0 0,-3 0 0 0,5 0-1 0,-3-1 0 16,-1-1 0-16,1 0 4 0,-3 0 1 0,-4 0-1 16,2 0 5-16,3 0 3 0,-5 0 2 0,-1-1 3 15,3 1 0-15,-9 0-2 0,7 0-1 0,-2 0 3 16,-2 0-4-16,-3 0-2 0,2 0-1 0,0 0 0 15,-3 0 0-15,1 0-5 0,-2 0 0 0,0 1-1 16,0-1-3-16,0 0 0 16,0 0 1-16,-3 0-2 0,6 0 0 0,3 0 3 15,-1 0-1-15,-3 0 0 0,-2 0 1 0,0 0 0 16,0 2-3-16,5 0 3 0,-10 0-2 0,0 2-28 16,-3-4-14-16,5 7-2 0,1-4-22 0,-4 7 4 15,-5-1-41-15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13T18:17:21.3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6641 13363 249 0,'11'-4'25'0,"0"0"-25"16,6 2 14-16,-3-3-5 0,3 1 10 15,3-3-12-15,2 3-1 0,-2 1-6 0,0-1 5 16,-2-1-5-16,0 3 0 0,1 0 0 0,-1 0 1 15,-2 2 0-15,-3 0 4 0,-2 0-2 16,4 2 1-16,-3 0 4 0,-3 0 10 16,2-1 1-16,-1-1-2 0,-1 0 10 0,3 0-4 0,-1 2 3 15,-2-2 0-15,4 0-6 0,5 0-9 0,1 2 0 16,3 2-1-16,-1-2-9 0,3-1-1 0,9-1-5 16,0 4-1-16,3-4-2 0,4 2-10 0,2-2-8 15,2 0-1-15,5 2-13 0,3-1-24 0,-1-1 2 0,2 4 2 16,-8 0-21-16,-1 1-1 0,1-1 2 0</inkml:trace>
  <inkml:trace contextRef="#ctx0" brushRef="#br0" timeOffset="701.79">6941 12770 484 0,'14'-13'1'0,"-1"-2"-5"0,3 3-20 0,6-1 9 16,-2 0-23-16,4 2-4 0,-6-2 9 16,6 4-2-16,-4 0-5 0,-2 0 21 0,4 4 11 0,-7-1 6 15,1 1 24-15,-1 1 13 0,5 0 0 0,-2 4 1 16,4 0 13-16,-4 4 1 0,0 0-37 0,4 1 14 15,2 1-16-15,3 3-4 16,-1 0-6-16,1 2 3 0,3-2-9 0,2 4-3 16,-2-2 2-16,1 1-3 0,-2-1-1 0,5 0 0 15,-6 0-3-15,-3-2 3 0,3 0-3 0,-5 1 6 16,-1-3-1-16,-5 0 2 0,5 1 6 0,-8-3 2 0,3 2 4 16,-1 1 1-16,-7-3 5 0,2 2 2 0,5 2 2 15,-5 1-2-15,-1-1 4 0,-1 0-1 0,-4 2-1 16,-1 0 0-16,5-4-2 0,-5 6 0 0,-6 1 0 0,2 1-4 15,0-4 1-15,-8 9 0 0,8-4 0 0,-5 6 3 0,-2 0-2 0,-4 0-1 16,5-6 4-16,-1 10-1 0,-6-1 0 16,4-1 1-16,-2-2 3 0,0 2-1 15,-2-1 3-15,2 1-1 0,2 0-3 0,-7 0 2 0,3-1-1 0,0 1 2 16,-3 0-4-16,-4-1 3 0,2 3 0 0,-1 1 1 16,-6 1-1-16,3 1 2 0,-5-2-1 0,-1 1-2 0,1 1 1 0,1 2-1 15,-1 2-2-15,-2-2-2 0,0 0 2 0,-2 0-2 16,0 0-2-16,0 0-5 0,1 0 1 0,-6-6 1 15,3 2-6-15,2 4 2 0,0-1-5 0,4 2-1 16,1-1 1-16,-1 2-13 0,1-4-10 0,3 6-3 16,-1-4-18-16,2-5-51 0,0 1-37 0,6-3 42 15,-4-2 91-15,5-6-82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13T18:20:15.1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2731 12159 458 0,'-6'-7'48'0,"-1"1"-9"0,3 4 1 15,1-3-17-15,-1 3-6 0,2 2-1 0,0-2-18 16,2 2-1-16,0 0-5 0,0 0 3 0,0 0-3 0,2 0 3 16,0 2 2-16,2-2-3 0,-3 2 5 0,1-2 2 31,0 0 4-31,-2 0-4 0,2 0 3 0,-2 0 0 0,2 0 1 16,0 2 1-16,-1 0-1 0,1-1 0 0,2 1-2 15,-2 0 0-15,-2 0-1 0,0-2 4 0,0 0 0 16,2 0-1-16,1-7 4 0,-3 7-2 0,2-4 1 0,0-2 3 15,0 1-4-15,1-1-1 0,1 3-1 0,1-1-1 16,1 1-1-16,1-5-2 0,0 3 1 0,3-1 2 16,-1 3-1-16,2-3-3 0,1 1 3 0,3 1 0 0,0-1 0 0,3-1-3 15,-2 1 2-15,4 1-2 0,0-1 0 16,6 1 5-16,-6-2-5 0,2-1 2 0,3 2 4 0,1-3-1 16,7 3-1-16,-4-1 4 0,7-1-3 0,-6 2-1 15,4-1 1-15,1 1-1 0,-2 1-1 0,1-1 0 16,-6-1 2-16,1 2-2 0,-2-1 1 0,1-1 0 15,-1 1 6 1,0 1-6-16,-3 1 3 0,-2-3 2 0,2 3-3 0,-1-3 1 16,-1 2 0-16,0 1 0 0,-4-1-4 0,1 1 3 15,1-3-2-15,0 2-4 0,-4 3 2 0,1-1 2 16,1 0-3-16,-2 2-1 0,6-2 1 0,-5 2-2 16,1 0 1-16,-2 0 1 0,3 0 0 0,-1 0-2 15,-2 0 1-15,1 0 1 0,-6 0 1 0,10 0-2 16,-4 2-1-16,-3-2 2 0,3 2-1 0,5 0 3 0,-2-1-2 0,2 1-1 15,1 0 0-15,-6 0 2 16,7 2-2-16,3-1-2 0,-2 1 1 0,-1-1 1 16,2 1 0-16,-1 0 0 0,4-1 0 0,-5 1 0 0,-2 0 1 15,2-2 2-15,1 1-2 0,-1-1 1 0,-2 0 1 0,0 0 0 16,0-1 0-16,1 1 2 0,3-2 0 16,3 2 2-16,-9-2 1 0,0 0 1 0,-2 0 1 0,3 0 1 0,2-2 0 0,-3 0 0 15,-3 2-1-15,3-1 1 0,5-3-3 0,-3 2 2 16,2 0-1-16,-4 1-3 0,-2-1 0 0,6 0 2 15,1 0-3-15,-4 0-2 0,0 0 1 0,1 1-1 0,4-1 0 16,-1 0 0-16,1 0-1 0,-6 0-1 0,0 2 0 0,-2-2 1 16,1 2-1-16,-1 0-1 0,-2 0 1 0,2 0 0 15,-3 0 3 1,0 0-3-16,-1 0 1 0,1 0-1 0,-1-1 2 16,-1-1 0-16,0 2-2 0,0-2 1 0,-1 0 0 0,-2 2-1 15,1-2 0-15,3 1 2 0,-1-1-3 0,-2 0 3 16,2 2-1-16,-2-2-1 0,1 0-2 0,5 2 2 15,3-2-1-15,-9 1-1 0,0 1 0 0,3 0 0 16,-6 0 1-16,3 0 0 0,-1 0 4 0,1 0-2 16,-1 0 3-16,0 0-2 0,9 0 1 0,-8 1 1 0,5-1-1 0,1 0-1 15,1 0 2-15,-5 0-4 0,-3 0 2 0,11 0-1 16,-14 0-1-16,9 0 4 0,-1 2-3 0,5-2 1 16,-9 2-1-16,7-2 0 0,-3 2 2 0,-3-2-1 15,8 2 1-15,-1 0 1 0,-5-2 2 0,1 1-1 16,1 1 0-16,-3-2 0 0,2 0 1 0,-3 2 0 15,-1 0 0-15,2-2-4 16,-2 3 2-16,2-1-3 0,0 0 1 16,-1 0-1-16,-1-2-2 0,4 2 0 0,-2 0-2 0,0-1 2 15,-1 1 0-15,3 0-2 0,-2 2 2 0,1-1-2 16,3 1 1-16,-5 1 1 0,1-1 0 0,0 2 0 16,3 1 3-16,1-3-3 0,-4 3 0 0,-1-2 0 15,3 3 0-15,1-3-1 0,-3 1 0 0,2 1-1 16,-4-2 1-16,0 1 3 0,0 1 3 0,1-1-6 0,-3-1 4 0,-1 1-1 15,-1 3-2-15,2-4 2 0,-2 1-3 0,-3-1 3 16,3 1-3-16,-7-1 2 0,4 0 2 0,5-1-3 16,-2-4 3-16,3 6 2 0,-1-5-4 0,0 1 2 0,-2 2 3 15,0-2-5-15,1-2 4 0,-8 2-2 0,5 1 0 16,-5 1 2-16,0-2-3 0,0-1 1 0,-2 1 1 16,4 0-2-16,-2 2 3 0,6-2-4 15,-3-2 1-15,5 1 1 0,-5 1-3 0,-1 2 1 16,4-2-3-16,-5 0 1 0,8-1 0 0,-3 1 1 0,-6 2-1 0,4-4 1 0,-1 0 0 15,8 0 0-15,-7 0 2 0,-1-2-3 0,3 2 0 0,-4 0 1 16,3 0 0-16,-3 0-5 0,5 0 1 0,-5 0-36 16,7-4-30-16,-1 4-23 0,-3-5-52 0,8-2 4 15,0-6-57-15</inkml:trace>
  <inkml:trace contextRef="#ctx0" brushRef="#br0" timeOffset="28537.7">3772 13550 80 0,'-7'-3'1'0,"1"-1"-1"0,1 2 1 16,0-1-38-16,-3-1 48 0,5 2 2 0,-1-2 1 15,4 4-9-15,-6-1-3 0,1-3-2 0,5 4 0 16,-4 0 1-16,1-2 2 0,-3 2-1 0,-1-2 9 15,0 2-1-15,1 0 2 0,-1 0 9 0,0 0-2 16,-1 2 5-16,-1-2-4 0,2 2 0 0,0-2-4 16,-1 0 2-16,1 0-2 0,0 0-2 0,1 0-3 15,1 0-3-15,-1 0 4 0,1 0-3 0,3-2 0 16,-4 2-1-16,5 0 0 0,-3-2 2 0,4 2 2 16,0 0-1-16,0 0-2 0,0 0 3 0,0 0 1 0,0 0-3 15,-2 0 1-15,2 0-2 0,0 0-4 0,0 0 2 0,0 0-1 16,-2 4-5-16,6 0 0 0,-2-3 0 0,1 3 2 15,3 0 0-15,-1-1-1 0,1 1 1 0,-1 0-1 0,1-1 1 0,-1 1 1 16,1-2-3-16,1 1-1 0,0-1 1 0,-1 2 0 16,1-2 1-16,-1 0-2 0,1-1 1 0,0 1 0 15,0 0 0-15,3 0 4 0,-1 0-1 0,-2 0-2 16,0-2 5 0,1 1-5-16,4 1 3 0,1 0-3 0,-4 0 1 0,-3-2-1 15,-1 0-2-15,6 2 2 0,2-1-3 0,0-1 0 16,-10 0 1-16,5 0 2 0,4 0-2 0,3 2 1 15,-6-2 0-15,4 0 2 0,-9 0-2 0,8 0 1 16,3 0-2-16,-4-2 0 0,-2 2 0 0,-5-1 3 16,14 1-3-16,-9 0-2 0,6-2 2 0,-6 2 0 15,3 0 0-15,1 0 0 0,0 0 0 0,5-4 0 0,-7 2 1 0,2 1 0 16,2-1-2-16,-1-2 1 0,-1 0-1 0,2 1 1 16,3-3 1-16,-2 3-1 0,2-1 2 0,2-1-2 15,1-1 4-15,-3 2-3 0,2-1 0 0,0 1 2 16,-2 1-1-16,-3-1 2 0,1 0 1 0,-1 3 2 15,-1-1-2-15,1 0 2 0,-2 0-1 0,-1 0-3 16,5 2 3-16,-4 0 0 0,3 0-3 0,-3 0-2 0,0 0 2 0,1 0-3 16,1 0 0-16,-2 0 3 0,1 0-3 0,1 2 0 15,-2 0 2-15,3-2-1 0,-1 2-1 0,-5-2 1 16,5 2-1-16,-2-1 0 0,-4 1 0 0,2 0-1 16,3-2 0-16,-1 2 2 0,4 0 2 0,-1-2-3 15,-3 1 2-15,1-1 2 0,3 2 1 0,-8 0 5 16,-4-2 0-16,6 2 2 15,-7 0 0-15,7 1 1 0,-7-1 2 0,7 2-2 16,-2 0-1-16,5-1-1 0,-6 1-2 0,3-1-4 16,3 1 0-16,-7 0-1 0,4 1-3 0,4-1 1 0,-4 1-1 15,-4 1-1-15,8-3 0 0,-10 5 0 0,4-3 2 16,1 1 0-16,-1-1-1 0,-2 1 1 0,0 3 1 16,4-4-1-16,-5 1 1 0,5-1 2 0,0 1 0 0,-2-1-1 15,-2 2 2-15,0-1 1 0,2-2-4 0,0 1 6 0,1-1-3 0,-1 1-3 16,-2 1-1-16,2-1 3 0,0 1-5 0,0 1 1 15,0-5 1-15,2 5-3 0,0 0 1 0,0 1 0 16,0-3 4-16,0 1-3 0,0-3 0 0,4 1-1 16,-2-1 0-16,1 1 1 0,1-2-1 0,-1 2-1 15,1 1 0-15,1-5-2 0,1 4 2 0,-1-2 1 16,1 1 0-16,-5-3 1 16,8 2 1-16,-3 0-2 0,1 0 0 15,0-1 2-15,-1 3-2 0,1-4 1 0,2 0-2 0,4 4 1 16,-2-6 0-16,1 0 0 0,1 2 2 0,-6 0-3 15,4-2 1-15,6 2-1 0,-10 2 0 0,5-2 1 16,-4 0 0-16,1 6 0 0,0-6 0 0,5-2 0 16,-1-2 1-16,-2 4-2 0,4-4 1 0,-3 3 0 15,1 1 0-15,0-8 0 0,-1 8-3 0,-1-5 2 0,2 5 1 0,0-4 1 16,-2 1-1-16,-1-1 1 0,-2-3 1 0,3 5 1 16,-2-5 3-16,5 7-3 0,-10-6 3 0,5 4-3 15,-2 2 3-15,-5-5 0 0,3 3-1 0,3 2 0 16,-3-4-4-16,-7 2 1 0,13 2 0 0,-4-1 0 15,-1 1-1-15,4 0 0 0,3 0 1 0,-4 0-2 16,2 0 2-16,0 0-1 0,-2 0 0 0,2 0-1 0,-2 0 0 0,2 0 0 16,0 0-1-16,-4 1 1 0,2-1-2 0,0 2 2 15,-2 2-1-15,3-2 1 0,-1-2 0 0,-2 0-1 16,0 0 1-16,4-2 0 0,-2-2 1 0,0 4-1 16,-2-5-1-16,2 1 1 0,-1-1 0 0,1 5 0 0,-2-2 1 0,4 2-1 15,0 0 2-15,-6-4 0 0,4 4-2 0,4 0 0 16,-4 0-1-1,6 0 1-15,-1 0 0 0,-7-3 0 0,2 1 0 16,2 2-1-16,4-2 1 0,-13 2 0 0,8-2 1 16,-6-2-1-16,1 4 1 0,5-1 1 0,-3-3 0 0,5 0-2 15,-6 4 3-15,7 0-2 0,-6-1-1 0,0-3 4 16,0 4-3-16,-1 4 0 0,1-4 0 0,-5 0 0 16,1-4 1-16,1 2 1 0,0 0-1 0,-3 2-1 15,1-3 1-15,2 3-2 0,-3 0 2 0,3 0-2 0,1 0 0 0,-1 0-2 16,3 1 3-16,-1-1-1 0,1 2-1 0,-2-2 1 15,3 2 0-15,-1-2 0 0,-4-2 1 0,5 2 1 16,-7-2-2-16,3 2 2 0,-4-3-1 0,5 3-1 16,-1 0 3-16,-2-2-3 0,1 2 0 0,1 0 0 15,3 2-1-15,0 1 0 0,4-3-1 0,-5 2 2 16,-1 2 0-16,4 0 0 16,0 1 1-16,-2-1-1 0,3 1 2 0,-3-5 0 15,-4 7-2-15,6-5 1 0,1 2 1 0,-1-2-2 16,0 1 2-16,0-1-1 0,-2-2 0 0,2 4 1 15,4-4-2-15,-6 3 0 0,2-3 1 0,2 2-1 16,0-2-2-16,0 4 2 0,0-4-1 0,-1 2 1 16,1-2 0-16,0-2 0 0,2 2 0 0,1-4 0 15,-3 2-1-15,0-3 1 0,6 3 0 0,-8-5-1 0,5 5 0 0,-1 0 1 16,3 0 0-16,-1-5 0 0,-1 2 0 0,-3 3-1 16,2-4-2-16,7 3 5 0,-9-1-2 0,3 0 0 15,-3 1 0-15,4-1 0 0,-2 2 0 0,1-1 0 16,-1 1 0-16,-2-2 0 0,3 2 0 0,-1-1 0 0,0-1 1 15,-4 2 0-15,3 2 1 0,-1-2-2 0,0 2 0 16,-2 0 1 0,0-1-1-16,2 1 2 0,-5-2-2 0,3 0 0 15,-4-2 1-15,2 4 1 0,1-2-2 0,1 2 3 16,-4 0-2-16,-1-1 0 0,5 1-1 0,-4 0 0 0,2 0-1 16,-1 0 1-16,5 1 1 0,-10-1-3 0,7-1 1 0,-3 1 1 15,2-2 0-15,2 2 2 0,1-2-2 0,-1 0 0 16,-6-2 0-16,12 4 3 0,-3-3-2 0,3 3 1 15,-10-2-1-15,8 0-1 0,0 0 0 0,-4 2 1 0,4-3 1 0,-6 3-2 16,-2 0 1-16,2-2 1 0,3 2 1 0,-5-2 1 16,-1 2 0-16,-1 0-2 0,-1 0-2 0,1-4 5 15,1 4-3-15,0 0-2 0,-3-3 3 0,3 3-3 16,-2-4 1-16,0 2 1 0,-1 0-1 0,1 1-1 16,0-3 0-16,0 2 1 0,-1 2 0 0,3-2-1 15,-4-1 1-15,2 3 0 0,1-2-1 0,-5 0 2 0,4 2-1 0,-4-2 1 16,0 0-2-16,-3 1 1 0,5 1-1 0,-2 0 0 15,2 0 0-15,0 0 0 0,-2 1-1 0,0 3-2 16,0-2 0-16,-3 0 0 0,-1 0-2 0,1-1-2 16,-1 3-2-16,-1-2 1 0,3 0-5 0,-1-1-5 15,-1 1-2-15,8 0-2 0,-4 4-6 0,0-5-26 16,0 1-15-16,4 2-4 16,-4-2-33-16,7 1 2 0,1 1-28 0</inkml:trace>
  <inkml:trace contextRef="#ctx0" brushRef="#br0" timeOffset="52946.97">13770 11809 86 0,'-4'2'-13'16,"-1"1"13"-16,1 3-9 0,-1-3-38 0,1 3 54 15,0-1-5-15,3 1 0 16,-3-1-2-16,0-1 1 0,2 1-1 0,-1-1 7 16,-1 1 5-16,0-3-3 0,1 2 11 0,-3-2 5 15,3 0 0-15,-3-2 5 0,-1 3 3 0,1-3 1 16,-1 0-16-16,-2 2 6 0,2-2-8 0,-1 2 1 16,-1-2-9-16,0 0 3 0,2 2-6 0,0-2 0 15,-1 0 5-15,-1 0-7 0,2 0 7 0,0 2 7 16,-1-2 0-16,1 1 1 0,-2-1 7 0,3 0-5 0,1 0 0 0,-2 2 1 15,-1-2-5-15,1 0-3 0,0 2-4 0,1-2-1 16,1 0-4-16,1 2-1 0,1 0-2 0,-3-2 0 0,2 1-1 16,3 1 0-16,1 0-4 0,0 0 3 0,1 0-2 15,-2 0 0-15,1-1 1 0,3 1 0 0,3 0 0 0,-4 0-1 16,-1 0 3-16,3 0 0 16,-2-1 0-16,5-1 2 0,-3 2 2 0,1-2-3 0,3 0 4 0,1 0-1 0,0 0-3 15,2 0 1-15,3 0-2 0,-1 0 3 0,0-2-3 16,1 2 0-16,-1-3 1 0,2 3-2 0,-1-2 1 15,1 0 3-15,0 0-3 0,1 0-1 0,-1 1 1 0,1-1-1 16,-1 0 1-16,1 0 0 0,0 0 0 0,3 2 0 16,-1-3 0-16,-2 3 1 0,1-2-1 0,1 0 1 15,-2 0-1-15,3-1-1 16,-3 3 1-16,-1-2 0 0,-3 0-2 0,8-2 0 16,1 1 2-16,-5-1-4 0,2 0 3 0,2 1 1 15,2-1 0-15,0-1 0 0,4 1 0 0,-3 2 0 16,-1-3 0-16,6 3 0 0,-3-2-3 0,-1 2 3 15,-4-1 0-15,2 3-1 0,-4 0 1 0,-2 0 2 16,4 0 0-16,-3 1 0 0,-1 1-1 0,-1 2-1 16,1 0 0-16,-3-1 2 0,2 1-2 0,-3 1 1 0,1-1-2 0,0 1 1 15,0-1 0 1,0 0 2-16,-1-2 0 0,1 3-2 0,2-1 1 0,-3-1-2 16,1-1 1-16,0 2 2 0,0-2-2 0,-1 1 2 15,1 1-2-15,4 0 2 0,-5-3 1 0,3 1 2 16,1 2 0-16,-5 0-1 0,4-1 2 0,-2 1-1 15,3-1-1-15,-1 3 1 0,-4-2-2 0,7 1-1 16,-7 2 1-16,3-3-2 0,5 1 0 0,-3 1-1 16,-5-2 0-16,0 1 4 0,4-1-2 0,-4-2 3 15,3 1-1-15,1 1-1 0,-6 0 4 0,4-1-3 16,3-1 2-16,-3 2-1 0,5-3-2 0,-3 3-1 16,1-2 2-16,2 0-2 0,2 1-1 0,-3-1 2 15,-1-2-3-15,6 2 0 0,-5 0 1 0,1-2 1 0,0 2-2 16,2-2 0-16,-4 0 0 0,3 0 5 0,-1 0 1 15,2 0-3-15,0 0 3 0,2 0-3 0,-4 0 4 0,2 0-6 0,0 0-1 16,0 0 7-16,2 0-6 0,-3 0 0 0,1 0 0 16,0-2 0-16,3 0 6 0,-6 0-5 0,7 0-1 0,-1-1-1 15,-3 1 0-15,4 0 5 0,-2-2-5 0,-4 1 0 16,2 1 0-16,6 0 0 0,-3-1 0 0,-1 3 0 16,9-2 0-16,-7 0 0 0,5 0 2 0,0 0-2 0,-1 2-1 15,-1-3 1-15,-1 3 0 0,3-2 1 0,-7-2-2 16,3 2-1-1,-3 0 2-15,2 1 0 0,0-3 2 0,-1 2-2 0,-1 0 0 0,0 0 0 16,0 1-1-16,-2-1 2 0,2 2-1 0,-2 0 3 16,-2 0-1-16,2 0 0 0,-5 0 2 0,7 2 0 15,3 1 1-15,-6-1 0 0,2 2 0 0,1-2-2 16,4-1 1-16,-2 1 0 0,5 0-2 0,-4 0 0 16,-6-2 0-16,10 2 2 0,-9-2-2 0,2 0 1 15,0 0 1-15,-1 0-1 0,1 0 0 0,2 0 3 16,-2-2 0-16,0 2-1 0,3 0 3 0,-1 0 1 15,-2-2 0-15,0 2-1 0,2 0 2 0,-3 0-3 16,5 0 0-16,-2 0 1 0,-2 0-4 0,3 0-3 16,1 2 2-16,-1 0-3 0,1 0 0 0,-3-2 0 0,1 3-2 0,2-1 2 15,-1 0-1-15,4 0 1 0,-3 1 2 0,1-1-2 16,3 2 2-16,-7-2-2 0,3 1 0 0,-2 1 0 16,7 0-1-16,-6-1 1 0,4-1-2 0,-3 2 2 15,1-2 0-15,6-1 0 0,-2-1 0 0,0 2 0 16,-2-2-1-16,-3 0 1 0,1 0-3 15,2-2 1-15,-1 2-1 0,-1 0 0 16,0 0 0-16,1 0 3 0,-1 0-2 0,0 0 0 16,-1 0 2-16,1 0-2 0,-3 2 2 0,7 0 0 15,-4 2 0-15,-1-1 0 0,1 1-1 0,1 0 1 16,-3-1-1-16,-1 3-1 0,1-1 0 0,-3 1 1 16,2-1 1-16,-2 2-1 0,-2-1 1 0,4-2-1 15,-2 6 3-15,1-2-3 0,-1-3-2 0,-2 3 2 0,0-3 0 16,4 2 1-16,-2 2 0 0,-2 1 0 0,2-3-2 0,0-4 4 15,0 5-2-15,3-3 0 0,-3-1 0 0,-2 0-1 0,6-1 0 16,-4-3 0-16,-1 2 2 0,1 0-1 0,4 1-1 16,-2 3 1-16,1-6-1 0,-8 2 3 0,1-2-1 0,2 0-1 15,0 0 2-15,0 3-1 0,-4-1-1 0,3-2 0 16,3 0 0-16,7 0 0 0,-4 0 0 0,3 2 0 16,-3-2-2-1,4 0 0-15,-3 0 1 0,1 0 0 0,-3 0 0 16,-2 0-1-16,2 6-1 0,-3-3 3 0,3-3-1 15,-4 6 1-15,2-5 0 0,-2 3-1 0,0-4-1 0,0 2 2 16,2-4-1-16,-2 0 0 0,6 2 0 0,-4-2 0 16,1 1 1-16,-3-3-1 0,2 0 1 0,6 4 0 15,-5 0 0-15,3 0 0 0,-6-7 0 0,0 5-1 16,7 2 0-16,-1 0 1 0,-2 0 0 0,-1-5-3 0,3 3 2 0,-2 0 0 16,-1-2 0-16,-1 4-2 0,-5-5-2 0,3 1 5 15,0-1-5-15,-9 3 5 0,5-2-4 0,1-3-1 16,-3 2 3-16,3-1-5 0,-3 1-1 0,-1 1 0 15,2 0-1-15,-1 1-1 0,-1-5-1 0,0 7 4 16,1-1 0-16,-1-2 1 0,0 1 2 0,1-1 0 16,1 0 1-16,-2 1 3 0,1 3-3 0,-1-6 1 0,0 4-2 0,0 0 0 15,-2-1 0-15,3 1 1 0,1 0-1 0,-2-1 0 16,-1 1 1-16,-1-2 1 0,6 4 1 0,-5-5-2 16,5 3 2-16,-1 0-2 0,3-4 0 0,1 5 0 15,-2-3-2-15,2 2 0 0,-5-3 4 0,5 3-2 16,0-4 1-16,-2 3 1 0,-5-1 1 0,7 0 0 15,2 1 0-15,-2-1 3 16,0 2-3-16,-6 2 2 0,3-1 0 0,-1-1-2 16,1 0 0-16,-5 0 2 0,1 2-2 0,2-2 0 15,1 0 2-15,2 1-2 0,-1-1 0 0,-3-2 3 16,5 2-3-16,-3-1 2 0,-1 1 0 0,1-2-2 16,-3-1 2-16,1 1-1 0,1 2 0 0,-2-1 0 15,0-3 0-15,-3 2 0 0,3 1 1 0,-2-1-1 0,2 0 1 16,-2 1-2-16,0-1 0 0,0 1 0 0,2-1 0 0,-3 2-1 15,3-2-1-15,-2 3 2 0,-2-3 0 0,2 2-1 16,2 0 1-16,0 0 0 0,-2 1 0 0,3-1 3 0,-3 0-3 16,0 2 2-16,2 0-2 0,-6 0 2 0,1 0 0 15,3 0-1-15,-1 0-1 0,-2 0 3 0,-1 2-2 0,0 0-2 16,1-1 1-16,4 1 1 0,-2 0-1 16,-10 0 0-16,1 0 1 15,5 0-2-15,-1-1 1 0,-1 1 1 0,3 0-1 16,-5 0 1-16,0 0-1 0,3-2 0 0,5 2 1 15,-3-2-1-15,-5 1 1 0,5-1 2 0,-11 0 0 0,8 0-1 16,-2 0 1-16,11 2-3 0,-13-2 0 0,1 0 4 16,7 2-4-16,-7-2-2 0,12 0 1 0,-9 0-2 15,7 0 2-15,-8 2 1 0,7-2-1 0,-5 2-1 16,2-1 1-16,6 1 1 0,-6 0 0 0,6 0-1 0,-13 0 0 0,0-2-4 16,9 2 0-16,-1-1 3 0,-7 1-6 0,-1-2-4 15,0 2-3-15,0-2-2 0,4 2-4 0,-2 0-11 16,-6 0-17-16,2 1-8 0,2-1-20 0,4 4 1 15,-8-1-22-15</inkml:trace>
  <inkml:trace contextRef="#ctx0" brushRef="#br0" timeOffset="75890.33">14742 14665 56 0,'0'1'-6'0,"0"-1"6"0,0-1-9 15,0 1-30-15,0 1 39 0,-2 1 0 0,2-2 0 16</inkml:trace>
  <inkml:trace contextRef="#ctx0" brushRef="#br0" timeOffset="78187.22">14726 14681 1 0,'-2'0'0'0,"0"2"0"0,2-4 0 0,0 2 0 15,0 0 0-15,-2-2 0 0,0 2 0 0,2 0 0 16,0 0 0-16,0-2 0 0,2-3 0 0,0 5 0 16,-2 0 0-16,2 0 0 0,-2 2 0 0,5-2 0 15,-5 0 0-15,0 0 0 0,-1 2 0 0,1-1 0 16,1-1 0-16,3-1 1 16,1 1 0-16,-6 0 6 0,4 0 3 0,-3 1-3 15,8-6 7-15,-8 5-2 0,0 0 0 0,0 2 4 16,1 1-4-16,3-3-2 0,-2 2-2 0,7-4-1 15,-5 4-1-15,1-2 0 0,6 2-1 0,-11-6-2 16,7 3 2-16,2-1-1 0,2-2 1 0,-7 6 2 0,3-2 0 16,-1 0 0-16,-2-2 3 0,8 6-1 0,-1-1 3 15,-5-3-2-15,-4 4 3 0,5-2-4 0,0 3 2 0,-3-5-5 0,1 2-1 16,-5-2 0-16,0 0-4 0,0 0 3 0,2 0-3 16,-2 0 0-16,0-2 1 0,6 1-2 0,-3 2 3 15,6 3-3-15,-7-4-1 0,7 4 1 0,-1-3-1 0,-1 1 1 16,2 0 3-16,-5-2-3 0,3 0 2 0,-2-2 1 15,4 2-2-15,-1 0 2 0,-5-7-1 0,5 7-2 16,-1-4 2-16,0 1 6 16,2 1-3-16,-1 0 1 0,3 0 3 0,-4-5-4 15,6 3 1-15,0 1 3 0,-3-1-5 0,1 2-1 16,-1 0 2-16,-1 2-3 0,2 2 1 0,1-2 1 16,-4 0 1-16,3 0-2 0,-2 0 1 0,2 0-1 15,-2-2-1-15,2-1 0 0,-2-5-2 0,0 7 2 16,0 2-2-16,0 1 1 0,0-2 1 0,2 0-1 15,-2 0 2-15,1 4 0 0,-1 0-2 0,2-3-1 0,0-2 2 0,-2-5 0 16,2 4-1-16,3 2 1 0,-3-3 0 0,0-1 1 16,0-2 2-16,0 6 2 0,0-5-2 0,-2 5 3 15,0-2 0-15,-3-5 1 0,3 3-3 0,-4-1-1 16,4 3 0-16,0 2 2 0,-1 0-2 16,1 0 1-16,-2 0 1 0,6 5-4 0,-6-5 5 0,2 4-3 15,-1-2-1-15,-3-4 4 0,4 2 0 0,-5 0-3 0,0 0 5 0,-1-2-2 16,6 4 1-16,-9-4 2 0,4 2-3 0,1 2 0 15,-1-2-1-15,2 2 3 0,-3-2-1 0,-3 0-1 16,6 2-1-16,1 3-1 0,6-5-1 0,-2 0 1 16,-2 0 0-16,2 2-1 0,3-2 1 0,1 2-2 0,-4-2 1 15,3-2 1-15,-3 2-2 0,2-2 1 0,-2 0 0 16,0 2-2 0,-2 2 1-16,2 0-1 0,-2 2 1 0,0-4 0 15,-3 1-2-15,1 5 3 0,-3-6-2 0,7 0 1 16,-4 0 1-16,2 0-1 0,-2 0 1 0,4-2 2 0,-7 4-2 0,1-4 0 15,6-2 0-15,-5 4 2 0,1 0-2 0,2-1 4 16,-3-1-4-16,-3 2 1 0,7-6 2 0,-5 6-2 16,1 4-1-16,1-6 4 0,-4 2-5 0,3 0 1 15,-1 2 3-15,3 0-4 0,-3 3 2 0,1-3 0 0,-1 0 1 0,-1-2-1 16,1 0 1-16,1 0-1 0,-3 0-1 0,3 2-1 16,-1-4 0-16,1 2 2 0,-1 0-3 0,1 5 1 15,-1-5-1-15,1 0 0 0,1 0 0 0,-2 0 2 16,1 2-3-16,1-2 2 0,0 0-2 0,-1 2 0 15,-1 2 1-15,3-1 0 0,-1-3-1 0,0 0 0 16,1 2-1-16,-1-4-3 16,0 2 1-16,1 0 2 0,1 0-2 0,0 0 0 15,0 0 1-15,2 0-1 0,-4 2 1 0,2 2 1 16,0-4-1-16,0 0 0 0,1 0 0 0,-1-2 0 16,-2 2 0-16,0 0 0 0,2 4 1 0,4-4-1 15,-7 3-1-15,1-1 4 0,-2 0-3 0,3 2 0 16,-1-3 3-16,2 1-4 0,-2 0 1 0,-1-2 0 15,3 4 0-15,2-4 1 0,-4 3-2 0,4-3 1 0,-2 0-2 0,-3 0 1 16,5-3 0-16,-2 5 1 0,-4 1 0 0,3-1 1 16,1-2 0-16,-9 0-1 0,11 0 4 0,-6 0-2 15,-1 0 0-15,-2 0-2 0,3-2 2 0,1 2-1 16,-3-2 0-16,5 1-1 0,-5 4 1 0,3-3 0 16,-3 2-1-16,5-2 2 0,-1 0-1 0,-3 0 0 0,1 5 1 15,-1-5 1-15,-2 0-3 0,3 4 3 0,-5-2-2 0,4-2 2 0,-1 0-3 16,-1 0 2-16,4 0-2 0,1 2 0 0,-2-2 4 15,3 0-5-15,1 3 0 0,-2-1 0 0,2-2 1 16,-3 0 1-16,-1 0-1 0,2-2 2 0,-1 1 0 16,-2-3-1-16,-1 0 1 0,6 2-2 0,-1 2-2 0,4 2 3 15,-3-2-3-15,2 0 3 0,0 2-2 0,2 0 1 16,4 0 1 0,-6 0-1-16,1-2 2 0,-3 0 0 0,2 0-2 15,2 0 1-15,-4 0 1 0,2 0-2 0,0 0 1 0,2 1 1 16,0-1-1-16,-1 0 2 0,-1 2-2 0,2 0-1 15,0-2 1-15,-2 4 1 0,2-4-1 0,-4 0-1 16,0 2 1-16,2-2 0 0,0 1 0 0,0-1-1 16,0 4 1-16,0-4-1 0,0 5 0 0,-1-3 1 15,3-4-1-15,0-3 1 0,0 5 1 0,-2-4 0 0,0 1-2 0,0 1 1 16,0-2-1-16,1 2 0 0,3 1 1 0,-2 1 0 16,-4 0 1-16,2 1 0 0,0 1-2 0,0-2 2 15,3-3-1-15,-3-1 2 0,0 4-2 0,-4 2 2 16,10-4 1-16,-10 2-3 0,0 0 1 0,6 0 0 15,-6 5-2-15,6-3 1 0,-5-2-1 0,2 0-2 16,-2 0 2-16,3-3-2 16,5 3 2-16,-3 0 0 0,0 0-1 0,-4 0 1 15,2 0 1-15,0 0-1 0,1 0 4 0,5 3-3 16,-10-3 2-16,-1-5-1 0,5 7-1 0,1-1-1 16,3 1-1-16,-6 0 0 0,2-2 0 0,-2 2-2 15,4 2 3-15,1 3-2 0,-3-5 1 0,-1-2 0 16,-1 0 2-16,2-2-2 0,0 2 1 0,0-4 1 15,-1 6 0-15,0-4-2 0,-1 0-1 0,0 2 2 0,2 0-2 0,0 2 2 16,0 0 0-16,0 5 1 0,0-7 1 0,1 4-2 16,-1-4 0-16,2 2 0 0,-2 0 0 0,2 5-1 15,0-7-2-15,-3 2 3 0,3 3-1 0,0 1 0 16,-2-1 1-16,2-3-1 0,1 2 1 0,-3-1 1 16,2 1-1-16,0-4 0 0,-2 0 0 0,5-4-1 0,1 4 0 0,-5 0 0 15,1 2 1-15,4 0-2 0,-1-2 1 0,2 0 1 0,-3 0 0 16,1 0-2-16,2 0 0 0,-1 0 3 0,1-2-1 15,4 2 0-15,-4 0 0 0,2 0 0 0,2 0 0 16,-5 4 2-16,-1-4-2 0,6 0 0 0,0 2 0 16,-6-4 1-16,2 2 0 0,1 0 1 0,1 0-2 0,2 2 0 15,-4-4 0-15,6 2 0 0,-6 0 0 0,2 0-1 16,0 2-1 0,4-2 1-16,-2 1 4 0,-2-2-3 0,1 1 0 0,3 0 0 15,-2-2-2-15,0-4 2 0,0-5-3 0,0 4 3 16,0 2-1-16,1 1 0 0,-1 4 1 0,0-7 0 15,4 7 2-15,-4 0 0 0,-1 0-2 0,-2 0 2 16,-5 0-2-16,1-4 2 0,-1 0-2 0,5 8 1 16,-8-8 0-16,11 4-1 0,-8 0 0 0,8 0 0 15,4 0 0-15,-1 0 1 0,-3-2-1 0,-2 1 0 0,7 4 0 0,-7-5 2 16,4 2-1-16,0 0 1 0,0 0 0 0,-1 0-1 16,3 6 1-16,-4-4 4 0,-2-2-3 0,2 0 4 15,-2 0 0-15,2 0-1 0,-2 0 2 0,0 0-1 16,0 2 0-16,2-6 0 0,-4 4-1 0,2 4 0 15,0-4 0-15,2 1 1 0,-2 1-2 0,-2 0-1 16,-1-2 1-16,-5 7 0 16,5-5-3-16,3 0 4 0,-4 2-2 0,1-1-2 15,-6-5 2-15,3 6-1 0,5 2-1 0,-1-6-2 16,-2 0 3-16,-1 1-3 0,1 3 1 0,-3-2 0 16,9 7 0-16,-8-11 0 0,1 4 1 0,2 2-1 15,-5-3 1-15,1-1 1 0,2 2 0 0,-4 0 0 16,0-2-1-16,5 2-2 0,-5 5 1 0,2-7 1 15,1 6-2-15,-1 1 0 0,-2-3 1 0,2 1 0 0,-1-1 2 0,-1 1-3 16,0-1 2-16,2 1-2 0,-4-3 2 0,2 0 1 16,0-2-2-16,0 4-1 0,2 1 1 0,-4-3 0 15,4 3-1-15,0-1 2 0,-3 0-1 0,0-1-1 16,-1 1 2-16,0-2 0 0,0 1-2 0,2-1 3 0,-4 0-1 16,0-2 2-16,1 2 0 0,-1 0 2 0,0 0 3 0,1-2-2 15,-1 3 2 1,-2-1 0-16,5 0 0 0,-5-2 1 0,2 0-3 15,-1 4-1-15,5-4 1 0,-6 1-1 0,4 1 1 16,-7-2-4-16,4 0 0 0,-1 0 0 0,-1 0 0 16,3 0 3-16,-7 0-1 0,2 2-2 0,-2-2 0 15,7 2 0-15,-5 0-1 0,2-2 1 0,-3 0 0 0,-1 1-3 16,4-1 0-16,2 0-1 0,-1 0 1 0,-5 0 1 16,2 0-1-16,2 0-2 0,1 0 1 0,0 4-1 0,-3-2 1 0,0 0 3 15,9-2-2-15,-7 2-1 0,1-2 2 0,2 1-1 16,-1 1 0-16,-1-2 4 0,-1 0-3 0,-2 0-1 15,-2 0 0-15,7 2 0 0,-1 0 0 0,-4-2 1 16,-2 0-2-16,5 0 0 0,-1 0 0 0,-4 2 1 16,9-2 3-16,-6 2-4 0,-3-2 1 0,2 0-3 15,6 0 3-15,-8-2 1 0,5 2-3 0,-3 0 2 0,3 0-3 0,-7 0 1 16,12 0 1-16,-5 0-14 0,-5 0-5 0,2 0-6 16,-2 0-16-16,-2 0-73 0,2 0-52 0,13-2 63 15,0 0 105-15,3-2-96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13T18:22:55.8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21258 5798 481 0,'-13'-4'-92'0,"2"4"95"0,-5-1 13 16,5-3-104-16,0 4 46 0,-2 0-50 0,4 0 28 15,1-2 27-15,-1 2-22 0,-2-2 47 0,-3 0 2 16,3-1 21-16,4-1 5 0,-6-1 8 0,-2-1 14 15,1 3-2-15,-1-5-1 0,6 3 16 0,2-1-16 16,-3 3-2-16,-2-3-4 0,3 1-16 0,1 1-5 16,3 0-3-16,1 1-1 0,1 1-4 0,-1-2 0 15,2 2-1-15,2 2-1 0,-5-1 0 0,1 1 1 0,2 0-2 0,-5 0 2 16,3 0-2-16,2 1-2 0,-3 3 2 0,1 0 1 16,4-2-2-16,0-1 1 0,0 1 0 0,2 2 1 15,-4 0 1-15,4-3 2 0,-2-1 2 0,2 2 0 16,-4 0 4-16,2-2 7 0,0 0 2 0,0 0 1 15,-2 2 9-15,2-2 0 0,0 0-5 0,0 0 3 16,0 0-3-16,0 0-6 16,0 0-1-16,0 0 5 0,0-2-12 0,2 0-3 15,2-3 3-15,-2 3-6 0,-2 0 1 0,-2 0 3 16,-4 0-4-16,1 1 1 0,1 1 0 0,-3-2-2 0,-2 2 0 16,3 0 4-16,-3 0-4 0,4 0-2 0,-1 0 0 15,-1 3 2-15,-2 1-1 0,0 0 3 0,-2 1-3 0,0 2 1 16,2 1 2-16,-4 1-3 0,2 2 1 15,-2 0-1-15,2-2-3 0,2 5 1 0,-2 1 0 0,2 1-1 0,0-3 1 16,2 4 2-16,-3-3-1 0,3 1 0 0,-2 5 1 0,0-6 2 16,0 5 1-16,-2-3-2 0,2 2 1 0,0-1 1 15,-2 6-1-15,0-2 2 0,0-5-2 0,-2 8-1 16,4-4 1-16,-4 0 0 0,4 2-1 0,-4-2 0 16,4 0-1-16,-2 2 0 0,2 1-2 0,0-1 4 15,3 2-1-15,3 3 0 16,-3-5 1-16,3 2 0 0,3-4 3 0,0 0 1 15,2 0-1-15,-2-3 1 0,1-1-3 0,5 0 2 16,-1-1-2-16,4 0 2 0,-1-1-1 16,1 1 0-16,2-3-1 0,0 1-2 0,3-2 5 0,-3-2-3 15,2 4-1-15,2-4 5 0,-3 0-2 0,3-1 2 16,0-1 3-16,-1 2-2 0,-1-2 0 0,2 1 3 16,-1-1-4-16,1-2-1 0,-1 3 2 0,3-3 0 0,-3 1-1 0,3-3 2 15,1 3 2-15,-2-1-3 0,4 1 3 0,1-1 0 16,-3-1-2-16,2-1 3 0,-2 1-3 0,0 0-2 15,2-4-2-15,2 0 2 0,-7 0-3 0,-1-4 0 16,6 0-3-16,-1-1 2 0,-6-1 0 0,5-1 2 16,-2 2 0-16,-1-6 0 0,5 2 2 0,2 0-1 15,-4-4 2-15,-2 2 1 0,8-2-1 0,-8 0 0 0,5-1-1 0,-5 1-2 16,-1-2 2-16,-3 3-2 0,1-3-1 0,-2 0 1 16,2 1-1-16,-2-1-3 0,-2 1 2 0,-2-3-2 0,4 3-2 15,-2-1 2-15,-1-3 0 0,1 0 0 16,0 1 0-16,-2-3 0 0,2-2 2 0,-2 4 1 0,-1-4-1 15,-1-2-2-15,1 6 3 0,-2-4 1 0,-3 0-1 16,1 2 0-16,-2 0 1 16,0 0-1-16,0-2 1 0,-3 4-3 0,1-4-1 15,-4 0 4-15,3 2-5 0,-1-2 0 0,-2 2-3 16,1 0 2-16,0 0-1 0,-1 2 1 0,-1 0 0 0,-1 1 1 16,1 1 1-16,-2-1-1 0,0 3 2 0,0-1 0 15,0 1 0-15,0-1 2 0,-1 2-1 16,1 1-2-16,-2 1 1 0,0 0 2 0,-1 0-2 15,-5 2-1-15,6 0 0 0,-7 1-3 0,0 1-1 0,-4 1-1 0,2 1-5 0,2 1-19 16,-2 3-14-16,5 1-8 0,-3 1-28 0,5 3 2 16,-2 5-23-16</inkml:trace>
  <inkml:trace contextRef="#ctx0" brushRef="#br0" timeOffset="7228.1">18153 7406 237 0,'11'-14'-23'0,"-2"-1"-6"0,2 1-9 0,0-3 8 16,2 3-6-16,0-1 18 0,-1 1-2 0,3 1-9 0,-4-2 23 0,0 4-1 16,0-2 7-16,-4 3 0 0,0 0 0 0,-3 1 16 15,-2 0 0-15,-2 0-4 0,2 4 14 0,-2-1-9 16,0 1 0-16,0 1 9 0,0 0-14 0,0 3-6 16,0-1 1-16,0 2-3 0,0 0-2 0,0 0-1 15,0 0 1-15,0-2-1 0,0 0 1 0,0 2 6 0,0 0-3 16,0 0 0-16,0 0 6 0,0 2 3 0,0 2 1 15,0 1-4-15,0-3 3 0,0 3-3 0,0 1-1 16,0-4 3-16,0 3-6 0,2 1 0 0,1 1-3 0,-1-2 2 16,2 3-2-16,-3-1 0 0,3 0-2 0,0 0 4 0,-1 1-4 15,-1-3 3-15,0 1 0 0,0-1 3 0,2-1 1 0,-1 1 1 16,-1-1 3-16,0 0-1 0,0-1 2 0,-1-1 0 16,1 2-2-16,0-2-1 0,0 1-2 0,0 1 1 15,0-1-4-15,1 1 3 0,1-4-3 0,0 6-1 16,-3-5-1-16,3 3 2 15,1 0-2-15,1-1-2 0,-1 1 0 0,1 1 0 16,1 1-2-16,-1 1 2 0,1 1-1 0,0-3-3 16,-1 2 1-16,1 1 1 0,-2-1-2 0,1 0 3 15,-1 0-1-15,3 1 0 0,-3-3 2 0,3 4 0 16,-3-1 2-16,4 1-3 0,-3-2 4 0,-1 0-3 16,2 1 1-16,1-1 1 0,-1-2-3 0,-2 1 0 15,1-2 0-15,-4-3 3 0,1 5-1 0,5-3 1 0,-5-1 0 0,-1-2 2 16,2 4 1-16,3 0 1 0,-1-1 0 0,-3 1-2 15,1-4 2-15,-1 4 2 0,5-1-3 0,-1 3-4 16,-5-6 1-16,3 1 1 0,-1-1-2 0,3 2 3 16,2 4-4-16,2-1 0 0,-5-3 3 0,1 0-1 15,6 2-1-15,-8-4 0 0,1 0-2 0,3 0 0 16,-2 0-1-16,2 0 0 16,-1 0-2-16,6 0 2 0,-6 0 0 0,6 0 0 15,3 1 0-15,-8 5 1 0,-2-6 0 0,-2-2 1 16,3 0-1-16,1 0 0 0,5 2-1 0,-6 2 0 15,-1-2 0-15,6 0 1 0,-4 0-1 0,7-2 1 16,-5 1 1-16,-5 1-2 0,3-4 1 0,0 0 0 0,0 1 0 16,0 3-1-16,6-2 0 0,-8 0-1 15,8-2 1-15,-1 1 1 0,-8 3-1 0,8-4-1 0,-3 2 1 0,0-3 0 16,2 1 0-16,-4 4 1 0,-2 0 0 0,4-2-1 0,2-1 0 16,-5 3 0-16,4 0-1 0,-1 0 1 0,-2-2 0 15,2-2-1-15,0 2 1 0,0 0 1 0,-4 1 0 16,3-1 0-16,-1 0 0 0,0-2-1 0,-2 3 0 0,0 1 0 15,1 0 0-15,-1-2 0 0,2 2-1 0,0-2 0 16,0 2 1-16,0 0 1 0,1-4-1 0,1 4-1 0,-1-3 1 16,0 1 0-16,-1 0 3 0,-4-4-3 0,3 3 0 0,1 3 1 15,-4-2-1-15,-1 0 0 0,1 2 0 0,-1-3 2 16,1 3-2-16,1 1 0 0,-4-1 0 0,-1-1-1 16,-1 1-2-16,0 0 3 0,2 0-5 0,-2 0-3 15,0 0-1-15,0 0-2 0,0 0-2 0,0 0-4 16,2 0-4-16,4 3-2 15,-6-3-7-15,1 4-13 0,5-2-11 0,-2 3-10 16,1-3-20-16,0 5 2 0,1-1-17 0</inkml:trace>
  <inkml:trace contextRef="#ctx0" brushRef="#br0" timeOffset="10905.36">18328 8192 71 0,'-5'0'13'0,"1"-1"-12"0,0 1 6 0,1 0 8 15,-1 0-2 1,1-2-11-16,-1 2 1 0,0 0-3 15,2 0 0-15,1 2 0 0,-3-2 0 0,2 0 0 0,-2 1 0 16,3 1 2-16,-1-2 4 0,-2 0-1 0,1 0 3 16,1-2 5-16,-2 1 1 0,2-1 2 15,-1-2-2-15,1 1 4 0,0-1-4 0,2 4 1 0,0-4-2 0,0 2-3 16,0 1 0-16,0-1 1 0,2 0-4 0,0 0 2 16,1 2-4-16,-1-4-1 0,2 3 2 0,-2 1-3 0,3-2 1 0,-1 2-2 15,-1 0-1-15,5 0 2 0,-5-2-3 0,5 2 1 16,-5 2 1-16,4 0-2 0,-1-2 0 0,-1 1 0 0,3 1 1 15,-5 0 3-15,3 2 4 0,-1-4 0 0,3 3-2 16,-3 1 4-16,2 2 2 0,1-3 1 0,-1-1-1 16,2 2 0-16,0-3 3 0,-2 3-3 0,3-4 4 15,1 0-2-15,-1 2 0 16,1 0-1-16,0-2 0 0,0-2-2 16,4 0-2-16,-2 2-3 0,3-2 3 0,-1 0-6 0,-3-1 2 15,1-3 0-15,0 5-1 0,-4-5 2 0,6 2-3 16,-3 1 2-16,1-3 2 0,4 3-1 0,-6-3-3 15,5 3 3-15,-1-1-5 0,5 0 1 0,-4-1 0 16,2-1-2-16,-5 3 1 0,-2-3-1 0,5 3 0 16,1-1-1-16,1 0-1 0,-3 2-1 0,-3 1 2 0,-4-1 1 0,10 2-2 15,-3 0 2-15,-1 0 0 0,-5 0 0 0,2 0-2 16,2 0-1-16,-2 3 6 0,5-1-3 0,-1 0-1 16,-2 0 1-16,1-2 0 0,3 2 3 15,-1 0-4-15,-1 1 0 0,-1-1 1 0,3 0-1 0,-3 0 1 16,-1 1 0-16,2-1 0 0,-1 0 3 0,-1 0-2 15,0 0 1-15,0 1-2 0,-1-1 2 0,-1 0 1 0,0 0-3 0,0 1 0 16,0-1 0-16,0 0 0 0,0 2 0 0,2-4-1 16,0 3-1-16,1-1 2 0,1 0 1 0,1 0-2 15,-1 0 1-15,1-1-2 0,-1-1 2 0,3 2 1 0,-5 0-1 16,1-2 0-16,-1 0 0 0,2 0 3 0,-4 0-2 16,7 2-1-16,-7-2 1 0,2 0 1 0,3 4-2 15,2-3 2 1,-1 1-2-16,-4 0 1 0,1 0 2 0,-3-2-2 0,-2 2 2 15,0-1-1-15,-1 1 0 0,-8 2 2 0,7-2-2 16,4 1-1-16,-8-1-1 0,-1 4 3 0,11-4-3 16,-9 1 2-16,-1 3-5 0,5-5 1 0,-7 5-2 0,-4 1-20 15,3-1-12-15,-2 1-8 0,-2 0-26 0,4 2 1 16,-3 1-20-16</inkml:trace>
  <inkml:trace contextRef="#ctx0" brushRef="#br0" timeOffset="21664.7">18700 9274 187 0,'-5'0'-98'0,"1"0"99"0,2 0 0 0</inkml:trace>
  <inkml:trace contextRef="#ctx0" brushRef="#br0" timeOffset="21749.34">18671 9225 1 0,'0'-2'0'0,"0"-5"0"0,0-1 0 0,9 6 0 15,-5-5 0-15</inkml:trace>
  <inkml:trace contextRef="#ctx0" brushRef="#br0" timeOffset="82426.5">9976 12536 56 0,'-2'10'-6'15,"-3"-3"6"-15,1-2-32 0,0-1 16 0</inkml:trace>
  <inkml:trace contextRef="#ctx0" brushRef="#br0" timeOffset="82504.02">9936 12462 1 0,'2'-4'0'0</inkml:trace>
  <inkml:trace contextRef="#ctx0" brushRef="#br0" timeOffset="84277.34">9945 12416 40 0,'-4'-5'47'0,"2"6"-13"0,-3-1-1 0,1 0-13 0,-1 0-4 0,1 2-5 15,0 2-14-15,-1 0-3 0,1 1-2 0,1 2-3 16,-3 1-1-16,-1 1 5 0,1 0-2 0,-1 0 1 0,0 0 5 0,0 0-1 16,-3-2 13-16,3-3-1 0,-2 2 5 0,2-3 1 15,-4 1 4-15,2 1-2 0,1-1 3 0,-1-4-5 16,0 0-1-16,2 0 3 0,-2 2-5 0,3 0-11 15,-1-2 3-15,1 0-1 0,-1 0-2 0,2 1 0 16,1 3-1-16,0-2 0 0,1 2 1 0,1-4 0 16,0 3 0-16,2-3-1 15,0 0 1-15,0 0 3 0,-2 0 1 0,2 0 2 16,-3 4 3-16,4 0-2 0,-1-4 1 0,2 3 1 16,0 3-3-16,-2-5-1 0,4 7-2 0,-2-6 1 15,-2 1-3-15,1 3-1 0,1-3 3 0,-2 3-3 16,2-3 2-16,-2-1-1 0,0 2 2 0,0-2-2 15,0 1 1-15,0-3 0 0,0 2 1 0,0-2 1 16,0 2 1-16,0-2 6 0,0 0-2 0,0 2 1 0,0-2 6 0,0 0-2 16,0 0 0-16,2 0 1 0,-2 0-2 0,2 0-4 15,0 0-1-15,-1 0 1 0,3 2-4 0,0-2-1 16,-3 0-1-16,5 0-3 0,-4 0 0 0,3 0 0 16,-1 0 2-16,1 2-2 0,-1-2 1 0,2 1 1 15,1 1 2-15,-2 0 0 0,3 0 0 0,-3-2 3 16,1 3-3-16,1-3 6 15,0 0 0-15,-1 2-2 0,-1-2 5 0,1 0-4 16,-1 0 1-16,-1 0-1 0,3 0 5 0,-3 0-5 16,1 0 3-16,1 0-1 0,-3 0 0 0,1-2-1 15,1 1 0-15,1 1 0 0,-4 0-2 0,1-2 1 0,1 2-2 0,0 0-1 16,-1 0 0-16,3 2 1 0,-1-2-3 0,1 1 0 16,-1 1-2-16,1 0 5 0,-1-2-1 0,2 0-2 15,1 2 0-15,-1 0 0 0,4-2 0 0,-4 2 0 0,0-1 1 16,6-1-2-16,-5 4 0 0,6-2 2 0,-3 0 0 15,0-2-2-15,-4 2 2 0,2-2-3 0,1 1 0 0,-3-1 0 16,6 0-2-16,-2 0 1 0,3 0 0 0,-5 2-1 16,2-2 0-16,2 0 0 0,7 2 0 0,-9 0 4 15,0 0-3-15,-6-1 0 0,1 1 0 0,3 0 0 16,2-2 1-16,2 2-2 0,-8-2-1 0,4 2 0 0,6 0-1 0,-10-2 2 16,6 0-1-16,0 1 1 0,0-1 1 0,2 2 0 15,3 0 0-15,-5 0 0 0,0 0-1 0,6 0 1 16,-1 1 0-16,1 3-1 0,-5-5 0 0,-1 3 1 31,-2-2-1-31,4 2 0 0,-2-1 0 0,0-1 1 0,0 0 1 0,-2 0-2 16,2-2 1-16,0 2 2 0,4-1 1 15,-5-1 2-15,1 0 0 0,2 0 2 0,0 0 2 0,0 0 0 16,0-1 1-16,1-1 0 0,-1-2-4 0,3 2 2 16,-3-1-3-16,2 1 3 0,-1 0-3 0,-1-2 0 15,3 2 0-15,-1-1-5 0,-2-1 3 0,3 1 3 16,-3-1-6-16,5 0 1 0,-7 2-2 0,4 1 0 15,-4-3 0-15,7 2 4 0,-2 0-1 0,-3 0-2 16,5 1 3-16,-7-1-3 0,4 0 4 0,3 0-1 0,0 2-2 0,-9-2-1 16,6 1-1-16,-2 1 1 0,-2-2-1 0,5 0 1 15,6 2 0-15,-9 0-3 0,3-2 2 0,4 2 0 16,0-4-1-16,2 4 1 0,2 0 1 0,-6-1-1 16,2-3 0-16,0 2 0 0,0-2 0 0,2 1 0 0,-2 1 0 15,-1-2 1-15,-1 3 1 0,2-1 2 0,-4 0 1 16,3 2-3-1,-3 0 3-15,2 0 0 0,1 0-1 0,-3 0 2 16,0 0-2-16,1 4 2 0,-1-3-1 0,-1 3-1 0,1-2 2 16,-3 1-1-16,3 1-1 0,-5 2 2 0,4-5-3 15,-4 3-3-15,3 0 0 0,-1-1 3 16,4 1-3-16,-3 0-1 0,1-1 1 0,5 1 2 0,0-2 0 0,-4 3-2 16,4-1 0-16,0-2 1 0,-7 1-1 0,7-1 5 15,-3 0-3-15,-3 0-2 0,1 0 4 0,5-1 1 0,-4 1 2 16,3 0-3-16,-1 0 0 0,0 0-3 0,-1 0 3 15,3 1-1-15,-4 1-2 0,0 0 0 0,1-1-1 0,1 1 0 16,0 1-1-16,-1 1 2 0,-1-1-2 16,1 1 1-16,-1 1-1 0,0 0 1 0,-1 1 0 0,0-1 2 15,-1 0-1-15,-1 0 0 0,0-1-1 0,-2 1 1 16,1-1 0-16,3-1 1 16,-4-1-1-16,0 0-1 0,-2-1 2 0,2-1 0 15,2 0 0-15,-2 0 0 0,-2-2-1 0,2 0 0 16,2 0 3-16,-4 0-2 0,3 0 1 0,-1 0 0 15,0 0-1-15,8 0 3 0,1 0-1 0,-4 0 1 16,2 0-3-16,-1-2 1 0,-3 2 1 0,5 0-2 16,-1 0 0-16,-4-2 0 0,3 2-2 0,1-2 0 15,0 2 2-15,2-2-2 0,2 2 1 0,-5-1 0 0,5-1 1 0,-6 2 1 16,-3-2 1-16,5 0-1 0,0 0 1 0,4 0-2 16,-2 1 2-16,0-3 0 0,-3 2 1 0,1 0-2 15,0-1 2-15,0 1 0 0,1-2 2 0,-5 0-3 16,4 1 1-16,-1-1-3 0,1 1 1 0,0-1 0 15,1-2-3-15,1 1 1 0,-4 1 0 0,2-1-1 16,2-2 2-16,0-1 0 0,-1 1-2 0,3 0 4 0,-4-1-4 0,-2 1 1 16,2 0 2-16,2-1-1 0,-7 1 1 0,6 4-2 15,-3-3-1-15,2 1 6 0,-5 1-5 0,3-2 0 16,-1 3-4-16,3-1 4 0,8 2-1 0,-10 1 1 16,1-1 2-16,-5 0-4 0,5 0 4 0,-1 2-3 15,2 0 3-15,-5 0-1 0,-4 0-2 0,0 0 2 0,6 0-1 16,0 2-1-1,1 0 3-15,-3 0 1 0,1-1-2 0,1 1 1 16,1 0 0-16,1 0 0 0,-3 0-1 0,3-1 2 16,-1 1-2-16,1 0 1 0,-3 2 1 0,1-2-3 15,-1-1 2-15,1-1 0 0,0 2-2 0,-3-2 2 0,1 0-3 16,5 0 2-16,-3 0-2 0,0-2 1 0,-4 2 1 0,3-1-1 16,3-1 2-16,-5 0-1 0,3 0 1 0,-2 0 0 15,-2 0 2-15,3-1-4 0,1 1 3 0,-4-2-4 0,0 1 1 16,3 1 5-16,-6 0-4 0,-1-2 1 0,4 4-3 0,3-1 3 15,-1-1 1-15,0 2-2 0,0 0 2 0,-6 0-4 16,2-2 0-16,0 0 1 0,0 2 1 0,-1 0-2 16,-7 0 1-16,5 0-1 0,-1 0 1 0,5 0 0 15,6 0-1-15,0 0 0 0,-5 0-2 0,-2 0 2 16,4 0 0-16,2 0 0 16,-10 0-1-16,6-2 2 0,-3 2 2 0,-1 0-1 15,2 0 3-15,4 0-3 0,-6 0 2 0,-2 0 3 16,10 0 0-16,-9 0-1 0,-5 0 2 0,1 0-2 15,4 2-1-15,-6-2 1 0,0 0-3 0,1 0 2 16,5 4-2-16,-6-2 1 0,4-1 2 0,-1 3-5 16,-3-2-1-16,6 2 2 0,-6-4-4 0,0 0-8 15,0 0-10-15,2 1-9 0,1 3-9 0,-1-4-57 0,0 0-37 0,1 0-12 16,8-2-78-16,2-3 4 0,4-3-54 0</inkml:trace>
  <inkml:trace contextRef="#ctx0" brushRef="#br0" timeOffset="86167.16">15709 12646 285 0,'-15'-9'138'0,"1"0"-50"0,5 1 1 0,1-1-35 0,3 2-65 0,1 0-12 16,-1-3-42-16,5 5 3 0,0-4 1 0,-2 2-1 16,-2 1 4-16,-5 1 28 0,5-4 9 0,-1-1 4 15,-2-1 30-15,-1 6 10 0,5-4 6 0,1 3-5 16,-5-3 12-16,1 4-8 0,4-4 0 0,-7 3 2 16,9 3-11-16,-7-1-1 0,-2 2-5 0,9-2-1 15,-2 1-4-15,2-8 0 0,0 7 3 0,-2 2-3 0,-3 1 1 0,5-3 2 16,-4 0-2-16,-5 1 6 0,5 1-1 0,-1 0-1 15,-4 2 0-15,5-5-2 0,0 5-1 0,1-6-3 16,3-3 1-16,-2 7-2 0,2-7-3 0,-4 7-1 16,1-1-2-16,1-5-3 0,0 6-4 0,-5 2-5 15,-2 4-1-15,5-4 3 0,-3 4-7 0,-3 3 5 0,7-3 0 16,-3 3 0 0,3-3 7-16,-5 1 3 0,3 1 2 15,-2 1 1-15,-1 0 5 0,5-1 4 0,-3-1 1 0,-1 2-1 16,1-3 4-16,3 1-4 0,-1 3 1 0,-1-1 0 15,1-3-4-15,0 1 2 0,1 1 1 0,-1 1-6 0,-1 0 5 16,1-3-2-16,0 0 6 0,1 1 0 0,1 0 0 16,-2 1 2-16,2-1-1 0,2-1 2 0,-1 0 2 0,1 3-3 15,0 0-2-15,0-3-1 0,1 0-3 0,3 3-3 0,-2-3-1 16,1-3 0-16,3 3-2 0,-2 0 2 0,3-4-2 0,-2 3-2 16,3-1 2-16,-1 2-3 0,2-2 5 15,-2 1-3-15,3-1-1 0,2 0 1 0,-1 0-3 0,-2 1 3 16,6-1-1-16,-6-2 2 0,7 2-2 0,-1-2-1 15,1 2 0-15,-1-2 1 0,1 0 1 0,1 0 0 16,-1-2 0-16,1 0 0 16,-6 2-2-16,1 0 3 0,-2-2-2 0,4 1 3 15,-1 1-2-15,7 0 1 0,-4 1 1 0,4-1-1 16,8 0 2-16,-4 2-1 0,3 0 0 0,0 0-1 16,-1-2 4-16,-2 2-1 0,1-1 2 0,1 1 0 15,-5-2 3-15,3 2-5 0,-2 0 3 0,2-2 0 16,-2 4 2-16,-2-4-3 0,0 1 0 0,2-1-2 15,-2 4-2-15,5-2 3 0,-5-2-4 0,2 2-1 0,0 0-1 0,4-1 4 16,-6-1-2-16,2 0 3 0,0 2 0 0,-1-2-1 16,-1 2 3-16,-1-2 0 0,-3 2 0 0,4-2-1 15,2 3 1-15,-4-1-4 0,6 0 4 16,-8 2-4-16,5-2 0 0,2 1-2 0,3-1-1 0,-8 2 1 16,2-2-1-16,0-1 2 0,-3 1-3 0,3 0 1 15,0 2 2-15,-2-3 0 0,0 1 1 0,2-2-3 0,-2 2 1 0,1-2 1 16,-1 0 0-16,-2-2 0 0,3 0 1 0,-5 1 0 15,3-1 1-15,-3 0 2 0,1 0 1 0,1 0 0 0,-1-1 3 16,-2 1-6-16,-1 0 5 0,1 0-3 0,0 0-1 16,0-1 2-16,3 1-3 0,-1 0-4 0,-1 2 0 15,3 0 2-15,-3-2-3 0,3 2 1 0,-1-2 1 0,-5 2-3 16,2 0 2 0,-2 0-1-16,0-1 0 0,5 1 1 0,2-2 0 15,2 0 0-15,0 0-1 0,1 0 0 16,-5 1 0-16,6-3 3 0,-4 2-3 0,0-2 0 0,-1 1 0 0,-3-1 1 15,5 0 0-15,-1 3 2 0,0-3-2 0,6 2 1 16,-2 0 1-16,-6 1-1 0,4-1 0 0,0 0 3 16,-3 2-1-16,3 0-2 0,-4-2 1 0,-1 0 0 15,-1 2-2-15,3 0 6 0,-3 0-6 0,1 0 3 0,-2 2-2 0,1-2 5 16,1 4 2-16,-2-2-7 0,1 1 4 0,-1-1-1 16,0 2-2-16,1 1 5 0,1-1-7 0,-2-1 7 15,1 5 0-15,1-3-1 0,-1 1 0 0,-1-1 2 16,-2 1-2-16,6-3 0 0,-6 1 0 0,3 1 0 15,1-1 0-15,-1 0-1 0,3-1 1 0,-1 1-2 16,1 1-1-16,-3-1 1 16,8 0-2-16,-9 1 1 0,1-1-1 0,5 1 2 15,-8-1-3-15,5 0 1 0,0-1 0 0,-1 1-1 16,0 0 1-16,1-3 2 0,2 3-3 0,-1 0-2 16,1-3 6-16,-3 1-4 0,5 2 2 0,-6-4-2 15,1 0 0-15,1 4 1 0,-1-4-1 0,1 1-1 16,1-1-1-16,-1 0 0 0,0 0-1 0,1 0 1 15,-3 0 0-15,3-1-1 0,-1 1 2 0,-1-4 0 0,1 4 1 0,-1 0-2 16,1 0 1-16,1 0 2 0,-1 0-2 0,-1 0 2 16,-1-2 0-16,-1 0-3 0,0 0 4 0,1 2-2 15,-3-1-1-15,4-1-1 0,-2 0 1 0,0-2-1 16,-3 4-1-16,5-1 1 0,1-3-1 0,-5 2 0 16,2-2 1-16,-5 3 0 0,1-3 0 0,0 2-1 0,-2 0 0 15,4 0 1-15,-7 2 0 16,1 0-1-16,2 0 1 0,4 0 0 0,-3 0-1 15,-5 2 4-15,5-2 0 0,-8 2-3 0,3 0 0 16,12 0 0-16,-12 0-2 0,-1-1 2 0,0 3 2 0,0-2-4 16,3 0 3-16,-5 0 0 0,4-1 3 0,-4 3-3 15,-4-2 0-15,3 0-3 0,-1-1-4 0,2 1 0 16,0 0-7-16,5 0-25 0,-5-2-16 16,-2 4-4-16,6-4-32 0,3 0-124 0,-5 0 169 0,4-4-69 0,-1-3 114 0</inkml:trace>
  <inkml:trace contextRef="#ctx0" brushRef="#br0" timeOffset="87649.02">20295 12763 1038 0,'-13'-4'97'0,"6"0"-95"16,1 4-23-16,1-3 45 0,1-1-66 15,2 4-93-15,8 0 8 0,-5-2 12 0,-1 2-5 0,2 0 16 16,4-2 78-16,-6 2 16 0,0 0 8 0,2 0 81 0,1 0 0 16,-1 2-51-16,-4-2 26 0,2 2-28 15,2 2-8-15,3-3-9 0,-1 1-1 0,-2 0-12 0,0 0 3 0,7 0-2 16,2-2-1-16,3 0 4 0,-10 0 4 0,7-2 4 0,0-2-1 16,0-3 6-16,5 3 1 0,-7-1 2 0,-3-2 1 15,8-1 2-15,1 1-7 0,-2 0-1 0,1-1-1 16,3 1-6-16,-4 2-3 0,5-1-1 0,6 2 0 15,-10-1-2-15,6 1 0 0,-2 3-1 0,1-3 0 16,-3 2 0-16,2 2 1 16,-1-2-2-16,-3 0 4 0,5 2-2 0,-3-1 0 15,-1 1 0-15,-1 0-1 0,1 0 1 0,1 1 1 16,-1 1 1-16,1 0-3 0,1 0 3 0,-3-2 0 16,1 2 0-16,3-2 1 0,0 2 0 0,-1-1-1 15,1 1 1-15,2-2 0 0,0 2 0 0,2 2 0 16,2-3 1-16,-2-1-2 0,1 2 0 0,1-2 0 15,2 2 0-15,-6-2 0 0,3 2 0 0,1-2 0 0,0 0 2 0,-6 0-1 16,0 0 0-16,4-2-1 0,-4 0 0 0,8 2 0 16,-6-2 0-16,0 1 1 0,-2-1 0 15,4 2-1-15,0 0 3 0,-4 0-3 0,1 0 1 16,-3 0 4-16,2 0-4 0,-1 2 1 0,-3-1-1 0,3 1 0 16,-3 0 1-16,1 0 1 0,-4 0-3 0,0 0 2 15,0-1 0-15,1-1-2 16,-1 2 1-16,0 0-1 0,-2 0 1 0,4 2 0 15,-2-3 1-15,0 3-2 0,2 0 0 0,-2-3 4 16,0 5-2-16,5-2 0 0,-1 1 2 0,-2-1 2 16,5-1-2-16,-5 1 1 0,5 0 0 0,2-3 2 0,2-1 3 15,1 0-3-15,-1-1 3 0,2-1-2 0,-8-4 0 16,5 3 5-16,-3-3-4 0,5 1-3 0,-2 1 4 16,-3-1-5-16,0 1 1 0,6 0-2 0,3 1 1 15,4-1-2-15,-4 2 1 0,-3-1-2 0,2 1-2 0,-3-2 2 0,5 2-1 0,-5 0 0 16,1-1-1-16,-4-1 0 0,2 2 0 15,2-1 0-15,-2-1 1 0,0 2-1 0,0-1 0 0,-2-1 0 16,0 2 1-16,0-2 0 0,-4 1 3 0,6-1-4 16,-6 1 2-16,1-3 0 0,-1 1-2 0,-1-1 0 15,3 1 0-15,-1-1 0 16,6 1 1-16,-12-1-1 0,13 1 2 0,-10-1-2 16,7 3 1-16,-1-1 1 0,2 2-2 0,-2 0 1 15,-2 1-1-15,6 1 2 0,-6 0 0 0,5 0-2 16,-2 3 1-16,4 1 0 0,-7-1 1 0,2 3-2 15,0-1 0-15,2-1 0 0,-3 2 0 0,1 1 0 16,-4-4 0-16,-1 5 0 0,-1-5 3 16,3 5-1-16,-5-3 2 0,1 1 2 0,2-1-1 0,-4-1 1 0,2 1 1 0,1-1 0 15,-1 0-2-15,-2 1 4 0,2-1-3 0,-2-3 1 16,1 3 1-16,1-2-2 0,0 0 2 0,-2 0-1 16,-2-1-1-16,5-1 2 0,-3 0-1 0,2 0-1 15,-4 0 0-15,4 0 0 0,-6 0 0 0,3 0-2 16,2 0-1-16,-4-1 1 0,-1 1-3 0,2 0 1 15,4 0 0-15,-2 1-2 0,5 1 0 0,-1 0 0 0,-8 2 0 0,8-1 0 16,-4-1 1-16,1 2 0 0,-1 1 0 0,0-1 1 16,-2 1 1-16,0-1 0 0,6 0 1 0,-6-1 0 15,6 3 0-15,-2-3 3 0,-3 1-2 0,1-2-2 16,6 3 2-16,-3-3-2 0,-1 2-2 0,5-4 5 16,-3 2-6-16,-4 0 2 0,0-2 0 0,3 0 0 0,-10 0 1 0,7 0 1 31,-4 0-1-31,-1 0 0 0,-1 0 0 0,-1-2-3 15,1 2-1-15,1 0 3 0,-2-2-3 0,-4 2 0 0,1-2-2 16,-1 2 2-16,0 0 1 0,0 0-4 0,2 0-1 16,-2 0-5-16,0 0-4 0,0 0-16 0,0 0-10 0,0 0-6 15,0 0-20-15,0 0-48 0,0 0-24 0,0 0 35 16,-3-2 104-16,3 6-90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13T18:25:07.1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21601 9380 187 0,'-2'-4'-58'0,"-2"-7"18"0,4 9 2 16,-4-5-12-16,3-8 50 0,-1 8 0 0,0 2 0 0,4-3 0 15,-4 3 4-15,2-1-3 0,0-1 2 0,2 3-2 16,0 1-1-16,1-1 2 0,1-3-3 0,1 3 1 16,3-3-4-16,-1-6 2 0,0 6 1 0,2 0 0 15,1-1 1-15,0-3-1 0,5 6 1 0</inkml:trace>
  <inkml:trace contextRef="#ctx0" brushRef="#br0" timeOffset="2052.29">21827 9071 59 0,'-2'-1'3'0,"-2"-5"15"0,2 4-13 16,2 1 17-16,-1-3-13 0,-1 0 0 0,4 4-4 0,-1 0-5 0,-1 0 0 0,6 0 1 15,-6 0 4-15,0 0 0 0,-4 4 2 0,-5-2 8 16,2-2 1-16,1 0 0 0,-1 0 9 0,2 0-2 16,3 3-4-16,2-3 1 0,-2 0-4 0,2 0-2 15,-2 0-2-15,2 0 0 0,0 0-3 0,0 4 2 0,4-4 2 16,-2 2-1-16,-2-2 2 0,1 0 8 0,1 0-2 31,-2 2 2-31,2 1 5 0,-6-3-3 0,1 0 2 0,-1-2 1 16,2 2-4-16,2 0-5 0,0 0 1 0,0 0-1 15,-1 0-5-15,-1 0 0 0,0 0 0 16,4 0-1-16,3 2-1 0,-5-2 2 0,4 4-3 0,-4-4 4 0,5 4-2 0,-5-4-4 16,2 1 1-16,-2-1 2 0,0 2-5 0,0 0-1 15,0-2 1-15,0 0-2 0,-4 2 0 0,4 0 1 16,10 3-1-16,-10-3 0 0,-2-2 0 0,5 4-3 0,5 1 1 0,-6-1 3 15,3-1-2-15,4 3 1 0,-5-6-1 0,7 2-1 16,-4 0 2-16,-3 1 1 0,7 3-2 0,0-5 0 16,1-1 1-16,-4 2-1 0,-1 2 2 0,8-4-2 15,-5 4 1-15,7-4 0 0,-8 0 1 0,7-2 0 16,-5-2-1-16,6 4 0 0,-1-4-1 0,-7 4 0 16,6-1 0-16,-1-3-1 15,3 4-1-15,-4 0 0 0,-1 2-1 0,5-6 2 16,-1 2-1-16,-1 2-1 0,3-3 1 0,-3 3-1 15,-1 0 1-15,1 2 1 0,-1-4-2 0,1 5 0 16,1-1 0-16,-1-2 1 0,0 0-1 0,1 0 1 16,-1-2-2-16,1 1 1 0,-1 1 0 0,-1-2 0 15,3 2 0-15,-1 0 0 0,-1-2 0 0,-1 2-1 16,1 0 1-16,-2 2 1 0,1-2-1 0,-3 0 1 0,2 0 3 0,-4-2-5 16,2 2 1-16,0 0 1 0,2 2-1 0,-6-4 0 15,13 7-1-15,-9-3 1 0,-2-2 0 0,4 2 0 16,3 3 0-16,-5-3 0 0,0-2 0 0,6 2 1 0,-8-6-1 15,7 1 0-15,-3 3 1 0,-4 0-1 0,0-6 1 16,2 5 1-16,-2-1-2 0,2 2 0 16,-7 2-1-16,3-1 2 0,6-2 1 0,3-1 0 0,-1 4 2 0,0-1-2 15,1-1 0-15,-5 0 3 0,7 0-3 0,-3 0 0 0,-4 4 0 16,1-4-2-16,-2 0 0 0,-1 2 2 0,2-2-2 16,0 0 2-16,-4 0-1 0,2 5-1 0,0-3 2 15,0 0-2-15,2 2 1 0,-2-4 0 0,-1 5 0 0,1-5 0 16,0 2 1-16,2-6-2 0,-2 4 1 0,-2 2 1 15,0-2-2-15,1 0 1 16,1-5 0-16,0 5-1 0,0-2 1 0,0 4-1 16,2-2 2-16,-2 0-2 0,4-2 0 0,-2 0-1 15,2 6-1-15,1 1 2 0,-3-5 0 0,4 0-1 16,-2 0 1-16,3 4 0 0,-3-4-1 0,3 2 1 16,-3-2 0-16,-2-6 0 0,5 8 0 0,-5-4 0 15,2 0-1-15,-2 2 2 0,6 0-1 0,-10-3 2 16,0 1-5-16,10 4 5 0,-7-2-2 0,11 0 2 0,-7 0-1 0,-7 0-1 15,6 0 0-15,-2 5 0 0,4-1 0 0,-4-4 0 16,0-2 0-16,-8 6 1 0,10-4 0 0,3-4-1 16,-5 2 0-16,8 0-1 0,-7-1 1 0,1 3 0 15,2-4 0-15,5 2-3 0,-9 2 3 0,7 0 1 16,-3-4-1-16,-1 4 0 0,4-3 0 0,-5 3 0 16,2 0-2-16,-2 0 2 15,3-2 0-15,-3 2 0 0,3 2 1 0,1-2-1 16,-3 3 0-16,3-8 3 0,-5 5-3 0,5 0 2 15,-4 4-2-15,1-3-2 0,1-1 1 0,-3 0 0 16,1 0 1-16,0 4-1 0,-4-6-1 0,2 4 2 16,0-2 0-16,0 0 0 0,0 6 0 0,-2-6 0 15,0-2-1-15,4 4 4 0,2 3-3 0,-1 1 2 0,1-3 0 0,-1 1-1 16,-3-2 1-16,4 3-2 0,-2-3 0 0,-2 0 1 16,1 1-2-16,1-1 1 0,0 2 1 0,3 1 0 15,-1-3 3-15,-2 2 0 0,7 1 0 0,-2-3 0 16,-5 0 0-16,3 2 3 0,2-4-2 0,-3 0-1 0,3 1 1 15,2 1 1-15,-3 4 0 0,1 3 0 0,2-9-2 0,-2 0-1 16,-1 2 0-16,1-1 1 0,2 5-3 0,-4-4 0 31,1-2 0-31,-1 0 3 0,2 0-2 0,-1 2 1 16,-4 1 0-16,-1-1-1 0,1-2 0 0,-2 2 1 0,0 2-2 16,0-1 3-16,0-1-2 0,0-2-1 0,0 0 2 15,0 2-3-15,0 0 0 0,0-2 0 0,0 0 0 0,0 1 0 16,-1 3 0-16,1 0-1 0,0 1 0 0,0-5 2 15,0 2-1-15,4-2 0 0,-2 0 1 0,-1 0-2 16,3 0 1-16,-2-2 1 0,1 0 0 0,3 1-1 0,3 1 0 0,-6 1 1 16,3-1 0-16,1-7 0 0,-3 7 0 0,3-2-1 15,0 0 0-15,-3 2 1 0,-2-1-1 0,3-3 1 16,2 4-2-16,-1 0 1 0,6 0 1 0,-6 0-1 16,3-2 3-16,0 2-3 0,-4-2 1 0,8 4-1 15,-6-2 1-15,4 0-1 0,-7-5 0 0,1 3 1 16,1-4 0-16,1 5-1 0,2-1 0 0,-4-2 0 0,-1 0 2 0,-1-1-1 15,3 5 0-15,-1-2 1 0,3 4-2 0,-5-2 1 16,3-2 0-16,-1-1-2 0,0 1 0 0,3 2 1 16,-1 0 0-16,0 0 0 0,-2-4 2 0,3 4-3 15,-3-2 2-15,6 2-1 0,-4-3-2 0,2 1 2 16,-1-2-2-16,1 4 1 0,7 2-2 0,-5-2 3 16,-4-2 0-16,0-5 0 15,1 3 0-15,-1 1 0 0,4-1 0 0,5-2 0 16,-10-1-1-16,4 5-1 0,7-3 1 0,-5 5 1 15,7-4-2-15,-3 1 2 0,-3-1 0 0,-4 0 0 16,2 4 2-16,1-5-2 0,-3 7 1 0,2-4-1 16,-3 2 0-16,1-2 0 0,-2-2 0 0,2 6-1 15,0-2 1-15,-2-4-2 0,-1 4 2 0,1 0-1 0,0 0-1 16,0 0 2-16,1 4 0 0,-3-6 0 0,4 0 0 0,2 6-2 16,0-4 2-16,-2 0 0 0,4 4 0 0,-4-2 0 0,-2-2-1 15,8 3-1-15,-6-1 2 0,5-2 0 0,-1-2 0 16,-2 2-2-16,-2 0 1 0,9 0 1 0,0 0 0 15,-5 0 1-15,0 0-1 0,-8 6 0 0,8-1 0 0,-1-7 2 16,-1 2-1-16,-2 0-1 0,0 2 0 0,4-2 0 16,-2 0-1-1,2 0 1-15,-2-2-2 0,-2 4 2 0,0 2 0 16,2-1 0-16,-2 1 2 0,0-2-2 0,-2-2 1 16,2 2-1-16,-2 0-2 0,-1-2 2 0,-4-4 0 0,1 2-1 15,1 0 1-15,3 2 3 0,-7-2-2 0,2 1 2 16,1 1-1-16,3 0-1 0,-5 0 0 0,9 1 1 15,-7-2-2-15,-7-7 0 0,17 10-1 0,-6-2 1 16,-3-2-1-16,1-3 0 0,8 3-1 0,-13-3 2 0,7 5 0 0,10 0 0 16,-14-6-1-16,-1 4-1 0,11-3 1 0,-4 5 1 15,-4 0-2-15,6 2 1 0,-4-2 1 0,1-4 0 16,-1 4 3-16,4-2-2 0,-8 0 1 0,5-1-2 16,-1-1 1-16,-2 2 0 0,-1 2-2 0,1 0 1 15,-1-2-1-15,-1-1-1 0,-1 1 1 0,2 2-1 16,-1 0 1-16,1-4 1 15,-2 1-2-15,1 3 2 0,-3-2-2 0,0 0-1 16,2 4 1-16,-2-2 1 0,-4-2-1 0,0 0 0 16,3 4 0-16,-3 2 2 0,0-3-2 0,0 1 1 15,1 2 0-15,-1 0 1 0,6 3 0 0,-8-3 0 16,1-4-1-16,1 1-1 0,4 3 2 0,-2 5 0 16,-5-9-1-16,3 2-1 0,-1 0 0 0,1 0 1 15,0 5 0-15,-3-7 1 0,-4 0 0 0,5 2-2 0,-1 1 2 0,-2-3 1 16,0 2-1-16,-2-2 0 0,-4-2-1 0,8 4-4 15,-4-2-7-15,-6 0-4 0,6 0-8 0,0 0-42 16,0 0-29-16,0 0 39 0,0 4 56 0,0-1-57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13T18:25:53.0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4544 11280 56 0,'2'2'5'0,"-4"-2"-4"0</inkml:trace>
  <inkml:trace contextRef="#ctx0" brushRef="#br0" timeOffset="1218.65">4553 11233 14 0,'-4'-6'7'0,"1"2"-6"0,1 1 17 16,-2 1-5-16,-1-2 4 15,5 1 6-15,-4-3-9 0,0 1-4 0,4 1 4 16,0-1-12-16,0-1-1 0,6 1 2 0,-2-1-5 16,-4 1 1-16,1-1-1 0,5 1-1 0,-3 1 3 15,-3 0-4-15,4-1-1 0,-4 1 0 16,4 1 1-16,-2-1-1 0,-1 0 3 0,1-1 1 0,-2 1-1 16,2-1 4-16,0 1 7 0,-2 0 3 0,0 1 2 15,-2-1 7-15,-2-1 6 0,3 1 2 0,-1 2-1 0,4-1 8 0,-1 3-13 16,3-4 4-16,-6 2-4 0,4 2-9 0,2 0 2 15,-4 0-4-15,2 0-3 0,-1 0 3 0,-1 0 0 16,2 0 1-16,0 0 0 0,0 0 0 0,1 0-1 16,-3 2 1-16,0 0 3 0,2 0-2 0,0-2-3 15,-4 3-2-15,4-3 3 0,-2 2-1 0,0 0-3 16,4 0 1-16,-1-2-4 0,-3 2 0 0,-1-1 2 0,1-1 3 16,0 0-4-16,-2 2 4 0,4-2 7 0,-2 0-1 0,-2 4 2 15,4-4 5-15,-2 0 3 0,0 0-1 16,0 0 1-16,1 0 2 0,-1 0-9 0,0 0-1 0,0 0 3 15,0 0-9-15,0 0-3 0,0 0-2 0,0 0-3 0,2-4-1 16,6 4-1-16,-5-2 1 0,3 2-2 0,1 0 1 16,2 0-1-1,4 0 2-15,-10 0-2 0,3 2 1 0,-4-2 0 0,5 0 0 16,2 4 0-16,0-2 0 0,-1-1 0 0,-7 1-2 16,9 0 2-16,2 0-2 0,-1 0 0 0,-7-2-1 15,5 0 0-15,0 3 1 0,2-3 0 0,0 0 1 0,0 0-1 16,0 0 1-16,0-3 2 0,7 3-2 0,-5-2 2 15,-2-2-1-15,0-1 0 0,5 1 1 0,-5-1-3 16,-4-3 0-16,6 3-2 0,0-1 2 0,0 1 0 0,1 0 0 0,1-1 0 16,-2-1-3-16,1 3 3 0,6 0 0 0,-3 1-3 15,-3-3 1-15,3 3 0 0,-3-1-1 0,1 2 1 16,1 0 1-16,1 1-3 0,-4-1 3 0,1 0 0 16,3 2-2-16,-3 0 2 0,1 0 0 0,-2 0 0 15,1 0 1-15,-1 0-2 0,0 0 1 0,-2 0 1 16,0 0 0-16,-1 0 0 15,1 0 1-15,-3-2-1 0,4-2 2 0,-2 1-1 16,-1-1 1-16,4 1-2 0,-3 1 2 0,1-4-2 16,-3 4 0-16,6-1 0 0,-3 1 0 0,-2 0-2 15,4-3 1-15,2 1 1 0,1-1-2 0,-1 1 3 16,-3-2-1-16,3 3-2 0,-2-1 2 0,5 0 0 16,-11 1 0-16,6 1-1 0,4 2 1 0,-5-2-2 15,5 2 1-15,-4-3 2 0,1 3-1 0,-1 0-1 0,5 0 0 0,-1 1 1 16,-14-4 1-16,14 3 1 0,-3 0-1 0,-3 2 1 15,0-2-2-15,2 3 3 0,0 1-2 0,-2-6 2 16,1 7 0-16,-3 1 0 0,1-4 2 0,2 3-2 16,-1-1 1-16,0 0 1 0,0-4-3 0,0 0 1 15,0 1 0-15,2-1 1 0,0 0 1 0,-1 2 0 0,3-2 3 16,-2 2-4 0,3 0 3-16,-1 1-1 0,1-3-2 0,1 0 2 0,-3 4-2 15,3-2 2-15,-3 0-3 0,1 0 0 0,-2-2 0 16,3 3 1-16,-1 1-2 0,1-2 2 0,2-2-2 0,2 0-2 15,-3 0 1-15,1 0 2 0,2 0-3 0,-9-2 1 16,5 2 0-16,-3 0-1 0,-4 0 0 0,2 2 3 16,0-2-1-16,2 2-1 0,-2-2 1 0,3 0-2 15,-4 0 1-15,2 1 3 0,1 1-4 0,-2 0 0 0,5 0 3 0,-5-2-3 16,0 3 0-16,6 1 0 0,1 0-1 0,-2-1 3 16,1 1-3-16,-1-2 1 0,-1 2-2 0,3-3 1 15,-2 1 1-15,1 0 0 0,-1 0 0 0,-3 0 1 16,5-1 2-16,1 3-4 0,-7-2 1 0,3 2 1 15,1-1 0-15,-3 1-1 0,2-2-1 0,-4 1 1 16,1-1 0-16,3-2 0 0,-4 4 1 0,2-4-1 0,-1 2 2 0,1-2-2 16,-2 0 0-16,2 0 2 0,0 0-2 0,-4 0 0 15,4-2-1-15,-2 2-1 0,3-2 2 0,-1 0 0 16,-2 2 0-16,2 0 0 0,-1 0-1 0,5 0 1 16,-3 0 0-16,-1-2 0 0,-4 2-1 0,6 0 0 15,5 0-1-15,-9 0 3 0,2 0-1 0,1 0 0 16,1 2 0-16,-1 0 1 15,5 0-1-15,-8 1 1 0,0 1 0 0,1-2 1 16,3 2-1-16,-6-1-1 0,-3-3 0 0,6 4 0 16,-3-2-2-16,4 0 2 0,0-1-1 0,3 1 3 15,-8-2 1-15,3 4 1 0,3-2 0 0,-5-2 2 16,0 1 1-16,-3-1 1 0,-1 0 2 0,-5 0-2 16,0 0 2-16,2 0-6 0,0 0-4 0,-2 0-1 0,0 0-9 15,2 0-43-15,0 0-40 0,-2 0-15 0,0 0-65 0,11-1 5 16,-2-1-62-16</inkml:trace>
  <inkml:trace contextRef="#ctx0" brushRef="#br0" timeOffset="19971.03">5111 14387 173 0,'-2'0'-47'0,"2"-1"0"0,-2 1-31 16,1-2 78-16,-1 0 0 0,-2 0 0 0,2 2 0 16,-1-2 0-16,1-1 1 0,-4 3 1 15,3-2 14-15,-1 0-2 0,-1 0-6 0,1 2 13 0,0-3-12 16,1 3 2-16,1 0 2 0,2 0-16 0,0 0-10 15,-2 0-1-15,2 0 5 0,-2 3-10 0,-5 3 9 16,3-5-1-16,1 3-2 0,-1-2 12 0,-3 2 1 16,3-3 9-16,-3 1-1 0,1 0 5 0,-1-2 13 0,1 0 0 15,-3 0 1-15,2 0 12 0,2 0-8 0,-5-2-1 16,5 2 1 0,-2 0-10-16,-1 0-8 0,1 0-2 0,2 0 1 0,-6 2-8 15,3-2 2-15,1 2-2 0,-6 0 0 0,6-2 4 16,0 0 8-16,-1 0 4 0,3 0-6 0,1 0 12 0,1 0 2 15,-5-2 3-15,8 2 5 0,-7 0 2 0,0 0 1 16,5 0 0-16,-9 0 1 0,6-2 2 0,-6 0-6 16,7 2-1-16,-7-2-3 0,6-1-4 0,-3-1-5 15,1 0-4-15,3 1 0 0,-1-1-5 0,5 1-1 0,-11-3 0 0,4 2-2 16,1 1 1-16,1 1-1 0,-4 0 3 0,-1 0-3 16,3 2 2-16,-9-2-2 0,10 1 0 0,-5-1 1 15,0 2-1-15,8 0-2 0,-12 0-1 0,6 0-1 16,-6 0-2-16,6 2-1 0,-4-1-2 0,3 3 2 15,4-2-4-15,-10 0 0 0,10 3 0 0,-1-1-3 16,0 0 0-16,-1 1 0 16,5 0 1-16,-5-1-2 0,-1 0 1 0,6-1 1 15,-3 1-1-15,1 0 2 0,1-2-1 0,0 1 0 16,4 1 0-16,0-1 2 0,0 1-1 0,0-2 1 16,0 2 0-16,-2-4 0 0,2 0 0 0,0 0-2 15,0 1 1-15,0-1 0 0,0 0-3 0,0 2-1 16,0-2-1-16,0 2 1 0,0-2-2 0,0 2 3 0,0 0 1 0,0 0-3 15,0 1 4-15,0-3-1 0,0 2 3 0,2-2-4 16,0 4 1-16,-2-4 2 0,7 5-3 0,-5-3 4 16,-2 0-2-16,4 1 2 0,-2 1-2 0,3 0 2 15,-3-1-1-15,2 1 0 0,-2-4 0 0,1 5 1 16,-1-5 0-16,0 0 1 0,3 4 2 0,-3-4 0 16,0 0 4-16,3 0-2 0,-1 0 0 0,-4-4 2 15,6 4 0-15,1 0-2 0,-4 0 0 0,1 0-3 0,2-1 0 0,1 1-1 16,-3-2 1-16,3 4-1 0,2-2 0 0,-5 0-1 15,1 0 0-15,4 0 0 0,4 1 0 0,-4-1 2 16,-3 0-2-16,3 0 1 0,-6-1 1 0,6 1 1 0,1 0 0 16,-3 0 1-16,-2 0 0 0,-5 0 1 0,4 0-1 15,5 0 3-15,0 0 1 0,-5 0-5 0,3-2 0 16,0-2 2 0,1 2-3-16,6 1 2 0,-8 1-2 0,-1-2-5 15,3 0 3-15,3 0 1 0,-1 2-1 0,0 0 0 0,-3 0-1 0,2 0-1 16,7-2 1-16,-1 0 1 0,-4 1-2 0,4-1 0 15,-3 0 0-15,3 2 1 0,3-4-1 0,-3 1 1 16,3-3-1-16,-5 4 1 0,5-1 0 0,-2-1 1 16,1-1-2-16,-3-1 1 0,1 2 0 0,0 1 1 15,-3-1 0-15,3 1 0 0,-2-1 0 0,0 0 0 0,-1 1 2 0,1-1-2 16,-2 0 0-16,0 2 1 0,0-1-1 0,-4 1 5 16,4 0-1-16,-4-1-1 0,3 3-5 0,-5-2 3 15,2 0-1-15,-1 0 1 0,1 0-1 0,0 2-2 16,1 0 4-16,-3 0-2 0,4-2 1 0,-3 2-1 15,1 0 0-15,4 0 1 0,2 0 0 0,-8 0-4 16,3 0 3-16,1 0 0 16,-4 0 1-16,6 2-1 0,-4-2 0 0,-1 0 0 15,1 0 0-15,8 0 4 0,-12 0-2 0,8 0-1 16,0 0 1-16,-5 0-1 0,6 0 0 0,-6 0 0 16,1 0 1-16,-1 0-2 0,8 0 0 0,-6 0 1 15,-1 0 0-15,6 0 0 0,-6-2 0 0,6 2 1 0,-4 0-1 0,0 0 1 16,-5 2 0-16,7-2-1 0,-2 2 2 0,-2 0-2 15,-2 0 0-15,1-2 3 0,3 0-2 0,-5 2 3 16,1-2 0-16,-5 3-1 0,7-1 1 0,-7 0-1 16,6 0-2-16,3 1-2 0,-7 3 0 0,5-4 0 15,0 3-3-15,6-3 2 0,-9 3 0 0,9-1 0 16,-2 0 2-16,-6-1 0 0,8 1 0 0,-6 1 0 16,2-3-1-16,-1 4 2 0,-1-1 2 0,4-3-3 0,-4 5 2 0,4-3 0 15,-4 1-1-15,2 1 3 0,1-1-1 0,-1 1-2 16,2-3-1-16,-2 3 0 0,2-1-1 0,-2-1 2 0,4 2-1 15,-2-6-1-15,1 5 1 0,1-1 0 0,0 1 0 16,-2-1 0-16,2-2-1 0,-1 3 0 0,1-1 0 0,-2 3 0 16,2-1 1-16,-4-3 2 0,2-1-1 0,-4 0 0 15,2-2 1-15,-1 0 4 0,1 0-2 0,-2 2 1 16,0-2 1-16,2 3-2 16,-1 1 5-16,1-2-2 0,-2 0-1 0,2 1-1 15,-3-3 0-15,1 0-1 0,-2 0-2 0,3 0 2 16,1 0-3-16,-2 2 0 0,-1-2-1 0,3 4-1 15,0-2-1-15,4 5 3 0,-4-5-2 0,0-1 1 16,-2-1-1-16,6 4 0 0,-2 0 1 0,0-2 2 16,-4-2-2-16,0-4 2 0,12 2-1 0,-10 2-2 15,-2-4 1-15,2 3 1 0,-1-1-2 0,2 0 1 0,7-2-1 0,-3 3 2 16,-6 1 1-16,8-4-1 0,-1 0 0 0,-2 1-2 16,1-1 1-16,-1 0 1 0,0 2-2 0,-4 1 0 15,4-1 1-15,-2 0-1 0,-1 2 5 0,5 2-5 16,-4-2 2-16,4-4-2 0,-6 4 2 0,3-3-1 15,-1-1 0-15,0 2 0 0,0-2-3 0,0 1 5 16,0 1-2-16,-2 2 1 16,-1-4-1-16,3 4 1 0,-2-2 4 0,-2 2-3 15,2-3 4-15,-3 3-6 0,-1 0 2 0,4 0 0 0,-3-4 1 16,-1 4-4-16,1-3 2 0,-1 1-1 0,2-2 0 16,1-3 1-16,-1 3-1 0,0 4-1 0,2 0-1 15,0-4 0-15,1 4-1 0,1 0 2 0,-2 0-4 0,-2 0 3 16,2-1 0-16,0-3 1 0,-1 2 0 0,-1-2 0 15,0 3 0-15,2-3 0 0,-1 4 0 0,-1-2 0 16,0 0-1-16,2 2 1 0,-1 0-1 0,1 0 0 0,0 2 0 16,0-2 1-16,-2 2 1 0,0-2-1 0,3 0 0 15,-3 0 0-15,0 0 0 0,2 2 0 0,-1-2 0 0,1 0 0 16,-2 0 0-16,0 0 1 0,-3 0-1 0,3 2 0 16,4-1-1-16,0-1 1 0,-5 0-1 0,-1 0 3 15,2 0 0 1,4 4-2-16,-3-2 1 0,-3 0-1 0,4-2 2 0,-3 0 2 15,5-2-3-15,-2 2-1 0,0 0 1 0,0-2-1 16,0 2 2-16,0-4-2 0,-1 4 2 0,-1 0-3 16,-2 0 0-16,-1 0 1 0,-2 0 0 0,1 4 1 15,5-4 1-15,-1-4 1 0,-3 4-2 0,-3 0 3 16,5 0-1-16,1 0 0 0,1 0-3 0,-5 4 2 16,1-4-1-16,0 0 0 0,5-4-1 0,0 4 1 0,-2-3 1 0,0 3 0 15,1-2 2-15,1-2-3 0,-4 3 2 0,1-3-1 16,-4 4 1-16,3-2 3 0,0 2-3 0,-1-2 0 15,0-1 0-15,-4 1 0 0,7 2 0 0,-5-2 0 16,2-2 0-16,-1 2-2 0,-1 2 1 0,2-1-2 16,3 1 1-16,-2-4 0 0,-5 4-1 0,2 0 3 15,0 0-2-15,0 0 1 0,0-2 1 0,-2 0-1 0,0 2 4 0,0 0-4 16,0-1 0-16,2-1-8 0,-2 2 0 0,0 0-1 16,0 0-10-16,0 0-13 0,0 0-20 0,0 0 3 15,0 0-25-15,0 0-57 0,0 0-32 0,1 2 47 16,5-1 115-16,3-1-102 0</inkml:trace>
  <inkml:trace contextRef="#ctx0" brushRef="#br0" timeOffset="46629.9">7457 16775 445 0,'-2'0'100'0,"2"0"1"0,0 0-67 16,-2-2-27-16,2 2 47 0,0 0-61 0,0 0 1 15,0 0 0-15,0 0 5 0,0 0 0 0,0-2 5 16,0 0 8-16,0 0-4 0,4-5 8 0,-4 5 2 16,0-3-2-16,2 1 3 0,-1 2-2 0,-1-1-4 15,0-1-1-15,2 0 2 0,-2 1-7 0,2-1 1 16,0-1-2-16,-2-1 2 0,0 2 0 0,2-1-3 15,-2 1 0-15,2-1 0 0,-2-1-1 0,0 1 1 0,0 1-1 16,0-1-2-16,0-1 2 0,0 1-1 0,0-1 1 0,0 1-2 16,1-2-1-16,-1 3-1 0,0-2 0 0,0 1 0 15,0 0-1-15,0 1 0 0,-1 0-1 0,1 1 0 0,0-1 0 16,0 2 2-16,0-2-1 0,0 1-2 0,0-1 2 0,0 1 0 16,1-3 2-16,-1 1-2 0,0-3 1 0,0 1-1 15,0 0 1-15,0-1 1 0,0-1-1 0,0 4 3 16,0-4-1-16,-1 3 1 15,-1-1 2-15,-2 1-1 0,2 3 1 0,-1-1 3 16,-1 1-4-16,0-1 1 0,1 0-1 0,-3 1-1 0,1-1 0 0,1 0-3 16,-1 2 1-16,-3-1 0 0,1-3-2 0,-2 5-4 15,2-1 0-15,-1 2 1 0,-3-2-3 0,2 2 4 16,0 0-2-16,0 2 0 0,0 1 2 0,-2-3 3 16,2 2 0-16,-2 0 0 0,2 2 1 0,-4-3-1 15,2 1 0-15,-5 0 3 0,3 0-2 0,0 2-1 16,2-3 1-16,-5 3-2 0,-1 0 1 0,5-1-5 15,-5 1 3-15,4 0-1 0,-7 1-2 0,6-1 3 16,-5 1 0-16,3 1-1 0,1-3 3 0,-1 5 1 16,-2-5 1-16,7 3-2 0,0 1 1 0,-4 0 2 15,1-1-2-15,5 1 1 0,-6 2 1 0,0-1 0 16,1 2-2-16,-4 0 4 16,1-1-2-16,1 2 0 0,-4 0 2 15,3 0-3-15,-1-1 2 0,0 1 0 0,1 2 0 0,3-2 1 16,-1 0 0-16,1 0-3 0,-1 2 0 0,2 0 0 15,-1 1-2-15,1-1 0 0,2 1-2 0,0 1 1 16,0 1-2-16,2 1 1 0,0-3 0 0,-2 5 0 16,4-5 1-16,-1 1 1 0,1-1 0 0,-2 1 1 15,0-4 2-15,0 0-3 0,1 5 4 0,1-5-4 0,-2 2 0 0,0 4 2 16,0-3-2-16,0 3 2 0,1-1 1 0,-3 0-1 16,0-3 1-16,6 5 0 0,-4-1-1 0,-2 1 0 0,0-3 0 15,5 3-1-15,3 0 0 0,-6 0 1 0,1 1 2 16,1-3-3-16,5 0 1 0,-5 1 2 0,3-1 0 15,-1-1 1-15,-1-1-1 0,5 3 0 0,-3-1 0 0,-2-1 2 16,3-2-2-16,3 1 0 0,3 3-1 0,-1-3 2 0,-2 1-1 16,2-1-4-16,4 3 1 0,-1-3-1 0,0 1-2 0,-5-2 2 15,4-1-2-15,3 1 1 0,3 2 1 0,-5-1 1 16,6-1 0-16,-6 0 0 0,3 0 0 0,1 5-1 16,0-7-1-16,-5 7 1 0,5-3-1 0,2-3 0 15,-2 3-2-15,2 1 3 0,0-6-1 0,1 0 1 16,1 5-1-16,4-6 0 15,-5 4 1-15,1-4-2 0,2 4 2 0,-2-4-1 16,1 6-1-16,-1-1 0 0,1-1 2 0,1-2-1 16,-2-6 1-16,1 4 1 0,3-1 1 0,-4 1-2 15,3-4 2-15,-1 1-1 0,-1-1 0 0,3-1 3 16,-5 3-2-16,7-1-2 0,-7-4-1 0,-1 1 2 16,2 1-1-16,4-1 1 0,-8 1-1 0,3-2 0 15,-1-2 4-15,6 2-1 0,-1 1 2 0,-5-3-4 0,2 0 4 0,-4-3-3 16,2 3 1-16,-2 0-2 0,4 0 1 0,-11 0-2 15,5 0 0-15,8 0 1 0,-3 0-1 0,-1 0 2 16,0-2-2-16,-2-2 0 0,0 1 1 0,6 3 1 16,-2 0-1-16,0-2-1 0,-6-4-1 0,6 3 0 15,5 3 0-15,0-2 0 0,2 2-1 0,-7-6 0 16,0 1 1-16,1-1 0 16,6 5 0-16,-3-7 1 0,-1-1-2 0,-1 2 3 15,-1-2-1-15,3 5 1 0,-1-1-1 0,-1-3 0 16,-2 1 1-16,-1 7 0 0,1-7 0 0,0 1 0 15,-2 1 0-15,0-4 0 0,2 3 2 0,-4 3-2 16,3-5 1-16,-1-4-1 0,-1 10 3 0,0-6-1 0,-2 3 1 16,-1-1 3-16,-1 1-2 0,-1-2 1 0,1-1 2 0,-5 7 1 15,3-7-3-15,-2 3 2 0,0-1-2 0,-2-3-1 0,1 7-1 16,1-5 1-16,-2-2-2 0,2 0-2 0,-2-4 0 16,0 6 4-16,2-2-2 0,-2-4-3 0,0 0 0 0,0 2-1 15,2 0-1-15,0 6 2 0,-1-1 0 0,-1-6-6 16,2 4 5-16,0 1-1 0,0 0 2 0,0 3 2 15,1-1-1-15,-3-5-1 0,2 3 0 0,0 0 2 16,0-4-1-16,-2 5 0 0,2-3-3 0,-2 0 3 0,0-2 0 0,0 0 1 16,0 0-2-16,0 0-1 0,0-1 1 0,0-1 1 15,0 2 1-15,0-4-2 0,0 6 1 0,-2-2 0 16,2 0 0-16,-4 0 3 0,1 2-1 0,1-2 1 16,0 0 3-16,0 2-5 0,-2 0 3 0,3 0 0 15,-3 0 1-15,2 0-2 0,0-2 1 0,-1 2-2 16,-1 0 0-16,0 0 1 15,1-2-2-15,-1 2 0 0,-1 1 0 0,3-1 0 16,-4 2 0-16,1-4 3 0,1 4 0 0,0-4 1 16,-1 2 2-16,1-4 1 0,1 4-4 0,-3-2 3 15,3 0-3-15,1 3 1 0,-2-2-5 0,2 2 1 16,0 1-2-16,1 0-3 0,-3-4 0 0,4 3 5 16,-2 5-3-16,0-6-1 0,1 3-2 0,-1-1 4 15,0 0 0-15,0 1 1 0,0 2-1 0,0-3-1 0,1-4 1 0,-1 8 1 16,0-7 2-16,0-1-4 0,-2 2 1 0,1-3 2 15,1 6-1-15,-2-1 2 0,3 0 1 0,-3-4-4 16,2 7 2-16,-2 0 1 0,3-1-1 0,-3-2-2 16,2-3 0-16,-2 5 1 0,1 1 0 0,-1-1 0 0,-1-8 0 15,1 8-2-15,0 1 1 0,1-5 0 0,-1 2 0 16,-1 1-1 0,3-3 0-16,-4 3-1 0,1 1 3 0,-1-2-2 15,1-1 1-15,-1 5-4 0,3-3 1 0,-3-3 4 16,3 4-3-16,-3-3 1 0,4 3-2 0,-1-2-1 0,-1-2 3 15,2 5 0-15,0-5 1 0,-3 1-1 0,3 1 1 0,0 0 0 16,2 0 0-16,-3-1 0 0,3 1-3 0,0 2 1 16,-2-3 0-16,2 3-1 0,0-1 1 0,0 1-1 15,-2-2 3-15,2 1 0 0,-2 1 0 0,0-3 0 0,1 1 0 0,2 5 0 16,-4-5 0-16,-1 3 1 0,2-1-2 16,-1 1 0-16,1-1 0 0,-2 1 0 0,2 0-1 0,-5-1 0 15,3 1 0-15,-3 2-4 0,0-1 5 0,-1 1-4 16,-1-2-2-16,0 2-4 0,0 1-2 0,2-1 2 15,0 0-6-15,1 2-20 0,1 0-18 0,-6-2 1 16,3 2-29-16,1 0-61 16,3-2 106-16,1 2-53 0,-8 0 91 0</inkml:trace>
  <inkml:trace contextRef="#ctx0" brushRef="#br0" timeOffset="56592.38">12437 16817 56 0,'3'-4'-6'0,"-1"0"6"0,-2 1-5 0,2-1-27 16,-2-3 39-16,0 1 7 0,2 3 0 16,-2-3 3-16,1 1-2 0,-1-1 2 0,4 4-3 0,-4-3-1 15,0 3-1-15,-2 0-3 0,2 2-1 0,0 0-2 0,0 0 3 16,-5-5-2-16,5 5 1 0,-2 0 4 0,-3-2-3 16,1 0 4-16,-2 0 1 0,6 2 2 0,-1 0-1 15,-7-2 2-15,-1-1 3 0,2 1-2 0,1 0 0 0,1 2 2 0,-4-2-4 16,0-1-3-16,-2-1 4 0,5 4-8 0,1-2-6 15,5 2-5-15,0 0 10 0,-2 0-9 0,0 0-34 16,0 0 1-16,-7-2 7 0,9 2-24 0,-2-3 21 16,1 3 5-16,-3-6-29 0,0 4 41 0,4 1 9 15,-2-3 4-15,2 0 4 0,-5-1 8 0,-1-1 3 16,3 3 0-16,-1-3 0 16,2 3 4-16,-1-3-1 0,-1 2 1 0,-1 1-1 15,3-1 0-15,-2 1-3 0,2-1 2 0,-1 2 0 16,-3-3-3-16,1 3 2 0,-1 0-3 0,3 0 3 15,-3 0 1-15,1 0-1 0,-3-3-1 0,3 5 0 16,-2-2-1-16,1 0 3 0,-1-1-1 0,0-1-1 16,1 2 3-16,-1-1-1 0,-1-1 4 0,1 2-1 15,0-2 0-15,-2 1-3 0,0 1 0 0,-1-2 2 0,1 3-4 0,0-3 2 16,-2 2 0-16,2-2-3 0,-2 3 2 0,2-3-2 16,-4 2-1-16,2 0 2 0,0 0-3 0,-1 2 1 15,-1-1-3-15,0-1-1 0,0 2 0 0,2-2-3 16,-3 2 0-16,1 0 3 0,-2 0-6 0,3 0 1 15,-3 0 0-15,2 0-2 0,-5 2 2 0,5 0-1 0,-3-1 0 16,3 1 0 0,2 0-1-16,-2 0 1 0,3 0 0 0,-5 0 1 15,4-1 0-15,-4 1-1 0,8 0 2 0,-2 0 1 0,-6 0 0 0,3 1 1 0,-7-1 0 16,10 0-4-16,-4 0 2 0,1 1-3 0,-1-1-1 16,-2 0 1-16,4 0-4 0,-3 2 2 0,7-3-1 0,-6 1 1 15,0 0 1-15,2-2-1 0,0 2 0 0,0-2 2 16,2 2-2-16,2-2 0 0,-2 2 0 15,1-2-1-15,1 0 0 0,0 0 1 0,-1 0-1 16,3 0 1-16,-2 0-1 0,-1 0 1 0,1 0 0 16,0 0 0-16,-1 0 0 0,5 0-2 0,-6-2 1 0,3 2 2 15,1 0-2-15,-3-2 0 0,1 2 1 0,2-2-2 16,-1 2 1-16,-1-2 1 0,1 2-1 0,1-2 1 16,0 1-1-16,-1 1 1 0,2-2-1 0,-1 0 0 15,-1 2 0-15,3 0 1 16,-3-2 0-16,1 2 2 0,-1 0 0 0,1 0-2 15,-1 0 0-15,1 0 0 0,-1 2-1 0,1-2 3 16,0 2-3-16,-1-2 2 0,1 0 0 0,-3 0 0 16,1 2 3-16,0-2-2 0,-1 1 0 0,1-1 6 15,0 0-3-15,0 4-1 0,-3-4 2 0,3 2 0 16,-2 2 1-16,0-4-2 0,0 3-1 0,0-1 2 16,0 3 0-16,-2-1-2 0,0 2 1 0,0-3-2 0,3 3 0 0,-1 1-1 15,0-2-3-15,4 1-1 0,-4 1-1 0,3 1 2 16,1-1-3-16,-8 0 2 0,6 0 0 0,1 3 1 15,-1-3 1-15,-1 0-2 0,-1 4 0 0,-2-5 2 16,4 4-2-16,3-2 3 0,1-1-1 0,-1 6-2 16,1-4 2-16,-5 0 0 0,8-2 0 0,-3 4 0 15,-1-2-1-15,2 4-3 0,-5 0 1 0,-2-4 1 0,9 2-2 0,-6 4 1 16,-1-1-2-16,7 1 2 0,-4-2 1 0,1 3-2 16,-1 0 1-16,-2-1 0 0,5 1 0 0,1 3 2 15,0-3 1-15,0 2-5 0,-6-1 4 0,6-3 1 16,4 6 0-16,-2-1 0 0,-8-3 1 0,4 0 1 0,1-1-2 15,1 1 4-15,0 3-1 0,-2-1 2 0,-2-4-1 16,4 5-3 0,4-1 1-16,-4-3-1 0,0 3 2 0,0 0 0 15,2 0-2-15,-1 0-3 0,10 1 1 0,-5-1 1 16,-4 0-1-16,5 4 1 0,2-6 0 0,0 1-4 0,4 1 4 16,0-1 0-16,-8-1 1 0,1 0 0 0,8-3 0 0,-1-2 1 15,-4 5 1-15,0-3 3 0,0-2 0 0,0 2 2 16,4-4 4-16,0 4-5 0,-4 1 5 0,-2-1-2 15,3 0-1-15,-5 2 3 0,2-3-3 0,1 3-3 0,-3-4-1 0,2 3 2 16,-1-4-2-16,3 4-2 0,0-8 2 0,-3-1-3 16,3 6 2-16,-2-4 0 0,2 1 0 0,0 1-3 15,0-6 3-15,0-1 0 0,2 7-2 0,0-3 3 16,0-6-1-16,2 9 0 0,-2-5-2 0,2-4 1 16,-2 5-1-16,5-5 1 0,-3 0-1 0,0 0 1 15,-1 2-1-15,1-2 0 16,0 0 1-16,0-2 1 0,0 0 1 0,-1-1-1 15,-1 4-2-15,-2-1 1 0,4-9 0 0,-2 2 2 16,0 1-3-16,-2 1-2 0,4-6 1 0,0 7-1 16,-2-8 2-16,3 1 0 0,-6 7-2 0,6-5-2 15,-1 0 3-15,-4-2 0 0,2 4-1 0,0-3 2 16,-2 1-2-16,0-2 0 0,6 6 2 0,-1-6-2 16,-5 0 1-16,6 2-1 0,-4-2-1 0,-2 2 0 0,4 0 1 0,-4-2-1 15,2-6 1-15,-4 8 2 0,2 0-2 0,2-2 0 16,-2 0 0-16,8-3 1 0,-3-1-1 0,-1 2 2 15,-2 1-2-15,0-3 1 0,7 0-1 0,-3-1 0 16,-2 1-1-16,-6 1 1 0,6-3 0 0,-2 3 0 0,0-4 0 16,0 1-1-16,-1 3 1 0,-4-3 2 15,5 3-1-15,-2-1-1 0,-3 2 1 0,3 0 3 0,-2 3 0 0,0 0-3 16,-3-2 1-16,5 4-2 0,-5-1 1 0,3 2 3 0,-3-2-2 16,-3 0-1-16,3 1 4 0,0-1-3 0,-1 4 1 15,-3-2 3-15,2 1-3 0,2 1 2 0,-2-3-4 16,-2 3 5-16,1 1 0 0,-1-1-3 0,2-1 3 15,-2-1-3-15,0-2 0 0,-2 3 0 0,2-1-2 0,-1 2 0 32,-1-1 0-32,2 1 2 0,-2-4-2 0,0 5 2 0,0 0 0 0,-1-1-1 15,1 1 1-15,-2-5 2 0,1 0-1 0,-1 2-1 16,0 1-3-16,1-3 1 0,1 0-1 0,-2 2 0 16,1-4-2-16,1 5 3 0,0-1 0 0,0-2-3 15,-2 0 2-15,3 1-1 0,-1 1 1 0,0 0 0 16,0-2 0-16,0-1-4 0,2 1 3 0,0 4 1 15,0-4-2-15,-2 3 1 0,1-5-1 0,1 2 0 0,0 4 1 0,-2-3 1 16,0 5 0-16,-2-3-1 0,3-1 1 0,-1-2-2 16,0 3 1-16,0-1-1 0,2 2 0 0,-4-4-3 15,4 3 0-15,0-3 1 0,0 4 0 0,0-6-1 16,0 1 1-16,0 3 2 0,-1-4-1 0,1 4 2 16,-2-4-1-16,2 2 1 0,0 0 3 0,-2 1-2 15,0-1 0-15,0 2 0 16,2 3 0-16,0-3 2 0,-2 0-2 0,1 3 0 15,1-1-5-15,-4 1 4 0,2-1-2 0,2 1-2 16,0 0-2-16,-4 1 3 0,4 1-3 0,0 2-2 0,0 0 3 0,0 0-4 0,-1 0 1 16,1 0 2-16,0-2-1 0,0 2-3 0,-2 0 1 15,2 0-2-15,0 0-1 0,-2 0 2 0,-2-2-6 0,1 2 4 16,1 0-2-16,2 0 2 16,0 0 2-16,0 0-1 0,0 0-2 0,0 0 0 15,0 0-2-15,0 2-7 0,0-2-2 0,0 2-2 16,0-2-8-16,0 2-20 0,0-1-13 0,4 3-7 15,-1-2-26-15,1 0 1 0,1 0-20 0</inkml:trace>
  <inkml:trace contextRef="#ctx0" brushRef="#br0" timeOffset="78717.17">21973 11382 638 0,'-15'2'45'0,"4"-2"-17"0,4 0-34 0,-6 2 102 16,11-2-108-16,0 0-18 0,-1 0 4 16,-1 0 2-16,4 0-15 0,0 0 27 0,0 0 2 15,-2-6 3-15,-9 6 30 0,4-3 16 0,5 1 5 0,-3 0 1 16,-1-2 15-16,-3 2-1 0,4 1-17 0,5 1 7 15,-2 0-10-15,2 0-12 16,-2 0-4-16,0 0 11 0,0 0-24 0,1 0-5 16,-1 0 2-16,0-2-1 0,-9-2-3 0,7 1-2 15,-5-1 0-15,9 4-2 0,-5-4 0 0,-1 1 1 16,1-5 3-16,-4 6-5 0,9-1 2 0,-4-3 0 16,2 1-1-16,-1-2 3 0,1 1-3 0,0 1 2 0,0-1-4 15,0 1 3-15,-5-3 0 0,7 3 0 0,-2-1 1 16,-5-1-1-16,5 2-2 0,0-1-1 0,-3 1 0 0,3-1-1 15,-2 1-3-15,1-1 0 0,-5 1 0 0,5-1 2 16,-5 3-2-16,5-3 3 0,-3 3-1 0,4-3-2 0,1 3 5 16,-7-1 2-16,8 0 0 0,-1 1-1 0,-1-1 1 15,-6 0 0-15,7 1 0 0,-3-1 2 0,0 2-2 0,4 0 1 16,-5-1-2-16,-1-1 2 0,-1 2 1 0,2-1-2 16,1-3 1-16,-5 4-1 0,1-3 0 0,-2 1 0 0,0-1 0 0,1-1 0 15,0 1 0-15,0-1-5 0,-2-1 1 0,2 1 1 16,-2-1-2-16,4 2 0 0,-4 1-1 0,4-3 4 15,-3 1 0-15,1 3-1 0,-2-1 1 0,2-1 0 16,-2-1 0-16,-1 1 1 0,1-1-1 16,-2 4-1-16,2-3 2 0,-2 1 0 0,0-1 1 0,1 1-3 15,1 0 2-15,-4-1 0 16,4 1-3-16,0-1 4 0,-2 3-3 0,-1-2 0 16,-1 1 2-16,2 1-2 0,-3-2 2 0,0 4 0 15,-1 0 0-15,3 0-2 0,-7 0 1 0,7 0 0 16,-3 6-3-16,-4-3 2 0,6 3-2 0,4-3 1 15,-7 3 0-15,3-4-1 0,1 3 0 0,-5-1-1 16,8 0 4-16,-1 3-3 0,-3-4 0 0,-3 1 3 16,3 2 0-16,-3-1 2 0,0 2 0 0,1-1 1 0,-1 1 0 0,2-3 0 15,-1 3 0-15,1-3 0 0,3 1-2 0,-2 1 2 16,6-1-1-16,-3-1 0 0,1 3 1 16,0 0-1-16,-2 1 0 0,2-1 3 0,0 0 1 0,0 2-3 15,-2-1 5-15,4 1 0 0,-4-2 1 0,3 0 0 16,-1 3 1-16,0-1-1 0,0 0-1 0,0 2 1 15,0 0-1-15,-2 0-2 16,2 0 2-16,0 1-2 0,0 1-1 0,0 2-3 16,2-3 0-16,4 3 1 0,-3 0-2 0,3-3 1 15,1 3 0-15,2 1-2 0,1-1 3 0,1 0 0 0,0 5 0 16,-2-6 4-16,2-1-2 0,3 7 3 0,-3-4-1 16,4-3 0-16,-2-2 2 0,0 2-4 0,1-2 1 15,1 5 2-15,-2 1-5 0,0-10 0 0,1 4-1 0,-1 2-1 16,2 3 0-16,1-3 0 0,-1-2 0 0,0-2 0 0,1 5 0 0,0-1-1 15,-3 0 2-15,4-2 0 0,-3 0 0 0,1 0 0 16,0 2 0-16,1-4 0 0,-1 2 0 0,3 1 0 16,-1 1 0-16,-1-2 0 0,1 0 1 0,1 2 0 15,0-2 2-15,-1 0-4 0,1 0 1 0,0 0 1 16,1-2 1-16,-1 0-2 0,-2 0 0 0,4 0 1 16,-1-2-1-16,3 2 4 0,-4-1-2 0,0-1-1 0,4 0 0 0,-2-1 1 15,0-1 0-15,1 3-1 0,-1-5 2 0,-2 1-2 16,0-2 1-16,1 0 1 0,-3-2-2 0,2 0 0 15,-1-2-1-15,1 0 1 0,2-2-1 0,-1 2 0 16,2-1-2-16,3-3 0 0,0 3 1 0,2-3 0 16,3 3 0-16,-5-1 0 0,7 0-2 0,0-1 2 15,-4 1-1-15,4-1 0 16,2 1 2-16,-4-1-4 0,2-1 1 0,6 1-1 16,-8-3 0-16,11 1 3 0,1 2-4 0,-3-3 1 15,-2 1-2-15,6 0 5 0,-3-2-1 0,1 1 1 16,-3 1 0-16,-5-4 0 0,1 2 2 0,-3-2 3 15,1 4-1-15,-4-1-3 0,0-1 3 0,-1-5 1 16,-2 8 0-16,1-5 1 0,-1-2-1 0,-4 6-3 16,2 0 5-16,0-4-4 0,-2 0 0 0,4 2 0 0,-4 2-2 0,-2-1 1 15,1-1-1-15,-1 0 1 0,0-2 1 0,1 2-1 16,-3 4 2-16,1-3-1 0,1 1 2 0,-3-2 1 0,-1 2 1 16,1-4-1-16,0 1 0 0,-4 3-2 15,3-2 2-15,1 5-3 0,-4-7 4 0,2 2-3 16,1 4 2-16,-3-6-3 0,2 4 2 0,0-1 0 0,-2-3 0 15,0 0 0-15,0 4-1 16,0 0 0-16,0 1 2 0,0 1-1 0,-2-8 0 16,2 2-2-16,0 8 2 0,-4-8-3 0,1 2-1 15,1 1 2-15,-2-1-2 0,1 2 0 0,-1 3 0 16,-1-3-1-16,-1 3 0 0,2-1 1 0,-1 5-1 0,-2 0-2 16,-2-4-1-16,-1 4-13 0,1 2-3 0,0 3-4 15,-5-3-14-15,1 2-41 0,-4 1-22 0,1 1-3 16,1 1-50-16,1 0 2 0,-3 1-35 0</inkml:trace>
  <inkml:trace contextRef="#ctx0" brushRef="#br0" timeOffset="79739.86">22002 13109 299 0,'-4'-4'-15'0,"4"-1"-38"0,0-2 7 0,0-2 0 16,2-1-25-16</inkml:trace>
  <inkml:trace contextRef="#ctx0" brushRef="#br0" timeOffset="80900.46">21944 12941 39 0,'-8'-5'73'0,"3"-4"-4"0,-4 1 1 0,3 1-16 16,1 0 3-16,3 1-6 0,-4-1-11 0,-1 2 5 15,5 1-5-15,0 0 0 0,2 1 3 0,0-3-2 16,0 3-7-16,-5 1 1 0,1 0-7 0,1 0-10 16,-3 2 1-16,-1 2-5 0,3 0-9 0,-12 0-5 15,12 3 2-15,-5 0 2 0,5 1-5 0,-1-1 4 16,-2 1 0-16,-2-1-2 0,1 3 5 0,6-3 5 0,-9-1 1 0,6 1 1 16,-4-1 4-16,3 0-3 0,-1-1 2 0,2-1 2 15,-4-2-3-15,-1 0-1 0,3 0 0 0,0 0 0 16,3 2 0-16,-3-2 0 0,0-2-2 15,-1 0-1-15,3 2-2 0,-1-2-1 0,-3-1-3 0,2 1 1 0,-6-2-4 16,2 1-2-16,0-1 0 0,0 2 0 0,-1-2-1 16,-3 1-1-1,2-1 0-15,-1 2 0 0,-1 1 1 0,0-1 1 0,1 2 2 16,-3-4-2-16,3 0 1 0,-4 3 0 0,1 1 0 16,-1-4-1-16,1 0-1 0,3 1-1 0,-4 3-1 0,3-2 0 15,-3 2-1-15,1 0 1 0,1-4-2 0,-8 4 3 16,4 0-1-16,-2 2-3 0,2-2 3 0,0 2-2 15,2-2-2-15,0 0-2 0,-2 0 1 0,12 0 1 16,-14 0-3-16,10 0 3 0,-3-4-2 0,1 2 3 0,-1 2 2 0,2-1 2 16,0 1-1-16,-3-2 3 0,5-2 0 0,-2 0 1 15,2 4 1-15,-1-1-2 0,2-3 1 0,-1 2-1 16,2 2 1-16,-2-2-1 0,6 0-1 0,-4 2 1 16,-2-1-2-16,2-1-1 0,-2 2-1 0,0-2 2 15,0 2-2-15,0 2 2 0,2 0-1 0,-2 3-1 16,0 1 4-16,0-1 0 0,-4 1-2 0,4 3 1 0,-1-4-1 0,-1 4 2 15,0-1 0-15,-1-3 2 0,3 4-1 0,-2 0-1 16,2-1 3-16,0 1-1 0,0-2 0 0,2 0 0 16,0 2-2-16,1 0-1 0,1 1-2 0,0-5 3 15,1 4-3-15,3 2 1 0,-3-2-2 0,3 4 1 16,-1-4 0-16,4 4-2 0,-2-4 3 0,0 7-2 16,1-8 0-16,1 1 2 15,0 4-1-15,1-2 3 0,-1 1 0 0,0 1 2 16,0 0 0-16,0 1-2 0,2 6 0 0,-2 1 0 15,0-3-1-15,-2 0 2 0,1-2-1 0,-1 3 0 16,0-1-1-16,0 0 1 0,0 0 0 0,2-5 0 16,0 4 0-16,0-3 0 0,0 3 0 0,4-5 0 15,1 1 0-15,-1 0 0 0,0-2 0 0,1-2-2 16,2 0 0-16,1 0 3 0,1 0-1 0,-2-3 3 0,2-1 1 0,2 1-1 16,0-1 6-16,0-1-3 0,2 1 0 0,0-1 0 15,-1 0-3-15,5-1 0 0,-3 1 3 0,1-1-6 0,1 1 3 0,-1 0-1 16,1-2-2-16,-3 1 2 0,2-1-2 0,-1 2 2 15,-3-1-2-15,2 1 1 0,0-2 2 0,-2 1-1 16,3 3 0-16,3-2 2 0,-10-1-3 0,2 1 0 16,4 0 1-1,2 1 2-15,-1-1-1 0,4-1 4 0,-5-1 1 16,-4 4 2-16,4-3 4 0,5 3-1 0,-1-1 1 16,-8-3-2-16,-2 0 0 0,6 1 1 0,2 1 0 0,3 2-3 15,0-3 0-15,-2-3 0 0,4 4 0 0,1-2 1 16,2 1-3-16,-6 1-1 0,5-2 1 0,-4 2 1 15,2-3-3-15,-2 3 0 0,-1-2 1 0,1 0-2 16,0-2 0-16,0 0 1 0,-1-2-3 0,1 0 3 0,-2 0-2 0,1-1 1 16,-1-3-1-16,1 1 1 0,-1 1 0 0,2 0-1 15,-1-3-1-15,-1-2 2 0,0 0-3 0,1 1 4 16,-1 1-2-16,1-2 0 0,1-2 0 0,-2 0 5 16,-3 0-3-16,0 0 3 0,2-2-3 0,-3 1-1 15,3-1 4-15,-4 0-6 0,-2-1 0 0,-7 1-1 16,12-2 0-16,-6-1 1 0,-3 1-1 0,6-1-2 0,-5 1 0 0,1-1-1 15,0 1-1-15,0 2 2 0,-5-5-1 0,6 4-2 16,-3-1 2-16,-3 2-1 0,0-1 2 0,-4-3 3 16,0 1 0-16,4-1-2 0,0 8-1 0,-6-7 4 15,4 1-2-15,-5 1 0 0,-1-1-2 0,10 2 0 16,-6 6 1-16,0-2-1 0,-5-6-1 0,9 10-1 16,-8-6 0-16,4 2-1 15,2 3 4-15,-7 1-5 0,0-10 3 0,-2 6-3 16,5 6-1-16,-5-5 3 0,9 8-4 0,-9-3 1 15,-2-3-5-15,0 1 4 0,4 5-1 0,-1 0-1 16,-6-2-2-16,1 0-3 0,-5-2 0 0,1 1-10 16,1 3-13-16,-1 0-8 0,-1 0-18 0,-2 2-97 15,2 3 128-15,-2-3-46 0,3 2 77 0</inkml:trace>
  <inkml:trace contextRef="#ctx0" brushRef="#br0" timeOffset="83175.33">21633 15252 388 0,'-3'-2'34'0,"3"0"-15"0,0-1 0 0,0-1-5 16,0 0-21-16,0-1-4 0,0-1-7 0,2 1 10 15,-1-1 1-15,-1-1-4 0,0 2 11 0,2-3 8 16,-2 3 4-16,-2-2 1 0,2 1 7 0,2 1 5 0,-4-1 2 16,1 1-1-16,-1-3 5 0,2 5-5 0,-2-3-1 0,0-1 7 15,0 1-9-15,0 1 4 0,2 0-3 0,-1-1 1 16,-1-1 3-16,-2 1 5 0,2 1-3 0,1-1 3 16,1 1 3-16,-4-1-5 0,2 1 4 0,0-1-8 15,0-1-1-15,1 2-9 0,-1-3 2 0,-2 3 1 16,0-2-9-16,3-1-1 15,-5 1-10-15,3 0 7 0,-1-2-6 0,-2 1 2 16,3 1-2-16,-3-2-2 0,3 2 1 0,-3-2-1 16,3-2 1-16,-3 1-1 0,1 0-3 0,-1 0 0 15,1-4-1-15,-1 3 3 0,-1 0-1 0,1-2 2 16,-1 0 0-16,0 1-2 0,1-1 3 0,1-2-1 16,-1 3 1-16,1-3 0 0,-1 4 0 0,3-2 0 15,-1 0 1-15,0 3-1 0,1 0 0 0,1-2 1 0,-2 1-1 0,1 3 2 16,-3-1-2-16,1 2 0 0,-1 0 0 0,1-1 0 15,-2-1-1-15,-3 4 0 0,3-6-1 0,-4 4 0 16,0-1-2-16,-2-1-7 0,3 0 4 0,-7 2 0 0,4-6-7 16,-3 0 7-16,-4 0-2 0,3 3-1 0,1-5 7 15,0 2-1-15,-4 0 1 0,3-1 1 0,-1 3-1 0,3-2 1 16,1 8-1 0,-5-5 2-16,5 5 1 0,-4-2 3 0,-1-1-2 15,5 3-1-15,-1-1 3 0,-3-3-3 0,2 4 1 16,5-1 0-16,-9-3-1 0,1 2 0 0,10 3 1 0,-7-1-3 0,1-1 3 0,4 3-2 15,-2-3-1-15,-1 3 2 0,3 1-4 0,2 0 4 16,-6-3-3-16,1 5 0 0,-5-2 3 0,5-2-2 16,-1 2 2-16,1 2 0 0,-3 0 0 0,3 0-2 15,-1 0 2-15,2 4-1 0,0 0-1 0,3-4 2 16,-3 7-3-16,0-2 1 0,2 1 0 0,0-1 7 16,-2 3-2-16,2-3 1 0,-1 2 4 0,2 2 0 15,-2 1 0-15,-1-1 3 0,0 3-3 0,0-1-4 16,6-2 0-16,-6 6 1 0,4 0-4 0,-4-3 0 15,4 3-1-15,0 0 0 0,6-1 1 0,-10 3 0 16,4-3 1-16,3-1-2 0,3 3 3 0,-1-1 2 0,-2 1 2 0,5 3-4 16,-1 1 4-16,4 0 0 0,-2 0 0 0,-4 2 0 15,-2-2-1-15,3-2-1 0,-4 4 0 0,7-2-1 16,-2-2 0-16,2 2 2 0,-2-2-1 0,2 3-2 16,4-1 2-16,-3 0-4 0,8 0 4 0,-10-4-1 15,2 1-1-15,-4 1 1 0,6-2-1 0,1 2 2 16,-2 2 0-16,3-1 3 15,-5-1-2-15,6 2 1 0,-2-2 0 0,5 2-3 16,-6 2 4-16,5-4-3 0,-3 4-1 0,1-2-1 16,6-1 1-16,-3 2 1 0,1 3-1 0,2-6 3 0,1-1-2 15,2 1 0-15,1 0 4 0,-1 6-1 0,-1-6 0 16,1-1 1-16,1-3-1 0,1 6 1 0,-3-1 1 16,1-3-2-16,0 2 1 0,-1-3 0 0,1-1-1 0,1-3 1 15,-1 4-2-15,-1-4-4 0,3-2 5 0,-1 2-2 0,1-6-3 16,1 1 1-16,0-2-1 0,0-1 0 0,4-3 1 0,0 0 2 15,0-2-3-15,-6 2 2 0,6 0 1 16,-2-1 1-16,-3 1-1 0,3 0 0 0,-2 0-1 0,4-2 1 16,-9-4 2-16,12 4-3 0,-3 1 0 0,-4-5-3 15,1-3 2-15,-7 0 0 0,7 0-4 0,-8 0 1 16,10 5-1-16,-6-5 0 16,-2-4 0-16,5 4 0 0,0 0 0 15,1 0 2-15,-3 0-2 0,2-2 4 0,-5-4-5 0,-4-1 3 16,4 3 1-16,-4-2-1 0,2-1 1 0,-2 1 1 15,-2 1-1-15,1 1 0 0,-1-2 5 0,0-1-5 16,-1 3 4-16,-1-3-4 0,1 3 1 0,-1-2 4 16,-1-5-4-16,1 4-2 0,-1 1 0 0,-2 1 0 15,0-3 0-15,-2 1 1 0,1 0 1 0,-1-1-8 0,0 4 4 0,0-3 1 16,-1 0-1-16,-1 1 0 0,0 0 0 0,-2-1-1 16,1 1-2-16,-1 1 3 0,-2-1 0 0,1 1 0 15,1-1-1-15,-1 0 1 0,-1-1 0 0,1 1 0 16,-1 1-1-16,1-1 1 0,-2-1-2 0,1-1 0 15,-3-3 1-15,2 2-4 0,-1 4 0 0,-1-3-1 16,4 3-2-16,-2 3 2 0,1 1-4 0,-3 1-1 0,4 6-3 0,-1 1-1 16,1-2-2-16,-6 1-7 0,0-1-7 0,3 2-1 15,-1 2-10-15,2 2-22 0,-2 0-20 0,3 1-5 16,3 5-35-16,-1 3 2 0,8 3-23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13T18:27:40.5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14370 15604 209 0,'5'2'-22'0,"1"-4"13"0,-1 2 2 15,5 2-16-15,-1-2 33 0,0-2 1 0,2 2-9 16,0-2 3-16,3 2 0 0,-1-2-4 0,0 0 4 16,1-1 2-16,-1 3 1 0,0-2 5 0,0 0 2 0,1 2 2 15,-3 0 1-15,0 0-1 0,0 2 3 0,0-4-3 16,-4 2-2-16,2 2 0 16,2-2-4-16,-1 0-3 0,-1 0-2 0,2-2 0 15,-2 2-3-15,0 0 5 0,2-4-1 0,5 1 0 16,-8-5 3-16,2 7 5 0,1-3 2 0,2 0 0 15,0 3 3-15,-6 1-2 0,1 0 1 0,-7 0 3 16,10 1-3-16,-9 5-2 0,4-6-1 16,-3 0-2-16,-1 0-2 0,7 0-3 0,-2 2-3 0,6 3 3 15,-5-1-6-15,-1-6-2 0,-2 7 0 0,1 3 0 0,5-3-2 0,0 4 1 16,0-3 0-16,-2-4-3 0,2-1 2 0,5 5 1 16,2-4 0-16,2 1 2 0,0-1 0 0,4 0-2 15,-2 2 0-15,5-1 7 0,1-1-6 0,1-2 1 16,0 0-2-16,-1-2 0 0,-1-1 0 0,0-6 3 15,1 1-2-15,-1 3-1 0,2-3 0 0,-3 3 1 16,1 0-1-16,0 1 3 16,-1-3-2-16,0 5 1 0,-1-4 1 0,1 1 1 15,-1 3 2-15,-1-2-4 0,-2 3 3 0,-4-3-3 16,2 6-1-16,-2-2 1 0,-1 2-1 0,-1-2-1 16,2 1 0-16,-1-1 0 0,5 0-1 0,5 0 1 15,-5-1 0-15,5 1 0 0,2 1-1 0,-1-1 1 16,-6 0 1-16,7 0-1 0,-5 0 0 0,1-1 0 15,-1 1 0-15,0-6 3 0,-3-1-1 0,1 1 1 0,2 4 4 0,2-7 5 16,-6 6-1-16,3 1 2 0,-1-2 4 0,0 2-3 0,0-1 1 16,-4 3 1-16,2 0-3 0,0 2-3 0,4-2 0 15,2 0-3-15,1 1-3 0,-7-1 0 0,6 2-2 16,-1 2 1-16,-1-6-3 0,5 4 1 0,0-2-1 0,0 4 0 16,-1-6 0-16,8 2 0 0,-3 2 0 15,4 1 2-15,1 1-2 0,-3-4 0 0,-1 5 1 0,-3-7-1 0,4 2 0 0,-1-3 1 16,-1 1-1-16,2-7 0 0,1 3-1 0,-6 5 3 15,1-3-1-15,1 0 1 0,-2 1-1 0,4-3 1 16,-4 1-2-16,1 3 4 0,0 0-4 0,3-3 0 16,5 1 4-16,-7 2-3 0,7 0 0 0,-7 0 1 15,7 4 1-15,-5 0-1 0,-1 0 1 0,-2-4-2 16,2 2 0-16,-2-5 1 16,0 3-2-16,0 2 0 0,2 0 0 0,0-4-1 15,-4 4-1-15,4 4 3 0,-4-2-1 0,6-1-2 16,-8 3 1-16,6-2 1 0,-2 0 0 0,4-2 3 15,1 0-3-15,0-2 0 0,3 0 2 0,-1 2-1 16,6-2 0-16,-6 2 0 0,2-2 0 0,-3-5 0 16,5 5-1-16,-2 1 0 0,-4 1 0 0,3-4 0 15,-1 4 0-15,-3 2-2 0,3-2 1 0,-2 5 2 0,5-5-1 0,-9 9 0 16,3-3 0-16,-2 3-1 0,-2-9 0 0,11 4 1 16,-8 5-1-16,7-4 0 0,-7 6 0 0,10-11 1 15,-2 4 0-15,0-1 0 0,2 6 1 0,-4-3-1 16,0-4 0-16,0-2-1 0,-3 0-2 0,3 0 1 15,-2-2-2-15,6-2-1 0,-10-1-1 0,7-1 2 16,-1-3-1-16,2 6 0 16,-4-7 0-16,2 9 4 0,4-5 0 0,-4 4-1 15,6-9 2-15,-3 2-1 0,-2 6 1 16,2-5 4-16,3 5-3 0,-6-5 2 0,0 5 0 0,0-3-1 0,0 6 2 16,2 0-2-16,-1-2 0 0,-9-3 1 0,1 0-3 15,-4 1 0-15,4-2 2 0,2 5-2 16,3-1 0-16,-5 0 0 0,2 2 0 0,3 2 0 0,2 0 0 15,-2-2 0-15,1-2-1 0,-5 0 2 0,-3-2-1 0,4-3 2 0,-2 2-1 16,2-3 2-16,-3 1 1 0,5 5-3 0,-3-2 4 16,3 3-2-16,-2 1-2 0,1 0 8 0,2 0-4 15,-7 0 0-15,-1 0 6 0,2 0-1 0,-1 0 1 0,-5-4-1 16,7 4-2-16,-6 0 3 0,-1 0-2 0,10 2-1 16,1 5 0-16,-3-5-2 0,3 3 3 0,-1 5-8 15,-3-7 1-15,2 4 1 0,-2-1-2 0,-4-4 1 0,2 3 0 0,-2-1 0 16,0 3-1-16,0-3 1 0,1 1-1 0,-5-1-1 15,2 0 2-15,1 5 1 0,-1-6-1 0,6-3-1 16,-4 2 1-16,-1 0 0 0,1 0 0 0,7 0 0 16,-1-1-2-16,-2-1 1 0,1-3-1 0,-4 3 0 15,2 0 3-15,5-4-4 0,-4 1 1 0,1 4 0 16,-3-1-2-16,2 4 2 16,0-2-1-16,-2 1 1 0,-4 3-1 0,3 3-1 15,-3-5 1-15,2-4-1 0,-5 7 1 0,0-3 1 16,-3 5-4-16,3-2 0 0,-2-1 1 0,2-1 1 15,-8 6-2-15,4-2-3 0,0-3-1 0,-1 1 2 16,-1 0-4-16,-4 0 3 0,3 3-3 0,-4-1 0 16,5 0 1-16,-7-2-9 0,2 2-2 0,3 2-2 15,-5-2-10-15,5 2-28 0,-1-2-20 0,-1 4-11 0,1-2-38 0,7 2 2 16,-4 0-29-16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13T18:30:12.4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11180 13990 184 0,'-6'0'17'16,"3"4"-16"-16,-1-6-1 0,2 4-9 0,0-2 24 0,0 0-19 15,1 3-12-15,-1-1 2 0,-2-4 3 0,1 0-9 16,1 2 6-16,-7-3 1 0,1 1-2 0,1 2 11 0,0-2 14 16,-2 0-1-16,-1 2-1 0,5 0 13 0,-6 2 0 15,6 0 1-15,-3 0 1 0,-1-2-2 0,0-2-3 16,5 2 0-16,-1 0-2 0,-4-2-3 0,2-2 4 0,1 3-6 0,-1-3 5 16,5 4-3-16,-7-6-2 0,3 3 0 0,-3-3 0 15,0-1-5-15,-2 3-5 0,6 3 3 0,-1-1 0 16,-8-7-4-16,8 9-1 0,-3-6 0 0,2 6 0 15,-1-2 1-15,-1-3-5 0,-3 1-3 0,1 4 4 16,-2 4-5-16,-7 0 1 0,5-3-2 0,-7 1-1 16,6 4 3-16,-6 6 5 15,0-6-3-15,0-4 1 0,-2 5 3 0,3-2 5 16,-7 5 2-16,3 1-2 0,-3-2 4 0,1-4 0 16,0 8-1-16,-3 1 5 0,3-3-6 0,-2 4 0 15,0-2 1-15,-2 0-1 0,7 3-2 0,-2 0-3 16,1-1 1-16,7 1 1 0,-8 1-2 0,6-1-5 15,4-1-1-15,-1 1 2 0,-8 1-4 0,6-1 2 16,1-1 0-16,2 3 0 0,10-2 4 0,-8 2 5 0,-1 1 3 0,4 1-4 16,2-4 8-16,-2 4-3 15,4 0 3-15,-6 0 0 0,0 2-3 0,2 0-2 0,6 4 0 16,-2-1-2-16,3 3-1 0,-7-3 1 0,9 4-3 16,-1 2 2-16,3 0-2 0,-4 2 1 0,2-7-1 15,2 3 0-15,0 4 0 0,4-2 3 0,-6-4-3 0,4 0 3 16,0-1 0-16,5 1 2 0,-4 2 1 15,-1 1-3-15,4-3 3 0,-1 2-1 0,1 0-2 16,5 4 2-16,-6 0-3 0,2 2-1 0,1-1-1 16,-3-1 3-16,2 4-2 0,-1 1 1 0,-1-2 0 0,-8-1-1 15,5 5 2-15,1-5-2 0,-1-1 2 0,7 3-2 16,-5-4-1-16,1 0 0 0,-1-4 0 0,11 0 5 16,-1-7 0-16,-5 5 0 0,-1-7 3 0,4 2 0 15,1-4 1-15,4 1 5 0,-1-5-2 0,0 1 1 0,-3-4 4 0,5 1-1 16,2-1 0-16,-1-2 1 0,-3-1-2 0,0-1 2 15,5-3 0-15,-1-1-2 0,0-1 2 0,0 2-1 16,0-4-3-16,0-4 3 0,2 1-3 0,1-1-1 16,-2-2-1-16,-1-1 0 0,-2-2 0 0,4 0-5 15,-2-4 1-15,0 0-1 0,-2-1-3 0,2-3 1 16,0 1-2-16,-2-2-1 16,3-4 0-16,-1 0 0 0,-2-4 3 15,-4 3-2-15,5 1-1 0,1-4 0 0,-2-1 1 16,4-2-1-16,-4 3-1 0,-1-1-1 0,1-2 1 0,4-2 0 15,-2-4 0-15,-2 0 1 0,0-1-2 0,0 1 3 16,3 1 0-16,0-5 1 0,-4 5-3 0,-1-1 0 16,4 0 0-16,-3 3 0 0,-1-1 0 0,1-2 0 15,-3 0-1-15,1 4-5 0,5-1 3 0,-7-5-2 0,-1-3-2 0,1 7 3 16,0-7 0-16,-2 0 0 0,0 2 4 0,-2-4-1 16,0 3 3-16,0 3 0 0,-2 5 1 0,3-7 0 15,-5 5-2-15,0 4 2 0,-1-2 1 0,2 1 1 16,-5 3-2-16,1 5 2 0,0-3 2 0,-2 1 0 15,-2 2 1-15,0 2-1 0,-1 0 2 0,-1 0-3 0,-3-2 1 16,1 2-3-16,-3-2-1 0,2 2-3 0,-4 0 0 0,-2-2 1 16,0 4-3-16,-1 0-3 0,-3-1-3 0,-4-1-3 0,2 6-3 15,-6-8-18-15,-3 13-12 0,7 0-9 0,-7-4-26 0,4 4 1 16,3 3-21-16</inkml:trace>
  <inkml:trace contextRef="#ctx0" brushRef="#br0" timeOffset="1319.02">11174 16107 356 0,'-23'-2'66'16,"-3"-1"-66"-16,0 3 40 0,5-2 45 0,2-2-43 15,1 1-30-15,-4-1-13 0,8 0-9 0,-1 1 2 16,0-8-17-16,1 5 2 15,-3-1-7-15,-1 1 2 0,2 1-1 0,1-1 8 16,-9-1 0-16,3 4 4 0,4 3 5 0,-1 0 7 16,-4 0 4-16,2-2 0 0,-2 2 6 0,2 2 7 15,2-1 3-15,-2-1-3 0,0 0 6 0,-2 0-3 0,2 2-1 16,1 0 5-16,-4-2-7 0,1-4 1 0,-2 4-5 16,2 0 2-16,0 0-3 0,-1 0 0 0,-3 0 3 15,4 2-1-15,-1 0 1 0,-3 2-3 0,-1-1 0 0,-1 3 2 0,3 3-3 16,-1 0-5-16,-3 6 0 0,0 3-4 0,5 2-5 15,0 0-1-15,1 4 0 0,-1 3 0 0,4 2-2 0,-7 4 3 16,8 2-1-16,1-1 3 0,-2 1 2 0,4 9 1 16,-1-6 0-16,3 0 2 0,-5 2 1 0,7-1 1 15,1 1 3-15,-2-2-4 0,0 4 5 0,-2-2-3 16,5 4 2-16,-3-6-2 16,2 6-1-16,-2 2-1 0,0-4 2 0,1 0 0 15,-3-2 0-15,0 3 2 0,1-1 1 0,1 2 1 16,-3-2 3-16,1-2 0 0,0 4 1 0,3 0-4 15,-1 0 2-15,0-3-4 0,6 1 1 16,-2 0 0-16,1-2-4 0,5 2-1 0,-1-3 0 0,4-1 0 16,0-3-1-16,0 5 1 0,2-4-2 0,3-5 2 0,3 6 0 0,3-6 2 15,1 2 1-15,1-1 0 0,2 1 3 0,1-5 2 16,1-1 1-16,3 0 1 0,-2-5 3 0,0 2 3 16,2-6 1-16,0-1-2 0,2-1 4 0,4-1-3 15,-4-3-1-15,3-1 2 0,-1 0-4 0,3-2-3 16,-1 0 1-16,1-1-1 0,0-1-2 0,-1 0-2 15,3 1 2-15,-9-3-3 0,9-1-1 0,-1 1 4 16,-1-1-1-16,-1-4-2 16,5 2 3-16,-2-2 4 0,-2-2-5 15,8-2 6-15,-10 1-1 0,3-3-4 0,-1-1 1 0,0-2 2 16,-1-2-4-16,1 0 1 0,-1-2 0 16,-1-2-5-16,3 1 2 0,1-1-1 0,-2-1 1 15,3-1-1-15,-3 1-3 0,-2 0-1 0,3-1 0 0,-6-1 2 16,0 0-1-16,-1-1 1 0,5 5-2 0,-4-3 0 15,-8 1 2-15,3-6 1 0,-3 2-1 0,3 4 1 0,-1-3 0 0,-1 1 1 0,-8-6 1 16,6 3-4-16,3 6 2 0,1-5 0 0,-1 0-1 16,-5 0 1-16,0 0-3 0,-4 2 3 0,8-1-2 0,-8-1 1 15,1-3 1-15,1 4-2 0,-2 5 0 0,0-1 2 16,1-3-2-16,3-2 2 0,-6 5 0 0,0-1 2 16,1-1 1-16,-2-1 1 0,-3 0 0 0,3-2 1 15,-2 2 1-15,0-2-1 0,-2 0 3 0,0-1-5 0,-2 0 1 0,-4-3-2 16,5 2 0-16,-3-2 1 0,2-1-3 0,-3-3-1 15,3 3-1-15,2-2-1 0,-2-3 0 0,-2 1 0 16,1-4 0-16,1-1 0 0,-7 3 0 0,5-8-1 16,-7 5 3-16,2-3 0 0,-2 3 0 0,6 1-1 15,-4 0-1-15,-1 4 4 0,9-4-2 0,-14 6 3 16,6-3-3-16,-6 3-1 16,6 2 4-16,0-5-1 0,-7 3 0 0,5 0-2 15,-8 1-1-15,7 2 1 0,1 1-2 0,-4-5 0 16,-1 6-2-16,1-3-5 0,-1 3 1 15,-3-3-1-15,5 3-7 0,-8 2-11 0,2 0-5 16,2 3-3-16,-2-1-15 0,-6 3-61 0,1 1 83 0,-3 1-30 16,3 2 56-16</inkml:trace>
  <inkml:trace contextRef="#ctx0" brushRef="#br0" timeOffset="4037.74">14682 14809 514 0,'-9'-6'11'16,"3"6"0"-16,-3-9-1 15,2 2 0-15,1 1-21 0,-1 1-1 0,5-1 8 0,-5 3-2 16,2-1-2-16,-1-3 7 0,2 7 3 0,1-2 4 16,-5-3-2-16,1 1 4 0,2 4 1 0,-3-4 2 15,1-3 0-15,-2 0 1 0,4-1-2 0,-6 8 2 0,1-1 2 16,3-3-2-16,-2-2 4 0,0 3-4 0,0 1 4 15,-2 0 2-15,2 0 2 0,0-5-2 0,0 0 1 16,-1-1-1-16,3-4-2 0,-4 1 0 0,0 7-1 0,2-3-4 0,-2-4 2 16,0 0-2-16,0 2 0 0,-2-2 1 0,1 4-6 15,-3-3 4-15,1-4-2 0,-3 3-3 0,3 4-2 16,-3-3-1-16,1 3 0 0,-3-4-1 0,-1 6-1 16,2-6-1-16,2 2-1 0,-1 0 0 0,3-2 0 15,1 1 2-15,-3 0-3 0,-1-1 2 0,4 0-1 16,2 0 5-16,0 2-5 0,-7-2 1 0,2 0 1 0,-1 0 0 0,1 2 1 15,3 0 0-15,2-2 0 0,-7 1-1 0,0 0 2 16,5 0-2-16,-5 1 2 0,3 0-1 0,-1 0 1 16,-2 2 0-16,-6-2-1 0,6 0 1 0,-2 1 0 15,-1 1-1-15,1 1-1 0,-2 1-1 0,-1 0 1 16,-3-1-2-16,3 1 0 0,-1 3 0 0,0 2-2 16,-3-2 1-16,1 2 1 15,2 0-3-15,-1 0 3 0,-1 4-2 0,-3-1-1 16,4 1 2-16,1 0 0 0,0 1-2 0,4 2 0 15,-7 1 1-15,1 1 1 0,8 0-1 0,-2 0 1 16,0 2 0-16,0 0-2 0,5 2 2 0,-3-2-1 16,5 1-1-16,-3-1 2 0,1 6-1 0,6-3-1 15,-2 3 1-15,0-1-2 0,0 0 0 0,0 5 2 0,4 0-2 16,2 0 1-16,-5 2 0 0,3 5 1 0,2-1 1 0,-1 2-1 16,-1-2 0-16,-2 4 0 0,2-1 2 0,-1 6-1 0,-1-7 0 15,0 4 1-15,-2 0 2 0,2-2 0 0,0 7 1 0,0-3 2 16,-2 1 1-16,2-3 2 15,-1 4 0-15,1-3 0 0,2 1-3 0,-2 0 3 0,2-3-2 0,1 3 0 16,1-2-2-16,1 7 1 0,0-11-1 0,1 6 1 16,1-2 2-1,0 1-5-15,0-1 3 0,2 4-1 0,0-3 4 0,0-3-2 16,0 6 1-16,2-6 0 0,0 2 2 0,0-4 0 16,0 4 1-16,1-6-3 0,3-2 0 0,-1 3 3 15,2-3-3-15,3 1-1 0,-1 1 0 0,2-1-2 16,0-3 0-16,1 5-1 0,-1-3 0 0,2 3-1 15,0-3 0-15,1 3 1 0,3-1 0 0,-4-3-1 16,-1-1 1-16,-1 1 2 0,4 0-3 0,-2 0 2 0,3-4 0 0,1 1 2 16,-5 0 0-16,-1-1 0 0,4 3 2 0,3-1 1 15,-3 0 0-15,-1-2 2 0,-3 2 0 0,-5-2-2 16,3-4-1-16,9 1 1 0,-2-1-2 0,1-1 2 16,1-1-3-16,-3-3-1 0,7 2 2 0,1 0-2 15,-1-4 4-15,0-2-4 0,2 1 0 0,-4-3-3 16,0-1 2-16,7-1 2 15,-3-1-3-15,0 0 0 0,3-2-2 0,-3-2 4 16,0-1-1-16,-1-3 0 0,3-3-1 0,-1-2 4 16,1 2-5-16,-2-2 0 0,-3 0-1 0,5-4 2 15,3-3-1-15,-5 2 2 0,1-2-1 16,-3-1 2-16,2-1 0 0,-4 2-1 0,6-2 3 0,-1 2-2 16,1 1 0-16,1-3 0 0,-3-2 0 15,5-3 1-15,-4 3 0 0,3-5-1 0,1 1 1 0,-5-1 0 0,1-1 1 0,-3 1 3 16,6 0-1-16,-5 1-1 0,1-3 3 0,1 3-2 0,-4-1-1 15,-3 2 1-15,-2-3-5 0,-1 3 0 0,-1-1-2 16,-3 1 4-16,2-1-1 0,-2 1 2 0,-4-1-1 0,1-3-1 16,-1-4 4-16,-3 0 1 0,-1 6 2 0,1-2-5 15,-2-4 3-15,-2 0-1 0,2 2 0 0,-2 4 0 16,0-1-2-16,0 1-2 0,-2-8 1 0,-2 4-2 0,2 0-1 0,-1 4 1 16,-1-2 4-16,-2-4-6 0,1 7 4 0,1 1-2 15,-1-1 4-15,-1 4-1 0,1 1-2 0,-2 2 2 16,-1-1 0-16,1 0 1 0,0 4 0 0,-1-1 0 15,-1 1-1-15,0 0 5 0,-2-5-2 0,0 5 0 32,0 0-4-32,-1-1 3 0,-3-3 0 0,2 0-3 0,-1 2 2 0,-1-2-4 15,0 0 1-15,-1 0-1 0,-2-4 2 0,1 4-3 16,-1 0 2-16,-2 0-2 0,-5 0-2 0,3 2 1 16,0 1-4-16,2 4-6 0,0-1-9 0,-4-1 2 15,9 6-12-15,-3-2-94 0,5 0-14 0,-3 6 50 16,0-3 89-16,-5-4-118 0</inkml:trace>
  <inkml:trace contextRef="#ctx0" brushRef="#br0" timeOffset="12325.96">20014 14688 269 0,'-8'-1'19'0,"1"-1"-19"16,3 2 5-16,-1-4-2 0,1 4 11 0,1-4-18 0,1 3 0 0,-2-1 4 15,1 2-1-15,-3-4 2 0,2 2 16 0,-1 2 3 16,-1-7-1-16,1 5 16 0,-2 2 0 0,3-2 1 16,-1-1 0-16,-3 5-2 0,3-2-10 0,-1-2 1 0,3 2-2 15,-3 0-9-15,3-4-2 0,-1 4-2 0,0 2 4 16,1-2-1-16,-1 0 2 0,0 0 2 0,1 2-4 15,-1-2 5-15,0 0-2 16,3 0-2-16,-5-6 1 0,2 6-4 0,3 2-3 16,-1-6-2-16,-2 3 1 0,0 2-5 0,3-1 0 15,-3 0 0-15,4 0-1 0,-2-3 0 0,-1-5 2 16,-1 7 0-16,0-5-3 0,1 3 1 0,-1-3-1 16,-3 1-1-16,1 3 2 0,-1 2-4 0,0-2 3 15,-1 2-2-15,1-4 1 0,2 1 1 0,-1 3 0 16,-3 0 0-16,3-6 0 0,-3 3 0 0,0 3 0 0,6-6 0 0,-7 6-1 15,0-2 0-15,-7 0 0 0,8 2-2 0,-9 4 3 16,5-4-3-16,-3 0-1 0,-1 0 3 0,-5 0-5 16,8 4 0-16,5 1 6 0,-8-3 0 0,6-2 0 15,-9 2 0-15,9 5 0 0,-7 0 3 0,3 6-3 16,1-13 1-16,-4 6 0 0,-1 1-4 0,1 4 1 16,5 0-1-16,-5-4 2 15,2 0-3-15,-1-1 1 0,-1 8 0 0,2-8 1 16,-5 3 1-16,3-2 1 0,2 2 0 0,-2-1-3 15,3-1 1-15,0 0 0 0,-1 1-4 0,1 3-1 16,4-4 1-16,-1-2 0 0,-1 3-2 0,2-1 2 16,-2 6 1-16,2-6 1 0,-2-2 2 0,3 6 2 15,-3-3-1-15,2 1-1 0,2 0 2 0,0 0 0 16,-1 0 0-16,3 2-2 0,-2-2-1 0,0 2 1 0,2 0 2 0,-1 0-3 16,-4 0-1-16,2-2 1 0,-1 4 1 0,1-2-1 15,-1 0-1-15,0 2 1 0,-2-1 0 0,6 3 3 0,-6-1 0 16,4 1 1-16,-2 0-2 0,5-1 1 0,1 1 0 15,-2-1 0-15,3-3 0 0,-2 4 0 0,6 0-1 0,2-3 1 16,-2-1 2-16,-2 2-2 0,1 2 1 0,1-1-1 16,0-1 0-16,1-2 2 0,3 0-2 0,-2 2 2 0,2-2-2 15,-1 1 0-15,-3-1 2 0,0 0 2 0,6 6-1 16,-6-5 1-16,-4 3-1 0,4 0 1 0,-7 1 1 16,7-3 1-16,0 3 1 0,0 1-3 0,-2-6 0 0,-2 5 2 15,1-1-2-15,-8 1 1 0,7-3 1 0,-7-1-3 16,7 7 3-16,3-1 4 0,-9-2-2 0,3 1 3 15,-2 1 2-15,7 0-3 16,2 2 1-16,2 2 1 0,-7-4-3 0,-6-1 0 16,7 3-3-16,0 0-2 0,1 2 1 0,-5-2 0 15,3 0-3-15,-6 2 0 0,11 0-2 0,-6-2 0 16,5 3 4-16,-3-1 1 0,9-2 0 0,-5 2 0 16,0 0 3-16,0-2 1 0,0 0 1 0,10 4 1 15,-5-6-4-15,-5 0 2 0,-2 3-1 0,6-1-2 16,-6-6 3-16,6 6-4 0,-1-3-1 0,-6-6 0 0,-1 9 0 0,6-4 3 15,0-1-1-15,1-3-3 0,3 5 2 0,-8-6-1 16,2 2 2-16,5 5-1 0,5-5 0 0,-5 1-2 16,-3-1 2-16,-2 2 1 0,0-5 0 0,4 3-1 15,1-2 1-15,-3-4-2 0,-2-1 2 0,-2-2 0 16,9 5-2-16,-5-4-1 0,11 4-1 0,-6-7 0 16,-1 4-1-16,-1-1 3 15,4 1 0-15,2-3 0 0,-7-1 3 0,3 0 0 16,0 0-1-16,3-2 1 0,-1 0-1 0,7 0 2 15,-3 0-3-15,-2-4 3 0,7 4 0 0,-2-2-1 16,-3-3 2-16,4 1-2 0,-3-1 1 0,1-1-1 16,3-1 1-16,2 1-3 0,0-1-1 0,0-2 1 15,2 0-5-15,-2-4 3 0,0 2-3 0,2-3 2 0,0-1-2 16,0 0 1-16,0-3 1 0,0 2-4 0,0-1 2 0,0-3 0 16,1 0 0-16,1 2-2 0,1 2 0 0,-4-8-3 0,-1 0 4 15,5 2 1-15,-3 0 0 0,0 2-3 0,-6-3 3 16,4-1-1-16,2-2 0 0,4 3 1 0,-2 1 0 0,-6-6-2 15,4 3 1-15,1-1 0 0,3-1-1 0,-4 0 1 16,-4-1 0-16,-2-3-2 0,3 6 2 0,-5-6 2 16,5 5-1-16,-7-1 0 0,1-1 0 0,0 3 1 0,-2-2 0 15,-2-3 2-15,0 5-2 0,0 5 0 0,-2-6 0 0,-1 3-2 16,-1-1 0-16,1-2-3 0,-1 1 2 0,1 7 0 16,-3-6 2-16,3 4 0 0,-2-2-2 0,-1 2 2 15,-1 2-1-15,0-1 3 0,-2 5-1 0,0-4-3 16,0-1 2-16,-2 1 4 0,-2 2 1 0,1-3-4 15,-1 3 1-15,0-2-2 16,-1 1 0-16,0-1 2 0,-1 0-5 0,-1 0-1 16,1-1 0-16,1 3 0 0,-2-4-1 0,-1 2-4 15,1-2 0-15,-4 0 4 0,2 1-4 0,-2 1-1 16,-2-2 1-16,2 2 0 0,-5-2 2 0,-1 2-1 16,5 3-3-16,-1 4-1 0,-4-5-1 0,5 5-2 15,-3 0-3-15,-1 0-4 0,1 5-2 0,2 1-1 16,-7-4-1-16,2 1 2 0,7 7-2 0,-4-3-6 0,-5-2-6 0,6 8-1 15,5 0-9-15,-6 2-39 0,13 3 65 0,-11 0-29 16,6 6 51-16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13T18:30:47.0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21030 14176 222 0,'-4'-2'20'16,"2"2"-20"-16,2 0-5 0,0 0 9 15,0-2 3-15,7 2-40 0,-5-2 7 0,-2 2 6 0,8 0-3 16,-1 2 9-16,4-2 9 0,-9 2 6 0,3 0 2 0,-5 2 10 0,4-3-2 16,3 3 3-16,-7-2-2 0,-4 1-1 0,4-3-1 15,0 2 0-15,0 0 1 0,2 2-1 0,-2-4 8 16,-2 2-4-16,4-2 7 0,2 1 5 0,-4-1 6 16,7 0 6-16,-9 0-4 0,2-1 8 0,6 1-4 0,-1-2 0 15,-5 2 1-15,6-2-6 0,1 2-5 0,-7 0-5 16,9 0-1-16,0 0-8 0,-1 2-5 0,3-2-3 0,5 0 3 15,-7 2-8-15,4-1 1 0,-4-1 1 0,2 0-2 16,-6 2 1-16,1-2-1 0,5 2-1 16,-8-2 2-16,12 4-2 0,-9-4 3 0,10 2-3 0,-3-1 0 0,-2 1 2 15,5 0 0-15,-5-2 3 0,4 2-1 0,-4 0 1 16,3-2 3-16,-5 0 0 0,0 1 2 0,4 1 2 0,-2-2 1 16,2 2-1-1,0-2 2-15,-4 0 0 0,4 0-3 0,-3 2 3 0,1-2-4 16,0 0-2-16,-1 0-1 0,0 0 0 0,1 0-1 15,-1 0-2-15,2 0-1 0,-3 0-1 0,2 0 2 16,2-2-3-16,0 2 1 0,0 0-2 0,-1 0 0 16,-1 0 0-16,2 0 2 0,2 0-1 0,-1 0-1 15,-1 0 3-15,0-2-3 0,1 0 1 0,-1 1 2 16,9-1-3-16,-9 0 2 0,3-2 2 0,1 1-4 0,6-1 2 0,-4 0-1 16,-7 1 1-16,7-1 1 0,-7-1-3 0,12 1 0 15,-9 0 0-15,1 1 0 0,-3-1 0 0,3-1 1 16,4 1-1-16,0 0 0 0,1 1 0 0,-9 1 1 15,7-2 1-15,-1 2-2 0,-4 1 0 0,3-1 1 16,-4-2-1-16,-2 4 1 0,-1 0-1 0,3 0 0 16,-2 0-2-16,-2-2 1 15,0 2-1-15,-1 0 2 0,4 0-1 0,-4 0-2 16,1 0 3-16,-4 0-3 0,3 0 3 16,-1 0-2-16,-2 0-2 0,1-2-2 0,-2 1 2 0,-1 1-2 15,1 0-1-15,-1 0-3 0,-3 0-3 16,0 0 1-16,0 0-4 0,0 0 2 0,0 0-1 0,0 0-1 15,0 0 3-15,0 0-7 0,0 0-4 0,0 0-3 0,-1 0-9 16,1-2-46-16,-2 0 63 0,2 2-24 0,-2-4 43 0</inkml:trace>
  <inkml:trace contextRef="#ctx0" brushRef="#br0" timeOffset="2568.69">20214 14572 311 0,'-7'0'49'0,"0"-4"-14"0,5 4-2 0,-2 0 4 16,2 2-43-16,-3-4 6 0,3 2-7 0,2 0 6 16,-4 0-2-16,3 2-3 0,-5-2 7 0,1 0 4 15,-1 0 2-15,1 2-2 0,-1-2 4 0,-1 0 3 16,-2-4-3-16,2-1 5 0,-1 1 1 0,-1-3 3 16,-2-3 0-16,2 1-2 0,0 2 3 0,0-4-4 15,2 4-1-15,1 1 1 0,-3-6-6 0,3 2-6 16,1-1 1-16,0 6-1 15,1-6-3-15,-2 2 1 0,3-2 1 0,-1 0 1 16,2 6 3-16,0-5 2 0,-1 3 0 0,1-2-1 16,0 2 3-16,0 1-5 0,-1-3-1 0,3 4 0 15,-2-3-4-15,2 3 0 0,-2-1 0 0,2-1-4 0,-2 2 0 16,2-3-1-16,0 3 2 0,-2-2-1 0,2-1-2 16,-1 1 2-16,1-2 0 0,0 0 0 0,1 2 1 15,1-4-1-15,0 3 6 0,0-3 0 0,0 2 1 0,3 0 3 16,-3 0 5-16,2-2-4 0,-3 4 9 0,5-2 2 0,-2 1 1 15,-1 1-1-15,1 0 2 0,-2-2-4 0,3 5-2 16,-1 0 1-16,-1-3-6 0,1 3 0 0,0 1-3 16,-1 1 2-16,3 0-3 0,-1 0-1 0,-1 0 1 0,2 1 0 15,-1 1-2-15,0-2 1 0,3 0-2 0,-3 0 2 16,1 2 0 0,1 0 2-16,0 0 0 0,-1 0-1 0,1 0 2 0,0 2 4 15,-1 0 1-15,7 0-1 0,-2-1 4 0,-2 1-1 16,2 0 2-16,-4 2-2 0,7-4 0 0,1 2-4 15,-4 1 2-15,2-1 0 0,-6-2-2 0,6 6-2 16,-2-3 3-16,2-1 0 0,-6 0 2 0,-2 0 0 16,6-2-2-16,-7 0 0 0,11 3 1 0,-5-1-1 15,0 0-3-15,-1-2 0 0,2 0-2 0,3 0 0 0,-1 2-1 0,2 0-1 16,-12-2 0-16,10 0 0 0,0 0 2 0,-2 0-5 16,0 0 1-16,0 0 0 0,-2 1-1 0,4-1 2 15,3 2-2-15,-5-2-1 0,-4 0 2 0,8 2 0 16,-1-2-1-16,-3 0-1 0,0 0 3 0,-2 0 0 15,2-2 0-15,0 2 1 0,2-2-3 0,-4-1 4 16,4 3-1-16,0-2-1 0,-1 0-1 0,1 0 2 0,2-1 0 0,-2 3-3 16,1 0 2-16,-1-2-1 0,2 0 1 0,-1 0 1 15,-1 2 0-15,-2 0-4 0,2 0 4 0,-1 0 2 16,-1 0-1-16,2 2-2 0,0 0 1 0,0-2 1 16,-1 2 0-16,-1 1 3 0,0-3 0 0,0 2-4 15,4 0 0-15,-4 0 3 0,0 0-3 0,1-1 1 16,-2 1 1-16,4-2-4 15,1 2 4-15,-1 2 0 0,1-2 3 0,0-1-5 16,-3 1 1-16,-3 0 0 0,10 0-2 0,-10 0 2 16,2-1-3-16,-2-1 2 0,-4 0-4 0,4 0 2 0,8 2 1 0,-1 0-2 0,-1-2 0 15,3 0 3-15,-1 0-2 0,-1 0-2 0,0 0 0 16,3 2 1-16,-7-2 0 0,5 0 1 0,-3 2 0 16,1 0-3-16,3-1 2 0,0 3 0 15,3 0 2-15,-5-2-2 0,0 3 0 0,1 0 2 0,-3-1-1 16,3 2 2-16,-4-1 1 0,1 1-4 0,-1-1 2 15,-2 0-1-15,2-1-1 0,-2 0 1 0,0 1 1 0,-1-1-3 16,3-2 4-16,-4 1-3 0,4 1 0 0,-2 0 2 16,0-1-3-16,2 1 3 0,-4 0-3 0,0-3 0 15,2 3 3-15,-2-2-2 0,0 2 1 0,0-4 0 16,2 1-1-16,2 1 0 16,3 0-1-16,-1 0 0 0,-2-2 0 0,7 2 0 15,-2-2 2-15,6 0-2 0,-6 0 0 0,0 0 0 16,-1-2 0-16,6 2 0 0,-1 0 0 0,-3-2-2 15,2 2 0-15,-10 0 2 0,6 0-1 0,5 0 2 16,-8 0-3-16,3 0 2 0,-1-2 2 0,2 2-2 16,-3 0 0-16,5 0 0 0,-2 0-1 0,-5 0 0 15,7 0 0-15,-7 0 0 0,3 0 1 0,-3 0 2 0,2 0-1 0,-1 0-1 16,-1 0 0-16,-2 0 2 0,-2-2-1 0,0 2-1 16,0-1 0-16,2 1 0 0,-5-2 3 0,1 0-1 15,-1 2-2-15,-1 0-1 0,0 0 1 0,1 0 0 16,-1 0-1-16,-1 0 1 0,2 0-2 0,-3 0 1 15,3 0 1-15,-1-2 0 0,-1 2 0 0,-1 0 2 16,1 0 1-16,0-2-1 0,-2 0 0 0,-1 2 2 0,1-1-1 0,-2 1 0 16,0 0 1-16,0 0-3 0,0 0 2 0,0 0-2 15,2 0-3-15,-2 0-1 0,0 0-4 0,0 0-9 16,0 0-8-16,0 0 0 0,0 0-14 0,0 0 0 16,0 0-90-16,0-2 20 0,-2 2-35 0,0 0 3 15,1-2-19-15</inkml:trace>
  <inkml:trace contextRef="#ctx0" brushRef="#br0" timeOffset="31019.61">17874 14459 172 0,'-9'-8'12'0,"-2"-1"10"0,2 2-20 0,3 0 47 0,1-1-37 0,-1 1-11 15,3 1-6-15,-3 1-3 0,1-2-11 16,5 1 7-16,-4 3-3 0,-3-3-4 0,0 2 8 0,-1 1 4 16,3 3 1-16,1 0 3 0,-3 0 3 0,1 0-2 0,1 0 3 15,-1 2 1-15,3-1 0 0,-1 3-1 0,-1-2 2 16,-1 0-3-16,3 1 1 0,-1-1 2 0,-2 2-1 0,3 0 0 16,-3-3 2-16,1 1 3 0,-1-2 1 0,3 2 3 15,-3 0 3-15,3-2 3 0,1 2 2 0,-2-2-3 16,1 0 4-16,3 0 0 0,0 0 1 0,0 0 0 15,-2 0-2-15,2 0-1 0,-2 0-1 0,2 0 1 0,0 0-3 0,-2 0-6 16,2 0-2-16,0 0 2 0,0 0-7 0,0 0-2 16,0 0 0-16,0 0-2 0,0 0-2 0,2 3 2 15,2-1-1-15,-1 2 0 0,1-2 1 0,-1-1 1 16,3 3 0-16,1-2 0 0,1 2 1 0,-1-3-1 16,0 1 2-16,4 0-1 0,-4-2 0 0,1 0 3 15,-3-2-1-15,2 0 3 16,1 1 3-16,-5-1-2 0,5 0-3 0,-1 2 7 15,0-2-5-15,-1 2 1 0,3-2 3 0,0 2-6 16,2 0 5-16,-2 0-4 0,-5 0 3 0,3-2 0 16,0 2-3-16,6 0 2 0,0 0-3 0,0 0 1 15,1 0 0-15,3-1-2 0,-1 1-1 0,0 0 2 16,1 0-2-16,-4 0-1 0,3 0 1 0,6 0-1 16,-4 1 0-16,2 3 0 0,0 0 0 0,4-4 0 0,2 3 1 0,-3-3-2 15,-1 4 1-15,-4 1-1 0,4-5 0 0,-5 2 2 16,5 0-3-16,-6 0 1 0,2-2 2 0,-1 4 1 15,3-3 0-15,-4-1-1 0,2 0 1 0,1 2-1 16,-1 0-1-16,4 0 1 0,-2 0-1 0,2-2 0 0,1-2 0 16,-3 0-1-16,2 0 1 0,6 2 0 0,-6-3 0 15,-2-3 0 1,5 2 0-16,1 1 0 0,-8-3-1 0,11 3 2 16,-9-1-1-16,0-1-1 0,4 1 1 0,7 2-2 15,-7-2 1-15,1 1 1 0,4 3 0 0,-8-2 0 0,11 0-1 16,-4 0-2-16,-5 1 1 0,-1-1 3 0,-2 0-3 15,2 0 0-15,-2-2 0 0,0 3-1 0,-3-3 1 0,-1 2 0 16,-1-2-2-16,-2 1 3 0,-2-1 0 0,1 1 1 16,-4 3 0-16,-1-4 0 0,-2 4 1 0,-1-4 4 0,0 2 0 0,-3 2-2 15,-1 0 2-15,0 0 2 0,0 0 4 0,2 0-1 16,-2 0 2-16,0 0 1 0,0 2 0 0,0 0 1 16,-3 2 0-16,-3-4 4 0,1 2-2 0,-3 1-1 15,-1 3 3-15,-2-1-7 0,-1 1 3 0,-1-1 0 16,-2 1-6-16,-1-1 1 0,-1 0-3 15,-3 1 0-15,0-2 1 0,2-1 2 16,-4 3-1-16,-2-3 3 0,-3 3 1 0,9-4-4 16,-6 1 2-16,2-1-3 0,2-2-3 0,-9 2 1 15,3-2 0-15,1 0-3 0,7 2 1 0,-12-2 1 16,7 2 0-16,-5-2 3 0,-1 1-1 0,5-1-1 16,1 0 2-16,-3 0 0 0,-5-1-1 0,4-3-4 15,-2 2 0-15,1-2-1 0,-3-1-2 0,2 3-2 16,2-1-2-16,-2-3-1 0,-2-1 0 0,0 5-2 0,1-4 4 0,-1 1-4 15,4 0 1-15,-2-3 0 0,0 1 1 0,-1 1 1 16,-4 1 1-16,6-2-1 0,3 1 1 0,-4 1-1 16,-2-1 1-16,7 1 9 0,2 1-5 15,2 1 0-15,9-3 4 0,-9 2-1 0,4 3 2 0,8-3-5 16,3 2 0-16,-4 2-3 0,1-2 0 0,5 2-1 16,-3-2-4-16,6 2-7 0,-3 0 0 0,3 0 1 0,0 2-8 0,0 2 6 15,0-2-1-15,5 3 0 0,4 1 7 0,0-1 2 16,1-1 3-16,2 1-2 0,5 3 5 0,-5-3 1 0,5 1-2 15,8-1 0-15,-6 0 1 0,4 1 2 0,5-1-1 16,-3 1 0-16,6-4 1 0,9 1-2 0,1 1 0 16,-5-2 2-16,8 0 0 0,-2-2-3 0,3 0 3 0,6 3-4 15,-7-1 1 1,2 0-2-16,1 2 4 0,-5-1-4 0,0-1 0 0,2 2 3 16,0-1-4-16,-6 3 3 0,2-4 0 0,0 1 2 15,-3-1-3-15,5 2 4 0,-2-1-1 16,-2 1 0-16,-3-2 0 0,-1 0 1 0,1 1-1 0,-6-3 1 15,-1 2-3-15,-5 0 1 0,-3-2-1 0,0 2 1 16,-3 1 2-16,-3-3-2 0,-3 6 2 0,0-4-2 16,-5-2 2-16,1 5 4 0,-1-3-1 0,-3 2 6 0,-3-4-1 0,0 0-3 15,0 0 7-15,0 0 2 0,-2 0-1 0,-5 0-1 16,2-4 1-16,-4 4-4 0,-1 0 2 0,-2-2 0 16,-1 2-4-16,-4 2 1 0,-1-2-1 0,-4 0 4 15,-1 0-1-15,-1 4-1 0,-3-4 0 0,3 0 0 16,-4 0 0-16,-1-4 0 0,-5 2 1 0,1 2-3 15,2-2 2-15,-8 1 2 16,5-1 0-16,-4 2-2 0,-3-2 0 0,5 2-1 16,1-6 0-16,-3 3 3 0,-4-1-4 0,2-1 0 15,-2 1 0-15,-2 0 1 0,-1 1 1 0,1-3-1 16,0 4 1-16,0 1-1 0,-3-1 0 0,3 2-3 16,0-2-2-16,0 0 0 0,3 0-4 0,-1 2 2 15,0 0-3-15,5-1 1 0,6 1-1 0,0 0-3 16,4 3 1-16,3 1 1 0,2-1-6 0,0 1 2 0,6 2-2 0,-1-3-1 15,1 1-1-15,3 3-5 0,4-1 6 0,0-1-4 16,4 2-4-16,1-3-3 0,0 0 1 0,4 1 0 16,0 3-2-16,4-7 6 0,0 1-1 0,1 4 1 15,4-3 7-15,4 3 4 0,1-1 0 0,7 3 5 16,-5-8 3-16,8 3 1 0,3 1 1 0,4-1-2 0,4-3 2 16,3 4-2-16,2-2 1 0,0-6-2 0,10 8-1 0,-7-4-1 15,8 0 0-15,-3-2 0 0,1 4-1 0,-3-2 1 0,1 0-2 16,-3 0 0-16,0 0 0 0,-2 4-1 0,-2-1 1 15,-2 1 0-15,-5-4 0 0,0 2 1 0,-6 0-1 16,6 8 0-16,-8-4 2 0,-1-4 0 0,-2 0 0 16,-4-1-3-16,-5 3 1 0,0 0 2 0,-6 5-2 0,-7-11 1 15,0 2 0-15,0 5-6 16,-2 1 2-16,-3-1-1 0,5-1-5 0,-2 2-6 16,2-3-6-16,0 6 2 0,0-1-9 0,-7-5 2 15,-2-1 0-15,-6-2-9 0,0 4 3 0,-5-4 30 16,0-4-8-16,-5-1-1 0,-1 3 13 0,2 2 1 15,-3-4 4-15,5 4 4 0,-7-4-1 0,3-1-2 16,-1 0-2-16,-2 5 1 0,-2-2-5 0,-4-7-6 16,2 3-19-16,-1-1-3 0,-5 3-18 0,-6-1 2 0,-1 1-18 0</inkml:trace>
  <inkml:trace contextRef="#ctx0" brushRef="#br0" timeOffset="33873.44">20172 14327 342 0,'-1'0'25'0,"-1"0"-21"0,4 0-19 0,-2 2 61 16,5 2-75-16,-5-1-1 0,5 3 0 0,1-1 2 16,-1 3-1-16,3-1 15 0,-5 0 4 15,1 0 5-15,-2 1 16 0,7-1 1 0,-5 0 0 0,5 4 1 16,-2-3 2-16,6 3-4 0,-8-4 1 0,12 0-1 16,-3 2-2-16,-1-1 5 15,2-1-3-15,5-4-2 0,0 3 7 0,2-1-1 16,1-1 1-16,-3 3-4 0,0-3 1 0,10-4-2 15,1 0 2-15,-4 0-1 0,2 0-2 0,-1-2-5 16,4-3 2-16,3 1 0 0,2 2-5 0,-5-1-1 16,1 3 0-16,-4 0-1 0,8-2-1 0,-4 2 1 15,3 0-1-15,1 2 1 0,1 1 0 0,4-3 0 16,0 8-1-16,2-3 2 0,-2 1-1 0,5 1 1 0,0-2 1 0,1 4-2 16,1-1 0-16,-5 3 0 0,3-4-3 0,-1 0 4 15,-2 1-3-15,-2-3 2 0,-2-1 0 0,0-3 0 16,2 9 1-16,0-7-1 0,-2-1 0 0,-2-2 4 15,-3 0-4-15,5 0 0 0,-2-2 3 0,3-3-3 16,-9-4 0-16,-1 1 1 0,-1 1 1 0,1-2 2 0,-4 0 0 16,-5 2 2-16,-4 1 0 0,-5 1 0 0,-2-5 4 0,-4 5 5 15,-1-2-1-15,-3 7 0 0,3-8 5 0,-6 5-4 0,0-1 3 16,-6 2-3-16,3 2-4 0,-1-2-6 0,-3 1-2 16,-4-3 0-16,-2 4-7 0,-4 0 4 0,5 0-4 15,-10-2 1-15,2 2 2 0,-13 2 5 0,4 2 3 16,0-1 1-16,3 3 5 0,-7-4-1 0,-1 3 7 0,10 2-2 31,-7 1 0-31,5-8-3 0,-5 3-1 0,2 3 7 0,-7-6-11 16,5 2-3-16,-4-2 0 0,-3-2 2 0,-3-2-4 0,3 4 2 15,-2 0-1-15,-4-7 5 0,2 5-1 0,-7-2 2 16,2 4 0-16,-1-3-1 0,-5-6 2 0,6 3-6 16,-2-3 1-16,-2 2-1 0,1-1-4 0,1-1-1 15,2 0-2-15,-8 2 0 0,11 1 0 0,-9 1-1 16,2-2 0-16,4 1-2 0,-3-1 2 0,3 3 1 0,-4-1 1 0,4-1-2 31,1 4 2-31,4-1 0 0,-4 1-1 0,4 0 2 0,0 2-1 0,4 0 1 16,4 0-1-16,3 0 1 0,0 0 1 0,3 0 0 15,6 0-1-15,2 2 0 0,6-2 0 0,1 4-5 16,6-1-3-16,3-1 2 0,0 0-8 0,4 2-1 16,2-1 2-16,4 1 0 0,1 1 1 0,2 1 6 15,4-1 4-15,3 3-4 0,2-3 10 0,10 2 8 16,-3 1-4-16,3-7 1 0,14 7 5 0,0-3-6 15,3 2 2-15,8-1 0 0,2 1-5 0,1-7-1 16,6 6-3-16,6 1 2 0,-12-5-1 0,6 3 1 16,-1-3-1-16,-1 0-1 0,-6-2 1 0,-1 4-1 15,-2-3 2-15,-1-1 0 0,4 0-2 0,-6-1 1 16,1 1 0-16,-1-4 1 0,1 4 0 0,-4-2 1 0,1 0-2 0,-4-3 0 16,-7-1 0-16,3 3 1 0,-5-1 1 0,-2 4-1 15,-2-4 2-15,-4 1 0 0,-3 1 0 0,-2 2-1 16,-1 0 0-16,-5-2 1 0,-1-2-1 0,-6 3-2 15,2-1 0-15,-1 2-2 0,-5-2 3 0,-1 0-1 0,-2 2-1 16,0 0 2-16,0 0 0 0,0-5-2 0,-7 1 2 16,-2 0-2-1,2 1-2-15,-6-3 1 0,4 3-4 0,-6-3 0 16,-3 1 0-16,-4-1-2 0,0 1 1 0,-2-1-2 0,-5 1 3 16,-2-2 1-16,-4-1-1 0,-7 1-1 0,1 0-1 15,-7-2 1-15,-1 3-2 0,0-3-1 0,-4 2-1 16,-2 1 3-16,0-1-3 0,2 1 5 0,-3 3-1 0,5-3-1 15,-2 3 5-15,-6-1 1 0,7 2-1 0,-5-1 0 16,2 3 0-16,-1-2-2 0,-3 2-1 0,8 0 0 0,-3 2-4 0,3-1 6 16,-1 3-2-16,3-2-2 0,4 1 4 15,3 1-2-15,3 0 0 0,-1 1 2 0,6 1-4 0,-3-3-2 16,8 3 0-16,5-3 2 0,-1 1-3 0,3 0 6 16,4-1-3-16,-1 1 2 0,5-4 5 0,1 2 0 15,4 0 0-15,3-2 3 0,1 2-1 0,3-2-5 16,0 0 2-16,2 0-1 0,2 0-3 0,2 0 3 0,1 0-1 0,2 0-1 15,3 0 3-15,1 0 2 0,5 0 1 0,2 0-1 16,4 0 1-16,2-2 0 0,3 2 1 0,2-2-1 16,2 2 0-16,2-2 0 0,2 2-1 0,7 0 1 15,-2 0-1-15,2 2 1 0,7-2 1 0,0 4-1 16,2-1 2-16,6-1-4 0,-2 2 3 0,-4-3-3 16,3 1-1-16,-2 0 0 15,-5-2-1-15,2 0 0 0,2 0 0 0,-7 0 1 16,4-2 2-16,-3-1-3 0,-1-1 3 0,-4-1 0 15,-4 1-1-15,3-2 2 0,-5-1-1 0,-1 2 4 16,-4-3 0-16,-5 3-3 0,0-2 4 0,1 3 1 16,-1-2 1-16,-6 3 0 0,-5-1 0 0,0 1 0 15,-2 1 3-15,-2 0-1 0,-4 2 1 0,-1 0 1 16,-2 0-2-16,-2 0 5 0,0 0-2 0,0 0-4 0,0 0 0 0,-4-2 0 16,1 2-4-16,-6 0-3 0,-1 0-1 0,-1 0-2 15,-3 0-1-15,-8-2 1 0,4 2 1 0,-6 0-3 16,-2-2 2-16,3 1-1 0,-6-1 3 0,-1 0-1 15,1-2-1-15,7 2 3 0,-7-1-3 0,2-3 1 16,-1 3 2-16,-3-3 2 0,4 3-2 0,0-5 3 0,-1 1 2 0,-3 3-7 31,-2-3 0-31,6 2 4 0,-4-3-4 0,0 1-1 16,4 0-1-16,-6-1 0 0,4 3 0 0,1-1-3 16,-1 3 3-16,-2-3-2 0,2 1-2 0,-2 3 0 0,-2-2-1 15,0 1 0-15,4-1 0 0,-4 2 3 0,0-1-5 16,6 1 4-16,-4 0 1 0,4 0-1 0,-2 0 1 0,7 1-1 15,-6-5 0-15,5 4 0 0,4-1 1 0,-1 3 1 16,6-2 0-16,1-4 1 0,6 4-3 0,-2 2 2 0,1 0-1 16,5 0-5-16,3 0 1 0,0 0-3 0,0 0-4 0,0 2 2 15,-2 2 0-15,5 0-2 0,1 1 1 0,2 1 6 16,4 1 0-16,1 2 0 0,2 2 3 0,4 0 0 16,3 0 1-16,2 0 2 0,1 0 0 0,5-2 1 15,-3 2-1-15,8-4 0 0,2 4 1 0,-6-2 0 16,5-2-1-16,3-1 0 0,1-1 0 0,1-1 2 0,-3 0-2 0,1-1 0 15,-1-3 2-15,2 0-2 0,-1 0 2 0,-1 0 0 16,3-3-2-16,-3-1-1 0,-1 0 2 0,5-1-2 16,-4-1 0-16,6-1 1 0,-2 2 0 0,-1-3 0 15,-3 1 0-15,4 0 0 0,-3-2 1 0,-6 1 0 16,7 3-1-16,-7-2 1 0,0 1-1 0,2 1 0 16,-2 1 0-16,-4 2 0 15,4 0 0-15,-1 0 1 0,-7 1-1 0,-1 1-1 16,0 0-1-16,-4 0 2 0,1 0-2 0,-5 0 2 15,1 0-3-15,-4 3 0 0,0-3 1 0,-2 4-6 16,-2-2 1-16,0 0 1 0,-1-1-5 0,-4 1 2 16,-1 0 5-16,-1 0-6 0,0-2 8 0,0 0 2 15,-1 4 3-15,-3-4 1 0,0 1 4 0,-1-1 1 16,-4 4-8-16,-4-4 6 0,-3 2-4 0,-1 0 3 0,-3-2-3 0,-4 1-2 16,-3 1 4-16,0 0-1 0,-8-2 3 0,0 0-4 15,-5 2 1-15,4 0-3 0,-4-2-1 0,-2 2 0 16,-2-2-2-16,0 1 1 0,-3 1-5 0,1 0 4 0,2 0 0 15,-7 0-1-15,4 1 0 0,-3-1 1 16,1 0 0-16,-5-2-2 0,6 4 2 0,-1-1-2 0,-4-1 0 0,0-2-5 31,0 2-1-31,6-2 1 0,-8 0-4 0,6 2 6 0,-2 0-2 16,1-2-1-16,5 0 6 0,1 3 0 0,2-3 1 16,0 0 4-16,7 2-1 0,1-2 0 0,6 0 0 0,5 0-2 15,1 2 0-15,7-2-6 0,3 2-1 0,2-2-1 16,3 2-7-16,5-1 1 0,0 3-3 0,2 0 5 15,0-1-2-15,4 3 6 0,2-1-5 0,3 3 3 16,0-1 9-16,5 2 3 0,3 0 2 0,5 2-3 0,0-2 3 0,-1 0 1 16,7-1 2-16,5 4 2 0,-2-3 0 0,-2 1-2 15,6-1-3-15,3-4 3 0,-5 2-3 0,7 3 1 16,-4-5 1-16,4 0-3 0,6 3 3 0,5-3-1 16,-3 1-1-16,-1-4 2 0,8 1-2 0,-4-3-1 15,3 0 0-15,-2-2-2 0,-7-1 0 0,1 1-3 16,-3-4 4-1,3 3-4-15,-4-3 0 0,-4 3 4 0,-1-1-2 0,1-1 2 16,-3-1 4-16,5-3-2 0,0 2 2 0,-3-2-1 16,1 1 0-16,2 1-1 0,2-2 1 0,-4 2 0 15,1-3 0-15,-10 7-1 0,0-3 1 0,-5 1 1 16,-1 1 0-16,-4 1 1 0,-7 1-1 0,-1 0 2 16,-2 0 1-16,-1 2 2 0,-5-2 0 0,-3 2-3 15,0 0 2-15,2 0-3 0,-2 0-3 0,-3 0 0 0,-1 0-5 0,-3-2-15 16,-1 2-8-16,1 0 0 0,-2 2-18 0,-2-2-33 15,2 2-12-15,0 0-4 0,-2 2-37 0,0-1 1 16,0 4-24-16</inkml:trace>
  <inkml:trace contextRef="#ctx0" brushRef="#br0" timeOffset="36233.29">21500 14519 327 0,'-7'-2'37'0,"3"2"0"15,1-2 44-15,-3 0-122 0,4 2-3 0,-1 0 0 0,1 2 22 16,0-2-3 0,-2 2-1-16,3-2 24 0,-3 2 15 0,0 0 9 15,1-1 1-15,1 3 17 0,0-4-7 0,2 0 5 0,-2 0 0 16,0 0-6-16,2 0-8 0,0 0-5 0,0 0 2 15,-5 2-10-15,5 0-3 0,0-2-4 0,0 0 0 16,4 2-4-16,-1-4 0 0,3-4 0 0,1 1 0 16,0-1-1-16,6 4 1 0,0-5 0 0,1 5-1 15,3-1 0-15,1-3 1 0,0 3-2 0,4 1 2 0,0 2-1 0,0-4-1 16,2 4-2-16,-1 0 3 0,1 0-2 0,3 4 0 16,1 1-1-16,-3-1 3 0,3-2-1 0,-1 0 0 15,2 1 3-15,-7 1-1 0,2-1 0 0,-10 3 0 16,7-2 0-16,0 1 0 0,-8-3 0 0,-2 5 2 15,-2-3 0-15,4 3-3 0,-2-3 2 0,0-2 1 16,-4-1 1-16,0 1-1 0,1 0-1 0,1 2 1 0,-2-2 2 16,-3-1-1-16,1-1 0 0,4 0 2 0,-3 0-1 0,-6 0 3 15,0 0 0-15,0 0 3 0,0-3-2 0,0-1 0 16,-2 2 1-16,-2-3-3 0,1 5-5 0,1-6 4 16,-2 1-6-16,-5 1-6 0,6 1 3 0,-8-1-4 15,1 0-1-15,-2 1 2 0,-3-3 0 0,2 1 1 16,1 3 3-16,1 0 2 15,-6-2-4-15,-3 1 3 0,-2 1-1 0,4 6 1 16,-4-1-2-16,-3 1 1 0,-1-1-1 0,1 3-2 16,-1 1 2-16,0-1 0 0,3-4 0 0,-10-2-4 15,4 0 2-15,3 3-1 0,-5-3-1 0,2-2 7 16,0 1-1-16,1 1-2 0,1-2 7 0,3 0 2 0,-1-2-2 16,3 1 4-16,-2-1-1 0,6 0 2 0,2 1 0 15,5-5-3-15,-2 5 2 0,6-1-5 0,1 0 1 0,2 1 2 0,6-5-5 16,2 3 0-16,1-1-1 0,1 3 0 0,3-3 1 15,2 3 8-15,2-3-1 0,-1 3-1 0,5-1 6 16,-1 0-4-16,3 1 4 0,1 1-2 0,2-4-4 0,1 3-3 16,3-1-1-16,-1-3 2 0,4-1-3 0,1 5-1 15,-3-3 0-15,0-1 0 0,3 2-1 0,1 1 3 16,-10-3-1 0,5 3 0-16,0-1 3 0,-6 3-1 0,1 0 3 0,0 0-2 15,4 2 1-15,-7-2-2 0,13 0 2 0,-9 2 0 16,4-1-1-16,1-1-2 0,0 0 0 0,4 0 0 15,-10 0-1-15,0 2 2 0,0-2-2 0,2 2 3 16,-6-1 1-16,-3-1-1 0,-1 2 3 16,-2-2-1-16,-2 2 2 0,0 0-3 0,-3-2 1 0,-3 2-1 15,3 0-1-15,-4 0 3 0,-1-2-3 0,1 1 0 0,-2 1 2 0,0 0 2 16,0 0 0-16,0 0 0 0,0-2 1 0,0 0-1 16,0 2 0-16,0-2 1 0,-5-3-2 0,-1 3-2 15,1 0 2-15,-4 0 2 0,0 0-1 0,-4 0 5 16,2 1 0-16,-4-1-1 0,1 0 6 0,-3 0 2 15,-3 0-2-15,-2 2 2 0,2-1 0 0,-2-1-5 16,0 2 0-16,-3 0 1 16,1 0-4-16,-5 0-2 0,4 0-2 0,-1 0-2 15,0 0-2-15,1 2-3 0,-1-1 2 0,6 3-3 16,2 0-4-16,5-4-7 0,-3 5-2 0,3-1 4 16,-1-1-10-16,1 3-2 0,-2-2-3 0,2-1 2 15,-3-1-1-15,3 0 5 0,2 0-2 0,-2-2-3 16,6 0 7-16,-2 0-7 0,2-2-5 0,3 2-3 15,-1-4-10-15,1 1-62 0,0-3 82 0,3-3-29 0,-1 2 50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13T18:32:02.9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23211 10935 136 0,'-9'15'117'0,"0"-2"-25"0,7-4 1 0,-5 2-28 0,5 0-17 0,0-2-6 0,0 0-31 0,2 4-10 16,2 1-9-16,0-3-8 0,2 7-15 15,1 1-55-15,-1 1 12 0,1 2 12 0,1 1 62 0,-4 3-59 16</inkml:trace>
  <inkml:trace contextRef="#ctx0" brushRef="#br0" timeOffset="2389.98">8537 6549 258 0,'-6'-5'18'0,"6"-2"6"16,0 1-23-16,0 1 70 0,4-1-64 0,-2 3-5 15,3-1 0-15,2-2-1 0,-1 3-3 0,-4-1 2 16,9 0 1-16,0 1-2 0,-10-1 5 0,7-1 2 16,-5 1 17-16,-1-1-8 0,0 1 9 0,0-2-1 15,-2 3 0-15,-4-3 1 0,4 1-2 0,-3-1-6 0,3-1-3 16,0 3 4-16,3-1-8 0,1 0 0 0,-2-3 2 0,-2 1-1 15,3 0 3-15,-1-6 3 0,-2 6-6 0,0-4 7 16,0-2 0-16,0 0-2 0,0 0 2 0,4 4 0 16,-6-4-1-16,4 3 4 0,-2 0-1 0,0-2 0 15,-2 4 5-15,0 1 0 0,-5-6 1 0,-4 6-3 16,5 2 2-16,-1-5-6 16,-2 1 1-16,-2 6-1 0,2-1-5 0,-2-3-3 15,0 1 0-15,-4 4-3 0,-1-3-2 0,-4 1-2 0,-2 4-1 16,2 0 0-16,-2-3-2 0,-5 1 2 0,-1 2 0 15,3 0-2-15,-2 3 2 0,1 1 1 0,-3-4 4 16,-2 2-3-16,2 5 2 0,-1-1-3 0,1 1 2 0,-7-5-3 16,7 3-1-16,-8-1 2 0,6 3-4 0,-4-3 1 15,3 5 0-15,1 2 0 0,-2-2-4 0,7 6 4 0,-8-6-3 0,6 5 1 16,-3 1 1-16,4 1-3 0,-2-3 2 0,-2 4-1 16,0-1 4-16,-2 0-3 0,0 3 0 0,0-1 0 15,0 0-2-15,-1 2 4 0,-3 0 0 0,4 2 0 16,1 0-4-16,-5 0 4 0,2 2-2 0,4-1 0 15,-3-1 0-15,-3 4 2 0,4-3 0 0,-3 3 1 16,5 5 3-16,-2-7-4 0,0 5 4 0,-1-4-1 0,1 1 2 0,4-2-2 16,1 5-1-16,3-2 1 0,-3-5 0 15,6 5 1-15,4-1-1 0,0-1-1 0,3 1-1 0,1 1 2 16,-1-3-3-16,4 0 2 0,0-1 0 0,-2-1 1 16,3 2 2-16,0 0 1 0,3-1-2 0,2-1 1 15,-1-2 0-15,1 2-1 0,1 0 1 0,2 2-3 16,0 0-1-16,2-1 1 15,-1-1 1-15,1 4-1 0,1 1 1 0,1-3-1 16,0 3 3-16,0-1-2 0,2 5 0 0,-1-4 0 16,1 0-2-16,-1 2 3 0,3 2-1 0,-2 0 1 15,1 0-4-15,-1 2 3 0,1 0-1 0,-1 0 2 16,-1 0-3-16,1 1 4 0,0-3 1 0,1 4-4 16,-1-4 1-16,1-2-1 0,1 2-2 0,1 0 0 0,0 0 1 15,-1-3-1-15,1-1 0 0,-1 0 2 0,-1 1 6 0,2-1-5 16,-1-1 3-16,-2-1-1 0,3 1 0 0,-2 1 0 15,1-3-3-15,-1-6 2 0,1 4-4 0,-4 0 4 0,3-4-1 16,-1-2-1-16,-1 1 0 0,1-3 4 0,0 5-1 0,1 2-2 16,-1-2 5-16,-1-1-7 0,-1 2 5 15,-2 4-3-15,0-4 5 0,0 2-5 0,-2-2 2 16,-1 3 1-16,-1-2-2 16,0-1 3-16,1-2 1 0,3 0 0 0,-7 2-4 15,1-2 6-15,2 2-2 0,-1 0-5 0,-1-1 3 0,-1-1-4 16,0 0 2-16,0 0-2 0,1-1 1 0,1-1 3 15,1-1-1-15,-1-1-2 0,-1 1 1 0,2-2-1 16,1-4 0-16,1 2 2 0,-2-4 0 0,4 2-3 16,0-1 4-16,-2-5-3 0,2 4 2 0,2-3 1 15,2 3-3-15,-2-3 1 0,3 3-2 0,1-7-1 0,-1 4 1 0,4 1 0 16,0-1 0-16,1-2 1 0,2 2-1 0,1-1 2 16,5 3-2-16,1-1 2 0,1 1 1 0,-2-1-5 15,6-1 2-15,1-1 0 0,-1-1-2 0,1 2 0 16,-5-4 1-16,4 0-1 0,2 0 4 0,3-2-4 15,-5-2 2-15,8 1-2 0,-4 3 0 0,-3-4 2 16,6 4-1-16,0-7-1 16,-2 7 1-16,1-4 1 0,-3 1-2 0,-1-1 2 15,1-3-1-15,0 3 2 0,2-5-1 16,-1 3-2-16,-3-3 1 0,3 0 1 0,-1 0 2 0,2 4-2 16,-1-3 0-16,1 1-1 0,2 3-1 0,-2-1 7 15,-3-1-3-15,3-3-3 0,5 6 2 0,-3-5-2 16,8 1 0-16,-3 0 0 0,-1-1 1 0,1 1-3 15,6 3 1-15,-3 1 2 0,-7-1-1 0,1-1 2 0,-7 3-1 0,-1 0 0 16,-1-2 0-16,-2 3 1 0,0-5-1 0,-4 4 2 0,0 2 0 16,-1-2-1-16,-1 2 3 0,-1 0 0 0,-4 0 0 15,0 0 1-15,-4 0 0 0,2 2 1 0,-3-2 1 16,-5 0-3-16,3 0 2 0,-4 0-2 0,0 0 0 0,0 0 0 16,0 0-1-16,0 0-5 0,0 2-8 0,-2 2 2 15,0-1-10-15,1-1-31 0,1 4-25 0,-2-1-11 0,2-1-44 0,0 1 2 16,2 1-38-16</inkml:trace>
  <inkml:trace contextRef="#ctx0" brushRef="#br0" timeOffset="24153.94">15910 15210 202 0,'0'-4'4'0,"0"1"19"0,-2 3 3 0,4-4-23 0,-2 0 50 16,0 2 1-1,-2-1-12-15,2 3-9 0,0 0-1 0,0 0-5 16,0 0-5-16,0 0-5 0,0 0-3 0,0 0 1 15,0 0-5-15,0 0 9 0,0 0 1 0,0 0-2 0,0 0 9 16,0 0 4-16,0 0 2 0,0 0 2 0,-2 0 2 0,2 0-8 16,0 0 3-16,-2 0-2 0,2 0-6 0,0 0-5 15,-2 0-3-15,-7-4 0 0,7 4-5 0,0 0-1 16,-1-2-3-16,1 1 1 0,-3 1-3 0,1-4-4 0,2 4 1 16,0-2 1-16,-1 0-3 0,1 0 2 0,-2 1-2 0,-1-1 0 15,-1-2 0-15,3 2 1 0,-5 0-1 16,3-3 3-16,-1 1-1 0,-5 3-1 0,4-5 0 0,0 2 1 15,1-1 1-15,-5 1-5 0,0-1 3 0,6-1-1 16,-1 3-2-16,-5-3 1 0,4 1 1 0,-6-3-4 16,2 3 3-16,2-2-1 15,0 1 0-15,0-1 2 0,-2 0-2 0,6 1 2 16,-8-1-1-16,7 0-1 0,-4-3 2 0,0 3 3 16,-4 0-2-16,-4 0 1 0,-1 1 0 0,1-1 1 15,5 1-2-15,-7-1 3 0,11 3-2 0,-7 1 1 16,7-1-1-16,-6 0 0 0,0 1 0 0,3 1-3 15,-1 0 2-15,2 0-1 0,-9 1-1 0,5-1 0 16,1 2-3-16,1-2 3 0,2 2-2 0,-4 0 0 0,1 0-1 0,-1 0 0 16,1 0-1-16,-1 2-2 0,-1-2 0 0,1 3-1 15,-1-1-2-15,-1 4 1 0,1-3 0 0,-1 3 1 16,-1-3-1-16,2 5-2 0,-4-3-1 0,1 2 5 16,-1 1-4-16,-3-5 5 0,-1 8-4 0,6-3 1 15,-8-1 3-15,2 2 2 0,-1 0 1 0,1 0 3 16,4 0-1-16,0 2 1 0,2 0 0 0,-4 0-1 0,7 4 1 0,-5-2 0 15,6 1-1-15,-8 1 1 0,2-1-1 0,3 3 0 16,-1-3-4-16,0 1 4 0,-2-4-4 0,5 7-1 0,1 0 0 16,4 1 1-16,-1 1-2 0,2-2 3 0,0 6 0 15,2-4-1-15,0 3 4 0,-1-1 1 0,-3-3 1 16,0-1-1-16,2 4 1 0,-2 0 1 0,2-2-1 16,0-2 3-16,0-2-3 15,4 2 1-15,-1 3-2 0,2 0 5 16,1-4-2-16,1 1-1 0,0 0 0 0,2 4 1 0,0 2-1 15,4-2-2-15,-1 0 0 0,3 0 0 0,-1 1 0 16,3-1 0-16,1 2-2 0,0-2 0 0,-2 1 0 0,4-1 1 16,-2 2-2-16,2-2 3 0,0 2 0 0,0-1 0 15,4 5 1-15,-4-3-1 0,7 6 1 0,-4-2 0 16,1-5 0-16,5 3-1 0,-5 6-1 0,5-4 0 0,-4-1 1 0,6 1 0 16,-6-5 1-16,-1 5 2 0,0-2 1 0,-3 2-1 15,5-9 1-15,-4 4 3 0,7-2 1 0,-2 2-1 16,-2-4 2-16,3 2 0 0,4 0-2 0,-1-2 5 15,0 0-3-15,0 0 1 0,-2-2 0 0,-4 0-3 16,3 0 1-16,1-3-1 0,-4 1 1 0,4 1 1 16,-2-3-1-16,-1 3 0 15,1-3-3-15,0-1 0 0,-1-2-1 0,1 4-2 16,0-6 0-16,-1-4-1 0,1 3-1 0,-2-1 2 16,1-5-1-16,-1 3 1 0,2 1 1 0,-3-4 1 15,1-1 0-15,1 3 1 0,-4-4-2 0,1 0 0 16,1 0 0-16,-2-9 0 0,-2 2-1 0,5-3 0 15,-3 3-2-15,-1-6 1 0,5 2-1 0,1 1-1 16,-1-5-2-16,4-1 2 0,-2 3-3 0,-3-5 1 0,4-3 2 0,0 3-2 16,4-2 2-16,-9 0-1 0,3-2 2 0,2 2 0 15,0 0 0-15,0 0 1 0,-4-2-2 0,3 2 1 16,-3-2 0-16,2 2 1 0,-1 0-1 0,-3 0-2 16,1 0 1-16,-4-2 2 0,3 2-1 0,-3 2 0 0,0-2 1 15,0 0-1-15,-3-2 2 0,1 2 24 16,-2 2-2-16,-2-4-35 15,1 2 8-15,-1-4 7 0,-1 0-11 0,1 2 8 0,-1 0 8 16,-2-1-51-16,0 1 43 0,1 2 2 0,-1 1-1 16,0 1 0-16,0 2 0 0,0-2 1 0,-2 1-2 15,0 3-1-15,2-3-2 0,-2 1 5 0,1-1-3 16,-1 3 2-16,0-1-1 0,2 4-1 0,-2 0 4 0,2 0-3 16,-2 0-1-16,2 2 0 0,-2 0 0 0,2-2 1 15,-2 0-1-15,2 0 2 0,-2 0-2 0,0-1 0 0,0-1 1 0,0 0-1 16,0 0 0-16,0 2 2 0,0-1-2 0,0 1-1 15,0 0-1-15,-2-2 2 0,2 4 0 0,0-4-1 16,-2 4 1-16,0-2-1 0,0 2 0 0,0-6 1 16,1 4 2-16,-1-1-3 0,2 1 0 0,-2-2 0 15,0 2-3-15,2 0 8 0,0 2-6 0,-2 0 0 16,2 0 2-16,-2 0 0 0,1-2 1 0,-1 5 2 0,0-3 0 0,-2 0-1 16,2 0 1-16,-1 7-3 0,-1-5 2 0,-1 1-1 15,1-1-2-15,0 1 1 0,1-1-3 0,-1 2 3 16,0-4-1-16,-1 3 0 0,3-1 2 0,-1 0 0 15,-1 1-1-15,-2-7 0 0,3 10 1 0,-3-5 4 16,-1 3-2-16,3-1 0 0,-1 5-2 0,-2-7 2 16,1 6 1-16,-1-1-2 15,-2 1-1-15,0 0 0 0,1-3 0 0,1-1 0 16,2-1-1-16,-8 3-1 0,4 1 0 0,0 1 1 16,1-7-2-16,-3 1 0 0,6 3 0 0,-3 1 2 15,1-1 0-15,5-3-3 0,-7 5 1 0,6-3-1 16,-3 1 0-16,6 3 0 0,-4-3-2 0,3-3-14 15,-1 6-11-15,-2-1-5 0,8-3-21 0,-4 3-60 16,3 1 90-16,5-4-39 0,5 3 65 0</inkml:trace>
  <inkml:trace contextRef="#ctx0" brushRef="#br0" timeOffset="33291.36">10224 15752 213 0,'-7'-6'-37'0,"5"-1"11"0,4 5 1 0,-1-4-7 16,-1 1 29-16,0 0-1 0,-1-1-1 0,4 2 5 15,-1-1 0-15,2-1 0 0,-10-1 3 0,1-2 14 16,3 2 3-16,2-1 0 0,0 1 13 0,-4-2-1 16,-1 0 2-16,1 0 3 0,1 2-2 0,3 1-11 0,-4-3 1 0,-2 3-3 15,1-3-8-15,-4 0-2 0,2 6-1 0,-1-1-5 16,3-3-1-16,-6-1-1 0,2 7-1 0,1-9 3 15,-1 7-3-15,2 1-2 0,0-4 2 0,-1 5 0 16,-6-1-1-16,5-4 0 0,5 1-2 0,-9 3 0 16,6 0-1-16,0-3-1 0,5-3-4 0,-5 3-1 15,3-2-2-15,0 5-7 16,1-4 1-16,-1 5 1 0,0-3-6 0,-1 0 2 16,3 4-1-16,2 0 0 0,0 0 2 0,0 0 6 15,-2-3 0-15,4 3-1 0,5-2 5 0,-5 2 2 16,4 0 3-16,1 2-3 0,0-2 2 0,-1 7 3 15,-1-5 0-15,4 0 0 0,0 1 2 0,6-3 0 16,-2 4 0-16,-2 0 1 0,3-3-2 0,5 3 0 16,-14-4-2-16,11 5 1 0,-6 5-1 0,1-3 3 0,-1 0-1 0,0-5 1 15,-3 3 4-15,-2-3-1 0,14 7 4 0,-7-3-1 16,-1-2 1-16,-5-4 0 0,1 0 0 0,0 0 0 16,1 0 0-16,4 1-1 0,-4-1-2 15,-1 0 1-15,-2-1-2 0,10 1 1 0,-2 0-2 0,1 1 0 16,3 5 0-16,-3-4-2 0,1-1 1 0,0-1 1 15,3 2-2-15,-4 0-2 16,-1-2 1-16,4 6-1 0,-1-6 0 0,0-6 1 16,1 2-2-16,-1 1 1 0,3 1 0 0,1-2 2 15,0 1 2-15,0-3-4 0,-4 1 1 0,4 8 2 0,-2-6-1 16,-1 3 0-16,1-2-1 0,2 0 0 0,-5 2-1 16,-2 0 1-16,3-2-1 0,-1 2-1 0,-1 0-2 15,-3 4 3-15,4-2 0 0,-3-2 0 0,5 3 0 0,1-3 0 16,-1 6 1-16,-5-4-1 0,5 1 0 0,-5 1-1 0,-1 1-1 0,2 5-3 15,-2-1-8-15,6 3-9 0,-1-2-7 0,-3-1-30 16,3 2 45-16,4 1-18 0,-5-1 32 0</inkml:trace>
  <inkml:trace contextRef="#ctx0" brushRef="#br0" timeOffset="34378.53">9939 17654 129 0,'-7'-4'34'0,"2"2"-33"0,1 0 20 16,-2 2 16-16,1 2-11 0,-2 2-15 0,3-1-2 0,-3 1 3 15,-1 5-4-15,1-3 1 0,0-3 9 0,-4 8 2 16,2-2 2-16,-2-1 9 0,0 3-3 0,0-2 5 16,0-6 3-16,2 1-1 0,0 9 1 0,0-11-3 0,1 3 0 15,1 1 2-15,2-3-1 0,-1 3 0 0,1-3-7 16,-1 3 1-16,3-8-5 0,-1 2-1 0,0-2 3 0,1 0-7 0,-1 2 2 16,2 0 0-16,0 0-2 0,0 2 2 0,1 2 0 15,-1-4-2-15,0 3 3 0,2-3-3 0,0 0-7 16,0 0-1-16,-2 6 0 0,2-6-8 0,0 4-2 15,0-3-2-15,0 3-2 0,2 0-2 0,0 1 0 16,0 1 2-16,1-1-1 0,1 4 1 0,0-5 0 16,1 5 0-16,-1-2 1 0,3 4-1 0,-2 2 0 0,1-6 0 0,1 1 1 15,1-1-1-15,1 6 0 0,-2-6 0 0,4-2 0 16,-2-1-1-16,4-2 5 0,-2 0 0 0,3 0-2 16,-3-2 3-16,4 1-2 0,-2 3 1 0,1-2 3 15,-1 0-3-15,2-1 0 0,1 3 3 0,4-2-4 16,-5 0 3-16,1-2-1 0,4 0 0 0,4 0 0 15,-2 0-2-15,1 0 1 16,-1 0 0-16,-2 0 0 0,2 0 0 0,2 0 0 16,2 0 0-16,-5 0 2 0,3 0-2 0,0-2 0 15,1 0 0-15,1 2 0 0,5 0 0 0,-2 0 0 16,-5 0 0-16,0 0 0 0,1 4 0 0,-3-1 0 16,-2-3-2-16,-2 4 0 0,-1-2 0 0,-1 2 1 15,1-4 1-15,-3 1 0 0,1-1 0 0,-1 0 0 16,-1 4 0-16,2-4 2 0,-4-4-2 0,0 4 0 0,1 0 0 0,1 0 0 15,-2 6 0-15,0-6 0 0,0 0-1 0,0 5-1 16,-2-1 1-16,0-4-1 0,0 4 0 0,-3-3-3 0,1 3-1 16,-2 0 3-16,-1 1-2 0,2-1-2 0,5 1 1 15,-8-1 0-15,1 0-1 0,5-1 0 0,-4 3-3 16,1-3-4-16,1 1 1 0,-3 0-1 0,-2-1-6 16,10-1-12-16,-6 0-7 15,-6 2 4-15,5-3-17 0,6-1-24 0,-7 0-19 0,3 0 21 16,1 0 74-16,-10 0-56 0</inkml:trace>
  <inkml:trace contextRef="#ctx0" brushRef="#br0" timeOffset="41862.37">9730 8512 351 0,'0'0'74'0,"0"1"-33"0,0 1-5 0,3-2 12 16,1 6-82-16,-2-4 4 0,1 5-12 0,1-2 29 15,0-1-6-15,-3-4-3 0,1 2 18 0,2 1 8 16,-4-4-4-16,0-1 23 0,0-7 1 0,-2 3 1 15,0 4 3-15,0-3-1 0,1 1 1 0,-3-1-7 0,0-3 0 0,1-1 4 16,1 6-7-16,0-1-6 0,-3-7-1 0,1 6 2 16,0-3-2-16,1 3-3 0,-1 1 1 0,0 2-6 15,1 2-1-15,-1-7 1 0,0 7 0 0,1 0-3 16,-3-4 1-16,1 4-1 0,1-3 2 0,1-1 0 16,-1-1 0-16,0 5 1 0,1-6 1 0,-7 4-2 15,7 2 2-15,-3 0 5 0,1-3-1 0,-1 10 0 0,1-7 4 0,-2 4 2 16,1-4-4-16,4-4 4 0,-1 4-1 0,-3 0-2 15,-1 4-2-15,-4-6 3 0,4 0-4 0,-2 0 0 16,-6 4 3-16,9 7-2 0,-8-9 2 0,5 0 0 16,1 0-1-16,-1 0 0 0,8 2 0 0,-10-2-3 15,9-2 2-15,-15-1-4 0,14 3-2 0,-5 1-3 16,-1-1 0-16,9-5 0 16,-7 9-2-16,-2-4-3 0,9 0-5 0,0 0 2 15,2 1-3-15,0-1-2 0,5 0-5 0,-7 0 4 16,0 0-4-16,2 4 5 0,-1-4-2 0,9 0 0 15,-9 0 5-15,7-4 3 0,-5 6 2 0,8 4-2 16,2-3 4-16,0-1-2 0,0 2 4 16,-1-1-2-16,7 1-1 0,-1 3 1 0,0-7-5 0,0 0 2 0,1 0-1 15,2 0-7-15,3 2 0 0,-4-2-1 0,2 0-7 0,-2 0 1 0,6 0-2 16,-4 0 0-16,3 0-1 0,-1-3 6 0,0 1 0 16,1-2-2-16,1 2 4 0,-1-3 5 0,-1 3 1 15,0-4 2-15,-4-1 3 0,5 7 1 0,-5-7 3 0,4 3-1 16,-6 1 2-16,2-1-1 0,2 0-3 0,2 2 2 15,-4-3-2-15,2 1 1 0,3 3-5 0,-3-1 2 16,6-6-2 0,-5 8-6-16,3-3 1 0,-1-1 0 0,5 4-6 15,-7-4 1-15,1 4-1 0,-2 0 0 0,2 0 2 0,-4 2 7 16,-4-2-1-16,-1 4 0 0,-3 1 5 0,-1-1 2 16,-1 2-1-16,-3 1-2 0,-4 0-2 0,-1-3-16 15,-2 9 17-15,0-6 1 0,-3-2 7 0</inkml:trace>
  <inkml:trace contextRef="#ctx0" brushRef="#br0" timeOffset="42934.31">9967 7910 1 0,'-2'-2'9'0,"-2"2"8"15,4-2-1-15,-3-1 16 0,-1 1-1 0,2 0-5 0,-2-2 26 16,3-3-1-16,-1 3-1 0,-2 1 3 0,1-1-2 15,-1 2 0-15,0-1-6 0,1-3 1 0,-3 1-4 0,2 5-13 0,1-2-2 16,-1-2-1-16,4 4-15 0,0 0-4 0,-3-4 1 0,3 4-6 16,0 0-2-16,0 4 2 0,0-4-1 0,0 0 1 15,0 2 0-15,0 3 0 0,0-3-2 16,0 6 2-16,0-5-1 0,1 3-2 0,-1 5-1 0,2-4 2 16,0 2-2-16,0 2 0 0,1 0 4 0,-3-2-3 15,4 0 3-15,0 2 1 16,-1-2-2-16,1 0 3 0,0-1-2 0,3-1 0 15,-2 0-1-15,6 2-1 0,-3-1 0 0,1 1 0 16,0-2 1-16,2 2-1 0,4 0 0 0,-3 0 0 16,-3 0 2-16,10 2-2 0,-1-1 0 0,0-1 0 15,-3 0 0-15,5 2-2 0,-6-2 0 0,5 2 2 16,-1 0-2-16,-5 0 2 0,5 0 0 0,-4-4 0 16,3 7 0-16,1-4 0 0,6-1 1 0,-6-2-2 0,8-2 1 0,-5 5 0 15,-2-5-1-15,4 1 0 0,1-3 1 0,-4 1 2 16,-2-1 2-16,1-1-3 0,-5 2 4 0,1-2-5 15,-1-2 1-15,-3 3-1 0,0-3 3 0,0 2-3 16,-2 0 0-16,1 0 1 0,-1 0 3 0,-2 0-3 16,-2 1 0-16,3 1 0 0,-3 1-3 15,-1-1 7-15,1 1-5 0,-1 3 0 0,0-3-2 0,-3 6 4 0,1-4 0 0,-2 3 0 16,0-1 0-16,0 2 3 0,0-4 1 0,-3 6 6 16,1-4-2-16,-4 2-5 0,1-2 9 0,-1-2-2 15,-1 2 5-15,0 2-4 0,-2 0 1 0,0-5-2 16,-1 6 4-16,1-1-2 0,0 2 0 0,-2-2 1 0,2 4-3 15,-4-8 2-15,4 6-2 0,-2 1-3 0,0-5 5 16,-1 2-9 0,-1-3 0-16,-2 4-2 0,4-3 1 0,0 4-3 15,-5-2 0-15,1 2 3 0,4 2-4 0,-3-3 0 16,-3 5 0-16,1-4 0 0,3-1 0 0,-5-1 2 0,0 4-2 16,3-1 0-16,1-1 2 0,1 0-1 0,0 0 1 0,-2-2-2 15,1 1 0-15,5-1 2 0,0 2-2 0,-6-2-1 16,-1 0-2-16,1 0 3 0,4 0-2 0,6 0-2 15,-8 2-1-15,5-2-1 0,-2-2-1 0,8 3-7 0,-6-4-5 0,8 4-3 16,-5-2-8-16,-2-3-24 0,3 0-15 0,0 0-4 16,4-1-32-16,-1-1 2 0,1 1-24 0</inkml:trace>
  <inkml:trace contextRef="#ctx0" brushRef="#br0" timeOffset="100178.27">13265 17218 243 0,'1'-2'6'0,"-8"2"1"0,5 0-2 16,-1 0-5-1,1-2 10-15,2 2-12 0,0-2-2 0,2 2 4 0,-2 0-2 0,3-2 1 0,3 1 6 16,-6 1 4-16,5-2 4 0,-5 2 7 0,2 0 8 16,-4-2 0-16,-1-3 2 0,4 3 7 15,-4-4-3-15,1 4 0 0,-3 1-1 0,3-3-2 0,-9 0-5 16,11 2-1-16,0 2-2 0,0 0-3 0,5 0-2 0,-1-1-2 0,-4 1 1 16,2-4-3-16,5 0 1 0,-11 4 0 0,4-1-2 15,-7-1 0-15,-2 2-2 0,3-2 2 0,1 2-1 16,1 0-2-16,3 0 1 0,1 0 1 0,-4-4-5 15,6 2 2-15,-2 2-3 0,-2 0-2 0,0 0 2 16,0 4-6-16,-1 0-2 0,-5-1-1 0,5 5 2 16,-1-3-4-16,0 2 3 15,-1 1-1-15,-4 1 1 0,5-2 1 0,-5 4 1 16,2 0-1-16,-2 0 1 0,-2 0-1 0,-2 2 1 16,4 1-1-16,0-1 1 0,-6 0 0 0,0 3 0 15,1-1 0-15,-3 1 0 0,1 1 1 0,1-1 0 16,-5 0 0-16,2 3-1 0,0-1 0 0,0 0 1 15,1 0-2-15,-3-1 1 0,2 3-1 0,0-2 0 0,1 0 1 16,-1 1 0-16,0 1 0 0,1-4-1 0,1 2 2 0,-4 4-1 16,3-5-1-16,3-1 1 0,-3 0-2 0,3 1 4 15,-3-3-2-15,5 5 0 0,1 1 1 0,2-6-1 16,-8-3 0-16,3 4 0 0,3-2 0 0,-4-3 0 0,2-2 0 16,2 3 1-1,-3-8 1-15,-1 1-2 0,6 7 3 0,4-6 2 0,-3 1-4 0,3 1 2 16,5-1 0-16,-8-3-1 0,8 1 0 15,0 3 1-15,-1-5-2 0,-3 0 1 0,4 2 2 16,0-4-2-16,-5 3 2 0,3-3 0 0,2 2 0 0,0 2-3 16,0-2-1-16,7-2 1 0,-7 1-2 0,-2 1 1 15,6 0-1-15,-2 3-2 0,-2-3 1 0,0 0 2 16,0 0-1-16,0 5 2 0,0-5-1 0,5 0 2 16,-3 2 2-16,7-3 0 0,-5 3 0 0,5 0-2 15,2-1 2-15,0-1-2 0,5 2 2 0,-3-1-3 0,7 1 0 0,-2 0-1 16,8-1 0-16,-4-1 0 0,0 2 0 0,3-2 0 15,4 1 0-15,-1 1-1 0,-5-4 1 0,3 2-2 16,-1 0 2-16,6-1-2 0,-3-1-2 0,-1 0 5 16,0 0-2-16,3 0 1 0,-1 0 1 0,6-1 0 15,-4-3-1-15,0 4-1 0,0 0 0 0,1-2 0 16,-4 2 1-16,1 0 0 16,2 0 0-16,-6 2-2 0,8 0 3 0,-5 1-1 15,-1-1-1-15,2 2 2 0,-1-2-1 0,-1 1-1 16,-2-1 1-16,3 2 2 0,-8-4-1 0,4 0 0 15,-1 0-1-15,-1-4-2 0,0 2 0 0,-2-1 2 16,0-1-3-16,0-1 1 0,-1 1 1 0,-1 0-5 16,-4 1 3-16,3-5 3 0,-4 5 1 0,-1-5-1 15,1 5 1-15,-2-3 1 0,-2-1 0 0,-3 0 0 0,1-4 1 0,-3 7 11 16,-1-5-6-16,-1 4 0 0,0-6 4 0,0 3-1 16,-2-1 5-16,0-5-3 0,-2 6 0 0,-2-6-3 15,2 3 1-15,-1-2 1 0,-3-3-4 0,1-1-3 0,-1 1 0 16,-1 7 0-16,0-8-3 0,-2 4 2 0,-1-1 0 15,1-3-2-15,-3-1 2 0,1 4 4 0,0-3-1 16,-2-3-1-16,-2 2 2 0,3 0 3 0,-1-1-1 0,-2 3 4 16,2 3-2-16,-1-3 1 0,-3 1 2 0,3-1 1 0,-1-1-1 15,-1 3 0-15,-1-4-2 0,3 1 4 0,-1 3-3 0,-1-3-1 16,-4-1-3-16,2 3 1 0,5 1-3 0,-5-1-3 16,-3 2-1-16,-2-1 0 0,4 3-4 0,-2 0 0 15,10 0 0-15,0 2-2 0,-8 0 0 0,10 1-2 16,-2-1-2-1,4 4 0-15,-7-2-1 0,4-1-7 0,3 3 3 0,-2-1-25 16,5 1-1-16,-7 1-62 0,6 1-49 16,5 1 60-16,4-2 89 0,1 4-84 0</inkml:trace>
  <inkml:trace contextRef="#ctx0" brushRef="#br0" timeOffset="101433.57">14324 17849 454 0,'-12'-6'115'0,"3"1"-67"0,-1-1 5 0,-1-3-28 0,4 4-33 0,4-3 10 16,1 7-64-16,2-1 14 0,0-4 6 0,0 4-6 15,2 2 16-15,-2-1 21 0,0-1 9 0,0 2 8 0,0 0 19 0,-2 0-5 16,2 3 6-16,2 1 0 0,-2-2-3 0,0 5-6 15,1 1-4-15,-1-3-2 0,0-3-7 0,-1 3-2 16,-3-5 2-16,-3 0-4 0,3 6-1 0,0-3-1 16,2 5 1-16,2-1 0 0,0 4 0 0,0 0-1 15,2 0-2-15,0 5 1 0,-2-3-2 0,0 2 5 16,0-1-3 0,-4 1 1-16,-1-1 2 0,5 5 0 0,0-1 0 0,0 0 0 15,7 4-1-15,-5 0 0 0,0 2 1 16,0-1-2-16,1 3 2 0,-3-1-1 0,0 3-2 0,0-1 3 15,-5-1-3-15,1 1 1 0,2 2-1 0,-1-3 0 16,1-3 2-16,0 1-1 0,0 0 1 0,2-6-2 16,-1 0 1-16,1-5 2 0,-6 2 0 0,6-3 0 15,0-1 3-15,-2-5 0 0,2-1 5 0,-3-3-2 0,3 0 3 0,-8 0 10 16,8-4 0-16,0-2-1 0,-3 1 9 0,1-1 0 16,0-5 3-16,2 2 0 0,-9-4-2 0,9 3-4 15,0-1-1-15,0-7 0 0,-4 3-6 0,2-2-4 16,2-1-3-16,-3-2 0 0,8 0-7 0,-5-1-1 15,-3-4-3-15,-1 4 1 0,6-4-1 0,-2 1-2 16,3 0 0-16,1 0-1 0,0 2 0 0,5-4 2 0,2 4-2 0,0-2 1 16,-4 0 0-16,2 2-3 0,0-2 0 0,2 2-2 15,-2 0-4-15,2 0 0 0,0 0 0 0,-4-5-1 16,3 3-1-16,-1 2 6 0,0-2 1 0,0 4-4 16,0-4 11-16,-3 3-1 0,1 3 1 0,2 3 1 0,0 1-1 15,-2-5 4-15,4 10-4 0,-2-6 0 0,1 4 0 0,2 0 1 16,1 0-3-1,2 1 2-15,-1-3-4 0,5 8 0 0,1 1 1 16,-2 0 1-16,2-1-3 0,0 3 2 0,0 0 1 16,0 1-1-16,-3 5 1 0,1-3 1 0,0 1-1 0,-2 3-2 15,4 4 0-15,-5 0 3 0,0 0-1 0,1 0 1 16,0 4 0-16,-3 1 1 0,-2-3 2 0,4 2 2 16,-4-1 1-16,2 3 0 0,-4-1 1 15,0 4 2-15,0-2 1 0,-5-1-2 0,1 3 0 0,-1 0 1 0,-3-2-2 0,7 2 0 16,3 2 1-16,-11-4-1 0,2 0 1 0,5 3 2 15,0-1 0-15,-7-2 0 0,0 4 3 0,0-2-1 16,-4 0-3-16,10 2 3 0,-12 0-1 0,6-2-1 16,-1-2 2-16,-3 4-6 0,0-6 2 0,-1 1-3 15,3-1 3-15,-9 2-1 0,6-7-3 0,1 7 1 16,-3-5-2-16,7-2 3 16,-4 2-1-16,0-2 0 0,-3 2-1 0,5-6 0 15,0 4-1-15,-3-4 0 0,1-1 0 0,1 3 1 16,-5-2-1-16,7 2 0 0,1-3-1 0,0-1 2 15,-2-3-1-15,-2 2 0 0,2-1-1 0,-1-3-1 16,-1 0-1-16,-2 2-5 0,-3-2-10 0,0 0-3 16,9 2-13-16,-3-2-59 0,-3-4-32 0,2 2 44 15,6 4 80-15,-2-2-79 0</inkml:trace>
  <inkml:trace contextRef="#ctx0" brushRef="#br0" timeOffset="102651.66">15444 18181 145 0,'-7'-4'24'0,"3"0"-24"0,1-1-3 15,-3 1 6-15,1-1 0 0,-1 1-50 0,5-1 3 16,-5 1-18-16</inkml:trace>
  <inkml:trace contextRef="#ctx0" brushRef="#br0" timeOffset="103231.49">15300 18141 62 0,'0'0'87'0,"0"0"-19"16,0 0 1-16,0-2-24 0,2 0-3 0,-2 0-6 16,2 0-23-16,0 0 13 0,0-1 0 0,1 1 1 0,-1-2 13 0,0 2 4 15,-2-1 3-15,2 1 3 0,0-2 5 0,-2 4-11 16,0-3-2-16,0 1 2 0,1 0-10 0,1 0-8 15,0 0-3-15,-2 1-3 0,2-1-6 0,1 0-3 16,-3 0-2-16,4 2-4 0,-2-2-2 0,0 0 0 16,1 1-2-16,1 1-1 0,0-2-1 0,1 2-3 0,1 0-1 15,-1-2 4-15,-1 2-5 0,3 0 2 0,-1 2 0 0,-1 0-2 16,0-1 3-16,3 3 1 0,-3 0-2 0,1 1 2 16,1 1-2-16,-3-1 1 0,-1 1 2 0,5 3 0 0,-5-2 0 15,1 2 0-15,1 0 0 0,-1 0 1 0,-2 2 1 16,3 2-1-16,-5-2 2 0,0 2-3 0,0 0 0 0,-1-2-2 15,-3 3-1-15,-2-3 1 0,-1 2-4 0,-2-2 3 16,2 5-1-16,-4-5 3 16,0 0 0-16,-2 0 4 0,2 2-2 0,-5-4 4 15,1 0 2-15,-3-2-2 0,0-1 1 16,-1 1-1-16,3 0-2 0,-2 1 0 0,-1-5 0 0,3 5 0 16,0-3-1-16,1-1-2 0,-1 1 2 0,3-1-1 15,0-2 0-15,0 1-2 0,4-1-2 0,2 0 1 16,1-2-2-16,1 2 0 0,1-2 0 0,4 0-2 15,0 0 0-15,0 0 2 0,0 0 2 0,-2-4 0 0,8 6 2 0,-1-4 3 16,5-2 1-16,2 3 0 0,3-1 5 0,-1 4-5 16,7-2 3-16,-1 1-1 0,2-1-3 0,3 0-2 15,1 8-2-15,3-5-3 0,2 3-2 0,-2-2-29 16,-2-4-12-16,6 9 1 0,-2-2-33 0,2-5-43 16,-4 0 87-16,-3-2-52 0,-4-6 88 0</inkml:trace>
  <inkml:trace contextRef="#ctx0" brushRef="#br0" timeOffset="103785.57">16017 17221 1052 0,'-4'-7'0'0,"4"3"-7"0,0 3-7 0,4-1-28 16,0 0 21-16,1-3-5 0,1 5-22 0,1-2 33 15,0 2 5-15,-1-4-19 0,1 2 29 0,-1 0 22 16,-3-3-18-16,3 5 19 0,-3-2 0 0,1-2-9 15,0 3 12-15,1 1-22 0,1 0 0 0,1-2-3 16,0 2-1-16,2 0 2 0,0 0-2 0,2 2-1 16,0-2 1-16,2 0 0 0,2 0 3 0,-3 0 1 15,5 0 0-15,-3 0 0 0,3 0 2 0,-3 0-2 16,1-2-3-16,3 2 3 0,1-2-4 0,1 0 0 16,-2-1-1-16,0 1-2 0,2 2 0 0,0-6 1 15,6 4-1-15,-3 1-4 16,3 1-1-16,-2-2-10 0,-4 0-8 0,3-2 1 15,1 2-18-15,0 1-25 0,-8-3-7 0,4 0-9 16,-9-1-28-16,2-1 0 0,-2 3-14 0</inkml:trace>
  <inkml:trace contextRef="#ctx0" brushRef="#br0" timeOffset="104086.37">16187 17362 976 0,'-4'0'82'15,"2"0"-82"-15,2 2 19 0,2-2 20 0,0 0 10 16,3 0-79-16,3 3 9 0,-1-1 12 0,0 2-7 15,4 1 16-15,0-1 14 0,-3 0 10 16,1 1-4-16,-2 0 18 0,-2-1-10 0,5 3-1 0,-3-1 2 0,0 3-12 16,-1-2-5-16,1 2-4 0,0 1-4 0,0 0-4 0,10 1-22 0,-6 0-10 15,0-2 1-15,5 1-27 0,-7-3-43 0,13-2-21 16,-9 4-6-16,5-5-52 0,0-4 2 0,3-2-26 0</inkml:trace>
  <inkml:trace contextRef="#ctx0" brushRef="#br0" timeOffset="105004.19">18334 16882 990 0,'3'-3'-17'0,"-1"-5"117"15,4 5-164-15,1-3-2 0,-2 6 14 0,3-4-3 16,-1 4 0-16,-3 0 27 0,1 0 14 0,-1 6 6 16,-2-1 33-16,-1-1 2 0,-1 0 2 0,0-4 3 0,-1 5 5 0,1-1-9 15,-2-4-3-15,-2 2-3 0,2-2-7 0,-3 0 11 16,1 0 0-16,-1 0-4 0,1-6 13 0,-3 3 2 15,-1 1-1-15,-1-6 4 0,0-3 0 0,-2 4-4 16,-1-2-2-16,1-4-1 0,-4 2-6 0,-1-3-12 16,-5-1 0-16,1 2 2 0,0 1-13 0,2-5-2 15,-2 3-2-15,-4 3-1 16,-1-2-1-16,3 4 0 0,6-2-3 0,-3 2-1 16,3 3 0-16,-2 1-7 0,-1 3 3 0,-1 2-4 15,6 0-4-15,-3 4-1 0,-1 3 0 16,0 2 0-16,-2 4 1 0,-2 1 5 0,0 1 1 0,4 5-2 15,-2-2 7-15,-2 4-1 0,2 0 3 0,1 2 0 0,-1-1 1 0,6 1-2 16,-1-2 2-16,4 0-2 0,0 0 0 16,6 0 0-16,-1 0-3 0,5-4 1 0,-1-2-2 0,4 3 3 0,-1-1-2 15,5-4 3-15,1 3 0 0,0-4-1 0,3-1 3 16,-1-3 4-16,2 2-3 0,0-5 2 0,3-1-1 0,3-1 2 16,-1-2 0-16,2 0 0 0,0-2 0 0,4 0 0 15,-5 0 1-15,3 0 0 0,-2-4 0 0,-5 2-1 16,9-5 2-16,-4 3 0 0,-2-5-2 0,3 5 1 15,6-1-1-15,-7 1 3 0,-1-3 2 0,5 3-5 0,-17-1 3 0,6-4-2 16,2 7 1-16,-6 0 4 0,-3-7-5 0,-2 2 6 16,5 3-3-16,-5 0 4 0,5 4 4 0,-7 0 2 15,2-1-1-15,-2 1 2 0,0 0 1 0,2 0-7 16,-2 0 0-16,0 0-2 0,0 0-6 0,3 5-1 16,1-1-3-16,-2-1-1 0,0 1-2 0,-2 0 0 15,0 1 0-15,-2 1 1 16,2 1-1-16,2 4-3 0,-2-2 3 0,3 6 1 15,3 3-2-15,-3 2-1 0,10 4 1 0,2 3 0 16,-4 2 1-16,0-2 5 0,1 6-4 0,-1 2 0 16,0 0 4-16,0 1-6 0,0 2 1 15,-3 1 0-15,1-1-6 0,-2 2 2 0,0-2-1 16,1 1 0-16,-3 1 2 0,1 0 3 0,-1 2 1 16,0-2 1-16,-1 0 2 0,2 2-1 0,-5-2 2 0,1-2-1 0,-2 1 1 0,0-1-1 15,-3-3 0-15,-1-1-4 0,-3-1 1 0,1-2-2 16,-5 2 1-16,0-2 0 0,-1-4-2 0,-3 2 8 15,0-5 0-15,-1-2 2 0,-1-2 7 0,3 0 2 16,-3-5 0-16,7-6 3 0,-11 4-1 0,9-6-1 0,-3-3-1 16,-3 1-2-16,-4-1-1 0,6-4-1 0,1 5 1 15,-12-5 2 1,10 4 0-16,-5-1-2 0,-5-1 7 0,0-4-3 16,-1 2 2-16,-5 0 0 0,-1-5-3 0,1 3 0 0,-2-5-2 0,6-4-8 15,2 4-9-15,1-1-5 0,-1-3-15 0,3 2-110 16,2-5 120-16,2-6-34 0,4 0 52 0</inkml:trace>
  <inkml:trace contextRef="#ctx0" brushRef="#br0" timeOffset="105474.46">18812 16280 1112 0,'0'0'10'0,"0"0"-32"0,1 2-5 0,5 4 2 15,-6-3-60-15,2 3 19 0,-2-1-19 0,-2 1 49 16,-2 3 7-16,1 2-2 0,-5 0 57 0,5 2 4 15,-3-1-2-15,-1 3 6 0,-2 3-1 0,-4 4-11 16,6-2-3-16,-1 4-3 0,-3-2-14 0,1 1-1 16,2 1-1-16,-3 5-1 0,9-1-4 0,2-3-7 15,-3 1-3-15,1-1 3 16,-2-1-12-16,1-4-10 0,-10-4-37 0,13 3 4 16,-2-5-28-16,2-1 1 0,4-4-23 0</inkml:trace>
  <inkml:trace contextRef="#ctx0" brushRef="#br0" timeOffset="105960.22">19842 15950 1295 0,'-2'-5'16'0,"1"1"-25"0,1-1-2 0,0 1-12 16,0 0-7-16,0 1-13 0,1 1-3 0,-1 2 31 15,0 0 6-15,0 0-3 0,-1-4 36 16,-3 4-10-16,-2 0 1 0,-1 2 6 0,-2 2-12 0,-6 5-5 16,1 2-4-16,-4 2-3 0,1 3-4 0,-8 0 4 15,-3 8-3-15,1-2 2 0,-2 4 3 0,3-1 0 16,-3 1 1-16,3 1 0 0,-1 0-1 0,3 1 3 0,4-3-1 0,-3 10 0 15,-1-2 2-15,2 1 0 0,2 3 0 0,0 1 0 16,-2 0-2-16,-2 8-1 0,2-2 0 0,2 0 1 16,2-1-1-16,0 5-1 0,1-5 0 0,1 5 0 15,1 1 0-15,6 4 1 0,-2-6-1 0,4 3-1 16,0 1 2-16,1 0 0 0,3 4 0 0,1-3 0 16,2-1 0-16,0-3 0 0,2 3 1 0,-1-2-1 0,3-3 0 0,0-4 3 15,1 1 0-15,3-1 0 0,-3 0 3 0,2-2-2 16,1 1-2-16,1-7 5 0,0 5-3 0,4 1-3 15,-2-6 0-15,-1-1-1 0,3 0-1 0,-2 2 0 16,0-6-8-16,2 2-4 0,3-6-2 0,-3-1-37 16,0-2-12-16,3-2 0 0,1-4-43 0,5-1-53 15,-1-6 110-15,3-2-59 16,4-7 109-16</inkml:trace>
  <inkml:trace contextRef="#ctx0" brushRef="#br0" timeOffset="110101.67">20380 16942 853 0,'-11'-1'108'0,"-1"-3"-106"0,6 0 34 0,4 1 46 15,-7-3-23-15,7 4-60 0,-7-5 3 0,9 5-1 0,2-3-3 16,-2 3 3-16,-2 0 7 0,-1 0 3 15,3 2 5-15,-2 0 6 0,2 0-6 0,0-2 0 16,0 2 2-16,0 0-3 0,0 0-6 0,-2 0 2 0,0-1-6 16,2 1-2-16,0 0 3 0,0 0 2 0,-2 0-3 15,-1 1 5-15,-6-1 4 0,10 2-2 0,-4 0 3 0,-3-2 2 16,3 2-8-16,-7 0 1 0,9 1 0 0,-3 1-8 0,9 5-2 0,-5 2-3 16,4 2 0-16,2 0-3 0,-6 3 2 0,3 8-1 15,-1-2 1-15,4 5 2 0,-6 0 1 0,1 1-1 0,1 3 1 16,-2 3 1-16,6-1-1 0,5 0 0 0,0 0 1 15,-1-2-2-15,-4 0 1 0,1 0 1 0,-1 0-1 16,3-4 1-16,-6-1 0 0,-1-1 3 16,2-3-3-16,0 0 2 15,7-6 0-15,-2 1-1 0,0-3 2 0,-4-1-2 0,6 2-1 16,-9-4-4-16,3-2 0 0,-5 0-3 0,2-4 0 16,-2 1-1-16,2-1-1 0,-2-5-1 0,-2 2 2 15,8-2 3-15,-3-2-1 0,-3 2 2 0,2-5 1 16,0 5 2-16,2 0 1 0,-4 0 0 0,2 0 1 15,-2 0-2-15,0 0 2 0,-4-4-1 0,4 1-1 16,-4-5-2-16,4-3 0 0,0 2-1 0,-9-5 0 0,7-5 2 16,2 5-5-16,2-8 3 0,-6 4 0 0,3-2 1 15,-1 0 1-15,4-2 1 0,1 0-2 0,-1 2 1 0,-9 0 0 16,7 0-1-16,0 0 3 0,2 1-1 0,-4-3-1 16,2 8 1-16,0-6 1 0,2 2 2 0,3-1-1 15,-5 1 1-15,4 2-2 0,3 3 0 0,-1-2 3 16,-5 1-3-16,3 1 1 15,2 2-1-15,-5-5-1 0,3 3 1 0,0 0 0 16,-4-5 1-16,7 5-2 0,-2 0 1 0,3-1-3 16,-1-1 0-16,6 10 3 0,-2-6-3 0,0 2 1 15,1 5-2-15,-1-7 3 0,0 7 1 0,2-1 0 16,0-1 5-16,-4-1-5 0,4 5 4 0,-2 0-4 0,0-3 1 16,1 5 2-16,-1 0-3 0,2-2 2 0,-2 4-1 15,0 5-1-15,0-3 2 0,0 0-1 0,-2 3 0 0,2 0-1 16,-2 0 0-16,2 1 0 0,0 1 0 0,0-5 0 0,-2 7 0 15,0-1 0-15,2 5 0 0,0 0 3 0,0-4 0 16,0 3 3-16,0 4-4 0,0 2 4 0,2-1 0 0,1-1 0 16,-1 4-1-16,0 2 4 0,-1-1-3 0,3 5-2 15,3-3 2-15,-5 2-2 0,-4 3-1 0,2-1-1 16,-2 0 1-16,-5 0 0 0,1-1 0 0,1 1 0 0,-6-4 1 0,2 4 1 16,9 1 1-16,-8-5 1 0,3 2-2 15,-3-3 1-15,5 4 1 0,3-3 0 0,-10-1-1 0,-1-1-1 16,0-10 0-16,4 5-1 0,-4-1-2 15,2-1 1-15,0-7-2 0,-4 6-2 0,2-4-2 0,4-4-1 16,-12 6-4-16,8-7 0 0,-2-1-12 0,2 0 6 16,-7 3-6-16,2-3-10 15,5-3-3-15,0 0 6 0,3 0-24 0,-6 0-16 16,8-2 2-16,-3-6-8 0,3-5-16 0,6 0-47 16,2-2 97-16,-7-10-45 0,6-5 84 0</inkml:trace>
  <inkml:trace contextRef="#ctx0" brushRef="#br0" timeOffset="110935.09">21413 17511 542 0,'-2'0'71'0,"2"0"-31"0,0 0 0 0,-2 0-18 0,2-1-21 0,0 1-7 0,0 0-18 0,0 0 28 16,0 0 8-16,0 0-2 0,0 0 34 0,2 0 8 16,-2 0 4-16,0 0 3 15,0 0 7-15,0 0-14 0,0 0-3 0,0 0 2 0,0 0-16 16,0 0 0-16,0-2-3 0,0 2-3 0,0 0 1 15,0 0-3-15,-2 0 2 0,2 0-2 0,0 0-3 0,-2 0 0 16,0 0-8-16,2-2 5 0,0 0-4 0,0 2-7 16,0-2 3-16,0 0 0 0,-1-5-7 0,2 5-4 15,1-3 4-15,0 3-3 0,0-3 1 0,3-1-4 16,-3 2 0-16,4-1 1 16,1-1-1-16,-2 3 0 0,5-1-3 0,-1-1-2 15,2-1 2-15,0 3 2 0,0-3-3 0,-2 2 0 16,3 1 1-16,-1 1 0 0,-2-2 58 0,2 4-67 15,-1 0 28-15,-1 0-25 0,0 0 31 0,2 2-48 16,-2 2-2-16,0-1 30 0,0 1-52 0,-2 0 46 16,1-1 0-16,1 3 1 0,-2-1 1 0,-1 3 1 15,-1-3 1-15,0 2-1 0,1 3 1 0,-1-3 2 0,1 0 0 0,-4 0 0 16,1 1 4-16,-1 1-6 0,4-2 5 0,-6 2-4 16,3 0 0-16,1 2 1 0,-4 0-2 0,4 2 1 15,-3-4-4-15,1 4 3 0,-2-2 0 0,0 2 2 16,0-2 1-16,-2-1-3 0,1 1 2 0,-3-1 2 15,4 6 2-15,-4-9-2 0,1 4 0 0,1 2 2 16,-4-6-1-16,5 6 6 0,-5-4-2 0,1 2-3 0,-3-4 3 0,3 6-3 16,-1-2 0-16,-1 0-1 0,0 0 0 0,-4-4-4 15,2 6 1-15,0-8 4 0,-2 3 0 16,-2 1 0-16,0 2 3 0,0-4-1 0,1-3 2 0,-3 1 2 16,-1-1-1-16,1 7 0 0,-1-9 2 0,1 0-1 15,-1-1 1-15,1 1 0 0,0 2-2 0,3-4 2 16,1 0-1-16,3 0-6 15,-1 0-1-15,4 2 1 0,1-2-5 0,-1-2 1 0,3 2-2 16,2 0-3-16,0 0 1 0,0 0-2 0,0 3 2 16,0-3-1-16,5 0-2 0,3 4-1 0,-1-2 2 15,2-2 0-15,2 2 1 0,5-2 2 0,-1 0 0 16,9 2-2-16,-1-2 3 0,3 1 0 0,1-1 0 0,1 6 0 16,1-2-2-16,2 1 2 0,0-5-2 15,2 2 0-15,-2 0 2 0,-4-1 0 0,-1 1-3 0,-3 2 1 0,-1-4-2 0,-2 2-10 16,-5-2-1-16,-2 3-3 0,-4 1-11 0,7 0-11 15,-5-1-6-15,0-3 0 0,-2 0-13 0,-7 0-6 16,11 0-6-16,-10 0-3 0,5 0-7 0,-10 0-13 16,-2-5-19-16,4-4-14 0,-3 1-25 0,-3-2 2 15,-5-9-26-15</inkml:trace>
  <inkml:trace contextRef="#ctx0" brushRef="#br0" timeOffset="111589.72">19963 16933 609 0,'-15'0'42'0,"6"0"-33"16,3-2-47-16,-1-1 158 0,0 3-191 16,3 0-15-16,2-4-3 0,-1-1-4 0,1-1-7 0,0 4 52 0,0 1 14 15,-1-1-3-15,-1-4 63 0,0 6 7 0,2 2 2 0,-1 2 4 16,-1-2 5-16,1-2-11 0,-1 0-5 0,0 0-3 16,2 3-13-16,1-3 3 0,-3 0 3 0,4 0 1 15,0 0 3-15,0 0 8 0,0 0 5 0,0 0 1 0,0 0 9 16,0 0-3-16,0 0 1 0,-2-2 4 0,2 4-4 0,0-2 1 15,0 2-2-15,0-2-1 0,4 5 0 0,-2-3-5 16,-1 2-4-16,5 0 2 0,-2-1-8 0,1 3-5 16,0-1-1-16,3 4-3 0,-1 0-5 0,4 4-4 15,0 2-2-15,0 1 0 0,2 4-6 0,1 2 2 16,-1-4-4-16,0 4-1 16,0-2 0-16,-1 6 0 0,-1-4-1 0,-2 0 1 15,0-2-2-15,2 0 2 0,-3 2 2 0,-1 0 0 16,-1-4 1-16,1 0-2 0,-4-2 2 0,1-1 2 15,0 1-2-15,-1-1 4 0,-1 0-2 0,2-1-2 16,-2-1 3-16,0 0-1 0,1-1-2 0,-1 1 3 16,2-2-4-16,-3 0-8 0,1 0-4 0,-2 0 2 15,4-2-10-15,0 2-13 0,-3-4-8 0,1 2-3 0,0-3-15 0,0 1-28 16,0-1-22-16,1-3-8 0,-3-1-39 0,8 2 1 16,-8-4-28-16</inkml:trace>
  <inkml:trace contextRef="#ctx0" brushRef="#br0" timeOffset="112708.74">19829 16541 1096 0,'-7'-2'70'0,"0"-1"-32"0,3 3-4 15,1-4 10-15,-1 4-78 0,2-2 14 16,-2 2-17-16,4 0 19 16,0 0 3-16,0 0-4 0,0 0 21 0,0 0-2 0,-1 2 2 15,1-2-3-15,1 4-5 0,3 1-71 0,0 1-47 16,-1 3 63-16,3 2 61 0,3-2-65 0</inkml:trace>
  <inkml:trace contextRef="#ctx0" brushRef="#br0" timeOffset="113094.27">21010 16195 524 0,'-2'-9'59'16,"-2"-4"-59"-16,10 2-44 0,-5-4 46 0,5-1-18 16,3-2 16-16,2-2-57 0</inkml:trace>
  <inkml:trace contextRef="#ctx0" brushRef="#br0" timeOffset="114028.07">21396 15950 30 0,'0'4'30'0,"0"0"-8"0,0-1-1 0,2 5-3 15,0-1 0-15,0-4-4 0,1 1 0 0,1 5 12 16,-2-3 3-16,2 1 3 0,-1-2 15 0,1-3 7 16,-1 0 2-16,1 0-3 0,-2 0 8 0,2-2-10 15,1 0 2-15,-1-4-1 16,1 4-11-16,-1 0-3 0,1 0-4 0,-1 0 0 15,3 0-3-15,-1 0-7 0,1 0-4 0,0 2 0 16,1 0-8-16,1-2-3 0,0-2 0 0,0 2-1 16,2 5-3-16,0-5-4 0,2 4 1 0,-2-4 2 15,3 2-4-15,-1 0 4 0,3 5-1 0,-3-5-3 16,2-2 4-16,1 5 1 0,1-1 3 0,1 3 0 16,-4-5 1-16,-1 4 2 0,7 1 3 0,-2 2-3 0,3-2 3 0,-3 2 6 15,-4-3-4-15,-3-4 1 0,0 3 1 0,7 4-3 16,-5-3 3-16,0 1-7 0,0 0 0 0,1-1 0 15,6 3-2-15,4 0 4 0,0 6-2 0,-8-10-4 16,6 2 4-16,0 1-1 0,0 3-1 0,-4-4-2 16,-3 0 2-16,1 6-3 0,2-8 1 0,1 8 3 15,-3-2-1 1,-1 0-3-16,-3 0 4 0,3-2 2 0,0 2-3 0,-3 0 4 16,1 7-1-16,-2-5-4 0,0 2 3 0,2 1-1 0,-4-1-1 0,2 3-1 15,0 0 0-15,-2 0-2 0,-2-5 3 0,4 2-6 16,-3-1 3-16,1 1-2 0,-2-1-2 0,0 1 1 0,1 0-2 15,-1-1 0-15,0 1 2 0,2-1 2 0,-3-1-2 16,-1 2 2-16,1-2 1 0,1-1 3 16,-2 3 0-16,1-2-1 0,-2-1 5 0,-1 1-3 15,3 2 7-15,-3-2-7 0,5 5 3 0,-7-5-3 0,3 5-1 16,0 0 3-16,-1 2-2 0,1-2-5 0,0 2 1 16,-1 2 0-16,-3-5-2 0,0 6 0 0,2-3-1 15,-2 2-3-15,0 0 3 0,0-2-1 0,0 0-2 0,-2 2 0 16,2 2 0-16,2-6 0 0,-6 6 2 0,3-2-3 15,-3-2 1-15,2 4 2 0,-1-1-1 0,-1-3 1 0,0 0-1 16,1 2-1-16,-1-4-1 0,2-1 3 0,0 1-1 0,0-1-1 16,1-1 2-16,-1 0-3 0,0 1 2 0,2 1 1 15,-2-2-1-15,-1 1 0 0,1-1 2 0,0 2-1 16,-2-3 1-16,2 0 0 0,-3-4 2 0,1 1-3 16,2-1 1-16,-1 0-2 0,-1-2 1 0,1 0 0 15,-1 1-3-15,2 2 0 16,0-1 0-16,0 2 2 0,-1-2 0 0,1-4-1 15,0 4 2-15,0-2-2 0,0 0 2 0,1-1-1 16,1 3-2-16,-2-2 0 0,2-2-1 0,-2-1 2 16,2 3 0-16,0-2 0 0,0-2-2 0,0 3 1 15,-2-8 0-15,2 0 0 0,0 3-1 0,0 3 0 16,0-6-1-16,0 2-2 0,0 0 0 0,-2-1 0 16,1-1-2-16,1 0-4 0,0 2-6 0,0 2 0 0,0-4-6 0,0 0-14 15,0 0-3-15,0 0-7 0,0 0-14 0,0 0-24 16,1-2-7-16,3-3-2 0,1-3-26 0,5-3-20 15,-1-1 85-15,5-5-49 0,5-3 104 0</inkml:trace>
  <inkml:trace contextRef="#ctx0" brushRef="#br0" timeOffset="127927.35">23073 16596 9 0,'-2'-2'33'0,"2"2"-17"0,0 0 3 15,0-2-17-15,2 0 9 0,-2 1-6 0,1-1-11 0,1 0-1 16,0 0 10-16,-2 0-5 0,0 0 6 0,0 2 4 16,0 0 2-16,0 0-3 0,0-1 3 0,2-1-10 15,-2 0-1-15,0 2 3 0,0-2-11 0,0 0 0 16,-2 1-2-16,0 1-1 0,0-2 1 0,1 0 7 15,-1 0 1-15,2 0 3 0,-6-7 6 0,6 4 10 16,0 3 4-16,0 0-1 0,0-2 11 0,0 1 3 16,0-1 2-16,0-1 0 0,2 3 4 0,0-4-8 0,0 3 2 0,-2-1-4 15,3 2-6-15,-3 0-8 0,0 2-1 0,0 0 0 0,2-1-6 16,-2 1 3-16,0-2-1 0,0 0-1 0,0 2 4 0,2 0 1 16,-2-2 0-16,2 2 2 0,-2 0-1 0,0 0 0 15,2 0-3-15,-2 0 4 0,0 0-2 0,0 0 2 16,2 0 1-16,-2 0-2 0,0 0 4 0,1 0 0 15,-1 0 3 1,0 0-3-16,0 0 1 0,0 0-4 0,0 0 1 16,0 0-2-16,0 0-4 0,2 0-4 0,-2 2 0 0,0 2-2 15,-2-3-3-15,2 3-2 0,-1-2 0 0,1 3-1 16,0 1-2-16,-2 1 2 0,2 2 0 0,0 0-3 16,0 2 3-16,0 0 1 0,0 2-1 0,0 0 1 15,2 1 0-15,-1 6-1 0,1-3 1 0,2 3-1 16,-1 2 0-16,1 3 1 0,0 1-2 0,-2-1 1 0,1 6 0 0,3-3-1 15,-3 3 2-15,1-2 0 0,0 0 0 0,-1 0-5 16,1 4 3-16,1-6 1 0,-1 1-3 0,0-1 3 16,1-5 0-16,1 4-3 0,-3-3 4 0,3-3 1 15,-1-1 1-15,1 1 0 0,-3-4 2 0,5 0-4 16,-5 3 4-16,3-3-2 0,1-1-2 0,-3 1 3 16,1-3-3-16,-1 0 2 0,1-1 1 0,1-1 2 0,-3 0 0 0,1-2 2 15,0 0 0-15,-1-1 3 0,1-3 1 0,0 3 0 16,-1-3 2-16,-3-3-1 0,0 5 1 15,2-3-1-15,-2-1-1 0,2 3-3 0,0-1-2 16,0-1 3-16,-4 0-4 0,2-1-1 0,2 1 0 0,-2-2-1 16,1 1 1-16,1-1 6 0,-2 0 1 15,0-2-2-15,4 2 8 0,-2-2 2 16,-2 0 1-16,0 0-1 0,0 0 2 0,0 0-1 16,0 0-1-16,0-2 1 0,2-5-4 0,-2 1-5 15,0 1-3-15,0-2 3 0,0-3-9 0,1-1 1 16,5-1-1-16,-4-5 1 0,0 1 1 0,3-1-4 0,-3-1 2 15,3-2-2-15,-1 0 0 0,0 0 1 0,-3-4 0 16,3 2-2-16,2 1 3 0,-6 1-1 0,0 1 2 16,0-3 0-16,3 1-1 0,-3 0 0 0,0 5 0 0,0-6-2 15,0-2 2-15,4 1-3 0,3-1 0 0,0 4 1 0,-1 0-2 16,-1-4 2-16,3 2-1 0,-1 2 1 0,2 4 1 0,-5-1 3 16,-4-3-4-16,3 4 4 0,-3-2-1 0,8 5 1 15,-6-3 2-15,-1 5 0 0,-2-2 3 16,6 4-3-16,0 0 2 0,3 1-1 0,-5 1 0 0,-6-2 0 15,5 2 0-15,-1 3-2 16,3-2 2-16,-4 1 1 0,2 1-2 0,-6 1 0 16,4 1 0-16,0 2 0 0,0 0-1 0,0 0 0 15,2 0 0-15,4-2-4 0,-6 2 1 0,1 2-1 16,1 0-2-16,2 0 1 0,1 1 0 0,-1 3-2 16,-6-1 2-16,-2 2 1 0,4 4 4 0,-5-2-2 15,5 6 2-15,-2 1 2 0,-1 1-3 0,-3 1 5 16,6 2 0-16,-2 2-5 0,6 4 4 0,-4-1-2 0,0 1-2 0,2-1-3 15,0 3 3-15,1 1-4 0,-1-2 0 0,2-7 4 16,-6 0-4-16,9 6 0 0,-1-3 1 0,-6-1 0 16,5 2-1-16,1-2 1 0,6 0-1 0,-10 2-2 15,7-1 3-15,0-5-3 0,-1 3 2 0,6-3 0 16,-14-4 0-16,11 3-1 0,-7-3-1 0,9 1 0 16,-4 0 0-16,0-3 2 15,-4 1 0-15,4 0 0 0,10-2 0 16,-16 0 2-16,5 0 0 0,-3-4 0 0,-3 0 0 0,0 1 0 15,5-3 0-15,-3-1-1 0,-4-1-1 0,5-1 1 0,-5 0-1 16,2 2 0-16,2-4 1 0,1 1-2 0,-7 1 1 0,2-2 0 16,0 0 1-16,0 0 0 0,0 0 0 0,4 4 0 15,0-4-1-15,-3 0 3 0,5-2-2 0,-6 2 1 0,5-2 0 16,3-1 1-16,-8 1 1 0,3-4-3 0,3 3 1 16,-3-3 1-16,1-1-2 0,5-2 3 0,-3 0-1 15,-3-2-2-15,5 0 3 0,-3-2 0 0,1-2 2 0,-1 1-3 16,-1-1 1-16,1-1 1 0,1-1-2 0,-3 1 2 15,3 0-1-15,-4-1 1 0,-1-1-1 0,1-2 0 16,2 2-1-16,-2-2-1 0,0 1 0 0,-1-1-1 16,3 0-2-16,0-2-1 0,1 2 0 0,1 2 2 0,-3-2-2 0,3 0 0 15,-3-4-4-15,1 2 8 0,0-1-2 0,-3-1-1 16,3 2 1-16,-2-2-2 0,2-3 0 0,-4 3 0 16,0 1-1-16,0-1 0 0,0 0 0 0,0-1 1 15,0 1-1-15,0 0 0 0,0 0 2 0,0 1-8 16,0 1 0-16,0 0-1 0,-2 2-7 0,2 2 2 15,0 1-9-15,0 3 0 16,0 1-2-16,0 0-16 0,0 6-7 0,2-2 0 16,-2 3-23-16,1 3-52 0,1-1-31 0,0 2 43 15,0 2 113-15,3 0-94 0</inkml:trace>
  <inkml:trace contextRef="#ctx0" brushRef="#br0" timeOffset="131684.39">24132 17252 467 0,'8'0'55'0,"-10"-1"-36"16,0 1-27-16,2-2 58 0,-2 2-95 0,4 0 21 15,0-2 9-15,-2 0-7 0,0 2 31 0,9 0 18 16,-9 0 8-16,4-2 1 0,1 0 19 0,-5 1-7 15,0 1-1-15,0 0 1 0,2 0-8 0,-2 0-4 16,0 0-1-16,-4-2 1 0,-1 2-1 0,3 0 0 16,2 2-3-16,0-2 0 0,-2 0 2 0,2 0-9 15,0 0-1-15,2 1-1 0,0-2-8 0,0-1-1 16,-1 0-3-16,-1 2-1 0,0 0-1 0,2-2-1 16,-2 2 0-16,0 0 0 0,2-2-1 0,5-1 5 0,-5 3 1 15,2 0-6-15,0-2 7 0,5 0-3 16,-8 0 1-16,9 2 4 0,-5-2-5 0,-3-1-4 0,0 1 1 15,10-2 3-15,-6 2-3 0,-1-1 1 0,6-1-2 0,-7-1-3 16,1 1 4-16,5 0-1 0,-1-1-2 16,-2 5-1-16,4-2 0 0,-4 0-2 0,2 0-1 15,2 1 1-15,-5-1-2 0,8-2 0 0,-4 2 1 16,0 2-1-16,0-1 0 0,-3 1-1 0,7 0 1 16,1 3 0-16,3 3 0 0,-7-5-1 0,4 5-2 0,-2 1 1 15,1 1-1-15,3-1 3 0,-6 2-1 0,-2-2-1 16,0 1 4-16,2 1-1 0,-6-2 4 0,3 2-1 15,-3 0-1-15,0 0-1 0,-1 2 0 0,-2-2 3 16,0 0-2-16,-2 4-3 0,0-2 0 16,-2 2 2-16,-2-2-1 0,-1 0 2 0,-1 2 0 0,-1-1-4 15,0 1 3-15,-2 0 0 0,-2-2 2 0,2 2-4 16,-1-4 2-16,-2 2 0 0,-1-2-1 0,0-2 3 0,-7 2 1 16,2-2-3-16,3-1-1 0,-5-1 1 15,4-1-1-15,1-2 1 0,1 2 1 0,1-3 0 16,9-1 3-16,2 0-3 0,-9 0 2 0,6 0 0 0,-1 0-1 15,-3 0 1-15,-2 0 0 0,10 0-4 0,-7 0 4 16,3 0-2-16,7-1-1 0,-4 1-1 0,-2-2-1 16,8-2-2-16,-4 4-1 0,0 0-1 0,2 0-3 0,1 0-2 15,-3 0 0-15,8 0 2 0,-1 0-4 0,4 0 4 16,5 2 0-16,1 0 3 0,1 1 4 0,4 3-4 16,3-1 5-16,4 3-1 0,-1-1 0 0,1 4 7 15,-2-2 1-15,-1 0-7 0,1 6 9 0,-1-4-3 16,-2 3 1-16,-3 1-3 0,-1-1 1 0,-1-5-3 15,-3 2-3-15,-3 2-3 0,0-2-3 0,-2 0-11 16,-6-5-12-16,1-3 0 0,-3 6-18 0,-1-1-38 16,-2-5-25-16,0 1-6 0,-4-4-52 0,-1 2 2 15,-2-2-34-15</inkml:trace>
  <inkml:trace contextRef="#ctx0" brushRef="#br0" timeOffset="132831.43">25552 17190 238 0,'0'0'131'0,"0"0"-90"0,-2 0 15 0,4-1-53 15,-2-3-20-15,0 4-7 0,1 0-46 0,-1 0 25 16,0 0 47-16,2 5-26 0,-2-3 51 0,-2 6 3 15,2-3 8-15,-1 0 4 0,-3 3-1 0,2-1-14 16,0 0-1-16,-1 1 4 0,1-1-17 0,-2-2 14 16,0 3 2-16,3-3-4 0,-3 1 17 0,2-3 4 15,0-1 3-15,0 0 2 0,1 0 5 0,1-2-10 16,0 0 4-16,0 0-4 0,0 0-6 0,0 0-8 0,0 0-4 16,0 0 1-16,0 0-8 0,0 0-3 0,-2 0-4 15,2-2-1-15,-2 0-4 0,2 0-5 0,-2 0 1 16,0 1 0-16,-3-8-4 0,1 5-1 0,2 2-2 15,1-2-1-15,-3 1 0 0,2 1 2 0,0-2-3 0,-1 2 1 16,1 1 2-16,-2-1-6 0,1-2 0 0,-1 1 2 16,-2 1-5-16,3-2 3 0,-5 0-2 0,1-1-2 15,2 1 6-15,-4-3 1 0,-1 2 1 0,1 1-1 16,-2-2 3-16,0 1-1 0,1 3 3 0,-5-5-1 16,2 3 1-16,-1 4 3 0,1-2-2 15,-4-1-1-15,5 3 2 0,-1-2-2 0,0 2-4 0,0 0 3 16,2 2-5-16,0-2-2 0,2 2 2 0,2 3 0 15,-2-1-1-15,3 1 1 0,-3 1 1 0,6-1-1 16,1 4 2-16,-5-3 2 0,-1 1-1 16,5 0-1-16,-3 2 1 0,-8-3-1 0,12 5 3 0,-2 0-1 15,0 1 1-15,4 3 0 0,-3-2 2 0,-1 1-3 16,4 3 2-16,6-1 0 0,-12 1-1 16,2-1 0-16,1 0 0 0,-1 3-1 0,4 1-2 0,2 0 3 0,-2-2-1 15,-2 0-1-15,0 2 2 0,6 2 0 0,-4-4 0 16,2 3 0-16,1-3 3 0,-1 2-2 0,-2 0 2 0,0 4 0 15,4-6-2-15,-8 0 4 0,8 6-1 0,-4-6 0 16,0 2 0-16,0-2-1 0,0-3 2 0,2 5-1 16,-2 0 1-16,7 2-1 0,-7-4 0 0,9 4-2 15,-7 0 0-15,3 0 0 0,5 2-2 0,-10-3 3 16,5 1-1-16,-5-2-1 0,4 0 2 0,-2 0 3 16,1 1 0-16,-3-3 1 0,0 2 1 0,2-2-1 15,-2 0 2-15,0 1 0 0,0-3-1 0,-4 0-1 16,3-1 0-16,-3 0-4 0,2-1 1 0,-3 1 0 15,1-4-4-15,2-2 1 0,-5 2-3 0,1-2-2 16,1-2-1-16,-1 0 2 0,3-3-4 0,-3-2-5 16,1 0-2-16,-1 0-2 0,6-2-6 0,0 0-18 15,0 0-16-15,-9-2-1 0,4 0-26 0,1-5-32 16,0-1-19-16,-3-3 28 0,2-3 106 0,3-1-89 0</inkml:trace>
  <inkml:trace contextRef="#ctx0" brushRef="#br0" timeOffset="133656.99">24588 17914 500 0,'-3'2'89'15,"3"-2"11"-15,-2-2-6 0,-2 1 11 0,2 1-107 16,1-4 2-16,-1 4 12 0,0 0 2 16,0-4-2-16,2 4 13 0,0 0-4 0,0 0 1 0,-2 0 1 0,2 0-6 15,0 0-7-15,-5 4-3 0,5-2 1 0,-2 0-9 16,2-2 2-16,0 1 4 0,0-1-4 0,0 2 6 16,0 0 3-16,0 0-1 0,0-2 3 0,0 0 2 0,0 2-4 15,0-2-3-15,0 0 3 0,-2 0-5 0,2 0-1 16,-2 0 0-16,2 0-3 0,0 0 1 0,-3 5 5 15,3-3 6-15,0 2-3 0,0-4 7 0,0 0-1 16,2 5 1-16,-2-5 3 0,0 0-2 0,0 0-4 16,0 2 1-16,3 0-3 0,-3-2-2 0,0 0-2 15,0 0 1-15,2 3-1 0,-2-3 0 0,0 0-1 16,0 0-6-16,0 0 4 0,0 0-2 0,0 0 1 16,0 0-1-16,4-3 1 0,-2 3 2 0,1 0-8 15,-1 5 5-15,2-5-2 0,-3 0-1 0,3 0 1 16,0 2-3-16,1-4 1 0,-1 2 1 0,0-2 0 15,1-1 0-15,2 6-1 0,-1-3 1 0,-1-3 0 16,3 1-1-16,-1-2 1 0,2 2-2 0,-2 1 2 0,2-1 0 16,-1-2 0-16,1 4 0 0,0 0-1 0,0-2 0 15,0 4 0-15,0-2-2 0,0 2 1 0,1-4 0 16,-1 4-1-16,2-4 1 0,-2 2 0 0,3 0-2 0,-1 2 2 16,2 0-1-16,0-2 0 0,5 0 2 15,-1-2-3-15,-6 2 2 0,3 2 0 0,3 0 2 0,-3-2 0 16,4 0 1-16,-5 0-1 0,-2 0 0 0,2 3 0 15,0-3-2-15,-2 2 2 0,-4-2 0 0,6 2 0 16,-10-2 1-16,8 2 0 0,-9-2 4 0,2 0-5 16,-1 0 2-16,3 0 2 0,-4 0-4 0,3 0 1 15,-1 3 0-15,-6-3-1 0,2 0-4 16,0 0 5-16,0 0-2 0,2 2-4 0,-2 0 0 0,0-2 3 16,-2 2-3-16,-4-2 0 0,6 5 0 0,-3-5-3 15,1 0 2-15,0 4-5 0,-1-2-1 0,3-2-2 16,-6 2-4-16,8-2-10 0,0 1-5 0,0-1-4 15,-2 0-11-15,0 2-38 0,0-2-24 0,-6 4-12 16,2-4-51-16,3-2 3 0,-3-3-42 0</inkml:trace>
  <inkml:trace contextRef="#ctx0" brushRef="#br0" timeOffset="137513.51">28278 16567 459 0,'2'-2'88'16,"-2"0"-87"-16,0 0 41 0,0 0 50 0,-3-1-21 15,3-1-65-15,0 2 1 0,-2-3-4 0,5 3-5 16,-1-2 3-16,-4 3 8 0,2-5 0 16,2 6 0-16,-2 0 6 0,0 0-5 0,-3-4-4 15,1 3 0-15,2-1-8 0,0 2-18 0,0 0-4 16,-2 0-6-16,0 0-20 0,-9 0-76 0,6 2 98 15,-8 3-32-15,-5-1 60 0</inkml:trace>
  <inkml:trace contextRef="#ctx0" brushRef="#br0" timeOffset="139148.59">26491 15711 894 0,'4'0'44'0,"-4"0"-42"0,0 2 3 0,1 0 7 16,1 2-17-16,-2 1-17 0,2-1 21 0,0 1 22 16,1 3 3-16,-1-1-2 0,-4 0 26 0,1 0-4 15,-1 3 2-15,2-3 0 0,-2 4-6 0,-2-2-8 16,-1 2-5-16,5 2 1 0,0-1-12 0,0 3-2 0,0 0 1 15,-4-1 1-15,2 1-3 0,2 5-1 0,-3-2 0 16,-1 4-1-16,-1 2-1 0,-1-1 1 0,-1 5-3 0,1 3 2 16,-1 2-1-16,-4-1-2 0,2 9 0 15,-4-5 0-15,1 0-1 0,1 3-1 0,-2-1-2 0,0-1 1 16,-2 1-1-16,-1 0-2 0,1-1 3 16,1-3-4-16,-1 5 2 0,-3-3-2 0,3-1 3 0,-1-3 0 15,0 1 0-15,1-2 1 0,0-2 1 0,-1-3 1 16,0-2 1-16,3-6 0 0,-4 6 1 0,5-4-3 15,-3-8 0-15,4 3 2 0,-2 1 3 0,2-5-2 16,4 0 3-16,0 0-1 0,-1-3 0 0,3-1 5 16,1-3-2-16,1-1 0 0,3-5 2 0,0 2 0 15,0 0 1-15,-4-3 0 0,4 1-2 0,0 2 0 16,2 0-1-16,0-2-3 0,-2 4-4 0,3-4 0 16,-3 2-5-16,4 0-1 0,0 0-2 0,1 0 0 15,2 4-3-15,4-4-4 0,8 2-1 0,-3 3 2 16,8-5-4-16,1 2 1 0,4 0 1 0,6-2-3 0,0 0 4 15,1 0 2-15,1-2 1 0,3 2-2 16,-2 0 3-16,4-2 2 0,-5 2 0 0,1 0 1 16,6-2 0-16,-1-1 2 0,-1 3-3 0,0-2 3 0,0 2 0 15,-2-2-3-15,6-2 0 0,-4 1-2 0,-2 3-1 0,-3 1-12 16,3 1 3-16,-2-2 0 0,2 0-8 0,-3 6 4 16,-3-6-4-16,-3 0 8 0,0 2 4 0,0-2 5 15,0 0 7-15,-3 0-10 0,-3-2 11 0,-1 0-1 16,-8 0 2-16,6 0-1 0,-11-3-1 0,0 3 3 15,-2-2 0-15,0 1 0 0,-9 1 4 0,4 0 2 16,0-2 0-16,-2-1 2 0,10 1 1 0,-12 1 1 16,0-3-3-16,-2 1 4 0,1-4-2 0,-5-2-2 15,3-2-2-15,-5 4 2 0,-6-4-3 0,8-5 1 16,-12-4-2-16,2-2 0 0,3 0 1 0,-7 1 1 16,0-6 4-16,-4-2-4 0,2 1 5 0,-7-2-3 15,9 2 5-15,-6-2-1 0,1 1-1 0,1 0-3 16,-2 0 0-16,1 0 4 0,-1-2-3 0,1 2-3 15,1 2 1-15,-3-1-1 0,1 3 2 0,-1 0 3 0,1-4-1 16,-3 7-4-16,2 0 6 0,-2-1-2 0,-2-3-2 16,1 5 1-16,-2-3-4 0,8 2-1 0,-5 1-1 15,1 1 1-15,10-2-2 0,-4 2 0 0,2 4 0 0,0 0-1 16,4-1 0-16,-8 3-3 0,9 0-1 0,6 1-2 16,-5 2-4-16,3 1-7 0,-2 1-6 0,4 0 0 15,5 2-11-15,0 1-21 0,-6 1-9 0,-1 0 0 16,3 1-27-16,3-1-29 0,5 1-38 0,0 3-19 15,0-5-50-15,7 3 3 0,10 0-48 0</inkml:trace>
  <inkml:trace contextRef="#ctx0" brushRef="#br0" timeOffset="139965.19">27779 16705 1705 0,'0'2'1'0,"0"-2"7"0,0 0-8 15,0 2 6-15,0-2-79 0,2 2 7 0,-1 0 48 16,1-2-4-16,0 5-3 0,0-1 52 0,0 3-8 15,-1 0 4-15,1 4 7 0,0 0-12 0,-2 2-8 16,2 3-5-16,-2 4-5 0,0 2-7 0,0-2-2 16,0 10-3-16,-2-3-1 0,-2 0-3 0,1 2 5 15,-1 4 0-15,-1-7-1 0,-1 1 4 0,-1 1 2 16,0-7 2-16,1 5 0 0,-1-2 1 0,0-4 1 16,1-2 2-16,2 2-1 0,-1-5 1 0,-1-1 1 0,1-1-1 15,1-4 3-15,1-2-1 0,-1 1-2 0,-1-3 3 16,1-3-3-16,0 2 0 0,2-3-2 0,1 1 1 15,-3-2 1-15,2 2-2 0,-1-2 4 0,1-2-3 16,0 0 0-16,0 1 3 0,0-3-2 0,-3-5 0 0,3 0-1 16,-2 0-4-16,4-2 0 0,-3-4 9 0,3 0 1 15,-2-5 2-15,0-1 1 0,2 4-1 0,2-5 6 16,0-1 0-16,1 1-6 0,1-2 6 0,0-3-6 16,3 1-1-16,2 0-1 0,0-1 4 0,0 3-4 15,2 3 2-15,0-7 1 0,2 4-2 0,2 3 0 16,-3-1 0-16,3 2-3 0,-1 0-3 0,1-2 4 15,1 2-4-15,1 5 0 0,-3-1-2 0,3 3 1 16,-3 4-1-16,3 3 0 0,-1 1-1 0,-1 1 0 16,-1 4-3-16,1 0-1 0,0 2 5 0,1 3-3 15,-3 3 0-15,1 3 2 0,3 1-3 0,-3 5 3 16,5 1 1-16,-5 4 2 0,-1 2 2 0,0 1-4 16,1 3 4-16,-1-1-4 0,-5 4 2 0,-3 5 3 15,-1-1-3-15,-3 2 1 0,-1 1-3 0,-1 2 2 0,-1 0 4 16,-4 2 1-16,3 0 0 0,3-6 1 0,-6 3 2 15,1-5-2-15,5 5 0 0,0-5 1 0,-9-4-2 0,7-3 0 16,-2 0-5-16,4-3 1 0,-4-8-1 0,4-1-10 16,-5-2-8-16,-2-6-2 0,3-2-13 0,2 1-42 15,0-2-12-15,-1-4-10 0,3 0-48 0,-2-10 2 16,2-4-30-16</inkml:trace>
  <inkml:trace contextRef="#ctx0" brushRef="#br0" timeOffset="140515.13">29178 16342 922 0,'2'-1'65'0,"-2"-3"-95"0,1 4-38 16,1-6 148-16,0-1-208 0,-2 4 55 0,4-1 4 16,-4-3-18-16,0 3 70 0,-8-5 41 0,3 0 20 0,-2 1 12 15,-2 1 40-15,-2 0-30 0,-6-6-6 0,-3 4 2 16,4-4-35-16,1 2-8 0,-5-3-3 0,2-1-4 15,-2 4-6-15,5-3 6 0,1 6-3 0,3-6 0 16,-6 4 6-16,3 5-4 0,-1 1 3 0,-3 1-4 16,7 1-3-16,-9-5 1 0,3 7 0 0,3 0 1 15,-5 0-2-15,7 0 1 0,1 7 0 0,-2 0 0 16,0 2 0-16,2 6-4 0,-1 0-4 0,-1 8 3 16,4 5-6-16,-4 3-2 0,0 3-4 0,0 8-1 15,-1 4-3-15,3 7-5 0,0 3 0 0,2 3 0 16,0 3-6-16,-1-2 0 0,3 5-1 0,4-1 3 15,-1-2-1-15,0 0 12 0,2-2-2 0,1-1 2 16,1-5 11-16,-4 1 6 0,2-4 6 0,0-3-2 16,2-1 6-16,0 2-5 0,0-3 1 0,-2-4 2 0,2 0-6 15,0-2-2-15,2-2 0 0,0-1-4 0,0-3 1 16,2 5-1-16,-3-7-2 0,1-2 4 0,0-1-2 16,0 0-2-16,0-2 1 0,0-1-1 0,-2-2-2 15,0 1-25-15,0-5-16 0,0-2-4 0,0 2-31 16,-2-1-53-16,-4-5 98 0,3-3-58 0,-7 0 91 0</inkml:trace>
  <inkml:trace contextRef="#ctx0" brushRef="#br0" timeOffset="140898.62">28198 17061 933 0,'4'2'74'0,"0"-4"-32"0,1 4-1 0,-1-2-7 0,8 3-24 0,-2-3-13 16,2 4-4-16,1-2 20 0,2 0 9 0,8 5 0 15,-6-7 26-15,3 0 0 0,0 5 0 0,5 3 5 16,-3-1-2-16,8-1-14 0,1 3-3 0,0 0-3 16,0 0-14-16,5 5-4 0,2-3-4 0,1 2-1 15,1-2-5-15,5 2-3 0,-4 1 1 0,-3-3-5 16,0 0-3-16,-1 0-30 0,-3 0-17 0,-1-2-12 15,-2-3-41-15,-5 1 3 0,3-5-38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13T18:35:45.0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8985 6540 202 0,'-1'0'-45'0,"1"0"13"0,0 0 3 0,0 2-10 16,-2-2 40-16,0 0-2 0,0 0-1 0,-2 0 3 16,1 2 0-16,-1 0-1 0,-1-2 0 15,-3 3 16-15,1 1-4 0,0-2 0 0,-1 0 6 0,1 1-3 16,-2-3 5-16,2 4-7 0,-1-2 1 0,3 1-4 15,-2-1 0-15,-1 2 0 0,3-2-4 0,-2 1 1 0,-1-1-1 0,1 2 1 16,0-2 1-16,-2-1 4 0,1 1-2 16,7 0 4-16,-10 2 2 0,7-2-4 0,2-1-1 0,-7 1 3 15,5 0-6-15,4 0-2 0,-3 2-3 0,-5-3-2 16,12 3-1-16,-6-2 0 0,2 1 2 0,6-1-2 16,-3 2 2-16,1 0-2 0,0-3 0 0,5 3 5 15,-6-2-5-15,5 3 2 16,-1-1-1-16,0 0-1 0,4-4 3 0,0 5 5 15,4-3-3-15,3-2 2 0,-2 2 4 0,4-2-2 16,-1-2 3-16,1 2-3 0,-2-4 1 0,4 1 1 16,0-1 0-16,-2 2 1 0,4-1 1 0,-4 1 1 15,3 2 1-15,-1-4-3 0,0 4 0 0,0 0-4 16,2 0-3-16,-2 0 3 0,-4 0-8 0,4 0 4 16,0 2-5-16,-2 0 1 0,-2 1 0 0,-2-1 1 0,8 0 1 0,-6 0 0 15,2 0 0-15,-1-2-1 0,-5 5 0 0,4-5 1 16,3 2-1-16,-3-2 1 0,-7 2-1 15,5 0 3-15,2-2 1 0,2 0-2 0,1 0 4 0,-9 0 0 0,7 0 0 16,-1 0 0-16,0 1 2 0,-2-1-2 0,1 0 2 16,-1 0 0-16,-1 2 2 0,3-2-4 15,-2 0 1-15,1 0 2 16,-1 0 0-16,3 0 0 0,-3 4 1 0,0-4-2 0,1 2 0 16,-1-2 2-16,-1 0-3 0,-1 2 0 0,-1-2-1 15,2 1 0-15,-1 1-1 0,-1 0 0 0,2 3 0 0,-4-3-3 16,1 2 0-16,-2-2-2 0,6 3 2 0,-7-1 1 15,0-2-2-15,-1 0-3 0,-1-1 1 0,6 1 1 16,-1 0-1-16,-3 0 3 0,1 0-6 0,4-2 4 16,1 1 1-16,1-1 0 0,-5 2-1 0,-2 2-1 0,10-4 0 0,-1 0 2 15,-2 0-2-15,2 0 0 0,-5 2 1 0,2 1-1 16,7-3 0-16,5 0 0 0,-12 4 0 0,5-4 0 16,0 2 0-16,-2-2-1 0,4 0 1 0,2 0-1 15,-4 4-1-15,-2-3 2 0,4-1-1 0,0 0 2 16,-2 0-1-16,2 0-1 0,-1 0 2 0,0 0 0 15,-1 0 1-15,2 0 0 0,-2 2-1 0,-2-2-1 0,0-2 0 0,2 1 3 16,0-3-2-16,2 2 0 0,-4 0 3 0,2-3-4 16,0 1 3-16,-3 0-1 0,-1 3-2 0,8-3 0 15,-8-1-2-15,4-1 5 0,-1 2-4 0,-5-1-1 16,6-2 1-16,8 3-1 0,-1-1 2 0,-12-3 4 16,10 5-4-16,1-3 0 0,-1 1-2 0,4-1 3 15,-1 1-1-15,-4 1 0 16,1 0 0-16,4 1 0 0,-5-1 0 0,0 0-1 15,-1 3 1-15,1-1 0 0,-2 0 0 0,2 0 0 16,-2 0-1-16,0 2 1 0,-4-1 0 0,4 1 1 16,-4 0-1-16,0 0 0 0,2 0 0 0,0 1 0 15,-3 1 0-15,-3-2 2 0,6 4-1 0,-7-4-1 0,5 2 1 16,1-1-1-16,-5-1 1 0,4 2 2 0,-1-2-2 16,7 2 0-16,-8 0 1 0,-1 0 1 0,3 0-3 0,0-1 2 0,6-1-2 15,-8 2 2-15,2 0-1 0,-5 0 1 16,5 0 1-16,4-2-3 15,-5 2 2-15,-3-2-1 0,-1 0-2 0,2 1 2 0,3-1-1 16,-2 0-1-16,-1 0 1 0,0-1 0 0,1 1 0 0,-1-2 0 16,-1 2-2-16,1 0 0 0,-3-2-3 0,3 2 5 15,0 0-2-15,-1 0-3 0,1-2 1 16,1 2 1-16,-1 0-1 0,3 0-1 0,-1-2 2 0,-1 2-2 16,0 0 3-16,4-2 1 0,-3 2 1 0,3 0-4 15,2 0 3-15,1 2-1 0,3 0-1 0,-4 0 3 16,0 0-3-16,-6 0 1 0,10 1-1 0,-6 1 0 15,-4-2 0-15,1-2 1 0,1 3 1 0,7-1-1 16,-1 2-1-16,5-2 3 0,-7-1 0 0,2 1 0 16,3-2 2-16,-3 0-2 0,0 0 1 0,-4 0 1 0,3 0-3 0,-1 0 0 15,-2 0 1-15,2 0 1 0,-2 0 0 0,2 0 0 16,-3-2-2-16,-1 2 4 0,-2-1-3 0,4 1 2 16,-2-2 0-16,1 0-2 0,-3 2 0 0,1 0 0 15,3 0 0-15,-4 0 1 0,2 2-1 0,-3 0 0 16,-1-1-2-16,5 1 2 0,-1 6 0 0,0-3-2 15,-9-3 2-15,8 3-1 0,-5-3-2 0,9 5 3 0,-9-1 1 0,1-2-3 16,-4-4 2-16,4 3 0 0,3 3 0 0,-1-5 1 16,-2 1-1-16,-2 0 0 0,3 2 0 0,-1-2 0 15,9 1 0-15,-7-1 2 0,1-2-2 0,-1 2 1 16,1 0-1-16,-1-2 2 0,-1 2 1 0,4-2-3 16,-5 0 0-16,0 1 1 0,2 1-2 0,-5 2 3 0,5-4-2 15,-4 0 0 1,5 0 0-16,-6 0-1 0,-1 0 0 0,2 0 1 15,-2 2 0-15,0 1 1 0,0-3-1 0,2 4 1 16,-2-2-2-16,0 0 3 0,0 5-2 0,4-3 0 0,-4-3-1 16,2-1 1-16,-2 6-2 0,2-3 2 0,-2-3 1 15,2 4-1-15,0 2 0 0,0-6 1 0,0 0-1 16,0 0 1-16,0 0-1 0,0-2 0 0,0 2 0 0,2 0 0 16,-2-4 0-16,5 6-1 0,0 0 0 0,-1-2 1 0,3 2 1 0,-3-2-1 15,3 1 0-15,4-1-2 0,-4 0 1 0,-1-1 3 16,3-1-2-16,-6 2 0 0,6-2 0 0,4 2 2 15,2-2-2-15,-8 0 2 0,7 2-2 0,1 0-1 16,-4-2 1-16,9 1-1 0,-9 2-1 0,0-1 2 16,-2 0 1-16,3 0-1 0,-4 0 1 0,-1 0 1 15,-2 4-1 1,-1-2 4-16,-1 0-4 0,-1 1 0 0,0-3-1 0,-2 2 2 16,0-2-2-16,2 2 0 0,-2-2 0 0,1-4 0 15,1 1 1-15,0-3 2 0,0 4-1 0,1-1-3 16,1-1 2-16,1 4-1 0,1-2 2 0,-3-1 0 15,1-3-2-15,1 1-1 0,3 1 1 0,1 2 0 16,0-3 0-16,-4-2 0 0,4 1 0 0,0 1-1 16,6 1 1-16,-6-2-1 0,-2 3 2 0,6-4-1 0,-8-1 1 0,2 5-1 15,1-5-2-15,3 5 4 0,-2-6-2 0,-2 1 0 16,4 5 0-16,-8-3-2 0,12 1 2 0,1-1 0 16,-7 1-2-16,2 1 1 0,-4-1-1 0,6 1 1 15,-4 0 0-15,2-1-3 0,-6 1 2 0,1 1 5 16,-1-1-2-16,-1 0-1 0,0-1 1 0,-1 1-1 15,1 2 4-15,1-1-4 16,-1 1-1-16,-1 0 1 0,1 2 0 0,1 0-1 16,-3 0 1-16,2 0 0 0,-3 0 2 0,3 0-2 15,0 0 0-15,-3 4 1 0,3-4 0 0,-4 1 1 0,2 1-1 16,-4 0 1-16,5 0-1 0,-4-2-1 0,-3 2 0 0,4-2 0 16,-4 0 1-16,2 0-1 0,-5 0 0 15,7-2 1-15,-6 0 1 0,6-2-1 0,2 3 2 0,0-3-3 16,-2 0 1-16,3 1 1 0,4-1-1 0,-7-1-1 0,6 1-1 15,-3 0-1-15,-6-1 0 0,12 1 3 0,-4-1-2 16,-5 1 1-16,0 0 1 0,2 1 0 0,1-1-1 0,3 0 2 16,1 1-1-16,-9 1-3 0,8 0 2 0,-5 0 0 15,5-1-3-15,-1 3 3 0,-5-2 0 0,2 0-3 16,-2 2 3-16,0-2 0 0,0 0-1 0,2 1 2 16,-2 1-1-16,-2 0 0 0,2 0-1 0,-2 0 0 0,0-2-1 0,2 2 2 15,0 0 0-15,0 0 0 0,-2 0 0 0,4 0 0 16,-2 0 2-16,1 0 0 0,1 0-1 0,0 0-1 15,0 0 0-15,-1 0 0 0,1 0-2 0,2 0 3 16,-1 0-1-16,-1 0-2 0,0 0 2 0,0 0 1 16,1 2-1-16,-5-2 2 0,2 1-2 0,-2 1-1 15,2 0 0-15,-3 0 2 16,-1 0-2-16,2 0-1 0,-2-1 1 0,4 1 0 16,-2 0-1-16,2 0 0 0,-2 0 0 0,4-1-2 15,4 3 0-15,-3-2-9 0,1 0-12 0,1 1-2 16,1-1-16-16,3 2-50 0,-4-2 75 0,-3 3-37 15,2 1 55-15</inkml:trace>
  <inkml:trace contextRef="#ctx0" brushRef="#br0" timeOffset="4247.63">17637 6190 632 0,'-4'-2'14'0,"2"2"-1"16,1 2 39-16,-1-6-125 0,2-1-10 0,0 5-2 15,2 2 42-15,-1-2-6 0,-1-4-42 0,0 4 97 16,0-2 30-16,0 2-5 0,2-5 4 0,-5 3 30 16,1-2-9-16,-2-3 0 0,0 0 2 0,-1-2-11 0,1 1-9 15,-1-1-5-15,1-2-3 0,-1-1-11 0,1-1 0 16,0 2-2-16,1 0-2 0,-1 0-2 0,1 0 1 16,-1-2-1-16,2 4 0 15,-2-4-3-15,3 4-5 0,-3-2 0 0,2 0 5 16,-2 2-7-16,3-2-1 0,-3 2 2 0,0-2-2 15,1 0 2-15,1 0 2 0,-2 0-3 0,2-3 1 16,-1 3 0-16,1-2 4 0,0 0-1 0,-2-1-2 16,1-1 2-16,-1 2-3 0,1 1 3 0,-1-1 3 15,-2-2-4-15,1 3-1 0,1 1 3 0,1-2-1 16,-3 0 1-16,3 0 1 0,-5 1-2 0,3 1 1 0,-1 0-1 0,-1-4 0 16,-2 4-4-16,0 0 3 0,-4 0-2 0,-3-2-2 15,6 4-1-15,-1-2 1 0,-3 0-2 0,-1 2-2 16,-1-2 1-16,-1 0-1 0,7 2-1 0,-5 0 0 0,-3-2 0 15,10 4 0-15,-8-4 0 0,5 2-1 0,0 2 1 16,7-4-2-16,-5 3 0 0,4 1 2 0,-6 2 1 16,2-8-3-1,1 2 5-15,1 2-2 0,-2-4 0 0,-4 4 1 16,2-2-1-16,4 0-2 0,0-2-1 0,-8 4 4 16,4 0-2-16,-2-4-1 0,4 6 1 0,-3 0-2 15,2-1 1-15,0-3 2 0,2 4 1 0,-1-2-4 16,2 2 5-16,-1-2-1 0,-2-2 2 0,0 2 1 15,1-2 0-15,0 0-1 0,-2 0 1 0,2 2 0 16,0-1-1-16,-2 1 1 0,2 0-1 0,-2 2-1 0,-2-2 0 0,0 0 4 16,1 0-1-16,-3 1 1 0,1 1 0 0,1 2-2 0,-4-3 3 15,1 1-3-15,-1 0 0 0,1-1-1 0,0 1 0 16,-3-2 0-16,1 2-1 0,0-2 1 0,0 1-1 16,-1 1 1-16,1 0-1 0,0-1 0 0,-2 1-1 0,0 3 1 15,-2-3-1-15,2 0 1 0,0 1 0 16,2 1-2-16,-4-1 2 15,0-1-1-15,4 2 0 0,1-1 1 0,3 1-2 16,-8-1-3-16,5 1 1 0,-3-1 2 0,2 1-4 0,-2 1-4 16,2-1 1-16,-4-1 1 0,2 3-3 0,5 1 2 15,-3-2-1-15,-4 2-4 0,4 2 4 0,1 0 2 16,-3 0-2-16,0 0 1 0,-2 0 1 0,0 0 6 16,-1 2-4-16,3-2 1 0,-4 4 4 0,2-2-5 15,0 1 6-15,2-1-1 0,-7 2-2 0,3 1 0 0,0 1 1 0,-1-1-3 16,-4 1 2-16,3 3 0 0,2 0-3 0,-7 0 2 15,17 2-3-15,-12 0 3 0,10 0 0 0,-1 2-3 16,6-1 3-16,-5 1 0 0,0 0 1 0,6-2 2 16,-4 2-2-16,1-3 0 0,-2 3 2 0,1-2 1 15,5 0 0-15,3 4-1 0,-1-3 1 0,-4-1 0 16,-5 0 0-16,8 2 0 0,-3 2 0 0,0-1 0 0,-3 1 0 0,-1-6 0 16,-1 4-2-16,5 3 0 0,-2 1 1 0,0 1-3 15,2 0 4-15,0-1-4 0,-1 3 1 0,3-2 2 16,-1 2-2-16,1-4 1 0,0 3 2 0,-2 1-3 15,0 3 1-15,0 1 1 0,0 0-1 0,1 5-1 16,-1-4 3-16,0 5-3 0,0 1 3 0,2-6 0 16,-2 1 1-16,2 1-2 15,-2 0 1-15,0-1 1 0,1 5-1 0,0-2 1 16,0-3 0-16,-1 5 1 0,4-2 0 0,-2-2 0 16,0 0 1-16,-2-1-2 0,2 3 3 0,3-1-1 15,1 4-1-15,-2-12 3 0,-2 6-2 0,-2-2 0 16,3-1 3-16,1 3 2 0,0-2-1 0,-2-2-1 0,-2-1 2 15,5 7 1-15,1-3 1 0,-1 1-2 0,3-2 1 16,-3 1-5-16,1-1 0 0,-5-2 4 0,9 1-6 0,-1-1 2 0,-5 2-3 16,1 0 0-16,6-1 2 0,7 1 3 0,-5 0-3 15,9-2 1-15,-5 1 2 0,-3 3 0 0,12-4 1 16,-1 3-1-16,-6-3-1 0,3 0-1 0,3-2 2 0,-5 0-2 16,4 2-1-16,0-2 0 0,-2 0 0 0,2-2 0 15,-1-1-2-15,-1 1-1 0,0 2 1 0,-2-5 0 16,2-1-1-16,0 1 0 15,-2-4 0-15,2-2 0 0,-1 2 0 0,0 0 0 16,1-2 1-16,2 4 0 0,0-2 0 0,2 0 0 16,1 3 1-16,0-1-1 0,3 0 0 0,1-4-1 15,0 2 0-15,0 0 1 0,4 0-1 0,1 1 0 16,1-2 0-16,3 1 0 0,4-2 1 0,3 0 0 16,6-4-1-16,2 3 1 0,-2-3-1 0,3-1 3 15,1-1 0-15,1-3-1 0,-3 2 2 0,-2 0-3 0,-2-2 2 0,0 0 1 16,2-2-1-16,-3 0 2 0,-1-1 0 0,0-1-2 15,6-1 3-15,-6-1 2 0,1-1 0 0,1-2 1 16,-7-2 0-16,7 0-3 0,2 0 3 0,0-2 0 16,-8 0-2-16,8-5-2 0,0 3 0 0,-5-1-1 15,8 3-1-15,-8-7 4 0,-1 0-4 0,-1 2 1 16,-2-4 2-16,1 6 1 0,-4-4 0 0,-3-2 1 0,-2 0 0 0,-3-2-2 16,0 2 2-16,0 2-2 0,-2 2 0 0,0-4-4 15,-1-4 4-15,-1 5 0 0,2-1-3 0,0 0 0 16,-4-2-1-16,4 0 2 0,-1-1 1 0,-5-1-2 15,10 1-2-15,1-1 2 0,-3-1 0 0,0 0-1 0,2 1 2 16,-4 1-4-16,2-1 3 0,0-3 1 0,-8 1-1 16,3 3-2-1,-4-4 1-15,3 1 3 0,-1-1-5 0,-3 0 2 16,1 0-1-16,0 2 3 0,0 1-3 0,-2 2 3 16,1 2-1-16,1 1-1 0,0-1 0 0,-2 0 3 0,-2 0-4 15,4 0 2-15,-2-4 1 0,-2-1 2 16,-2 2 1-16,4-1-1 0,-6 2 8 0,1-1-4 0,-2-1 3 15,-4 3-3-15,0 1 0 0,0-2 2 0,-4 2-3 0,0-2 0 16,-3 1-1-16,2-1-3 0,-3 0 1 0,-1-3-3 0,-2 3 1 16,2 0 0-16,-2 1-3 0,0-3 2 0,-2-1-4 0,1 7 2 15,-5-8 0-15,4 8-1 0,-5-3 0 0,5 1-1 16,-5 4-2-16,4 3-2 0,1 2-1 0,-2-5-4 16,6 9-2-16,-5-2-18 0,3 7-11 0,3 2-6 15,1-1-25-15,0-3-61 0,9 6-17 0,1 6 33 16,10 3 118-16,11-5-103 15</inkml:trace>
  <inkml:trace contextRef="#ctx0" brushRef="#br0" timeOffset="8633.41">20729 12126 329 0,'-8'-9'74'0,"3"4"-28"16,1-5-5-16,-1 3-6 0,-1 2-84 0,3-4 19 15,-1 5-39-15,0 0 29 0,-1-1 2 0,-2 1-5 0,-1 0 34 0,-1-1 27 16,-2 1 9-16,-3-3 5 0,-1 3 28 0,2 1-15 15,-1-3 5-15,-1 3-1 0,1-1-16 0,-3 2-7 16,1 0-7-16,3 1 0 0,-2-1-11 0,-1 2 1 16,-4 0-4-16,-6 0 0 0,3 0-2 0,3 0 0 15,-1 3 0-15,-6-1 4 0,-2 2-1 0,-2-1 5 32,4 1 2-32,5 0-2 0,-4 3 7 0,-3-1-1 0,2 1-13 0,1 0 5 15,6 4-6-15,-4 2-1 0,1 0-1 0,-3-1-3 16,0 5 0-16,1 5 1 0,-2-4 1 0,-1 6-1 0,1-1 1 0,0 3 0 15,-1 5 3-15,1 3-2 0,1 1 3 0,-1-2 0 16,-4 5-3-16,7 1 3 0,4 2-2 0,-2 3 2 16,4 2-2-16,3-2 0 0,4 3 0 0,-1 0 1 15,10 3-1-15,-4-3 1 0,-6 4 0 0,1 4-2 16,5-8 2-16,-1 4 1 0,0-1-2 0,5 2 2 16,-4 1-1-16,-3-2 2 0,9-5 1 0,4 0 2 15,-6 1-2-15,0-3-2 0,-3 0 3 0,3-4-1 16,2-4-1-16,4 1 2 0,-4-1-2 0,0-1-2 0,0-4 5 15,3 0-4-15,6-2 1 0,-3 0 1 0,5-2 0 16,-4-3 0 0,6-4 1-16,0-3 2 0,5-1-2 0,-5-3 1 0,7-2 1 15,-6 0 6-15,3-2-2 0,1-6 0 16,-2 5 5-16,4-6-8 0,2 3 6 0,0 1-4 0,-2-3-4 0,0-3-1 16,-2-3 1-16,4 3 1 0,0-2 0 0,-2 0-2 15,-1 0-1-15,1-3 2 0,0-3-1 0,0-4-1 16,0 6 0-16,0-5-2 0,-4-2 2 0,1-1-1 15,-1-4 1-15,1-1-3 0,-3 1 1 0,3 3 0 0,-5-6 0 0,5 2 0 16,1-1-1-16,-5 2 0 0,0-6 2 0,1 2-1 16,4 2-1-16,-9-3-3 0,8 1 1 0,-6-2 0 15,2 0-1-15,-1 2 3 0,-1 2-3 0,2-3 1 16,-4 1 2-16,9 2 0 0,-3-2 0 0,-8-2 4 16,4 0-3-16,2 4-2 0,-2-5 1 0,-2 1 0 15,2 0-1-15,-7-3 0 16,3 2 0-16,6 3 0 0,-8-6 1 0,4 3-3 15,2-1 2-15,-3 3-1 0,-1 1 0 0,2-2-1 16,-3-2 0-16,1 1-2 0,0 5 2 0,-1-7 0 16,-1 3 0-16,-1-2 0 0,5-1 0 0,-4 1 0 15,-1 1 1-15,1-2 3 0,-1-3 1 0,-2 3-4 16,2 1 2-16,-3-1-2 0,-1 0-1 0,2 1 2 16,0 1-2-16,2 1 0 0,1 2 0 0,-3 0-3 0,0-2 1 0,0 4 1 15,-1 2-2-15,-1-4 0 0,0 6 1 0,-1-4-5 16,-5-2 4-16,6 9 0 0,-5-5-3 0,1 7 2 15,2-2-3-15,-3-3 1 0,-1 3-1 0,6-2 4 16,-3 5-1-16,1-7 2 0,2 6-1 0,-2-2 1 16,-4 4 1-16,3-5 1 0,-1 3-3 0,-3 5 3 15,5-6-1-15,-2 1-1 0,1-2 1 0,-1 0-1 0,6-2-1 0,-2 5-2 16,2-3-1-16,-2 0 0 0,-4 4-3 0,2 0-5 16,0 1-3-16,-1 1-5 0,-6 2-6 0,3-3-23 15,3 3-6-15,3-1-3 0,-4 3-27 0,-2 1-13 16,3 0-13-16,3-1 16 0,-4 1 97 0,-1 0-72 0</inkml:trace>
  <inkml:trace contextRef="#ctx0" brushRef="#br0" timeOffset="13728.79">24076 12741 65 0,'0'-8'11'0,"-2"8"-11"0,4-1 5 15,-2-1 4-15,0-2 4 0,0 4-18 0,2-2 1 16,-1 0 0-16,-1 2 1 0,0 0 2 0,2-1 12 0,0-1 2 0,4-6-1 15,-6 7 11-15,0-1-3 0,0-2-1 0,1 2 5 16,-1-1-8-16,0-1 1 0,0 2-1 0,-3-1 0 16,5 1 0-16,1-2 4 0,-3 2 2 0,2-1 2 15,-2 1 3-15,0-2-8 0,0 2 3 0,2-1-1 16,-2 1-6-16,0-2-3 0,4 2-2 0,-6 1 0 16,2 1-3-16,0 0-1 0,-2 0-3 0,2-2 3 0,-6-4-3 0,6 6 0 15,-1-2 0-15,1 2-1 0,3-3 1 0,-1 3-3 16,0-2 3-16,-2 0-3 0,0 0-1 0,-4 1 0 15,4-1-1-15,-2-2 1 0,1 0 1 0,-1 4 0 16,2-5 0-16,2 3 0 0,-2-2 1 0,3-1 0 16,-3 0-3-16,0-3-1 0,2 3-2 0,-2-3-1 15,-2 3 0-15,-1-4 0 16,3 0-2-16,-8 0 5 0,5 0-2 0,-3-1 2 16,1-1 3-16,-1 4-1 0,3-4-1 0,-1 2 2 15,-3 2-3-15,3-2 2 0,-3 1-1 0,3 3-2 16,-1-4 2-16,-1-2 2 0,1 7 2 0,-3-5-3 15,5 0 1-15,-3-2 0 0,1 6 2 0,-1-5 1 16,-3 5-1-16,4-2-1 0,-1-4-1 0,1 7 3 0,-4 2-3 16,1-1-1-16,3-5-2 0,-1 1 2 0,-1 0-2 0,2 3 2 0,-3 0-1 15,1-3 0-15,2-2 1 0,-1 4 1 0,-1 1 0 16,1 0 1-16,-1-3 0 0,2 2 2 0,-3 1 3 16,3-5-3-16,-3 3 3 0,5-1 1 0,-3-4-2 0,1 2 4 15,1 3-2-15,-1 1 2 0,-3-2-2 0,5 1-3 16,-4 1 1-16,1 5 0 0,1 0-1 0,-1 0 0 15,-1-2-3 1,0-5 0-16,-1 5-1 0,1 2 3 0,0-2-3 0,-4 0 1 16,0 2 1-16,0-3-2 0,0-3 0 0,4 6 0 15,-3 0 2-15,-1 0-2 0,1 0 0 0,4-4 1 16,-3-1-1-16,5 3 3 0,-5 2 0 0,0 2 3 16,0-2-1-16,2 0 2 0,-2 0 0 0,-1-2-1 15,7 2 2-15,-5 0 0 0,5-4-1 0,-4 3 1 16,1-1-1-16,6 2-3 0,0-4 1 0,-4 4 0 0,-5-2-4 0,2 2 4 15,0-3-4-15,1 3 1 0,1 0 0 0,-8 0 0 16,8 0-1-16,-1-2-2 0,-1 2 0 0,5 0 2 16,-9 2-2-16,7-2-2 0,-1 2 1 0,1-1 0 15,-3 1 1-15,1 0 0 0,6-2 1 0,-11 0-1 16,10 2 1-16,-7-2 0 0,-1 2 0 0,0-2 1 16,-2 0-1-16,2 1 0 0,-2 5 0 0,4-4 1 0,-2-2 1 0,1 5-3 15,3-3 3-15,-2-2-2 0,1 0 0 0,1 6 0 16,-3-6 2-16,-1 0-2 0,0 0 0 0,2 0 0 15,1-2 3-15,-1 2-2 0,0-4-1 0,-1 2 0 16,3 0 0-16,3 2-1 0,-1 0-1 0,-1 0 2 16,-2-1 0-16,6 1 0 0,-3 0 1 0,-1 0-2 15,-1-2-2 1,1 0 4-16,-1-4-2 0,3 6 0 0,-2 0 0 0,-1 0-4 16,1 0 4-16,0 0 1 0,1 0-1 0,-1 0 1 15,0 4 0-15,-1-2 1 0,1 0-2 0,2-2 3 0,-1 3 0 16,1-3-2-16,-2 2 0 0,1 0 1 0,1-2-1 0,0 4 0 15,-2-4 3-15,3 3-4 0,-3-3 1 16,4 4-1-16,-4-2 0 0,2 0 2 0,-1-2-1 16,-3 0 0-16,4 1-1 0,-1-1-1 0,-1 2 2 0,1-2 5 0,-1 0-3 15,2 0-1-15,-2 4 3 0,3-2 0 0,-1-2-1 16,-2 2 1-16,2-1-3 0,0 1-1 0,-1-2 0 0,1 0 1 16,0 4-2-16,-1-4 0 0,1 2 1 0,0 3-1 15,0-5 1-15,0 0-1 0,0 4 1 0,-1-4 0 16,1 0-1-16,0 0 1 0,-2 0 0 0,3-2 1 15,-3 2 1-15,2 0-2 16,-2 0 2-16,3 4 3 0,-3-4-3 0,0 0-2 16,1 1 1-16,-1-1 0 0,0 4 0 0,1-4-1 15,-3 4-2-15,3-4 1 0,-3 3 0 0,3-3 0 16,-1 4-1-16,-2-2-2 0,3-4 2 0,-1 2 2 16,2 2-2-16,-1 0-3 0,-1 0 3 0,0 1 1 15,1-1 2-15,1 0-3 0,0-2 0 0,-2 5 1 16,3-3-1-16,1 0 4 0,0 0-2 0,-2-2 0 0,2 0 1 0,0 0 0 15,-2 0 1-15,2 0-3 0,-4-2 2 0,4 2 1 16,0 0-2-16,-2 0-2 0,2 0 1 0,0 0-1 16,0 0 1-16,0 0 2 0,0 0-2 0,0 0 0 15,0 0 1-15,-3 0 1 0,3 0-1 0,0 4 1 16,-2-3-1-16,2-1 0 0,0 0-1 0,0 0 1 16,0 0 0-16,0 0 0 0,0 0 0 0,-5 2 0 0,5 0 1 0,0-2 0 15,0 0 1-15,-2 0-2 0,2 0 0 0,0 2 2 16,-2 2 2-16,2-4-4 0,-2-4 2 0,2 4-1 15,0 0 0-15,-4 2 4 0,4-2-2 0,0-4-3 16,0 4 0-16,0 6 0 0,0-8-2 0,0 2 1 0,0 5 1 16,0-5-1-16,0 0 1 0,0 0-1 0,0 0-1 15,0 0 2 1,0 0-1-16,0 0 2 0,0 0-2 0,0 2 1 16,0-2 0-16,0 0-1 0,2-2 3 0,-2-1 0 0,0 1 0 15,2 0-2-15,-2 2 0 0,0 0 3 16,0-2-1-16,0 2-1 0,0 4 0 0,0-2-1 0,0 3 0 15,0-5 1-15,0 0-2 0,0 0 3 0,0 0 0 0,0 4-2 16,0-4 1-16,0 0-2 0,-2 3 1 0,2-5 1 16,0 8 1-16,0-6-2 0,0 0 2 0,0 2 1 0,-2 1-2 15,2-1 2-15,0-2-1 0,0 2 0 0,0-4 2 0,0 4-1 16,0-2 1-16,-1 0 1 0,-1-2 3 0,-2-1-2 16,2 1 1-16,0 2-2 0,2 0-2 0,0 0 4 15,-1 0-5-15,-1 0-1 0,-4 2 1 0,6-1-1 16,-1-1 0-16,-1 0-1 0,2 0 0 0,-2 0 2 15,-4 8-1-15,5-6 0 16,-3-2 1-16,0 0-2 0,-3 0 1 0,3 3 0 16,-1 1 0-16,1-2-1 0,1-2-1 0,1 0 0 15,0 7-2-15,2-2 2 0,0 3-1 0,-4-1 0 16,4 0 1-16,0-1-3 0,-3-4 3 0,1 7 1 16,-4-7 3-16,3 3-6 0,-1 0 3 0,4 1 1 15,-2-1-1-15,0 5 2 0,2 0-2 0,-1-6-2 16,-1 5 4-16,-2-3-2 0,0-3 1 0,3 3-1 0,-5-1 2 0,4 1 0 15,-5-1 0-15,3 1 1 0,1-1-4 0,1 4 2 16,0-1 0-16,-3-1-2 0,-1 0 1 0,2 0-1 16,4 4 0-16,-9-1 0 0,4 2 3 0,-2-1-4 15,3 2 2-15,-7 0 2 0,9 3-3 0,-7-1 2 16,-4-1-1-16,10 5 1 0,-6-1 0 0,-2 0 0 16,-2 2 3-16,9-2-3 15,-3 1 2-15,0-1 1 0,-1 0-3 0,-3 0 0 16,8 1 0-16,-1-7 0 0,-3 7 0 0,-6-5 1 15,6 6 0-15,1-2 0 0,6 1 0 0,-2 1 1 16,2-6 1-16,2 5-2 0,2-1 2 0,1 4 3 16,-3-4-3-16,-6-2 3 0,4 3 1 0,0-5 2 15,-1 6 2-15,-7-3-4 0,7 5 3 0,-1-6-4 0,-2 0 2 16,8 12 1-16,-2-8-4 0,5 2-1 0,-4 3-2 0,7 1 1 0,-3-4-2 16,-2 1 1-16,1-1 0 0,-4-2-1 0,7 2 0 15,-4 2 1-15,-1-4-1 0,0 0 1 0,1-2 1 16,-1 4 4-16,3-4-1 0,4-1 0 0,-13-1 4 15,0 1 2-15,10-5 1 0,-3 3-2 0,-1-2 1 16,1 1-5-16,-1 1-1 0,1-2 3 0,4-2-8 0,4 1 2 16,-11 1-3-16,0 0 0 0,1 1 1 0,3 3 0 0,-4-6 0 15,5 3 0-15,-1-1 0 0,-1 2 0 0,4-1 3 16,-2 1-1-16,8-2 1 0,-4-6-1 0,5 2-1 0,-5-2 3 16,2 4-1-16,0 2 0 0,0-4-2 0,3-1-1 15,-1 1 1-15,1 0 0 0,-3-4 1 0,3 4-2 16,-1-1 1-16,-1-7-2 0,3 1 3 0,-1-2-1 15,1 0-2-15,-1 0 1 16,1 2 0-16,-1-6 1 0,0 4 0 0,1-3 1 16,-1 3-2-16,2-4 0 0,1-3 0 0,1 3 1 15,-2-1-2-15,2-3 2 0,-2-2 0 0,-3 4 1 16,3-3 2-16,-3 2-3 0,3-1 2 0,-9-6-2 16,4 3 0-16,1 2 2 0,-3 1-4 0,11 1-2 15,-5-6 1-15,1-1 0 0,-2 1-2 0,3 4-1 16,1-4 1-16,0-3-1 0,0-1 0 0,-7 1 2 0,-3 1 1 0,9 1-1 15,-7-3 1-15,5 3 1 0,-6-3-1 0,0 4 1 16,5-3-1-16,-9 1 0 0,6-1-1 0,-5 0-1 16,1-3 1-16,2-1-3 0,-2 0 2 0,-2 2 0 15,0-4-1-15,4 2 0 0,0-2 0 0,-2-1-2 16,2 1 2-16,0 2 2 0,-2-2-1 0,-1 0 1 16,1-4 2-16,0 8 0 15,0-7 2-15,0 4-3 0,0 0 3 0,2-1-2 16,-2 0-1-16,0-4 0 0,1 6 0 0,-3-2-2 15,2 8 0-15,-4-8 2 0,3 2-1 0,-1-2 2 16,-3-2 3-16,1 8-4 0,-1-4 4 0,-1 2 3 16,-1-4-4-16,2 3 2 0,-2 3 0 0,0 0-2 15,-1-3 1-15,-1 5 2 0,2-4-2 0,0-1-4 16,0-1 3-16,0 2 0 0,-2-2-1 0,5 2 0 0,-3-2-3 0,0 1 1 16,1 1 0-16,-3 0 1 0,2 1 1 0,2-1-3 0,0 2 1 15,-3-1-1-15,3 1 1 0,0-6 1 0,-2 4-2 16,-1 1 0-16,3-3-2 0,0 0 3 0,1-3 0 15,-1 3 0-15,-1-2 3 0,-3 3-5 0,2-2 3 0,2-3-1 16,-4 0 1-16,0 10-1 0,-4-3 0 0,4 1 0 16,-3-2 0-16,-1-1-2 0,-2 1 1 0,1 3-3 0,1 5 1 15,-3-5-2-15,0 4-3 0,-4-4-3 0,2 6-7 16,-2 2 1-16,2 2-8 0,-2 3-46 0,-4-2-36 0,-1 4 41 16,-1 2 67-16,-3 5-61 0</inkml:trace>
  <inkml:trace contextRef="#ctx0" brushRef="#br0" timeOffset="87991.7">17943 11920 226 0,'0'-4'-20'0,"-1"1"5"16,1 1 1-16,0 0-6 0,1 0 20 0,3-1 0 0,1-1-2 16,-1 2 1-1,0 0 5-15,7 0 0 0,-9 1 3 0,-2 1 11 16,-2-4 3-16,4 4 2 0,-1 0 11 0,-1 0-3 15,0 0 2-15,-1-4-1 0,1 3-1 0,0 1-1 16,0 0-3-16,-4-2-2 0,4 0 0 0,0 2 2 16,-7-2-3-16,1 0 2 0,-1 2-2 0,0-3-3 15,3 3 4-15,-5-2-3 0,-2 2-2 0,2 0-2 16,3-2-1-16,6 2 0 0,-3-2-3 0,3 2-2 0,-2 0-5 0,0 0 4 16,-4 0-7-16,8-4 0 0,-11 4-2 0,2 0 1 15,1 0-3-15,-3 0 1 0,7-1 28 0,-8-3-31 16,2 4 15-16,-6 0-16 0,8 0 5 0,-5 4 4 15,0-4-21-15,2 0 20 0,-7 0-35 0,3 1 31 16,0 1-1-16,-1 0 0 0,-1 0 0 0,-1 0 0 0,1 0-3 0,-1-2 1 16,-1 5 1-16,1-1-1 0,-1-1-2 0,1-1 0 0,-1 2 3 15,-1-1-3-15,2 3 1 0,-2-1 1 0,-1 1-3 16,3 1 3-16,-2-1-1 0,1 3 0 0,-3 0 1 16,-2 0-3-16,2 4 0 0,0 0-1 0,0 1 1 0,2 1 0 15,-8 3-1-15,-1 2 2 0,-4-2-1 0,11 4 3 16,-6 0 2-16,1 4-1 0,1 1 1 0,-3 2 0 15,9 0 0-15,-3 0 1 16,11 1 1-16,-11 2-2 0,1 1 0 0,6-2-2 16,-3-2 2-16,1 6 0 0,0-4 0 0,3-2 0 15,-4 4 0-15,5-6-1 0,-1 1 1 0,-2 1 2 16,1 0 0-16,1-3 0 0,0 1 3 0,-1 0-1 16,1-1 1-16,0 3 1 0,0-3-2 0,2 1 1 15,0 2-2-15,2-1 2 0,0 1-2 0,0 0 1 16,0 0 0-16,3 4 0 0,-1-4 0 0,0 0 0 0,3-1 1 0,2 4 0 15,-1-2 0-15,1 1 0 0,2-4 1 0,0-1-2 16,0 3 0-16,3-4 0 0,1-1 0 0,0-2 0 16,1 0-2-16,1 0 0 0,1-1-1 0,2 0 1 15,-2-5-2-15,3 2 4 0,-1-1-4 0,0-3 1 16,0 1 1-16,2 1 2 0,0 1 1 0,0-5-2 16,0 1 0-16,0 0 0 15,0 1 1-15,1-1 3 0,-1 0-2 0,2 0 0 16,-4-4-2-16,4 4 2 0,0-2 0 0,1 0-1 0,3 1-1 0,-3-4-1 15,3 1-1-15,-3-4 0 0,5 4-1 16,-1-1 2-16,-2-5-1 0,6 3 2 0,-2-6 0 0,0 2-2 0,2-2 3 16,2 0-2-16,-2-4 3 0,0-3-2 15,7 1-1-15,-7-1 0 0,1 0-1 0,5-4 1 16,-5 0 0-16,7-6 2 0,-7 5-1 0,3-3-3 16,-2 4 1-16,-2-7-1 0,-1 3 0 0,1-1 3 15,0-1-3-15,-4 1 2 0,2-1 1 0,-1-1-1 16,1-2 2-16,-4 6 4 0,1-6 1 0,-3 1 0 0,-1-1 3 15,0-2 2-15,-4 4-1 0,0-4 2 0,0 0 0 0,0 0-4 16,0-3-1-16,-3 3 0 0,-1 0-5 0,1-2 2 16,1-3-2-16,-1 7-1 0,-1-2 0 0,-5-5-2 0,4 5 1 0,-3-7 2 15,1 0-3-15,-2 3 1 0,0 1-2 0,0-5 1 16,2 1 0-16,-2 2 0 0,0-2-1 0,0 3 2 16,2-5-2-16,0 2 0 0,-2-2 1 0,0 0-3 15,2-2 0-15,1 4 1 0,-1-4 0 0,2 2 0 16,-4 0 0-16,0 0 0 0,3-2 2 0,-1 2 0 15,-2 0 0-15,-2-2-2 16,1-1 0-16,-1 5 3 0,2-1-3 0,-2 3 1 16,0 2-1-16,0 1-1 0,-1-2 1 0,4 3 0 15,-1 1 0-15,-1-2-1 0,1 2 0 0,0-2 1 16,-2 3-2-16,-2-3 0 0,2 4-1 0,-3-2-3 16,3 4-2-16,0 1 0 0,-3 1-6 0,-1-1-12 15,1 5-17-15,-1-1 7 0,3 4-21 0,-3 1-5 16</inkml:trace>
  <inkml:trace contextRef="#ctx0" brushRef="#br0" timeOffset="89025.82">17693 14229 669 0,'-3'-4'41'0,"1"4"-17"16,2-2-31-16,0 0 85 0,2-1-89 0,1-3 3 15,5-1-21-15,-1 3 7 0,4 1-3 0,0-5 13 16,0 3-1-16,-2 1 0 0,0 1 14 0,2-3 0 0,-4 3 2 16,2-1-1-16,-5 4 1 0,3-4 0 0,-1 1 2 0,3 1-2 15,-2 2 2-15,1-2-2 0,-5 4 1 0,3 0 0 16,1 1-1-16,6-3 1 0,-6 2 1 0,2 2 1 15,2-1 1-15,0-3 2 0,0 0-1 0,5 2 1 16,-5-2 3-16,4 2 0 0,5 0-1 0,-5-2-1 16,-1 0 0-16,1 0 1 15,5 0 0-15,-5-2-2 0,6 2 0 0,-6-2-1 16,1 2-2-16,3 0 2 0,3 0-4 0,-2 2 2 16,0 0-1-16,-2 2 0 0,0-1 1 0,2-1-2 15,-7 0 0-15,0 1 3 0,-2 1-3 0,1 2-2 16,-1-3 3-16,-3 1-5 0,-3 0 1 0,2 1 5 15,-3-1-3-15,0 1 1 0,-2-1 2 0,-2-1 3 16,1 3-3-16,-1-2 3 0,0 1 0 0,-1-1 1 0,1 1 0 0,-4 1 0 16,0-1-1-16,1 1-2 0,-1-1 2 0,-3 0-5 15,1 1 1-15,1-1-1 0,-3-1-1 0,1 3-2 16,0-1 0-16,0-3-1 0,-3 5-2 0,3-3 0 16,-2 1-3-16,0 1-3 0,0-2-2 0,0 1 3 15,3-1-5-15,-7 1-3 0,2-2 1 0,4 1-8 16,-4 0-3-16,2-3-65 0,0 2-31 0,4-4 52 0,-5 0 70 0,-4-4-66 15</inkml:trace>
  <inkml:trace contextRef="#ctx0" brushRef="#br0" timeOffset="120419.37">15444 12615 284 0,'-11'0'13'0,"4"0"-3"0,7 0 0 0,-7 2-4 0,1-1-2 0,3 3 2 16,-3 0-5-16,3-1 1 0,-1 1 2 0,-7 0-1 15,6 1 5-15,-3-1 8 0,1 1-3 0,-2-1-2 16,2 1 8-16,1-1-6 0,-3 0 1 0,2-1 0 16,-1 1-7-16,1 0 0 0,2-3-3 0,-1 3 3 15,2-2-1-15,1 0-1 0,-1 0-2 0,1-1 3 0,1-1-1 0,2 0-2 16,0 0 1-16,-2 0-1 0,0 0 1 0,-2-5-2 15,3 3 3-15,-1-2-6 0,2 1 0 0,-2-3-5 16,2 3-2-16,0-3-1 0,-2 3-7 0,2-1-5 16,2-2-4-16,0 1 3 0,1 1-7 0,-1 1 8 15,2-5-1-15,-2 7 0 0,1-5 8 0,1 2 4 16,-2-1 2-16,0 1 3 0,-1-1 3 0,1-1-1 0,0 5 4 0,0-3 1 16,0 0 1-16,-2 1 2 0,2 1 5 0,-2-2-7 15,1 2 10-15,-1 2 0 0,0 0-1 0,0 0-2 16,0 0 1-16,0 0-3 0,-5 0 0 0,3 2-2 15,-3 2-2-15,1-1 0 0,0 3 2 0,-3 3-4 16,2-2 1-16,-3 4 0 0,1-2 0 0,0 8-1 0,-2-3-2 0,-1 1 7 31,1 1-4-31,-2 3 2 0,-1-1 2 0,-1 2 0 16,-2-2 1-16,-1 2 3 0,3-1 0 0,-3 2 2 16,-1-2 2-16,3-1-3 0,-3 0 4 0,6 0 0 15,-3 6 3-15,-3-6-4 0,-3 6 0 0,11-9 0 0,-4 5-7 16,2 0 7-16,-1 5-8 0,-3-5 0 0,4 0-3 15,4 0 0-15,1-1-4 0,-8-1 3 0,6 4-1 16,1-4 1-16,3-3 1 0,-1-1-3 0,-2-3 3 0,7 4-3 0,-2-4-1 16,2 1 1-16,2-1 0 0,-2-5-1 0,0 3 2 15,2-2-2-15,5 2 0 0,-13-9 3 0,10 4-3 0,0 0 1 16,-1-1-1-16,5-1 0 0,-1 0 0 0,0 0 1 16,-7-2 0-16,17 3-1 0,-6-1-2 0,-2-2 2 15,-2-2-1-15,4 2 2 0,-6-3-1 0,4-1 0 16,4 2-2-16,-4-1 2 15,-1-1-1-15,4 0 0 0,-2 4-3 16,4-1 1-16,1 1 0 0,1 3 3 0,1 1 0 0,-1-2-2 16,2-1 1-16,2 5-6 0,0-2 3 0,0-1-11 15,2 3-3-15,0-4-10 0,2 1 7 0,0 4-1 16,-1-1-7-16,-1-2 4 0,2 1 16 0,-4 2-7 16,-2-1 12-16,-1 1 3 0,-3-1 0 0,3 1 0 15,-3 0 3-15,-1 0 3 0,0 1-3 0,3-3 2 0,-3 3-1 0,-2-1 0 16,0 0-2-16,0-1 3 0,-2 1-4 0,0 0 0 15,0 0 0-15,-3-1-1 0,6 1-1 0,10-1-1 16,-7-1 2-16,3 2 0 0,-5-3-1 0,7 3 2 16,-7-3-1-16,9-2 1 0,-10 0 1 0,-2 0 2 15,2-2 4-15,-6 0-4 0,-1 0 4 0,-3 0 5 16,0 0-2-16,0 0 4 0,0 0 2 0,5-6-1 0,-5 2 1 0,3 1 0 16,1-1 1-16,-6 0-2 0,0-3 0 0,0 4 0 15,-6-3 0-15,-1-1 2 0,1-1-2 0,5 1-2 16,-1 0 2-16,2-2-3 0,-6 0-1 0,1 0 3 15,3-1-4-15,-5-1-2 0,1 1 1 0,1-1-2 0,-3 0 0 16,-1-2 0-16,2-2 1 0,9 6-3 0,-13-7 1 16,7 3 1-1,1-2 1-15,-7 1 0 0,-4-6 0 0,10 5-1 16,1 2 1-16,-14-8-2 0,15 4-2 0,-10 3 2 0,-1-3-2 16,4-3-1-16,1 7 0 0,-8-1-3 0,5-8-2 15,6 5 5-15,-3 3-4 0,1-8 1 0,-2 2-1 16,-4 0-1-16,9 0 2 0,-5-4 0 0,-3 4 2 0,1 0-1 15,-4 0 0-15,6 2 0 0,0 1 0 0,-2 3 0 16,4-1 0-16,-1 2 3 0,1 1-4 0,0 1 0 0,-2-2 1 0,1 0 1 16,-1 0-2-16,0 0 1 0,-2-1-2 0,0 1-1 15,4 2 0-15,-1 0 1 0,-1-2-3 0,2 4 3 16,0 0 0-16,1 0-2 0,1 0 3 0,1 0-2 16,-1-2 2-16,1 2 0 15,0 0-1-15,1-2 0 0,-1 3-1 0,-1-1 0 0,1-3 1 0,0-1 1 16,1 2-4-16,-1 0 2 15,0 2 1-15,1-4-7 0,1 2 1 0,0 2-4 16,0 4-6-16,0-1-17 0,2 4-18 0,0-3-10 16,2 3-27-16,4 7 1 0,1 1-28 0</inkml:trace>
  <inkml:trace contextRef="#ctx0" brushRef="#br0" timeOffset="122641.21">13535 11745 561 0,'-8'-18'60'15,"3"5"-59"-15,7 0 10 0,-2 2 53 0,-2 0-71 0,2 2-5 0,2 2 5 16,1-2 2-16,1 3-1 0,-4-1 6 0,2 0 14 16,-2 3 3-16,0-3 2 0,-2 1 13 0,-4 1-1 15,1-1 4-15,1 1 0 0,-3-2 0 0,2 5-5 16,-5-6 0-16,7 5-2 0,-8-6-3 0,4 7 5 16,-3-4-4-16,3 1-3 0,0-1 6 0,0-4-2 15,-3 2 0-15,-6 1-2 0,9 3-3 0,-1-7-3 0,-3 4 3 0,-1 0-6 16,4-2-3-16,-8 3-6 0,7-1 1 15,2 0 2-15,-6-3-8 0,-4 0 1 0,6 2-3 16,4 1 0-16,-11 3 1 0,2-5-1 0,-1 4-1 0,1-3-1 16,1 8-1-16,-5-3-1 0,-2-3-2 0,-2 6 0 15,3 0 0-15,-3 0 3 0,0 2-3 0,-5 0-1 16,-2-2 2-16,5 7-2 16,-3 1 3-16,2-3-3 0,-4 2-2 0,2 4-2 15,-1 4 2-15,1-4-1 0,0 5-2 0,-6 1 3 16,-1-3-2-16,5 6 2 0,-2 4 0 0,4-2 2 15,-2 3-1-15,-2 5 3 0,8-3-1 0,-1 2 1 16,4 2 0-16,-3 0-1 0,3 0 0 0,2 2-3 16,1 0-2-16,3 0 3 0,-2 5-5 0,1 0-7 0,3-1 1 15,1 1-1-15,4 6-4 0,-4-6 2 0,2 6 0 0,4 1-4 16,0-1 5-16,-1 2 6 0,5 3-4 0,-1 0 13 16,0-7-1-16,4 7 0 15,0-5 1-15,4-2 0 0,-2 2-2 0,1-6-2 0,3 0 1 0,1-3 0 16,2 3-3-16,-3-1 6 0,3-2-4 0,2-3 4 15,3-1 3-15,5 6-2 0,-5-8 1 0,-1 0 1 16,2-1-2-16,5 4 3 0,-4 3-1 16,6-9 0-16,-6-1 3 0,-1-1 0 0,1 1 0 0,10 1 0 15,-2-2 0-15,-6-4-2 0,2-11 2 16,-4 9 0-16,4-7 0 0,-3-2-1 0,5-4 2 16,0-3-1-16,-2 0 0 0,2-4 2 0,7-1 0 0,-4-10-4 15,3 4 1-15,1-4 3 0,-2 0 1 16,-3-5 1-16,1 0 2 0,3 0 2 0,-6-3 0 0,3 1 6 15,3 2 0-15,-5-2 1 0,5 0 4 0,-3 0-5 0,1-4 5 0,-3-1-3 16,1 1-2-16,0 4 3 0,-6-9-5 0,4 3 4 16,4 1-4-16,-6 1 3 0,-2 0 0 0,0 2 0 15,2 1 2-15,-3-1 2 0,-1 0 0 0,0 0 2 16,-8 0 2-16,1 0-2 0,-2 0 4 0,-3-1-1 16,-6-3-1-16,-2 2 0 0,-1 1-2 0,3-1-5 15,0 0-2-15,0 0-1 0,4 4-7 0,-2-3-2 0,0-3-1 16,4 1 1-16,1-1-3 0,-7-1-1 0,1-4 0 0,1 2 0 15,-6-8 0-15,1 2 0 0,3 3-1 0,0-3 0 16,-5 2 1-16,5 0 0 0,-4 1 0 16,1-5-1-16,-4 6 0 0,3 0 0 0,8 2 0 0,-4 0 0 15,1-2 1-15,1 1 0 0,-2 1-1 0,2 0 0 16,2 0-1-16,1 3-2 16,-10-5-3-16,1 4 0 0,6 3-5 0,-3-1-5 15,3 1-3-15,0 0 0 0,-6 4-8 0,1-3-20 16,9 6-20-16,-3 4-11 0,-1 1-31 0,0-1 2 0,0 4-35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13T18:03:59.8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6043 7268 355 0,'-5'-2'55'0,"1"-2"-53"15,2 4 5-15,0-1 40 0,1-1-34 0,-1 2 0 0,-2 0-9 16,2 0 1-16,0 2-5 0,1-1-5 0,-7 3 4 16,3 0 1-16,-1-1 1 0,-3 1 8 0,2 1 10 15,0-1 0-15,-2 0 1 0,-1-1 9 0,3 1 0 16,-2 0 2-16,4-2 0 0,-1-2-1 0,1 3-5 16,1-1-2-16,0-2 3 0,1 0-6 0,1 0-1 0,0 0-1 0,2 0-1 15,0 0 1-15,0-2 1 0,-4-5 1 0,4 3-3 16,0 1 3-16,4-3-4 0,-2 1 1 0,1 1 1 15,3-3-4-15,1 1 0 0,1 1-3 0,1-1 1 16,2 1-2-16,0-1-4 0,1 3 1 0,1-1 0 16,2 0-4-16,-4 3 4 0,3-1-1 0,3 0 1 15,-3 2 4-15,3 0 1 0,-1 0 0 0,-5 2-1 0,5 0 2 0,5-1-2 16,-5 3-1-16,-7 0 0 0,7-2-3 0,5 1-4 16,-7-1 2-16,3 0 0 0,3-2-4 0,0 0 2 15,0 0-2-15,11-4 5 0,-6 1 0 0,-1-3-3 16,5 1 4-16,2-3-3 0,-2-1 2 0,-1 4-1 15,1-4-1-15,-4-2 1 0,3 3 0 0,-1-1 0 16,1 0-2-16,1 4 1 16,-2-4 0-16,-1 1 0 0,-1 5-2 0,-3-3 2 15,2 2-1-15,-1-3-3 0,1 4 1 0,-2 1-1 16,0 2-3-16,-4 0 3 0,8 0 1 0,-4 0-4 16,1 0 3-16,-1 3 0 0,-2-1 3 0,2 0 0 0,0 0-2 15,4 1 0-15,-5 1 2 0,3-2 2 0,2 0 0 16,-3 0 3-16,3-2 3 0,0 0-3 0,-5-2 5 0,5 2 0 15,-2-2-3-15,-1 0 6 0,1-2-3 0,-2 3-7 16,2 1 3-16,-1 1-1 0,-1-1-2 0,0 0-2 0,-2 0 2 16,0 0-2-16,0 4 0 0,0-2-2 0,-1-2 4 15,1 0-4-15,-4 0 1 0,6 2-2 0,0 0 0 16,-4-1 1-16,2-1-2 0,0 0 4 0,8 2-7 0,-6-2 3 16,3 0 2-16,-3 2 0 0,5 0 0 0,-1 0 0 15,1 0 1 1,2-1-2-16,-1 3 6 0,3-2-6 0,0 1 2 0,2-3 0 15,-6 2-1-15,4 0-1 0,-2 0-1 0,2 2 2 16,-5-4 1-16,1 0-1 0,0 1 3 0,1 1-4 16,1-2 2-16,0 0 1 0,0 2-2 0,2 0 0 15,-1 0-3-15,-3 1 1 0,2-3 1 0,2 2 0 16,-2 2 0-16,-3-1 1 0,-2 1 2 0,8-2-3 16,-2 0 1-16,6 0-2 0,1-2 0 0,-5 3-1 0,5-3 0 0,7 2-1 15,3-2 2-15,-9 2-3 0,4-2 2 0,-2 2 1 16,2-2 0-16,0 2 0 0,-2-2-1 0,1 0-1 15,2 0 1-15,-4 1 1 0,8 1 1 0,-1 2-1 16,-4-2 0-16,11 3 0 0,-2 1-1 0,0-1 2 16,-2 2-1-16,2-1-2 0,-2 1-1 0,1-1-1 15,1 1-1-15,-6-3 10 0,-3 1-3 0,4-1-3 0,-6-1 5 0,2 1-4 16,-2 0 8-16,-4-3-8 0,1 3 0 0,5-2 2 16,0 0-2-16,0 0 0 0,0-2 1 0,0 0 1 15,0 3-2-15,0-3 2 0,0 0 0 0,-6 2-1 16,1-2 2-16,-3-2 0 0,1-1 1 0,1 3-3 15,-3-4 4-15,2 4-3 0,-2-2 1 0,-2 0 0 16,1 0-2-16,5 2 0 16,-4 0 1-16,-4 0-2 0,4 2 2 0,1 0 1 15,5 0 0-15,1 2 3 0,-4 1 0 0,-5-1-2 16,6-1 6-16,-1 3-2 0,-1-3 1 0,0 3-2 16,-4-1 0-16,-4 1-1 0,4-1 1 0,-2 1-1 15,2-1-2-15,0 3 2 0,0-1-2 0,-3-2 1 0,1 3 0 16,2-3 0-16,2 1 0 0,-6-1 2 0,-3-1-1 0,3-3 0 15,-1-1 3-15,8 0-4 0,-5 0 2 0,-1 4-2 0,1-4 1 16,6-4 2 0,3 4-2-16,-3-1-2 0,1 1-2 0,-9-4 4 0,10 2-2 0,-1-1 1 15,-3-1-3-15,0 0-2 0,2 2 2 0,-1 1 0 16,1-1 1-16,2-2-2 0,3 4 0 0,-6-2 0 16,5 2 1-16,-1 0 2 0,2 0-1 0,-7 0-2 15,5 0 2-15,-1 0-2 0,-4 0 0 0,12 2 2 16,-7 0-2-16,3-2 0 0,-1 0 2 0,5 0 0 15,-5 0-1-15,1 0 0 0,-1 0 1 0,-2-2-2 16,-2 0 4-16,3 2-3 0,-1-3 3 0,0 1-2 16,-1 0 2-16,7 0-3 0,-4 0 1 0,0 1-1 15,-4-1-1-15,3 0 0 0,1-2-1 0,2 2 3 16,2 1-2-16,-8-3 1 0,6 2 1 0,0 0-2 16,4-1 2-16,-4 1-1 0,1 0-2 0,-1 0 2 0,0 0 2 0,2 1-2 15,2-3 3-15,-4 2-2 0,1-2-2 0,-1 1 6 16,0-1-5-16,6 0-1 0,-5 1 1 0,1 1 0 15,-4-3 1-15,6 5-1 0,-4-2 1 0,0 0-2 16,-2 2 2-16,0 0-1 0,-2-2-2 0,-1 2 0 16,1 0 0-16,0 0 0 0,-5 0 0 0,4 0 0 15,-3 0 0-15,1 2 0 16,2-2 2-16,-3 2-2 0,1 0 0 0,-2-2-1 16,1 0 1-16,5 0 0 0,1 3 0 0,-2-3 1 15,-1 0-1-15,3 0 1 0,0-3 1 0,2 3 0 16,-2 0 0-16,-5-2 1 0,-3 0 2 0,-1 0-4 15,-1 0 0-15,-5 0 2 0,-1 1-1 0,-2-1-1 16,-2-2 0-16,-4 2-4 0,4 0 2 0,-5 1-3 16,-2-1-1-16,-4 0-2 0,-2 0-3 0,0 0-8 0,-5 2-3 0,0 0-4 15,7-3-9-15,-9 1 0 0,4 2-73 0,-4-4 27 16,0 2-31-16,2-1-29 0,-1 1-21 0,-1-2 17 16,-5-1-86-16,5-2 0 0,-7-1-18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13T18:04:16.7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18368 9469 1 0,'-5'-7'0'0,"-1"3"1"16,1 0 0-16,1 1-1 0,-1-3 0 0,-2 6 0 0,-1-1 0 0,1-3 0 15,0 4 3-15,-2 0 1 0,1 2 3 0,-5-4 8 16,6 6-9-16,-2-3 23 0,-2 1 0 0,0-2-4 16,-2 0 0-16,6 0-2 0,-2 2-5 0,-2-4 1 15,4 4-5-15,-2-2-1 0,3 0-2 0,1-2 0 16,-1 2 3-16,-1 0 0 0,3-2 0 0,2 1 1 15,1 1 1-15,-1 0 0 16,-7-6 2-16,-2 1-4 0,7 1-2 0,-3-3 2 16,-1 1-6-16,3 2 1 0,0 1-3 0,-6-4-1 15,7 5 1-15,0-2-3 0,-1 0-1 0,7 6 5 16,-2-2-3-16,-2 0-3 0,-2-2 1 0,-12-5-1 0,14 2-1 16,-2 5 5-16,-1-4-1 0,-6-1-3 0,9 5 5 15,-2-2 3-15,-8-2-5 0,6 4 3 0,1 0-2 0,-8-5 0 16,11 5-3-16,-2 0 4 0,-3-2-3 0,3 2-3 15,3-2 7-15,-1 2-3 0,2 0 2 0,0 0 4 0,0-2 5 16,-2 0-4-16,2 2 10 0,-4-7-1 0,6 3 1 16,-2 3-3-16,0-1 1 0,-2-4-5 0,2 4-1 0,0 2 1 15,0 0-5-15,2 0-3 0,-2 0 1 0,-2-1 0 16,1 1-1-16,1 0 0 0,-2-4-1 0,-4 2-1 16,6 2 1-16,2 0 1 0,-2 0-1 0,0-9-1 0,-2 5 1 0,-1 3-1 15,4-1 2-15,3 0 0 0,-6 2 0 0,-9-7-3 16,11 7 1-16,-7 0 0 0,0-4 0 0,-2 0 0 15,-6 1-3-15,4-3-1 0,4 1 1 0,-6 1 0 16,0 0 1-16,4 4-5 0,-2 0 1 0,0-3-2 16,0 3-2-16,-3 0 3 0,-3 2-4 0,1-2 1 15,1 0-2 1,-3 7 1-16,2-7-1 0,-3 5 2 0,1-1-2 0,0-2 3 16,0 0-2-16,-1 3 3 0,1 4-2 0,0-9 1 15,0 4 0-15,1 3 1 0,1 0-2 0,-1 4 2 16,3-3-2-16,-3-1-1 0,1 2 3 0,0 2-3 15,1 2 1-15,-3-2 1 0,3 2 2 0,-5-4 0 16,2 5 2-16,3 1 1 0,-1-1 4 0,3 1-2 16,-5 0 3-16,1 1 0 0,-1-3-1 0,4 1 5 0,-3 1-2 0,-1 1-1 15,1 1 0-15,-3-1 3 0,-1 2 0 0,4 3 2 16,-1-1 0-16,3 1-3 0,-3 0 4 0,0 2 0 16,-2-1 0-16,3 2 0 0,3 1-1 0,-3-1-4 15,1 0 1-15,-4-1 6 0,3-1-10 0,3 2-3 16,5 2 2-16,-2-1-1 0,-2-3-1 0,4 4-1 15,0-1 0-15,1 1 0 16,1 1 2-16,2-2 1 0,-3 5-2 0,3-3-1 16,1 2 0-16,-1-3 0 0,1 1 2 0,2 2-1 15,-1-1 1-15,-1 1-2 0,2-4 3 0,2-1-3 16,-2 3 0-16,2 3 6 0,0-3-3 0,2-2-2 0,0 3 4 0,2-1 0 16,1-3 1-16,1 7-1 0,1-6 0 15,0 3 2-15,4 1 0 0,-2-2 0 0,2-1 2 0,4-1-2 16,-1 1 2-16,5-2-1 0,3-1 0 0,-2 5 1 0,1-8 0 15,3 0-3-15,4-2 3 0,4 6 0 0,-4-8 3 0,1 1-3 16,2-1 1-16,5-1-2 0,-3-8 0 0,7 4 2 16,-5 0-3-16,-2-8 3 0,7 3-2 0,0-1-1 15,-3-3 2-15,-5 2 1 0,7-4-1 0,-1-2 1 16,-3-2-1-16,-2 1-1 0,1-6 1 0,-3 1-1 16,4-3 0-16,1-3-6 0,-3-3 3 0,2 1-1 0,1-1-3 0,4-3 2 15,1 4-3-15,-1-8-1 0,-2 1 1 0,-1 1 2 16,4 2-2-16,-6 1 1 0,2-1 0 0,-3-2 0 15,-1-3-1-15,0 3 3 0,-2 0-2 0,-4-5-1 16,-1 3 3-16,-1-5-2 0,-1 2 1 0,0 3-1 16,-4-2 2-16,-4 3-3 0,1 1-1 0,-1-2 1 15,-1 0-1-15,-4 4 1 16,-2-3 0-16,4-1-1 0,-8 0 1 0,2 0 2 16,-1-3-1-16,-3 2 3 0,-1-1-3 0,2-1 2 15,0-1 1-15,-4 5-2 0,-2-10 1 0,4 2-1 16,-2 2-1-16,0 1-1 0,0-3 1 0,-4-3 0 15,-2 4 1-15,3-6-2 0,-1 5 0 0,-7 0 0 16,4 0 0-16,-6-2 49 0,4 2-55 0,0 4 1 16,-2-4 13-16,-4 2-12 0,3 1 4 0,-3 1 8 0,-1 1-40 0,1 1-4 15,-3-1 31-15,-4 1 0 0,2 1-1 0,0 2-4 16,-4 0-1-16,0 0 0 0,-3-3-5 0,0 8-4 16,-3-1-7-16,-1 2 0 0,-5 1-8 0,-6-3-14 15,4 9-14-15,-6 3-15 0,-4 5-24 0,-3-1 1 0,-5 9-19 16</inkml:trace>
  <inkml:trace contextRef="#ctx0" brushRef="#br0" timeOffset="1409.95">14354 10879 444 0,'-6'-2'18'0,"-1"-2"-10"0,5 2 1 0,-5-3-22 16,5 3-16-16,0 4 1 0,0-2-23 0,2 0 21 16,0 0-1-1,2 4-9-15,0-3 25 0,0 5 11 0,0-2 9 0,-2-4 3 16,0 0 12-16,0 7-1 0,-2-7 0 0,2 2 1 15,-2-1-2-15,2 5 0 0,0-2 0 0,0-1 0 16,0 5-1-16,0-5 0 0,0 3 3 0,-4-3 0 16,2 1 1-16,-1 0 1 0,-1-1-2 0,-1 1 3 15,-1 0 0-15,-1-1-1 0,-2 3 0 0,3 1-4 0,-3 0 1 0,0 1-8 16,-2-1 2-16,0 4-2 0,4 2-7 0,-4 1-1 0,-2 1-1 16,-7 1-2-16,7 2-2 0,-1 4 3 0,-5 2-4 0,7 2 3 15,-10 1-2-15,7 2 1 0,6 4 1 0,2 2-1 16,-11-6-1-16,1 2 1 0,12 5 0 0,-3-3 1 15,8 2 0-15,-5 1 0 0,-4-3-1 0,5-4-1 16,4 4 0-16,0-2 2 0,-3-2 0 0,3-2-1 16,0 1 1-16,0-1 0 0,0-5 0 0,5 2 1 0,6-2-1 0,-6 0 0 15,6-2 0-15,4-2-2 0,-8-2 0 0,6 1-1 16,9-3 3-16,-4-1-3 0,-5 0 0 0,9 0 3 16,-2-4-3-16,-6 0 3 0,7 0 0 0,4 0 0 15,-5-2-1-15,0 2 0 0,8-1-1 0,-3 1-3 16,4 0 3-16,-1-2-1 0,1 1-2 0,0 1 4 15,0 0-3-15,0-4 1 16,1 1 1-16,-1-1 0 0,4 3-4 0,-2-3 6 16,-4-1-2-16,-2 1 0 0,5-3 0 0,-3 2-1 15,-1-3 1-15,3 1 3 0,-4-4-1 0,1-1 1 16,3-1 2-16,6-1 3 0,-6-1 5 0,-2-3 0 16,1 0 6-16,-5-2 1 0,3-2 3 0,-1 0-1 15,-1-1 3-15,-6-1 0 0,4-1-4 0,0-2-2 16,0 1-2-16,0-1-4 0,-4 0-1 0,0-2 1 0,-1-2-6 0,1-4 0 15,-3 6 1-15,-3-2-2 0,1-3 0 0,-2 1 6 16,-4 4-1-16,2-6-1 0,-3 6 4 0,-1 0 5 16,-3-7 2-16,-2 5 0 0,0 0 3 0,0-1-3 15,-2 1 1-15,-3 0 3 0,-1 0-5 0,1-2-6 0,-2 2-2 16,-1 0 3-16,-1-1-7 0,2 1-2 0,-2-4-1 16,0 4-2-1,-2-3 0-15,2 1 0 0,0 0-1 0,-2 1 0 16,2-3 1-16,-2 1-1 0,0 1 0 0,0-5 2 15,0 5 3-15,2 0-3 0,-2 1 1 0,0-1-1 0,0 0 0 16,-2 1 5-16,-2-1 0 0,3 6-5 0,-3-2 8 0,-1-1-2 16,-3 3-1-16,-1 2 0 0,2 1-2 0,-2 2 0 15,0 3-2-15,2-1 2 0,-2 3-1 0,-4-3-4 16,0 4 2-16,-3-2-1 0,1 3-1 0,1 6-5 0,-6-3 0 16,-4 1-1-16,-1 4-1 0,-1 1-3 0,-1 5-2 0,0 3 0 15,-8-4-2-15,-1 2 4 0,-5 2-2 16,1 5-3-16,-3-1 3 0,3 5-13 0,-6 2-7 15,2-2-2-15,1 4-19 0,-3-2-25 0,8 1-12 0,1-1-2 16,1-2-34-16,0-3 1 0,6 3-13 0</inkml:trace>
  <inkml:trace contextRef="#ctx0" brushRef="#br0" timeOffset="4584.39">15127 6854 443 0,'-7'-18'58'0,"1"1"-57"0,6 1-4 0,-7-2 78 0,5-1-91 16,0 5 0-1,0-3-9-15,1 3 7 0,-1 1-1 0,0 0-7 0,-2 0 22 16,4 4 11-16,-5-2-2 0,1 2 28 0,2 0 4 15,-1-2 1-15,1 2 7 0,2 2 1 0,-6-2-7 16,1 0-4-16,0 1-2 0,1 1-7 0,-2 2-5 16,3-3 0-16,-1 3-4 0,-3-1-3 0,1 1 0 15,1 1 2-15,5-1-1 0,-7-1 1 0,-1 3-2 16,1-1-3-16,0 0 3 0,-1 1-4 0,3 1 0 0,3 0-2 0,-11 0 2 16,4 2-2-16,2 0-4 0,-6 0 3 0,0 2 0 15,6 0-2-15,-9 1-1 0,3-1 0 0,0 2-3 16,0 0 1-16,2-1-1 0,0 1-1 0,-7-2 1 15,0 3 0-15,7-1-1 0,-9-1 0 0,-2-1 0 16,2 4 0-16,-7-3 0 0,3 3 0 0,2-1-1 16,-5 3 0-16,-3-1 1 15,1 4-2-15,2 0 2 0,0 0 0 0,-3 2-1 16,1 1 1-16,2 4 0 0,-2-1-2 0,-6 5 0 16,4-2 1-16,2 0-1 0,-2 5-1 0,2 3-1 15,-4-3 0-15,0 3 2 0,4 1-2 0,5 2 1 16,-7 2 1-16,2 1-3 0,-2-1 3 0,5 0 0 15,-3 5 0-15,4 0-1 0,-5 1 1 0,1-3-3 0,7 1 3 16,-1-1-1-16,3 2-1 0,-2 1 1 0,3-3-3 0,3 3 1 16,3-1 1-16,-1 4 0 0,3-6 2 0,2 3-3 15,1-3 1-15,3-1 2 0,1 5 0 0,2-7 2 0,2 1 0 16,2-5-2-16,4 2 1 0,1 0-1 0,2 0-1 0,4-1 0 16,1-7-1-16,3 3-1 0,1-4 1 0,2 1-1 15,4-2-2-15,0-3 3 0,5-4-3 16,2 5 1-16,-4-7-1 0,-1-3 2 0,7 1 1 0,5-3-1 0,-4 0 2 15,3-3-3-15,-1-2 3 0,1-1 1 0,5-1 0 16,2 0-2-16,-6-1 1 0,-2-5 2 0,3 1 3 0,5-3-2 16,-6-1 0-16,0 0-1 0,4-4 0 0,-2-1 2 15,0-1-3 1,8-3 3-16,-4 0-1 0,-1-2 0 0,3-4 4 0,0 4-1 0,1 0 2 0,-1-4 2 16,1 4-1-1,-11-2 4-15,8 0 1 0,-5-1-3 0,-1 1 5 0,-4-2 1 16,-2-2-3-16,-1 5 0 0,0 1-2 0,-2-2-1 15,-4 0 1-15,1 4-1 0,-6-4-3 0,0 2 3 16,-2 1-1-16,-1-3 2 0,-5-1 0 0,1 1-1 16,2 2 1-16,-4-2 2 0,0 2-3 0,1 0 0 15,-3-2 1-15,-1 0 0 0,-3 0 1 0,-1 2 0 16,-6-2 0-16,2-1-1 0,0 1 1 0,-7 0-2 0,5-2 0 0,-7 0 0 16,2 2-2-16,-3 1-1 0,-1 1 0 0,-5-4-1 15,3 4-1-15,-1-4 0 0,-5 8-3 0,1-4 2 16,0-2-2-16,0 2 0 0,1-6 0 0,-3 12-2 15,0-8 0-15,-2 0 2 0,0 0-2 0,1 4-3 16,-1 3 1-16,-2-3-1 0,-2 3 3 0,3-3-5 16,-1 7-1-16,-5-2 0 15,1 4-2-15,-1-4 0 0,-7 4-2 0,-6 0-14 16,7 4-11-16,-3 1 0 0,-4 2-20 0,2 6-43 16,-2 5-20-16,0 2 33 0,7 3 87 0,1 5-77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13T18:05:41.9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9514 12095 83 0,'9'7'17'0,"2"1"-2"0,-7-3 0 0,5 1 18 16,-3 5 2-16,1-4-8 0,-2 2 23 0,-1-2 2 15,-2 4 39-15,-2-2-17 0,5-1 21 0,-6 3-12 16,1-6 9-16,0 1-17 0,0-1-5 0,0-1-16 16,0 1-7-16,0 1 9 0,-2-3-24 0,2 1 0 0,-2 1-13 15,-2 4 3-15,1-1-7 0,-5-1-2 16,5-3 0-16,1-2 1 0,-13 7-4 0,6-6 2 16,-2 1-1-16,2 0 2 0,0-4 1 0,-6 0 6 15,-1 3-2-15,1 5 2 0,-1-8 5 0,-8-2-5 16,8 4 3-16,-8-1-2 0,0 1-4 0,1-2-6 15,1-2 1-15,-6 1-4 0,8 1-3 0,-2 0-2 0,-5 0-2 0,3 0 0 0,-3 0-1 0,3 3-2 16,-1-1-1-16,-4 2 3 0,1-4-3 0,-1 0-1 16,-2 0-5-16,0 0 4 0,0-4-3 0,-4 4 2 15,-3 0-2-15,3 0-1 0,3 0 3 0,-1-2 0 16,0 4-1-16,-5-2-1 0,-1 0 0 0,14 5-1 16,-1-5-1-16,-5-1-3 0,6 6 0 0,-3 1 1 15,1-5-1-15,9 1 0 16,-4 6 0-16,-4-5-3 0,3 3 2 15,3-1 1-15,-6-1-2 0,4-1 1 0,0 1-3 0,-2 3 3 16,3-5 0-16,-1-2 6 0,-2 0-1 0,0 0 0 16,1 0 5-16,-1 0 1 0,-2 4 0 0,1-4 2 15,1 0-1-15,0 2 1 0,4 5-3 0,-3-5 2 16,-1 0-1-16,0-1 1 0,4-2 2 0,-2 1-3 16,-2 0 2-16,8 0-1 0,-6-4 0 0,0 4 2 0,4 0-3 0,3 0-1 15,-3 0 2-15,4-2-3 0,-1 0-1 0,-7 2-2 0,4-3 0 16,7-6 1-16,-9 3-4 0,-2 6 1 0,2-4-2 15,-2 4-1-15,-2-3 1 0,1 1 4 0,-3-2-2 16,1 4 0-16,-1 2 2 0,-1-4-1 0,-1-3 0 0,1 3 5 16,0-2-5-16,1-1 4 0,-1 5 0 31,-3-2 0-31,-1 0 3 0,2 2 1 0,-2 0 2 0,2-2-1 16,4 4 2-16,-3 2 1 0,4-4 0 0,1 2 2 0,5-2-1 15,-6 0-1-15,7 0 2 0,1 5-2 0,-6-3 0 0,0 0 2 16,0 1 2-16,2 3-3 0,0-1 2 0,6-1 3 15,-8 3-2-15,3-3-1 0,1 1 0 0,4 3-2 16,-5-3-2-16,1-1 4 0,0 3-5 0,0-5-1 16,-1-2 0-16,-1 4-1 0,2-3-2 0,-2 3 8 0,0-4-2 0,-2 0-3 15,2 0 4-15,2 2-1 0,-6 2 4 0,6-3-3 16,-6-1 1-16,0 0 0 0,6 0 0 16,-4 0 2-16,-5-5-1 0,7 3-1 0,0 0 0 0,-2-3-1 15,0 1-2-15,4 4-1 0,-4-5 0 0,9 3-3 16,8 7-2-16,-14-5-9 15,5 2-10-15,5-2-5 0,1 2-16 0,-3-2-57 16,10-2-27-16,-7 2 45 0,-3 0 83 0,11-2-81 16</inkml:trace>
  <inkml:trace contextRef="#ctx0" brushRef="#br0" timeOffset="2591.98">20869 11245 330 0,'-4'-5'65'0,"4"1"-22"16,-1 2-3-16,-1 1 2 0,2-3-69 0,-2 0 9 15,-2-1-18-15,3 5 18 0,-1-4 4 0,-2 0-4 16,0 1 22-16,-1-3 17 0,-2 1 11 0,1 1 3 16,-1 1 19-16,0-5 3 0,-1 5-2 0,3-1-1 15,-2-1 1-15,-1 1-18 0,3 2-5 0,-3-2 3 16,3 1-23-16,0-1-11 0,-1 0-6 0,1 1-5 15,-1 1-12-15,1-2-3 0,1 1-4 0,-1-1 2 0,-1 2-6 16,1-1 13-16,-1-3 1 0,1 4 1 0,-1-3 10 0,1 5 0 16,-3-4 3-16,3 2 2 0,-1 0-3 0,-1 2 3 15,0-1 1-15,-2 1-2 0,1 0 3 0,1 0 1 0,0 0 0 16,0 0 0-16,1 1 0 0,-1 1-11 0,1 2-10 16,1-2-1-16,-2 3-18 0,3-1-38 0,-3 0 57 15,1 1-22-15,-1-1 43 0</inkml:trace>
  <inkml:trace contextRef="#ctx0" brushRef="#br0" timeOffset="3324.72">20484 11180 22 0,'-5'1'46'0,"1"-1"-18"0,2 0 2 16,-3 2-14-16,-2-2 4 0,5 2 0 0,-2 0-22 0,-1 2-4 15,3-1 4-15,2 1-1 0,-13 1-1 0,11 3 5 16,-1-3 3-16,-8-1 3 0,9 5 9 0,0-4 20 16,-7 1 0-16,3 1 4 15,3 0 20-15,-1-1-4 0,4-1 2 0,-2 1 1 16,-1-1-6-16,1 3-6 0,-4-1-1 0,3-2-3 15,-1-1-6-15,0 1-10 0,4 1 0 0,0-1-1 16,0 1-8-16,-1-4 2 0,2 3-4 0,7 1-1 16,-1-3 2-16,-2 5 5 0,6-3-1 0,-3 1 2 15,4-5 3-15,5 1 0 0,3 4 0 0,-4-5 4 16,12-1-1-16,3 0-3 0,-8 0 3 0,12 0-3 0,-4 0 0 0,7 0-11 16,1-1 4-16,3-1 1 0,1 2-6 0,3 0-2 15,0-2-1-15,-1-3-5 0,4 1-1 0,-1-2 2 16,5 3 2-16,2-3-4 0,-3-1 5 0,3 0-5 15,2 3 3-15,1-1-2 0,0-1-2 0,3 2 1 16,-10-3-1-16,2 2-1 0,-6 1 1 0,2-3 0 16,6 1 2-16,-2 1 0 15,-4-1 0-15,8 1-2 0,3-1 0 0,-4-1 2 16,6 0-3-16,2 1 3 0,-5-1 1 0,1 0-3 16,4-1 4-16,-6 1-3 0,-1 0 0 0,5 0 3 15,-4 1-4-15,4 2 1 0,-2-1 0 0,-1 1 0 16,1 1 1-16,0 1-1 0,0 2-2 0,-5 0 2 0,0 0-3 15,-1 0 2-15,-3 0-3 0,4 0 2 0,-7 0-1 0,4 0-1 16,-6 0 3-16,3 0 0 0,-5 2-1 0,5 0 0 16,-3-2 1-16,-4 1-1 0,2 3 1 0,-2-4 0 0,1 4-1 15,-6-3 1-15,7 1-1 0,-8 2-1 0,4 0 2 16,-1-1-4-16,3 1 1 0,-1 1 1 0,0-3-1 16,-1 4 0-16,3-1 0 0,-1-1-2 0,-3 1-1 0,5 1 5 15,-3-1-3-15,3 1 0 0,2-1 0 0,1 1 0 16,-1 1 1-16,-1 0 0 0,5 0-1 0,-5 1 0 0,-1-1 0 0,-2 0 1 15,2 1-1-15,0 1 0 0,-4-4 1 0,4 1 0 16,-6-1 2-16,6-1-3 0,1 1 1 0,1-1-1 16,1 0 1-16,1-3 2 0,5 3-1 0,1-2-2 15,5 2 3-15,-5-3-3 0,-1-1 0 0,6 4 0 16,-3-2 0-16,-3 0 0 0,-2-1 1 0,0 3 0 16,2 0-2-16,2 3 2 15,0 0 0-15,3-1-1 0,-2-3 2 0,7 7-2 16,-3-5 2-16,0 1-2 0,-2-3 3 0,1 3-2 15,1-1 0-15,-5-1 1 0,5 5-1 0,-6-2 3 16,5 2 1-16,-3 4-1 0,3-6 1 0,-5 4-1 16,-2-5 2-16,2 3-1 0,-8-5 1 0,1 5-6 15,-7 0 2-15,1-4-14 0,-9 6-14 0,-1-11 12 16,-5 7-27-16,-2 1-36 0,-2-3-130 0,-8-3 103 0,3-4 105 0,-5-5-98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13T18:06:37.1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18686 11338 301 0,'2'0'10'0,"-2"0"-20"0,1 0-5 0,-4 0 19 16,1 0-40-16,6 0 4 0,-4 0 7 0,-6 0 30 15,2 0 5-15,1 0 3 0,-3 0 30 16,6 0-2-16,0 0 6 0,-11-2 5 0,11 2-4 0,0 0-6 16,-7-1 0-16,0-1 0 0,5 2-5 0,-9 0-4 15,2 0-12-15,0 2-1 0,-2-2-7 0,4 3-9 16,-3 3-1-16,-1-4 4 0,-1-1-9 0,3 5 4 15,-2-2-6-15,3 1 0 0,-3-1 4 0,2-1 0 16,0-1 0-16,2 2 3 0,0-1 0 0,1-1-1 16,1-2 1-16,1 0-3 0,0 0 0 0,4 0 2 15,0 0-1-15,0 0-4 0,0 0 1 0,-1-3-2 16,2 3 5-16,3-4-2 0,1 2-1 0,3 2 2 16,1 0-3-16,0-4 3 0,2 3 1 0,2-3-1 15,1 4 0-15,3 0-2 0,3 0 0 0,-4-2-1 16,1 0 3-16,4 2-1 0,-6-1 1 0,2-1 0 0,6 2 1 15,-1-2 0-15,-2 0 1 0,-3 2-1 0,6 0 1 16,-3 0-1-16,6 0 1 0,-2-2 2 0,-8 2-4 0,6 0 2 16,0 0 0-16,7 0-1 0,-5 0 2 0,-1 0 0 15,3 0 0-15,-1 2 1 0,3-2 6 0,-4 0-6 16,-1 2 6-16,-1-2 2 0,0 0-5 0,2 0 6 16,-2 2-2-16,0-2-4 0,1 2-1 15,-1-2 3-15,2 0-4 0,0 1-3 0,1-1 4 0,2 2-6 16,-5-2 3-16,-2-2 5 0,8 2-1 0,-1 0-3 15,-1-3 5-15,1 3-1 0,-3-2-1 0,-1-2 3 16,7 4-3-16,6 0-1 0,-5-3 1 0,0 1-2 16,0 2 1-16,-2-2 1 0,4-2 0 0,0 4-2 15,-2 0 2-15,-5 0-3 0,-3 0 2 0,3 0 1 16,1 0-3-16,-3 0 3 0,1-2-3 0,1 2 3 16,-1 0 0-16,1 2 0 0,0-2 0 0,-1 4-3 15,-1-4-1-15,0 2 0 0,3 0 1 0,-3-1-1 16,-6-1-2-16,4 2 4 0,3-2-1 0,-6 2 1 15,1 0 0-15,0 3-1 0,-8-5 2 0,5 4 2 0,8 1-2 16,-6-5 3-16,-7 2 0 0,5 4 2 0,1-4 3 0,0-2-2 16,2 0 0-16,2 1 0 0,-2-1-1 0,-1 2-3 15,2 6 2-15,1-7-3 0,2 1-1 0,-4 4 1 16,0-5-3-16,-2 5-1 0,1-4-1 0,-1 7 4 16,0-7-2-16,0-2-3 0,1 3 2 0,-1 3 1 15,2-4-1-15,-4-2 3 0,3 5-3 0,-1-5 1 16,6 4 1-16,-3 1 0 0,-1-5 1 0,1 0-2 15,-3 0 3-15,4 0 1 0,1 8 1 0,-4-8-2 16,1 0 2-16,-4 0-3 0,4 5 2 0,0-5-3 16,2 2-3-16,-2-2 1 0,2 0-3 0,2 3 2 15,-4 1-4-15,5-4 2 0,-3 0 0 0,0 0 0 16,0 4 2-16,0-1-1 0,-2 1 2 0,-2-4 0 16,0 2 0-16,1 2-2 0,-1-1 0 0,2 3-1 15,-4-3 0-15,5 1 0 0,-5 0-2 0,4 1 2 0,0-1 0 16,-2-2 0-16,1 3 2 0,2-1 0 0,1-1 1 15,0-3-1-15,-2 2 1 0,4-2 1 0,0 0-1 16,-1 2-2-16,-3-4 1 0,2-3 0 0,0-1 0 0,-4 3 3 16,10 3-2-16,-6-2-2 0,5-4 0 0,-5 3 2 15,4 1-1-15,-1 2-1 0,-1 0 1 0,5 2-2 16,-5-4 0-16,-2-2 2 0,-4 6 2 0,6-4-4 16,-3 2 1-16,3 0 0 0,0-2 0 15,-4 2 0-15,0 0-2 0,4 0 1 0,-1-2-2 16,1 1 3-16,0 2-1 0,1-1 0 0,-1 0 0 0,2-3 4 15,-1 3-3-15,1-2-1 0,-1 2 0 0,3 2 0 16,3 0 0-16,-4-2 3 0,2 0-3 0,-3-2-1 16,1-2 2-16,-5 4 2 0,0-2 0 0,-4-3 0 15,-3-1-1-15,-3 6-3 0,1-3 1 0,4-1 0 16,-5 2-4-16,-1-1-8 0,0 3-30 0,0 0 2 16,-4-2-22-16,3-2-77 0,-7-3 110 0,-1 1-47 0,4-6 76 15</inkml:trace>
  <inkml:trace contextRef="#ctx0" brushRef="#br0" timeOffset="370.7">24930 11331 1318 0,'-6'-7'3'0,"4"1"-287"0,-1 1 105 0,-3-1 7 0</inkml:trace>
  <inkml:trace contextRef="#ctx0" brushRef="#br0" timeOffset="1135.24">24840 11280 309 0,'0'0'133'0,"0"0"-34"16,0 0 1-16,-2 0-29 0,2 0-22 16,-3 0-15-16,1 0-26 0,2 2 4 0,-2-2-3 0,-2 0 3 15,4 2 5-15,0-2 8 0,0 1 1 0,0 3 0 16,0-4 9-16,2 4-8 0,0-2 2 0,0-1 0 16,0 1-9-16,-1 0-6 0,-1 0 1 0,2 1-6 15,2 1-4-15,-2 2-7 0,1-1-8 0,-3-1 8 16,2 3-14-16,-2-2 3 0,2 3-11 0,-2-3 4 15,2 3-2-15,-2-3 7 0,-2 2 2 0,6 2-5 16,-4-5 10-16,2 2-2 0,-2-3-3 0,5 6 3 0,-3-7-6 16,3 4 2-16,1-5 0 0,-3 1 2 15,8 4 2-15,-3-3 2 0,-1 1 4 0,-2-4-3 16,-1 2 5-16,7 0 2 0,0 1-2 0,4 3 1 16,-3-4-1-16,3 1 0 0,-4-3-1 0,9 9 2 15,4-7-2-15,-8 0 2 0,2 5-1 0,-1-3 1 0,-1 1 1 16,12-1 1-16,-3 5 4 0,-3-5-2 0,-4 1 3 0,10 3 1 15,-7-3 1-15,5 4 1 0,3-5 1 0,-7 1 0 16,4-5-2-16,1 6 0 0,-2 3 0 0,1-4 0 16,0-3-2-16,-3 4-1 0,3-6-1 0,-1 3-1 15,5-1 2-15,-5 2 0 0,4-2-2 0,-1-2-2 16,-1 0-1-16,0-2 4 0,1 5-3 0,-1 3-1 16,2-2 0-16,2-1 0 0,-7-3 0 0,12 4 1 15,-3 3 2-15,0-5-1 0,2-2 3 0,3 4-3 16,-1 1 2-16,-1-1-2 0,6 3-1 0,-7-5 2 15,1 1-2-15,2 5-1 0,3-3 2 0,-5-5-2 16,2 0 1-16,1 0 2 0,-3-2-3 0,-1 6 2 16,1 0 1-16,3-4-1 0,-1 0 3 0,-2-4 3 15,3 6-1-15,3 0-1 0,0-2 2 0,1-8-3 16,1 5 1-16,-4 3 3 0,2-8-3 0,2 7-6 16,-6-1 6-16,2-9-5 0,-1 5 1 0,-1 3 0 0,2-6-2 15,2 1-2-15,-2 7-2 0,4-3 4 0,-4-3-1 16,-3 7-1-16,-3 0 2 0,3-4 0 0,-1 0-1 15,-8 2 4-15,3-5-1 0,3 4-1 0,-1-3-1 0,-2 1 3 16,4 1-2-16,-2-2 0 0,-4 3-1 0,4-4 2 16,-2 3-1-16,-2-2-2 0,0 3 1 0,0-3 0 15,-1 1 0-15,1 1 1 0,-7-3 0 0,7 5-1 16,0 2 1-16,4 0 1 0,-11-5-1 0,7 3 1 16,-4-2-1-16,5 4 1 0,4 0-2 0,-8 0 0 15,-2-5-1-15,-3 1 2 0,9 0 2 0,-3 3-3 16,4-3 0-16,-2-3-3 0,-1 1 0 0,4-1 3 15,-1 1-5-15,0-1 3 0,2-2-4 0,-4 2 1 16,1-1 2-16,1 3-2 0,-4-2 1 0,0-3 0 16,1 3-3-16,1 0 1 0,-4 1 0 0,5 1-2 15,-3-2 1-15,-3-1 1 0,1 3-3 0,-1 1 4 16,0 2-3-16,-3-1-2 0,1 3 1 0,-7 0-3 16,-2-2-3-16,3 2-7 0,-7 2-8 0,6 1-2 15,-8 1-12-15,4 0-28 0,-2 1-17 0,2-1 21 0,-4 7 68 16,-5-2-57-16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13T18:07:30.7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27664 4512 399 0,'-2'-5'116'0,"2"-1"-41"16,2 3-6-16,0 1 20 0,-1-2-112 0,5 2 3 15,-2 2-9-15,-1 0 14 0,1 0-1 0,1 4-3 16,-1-4 15-16,0 2 7 0,-3-2 5 0,1 2 4 15,2-2 7-15,-2 3 4 0,0 1 2 0,-1-4-3 0,1 2 4 0,0 0-10 16,0 0 0-16,0 1 3 0,1 3-11 0,-3-6-7 16,2 5-1-16,-2 2 2 0,0 3-2 0,-4-3-1 15,-1 11-1-15,-2-3-1 0,-2 3 1 0,-4 4 2 16,-2 1-1-16,1 3-1 0,-1 0 2 0,-7 1-2 16,8 2 1-16,-5 2 1 0,1-2 0 0,5 2-2 15,6 0-1-15,-6-2 1 16,4 2 0-16,9 0 0 0,-7-1-3 0,7-3 1 15,0 0-1-15,2 1 0 0,-1-1 2 0,7-3-3 16,3-2 1-16,2 5-1 0,5-5 0 0,0 3-1 16,4-3-4-16,-2-2-13 0,5 0-6 0,1-3 0 15,-2 3-19-15,-1-6-16 0,3-1-7 0,0-7-2 16,-1 1-19-16,-1-3 0 0,3-4-7 0</inkml:trace>
  <inkml:trace contextRef="#ctx0" brushRef="#br0" timeOffset="432.37">28005 4452 443 0,'7'7'13'0,"4"4"-12"0,0-1-14 0,-4 0-3 0,4 5-6 15,-2 0 10-15,1 1 5 0,-3-1 3 0,4 3 4 16,-9-2 4-16,3 1 7 0,6 1 5 0,-11-3-2 15,0 3 10-15,2 0 7 0,-4-2 2 0,-7 6-1 0,9-3 7 0,-7 1-6 16,-6 1-3-16,4 7 4 0,-4-1-11 0,0 1-1 16,-1 6-4-16,3-1 2 0,-9 5-4 0,5 4-6 15,-1 0 2-15,3 6-2 0,-2 3-4 0,2 2-2 16,1 1-1-16,-5 1-2 0,1 2-1 0,-1 3 0 16,1-2 0-16,0 0 0 0,-1-3-1 0,3-4 1 15,-1 0-5-15,2-3 5 16,2-6-4-16,4-4-11 0,-2-7-11 0,3-4-2 15,3-3-18-15,1-2 1 0,2-6-14 0</inkml:trace>
  <inkml:trace contextRef="#ctx0" brushRef="#br0" timeOffset="918.24">29034 4587 914 0,'-9'-4'149'0,"7"4"-57"16,0 4-8-16,2 0 29 0,-11 1-150 0,11 13 10 15,-6 4-15-15,1 8 10 0,-8 1 4 0,2 5-2 16,-3 6 12-16,-5 2 7 0,8 9 4 0,-16-6 1 0,3 4 6 0,4 2 0 15,-3 0-1-15,-1 0 4 0,6 3-2 16,-4-3 0-16,4 4-1 0,5-3 0 0,0-3 0 16,2-3 2-16,2-3-1 0,5-3 0 0,-3-5 2 0,3-6 1 0,3-6 3 15,1-6-4-15,1 1 2 0,1-6-1 0,2-3 0 16,-1-2 3-16,8-3-2 0,-1-3-4 0,-3-1-1 0,4-2 2 16,0-2-2-16,9-3-3 0,-2-2-3 0,0-2-4 15,-1-4 0-15,5 2-5 0,9-6 2 0,-6-3-4 16,4-3-2-16,-3-1 4 0,3-2 2 0,4-5-2 15,0 0 7-15,-2-3 0 16,-4-4 1-16,2-1 1 0,-3-3-1 0,-6-1 7 16,0-3-3-16,-4 0 3 0,-3-1 6 0,-2-1 0 15,0 3 4-15,-4 1-1 0,1 0 3 0,-1 4-3 16,-5-2 1-16,0 6-3 0,-2 1-1 0,0 4-10 16,-6 0-11-16,-1 2 0 0,-4 5-16 0,0 2-20 15,-6 8-15-15,-3-3-2 0,2 6-28 0,-4 1-26 16,-3 2 83-16,3 3-51 0,0 3 90 0</inkml:trace>
  <inkml:trace contextRef="#ctx0" brushRef="#br0" timeOffset="1450.88">30008 4538 1367 0,'-4'-4'11'16,"0"4"-10"-16,4 6-110 0,-3 1 22 0,-1 8 16 16,-3-3-75-16,-4 12 47 0,-2 2 14 0,-2 5-21 15,-5 1 63-15,-5 1 28 0,-2 0 19 0,3 4 9 0,0-3 30 16,-3 3-8-16,9-1 0 0,-4 1 1 0,0-1-8 15,3 2-9-15,5 2-5 0,3 2 0 0,-4 0-12 0,3-2 5 16,-3 1-3-16,8-7 4 0,-4 5 2 0,3 1 2 16,-1-7-1-16,-5 1-1 0,5-6 1 0,5 4-3 0,0-2 1 15,-1 1-3-15,5-4-3 0,0-2 0 0,5-5 0 0,10-1-1 16,0 1-2-16,-1-2-1 0,-3-5-3 0,5-2-1 16,3-2-4-16,-1-4-1 0,7-1 2 0,-6 0-1 15,1-8 0-15,7 4 2 0,6-7-1 0,2-4 5 16,1 0 1-16,4-4 0 0,-5-1 2 0,1-4 0 15,3 0 0-15,-5 1 2 16,-1-2 2-16,0-7-3 0,-2 1 3 0,-2-1 1 16,-1 5-1-16,1-3-1 0,-4-1 1 0,-1-6 2 15,0 2-1-15,-10 2 5 0,12-2 0 0,-6-6-3 16,-5 1 2-16,-6-2-1 0,5 1-2 0,-6-1-6 16,-3-2 0-16,2 3-2 0,-18-1-6 0,4-2 6 15,2 2-2-15,-3 1 0 0,-6-1 4 0,-1 3 0 16,-5 0-1-16,-2-1 3 0,4 5-2 0,-11-4-6 0,-2 6-2 0,-2 9-4 15,-2-4-6-15,2 4-20 0,1 2-9 0,1 5-6 16,3-1-24-16,8 5 2 0,2 0-20 0</inkml:trace>
  <inkml:trace contextRef="#ctx0" brushRef="#br0" timeOffset="1798.55">31097 4323 766 0,'1'0'238'0,"9"5"-100"16,-1 1 0-16,0 3 3 0,9 5-180 0,-7 5-8 15,4 6-13-15,1 2 15 0,-5 3 4 0,9 10-8 0,-7-2 18 16,1 4 13-16,-12 0 5 0,6 7 8 0,-5 0 9 16,-1 4 3-16,2 6 0 0,-8-5 4 0,4 7 0 0,-5 1-1 0,3 0 3 15,-7-4-4-15,1 0 0 0,3 1-2 0,-2-1-1 16,-4-5 2-16,-4-4-3 0,6-1 3 0,-4-5-2 16,9-1 1-16,-5-2 2 0,4-9-6 0,-2-1-5 15,-1-9-7-15,5-1-9 0,-1-5-75 0,4-6-33 0,-6-3 48 16,5-6 78-16,-5-4-78 0</inkml:trace>
  <inkml:trace contextRef="#ctx0" brushRef="#br0" timeOffset="2353.51">31057 4459 1401 0,'-8'-10'107'0,"3"0"-180"0,3 3 16 0,2 3 27 16,0 4-129-16,2 0-8 15,1 4 35-15,1 3-8 0,2 1 2 0,-1 1 66 16,4 0 28-16,0-5 6 0,0 1 78 0,2-3 14 15,0 0 2-15,11-2 0 0,0-4 13 0,4 2-23 16,-1-1-5-16,4-7 0 0,4 5-26 0,4-2-4 16,5-1-6-16,-2-3 4 0,2 4-7 0,5 0 4 15,-1-2-1-15,5 7-3 0,-4-5 5 0,4 5-1 16,-2-2 1-16,-7 2 0 0,0 2-1 0,4 2-2 0,-2 4-1 0,-2-1 1 16,1 4-4-16,1 4 1 0,-2 0-4 0,4 9 2 15,-2 3-3-15,-6-1-6 0,0 7 1 0,-1 0-2 16,-6 2-6-16,0 3 0 0,-6 6 0 0,-3-2-1 15,-2-1 2-15,-3 4 4 0,-6-3 2 0,-2 1 0 0,-4-1 7 16,-1 0 1-16,-4-4 2 0,-4 1 0 16,-1-1 4-16,-4-1 1 0,-6 1 0 0,-1-3-1 0,-3-4 4 0,-3 2 1 0,-3 0 1 15,-8-3-1-15,0-3 2 0,0 4 1 0,-1-5 3 0,-1 3-1 16,-3 3 1-16,-6-7 2 0,0-1-2 0,0 2 6 16,-1 1 0-16,-6-3 2 0,-2-2 4 0,-7 0-4 15,-2-3 5-15,1 3 2 0,-1-4 0 0,-7 1 2 16,0-3 1-16,-4 1-2 0,0 0-2 0,2-1 1 15,3-1-3-15,-1 1-8 16,3 1 0-16,6 0 0 0,2-1-7 0,3 3-8 16,0-1-7-16,6 0-4 0,3 1-10 0,-5-1-65 15,11 3-69-15,-5-1 72 0,3-5 80 0,-6-6-80 16</inkml:trace>
  <inkml:trace contextRef="#ctx0" brushRef="#br0" timeOffset="19258.18">6324 12657 177 0,'-5'-4'7'0,"1"2"-1"0,2-1-43 0,-2-1 40 16,8 0 1-16,-2 1-3 0,2 1 1 0,-3-4-3 15,5 5-4-15,-1-3 4 0,-1 0 1 0,0 1 0 16,-4-1 1-16,3 2 7 0,1 0 4 0,0-1 2 16,-4-1 5-16,0 2 1 0,5 0 1 15,-9-1 2-15,4-1-1 0,-3 0-5 0,-8-3-3 0,9 5 4 16,0-1-7-16,-1 1-3 0,-7-2-2 0,10 2 0 0,0 2-4 16,0-3 2-16,11 5 1 0,-7-1-4 0,0-1 2 15,-6 0 2-15,13 2 3 0,-2 0-1 0,-2-2 2 0,-3 0 0 16,3 0 2-16,0 0 2 0,8 2 0 0,-4 0 2 0,0 0-2 15,2-2 1-15,-2 0 2 0,7 1-2 0,-2 1-3 16,-1-2 1-16,3 0-4 0,6 4-2 0,-2-4 1 0,0 2-3 16,3-1-2-16,3 1-2 0,-3-2 0 0,2 2 2 15,1-2-2-15,-3 0 0 0,3 0-2 0,3 0 2 16,-2 0 1-16,-4 0 0 0,10-4-1 0,-6 3 0 16,6 1 0-16,-4 0 3 15,4 0 0-15,-6 0-3 0,2 0 1 0,2 0-1 16,-4 0 0-16,4 0 2 0,-4 0-3 0,2 0-1 15,2 0 2-15,1 0 0 0,1 0 0 0,0 0 1 16,-4 0-2-16,5 1 2 0,1-1-1 0,-1 2 1 16,-1 2 0-16,-6-2-2 0,9 1 1 0,-5 1 0 15,2 0 0-15,-4 1 0 0,5 1-1 0,-3 1 3 16,2-2-1-16,5 3 0 0,-7-3 2 0,7 4 0 0,-2-3 3 0,2 1 3 16,-3 0-1-16,-1 1-1 0,1-1 2 0,-5 0 0 15,5 1 1-15,-8-1 2 0,0-2-2 0,1 1-2 16,-5-1 2-16,4 1-3 0,0-3 0 0,-1 3-1 15,1-1-3-15,-5-1-1 0,1 5 0 0,3-5 1 16,4 1-2-16,-1-1 2 0,-5-1 0 0,0 1-3 16,3 0 3-16,4-2-1 0,3-1 0 0,-5 3 0 0,0 0-1 0,2-1-1 15,3 1 0-15,3 2 0 0,-7-3-2 0,1 3 2 16,0 1-2-16,2-3 2 0,-2 3 0 0,1-2 0 0,1 4 0 16,-4-3 0-16,7 3 0 0,1-2 0 0,-5 1 0 15,5-3 0-15,-5 4-1 0,8-5-1 0,0 0 1 16,7 1 1-16,-5 0 0 0,4-1 10 0,3 0-5 0,-4-2-1 15,6-2 6 1,-7 1-6-16,-1 1 2 0,-3 0 2 16,-2-2-8-16,2 4 3 0,-5-4 2 0,-1 2 2 0,2 1 6 0,-7 3 0 15,4-5 2-15,2 1-2 0,1-2 2 0,0 0 0 16,1 8 0-16,4-5 0 0,-3-3-1 0,8 2-5 16,-3 4 1-16,-1-6 1 0,0 3-5 0,0 3 1 15,1-6 0-15,-4 0-4 0,-3 1 2 0,6 3 1 16,-4-4 1-16,2 7 0 0,1-7 0 0,-4 0-3 0,-1 2 0 0,6-2 5 15,-2 6-3-15,2-6-1 0,-1 2-3 0,-1-2 1 16,0 0-1-16,4 1 2 0,-1-1-1 16,-3 0 0-16,4 0 1 0,-4-1-3 0,2-1 5 0,-4 2-4 15,5 0 1-15,1 0 0 0,-8 2 0 0,6-1-2 16,0-2 1-16,7 1 2 0,-5 0-2 0,3 0 1 16,0-8-1-16,-1 5 1 15,8-1-1-15,-5 0 2 0,-2 1 0 0,4 3-1 16,-5-4 1-16,6 4-1 0,-8 0 0 0,1 0 0 15,3 0 0-15,-3 0 1 0,4 0-1 0,-9 0-1 16,7 2 1-16,-3-2 0 0,7 0-1 0,-2 2 1 16,-5-2 0-16,3 1 0 0,-2 3 0 0,6-4 0 15,-7 0 0-15,-2 0 0 0,1 0-1 0,-1 2 2 16,0-2-2-16,1-2 1 0,-3 2 1 0,-2 0-1 0,6 0 2 0,-2 0 0 16,0-4-1-16,5 3-2 0,-4-1 2 15,-4 0 1-15,4-2 0 0,4-1-3 0,-7 3 0 0,0-3-1 16,0 5 0-16,0-8 1 0,-2 6-2 0,0-1 0 15,4 1 1-15,0 0 0 0,-2-3-2 0,2 3 3 16,1-4-2-16,5 3 0 0,-1-1 0 0,0 0-1 16,-3 1 0-16,3-1 2 0,4 2 0 0,-6-3-1 0,-1-2 1 0,-2 3 1 15,-1-2 0-15,1-1 1 0,0 0-1 0,-4 1 0 0,0-3 6 16,4 4-6-16,-4-1 4 0,2 1-3 0,-2-2 3 16,0 1 2-16,2-1-2 0,2 1-1 0,-2-1-4 15,-5 0 5-15,3-2-1 0,-2-1-2 0,2 1 0 0,-3 0-1 16,-3-2 0-16,3 0 0 0,-3 0 3 0,1 2-5 15,-2-2 2-15,3 2-1 16,-3 0 0-16,0 0-1 0,2 2 0 16,5-1 2-16,-6 3 0 0,3-4-2 0,1 3 0 0,-7-1 0 15,6 0 1-15,1-1 33 0,-1 3-3 0,-6-2-2 16,3-1-63-16,-1 3 34 0,0-4-7 0,2 2 12 16,-3 1 18-16,3-3-101 0,-4 2 78 0,0-2 0 15,2-2 0-15,-4 1 0 0,-3 5-1 0,-3-4 1 16,5 0-1-16,-8 3 1 0,0 1 2 0,3-1 0 0,-8 1-3 0,5-1 3 15,0-1-2-15,-3 5 2 0,-5-1-1 0,5 3-1 16,-3-6 4-16,-1 6-5 0,-2 0 4 16,-5-3-3-16,-1 3-2 0,6 1-4 0,-7-1 0 0,-3 0-4 15,1 0-2-15,2 2-11 0,1 4-14 0,3 3 1 16,1 0-17-16,-2 0-42 0,4 4-25 0,5 7-9 16,-3-2-56-16,6 0 3 15,1 2-35-15</inkml:trace>
  <inkml:trace contextRef="#ctx0" brushRef="#br0" timeOffset="30974.67">4794 11634 371 0,'-13'-4'102'15,"7"0"-28"-15,1 1-4 0,-2-1 14 0,3 0-92 0,4 3 6 16,-5-5-11-16,5-1 6 0,-4 0-6 0,4-4 1 16,2 7 3-16,-2-1 5 0,0 1 11 0,-9-7 4 15,14 2 8-15,-5 2 12 0,2 1 5 0,-9 4-1 16,7-5 15-16,-4-4-4 0,2 0-2 0,4 6-1 15,-9 1-4-15,3-3-8 0,4-1-3 0,0 3 0 0,0-1-10 0,-4 1-1 16,4-1 1-16,-3 1 0 0,3 3-1 0,-2-3-2 16,-7-1-3-16,3 1 5 0,-1-1-3 0,-2 3-4 15,5 3 2-15,-1-6-5 0,-8 1 1 0,0-1-3 16,4 3 0-16,2 3-1 0,-8-4 0 0,2-2-3 16,-7 1-1-16,4 5 0 0,0 2-3 0,1 1 0 15,-1 1-1-15,-6-2-4 16,0 0 0-16,-2 0 2 0,4 3 0 0,-6-1 0 15,1-1 0-15,-4-1 1 0,1 2 1 0,1 1-1 16,-2 1 0-16,3-3-13 0,-3-1-6 0,4 2 0 16,-5 3-18-16,9-1-31 0,-1-5-18 0,3-1 1 15,3 2-41-15,3 0 2 0,0 0-23 0</inkml:trace>
  <inkml:trace contextRef="#ctx0" brushRef="#br0" timeOffset="32015.32">1611 10970 669 0,'-13'-2'44'0,"2"0"-7"15,2 0 0-15,2 1-12 0,-8-1-4 0,4 2 3 16,4 0-17-16,1 0 5 0,3 0-2 0,-6 0 4 16,1 0 3-16,-5 2 6 0,13-2 3 0,-3 0 1 15,-1 0 8-15,-9 0-1 0,1 3-2 16,8-3 2-16,-3 0-3 0,-2 0-10 0,-4 2-3 16,2 2 0-16,0-1-11 0,5 1-6 0,-3 1-2 0,-2 3-3 0,2-3-4 0,4 6 0 15,1 0-1-15,0 2-3 0,1 3 0 0,-1 4 1 16,2 2-3-16,1 4 2 0,-3 7-2 0,2 1 5 15,-2 1 0-15,3 5 0 0,1-2 5 0,0 4-2 16,0-2 3-16,0-1 0 0,3 3 0 0,1-6-3 16,0-3-4-16,-1 0 2 0,-1-4-5 0,3-7 1 15,-1 0-3-15,0-2 2 0,3-9-1 0,0 3 2 0,-1-5 2 0,1-3-4 16,4-6 4-16,-2 0 1 0,0-2 3 0,0-5-2 16,-1-2 1-16,1-4 4 0,2-4 1 0,-2-3 1 0,4-3 2 15,-4-3 0-15,2-1 0 16,0-6 3-16,0-3-1 0,1 3-1 0,-1-4 1 0,9-1-1 0,-10 1 0 0,6-3 0 15,-5 0 0 1,11 0-2-16,-2 0 1 0,-11 2-1 0,7-2 0 16,-3-1 0-16,7 1 0 0,-3 0 1 0,6 4-1 15,-3-1 0-15,0 4 0 0,10 1 0 0,-8 4-1 16,-1 3-1-16,3-1 0 0,-2 8-1 0,-2-2 0 0,-3 5 2 16,3 3-2-16,-4-1 0 0,2 2-1 0,-1 7 2 15,-1-1-1-15,-1 3-1 0,1 2 2 0,-1 2-2 16,-1 0 1-16,3 1 1 0,-5 1 2 0,3 7-4 15,-4 2 1-15,2-1 2 0,-2 1-3 0,-2 0 5 0,2 7-1 0,-4 0-1 16,-1-4 1-16,3 10 0 0,-2-6 0 0,-5 2 4 16,1 3-3-16,1 3 2 0,-4-5 2 0,0 1-1 15,-2 2 0-15,-5-4 1 0,1 3-2 0,-1 2 1 16,-2 1 0-16,-6-1 0 0,3 1 0 0,-3 3 2 16,-1-2-1-16,-1 2 0 0,-3-2 0 0,-2-2 2 15,0 2 0-15,-3 1 1 16,-1-3 1-16,-1-2 3 0,-2 1-1 0,-2 0 2 15,2-1 1-15,-4 1-4 0,-7-1 1 0,1-5 1 16,7 8-5-16,-3-3-3 0,-3-1 1 16,-3-1-1-16,3-1-2 0,3 0 2 0,10-2-2 0,-4 2 0 15,-6-5 1-15,2 3-2 0,6-4-1 16,1 0-3-16,-1-1-3 0,0 0-20 0,-1-4-12 0,5-4-8 16,4 2-27-16,3-4 1 0,1 1-26 0</inkml:trace>
  <inkml:trace contextRef="#ctx0" brushRef="#br0" timeOffset="32717.29">2353 11030 366 0,'-18'15'50'0,"9"-1"-49"0,-2 1 22 16,2 1 10-16,-6 2-6 0,10 3-13 0,-1-1-3 15,4 2-8-15,-5 1-1 0,7 1-5 0,-2 1 0 16,4 1-1-16,0 0 2 0,5-3 0 0,2 6 0 16,-5-3 1-16,3-2 1 0,2-1 0 0,-1-3 0 15,1 4 4-15,2-4-4 16,-8 2 1-16,5-7 3 0,3 3-2 0,-2-5 2 15,-2 3-1-15,2-3 3 0,-3-6-2 0,3 0 2 16,5-1 1-16,3 1 1 0,-3-1 0 0,-3-5 0 16,4-1 1-16,1 0-2 0,3-1 1 0,-5-7 1 15,1 1-2-15,-3 0 1 0,3-8-1 0,1 8 1 16,1-10 1-16,-1 3-2 0,3 1-1 0,-1-1-3 16,0-5-1-16,0-3-2 0,2 1 0 0,-1-7 0 0,2 6-3 0,1-3 1 15,0-4 0-15,2 1 1 0,-2-1 1 0,2 2 0 16,-4-1 1-16,-2-1-1 0,-4 2 1 0,5 1 0 15,-8 1 3-15,0-3-4 0,-4 5 3 0,-3-5 0 16,1 5-1-16,-1-5 1 0,-1 5 0 0,1-1 0 16,-2 2-1-16,-2-2 1 0,0 2 0 0,-2-1 0 15,-2-1-2-15,-1 6 1 16,-1-4-1-16,-5 2 0 0,2 0 0 0,0 7 18 16,-4-5 1-16,1 5-24 0,-1 2 6 0,-4-4 4 15,3 10-6-15,-4-6 10 0,-1 6 4 0,-1-3-36 16,-2 3 31-16,-1 3-3 0,-5 0-3 0,-1 2 4 15,-2 0-7-15,-2 4-2 0,-1-4-7 0,3 5-4 0,-4 3-4 0,2 2-24 16,-2 1-13-16,6 2-8 0,6 4-32 0,1-3 2 16,7 8-26-16</inkml:trace>
  <inkml:trace contextRef="#ctx0" brushRef="#br0" timeOffset="33134.06">3623 10560 1383 0,'-13'-4'90'0,"6"0"-93"0,1 2-18 0,1-1 13 15,1 3-31-15,4 0-10 0,0 2-40 0,4 1 28 16,1-1-32-16,1 4 44 0,-1-1 0 0,1 2 2 16,-3-3 48-16,3 1 8 0,-5 1 9 0,1 1 2 15,-2-1 9-15,0-3-4 0,0 5 2 0,-2-3-3 16,1-1-3-16,-1 1-7 0,0 3-4 0,-2-1 1 16,4 4-9-16,-3-2 1 0,1-2-1 0,2 6-2 0,0 3 0 0,0 1 0 15,0-1-1-15,2 1 0 0,-2 1-3 0,5 7 1 16,-3 1-2-16,0 1 2 0,0 2-1 0,-1 2-1 15,1 4 2-15,0 3-3 0,0-1 0 0,-2 3 1 16,2 0 1-16,-2 2-3 0,2 0 1 0,-2 0-7 16,0 0-5-16,0-4 6 0,0 2-11 0,0-1-7 15,-2 1-8-15,0-4-1 16,0-1-10-16,0-4-19 0,-1-4-10 0,-1 2-8 16,-1-3-24-16,-1-4 2 0,1-8-19 0</inkml:trace>
  <inkml:trace contextRef="#ctx0" brushRef="#br0" timeOffset="33550.91">3243 10594 691 0,'-5'-9'12'0,"5"4"-20"16,0-4-2-16,3-1 34 0,5 5-67 0,-1-2 0 15,4 3 6-15,4 2 5 0,-6-1-1 0,2-3 14 16,3 4 5-16,-1-1 4 0,-4 1 15 0,2-4 17 0,-2 3 3 15,2-3 0-15,2 1 16 0,-4 1 0 0,0-1 5 16,0-1 1-16,0 2 0 0,0-1-12 0,-1 0-2 0,1-1 0 16,0 1-13-16,4-1-5 0,-2-1-4 0,3 1-3 15,5-1-4-15,1 2-1 0,2-1-1 0,3-1-1 16,1 0-1-16,3 1-1 0,7-1 0 16,1 1-1-16,5-1-2 0,-2 0-2 0,11-1-1 0,2 1-1 0,3 2-4 0,5-3-47 15,-1 1-18-15,4 2 14 0,-4-3-55 0,7 1-14 16</inkml:trace>
  <inkml:trace contextRef="#ctx0" brushRef="#br0" timeOffset="34528.66">1344 12684 997 0,'-11'-7'63'0,"1"0"-5"0,0-1 0 0,1 5-24 16,2-3-5-16,2 2 6 0,-1 1-29 0,6 3 3 15,0 0-4-15,0 0-4 0,0 0 3 0,0 0 1 16,-2 0 0-16,2 0 2 0,-2 0-1 0,-1 3-1 16,1 1-4-16,0 2 2 0,0 1-3 0,2 2-2 15,-2 2-4-15,-1 2 1 0,3 3-5 0,2 1 1 16,-4 3 2-16,2 5-5 0,0 3 1 0,2 3 1 0,-1 5 1 0,1 2 3 16,0 4 0-16,0 6 1 0,2 1-4 15,-3 6 5-15,3-1-1 0,0 1 3 0,-2 5-2 0,-1-3-2 16,1-1 3-16,0-1-6 0,0-6 2 0,0 0-4 15,1-3-5-15,1-4-10 0,1-4-4 0,-1-3 0 16,3-2-10-16,-1-6-1 0,-1-1-5 0,1-8-1 0,3 0-1 16,-4-9-11-16,-1 0 0 0,3-3 4 0,1-6-11 0,-1 0 8 15,0-7-5-15,2-6-2 0,-1-5 9 0,-1-6 17 16,4-9 5-16,0-5-3 0,-4-2 17 0,2-6 5 16,-2-1 9-16,-3-8 1 0,2 2 4 0,-1 0 0 0,-1-3 3 15,-1 3 0-15,-3 0 2 0,2-4 3 0,0 1-2 16,0 1 2-16,7 2 3 0,-7 0 2 0,0 6-3 15,-1-6 2 1,10 4 1-16,-7 7-3 0,5 2 6 0,-2 1-6 16,-1 3 3-16,9-1 3 0,3 5 2 0,-2 2-1 15,-5 5 5-15,2-3 10 0,1 10-3 0,3 0 1 0,1 2 6 0,-5 6-5 16,0 3-4-16,3 7 5 0,6-3-12 0,2 1-7 16,-2 2-2-16,-1 7 1 0,1 0-10 0,2-5 5 15,-2 7-1-15,-4-3 1 0,-1 3 4 0,-1-2 6 16,-3 2 2-16,0-1 0 0,-2 1 5 0,-2 3-2 0,-2-2 0 0,-2-1 3 15,3 3-5-15,-6 3-5 0,1 1 0 0,-1 1-4 16,-2 1-3-16,0 2-2 0,0 2 0 0,-4 4 0 16,1-3-2-16,-3 5-2 0,-5-3 0 15,0 3-1-15,-1 1-1 0,-7 0-3 0,-1 2-2 0,-3 0 1 16,-3-2-3-16,-9 0-1 0,1-1-3 0,-3 4 1 16,-1-2-2-16,3-1-16 15,1-4-11-15,-5 3-5 0,-3 1-21 0,10 0 2 0,-3-2-22 0</inkml:trace>
  <inkml:trace contextRef="#ctx0" brushRef="#br0" timeOffset="35401.53">2297 12587 890 0,'-8'0'14'0,"5"4"-10"16,8 0 0-16,-5 1-11 0,2 4 0 0,3 0 2 15,3 2-15-15,3 8 4 0,1-3 2 0,-2 6 1 16,-7-2 5-16,3 2 3 0,5-2 2 0,-4 7-2 16,-2-1 5-16,-6 1 2 0,-7 1 0 0,6-3 1 15,1 1 2-15,-1 1 1 0,-11 4 2 0,6-2-1 0,1 0 1 16,3-1-1-16,3-1-1 0,-8 4 1 0,-1 0-2 0,4 2-1 0,3-4-2 15,-5 4 0-15,1 0-2 0,-1 1 0 0,-1-1 0 16,1 0 0-16,-2-2 0 0,-2-4 0 0,4 1 0 16,0-6-2-16,-4-1 1 0,5-2-2 0,-3-5 0 15,2 1-2-15,1-4-1 0,1-4 2 0,-3-1-3 0,-1-5 0 16,2 1 1-16,0 0-1 0,1-6 0 0,1-3 3 16,3-4-2-1,-5-2 1-15,3-3 1 0,0-2 2 0,1-6 1 16,1-1 4-16,2-3 3 0,0-5-2 0,0-1 6 0,0-5 1 15,2 3 0-15,3-4 0 0,3-2 0 0,-1 0-3 16,0-2-3-16,2 0 2 0,2 2-5 0,2-1-3 16,2-1 2-16,-1 2-3 0,1 2 0 0,5 3-2 15,-2 1 2-15,0 1-2 0,2 2 0 0,2 8 1 16,-5-2 2-16,8 5-2 0,1 3 1 0,-3 3 1 0,5 5-1 0,-1 6 2 16,-3-1-2-16,0 2 2 0,5 6 0 0,-7 2 0 15,-4 3 0-15,-2 1 1 0,1 2 0 0,-3 1 2 16,1 4-1-16,-4-2 0 0,-4 1 2 15,0 3-1-15,-1-1 2 0,-2 2 4 0,-4-1 0 0,0 1-1 16,-4-3 5-16,0 1 1 0,-1 1 0 0,-4-3 1 16,0 1 1-16,-8 1-4 0,4-3-2 0,-7 1 3 0,2 3-5 0,-2-1-3 15,-6 3 1-15,10-7-3 0,-6 3-2 0,6-1-1 16,-12 3 0-16,8-4 1 0,0-2-2 0,4 1 1 16,3-1 0-16,-3 0-2 0,7-2 1 0,-4 2 2 15,9-2-2-15,-5 1 2 0,4-3 0 0,1 0 1 0,2 0 0 16,2 8 0-16,-4-4 0 0,6 0 2 0,0 2 2 15,9 1 1-15,-7-1 3 16,1 2 3-16,6-1 2 0,2 3-2 16,3-1 3-16,-1 0 0 0,7 3-2 0,5 3 2 0,6-1-4 15,2 1-2-15,-4 0-2 0,-2-2 2 0,4 0-6 0,-1 2-3 16,-2-2-8-16,-5-2-2 0,3 1-10 0,-5-1-50 16,3-2-16-16,-1-1-5 0,1-4-58 0,-1-2 2 15,3-4-33-15</inkml:trace>
  <inkml:trace contextRef="#ctx0" brushRef="#br0" timeOffset="35956.24">3365 12653 1480 0,'-16'-5'110'16,"7"3"-106"-16,3 0-16 0,-3 0-4 0,6 2-8 15,1 0-29-15,2 4-6 0,2 1 4 16,3 4-8-16,-1 2 0 0,1 6 25 0,-1 3 6 0,-6 2 4 16,4 1 28-16,-6 7 3 0,-3 1 6 0,-8 3 0 15,1 1 6-15,-1 0-1 0,1 1 4 0,-1 4-3 16,-5-2 1-16,5 3-7 0,-1-1 0 0,3-2 3 15,6 4-7-15,-2-4 1 0,-9-1-5 0,8-1 3 16,3-3 0-16,5 0-1 0,-1-4 1 0,-3-2-1 16,-3-3 1-16,-2-2-4 15,9 0 4-15,-1-4-3 0,-1-2 0 0,-2-1-3 16,-1-4 0-16,11-2 0 0,-1 0-3 0,7-3-9 16,1-3 3-16,-4 1 0 0,6-4-5 0,-1 0 4 15,10-4-2-15,-3-1-6 0,1-2 12 0,0-3 0 0,2-2-2 16,5-3 0-16,-2-1 2 0,3-3 3 0,-3-1 1 15,-1 0-4-15,3-2 5 0,1 2 1 0,-1-3 2 16,-5-3 0-16,0 2 0 0,-2 1-1 0,-2-3 1 0,-1-1 1 0,-3 3 0 0,1-3 4 16,-6 3-1-16,-2 4 0 0,1-4 6 15,-3-1-1-15,-3 1-1 0,0 4 2 0,-2-4-1 16,-6 4-1-16,1-2-1 0,-4-1-1 0,-1-1-2 0,0 6 0 16,-5-2-3-16,-1-4 1 0,-1 6-3 0,-3-2-2 15,0 1-4-15,-2 5 1 0,0-3-6 0,-3 3-4 16,-3 1-9-16,3 2 0 0,-8-2-11 0,2 4-9 0,-2 2-13 0,-3 1-5 15,1 1-20-15,6 1-57 0,0 4 102 16,1 0-40-16,8 8 78 0</inkml:trace>
  <inkml:trace contextRef="#ctx0" brushRef="#br0" timeOffset="36663.22">3975 12606 1418 0,'-15'0'102'15,"-3"0"-98"-15,9 2-25 0,1 1-6 0,1 1-6 16,0 3-29-16,5 4-8 0,2 0 8 0,4 7-6 15,1 0-1-15,-5 4 29 0,-2 0 7 0,2 2 6 16,2 1 33-16,-2-1 2 0,0 4 5 0,-2-1-4 16,-3 0 4-16,1-1-5 15,2 7-2-15,-1-2 2 0,-5-2-7 0,1 2 1 16,5 0-2-16,0 0-1 0,-1-2 1 0,6 2 0 16,-4-4 2-16,-1 1-2 0,4-3 0 0,3 3 3 15,-3-8 1-15,-4 0-3 0,6 0 2 0,-4-2-2 16,2-2-2-16,3-3 1 0,-3 0-3 0,2 0-8 0,-4-4-7 15,0 0 1-15,0-4-12 0,1 1-12 0,1-2-6 16,6-1 2-16,-8-1-16 0,1 0 22 0,3-2 0 0,0-2-4 16,-1-2 22-16,3-1 8 0,-4-2 7 15,-6-6 5-15,8 4 4 0,-3-8 2 0,3 1 1 0,-2-2 1 0,3-4 1 16,-5-2 0-16,6-3 4 0,1 1-2 0,-7-7 2 16,4 2 5-16,-4 0-2 0,2-1-1 0,-2-1 3 0,0 2-6 15,1-6-1-15,5 3 0 0,3 3-8 0,-7 1 0 16,9-2-1-16,0 2-1 0,0-1-1 0,1-1 0 0,-4 6-2 0,3-1 3 15,3 1-1-15,8 4 0 0,-5 2-1 0,-1-2 0 16,8 10 0-16,-1-1 2 0,3 4 0 16,-2 0 1-16,-1 1 1 0,-1 1-1 0,0 3 2 0,4 2 1 15,-8 2-2-15,4 0 2 0,0 4-4 16,1 3 2-16,-1 3 0 0,-2-1 0 0,4 3-2 0,0 8-1 16,1 1-1-16,-1 0 0 15,-2 3 0-15,-2 2 2 0,2-1 0 0,-9 1-2 16,1 3 6-16,-3-2-1 0,-5-1 3 0,-3-1 6 15,-1 3 4-15,0 1-2 0,-2 2 11 0,2 2 6 16,-6 0 1-16,-1-1 0 0,3 5 8 0,-2-1-8 16,-5 4 1-16,-6 1 1 0,3-1-8 0,-7 2-3 15,3-2 0-15,-9 3-5 0,-3 1-1 0,-1-2-3 16,0 4-2-16,-4-2 2 0,-5-1-5 0,-4 3-3 0,0-2-6 16,-11 7-3-16,2-6-6 0,-2 5-56 0,-2 1-44 15,-7 0 55-15,-2 3 54 0,-3-1-57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13T18:09:12.6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9255 10202 572 0,'-5'0'-182'0,"3"0"240"16,2 2-21-16,0 0-54 0,0 1 44 0,4-3-42 16,1 0-23-16,-1 2 12 0,-1 0 13 0,1 0-9 15,2-2 21-15,-1 0 19 0,2 0 9 0,-5 0-3 16,-2 2 20-16,4-2-3 0,-2 0 2 0,-1 0 4 0,1 0-8 0,4-4-8 16,-6 0-3-16,0 4-3 0,0-3-11 0,0 3-6 0,0-2 1 15,3-2-1-15,5 1-6 0,-6-3 2 0,-2 4-2 16,0-1 0-16,0 1 2 0,1 0 2 0,-1-2-1 15,-3-1 4-15,-1 3-1 0,2 0 5 0,2-3 2 16,0 1-2-16,0 4 5 0,0-7-4 0,-3 7-1 0,-1 0 3 16,2 0-6-16,-2 0-1 0,-1 0 0 0,1 0 0 0,-1 0 0 15,3-2 0-15,2-3 0 0,-2 1 1 0,-1 2 1 0,-1-2-2 16,2-3 2-16,-2 0-3 0,4 0 1 0,0-1 1 16,-7 5-3-16,2-5 2 0,-1 1-1 0,1 0-1 15,1 3 0-15,2-7 0 0,-7 2-2 0,2 2-2 16,3-2 0-16,-1 0 0 0,1-2-2 0,0 1 0 15,-1 0 1-15,-2 2-2 16,3 3 2-16,-1-8-1 0,-3 4 4 0,3-4-3 16,-3 4 3-16,3 0 2 0,-4 2-2 0,0-3 0 0,-2 1 2 0,-2 4 1 15,0-1-4-15,1-1 2 0,-3 2-1 0,-1-3 2 16,-1 1-3-16,-1 2 2 0,0-3-1 0,-4 1-1 16,2 0 1-16,-2 3 2 0,-2-1-2 0,-1-3 0 15,-1 3 1-15,4-1-1 0,0 3 0 0,2-3 1 16,-7 6 2-16,10-3-3 0,-5 1 2 0,4 0-3 15,-4 0 3-15,2 2-1 0,0 2-1 0,0 2-1 16,7-3-1-16,-8 3 0 0,11 2-1 0,1 1-2 16,-3 0 1-16,1 0-2 0,-2 3-1 0,2-3 0 15,-2 2 0-15,4 4 0 0,-4-1 1 0,0 3-2 16,4 0 3-16,-7-3 0 0,7 5 0 0,-2-4-1 0,-2 5 0 16,-3-2 1-1,1-3 0-15,-1 5 1 0,-1 0-3 0,4 6 3 16,-3 0 1-16,0 1-2 0,1 1 2 0,0 1-2 15,1 2-1-15,1-1-1 0,0 1 2 0,-1-2-3 0,3 3 1 16,0-1 1-16,2-2-4 0,0 4 4 0,-1 0-1 0,3 0 2 16,0 2-1-16,3-2-1 0,-1 2 1 0,1-2 0 15,0 2 1-15,3-2 1 0,-1 0 0 0,2-4 0 16,0 2 1-16,3 2-1 0,-1 0 1 0,2-5 1 0,0 1-1 16,1-3 2-16,2 3 0 0,1 0 0 0,-1-3 1 0,2-2 0 15,2-4 0-15,0 6 0 0,2-4 2 0,-1 0-2 16,3-2 2-16,0 1 0 0,-1-3-6 0,3 0 4 15,-3-1-2-15,3 0-1 0,-3-1 1 0,6 1-3 16,-1-1 1-16,1 3 0 0,-2-4 3 0,4-1-5 16,-2 1 1-16,2-2 1 15,1 0-2-15,-8-2 4 0,9 0-2 0,-2 0-1 16,0-1-2-16,3-5 3 0,-5 1 0 0,2 1 2 16,4-5-4-16,6 0 1 0,-6-3 2 0,1 1 1 15,1-4-1-15,-3 1 0 0,8-2 0 0,-4-2-2 16,-1-1 1-16,-3-2 3 0,-1 1-3 0,3-2-1 15,-1-3 1-15,-1-1-1 0,-3-3 1 0,2-2 1 16,-2 0-1-16,1 2 0 0,-3-2 3 0,-1-1-1 0,-1 1 0 0,2-6-1 16,0 1 1-16,-9 5 1 0,2-2 2 0,1-3-4 15,5 2 3-15,-8-3-2 0,-2-5 1 16,2 4 1-16,-4 5-3 0,18-5 1 0,-4-2-3 0,-18 8 1 16,6-7 0-16,4 7 1 0,7 3 0 0,-9-4-1 15,-2-2 1-15,-5 1-2 0,5 1 2 0,11-3-1 16,-7 1-1-16,0-1 1 0,-2 3 4 0,-1-3-5 0,7 3 3 0,-4-1-1 15,-2 1-1-15,-2 0 3 0,-4 1-2 0,1-3 4 16,1 4-6-16,0 0 2 0,-7-2 2 0,2 4-1 16,-2 0 0-16,-2-2 1 0,0 4-3 0,-3 0 0 0,-2 0 2 15,1 3-2-15,-3-1 0 0,-9-4-1 0,5 5-3 16,-2-1 1-16,3 7-3 0,-1-4-1 0,-11 0 0 0,6-2 2 16,-2 3-2-1,11-1 0-15,-8-2 3 0,-3 3-1 0,4-1 1 16,-8 0 0-16,8 0-2 0,-1 10-3 0,1-5 0 0,-8 1-36 15,2 5-28-15,4 0-13 0,-2-1-50 0,5 5 1 16,1-2-49-16</inkml:trace>
  <inkml:trace contextRef="#ctx0" brushRef="#br0" timeOffset="31848.88">17234 14816 453 0,'-4'-7'132'0,"8"-1"-66"15,-1 3-8-15,1-1 29 0,2-1-163 0,1 0 18 16,2-2-14-16,7 5 48 0,-8-3 5 0,-3-2 2 16,2 3 56-16,3 1 13 0,-3 1 7 0,-5-5-1 15,0 4 15-15,-8-6-15 0,6 5 0 0,6 6-2 16,-6-5-16-16,1 1-8 16,-6-1-2-16,9 5-3 0,-3 0-8 0,1 1-1 15,0 1-2-15,-2-2 0 0,0 0-1 0,-4 0-4 16,8 9-3-16,-2 2 3 0,3 0-4 0,-7 2-3 15,2 5 1-15,-1 4-5 0,1 4 0 0,1 5-3 16,-6 1-2-16,3 5 1 0,-7 7-5 0,7 5 3 16,-5 4-2-16,9 7-1 0,-6 2 2 0,-7 2 4 15,4-2 0-15,-4 5 1 0,7 1 2 0,1-4 0 0,-8-1 1 0,2-4 1 16,5-5 0-16,-5-1-2 0,9 0 0 0,0-9 0 16,-6-4 0-16,6-5-9 0,4 1-8 0,0-5-2 15,-6 0-10-15,4-5-24 0,-4-3-16 0,0-1-5 16,-4-5-32-16,-3-3 1 0,2-6-21 0</inkml:trace>
  <inkml:trace contextRef="#ctx0" brushRef="#br0" timeOffset="32203.13">16667 15201 968 0,'-6'0'116'0,"6"0"-116"0,0-2 32 16,4 2 85-16,3-2-111 0,4 0-88 0,4-3 10 15,3 1-21-15,4-1 12 0,3-1-1 0,3 1 43 0,-1-4 11 0,2 1 9 16,-2-3 46-16,3 2 9 0,-3-2 0 0,2 0 6 15,-1 0 6-15,-3-1-11 0,4 1-3 0,4-2-2 16,-2 0-12-16,6 0-7 0,1 1 0 0,-2-3-3 16,6 2-5-16,6 2-1 0,-4-1 0 0,-3 1-1 15,3 2 0-15,-2-4 0 0,-5 4-3 0,1 1 3 16,-3 3-1-16,-6-4-32 16,0 5-5-16,-3-3 1 0,3 0-22 0,0 3-82 15,-4-3 23-15,-3 3 116 0,-2 0 1 0</inkml:trace>
  <inkml:trace contextRef="#ctx0" brushRef="#br0" timeOffset="32720.19">17701 15135 1290 0,'7'2'-46'0,"6"2"-18"0,1-1 0 0,1 1-16 16,3 0 2-16,0 1-10 0,3-1-12 0,0-4 87 0,1 1-31 16,-2-1-10-16,8 0 49 0,-1-1 3 0,0-3 3 15,4-1 5-15,2-3 1 0,4-1-5 0,-6 0 2 16,7-4 3-16,-11-1-6 0,6-1 0 0,-2-5-1 0,-2 2 2 15,-1-4 1-15,-3 0 3 0,1 0 1 0,-4 0 0 0,-2 0 6 16,-2 0 2-16,-3 4 3 0,-4 0-4 0,-2 0 5 16,2 3-3-16,-8-3-2 0,1 2 1 0,-2 1-5 0,0 0-6 15,-4 4 0-15,-2-1-4 0,-3 6-4 0,-2-7-7 16,-2 12 4-16,-2-3-5 0,-2 4-3 0,-3 4 5 16,-4-1 3-16,-1 6-4 0,-3 0 7 0,-1 6 4 15,-2 1 4-15,-2 3 3 0,1 1 4 0,3 3 8 0,-2 3 1 16,0 1 1-16,1 1 7 0,3-1 6 0,-1 0 3 0,2 3-3 15,3-1 8-15,-1-2 0 0,3 4 1 0,5-2 3 16,3 2-2-16,-4-2-12 0,10 2 0 0,3-1 3 16,2 1-13-16,-2 0-2 0,2-2-2 0,8-2-3 15,-5 1 0-15,6 3-5 0,0-6-4 0,8 1 1 16,-10-8-7-16,8 7-13 16,3-3-17-16,6-2-4 0,-4-5-22 0,5-6-46 15,3 0-26-15,-6-7-6 0,10-2-60 0,1-7 2 16,2-12-27-16</inkml:trace>
  <inkml:trace contextRef="#ctx0" brushRef="#br0" timeOffset="33152.12">19390 14894 612 0,'13'2'115'0,"-1"0"-27"16,1-2-1-16,7 2-14 0,-9-2-32 0,-4 5-7 15,3-3-16-15,-5-2 13 0,2 2-2 0,-3 0 2 16,-4-2 11-16,-9 0 2 16,9-2 3-16,-6-2-1 0,-6 3 1 0,1-5-12 15,-4 1-3-15,-5 1-1 0,-2 0-14 0,2 1-7 16,-9 1-3-16,2 2 2 0,-1 0-8 0,-5 0-3 16,-1 5-2-16,-6 3 0 0,-1-1-3 0,3 4-1 0,-6 0 1 15,6 2-5-15,-2-1 1 0,7 3-5 0,-3 1-1 16,5 3 1-16,9 1-6 0,-6 0-11 0,12 3-2 15,5 1 3-15,4 0-10 0,-1 3 9 0,7 0 1 0,4 1-6 0,-5 3 13 16,13 2 6-16,-5-1 6 0,5-2-2 0,0-1 8 0,5 6 1 16,6-4 3-16,-2-2 0 0,6 0 2 0,-3-2 1 15,6-1-1-15,-5-1 1 0,2 4 2 0,-4-7 1 16,0 2-2-16,-2 2 5 0,-4-5-1 0,-3 0 9 16,-2-1 1-16,-4 1-6 0,-2-4 12 0,-5 3-2 15,0-2 8-15,-5 0-3 16,-4-1 1-16,-2 3-1 0,-5-4 0 0,-5 4 0 15,-2-3-1-15,-6 3-4 0,-4-2 1 0,-2 0 1 16,-3 1-4-16,5-1-2 0,-5-4-6 0,1 1-3 16,-3-2-4-16,0-6-26 0,0-2-22 0,-4-3-5 15,4 0-39-15,-11-4 1 0,5 0-29 0</inkml:trace>
  <inkml:trace contextRef="#ctx0" brushRef="#br0" timeOffset="33753.54">19873 14491 1524 0,'-7'0'-37'0,"5"4"-68"0,2 3 0 0,0 10-94 15,0-1 149-15,0 6-92 0,2 4 142 0,-9 119-243 16,8-174-111-16,-10 71 330 16,6 0 148-16,-3-2-15 0,1-1 0 0,1-1-35 15,0 2-9-15,-1-2-2 0,1-1-39 0,1 1-1 0,-1-1-1 16,-3-1-5-16,3 4 2 0,-1-3 11 0,-6-3 1 15,0-1 2-15,-2 5 11 0,-2-7-4 0,1 0 5 0,-1 2-3 16,2-4-3-16,2 8-10 0,2-4-1 0,0 0 1 16,0-4-12-16,0 7-3 0,-4-1-6 0,4-1 3 0,-2 1-5 15,-7-2 3-15,9 2-2 0,-6-1 2 0,2 3 3 0,2-1-3 16,6 1 0-16,-4-3 1 0,-2-1-1 0,0 2-4 16,-4-6 2-16,10 4-1 0,-1 0 0 0,3-1 5 15,-3-4 5 1,8-1-3-16,4 2 9 0,-1-1 5 0,6-3 0 0,2 1 1 15,-6-6 6-15,2 4-8 0,8-1 3 0,-8-3-2 16,0-3-5-16,11 3-3 0,0-4 0 0,2-1-3 16,7 1-1-16,-2-1 0 0,4-4-1 15,4-2 1-15,5 2 0 0,-1-4-2 0,-3 0 0 0,4-1 1 16,0-1-3-16,4-1-5 0,-6-2 1 0,3 0-1 16,2-2-4-16,-3 1-2 0,2-1-3 0,-2 0-1 0,1-1-3 0,-10-3-11 15,7 0-7-15,-2 1-1 0,-1-3-14 0,-2-3-23 16,-2 0-10-16,2-4-5 0,-4-3-26 0,6-1-40 15,-8-5-20-15,-2-9-8 0,-1-1-48 0,-4-8 1 16,-3-4-29-16</inkml:trace>
  <inkml:trace contextRef="#ctx0" brushRef="#br0" timeOffset="34276.81">18835 15483 1076 0,'6'-1'64'0,"-1"-5"-33"0,3-1 0 0,4-2-31 0,3 3-29 15,3 1-2-15,-3-4-33 0,1 5 32 0,4 0 2 16,4 4-7-16,-8 0 37 0,-1 2 15 0,0-2 10 0,-3 0 2 0,3 2 14 0,0-2-11 16,-3 0 2-16,3 2 3 0,-1-2-11 0,5 2 1 15,-3-2-3-15,6 0-4 0,4 0 4 0,3 2 2 16,2-2 2-16,5 0 1 0,6-4 5 0,2-2-2 16,2 3 0-16,10-1 1 0,6-1 1 0,7-4-6 15,6 3-3-15,2-9-4 0,1 10-4 0,6-8-10 16,9 8 4-16,-9-6-6 0,5-2-4 0,1 0-3 15,-8 2-4-15,0 2-5 0,-4-2-2 0,1 6-11 16,-13-4-44-16,-4 1 11 0,-11-1-34 0,-6 0-83 16,-6 0 131-16,-8-4-57 0,-10-1 102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13T18:10:47.3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7393 9181 124 0,'-4'9'9'0,"1"-2"-8"16,5-3-6-16,-6-2-21 0,0 3 28 0,4 3-9 0,2-7 6 16,-4 1-2-16,0 2-4 15,2 3 6-15,2-1 8 0,0 1 2 0,-2-2 6 0,0-1 5 0,0 0 2 16,0-3-1-16,2 1 1 0,-2 0 0 0,4 4-9 0,-3-5-1 16,1 1 1-16,2 4-11 0,-2-3 1 0,-1 5 1 15,3-7-2-15,-4 3 1 0,2-4 5 0,0 0 0 0,1 4 1 16,-1-2 4-16,2-2 5 0,0-2 0 0,1 2 1 15,0-2 2-15,3 2-1 0,-1 0 0 0,4-4 3 16,0 1-5-16,2-1-1 16,-1 0-2-16,3 1 1 0,0-1-3 0,-1-1 1 15,1-1-4-15,-1 6 3 0,3 0-2 0,-4 0-2 16,3 0 0-16,-1-2 0 0,1 0-2 0,-1 1 1 16,1 1 1-16,-3 1-3 0,7-2 3 0,-6 1-2 15,1 0 1-15,2 0 0 0,-3 5-2 0,-1-5 0 16,1 0-2-16,3 0 2 0,-13-2-2 0,17 4 1 15,-4-2 3-15,-4 0-2 0,1-5 4 0,8 5 1 0,-2 0 0 0,2 0 0 16,4 0 3-16,-10-8-1 0,4 3-1 0,0-1-1 16,4 3-1-16,-10-6-2 0,5 1-1 0,-1 5 3 15,2 1-4-15,-2-2-3 0,0 1 2 0,4-1-1 16,-2 0-2-16,2 2 2 0,0 2 0 0,-2-3-1 16,2-4 2-16,0 1 6 0,2 4-1 0,-2 0-1 15,-2-1 3-15,3 3-4 0,1 0 3 0,0 0 0 0,-2 0-5 0,3 5 0 16,-5-5 1-16,2 2-2 0,6 5 0 0,-8-5-1 15,3 4-1-15,5-3 4 0,3 6-4 0,-8-9 0 16,7 4-1-16,1-2 3 0,-2-2-1 0,2 0 2 16,0-6-1-16,0 3 0 0,-4-1 3 0,8 4 1 15,-2-2-1-15,0-1-1 0,-1-1 1 0,3 4-4 0,0 0 3 16,-6-5-1 0,5-1-3-16,-1 1 0 0,-2 1 2 0,4 0-4 15,-2 4 2-15,-8-2 0 0,-1-5-3 0,9 7 1 0,-2 0-2 0,5-2 1 16,1-1 0-16,-2 1 0 0,1-5 1 0,4 3 1 0,0 8 1 15,-1-4 1-15,-7 0 0 0,-1 0 0 0,-3 0 0 0,-1 0 2 16,1 0 0-16,-1 0 2 0,0 0 0 0,-3 0 0 16,3 0 3-16,-5-2 0 0,6 2 1 15,-7 2 0-15,3-2-1 0,0 0-1 0,0-2-2 16,-1 2 6-16,-3-2-3 0,8-2-5 0,-5 1 4 0,3 3-3 16,1 0 0-16,-5 1 1 0,4 3 0 0,-3-4-4 15,7 0 3-15,-5 2 0 0,1 2-2 0,-3-1-1 16,-1-1-1-16,6 2 2 0,-3-4-4 0,-1 0 4 15,0 3-2-15,-2 6-2 0,1-7 3 0,1-2-1 16,0 4-1-16,1-2 0 16,-1 0-2-16,0 3 0 0,-2-5-1 0,-1 0 1 15,3 2 1-15,0 2 0 0,0 1 2 0,-4-3-3 16,5 1 1-16,1-1 1 0,5 9-1 0,-2-7 1 16,0 1-1-16,2-1-1 0,4 3 0 0,3-1 0 15,-5-4 0-15,2-1 1 0,-3-1-2 0,3 4 3 16,2-4-1-16,-3 0 0 0,-5 0 4 0,4 0-4 15,2 0 2-15,-4 2-2 0,0-2-1 0,2-4 2 0,0 8-2 0,-4-4 0 16,2 0 0-16,-6 4 1 0,-1-1 4 0,7-1-3 16,-2 0 2-16,2 5-3 0,-9-7 2 0,5 6-2 15,-7-6 0-15,8 0 1 0,-1 1-1 16,-7 1-1-16,2 2 1 0,-4-4-1 0,4 2 0 0,-2 1 0 16,2 1-4-16,-4-2-8 0,-3-2-4 0,1 0 0 15,-3 0-12-15,-4-2-23 16,2-2-16-16,-3-1-10 0,1-1-30 0,0-1 1 15,2 3-24-15</inkml:trace>
  <inkml:trace contextRef="#ctx0" brushRef="#br0" timeOffset="60688.5">27724 6130 293 0,'-2'4'35'0,"-2"-1"-11"16,4-3-2-16,-1 4 5 16,1 0-27-16,0-3 0 0,0 7-3 0,0-5 1 15,1 1 2-15,-1 1 0 0,2-1 3 0,-2 3 11 0,2 1 3 16,-2-3 1-16,0-1 12 0,0 3 0 0,0 2 14 15,-2 0-6-15,0 4 6 0,1-6-9 0,-1 2 1 0,0 1 3 16,0 2-18-16,-1-3-6 0,3 2 4 0,-2 4-2 16,2 0-6-16,-2 3-6 0,2 0 3 0,0-2-1 15,0 5-1-15,0-1-2 0,0-2 1 0,0-2 0 0,-2 1 0 0,2-3 1 16,0 1-3-16,0-2 0 0,0-1 0 0,0-1 1 16,0 2-3-16,0-2 1 0,0 0-1 0,0-2-1 15,0 0 1-15,0 0 1 0,0-1-1 0,2-1 0 16,-2-2 2-16,0 1-1 0,0-1 1 0,2 1 1 15,-2-3-3-15,0-1 2 0,2 2-1 0,-2-2 1 16,1-2 2-16,1 0-3 16,0 0 1-16,0 0-3 0,1-4 2 0,1 0 3 15,0-1-3-15,1-4 0 0,1 2-2 0,1-4-1 16,2 1 1-16,0-2 0 0,2-5 0 0,2 3 0 16,-2 1 0-16,4-2 0 0,-1-3 0 0,3 2 0 15,-1-3 0-15,0 1-1 0,4-4 1 0,0 2-1 16,1-2 0-16,4-1-2 0,2-5 0 0,3 5 2 15,-1-5-3-15,0 3 1 0,0-1-2 0,2 3 5 0,2-3-2 0,-2 2-2 16,0 4-3-16,0-2-4 0,2 4-2 0,2-4-16 16,-4 4-14-16,1-2-5 0,3 2-23 0,-6 1-54 15,2-1 94-15,0-2-46 0,-3 0 77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13T18:16:09.4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10189 9195 265 0,'-2'-5'26'0,"2"1"-7"16,0 4 1-16,0-1-6 0,0 1-10 0,2-2 3 16,0 2-9-16,0 5-1 0,2-5 3 0,-1 0-1 15,1-2 1-15,0 1 11 0,-1-5 3 0,-1 4 0 0,0-1 11 0,-2 3 5 16,0-4 0-16,-2 4 2 0,-5-2 3 0,1-2 0 16,1 4-5-16,-1 0 1 0,1-1-4 0,-4-5 0 15,1 4 0-15,-4-3-2 0,4 5-3 0,-3-4 1 16,2 4 1-16,-2 0 1 0,-3-3-1 0,1 3-4 15,2 0-2-15,4 3 2 0,-6-1-6 0,2 5 1 16,-5-5-5-16,-3 5 1 16,5 3-3-16,-3 1-2 0,-3-1 1 0,0 1-3 15,-2 2-4-15,2 4 1 0,-2 3 0 0,-1 3 0 16,-1-3-1-16,2 6-1 0,-2-1-1 0,2 3 2 16,1 1-2-16,0-2 2 0,1-1-2 0,0-2-1 15,2 3 1-15,2-3 2 0,-1-2 0 0,-3 1-1 16,2-1 1-16,2 0-2 0,1 0 2 0,6 0 1 15,-6-2-2-15,2 2-1 0,3 1 0 0,0 3 1 0,3-4-1 0,-2 2 0 16,0-1-2-16,0 1 3 0,3 2-1 0,-1 3 1 16,3-4-1-16,6 3 0 0,-5-1 1 0,-1 0-4 15,0 2 3-15,2 4 0 0,1-4-1 0,1 2 0 16,0 4 3-16,0-4-6 0,3 2 4 0,1 2 1 16,1-4 2-16,1 0-2 0,5-4 0 0,-8 2-3 0,5-5 3 15,1 0 1-15,0-1-5 0,4-1 3 0,-4 0-1 0,5 0 0 16,-1 0 2-16,5-2 0 0,-3 2 0 0,0-4 1 15,1 8-1-15,2-6 0 0,2-4 1 0,-1 0-1 0,-3 6 1 0,4-2 1 16,-2-5 1-16,2 5-2 0,0-7 2 0,2 5-2 16,-2-2 0-16,2-3 2 0,0-4-2 0,4 2 0 15,-3-2 0-15,3-5-1 0,-4 1 1 0,3 1 1 16,-1-4 1 0,2 1-2-16,-3-1 0 0,5-5 2 0,-1 1 1 15,-1-4-4-15,8-1 1 0,-3 2 0 0,0-6-1 0,0-2 3 16,4 0-2-16,-8 4 3 0,2-9-3 0,3 3 2 15,-7-1 0-15,-1-3 0 0,1 3-2 0,-1-2 3 16,2-2-3-16,-3 0-1 0,1 3 2 0,-2-3 1 16,-2 0 1-16,2 2-3 0,-2-2 2 0,-2 2 0 15,-1-2 0-15,-1 3 0 0,-3-3-2 0,-1 4 0 0,-1-1 0 0,0-1 1 16,-3 2-1-16,3-3 1 0,-6 3 1 0,2 0-2 16,1-1 0-16,3-1 2 0,-6 0-1 0,1 1 1 15,-1-1-1-15,-1 2-1 0,5-3 2 0,-6 1 0 16,1 0 3-16,-2 1-4 0,5-3 2 0,-7 6 0 15,2-4 2-15,2-2-1 0,-4 3 0 0,0-3-2 16,-2 2 1-16,-2 1-1 16,1 3-2-16,-1-8 2 0,0 11-2 0,1-5 1 15,-3 1 0-15,-1 0 1 0,0 3-2 0,-3-5 2 16,1-1-1-16,2 9 3 0,-6-8-4 0,2 3 5 16,0 1-2-16,2 0-1 0,-5-3 3 0,1 3-1 15,0 0-1-15,-3-3-2 0,1 3 4 0,-1-1-3 16,-3-1 0-16,-1 0 1 0,2 5-2 0,-2-7 0 15,0 6 0-15,-2-3 1 0,2-1-2 0,-2 2 0 0,0-1 0 0,0 1 3 16,2 0 0-16,-2 0-2 0,1 1 1 0,-7 2 2 16,4 0-1-16,1 0 2 0,-1 1-1 0,6 0-1 0,-6 2 1 15,8 0 1-15,-1 1-2 0,10 1-1 0,-8-1 4 16,-3 1 0-16,5 1 0 0,-7 0-3 0,4 1 2 16,-2-1-3-16,1 2-1 0,-1-3 0 0,3 1-1 0,-1 4-1 15,0 0-1-15,3-2 1 0,0 2-1 0,-3 0 0 0,-1 0 0 16,-5 4-3-16,4 0-4 0,0 1 2 0,-6 1-6 0,0-3-1 15,-1 5-6-15,-1 1 1 0,-3 2-5 0,2 0-18 16,-1 1-10-16,-1-1-5 0,-2 2-23 0,6 2 2 16,1-1-22-16</inkml:trace>
  <inkml:trace contextRef="#ctx0" brushRef="#br0" timeOffset="6306.54">8376 7893 187 0,'-5'-3'-58'0,"1"3"18"0,0 0 2 0,3-4-12 0,-3 2 50 15,-2 0 0-15,5 1 0 0,-1 1 0 0,2-2 0 16,0-4 0-16,0-1 0 0,2 2 0 0,-2-1 0 16,3-3 0-16,-1-4 0 0,0 4 0 0,0 0 0 0,-2 0 5 15,2 2 1-15,-2-3 9 0,0 1 1 0,0 2-2 16,0 3 13-1,0-3-3-15,-2 2 3 0,2 5-5 0,0-2 1 0,0 0-8 16,-2-13 2-16,0 8-10 0,0 5-3 0,0 0 2 16,2 1-3-16,0-1-3 0,-1 4 0 0,1-4 0 15,-2 4 5-15,2-1 0 0,0 1 0 0,0 0 2 16,0 0-2-16,0-2 8 0,0 0 0 0,0 0-3 16,2 0-2-16,-1-2 1 0,-1 2-4 0,2-4 0 15,-2 4 0-15,2 0-2 0,2-5 0 0,-2 5-2 16,-1 0 1-16,1 0 1 0,0-4-2 0,4 1 1 15,-1-5-2-15,-1 8-2 0,1 0 1 0,1 0 1 16,3-3-1-16,-2 3 1 0,2-4 0 0,-5 4-1 0,5-2 1 16,4-1 0-16,-4 3 0 0,0-2-2 0,-2-2 2 0,2-1-1 15,6 5-1-15,-4 1 0 0,5 1 3 0,-3 4-4 16,0-4 3-16,3-1 0 0,1 5-2 0,5 1 2 0,-12-7 0 0,12 2-3 16,-5 0 1-16,3 3 2 0,4-3-1 15,-3-2-2-15,5 2 2 0,-2-2-1 16,5 2 1-16,-7-2 1 0,1 2 2 0,1-4-4 0,0 2 3 0,-2 2-1 15,0-2 0-15,0 3 3 0,-2-3-3 0,0 0 0 0,2 0-1 16,-4 0 1-16,2 2 0 0,0-2 3 0,-2 0-3 0,2-5 0 16,0 5 3-16,0-2 1 0,0 0-3 0,-1 2 3 15,-1-2-2-15,2-3 2 0,-4 5-3 0,-1 1 3 16,7-1-1-16,-9-3 1 0,1 1 0 0,4-2-3 16,-1-1 2-16,-4 1-3 0,3-5 3 0,8 2-2 15,-10-2 0-15,12 7-1 16,-4-4 3-16,-4 1-3 0,0-2 2 0,4 5-2 15,2 0-1-15,-8-3 2 0,1 3-1 0,-1-6 1 16,-1 3-3-16,3 3 1 0,-2-2 1 0,1-1 0 16,-1-2 0-16,1-2 0 0,-3 5 0 0,1 2 0 15,-1 0 2-15,1-3-2 0,-2-1 1 0,1 6-2 16,1-1 0-16,1 1 1 0,1-2-4 0,1-4 5 16,0 1-1-16,1 1 0 0,1 0 3 0,-4-5-2 0,4 4 0 0,-2-2 4 15,1 1-4-15,2-3 0 0,-4 5 3 0,3-3-3 16,-2 2 3-16,-3 3 0 0,5-4-1 0,-2 3 4 15,-3-3 0-15,1 3 1 0,2-1-1 0,2 0 0 16,-3 2 2-16,3-1-2 0,-7 3 0 0,-2 0-1 16,3 0-2-16,-1 0 0 0,-6 2-1 0,-1-1 0 15,-3 3-1-15,6-2 1 16,-5 0 1-16,9-2 0 0,-2 2 1 0,-4 1-3 16,4-3 1-16,-2-2 0 0,6-1-2 0,-4-1 2 15,3-1-3-15,-5 1-1 0,4-2 1 0,4-3-2 16,-6 4 4-16,3-1-2 0,1 1 0 0,-1-2 0 0,1-1 0 15,-2 1 1-15,-1-2 0 0,-1 0 3 0,0-2-4 16,0 0 3-16,-3-2 2 0,1 2-2 0,-2 2 2 16,-2 0-2-16,3 0 0 0,-3 2 0 0,1-3 2 0,-1 5-3 0,1-2 0 0,1-2-2 15,-2-1 0-15,1 1 5 0,-1 2-5 0,1-2 0 16,-1 0 0-16,-1 0 1 0,0 1 1 0,-3-1 3 16,1 0 0-16,0 2-3 0,-2 0 4 0,0-3-1 15,0 0-1-15,-2 2 2 0,0-3-3 0,1 0 1 16,-5 0 2-16,3 0-2 0,-1-1 1 0,0 3 4 15,1 1-1-15,-3-6-1 16,1 3 2-16,1 0-1 0,-1-4-4 0,-1 1 5 16,2 3-6-16,-3 0 0 0,3-6-1 0,-1 8 0 15,-1-2-2-15,3 2 4 0,-3-5-1 0,3 3 0 16,-3-2 3-16,1-4 3 0,-3 5 2 0,1-3-3 16,0 0 3-16,-2-1 1 0,1 7-1 0,-4-2 1 15,1 0-2-15,-2 0-2 0,-2 0 2 0,-3 4-1 16,2-4-3-16,-2 4 0 0,-4-2-1 0,-2-2 1 0,-2 1-2 0,1 1 4 15,-3-2-2-15,3-1-2 0,-1 1 2 0,-5 0 2 16,4 0 0-16,-2 0 3 0,1 2-1 0,-1-2 1 16,0 2-1-16,2 1 3 0,-2-1-2 0,-1 0-2 15,1 0 0-15,0 0 1 0,0 2-4 0,-2-1-1 16,0 1 0-16,0 2 0 0,-2-3-2 0,2 5-2 16,-2-3 2-16,2 4-3 0,0-1 0 0,0-3-1 0,-4 4 1 0,1 1 0 15,5-1-1-15,3 0 1 0,1 2-2 0,-1 0 2 16,-1 0 0-16,-3 0 0 0,9 0-2 0,0 0 0 15,1 2 0-15,-1 0 2 0,0-2-2 0,-2 1-1 16,5 1 1-16,3 0 2 0,0 0-2 0,1 0 2 0,-3 1-2 0,1-1 1 16,-1 2-2-16,1-2 3 0,0-1-3 0,-1 1 0 31,1 6 3-31,-2-5-4 0,1 5 1 0,-1-1 1 0,3 0 1 16,-3 2 1-16,2 0-1 0,-1 4-1 0,-1-4 1 15,0 2 1-15,-2 4 0 0,0-4 0 0,-4 1 0 16,4 1-2-16,-6 5 0 0,4-1 2 0,1 1-3 0,-1-1 0 15,2-1-1-15,1 4 0 0,8-2 0 0,-7 4 3 16,5-5-3-16,-1 1 2 0,-1-2 2 0,2 4-2 16,3-2 2-16,-3 1-2 0,-7 1 3 0,11-2-1 0,-1 0 0 0,-2-1-1 15,8 1-1-15,-7-2 2 0,4 1 0 0,-2 1 1 16,3-2-1-16,-5 1 0 0,4-1 0 0,1 1 0 16,-6 1 0-16,3 0-2 0,-1 0 1 0,1-1 1 15,2-1-3-15,5 2 3 0,-5 1-2 0,0-1 2 16,1 0-1-16,-1 0 0 0,1 2 1 0,1 0-1 15,-2 1 1-15,-1-3 0 16,1 2-1-16,2 0 1 0,-5-2-1 0,3-3 0 16,0 5 0-16,1-2 0 0,1 2 0 0,-2-2 0 15,3 1-1-15,-2-3 0 0,5 2 2 0,-1 0 0 16,-2-3-1-16,2-2 0 0,2-2 0 0,-1 0-1 16,1-4 0-16,0 0-17 0,0 4-9 0,0-5-5 15,3-3-20-15,3 1-52 0,3 3 79 0,4-7-36 16,3 0 62-16</inkml:trace>
  <inkml:trace contextRef="#ctx0" brushRef="#br0" timeOffset="23839.63">11466 6192 115 0,'0'5'1'0,"0"-3"-11"0,0-2 1 0,2 4-4 15,-2 0 1-15,2 1-2 0,1 0-5 16,5-5 9-16,-5 8-3 0,3-5 4 0,-4 3 6 16,7-6 1-16,-6 4 1 0,3-4 5 0,-4 1 0 0,0 1 16 15,1-2 2-15,-1 2-6 0,-2-2 18 0,0 0-1 16,0 2 0-16,0 0 2 0,2-2-5 0,5-4-9 0,-5 4-3 0,3 0 2 15,-1-4-11-15,-2 4-2 0,2-1 0 16,-1-3-4-16,-3 8-2 0,0-4 1 0,2 1-1 0,3-2-1 16,-3 4 0-16,0-3 0 0,2 0 0 0,1 2 3 15,3-2 0-15,-3 0-1 0,6 0 1 0,-6 2 4 16,8-2-1-16,2 0 0 0,-2 0 4 0,-2 0-6 16,-1 0 4-16,12-2-1 15,-9-2-4-15,7-1 4 0,-3 1-3 0,-6-3 1 16,10 7-4-16,-4-7 4 0,7 3-1 0,-6 4-1 15,2 0 1-15,0 0 1 0,-4-2-1 0,8 2-1 16,-9-2 0-16,5 4-3 0,-4-2 0 0,-3-2 1 16,1-5-1-16,-1 2 0 0,4 5 0 0,-3 0 0 15,3-2 1-15,-5-4 1 0,3 6 0 0,-2 0-1 16,1 4 2-16,-1 0-1 0,0-4 2 0,0 0-1 0,-1 1 2 16,1 1-5-16,-2 0 2 0,4-2 1 0,-2 0-3 0,-1 0 0 15,1 0-2-15,-2-2 3 0,2 2-2 0,1 0 0 16,-1 0 1-16,-2 4-1 0,2-4 1 0,0 0 2 15,-4 0-1-15,2 2 1 0,-2-2 0 0,0 0-1 16,2-4 1-16,3 0 1 0,-3 4-3 0,-3 4 4 16,3-4-2-16,-2 0-1 0,2 4 1 0,0-4-1 0,-4 5-1 0,-3 1 0 15,10 1 3-15,-6-5-3 0,6-2 0 0,-1 2 0 16,-6-2 0-16,4 7 1 0,0-3-1 0,0-1 1 0,-6-1-2 16,8 3 2-16,-9 3 0 0,9-3 0 0,-1 3 0 15,-4-5 0-15,6 3 0 0,-3-3 0 0,0-1 2 16,4 2 0-16,-1 1 0 0,-1-5 3 0,2 2 1 0,-1 0-2 31,-5-4 4-31,6 0-2 0,0 2 1 0,-3-2 0 16,3 2-1-16,1 0-4 0,-3 0 3 0,2 0 0 0,-2-1-3 15,-1-1-1-15,1 0 1 0,0-2 0 0,-2 2 0 0,0 2 2 16,2 0-1-16,-1 0-3 0,1 0 3 0,0 0-1 16,0 4 1-16,1-4-2 0,-1 0-1 0,0-2 1 15,-2 2-2-15,1-2 1 0,-1 2-1 0,2-1 4 16,0-3-3-16,-4 6 4 0,4-2 0 0,-4 0 0 0,2-4 2 15,0-1-1-15,-4 5 1 0,4 0 0 0,0-2 0 0,-2-4-2 16,-2 6 1-16,4 0-3 0,-3 0 3 0,1 0-2 16,2 0-3-16,-2 0-1 0,-4 0 0 0,4-1 3 15,2-3-2-15,-9 6 1 0,7-4 0 0,-1 2-2 16,4 0 2-16,-1 0 0 0,-2 0 1 0,1 0-2 16,-1 0 0-16,9 0 1 15,-13 0-2-15,1-2 0 0,-4-3 0 0,-2-1 0 16,3 4 0-16,1 1 0 0,0-3 0 0,-4-2-2 15,5 6 4-15,10 2-2 0,-6 0 0 0,4 0-1 16,-8-2 1-16,10 0 0 0,-4 4 0 0,5-1 0 16,-9-3 0-16,-1 0 2 0,1 0-1 0,0 0 1 15,3 2-2-15,-10-4 1 0,0-1 0 0,0 3 2 16,0 0-2-16,0 0-1 0,0-4 0 0,0 2 1 0,0 2 1 0,3 2 0 16,1 2 0-16,-4-3-3 0,0 1 1 0,2 0-2 15,-2 0-2-15,0 0-4 0,1 3-7 0,-1-3-2 16,4 3-6-16,-2-1-16 0,-2-4-4 0,2 2-5 15,1 3-18-15,5-1 0 0,-5-4-7 0</inkml:trace>
  <inkml:trace contextRef="#ctx0" brushRef="#br0" timeOffset="28256.83">13445 6081 56 0,'-5'1'5'0,"-1"-2"-11"0,6-3 5 0,0 0-43 0,-5 4 48 0,1-3 0 15,4 1 5-15,-2-2-3 0,-1 4 1 0,-3 2-6 16,1 0 3-16,-3 0-2 0,3 1-2 0,-1-1 0 16,-4-2-2-16,0 7 2 0,1-5 0 0,4 2 5 15,-2-2 0-15,-1-2 2 0,6 0 4 0,1 0 4 16,-1 2-6-16,-7-1 13 0,0-1 1 0,3 0-10 15,-3 0 3-15,3 2-2 0,5-4-6 0,-7-1-4 16,7 1 0-16,-9 2-3 0,12 0-1 0,-5 2-1 0,-7-4 1 0,5 4-6 16,-4 3 1-16,2 3-4 0,1-3-2 0,2 1 0 15,-1 1-6-15,-2-2 7 0,5 6 0 0,-4-2-3 16,1-3 7-16,5-3 5 0,-6 3-1 0,5-4 6 0,-5 1 1 16,6-3 2-16,0 0-1 0,0 0 1 0,-4 2-1 0,4-2 0 15,-3 4-1-15,-3-2-1 0,5 0-2 0,-5-1-3 16,6-1 1-1,0 0 0-15,0 6-2 0,-2-1 0 0,2-3 0 0,-2 0 0 16,-1-2 2-16,3 4 6 0,-4 3 3 0,-1-3-2 16,6-4 7-16,-1 0 3 0,0 0 0 0,6 0 3 15,-2 3 2-15,-3-3-6 0,1-3 0 0,6-1-3 16,-7 2-4-16,-1 2 1 0,4-2-5 0,-2 2 2 16,5-5-2-16,-5 7 2 0,3-2 1 0,-1 1 3 15,5 1 2-15,4 0 4 0,-11 0 1 0,5-2 0 0,2 5 5 0,-1-5 1 16,4 0 1-16,-4-3-5 0,-1 3 0 0,2-4-3 15,7 6-4-15,-6-6 4 0,0 1-10 0,3 3 0 16,0 0-1-16,0 0-1 0,3 0-4 0,-3 0 9 16,2 0 0-16,5 1-1 0,-6-1 2 0,4 2 1 15,-1-2 3-15,3 0 1 0,-2 4 0 0,-1-4 0 16,-1 0 0 0,0 0 2-16,4 2-2 0,-3-2-4 0,1 0-3 0,0 0 5 15,1-2-6-15,1 0 2 0,0-2-5 0,0 4 1 16,0-1 0-16,-2-3 0 0,6 2-4 0,-6 2 1 15,4-4-2-15,-4 3 4 0,2 1-3 0,-5-2-1 16,5 0 4-16,4 4-1 0,-12-2 1 0,3 0 1 16,1 0-3-16,1 0-1 0,-6 0 0 0,11-6 3 15,-8 10-3-15,-8-8-1 0,7 4 0 0,3 2 0 0,0-2 0 0,1 0-1 16,3-2 1-16,-6 2-1 0,6 0 0 0,6 2 2 16,-2-4 1-16,-1 1-3 0,-4-5 0 0,1 4 0 15,2 0 0-15,0 2 0 0,-6-3-2 0,2-1 4 0,2 4-2 16,-3-9-1-16,3 9 1 0,-2 0 3 0,0 0-2 15,-1-7 1-15,1 3-2 0,0 4 0 0,-1-5 0 16,1 8 2-16,-2-5-2 0,1-1-1 0,-3 1 1 0,1 2 0 16,-2-2 1-16,-1-2 1 0,-1 1-2 0,2-3 1 0,-2 5 1 15,2-1-2-15,0 0 0 0,-3 0 2 0,1 0-2 16,-1-1 0-16,4 3 1 0,-3 0-1 0,-2 1 0 0,6 1 3 16,-2 0-3-16,-10 0 3 0,4 0 1 0,3-2-2 15,-5 0-1-15,6 0 1 0,-2 3-1 0,-9-4 2 16,4 1-1-1,3-4-1-15,-1 4 1 0,-5 0-2 0,1 2 0 0,4 0 0 16,-6-2-4-16,7 0-5 0,-7 0-4 16,2 1-4-16,-2-1-6 0,-2 0-39 0,2 0-19 0,-9 0-8 15,2 0-49-15,-4 0 3 0,11 0-31 0</inkml:trace>
  <inkml:trace contextRef="#ctx0" brushRef="#br0" timeOffset="34653.24">14888 8481 130 0,'-7'-2'9'0,"-4"-2"0"0,4 4 1 0,-3 0-48 16,-1 0 61-16,4 0 1 0,-6 0-15 0,4 2 6 0,-5 0-7 0,1 7 1 16,-4 2-4-16,3-6 5 0,-4 4-1 0,-4 2 0 15,4-3 3-15,-4 1-4 0,2 0 4 0,1 0 5 16,-1-5 1-16,-3 3-5 0,2 4 6 0,-2-2-1 15,-1-2-1-15,0 2 4 0,1 2-6 0,-1-1-4 0,0 0 0 16,-1 3 2-16,3-2-6 0,2 4-3 0,-2 1 1 31,0-1-3-31,0-1-2 0,-2 1 0 0,4 1 0 0,0 1-2 0,2-1 1 0,-4 1-2 16,2 1 0-16,-2 0 1 0,2 4-3 0,0 2 0 16,4-1 0-16,1 3 4 0,-1 3-1 0,-1-2-1 15,1 3 3-15,3 1-1 0,-2 0 1 0,-3 0 0 16,0 0 0-16,0 3-1 0,-2-1-1 0,1 2 2 15,5 3-1-15,1-2-2 0,-2 3 2 0,6 1-2 16,-2-2 3-16,6 1-1 0,-4-1 0 0,3 0 1 0,1-1 0 0,-2 1-1 16,3 0 2-16,-2-1 1 0,3 1-3 0,-3 0 3 15,3-1-2-15,1 3 0 0,-2-6 4 0,2 3-4 16,0 1 1-16,2 2 1 0,-1-1-2 0,1 3 0 16,0-4 0-16,0 0 3 0,0 0-3 0,0 1 2 15,0-3 2-15,5-1-2 0,-1 0 3 0,-1-6 2 16,3 2-2-16,-1 2 1 0,3-6 4 0,1 6-5 0,2-4 3 0,-4 0-3 15,2 0 1-15,4 2-1 0,0 0-2 0,3 2 0 16,1-7-3-16,-7-3 2 0,5 1 0 0,0 0-2 16,-4-2 0-16,3-4 1 0,1 0-1 0,-1 0 2 15,-3-1 0-15,9 5-2 0,-1-6 3 0,4-1 3 16,5-1 0-16,-1 1 0 0,-1-4 2 0,-1-2-1 16,6 4 3-1,-3-8-2-15,-3 1 1 0,-3 1-1 0,2-3-2 0,-2-3 3 16,-1 1-3-16,1 0 1 0,-2-2 1 15,0 0-3-15,2-2 2 0,0-1-2 0,-2-5-1 0,2 6 2 16,-2-1-3-16,2-6-1 0,-2 1-2 0,2-1 1 16,-2-2-1-16,-2 6 1 0,2-6 0 0,4-2 0 15,0-3 1-15,-2 3-1 0,-2 0 1 0,0 0 0 16,4-1-1-16,-3-4 0 0,0 5-1 0,-5-4 1 0,2 5 0 0,2-1-1 16,6 0 1-16,-2-5 0 0,-3 1 0 0,1 5 1 15,4-5-1-15,3 3 0 0,-2-5 1 0,-5 1 1 0,0-4 0 16,0 6-3-16,-4-2 1 0,6-2 3 0,-8 1-1 15,-1-1 1-15,0 2-2 0,-1 0 1 0,-1 0 1 16,-2-1 1-16,0 3 0 0,0 1-1 0,0-3 0 16,-4 0 2-1,2 0-2-15,0 1-3 0,-1-5 5 0,-1 6-4 16,-2-6 1-16,3-3 0 0,1 1-2 0,-2 0 1 0,0-3 0 16,2 3-1-16,-1 0-1 0,-1-3 0 0,2 3-2 0,-3 6 2 15,-1-6-1-15,2 1 0 0,-1 3 1 0,1 0 0 16,-1-6-2-16,-1 2 3 0,-1 1-1 0,3-5 0 15,0 5-1-15,-3-1 2 0,-2-2 2 0,-2-3-3 16,4 5 2-16,1 1-2 0,-1-1 0 0,-1-2 0 0,1-1 0 0,1 3-1 16,-1-1-1-16,0-1-1 0,-2-1 1 0,-1 1 0 15,-1-3-2-15,0 0 4 0,-1-2-1 0,1-4-1 16,0 6 2-16,-2-2-1 0,0-2 1 0,0-1 0 16,2 3-2-16,0-2 2 0,-2 6 0 15,0 1 0-15,2-3 0 0,0 0 1 0,2 5 0 0,0 2 2 16,-2-3-1-16,0 1 2 0,0 4-1 0,0-4 1 0,-2 2 2 0,-1 0 0 15,3 0 3-15,-4 2-5 0,2 2 3 0,0 0 0 16,-1 2-1-16,3-1 2 0,-2 3-2 0,-4-1 1 16,1 2 2-16,3-1-2 0,-2 1 1 0,4-2-3 15,-7 2-1-15,0 1 3 0,-2-1-4 0,1-2 0 16,-1 4-2-16,-4 0 1 0,3-1 0 0,-7-7-2 16,4 3 1-16,1 3 0 15,-3 2-1-15,0-1-1 0,3-7 2 0,-3 7-4 16,-1-1 3-16,5 4-1 0,-6-2 0 0,1-2 1 15,1 2-1-15,-1-2-1 0,-1 6-1 0,1-4 2 16,-2 0 0-16,1-4-2 0,-5 8 0 0,4-4-1 16,-4 8 2-16,4-3-1 0,0-1-1 0,-4 1-2 15,4 1 2-15,-1 1-1 0,1-3-4 0,-4 3-1 0,6-1-1 16,-6-2 0-16,0 3-2 0,8-2-1 0,-3 3-1 0,-5 1 0 0,2-4 1 16,4 6 5-16,-2-1-2 0,3-1 3 0,-5 0 0 15,0 0-2-15,0-1 2 0,2 4 0 0,1 5-3 0,-1-4 2 16,0 3-4-16,-4-1 1 0,3 1-1 15,1 6 0-15,0 4-1 0,-2-8-2 0,0 6-1 0,2 0-1 16,-1 3-5-16,-1 0-5 0,2 6-5 0,0-2 4 16,1 2-10-16,-3 0 4 15,0-2-1-15,-2 4 1 16,2-2 3-16,2 5 4 0,0-5 3 0,-2 0 0 0,5 0 4 0,1 3 0 0,1-1 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8EE63-5A1C-4BF2-BF5B-37B9E53E1370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D538C-F3BE-4851-87ED-8795D377B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391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g379fb3be33_0_10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1" name="Google Shape;1041;g379fb3be33_0_10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D538C-F3BE-4851-87ED-8795D377BFD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97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9E2BB-9524-4CF0-95D3-5E692E410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EEF201-A185-4CC1-BA7F-77B4F654A2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5C0CE-B0CA-4AB2-8EE9-574FA9142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741AB-5D90-47F0-BDB9-EC2C6AFE7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A0322-4349-41CC-9C8E-9FBC74903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92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01413-93CE-49AC-AEAE-8419474C9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D8F1BB-1CFC-42D9-99C2-F09A9DF82B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1B43F-D162-4E0B-BB5E-2524A61D6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32806-2D80-4BE0-9CDA-30BC45D1E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39BFC-0175-4F2F-88AC-19D9275E4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2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81B652-8626-4E73-853B-0C97C26D3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28AA1-332D-4F96-AD26-B010F24DF4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94F4E-B241-46E6-9978-394EE21EA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301D4-28B6-4A8F-9C2E-DA77A1931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B3D26-438F-49BF-8F7B-48691BEDA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30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70600" y="256233"/>
            <a:ext cx="11850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98400" y="1019833"/>
            <a:ext cx="11595200" cy="56744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  <a:defRPr sz="3200">
                <a:solidFill>
                  <a:srgbClr val="000000"/>
                </a:solidFill>
              </a:defRPr>
            </a:lvl1pPr>
            <a:lvl2pPr marL="1219170" lvl="1" indent="-457189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 sz="2400">
                <a:solidFill>
                  <a:srgbClr val="000000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  <p:cxnSp>
        <p:nvCxnSpPr>
          <p:cNvPr id="20" name="Google Shape;20;p4"/>
          <p:cNvCxnSpPr/>
          <p:nvPr/>
        </p:nvCxnSpPr>
        <p:spPr>
          <a:xfrm>
            <a:off x="298401" y="897915"/>
            <a:ext cx="115952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Google Shape;21;p4"/>
          <p:cNvSpPr txBox="1">
            <a:spLocks noGrp="1"/>
          </p:cNvSpPr>
          <p:nvPr>
            <p:ph type="title" idx="2"/>
          </p:nvPr>
        </p:nvSpPr>
        <p:spPr>
          <a:xfrm>
            <a:off x="298400" y="6381033"/>
            <a:ext cx="11595200" cy="3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67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067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067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067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067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067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067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067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0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3380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6E93D-82A4-41FA-A8E9-21F6D8A82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73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4C841-63A1-48A1-99AA-B929C2523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79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53DC9-0D21-468D-ABE5-401875468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54D19-AED7-4024-B9CA-FD1EF8EC2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FA81B-D10C-4FA1-8EB7-F2B8A5D90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BB9BD-42ED-446F-96B7-A588ECFD9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CFDB6-960A-4988-BE71-0F022FC31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8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E7D90-9B6E-4115-A362-59E50E7E7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426C96-3C8D-466E-BB84-D4655ED24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C5E37-D466-43B4-84B9-F57E46D4F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D89C4-CB20-4198-9BF3-7F261E326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5108F-E8DA-4ED7-A6C7-C2F58883C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09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31441-1C28-4613-9B63-E83E35C4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02CA4-47ED-4330-811A-E21798052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6C86E-6716-4D16-8088-0D9E8ABC93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750FED-B837-4DA2-A8EC-3279571C6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40B0F6-9386-40E3-9447-7E6B0FFBA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3131A5-6726-4BF5-B489-32AD7E791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51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DC056-4D8F-4F64-860C-D5701A2B0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5205C-9B93-416A-8604-D3882CB17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CF204A-75A8-4D7E-A9CA-3F7A42A3F3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17B684-6BE5-4B65-BD0B-2AD3FFCE7D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31D85F-885F-4EFB-84CE-F6285723BE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892A25-0C72-4597-A16A-232700EAC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1F44FC-8374-4F7E-9251-AE625094F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38A8F2-275F-4843-B1C8-56D5EBB12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24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89BDB-93EF-4268-B169-763D33C32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8740A8-DA6A-469B-8A75-36B8C4132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AD052F-8E04-4598-A163-8B6BC7CEE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DBC551-E6A1-4D82-9BBA-26D57087E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74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0392CB-FE79-48FD-9CBB-CBB486C1D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4D94FE-936C-4AF0-AD65-A8ECAB92C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7EF25-8DA9-45AC-8526-F8D836AB1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1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23758-D552-4864-B624-82C75BBBA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30E42-401E-4977-8CF3-E397C71D0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D4C965-C87D-4012-930F-7AB11DDCA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1AAAC7-3213-4B8D-9DCF-8BA5E4E4D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26122-50F0-4587-AD52-3535B0938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9C0240-7AFD-4BC0-BAC5-339778280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90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33CD5-ECA7-479A-B667-82FEFE74A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A905A9-0718-4063-B2A0-BC7A543B47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EEDB3F-97A2-4837-BBA9-65C3E89A23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080031-AE1A-4682-9662-EAC1A5766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51AA86-9E2A-4903-9B12-2E909CE0D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7BA9D8-AC8E-4DD6-9DCB-E8DB5E832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65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9B89DF-6F76-40C9-9B20-0AF6C0624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793388-BF33-460C-B1C0-95E3996AB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952A2-B7B1-4B85-9133-7DF593E862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50C54-0E79-4E28-BC5D-EB3331E9DC36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60ADB-27BF-4841-9053-5AD4F3492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C8F20-CC53-421B-8F25-F802E29B5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23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  <p:sldLayoutId id="21474836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mtu.edu/~nilufer/classes/cs4811/2016-spring/lecture-slides/cs4811-neural-net-algorithms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customXml" Target="../ink/ink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customXml" Target="../ink/ink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customXml" Target="../ink/ink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customXml" Target="../ink/ink18.xml"/><Relationship Id="rId4" Type="http://schemas.openxmlformats.org/officeDocument/2006/relationships/image" Target="../media/image1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customXml" Target="../ink/ink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735637"/>
          </a:xfrm>
        </p:spPr>
        <p:txBody>
          <a:bodyPr>
            <a:noAutofit/>
          </a:bodyPr>
          <a:lstStyle/>
          <a:p>
            <a:br>
              <a:rPr lang="en-US" dirty="0">
                <a:cs typeface="Arial Rounded MT Bold"/>
              </a:rPr>
            </a:b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Computer Vision</a:t>
            </a:r>
            <a:br>
              <a:rPr lang="en-US" dirty="0">
                <a:cs typeface="Arial Rounded MT Bold"/>
              </a:rPr>
            </a:br>
            <a:br>
              <a:rPr lang="en-US" dirty="0">
                <a:cs typeface="Arial Rounded MT Bold"/>
              </a:rPr>
            </a:br>
            <a:br>
              <a:rPr lang="en-US">
                <a:cs typeface="Arial Rounded MT Bold"/>
              </a:rPr>
            </a:br>
            <a:r>
              <a:rPr lang="en-US">
                <a:cs typeface="Arial Rounded MT Bold"/>
              </a:rPr>
              <a:t>CSE 455</a:t>
            </a: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SVMs and Neural Nets</a:t>
            </a:r>
            <a:br>
              <a:rPr lang="en-US" sz="3600" dirty="0">
                <a:cs typeface="Arial Rounded MT Bold"/>
              </a:rPr>
            </a:br>
            <a:br>
              <a:rPr lang="en-US" sz="3600" dirty="0">
                <a:cs typeface="Arial Rounded MT Bold"/>
              </a:rPr>
            </a:br>
            <a:r>
              <a:rPr lang="en-US" sz="3600" dirty="0">
                <a:cs typeface="Arial Rounded MT Bold"/>
              </a:rPr>
              <a:t>Linda Shapiro</a:t>
            </a:r>
            <a:br>
              <a:rPr lang="en-US" sz="3600" dirty="0">
                <a:cs typeface="Arial Rounded MT Bold"/>
              </a:rPr>
            </a:br>
            <a:r>
              <a:rPr lang="en-US" sz="2800" dirty="0">
                <a:cs typeface="Arial Rounded MT Bold"/>
              </a:rPr>
              <a:t>Professor of Computer Science &amp; Engineering</a:t>
            </a:r>
            <a:br>
              <a:rPr lang="en-US" sz="2800" dirty="0">
                <a:cs typeface="Arial Rounded MT Bold"/>
              </a:rPr>
            </a:br>
            <a:r>
              <a:rPr lang="en-US" sz="2800" dirty="0">
                <a:cs typeface="Arial Rounded MT Bold"/>
              </a:rPr>
              <a:t>Professor of Electrical &amp; Computer Engineering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24801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263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EF9D830-3D5E-4EEF-A733-27114F7F53A6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The Kernel Trick</a:t>
            </a:r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2955925" y="1870075"/>
            <a:ext cx="700384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The SVM algorithm implicitly maps the original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data to a feature space of possibly infinite dimension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in which data (which is not separable in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original  space) becomes separable in the feature space.</a:t>
            </a:r>
          </a:p>
        </p:txBody>
      </p:sp>
      <p:sp>
        <p:nvSpPr>
          <p:cNvPr id="41989" name="Line 4"/>
          <p:cNvSpPr>
            <a:spLocks noChangeShapeType="1"/>
          </p:cNvSpPr>
          <p:nvPr/>
        </p:nvSpPr>
        <p:spPr bwMode="auto">
          <a:xfrm>
            <a:off x="3429000" y="41910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90" name="Line 5"/>
          <p:cNvSpPr>
            <a:spLocks noChangeShapeType="1"/>
          </p:cNvSpPr>
          <p:nvPr/>
        </p:nvSpPr>
        <p:spPr bwMode="auto">
          <a:xfrm>
            <a:off x="3429000" y="64008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91" name="Text Box 6"/>
          <p:cNvSpPr txBox="1">
            <a:spLocks noChangeArrowheads="1"/>
          </p:cNvSpPr>
          <p:nvPr/>
        </p:nvSpPr>
        <p:spPr bwMode="auto">
          <a:xfrm>
            <a:off x="3794125" y="4613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2" name="Text Box 7"/>
          <p:cNvSpPr txBox="1">
            <a:spLocks noChangeArrowheads="1"/>
          </p:cNvSpPr>
          <p:nvPr/>
        </p:nvSpPr>
        <p:spPr bwMode="auto">
          <a:xfrm>
            <a:off x="4403725" y="44608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3" name="Text Box 8"/>
          <p:cNvSpPr txBox="1">
            <a:spLocks noChangeArrowheads="1"/>
          </p:cNvSpPr>
          <p:nvPr/>
        </p:nvSpPr>
        <p:spPr bwMode="auto">
          <a:xfrm>
            <a:off x="3717925" y="5299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4" name="Text Box 9"/>
          <p:cNvSpPr txBox="1">
            <a:spLocks noChangeArrowheads="1"/>
          </p:cNvSpPr>
          <p:nvPr/>
        </p:nvSpPr>
        <p:spPr bwMode="auto">
          <a:xfrm>
            <a:off x="4327525" y="54514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5" name="Text Box 10"/>
          <p:cNvSpPr txBox="1">
            <a:spLocks noChangeArrowheads="1"/>
          </p:cNvSpPr>
          <p:nvPr/>
        </p:nvSpPr>
        <p:spPr bwMode="auto">
          <a:xfrm>
            <a:off x="4784725" y="4994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6" name="Text Box 11"/>
          <p:cNvSpPr txBox="1">
            <a:spLocks noChangeArrowheads="1"/>
          </p:cNvSpPr>
          <p:nvPr/>
        </p:nvSpPr>
        <p:spPr bwMode="auto">
          <a:xfrm>
            <a:off x="4327525" y="4918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1997" name="Text Box 12"/>
          <p:cNvSpPr txBox="1">
            <a:spLocks noChangeArrowheads="1"/>
          </p:cNvSpPr>
          <p:nvPr/>
        </p:nvSpPr>
        <p:spPr bwMode="auto">
          <a:xfrm>
            <a:off x="3565525" y="5908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1998" name="Text Box 13"/>
          <p:cNvSpPr txBox="1">
            <a:spLocks noChangeArrowheads="1"/>
          </p:cNvSpPr>
          <p:nvPr/>
        </p:nvSpPr>
        <p:spPr bwMode="auto">
          <a:xfrm>
            <a:off x="4098925" y="5908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1999" name="Text Box 14"/>
          <p:cNvSpPr txBox="1">
            <a:spLocks noChangeArrowheads="1"/>
          </p:cNvSpPr>
          <p:nvPr/>
        </p:nvSpPr>
        <p:spPr bwMode="auto">
          <a:xfrm>
            <a:off x="3336925" y="3775075"/>
            <a:ext cx="2332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Original space R</a:t>
            </a:r>
            <a:r>
              <a:rPr lang="en-US" altLang="en-US" sz="2400" baseline="30000">
                <a:latin typeface="Times New Roman" pitchFamily="16" charset="0"/>
              </a:rPr>
              <a:t>k</a:t>
            </a:r>
          </a:p>
        </p:txBody>
      </p:sp>
      <p:sp>
        <p:nvSpPr>
          <p:cNvPr id="42000" name="Line 15"/>
          <p:cNvSpPr>
            <a:spLocks noChangeShapeType="1"/>
          </p:cNvSpPr>
          <p:nvPr/>
        </p:nvSpPr>
        <p:spPr bwMode="auto">
          <a:xfrm>
            <a:off x="6950075" y="4149725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01" name="Line 16"/>
          <p:cNvSpPr>
            <a:spLocks noChangeShapeType="1"/>
          </p:cNvSpPr>
          <p:nvPr/>
        </p:nvSpPr>
        <p:spPr bwMode="auto">
          <a:xfrm>
            <a:off x="6950075" y="6359525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02" name="Text Box 17"/>
          <p:cNvSpPr txBox="1">
            <a:spLocks noChangeArrowheads="1"/>
          </p:cNvSpPr>
          <p:nvPr/>
        </p:nvSpPr>
        <p:spPr bwMode="auto">
          <a:xfrm>
            <a:off x="7315200" y="4572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3" name="Text Box 18"/>
          <p:cNvSpPr txBox="1">
            <a:spLocks noChangeArrowheads="1"/>
          </p:cNvSpPr>
          <p:nvPr/>
        </p:nvSpPr>
        <p:spPr bwMode="auto">
          <a:xfrm>
            <a:off x="7543800" y="4953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4" name="Text Box 19"/>
          <p:cNvSpPr txBox="1">
            <a:spLocks noChangeArrowheads="1"/>
          </p:cNvSpPr>
          <p:nvPr/>
        </p:nvSpPr>
        <p:spPr bwMode="auto">
          <a:xfrm>
            <a:off x="7239000" y="5257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5" name="Text Box 20"/>
          <p:cNvSpPr txBox="1">
            <a:spLocks noChangeArrowheads="1"/>
          </p:cNvSpPr>
          <p:nvPr/>
        </p:nvSpPr>
        <p:spPr bwMode="auto">
          <a:xfrm>
            <a:off x="7848600" y="541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6" name="Text Box 21"/>
          <p:cNvSpPr txBox="1">
            <a:spLocks noChangeArrowheads="1"/>
          </p:cNvSpPr>
          <p:nvPr/>
        </p:nvSpPr>
        <p:spPr bwMode="auto">
          <a:xfrm>
            <a:off x="7467600" y="5638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7" name="Text Box 22"/>
          <p:cNvSpPr txBox="1">
            <a:spLocks noChangeArrowheads="1"/>
          </p:cNvSpPr>
          <p:nvPr/>
        </p:nvSpPr>
        <p:spPr bwMode="auto">
          <a:xfrm>
            <a:off x="8686800" y="4419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08" name="Text Box 23"/>
          <p:cNvSpPr txBox="1">
            <a:spLocks noChangeArrowheads="1"/>
          </p:cNvSpPr>
          <p:nvPr/>
        </p:nvSpPr>
        <p:spPr bwMode="auto">
          <a:xfrm>
            <a:off x="8534400" y="3962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09" name="Text Box 24"/>
          <p:cNvSpPr txBox="1">
            <a:spLocks noChangeArrowheads="1"/>
          </p:cNvSpPr>
          <p:nvPr/>
        </p:nvSpPr>
        <p:spPr bwMode="auto">
          <a:xfrm>
            <a:off x="8839200" y="5029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10" name="AutoShape 25"/>
          <p:cNvSpPr>
            <a:spLocks noChangeArrowheads="1"/>
          </p:cNvSpPr>
          <p:nvPr/>
        </p:nvSpPr>
        <p:spPr bwMode="auto">
          <a:xfrm>
            <a:off x="6019800" y="4953000"/>
            <a:ext cx="533400" cy="457200"/>
          </a:xfrm>
          <a:prstGeom prst="rightArrow">
            <a:avLst>
              <a:gd name="adj1" fmla="val 50000"/>
              <a:gd name="adj2" fmla="val 2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2011" name="Line 26"/>
          <p:cNvSpPr>
            <a:spLocks noChangeShapeType="1"/>
          </p:cNvSpPr>
          <p:nvPr/>
        </p:nvSpPr>
        <p:spPr bwMode="auto">
          <a:xfrm>
            <a:off x="7848600" y="4343400"/>
            <a:ext cx="1295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12" name="Text Box 27"/>
          <p:cNvSpPr txBox="1">
            <a:spLocks noChangeArrowheads="1"/>
          </p:cNvSpPr>
          <p:nvPr/>
        </p:nvSpPr>
        <p:spPr bwMode="auto">
          <a:xfrm>
            <a:off x="6705600" y="3657600"/>
            <a:ext cx="2230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Feature space R</a:t>
            </a:r>
            <a:r>
              <a:rPr lang="en-US" altLang="en-US" sz="2400" baseline="30000">
                <a:latin typeface="Times New Roman" pitchFamily="16" charset="0"/>
              </a:rPr>
              <a:t>n</a:t>
            </a:r>
          </a:p>
        </p:txBody>
      </p:sp>
      <p:sp>
        <p:nvSpPr>
          <p:cNvPr id="42013" name="Text Box 28"/>
          <p:cNvSpPr txBox="1">
            <a:spLocks noChangeArrowheads="1"/>
          </p:cNvSpPr>
          <p:nvPr/>
        </p:nvSpPr>
        <p:spPr bwMode="auto">
          <a:xfrm>
            <a:off x="5165725" y="4384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14" name="Text Box 29"/>
          <p:cNvSpPr txBox="1">
            <a:spLocks noChangeArrowheads="1"/>
          </p:cNvSpPr>
          <p:nvPr/>
        </p:nvSpPr>
        <p:spPr bwMode="auto">
          <a:xfrm>
            <a:off x="9128125" y="5375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15" name="Text Box 30"/>
          <p:cNvSpPr txBox="1">
            <a:spLocks noChangeArrowheads="1"/>
          </p:cNvSpPr>
          <p:nvPr/>
        </p:nvSpPr>
        <p:spPr bwMode="auto">
          <a:xfrm>
            <a:off x="5775326" y="5375276"/>
            <a:ext cx="10214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Kernel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trick</a:t>
            </a:r>
          </a:p>
        </p:txBody>
      </p:sp>
    </p:spTree>
    <p:extLst>
      <p:ext uri="{BB962C8B-B14F-4D97-AF65-F5344CB8AC3E}">
        <p14:creationId xmlns:p14="http://schemas.microsoft.com/office/powerpoint/2010/main" val="311394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1BBC448-6B59-43E3-AD79-BCE1EAE16122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Kernel Functions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The kernel function is designed by the developer of the SVM.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It is applied to pairs of input data to evaluate </a:t>
            </a:r>
            <a:r>
              <a:rPr lang="en-US" altLang="en-US" sz="2400" dirty="0">
                <a:solidFill>
                  <a:srgbClr val="0000FF"/>
                </a:solidFill>
              </a:rPr>
              <a:t>dot products </a:t>
            </a:r>
            <a:r>
              <a:rPr lang="en-US" altLang="en-US" sz="2400" dirty="0"/>
              <a:t>in some corresponding feature space.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Kernels can be all sorts of functions including polynomials and exponentials.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Simplest is just the </a:t>
            </a:r>
            <a:r>
              <a:rPr lang="en-US" altLang="en-US" sz="2400" dirty="0">
                <a:solidFill>
                  <a:srgbClr val="C00000"/>
                </a:solidFill>
              </a:rPr>
              <a:t>plain</a:t>
            </a:r>
            <a:r>
              <a:rPr lang="en-US" altLang="en-US" sz="2400" dirty="0"/>
              <a:t> dot product: </a:t>
            </a:r>
            <a:r>
              <a:rPr lang="en-US" altLang="en-US" sz="2400" dirty="0" err="1">
                <a:solidFill>
                  <a:srgbClr val="0000FF"/>
                </a:solidFill>
              </a:rPr>
              <a:t>xi•xj</a:t>
            </a:r>
            <a:endParaRPr lang="en-US" altLang="en-US" sz="2400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The </a:t>
            </a:r>
            <a:r>
              <a:rPr lang="en-US" altLang="en-US" sz="2400" dirty="0">
                <a:solidFill>
                  <a:srgbClr val="C00000"/>
                </a:solidFill>
              </a:rPr>
              <a:t>polynomial</a:t>
            </a:r>
            <a:r>
              <a:rPr lang="en-US" altLang="en-US" sz="2400" dirty="0"/>
              <a:t> kernel </a:t>
            </a:r>
            <a:r>
              <a:rPr lang="en-US" altLang="en-US" sz="2400" dirty="0">
                <a:solidFill>
                  <a:srgbClr val="0000FF"/>
                </a:solidFill>
              </a:rPr>
              <a:t>K(</a:t>
            </a:r>
            <a:r>
              <a:rPr lang="en-US" altLang="en-US" sz="2400" dirty="0" err="1">
                <a:solidFill>
                  <a:srgbClr val="0000FF"/>
                </a:solidFill>
              </a:rPr>
              <a:t>xi,xj</a:t>
            </a:r>
            <a:r>
              <a:rPr lang="en-US" altLang="en-US" sz="2400" dirty="0">
                <a:solidFill>
                  <a:srgbClr val="0000FF"/>
                </a:solidFill>
              </a:rPr>
              <a:t>) = (</a:t>
            </a:r>
            <a:r>
              <a:rPr lang="en-US" altLang="en-US" sz="2400" dirty="0" err="1">
                <a:solidFill>
                  <a:srgbClr val="0000FF"/>
                </a:solidFill>
              </a:rPr>
              <a:t>xi•xj</a:t>
            </a:r>
            <a:r>
              <a:rPr lang="en-US" altLang="en-US" sz="2400" dirty="0">
                <a:solidFill>
                  <a:srgbClr val="0000FF"/>
                </a:solidFill>
              </a:rPr>
              <a:t> + 1)</a:t>
            </a:r>
            <a:r>
              <a:rPr lang="en-US" altLang="en-US" sz="2400" baseline="30000" dirty="0">
                <a:solidFill>
                  <a:srgbClr val="0000FF"/>
                </a:solidFill>
              </a:rPr>
              <a:t>p</a:t>
            </a:r>
            <a:r>
              <a:rPr lang="en-US" altLang="en-US" sz="2400" dirty="0"/>
              <a:t>, where p is a tunable parameter.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7945EEB-849D-441B-BB4A-D6C05136F2C3}"/>
                  </a:ext>
                </a:extLst>
              </p14:cNvPr>
              <p14:cNvContentPartPr/>
              <p14:nvPr/>
            </p14:nvContentPartPr>
            <p14:xfrm>
              <a:off x="6649560" y="4060800"/>
              <a:ext cx="3804120" cy="127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7945EEB-849D-441B-BB4A-D6C05136F2C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40200" y="4051440"/>
                <a:ext cx="3822840" cy="14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961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BD8CFAD-6606-48ED-9032-476EECF1ECAA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Kernel Function used in our 3D Computer Vision Work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33600" y="2133600"/>
            <a:ext cx="4724400" cy="3429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/>
              <a:t>k(A,B) = exp(-</a:t>
            </a:r>
            <a:r>
              <a:rPr lang="en-US" altLang="en-US" sz="2400">
                <a:sym typeface="Symbol" pitchFamily="16" charset="2"/>
              </a:rPr>
              <a:t></a:t>
            </a:r>
            <a:r>
              <a:rPr lang="en-US" altLang="en-US" sz="2400" baseline="30000">
                <a:sym typeface="Symbol" pitchFamily="16" charset="2"/>
              </a:rPr>
              <a:t>2</a:t>
            </a:r>
            <a:r>
              <a:rPr lang="en-US" altLang="en-US" sz="2400" baseline="-25000">
                <a:sym typeface="Symbol" pitchFamily="16" charset="2"/>
              </a:rPr>
              <a:t>AB</a:t>
            </a:r>
            <a:r>
              <a:rPr lang="en-US" altLang="en-US" sz="2400">
                <a:sym typeface="Symbol" pitchFamily="16" charset="2"/>
              </a:rPr>
              <a:t>/</a:t>
            </a:r>
            <a:r>
              <a:rPr lang="en-US" altLang="en-US" sz="2400" baseline="30000">
                <a:sym typeface="Symbol" pitchFamily="16" charset="2"/>
              </a:rPr>
              <a:t>2</a:t>
            </a:r>
            <a:r>
              <a:rPr lang="en-US" altLang="en-US" sz="2400">
                <a:sym typeface="Symbol" pitchFamily="16" charset="2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ym typeface="Symbol" pitchFamily="16" charset="2"/>
              </a:rPr>
              <a:t>A and B are shape descriptors (big vectors).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ym typeface="Symbol" pitchFamily="16" charset="2"/>
              </a:rPr>
              <a:t> is the angle between these vectors. 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ym typeface="Symbol" pitchFamily="16" charset="2"/>
              </a:rPr>
              <a:t></a:t>
            </a:r>
            <a:r>
              <a:rPr lang="en-US" altLang="en-US" sz="2400" baseline="30000">
                <a:sym typeface="Symbol" pitchFamily="16" charset="2"/>
              </a:rPr>
              <a:t>2</a:t>
            </a:r>
            <a:r>
              <a:rPr lang="en-US" altLang="en-US" sz="2400">
                <a:sym typeface="Symbol" pitchFamily="16" charset="2"/>
              </a:rPr>
              <a:t> is the “width” of the kernel.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>
              <a:sym typeface="Symbol" pitchFamily="16" charset="2"/>
            </a:endParaRPr>
          </a:p>
        </p:txBody>
      </p:sp>
      <p:pic>
        <p:nvPicPr>
          <p:cNvPr id="4403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6" t="32031" r="45000" b="28125"/>
          <a:stretch>
            <a:fillRect/>
          </a:stretch>
        </p:blipFill>
        <p:spPr>
          <a:xfrm>
            <a:off x="7391400" y="1600200"/>
            <a:ext cx="2819400" cy="4876800"/>
          </a:xfrm>
          <a:noFill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A047177-3675-4C6B-85E7-58BD87951AB8}"/>
                  </a:ext>
                </a:extLst>
              </p14:cNvPr>
              <p14:cNvContentPartPr/>
              <p14:nvPr/>
            </p14:nvContentPartPr>
            <p14:xfrm>
              <a:off x="443160" y="1556280"/>
              <a:ext cx="11236680" cy="3508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A047177-3675-4C6B-85E7-58BD87951AB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3800" y="1546920"/>
                <a:ext cx="11255400" cy="352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6004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33CC"/>
                </a:solidFill>
              </a:rPr>
              <a:t>What does SVM learning  solve?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7863" y="1676401"/>
            <a:ext cx="8229600" cy="45259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400" dirty="0"/>
              <a:t>The SVM is looking for the </a:t>
            </a:r>
            <a:r>
              <a:rPr lang="en-US" sz="2400" dirty="0">
                <a:solidFill>
                  <a:srgbClr val="0033CC"/>
                </a:solidFill>
              </a:rPr>
              <a:t>best separating plane </a:t>
            </a:r>
            <a:r>
              <a:rPr lang="en-US" sz="2400" dirty="0"/>
              <a:t>in its alternate space.</a:t>
            </a:r>
          </a:p>
          <a:p>
            <a:pPr>
              <a:spcAft>
                <a:spcPts val="1200"/>
              </a:spcAft>
              <a:defRPr/>
            </a:pPr>
            <a:r>
              <a:rPr lang="en-US" sz="2400" dirty="0"/>
              <a:t>It solves a </a:t>
            </a:r>
            <a:r>
              <a:rPr lang="en-US" sz="2400" dirty="0">
                <a:solidFill>
                  <a:srgbClr val="0033CC"/>
                </a:solidFill>
              </a:rPr>
              <a:t>quadratic programming optimization </a:t>
            </a:r>
            <a:r>
              <a:rPr lang="en-US" sz="2400" dirty="0"/>
              <a:t>problem </a:t>
            </a:r>
          </a:p>
          <a:p>
            <a:pPr marL="0" indent="0">
              <a:spcAft>
                <a:spcPts val="1200"/>
              </a:spcAft>
              <a:buNone/>
              <a:defRPr/>
            </a:pPr>
            <a:r>
              <a:rPr lang="en-US" dirty="0"/>
              <a:t>    </a:t>
            </a:r>
            <a:r>
              <a:rPr lang="en-US" i="1" dirty="0"/>
              <a:t>argmax</a:t>
            </a:r>
            <a:r>
              <a:rPr lang="en-US" dirty="0"/>
              <a:t>   </a:t>
            </a:r>
            <a:r>
              <a:rPr lang="el-GR" dirty="0"/>
              <a:t>Σα</a:t>
            </a:r>
            <a:r>
              <a:rPr lang="en-US" baseline="-25000" dirty="0"/>
              <a:t>j    </a:t>
            </a:r>
            <a:r>
              <a:rPr lang="en-US" dirty="0"/>
              <a:t>- 1/2 </a:t>
            </a:r>
            <a:r>
              <a:rPr lang="el-GR" dirty="0"/>
              <a:t>Σα</a:t>
            </a:r>
            <a:r>
              <a:rPr lang="en-US" baseline="-25000" dirty="0"/>
              <a:t>j </a:t>
            </a:r>
            <a:r>
              <a:rPr lang="el-GR" dirty="0"/>
              <a:t>α</a:t>
            </a:r>
            <a:r>
              <a:rPr lang="en-US" baseline="-25000" dirty="0"/>
              <a:t>k </a:t>
            </a:r>
            <a:r>
              <a:rPr lang="en-US" dirty="0" err="1"/>
              <a:t>y</a:t>
            </a:r>
            <a:r>
              <a:rPr lang="en-US" baseline="-25000" dirty="0" err="1"/>
              <a:t>j</a:t>
            </a:r>
            <a:r>
              <a:rPr lang="en-US" baseline="-25000" dirty="0"/>
              <a:t> </a:t>
            </a:r>
            <a:r>
              <a:rPr lang="en-US" dirty="0" err="1"/>
              <a:t>y</a:t>
            </a:r>
            <a:r>
              <a:rPr lang="en-US" baseline="-25000" dirty="0" err="1"/>
              <a:t>k</a:t>
            </a:r>
            <a:r>
              <a:rPr lang="en-US" baseline="-25000" dirty="0"/>
              <a:t> </a:t>
            </a:r>
            <a:r>
              <a:rPr lang="en-US" dirty="0"/>
              <a:t>(</a:t>
            </a:r>
            <a:r>
              <a:rPr lang="en-US" b="1" dirty="0" err="1"/>
              <a:t>x</a:t>
            </a:r>
            <a:r>
              <a:rPr lang="en-US" baseline="-25000" dirty="0" err="1"/>
              <a:t>j</a:t>
            </a:r>
            <a:r>
              <a:rPr lang="en-US" dirty="0" err="1"/>
              <a:t>•</a:t>
            </a:r>
            <a:r>
              <a:rPr lang="en-US" b="1" dirty="0" err="1"/>
              <a:t>x</a:t>
            </a:r>
            <a:r>
              <a:rPr lang="en-US" baseline="-25000" dirty="0" err="1"/>
              <a:t>k</a:t>
            </a:r>
            <a:r>
              <a:rPr lang="en-US" dirty="0"/>
              <a:t>)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sz="2400" dirty="0"/>
              <a:t>subject to </a:t>
            </a:r>
            <a:r>
              <a:rPr lang="el-GR" sz="2400" dirty="0"/>
              <a:t>α</a:t>
            </a:r>
            <a:r>
              <a:rPr lang="en-US" sz="2400" baseline="-25000" dirty="0"/>
              <a:t>j</a:t>
            </a:r>
            <a:r>
              <a:rPr lang="en-US" sz="2400" dirty="0"/>
              <a:t> &gt; 0 and </a:t>
            </a:r>
            <a:r>
              <a:rPr lang="el-GR" sz="2400" dirty="0"/>
              <a:t>Σα</a:t>
            </a:r>
            <a:r>
              <a:rPr lang="en-US" sz="2400" baseline="-25000" dirty="0" err="1"/>
              <a:t>j</a:t>
            </a:r>
            <a:r>
              <a:rPr lang="en-US" sz="2400" dirty="0" err="1"/>
              <a:t>y</a:t>
            </a:r>
            <a:r>
              <a:rPr lang="en-US" sz="2400" baseline="-25000" dirty="0" err="1"/>
              <a:t>j</a:t>
            </a:r>
            <a:r>
              <a:rPr lang="en-US" sz="2400" dirty="0"/>
              <a:t> = 0.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equation for the separator </a:t>
            </a:r>
            <a:r>
              <a:rPr lang="en-US" sz="2400" dirty="0"/>
              <a:t>for these optimal </a:t>
            </a:r>
            <a:r>
              <a:rPr lang="el-GR" sz="2400" dirty="0"/>
              <a:t>α</a:t>
            </a:r>
            <a:r>
              <a:rPr lang="en-US" sz="2400" baseline="-25000" dirty="0"/>
              <a:t>j </a:t>
            </a:r>
            <a:r>
              <a:rPr lang="en-US" sz="2400" dirty="0"/>
              <a:t>is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sz="2400" dirty="0"/>
              <a:t>   h(</a:t>
            </a:r>
            <a:r>
              <a:rPr lang="en-US" sz="2400" b="1" dirty="0"/>
              <a:t>x</a:t>
            </a:r>
            <a:r>
              <a:rPr lang="en-US" sz="2400" dirty="0"/>
              <a:t>) = sign(</a:t>
            </a:r>
            <a:r>
              <a:rPr lang="el-GR" sz="2400" dirty="0"/>
              <a:t>Σα</a:t>
            </a:r>
            <a:r>
              <a:rPr lang="en-US" sz="2400" baseline="-25000" dirty="0"/>
              <a:t>j</a:t>
            </a:r>
            <a:r>
              <a:rPr lang="en-US" sz="2400" dirty="0"/>
              <a:t> </a:t>
            </a:r>
            <a:r>
              <a:rPr lang="en-US" sz="2400" dirty="0" err="1"/>
              <a:t>y</a:t>
            </a:r>
            <a:r>
              <a:rPr lang="en-US" sz="2400" baseline="-25000" dirty="0" err="1"/>
              <a:t>j</a:t>
            </a:r>
            <a:r>
              <a:rPr lang="en-US" sz="2400" dirty="0"/>
              <a:t> (</a:t>
            </a:r>
            <a:r>
              <a:rPr lang="en-US" sz="2400" dirty="0" err="1"/>
              <a:t>x•x</a:t>
            </a:r>
            <a:r>
              <a:rPr lang="en-US" sz="2400" baseline="-25000" dirty="0" err="1"/>
              <a:t>j</a:t>
            </a:r>
            <a:r>
              <a:rPr lang="en-US" sz="2400" dirty="0"/>
              <a:t>) – b)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en-US" sz="2400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BEF215C-825C-4F23-B3F7-1836DAEC9BC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45061" name="TextBox 4"/>
          <p:cNvSpPr txBox="1">
            <a:spLocks noChangeArrowheads="1"/>
          </p:cNvSpPr>
          <p:nvPr/>
        </p:nvSpPr>
        <p:spPr bwMode="auto">
          <a:xfrm>
            <a:off x="2956561" y="3484562"/>
            <a:ext cx="2608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400" dirty="0"/>
              <a:t>α</a:t>
            </a:r>
            <a:r>
              <a:rPr lang="en-US" altLang="en-US" sz="2400" dirty="0"/>
              <a:t>       j               </a:t>
            </a:r>
            <a:r>
              <a:rPr lang="en-US" altLang="en-US" sz="2400" dirty="0" err="1"/>
              <a:t>j,k</a:t>
            </a:r>
            <a:endParaRPr lang="en-US" altLang="en-US" sz="2400" dirty="0"/>
          </a:p>
        </p:txBody>
      </p:sp>
      <p:sp>
        <p:nvSpPr>
          <p:cNvPr id="45062" name="TextBox 5"/>
          <p:cNvSpPr txBox="1">
            <a:spLocks noChangeArrowheads="1"/>
          </p:cNvSpPr>
          <p:nvPr/>
        </p:nvSpPr>
        <p:spPr bwMode="auto">
          <a:xfrm>
            <a:off x="4865688" y="4267201"/>
            <a:ext cx="2696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 </a:t>
            </a:r>
          </a:p>
        </p:txBody>
      </p:sp>
      <p:sp>
        <p:nvSpPr>
          <p:cNvPr id="45063" name="TextBox 6"/>
          <p:cNvSpPr txBox="1">
            <a:spLocks noChangeArrowheads="1"/>
          </p:cNvSpPr>
          <p:nvPr/>
        </p:nvSpPr>
        <p:spPr bwMode="auto">
          <a:xfrm>
            <a:off x="3578517" y="5496719"/>
            <a:ext cx="2295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j</a:t>
            </a:r>
          </a:p>
        </p:txBody>
      </p:sp>
      <p:sp>
        <p:nvSpPr>
          <p:cNvPr id="2" name="Rectangle 1"/>
          <p:cNvSpPr/>
          <p:nvPr/>
        </p:nvSpPr>
        <p:spPr>
          <a:xfrm>
            <a:off x="2108200" y="5017475"/>
            <a:ext cx="3657600" cy="10223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79C0A91-38A1-4222-914B-D2C661D521CB}"/>
                  </a:ext>
                </a:extLst>
              </p14:cNvPr>
              <p14:cNvContentPartPr/>
              <p14:nvPr/>
            </p14:nvContentPartPr>
            <p14:xfrm>
              <a:off x="2934720" y="3527640"/>
              <a:ext cx="4592160" cy="2433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79C0A91-38A1-4222-914B-D2C661D521C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25360" y="3518280"/>
                <a:ext cx="4610880" cy="245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626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r>
              <a:rPr lang="en-US" dirty="0"/>
              <a:t>Simple Example of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65" y="988599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K(A,B) = A </a:t>
            </a:r>
            <a:r>
              <a:rPr lang="en-US" dirty="0">
                <a:sym typeface="Symbol"/>
              </a:rPr>
              <a:t> B</a:t>
            </a:r>
          </a:p>
          <a:p>
            <a:r>
              <a:rPr lang="en-US" dirty="0">
                <a:sym typeface="Symbol"/>
              </a:rPr>
              <a:t>known positive class points </a:t>
            </a:r>
            <a:r>
              <a:rPr lang="en-US" dirty="0">
                <a:solidFill>
                  <a:srgbClr val="0000FF"/>
                </a:solidFill>
                <a:sym typeface="Symbol"/>
              </a:rPr>
              <a:t>{(3,1),(3,-1),(6,1),(6,-1)}</a:t>
            </a:r>
          </a:p>
          <a:p>
            <a:r>
              <a:rPr lang="en-US" dirty="0">
                <a:sym typeface="Symbol"/>
              </a:rPr>
              <a:t>known negative class points</a:t>
            </a:r>
            <a:r>
              <a:rPr lang="en-US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dirty="0">
                <a:solidFill>
                  <a:srgbClr val="C00000"/>
                </a:solidFill>
                <a:sym typeface="Symbol"/>
              </a:rPr>
              <a:t>{(1,0),(0,1),(0,-1),(-1,0)}</a:t>
            </a:r>
          </a:p>
          <a:p>
            <a:r>
              <a:rPr lang="en-US" dirty="0">
                <a:sym typeface="Symbol"/>
              </a:rPr>
              <a:t>support vectors: </a:t>
            </a:r>
            <a:r>
              <a:rPr lang="en-US" dirty="0">
                <a:solidFill>
                  <a:srgbClr val="FF0000"/>
                </a:solidFill>
                <a:sym typeface="Symbol"/>
              </a:rPr>
              <a:t>s = {(1,0),(3,1),(3,-1)} </a:t>
            </a:r>
            <a:r>
              <a:rPr lang="en-US" dirty="0">
                <a:sym typeface="Symbol"/>
              </a:rPr>
              <a:t>with weights </a:t>
            </a:r>
            <a:r>
              <a:rPr lang="el-GR" dirty="0">
                <a:latin typeface="Arial"/>
                <a:cs typeface="Arial"/>
                <a:sym typeface="Symbol"/>
              </a:rPr>
              <a:t>α</a:t>
            </a:r>
            <a:r>
              <a:rPr lang="en-US" dirty="0">
                <a:sym typeface="Symbol"/>
              </a:rPr>
              <a:t> = -3.5, .75, .75</a:t>
            </a:r>
            <a:endParaRPr lang="en-US" dirty="0">
              <a:solidFill>
                <a:srgbClr val="FF0000"/>
              </a:solidFill>
              <a:sym typeface="Symbol"/>
            </a:endParaRPr>
          </a:p>
          <a:p>
            <a:r>
              <a:rPr lang="en-US" dirty="0">
                <a:sym typeface="Symbol"/>
              </a:rPr>
              <a:t>classifier equation: f(x) = sign(</a:t>
            </a:r>
            <a:r>
              <a:rPr lang="el-GR" dirty="0">
                <a:latin typeface="Arial"/>
                <a:cs typeface="Arial"/>
                <a:sym typeface="Symbol"/>
              </a:rPr>
              <a:t>Σ</a:t>
            </a:r>
            <a:r>
              <a:rPr lang="en-US" baseline="-25000" dirty="0" err="1">
                <a:latin typeface="Arial"/>
                <a:cs typeface="Arial"/>
                <a:sym typeface="Symbol"/>
              </a:rPr>
              <a:t>i</a:t>
            </a:r>
            <a:r>
              <a:rPr lang="en-US" baseline="-25000" dirty="0">
                <a:latin typeface="Arial"/>
                <a:cs typeface="Arial"/>
                <a:sym typeface="Symbol"/>
              </a:rPr>
              <a:t> </a:t>
            </a:r>
            <a:r>
              <a:rPr lang="en-US" dirty="0">
                <a:latin typeface="Arial"/>
                <a:cs typeface="Arial"/>
                <a:sym typeface="Symbol"/>
              </a:rPr>
              <a:t>[</a:t>
            </a:r>
            <a:r>
              <a:rPr lang="el-GR" dirty="0">
                <a:latin typeface="Arial"/>
                <a:cs typeface="Arial"/>
                <a:sym typeface="Symbol"/>
              </a:rPr>
              <a:t>α</a:t>
            </a:r>
            <a:r>
              <a:rPr lang="en-US" baseline="-25000" dirty="0" err="1">
                <a:latin typeface="Arial"/>
                <a:cs typeface="Arial"/>
                <a:sym typeface="Symbol"/>
              </a:rPr>
              <a:t>i</a:t>
            </a:r>
            <a:r>
              <a:rPr lang="en-US" dirty="0">
                <a:latin typeface="Arial"/>
                <a:cs typeface="Arial"/>
                <a:sym typeface="Symbol"/>
              </a:rPr>
              <a:t>*K(</a:t>
            </a:r>
            <a:r>
              <a:rPr lang="en-US" dirty="0" err="1">
                <a:latin typeface="Arial"/>
                <a:cs typeface="Arial"/>
                <a:sym typeface="Symbol"/>
              </a:rPr>
              <a:t>s</a:t>
            </a:r>
            <a:r>
              <a:rPr lang="en-US" baseline="-25000" dirty="0" err="1">
                <a:latin typeface="Arial"/>
                <a:cs typeface="Arial"/>
                <a:sym typeface="Symbol"/>
              </a:rPr>
              <a:t>i</a:t>
            </a:r>
            <a:r>
              <a:rPr lang="en-US" dirty="0" err="1">
                <a:latin typeface="Arial"/>
                <a:cs typeface="Arial"/>
                <a:sym typeface="Symbol"/>
              </a:rPr>
              <a:t>,x</a:t>
            </a:r>
            <a:r>
              <a:rPr lang="en-US" dirty="0">
                <a:latin typeface="Arial"/>
                <a:cs typeface="Arial"/>
                <a:sym typeface="Symbol"/>
              </a:rPr>
              <a:t>)]-b) </a:t>
            </a:r>
            <a:endParaRPr lang="en-US" dirty="0"/>
          </a:p>
        </p:txBody>
      </p:sp>
      <p:pic>
        <p:nvPicPr>
          <p:cNvPr id="4" name="Picture 3" descr="C:\Users\shapiro\AppData\Local\Microsoft\Windows\Temporary Internet Files\Content.IE5\CT7EEUT8\1185px-2D_Cartesian_Coordinates.svg[1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66" y="4038601"/>
            <a:ext cx="2903855" cy="2508885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3200400" y="5343962"/>
            <a:ext cx="76200" cy="76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48000" y="5178742"/>
            <a:ext cx="76200" cy="76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48000" y="5562600"/>
            <a:ext cx="76200" cy="76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81400" y="5134591"/>
            <a:ext cx="76200" cy="76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19400" y="5343962"/>
            <a:ext cx="76200" cy="76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97876" y="5524500"/>
            <a:ext cx="76200" cy="76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114800" y="5134591"/>
            <a:ext cx="76200" cy="76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177614" y="5524500"/>
            <a:ext cx="76200" cy="76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467100" y="5000032"/>
            <a:ext cx="304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67100" y="5428400"/>
            <a:ext cx="304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086100" y="5233445"/>
            <a:ext cx="304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rot="60000">
            <a:off x="3435694" y="4267201"/>
            <a:ext cx="31407" cy="22802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432325" y="3563551"/>
            <a:ext cx="6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b=2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05400" y="4068917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f(</a:t>
            </a:r>
            <a:r>
              <a:rPr lang="en-US" sz="2000" dirty="0">
                <a:solidFill>
                  <a:srgbClr val="0000FF"/>
                </a:solidFill>
              </a:rPr>
              <a:t>1,1</a:t>
            </a:r>
            <a:r>
              <a:rPr lang="en-US" sz="2000" dirty="0"/>
              <a:t>) = sign(</a:t>
            </a:r>
            <a:r>
              <a:rPr lang="el-GR" sz="2000" dirty="0">
                <a:latin typeface="Arial"/>
                <a:cs typeface="Arial"/>
                <a:sym typeface="Symbol"/>
              </a:rPr>
              <a:t>Σ</a:t>
            </a:r>
            <a:r>
              <a:rPr lang="en-US" sz="2000" baseline="-25000" dirty="0" err="1">
                <a:latin typeface="Arial"/>
                <a:cs typeface="Arial"/>
                <a:sym typeface="Symbol"/>
              </a:rPr>
              <a:t>i</a:t>
            </a:r>
            <a:r>
              <a:rPr lang="en-US" sz="2000" baseline="-25000" dirty="0">
                <a:latin typeface="Arial"/>
                <a:cs typeface="Arial"/>
                <a:sym typeface="Symbol"/>
              </a:rPr>
              <a:t>  </a:t>
            </a:r>
            <a:r>
              <a:rPr lang="el-GR" sz="2000" dirty="0">
                <a:latin typeface="Arial"/>
                <a:cs typeface="Arial"/>
                <a:sym typeface="Symbol"/>
              </a:rPr>
              <a:t>α</a:t>
            </a:r>
            <a:r>
              <a:rPr lang="en-US" sz="2000" baseline="-25000" dirty="0" err="1">
                <a:latin typeface="Arial"/>
                <a:cs typeface="Arial"/>
                <a:sym typeface="Symbol"/>
              </a:rPr>
              <a:t>i</a:t>
            </a:r>
            <a:r>
              <a:rPr lang="en-US" sz="2000" dirty="0">
                <a:latin typeface="Arial"/>
                <a:cs typeface="Arial"/>
                <a:sym typeface="Symbol"/>
              </a:rPr>
              <a:t>  </a:t>
            </a:r>
            <a:r>
              <a:rPr lang="en-US" sz="2000" dirty="0" err="1">
                <a:latin typeface="Arial"/>
                <a:cs typeface="Arial"/>
                <a:sym typeface="Symbol"/>
              </a:rPr>
              <a:t>s</a:t>
            </a:r>
            <a:r>
              <a:rPr lang="en-US" sz="2000" baseline="-25000" dirty="0" err="1">
                <a:latin typeface="Arial"/>
                <a:cs typeface="Arial"/>
                <a:sym typeface="Symbol"/>
              </a:rPr>
              <a:t>i</a:t>
            </a:r>
            <a:r>
              <a:rPr lang="en-US" sz="2000" dirty="0">
                <a:latin typeface="Arial"/>
                <a:cs typeface="Arial"/>
                <a:sym typeface="Symbol"/>
              </a:rPr>
              <a:t>   (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1,1</a:t>
            </a:r>
            <a:r>
              <a:rPr lang="en-US" sz="2000" dirty="0">
                <a:latin typeface="Arial"/>
                <a:cs typeface="Arial"/>
                <a:sym typeface="Symbol"/>
              </a:rPr>
              <a:t>)    - 2)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4784143" y="4467208"/>
            <a:ext cx="59683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sign(.75*(3,1) </a:t>
            </a:r>
            <a:r>
              <a:rPr lang="en-US" dirty="0">
                <a:sym typeface="Symbol"/>
              </a:rPr>
              <a:t> (1,1) + .75*(3,-1)(1,1)+(-3.5)*(1,0)(1,1) -2)</a:t>
            </a:r>
          </a:p>
          <a:p>
            <a:r>
              <a:rPr lang="en-US" dirty="0"/>
              <a:t>= sign(1 – 2) = sign(-1) = -  </a:t>
            </a:r>
            <a:r>
              <a:rPr lang="en-US" dirty="0">
                <a:solidFill>
                  <a:srgbClr val="C00000"/>
                </a:solidFill>
              </a:rPr>
              <a:t>negative class</a:t>
            </a:r>
          </a:p>
          <a:p>
            <a:r>
              <a:rPr lang="en-US" dirty="0">
                <a:solidFill>
                  <a:srgbClr val="C00000"/>
                </a:solidFill>
              </a:rPr>
              <a:t>CORRECT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C2E5320-B80B-4595-9826-7525CD640E1C}"/>
                  </a:ext>
                </a:extLst>
              </p14:cNvPr>
              <p14:cNvContentPartPr/>
              <p14:nvPr/>
            </p14:nvContentPartPr>
            <p14:xfrm>
              <a:off x="2656080" y="2139840"/>
              <a:ext cx="7621200" cy="12078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C2E5320-B80B-4595-9826-7525CD640E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46720" y="2130480"/>
                <a:ext cx="7639920" cy="122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44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381001"/>
            <a:ext cx="6269986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taken to build model: 0.15 seconds</a:t>
            </a:r>
          </a:p>
          <a:p>
            <a:endParaRPr lang="en-US" dirty="0"/>
          </a:p>
          <a:p>
            <a:r>
              <a:rPr lang="en-US" dirty="0"/>
              <a:t>Correctly Classified Instances         319               </a:t>
            </a:r>
            <a:r>
              <a:rPr lang="en-US" dirty="0">
                <a:solidFill>
                  <a:srgbClr val="0000FF"/>
                </a:solidFill>
              </a:rPr>
              <a:t>83.5079 %</a:t>
            </a:r>
          </a:p>
          <a:p>
            <a:r>
              <a:rPr lang="en-US" dirty="0"/>
              <a:t>Incorrectly Classified Instances        63               16.4921 %</a:t>
            </a:r>
          </a:p>
          <a:p>
            <a:r>
              <a:rPr lang="en-US" dirty="0"/>
              <a:t>Kappa statistic                          0.6685</a:t>
            </a:r>
          </a:p>
          <a:p>
            <a:r>
              <a:rPr lang="en-US" dirty="0"/>
              <a:t>Mean absolute error                      0.1649</a:t>
            </a:r>
          </a:p>
          <a:p>
            <a:r>
              <a:rPr lang="en-US" dirty="0"/>
              <a:t>Root mean squared error                  0.4061</a:t>
            </a:r>
          </a:p>
          <a:p>
            <a:r>
              <a:rPr lang="en-US" dirty="0"/>
              <a:t>Relative absolute error                 33.0372 %</a:t>
            </a:r>
          </a:p>
          <a:p>
            <a:r>
              <a:rPr lang="en-US" dirty="0"/>
              <a:t>Root relative squared error             81.1136 %</a:t>
            </a:r>
          </a:p>
          <a:p>
            <a:r>
              <a:rPr lang="en-US" dirty="0"/>
              <a:t>Total Number of Instances              382     </a:t>
            </a:r>
          </a:p>
          <a:p>
            <a:endParaRPr lang="en-US" dirty="0"/>
          </a:p>
          <a:p>
            <a:r>
              <a:rPr lang="en-US" dirty="0"/>
              <a:t>TP Rate   FP Rate   Precision   Recall  F-Measure   ROC Area  Class</a:t>
            </a:r>
          </a:p>
          <a:p>
            <a:r>
              <a:rPr lang="en-US" dirty="0"/>
              <a:t>                 0.722     0.056      0.925     0.722     0.811      0.833    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                 0.944     0.278      0.78       0.944     0.854      0.833    </a:t>
            </a:r>
            <a:r>
              <a:rPr lang="en-US" dirty="0" err="1"/>
              <a:t>dor</a:t>
            </a:r>
            <a:endParaRPr lang="en-US" dirty="0"/>
          </a:p>
          <a:p>
            <a:r>
              <a:rPr lang="en-US" dirty="0"/>
              <a:t>W Avg.    0.835     0.17         0.851     0.835     0.833      0.833</a:t>
            </a:r>
          </a:p>
          <a:p>
            <a:endParaRPr lang="en-US" dirty="0"/>
          </a:p>
          <a:p>
            <a:r>
              <a:rPr lang="en-US" dirty="0"/>
              <a:t>=== Confusion Matrix ===</a:t>
            </a:r>
          </a:p>
          <a:p>
            <a:endParaRPr lang="en-US" dirty="0"/>
          </a:p>
          <a:p>
            <a:r>
              <a:rPr lang="en-US" dirty="0"/>
              <a:t>   a   b   &lt;-- classified as</a:t>
            </a:r>
          </a:p>
          <a:p>
            <a:r>
              <a:rPr lang="en-US" dirty="0"/>
              <a:t> 135  52 |   a = 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  11 184 |   b = </a:t>
            </a:r>
            <a:r>
              <a:rPr lang="en-US" dirty="0" err="1"/>
              <a:t>dor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453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2B2EFF0-F3AB-41C0-93F7-B4F04EFAFEFD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33CC"/>
                </a:solidFill>
              </a:rPr>
              <a:t>Neural Net Learning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ln>
            <a:noFill/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dirty="0"/>
              <a:t>Motivated by studies of the </a:t>
            </a:r>
            <a:r>
              <a:rPr lang="en-US" altLang="en-US" dirty="0">
                <a:solidFill>
                  <a:srgbClr val="FF0000"/>
                </a:solidFill>
              </a:rPr>
              <a:t>brain</a:t>
            </a:r>
            <a:r>
              <a:rPr lang="en-US" altLang="en-US" dirty="0"/>
              <a:t>.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A network of </a:t>
            </a:r>
            <a:r>
              <a:rPr lang="en-US" altLang="en-US" dirty="0">
                <a:solidFill>
                  <a:srgbClr val="FF0000"/>
                </a:solidFill>
              </a:rPr>
              <a:t>“artificial neurons”</a:t>
            </a:r>
            <a:r>
              <a:rPr lang="en-US" altLang="en-US" dirty="0"/>
              <a:t> that learns a function.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Doesn’t have clear decision rules like decision trees, but highly successful in many different applications. (e.g. </a:t>
            </a:r>
            <a:r>
              <a:rPr lang="en-US" altLang="en-US" dirty="0">
                <a:solidFill>
                  <a:srgbClr val="FF0000"/>
                </a:solidFill>
              </a:rPr>
              <a:t>face detection</a:t>
            </a:r>
            <a:r>
              <a:rPr lang="en-US" altLang="en-US" dirty="0"/>
              <a:t>)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We use them frequently in our research.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r>
              <a:rPr lang="en-US" dirty="0"/>
              <a:t>I’ll be using algorithms from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http://www.cs.mtu.edu/~nilufer/classes/cs4811/2016-spring/lecture-slides/cs4811-neural-net-algorithms.pdf</a:t>
            </a:r>
            <a:endParaRPr lang="en-US" dirty="0"/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20650"/>
            <a:ext cx="8229600" cy="6396038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2576"/>
            <a:ext cx="8153400" cy="647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C77F5F7-5350-481F-9C42-4C950D0891BF}"/>
                  </a:ext>
                </a:extLst>
              </p14:cNvPr>
              <p14:cNvContentPartPr/>
              <p14:nvPr/>
            </p14:nvContentPartPr>
            <p14:xfrm>
              <a:off x="2988000" y="2183040"/>
              <a:ext cx="2587320" cy="1780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C77F5F7-5350-481F-9C42-4C950D0891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78640" y="2173680"/>
                <a:ext cx="2606040" cy="1799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115"/>
          <p:cNvSpPr txBox="1">
            <a:spLocks noGrp="1"/>
          </p:cNvSpPr>
          <p:nvPr>
            <p:ph type="title"/>
          </p:nvPr>
        </p:nvSpPr>
        <p:spPr>
          <a:xfrm>
            <a:off x="170600" y="256233"/>
            <a:ext cx="1185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4000" dirty="0"/>
              <a:t>Common activation functions </a:t>
            </a:r>
            <a:r>
              <a:rPr lang="en" sz="4000" dirty="0">
                <a:latin typeface="Arial"/>
                <a:ea typeface="Arial"/>
                <a:cs typeface="Arial"/>
                <a:sym typeface="Arial"/>
              </a:rPr>
              <a:t>φ</a:t>
            </a:r>
            <a:endParaRPr sz="4000" i="1" dirty="0"/>
          </a:p>
        </p:txBody>
      </p:sp>
      <p:sp>
        <p:nvSpPr>
          <p:cNvPr id="1045" name="Google Shape;1045;p115"/>
          <p:cNvSpPr txBox="1">
            <a:spLocks noGrp="1"/>
          </p:cNvSpPr>
          <p:nvPr>
            <p:ph type="title" idx="2"/>
          </p:nvPr>
        </p:nvSpPr>
        <p:spPr>
          <a:xfrm>
            <a:off x="298400" y="6381033"/>
            <a:ext cx="11595200" cy="31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endParaRPr/>
          </a:p>
        </p:txBody>
      </p:sp>
      <p:pic>
        <p:nvPicPr>
          <p:cNvPr id="1046" name="Google Shape;1046;p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7134" y="1329251"/>
            <a:ext cx="9537703" cy="5364968"/>
          </a:xfrm>
          <a:prstGeom prst="rect">
            <a:avLst/>
          </a:prstGeom>
          <a:noFill/>
          <a:ln>
            <a:noFill/>
          </a:ln>
        </p:spPr>
      </p:pic>
      <p:sp>
        <p:nvSpPr>
          <p:cNvPr id="1047" name="Google Shape;1047;p115"/>
          <p:cNvSpPr txBox="1"/>
          <p:nvPr/>
        </p:nvSpPr>
        <p:spPr>
          <a:xfrm>
            <a:off x="2053892" y="1799240"/>
            <a:ext cx="2492000" cy="654893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n" sz="2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linear</a:t>
            </a:r>
          </a:p>
          <a:p>
            <a:pPr algn="ctr">
              <a:lnSpc>
                <a:spcPct val="115000"/>
              </a:lnSpc>
              <a:spcAft>
                <a:spcPts val="2133"/>
              </a:spcAft>
            </a:pPr>
            <a:endParaRPr sz="2400"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48" name="Google Shape;1048;p115"/>
          <p:cNvSpPr txBox="1"/>
          <p:nvPr/>
        </p:nvSpPr>
        <p:spPr>
          <a:xfrm>
            <a:off x="4850000" y="981733"/>
            <a:ext cx="2492000" cy="5744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logistic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49" name="Google Shape;1049;p115"/>
          <p:cNvSpPr txBox="1"/>
          <p:nvPr/>
        </p:nvSpPr>
        <p:spPr>
          <a:xfrm>
            <a:off x="7707500" y="1825767"/>
            <a:ext cx="2492000" cy="5744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tanh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50" name="Google Shape;1050;p115"/>
          <p:cNvSpPr txBox="1"/>
          <p:nvPr/>
        </p:nvSpPr>
        <p:spPr>
          <a:xfrm>
            <a:off x="3097400" y="4403867"/>
            <a:ext cx="2492000" cy="6888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REctified Linear Unit (RELU)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51" name="Google Shape;1051;p115"/>
          <p:cNvSpPr txBox="1"/>
          <p:nvPr/>
        </p:nvSpPr>
        <p:spPr>
          <a:xfrm>
            <a:off x="6522318" y="4426299"/>
            <a:ext cx="2492000" cy="5744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Leaky RELU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37B56B0-4510-4A72-AADA-64A305724988}"/>
                  </a:ext>
                </a:extLst>
              </p14:cNvPr>
              <p14:cNvContentPartPr/>
              <p14:nvPr/>
            </p14:nvContentPartPr>
            <p14:xfrm>
              <a:off x="2390760" y="4546440"/>
              <a:ext cx="455760" cy="582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37B56B0-4510-4A72-AADA-64A30572498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81400" y="4537080"/>
                <a:ext cx="474480" cy="601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D843CB6-068A-4CC0-BBB9-FF39AC00667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Kernel Machines 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A relatively new learning methodology (1992) derived from statistical learning theory.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Became famous when it gave accuracy comparable to neural nets in a handwriting recognition class.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Was introduced to computer vision researchers by Tomaso Poggio at MIT who started using it for face detection and got better results than neural nets.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Has become very popular and widely used with packages available.</a:t>
            </a:r>
          </a:p>
        </p:txBody>
      </p:sp>
    </p:spTree>
    <p:extLst>
      <p:ext uri="{BB962C8B-B14F-4D97-AF65-F5344CB8AC3E}">
        <p14:creationId xmlns:p14="http://schemas.microsoft.com/office/powerpoint/2010/main" val="3056145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Feed-Forward </a:t>
            </a:r>
            <a:r>
              <a:rPr lang="en-US" dirty="0" err="1"/>
              <a:t>Perceptrons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1828801"/>
            <a:ext cx="47320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x1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0" y="2738736"/>
            <a:ext cx="47320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x2</a:t>
            </a:r>
          </a:p>
        </p:txBody>
      </p:sp>
      <p:sp>
        <p:nvSpPr>
          <p:cNvPr id="6" name="Oval 5"/>
          <p:cNvSpPr/>
          <p:nvPr/>
        </p:nvSpPr>
        <p:spPr>
          <a:xfrm>
            <a:off x="3886200" y="2290465"/>
            <a:ext cx="533400" cy="44827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81400" y="3505201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/>
              </a:rPr>
              <a:t></a:t>
            </a:r>
            <a:endParaRPr lang="en-US" sz="2400" dirty="0"/>
          </a:p>
        </p:txBody>
      </p:sp>
      <p:cxnSp>
        <p:nvCxnSpPr>
          <p:cNvPr id="9" name="Straight Arrow Connector 8"/>
          <p:cNvCxnSpPr>
            <a:stCxn id="4" idx="3"/>
            <a:endCxn id="6" idx="2"/>
          </p:cNvCxnSpPr>
          <p:nvPr/>
        </p:nvCxnSpPr>
        <p:spPr>
          <a:xfrm>
            <a:off x="3064006" y="2059634"/>
            <a:ext cx="822194" cy="454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3064006" y="2667000"/>
            <a:ext cx="822194" cy="302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0"/>
          </p:cNvCxnSpPr>
          <p:nvPr/>
        </p:nvCxnSpPr>
        <p:spPr>
          <a:xfrm flipV="1">
            <a:off x="3753884" y="2818284"/>
            <a:ext cx="208517" cy="686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52801" y="-609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52800" y="182880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00400" y="279241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</a:t>
            </a:r>
          </a:p>
        </p:txBody>
      </p:sp>
      <p:cxnSp>
        <p:nvCxnSpPr>
          <p:cNvPr id="19" name="Straight Arrow Connector 18"/>
          <p:cNvCxnSpPr>
            <a:stCxn id="6" idx="6"/>
          </p:cNvCxnSpPr>
          <p:nvPr/>
        </p:nvCxnSpPr>
        <p:spPr>
          <a:xfrm>
            <a:off x="4419600" y="25146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929009" y="2329934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g(in)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81601" y="2277071"/>
            <a:ext cx="839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48599" y="1634229"/>
            <a:ext cx="183255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in = (∑ </a:t>
            </a:r>
            <a:r>
              <a:rPr lang="en-US" sz="2000" dirty="0" err="1">
                <a:solidFill>
                  <a:srgbClr val="FF0000"/>
                </a:solidFill>
              </a:rPr>
              <a:t>W</a:t>
            </a:r>
            <a:r>
              <a:rPr lang="en-US" sz="2000" baseline="-25000" dirty="0" err="1">
                <a:solidFill>
                  <a:srgbClr val="FF0000"/>
                </a:solidFill>
              </a:rPr>
              <a:t>j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x</a:t>
            </a:r>
            <a:r>
              <a:rPr lang="en-US" sz="2000" baseline="-25000" dirty="0" err="1">
                <a:solidFill>
                  <a:srgbClr val="FF0000"/>
                </a:solidFill>
              </a:rPr>
              <a:t>j</a:t>
            </a:r>
            <a:r>
              <a:rPr lang="en-US" sz="2000" dirty="0">
                <a:solidFill>
                  <a:srgbClr val="FF0000"/>
                </a:solidFill>
              </a:rPr>
              <a:t>) + </a:t>
            </a:r>
            <a:r>
              <a:rPr lang="en-US" sz="2000" dirty="0">
                <a:solidFill>
                  <a:srgbClr val="FF0000"/>
                </a:solidFill>
                <a:sym typeface="Symbol"/>
              </a:rPr>
              <a:t></a:t>
            </a:r>
          </a:p>
          <a:p>
            <a:r>
              <a:rPr lang="en-US" sz="2000" dirty="0">
                <a:sym typeface="Symbol"/>
              </a:rPr>
              <a:t>out = g[in]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11529" y="2514601"/>
            <a:ext cx="329930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 is the activation function</a:t>
            </a:r>
          </a:p>
          <a:p>
            <a:endParaRPr lang="en-US" dirty="0"/>
          </a:p>
          <a:p>
            <a:r>
              <a:rPr lang="en-US" dirty="0"/>
              <a:t>It can be a step function:</a:t>
            </a:r>
          </a:p>
          <a:p>
            <a:r>
              <a:rPr lang="en-US" dirty="0">
                <a:solidFill>
                  <a:srgbClr val="FF0000"/>
                </a:solidFill>
              </a:rPr>
              <a:t>g(x) = 1 if x &gt;=0 and 0 (or -1) else.</a:t>
            </a:r>
          </a:p>
          <a:p>
            <a:endParaRPr lang="en-US" dirty="0"/>
          </a:p>
          <a:p>
            <a:r>
              <a:rPr lang="en-US" dirty="0"/>
              <a:t>It can be a sigmoid function:</a:t>
            </a:r>
          </a:p>
          <a:p>
            <a:r>
              <a:rPr lang="en-US" dirty="0">
                <a:solidFill>
                  <a:srgbClr val="FF0000"/>
                </a:solidFill>
              </a:rPr>
              <a:t>g(x) = 1/(1+exp(-x)).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529" y="4720282"/>
            <a:ext cx="24479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62200" y="4876800"/>
            <a:ext cx="37276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The sigmoid function is differentiable</a:t>
            </a:r>
          </a:p>
          <a:p>
            <a:r>
              <a:rPr lang="en-US" dirty="0">
                <a:solidFill>
                  <a:srgbClr val="0000FF"/>
                </a:solidFill>
              </a:rPr>
              <a:t>and can be used in a gradient descent</a:t>
            </a:r>
          </a:p>
          <a:p>
            <a:r>
              <a:rPr lang="en-US" dirty="0">
                <a:solidFill>
                  <a:srgbClr val="0000FF"/>
                </a:solidFill>
              </a:rPr>
              <a:t>algorithm to update the weights.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B7165D-D698-48FE-BAE3-26A5769A4053}"/>
              </a:ext>
            </a:extLst>
          </p:cNvPr>
          <p:cNvSpPr txBox="1"/>
          <p:nvPr/>
        </p:nvSpPr>
        <p:spPr>
          <a:xfrm>
            <a:off x="10410830" y="4876800"/>
            <a:ext cx="1689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and other things…</a:t>
            </a:r>
          </a:p>
        </p:txBody>
      </p:sp>
    </p:spTree>
    <p:extLst>
      <p:ext uri="{BB962C8B-B14F-4D97-AF65-F5344CB8AC3E}">
        <p14:creationId xmlns:p14="http://schemas.microsoft.com/office/powerpoint/2010/main" val="118980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Gradient Descent</a:t>
            </a:r>
            <a:br>
              <a:rPr lang="en-US" dirty="0"/>
            </a:br>
            <a:r>
              <a:rPr lang="en-US" sz="2400" dirty="0">
                <a:solidFill>
                  <a:srgbClr val="0000FF"/>
                </a:solidFill>
              </a:rPr>
              <a:t>takes steps proportional to the </a:t>
            </a:r>
            <a:r>
              <a:rPr lang="en-US" sz="2400" b="1" dirty="0">
                <a:solidFill>
                  <a:srgbClr val="0000FF"/>
                </a:solidFill>
              </a:rPr>
              <a:t>negative</a:t>
            </a:r>
            <a:r>
              <a:rPr lang="en-US" sz="2400" dirty="0">
                <a:solidFill>
                  <a:srgbClr val="0000FF"/>
                </a:solidFill>
              </a:rPr>
              <a:t> of the gradient of a function to find its local minimum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Let </a:t>
            </a:r>
            <a:r>
              <a:rPr lang="en-US" b="1" dirty="0"/>
              <a:t>X </a:t>
            </a:r>
            <a:r>
              <a:rPr lang="en-US" dirty="0"/>
              <a:t>be the inputs, y the class, </a:t>
            </a:r>
            <a:r>
              <a:rPr lang="en-US" b="1" dirty="0"/>
              <a:t>W</a:t>
            </a:r>
            <a:r>
              <a:rPr lang="en-US" dirty="0"/>
              <a:t> the weights</a:t>
            </a:r>
          </a:p>
          <a:p>
            <a:r>
              <a:rPr lang="en-US" dirty="0"/>
              <a:t>in = ∑ </a:t>
            </a:r>
            <a:r>
              <a:rPr lang="en-US" dirty="0" err="1"/>
              <a:t>W</a:t>
            </a:r>
            <a:r>
              <a:rPr lang="en-US" baseline="-25000" dirty="0" err="1"/>
              <a:t>j</a:t>
            </a:r>
            <a:r>
              <a:rPr lang="en-US" dirty="0"/>
              <a:t> </a:t>
            </a:r>
            <a:r>
              <a:rPr lang="en-US" dirty="0" err="1"/>
              <a:t>x</a:t>
            </a:r>
            <a:r>
              <a:rPr lang="en-US" baseline="-25000" dirty="0" err="1"/>
              <a:t>j</a:t>
            </a:r>
            <a:endParaRPr lang="en-US" baseline="-25000" dirty="0"/>
          </a:p>
          <a:p>
            <a:r>
              <a:rPr lang="en-US" dirty="0"/>
              <a:t>Err = y – g(in)</a:t>
            </a:r>
          </a:p>
          <a:p>
            <a:r>
              <a:rPr lang="en-US" dirty="0">
                <a:solidFill>
                  <a:srgbClr val="0000FF"/>
                </a:solidFill>
              </a:rPr>
              <a:t>E = ½ Err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is the squared error to minimize</a:t>
            </a:r>
          </a:p>
          <a:p>
            <a:r>
              <a:rPr lang="en-US" dirty="0">
                <a:sym typeface="Symbol"/>
              </a:rPr>
              <a:t>E/</a:t>
            </a:r>
            <a:r>
              <a:rPr lang="en-US" dirty="0" err="1">
                <a:sym typeface="Symbol"/>
              </a:rPr>
              <a:t>W</a:t>
            </a:r>
            <a:r>
              <a:rPr lang="en-US" baseline="-25000" dirty="0" err="1">
                <a:sym typeface="Symbol"/>
              </a:rPr>
              <a:t>j</a:t>
            </a:r>
            <a:r>
              <a:rPr lang="en-US" dirty="0">
                <a:sym typeface="Symbol"/>
              </a:rPr>
              <a:t> = Err * Err/</a:t>
            </a:r>
            <a:r>
              <a:rPr lang="en-US" dirty="0" err="1">
                <a:sym typeface="Symbol"/>
              </a:rPr>
              <a:t>W</a:t>
            </a:r>
            <a:r>
              <a:rPr lang="en-US" baseline="-25000" dirty="0" err="1">
                <a:sym typeface="Symbol"/>
              </a:rPr>
              <a:t>j</a:t>
            </a:r>
            <a:r>
              <a:rPr lang="en-US" baseline="-25000" dirty="0">
                <a:sym typeface="Symbol"/>
              </a:rPr>
              <a:t> </a:t>
            </a:r>
            <a:r>
              <a:rPr lang="en-US" dirty="0">
                <a:sym typeface="Symbol"/>
              </a:rPr>
              <a:t>= Err * /</a:t>
            </a:r>
            <a:r>
              <a:rPr lang="en-US" dirty="0" err="1">
                <a:sym typeface="Symbol"/>
              </a:rPr>
              <a:t>W</a:t>
            </a:r>
            <a:r>
              <a:rPr lang="en-US" baseline="-25000" dirty="0" err="1">
                <a:sym typeface="Symbol"/>
              </a:rPr>
              <a:t>j</a:t>
            </a:r>
            <a:r>
              <a:rPr lang="en-US" dirty="0">
                <a:sym typeface="Symbol"/>
              </a:rPr>
              <a:t>(g(in))(-1)</a:t>
            </a:r>
          </a:p>
          <a:p>
            <a:r>
              <a:rPr lang="en-US" dirty="0">
                <a:sym typeface="Symbol"/>
              </a:rPr>
              <a:t>= </a:t>
            </a:r>
            <a:r>
              <a:rPr lang="en-US" dirty="0">
                <a:solidFill>
                  <a:srgbClr val="0000FF"/>
                </a:solidFill>
                <a:sym typeface="Symbol"/>
              </a:rPr>
              <a:t>-Err * g’(in) * </a:t>
            </a:r>
            <a:r>
              <a:rPr lang="en-US" dirty="0" err="1">
                <a:solidFill>
                  <a:srgbClr val="0000FF"/>
                </a:solidFill>
                <a:sym typeface="Symbol"/>
              </a:rPr>
              <a:t>x</a:t>
            </a:r>
            <a:r>
              <a:rPr lang="en-US" baseline="-25000" dirty="0" err="1">
                <a:solidFill>
                  <a:srgbClr val="0000FF"/>
                </a:solidFill>
                <a:sym typeface="Symbol"/>
              </a:rPr>
              <a:t>j</a:t>
            </a:r>
            <a:endParaRPr lang="en-US" baseline="-25000" dirty="0">
              <a:solidFill>
                <a:srgbClr val="0000FF"/>
              </a:solidFill>
              <a:sym typeface="Symbol"/>
            </a:endParaRPr>
          </a:p>
          <a:p>
            <a:r>
              <a:rPr lang="en-US" dirty="0">
                <a:sym typeface="Symbol"/>
              </a:rPr>
              <a:t>The update is </a:t>
            </a:r>
            <a:r>
              <a:rPr lang="en-US" dirty="0" err="1">
                <a:solidFill>
                  <a:srgbClr val="FF0000"/>
                </a:solidFill>
                <a:sym typeface="Symbol"/>
              </a:rPr>
              <a:t>W</a:t>
            </a:r>
            <a:r>
              <a:rPr lang="en-US" baseline="-25000" dirty="0" err="1">
                <a:solidFill>
                  <a:srgbClr val="FF0000"/>
                </a:solidFill>
                <a:sym typeface="Symbol"/>
              </a:rPr>
              <a:t>j</a:t>
            </a:r>
            <a:r>
              <a:rPr lang="en-US" dirty="0">
                <a:solidFill>
                  <a:srgbClr val="FF0000"/>
                </a:solidFill>
                <a:sym typeface="Symbol"/>
              </a:rPr>
              <a:t> &lt;- </a:t>
            </a:r>
            <a:r>
              <a:rPr lang="en-US" dirty="0" err="1">
                <a:solidFill>
                  <a:srgbClr val="FF0000"/>
                </a:solidFill>
                <a:sym typeface="Symbol"/>
              </a:rPr>
              <a:t>W</a:t>
            </a:r>
            <a:r>
              <a:rPr lang="en-US" baseline="-25000" dirty="0" err="1">
                <a:solidFill>
                  <a:srgbClr val="FF0000"/>
                </a:solidFill>
                <a:sym typeface="Symbol"/>
              </a:rPr>
              <a:t>j</a:t>
            </a:r>
            <a:r>
              <a:rPr lang="en-US" dirty="0">
                <a:solidFill>
                  <a:srgbClr val="FF0000"/>
                </a:solidFill>
                <a:sym typeface="Symbol"/>
              </a:rPr>
              <a:t> + </a:t>
            </a:r>
            <a:r>
              <a:rPr lang="el-GR" dirty="0">
                <a:solidFill>
                  <a:srgbClr val="FF0000"/>
                </a:solidFill>
                <a:latin typeface="Arial"/>
                <a:cs typeface="Arial"/>
                <a:sym typeface="Symbol"/>
              </a:rPr>
              <a:t>α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  <a:sym typeface="Symbol"/>
              </a:rPr>
              <a:t> * Err * g’(in) * </a:t>
            </a:r>
            <a:r>
              <a:rPr lang="en-US" dirty="0" err="1">
                <a:solidFill>
                  <a:srgbClr val="FF0000"/>
                </a:solidFill>
                <a:latin typeface="Arial"/>
                <a:cs typeface="Arial"/>
                <a:sym typeface="Symbol"/>
              </a:rPr>
              <a:t>x</a:t>
            </a:r>
            <a:r>
              <a:rPr lang="en-US" baseline="-25000" dirty="0" err="1">
                <a:solidFill>
                  <a:srgbClr val="FF0000"/>
                </a:solidFill>
                <a:latin typeface="Arial"/>
                <a:cs typeface="Arial"/>
                <a:sym typeface="Symbol"/>
              </a:rPr>
              <a:t>j</a:t>
            </a:r>
            <a:endParaRPr lang="en-US" baseline="-25000" dirty="0">
              <a:solidFill>
                <a:srgbClr val="FF0000"/>
              </a:solidFill>
              <a:latin typeface="Arial"/>
              <a:cs typeface="Arial"/>
              <a:sym typeface="Symbol"/>
            </a:endParaRPr>
          </a:p>
          <a:p>
            <a:r>
              <a:rPr lang="en-US" dirty="0">
                <a:latin typeface="Arial"/>
                <a:cs typeface="Arial"/>
                <a:sym typeface="Symbol"/>
              </a:rPr>
              <a:t>α is called the learning rate.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6588E34-4AA0-4A28-81FF-3A42B02A0C16}"/>
                  </a:ext>
                </a:extLst>
              </p14:cNvPr>
              <p14:cNvContentPartPr/>
              <p14:nvPr/>
            </p14:nvContentPartPr>
            <p14:xfrm>
              <a:off x="973080" y="4251240"/>
              <a:ext cx="6675480" cy="1125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6588E34-4AA0-4A28-81FF-3A42B02A0C1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3720" y="4241880"/>
                <a:ext cx="6694200" cy="114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078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Feed-Forward </a:t>
            </a:r>
            <a:r>
              <a:rPr lang="en-US" dirty="0" err="1"/>
              <a:t>Perceptrons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1828801"/>
            <a:ext cx="47320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x1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0" y="2738736"/>
            <a:ext cx="47320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x2</a:t>
            </a:r>
          </a:p>
        </p:txBody>
      </p:sp>
      <p:sp>
        <p:nvSpPr>
          <p:cNvPr id="6" name="Oval 5"/>
          <p:cNvSpPr/>
          <p:nvPr/>
        </p:nvSpPr>
        <p:spPr>
          <a:xfrm>
            <a:off x="3886200" y="2290465"/>
            <a:ext cx="533400" cy="44827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81400" y="3505201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/>
              </a:rPr>
              <a:t></a:t>
            </a:r>
            <a:endParaRPr lang="en-US" sz="2400" dirty="0"/>
          </a:p>
        </p:txBody>
      </p:sp>
      <p:cxnSp>
        <p:nvCxnSpPr>
          <p:cNvPr id="9" name="Straight Arrow Connector 8"/>
          <p:cNvCxnSpPr>
            <a:stCxn id="4" idx="3"/>
            <a:endCxn id="6" idx="2"/>
          </p:cNvCxnSpPr>
          <p:nvPr/>
        </p:nvCxnSpPr>
        <p:spPr>
          <a:xfrm>
            <a:off x="3064006" y="2059634"/>
            <a:ext cx="822194" cy="454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3064006" y="2667000"/>
            <a:ext cx="822194" cy="302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0"/>
          </p:cNvCxnSpPr>
          <p:nvPr/>
        </p:nvCxnSpPr>
        <p:spPr>
          <a:xfrm flipV="1">
            <a:off x="3753884" y="2818284"/>
            <a:ext cx="208517" cy="686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52801" y="-609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52800" y="182880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00400" y="279241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</a:t>
            </a:r>
          </a:p>
        </p:txBody>
      </p:sp>
      <p:cxnSp>
        <p:nvCxnSpPr>
          <p:cNvPr id="19" name="Straight Arrow Connector 18"/>
          <p:cNvCxnSpPr>
            <a:stCxn id="6" idx="6"/>
          </p:cNvCxnSpPr>
          <p:nvPr/>
        </p:nvCxnSpPr>
        <p:spPr>
          <a:xfrm>
            <a:off x="4419600" y="25146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929009" y="2329934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g(in)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81601" y="2277071"/>
            <a:ext cx="839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24601" y="1729770"/>
            <a:ext cx="3221523" cy="193899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repeat</a:t>
            </a:r>
          </a:p>
          <a:p>
            <a:r>
              <a:rPr lang="en-US" sz="2000" dirty="0"/>
              <a:t>   for each e in examples do</a:t>
            </a:r>
          </a:p>
          <a:p>
            <a:r>
              <a:rPr lang="en-US" sz="2000" dirty="0"/>
              <a:t>      in = (∑ </a:t>
            </a:r>
            <a:r>
              <a:rPr lang="en-US" sz="2000" dirty="0" err="1"/>
              <a:t>W</a:t>
            </a:r>
            <a:r>
              <a:rPr lang="en-US" sz="2000" baseline="-25000" dirty="0" err="1"/>
              <a:t>j</a:t>
            </a:r>
            <a:r>
              <a:rPr lang="en-US" sz="2000" dirty="0"/>
              <a:t> </a:t>
            </a:r>
            <a:r>
              <a:rPr lang="en-US" sz="2000" dirty="0" err="1"/>
              <a:t>x</a:t>
            </a:r>
            <a:r>
              <a:rPr lang="en-US" sz="2000" baseline="-25000" dirty="0" err="1"/>
              <a:t>j</a:t>
            </a:r>
            <a:r>
              <a:rPr lang="en-US" sz="2000" dirty="0"/>
              <a:t>) + </a:t>
            </a:r>
            <a:r>
              <a:rPr lang="en-US" sz="2000" dirty="0">
                <a:sym typeface="Symbol"/>
              </a:rPr>
              <a:t></a:t>
            </a:r>
          </a:p>
          <a:p>
            <a:r>
              <a:rPr lang="en-US" sz="2000" dirty="0">
                <a:sym typeface="Symbol"/>
              </a:rPr>
              <a:t>      Err = y[e] – g[in]</a:t>
            </a:r>
          </a:p>
          <a:p>
            <a:r>
              <a:rPr lang="en-US" sz="2000" dirty="0">
                <a:sym typeface="Symbol"/>
              </a:rPr>
              <a:t>      </a:t>
            </a:r>
            <a:r>
              <a:rPr lang="en-US" sz="2000" dirty="0" err="1">
                <a:sym typeface="Symbol"/>
              </a:rPr>
              <a:t>W</a:t>
            </a:r>
            <a:r>
              <a:rPr lang="en-US" sz="2000" baseline="-25000" dirty="0" err="1">
                <a:sym typeface="Symbol"/>
              </a:rPr>
              <a:t>j</a:t>
            </a:r>
            <a:r>
              <a:rPr lang="en-US" sz="2000" dirty="0">
                <a:sym typeface="Symbol"/>
              </a:rPr>
              <a:t> = </a:t>
            </a:r>
            <a:r>
              <a:rPr lang="en-US" sz="2000" dirty="0" err="1">
                <a:sym typeface="Symbol"/>
              </a:rPr>
              <a:t>W</a:t>
            </a:r>
            <a:r>
              <a:rPr lang="en-US" sz="2000" baseline="-25000" dirty="0" err="1">
                <a:sym typeface="Symbol"/>
              </a:rPr>
              <a:t>j</a:t>
            </a:r>
            <a:r>
              <a:rPr lang="en-US" sz="2000" dirty="0">
                <a:sym typeface="Symbol"/>
              </a:rPr>
              <a:t> + </a:t>
            </a:r>
            <a:r>
              <a:rPr lang="el-GR" sz="2000" dirty="0">
                <a:sym typeface="Symbol"/>
              </a:rPr>
              <a:t>α</a:t>
            </a:r>
            <a:r>
              <a:rPr lang="en-US" sz="2000" dirty="0">
                <a:sym typeface="Symbol"/>
              </a:rPr>
              <a:t> Err 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g’(in) </a:t>
            </a:r>
            <a:r>
              <a:rPr lang="en-US" sz="2000" dirty="0" err="1">
                <a:sym typeface="Symbol"/>
              </a:rPr>
              <a:t>x</a:t>
            </a:r>
            <a:r>
              <a:rPr lang="en-US" sz="2000" baseline="-25000" dirty="0" err="1">
                <a:sym typeface="Symbol"/>
              </a:rPr>
              <a:t>j</a:t>
            </a:r>
            <a:r>
              <a:rPr lang="en-US" sz="2000" dirty="0">
                <a:sym typeface="Symbol"/>
              </a:rPr>
              <a:t>[e]</a:t>
            </a:r>
          </a:p>
          <a:p>
            <a:r>
              <a:rPr lang="en-US" sz="2000" dirty="0">
                <a:sym typeface="Symbol"/>
              </a:rPr>
              <a:t>until done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2160050" y="4114801"/>
            <a:ext cx="6874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Examples: A=[(.5,1.5),+1], B=[(-.5,.5),-1], C=[(.5,.5),+1]</a:t>
            </a:r>
          </a:p>
          <a:p>
            <a:r>
              <a:rPr lang="en-US" sz="2400" dirty="0">
                <a:solidFill>
                  <a:srgbClr val="C00000"/>
                </a:solidFill>
              </a:rPr>
              <a:t>Initialization: W</a:t>
            </a:r>
            <a:r>
              <a:rPr lang="en-US" sz="2400" baseline="-25000" dirty="0">
                <a:solidFill>
                  <a:srgbClr val="C00000"/>
                </a:solidFill>
              </a:rPr>
              <a:t>1</a:t>
            </a:r>
            <a:r>
              <a:rPr lang="en-US" sz="2400" dirty="0">
                <a:solidFill>
                  <a:srgbClr val="C00000"/>
                </a:solidFill>
              </a:rPr>
              <a:t> = 1, W</a:t>
            </a:r>
            <a:r>
              <a:rPr lang="en-US" sz="2400" baseline="-25000" dirty="0">
                <a:solidFill>
                  <a:srgbClr val="C00000"/>
                </a:solidFill>
              </a:rPr>
              <a:t>2</a:t>
            </a:r>
            <a:r>
              <a:rPr lang="en-US" sz="2400" dirty="0">
                <a:solidFill>
                  <a:srgbClr val="C00000"/>
                </a:solidFill>
              </a:rPr>
              <a:t> = 2, </a:t>
            </a:r>
            <a:r>
              <a:rPr lang="en-US" sz="2400" dirty="0">
                <a:solidFill>
                  <a:srgbClr val="C00000"/>
                </a:solidFill>
                <a:sym typeface="Symbol"/>
              </a:rPr>
              <a:t> = -2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0050" y="5486400"/>
            <a:ext cx="56875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Note1: when g is a step function, the g’(in) is removed.</a:t>
            </a:r>
          </a:p>
          <a:p>
            <a:r>
              <a:rPr lang="en-US" dirty="0">
                <a:solidFill>
                  <a:srgbClr val="0000FF"/>
                </a:solidFill>
              </a:rPr>
              <a:t>Note2: later in back propagation, Err * g’(in) will be called   </a:t>
            </a:r>
          </a:p>
          <a:p>
            <a:r>
              <a:rPr lang="en-US" dirty="0">
                <a:solidFill>
                  <a:srgbClr val="0000FF"/>
                </a:solidFill>
              </a:rPr>
              <a:t>We’ll let g(x) = 1 if x &gt;=0 else -1</a:t>
            </a:r>
          </a:p>
        </p:txBody>
      </p:sp>
      <p:pic>
        <p:nvPicPr>
          <p:cNvPr id="3075" name="Picture 3" descr="C:\Users\shapiro\AppData\Local\Microsoft\Windows\Temporary Internet Files\Content.IE5\EVIHS3PZ\100px-Greek_uc_delta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396" y="5810779"/>
            <a:ext cx="198965" cy="27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ED9591B-E4FC-422C-8C3E-C05E91E28514}"/>
                  </a:ext>
                </a:extLst>
              </p14:cNvPr>
              <p14:cNvContentPartPr/>
              <p14:nvPr/>
            </p14:nvContentPartPr>
            <p14:xfrm>
              <a:off x="3498840" y="2052000"/>
              <a:ext cx="5047920" cy="25614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ED9591B-E4FC-422C-8C3E-C05E91E285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89480" y="2042640"/>
                <a:ext cx="5066640" cy="258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931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Graphically</a:t>
            </a:r>
          </a:p>
        </p:txBody>
      </p:sp>
      <p:sp>
        <p:nvSpPr>
          <p:cNvPr id="3" name="Rectangle 2"/>
          <p:cNvSpPr/>
          <p:nvPr/>
        </p:nvSpPr>
        <p:spPr>
          <a:xfrm>
            <a:off x="2743200" y="1600201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Examples: A=[(.5,1.5),+1], B=[(-.5,.5),-1], C=[(.5,.5),+1]</a:t>
            </a:r>
          </a:p>
          <a:p>
            <a:r>
              <a:rPr lang="en-US" sz="2400" dirty="0">
                <a:solidFill>
                  <a:srgbClr val="C00000"/>
                </a:solidFill>
              </a:rPr>
              <a:t>Initialization: W</a:t>
            </a:r>
            <a:r>
              <a:rPr lang="en-US" sz="2400" baseline="-25000" dirty="0">
                <a:solidFill>
                  <a:srgbClr val="C00000"/>
                </a:solidFill>
              </a:rPr>
              <a:t>1</a:t>
            </a:r>
            <a:r>
              <a:rPr lang="en-US" sz="2400" dirty="0">
                <a:solidFill>
                  <a:srgbClr val="C00000"/>
                </a:solidFill>
              </a:rPr>
              <a:t> = 1, W</a:t>
            </a:r>
            <a:r>
              <a:rPr lang="en-US" sz="2400" baseline="-25000" dirty="0">
                <a:solidFill>
                  <a:srgbClr val="C00000"/>
                </a:solidFill>
              </a:rPr>
              <a:t>2</a:t>
            </a:r>
            <a:r>
              <a:rPr lang="en-US" sz="2400" dirty="0">
                <a:solidFill>
                  <a:srgbClr val="C00000"/>
                </a:solidFill>
              </a:rPr>
              <a:t> = 2, </a:t>
            </a:r>
            <a:r>
              <a:rPr lang="en-US" sz="2400" dirty="0">
                <a:solidFill>
                  <a:srgbClr val="C00000"/>
                </a:solidFill>
                <a:sym typeface="Symbol"/>
              </a:rPr>
              <a:t> = -2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581400" y="5105400"/>
            <a:ext cx="3429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419600" y="2790290"/>
            <a:ext cx="0" cy="259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Shapiro\AppData\Local\Microsoft\Windows\Temporary Internet Files\Content.IE5\N8G9AB0X\6vT1S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53815"/>
            <a:ext cx="2070100" cy="20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012969" y="4908210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90654" y="2445972"/>
            <a:ext cx="4683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</a:t>
            </a:r>
          </a:p>
          <a:p>
            <a:endParaRPr lang="en-US" baseline="-25000" dirty="0"/>
          </a:p>
        </p:txBody>
      </p:sp>
      <p:sp>
        <p:nvSpPr>
          <p:cNvPr id="21" name="Oval 20"/>
          <p:cNvSpPr/>
          <p:nvPr/>
        </p:nvSpPr>
        <p:spPr>
          <a:xfrm>
            <a:off x="4705921" y="404759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729682" y="479391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4036099" y="4809151"/>
            <a:ext cx="76200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05882" y="38862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05882" y="462448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33800" y="467020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3657600" y="4047590"/>
            <a:ext cx="2146300" cy="1045286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300000">
            <a:off x="1981201" y="388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24" name="TextBox 1023"/>
          <p:cNvSpPr txBox="1"/>
          <p:nvPr/>
        </p:nvSpPr>
        <p:spPr>
          <a:xfrm>
            <a:off x="2491486" y="3662755"/>
            <a:ext cx="1089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wrong</a:t>
            </a:r>
          </a:p>
          <a:p>
            <a:r>
              <a:rPr lang="en-US" dirty="0">
                <a:solidFill>
                  <a:srgbClr val="C00000"/>
                </a:solidFill>
              </a:rPr>
              <a:t>boundary</a:t>
            </a:r>
          </a:p>
        </p:txBody>
      </p:sp>
      <p:sp>
        <p:nvSpPr>
          <p:cNvPr id="1025" name="TextBox 1024"/>
          <p:cNvSpPr txBox="1"/>
          <p:nvPr/>
        </p:nvSpPr>
        <p:spPr>
          <a:xfrm>
            <a:off x="6553200" y="2895600"/>
            <a:ext cx="3484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Boundary is W</a:t>
            </a:r>
            <a:r>
              <a:rPr lang="en-US" sz="2000" baseline="-25000" dirty="0"/>
              <a:t>1</a:t>
            </a:r>
            <a:r>
              <a:rPr lang="en-US" sz="2000" dirty="0"/>
              <a:t>x</a:t>
            </a:r>
            <a:r>
              <a:rPr lang="en-US" sz="2000" baseline="-25000" dirty="0"/>
              <a:t>1</a:t>
            </a:r>
            <a:r>
              <a:rPr lang="en-US" sz="2000" dirty="0"/>
              <a:t> + W</a:t>
            </a:r>
            <a:r>
              <a:rPr lang="en-US" sz="2000" baseline="-25000" dirty="0"/>
              <a:t>2</a:t>
            </a:r>
            <a:r>
              <a:rPr lang="en-US" sz="2000" dirty="0"/>
              <a:t>x</a:t>
            </a:r>
            <a:r>
              <a:rPr lang="en-US" sz="2000" baseline="-25000" dirty="0"/>
              <a:t>2</a:t>
            </a:r>
            <a:r>
              <a:rPr lang="en-US" sz="2000" dirty="0"/>
              <a:t> + </a:t>
            </a:r>
            <a:r>
              <a:rPr lang="en-US" sz="2000" dirty="0">
                <a:sym typeface="Symbol"/>
              </a:rPr>
              <a:t> = 0</a:t>
            </a:r>
            <a:endParaRPr lang="en-US" sz="2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F50E110-FCC7-4FAB-92B8-B7FA21B6CED8}"/>
                  </a:ext>
                </a:extLst>
              </p14:cNvPr>
              <p14:cNvContentPartPr/>
              <p14:nvPr/>
            </p14:nvContentPartPr>
            <p14:xfrm>
              <a:off x="7770960" y="3259080"/>
              <a:ext cx="2319840" cy="118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F50E110-FCC7-4FAB-92B8-B7FA21B6CE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61600" y="3249720"/>
                <a:ext cx="2338560" cy="13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1881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56063"/>
            <a:ext cx="10515600" cy="1325563"/>
          </a:xfrm>
        </p:spPr>
        <p:txBody>
          <a:bodyPr/>
          <a:lstStyle/>
          <a:p>
            <a:r>
              <a:rPr lang="en-US" dirty="0"/>
              <a:t>Learning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46156" y="1018119"/>
            <a:ext cx="450956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Examples: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A=[(.5,1.5),+1],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B=[(-.5,.5),-1],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C=[(.5,.5),+1]</a:t>
            </a:r>
          </a:p>
          <a:p>
            <a:r>
              <a:rPr lang="en-US" sz="2400" dirty="0">
                <a:solidFill>
                  <a:srgbClr val="C00000"/>
                </a:solidFill>
              </a:rPr>
              <a:t>Initialization: W</a:t>
            </a:r>
            <a:r>
              <a:rPr lang="en-US" sz="2400" baseline="-25000" dirty="0">
                <a:solidFill>
                  <a:srgbClr val="C00000"/>
                </a:solidFill>
              </a:rPr>
              <a:t>1</a:t>
            </a:r>
            <a:r>
              <a:rPr lang="en-US" sz="2400" dirty="0">
                <a:solidFill>
                  <a:srgbClr val="C00000"/>
                </a:solidFill>
              </a:rPr>
              <a:t> = 1, W</a:t>
            </a:r>
            <a:r>
              <a:rPr lang="en-US" sz="2400" baseline="-25000" dirty="0">
                <a:solidFill>
                  <a:srgbClr val="C00000"/>
                </a:solidFill>
              </a:rPr>
              <a:t>2</a:t>
            </a:r>
            <a:r>
              <a:rPr lang="en-US" sz="2400" dirty="0">
                <a:solidFill>
                  <a:srgbClr val="C00000"/>
                </a:solidFill>
              </a:rPr>
              <a:t> = 2, </a:t>
            </a:r>
            <a:r>
              <a:rPr lang="en-US" sz="2400" dirty="0">
                <a:solidFill>
                  <a:srgbClr val="C00000"/>
                </a:solidFill>
                <a:sym typeface="Symbol"/>
              </a:rPr>
              <a:t> = -2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6156" y="3014031"/>
            <a:ext cx="3329758" cy="224676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A=[(.5,1.5),+1]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in = </a:t>
            </a:r>
            <a:r>
              <a:rPr lang="en-US" sz="2000" dirty="0">
                <a:solidFill>
                  <a:srgbClr val="C00000"/>
                </a:solidFill>
              </a:rPr>
              <a:t>.5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(1) + </a:t>
            </a:r>
            <a:r>
              <a:rPr lang="en-US" sz="2000" dirty="0">
                <a:solidFill>
                  <a:srgbClr val="C00000"/>
                </a:solidFill>
              </a:rPr>
              <a:t>(1.5)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(2) </a:t>
            </a:r>
            <a:r>
              <a:rPr lang="en-US" sz="2000" dirty="0">
                <a:solidFill>
                  <a:srgbClr val="C00000"/>
                </a:solidFill>
              </a:rPr>
              <a:t>-2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= 1.5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g(in) = 1; Err = 0; NO CHANGE</a:t>
            </a:r>
          </a:p>
          <a:p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rgbClr val="C00000"/>
                </a:solidFill>
              </a:rPr>
              <a:t>B=[(-.5,.5),-1]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In = </a:t>
            </a:r>
            <a:r>
              <a:rPr lang="en-US" sz="2000" dirty="0">
                <a:solidFill>
                  <a:srgbClr val="C00000"/>
                </a:solidFill>
              </a:rPr>
              <a:t>(-.5)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(1) + </a:t>
            </a:r>
            <a:r>
              <a:rPr lang="en-US" sz="2000" dirty="0">
                <a:solidFill>
                  <a:srgbClr val="C00000"/>
                </a:solidFill>
              </a:rPr>
              <a:t>(.5)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(2) </a:t>
            </a:r>
            <a:r>
              <a:rPr lang="en-US" sz="2000" dirty="0">
                <a:solidFill>
                  <a:srgbClr val="C00000"/>
                </a:solidFill>
              </a:rPr>
              <a:t>-2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= -1.5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g(in) = -1; Err = 0; NO CHANGE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6156" y="5374641"/>
            <a:ext cx="3031599" cy="101566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C=[(.5,.5),+1]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in = </a:t>
            </a:r>
            <a:r>
              <a:rPr lang="en-US" sz="2000" dirty="0">
                <a:solidFill>
                  <a:srgbClr val="C00000"/>
                </a:solidFill>
              </a:rPr>
              <a:t>(.5)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(1) + </a:t>
            </a:r>
            <a:r>
              <a:rPr lang="en-US" sz="2000" dirty="0">
                <a:solidFill>
                  <a:srgbClr val="C00000"/>
                </a:solidFill>
              </a:rPr>
              <a:t>(.5)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(2) </a:t>
            </a:r>
            <a:r>
              <a:rPr lang="en-US" sz="2000" dirty="0">
                <a:solidFill>
                  <a:srgbClr val="C00000"/>
                </a:solidFill>
              </a:rPr>
              <a:t>– 2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= -.5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g(in) = -1; </a:t>
            </a:r>
            <a:r>
              <a:rPr lang="en-US" sz="2000" dirty="0">
                <a:solidFill>
                  <a:srgbClr val="FF0000"/>
                </a:solidFill>
              </a:rPr>
              <a:t>Err = 1-(-1)=2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2600" y="3014031"/>
            <a:ext cx="3930628" cy="255454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Let </a:t>
            </a:r>
            <a:r>
              <a:rPr lang="el-GR" sz="2000" dirty="0">
                <a:solidFill>
                  <a:srgbClr val="0000FF"/>
                </a:solidFill>
                <a:latin typeface="Arial"/>
                <a:cs typeface="Arial"/>
              </a:rPr>
              <a:t>α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=.5</a:t>
            </a:r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US" sz="2000" dirty="0"/>
              <a:t>W1 &lt;- W1 + .5(2) (.5)   </a:t>
            </a:r>
            <a:r>
              <a:rPr lang="en-US" sz="2000" dirty="0">
                <a:solidFill>
                  <a:srgbClr val="00B050"/>
                </a:solidFill>
              </a:rPr>
              <a:t>leaving out g’</a:t>
            </a:r>
          </a:p>
          <a:p>
            <a:r>
              <a:rPr lang="en-US" sz="2000" dirty="0"/>
              <a:t>       &lt;-  1 + 1(.5) = </a:t>
            </a:r>
            <a:r>
              <a:rPr lang="en-US" sz="2000" dirty="0">
                <a:solidFill>
                  <a:srgbClr val="FF0000"/>
                </a:solidFill>
              </a:rPr>
              <a:t>1.5</a:t>
            </a:r>
          </a:p>
          <a:p>
            <a:r>
              <a:rPr lang="en-US" sz="2000" dirty="0"/>
              <a:t>W2 &lt;- W2 + .5(2) (.5)</a:t>
            </a:r>
          </a:p>
          <a:p>
            <a:r>
              <a:rPr lang="en-US" sz="2000" dirty="0"/>
              <a:t>       &lt;-  2 + 1(.5) = </a:t>
            </a:r>
            <a:r>
              <a:rPr lang="en-US" sz="2000" dirty="0">
                <a:solidFill>
                  <a:srgbClr val="FF0000"/>
                </a:solidFill>
              </a:rPr>
              <a:t>2.5</a:t>
            </a:r>
          </a:p>
          <a:p>
            <a:pPr marL="342900" indent="-342900">
              <a:buFont typeface="Symbol"/>
              <a:buChar char="q"/>
            </a:pPr>
            <a:r>
              <a:rPr lang="en-US" sz="2000" dirty="0">
                <a:sym typeface="Symbol"/>
              </a:rPr>
              <a:t>&lt;-   + .5(+1 – (-1))</a:t>
            </a:r>
          </a:p>
          <a:p>
            <a:pPr marL="342900" indent="-342900">
              <a:buFont typeface="Symbol"/>
              <a:buChar char="q"/>
            </a:pPr>
            <a:r>
              <a:rPr lang="en-US" sz="2000" dirty="0">
                <a:sym typeface="Symbol"/>
              </a:rPr>
              <a:t>&lt;- -2 + .5(2) = </a:t>
            </a:r>
            <a:r>
              <a:rPr lang="en-US" sz="2000" dirty="0">
                <a:solidFill>
                  <a:srgbClr val="FF0000"/>
                </a:solidFill>
                <a:sym typeface="Symbol"/>
              </a:rPr>
              <a:t>-1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0800" y="229106"/>
            <a:ext cx="3221523" cy="193899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repeat</a:t>
            </a:r>
          </a:p>
          <a:p>
            <a:r>
              <a:rPr lang="en-US" sz="2000" dirty="0"/>
              <a:t>   for each e in examples do</a:t>
            </a:r>
          </a:p>
          <a:p>
            <a:r>
              <a:rPr lang="en-US" sz="2000" dirty="0"/>
              <a:t>      in = (∑ </a:t>
            </a:r>
            <a:r>
              <a:rPr lang="en-US" sz="2000" dirty="0" err="1"/>
              <a:t>W</a:t>
            </a:r>
            <a:r>
              <a:rPr lang="en-US" sz="2000" baseline="-25000" dirty="0" err="1"/>
              <a:t>j</a:t>
            </a:r>
            <a:r>
              <a:rPr lang="en-US" sz="2000" dirty="0"/>
              <a:t> </a:t>
            </a:r>
            <a:r>
              <a:rPr lang="en-US" sz="2000" dirty="0" err="1"/>
              <a:t>x</a:t>
            </a:r>
            <a:r>
              <a:rPr lang="en-US" sz="2000" baseline="-25000" dirty="0" err="1"/>
              <a:t>j</a:t>
            </a:r>
            <a:r>
              <a:rPr lang="en-US" sz="2000" dirty="0"/>
              <a:t>) + </a:t>
            </a:r>
            <a:r>
              <a:rPr lang="en-US" sz="2000" dirty="0">
                <a:sym typeface="Symbol"/>
              </a:rPr>
              <a:t></a:t>
            </a:r>
          </a:p>
          <a:p>
            <a:r>
              <a:rPr lang="en-US" sz="2000" dirty="0">
                <a:sym typeface="Symbol"/>
              </a:rPr>
              <a:t>      Err = y[e] – g[in]</a:t>
            </a:r>
          </a:p>
          <a:p>
            <a:r>
              <a:rPr lang="en-US" sz="2000" dirty="0">
                <a:sym typeface="Symbol"/>
              </a:rPr>
              <a:t>      </a:t>
            </a:r>
            <a:r>
              <a:rPr lang="en-US" sz="2000" dirty="0" err="1">
                <a:sym typeface="Symbol"/>
              </a:rPr>
              <a:t>W</a:t>
            </a:r>
            <a:r>
              <a:rPr lang="en-US" sz="2000" baseline="-25000" dirty="0" err="1">
                <a:sym typeface="Symbol"/>
              </a:rPr>
              <a:t>j</a:t>
            </a:r>
            <a:r>
              <a:rPr lang="en-US" sz="2000" dirty="0">
                <a:sym typeface="Symbol"/>
              </a:rPr>
              <a:t> = </a:t>
            </a:r>
            <a:r>
              <a:rPr lang="en-US" sz="2000" dirty="0" err="1">
                <a:sym typeface="Symbol"/>
              </a:rPr>
              <a:t>W</a:t>
            </a:r>
            <a:r>
              <a:rPr lang="en-US" sz="2000" baseline="-25000" dirty="0" err="1">
                <a:sym typeface="Symbol"/>
              </a:rPr>
              <a:t>j</a:t>
            </a:r>
            <a:r>
              <a:rPr lang="en-US" sz="2000" dirty="0">
                <a:sym typeface="Symbol"/>
              </a:rPr>
              <a:t> + </a:t>
            </a:r>
            <a:r>
              <a:rPr lang="el-GR" sz="2000" dirty="0">
                <a:sym typeface="Symbol"/>
              </a:rPr>
              <a:t>α</a:t>
            </a:r>
            <a:r>
              <a:rPr lang="en-US" sz="2000" dirty="0">
                <a:sym typeface="Symbol"/>
              </a:rPr>
              <a:t> Err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sym typeface="Symbol"/>
              </a:rPr>
              <a:t>g’(in) </a:t>
            </a:r>
            <a:r>
              <a:rPr lang="en-US" sz="2000" dirty="0" err="1">
                <a:sym typeface="Symbol"/>
              </a:rPr>
              <a:t>x</a:t>
            </a:r>
            <a:r>
              <a:rPr lang="en-US" sz="2000" baseline="-25000" dirty="0" err="1">
                <a:sym typeface="Symbol"/>
              </a:rPr>
              <a:t>j</a:t>
            </a:r>
            <a:r>
              <a:rPr lang="en-US" sz="2000" dirty="0">
                <a:sym typeface="Symbol"/>
              </a:rPr>
              <a:t>[e]</a:t>
            </a:r>
          </a:p>
          <a:p>
            <a:r>
              <a:rPr lang="en-US" sz="2000" dirty="0">
                <a:sym typeface="Symbol"/>
              </a:rPr>
              <a:t>until done</a:t>
            </a:r>
            <a:endParaRPr lang="en-US" sz="2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B0FFFF2-027F-4091-8B72-F6A16E015989}"/>
                  </a:ext>
                </a:extLst>
              </p14:cNvPr>
              <p14:cNvContentPartPr/>
              <p14:nvPr/>
            </p14:nvContentPartPr>
            <p14:xfrm>
              <a:off x="1621800" y="3938760"/>
              <a:ext cx="6299280" cy="2521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B0FFFF2-027F-4091-8B72-F6A16E01598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12440" y="3929400"/>
                <a:ext cx="6318000" cy="254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698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Graphically</a:t>
            </a:r>
          </a:p>
        </p:txBody>
      </p:sp>
      <p:sp>
        <p:nvSpPr>
          <p:cNvPr id="3" name="Rectangle 2"/>
          <p:cNvSpPr/>
          <p:nvPr/>
        </p:nvSpPr>
        <p:spPr>
          <a:xfrm>
            <a:off x="2743200" y="1600201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Examples: A=[(.5,1.5),+1], B=[(-.5,.5),-1], C=[(.5,.5),+1]</a:t>
            </a:r>
          </a:p>
          <a:p>
            <a:r>
              <a:rPr lang="en-US" sz="2400" dirty="0">
                <a:solidFill>
                  <a:srgbClr val="C00000"/>
                </a:solidFill>
              </a:rPr>
              <a:t>Initialization: W</a:t>
            </a:r>
            <a:r>
              <a:rPr lang="en-US" sz="2400" baseline="-25000" dirty="0">
                <a:solidFill>
                  <a:srgbClr val="C00000"/>
                </a:solidFill>
              </a:rPr>
              <a:t>1</a:t>
            </a:r>
            <a:r>
              <a:rPr lang="en-US" sz="2400" dirty="0">
                <a:solidFill>
                  <a:srgbClr val="C00000"/>
                </a:solidFill>
              </a:rPr>
              <a:t> = 1, W</a:t>
            </a:r>
            <a:r>
              <a:rPr lang="en-US" sz="2400" baseline="-25000" dirty="0">
                <a:solidFill>
                  <a:srgbClr val="C00000"/>
                </a:solidFill>
              </a:rPr>
              <a:t>2</a:t>
            </a:r>
            <a:r>
              <a:rPr lang="en-US" sz="2400" dirty="0">
                <a:solidFill>
                  <a:srgbClr val="C00000"/>
                </a:solidFill>
              </a:rPr>
              <a:t> = 2, </a:t>
            </a:r>
            <a:r>
              <a:rPr lang="en-US" sz="2400" dirty="0">
                <a:solidFill>
                  <a:srgbClr val="C00000"/>
                </a:solidFill>
                <a:sym typeface="Symbol"/>
              </a:rPr>
              <a:t> = -2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581400" y="5105400"/>
            <a:ext cx="3429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419600" y="2790290"/>
            <a:ext cx="0" cy="259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Shapiro\AppData\Local\Microsoft\Windows\Temporary Internet Files\Content.IE5\N8G9AB0X\6vT1S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53815"/>
            <a:ext cx="2070100" cy="20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012969" y="4908210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90654" y="2445972"/>
            <a:ext cx="4683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</a:t>
            </a:r>
          </a:p>
          <a:p>
            <a:r>
              <a:rPr lang="en-US" baseline="-25000" dirty="0"/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4705921" y="404759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729682" y="479391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4036099" y="4809151"/>
            <a:ext cx="76200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05882" y="38862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05882" y="462448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33800" y="467020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3657600" y="4047590"/>
            <a:ext cx="2146300" cy="1045286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300000">
            <a:off x="1981201" y="388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24" name="TextBox 1023"/>
          <p:cNvSpPr txBox="1"/>
          <p:nvPr/>
        </p:nvSpPr>
        <p:spPr>
          <a:xfrm>
            <a:off x="2491486" y="3662755"/>
            <a:ext cx="1089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wrong</a:t>
            </a:r>
          </a:p>
          <a:p>
            <a:r>
              <a:rPr lang="en-US" dirty="0">
                <a:solidFill>
                  <a:srgbClr val="C00000"/>
                </a:solidFill>
              </a:rPr>
              <a:t>boundary</a:t>
            </a:r>
          </a:p>
        </p:txBody>
      </p:sp>
      <p:sp>
        <p:nvSpPr>
          <p:cNvPr id="1025" name="TextBox 1024"/>
          <p:cNvSpPr txBox="1"/>
          <p:nvPr/>
        </p:nvSpPr>
        <p:spPr>
          <a:xfrm>
            <a:off x="6553200" y="2895600"/>
            <a:ext cx="3484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Boundary is W</a:t>
            </a:r>
            <a:r>
              <a:rPr lang="en-US" sz="2000" baseline="-25000" dirty="0"/>
              <a:t>1</a:t>
            </a:r>
            <a:r>
              <a:rPr lang="en-US" sz="2000" dirty="0"/>
              <a:t>x</a:t>
            </a:r>
            <a:r>
              <a:rPr lang="en-US" sz="2000" baseline="-25000" dirty="0"/>
              <a:t>1</a:t>
            </a:r>
            <a:r>
              <a:rPr lang="en-US" sz="2000" dirty="0"/>
              <a:t> + W</a:t>
            </a:r>
            <a:r>
              <a:rPr lang="en-US" sz="2000" baseline="-25000" dirty="0"/>
              <a:t>2</a:t>
            </a:r>
            <a:r>
              <a:rPr lang="en-US" sz="2000" dirty="0"/>
              <a:t>x</a:t>
            </a:r>
            <a:r>
              <a:rPr lang="en-US" sz="2000" baseline="-25000" dirty="0"/>
              <a:t>2</a:t>
            </a:r>
            <a:r>
              <a:rPr lang="en-US" sz="2000" dirty="0"/>
              <a:t> + </a:t>
            </a:r>
            <a:r>
              <a:rPr lang="en-US" sz="2000" dirty="0">
                <a:sym typeface="Symbol"/>
              </a:rPr>
              <a:t> = 0</a:t>
            </a: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733800" y="4262880"/>
            <a:ext cx="1380180" cy="10146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32396" y="5150828"/>
            <a:ext cx="3200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approximately correct boundary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6E160DE-65C7-408E-A9B9-53164C358496}"/>
                  </a:ext>
                </a:extLst>
              </p14:cNvPr>
              <p14:cNvContentPartPr/>
              <p14:nvPr/>
            </p14:nvContentPartPr>
            <p14:xfrm>
              <a:off x="5173200" y="5538600"/>
              <a:ext cx="3056400" cy="121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6E160DE-65C7-408E-A9B9-53164C35849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63840" y="5529240"/>
                <a:ext cx="3075120" cy="14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1720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Propagation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Simple single layer networks with feed forward learning were not powerful enough.</a:t>
            </a:r>
          </a:p>
          <a:p>
            <a:r>
              <a:rPr lang="en-US" dirty="0"/>
              <a:t>Could only produce simple linear classifiers.</a:t>
            </a:r>
          </a:p>
          <a:p>
            <a:r>
              <a:rPr lang="en-US" dirty="0"/>
              <a:t>More powerful networks have multiple hidden layers.</a:t>
            </a:r>
          </a:p>
          <a:p>
            <a:r>
              <a:rPr lang="en-US" dirty="0"/>
              <a:t>The learning algorithm is called </a:t>
            </a:r>
            <a:r>
              <a:rPr lang="en-US" dirty="0">
                <a:solidFill>
                  <a:srgbClr val="FF0000"/>
                </a:solidFill>
              </a:rPr>
              <a:t>back propagation</a:t>
            </a:r>
            <a:r>
              <a:rPr lang="en-US" dirty="0"/>
              <a:t>, because it computes the error at the end and propagates it back through the weights of the network to the beginning.</a:t>
            </a:r>
          </a:p>
        </p:txBody>
      </p:sp>
    </p:spTree>
    <p:extLst>
      <p:ext uri="{BB962C8B-B14F-4D97-AF65-F5344CB8AC3E}">
        <p14:creationId xmlns:p14="http://schemas.microsoft.com/office/powerpoint/2010/main" val="65890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2" t="12144" r="22309" b="8234"/>
          <a:stretch/>
        </p:blipFill>
        <p:spPr bwMode="auto">
          <a:xfrm>
            <a:off x="2817342" y="152401"/>
            <a:ext cx="5812625" cy="658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29967" y="2514601"/>
            <a:ext cx="1379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Let’s break it</a:t>
            </a:r>
          </a:p>
          <a:p>
            <a:r>
              <a:rPr lang="en-US" dirty="0">
                <a:solidFill>
                  <a:srgbClr val="0000FF"/>
                </a:solidFill>
              </a:rPr>
              <a:t>into steps.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1601" y="2189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61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10846"/>
            <a:ext cx="10515600" cy="1325563"/>
          </a:xfrm>
        </p:spPr>
        <p:txBody>
          <a:bodyPr/>
          <a:lstStyle/>
          <a:p>
            <a:r>
              <a:rPr lang="en-US" dirty="0"/>
              <a:t>Initialize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2" t="12144" r="22309" b="55041"/>
          <a:stretch/>
        </p:blipFill>
        <p:spPr bwMode="auto">
          <a:xfrm>
            <a:off x="2220362" y="110564"/>
            <a:ext cx="9301078" cy="434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84375" y="5001741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4375" y="5567415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84375" y="6096000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43183" y="5182291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599" y="5927845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n2</a:t>
            </a:r>
          </a:p>
        </p:txBody>
      </p:sp>
      <p:cxnSp>
        <p:nvCxnSpPr>
          <p:cNvPr id="10" name="Straight Arrow Connector 9"/>
          <p:cNvCxnSpPr>
            <a:stCxn id="4" idx="3"/>
            <a:endCxn id="7" idx="1"/>
          </p:cNvCxnSpPr>
          <p:nvPr/>
        </p:nvCxnSpPr>
        <p:spPr>
          <a:xfrm>
            <a:off x="2985447" y="5186407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3"/>
          </p:cNvCxnSpPr>
          <p:nvPr/>
        </p:nvCxnSpPr>
        <p:spPr>
          <a:xfrm flipV="1">
            <a:off x="2985447" y="5551624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3"/>
          </p:cNvCxnSpPr>
          <p:nvPr/>
        </p:nvCxnSpPr>
        <p:spPr>
          <a:xfrm flipV="1">
            <a:off x="2985447" y="5486401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57912" y="4632409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layer 1                   2                    3=L</a:t>
            </a:r>
          </a:p>
        </p:txBody>
      </p:sp>
      <p:cxnSp>
        <p:nvCxnSpPr>
          <p:cNvPr id="22" name="Straight Arrow Connector 21"/>
          <p:cNvCxnSpPr>
            <a:stCxn id="7" idx="3"/>
          </p:cNvCxnSpPr>
          <p:nvPr/>
        </p:nvCxnSpPr>
        <p:spPr>
          <a:xfrm>
            <a:off x="4066698" y="5366958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3"/>
          </p:cNvCxnSpPr>
          <p:nvPr/>
        </p:nvCxnSpPr>
        <p:spPr>
          <a:xfrm flipV="1">
            <a:off x="4081114" y="5619241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800600" y="5383430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nf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059369" y="49073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26794" y="52766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26794" y="57266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w31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67201" y="5182291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w1f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81441" y="575276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w2f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5772D2A-BA92-4D13-A382-A7B81FD7C945}"/>
              </a:ext>
            </a:extLst>
          </p:cNvPr>
          <p:cNvSpPr/>
          <p:nvPr/>
        </p:nvSpPr>
        <p:spPr>
          <a:xfrm>
            <a:off x="2057912" y="3626755"/>
            <a:ext cx="4251558" cy="9697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053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1143000"/>
          </a:xfrm>
        </p:spPr>
        <p:txBody>
          <a:bodyPr/>
          <a:lstStyle/>
          <a:p>
            <a:r>
              <a:rPr lang="en-US" dirty="0"/>
              <a:t>Forward Computation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2" t="44958" r="22309" b="35024"/>
          <a:stretch/>
        </p:blipFill>
        <p:spPr bwMode="auto">
          <a:xfrm>
            <a:off x="1548715" y="1447800"/>
            <a:ext cx="909488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84375" y="5001741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4375" y="5567415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84375" y="6096000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43183" y="5182291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599" y="5927845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n2</a:t>
            </a:r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>
            <a:off x="2985447" y="5186407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2985447" y="5551624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2985447" y="5486401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57912" y="4632409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layer 1                   2                    3=L</a:t>
            </a:r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4066698" y="5366958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 flipV="1">
            <a:off x="4081114" y="5619241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00600" y="5383430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nf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59369" y="49073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26794" y="52766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26794" y="57266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w31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67201" y="5182291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81441" y="575276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DE3334-38EA-4FFB-B971-CDEFFFC869EE}"/>
              </a:ext>
            </a:extLst>
          </p:cNvPr>
          <p:cNvSpPr txBox="1"/>
          <p:nvPr/>
        </p:nvSpPr>
        <p:spPr>
          <a:xfrm>
            <a:off x="5941062" y="5383431"/>
            <a:ext cx="1432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g(</a:t>
            </a:r>
            <a:r>
              <a:rPr lang="en-US" dirty="0" err="1">
                <a:solidFill>
                  <a:srgbClr val="FF0000"/>
                </a:solidFill>
              </a:rPr>
              <a:t>in</a:t>
            </a:r>
            <a:r>
              <a:rPr lang="en-US" baseline="-25000" dirty="0" err="1">
                <a:solidFill>
                  <a:srgbClr val="FF0000"/>
                </a:solidFill>
              </a:rPr>
              <a:t>nf</a:t>
            </a:r>
            <a:r>
              <a:rPr lang="en-US" dirty="0">
                <a:solidFill>
                  <a:srgbClr val="FF0000"/>
                </a:solidFill>
              </a:rPr>
              <a:t>) = </a:t>
            </a:r>
            <a:r>
              <a:rPr lang="en-US" dirty="0" err="1">
                <a:solidFill>
                  <a:srgbClr val="FF0000"/>
                </a:solidFill>
              </a:rPr>
              <a:t>a</a:t>
            </a:r>
            <a:r>
              <a:rPr lang="en-US" baseline="-25000" dirty="0" err="1">
                <a:solidFill>
                  <a:srgbClr val="FF0000"/>
                </a:solidFill>
              </a:rPr>
              <a:t>nf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603089-F8CF-4713-8ABE-626A3B8DE4EC}"/>
              </a:ext>
            </a:extLst>
          </p:cNvPr>
          <p:cNvSpPr txBox="1"/>
          <p:nvPr/>
        </p:nvSpPr>
        <p:spPr>
          <a:xfrm>
            <a:off x="4395138" y="4307840"/>
            <a:ext cx="143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g(in</a:t>
            </a:r>
            <a:r>
              <a:rPr lang="en-US" baseline="-25000" dirty="0">
                <a:solidFill>
                  <a:srgbClr val="FF0000"/>
                </a:solidFill>
              </a:rPr>
              <a:t>n1</a:t>
            </a:r>
            <a:r>
              <a:rPr lang="en-US" dirty="0">
                <a:solidFill>
                  <a:srgbClr val="FF0000"/>
                </a:solidFill>
              </a:rPr>
              <a:t>) = a</a:t>
            </a:r>
            <a:r>
              <a:rPr lang="en-US" baseline="-25000" dirty="0">
                <a:solidFill>
                  <a:srgbClr val="FF0000"/>
                </a:solidFill>
              </a:rPr>
              <a:t>n1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EF4AC32-E3CD-4AA3-8C15-BDC390E9F88D}"/>
              </a:ext>
            </a:extLst>
          </p:cNvPr>
          <p:cNvSpPr txBox="1"/>
          <p:nvPr/>
        </p:nvSpPr>
        <p:spPr>
          <a:xfrm>
            <a:off x="4221482" y="6410960"/>
            <a:ext cx="223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g(in</a:t>
            </a:r>
            <a:r>
              <a:rPr lang="en-US" baseline="-25000" dirty="0">
                <a:solidFill>
                  <a:srgbClr val="FF0000"/>
                </a:solidFill>
              </a:rPr>
              <a:t>n2</a:t>
            </a:r>
            <a:r>
              <a:rPr lang="en-US" dirty="0">
                <a:solidFill>
                  <a:srgbClr val="FF0000"/>
                </a:solidFill>
              </a:rPr>
              <a:t>) = a</a:t>
            </a:r>
            <a:r>
              <a:rPr lang="en-US" baseline="-25000" dirty="0">
                <a:solidFill>
                  <a:srgbClr val="FF0000"/>
                </a:solidFill>
              </a:rPr>
              <a:t>n2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4AD28BF-A0AC-4C97-94ED-636B08D07016}"/>
              </a:ext>
            </a:extLst>
          </p:cNvPr>
          <p:cNvCxnSpPr/>
          <p:nvPr/>
        </p:nvCxnSpPr>
        <p:spPr>
          <a:xfrm flipV="1">
            <a:off x="4066697" y="4677172"/>
            <a:ext cx="469167" cy="32456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D68D5EB-DF25-4DA8-BF62-FB1412DFD20D}"/>
              </a:ext>
            </a:extLst>
          </p:cNvPr>
          <p:cNvCxnSpPr/>
          <p:nvPr/>
        </p:nvCxnSpPr>
        <p:spPr>
          <a:xfrm>
            <a:off x="4145279" y="6246032"/>
            <a:ext cx="173656" cy="2993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34BB4E1-143A-4EC0-ADE8-407B4D511975}"/>
              </a:ext>
            </a:extLst>
          </p:cNvPr>
          <p:cNvCxnSpPr>
            <a:stCxn id="15" idx="3"/>
            <a:endCxn id="23" idx="1"/>
          </p:cNvCxnSpPr>
          <p:nvPr/>
        </p:nvCxnSpPr>
        <p:spPr>
          <a:xfrm>
            <a:off x="5176280" y="5568096"/>
            <a:ext cx="764782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C9ABE9B-F888-4E8B-BA2D-DFBD6ABD861E}"/>
                  </a:ext>
                </a:extLst>
              </p14:cNvPr>
              <p14:cNvContentPartPr/>
              <p14:nvPr/>
            </p14:nvContentPartPr>
            <p14:xfrm>
              <a:off x="3471120" y="5012640"/>
              <a:ext cx="3734280" cy="15552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C9ABE9B-F888-4E8B-BA2D-DFBD6ABD861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61760" y="5003280"/>
                <a:ext cx="3753000" cy="157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8151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032101A-5050-47C8-8A8B-413B05CF5702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Support Vector Machines (SVM)</a:t>
            </a: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2819400" y="1600200"/>
            <a:ext cx="7194550" cy="448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6" charset="0"/>
              </a:rPr>
              <a:t>Support vector machines are learning algorithms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      that try to find a </a:t>
            </a:r>
            <a:r>
              <a:rPr lang="en-US" altLang="en-US" sz="2400">
                <a:solidFill>
                  <a:srgbClr val="CC0000"/>
                </a:solidFill>
                <a:latin typeface="Times New Roman" pitchFamily="16" charset="0"/>
              </a:rPr>
              <a:t>hyperplane</a:t>
            </a:r>
            <a:r>
              <a:rPr lang="en-US" altLang="en-US" sz="2400">
                <a:latin typeface="Times New Roman" pitchFamily="16" charset="0"/>
              </a:rPr>
              <a:t> that separates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       the different classes of data the most.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6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6" charset="0"/>
              </a:rPr>
              <a:t>They are a specific kind of kernel machines based 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	two key ideas: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6" charset="0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>
                <a:solidFill>
                  <a:srgbClr val="CC0000"/>
                </a:solidFill>
                <a:latin typeface="Times New Roman" pitchFamily="16" charset="0"/>
              </a:rPr>
              <a:t>maximum margin hyperplanes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CC0000"/>
              </a:solidFill>
              <a:latin typeface="Times New Roman" pitchFamily="16" charset="0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>
                <a:solidFill>
                  <a:srgbClr val="CC0000"/>
                </a:solidFill>
                <a:latin typeface="Times New Roman" pitchFamily="16" charset="0"/>
              </a:rPr>
              <a:t>a kernel ‘trick’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rgbClr val="CC0000"/>
              </a:solidFill>
              <a:latin typeface="Times New Roman" pitchFamily="16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rgbClr val="CC0000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3814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Propagation 1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1" t="64677" r="22360" b="30816"/>
          <a:stretch/>
        </p:blipFill>
        <p:spPr bwMode="auto">
          <a:xfrm>
            <a:off x="1524000" y="1524001"/>
            <a:ext cx="8991600" cy="57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20885" y="4337223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20885" y="4902897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20885" y="5431482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9693" y="4517773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94109" y="5263327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n2</a:t>
            </a:r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>
            <a:off x="3121957" y="4521889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3121957" y="4887106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3121957" y="4821883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94422" y="3967891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layer 1                   2                    3=L</a:t>
            </a:r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4203208" y="4702440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 flipV="1">
            <a:off x="4217624" y="4954723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37110" y="4718912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nf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95879" y="424283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63304" y="461216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63304" y="50621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w31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03711" y="4517773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17951" y="5088244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w2f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86598" y="2667000"/>
            <a:ext cx="78290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Node </a:t>
            </a:r>
            <a:r>
              <a:rPr lang="en-US" dirty="0" err="1">
                <a:solidFill>
                  <a:srgbClr val="0000FF"/>
                </a:solidFill>
              </a:rPr>
              <a:t>nf</a:t>
            </a:r>
            <a:r>
              <a:rPr lang="en-US" dirty="0"/>
              <a:t> is the only node in our output layer.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Compute the </a:t>
            </a:r>
            <a:r>
              <a:rPr lang="en-US" dirty="0">
                <a:solidFill>
                  <a:srgbClr val="0000FF"/>
                </a:solidFill>
              </a:rPr>
              <a:t>error</a:t>
            </a:r>
            <a:r>
              <a:rPr lang="en-US" dirty="0"/>
              <a:t> at that node and multiply by the derivative of the weighted</a:t>
            </a:r>
          </a:p>
          <a:p>
            <a:r>
              <a:rPr lang="en-US" dirty="0"/>
              <a:t>      input sum to get the </a:t>
            </a:r>
            <a:r>
              <a:rPr lang="en-US" dirty="0">
                <a:solidFill>
                  <a:srgbClr val="0000FF"/>
                </a:solidFill>
              </a:rPr>
              <a:t>change delta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9202E36-030E-4145-8AD6-0EB3200E6E4F}"/>
                  </a:ext>
                </a:extLst>
              </p:cNvPr>
              <p:cNvSpPr txBox="1"/>
              <p:nvPr/>
            </p:nvSpPr>
            <p:spPr>
              <a:xfrm>
                <a:off x="5811520" y="4702438"/>
                <a:ext cx="26771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baseline="-25000" dirty="0" err="1">
                    <a:solidFill>
                      <a:srgbClr val="FF0000"/>
                    </a:solidFill>
                  </a:rPr>
                  <a:t>nf</a:t>
                </a:r>
                <a:r>
                  <a:rPr lang="en-US" dirty="0">
                    <a:solidFill>
                      <a:srgbClr val="FF0000"/>
                    </a:solidFill>
                  </a:rPr>
                  <a:t> = g’(</a:t>
                </a:r>
                <a:r>
                  <a:rPr lang="en-US" dirty="0" err="1">
                    <a:solidFill>
                      <a:srgbClr val="FF0000"/>
                    </a:solidFill>
                  </a:rPr>
                  <a:t>in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nf</a:t>
                </a:r>
                <a:r>
                  <a:rPr lang="en-US" dirty="0">
                    <a:solidFill>
                      <a:srgbClr val="FF0000"/>
                    </a:solidFill>
                  </a:rPr>
                  <a:t>) * (</a:t>
                </a:r>
                <a:r>
                  <a:rPr lang="en-US" dirty="0" err="1">
                    <a:solidFill>
                      <a:srgbClr val="FF0000"/>
                    </a:solidFill>
                  </a:rPr>
                  <a:t>y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nf</a:t>
                </a:r>
                <a:r>
                  <a:rPr lang="en-US" dirty="0">
                    <a:solidFill>
                      <a:srgbClr val="FF0000"/>
                    </a:solidFill>
                  </a:rPr>
                  <a:t> – </a:t>
                </a:r>
                <a:r>
                  <a:rPr lang="en-US" dirty="0" err="1">
                    <a:solidFill>
                      <a:srgbClr val="FF0000"/>
                    </a:solidFill>
                  </a:rPr>
                  <a:t>a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nf</a:t>
                </a:r>
                <a:r>
                  <a:rPr lang="en-US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9202E36-030E-4145-8AD6-0EB3200E6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520" y="4702438"/>
                <a:ext cx="2677161" cy="369332"/>
              </a:xfrm>
              <a:prstGeom prst="rect">
                <a:avLst/>
              </a:prstGeom>
              <a:blipFill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E8C7B57-AB92-475A-9245-982B00EA175E}"/>
                  </a:ext>
                </a:extLst>
              </p14:cNvPr>
              <p14:cNvContentPartPr/>
              <p14:nvPr/>
            </p14:nvContentPartPr>
            <p14:xfrm>
              <a:off x="6363000" y="5083560"/>
              <a:ext cx="1692000" cy="1922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E8C7B57-AB92-475A-9245-982B00EA175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53640" y="5074200"/>
                <a:ext cx="1710720" cy="21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1071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Propagation 2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1" t="68797" r="22360" b="21836"/>
          <a:stretch/>
        </p:blipFill>
        <p:spPr bwMode="auto">
          <a:xfrm>
            <a:off x="1524000" y="2051223"/>
            <a:ext cx="8991600" cy="119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84375" y="5001741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4375" y="5567415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84375" y="6096000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43183" y="5182291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599" y="5927845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n2</a:t>
            </a:r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>
            <a:off x="2985447" y="5186407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2985447" y="5551624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2985447" y="5486401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57912" y="4632409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layer 1                   2                    3=L</a:t>
            </a:r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4066698" y="5366958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 flipV="1">
            <a:off x="4081114" y="5619241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00600" y="5383430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nf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59369" y="49073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26794" y="52766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26794" y="57266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w31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67201" y="5182291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81441" y="575276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w2f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14136" y="3249828"/>
            <a:ext cx="47486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At each of the other layers, the deltas 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the derivative of its input sum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the sum of its output weights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the delta computed for the output error </a:t>
            </a:r>
          </a:p>
        </p:txBody>
      </p:sp>
      <p:cxnSp>
        <p:nvCxnSpPr>
          <p:cNvPr id="23" name="Straight Arrow Connector 22"/>
          <p:cNvCxnSpPr>
            <a:stCxn id="4" idx="3"/>
          </p:cNvCxnSpPr>
          <p:nvPr/>
        </p:nvCxnSpPr>
        <p:spPr>
          <a:xfrm>
            <a:off x="2985447" y="5186408"/>
            <a:ext cx="732982" cy="75102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F052C9E-FC4E-4E12-819D-43C609D06AB6}"/>
              </a:ext>
            </a:extLst>
          </p:cNvPr>
          <p:cNvSpPr txBox="1"/>
          <p:nvPr/>
        </p:nvSpPr>
        <p:spPr>
          <a:xfrm>
            <a:off x="10477338" y="2880496"/>
            <a:ext cx="381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3A9053F-A3CC-4E27-868F-ED31BD85723C}"/>
                  </a:ext>
                </a:extLst>
              </p:cNvPr>
              <p:cNvSpPr txBox="1"/>
              <p:nvPr/>
            </p:nvSpPr>
            <p:spPr>
              <a:xfrm>
                <a:off x="4895338" y="5434575"/>
                <a:ext cx="12555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nf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3A9053F-A3CC-4E27-868F-ED31BD857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338" y="5434575"/>
                <a:ext cx="125553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52E1703-D240-44D7-B34E-799D31960741}"/>
                  </a:ext>
                </a:extLst>
              </p:cNvPr>
              <p:cNvSpPr txBox="1"/>
              <p:nvPr/>
            </p:nvSpPr>
            <p:spPr>
              <a:xfrm>
                <a:off x="4856405" y="4882991"/>
                <a:ext cx="30480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p>
                        <m: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m:rPr>
                            <m:sty m:val="p"/>
                          </m:rPr>
                          <a:rPr lang="en-US" b="0" i="0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b="0" i="0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b="0" i="0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sty m:val="p"/>
                      </m:rPr>
                      <a:rPr lang="en-US" b="0" i="0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b="0" i="0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baseline="-25000" dirty="0" err="1">
                    <a:solidFill>
                      <a:srgbClr val="FF0000"/>
                    </a:solidFill>
                  </a:rPr>
                  <a:t>nf</a:t>
                </a:r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52E1703-D240-44D7-B34E-799D31960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405" y="4882991"/>
                <a:ext cx="3048001" cy="369332"/>
              </a:xfrm>
              <a:prstGeom prst="rect">
                <a:avLst/>
              </a:prstGeom>
              <a:blipFill>
                <a:blip r:embed="rId4"/>
                <a:stretch>
                  <a:fillRect b="-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602C196-7378-4064-B85F-904E2138BC0A}"/>
              </a:ext>
            </a:extLst>
          </p:cNvPr>
          <p:cNvCxnSpPr>
            <a:endCxn id="25" idx="1"/>
          </p:cNvCxnSpPr>
          <p:nvPr/>
        </p:nvCxnSpPr>
        <p:spPr>
          <a:xfrm flipV="1">
            <a:off x="4081113" y="5067657"/>
            <a:ext cx="775292" cy="1146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9A2BDAF-6120-475D-84FD-0D9C90DCBE81}"/>
              </a:ext>
            </a:extLst>
          </p:cNvPr>
          <p:cNvSpPr txBox="1"/>
          <p:nvPr/>
        </p:nvSpPr>
        <p:spPr>
          <a:xfrm>
            <a:off x="7169990" y="4678677"/>
            <a:ext cx="2860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there were two output nodes, there would be a summation.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45CE9D9-8C99-4791-8A2F-72EAB84F9FF9}"/>
                  </a:ext>
                </a:extLst>
              </p14:cNvPr>
              <p14:cNvContentPartPr/>
              <p14:nvPr/>
            </p14:nvContentPartPr>
            <p14:xfrm>
              <a:off x="2394360" y="2225880"/>
              <a:ext cx="8114040" cy="44416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45CE9D9-8C99-4791-8A2F-72EAB84F9FF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85000" y="2216520"/>
                <a:ext cx="8132760" cy="446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110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Propagation 3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1" t="77972" r="22360" b="15156"/>
          <a:stretch/>
        </p:blipFill>
        <p:spPr bwMode="auto">
          <a:xfrm>
            <a:off x="1524000" y="1447800"/>
            <a:ext cx="8991600" cy="879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20885" y="4090773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20885" y="4656447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20885" y="5185032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9693" y="4271323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94109" y="5016877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n2</a:t>
            </a:r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>
            <a:off x="3121957" y="4275439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3121957" y="4640656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3121957" y="4575433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94422" y="3721441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layer 1                   2                    3=L</a:t>
            </a:r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4203208" y="4455990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 flipV="1">
            <a:off x="4217624" y="4708273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37110" y="4472462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nf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95879" y="39963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63304" y="436571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63304" y="48157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w31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03711" y="4271323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17951" y="4841794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w2f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86001" y="2895600"/>
            <a:ext cx="6683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Now that all the deltas are defined, the weight updates just use them.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E27A8B-4AB3-47AA-811B-564260E60E74}"/>
              </a:ext>
            </a:extLst>
          </p:cNvPr>
          <p:cNvSpPr txBox="1"/>
          <p:nvPr/>
        </p:nvSpPr>
        <p:spPr>
          <a:xfrm flipH="1">
            <a:off x="6476999" y="4640655"/>
            <a:ext cx="533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F47E95-E921-43C5-B012-5BB21C767CD4}"/>
              </a:ext>
            </a:extLst>
          </p:cNvPr>
          <p:cNvSpPr txBox="1"/>
          <p:nvPr/>
        </p:nvSpPr>
        <p:spPr>
          <a:xfrm>
            <a:off x="7935441" y="4605756"/>
            <a:ext cx="23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2D6AD2E-F094-40BC-B92D-E636EBE42CAE}"/>
              </a:ext>
            </a:extLst>
          </p:cNvPr>
          <p:cNvCxnSpPr>
            <a:endCxn id="23" idx="1"/>
          </p:cNvCxnSpPr>
          <p:nvPr/>
        </p:nvCxnSpPr>
        <p:spPr>
          <a:xfrm flipV="1">
            <a:off x="6743699" y="4790422"/>
            <a:ext cx="1191742" cy="25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F9E3128-389E-4832-8C84-969A0BA7A1A0}"/>
              </a:ext>
            </a:extLst>
          </p:cNvPr>
          <p:cNvSpPr txBox="1"/>
          <p:nvPr/>
        </p:nvSpPr>
        <p:spPr>
          <a:xfrm flipH="1">
            <a:off x="7056121" y="4455989"/>
            <a:ext cx="787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ij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264F24F-7EA1-457B-ACD7-4D27F0590842}"/>
                  </a:ext>
                </a:extLst>
              </p:cNvPr>
              <p:cNvSpPr txBox="1"/>
              <p:nvPr/>
            </p:nvSpPr>
            <p:spPr>
              <a:xfrm>
                <a:off x="7436787" y="4467256"/>
                <a:ext cx="17840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en-US" baseline="-25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264F24F-7EA1-457B-ACD7-4D27F0590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787" y="4467256"/>
                <a:ext cx="1784068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2999C2B5-95D0-46EE-A719-28BFB4F9C5E7}"/>
              </a:ext>
            </a:extLst>
          </p:cNvPr>
          <p:cNvSpPr txBox="1"/>
          <p:nvPr/>
        </p:nvSpPr>
        <p:spPr>
          <a:xfrm flipH="1">
            <a:off x="6166268" y="4421090"/>
            <a:ext cx="485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baseline="-25000" dirty="0">
                <a:solidFill>
                  <a:srgbClr val="FF0000"/>
                </a:solidFill>
              </a:rPr>
              <a:t>i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B61E979-497B-4699-B12A-5F74CF5C512E}"/>
                  </a:ext>
                </a:extLst>
              </p14:cNvPr>
              <p14:cNvContentPartPr/>
              <p14:nvPr/>
            </p14:nvContentPartPr>
            <p14:xfrm>
              <a:off x="3163680" y="1773360"/>
              <a:ext cx="5512680" cy="34045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B61E979-497B-4699-B12A-5F74CF5C512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54320" y="1764000"/>
                <a:ext cx="5531400" cy="342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10234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Propagation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Compute delta values for the output units using observed errors.</a:t>
            </a:r>
          </a:p>
          <a:p>
            <a:r>
              <a:rPr lang="en-US" dirty="0"/>
              <a:t>Starting at the </a:t>
            </a:r>
            <a:r>
              <a:rPr lang="en-US" dirty="0">
                <a:solidFill>
                  <a:srgbClr val="0000FF"/>
                </a:solidFill>
              </a:rPr>
              <a:t>output-1</a:t>
            </a:r>
            <a:r>
              <a:rPr lang="en-US" dirty="0"/>
              <a:t> layer</a:t>
            </a:r>
          </a:p>
          <a:p>
            <a:pPr lvl="1"/>
            <a:r>
              <a:rPr lang="en-US" dirty="0"/>
              <a:t>repeat</a:t>
            </a:r>
          </a:p>
          <a:p>
            <a:pPr lvl="2"/>
            <a:r>
              <a:rPr lang="en-US" dirty="0"/>
              <a:t>propagate delta values back to previous layer</a:t>
            </a:r>
          </a:p>
          <a:p>
            <a:pPr lvl="2"/>
            <a:r>
              <a:rPr lang="en-US" dirty="0"/>
              <a:t>till done with all layers</a:t>
            </a:r>
          </a:p>
          <a:p>
            <a:pPr lvl="1"/>
            <a:r>
              <a:rPr lang="en-US" dirty="0"/>
              <a:t>update weights for all layers </a:t>
            </a:r>
          </a:p>
          <a:p>
            <a:pPr lvl="2"/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This is done for all examples and multiple epochs, till convergence or enough iterations.</a:t>
            </a:r>
          </a:p>
        </p:txBody>
      </p:sp>
    </p:spTree>
    <p:extLst>
      <p:ext uri="{BB962C8B-B14F-4D97-AF65-F5344CB8AC3E}">
        <p14:creationId xmlns:p14="http://schemas.microsoft.com/office/powerpoint/2010/main" val="67067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1" y="609601"/>
            <a:ext cx="6986977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taken to build model: </a:t>
            </a:r>
            <a:r>
              <a:rPr lang="en-US" dirty="0">
                <a:solidFill>
                  <a:srgbClr val="0000FF"/>
                </a:solidFill>
              </a:rPr>
              <a:t>16.2 seconds</a:t>
            </a:r>
          </a:p>
          <a:p>
            <a:endParaRPr lang="en-US" dirty="0"/>
          </a:p>
          <a:p>
            <a:r>
              <a:rPr lang="en-US" dirty="0"/>
              <a:t>Correctly Classified Instances         307               </a:t>
            </a:r>
            <a:r>
              <a:rPr lang="en-US" dirty="0">
                <a:solidFill>
                  <a:srgbClr val="0000FF"/>
                </a:solidFill>
              </a:rPr>
              <a:t>80.3665 % (did not boost)</a:t>
            </a:r>
          </a:p>
          <a:p>
            <a:r>
              <a:rPr lang="en-US" dirty="0"/>
              <a:t>Incorrectly Classified Instances        75               19.6335 %</a:t>
            </a:r>
          </a:p>
          <a:p>
            <a:r>
              <a:rPr lang="en-US" dirty="0"/>
              <a:t>Kappa statistic                          0.6056</a:t>
            </a:r>
          </a:p>
          <a:p>
            <a:r>
              <a:rPr lang="en-US" dirty="0"/>
              <a:t>Mean absolute error                      0.1982</a:t>
            </a:r>
          </a:p>
          <a:p>
            <a:r>
              <a:rPr lang="en-US" dirty="0"/>
              <a:t>Root mean squared error                  0.41  </a:t>
            </a:r>
          </a:p>
          <a:p>
            <a:r>
              <a:rPr lang="en-US" dirty="0"/>
              <a:t>Relative absolute error                 39.7113 %</a:t>
            </a:r>
          </a:p>
          <a:p>
            <a:r>
              <a:rPr lang="en-US" dirty="0"/>
              <a:t>Root relative squared error             81.9006 %</a:t>
            </a:r>
          </a:p>
          <a:p>
            <a:r>
              <a:rPr lang="en-US" dirty="0"/>
              <a:t>Total Number of Instances              382     </a:t>
            </a:r>
          </a:p>
          <a:p>
            <a:endParaRPr lang="en-US" dirty="0"/>
          </a:p>
          <a:p>
            <a:r>
              <a:rPr lang="en-US" dirty="0"/>
              <a:t>               TP Rate   FP Rate   Precision   Recall  F-Measure   ROC Area  Class</a:t>
            </a:r>
          </a:p>
          <a:p>
            <a:r>
              <a:rPr lang="en-US" dirty="0"/>
              <a:t>                 0.706     0.103      0.868     0.706     0.779      0.872    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                 0.897     0.294      0.761     0.897     0.824      0.872    </a:t>
            </a:r>
            <a:r>
              <a:rPr lang="en-US" dirty="0" err="1"/>
              <a:t>dor</a:t>
            </a:r>
            <a:endParaRPr lang="en-US" dirty="0"/>
          </a:p>
          <a:p>
            <a:r>
              <a:rPr lang="en-US" dirty="0"/>
              <a:t>W Avg.    0.804     0.2           0.814     0.804     0.802      0.872</a:t>
            </a:r>
          </a:p>
          <a:p>
            <a:endParaRPr lang="en-US" dirty="0"/>
          </a:p>
          <a:p>
            <a:r>
              <a:rPr lang="en-US" dirty="0"/>
              <a:t>=== Confusion Matrix ===</a:t>
            </a:r>
          </a:p>
          <a:p>
            <a:endParaRPr lang="en-US" dirty="0"/>
          </a:p>
          <a:p>
            <a:r>
              <a:rPr lang="en-US" dirty="0"/>
              <a:t>   a   b   &lt;-- classified as</a:t>
            </a:r>
          </a:p>
          <a:p>
            <a:r>
              <a:rPr lang="en-US" dirty="0"/>
              <a:t> 132  55 |   a = 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  20 175 |   b = </a:t>
            </a:r>
            <a:r>
              <a:rPr lang="en-US" dirty="0" err="1"/>
              <a:t>dor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915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SVM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1"/>
            <a:ext cx="8229600" cy="4525963"/>
          </a:xfrm>
        </p:spPr>
        <p:txBody>
          <a:bodyPr/>
          <a:lstStyle/>
          <a:p>
            <a:r>
              <a:rPr lang="en-US" dirty="0" err="1"/>
              <a:t>y</a:t>
            </a:r>
            <a:r>
              <a:rPr lang="en-US" baseline="-25000" dirty="0" err="1"/>
              <a:t>SVM</a:t>
            </a:r>
            <a:r>
              <a:rPr lang="en-US" dirty="0"/>
              <a:t>(</a:t>
            </a:r>
            <a:r>
              <a:rPr lang="en-US" dirty="0" err="1"/>
              <a:t>x</a:t>
            </a:r>
            <a:r>
              <a:rPr lang="en-US" baseline="-25000" dirty="0" err="1"/>
              <a:t>q</a:t>
            </a:r>
            <a:r>
              <a:rPr lang="en-US" dirty="0"/>
              <a:t>) = </a:t>
            </a:r>
            <a:r>
              <a:rPr lang="en-US" dirty="0" err="1"/>
              <a:t>argmax</a:t>
            </a:r>
            <a:r>
              <a:rPr lang="en-US" dirty="0"/>
              <a:t> </a:t>
            </a:r>
            <a:r>
              <a:rPr lang="el-GR" dirty="0">
                <a:latin typeface="Arial"/>
                <a:cs typeface="Arial"/>
              </a:rPr>
              <a:t>Σ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l-GR" dirty="0">
                <a:latin typeface="Arial"/>
                <a:cs typeface="Arial"/>
              </a:rPr>
              <a:t>α</a:t>
            </a:r>
            <a:r>
              <a:rPr lang="en-US" baseline="-25000" dirty="0" err="1">
                <a:latin typeface="Arial"/>
                <a:cs typeface="Arial"/>
              </a:rPr>
              <a:t>i,c</a:t>
            </a:r>
            <a:r>
              <a:rPr lang="en-US" dirty="0">
                <a:latin typeface="Arial"/>
                <a:cs typeface="Arial"/>
              </a:rPr>
              <a:t> K(</a:t>
            </a:r>
            <a:r>
              <a:rPr lang="en-US" dirty="0" err="1">
                <a:latin typeface="Arial"/>
                <a:cs typeface="Arial"/>
              </a:rPr>
              <a:t>x</a:t>
            </a:r>
            <a:r>
              <a:rPr lang="en-US" baseline="-25000" dirty="0" err="1">
                <a:latin typeface="Arial"/>
                <a:cs typeface="Arial"/>
              </a:rPr>
              <a:t>i</a:t>
            </a:r>
            <a:r>
              <a:rPr lang="en-US" dirty="0" err="1">
                <a:latin typeface="Arial"/>
                <a:cs typeface="Arial"/>
              </a:rPr>
              <a:t>,x</a:t>
            </a:r>
            <a:r>
              <a:rPr lang="en-US" baseline="-25000" dirty="0" err="1">
                <a:latin typeface="Arial"/>
                <a:cs typeface="Arial"/>
              </a:rPr>
              <a:t>q</a:t>
            </a:r>
            <a:r>
              <a:rPr lang="en-US" dirty="0">
                <a:latin typeface="Arial"/>
                <a:cs typeface="Arial"/>
              </a:rPr>
              <a:t>)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 err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lang="en-US" baseline="-25000" dirty="0" err="1">
                <a:solidFill>
                  <a:srgbClr val="0000FF"/>
                </a:solidFill>
                <a:latin typeface="Arial"/>
                <a:cs typeface="Arial"/>
              </a:rPr>
              <a:t>q</a:t>
            </a:r>
            <a:r>
              <a:rPr lang="en-US" dirty="0">
                <a:latin typeface="Arial"/>
                <a:cs typeface="Arial"/>
              </a:rPr>
              <a:t> is a query or unknown object</a:t>
            </a:r>
          </a:p>
          <a:p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lang="en-US" dirty="0">
                <a:latin typeface="Arial"/>
                <a:cs typeface="Arial"/>
              </a:rPr>
              <a:t> indexes the classes</a:t>
            </a:r>
          </a:p>
          <a:p>
            <a:r>
              <a:rPr lang="en-US" dirty="0">
                <a:latin typeface="Arial"/>
                <a:cs typeface="Arial"/>
              </a:rPr>
              <a:t>there are m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support vectors x</a:t>
            </a:r>
            <a:r>
              <a:rPr lang="en-US" baseline="-2500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with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weights </a:t>
            </a:r>
            <a:r>
              <a:rPr lang="el-GR" dirty="0">
                <a:solidFill>
                  <a:srgbClr val="0000FF"/>
                </a:solidFill>
                <a:latin typeface="Arial"/>
                <a:cs typeface="Arial"/>
              </a:rPr>
              <a:t>α</a:t>
            </a:r>
            <a:r>
              <a:rPr lang="en-US" baseline="-25000" dirty="0" err="1">
                <a:solidFill>
                  <a:srgbClr val="0000FF"/>
                </a:solidFill>
                <a:latin typeface="Arial"/>
                <a:cs typeface="Arial"/>
              </a:rPr>
              <a:t>i,c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i</a:t>
            </a:r>
            <a:r>
              <a:rPr lang="en-US" dirty="0">
                <a:latin typeface="Arial"/>
                <a:cs typeface="Arial"/>
              </a:rPr>
              <a:t>=1 to m for class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</a:p>
          <a:p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lang="en-US" dirty="0">
                <a:latin typeface="Arial"/>
                <a:cs typeface="Arial"/>
              </a:rPr>
              <a:t> is the 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kernel function </a:t>
            </a:r>
            <a:r>
              <a:rPr lang="en-US" dirty="0">
                <a:latin typeface="Arial"/>
                <a:cs typeface="Arial"/>
              </a:rPr>
              <a:t>that compares x</a:t>
            </a:r>
            <a:r>
              <a:rPr lang="en-US" baseline="-25000" dirty="0">
                <a:latin typeface="Arial"/>
                <a:cs typeface="Arial"/>
              </a:rPr>
              <a:t>i</a:t>
            </a:r>
            <a:r>
              <a:rPr lang="en-US" dirty="0">
                <a:latin typeface="Arial"/>
                <a:cs typeface="Arial"/>
              </a:rPr>
              <a:t> to </a:t>
            </a:r>
            <a:r>
              <a:rPr lang="en-US" dirty="0" err="1">
                <a:latin typeface="Arial"/>
                <a:cs typeface="Arial"/>
              </a:rPr>
              <a:t>x</a:t>
            </a:r>
            <a:r>
              <a:rPr lang="en-US" baseline="-25000" dirty="0" err="1">
                <a:latin typeface="Arial"/>
                <a:cs typeface="Arial"/>
              </a:rPr>
              <a:t>q</a:t>
            </a:r>
            <a:endParaRPr lang="en-US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3997960" y="1598662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           </a:t>
            </a:r>
            <a:r>
              <a:rPr lang="en-US" dirty="0" err="1"/>
              <a:t>i</a:t>
            </a:r>
            <a:r>
              <a:rPr lang="en-US" dirty="0"/>
              <a:t>=1,m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7996" y="5791201"/>
            <a:ext cx="82405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*** This is for multiple class SVMs with support vectors</a:t>
            </a:r>
          </a:p>
          <a:p>
            <a:r>
              <a:rPr lang="en-US" sz="2800" dirty="0">
                <a:solidFill>
                  <a:srgbClr val="0000FF"/>
                </a:solidFill>
              </a:rPr>
              <a:t>for every class; we’ll see a simpler equation for 2 class.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900DA35-04DA-4B7E-9DE8-07C58A25F4C9}"/>
                  </a:ext>
                </a:extLst>
              </p14:cNvPr>
              <p14:cNvContentPartPr/>
              <p14:nvPr/>
            </p14:nvContentPartPr>
            <p14:xfrm>
              <a:off x="5748480" y="1727640"/>
              <a:ext cx="1259640" cy="730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900DA35-04DA-4B7E-9DE8-07C58A25F4C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9120" y="1718280"/>
                <a:ext cx="1278360" cy="9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112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1021031-E04C-4DC4-BFB8-9C5FE5DE7B5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Maximal Margin (2 class problem)</a:t>
            </a:r>
          </a:p>
        </p:txBody>
      </p:sp>
      <p:sp>
        <p:nvSpPr>
          <p:cNvPr id="36868" name="Text Box 26"/>
          <p:cNvSpPr txBox="1">
            <a:spLocks noChangeArrowheads="1"/>
          </p:cNvSpPr>
          <p:nvPr/>
        </p:nvSpPr>
        <p:spPr bwMode="auto">
          <a:xfrm>
            <a:off x="3336926" y="5375275"/>
            <a:ext cx="6469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Find the </a:t>
            </a:r>
            <a:r>
              <a:rPr lang="en-US" altLang="en-US" sz="2400">
                <a:solidFill>
                  <a:srgbClr val="FF0000"/>
                </a:solidFill>
                <a:latin typeface="Times New Roman" pitchFamily="16" charset="0"/>
              </a:rPr>
              <a:t>hyperplane</a:t>
            </a:r>
            <a:r>
              <a:rPr lang="en-US" altLang="en-US" sz="2400">
                <a:latin typeface="Times New Roman" pitchFamily="16" charset="0"/>
              </a:rPr>
              <a:t> with maximal margin for 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the points. This originates an optimization problem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which has a unique solution.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390900" y="3162300"/>
            <a:ext cx="281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00600" y="4572000"/>
            <a:ext cx="3657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867400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239000" y="1752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629400" y="2438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848600" y="2362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239000" y="2895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705600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696200" y="3352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153400" y="3124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105400" y="32004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105400" y="39624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410200" y="36576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876800" y="25908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096000" y="41910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019800" y="38862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562600" y="41148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rot="16200000" flipH="1">
            <a:off x="4762500" y="1790700"/>
            <a:ext cx="2819400" cy="2743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5372100" y="1790700"/>
            <a:ext cx="2514600" cy="24384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4610100" y="2247900"/>
            <a:ext cx="2514600" cy="24384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715000" y="2743200"/>
            <a:ext cx="685800" cy="533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90" name="TextBox 34"/>
          <p:cNvSpPr txBox="1">
            <a:spLocks noChangeArrowheads="1"/>
          </p:cNvSpPr>
          <p:nvPr/>
        </p:nvSpPr>
        <p:spPr bwMode="auto">
          <a:xfrm>
            <a:off x="7239001" y="4114800"/>
            <a:ext cx="1325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hyperplane</a:t>
            </a:r>
          </a:p>
        </p:txBody>
      </p:sp>
      <p:sp>
        <p:nvSpPr>
          <p:cNvPr id="36891" name="TextBox 35"/>
          <p:cNvSpPr txBox="1">
            <a:spLocks noChangeArrowheads="1"/>
          </p:cNvSpPr>
          <p:nvPr/>
        </p:nvSpPr>
        <p:spPr bwMode="auto">
          <a:xfrm>
            <a:off x="5410200" y="2667000"/>
            <a:ext cx="890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margin</a:t>
            </a:r>
          </a:p>
        </p:txBody>
      </p:sp>
      <p:sp>
        <p:nvSpPr>
          <p:cNvPr id="36892" name="TextBox 36"/>
          <p:cNvSpPr txBox="1">
            <a:spLocks noChangeArrowheads="1"/>
          </p:cNvSpPr>
          <p:nvPr/>
        </p:nvSpPr>
        <p:spPr bwMode="auto">
          <a:xfrm>
            <a:off x="1905000" y="1981201"/>
            <a:ext cx="2274888" cy="230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In 2D space,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 hyperplane 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 line.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In 3D space,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it is a plane.</a:t>
            </a:r>
          </a:p>
        </p:txBody>
      </p:sp>
    </p:spTree>
    <p:extLst>
      <p:ext uri="{BB962C8B-B14F-4D97-AF65-F5344CB8AC3E}">
        <p14:creationId xmlns:p14="http://schemas.microsoft.com/office/powerpoint/2010/main" val="3027831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47A10B7-C448-478B-9190-CFB0EF8543F3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Support Vectors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The </a:t>
            </a:r>
            <a:r>
              <a:rPr lang="en-US" altLang="en-US">
                <a:solidFill>
                  <a:srgbClr val="CC0000"/>
                </a:solidFill>
              </a:rPr>
              <a:t>weights </a:t>
            </a:r>
            <a:r>
              <a:rPr lang="en-US" altLang="en-US">
                <a:solidFill>
                  <a:srgbClr val="CC0000"/>
                </a:solidFill>
                <a:sym typeface="Symbol" pitchFamily="16" charset="2"/>
              </a:rPr>
              <a:t></a:t>
            </a:r>
            <a:r>
              <a:rPr lang="en-US" altLang="en-US" baseline="-25000">
                <a:solidFill>
                  <a:srgbClr val="CC0000"/>
                </a:solidFill>
                <a:sym typeface="Symbol" pitchFamily="16" charset="2"/>
              </a:rPr>
              <a:t>i</a:t>
            </a:r>
            <a:r>
              <a:rPr lang="en-US" altLang="en-US">
                <a:sym typeface="Symbol" pitchFamily="16" charset="2"/>
              </a:rPr>
              <a:t> associated with data points are </a:t>
            </a:r>
            <a:r>
              <a:rPr lang="en-US" altLang="en-US">
                <a:solidFill>
                  <a:srgbClr val="CC0000"/>
                </a:solidFill>
                <a:sym typeface="Symbol" pitchFamily="16" charset="2"/>
              </a:rPr>
              <a:t>zero</a:t>
            </a:r>
            <a:r>
              <a:rPr lang="en-US" altLang="en-US">
                <a:sym typeface="Symbol" pitchFamily="16" charset="2"/>
              </a:rPr>
              <a:t>, except for those points closest to the separator.</a:t>
            </a:r>
          </a:p>
          <a:p>
            <a:pPr eaLnBrk="1" hangingPunct="1">
              <a:lnSpc>
                <a:spcPct val="80000"/>
              </a:lnSpc>
            </a:pPr>
            <a:endParaRPr lang="en-US" altLang="en-US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>
                <a:sym typeface="Symbol" pitchFamily="16" charset="2"/>
              </a:rPr>
              <a:t>The points with nonzero weights are called the </a:t>
            </a:r>
            <a:r>
              <a:rPr lang="en-US" altLang="en-US">
                <a:solidFill>
                  <a:srgbClr val="CC0000"/>
                </a:solidFill>
                <a:sym typeface="Symbol" pitchFamily="16" charset="2"/>
              </a:rPr>
              <a:t>support vectors</a:t>
            </a:r>
            <a:r>
              <a:rPr lang="en-US" altLang="en-US">
                <a:sym typeface="Symbol" pitchFamily="16" charset="2"/>
              </a:rPr>
              <a:t> (because they hold up the separating plane).</a:t>
            </a:r>
          </a:p>
          <a:p>
            <a:pPr eaLnBrk="1" hangingPunct="1">
              <a:lnSpc>
                <a:spcPct val="80000"/>
              </a:lnSpc>
            </a:pPr>
            <a:endParaRPr lang="en-US" altLang="en-US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>
                <a:sym typeface="Symbol" pitchFamily="16" charset="2"/>
              </a:rPr>
              <a:t>Because there are many fewer support vectors than total data points, the number of parameters defining the optimal separator is </a:t>
            </a:r>
            <a:r>
              <a:rPr lang="en-US" altLang="en-US">
                <a:solidFill>
                  <a:srgbClr val="CC0000"/>
                </a:solidFill>
                <a:sym typeface="Symbol" pitchFamily="16" charset="2"/>
              </a:rPr>
              <a:t>small</a:t>
            </a:r>
            <a:r>
              <a:rPr lang="en-US" altLang="en-US">
                <a:sym typeface="Symbol" pitchFamily="16" charset="2"/>
              </a:rPr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EF2634B-B211-4EBE-B89B-5148C276A71A}"/>
                  </a:ext>
                </a:extLst>
              </p14:cNvPr>
              <p14:cNvContentPartPr/>
              <p14:nvPr/>
            </p14:nvContentPartPr>
            <p14:xfrm>
              <a:off x="2126160" y="2561400"/>
              <a:ext cx="3463560" cy="106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EF2634B-B211-4EBE-B89B-5148C276A71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16800" y="2552040"/>
                <a:ext cx="3482280" cy="12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8569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E5720F8-93AC-43FC-942D-42560817654C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89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1" t="35356" r="38637" b="14136"/>
          <a:stretch>
            <a:fillRect/>
          </a:stretch>
        </p:blipFill>
        <p:spPr>
          <a:xfrm>
            <a:off x="2057400" y="152401"/>
            <a:ext cx="8153400" cy="5965825"/>
          </a:xfrm>
          <a:noFill/>
        </p:spPr>
      </p:pic>
      <p:sp>
        <p:nvSpPr>
          <p:cNvPr id="2" name="Rectangle 1"/>
          <p:cNvSpPr/>
          <p:nvPr/>
        </p:nvSpPr>
        <p:spPr>
          <a:xfrm>
            <a:off x="7086600" y="4191000"/>
            <a:ext cx="16002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05600" y="4648200"/>
            <a:ext cx="16002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15399" y="5105400"/>
            <a:ext cx="1780403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5621731-517D-4B88-A231-049C6DFE21E6}"/>
                  </a:ext>
                </a:extLst>
              </p14:cNvPr>
              <p14:cNvContentPartPr/>
              <p14:nvPr/>
            </p14:nvContentPartPr>
            <p14:xfrm>
              <a:off x="4936680" y="2347200"/>
              <a:ext cx="1769040" cy="1999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5621731-517D-4B88-A231-049C6DFE21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27320" y="2337840"/>
                <a:ext cx="1787760" cy="201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8180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FF"/>
                </a:solidFill>
              </a:rPr>
              <a:t>Kernels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kernel is just a similarity function. It takes 2 inputs and decides how similar they are.</a:t>
            </a:r>
          </a:p>
          <a:p>
            <a:endParaRPr lang="en-US" altLang="en-US" dirty="0"/>
          </a:p>
          <a:p>
            <a:r>
              <a:rPr lang="en-US" altLang="en-US" dirty="0"/>
              <a:t>Kernels offer an alternative to standard feature vectors. Instead of using a bunch of features, you define a single kernel to decide the similarity between two objects.</a:t>
            </a:r>
          </a:p>
          <a:p>
            <a:endParaRPr lang="en-US" alt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65531EF-4352-4BDA-B045-F190A2C5B8BB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73411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FF"/>
                </a:solidFill>
              </a:rPr>
              <a:t>Kernels and SVMs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dirty="0"/>
              <a:t>Under some conditions, </a:t>
            </a:r>
            <a:r>
              <a:rPr lang="en-US" altLang="en-US" dirty="0">
                <a:solidFill>
                  <a:srgbClr val="0000FF"/>
                </a:solidFill>
              </a:rPr>
              <a:t>every kernel function can be expressed as a dot product </a:t>
            </a:r>
            <a:r>
              <a:rPr lang="en-US" altLang="en-US" dirty="0"/>
              <a:t>in a (possibly infinite dimensional) feature space (Mercer’s theorem)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SVM machine learning can be expressed in terms of dot products.</a:t>
            </a:r>
          </a:p>
          <a:p>
            <a:r>
              <a:rPr lang="en-US" altLang="en-US" dirty="0"/>
              <a:t>So SVM machines can use kernels instead of feature vectors.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A91C60C-B501-47A3-85FA-436A735D264E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01BB56F-0495-4164-9F27-9CED1F1C8B43}"/>
                  </a:ext>
                </a:extLst>
              </p14:cNvPr>
              <p14:cNvContentPartPr/>
              <p14:nvPr/>
            </p14:nvContentPartPr>
            <p14:xfrm>
              <a:off x="2230560" y="3998520"/>
              <a:ext cx="7536240" cy="470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01BB56F-0495-4164-9F27-9CED1F1C8B4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21200" y="3989160"/>
                <a:ext cx="7554960" cy="48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75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4210</TotalTime>
  <Words>2351</Words>
  <Application>Microsoft Office PowerPoint</Application>
  <PresentationFormat>Widescreen</PresentationFormat>
  <Paragraphs>399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Consolas</vt:lpstr>
      <vt:lpstr>Symbol</vt:lpstr>
      <vt:lpstr>Times New Roman</vt:lpstr>
      <vt:lpstr>Office Theme</vt:lpstr>
      <vt:lpstr>  Computer Vision   CSE 455 SVMs and Neural Nets  Linda Shapiro Professor of Computer Science &amp; Engineering Professor of Electrical &amp; Computer Engineering</vt:lpstr>
      <vt:lpstr>Kernel Machines </vt:lpstr>
      <vt:lpstr>Support Vector Machines (SVM)</vt:lpstr>
      <vt:lpstr>The SVM Equation</vt:lpstr>
      <vt:lpstr>Maximal Margin (2 class problem)</vt:lpstr>
      <vt:lpstr>Support Vectors</vt:lpstr>
      <vt:lpstr>PowerPoint Presentation</vt:lpstr>
      <vt:lpstr>Kernels</vt:lpstr>
      <vt:lpstr>Kernels and SVMs</vt:lpstr>
      <vt:lpstr>The Kernel Trick</vt:lpstr>
      <vt:lpstr>Kernel Functions</vt:lpstr>
      <vt:lpstr>Kernel Function used in our 3D Computer Vision Work</vt:lpstr>
      <vt:lpstr>What does SVM learning  solve?</vt:lpstr>
      <vt:lpstr>Simple Example of Classification</vt:lpstr>
      <vt:lpstr>PowerPoint Presentation</vt:lpstr>
      <vt:lpstr>Neural Net Learning</vt:lpstr>
      <vt:lpstr>PowerPoint Presentation</vt:lpstr>
      <vt:lpstr>PowerPoint Presentation</vt:lpstr>
      <vt:lpstr>Common activation functions φ</vt:lpstr>
      <vt:lpstr>Simple Feed-Forward Perceptrons</vt:lpstr>
      <vt:lpstr>Gradient Descent takes steps proportional to the negative of the gradient of a function to find its local minimum</vt:lpstr>
      <vt:lpstr>Simple Feed-Forward Perceptrons</vt:lpstr>
      <vt:lpstr>Graphically</vt:lpstr>
      <vt:lpstr>Learning</vt:lpstr>
      <vt:lpstr>Graphically</vt:lpstr>
      <vt:lpstr>Back Propagation</vt:lpstr>
      <vt:lpstr>PowerPoint Presentation</vt:lpstr>
      <vt:lpstr>Initialize</vt:lpstr>
      <vt:lpstr>Forward Computation</vt:lpstr>
      <vt:lpstr>Backward Propagation 1</vt:lpstr>
      <vt:lpstr>Backward Propagation 2</vt:lpstr>
      <vt:lpstr>Backward Propagation 3</vt:lpstr>
      <vt:lpstr>Back Propagation 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Beibin Li</dc:creator>
  <cp:lastModifiedBy>shapiro</cp:lastModifiedBy>
  <cp:revision>143</cp:revision>
  <dcterms:created xsi:type="dcterms:W3CDTF">2020-05-15T18:17:18Z</dcterms:created>
  <dcterms:modified xsi:type="dcterms:W3CDTF">2024-02-13T18:40:10Z</dcterms:modified>
</cp:coreProperties>
</file>