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ink/ink4.xml" ContentType="application/inkml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ink/ink5.xml" ContentType="application/inkml+xml"/>
  <Override PartName="/ppt/tags/tag67.xml" ContentType="application/vnd.openxmlformats-officedocument.presentationml.tags+xml"/>
  <Override PartName="/ppt/ink/ink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ink/ink9.xml" ContentType="application/inkml+xml"/>
  <Override PartName="/ppt/notesSlides/notesSlide11.xml" ContentType="application/vnd.openxmlformats-officedocument.presentationml.notesSlide+xml"/>
  <Override PartName="/ppt/ink/ink10.xml" ContentType="application/inkml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ink/ink11.xml" ContentType="application/inkml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ink/ink12.xml" ContentType="application/inkml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ink/ink13.xml" ContentType="application/inkml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ink/ink14.xml" ContentType="application/inkml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5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21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584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10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03:43.6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8121 6910 172 0,'-2'-1'6'0,"2"1"-6"0,2 0-31 16,-2 0-2-16,-2 0 18 0,4 0-19 0,-1 0 0 15</inkml:trace>
  <inkml:trace contextRef="#ctx0" brushRef="#br0" timeOffset="594.19">8127 6904 23 0,'0'-1'38'0,"-3"-1"-1"0,3-1-7 0,0 1 4 0,0-1 4 15,0 2-11-15,-2-3-4 0,2 1-3 0,0 2-2 16,5-4-4-16,-5 3-4 0,3-1-2 0,-3 3 4 15,0 0-6-15,0-3 1 0,-4 6 2 0,4-3-5 16,-4 0 3-16,6 3-1 0,-4 1-1 0,2-1 5 16,0-2-3-16,2 2 0 0,4-1 1 0,-6 3 0 15,0-4 3-15,0 2-3 0,0 1 1 0,2 0-3 16,-2-2-1-16,3 1 2 0,-3 2 2 0,5-5-6 16,-5 3 2-16,4-2 0 0,3 1 1 15,1 0 5-15,-4-1-5 0,-1 1 2 0,4-1-2 0,-7 1 5 16,4-1 0-16,3 1-3 0,-6-2 0 0,3 2-2 15,-1-2 0-15,6 1 1 0,1-1 3 0,2 0-5 16,-6 0 5-16,10 0-2 0,-5 0 2 0,6 0 3 16,-1 0-1-16,-3 0-1 0,7 0-1 0,-6 0 0 15,4 0 2-15,-4 2-3 0,-2-1 1 0,1-1-5 16,1 3 0-16,-1-1 0 0,-2 0-1 0,1 1-1 0,1-2-1 0,1 2 3 16,-1 1-4-16,-1-3 3 0,-1 1 0 0,2-1 4 15,-2 1 1-15,-3-2-2 0,3 0 4 0,-2 0-2 16,4 3 1-16,-4-3 4 0,-1 0-3 0,3 0-4 15,-2-3 1-15,4 3-1 0,-2 0-3 0,0-2-2 16,2 2 2-16,2 0-3 0,-2 0-1 0,1 0 1 16,2 0 0-16,4 0-1 0,-6 0 0 0,1 0 0 15,2 2 0-15,0-2 2 0,2 5-1 0,2-2 0 16,-7 0 1-16,0 0 0 0,3 2-1 0,2-2 1 16,-5 0 0-16,-3 2 1 0,-4-2 0 0,2 0 3 15,4 0-3-15,-6 0 0 0,3 1 0 0,1 0 2 16,-5-1 1-16,2 1-1 0,0 0 0 0,4-1-2 15,-5 1 5-15,-1 0 0 0,-3 1-1 0,3-3-3 16,2 1 1-16,2 0 2 0,-9 0-2 0,3-1-1 16,3-2 0-16,1 3-2 0,-3-3 1 0,-2 1 0 15,2-1 0-15,-5 2-3 0,6-1 2 0,-4-1 1 0,4 2-3 16,-4-2 4-16,1 2-2 0,-2-1-2 0,2 2 0 16,4-3 1-16,-6 2-1 0,4-1 0 0,0 1-4 15,-1 0-1-15,3-1 1 0,-3 1-29 0,4-1-28 0,0-1-6 16,0 0-44-16,5 0 2 0,-2-4-42 0</inkml:trace>
  <inkml:trace contextRef="#ctx0" brushRef="#br0" timeOffset="10839.29">4737 10736 322 0,'0'3'7'0,"4"0"-7"0,-4-1-17 0,0 2 20 16,0 0-25-16,0-1-2 0,0-2 15 0,0 1 6 16,0-1 3-16,-7 4 18 0,4-5 16 0,2 0-3 15,-6 0 4-15,1 0 13 0,0 3-10 0,2-3 0 16,0 2-1-16,4-4-12 0,-5 4-10 0,3-2 0 0,1 0-2 16,1 0-9-16,-5 0 0 0,-1 1-1 0,4-1 0 15,2 0 1-15,-1 0 1 0,1 0 0 16,-2 0-2-16,1 0 1 0,-6-6 1 0,7 1-2 0,0 1 0 15,-3 2-1-15,5-1-1 0,-4 3-1 0,1-2 1 16,-1-1-2-16,-3 0 0 0,1 3 1 0,2 0 0 16,0-5 0-16,1-2 0 0,-4 0 0 0,2 1 2 0,1-2 0 15,2-1-2-15,0-1 1 0,-3 2 1 16,-3 5 0-16,4 0 0 0,1-3 1 0,-4-2 1 0,-3 5 3 0,5 0 5 16,-6-2-2-16,4 0-1 0,-3 0 5 15,0 1 0-15,4 2-1 0,-8 1 2 0,6-6 1 0,-3 4-1 16,-1 2 2-16,4 1-3 0,-3 0 3 0,-1-2 0 15,4-1-2-15,-4 0 1 0,1 4-5 0,1-1-4 16,-1 3 0-16,-4-3 2 0,1-1-5 0,-1 1 0 16,0 1-1-16,2-1 0 0,-3 0 1 0,2 2 1 15,-6 0 1-15,7 1-1 0,-1-3 1 0,-1 0 0 16,-3 3-1-16,-1 3 1 0,3-4-1 0,1-1-1 16,2 1 1-16,-4-1-2 0,-3 3-1 0,4-1 0 15,5 0-1-15,-2-2 2 0,-2 3-1 0,1 0 1 16,1 1-2-16,-4-3-1 0,4 2 2 0,-3 1 0 15,5 1-2-15,-1-4 1 0,-2 4-1 0,-4 4 0 16,8-6 2-16,-1 4-2 0,2 0 0 0,0 0-1 16,-6-2 2-16,0 5 2 0,2-3-2 0,5-2 2 15,-7 4 1-15,2-2 0 0,0 1 1 0,-1-4 1 0,-1 7-2 16,4-2 2-16,-2 1-2 0,3-3-1 0,-1 0-3 16,-1-1 3-16,4 1-3 0,-4 0 0 0,3-2-1 15,0 1 0-15,3 1 0 0,-4 1 1 0,3-1 0 0,-1 1 0 16,2 1-1-16,-2-2 1 0,1 0 0 0,4 1 2 15,-5-1-1-15,2 1 1 0,3 1-1 16,-2 1 0-16,-2-2-1 0,2 2 0 0,0 0 2 0,0 0-2 16,-4 2 0-16,4-2 0 0,-3 1-2 15,1-1 1-15,2 5-1 0,-3 0-1 0,1 1 1 0,2 2 1 16,-3 0 0-16,2 0-2 0,1 4 2 0,-6 4-1 16,1-5 1-16,3 3 1 0,-4 2-3 0,4 0 2 15,-8 4 1-15,4 1 0 0,-2-4-2 0,2 0 0 16,-1 5 2-16,2-3-2 0,2 0 2 0,-3 0-1 15,-1 0 1-15,-1-3 0 0,3-1 0 0,7 0 0 16,-4-1 0-16,-3 1 0 0,3 0 0 0,4-4 0 16,-2 3-1-16,3 2-2 0,1-4 2 0,-4 5 0 0,0-1-1 15,3-2 2-15,-6-1-3 0,4 0 3 0,5 1 0 16,-3 0 0-16,0 2 3 0,5-7-3 0,-3 4 0 0,1 1 0 16,3 2-2-16,-1-1 2 0,-4-2-3 15,4-2 3-15,-5 2 0 0,5 1 0 0,-4-2 0 0,1-1 0 16,1 0 0-16,0 0 3 0,-3 2-2 0,-1-2 1 15,5 3-1-15,-2-3-1 0,1 0 0 0,-5 3 0 16,-4 1 1-16,6-4 1 0,3 1-1 0,0-2-1 16,-3-1 0-16,0 0 2 0,0 1 0 0,0-4 1 15,5 1-3-15,-3-1 2 0,4-1 2 0,-4-1-1 16,1-1 4-16,6 4-6 0,-6-4 3 0,7 3 0 16,-10-4 0-16,4 1 3 0,0-1-1 0,-1 1 2 15,-3-3-1-15,0 0 1 0,1 1 2 0,-1-1 3 16,2 0 0-16,-2 0 1 0,0-3 3 0,0 2-3 15,3-1 1-15,-3-1 1 0,6 1-3 0,-4-1-1 16,4 0 0-16,2 0-3 0,0 1 0 0,-2-1-1 16,5 0-3-16,0 0 0 0,-4-2-2 0,2 2 1 15,2 0-2-15,0-2-1 0,2 1 0 0,-6-1 1 0,6 3-1 16,0-1 0-16,-1 0-1 0,1-3 0 0,3 4-4 16,-1-1 4-16,-1 0-3 0,4-2 0 0,1-1 0 15,-4 1-1-15,6-1 0 0,-1 4-6 0,2-5-5 0,2-1-4 16,-1 0-10-16,1 0-27 0,1-1-15 0,5-1-7 15,3-1-37-15,2 0 1 0,1-3-20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9:54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8412 7546 187 0,'0'0'-58'0,"1"0"18"0,-1 0 2 16,4 0-11-16,-3 0 48 0,7-2 1 0,-3 2 0 0,1-1 0 16,2 1 0-16,1-2 0 0,4 2 0 0,-4-3 0 15,-1-2 0-15,2 4 0 0,1-1 0 0,-2-1 0 16,-3 3 0-16,5-2 0 0,-4-1 0 0,1 3 0 16,1-1 0-16,-4-2 0 0,3-1 0 0,-4 3 0 15,-1-1 0-15,2-1 0 0,-3 3 0 0,-2 0 0 16,0 0 0-16,-2-1 0 0,-4-1 0 0,1-1 0 15,-3 0 0-15</inkml:trace>
  <inkml:trace contextRef="#ctx0" brushRef="#br0" timeOffset="587.32">10273 7757 217 0,'23'0'11'15,"1"1"-1"-15,-1 1 9 0,-4 1-21 0,5 2-5 16,-5-5 0-16,1 3-15 0,-2 0 0 0,-7-1 2 16,-2-1-16-16,0 2 17 0,-4-3 0 0,-3 0 0 15,-2 0 18-15,-2 0 7 0,1-1 5 0,-7 1 1 16,3-2 7-16,-4-1-11 0,2 0-3 0,-4 0-4 16,0 0-13-16,2 1-11 0,-4-1 2 0,-1-2 3 15,0 0 18-15,5 1-19 0</inkml:trace>
  <inkml:trace contextRef="#ctx0" brushRef="#br0" timeOffset="1712.28">10276 7659 96 0,'-5'0'3'0,"5"0"5"16,-6 0 27-16,4 0-14 0,-1 0-4 0,3 0-2 15,0 0 4-15,-9 0-1 0,13-1 0 16,-11 1 7-16,7 0-1 0,0 0 4 0,-5-2 7 0,3 2-1 16,2 0 0-16,2 0-1 0,-4-2-1 0,2 2 0 15,0 0-2-15,-3 0-3 0,3 0-1 0,3 0-6 16,-3 0-2-16,0 0 4 0,-3 0-8 0,3 0-1 16,0 0-1-16,3-1-1 0,-9 1-2 0,3 0 1 15,1 0 1-15,2 0-4 0,2 0 0 0,1 0 3 16,-5 0-3-16,2-2 6 0,2 2-2 0,7-1-1 15,-5-1 2-15,-4 2 1 0,0-1-1 0,3-1-2 16,5 0 3-16,-5 1-3 0,-3 1 0 0,3-3 0 16,3 1-1-16,-1-1 1 0,0 1 0 0,-1-1-3 15,4 0-4-15,-3 2 4 0,9-3-4 0,-3 0 0 0,2 4-2 16,-1-3-1-16,1 1 0 0,-7-1-1 0,4 1 0 16,1-1 1-16,0 2-1 0,-5-1 1 0,2 0 0 0,3 1 0 15,-2 1-1-15,1 0 2 0,1 0-1 0,-2 0 2 16,2 0-1-16,2 0 4 0,-5 0-1 0,1 0 1 15,4 0 1-15,-1 0 1 0,1 0-3 0,1 0 6 16,2-2-2-16,1 1-3 0,-1-1 2 0,-1 0-4 16,1 1 1-16,3-1 2 0,-3-1 1 0,3 2-4 15,-4-1 3-15,1 0 0 0,1 2 0 0,1-1 3 16,-4 1-1-16,3-2-1 0,2 2-1 0,0 0 1 16,3 0 0-16,-3 0 1 0,-4 2-2 15,3-1 0-15,-1-1 0 0,-4 2-1 0,1 0 3 0,2-1 0 16,-1 2 0-16,-2-3-1 0,1 3 0 15,8-1 0-15,-6 1 1 0,1 0 1 0,4 1 0 0,-6-1-4 16,4-2 3-16,-3 1 0 0,1-1-1 0,-1 3 0 16,3-3 0-16,-4 1 0 0,3 1-1 0,1-2 2 15,-4 1-1-15,4 0-1 0,-1-1 4 0,-4 1-3 16,3-1 0-16,-1 1 1 0,-1-2-3 0,0 1 4 16,0 1-2-16,-4 1 0 0,7 0-1 15,1 0-1-15,-5-1 0 0,0 1-1 0,-2 0 2 0,3 0-1 0,0 2 0 0,1-3-1 16,-6 1 4-16,-1 0-4 0,2 0 2 0,9 0-1 15,2 2 1-15,-9-2 1 0,6 0 0 0,1 2-4 16,1-2 1-16,2 2 2 0,-4-2-2 0,2 0 2 16,-7 0-1-16,9 2-4 0,-5-2 5 0,-2-1-1 15,2-1 0-15,0 1-1 0,-1 1 1 0,-1-1 0 16,-1-1 0-16,1-1 0 0,-2 2 0 0,5-1 0 16,-5-1 0-16,1 0 1 0,0 2-1 0,3-2-2 15,-3 0-1-15,1 1 3 0,0-1-3 0,-1 0 2 16,0 0 1-16,-1 0-5 0,2 2 3 0,4 0-3 15,-3-2 2-15,-7 0 4 0,4 0-4 0,0 0-2 16,3 0-1-16,2 0 2 0,-2 0-1 0,-1-4 3 16,8 3-3-16,-1-1-2 0,1 1 2 0,-2-1 3 15,-3 1 1-15,8-1-4 0,-5-1 3 0,3 3-2 0,-6 0 1 16,4-2 3-16,6 1-3 0,-4 1 0 0,2-3 0 16,-2 3-1-16,0-2 1 0,0 2 0 0,-1-2 0 0,-1 2-1 15,1 0 0-15,-1 0 0 0,-2 0 0 0,-1 0 1 16,2 0 1-16,0 0 1 0,-3-3 0 15,-3 3-1-15,1 0 2 0,4 0-2 0,-4 0 0 0,3 0 1 16,-4 0-2-16,3 0 2 0,-2 0-2 0,-2 3 3 16,7-1 1-16,-7-2-2 0,-2 3 0 0,-1-1 1 15,1-1-1-15,-10 1 1 0,8-2-1 0,0 3-3 16,-1-1 2-16,-7-1 5 0,2-1-2 0,-1 2-2 16,3-2 3-16,2 1 0 0,-6-1-2 0,3 2 3 15,-4-1-3-15,0-1-2 0,4 0 3 0,-3 4-2 16,0-4-1-16,-3 1-3 0,0-1 0 0,0 0 4 15,0 0-3-15,0 0-1 0,0 2-3 0,2-2 1 16,-1 0 0-16,1 0 2 0,-2 0-2 16,0 0-2-16,1 0 2 0,-1 0-6 0,0 0 1 0,0 0-1 15,0 0-7-15,0 0-11 0,0 0-6 0,0 1-2 16,4 1-13-16,-4-1-17 0,0-1-14 0,0 0-3 0,0 2-23 16,0-2-35-16,3 0-19 0,-2 0 30 0,-1 0 129 0,5 2-100 15</inkml:trace>
  <inkml:trace contextRef="#ctx0" brushRef="#br0" timeOffset="15096.67">9359 8697 230 0,'0'0'-10'0,"-3"0"-68"15,0 0 55-15,1-1 81 0,2 2-75 0,2 1 6 16,-4 1 7-16,2-3-6 0,0 3 10 0,0 2 16 16,0-2 6-16,-2 0-2 0,-1-3 17 0,-1 2 0 15,0 2 2-15,3 1 4 0,-2-2-1 0,-4 2-10 0,6-3-4 16,-1 4-1-16,-1 3-10 0,-2-4-4 0,2-2-4 15,2 2-1-15,-3 3-4 0,-2-4 0 0,3 6 1 16,-2-5-3-16,-3-1 2 0,4 1 6 0,-4 1 0 0,0-1-1 16,3 0 6-16,-3 3 1 0,2-5 1 0,-2 0 3 15,4 2 0-15,-4-1-1 0,3 0 0 0,3-1 2 16,-4-2-1-16,5 2-9 0,-3 1 5 0,4-1-4 16,0-2-4-16,0 2-2 0,0-1-2 0,0 0-1 15,0 1 0-15,0 0 2 0,2 2 1 0,1-4-3 16,-1 2 4-16,2-1 1 0,-2 1 2 0,3 0-2 15,1-1 2-15,-3-1 0 0,5 2 0 0,-3-3 2 16,3 4-1-16,-4-3 1 0,6 1-2 0,-4-1 5 16,3 1-1-16,-1-2-1 0,-3 0-1 0,6 1 0 15,-5 1 0-15,4-2 0 0,2 0 0 0,-2 0-2 16,-2 0 1-16,0 2-2 0,-1-2 1 16,0 1-2-16,4-1-1 0,0 0-1 0,0 2 0 0,1-2 2 15,-2 0-2-15,1 0 0 0,0 0 0 0,3 1 2 16,-5-1-1-16,2 3-1 0,0-3 0 0,-1 4 0 0,6-3 1 15,-2-1-1-15,1 3 0 0,-7-3-1 0,0 2 0 0,5-2 1 16,-1 3-2-16,-2-3 3 0,2 0-1 0,1 2-1 16,1-2 0-16,3 0-1 0,5 1 0 0,-6 1 0 15,3-2 0-15,-2 0-3 0,2 0 2 0,-3 0 4 16,-2 0-4-16,0 0 1 0,-1 0 1 0,1 0-1 16,-1 0 2-16,1 0 2 0,-2-2-3 0,2 2-3 15,-3 0 3-15,4 0-1 0,-3 0-1 0,1 0-1 16,-1 0 1-16,1 0-5 0,0 0 1 0,-1 0 1 15,1 0 0-15,1 0-1 0,-2 0-1 0,3 0 2 16,-3-1 0-16,7 1 2 0,-5-2-1 0,0 2 0 16,1-2 1-16,3 2 1 0,-2 0-3 0,1 0 0 15,2-1 0-15,-12 1 1 0,12 0-1 0,-4 0 0 16,1 0 1-16,3-2 0 0,-5-1 1 0,-5 3-2 16,9-3 0-16,1 0 2 0,3 1-2 0,-7-1 0 0,6-2 0 15,-5 1-1-15,9 1 1 0,-3-2 0 0,0 0 0 16,1 4 1-16,-1-6-1 0,0 3 3 0,0 0-4 15,2 0 1-15,0 1 0 0,1-2 0 0,-2 3-1 0,1-4 2 16,3 1-1-16,-4 1-2 0,6-1 3 0,-3-1-2 16,0 1 1-16,-1 0-2 0,3 0 2 0,-3-1 0 15,0 3-1-15,4-3 0 0,-6 3-2 0,9-1 3 16,-4 1 1-16,-1 2-1 0,0-2 0 0,1 3 0 16,-3 0 0-16,-1 0 0 0,1-2 3 0,-5 2-5 15,1 0 2-15,1 2 1 0,1 4 0 0,-4-1-1 16,3-2 1-16,0 5-1 0,-3-1-1 0,3-2 1 15,-6 3 0-15,3-2 0 0,-2-3-2 16,0 4 2-16,-3-4 0 0,-3 2 0 0,-1-1-1 0,6 1 1 16,2 0-1-16,-10-2 1 0,3 2 0 0,-3-1-1 15,-1-1 1-15,5 2-3 0,2-2-2 0,-7 0-4 16,-6-1-4-16,4 1-26 0,4 0-12 0,1-1-4 16,-4-1-30-16,2-1-62 0,1 0 110 0,5-3-58 15,4 0 95-15</inkml:trace>
  <inkml:trace contextRef="#ctx0" brushRef="#br0" timeOffset="18228.32">3136 10070 402 0,'-11'2'45'15,"5"0"-44"-15,-2-4 21 0,3 2 18 0,-3-2-25 16,5 4-5-16,2-2-9 0,1 2-3 0,0-2 0 16,0 0-15-16,0 0 6 0,0 0-1 0,0 1 0 15,0-1 4-15,0 3 3 0,0-1 2 16,0-1 6-16,0 1 2 0,0 1 14 0,0 2 4 0,0-5-3 16,0 0 16-16,0 0-6 0,0 0-1 0,0 0 3 15,-2 0-7-15,2 0-11 0,-2 0-3 0,2 0-3 16,0 0-8-16,-1 1-3 0,6 1 1 0,-2 1-2 15,5-1 0-15,-4-2 0 0,6 1 4 0,2 1-2 0,3-1 3 16,-3-1 0-16,1 0-1 0,1 0 0 0,0 0 1 0,5 4 1 16,-2-4-2-16,-3 1-1 0,7-1 1 15,-5 0 0-15,2-3 0 0,3 1 1 0,4 1 0 0,-8 1 1 16,4 1 0-16,-4-2 1 0,5 1 1 0,2 3 0 16,-9-3 0-16,4 0 1 0,2 0 0 0,4-2 2 15,-2-1 1-15,4 2 0 0,-3-1 2 0,3 1-2 16,1 1 1-16,3 0 4 0,-10-5-2 0,4 3-5 15,0 2 5-15,0-3-4 0,-1 2 3 0,-1-3 1 16,0 1-3-16,-5 2 5 0,3 1 0 0,-1-3 0 16,2-1-1-16,-1 3-1 0,-1-4-1 0,5 2-3 15,-6 3-1-15,2-6-1 0,2-1-4 0,-2 6 3 16,-2-4 0-16,6 4-3 0,-3-1 2 0,3 2-1 16,3 0-1-16,-3 0 7 0,2-3-5 0,3 3 2 15,-2 1-1-15,-1 3 0 0,-2-4 2 0,-6-4-3 0,5 4 2 16,-1 4-3-16,-5-3 1 0,2-1-1 0,-3 3-1 15,5-3 0-15,0 3 1 0,-3 7 0 0,2-10 2 0,-2 0-2 16,1 3 2-16,-3 2-3 0,7-5 3 0,-5 1 0 16,1-1-1-16,1 0 1 0,-1 2-3 0,2-2 2 15,0 0 1-15,0 0 0 0,2 0-1 0,1 1-2 16,-1-1 0-16,2 2 2 0,0-2-1 0,2 3 0 16,3 2 0-16,-2-2 0 0,-4 0 3 0,0-1-3 15,2 1 0-15,-4 0-2 0,1 2 0 0,-4-1 2 16,2 0-2-16,2-3 1 0,-5 2-1 0,1 2 0 15,-1 0 0-15,2-2 3 0,-6 3-1 0,4-6 0 16,-1 3 1-16,-1 2 2 0,-1-5 2 0,1 5-6 16,0-4 2-16,7 1 1 0,-1-2-2 0,1 3 6 15,0-1-4-15,-2-2-2 0,3 0 1 0,0 0 2 16,-1 0-3-16,-1 0 1 0,2 0-2 0,-1-2 0 0,-1 1 0 16,-1-1 2-16,4 0-1 0,-1 2-1 15,-3-1 2-15,0 1 1 0,-3 0 1 0,0-2 1 16,-2-1 1-16,3 2-2 0,-4-1 1 0,0 0 1 0,-2 2-1 15,8 0-1-15,-6 0 0 0,3 2-2 0,-5 1 2 0,1-3 1 16,1 0-3-16,3 0 2 0,-3 0 1 0,-2 0-3 16,-1 0 1-16,7 0-1 0,-3 0-1 0,1 0 0 15,4 3 2-15,-7-3-4 0,6 0 2 0,-2 0 0 16,9-3 2-16,-12 3-3 0,3 0 0 0,1-1 2 16,-1-1-1-16,5 2 0 0,-2 0-1 0,1 0 3 15,-6 0-3-15,7-2 2 0,-8 2-1 0,4 0 1 16,-4-3 0-16,1 0 0 0,2-2-3 0,-2 2 2 15,-1-2-2-15,0 7 2 0,0-5-2 0,-2-2 1 16,-2 2-1-16,1 0 1 0,-4 3-1 0,1 0 1 16,-1 0-1-16,1-3 3 0,-6 1-3 0,3 4-1 15,-4 1-4-15,0-3 3 0,2 0-6 0,-4 0 0 16,-1 0-7-16,0 0 0 0,0 0-2 0,0 0-9 16,2-3 1-16,-2 3 1 0,1 1-21 0,-1-1-27 0,2 2-20 15,1-2-10-15,2 0-41 0,-2 0 2 0,0 1-35 16</inkml:trace>
  <inkml:trace contextRef="#ctx0" brushRef="#br0" timeOffset="20502.12">6573 10209 208 0,'-2'-2'15'0,"2"-1"17"15,0 0-26-15,-1 0 57 0,1 1-41 0,0-1-8 16,0-2-5-16,0 4-3 0,0-2-8 0,1 0 2 16,-1-1 0-16,0 1-1 0,0 2 2 0,0-1 4 15,-1 1 3-15,-2-3 5 0,1 4 3 0,1-3 1 16,-1 3 3-16,0-3 1 0,-1 0 3 0,0-3 0 16,0 3-2-16,0-1-2 0,3-2 1 0,-6 6-2 15,4-3-4-15,-1 1 1 0,3 2-3 0,0 0-2 16,0 0-2-16,-2 0 4 0,2 0-3 0,0 0-2 0,0 0 0 15,0 0-1-15,0 0-1 0,0 0-2 0,0 0 1 16,0 0-2-16,0 0-1 0,0-4-2 0,3 2 2 0,1-1-1 16,0 3-1-16,-2 0 0 0,3 0 1 0,1 0 0 15,-1-2 3-15,1 4 0 0,0-2 0 0,2-2 0 16,-2-1 1-16,4 3-1 0,-2 0 2 0,-2-1-2 16,3 1 0-16,-1-2-1 0,2 0 0 0,-1 2 0 15,4-3-2-15,-2 2 0 0,-3-2-2 0,4-1 2 16,4 0-1-16,0-3 0 0,-4 6 0 0,2-2-2 15,1 3 2-15,0-3-1 0,-2-1 1 0,4 3-1 16,-6 1 1-16,-5-3 0 0,12 3 0 0,-4 0-2 16,3 0 1-16,-14 0 1 0,21 1-1 0,-8-1 0 15,1-3 1-15,8 5-1 0,-6-4 1 0,3 2 0 16,-3-5-1-16,11 5 0 0,-10-3-1 0,4-3 2 16,-4 6-3-16,4 0 3 0,-1-2 0 0,1 2 0 15,1 0 3-15,0-4-1 0,-3 4 0 0,0 0 3 0,2-3 0 16,0-2 1-16,-1 3-1 0,6-2-1 0,-6 2 2 0,1 2 0 15,1-3 0-15,2-2 0 0,-1 5 0 0,3-5 0 16,-1 4 0-16,-4-4 0 0,9 5-1 0,-3-1-1 16,-1-3 2-16,4 3-1 0,-6-2 0 0,2 3 0 15,0-2 0-15,0 1-1 0,-4-3 1 0,2-2-2 16,-1 3 0-16,0 1 2 0,0 1-2 0,3 1-2 16,-6-3 0-16,2 3-1 0,-1 1 0 0,1 4 1 15,-3-2 0-15,5-1-2 0,-4 1 1 0,-5-5 1 16,9 9 0-16,-7-7 1 0,7 1-2 0,-5 2 2 15,6 2-1-15,-6-2-3 0,6 0 1 0,-4 0 1 16,1-3 2-16,7 8-3 0,-6-1 0 0,1-1-2 16,0-5 5-16,-2-1 1 0,0 7-2 0,3-1 0 15,-1-6-1-15,0 0 0 0,-3 3 1 0,1-1 0 16,0 2 0-16,-2 3-1 0,3-6 1 0,-1 2-1 16,0 4 0-16,-3-4 1 0,6-2-1 0,1 1 1 15,-1 1-2-15,7-3 1 0,-2 0 0 0,-4 2 1 0,1-2 1 16,5 1-2-16,-7-1 1 0,1 0 0 0,0 0-1 0,0 0 1 0,-4 0-1 0,2 3 0 15,-2-3 0-15,0 2 0 0,0 1-1 0,2-1 1 16,-2 1 1-16,-1 2 0 0,-4-4 1 0,12-1 2 16,-7 2-2-16,-2-1 1 0,-1-1 0 0,4 0 0 15,-3-1 2-15,5-1-1 0,1 2 0 0,-9 0-1 16,5-1 2-16,1 1-2 0,5 0 0 0,-6 0 1 16,4-4-2-16,-4 3 3 0,0-2 0 0,2 0-3 15,-1 3 4-15,0 0-4 0,-1-2 1 0,0 2 1 16,0 0-1-16,2 0-1 0,-1-2 0 0,-2 6 0 15,1-4-1-15,0-2 2 0,-1 0-3 0,-7 2 2 16,7 0-1-16,-4 0 2 0,4 2-1 0,3-2 2 16,-8-3-2-16,-2 1 1 0,6 1 0 0,3-1 0 15,-1 1 1-15,-9-3 0 0,2 0 0 0,0 4-2 0,5 0 1 16,-7 0 1-16,1-2-1 0,-1-1 0 0,0 3-2 16,-2 0 0-16,-1 0 1 0,-2-5 1 0,0 5 1 15,-4 0-4-15,4-1 2 0,0-1 0 0,-1 2 4 0,-4-1 0 16,4 1 1-16,-1 1-7 0,-4 2 5 0,4-3-1 15,-2 0-2-15,0 0-1 0,-2 0 0 0,3 0-2 16,-3 0 1-16,1-1 5 0,-3-2-3 0,0-1-2 16,2 4 4-16,-2 4 0 0,-1-6-4 0,-2 2 3 15,0 2-3-15,1-1 2 0,1-1-1 0,-2 0-1 16,0 5-1-16,0-4 0 0,0 1-1 0,0-2 2 16,0 0-4-16,0 0-6 0,0-2 3 0,0 2-2 15,0-4-5-15,0 4-3 0,0-2-2 0,0 2-3 16,-2 3-3-16,1 0-16 0,1 1 8 0,0-1-11 15,-2 0-8-15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22:27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7125 3060 198 0,'0'0'-33'0,"0"0"-1"0,2 0-19 16,-4 1 49-16,2-1 0 0,0 0-1 0,0 0 7 15,0 0-2-15,0 0 7 0,0 0 3 0,0 0 9 0,-1 0 0 16,1 0 7-16,-2 0 6 0,0 0 2 0,-1 0 5 15,-5-4-5-15,5 1 5 0,-5 1-3 0,1 0-1 16,2 1-3-16,0-1-4 0,-3 1 2 0,0-2-2 16,2 1 1-16,-3-1-2 0,2 0-4 0,0 1-4 0,-3-1 8 15,2 3-9-15,-1-2-1 0,-1-1-1 0,2 0-3 16,-3 2-1-16,4-4 1 0,-6 3 2 0,7-2 1 16,-4-1 0-16,-9 0 0 0,12 0-1 0,-1-1 1 15,1 0-2-15,-2 0-3 0,4-2-2 0,-6 0 1 16,2-2-4-16,7 2 0 0,-7-3-1 0,-1 0 0 15,1-1 0-15,-1-2 2 0,3-2-3 0,2 0 1 16,-3 2 1-16,0-5 2 0,-1 0-2 0,1-1 1 16,3-1 0-16,-4-1 0 0,2 0-1 0,-4-6 1 15,2 3-3-15,-2-2-2 0,3 0 2 0,-5-1-2 16,4 3-2-16,-2-2 2 0,0 2-2 0,3 1 0 16,-4-1 1-16,1 0-1 0,-2 0 2 0,2 1-1 15,-2 1 0-15,1-1-2 0,-1 1 2 0,1 2 1 16,1 1-1-16,0 1 2 0,0 0-1 0,1 0-2 0,-1 2 2 15,-1-2 1 1,1 5-3-16,-2-2 3 0,2-1-2 0,0 3-1 0,0-2-1 0,-2 0 2 16,4 0-1-16,-2-1 0 0,0 0 0 0,-3-1-2 15,1 6 1-15,1-4 1 0,1 0 0 0,-2 5-1 16,2-3 1-16,0 2 0 0,2-2 0 0,-7 4-1 16,9-4-1-16,1 3-1 0,-6 1-2 0,-1-2 0 15,7-2-4-15,-5 4 0 0,1-1-3 0,6 0 3 16,-9 2-4-16,0 1 1 0,10-3-2 0,-3 2-2 15,0 2-2-15,-1-2-23 0,3 4-12 0,2-1 1 16,4-2-31-16,-2 2 1 0,0-1-22 0</inkml:trace>
  <inkml:trace contextRef="#ctx0" brushRef="#br0" timeOffset="1078">6894 1198 379 0,'-13'-10'49'0,"4"2"-47"0,1 4-1 0,2-3 35 0,4-1-36 16,2 0 0-16,0 4-1 0,2-4-3 0,-2 2-2 15,9-4-4-15,1 2 0 0,-9 0 2 0,4 1 3 16,-3 0-4-16,-4 1 7 0,5 0 2 0,-3 1 2 16,-1 0 6-16,-3 1 1 0,-5-1-1 0,-5 2 6 15,3-2-3-15,0 0 2 0,-5 4 0 0,2-2-3 16,0 1 2-16,-7 0-3 0,9 2 0 15,-4 0 2-15,0 0-5 0,2 2-5 0,-8 0 3 0,3 1-2 16,-3-2-2-16,2 7 1 0,-1-3-1 0,-1 3 0 16,-1-2 3-16,4 3 1 0,-3 2 1 15,-2 2-1-15,2-4 1 0,3 2-5 0,0 0 3 0,0 0 1 16,4 2-4-16,2 3-3 0,-1-2-2 0,3-1 2 16,0 4-3-16,0-3 2 0,6 2-3 0,5 3 1 15,-1-4 3-15,-4-2 0 0,5 3 1 0,6 1-3 16,-1-3 2-16,4 5-3 0,-5-5 5 0,5 2-3 15,-1 1 1-15,8 2-1 0,-4-3 0 0,-2-2 0 0,5 2 0 16,-1-2 4-16,2 0-3 0,-2-1 0 0,-1-1 2 0,0-4 1 16,1 3 0-16,-2-2 1 0,1-1 0 0,-2 0-1 15,1 0 6-15,-1 0-4 0,0-2 2 0,-1 2 1 16,-2-2 0-16,3 1-2 0,-2-1-1 0,-1 0 2 16,2 1-2-16,-1-3 3 0,-1 1-3 0,1-3 1 15,2 1-3-15,-1 0 5 0,-2-2-3 0,3-1 4 16,0 0-2-16,0-3 3 0,1 0 2 0,-4 2 0 15,0-4 2-15,3-1-1 0,2-2 0 0,-2 1 2 16,0-1 0-16,-4 1-1 0,0-3 2 0,2 1 0 16,1-2 2-16,-3 0-4 0,0 0 1 0,2 0-7 15,-4-3 2-15,3-2-1 0,4 2-6 0,-2-2 2 16,-5-1-1-16,6-2-1 0,0 3 0 0,-5-3 5 16,11 3-2-16,-7 1 1 0,-1-3 1 0,0 1 1 15,-2 3-1-15,-1-2 2 0,-3-4-2 0,3 1 1 16,-6-2-3-16,2 1 3 0,-2 3-1 0,-2-1-3 0,2 0-1 15,0 0 1-15,0 1-2 0,-6 0 0 0,5 1 0 16,-9 2 0-16,10-5 1 0,-3 3-3 0,1 0 0 0,-5 2 1 16,2 2-3-16,-6-1-2 0,9 0-3 0,-7 4-2 15,4 1-1-15,-6 0-11 0,0 2-1 0,8 1-4 16,-6 1-11-16,4 2-13 0,-3 0-1 0,3 2 0 16,-3-1-14-16,7 1 7 0,1 0-5 0,0 0 3 15,-2 0 62-15,8 0-36 0</inkml:trace>
  <inkml:trace contextRef="#ctx0" brushRef="#br0" timeOffset="2124.77">7405 732 449 0,'-8'-2'33'0,"4"1"-7"0,2 1 2 16,-1-2-20-16,-3 2 1 0,6 3 10 0,0 2-25 16,0-2 2-16,0 7-8 0,0-2 1 0,0 4 0 15,3 2 4-15,3-3 2 0,-6 2-1 0,0 1 6 0,-3 0 2 16,3 0 2-16,0 0-3 16,-3 1 4-16,0 0 0 0,-2 1 2 0,5 1-1 0,0-1 0 15,-5 1-1-15,2-1 0 0,1 1 1 0,1 2-2 0,-1 0 1 16,-2-1-3-16,0-1-1 0,1 2 0 0,3-2 1 15,-1 3-2-15,-1-1 2 0,-3-1-1 0,2 1-1 16,3-2 0-16,-1-1 1 0,1 2-1 0,-2 1 1 16,-4-3-2-16,4-3 2 0,1 1 0 0,-4-2-2 15,2-1-2-15,0 4 1 0,0-3-2 0,-1-2 1 16,1-3 0-16,2 3-4 0,-3-1 4 0,4 1 0 16,-1-2 4-16,1-2-2 0,0-1 1 0,-3-2-1 15,3 3 1-15,-5-3 1 0,5-3-1 0,-2 0-2 16,1 0-3-16,-1-1 2 0,2-4-2 0,0-1-1 15,0-2 0-15,0-2 2 0,0 4-1 0,0-7 1 16,0-1 3-16,0-3-3 0,0 3 4 0,0-2 0 0,2-1 1 16,-1-4-1-16,1-1 0 0,3 5 1 0,-2-2 1 15,0 2-2-15,3-5 0 0,-4 0 0 0,1 1 0 16,2 2 4-16,1 1-3 0,-3-3-1 0,7 2 1 0,-9 0 1 16,9 2-1-16,-6 1-1 0,7-1 3 0,-6 4-3 15,3-1 2-15,5 3-3 0,-10 0 1 0,9 2 0 16,-2-1-5-16,4 1 5 0,0 1-2 0,5-1 1 15,-2-1 2-15,-3 1-1 0,8-2-1 0,-6 0 3 16,9 0-3-16,0 1 1 0,-6-2 1 0,7-1-2 16,2 1 2-16,-5-4-1 0,6 3 4 0,-3 2-3 15,-2-1 0-15,-7-3 1 0,9 4-2 0,-11 0 3 16,6 4-1-16,-6 5 2 0,1-3 0 0,-3-1-3 16,1 3 1-16,-1 1 0 0,-1 4 2 0,-1-2-1 15,0 0-1-15,-1 3 0 0,-3 2 4 0,1-2-3 16,2 2 5-16,-6-2-1 0,1 5-1 0,0 3 2 15,-4 0 0-15,1-2 1 0,-2 4 1 0,-2 1-5 16,1 5 5-16,-5 1-2 0,1-4 2 0,-3 4-1 16,2-2-1-16,-5-1 2 0,1 3-1 0,-2 1 1 0,1-4 0 0,-3 0-2 15,-1 2-1-15,0-1 3 0,2-1-3 16,-1-1 0-16,-2-2-3 0,-4 0 0 0,6 0 1 0,-10 0 0 16,7-1-1-16,-5-1 1 0,6-4 1 0,-5 5-2 15,-1-4 2-15,5-1-2 0,-5 0 0 0,5 0-1 16,-5 0 0-16,4-4-1 0,-4 4 0 0,4-6 2 15,3 1-2-15,-2 0-1 0,1-1 2 0,7-2-1 16,1 0-1-16,-1 0 5 0,4 0-3 0,-1 0-1 16,-1 0 2-16,1-2-1 0,4 1 2 0,-7-2-5 15,9 3 1-15,0 0-1 0,0 0-1 0,-2-4-5 16,6 4-1-16,-1 0-3 0,1 2-3 0,-2-2 12 16,-4-5-4-16,4 2-4 0,1 0 7 0,5 1-2 15,-5 1 6-15,7-2-2 0,1-1 0 0,3 4 1 16,2 0-1-16,2 0 1 0,0-1 0 0,-3 1 1 15,7-2-3-15,-3 2 2 0,2 0-1 0,-4 0 1 16,7 2-3-16,-2-1 2 0,0 4-2 0,-2-2 2 16,2 2 2-16,0 0-2 0,-3 0 3 0,3 6-5 0,-6-2 3 15,4 0 2-15,-4 4-3 0,0 1 2 0,0 2 1 16,1-4-3-16,-3 9 5 0,0-4-2 0,0 4 0 16,0 1 1-16,-1 0-1 0,-2 1 1 0,2 2-3 15,-6 2 3-15,-2-5-1 0,0 5 0 0,0-3-1 0,-5-1 0 16,3 2 0-16,-3-3 0 0,0 2 2 0,0-4-6 15,-2 1 2-15,-1-4-16 0,-2 0-12 16,5-2-5-16,-3-4-24 0,3 0 1 0,0-7-24 0</inkml:trace>
  <inkml:trace contextRef="#ctx0" brushRef="#br0" timeOffset="2601.96">8516 496 657 0,'3'2'-95'0,"6"1"5"0,-2 3-7 0,2 2 10 0,4 3-2 0,-1 1 35 16,1 4-13-16,-2 0 32 0,-3-2 15 0,-1 0 17 15,-3 2 26-15,0 0-3 0,-4-4 28 0,2-2-1 16,-7 2 45-16,0 2-22 0,2-3 23 0,-3 5-18 16,1-5 5-16,-3 2-25 0,5 3-10 0,-1-1-17 15,-3 1-3-15,4-3 7 0,-3 2-22 0,3-1 3 16,-2 1-5-16,-1 0 1 0,1 1 0 0,-1 0 0 15,-1 1 2-15,3 4 0 0,-4-1 0 0,3 4-3 16,-3 2 4-16,0 3-3 0,4-3 0 0,-1 6-1 16,-3-1-2-16,3 2 2 0,-3 2-3 0,4 1 2 15,-3 0-3-15,4 0 2 0,-6 2-2 0,4-3-2 16,-3 3 0-16,5-1 2 0,-5-4-4 0,4-1 0 16,0-2 1-16,-2-5-1 0,3 0 0 0,0-1-6 15,1-9-1-15,-2 1 1 0,4-3-6 0,0-2-19 16,0-3-12-16,0-5 2 0,0-3-24 0,4 0-8 0,1-8-26 0,3-8 21 0,-2-3 78 0,7-9-62 15</inkml:trace>
  <inkml:trace contextRef="#ctx0" brushRef="#br0" timeOffset="3320.63">9338 778 1197 0,'-1'-5'-21'0,"-2"2"-17"0,4 3 0 0,1 0-10 16,3 3-58-16,6 0 15 0,0 3-33 0,3-3 9 15,6 2 7-15,-10 0-7 0,2-2 17 0,4 0 41 0,-8 0 20 16,0-3 10-16,-5 2 50 0,0 3 28 0,-6-4 5 15,4-1 0-15,-1 0 30 0,-4 2-24 0,0-2 0 16,-2 1-3-16,1-1-25 0,-2 2-11 0,3-1-3 0,-3 3-5 16,-1-1-9-16,3-3-2 0,-6 3-3 0,2 0 2 15,-2 0-3-15,-2 0-1 0,-1 4-2 0,-5-3 2 16,2 3-1-16,-5 2-1 0,4-1 0 0,-2 3 0 16,-1 0 0-16,-2 0-1 0,-1 0 2 0,2 3-2 15,3 0 1-15,-4 0-1 0,1 2 0 0,4 3-1 16,-2-2 1-16,4 2 1 0,0 3-1 0,-4 5-1 15,6-5 1-15,3 5-4 0,-2-1 3 0,1 8-1 16,9 0-2-16,-10-4 4 0,10 1-1 0,1-2-4 16,-4 5 4-16,4-2 1 0,2-1 1 0,5-1 0 15,-6-3 0-15,5 4 0 0,-1-4 1 0,7 0 0 16,-5-5-1-16,6 0 4 0,-2-3-1 0,-7-5 2 16,2 3 3-16,7-3 0 0,-1-1 2 0,-4-2 0 15,7 0 2-15,-4 0-1 0,0-2-4 0,4-1 3 16,4-1-3-16,-4 0 1 0,0-2 0 0,1-2-1 15,-3 0 0-15,1-1-3 0,2-2 3 0,-1 0 1 0,-2-2-2 16,0-1 0-16,-5 2 0 0,5-6-1 0,0 3 2 0,-4-4 1 16,1 0-3-16,1 0 3 0,-3-1 1 0,2-1-1 15,-2-1 0-15,2-1-3 0,0 1 2 0,-3-2-1 16,0-1 2-16,1 1-2 0,-5-1 0 0,3-2 3 16,-4 4 1-16,0-4 0 0,0 2 3 0,-4-3-5 15,3 6 2-15,-5-2 2 0,1 4-3 0,0 1 2 16,-1 0-2-16,0 0-1 0,-2 2 4 0,5 4 0 15,-5-1 2-15,3 1-3 0,-1-1 2 0,1 2-1 16,3 1 2-16,-2 3-1 0,2 2-3 0,1-2-3 16,-1 3 2-16,2 4 2 0,0-1-5 0,3 2 0 15,2 0-3-15,-2-2 1 0,2 2-1 0,4 2 0 16,1-2-10-16,1 0-3 0,1 0-6 0,4 0-31 16,4-3-5-16,5-3-2 0,4-2-37 0,1-6 2 15,7-7-14-15</inkml:trace>
  <inkml:trace contextRef="#ctx0" brushRef="#br0" timeOffset="4032.01">10921 751 1342 0,'-7'-6'-33'0,"4"1"-7"0,3 3 0 16,3-1-4-16,2 0-2 0,6 3-23 15,8 5 0-15,-2-5 18 0,5 4 5 0,4 0-4 16,-3 0 20-16,4 3 11 0,-2 2 6 0,-6-6 7 0,-2-3 9 15,2 10 7-15,-3-6 1 0,4 7 0 0,-7-4 4 0,-1 2-3 16,1-1-1-16,0 4 3 0,1 1-6 16,-2-2-2-16,-1 3 0 0,0-1-1 0,-3 1-1 0,2-3 4 15,-2 3-2-15,-4-1-3 0,4 1 4 0,-5-2-2 16,0 3 2-16,-1-1-1 0,-2 0-1 0,2 0-1 16,-4-1 2-16,-1 1-3 0,1 2 2 0,-4-2-1 15,0 3-1-15,-4 0 0 0,-1 1-3 0,-1-1-3 16,-2 2-2-16,-2-2 4 0,-1 0-8 0,-6-2-1 15,0-1 2-15,-1 0-2 0,-2 0 0 0,5 2 2 16,-12-7 0-16,0 4 0 0,2-5 2 0,4 6 5 16,0-5 0-16,-4-4 1 0,10 0 3 0,-10-5 1 15,13 3 0-15,-2-3 3 0,4 0-2 0,2 0 0 16,-2 0-2-16,4 5-2 0,-1-2 0 0,5-3 1 16,4 1-3-16,-1 1 1 0,2-1-1 0,1-1-3 0,4 0 4 15,7-1 0 1,-3-2-1-16,2 4 1 0,3 2 1 0,4 1 1 0,2 0 3 0,3 7-3 15,2-1 3-15,-1-2-5 0,5 1 0 0,9 0-3 16,4 1-4-16,-1-2-5 0,3 0-5 0,2-5-24 16,1-3-7-16,4 0 4 0,-4 0-29 0,-1-5 1 15,-4-4-9-15,-1-6-1 0,1-3 0 0,-1-6-1 16,1-1-2-16</inkml:trace>
  <inkml:trace contextRef="#ctx0" brushRef="#br0" timeOffset="4641.32">12115 581 1555 0,'-8'2'-84'0,"3"-1"-22"0,4 4 1 0,-7 1-5 0,3 2-2 16,-3 9 3-16,0 1-5 0,-1-1-1 0,-4 3 111 16,-1 5-31-16,-6 1 44 0,2-1 11 0,-1 2 5 15,1-5 6-15,0 0 9 0,-1 6-15 0,4-3 1 0,-1-1-1 16,0-1-16-16,5 2-2 0,2-3-3 0,-2 2-1 16,1 0-3-16,6-1-4 0,0-1 3 0,0-1 0 15,4-2-3-15,1-2 4 0,4-1-2 0,0-2 0 16,3-3 3-16,-1 1 3 0,3-4-2 0,1 2-1 15,1 1 1-15,1-5 4 0,3 0-2 0,-1 4 2 16,4-2-1-16,-1-4-4 0,2-1 6 0,4 2-5 16,-4-2 0-16,2 0-1 0,3 1 0 0,-1-6-1 15,-4 2 0-15,2 0 0 0,2-2 2 0,-8-4-2 16,4 1 0-16,4 2 2 0,-5-1-2 0,6 2 2 16,0-1 0-16,-5-2 3 0,-2 0 2 0,4 1-1 15,-5 1 3-15,-4-1 3 0,-2-5 2 0,0 0 2 16,-5-1 4-16,3-1 1 0,-1-2 1 0,-3 4 1 15,-2-5 1-15,5-2-2 0,-6 4-2 0,-2-3 3 16,-2 0-3-16,-6 1-5 0,5-2 1 0,-6 2-2 0,2-2-1 16,-10 0-2-16,3 2-1 0,-7-2-6 0,9 2 0 15,-10 0-1-15,0 0 0 0,4-2-3 0,-4 0-1 0,2 2-1 16,-5 0-1-16,4 0 3 0,-5-2-3 0,2 4-2 16,2 1-3-16,-3-2 2 0,3 2-6 0,0 0-9 15,8 2-3-15,-1 2 0 0,3 1-11 0,1-2 4 16,1-1-1-16,6-1-4 0,-4 4 4 0,5-5 1 15,1 3-28-15,1-5 8 0,1 4-12 0,0-5-27 16,3-2-8-16,1 7 18 0,4-9-60 0,5 1 0 16,-1-3-7-16</inkml:trace>
  <inkml:trace contextRef="#ctx0" brushRef="#br0" timeOffset="5250.63">12826 458 273 0,'-8'8'18'16,"5"3"-17"-16,-4 0 0 0,4 5 0 0,0 1-3 15,-5-1 3-15,5 6 4 0,-3 0 4 0,-1 0-1 16,0 2 4-16,2-4 12 0,-5 4 1 16,-1-2 1-16,5-2 12 0,-5-3 4 0,2 1-2 0,6-4 3 15,-5 3 0-15,3 0-13 0,0-1 0 0,1-2 2 16,0 4-16-16,4-1-2 0,-1-1-3 0,-1 3 0 15,2-2-2-15,2-1-2 0,1-1 2 0,0 3-1 16,2-6 0-16,0 5-2 0,2 1-1 0,0-3 0 16,2 1-1-16,2 0 2 0,-6 0-5 0,9 1-1 15,0-1 1-15,-4-2 2 0,1-2-3 0,1 1 3 16,-2-4-2-16,4 4 1 0,-2-3 3 16,3-1-2-16,-3-3 0 0,-1 1 0 0,5 0 1 0,0 0 1 15,-2 1-2-15,5-8 2 0,-2 4 0 0,-4-5 0 0,10-1 1 0,-2 2 2 16,-4-6 2-16,2 0-1 0,1-2 1 0,-7 3 5 15,1-3 1-15,2-1 1 0,-5 2 3 0,3-4-3 16,-3-1-1-16,0-1 6 0,-2-1-5 0,-1 0-3 16,0-3 2-16,-5-1-3 0,2-4 0 0,-2 3-3 15,-1 0-1-15,-2-1 1 0,0 1-2 0,0-3-1 16,-2 2-2-16,-1-2-2 0,-3 0 0 0,-4 0 1 16,2-2 0-16,-4 2-2 0,-2-2 1 0,-4-2-1 15,-1 4 2-15,-1 1-1 0,-1-1 0 0,-4 3-3 16,-1 2 0-16,-4-5 0 0,6 6-4 0,-3 1-2 15,2 2-3-15,-2-1-1 0,2 1-3 0,2 2-19 16,2 2-21-16,-1 6-12 0,-1 1-31 0,4 4 3 16,-8-2-37-16</inkml:trace>
  <inkml:trace contextRef="#ctx0" brushRef="#br0" timeOffset="5641.2">14880 498 1140 0,'3'-2'-154'0,"3"-1"-28"16,-2 3 0-16,-3-5 3 0,5 5-30 0</inkml:trace>
  <inkml:trace contextRef="#ctx0" brushRef="#br0" timeOffset="6422.64">14918 509 106 0,'-2'6'8'0,"1"-1"12"0,-3 1-18 0,0 0 32 0,1 2-19 15,-7-2-5-15,4 1-2 0,4 2 0 0,-6-1-6 0,5 5 2 16,-9-10 4-16,1 5-1 0,1-2 4 0,6 2 7 15,-7 0-1-15,-4-2 0 0,4 0 7 0,-3-1 3 16,5 1 1-16,-1 0 1 0,1 1 2 0,-1 1 5 16,-2 1-2-16,1-4 2 0,0 6 2 0,5-3-10 15,-5 6-1-15,0-3-2 0,3 0-12 0,0-2-6 16,-2 1 0-16,6-1-1 0,-4-1-6 0,5 1 2 16,-4-2 3-16,3-1-2 0,0 3 4 0,0-2 3 15,1-1 1-15,1-1 3 0,-1 3 1 0,1-5 2 16,-1 1 1-16,2 1 0 0,-1-3 1 0,0-1 2 15,2 2-2-15,0-3-1 0,0 2 1 0,0-2-4 16,0 0 3-16,0 0-2 0,0 2-2 0,0-2-5 16,0 1 0-16,0-1-1 0,0 0-3 0,0 0 3 0,0 0-5 15,0 0 0-15,0 0 3 0,0 0-2 0,0 0 9 16,0 0-3-16,0 0 2 0,0 0-2 0,0 0-2 16,0 0 0-16,0 0-2 0,0 0-2 0,0 0-2 0,0-1-1 15,0 1-1-15,0-2 3 0,2 0-1 0,0 1 0 16,-1 1 1-16,2-2-2 0,2-4 1 15,-5 3 2-15,2 0-4 0,-1-2 3 0,1 5-2 0,1-5 0 16,-2-1 1-16,1 3 1 0,0-2 1 0,-2 0-1 16,1 1 1-16,1-1 0 0,-1-1-1 0,1-1 2 15,1 1-1-15,-3-3 1 0,0 1-2 0,0-2 2 16,2 1 1-16,-2-4 2 0,-2 5-2 0,-1-3 1 16,0 0 0-16,0 2 0 0,-1-2-1 0,-2 0 2 15,1-3-2-15,-4 6-1 0,3-6 6 0,-2 1-6 16,-5-2 2-16,2 2-3 0,0-3 1 0,-1 2 2 15,2 3-4-15,-7-3-1 0,3 1 0 16,-2 1-1-16,-3 7-1 0,-1 0-1 0,1 1-3 16,3-1 3-16,0 3-4 0,-4 1 0 0,4 1-1 0,0 0 2 15,-2 0 1-15,3 3-1 0,-2-2 1 0,-5 4-1 16,6 3 0-16,-4 0 3 0,3 3-1 0,-1 1-1 0,-1 3 1 16,4 3 0-16,1 1-1 0,-2 3 3 0,-3-3-2 0,8 6-3 15,-2 4 0-15,5-3 2 0,-1 4-2 0,0-1-1 16,4 4 3-16,-1 0-4 0,2 3 4 0,1 0 1 15,2-1 2-15,-1 1-1 0,2-2 3 0,0 1 1 16,0-2-2-16,0 0 1 0,0 2-1 0,3-1 4 16,-1-1 0-16,-2 2-3 0,0 0 4 0,1-2-5 15,-1 0 2-15,0-2 3 0,0 2-6 0,0-5 4 16,0 2-3-16,0-4 1 0,-1-3 2 0,-2-1 2 16,1-3-3-16,-1 0 1 0,1-7-1 0,-1 1 0 15,2-4 2-15,-2-1-4 0,-1 0-1 0,3-3-7 16,-2-2 1-16,3-1 9 0,-2-1-17 0,2-1-8 15,0 0 3-15,0 0 0 0,-1 0-5 0,-4-8-2 16,5 5 0-16,0-5-8 0,0 2 1 0,-2-2-3 16,2-3-2-16,2-3 0 0,3-2-5 0,-2-3-10 0,-2 2-9 15,2-5 6-15,4 0-14 0,-6-3 0 0,4 0-5 16,-2 1-6-16,-1 1 1 0,-2-1-1 0,0-3 1 16</inkml:trace>
  <inkml:trace contextRef="#ctx0" brushRef="#br0" timeOffset="6719.67">13612 1037 906 0,'-1'0'-25'0,"4"2"-11"16,-2 1-1-16,1 2 17 0,4-1-10 15,4 4-9-15,-1-3 21 0,7 4 11 0,-2 1 8 0,-6-1 7 16,12-3 11-16,-4 2 2 0,4-1 6 0,-4 0 2 16,0 1 6-16,0-1-3 0,2-1-1 15,5-3-2-15,-6 2 1 0,3-2-11 0,-1 2-5 0,3-2 1 16,-1-2-11-16,-1 2-1 0,2-1-7 0,-3 1-6 16,5 0-4-16,-4-3-18 0,-1 0-6 0,1-3-3 15,-1-3-24-15,5-4-17 0,-7-1-8 0,5-6-1 0,2-5-22 16,-1-5 0-16,1-4-9 0</inkml:trace>
  <inkml:trace contextRef="#ctx0" brushRef="#br0" timeOffset="7250.87">14435 991 1157 0,'8'-3'-31'0,"7"0"31"0,4 5-76 15,-1-5 14-15,7 1-34 0,2 0 16 0,2 2-3 16,4-1 7-16,4-4 11 0,-7 5-9 0,7-3 28 16,-1 0 6-16,-1 0 5 0,-5 0 29 0,-2 1 2 15,-3-1 5-15,-1 1 5 0,3 1 2 0,-4-2 4 0,-1 1-4 16,0-1-1-16,4 0 3 0,0 0-2 0,4-1-3 15,-2 0 2-15,-2-1-5 0,-1-1 2 0,-2-1 5 16,-4 1-3-16,2 0 4 0,-7-4 2 0,-2 3 4 0,1-3 3 16,-3-1 4-16,-6 2-1 0,1-1 12 0,1-1-9 15,-4 0 8-15,-2-1-9 0,0-1 3 0,-2 4 5 16,-1 1-15-16,-3-3-5 0,3 0-1 0,-5 3 0 16,0-2-4-16,-3 6-2 0,-2-4-5 0,-1 1 3 15,-5 3-3-15,2 4-1 0,-7-3 2 0,-4-2-2 16,4 8 1-16,1 0 0 0,-5 0 1 0,2 4 0 15,1 1 1-15,0-4 1 0,0 7-1 16,8 7 0-16,-5-7 0 0,0 4 4 0,6 3-1 0,0-3 2 16,-1 4 2-16,3 3 1 0,4 2 1 0,1-2 1 15,-2 1 1-15,3 3-2 0,3 3 2 0,0 1-2 16,-1-1 0-16,6 1-2 0,0 1-1 0,2-3-1 16,4 4-3-16,-1-1 0 0,6-1-3 0,0 2 1 15,1-3-2-15,4 0-3 0,-5-1-2 0,6 2-4 16,2-6-5-16,-1-2-18 0,4-5 2 0,-2-5 0 15,4-2-18-15,-1-9 8 0,13-4-12 0,1-6-3 0,-1-10 4 16,6-3-23-16,-1-3-10 0,8-8 24 0,-2-3 60 0,2-2-53 16</inkml:trace>
  <inkml:trace contextRef="#ctx0" brushRef="#br0" timeOffset="7868.36">15984 957 914 0,'-3'0'-6'0,"2"0"-1"0,-1 0 3 15,2 0 4-15,-2 0-10 0,1-2 15 0,-4 1 6 16,2-2 3-16,1-2 1 0,-6-1 8 0,4-2 7 16,-6-2 3-16,4-1-4 0,-3 0 11 0,1 0-6 15,-2 0-6-15,-1-3 3 0,0 1-9 0,2 4-7 16,1-4-2-16,-3 1-3 0,0 1-9 0,-5-3 0 15,4 1-1-15,1 4 0 0,0 2-3 0,-10-4 2 16,7 4-1-16,-5-6 2 0,0 5 1 0,2 2-1 0,1 1 2 16,-1 0-1-16,0-3 0 0,1 1-4 0,5 0-1 15,0 9 3-15,-3-1-4 0,1 6 3 0,-1-6-2 0,3 4 0 16,-6 3 4-16,6 3 0 0,-4 0 0 0,0 0 0 16,2 0-1-16,5 2 0 0,-4 2-1 0,1-1 0 15,1 4 1-15,6-3-2 0,-7 4 0 0,9-3 1 16,-1 1-2-16,-2-1 2 0,4 1 1 0,1-1 0 15,0-2 2-15,0 2-1 0,3-2 0 0,3 0 2 16,-4-1-1-16,5 1 0 0,0-1-1 0,-1-4 0 16,-1 1 0-16,4-1 2 0,-3-1-2 0,2-2 1 15,5 0 2-15,-5-1-2 0,3-2 2 0,0 0-1 16,1-1-2-16,4 0 0 0,0-2 1 0,-2 0 1 0,-5-2 1 0,-1 2-2 16,3-3 1-16,3 0-2 0,-3 0 2 0,-7-4 1 15,7 4-1-15,0-3-2 0,3 4 2 0,-2 1-2 16,-5-1 0-16,4 2 0 0,1 2-2 0,-2 1 2 15,1 3-1-15,0 0 1 0,-7 4 0 0,6-1 2 0,4 4 0 16,-9 1 1-16,3 2-2 0,1 3-2 0,-4 1 1 16,4 2 0-16,-2 3-2 0,0 2 1 0,-5-2 0 0,7 3-1 15,-5-1 2-15,-1 2 0 0,3 0-3 0,-3 0 2 16,-3-6-3-16,5 1-2 0,1-2-3 0,-4-3 0 16,1-3-3-16,0-7-13 0,3 0-7 0,-4-2 3 15,6-4-15-15,-4 0-5 0,4-5-11 0,0-5-4 16,5-3-10-16,4-9-40 0,0-7 82 0,5-8-35 15,0-3 67-15</inkml:trace>
  <inkml:trace contextRef="#ctx0" brushRef="#br0" timeOffset="8251.16">16260 288 1405 0,'0'0'-11'0,"1"2"11"0,7 6-107 0,-6 1 11 16,-1 5-32-16,-1 4 25 0,6 2 32 0,1 4 25 15,-4-1 20-15,0 3 30 0,-5-3 18 0,2 2 0 0,2 0-3 16,3 1 19-16,-7 0-11 0,-1 1 0 0,-2 3 4 15,5 0-14-15,0 6-4 0,2-1-3 0,-2-1-3 16,0-1-4-16,0 2-1 0,0-1 2 0,6 0 0 16,-11-3 0-16,5-4 1 0,0-2-1 0,0 2 0 15,-1-4 1-15,-1-1 0 0,4 0-2 16,-1 2 2-16,4-1-2 0,-5-1-1 0,5 0 0 0,-4 4 0 16,7-6-2-16,-5-1-1 0,1 0-2 0,-6-2-1 15,5-3-4-15,5 5-3 0,-5-5-5 0,3-1 1 16,-2 1-7-16,-1-1-13 0,-3-4-10 0,1-4 1 15,4 3-20-15,-5-5-15 0,-8-3-7 0,8 1 0 16,-3-4-19-16,0-1 0 0,4-4 1 0</inkml:trace>
  <inkml:trace contextRef="#ctx0" brushRef="#br0" timeOffset="8641.75">15827 644 1246 0,'-5'1'-51'0,"0"1"-17"0,2 3-1 0,0-2 10 15,3 5-5-15,0 0-19 0,0-4 34 0,0 4 15 16,0 0-2-16,0 1 57 0,0-4 2 0,-1 0-3 15,1 3 1-15,0-5 1 0,3 8-3 0,5-5-1 16,-4 2 0-16,6-2-1 0,1 2-1 0,3 2-4 16,2-4-1-16,3 0 1 0,1-1-4 0,4-2-1 15,-1-3-2-15,6 2-2 0,-3-1-1 0,4-1 1 16,3 0 0-16,-3-1-1 0,3 1-1 0,-6 1-1 16,3-1 0-16,3-3 0 0,-2 0 0 0,1-5-3 0,-6 2 1 15,4 1-4-15,3-1-1 0,-3 0-9 0,3-2-3 16,-11 0-3-16,2 2-11 0,-1 1-13 0,1 5-9 15,-5-5 1-15,-2-1-17 0,-1-1-6 0,0 7-9 0,-2-1 2 16,2-5-6-16,-5-1-3 0,0-4 1 0</inkml:trace>
  <inkml:trace contextRef="#ctx0" brushRef="#br0" timeOffset="9056.03">16797 600 836 0,'-4'11'20'0,"-1"1"-50"0,5 6-5 0,-2 1 50 16,2 4-120-16,-1 5-16 0,1 4 27 0,0-1 9 16,-2 2 25-16,2-1-4 0,-1-2 14 0,1-3 38 0,0-2 7 15,0-8 8-15,0-1 37 0,0-2 3 0,3 0 2 16,2-3 4-16,4-2-2 0,-3 2-16 0,-1-3-2 15,6 2 4-15,0-4-19 0,5 2-2 0,-2-3 0 16,-1-4-5-16,-1 4 2 0,9-2-2 0,-4-1 1 0,-1-2-1 16,6-2 0-16,-8 1 2 0,11-3 0 0,-3 1 2 15,-2 2 2-15,2-4 4 0,0-1 2 0,4 1 1 16,-7 0 7-16,1 0-1 0,-4-1 3 0,-1 0-1 16,0 0 4-16,-1-1-3 0,-2 1-3 0,-2-2 0 15,-1 0-2-15,1 0-2 0,-4-1 0 0,3 0-6 16,-5-1-1-16,2-1-10 0,-5 0 0 15,3 0 2-15,-4-1-10 0,0-1 1 0,0 0-3 0,0 1-1 16,0-2 1-16,0 3-8 0,-2-2-6 0,0 2-2 16,-2-2-12-16,-1-1-22 0,3 0-8 15,-4-2 1-15,3 4-25 0,1-6 6 0,1 1-7 0,-2-3-4 16,-1 1 5-16,4-2-1 0,0 1-1 0</inkml:trace>
  <inkml:trace contextRef="#ctx0" brushRef="#br0" timeOffset="9571.79">17452 653 353 0,'-2'13'25'0,"2"4"-6"15,0 0-13-15,0 2 52 0,2 2-50 0,-1 4-2 16,1-1 4-16,3-1-3 0,-2 2-1 0,-3-4 21 16,1-1 4-16,-1-1-2 0,0 0 20 0,4-5-5 15,-4 2 0-15,0-4 8 0,0 1-10 0,-2-2-3 16,0-2-7-16,1 2-2 0,1-3-6 0,-2 0-6 15,1 2 1-15,-4-4 2 0,5 0-8 0,0 2-3 16,0-2-3-16,0 1 2 0,0-4-4 0,-2 3 0 16,1-3-3-16,1 4-1 0,-2-4 1 0,2 1 0 15,0 1-3-15,-1-3 4 0,-1 2-1 0,2 1-2 16,0 0 2-16,0-2-1 0,0 0 1 0,0-1 3 16,0-1 3-16,0 2-4 0,0-3 8 0,0 0 6 15,0 0 0-15,-1-3 0 0,1 2 6 0,0-1 2 16,0-1-1-16,0 0 2 0,0-2 0 0,0-1-4 15,0 0 6-15,1-1-6 0,-1-1-1 0,3-1-1 0,-1 0-1 16,-2-2 3-16,0 0-4 0,0-1-4 0,0 1 2 16,0-1-1-16,0-2-4 0,0 1-5 0,-2-1 3 0,2 1-4 15,0 1-2-15,0-1 1 0,3 2-2 0,4 0 1 16,-4 2 2-16,-2-1-2 0,6 1 0 0,-3 4-1 16,-4-1-2-16,10 1-2 0,-9 2-2 0,3-2-3 15,2 2-2-15,-1 3-2 0,-4-1 1 0,4 1 0 16,1 0-1-16,-3 0-7 0,8 0-4 0,2 0 3 15,-8 1-7-15,4-1 2 0,5 0-3 0,-6 0-3 16,-2 0 4-16,5-1 0 0,-1-1 0 0,-9 2-2 16,14-6 0-16,-3 3-11 0,-4-4-5 15,9-1 2-15,-4-1-14 0,-2-2-11 0,3 0-9 0,8 3 2 16,-6 2-14-16,-2-2-8 0,-1-6 0 0,1 6-5 16,6 0-6-16,-1 3 1 0,-10-4-2 0</inkml:trace>
  <inkml:trace contextRef="#ctx0" brushRef="#br0" timeOffset="10118.61">17834 704 35 0,'-5'3'1'0,"-1"1"10"0,4 3-8 0,-2-3 28 0,1 6-3 15,1-2 2-15,0 0 3 0,-1-2-1 0,3 2 3 0,-6-2 2 16,0 0-5-16,4 2 5 0,-6-1-3 0,7 2-3 16,-1-1-2-16,2 3 0 0,0 0-5 0,2 3-1 15,2-1-3-15,-4-2 2 0,8 1-2 0,-3-1-3 16,1 2 3-16,-1 1-3 0,3-3-1 0,-2 0 6 15,0 0-2-15,4 0 0 0,-5 0 3 0,-2-2-4 16,6 1-2-16,-1-2 3 0,-2 0-7 0,4-2-3 16,-2 0 3-16,3-1-1 0,0 0 1 0,0-2-3 15,0 0 1-15,-2-1-2 0,4-2 1 0,-4 0 0 16,2 0-1-16,0-2-3 0,0 0 1 0,0 1 0 16,-3-2-1-16,3-1 0 0,-1 1-1 0,-1 0 2 15,-1-2-2-15,0 2 4 0,-2-3-2 0,2 1-5 16,0-1 6-16,-5 0-4 0,3-2-1 0,-1 2 3 15,-2-1-5-15,-1-1 3 0,1 2-1 0,0-2 0 0,-3 0 0 16,1 2 2-16,-1 1-2 0,0-1 1 0,0 1-2 16,-1-1 1-16,-5 3 0 0,4 0 3 0,-3-2-1 15,-1 4-5-15,1-4 3 0,-3 3-3 0,5 1 2 0,-5 1 2 16,4 0-6-16,-4 1 2 0,2 2-1 0,-2 2 2 16,1 1 0-16,-2 1 2 0,1 1 0 0,3 1 0 15,-2 0 1-15,0 2 1 0,4 2 3 0,-2 0-3 16,2 2 2-16,2 1-2 0,1 0-1 0,0 4 3 15,3-1-4-15,0 2-2 0,3 2 1 0,1-1-2 16,2-1 0-16,0-1 0 0,1 2-1 16,-1-3 1-16,2 1-1 0,0-1-2 0,0-6-1 0,2 1 0 15,1-3-2-15,-1-3 2 0,-1 1-3 0,6-7 0 16,-1-2 0-16,-1-5-9 0,7 2-5 0,1-6-3 16,1-1-13-16,6-4-17 0,7-5-5 0,-2-1 1 15,5-4-20-15,6-1 3 0,-4-7-2 0,2 1 2 16,-2-2 4-16,1 2 13 0,-5-3-1 0,4 1-4 15,-4 2 13-15,-3 1 0 0,5 0-1 0</inkml:trace>
  <inkml:trace contextRef="#ctx0" brushRef="#br0" timeOffset="10587.4">19354 740 120 0,'3'6'38'0,"0"2"-37"0,-2-3 13 15,4 1 34-15,-3 2-17 0,-1 0-1 0,-1-4 0 16,0 4 3-16,0-6-2 0,-1 1 2 0,-2 3 8 15,-1-3 1-15,0 1 0 0,2-1 8 0,-4-2-9 16,1 2 1-16,-3 1-1 0,2-4-9 0,-5 0-2 16,2 1-2-16,1 2-4 0,-5-3-2 0,0 0-4 15,-4 0-5-15,-2 0 4 0,-3 0-8 0,3 2-4 16,-3 1-1-16,-6-3 1 0,-2 3-4 0,0 0 0 16,2 0-1-16,3 4 1 0,-3-3-1 0,-6 3 1 15,5-1-1-15,-3 2 0 0,4 0-1 0,-1 1-5 16,4 1 4-16,0 1-2 0,2 0-2 0,5 1 0 15,-1-1 4-15,5 0-4 0,2 0 4 0,5-3-1 16,-2 5 0-16,1-4 1 0,3 2-1 0,5 0-1 0,-1-1-2 16,1 1 4-16,1-2-2 0,4 4 3 0,3-2 1 15,3 0 0-15,-2 0 4 0,4 0 3 0,4 3-1 0,-3-2 0 16,7 3 2-16,-4-1 3 0,4 2-2 0,-1-1-1 16,4 3 0-16,1 2 1 0,0-3 1 0,-3 2 1 15,-2 2-2-15,-1-3 1 0,2 3 0 0,-1-1 4 16,-1 2 0-16,-2-1 5 0,-6 2 1 0,4-1-5 15,-3 0 7-15,-1 1 0 0,-8-3 0 0,0 0 3 16,-3-1-1-16,-1 2 3 0,1-1 1 16,-11 1 1-16,0-3 3 0,3 3-7 0,-3-1-3 15,-6-1 3-15,-2 0-8 0,-2 0-7 0,2 1 0 16,-4 1-5-16,-4-5-5 0,0-1-14 0,-7 0-11 0,2-3-3 16,-1 1-19-16,3-2-40 0,-7-3-23 0,-1-4-6 15,5-1-51-15,3-3 0 0,2-4-24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22:58.7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7021 3329 67 0,'0'-13'-7'0,"-1"-1"7"0,1 5-7 0,-2-1-32 0,2-7 39 16,3 7 0-16,-1-5 0 0,3 5 1 0,-5-2-1 15,4-1 0-15,-2-1 6 0,-2 0 4 16,-2 4 3-16,-2-4 5 0,2 6 13 0,-3-4-2 0,4 2 4 15,-6 3 10-15,0 0-7 0,-3-1-1 0,2 2 1 16,4 0-10-16,-7-1-5 0,-2 1-2 0,7 0 1 16,-15 3-7-16,17-2-4 0,-4 2 2 0,-2 0-2 15,-2 0-2-15,-1-1-3 0,4 1-1 0,-2 2 2 16,4-2-2-16,-5 3 3 0,-1-2-1 0,1 0-2 16,4 2 6-16,0-1 5 0,2 1 3 0,-5-3-2 15,0 3 7-15,3-2 1 0,-3 2-2 0,4-1 2 16,-4-1-3-16,0 2-6 0,0-2-4 0,3 2 4 15,-1 0-10-15,0 0-1 0,-4 0 0 0,5 2-3 0,0-2-1 16,-1 3 4-16,1-1 0 0,-3-2-2 0,0 4 3 16,0-2 3-16,2 3-1 15,-1-1 9-15,-1 3-1 0,-2-1-4 0,2 2 0 0,-1 0 4 0,-1 1-4 16,1 2 0-16,-2-1 0 0,1 1-5 0,-1-3 3 0,0 1 0 16,-2 5 0-16,0 0 0 0,4 0-2 0,-7 4-1 15,0-3 1-15,2 3-1 0,-5-1-2 0,6 2 1 16,-5-3-2-16,4 3 3 0,-7-4-2 0,9 6 2 15,-6-1 0-15,7 2 0 0,-2 0 2 0,-6 2 0 16,4-1 0-16,-1 1 0 0,1 0 1 0,4 1-5 16,-2-2 2-16,-2-1-3 0,3 2-2 0,-2 0 0 15,6-2-2-15,-5 1 1 0,4-1 1 0,-6 2 0 16,4-2 0-16,-1 0 1 0,2 1 0 0,0 1 0 16,1-2-1-16,1 3 1 0,1-1-1 0,3-4 5 15,-3 5-3-15,2-1-1 0,2 3 4 0,3-2-1 16,-4 0 1-16,4 3 1 0,2 1-2 0,-1 2-1 15,1-1-1-15,-3 0 1 0,3 3-2 0,-1-2 0 0,2 2 0 16,-1-1-1-16,1-1 0 0,0 1 0 0,0 2 1 16,0 1 3-16,0-2-1 0,1 3-2 0,1-3-1 15,-1 0 10-15,4 0-7 0,-2-1 3 0,2 1 1 0,3 0-1 16,1 1 4-16,-1-2-1 0,2 3-3 16,2-2 2-16,2 0-3 0,1 1 7 0,-1-2-3 0,6-1-2 15,-6-3 5-15,4 2-5 0,2-3 3 0,-3-2 3 16,4 0-7-16,-2-1-1 0,3-4 0 15,-11-2-2-15,11 2 0 0,-11-4 1 0,6 0-3 0,-1-1 4 16,-2 1-2-16,-1-2 1 0,5 0-1 0,9-1 0 16,-8 0 1-16,11-1-1 0,-13-2 2 0,8 1-3 15,1-7 1-15,-1 6 0 0,-6-6 2 0,1 1-2 16,-3-3 1-16,4-1 1 0,-4 1-2 0,4-2 4 16,-6 0-1-16,1-6-1 0,3 2 0 0,-3-2-1 15,-2-2 1-15,2-3 0 0,2 3 1 0,-3-3-3 0,0-3 3 16,1 3-1-16,0-1 2 0,-1-2-1 0,0-4-1 15,-3 3 0-15,1-6-1 0,3 2 4 0,-5-1-3 16,0-1-7-16,0-1 2 0,-4-1 4 0,12 4-4 16,-5-3 0-16,1-2-2 0,-1 2 2 0,8-1 0 0,-8-3 2 15,6 0-1-15,4 0-1 0,-5 0 3 0,0-3-1 16,1 3 1-16,-6-9 0 0,4 2-1 0,2 5 1 16,-6-5 2-16,-1 0-3 0,-2 1 0 0,0-1 2 15,-2 0-3-15,-1 5 5 0,2 0-3 0,-1-4 3 16,-4 5-1-16,-1 1 0 0,1-3 2 0,-2 3-2 15,-3-4 2-15,0 6 2 0,2-1-3 0,-1-3-6 16,-1 4 5-16,0-1-2 0,-1-3-1 0,-1 2 1 16,2 1-3-16,-1-2 4 0,-1 2-1 0,1-5 3 15,-4 2-3-15,2 1 0 0,1 4 2 0,-4-2-1 16,3-1 1-16,-2 0 2 0,-3-1-1 0,3 3-2 16,-2 2 2-16,0-1-2 0,-2-1-1 0,1 1 1 15,0 1 1-15,0 1-3 16,-3 1 2-16,3-1 1 0,-3 2 3 0,0 0-2 15,0 2 1-15,-1-2-2 0,-4 4 0 0,-3-1 5 0,3 0-4 16,2 0-6-16,2 5 1 0,-2-1 1 0,-7-4-2 0,4 2-1 16,1 3-2-16,-4 0-4 0,1-2 3 0,-3 2-1 15,-3-6 1-15,1 4-2 0,5 5 0 0,-3-3 0 16,0 4 1-16,5-1-1 0,-2 3 2 0,0-6-2 16,-1 5-2-16,2-2 1 0,4 2-2 0,1-2-2 15,1 1-3-15,1 1-1 0,1-5-4 0,6 5-23 16,1 1-10-16,-2 2-4 0,5-3-29 0,5 1-32 15,1-3-15-15,5 0-10 0,5 0-38 0,2-1-1 16,6-4-15-16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23:19.6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19937 3980 264 0,'-1'0'2'0,"-1"0"-3"0,2 0-1 0,-2-2 2 15,2-1-5-15,0-3 0 0,0 4 2 0,0-1 1 16,0-1 2-16,0 0 2 0,-1 3 1 0,1 1 4 16,-3 1 2-16,-4-1 2 0,6-1 4 0,-2 1 8 15,-4-3 4-15,3 1 2 0,1-3 9 0,-5 2 4 0,5-5 1 16,-4 7-1-16,1-4 4 0,-2 0-7 0,3 2-5 16,-3-5 2-16,1 7-11 0,-3 1-8 0,1-3 0 15,6 0-4-15,-4-1-7 0,3 4 0 0,-1 0-2 16,-1 2-1-16,1-2 0 0,5-2-1 0,-5 2 0 0,0 0 1 15,-1 5-1-15,0-5 1 0,4 2 0 0,-6-2 0 16,8-2 2-16,-6 4 2 0,6-2 0 16,-3-2-1-16,-3 1 2 0,-1 1-2 0,7-5-1 0,0 2 3 15,-3 3-5-15,0-3 0 0,-2 1-2 0,4 0 1 16,2-1-2-16,3-5 2 0,-14 5-1 16,7 0 1-16,1-5-1 0,2 0 2 0,-3 2-1 0,3-5 0 15,-6 3 0-15,3 2-1 0,3-2 0 0,-3 0 3 16,-2 0-3-16,-3-1 1 0,5-1 2 0,-2 4-4 15,4-2 2-15,-9-1 1 0,7-2-3 0,0 1 2 16,-5 3-2-16,6-1 2 0,-7-2-1 0,1-1 1 16,-8 2 0-16,12-1-2 0,-4 1 1 0,2-1 2 15,-2-1-2-15,0 2 0 0,-2 0-1 0,1-2 0 16,3 3-1-16,-7 0 1 0,4 0 0 0,-4 0-1 16,0 0 0-16,1 2-2 0,4 0 2 0,0-1 1 0,-1 3-3 15,4-3 0-15,-6 3-2 0,2 0 5 0,-1 1-3 0,5 0 2 16,-4 2 1-16,3-1-3 0,-4 0 3 0,2 1-3 15,-1-1-2-15,1 1 5 0,2 1-6 0,-2 0 4 16,-2 0-4-16,4 0 1 0,-3 1 3 0,1 1-3 16,3-1 3-16,-4 1 1 0,2 0-1 0,-2-1 1 15,4 2 1-15,-4-1-1 0,1-1 2 0,0 3 5 16,-1-4-3-16,-1 1 2 0,2 2 3 0,-1-1-3 16,-4 1 3-16,2 0-2 0,2 2-1 0,1 0-4 15,-1 1 2-15,-4 0-2 0,4 1-1 0,-2-1 0 16,-2 3-1-16,0-1 0 0,1 0 1 0,-1 1 1 15,4 1-1-15,-2 1-1 0,-3 1 1 0,-4-2 4 16,9 6-3-16,-1-4 1 0,-4 4 1 0,3 0-2 16,3 1 0-16,-6 3 6 0,3 1-7 0,8 2-1 15,-2 3 0-15,1-1 0 0,0 2-1 0,3-1-1 0,1-4-1 16,1 5 0-16,7 0 0 0,-8-2 4 0,3 0 0 16,-3 0-4-16,0 0 4 0,2 2 1 0,-4 3-1 15,2-5 3-15,2 2-3 0,0-2 1 0,-1 0-1 0,7 0 1 16,-3 2-1-16,-5-2 0 0,8-1 0 0,1-2 1 15,4 0-1-15,-9 0 0 0,7-2 0 0,-1-1 0 16,2 0 1-16,3 0 0 0,-1 0-2 0,-3-2 1 16,-2-3 2-16,7 1-1 0,0-3-1 0,-1-1-1 15,4-1 0-15,-1-3 1 0,0 3 1 0,1-7-1 16,-5 2 4-16,8-5-4 0,-6 5 4 0,2-1-1 16,0-4-2-16,-2-3 3 0,5 3-3 0,-6 3 0 15,4-1 2-15,0-1-1 0,-3-1 3 0,0 0-4 16,4 2 0-16,-4-2-1 0,1-5 2 0,5 1-1 15,-8-3 0-15,5 1 0 0,-3-5-1 0,1 1 0 16,4 3 0-16,-3-3 3 0,3-1-2 0,-5-1 1 16,6 2 1-16,3-1 1 0,-3 5 1 0,-2-5 1 15,1-2 0-15,-7 4 1 0,5-1-1 0,0-1-1 16,-2-3 0-16,-5 6 1 0,3-6 0 16,-1 2-1-16,3-1-1 0,-4-1 4 0,-2 1-2 0,-2 1 4 0,-1-1-1 15,3-1-1-15,-5 3 3 0,2 0 0 0,-3-2-1 0,1 1 0 16,-3-1-1-16,0 2 3 0,-1 0-2 0,3-1 1 15,-4-1-1-15,-1 2 0 0,0-2 1 0,0 1 2 16,0 2 0-16,-1-2-2 0,-4-1 3 0,2 1-1 16,0-3 0-16,-5 4 1 0,2 0-1 0,-4 0-1 15,-1-4-2-15,-1 1 1 0,-1 1-3 0,-3-1-3 16,2 3 0-16,-6-3 0 0,-1 3-3 0,-4-5 2 16,5 3 0-16,-1 1 1 0,-1-6 1 0,0 9 1 15,-2-7-2-15,-2 7 3 0,5-4-2 0,-2 4-1 16,-7-1 2-16,2-1-4 0,1 8 2 0,-2-8-3 15,1 6 2-15,5-4-1 0,-3 1-1 0,1-1 1 16,0 1-3-16,1 2 2 0,-2-2 0 0,1 5-2 16,1-4-4-16,-1 3 3 0,-2 2-3 0,3 0-4 15,4 1 2-15,0-1-18 0,-2 2 0 0,4 2-18 0,-2-1-9 16,2 3-7-16,4-3-25 0,-1 4-65 0,5 0 108 16,-2 6-45-16,12-2 85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33:49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5810 7123 256 0,'2'-2'5'0,"7"1"158"0,43-10 76 0,2 0-62 0,-54 11-177 0,25-8 12 0,1 0-7 0,3-3 13 0,-4 1-4 0,-8 3 1 0,2-3-1 0,-2-1-3 0,-1 2 1 16,1-2 1-16,2 1-4 0,-28-4 0 0,21 3 1 0,3-3-4 0,7-10-258 0,-22 24 252 0,14-30 42 0,-6 15-65 0,-4-3-266 0,9 3 460 0,-2-1-43 0,-2-3-7 0,-4 0 33 0,5 2-137 0,2-2-5 15,-10-1 3-15,-2 2-3 0,3 1 5 0,-2-4-4 0,1 4 0 0,-2-3-1 16,-2 1-2-16,-1-2 0 0,14 6-2 0,2-6 2 15,-15 1-2-15,2 2 0 0,3-2-1 0,-4 3-2 16,1-2-2-16,-2 2 4 0,-6 1-5 0,4 0-1 16,1-3 1-16,1 2-1 0,-3 0 0 0,4-4-1 15,-6 4 3-15,6 0-1 0,-2-4 1 0,1 5 1 16,-4-2-1-16,3-1-1 0,1 1 2 0,2-1 1 0,-8 1-1 16,4-3 3-16,0 4 1 0,-3 1-3 0,3 0 0 31,-3 1 2-31,-6-4-2 0,7 0-1 0,1 8 0 0,-4-3-2 0,-2 0 2 0,-1-2-1 15,3 2 2-15,-7-5-3 0,12 6 1 0,-14 1 0 16,4-4 0-16,5 5-2 0,1-2 1 0,-3 2 0 16,-2-3-2-16,5 6 1 0,1-3-1 0,-3 2-2 15,2-1-1-15,-1-1 1 0,-1 2-3 0,-2-4 2 16,2 7-2-16,1 1 1 0,1-2-1 0,-3 2 2 16,3 0-1-16,0 2 3 0,-1-3-2 0,-4 2-3 15,4 1 2-15,1 2 0 0,-1 1-2 0,-2 0-1 16,1 0 1-16,2 1-2 0,-1 1 1 0,-2-1-5 15,0 3 0-15,0-1-3 0,1 0-3 0,-1 0-3 16,0 2-2-16,0 1-1 0,2-3-3 0,-1 4 5 0,3-3-2 16,-3 1 3-16,5-2 2 0,-1 2 5 0,0-2-2 15,-4-1-3-15,6 4 3 0,-1-5-16 0,0 4-6 16,2 0-3-16,-3 0-22 0,3-4-23 0,1 5-9 16,0-2 1-16,2 0-29 0,-6 4 1 0,5-5-10 0</inkml:trace>
  <inkml:trace contextRef="#ctx0" brushRef="#br0" timeOffset="62.49">5643 5908 1 0,'0'0'0'0</inkml:trace>
  <inkml:trace contextRef="#ctx0" brushRef="#br0" timeOffset="437.44">5614 5987 15 0,'-8'11'13'0,"-6"-3"1"15,1 6 13-15,2-4-3 0,3 1 4 0,-1 1 2 16,1 4-3-16,-6-7 0 0,3 2-4 0,4 4-1 15,-2-4-2-15,3 4-1 0,-7-4-2 0,4 0 6 16,-2 0-7-16,6 3-2 0,-8-1-2 0,4 1 3 16,-4 0-3-16,1-1 1 0,1 1-3 0,-5 0-1 15,3 2 0-15,1 0 0 0,-2-2 2 0,-1 2-6 16,1 1 1-16,2 0 10 0,-3-1-6 0,3 1 0 16,-4 1 2-16,2-1-1 0,1 3 5 0,1 1-8 0,1-4 0 0,0 3-4 15,1 1 2-15,-1-1 3 0,0 1-4 0,2-1 0 16,3-4-1-16,-2-5 1 0,1 8 2 0,0-3-1 15,2-1 0-15,-1 1-3 0,1-3 0 0,-1-2-1 16,1 6 0-16,2 0 0 0,0-4-2 0,-1 1 0 16,3 0 0-16,-2 0 1 0,3 2 0 0,0 0 0 15,0-2-2-15,0 2 0 0,0-5-1 0,0 4 2 16,0-2 0-16,0 1-4 0,1 2 3 0,2 0-2 16,2-1 3-16,-2-2-1 0,2 6-1 0,1-3-4 15,-3-1-4-15,5 3-2 0,-5-3-7 0,7-1-27 16,-5 4-11-16,4 1-2 0,-4-2-33 0,6 0 25 15,-3 4 26-15,1 1-32 0,1 1 73 0</inkml:trace>
  <inkml:trace contextRef="#ctx0" brushRef="#br0" timeOffset="1617.2">5060 7088 289 0,'1'0'8'0,"-1"0"-5"0,2 0 0 0,0 2-15 0,-2-1-4 16,1 1-2-16,1-1-13 0,2 4 15 0,-2-2-4 0,1 2-3 15,-3-2 17-15,0 3 10 0,0 1 7 0,3-1 3 16,-1 0 12-16,-2-1 3 0,5-2 4 0,-4 4-2 16,1-3 4-16,1-2-6 0,2 3 0 0,-2-2-2 15,0 1-7-15,2 0-3 0,1-3-2 16,0 1 1-16,0-1-5 0,1 1 0 0,1-2-2 0,-1 0 1 16,-2 0-4-16,3 1-1 15,-3 3 4-15,3-1-4 0,-4-2 0 0,6 1 2 16,-4 3-2-16,4-4 4 0,-4 1 0 0,2 2-4 15,1-2 3-15,-3 0 0 0,4 5-1 0,-1-3-3 16,-2 0 0-16,2-1 2 0,-1 1-1 0,-3-4-3 16,4 3 0-16,-3-2-2 0,4-1 1 0,-4 2 1 15,2-2-1-15,3 5-2 0,-2-5 2 0,-2 1 0 0,2-1 0 16,4 3 2-16,-7-3-2 0,2-3 2 0,0 3 0 16,-2-3-1-16,5 3 1 0,2-3-1 0,-1 3 1 15,1-5-1-15,-1 0-2 0,3 4 2 0,-3-4-2 0,1-3 2 16,1 0 0-16,-2 1 0 0,-2-3 0 0,-7 2 0 15,13 0 0-15,-7-1 0 0,4 3 0 0,-4-4-1 0,-2 7 1 0,7-3 2 0,-2-1-1 0,6 0 0 32,-11 3 0-32,8 0 1 0,-3-3-2 0,5 4 3 15,-2-1-3-15,-4 0-1 0,3 1 1 0,-3 0 0 16,-3 0-2-16,1 1 0 0,1 1-9 0,-3-2-13 16,1 1-6-16,5 1 0 0,-4-3-17 0</inkml:trace>
  <inkml:trace contextRef="#ctx0" brushRef="#br0" timeOffset="24422.71">7303 7440 56 0,'0'5'-6'15,"0"0"6"-15,0-5-9 0,0 0-31 0,1 0 40 16,-1-2 0-16,4 2 0 0,0-4 0 0,-2 2 0 16,0-3 0-16,-2 5 0 0,0 0 0 0,0 0 0 0,1 0 0 15,-1-1 0-15,0 1 0 0,0-2 0 0,0 5 0 0,0-3 0 16,0-1 0-16,0 1 0 0,0 0 0 0,0 0 0 16,0 0 3-16,0 0-1 0,2-2 2 0,-1 5 4 15,1 0-3-15,-2-3 3 0,3 0 2 0,-1 0-2 16,-1 2 2-16,-1 0-1 0,0-1 0 0,0 1-3 15,0-1 3-15,0 4-2 0,2-5 1 0,-2 5 5 16,0 0-2-16,1-5-1 0,2 1 5 0,-3 5 1 16,0-2-3-16,5 0 4 0,-5 4-4 0,0 0 0 15,0-2-1-15,0 1 1 0,0 0-2 0,2 3-5 16,-2-2 3-16,1 0-1 0,1-1-3 0,4 0 6 16,-6-1-1-16,2 0 1 0,1-1 5 0,-3 1 0 15,5-1 2-15,-2-2-1 0,0 2 0 0,-2-2-3 16,4-1-3-16,3 1 2 0,-3 0-5 0,1 0-1 15,-1-1-2-15,3 1 0 0,-1-2-3 0,0 1 1 16,-1 1-1-16,2-1 0 0,0-2 0 0,-4 3-2 16,4 0 0-16,2-1 0 0,-2-1-2 0,-4 1 2 0,4-1 0 15,3 1-2-15,0-1 2 0,-4-1 0 0,7 2 1 16,-5 0 0-16,4-1-1 0,1-1 1 0,-2 0-2 0,3 2 2 16,-3-2-1-16,10 0 0 0,-6 0 2 0,0 0-2 15,3 0 2-15,-2 0 1 0,5 0-2 0,-5 0 4 16,5 0-1-16,-8 0 2 0,2 0-1 0,3 0-1 15,-3-2 2-15,-2 1-3 0,2-1 1 0,1 0 0 16,-1-1-2-16,-4 0 3 0,2 0 1 0,-1-3-2 16,1 3 3-16,0-2 2 0,-3-1 1 0,0 1 1 15,2-2 0-15,-1 0 1 0,-1 0-1 0,-4-1 1 16,4-1-1-16,-3 3-4 0,-2-4 1 0,2 2 2 16,-2-1-5-16,0 0 0 0,-1-2 1 0,5 1-3 15,-6 1 2-15,4-5-2 0,-5 6-2 0,7-3 3 16,-4-2-3-16,2 0 1 0,0 1-1 0,-4 2 0 15,-2-4 2-15,7 5-3 0,1-7 1 0,-5 2-1 16,-4 3 0-16,5-3 2 0,-1 1 0 0,0-2-3 16,3 3 2-16,-2-5-1 0,2 1-1 0,-3 4 2 15,-1-2-2-15,0 0 1 0,0 1 0 0,4 4 0 0,-3-4 2 0,-7 2-2 16,1 2 4-16,9-2-2 0,-4 1 1 0,-2 1-1 16,-1 1-1-16,-1 0 0 0,4-2 2 0,0 4 1 15,-1-2-3-15,-7 2 1 0,-3 1 1 16,11-3-1-16,-4 2 5 0,0-3-5 0,-4 4 3 0,1-3 0 15,2 2-1-15,1 0 0 0,1-1 0 0,-1 1-3 16,-1 0-1-16,-1 1 2 0,-4-1-3 0,6-1-2 16,-3 1 3-16,3-2 0 0,-2 0 1 0,1-1-1 15,1 1 3-15,-4 0-3 0,1-1 2 0,3 1 0 16,-3-2-1-16,2 1 0 0,-4 0 1 0,-1-1-1 16,1 1 1-16,-2 2-2 0,6-2 1 0,-5 0-2 15,6 2 1-15,-7-1-1 0,4 2-2 0,-2 0 3 16,-1 3-2-16,5-5 1 0,-12 3 1 0,8 0 0 15,-4 1-2-15,-1 0 3 0,4 0-1 0,-2-1-2 16,5-3 2-16,-8 7-1 0,10-7-1 0,-6 1-2 16,3 4 1-16,-3-5 1 0,3 2 0 0,0-2 1 0,-2 2-3 15,3-2 1-15,0 2 2 0,-3 1 1 0,1-3-2 16,-5 4 2-16,6-1-1 0,-3 2 1 0,3-4-1 0,-4 1 2 0,1 1 0 0,4 1-1 16,-3 2-1-16,3-4 2 0,-5 1-1 0,3-1 1 15,1 3 0-15,-3-4-2 0,3 6 1 0,-3-2 3 16,3-1-2-16,-4 3 1 0,5-2 0 0,-2 3-1 15,-1 0 0-15,2 0 2 0,-2 0-3 0,1-2 0 16,1 1 0-16,-3 1 1 0,4 0-1 0,-3-2 0 16,0 5 0-16,2 3-2 0,-2-6-1 0,1 4 3 15,-1 0-3-15,1 1 1 0,1-2 1 0,-4 2 2 16,5-5 0-16,-5-2 1 0,3 2 1 0,-3 3-2 16,5 2 2-16,-3-3 2 0,1 1-2 0,2 5 1 15,-3-2 2-15,1 0-4 0,2 2 2 0,-3-8 0 0,-1 3-2 16,-1 2 3-16,4 0-4 0,-6-2 1 0,1 2 0 15,2 1-1-15,-2-1 1 0,0 4-1 0,-4-4 1 16,8 6-1-16,-7-5 1 0,4 5-2 0,2-1 2 0,-2 1 0 16,1 0-1-16,-2 1 1 0,6 2-1 0,-7-3 3 15,7 2 0-15,-6 0 4 0,4-2-2 0,-4 1-1 16,-2-1 4-16,3 0-2 0,1 2-2 0,3-1 1 16,-3-1-4-16,-2 2 0 0,1-1 1 0,-3 1 0 15,5 0-1-15,3-1-2 0,1 2 1 0,-6-1 4 16,2 0-4-16,4 2-1 0,-2-1 1 0,2 1-1 31,2 2 1-31,-6-6 0 0,-4 1 1 0,7 3-2 0,3 0 2 0,-8-4-2 16,7 2 1-16,-4 0 0 0,-3-1-1 0,8 7 0 15,2-3-1-15,-4-2 1 0,-4-2 0 0,0 6 0 16,4-2 0-16,2-2-2 0,-3 0 2 0,-5-2 0 0,6 4-2 16,2-2 1-16,0 0 1 0,0 4-3 0,4-3-1 15,-3 0-1-15,2 0 0 0,0 0-9 0,-1-3 3 16,3 4-31-16,3-4-1 0,-5-1-33 0,-2 2-21 0,4 0 24 15,1-2 73-15,4 0-64 0</inkml:trace>
  <inkml:trace contextRef="#ctx0" brushRef="#br0" timeOffset="65177.75">15814 8796 19 0,'3'-3'-8'0,"2"0"8"0,-3 0 0 0</inkml:trace>
  <inkml:trace contextRef="#ctx0" brushRef="#br0" timeOffset="66208.99">15836 8787 62 0,'-1'3'3'0,"-1"-1"50"16,-1-2-20-16,3 3 0 0,-1-3 10 0,-1 0-9 16,0 0 9-16,2 0-27 0,0 0-1 0,0 0 3 15,0 0-4-15,0 0 6 0,-4-6-2 0,4 4 0 16,0 2 0-16,-5-5 1 0,2 0 0 0,1 4 3 15,-4-5-5-15,3 4 1 0,3 2 0 0,0-2-5 16,-2 1 6-16,2 1-11 0,0 0 0 0,2 0-6 16,-1 1 1-16,1 1-1 0,4 1-4 0,-6-1 1 15,0-2 0-15,0-2-2 0,6 4 3 0,-2-2 0 16,0 0 2-16,0 3 1 0,-3-3 1 0,4 0-1 16,0 1 0-16,2 1-2 0,-5-2 1 0,1 0 0 0,-1-2-1 15,-1-1 2-15,4 2-1 0,-2 1 3 0,-3-3 1 16,3-1-1-16,2 4 2 0,-2-3 0 0,-1 2 0 15,4 1 0-15,-1-3-2 0,-1 1-2 0,3 0-2 0,-3 2 2 16,4-6-3-16,0 6-1 0,2-6-2 0,-3 1 2 16,1 5-2-16,2-8 0 0,1 2 0 0,-2 3 1 15,1 1-1-15,1-4 2 0,1 6 0 0,-1-5-1 16,2 1 2-16,-1 0 0 0,1 4 2 0,0-4-2 16,-1-1 0-16,1 5 0 0,-1-2-1 0,-1 2 1 15,2 0 0-15,0-1 1 0,1-2-1 0,1 3-1 16,0 4 1-16,-1-2 0 0,3 1 1 0,0-3-1 15,1 0 0-15,2 5 3 0,-7-2-1 0,4-1-2 16,2-2 3-16,-2 1-2 0,5-1 1 0,-6 0 4 16,4 3-3-16,-1-1-1 0,5 4 3 0,-5-3-2 15,3-1 1-15,-3-2 0 0,-1-3-2 16,6 6 0-16,-7-3-1 0,2 0 6 0,-3-5-3 0,1 4 1 0,2-1 3 16,-3 2-3-16,0 5 2 0,-2-5 1 0,1 0-4 15,0 0 2-15,-1 0 2 0,0 1-6 0,-1-1 5 0,1-1-3 16,-2-4-2-16,1 5 6 0,1-3-6 0,2-2 0 15,-4 5-1-15,1-1 1 0,4-3 1 16,-9 6 0-16,6-2 0 0,2 0-3 0,-2 2 3 0,-8-2-1 16,9 1 1-16,-6-1-1 0,0 3-1 0,-2-4-2 15,1 4 1-15,-2-3 1 0,3 3-1 0,10 2 1 16,-9-4-2-16,7 2-1 0,-3-1 2 0,5 4 1 16,0-6-1-16,-5 0 0 0,-1 0 1 0,-1 0-1 15,2 0 1-15,-1 0 1 0,4 3-1 0,1-3 2 16,-1 2-2-16,2 0-1 0,0-2 1 0,-2 0 2 15,3-4 1-15,-2 4-3 0,1-3 0 0,-2 2 0 16,0-1 1-16,2 2 3 0,-3 0-3 0,6-1 0 16,-5 1-1-16,2 0 4 0,-3 0-2 0,-1-2 1 15,4-3-2-15,-1 4 1 0,-3-2 2 0,4 1-4 16,-2 2 4-16,6-5-1 0,-8 1-1 0,3 2 1 16,-1 0 0-16,0 1-1 0,-1-4 2 0,6 5-1 0,-6 0 0 15,3 0-1-15,-2 0-1 0,5 2 0 0,-2 1 1 16,2-2 1-16,2 1-1 0,-8-2-2 0,6 0 2 0,0 0-1 15,-5 2-2-15,2-1 1 0,1-1-1 0,1 0 1 16,-4 0 2-16,2 2-1 0,1-1 4 0,-4-1-3 16,1 7 2-16,1-7 0 0,-4 3-1 15,3 0 1-15,0 3-2 0,-1-4 3 0,0-1-4 0,-2 2 2 16,0-3 1-16,2 4-1 0,-2-1 0 0,2-2 0 16,-4 1-2-16,1 1 0 0,1-1 2 0,3-2-4 15,4-2 1-15,1 2 0 0,-9 0-1 16,2 2 2-16,3-2-2 0,2 0 2 0,-4 0 0 0,3 4 1 15,-10-4 2-15,4 0-1 0,6 5 0 16,-7-5 3-16,-4 0-2 0,1 0 2 0,-1 0 0 0,-1 2-3 16,0-2 3-16,-5 1-4 0,0-1 3 0,-2-1 2 15,3 2-3-15,0-1-4 0,-2 2 0 0,1-2 2 0,0 0-3 16,-2 0 2-16,1 0-3 0,-1 1-2 0,0-1 2 16,0 0-1-16,0 0 0 0,0 0-1 0,0 0 0 15,0 0 0-15,0 0 2 0,2 3-1 0,-2-3 2 16,0 2-1-16,0 0-1 0,-2 1-3 0,2-2 0 15,0 1-7-15,2-1-6 0,-2 1 2 0,0-2-12 16,1 3-23-16,2 0-24 0,1 1-7 0,-1-1-37 0,0 0 3 16,5 3-31-16</inkml:trace>
  <inkml:trace contextRef="#ctx0" brushRef="#br0" timeOffset="74733.27">14814 11066 339 0,'-2'0'24'0,"1"0"-16"16,-1 0-9-16,-1 0 18 0,0 0-24 0,3 2-8 16,0-1-3-16,0-1 3 0,0 2-9 0,1-1 15 15,-1-1 0-15,0 0 6 0,0 4 14 0,0-4 12 16,0 0 2-16,0 0-3 0,0 1 13 0,0-1-7 16,0 0-1-16,0 0 0 0,0 0-9 0,0 0-6 15,-1 0-2-15,-1 0-3 0,2 0-7 0,-1 0 1 16,1 0-1-16,-2 0-2 0,1 0 0 0,-3 0-1 0,-2 2 1 15,5-2 0-15,-1-2 0 0,-3 2-1 0,2-1 3 16,2 1-3-16,-3 0 0 0,4 0-2 0,0 0-3 0,0 0 1 16,0 0-6-16,0 0 0 0,0 0-4 0,2 0 4 15,-2 0-4-15,0 0 1 0,0 0 3 0,0 0-1 16,0 0 3-16,0 0 3 0,0 0-1 16,-2 0 4-16,2 0 3 0,0 0-1 0,0 0 3 15,2 0 0-15,-2 0 2 0,2 0-3 0,-1 1 1 16,-1-1-1-16,5 2-2 0,-2-2-8 0,2 0 0 15,-5-2-5-15,0 1-5 0,1-3 1 0,2 3 0 0,2-1-2 16,-3 1 3-16,-2-2 11 0,1-1-1 0,1 1-1 16,1 0 9-16,0 0 2 0,0-2-1 15,-3 1 3-15,0-3-1 0,2 1-17 0,-2-2-6 0,5-1 6 16,-5-1-19-16,4 1 16 0,-4-2 2 0,4 1-13 16,-3-1 29-16</inkml:trace>
  <inkml:trace contextRef="#ctx0" brushRef="#br0" timeOffset="76217.71">14927 10786 85 0,'2'2'6'0,"-2"1"20"16,0-3-19-16,0 3 26 0,0-1-6 0,3-2-7 15,0 1-1-15,-3-1 0 0,0 0-6 0,0 0 5 16,0 2 3-16,0 2-4 0,0 3 9 0,-5-3-2 15,5 1 1-15,0 3 1 0,0-2-3 0,0 2-5 16,-1 0 1-16,1-2 0 0,-5 1-3 0,8-1-1 16,-6 2-4-16,5-3 1 0,-2 1-1 0,0-3-1 15,1 0-1-15,1 3 0 0,-1-2-1 0,-2-1 5 16,4 1 0-16,-2 0-1 0,7-1 5 0,-5-2-4 16,1 1 2-16,3-1-1 0,-2 3-5 0,5-3-3 15,-4 1-1-15,-4-1 1 0,-1-1-3 0,10 2-1 16,2-2 0-16,-10 1-2 0,0-1 0 0,5-1 2 15,4 1-2-15,-5 0 0 0,2-2-1 0,-1 2 1 16,-3-1 0-16,6 1 0 0,1 0 0 0,-7 0 1 0,4 0 0 16,1 0 2-16,-2 0-1 0,1 0-1 0,-1 0 3 15,0 0-2-15,1 1 1 0,4 1 2 0,-5-1-3 16,1 1 2-16,2 1 0 0,-1-1 3 0,-1-1-3 16,-1 1 1-16,0-1 0 0,1 1-2 0,-1-2 2 0,2 2-1 15,-2-1-2-15,-1 1 0 0,4-1 0 0,0 1 1 16,0-2 1-16,0 0 1 0,-1 0 2 15,-1 0-1-15,2 0 2 0,2-2-1 0,-1-1 1 0,-2 2 2 16,1-3-1-16,-3 3 0 0,1-1-2 0,4 1 2 16,-4-2-1-16,-1 1 0 0,3 0 1 0,-1 1-3 15,-1 1 0-15,-1-2 1 0,3 1-3 0,-2 1 2 16,-2-2-2-16,2 2 1 0,0 0-1 0,-2 0 0 16,1 0-1-16,-5 0-1 0,8 2 1 0,0-2 1 15,-5 1-2-15,2-1 2 0,-5 2-3 0,7-1 1 16,-6-1 0-16,6 2 1 0,-1 0-1 0,-1-1 2 15,0 1 0-15,0-1 1 0,-2 1 0 0,0-1-1 16,-1 1 1-16,4 0 1 0,-4-1 1 0,-2 1-2 0,5-1 1 16,3 1-2-16,-6-2 1 0,6 1 0 0,0-1-2 15,-5 2 1-15,4-2-2 0,1 2 1 0,1-2 0 0,-1 1 2 16,3 1-1-16,1-1-1 0,-1 1 1 16,-2-1 0-16,1 1 0 0,-2-2-1 0,2 2 0 0,-6-1 0 15,1 1 2-15,3-2-1 0,0 1 0 0,2 1-2 16,-2-2 2-16,0 1 1 0,-2-1-2 0,4 0-1 15,-2 0-1-15,1 0 0 0,0 0-1 0,0-1 1 16,1-1-1-16,-1 2 2 0,1-1 0 0,-1-1-1 16,1 1 0-16,0-1 1 0,-1 2-1 0,2 0 2 15,-1 0-2-15,1-2-1 0,-1 1 1 0,-1 1 3 16,1-2-1-16,-2 1-1 0,-2-1 1 0,-2 1-1 16,5 1 1-16,1-2 3 0,-4 2-3 0,2 0-3 15,-3 0 0-15,9 0 1 0,-4 0-1 0,1 0 1 16,-1 0 1-16,-5 2-2 0,10-2 4 0,-2 1-4 15,5-1 5-15,-9 0-3 0,5 2-1 0,-1-2 3 16,3 1-1-16,-3 1-3 0,0-2 5 0,-2 0 0 16,3 0-1-16,-1 0 1 0,-2 0-2 0,6 0-1 0,-4-2 0 15,-2 2 4-15,2 0-3 0,0-1 0 0,-1 1-1 16,0 0 2-16,-3-2 0 0,1 2 0 0,-1-1 1 0,-2-1-3 16,1 0 4-16,0 1-5 0,0-1 1 0,1-1 0 15,-2 3-2-15,-1 0 1 0,2-1-1 0,0 1 0 16,-1-2 0-16,-1 2 0 0,-1-2 0 0,5 2 0 15,-2-1 0-15,1 1 2 0,1-2-2 0,-2 2 0 16,3-1 1-16,-1 1 0 0,1-2 0 0,-3 1 0 16,1 1-1-16,-4 0 0 0,6-2 0 0,2 2 3 15,-3-2-1-15,2 2-3 0,-5-1 1 0,6 1 0 16,-1 0-2-16,6-2 2 0,-7 2 0 0,2 0-5 16,-2 0 5-16,3 0 0 0,2 0 0 0,-5 0 1 15,5 0-1-15,-3 0 0 0,-1 0 0 0,0 0 2 16,5-1-2-16,-7 1 0 0,1-2 0 0,3 1 0 15,-1-1 0-15,-2 2 1 0,0-3-1 16,0 1 0-16,-1 1 0 0,4-2 1 0,-4 3 0 0,-1-4 0 16,1 3-1-16,1-1 0 0,-1 2 1 0,1-1 1 15,-2-1 0-15,6 2-2 0,-3-1 2 0,0 1-2 16,2 0-1-16,-5-2 1 0,7 2 0 0,-5-2 0 16,-1 2 2-16,-2 0-1 0,0 0-2 0,2 0 3 0,1 0-1 15,0 0 1-15,-8-3 1 0,5 3-4 0,2-3 2 16,-1 3 1-16,7 0 3 0,-11-1-3 0,2-1 2 0,1 0-4 15,4 2 1-15,0 0 4 0,-1-1-4 0,3 1 0 16,-11-2 0-16,8 1-1 0,1 1 0 0,2 0 2 16,-5 0-2-16,3 0 0 0,-6 0 0 0,-1-2 2 15,5 2-1-15,-1 0 0 0,-1-3 2 0,0 1-2 16,-5 1 1-16,4-1-1 0,1 1 0 0,-2 1-1 16,2-2 2-16,-1 0-3 0,1 2 1 0,-2 0-1 15,4-1 1-15,-2 1 0 0,0 0-1 0,1 0 1 16,1 0-1-16,-2-2 1 0,2 2 0 0,2-3-1 15,-1 3-1-15,2-1 3 0,-2-1-1 0,1 0-2 16,0 2 2-16,4 0-2 0,-2 2 2 0,5 0-1 16,-6-2-2-16,5 0 3 0,-4 3 0 0,7 0 0 15,-10-2-3-15,9 1 2 0,-4 0 1 0,0 1 0 16,6-2 2-16,-9 1-4 0,6 0 3 0,-5-2 1 0,7 1 4 16,-8 1-6-16,2-1 4 0,-2-1-4 0,-2 0 0 15,7 3 2-15,-7-1-4 0,0-2 3 0,-1 2-1 16,-2-2-1-16,0 0 2 0,-2 1-1 0,-1-1 1 0,1 0 1 15,-4 0-2-15,3 0-5 0,-3 0-2 0,-2 3 1 16,2-1-6-16,-2-2 1 0,-2 0-20 0,-1 0 6 16,2 0-8-16,-1 0-25 0,1 0-16 0,3 0 23 15,-4 0-78-15,1-2 0 0,1 2-15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36:51.5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13862 11477 155 0,'-4'6'11'0,"2"-3"-7"0,0 0 1 0,2 2-25 15,-3 0 31-15,3-1-1 0,0 1-7 0,-1-2 4 16,1 2-6-16,0-2 8 0,0 0-1 0,0-1 2 16,0 3 6-16,0-2 5 0,-5-3 4 0,5 6-1 15,-3-4 6-15,3 2-1 0,-2 1 2 0,-4 0 1 16,3-2-2-16,1 2-3 0,-1-1 0 0,-5-1-3 16,7 2-3-16,-4-2 1 0,0 0-2 0,2 2 0 0,1-2 0 15,-1 0 0-15,-1 1-1 0,0 0 2 0,0-2-3 16,-4 3 2-16,5-2-1 0,-4 1 3 0,1 0 0 0,0 0-2 15,1 1 0-15,0 0 0 0,-2 0-3 0,-1-1 1 16,-2 1-1-16,1-2-4 0,3 5 1 0,-2-3 1 16,-2-1-4-16,-4 0 1 0,5 0-2 0,-2 3-1 15,4-3 1-15,-5 1 0 0,1 0-2 0,0-1-2 16,-5 1 2-16,8 0-2 0,-1-2-2 0,1 2 1 16,3-1-3-16,-3 1 2 0,-3 3-2 0,0-3-1 15,5 3 1-15,-5-1 1 0,8 1-2 0,-10-1 4 16,-4 1-3-16,9-2 2 0,-3 2 1 0,0 0-1 15,0 1 3-15,2 0-4 0,-1-2 0 0,1 1-1 16,-2 1 0-16,0-1 0 0,3 0-2 0,-3-2 1 16,1 2-3-16,-1-2 2 0,0 0-1 0,5 4-3 15,-5-2 4-15,3 3-1 0,0-5-1 0,-1 2 0 16,-2 0 1-16,1 0 1 0,1 1 0 0,0 1 0 0,-2-3-2 16,0 1 1-16,1 8-1 0,2-5-1 0,-3 0 3 15,3 6-5-15,2-1 2 0,-5 0 0 0,2 3-2 0,1 0 4 16,-2-4-2-16,1 7 3 0,-1-1-3 0,-2-4 0 15,4 2 1-15,-1 1 1 0,-2-2 1 0,4 1-1 16,-2 1 0-16,-2 0-1 0,0 1 1 0,3 1 0 16,-3 1 0-16,0 0 0 0,3-1-2 0,-5 3 0 15,4 0-2-15,-2-2 3 0,5-1 0 0,1 1-1 16,3-3 2-16,2-1-4 0,-1 1 3 0,1-2 1 16,1-1-3-16,3 0 0 0,-4-1-1 0,3 0 0 15,-2-2 0-15,-2 0 1 0,1-1-1 0,9-1 1 16,-6-1 0-16,-1-1-2 0,7 1 3 0,-6-5-5 15,8 5 0-15,2-2 6 0,0 1-5 0,-10-10 4 16,9 6-1-16,4-1 0 0,-10-5 3 0,13 4 1 16,-9-4-1-16,2 0 1 0,-1-6 0 0,10 6 0 15,-9-6 1-15,2 3 0 0,1-7 0 0,-3 6 1 16,1-6 0-16,1-2 0 0,0 2 0 0,0-1-1 0,-1 0 0 16,4-3 2-16,-3 5 2 0,0-9-5 0,-6-1 3 0,8 8-2 15,-7-4-1-15,2-1 4 0,1 2-4 0,-1-4 1 16,-2 3 0-16,-3-1 0 0,7 7 2 0,-4-6 0 15,2 3 0-15,-3-1 2 0,0-3-2 0,3 4-1 16,-5-1-2-16,2-2 4 0,-3-1-3 0,3 2 2 16,-8-2 0-16,9 0-2 0,-3 0 4 0,2 2-1 15,0-3 4-15,2 1-5 0,-9 1 2 0,9-3-2 16,-2-1-1-16,-4 4 4 0,-4-4-4 0,0 1 1 16,0 0-3-16,3 2 0 0,2-3 0 0,-3 3 0 15,2-1 1-15,-4-2 0 0,8 2 1 0,-6-2-2 16,-2 0 3-16,0-1-3 0,5-1 0 0,-4 1 0 15,-2 1 1-15,4 2 0 0,-5 1 0 0,2 0-1 16,-1-1 2-16,1-1-1 0,-5 4 1 0,-3-1-1 16,8-4 0-16,-5 0 0 0,7 0-1 0,-2 0 1 15,0 0-1-15,0 2 1 0,0-2-1 0,0 2 2 16,-3-2-4-16,-2 2 2 0,2-2 0 0,1 0-2 16,-2 0-2-16,-3 2 1 0,3-1-3 0,4 1-4 0,-2 0-3 15,-3 3-4-15,1-1-6 0,-3 3-34 0,6-2-29 16,2 1-10-16,2 4-50 0,-1-4 2 0,1-4-41 0</inkml:trace>
  <inkml:trace contextRef="#ctx0" brushRef="#br0" timeOffset="1484.21">14877 11604 44 0,'-8'2'78'0,"6"-2"-26"0,1 0 3 0,1 0-18 15,-3 0-1-15,-2 0 1 0,3-2-32 0,2 2 0 16,0 0 0-16,0 0 10 0,0 0-2 0,0 0 10 15,-3-2 1-15,3 2-4 0,0 0 14 0,-3 0-5 16,2 0-4-16,-3 0 2 0,-3 0-7 0,0 2-2 16,3 0-3-16,-1 1-1 0,-3 0-3 0,0-2 0 15,3 4 2-15,1 0-5 0,-4 0 0 0,5-1-1 0,-5 0 0 16,1 2 1-16,0-1-4 0,-1-1-1 0,1 1 1 16,-4 0 1-16,7-1-3 0,-6 0 4 0,1 0-1 15,3-1 1-15,-4 2 2 0,2-3 1 0,0 1-3 0,-1-2 5 16,-2-1-3-16,5 2 1 0,-4-2-5 0,2 2 2 15,2-1-3-15,-5-1 0 0,3 2-1 0,-1-2 3 16,-1 0-2-16,-1 1-1 0,-1-1-1 0,1-1 0 16,-2 1 0-16,2-2 1 0,-2 2-1 0,6-1-1 15,-6-1 1-15,-1 0 2 0,-2 2 2 0,-3-1-3 16,5-1 2-16,0 1-1 0,-5 1-1 0,-1-2 2 16,4 2-4-16,2-1 1 0,4 1-1 0,-1 0-1 15,2 0-1-15,-4 0 2 0,2 0-1 0,2 1 1 16,-7-1 0-16,5 2-1 0,-1-1 1 0,5 1 0 15,-9 1-1-15,9-1-1 0,-1 1 1 0,3 0-2 16,0 0 0-16,-6 0 1 0,2-1 0 0,-2 1 1 16,1 0 1-16,1 0-2 0,-2-1-1 0,0-1 2 15,3 2-1-15,3 1 1 0,1-3-3 0,-4 2 0 16,0 0 1-16,3-1 0 0,-3 1-2 0,2-3 4 16,0 2-1-16,-1 1-2 0,0-3 4 0,2 3-3 0,3 0 1 15,-6-1-3-15,5 1 2 0,0 2-3 0,-2-1-1 0,1-1-2 16,2 2-2-16,-1 0 1 0,-2 3-1 0,4-3 2 15,-1 1-1-15,1 0-1 0,-3-1 3 0,1 3-1 16,2 0 3-16,-1-1-2 0,1 3 1 0,1-1 3 16,0 1-1-16,-2 2 1 0,2-1 4 0,-2 2 0 15,2-2 2-15,0 3-1 0,-4-6 2 0,4 5-1 16,0 1 0-16,-3-8 0 0,1 3-1 0,0 2 2 16,2 0-2-16,-3-1-1 0,0 4 1 0,-2-3 3 15,4 2-3-15,-2 1 4 0,-2 0-2 0,0-1 3 16,4-1-2-16,-6 2 4 0,3 0-2 0,2 1-1 15,-4-3 0-15,3 2 0 0,1 0-2 0,-1-1-2 16,1 3 4-16,-1-4-2 0,2 3 1 0,1-1-2 16,0 0 5-16,0 0-3 0,0-1 2 0,0 1 3 0,4-3-3 15,-2 1 0-15,1 1 1 0,0-1 0 0,4 1 3 16,-4 0-1-16,1 1 1 0,4 0-3 0,-3 2 3 16,1-4-3-16,-1 2 0 0,3 1 1 0,-2-4-4 0,2 1 2 15,-3-4-2-15,4 1 1 0,-1 1-1 0,-2-2 0 16,2 0 0-16,-2 0 2 0,5 1-1 0,-3-4 0 15,-1 3 2-15,0-4-2 0,-2-1 1 0,3 4 0 16,-3-4-3-16,1-3-1 0,-1 5-1 0,6 1 4 16,-6-5-4-16,4 3 1 0,-4-3 0 0,3-1-2 15,1 2 2-15,-1-1-1 0,-3-2 0 0,4-1 0 16,0 4-1-16,2-2 1 0,4 0-1 16,-1-2 1-16,-5-3 1 0,4 4-1 0,-1-1-1 0,-5-2 1 15,5-4-1-15,1-2 0 0,-4 2 1 0,2 4-1 16,7-4 0-16,-1-2-1 0,-3-1 1 0,0 0 2 15,-1 2 1-15,1 1 0 0,-1-1 0 16,1-4 0-16,-3 0 1 0,-2 4-1 0,1-2 0 0,2-2-1 16,1 1 0-16,-5-1 0 0,3 2 3 0,-5 0-3 15,2-1 2-15,1 1 0 0,-2 0-1 0,-1-2 1 0,-1 2-1 16,4-3 3-16,-6 1-4 0,5 1 1 0,-3-4 1 0,3 0-1 16,-4 2 0-16,4-5 2 0,-3 3-2 0,0 1 0 15,2-4 0-15,-3 5 1 0,2-2-1 0,-1 2 2 16,-2-3-1-16,0 1 2 0,0 0 1 0,-1-1-2 15,-2-1 3-15,0 1-3 0,0 0 0 0,-2 0-1 16,-1-1 1-16,0 3-1 0,0-4-1 0,-1 4 0 16,-2 3 1-16,1-5-2 0,1-1 1 0,-4 1-2 15,0 3-1-15,2-2-1 0,-5 4-4 0,0 1 3 16,1 0-5-16,1-2 1 0,-4 7-2 0,1-2-4 16,-1 1-1-16,2 1-2 0,-2 1-8 0,2 1-44 15,4-1-23-15,0 0-9 0,-1 2-57 0,5-2 3 16,3-1-44-16</inkml:trace>
  <inkml:trace contextRef="#ctx0" brushRef="#br0" timeOffset="6692.83">11166 12899 218 0,'-3'0'-87'0,"-2"0"121"0,5 0-34 0,-1 1-48 15,-1-1 61-15,2 2 13 0,-1-2-28 0,1 0 1 0,0 0 1 16,0 0 0-16,0 0-1 0,0 0 1 0,0 0 0 16,0 0 6-16,0 0 2 0,0 0-2 0,0-2 6 15,0 2 5-15,0 0 3 0,-2-1 3 0,2 1 4 16,-2-2 1-16,-1 0 3 0,2 1-3 0,-1 1 2 0,1-6-4 15,-1 4-5-15,2 2 2 0,0 0-8 0,0-2-1 16,-2 1-2-16,1-1-1 0,1 1-4 0,0-1-2 16,0 1 4-16,0-1-1 0,0 0-1 0,0 1 1 15,0-1-3-15,0 1 0 0,0-1 0 0,0-1 1 16,-5-2-6-16,5 4 3 0,0-2-3 0,2-1-1 16,-2 3 1-16,3-1 0 0,0 1-1 0,-1-2 0 15,-2-1 1-15,1 0 2 0,-1-1-2 0,0 0 3 16,0 2 3-16,0 0-1 0,0 1 3 0,0 2 5 15,0-1 0-15,0 1 1 0,0 0 3 0,0-2-3 16,0 1 0-16,-5-4 0 0,4 0-5 0,-5 0 0 16,2 4-3-16,-2-4 4 0,1 0-5 0,2-1-2 15,-3 1 4-15,0 1-2 0,-2 1-2 0,2-2 0 0,-1 2 2 16,1-2-2-16,-2 3 1 0,5 1 1 0,-7-2-1 16,9 3 1-16,-12-7 1 0,5 6 0 0,2-4-3 15,3 5 4-15,-10-5-2 0,4 4-1 0,0-2 0 16,-4-2-2-16,7 5-1 0,-4-3 1 0,-2 0 4 0,1-2-2 15,8 7 2-15,-7-4 2 0,5 2 1 0,2 3 0 16,-5-1 1-16,4-2-2 0,-4 4-3 0,-2 0 4 16,4-1-4-16,-7 0 0 0,-1 5-1 0,2-7-1 15,1 6 0-15,-2 0-2 0,2-3 2 0,0 2 1 16,-1 0-2-16,2 0-1 0,5-2 1 0,-7 3 0 16,1 0 1-16,6-1-1 0,-9 3-2 0,3 1 0 15,0-2 1-15,-2 1-1 0,1 2 3 0,1-1-5 16,0 2 2-16,0 1 1 0,1-4-1 15,-1 2 3-15,0 2-3 0,-1 1 0 0,1-3 0 0,0 0-1 16,3 2-1-16,-2 1 2 0,-1-2 0 0,3 1 0 16,1 1 2-16,-4 0-2 0,3 0 1 0,1 1 1 0,-2 0-2 15,3-1 3-15,-4 4-2 0,2-4-1 16,0 3 2-16,1-1-2 0,-1 1 0 0,1 1 1 0,0 0-3 0,-1 1 1 16,-2 2-2-16,-1-2 1 0,8 0 0 15,-3 3 2-15,0-7-1 0,-4 3 0 0,5-3 1 0,4 1 1 16,-7-3-2-16,3 2 1 0,-3-2 0 0,4 0 0 15,-4 2 1-15,6-1-2 0,-3-1-1 0,2 1 0 16,6 0 2-16,-3 0 0 0,0-1 0 0,0 1-3 16,4-1 3-16,-4-1 0 0,1 1-1 0,-1-4 0 15,3 4-2-15,-1-4 1 0,3 6-1 0,-2-3 3 16,0 1 0-16,3 1 0 0,-1-2 1 0,0 3-2 16,-2 0 2-16,2 3 1 0,-4-3-2 0,-1 6 1 15,3-2 2-15,0 3-3 0,1 0 3 0,-3 0 1 16,-1 0-1-16,0 0 3 0,2-2-2 0,-1 1-1 15,1-6-1-15,1 0 2 0,-3-1-3 0,-6 5-1 16,6-7 0-16,1 1-1 0,1-1 0 0,1-2 1 16,-1 6 1-16,-2-9-5 0,1 4 4 0,2-3-1 0,0-1 0 15,1-3 1-15,0 3-1 0,-2 0-3 0,-1-7 0 16,7 8 1-16,-5-6-2 0,2-1 3 0,1-1-3 16,-1 0 0-16,3 0 2 0,-3-3 1 0,4 2 0 15,-1-7-1-15,0 2 1 0,1-4-2 0,4 1 0 0,-4-9 4 16,2 4-4-16,-1-3 1 0,1-2 0 0,3 3 1 15,-1-1 2-15,-1-3-1 0,2-2 0 0,2 6 0 16,-2-5 0-16,-1 3 1 0,-1-5 0 0,-2 1-2 16,2 2 2-16,1 4-1 0,0-1 0 0,-2 1 1 15,0-1-1-15,1 3 4 0,-2 0-2 0,2-1 1 16,-4 1 3-16,0 0-3 0,1 0 2 0,-1 0 3 16,0 1-4-16,2-1 2 0,-1-2 1 0,0 7-3 15,1-2 3-15,-5-3 0 0,1 3-1 0,-3 1 1 16,-1-2-2-16,4-2 0 0,-5 3-1 0,1-5 0 15,0 0-2-15,-1 2 2 0,2 1 0 0,0-1-1 16,1 0 2-16,-3 1-1 0,1-1 1 0,-4 2 0 16,5-1-1-16,-4-4 0 0,1 1-2 0,3-1 4 15,-5 3-4-15,2 0 3 0,-1-2-2 0,-1 5-1 16,-3-5 1-16,5 5-1 0,-3-2 1 0,2 1-1 0,1-1-1 16,-2-2 0-16,1 5 0 0,1-2 0 0,0 1 0 15,0 3 0-15,-2-3-1 0,-1 1 1 0,-3 1 0 0,4 2-2 16,0 0 0-16,-5-1-1 0,3 0-1 0,-3 2-7 15,3-1 2-15,3 3-3 0,-1-1-5 0,-4-1-3 16,1 1-4-16,7 3-1 0,-2-1-4 0,0 2-13 16,0 1-11-16,0 0-3 0,0-2-18 0,1 2 1 15,7-5-18-15</inkml:trace>
  <inkml:trace contextRef="#ctx0" brushRef="#br0" timeOffset="9108.89">15696 12914 194 0,'-1'0'57'16,"1"2"-57"-16,0-1 39 0,-10-1 9 0,9 0-9 15,-1 0-23-15,1 0 5 0,-1 2-8 0,2-2 1 16,-3 0 4-16,0 0 9 0,3 0 4 16,0 0 0-16,0 3 11 0,-2-1 4 0,-6-2 2 0,4 1 0 15,-1 1 3-15,-3-1-7 0,5 1-4 0,-7-2 4 16,3 2-11-16,-1 1-8 0,1-3-6 0,3 1 2 15,1-1-10-15,-1-1 1 0,3 1-3 0,1 0-1 16,0 0 0-16,0 0-4 0,0 0 3 0,-2 0-2 16,-2-2-2-16,-7 1 1 0,11 1-3 0,-5 0 2 15,-1-2-1-15,4 2 2 0,2 0-1 0,-2 0-3 16,-1 0 1-16,-6-5-1 0,3 5 0 0,1 0 2 0,0 0-2 16,-3 0-1-16,3 0 1 0,-2 2-1 0,2-2 0 15,-5 1-2-15,3-1 1 0,3 0-3 0,-2 0 0 0,-2 2 0 16,-3 0 1-16,5 1-1 0,-2-2 2 0,0 2 0 15,2-1 2-15,-5 1 1 0,2-1 0 0,1 1 0 16,-2-2 2-16,6 3-2 0,-4-4 0 0,0 3 1 16,3 0-2-16,-3-2 0 0,3 3 0 0,-2-1 1 15,2-2-2-15,-5 3 0 0,6-1 2 0,-4 0-4 16,3 0 0-16,-3 0 1 0,4 0-3 0,-4 2 2 16,3-2 1-16,2 2-3 0,-5 0 3 0,5-1 1 15,-3 3 1-15,2 0 1 0,1 0-1 0,0 1 1 16,-3-1-1-16,3 1 1 0,0 2-1 0,-2-2 1 15,2-1-1-15,-2 3 2 0,-1-1 1 0,2 2-2 16,-2-3 1-16,1 3-1 0,1 2 0 0,-6-2 0 16,2 1 1-16,4 1-1 0,-7-2 1 0,1 2-1 15,4 2 0-15,-5-1 2 0,2 4-2 0,2-3 0 0,1-2 0 16,-5 8 0-16,8-6 0 0,-2 3 0 0,-3-4 0 16,0-2 0-16,2-1 0 0,3 3 1 0,-8 1-1 0,8-4 1 15,-4 6-1-15,3-3 0 0,-7 0 0 0,8 4 0 16,-2-1 0-16,-1-1 0 0,6 1 1 0,-7-3 0 15,-1-1 2-15,2-1 0 0,1 2 1 0,4-1-2 16,-5-2 2-16,1-2 0 0,3 4-1 0,1-2 1 16,-1 0 0-16,2 0-2 0,-3-2 0 0,3 1 2 15,5 1-2-15,-2-2 0 0,0 1 1 0,-3-2-3 16,8 1 0-16,-3 1 1 0,2-3 3 0,-7 4-4 16,-1-3 0-16,2 2 1 0,1-2-1 0,0 3 2 15,-2 1-1-15,0-2-1 0,1-1-1 0,9-3 1 16,-6 4-2-16,-2-2 1 0,4-1 0 0,-1 1-1 15,4-5 1-15,-1 5 0 0,-3-1 2 0,-4-3-1 16,7 0 1-16,-5 0-1 0,-1-1-2 0,4-1 3 16,-1 3-1-16,-2-5 0 0,4 1 0 0,-4 2-1 15,-3 1 0-15,6-4 1 0,-1 4 0 0,-4-2 0 16,1 1 1-16,-2 0 0 0,3-3 0 0,-1 2-1 0,4-1 0 16,-6 4 0-16,1-5-1 0,1 0 2 0,0 0-1 15,2 0 1-15,-2 3-1 0,1-3 0 0,0 0 0 0,3 0 0 16,-1 2 1-16,1 1 0 0,-1-5 0 0,0 4-2 15,3-2 1-15,-7 0 0 0,6-5-1 0,-3 5 3 16,1-1-2-16,1-3 0 0,-1 6 2 0,1 0 2 16,-3-2-2-16,2-2 2 0,1 4-2 0,-1-6 2 15,3 4-3-15,-3-1 3 0,3-1-1 0,0-4-1 16,1 4 1-16,2-1-1 0,-2-6-2 0,1 6 1 16,1-5 1-16,0 5-1 0,0-5 1 0,1 3-2 15,1-1 0-15,0-1 2 0,-1 1-2 0,1-3 0 16,-4-1 0-16,4 2 0 0,-1-1 1 0,-2-2 1 15,1 0 0-15,-2 2-1 0,5 1 1 0,-1-2 3 16,1 1-2-16,0 1 0 0,-1-3 1 0,-4 2-3 16,2-1 2-16,2-1 1 0,-7 0-3 0,2 2 0 15,3-2 3-15,-3 0-3 0,1 1 3 0,2 1 2 0,-1-2-4 16,-2 1 2-16,3 1-1 0,-5-1 2 0,-1 1-2 16,4 0 2-16,-9-4-1 0,7 4-2 0,0-3 4 15,3 1-2-15,-10-4 0 0,3-1-3 0,2 3-1 0,-5-2 5 16,9 2-4-16,-7 1 2 0,1-3-1 0,-3-2-2 15,5 3 2-15,-4 0-2 0,-2 0 4 0,1-2-3 16,-2 0 0-16,-4-4 1 0,4 2 0 0,-3 4 0 16,2-1 2-16,6-1-2 0,-3-2-2 0,-6 0 4 15,6 2-4-15,0-1 1 0,-3-1 0 0,3-1-1 16,0 1 2-16,-3 3-2 0,-3-2 0 0,4 1 0 16,-3-1-1-16,-1 3 1 0,3-2 0 0,3 2-1 15,-5 1 1-15,0 1 0 0,5 1-1 0,0 1 0 16,-1 1-3-16,1 1 2 0,0 2-1 0,-3-1-1 15,1 0 1-15,-6 0-1 0,3 3 0 0,-6-3 1 16,4 3-2-16,-6-1-3 0,2 0-1 0,-3 0 0 16,1 4-4-16,-4-2-1 0,9 1 0 0,-6 2 1 15,-2 0-1-15,2 0-1 0,0 3 0 0,0-1 1 16,0 1-2-16,3 0-2 0,-8 2-7 0,8 0-1 16,-2 1-5-16,5-1-34 0,-3 1-19 0,7-1-8 0,-4-1-42 15,6-1 1-15,2 2-32 0</inkml:trace>
  <inkml:trace contextRef="#ctx0" brushRef="#br0" timeOffset="30226.43">10205 14192 216 0,'-1'6'-25'0,"2"-1"7"0,-1-1 1 0,2 1-8 0,-2 1 27 0,-2-1 3 16,-3 0-3-16,9-2 0 0,-4 0 1 0,-7 2-2 15,6-2 2-15,-4-2-3 0,0 3-2 0,4-3 2 16,-3 2-4-16,-7-3 5 0,10 2-3 0,-2-2 1 15,-4 1 3-15,7 1 8 0,-4 0 6 0,2-2-4 16,2 0 9-16,-1 0 3 0,-6 0 1 0,6 0 2 16,1 0 1-16,-8 0-6 0,8-2-4 0,0 2 1 15,-2 0-9-15,1 0 2 0,-4-5 0 0,-3 5 0 16,8-1 1-16,-1-2 0 0,1 3 3 0,0 0-1 16,0 0 2-16,0 0-2 0,0 0-1 0,-2-2 0 15,-4 2-2-15,4 0 0 0,-1-3 0 0,3 3 0 16,0 0-1-16,-2 0-5 0,1 0 2 15,-1 0 0-15,-1 0-3 0,3 0 4 0,0 0 3 0,0 0-4 16,-1 0 8-16,1 0 4 0,1 0-1 0,-1 0 5 16,0 0 3-16,0 0-3 0,-6-3 0 0,6 1 0 0,0 1-1 15,0-1-9-15,-6 2 1 0,2-2 1 0,4 1-8 0,0-2 3 16,0-2-2-16,-1 3-2 0,-1 1 4 0,1-2 1 16,1-2 0-16,-2 2-1 0,-4 0 0 0,3 1 2 15,-2 1-1-15,0-3 0 0,2 4-1 0,1 0-2 16,-5 0-2-16,0 0 7 0,1 0-6 0,1 0-2 15,-3 0 1-15,2 2-1 0,-3-2 0 0,1 2-1 16,0-1-1-16,-3 2-1 0,2-1 1 0,-2 1-2 16,1 0 0-16,-1 0-1 0,0 2 0 0,-1-2-1 15,-1 2 0-15,0 0 0 0,-1-1 0 0,2 3 0 16,-3-3 2-16,4 3-2 0,-3-1 1 0,5-1-1 16,-5 1 0-16,1-1 3 0,4 1-3 0,-6-1 1 15,6-1-1-15,-4 1-1 0,6 1 1 0,-4-1 0 16,-2 1-1-16,5 1-1 0,3-1-1 0,-4-3-1 15,-2 3 0-15,9 1 1 0,-2-1-2 0,1 2 1 0,-4-2-2 16,6 2 1-16,-7 0-1 0,5 1 3 16,3 1-1-16,-2-2 1 0,1 3 0 0,-6 0 1 0,3 1-1 15,-6 1 3-15,10-1 0 0,-3 3-1 0,-2-1 1 16,-4 1-2-16,2-2 2 0,6 3-1 0,-2 4-1 0,1-3 2 16,-6 2 0-16,7 3 0 0,-2-4 0 0,1 2 0 15,-7 2 0-15,2-1 0 0,7-4 2 0,-8 3-2 16,4 1 1-16,-3-4-1 0,1 2 4 0,-2 1-4 15,7 1 1-15,-1-2-1 0,-9 3 0 0,3-2 2 16,4 1-2-16,-7-1 2 0,11 4-4 0,-4-4 1 16,-2 1 0-16,1 2 0 0,5-1 1 0,2 2-1 15,-2-4 0-15,-2 1-1 0,-1-1 2 0,3 1 0 16,0-1 0-16,-1-1 0 0,-6-2-2 0,6 1 2 16,-1-1-1-16,4 2 0 0,-1 0 0 0,1-5-2 15,3 3 1-15,-2 0 0 0,0 1-1 0,3-1 1 16,4-3-2-16,-2 2 2 0,1-2-3 0,-4 0 3 15,3 2 0-15,-2-4 1 0,2-1-2 0,3 2 2 16,-5 0-1-16,5-2 0 0,-3 0 4 0,0 0-2 16,1-2 0-16,5 2 0 0,0 0 0 0,-2-3 1 0,0 1 0 15,-2-2 0-15,4 1-1 0,0-1 0 0,-2 3 0 0,-1-4 1 16,2 0 1-16,0 2 1 0,-2-1-1 0,1 0 2 16,1-2-3-16,-4 0 1 0,2-2-1 0,0 0 3 15,0 0-1-15,-1-1 0 0,-1 1 2 0,1-3 1 16,1 2 2-16,0-1-2 0,-5-1 2 0,5 2-3 15,-3-4 1-15,-2 2 0 0,2-1-4 0,-2-1 2 16,2 1 1-16,-3-4 1 0,3 0 0 0,0 0-4 16,-4 1 1-16,6-4 2 0,-6-2-5 0,6 2 1 15,-4-3-4-15,2 0 3 0,-2 2-1 0,1-4-1 16,2 2 2-16,-3-1 0 0,4-2 1 0,-4 0 0 16,5-4 1-16,-2 2-2 0,2-1 1 0,2 1 1 15,-7 2-3-15,4-1 1 0,1-1 0 0,-2-1-3 16,-2 2 3-16,5 1-1 0,-1 0-1 0,-1 0 2 15,-3-7 0-15,3 6 0 0,-1 1 2 0,-1 1-2 16,0-1 3-16,-6-2-1 0,5 2-1 0,-2 1 0 0,6 2 0 16,-8 2 1-16,7-4 1 0,-9 2 0 0,6 2 1 15,-1-1-3-15,2-1 3 0,-5 0-2 0,-3 0 1 16,0-1 0-16,0 1-1 0,-2-2-1 0,2-1-1 0,0 1 0 16,0-1-1-16,0 2-1 0,-1-2 1 0,2-1 0 15,-1 1 0-15,0 2 0 0,4-1 1 0,-4-1 0 16,-2 1 0-16,-3 1 0 0,8-1-1 0,-1 2-1 15,0 0 1-15,-2-3 1 0,-4 5-1 0,4-2 0 16,2 0 0-16,-2-2 0 0,-3 2 1 0,1 2 0 16,-1-4-1-16,8 5 1 0,-4-3 0 0,-1 3 0 15,4 0 0-15,-1 4 2 0,0-6-2 0,-2 2 2 16,-1 2-1-16,0 0-1 0,-4-2 1 0,2 2-1 16,-3-4-2-16,2-1 2 0,3 8 0 0,-8-10-2 15,8 6 1-15,-7-1-1 0,2 0 2 0,2-2 0 16,-4-1-1-16,7 8-1 0,-4-8 2 0,4 7 0 15,0-4 3-15,0 0-3 0,-7-3 0 0,4 4 0 16,2 0-1-16,-9-4 1 0,7 3 1 0,1 0-3 16,-9-3 3-16,7 1 1 0,4 7 0 0,-3-3 1 0,-1-2 0 15,6 3 1-15,0 2-2 0,-4-3 3 0,-1 1-2 16,1-1-1-16,-6-2 0 0,7 3 2 0,-2 1-1 0,-2-3-1 16,-1 1 0-16,4 3 1 0,1-2 1 0,-3 2 0 15,1 0 0-15,2 0-3 0,-1 0 3 0,1-1-2 16,-7 0-1-16,6 1 1 0,-1-1-2 0,-2 1 1 15,-1-1 0-15,1 0 0 0,-3 0 1 0,5 1-1 16,2-1 1-16,-7 0-1 0,5 1 0 0,-2-2-1 16,-1 0 1-16,2 2-1 0,1-2 1 0,0 2-1 15,0-3 0-15,1 3 0 0,-1-2 0 0,2 0 0 16,-6 1 2-16,6 0-2 0,-1 0 0 0,-4 1 0 16,3-2 0-16,1 2 1 0,-2 0-1 0,-1-1 0 15,2 1 0-15,-2-2 0 0,-1 2 1 0,3 0 0 16,-4 0 1-16,3 0 0 0,0 0 0 0,-2 0 0 15,1-1 1-15,-2 1 0 0,2 2 0 0,0-2-3 0,-3 1 0 16,4 0 0-16,-4 1-1 0,3-2 1 0,-3 3-3 16,3 0 0-16,-4-3 2 0,1-1 0 0,2 4-3 15,-4-1 4-15,4 1-1 0,-2 0-3 0,-3-2 3 0,5 2-5 16,-2 2 0-16,-1-2-3 0,1 1-2 0,0 1 0 16,3 1-5-16,-4-1-22 0,1-2-14 15,3 4-6-15,-1 0-29 0,1-1 2 0,4 0-24 0</inkml:trace>
  <inkml:trace contextRef="#ctx0" brushRef="#br0" timeOffset="32666.13">16429 14270 618 0,'-4'0'86'0,"-7"0"-23"0,6-1 0 0,-5-1-16 15,4 0-25-15,-3-4-12 0,-1 5-13 0,9-3-1 16,-6 0 0-16,7 1-2 0,-1-2 2 0,-9 0 1 16,4-1 1-16,5 0 3 0,-7-1 2 0,0-1 9 15,0 2 1-15,-3 0-1 0,5-2 10 0,3 2 1 16,-4-1 2-16,-2 0 0 0,-1 2 1 0,6-2-4 15,-7 1 0-15,0 1-2 0,3-1-5 0,-3 1 1 16,0 2-5-16,0-3 4 0,8 1-3 0,-10 2-3 0,2-3-1 16,0 0-1-16,-2 2-3 0,2 3 0 0,2-2-2 15,-2 3 0-15,0-5 0 0,0 0-2 0,-2 5-1 0,2-1-1 16,0-1-2-16,3 1-1 0,-3-1 0 0,0-1-2 16,-1 8 0-16,-1-2 2 0,2-2-2 0,0 2 2 15,0 1 0-15,2-3 2 0,-1 7 0 0,-1-3 0 16,2-1 3-16,1 4-3 0,-1-5 3 0,-1 4-1 15,5-1-2-15,-4 0 0 0,4-1 1 0,-3 0-1 16,4 1 0-16,-3-1 1 0,3 0 1 0,1 2-2 16,-2 0 1-16,2 1-2 0,1-1-2 0,-1 1 3 15,-2-1-3-15,4 2-1 0,-2-1-1 0,3 1 0 16,0 1 0-16,-2-1 4 0,2 1 1 0,0 1-3 16,-2-2 5-16,2 2 1 0,0 0 1 0,0 0-1 15,-1 0 0-15,-2 2 0 0,0-1 0 0,1 1 4 16,2-1-3-16,0 1-2 0,-3 3-1 0,-3-2 2 15,4 2-1-15,0 1 1 0,-2-1 0 0,-3 1-3 16,4 2 3-16,-3 0 1 0,3-2 1 0,1 2 0 0,-3 1-1 16,-2-2 2-16,3 1 0 0,-2 1 3 0,-3-3 1 0,1 2-5 15,-3-2 2-15,-3-1 0 0,6 3-2 0,0 0 1 16,-1 0-2-16,-1-3-2 0,4 6 1 0,0 0 0 16,-1-2-1-16,4 4 0 0,-10-4-1 0,6-1 1 15,5 5 0-15,-6-2-1 0,8 0 2 0,-5-2-1 16,-2 4 1-16,5-1 1 0,2-2 0 0,0 2-1 15,-2-2 1-15,-1 4 1 0,-8-3 1 0,5 0 1 16,3-3 0-16,0 3-4 0,3 3 5 0,-3-5-2 16,-4 7-1-16,6-6 1 0,-1 1-2 0,2 0 1 15,5-3-1-15,0-1-1 0,-5-2 2 0,-7 3-2 16,4-3 1-16,2-2-1 0,1 0-2 0,1-1 1 16,-1 6 1-16,2-7 0 0,-1 2 0 0,2-3 2 15,4 0-2-15,-3-3 1 0,6 3 1 0,-7-1 0 16,-1-3-1-16,4 1-1 0,3 0 1 0,-6 0-1 0,1-2 0 15,7 1 0-15,-2 0-1 0,-4-2-1 0,4 0 5 16,-1-2-4-16,-2 0 1 0,5 4 1 0,2-4-2 16,1-2 5-16,-9 2-5 0,7-1-2 0,3-2 2 0,0 0-1 15,3 0-1-15,-1 0 1 0,3-2-2 16,-4-1 1-16,5 0-1 0,-3-2 1 0,4 1-3 0,-3-4 3 16,0 1-2-16,-2 0 2 0,4-3 1 0,-4-1-1 15,4 2 2-15,-6-2 2 0,3-2-1 0,1-1 0 16,-2 3-1-16,-1-2 2 0,1 1-2 0,-4-1 3 15,2-1-2-15,1 0-2 0,0-2 3 16,-5 5 0-16,0-1 0 0,0-4-1 0,3-1 0 16,5 1 0-16,-5 2 1 0,2-7 0 0,-2 4-1 0,-2-4 0 15,9-2 0-15,-2 4 0 0,-8 0 0 0,3-4 0 16,-2 2 1-16,1 2 0 0,0 0 0 0,2-1 0 16,0-1 1-16,-3 3-1 0,5-4 0 0,-7 1 2 15,6-3-1-15,-10 1 1 0,5-1 1 0,-2 1-3 16,-6-2 2-16,5 1-1 0,-3-1 2 0,-2 0-4 0,4-2 0 15,-4-3 2-15,-2 0-2 0,1 2 0 0,-1-2 1 16,1 0 0-16,-2 2-1 0,0-5 1 0,-2 3-1 16,1 0 1-16,-2 0 4 0,1-1-5 0,1-1 4 0,-6 1-2 15,2-2 1-15,-4 0 1 0,4-4-3 0,-4 4 0 16,-2-1 2-16,0 2-2 0,0-2 1 0,-3-1-1 16,6 7 1-16,-6-1-2 0,-7 0 0 0,12 2 4 15,-5 6-2-15,-1-1 2 0,1 0 1 0,3 3-3 16,-6 1 0-16,3 0 3 0,1 3-5 0,-10-3 0 15,9 7-2-15,-4 0-2 0,1 2 0 0,-7-1-5 16,10 4-9-16,-3 3-7 0,-2 0-9 0,6 3-72 16,-4 0-36-16,-2 0 50 0,2 3 93 0,6 0-89 15</inkml:trace>
  <inkml:trace contextRef="#ctx0" brushRef="#br0" timeOffset="49905.96">12371 15724 489 0,'-1'0'56'0,"-3"-2"-21"0,4 0 0 0,-6 2-25 15,4-1-23-15,1-1-3 0,1 1-30 0,0 1 16 16,0 0-1-16,0 0-6 0,0 0 16 0,0 0 9 15,0 0 12-15,0 0 0 0,0 0 10 0,0 0 4 16,1 0-3-16,-1 0 5 0,0 0-1 0,0 0-3 16,5 1 0-16,-5-1-1 0,0 0-4 0,3 0 0 15,-1 0 3-15,0 0-3 0,2-1 2 0,-7-2 6 16,3 1 0-16,5-1 1 0,-7 0 4 0,4 0-1 16,1-2-3-16,-1 0 3 0,-1 2-5 0,4-2-6 0,-5 1 0 15,0-1-1-15,5 0-6 0,-10 0-1 0,5 2 0 16,-2-1 0-16,1-1-1 0,-2 2 1 0,4-1 0 15,-1 1-2-15,0 2 2 0,0-2 0 0,0 3-3 0,0 0 3 16,0 0-3-16,0 0-2 0,-1-4 0 0,1 4 1 16,1 0-4-16,5 0 3 0,2 0-2 0,-5 0 2 15,7 2 1-15,-1-2 4 0,-4 2 0 0,8-2 1 16,-2 1 2-16,0-1 5 0,1 0 1 0,1 0 2 16,-5 0 2-16,3-1-3 0,1 1 5 0,1-2 1 15,-4 0-2-15,4 1-1 0,-2-1 0 0,0 1-2 16,-2-1 1-16,2 2 3 0,0-3-4 0,0 1-2 15,2 1 2-15,-1-1-3 0,1-1 0 0,-2 2 4 16,0-3-6-16,-1 3 1 0,1-1-1 0,1 1 0 16,-2-1 0-16,1 1-2 0,-4 1-1 0,4-2 1 15,4 0-3-15,-8 2 2 0,1-1-2 0,2 1 0 16,-1 0 2-16,2-2-3 0,2 2 1 0,-4 0-1 16,-4 0 0-16,6 0 0 0,0 0 0 0,-6 2-1 0,6-2 1 15,-2 1 0-15,-4 1 0 0,6-2 0 0,1 0 0 16,-1 2 1-16,0-2 2 0,-1 0-2 0,-4 1 3 0,4-1-2 15,-6 2 0-15,6-2 3 0,1 1-4 0,1-1 1 16,-2 0 2-16,1 0-3 0,3 0 2 0,-5 0 0 16,6 0 0-16,-1 0 2 0,-6 0-1 0,1 0-3 15,1 0-1-15,2-1 2 0,2 1-2 0,-1 0 3 16,-4-3-2-16,2 3-1 0,2-2 2 0,-2 0-2 16,-5 1 2-16,4-1 1 0,1 1-3 0,0 1-2 15,-4-2 0-15,3 1-1 0,1 1 0 0,0-2 4 16,0 2-1-16,2-2-4 0,-2 2 4 0,1 0-1 15,-1-1 3-15,2-1 0 0,-1 1-2 0,1-2 0 16,3-1 1-16,-2 1 0 0,0-1-1 0,0 0 3 16,0 0-3-16,0 1 0 0,5-2 1 0,-6 2 1 15,3 0-2-15,-5-1 0 0,-2 3-1 0,8-2 1 0,-2 1 0 16,-1-1 4-16,-2 0-2 0,2 1-1 0,1 1 1 16,0-2 2-16,-2-1-1 0,3 1-1 0,-1 2 0 15,-1 1 0-15,1 0 0 0,0-2-1 0,0 1 3 16,2-1-3-16,2 2 2 0,-7 0-1 0,2-2 0 0,-1 1-1 15,0 1 1-15,1 0 0 0,2-2 2 16,-2 2-2-16,-2-1 1 0,2-1 1 0,1 2-2 0,-3 0 3 16,1 2-2-16,-1-4 2 0,1 1-3 0,-1 1 1 15,1-2 0-15,1 2 0 0,-1 0 2 16,-1-2-3-16,3-1 0 0,-1 0-2 0,-2 1 7 0,1 1-5 16,1-1 0-16,0-2-1 0,0 0 1 0,4 1 3 15,-6 0-2-15,2-2-2 0,1 2-1 16,-1-3 2-16,6 0-1 0,-1 4 2 0,0-1-2 0,-3 0 0 15,-2-3 2-15,3 2-2 0,-3 1 0 0,2 2 2 16,-8-1-2-16,3-4 0 0,1 1 2 0,4 2-1 16,5 3 2-16,-9-2-3 0,4-2 3 0,6 2-2 15,-5 1 0-15,4 1 2 0,-2 0-4 0,-2-2 0 16,-1-1 0-16,-1 3 0 0,6 1 3 0,-5-1-4 0,-4 0 1 16,2-4 0-16,0 4 0 0,1 0 1 0,-1-3 0 0,0 3 1 15,2-2-2-15,-4 0 2 0,1-1 0 0,3 3-1 16,-4-3 0-16,1 3 0 0,1 0 0 0,-2-1 2 15,1-3-3-15,1 4 0 0,-4 0 0 0,5 0 1 16,-1 0-1-16,2-3 0 0,-2 0 0 0,-3 3 0 16,2 0 1-16,1-3 0 0,5-2 1 0,-5 7-1 15,-1-2 1-15,-2-3 1 0,-7 1 0 0,9 1 0 16,-3-4-5-16,-1 5 2 0,-3-2 0 0,7 1 1 16,-1-1-2-16,-1 2-2 0,8 3 4 0,-8-3-1 15,8 3 1-15,-5-3-2 0,0 2 0 0,-4-2 1 16,3 0 1-16,-4 0-1 0,0 2 3 0,2-2-3 15,2-2 1-15,-2 2 1 0,-2-2-2 0,-1 2 1 16,2 0 0-16,-2 2 0 0,-2-4 3 0,5 4-4 16,-5 0 0-16,0-1 1 0,4-1-1 0,-5 0 1 0,-2 2-1 15,5-2 0-15,-5 0 1 0,0 0 0 0,3 0 0 16,-4 0 0-16,3 1 0 0,-1 2 2 0,-1-3-1 16,-3 2-1-16,4-2 2 0,-3 5-1 0,2-2 1 15,-1-2-3-15,-1-1 0 0,-1 4-2 0,2-1 1 0,-2 0-3 16,0 2-1-16,0-2-3 0,0-3-2 0,0 0 1 15,0 0-6-15,0 0-5 0,0 0-15 0,0 0 1 16,0 0-13-16,0 0-52 0,-2 0-32 0,1 0 43 16,-9-5 89-16,9 2-78 0</inkml:trace>
  <inkml:trace contextRef="#ctx0" brushRef="#br0" timeOffset="52301.35">12626 15565 44 0,'0'3'21'0,"0"-3"-21"0,-2 0 16 16,1 0 1-16,-1 1 6 0,-1-1-12 0,1 0 9 15,-1 0 2-15,3 0-3 0,-3 0 10 16,-2 0 6-16,2 0 3 0,2 0 3 0,-4 0 3 0,-1 0-11 16,3 0 2-16,-4 0-1 0,3 0-11 0,-1 2-5 15,-1 0-7-15,2-1 4 0,-2 1-8 0,1-1 0 16,4 2-4-16,-5-1 0 0,1-2-1 0,3 2 2 16,-2-2 3-16,-3 1-4 0,6 2 3 0,-4-3 2 15,0 3 1-15,2-1 0 0,-2 0 1 0,-1-2-2 16,4 1-1-16,-1 1 5 0,-3 1-4 0,3-2 0 15,-7 1 2-15,6 0-5 0,-3 1 3 0,1 0 1 16,-5-2 2-16,2 1-2 0,-4 0 2 0,5 1 3 16,-1-2-1-16,-4 1 3 0,2-1 2 0,0 3-2 15,5-3-1-15,-5 1-1 0,3-1-2 0,-9 2-4 16,7-1-2-16,-4 1 1 0,5-1-7 0,-4 1 0 16,1-2 0-16,-3 3 1 0,0-3-1 0,4 4-1 15,-2-2 1-15,5 0-1 0,-12 0 0 0,6-1 1 0,1 1-2 16,0 0 2-16,4 0-1 0,1-1 1 0,-8 1 1 15,4-1-2-15,6-1 0 0,-4 1 0 0,1-1 0 16,1-1 0-16,-3 2-2 0,-2-2 1 0,8 0 2 0,-4 0-2 16,-2 0 1-16,0 0 0 0,5 0 1 0,-4 0 0 15,1-2 0-15,4 1 2 0,-6-1-2 0,3 1 0 16,2-1 0-16,-2 1 0 0,2-1-1 0,-4 0 1 16,2 2-1-16,2 0-4 0,-5 0-1 0,0 0 4 15,2 0-4-15,-1 0 2 0,-1-1-2 0,-1 1-1 16,-1 0 2-16,1-2-2 0,-1 2 1 0,0 0-2 15,2 0-2-15,-1 0-1 0,-4 0 1 0,3 0-1 16,-2 0-1-16,5 0 3 0,-1 0 2 0,0 2-3 16,-3-2 5-16,0 1-1 0,3 1 1 0,5-2 3 15,-2 2-1-15,-5-2-1 0,1 0-1 0,8 0 2 16,-5 0-1-16,1 0 0 0,8 0 1 0,-6-2-2 16,-4 2 4-16,7-2-1 0,-5 1 2 0,-4-1-2 15,6 2 2-15,4-1 0 0,-11-1-1 0,13 2 1 0,0 0 0 16,-1 0-1-16,-2-3-3 0,-2 1 3 15,3 1-4-15,-4 1 2 0,5 0-1 0,-4 0-1 0,3 0 2 0,-4 0 2 0,1 0 2 0,4 1-2 16,-7-1 1-16,1 2 2 0,1-2-1 0,3 0 2 16,-5 0 0-16,3 0-4 0,-4 0 1 0,3 0 0 15,-1 0-1-15,3 0 0 0,-6 0-3 0,4 0 0 16,-2 0 0-16,-1 0-1 0,4 3-2 0,-1-3 2 16,-1 2-3-16,6-1 2 0,-7 1-1 0,2-1-1 15,-1 1 1-15,3 0 6 0,-3-1-1 0,1 2-1 16,-2-1 3-16,2 1-2 0,-4-1 4 0,3 1 2 15,0 0-4-15,1 0 0 0,0 0-8 0,-1 0 5 16,1 0-5-16,3 1-1 0,-5-1-1 0,3 0-2 16,-2 0 0-16,2 2-1 0,-1-1 4 0,1-2-3 15,-1 1 2-15,1 2 4 0,2-2-1 0,-2 0 3 16,0-1 2-16,2-2 2 0,-3 3 0 0,3 0 0 0,1-1 0 16,-4-2-2-16,3 0 2 0,-1 3 0 15,3 0-1-15,-2-2 1 0,-4 1-2 0,4-2 1 0,-3 0 1 16,3 0 0-16,0 2 0 0,0-1 0 0,-4-1 0 0,6 0-1 15,-2 0 2-15,-4 5-1 0,6-2 1 0,-2-1-2 16,-1-1 1-16,-2 1 1 0,5 1-2 0,-4-2 0 16,0 3-1-16,2-3-1 0,1 1 1 0,-1 1 1 15,-3 2-4-15,3-2 3 0,-2-2 0 0,-1 6-2 16,3-1 2-16,-7 0-2 0,1 4 0 0,1-4 2 16,-1 0 0-16,4 2 2 0,-2 0 0 0,1 0 3 15,-2-2 0-15,4 0-1 0,4-2 2 0,-7 5 2 16,3-3-1-16,-4 1-1 0,3-3 1 0,2-4-2 15,-3 2-1-15,1 1 2 0,-5 3-3 0,3-6 3 16,2 2-2-16,2 3 0 0,-2-4 3 0,0 2-1 16,5-1 1-16,0-1 1 0,-1 1-1 0,1-2 1 15,0 0-2-15,1 0 3 0,-1 2-1 0,-3 1 1 16,-2-3 1-16,-1 1-3 0,3-1 2 0,0 2-1 0,-2-1 2 16,-3-1 1-16,5 0 0 0,2 0-1 0,-3 0 0 15,6 0 3-15,-2 0-1 0,-3 0-1 0,1 4-1 16,2-4-1-16,-6 1-1 0,3-1 1 0,3 2 0 0,-3-1-5 15,-1 1 2-15,0 0-2 0,-4-2-1 0,3 1 4 16,4 1-3-16,-6-2 1 0,-1-3 1 0,4 3-1 16,2-2 3-16,2 2 0 0,6 0 1 0,-10 0-2 15,8 0 0-15,-5 6 2 0,1-6-5 0,-3 0 3 16,0 0-3-16,-1 0 0 0,-2 0 0 0,5 2 0 16,-1-2-1-16,-3-10 3 0,-3 9 0 0,5-2 0 15,0-1 1-15,0 1-1 0,3 3 0 0,-3-1 4 16,4 2-4-16,1 1 0 0,-2-1 0 0,0-1-2 15,0 0 1-15,0 0-3 0,-2 0 2 0,2 0-2 16,-1-1 0-16,-1-1 1 0,2 1-1 0,-1-4-2 16,-2 0 1-16,3 4 2 0,-5-1-1 0,2-3 1 15,1 2-1-15,2 3 0 0,0 0 1 0,0 2-1 16,0-2 0-16,-3-2 0 0,3 2 0 0,0 0 1 16,0-1 0-16,0 1-2 0,2 0 1 0,-2-2 0 15,-4 2 0-15,6 0 1 0,-2 0-3 0,0 0 2 0,0 2-2 16,-5-2 1-16,4-2 1 0,-1 1-2 0,2 1 2 0,0 0-1 15,0 0-1-15,-1-2 3 0,2 4-1 0,-1-2 0 16,2 1-1-16,-2 1 0 0,0-2-1 0,0 0 1 16,0 0-1-16,-3-2-2 0,3 2 0 0,-2 2 3 15,0-2-1-15,4 4-1 0,-5-5 1 0,0 2 0 16,3 1-2-16,0 1 3 0,-2-3-3 0,1-1-2 16,-1 2-1-16,-3-1 3 0,5 0-4 0,0 2 1 15,-5-2 0-15,4 3-1 0,-1-2 2 0,1-1-2 16,-2 0 2-16,3 7-3 0,0-7 1 0,-8 1-2 15,6 2-3-15,2 2 2 0,-1 0-3 0,2 4-5 16,-1-1-4-16,0-3-3 0,0 1-6 0,0 4-8 16,0-6-6-16,0 4-3 0,2 2-12 0,-2-2 1 0,1-1-8 15</inkml:trace>
  <inkml:trace contextRef="#ctx0" brushRef="#br0" timeOffset="63105.54">9387 16497 78 0,'0'-3'-16'0,"2"2"16"0,-2-1-16 0,0-3-29 16,-2 1 45-16,2-1 0 0,0 2 0 0,2-2 0 15,-1 0 0-15,-1-1 0 0,2 1 0 0,1 2 0 16,2 2 0-16,-4-4 0 0,-1 2 4 0,0 0-1 16,0-2 5-16,0 2 3 0,0 1 0 0,3 1 3 0,-3-4-3 15,0 5 4-15,2-2-3 0,3 2 3 0,-4 0-6 16,-1 0 0-16,0-1 0 0,0-1 0 0,0 1-1 15,2 1-1-15,-1-7 5 0,1 7-1 0,-2 0-1 16,6 0 4-16,-6 0-1 0,0 0 0 0,0 0 3 16,0 0-3-16,3-1-2 0,-3 1-2 0,0 0-1 15,0 0-3-15,0 0-4 0,2 0 3 0,-2 0 0 16,0 0-3-16,0 0 1 0,0 0 0 0,0 0 0 16,0 1 1-16,0-1 5 0,0 5-4 0,3-3 1 15,-1-1 3-15,-2 1-3 0,3-1-1 0,-2 1 3 16,3-2-5-16,-4 0 0 0,1 5 1 0,1-4-1 15,2 2 0-15,1 1-2 0,3-1 2 0,-3 0-1 16,3 0-1-16,-5-1 0 0,-2-1 0 0,7 2 0 0,-3-1 0 16,-2-1 3-16,7 1 1 0,-4 0-3 0,0-2 3 15,0 3-2-15,5-2 1 0,0-1 2 0,0 2-2 16,5-2 2-16,0 1-2 0,0 1 2 0,1 0 1 0,-1-1 1 16,3 1-1-16,-4-1 0 0,-1 2 1 0,-3 4 0 15,0-6 1-15,0-1-2 0,2 3 1 0,-7 1 1 16,5-3 0-16,2 1 2 0,-2-2-1 0,2 0 2 15,-2 1 2-15,-2 2 0 0,2-3 3 0,2 0 2 16,-4 2-3-16,4 1 1 0,-2-3 0 0,0 3-2 16,-4-3-1-16,4-1-1 0,-1 1-4 0,1 0-1 15,0 0-3-15,-2-2 2 0,1 2-3 0,1-3-2 16,0 3 0-16,-3 0-1 0,1 0 0 0,2 0 0 16,-1 0 0-16,-3 0 0 0,1 0 0 0,3 5 1 15,-4-2-1-15,0-2 1 0,1 1-1 0,-3-2 0 16,0 2 0-16,1-2 0 0,-3 0-2 0,0-2 2 15,5 2 1-15,-1 0-1 0,-1 2 0 0,5 1 1 0,-8-3 0 16,5 0 1-16,-2 1-2 0,5 2 0 0,-9-3-1 16,1 0 1-16,5 0-1 0,-5 2 2 0,5-2-1 15,-2 3 2-15,-1 0 2 0,-2-3-3 0,9 3 2 16,-7-1-1-16,0 0-1 0,3-1 0 0,1 1 0 0,-6-2 0 16,7-3 0-16,-1 4 0 0,-2-1 1 0,2 3-2 15,5-4 0-15,-3 1 0 0,-5 3 0 0,4 3 1 16,1-1-1-16,-3 0 3 0,-2-4-3 0,2 2 1 15,0 1 0-15,0-4 1 0,4 0 0 0,1 0 0 16,-1 1-1-16,1-2 2 0,-4 1-2 0,1 3 2 16,1-3-1-16,3 4-1 0,-6-4 1 0,4 0-1 15,-2-3-1-15,2 3 0 0,1-1 2 0,-3 1-1 16,-1-2 1-16,2 1-2 0,2-1 1 0,-1 0 1 16,-2 1-2-16,-1-1 2 0,4 1 1 0,-1-2-3 15,1 3 0-15,-1-5 0 0,4 2-2 0,-2 1 3 16,-1-1-3-16,1 0 2 0,2 1-4 0,-1 2 3 0,0-1 0 15,2-3 1-15,-1 3 0 0,-4-2 0 0,2-2 0 16,2 3 0-16,-2-2 3 0,2-3-2 0,1 6 1 16,-4-2-2-16,1 1-1 0,3-1 4 0,-4 1-3 0,4-2 1 15,-1-1-1-15,-3 2-1 0,-1-2 1 0,4 2 1 16,0-2 1-16,-4 4-2 0,7-2 0 0,-11 1 1 16,8 0 1-16,-4-1-1 0,-2 0 1 0,-1 2-2 15,2-3 2-15,-1 3-2 0,1-1-1 0,-2-1 1 16,0 3 0-16,2 0 2 0,-1-1 1 0,-4 1-1 15,5 0-1-15,-3-2 3 0,-3 0-2 0,4 2 0 16,-3-3-1-16,2 0-1 0,-3 3 0 0,3-3 0 16,-5 1 0-16,2 1 0 0,1 1 0 0,-1-2 0 15,0 2 2-15,-2 0-2 0,0 0 0 0,3 0 3 16,-4 0-3-16,1 0 0 0,-3 0 1 0,1 2-2 16,1-2-5-16,0 1-5 0,1 1-6 0,0-2-43 15,-2 0-21-15,3 2 34 0,0-1 47 0,1-1-50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39:21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10924 4653 218 0,'-3'5'-37'0,"-7"-2"1"0,6 5 0 16,0-2-2-16,-3-3 21 0,-1 1 3 0,3-4-2 16,-4 6 7-16,4-1-3 0,-3-4 10 0,5-1 2 15,-5-3 10-15,8 3 2 0,-2-2 1 0,1 2 11 0,-5-4-6 16,6-4 2-16,-2 5 2 0,-3-2-7 0,-3-4-4 15,2 4-5-15,5 3-1 0,-6-6-5 0,6 2 0 16,-4 5-3-16,0-6 2 0,2 4 0 0,3 3-4 16,0-1 0-16,-3-7-1 0,3 6-4 0,0-1 3 15,-8-5 2-15,5 3-4 0,-5-1 4 0,3 0 0 16,-4-1 4-16,4 3 0 0,-4-4 1 0,2 5 2 16,3 3 0-16,1 0-1 0,1 0 2 0,-1 0 3 15,-3 0 1-15,2 0-1 0,4 1 3 0,-4-2 2 16,-1-1 1-16,2-1 5 0,0 0 1 0,-4-2 1 15,4 5-3-15,2 0-1 0,-2-3 0 0,3 5-6 16,-4-1 1-16,3 1-1 0,1 1-7 0,0 2 10 16,0-4-1-16,0-1-3 0,0 0 12 0,0 0-5 0,0 0 7 15,0 0-3-15,0 0-3 0,0 0-4 0,0 0 0 16,0 0-5-16,0 0-4 0,0 0 4 0,0 0-1 16,0-1 1-16,0 1 2 0,1-2-3 0,4-3 1 0,-2 4 1 15,-3-1-2-15,3 1-1 0,2-1-3 0,0 2 0 16,-2-2 0-16,6 4-1 0,-4-2 0 0,0-3-1 15,0 1 0-15,6 4 0 0,0-2 0 0,-5 0 1 16,5 0 0-16,2 0 0 0,-7 0 1 0,0 0-2 16,5 1 1-16,-9-2 1 0,9 1-1 0,0 0 2 15,-5 0 0-15,3 0-3 0,4 1 5 0,0 1-1 16,-1-2-2-16,1 0 2 0,-9 0 2 0,9 0-3 16,-2-2 2-16,-1 2 1 0,2 5-1 0,4-3 1 15,-2 1 0-15,5 0-2 0,1-3 1 0,-1 0 5 16,-2 2-2-16,6-2 4 0,-1 0 0 0,-2 0-3 15,4 1 6-15,1-2-5 0,-5-1-3 0,2 4 7 16,2-2-8-16,-1-2-5 0,3-3 3 0,-4 4-1 16,0-2 0-16,0 3 0 0,0 0-2 0,-3-4 2 0,-1 1 0 15,3 2 2-15,-1 1 2 0,-4-5-3 16,3 0 4-16,-2 2 1 0,8-2 1 0,-9 1 0 0,6 1 0 16,-6 1-3-16,6-1 0 0,5 1-2 0,-4 1-4 0,4-2 2 15,-3 3-3-15,4-2 2 0,-3 0-1 0,3-1 0 16,-1 2 2-16,-3-1 0 0,-1 1 0 0,-1-1 0 15,-3-1 3-15,3 1-1 0,-3 1 2 0,2-2 1 16,-3 1-4-16,1-1 4 0,0 0-2 0,3 1-1 16,-1 1-1-16,-4-1 2 0,3 0-1 0,-1 1 2 15,-3-2 3-15,9 3-6 0,-4 0 6 0,1 0-1 16,-4 0 1-16,3 0 1 0,1 0-1 0,-3 1 0 16,3 2-3-16,-6-3 4 0,1 4-3 0,5-1-3 15,-5-2-2-15,7 1 3 0,-4-1-5 0,4 1 3 16,-5 0 0-16,6-1-2 0,-1-1 2 0,-2 0 2 15,1 3 0-15,1-1 3 0,-1-2 0 0,2 1-2 16,-1 1 1-16,1-2-1 0,-1 0 0 0,1 2-1 16,-3-1-1-16,2-1-1 0,-1 2-1 0,2-1 1 0,1 1 1 15,-3-1-1-15,-1-1-1 0,-3 0-1 0,3 0-2 16,-5 0 4-16,7 0-4 0,0 0 2 0,-6 2 2 16,8 1-1-16,-1-1 3 0,0-2 1 0,0 3 0 0,2-2 3 15,-5 3 0-15,1-4-3 0,-2 3 0 0,1 0-1 16,0 0-1-16,-3 0 1 0,1 0-1 0,-1 2-1 15,3 0-1-15,2 1 3 0,-4-3-2 0,-2-1 1 16,0 1-1-16,3 2 2 0,-4-4-4 0,4 1 5 16,-1 1-2-16,-4-3-1 0,0 1 1 0,6 4 0 15,-2 1-1-15,4-4 1 0,-2 7 0 0,-4-4 2 16,3 0 0-16,4 0-5 0,-1-4 1 0,-5 6 3 16,3-1-2-16,-2 0-1 0,4-3-3 0,-2 0 2 15,0 1-1-15,-3 0-1 0,4 3 3 0,-1-4-3 16,3-3 0-16,-3 3 0 0,-3-3 1 0,3 6 0 15,-1 0 0-15,-1-4-1 0,2 0 4 0,-5 1-3 0,1 0 2 16,2-3-3-16,1 6 1 0,-2-6 1 0,-5 5-2 16,6 1 2-16,-1-1 1 0,-2-4-4 0,4 4 3 0,1 1-1 15,1-1-1-15,-5 1 5 0,7-4-4 16,-2-2 3-16,-4 0-3 0,10 8 1 0,-9-3 2 0,2-4 0 16,3 7 3-16,0-5-3 0,-3 2 1 0,0 3 1 15,2 0-1-15,-3-4 4 0,-1 3-1 0,-1-1 3 16,-3-4-1-16,4 4-1 0,-3-3 3 0,4 0-5 15,-4 2 1-15,0-2 0 0,4 2-5 0,-4-2 1 16,4 2-1-16,-7-2 0 0,6 1 0 0,-2 3 0 16,5-6 4-16,-4 6-5 0,1-6 4 0,-2 2 0 15,2 0-3-15,4 1 4 0,-10-1-1 0,2 0-2 16,-2-2 0-16,5 1-1 0,0 3-1 0,1-2-1 16,0-2 1-16,1 1-2 0,3 1 1 0,1 0 2 15,-5-1-2-15,4 1 1 0,-4-3 0 0,2 3-1 16,-1-1 3-16,1-2 2 0,-3 3-2 0,3-3-1 15,-4 3 0-15,4-1 2 0,0-1 0 0,-4-1 1 0,4 2-2 16,-8-1-2-16,3-1 3 0,4 3-2 0,-9 1 2 16,2-3-2-16,1 2 0 0,-1 1 1 0,0-1-1 15,2-2 2-15,-4 2 1 0,2-1-4 0,2 1 4 0,-3-1-1 16,-1 1-1-16,2 2-1 0,2-2 3 0,-2 1-5 16,-4 0 4-16,2 0 1 0,-1 1-1 0,0 0-1 15,-3-1 2-15,2 0-2 0,-1 0-1 0,-4 1 2 16,7-2-2-16,-4 2 2 0,3-2-3 0,-3 2 1 15,-2-2 1-15,2 0 0 0,0 0 1 0,0 0-2 16,-3 0 1-16,3-1-1 0,-7 1 7 0,4-1-6 16,4 1 2-16,-9-2-4 0,2 1 1 0,3 0 4 15,-2-1-5-15,2 1 1 0,-5 1-2 0,3-2 2 16,-3 1 0-16,4 0-3 0,-4-1 1 0,0-1 0 16,2 0-1-16,-2 2 0 0,0-2 0 0,0 1-2 15,0 1 2-15,2-2 1 0,-2 1-1 0,0-1-2 16,0 0 0-16,0 2-1 0,0-2 0 0,0 0-1 0,0 0-3 15,0 0-10-15,0 2-4 0,1-1 4 0,-1-1-10 16,0 0-11-16,0 0 6 0,0 0-38 0,0-3 1 0,-3 0-19 16,-2-2-19-16,1 0-7 0,-1-4-30 0,2-2 2 15,0-2-25-15</inkml:trace>
  <inkml:trace contextRef="#ctx0" brushRef="#br0" timeOffset="2510.78">16439 3511 398 0,'3'3'35'0,"2"-3"-35"16,-2 2 11-16,-3 0 24 0,1-1-25 0,4 2-22 0,-3-1 4 16,2 1 8-16,-2 0 1 0,-2-1 7 0,2 1 14 15,5 0 7-15,-7-1 0 0,2-1 16 0,-2 1 4 16,-5-2-3-16,2 0 6 0,3 0 1 0,0-2-25 16,0 2 1-16,0 0 5 0,-3 0-18 0,5 0-2 15,-4 2 4-15,2-2-13 0,-3 0 0 0,-2 1 2 16,4 2 1-16,-3-1 2 0,0 0 1 0,-3-1 0 15,6 1 2-15,-1 1-4 0,-1 2 3 0,-2-2-4 16,2 0-2-16,3 3 4 0,-4-3-5 0,-3 2 0 16,1-2-2-16,1 5 0 0,4 0 0 0,-1-2-2 15,-9 2 1-15,2 0 0 0,2 3-2 0,-2 0 2 16,4 2-1-16,-3-1-1 0,0 2 1 0,2 2 1 16,5 0-2-16,-9 1 0 0,5 2-1 0,-1 3 0 0,6 2 0 15,-5-1 1-15,-2 2-2 0,-1 1 1 0,-2 0 0 16,7 1 2-16,2-5-1 0,-6 3 0 0,-2-1 3 15,1-1-4-15,6 1 1 0,-6-5 0 0,4 0-3 0,2-5-1 16,-4 3-3-16,3-6-30 0,-5-1-12 0,8-3 0 16,-2-3-37-16,1 0-31 0,2-4-11 0,-1 0 18 15,2-6 111-15,4-5-89 0</inkml:trace>
  <inkml:trace contextRef="#ctx0" brushRef="#br0" timeOffset="3370.19">17104 3312 1306 0,'0'1'94'0,"-1"2"-175"0,1 0-6 0,1 5 7 15,-1 5-98-15,0 1 15 0,2 5 15 0,-2 1 2 16,1 2 18-16,-4 2 74 0,-2-4 27 0,-10 1 5 16,7-1 84-16,-2 2-6 0,-4-3 2 0,2 2 3 0,-7 1-10 15,9 1-21-15,-4 1-4 0,6 3-3 0,-4-4-22 16,-4 1 1-16,7-1-1 0,-6-2 0 0,8 1 2 0,0-2-1 16,-1-2-1-16,5-1 0 0,-6 0-1 0,6-6 2 15,-2-1-2-15,0-4 0 0,-1-1 0 0,0-1-1 16,3 0-1-16,-5-4 1 0,5-4-4 0,1 4 1 15,2 0-2-15,0 0 2 0,-2-1-1 0,-1-5-2 16,3 1 1-16,3-2 0 0,4 3-1 0,-1-6 2 16,-4-1 1-16,5-1-3 0,1-2 5 0,3-1 0 15,-1-2-1-15,1 0 1 0,-5-5 1 0,3 3 1 16,4-2-1-16,3 1 2 0,-5-2 2 0,5 2 0 16,4-2 1-16,-7 0 0 0,4 1 1 0,3-1 0 15,-4 0 4-15,0 0-6 0,6 3 4 0,-6-1-1 16,-2-1 3-16,8 4-4 0,-8 1 3 0,6 2 3 15,-4 0-1-15,3 6 2 0,0-1 2 0,-5 2-1 0,2 7 4 16,1-3-2-16,-3 0-1 0,2 5-2 0,-2 5-1 16,-1-3 2-16,-1 2-4 0,1 6-3 0,-1-1-3 0,-1 5 2 15,-3 5-4-15,2-2 2 0,-1 1 0 16,-3 7-3-16,2-1 3 0,-3 3-2 0,0-2 4 0,-4 1-3 16,1-1 0-16,1-1 1 0,-3-1-3 0,0 2 2 15,0-3-1-15,-2-1 3 0,4 3-2 0,-2-6-1 16,2 0 1-16,-2-4 0 0,0 1 1 0,3-2 0 15,-2-1-1-15,2-2-2 0,-3-5 1 0,2 2-1 16,0-1-2-16,4 0 2 0,-5-7-2 0,-1-1 1 16,2 4 0-16,0-8 1 0,5 4 0 0,-3-4 2 15,5 1 0-15,-4-7-1 0,4 2 0 0,-1-1 2 16,0-7-3-16,4 2-1 0,1-3 1 0,3-1 0 16,-4-4 0-16,3 2-3 0,2-1 2 0,0-2-2 15,7 1 2-15,-10-2 1 0,3-4 0 0,1 1-2 16,-3-1 2-16,9-2 0 0,-4 0-2 0,4 2 3 15,-4-5-1-15,5 1 3 0,-1 6-3 0,-2-1 2 16,3 3 3-16,0 5 2 0,-3 2 1 0,2 4-1 0,0 6 2 16,-4 2-1-16,2 5 3 0,2 0 1 0,-5 3-1 0,1 6 9 15,-1 4-2-15,1 3-1 0,-2 6 7 0,2 3-8 16,-6 2 1-16,-1 9-2 0,-1 3-9 0,1 2 1 16,-8 2-3-16,4 5-1 0,2-1 0 0,-11 4 2 15,5-1-2-15,-4-3 4 0,-2-4-1 0,2 1-1 16,3 0 1-16,-4-8 2 0,0-3-1 0,3 2-2 15,-3-5-1-15,1-2-7 0,3-1-3 0,-6-4-21 16,0-7-9-16,2-2 0 0,-1-1-28 0,1-7-11 16,0-3-11-16,0-3-5 0,0-8-16 0,0-6 0 15,0-3-5-15</inkml:trace>
  <inkml:trace contextRef="#ctx0" brushRef="#br0" timeOffset="3706.18">16017 2866 930 0,'0'4'65'0,"0"-1"-21"16,0 1-54-16,5 3 221 0,3 1-240 0,3 4-52 15,0-1-32-15,5 3 0 0,2 0-64 0,4 2 3 16,5-2-46-16</inkml:trace>
  <inkml:trace contextRef="#ctx0" brushRef="#br0" timeOffset="4433.34">18905 3404 1350 0,'5'-3'97'15,"8"2"-93"-15,1 1-36 0,0 0 5 0,8 0-85 16,5 0 0-16,1-2-18 0,5 2 6 0,-6 0 1 15,-2 2-17-15,2-1 76 0,-5-1 24 0,-7 0 7 16,-5 0 87-16,-2 5 12 0,-5-5 4 0,2 0 4 16,-5 3 10-16,3-3-32 0,1 2-7 0,-2-1-4 15,0 1-35-15,-1-2 0 0,-1 1-1 0,0-1 2 16,2 0 2-16,-2 0 10 0,0 0 1 0,0 0-2 16,0 0 13-16,0 0-7 0,0-1 1 15,-2-4-2-15,1 2-6 0,-3 0-3 0,-2-4-1 0,5 3-2 16,-4-4-3-16,-5-3-1 0,-1 3 4 0,4-1-2 15,-6-2 0-15,5-4-2 0,-3 1-3 0,-2 10 4 16,-2-6-4-16,-3 7-1 0,3 0-1 0,1-2-3 0,-1 2 0 16,0 5-3-16,-4 2-1 0,3-4 2 0,-1 3-4 0,-2 2-1 15,0 1-2-15,-3 1 0 0,6 2-2 0,-6-1 1 16,2 1-2-16,2 7 0 0,4 0 1 0,2 1 3 16,-1-1 0-16,1 8 1 0,-1-2 2 0,2 3 0 15,2 1 1-15,2-2 1 0,1 0-1 0,3-2-3 16,0 0 0-16,3-3 0 0,1-2-2 0,1-1-1 15,4-4 0-15,-3-1-1 0,0-3 1 0,5 1 4 16,-5-4-3-16,5-2 0 0,-3 0 2 0,3-1 4 16,-3-4-2-16,2-1 1 0,-2-1 1 0,3-3 1 15,0 1 2-15,1-3 0 0,2-1 1 0,-4-1-2 16,7 0 2-16,-5-1 2 0,7 1-1 0,-8 0 1 16,4 0 1-16,1 0-1 0,-2 0 2 0,3 1 4 15,-3 1 0-15,0 2-1 0,-6 1 5 0,9 1-1 16,-5 2 4-16,-2 3-3 0,2 0 3 0,-2 2 5 0,-3 2-4 15,-1 3 2-15,7 2 2 0,-7 4 0 0,6 3 0 16,-2 1-3-16,1 5-2 0,-8 5-9 0,7 1 3 0,0 5 0 16,-9 5-9-16,2 1 0 0,-1 2-2 0,-6-3 0 15,1 1 0-15,-2-6 0 0,3 3-7 16,-2-3 4-16,7-6-6 0,-5-5-10 0,5-2-3 0,-2-2 0 16,4-3-15-16,7 0-26 0,-1-8-1 0,0-7 0 15,5 0-26-15,4-9 1 0,5-5-70 0,6-5 112 0,1-9 50 0,2-4-80 16</inkml:trace>
  <inkml:trace contextRef="#ctx0" brushRef="#br0" timeOffset="5105.13">20014 3513 1617 0,'0'3'-87'16,"0"-1"-50"-16,0-4 0 0,0 2 1 0,0-3 14 16,0 1-3-16,-1 2 9 0,-2-4 84 0,-1 0 13 0,-2 1 16 15,1 2 86-15,-4-2-20 0,4 1 0 0,-6-1 3 16,3 0-24-16,2 3-14 0,-5-2-7 0,2 2-4 16,-2 0-14-16,-4 0-1 0,3 3 1 0,1 0-3 15,0 1 0-15,-11-4 5 0,6 4-3 16,-8-4 2-16,12 5 2 0,-4-2-3 0,-4 0 1 0,-1 2 1 15,-1-3-4-15,11 2 0 0,-8 3-1 0,4 0 0 16,-9-2 0-16,8 3-2 0,2 0 2 0,-2 0-1 16,4 1 0-16,-6 1-3 0,3-1 2 0,8-1 1 15,0 1 0-15,-3 1 0 0,4-1-1 0,1 1-1 16,0-1 2-16,5 2-1 0,-1-1 0 0,2-1 1 16,3 0-1-16,2 2 2 0,-1-1-1 0,2 1 0 15,0-2 1-15,2-1-1 0,5 2 1 0,-3-2 0 16,0-1-1-16,0 1 1 0,-3-1-1 0,0-3 1 15,6 1 0-15,-4 1 1 0,1-1-1 0,-3 0 2 0,1-1 0 0,0 0-2 16,4 0 3-16,0 3 0 16,-4-6-1-16,7 1 3 0,-8-1 1 0,11 4-4 0,-5 0 5 0,-3-1 2 15,-3 0 2-15,9-1-2 0,-8 3 3 0,1 3-1 16,1-2 2-16,0 1-1 0,1-4 0 0,1 7-2 16,-5 2 1-16,0 1-1 0,3 5-1 0,0-3-1 15,-5 1-2-15,0 10 4 0,-3-4-3 0,1 4 2 16,-3 3 0-16,2 3-1 0,-3 0 2 0,0 5 1 15,-3 0 0-15,-2 1 1 0,4 2 1 0,-2 1-1 16,-4 1 0-16,1-4-1 0,-3 4-1 0,-1-3 1 16,4-3-2-16,-3-6 1 0,4 2-1 0,-3 0-3 15,6-3 0-15,-1 0-1 0,-5-10-2 0,8 4-2 16,-4 0-1-16,4-1 1 0,-4-9-1 0,1 0-18 16,0-4 3-16,2-4 3 0,4 4-9 0,-3-6-4 15,1-2 0-15,-1-2-5 0,8 0-1 0,-6-6-1 16,4-2-4-16,4-3-2 0,1-8-2 0,1-3-23 0,4-5-14 15,6-8 0-15,-5-1-29 0,7-5-26 0,1-3 87 16,0-4-56-16,2 0 101 0</inkml:trace>
  <inkml:trace contextRef="#ctx0" brushRef="#br0" timeOffset="5886.31">20470 3772 660 0,'-1'-1'38'0,"-1"-2"43"0,1 1-93 0,-2 1 251 16,-2-1-251-16,2-1 9 0,0 1-10 0,-2 1 2 15,3-1 6-15,-4 2 10 0,-2 0 4 0,6-1 4 16,4-1 10-16,-2 2-3 0,-2 0-3 0,-1 0-1 16,3 0-5-16,2 0-6 0,1 0 1 0,-3 2 2 15,0 1-5-15,-3-2-1 0,3 2 2 0,3-1-2 16,-3 1 3-16,5-1 1 0,-5 2 1 0,8-2-3 15,-5 0 4-15,6-2 3 0,-4 1-2 0,3-1 0 16,1 0 2-16,-1 0-6 0,5 0 2 0,-2-1 1 16,3-3-4-16,0 1-2 0,-1 2-2 0,1-4 0 15,1 3 0-15,1-4 1 0,-2 3 0 0,2-5-2 0,-2 3 1 16,5-2-2-16,-3-1 2 0,1-2 0 0,2 2-2 0,-5-1 2 16,4-1-1-16,0 1-1 0,-3 0 2 15,-1-1 1-15,3 1 2 0,0-1-2 0,-1-1 0 0,-3 0-2 16,-1 0 1-16,1 2 2 0,1-4-2 0,-1 2 0 15,-9 2-1-15,7-1 0 0,-1 1 1 0,-9 1 1 16,9-1-3-16,-9 1 3 0,4 0-1 0,-7-2-2 16,9 3 0-16,-4 0 1 0,-5 3-3 0,2-3 1 15,-1 1-1-15,-7 4-3 0,-2-1 2 0,6-1 3 16,-9 2-4-16,-3 2 2 0,5 0 0 0,0 0-2 16,-6 2 1-16,1-2 3 0,2 1-3 0,0 2 3 15,-2 0-2-15,2 2-1 0,-5 0 3 0,4 1 2 16,-1 2-2-16,-2 1 2 0,1-1 0 0,1 0 0 15,-1 3 1-15,-2 0 0 0,4 0 0 0,-3 3 0 16,-1-1 1-16,4 1-1 0,-6 2 0 0,2 1 3 0,4 0 1 16,-4 1-4-16,6 1 4 0,-3-1-5 0,2 1 3 15,-1 0 0-15,3 2-3 0,3-2 0 0,-4 1 1 16,2 0-1-16,-3 4 2 0,10-4 2 0,-6 3-2 0,2 2 3 16,-4-6 1-16,2 4-3 0,2-4 0 0,1 1 3 15,-3-1-2-15,2 0 1 0,-1 0 1 0,1-2-5 16,2 4 4-16,2-5 1 0,-3 2 2 0,2 1-4 15,5-3 3-15,-2 0 3 0,2 0-3 0,3-2 5 16,5 0-1-16,0 0-2 0,-2 0 0 0,1 0 2 16,-1-1-4-16,8 1 2 0,-4-1-4 0,-1-1 2 15,-1-1 0-15,5 3 1 0,5-6 4 0,3 5-6 16,1-2 3-16,-5-3-4 0,8 0 2 0,2-1 3 16,5 1-7-16,-4 2 0 0,0-4 0 0,1-1-2 15,5-1 1-15,-6-2-6 0,5 0-1 0,-3-2-2 16,3-2-6-16,-3-1 1 0,3 0-7 0,0-5 3 15,2-2-3-15,-7 1-11 0,8-4-3 0,-1-2 3 0,-3-1-15 16,1-1-15-16,0-4-4 0,0-1-6 16,0-3-14-16,3 0-13 0,-3-3-7 0,-3-1-5 0,6-1-14 0,-5 2 0 15,2-3-8-15</inkml:trace>
  <inkml:trace contextRef="#ctx0" brushRef="#br0" timeOffset="6105.04">22053 3312 252 0,'-2'1'-37'0,"-2"2"36"0,4 2-19 16,-4 6-69-16</inkml:trace>
  <inkml:trace contextRef="#ctx0" brushRef="#br0" timeOffset="6558.11">21974 3466 377 0,'-9'0'65'0,"-2"0"-65"0,0-5 31 0,4 5 40 15,-5 0-26-15,-1-2-44 0,-2-1-1 0,0 2 0 16,0-1 0-16,-1 1-3 0,-6 1 3 0,-3-5 1 0,1 2 4 15,-3-2 1-15,-1 3 0 0,-2 1 0 16,-4-1 0-16,1 2-3 0,3 2-1 0,3 3-2 16,-6 2 3-16,3 3-3 0,3-2-1 0,2 1 1 0,0 2-3 15,0-1 2-15,0 4-1 0,1-3 2 16,0 3-5-16,4-2 1 0,-2 3-2 0,5-1 1 0,-1 0 2 16,-1 0-2-16,8-1 4 0,0-1-1 0,0 1 0 15,5-1 3-15,-3-1 3 0,-1-1 2 0,7 1-1 16,2-2 1-16,-1 1 3 0,-4-2-4 0,9 0 5 15,2-1-2-15,-1 1-2 0,7 2 4 16,-1-2-4-16,2-2 0 0,-2 2 1 0,5 0 3 0,-2-4-1 16,1 3 3-16,2 0 0 0,4 0 1 0,-2-1-1 15,2 2 0-15,-1-2 2 0,3 0-5 16,-2 1 4-16,2 1-2 0,0 1-5 0,2-1-2 0,-5 0 6 0,6 3-8 16,0 1 2-16,-3-1 1 0,0 2 0 15,-1 0 3-15,-1 2 0 0,2-2 2 0,-4 1-2 0,-6-1 1 16,4 2 3-16,-5 1-1 0,1 3 1 0,-1-2 3 0,-9-1 1 15,3 4-2-15,-1 2 6 0,0 2-2 0,-4-4 5 16,8 7-3-16,-13-3 1 0,2-1 4 0,-7 3 0 16,-2-1 5-16,-6 0-2 0,3-1 3 0,-11 1-2 15,-5-2 2-15,4 1-1 0,-6-1 0 0,0-1-10 16,2-1 3-16,-7 3-8 0,-6-4-5 0,3 2-13 16,-6-5-10-16,-5 4-6 0,3-4-18 0,0-1-67 15,-4 0-44-15,4-7 54 0,-6 0 95 0,3-1-89 16</inkml:trace>
  <inkml:trace contextRef="#ctx0" brushRef="#br0" timeOffset="15591.35">4517 9221 56 0,'-3'-9'-6'16,"1"1"6"-16,-1 3-9 0,-3-4-31 0,4 4 40 16,-1 0 0-16,-1 0 0 0,0-1 0 0,3 1 0 15,-2 2 0-15,1-1 0 0,-3 0 2 16,2 1 0-16,0 0 2 0,-3-2 7 0,3 4 1 0,0-2 2 15,-2 0 8-15,0 1-4 0,4-1 0 0,-7 3 1 16,3-2-4-16,2 2-4 0,-4 0 2 0,4 0-3 16,2 0 1-16,-2 0 6 0,3 0-1 0,-4 0 2 15,3 0 8-15,-1 0-3 0,1 0 0 0,1 0-2 16,0 0 0-16,0 0-9 0,0 0-1 0,0 0-1 16,-2-3-7-16,2 2 2 0,2-3 0 0,-1 3-2 15,2-4 4-15,2 0 7 0,-2 2 2 0,-1 2-1 0,1-2 10 16,2-1 0-16,-4 1 2 0,1 0-1 0,0 2 0 15,1-1 1-15,-2 0-2 0,2-1 2 0,-1 2-2 0,0-1-4 16,1 2-2-16,-2-2 3 0,4 1-5 0,-3-1-4 16,1 1 2-16,-2-1-4 0,6 2-1 0,-4 0-1 15,-2 0 1-15,1 0-1 0,1 0 0 0,3 3 3 16,-4-1-6-16,1-1 4 0,2-1-1 0,-1 2 1 16,-2-2 2-16,1 2-4 0,3-1 1 0,-2-1-1 15,2 0 0-15,-1 0 3 0,-1 0-5 0,4 0 0 16,-2 0 0-16,2 0-2 0,2 0-2 0,-4 0 1 15,4 0-2-15,1 0 2 0,-2 0-3 0,-3-1 2 16,4 1-2-16,-1 0 1 0,-3 0 0 0,2 0 0 16,-1 0 1-16,2 1-1 0,-4 1 0 0,6-1 0 15,-2 3 1-15,-4-3 0 0,4 2 0 0,-1-1-1 16,2 3-1-16,-4-4 3 0,5 2-3 0,-5-1 3 16,7 3 0-16,-4-1-2 0,4 1 3 0,-1 0-2 15,-5-1-1-15,12 3 3 0,-5-4-4 0,-10 2 2 0,4-1 0 16,5 1-1-16,-2 0 2 0,-3 1-1 0,4-3-1 15,1-1 2-15,3 2-1 0,3-2-1 0,-4 1 2 0,6-1-2 16,-7-2 1-16,6 3-1 0,-2 0 0 0,-4 0 2 16,0 0-1-16,2 0 2 0,1 1-3 0,-3-1-1 15,2 5 2-15,-2-7-2 0,0 5 2 0,3-1-1 16,-4 0 0-16,1 1-1 0,0-1 5 0,1 0-5 16,-3-2 2-16,1 2-1 0,1-2 0 0,2 1 1 15,1 4-2-15,-5-6 0 0,3 4-2 0,0 0 3 16,0 2 1-16,-1 0-1 0,5-2 1 0,-2-4 0 15,-5-2 0-15,7 8 2 0,0-2-2 0,-6-6-1 16,1-1 1-16,2 1 2 0,6 1-3 0,-7 4 1 16,6-2 0-16,-2-3 1 0,3 0 3 0,3 0-2 15,3 2 0-15,-4-2 0 0,-1-4 0 0,1 4 4 16,3-1-4-16,-7-2-2 0,2 3-2 0,0-2 3 16,-1 2-3-16,1-1 4 0,0-3-4 0,-3 0 0 15,1-1 2-15,-1 5-1 0,1-5 2 0,1 2-1 0,-2-2-1 0,1 2 1 16,-3 2 1-16,4-1-1 0,-2-1 2 0,3 3-1 15,-2 0 1-15,1 0-1 0,-4 0-1 0,3 0-1 16,-1 0 1-16,0 2 1 0,0-4-2 0,3 0-1 16,2 1 0-16,2-2 0 0,1 1 0 0,2-1 0 15,-3 3 0-15,7-5 0 0,-4 5 0 0,2 0 0 16,-9-1 2-16,3 2-1 0,0-4 0 0,2 3 0 16,-3-5-1-16,-1 5 2 0,1-3-1 0,1 2 1 15,0-2 0-15,-3-2-1 0,-1 5 2 0,1-5-3 16,-3 4 3-16,6 1-3 0,-5 0 0 0,2-4 0 15,5 4 2-15,-3-1-2 0,-5 1 1 0,4 3 0 16,2 2-1-16,-3-5 3 0,3 0-2 0,-4 0 0 16,-1 3-1-16,4-2-1 0,-2 1 0 0,3-2 3 15,-1-2 0-15,-1 4-2 0,1 1 1 0,0-1 1 16,-2-2 1-16,1 0-3 0,-1 1 1 0,3-1-1 16,-1 2 2-16,-5-2-2 0,3-3 0 0,1 3 1 15,-2 3 1-15,1-3 0 0,1 0 1 0,-2 0 1 0,1-2 1 16,2 2 3-16,2 5 0 0,1-8 1 0,3 3 1 15,0-2-1-15,-2 2 1 0,5 2-2 0,-5-2-1 16,2 0-1-16,0-3-3 0,-5 3-2 0,-3 0 2 0,0 0-3 16,2-2 0-16,-5 2 0 0,3 0 0 0,0 0 2 15,-3-1-1-15,3 1 1 0,-2-2 4 0,-2 0-4 16,2 1 2-16,-3-4-2 0,1 4 0 0,4 1 2 16,0-2-3-16,-5-1 3 0,7 1-4 0,-7 2 2 15,3-3 1-15,6 3 0 0,-4-5 0 0,-5 1 0 16,5-3 0-16,0 7-2 0,-2-4 2 0,6 0-1 15,-3 0-1-15,-6 1 0 0,5 1-1 0,4-1 2 16,-9 3 0-16,5 0-2 0,-3-3 0 16,1-2 1-16,-2 5 0 0,0 0-1 0,0 0 1 0,1 0-1 15,-2 0 0-15,0 0 0 0,2 0 3 0,-5 0-3 16,4 0 2-16,0 0-2 0,0 2 0 0,1-4 3 16,-2 2-1-16,-3-2-2 0,10 2 1 0,-2 2-1 15,-5-4 0-15,-3 1 0 0,3-2 2 0,1 3-3 0,-1-3 1 16,5 1 0-16,-11-1 1 0,3 0 0 0,5 1 0 0,5-1 1 15,-2 1 0-15,-5 2-1 0,5-3 1 0,-3 3-1 16,5 0-1-16,-2 0 2 0,-5 0-2 0,2 3 0 16,-4-3 0-16,7 0 2 0,-6 2 0 0,0-2-2 15,0-2 0-15,3 2 0 0,-5 0 0 0,1-1 0 16,3 2 0-16,-3-1 0 0,0 2 1 0,0 0-1 16,1-1 0-16,1 1 1 0,-1-1 1 0,-3-1-1 15,1 0 1-15,0 2-2 0,0-1 1 0,-1-1 0 16,4 4-1-16,-4-3 0 0,-1-1 0 0,-4 0 0 15,3 0 0-15,2 0-1 0,1 0 1 0,-3 5 1 16,-2-7 3-16,4 2-4 0,-1 0 0 0,7 0 0 16,-5 0 0-16,5 0 1 0,-3-3-1 0,5-2 0 15,-1 5-1-15,0-1 1 0,-1 1 0 0,0-2 0 16,0 2-1-16,2 0 3 0,-4 0 0 0,5-1-3 16,-5 1 1-16,4 0 0 0,-6-5-1 0,3 5 1 15,1-3 2-15,-5 3-4 0,0-2 4 0,0 2-1 16,-1-1-1-16,-2-1 3 0,1 4-2 0,1-2 0 0,-2 1 1 15,0 2-1 1,1 2 1-16,-4-3-1 0,3-1 1 0,2 6-2 0,-2-6 0 0,5 2 0 16,-4 2 0-16,-1-5 0 0,0 2 0 0,-1-2 0 15,2 0 0-15,-4 0 0 0,5 0 0 0,-1 0 0 16,-2-2 0-16,1 0 1 0,0-1 0 0,3 3 0 16,0 0 0-16,2 2-1 0,-7-2 0 0,1-3 2 15,5 1-1-15,-8 2 0 0,5 0 0 0,-1 0-1 16,-1-3 5-16,-3 3-3 0,1-2 1 0,5 2-3 15,-5 0 0-15,4 0 3 0,-5-1-4 0,2 1 1 16,1 0-2-16,-3 0 0 0,3 0 1 0,-1 1 1 16,2 1 0-16,-1 0-1 0,2-2 1 0,-2 0 0 15,1 3 2-15,0-2-1 0,-2 2 1 0,-1-1-2 16,2 3 0-16,-3-2 2 0,0 0-2 0,4 2-1 16,-7-2 1-16,4 0 0 0,-1 3 0 0,0-1 2 0,-2-5-1 15,3 5 1-15,-5 3-1 0,3-8 2 0,-2 4-1 16,0 0 3-16,3-1-1 0,-6-3 3 0,4 8-3 15,0-8 4-15,-2 1 1 0,-2 4-1 0,3-4 2 0,0 1-2 16,-2-2 2-16,-1 5-7 0,1-4 6 0,1 2-2 16,-1-1-2-16,2 0 1 0,-2-1-2 0,-2 2 4 15,0-1-1-15,0-2 0 0,0 0 1 0,0 0-4 16,0 0 1-16,0 0 1 0,0-2-1 0,2 1 1 16,-2 2-1-16,0 1 0 0,0-2-6 0,0 0 1 15,0 0-2-15,0 0-6 0,0-3-4 0,0 1 4 16,1 4-17-16,-1-2-16 0,0 0-8 0,0 1-3 15,2 4-22-15,-2-3-58 0,0-2-39 0,1-2 49 16,4 0 123-16,-3 2-104 0</inkml:trace>
  <inkml:trace contextRef="#ctx0" brushRef="#br0" timeOffset="33618.97">9876 9941 188 0,'0'-6'-63'0,"0"8"26"0,0-1-1 0,0-1-10 0,-1-3 48 16,1 3-1-16,0 5 1 0,0-5 0 0,0 0 4 16,0 0-1-16,0 0 2 0,0 0 16 0,0 1 1 15,0 1-1-15,1 1 16 0,-1 5-7 0,-1-5 2 0,-1-1 2 16,1 1-8-16,-1 0-5 0,-1 2-2 0,1-4-1 16,-1 1-5-16,3 1 0 0,-3-1-3 0,1 6 0 15,-2-8-2-15,2 6 0 0,1-1-5 0,-1-1 3 16,0-1-3-16,-2 2 4 0,2-2-5 0,-1-1 7 15,3 1 4-15,-2-3 5 0,1 0 1 0,-1 0-4 16,-1 0 7-16,3 0-5 0,0 0 1 0,0 2-2 16,0-1-5-16,0-1-4 0,0 2 0 0,0-2-2 15,-1 6-5-15,2-6 5 0,2 2-5 0,-1-2 3 16,1 4-2-16,2 3 3 0,1-1-1 0,-3-5 3 16,5 4 0-16,-2 1 0 0,4 1 1 0,-1-3 2 15,-1 1-1-15,1-2-1 0,4 0 2 0,-2 8-1 16,0-9-1-16,2 6 0 0,-1-3-2 0,2 2 2 15,1 1 0-15,-3-3 2 0,2-2-2 0,0 0-2 16,2 2 3-16,2-2 0 0,-6 0 0 0,4 1 1 0,-2-3-1 16,8-1-4-16,-6 5 3 0,1-4 0 0,-4 3-2 0,-1 0-1 15,2-4-1-15,7 0 0 0,-9 0 0 0,1 2 2 16,-2-4 2-16,3 2-5 0,5 0 4 0,0 0-1 16,6 2 2-16,-8-2 1 0,5 0 0 0,0 0-3 15,-1 3-1-15,1-3 0 0,1 2-1 0,-4-2 0 16,0 0-3-16,-1 3 1 0,2 0-1 0,-4-3 0 15,3 0 1-15,1 0 0 0,-4 0 0 0,4 0-1 16,-4 0 1-16,0-2-1 0,4 1 1 0,-4-1 2 16,0 2-2-16,2-1-1 0,-2-1 0 0,1 2 1 15,2-3-1-15,-4 1 2 0,0 2-1 0,4-3-1 16,-3 0 0-16,0 3 0 0,-4 0 0 0,7-2 1 16,-10-2 0-16,12 4 0 0,-8 0 2 0,-1 0-1 15,5-2 0-15,1 2-2 0,-1 0 0 0,-3 0 0 16,10 2 0-16,-10-2 0 0,6 3 0 0,-4-2-1 15,0 3 1-15,0-3 0 0,1-1 0 0,-3 0 0 0,0-1 1 16,2 1 0-16,0 0 0 0,3-2-1 0,-5 0 2 16,3 2-2-16,2-1 0 0,-3-2 0 0,2 3 0 15,1-3 0-15,-3-1 0 0,3 1 3 0,-2 0-3 16,1-3 1-16,-1 4 2 0,-1-3-1 0,-2-1-1 0,1 5 4 16,6-4-2-16,-5 3-1 0,-2-2 4 0,2-1-3 15,1 0 3-15,-1 5-2 0,4-5 0 0,-3 4-2 16,-1 1 0-16,8-3 0 0,-4 1 0 0,1 1-2 15,1 1 2-15,1-2 1 0,1 2-3 0,-4 2 2 16,2-4-1-16,-4 0 2 0,4 2 1 0,-5-1-3 16,2-4 3-16,-2 4 0 0,-1-1 1 0,3-1-1 15,-2 1 0-15,2 2 0 0,-2 3 1 0,0-1 0 16,2 0-2-16,3-2-2 0,-4 0-1 0,-3 0 5 16,7 0-5-16,-4-4 2 0,4 1-2 0,-7 3 2 15,4 0 2-15,-6 0-1 0,3 0 1 0,2-6 1 16,-5 6 2-16,4 0-1 0,-1 0 5 0,1 0-5 15,1 0 5-15,2 0-2 0,-3 0 0 0,-1 0-1 16,3 3-1-16,2-1 1 0,-7-2-4 0,3-2 2 16,2 2-2-16,-3 0 0 0,1-3 0 0,0 3-1 15,-3-3-1-15,2 4 2 0,0 1 1 0,0-2-2 0,-5 0 0 16,4-2-1-16,-2 4 0 0,-1-2 5 0,3 0-4 0,-3 3 0 16,1-3-2-16,-1 0 2 0,-2 0 0 0,6 5 0 15,-7-5 3-15,0 0-6 0,2 3 4 0,-1-1-3 16,-4-2 4-16,4 1-1 0,-3 2 0 0,-2 0-1 15,5 1 1-15,-3-3 1 0,1-1 0 0,-1 2-3 16,0 2-1-16,-2-2-4 0,3-2-2 0,-5 2-39 16,3-2-33-16,-2 4-16 0,0 1-56 0,3 3 5 15,-7 1-56-15</inkml:trace>
  <inkml:trace contextRef="#ctx0" brushRef="#br0" timeOffset="42758.56">7356 12438 7 0,'2'0'0'0,"4"0"15"0,-6 0 3 0,3 0-5 0,-3 0 16 0,0 0 2 16,0 0-1-16,0 0 2 0,0 0-1 0,0 0-7 16,-1 1-5-16,-2 4 6 0,3-3-12 0,-3 1 3 15,1-2 1-15,-1 1-1 0,0-2 4 0,3 3 8 16,-7-3 2-16,4 2-2 0,2-2 10 0,-1 1-9 15,-3 2 1-15,2-3-1 0,2 0-8 0,-1 0-4 16,1 2-6-16,-1-2 0 0,-1 0-7 0,3 0-1 16,0 0 0-16,0 0-3 0,-2 0 0 0,2-2-1 15,0 2 1-15,-1-1 0 0,1 1 0 0,-2-2 1 16,2 1-1-16,0-1 3 0,0 2-1 0,0 0 1 16,0 0-3-16,0 0 5 0,0-2-5 0,0 2 0 15,0 0 0-15,0 0 0 0,2 0 0 0,-1 0 1 0,4-1-3 16,-3 4 1-16,-1-1 0 0,1-1 4 0,-1-1 1 15,1 3-4-15,3-1 2 0,-1 1-2 0,-2 0 2 16,4 2 2-16,-1-2-5 0,-4 0-1 0,6 2 2 0,-3-4 0 16,-2 4-1-16,4-3-1 0,-1 1 2 15,-2-3 0-15,5 1 0 0,-2 3 1 0,2-3 1 0,3 2-2 16,-5-3 3-16,2 0 1 0,-1 0-2 16,8 0 7-16,-10 0-1 0,5 0 0 0,1-1-2 0,-4-2 1 15,8 1 0-15,-3 2 0 0,1-2 0 0,-4-2-3 16,4 4 1-16,1-2 0 0,-2 2 0 0,-1 0-1 15,-4 0-2-15,1 0 3 0,4-1-5 0,2-1 5 16,1-1-3-16,-4 1-2 0,0-1 0 0,1 2 2 16,4-3-2-16,-2 4 0 0,-1-1-1 0,-2-1 1 15,0 2 1-15,1 0-1 0,-1 0 3 0,0-1-3 16,-1 1-1-16,2-2 1 0,-1 2 0 0,0 0 0 16,0 0 0-16,2-1 0 0,-1 1 0 0,1 0 0 0,0 0 0 15,1-2 0-15,0 0-1 0,0 2 1 0,3-1-2 0,-1 1 0 16,0 0 2-16,0-2 0 0,1 1 1 15,-1-1-3-15,-2 1 2 0,0 1 0 0,0-2-1 16,5 2 1-16,-6-2 0 0,4 2-2 0,-3 2 2 0,6-2 2 16,-4 0-4-16,-2 2 2 0,7-2 0 0,-9 0 0 15,6 1 0-15,-6-1 0 0,7 2 0 0,-2-2 0 16,1 3 1-16,4 0-1 0,-5-3 0 0,8 2-1 16,-3-2 1-16,0 1-2 0,-3 1 1 0,5-2 1 15,-5 0-1-15,1 1 0 0,-3 2 0 0,2 1 2 16,-1-3 1-16,0 2-1 0,0-3 1 0,-3 2-2 15,4-2-1-15,-3 0 3 0,1 0-2 0,4 1 0 16,1 1 0-16,-5-2-2 0,4 2 1 0,-4-2 0 16,7 1 0-16,-6 1 1 0,3-2-1 0,-2-3 0 15,3 1 0-15,4-3 0 0,-2 2 1 0,1 2 1 16,-3-3-1-16,-1 3 0 0,5-2 2 0,-5 1-2 16,2 1 0-16,-5 1 0 0,5 0 0 0,-1 0 0 0,-1 1 0 15,2-1-1-15,-2 0 1 0,2 0 0 0,-5 0 1 16,4 2-1-16,-5-2-1 0,4 1 1 0,-4-2-1 15,0 1 2-15,4 0-1 0,-3 0 0 0,5 3 1 16,-3-3 1-16,-1 1-2 0,0-1 0 0,-2 0-2 0,3 0 4 16,2 2-2-16,-3-2 0 0,-4 0-2 0,3 0 2 15,6 0 2-15,1 0-2 0,0 0 1 16,-1 0-1-16,0-5 1 0,2 4-1 0,3-2 1 16,-1 3-3-16,-5-5 2 0,4 3 0 0,-2 1-1 0,2-2 1 15,-5 1 0-15,2-1 1 0,-1 0 0 0,-4 0-1 16,3 1 2-16,3-1 0 0,-6 0 0 0,2 3 0 15,1 0 0-15,-3-2 1 0,3 2 1 16,-5 0 0-16,0-1 2 0,-1 1 1 0,0-4-4 0,3 3 5 16,-2-1-2-16,-3 1-1 0,8-1 1 0,2-1-1 15,1 1 0-15,2-2-2 0,-5 1 2 0,1-2 1 16,-1 0-1-16,7 0 2 0,-6 1-2 0,-6-1 0 16,4-1 1-16,1 3 1 0,-3-1-1 0,3 1 0 15,-6 0 1-15,2 1-2 0,-2-1 4 0,0 3-4 0,0-1 1 0,1 1 2 16,-1 0 0-16,-2 0-1 0,-2 1 1 15,3 1-1-15,-1-1-1 0,0 1-3 0,0 1 0 0,2-1 0 16,-7-1-1-16,10 3 0 0,-8-1 0 0,6 1-2 16,-2 0 1-16,-4-4 0 0,3 4-1 0,-3 1 2 15,3-2-2-15,-2 0 0 0,4 0 1 0,-6-1 2 16,2 3 0-16,4-2-1 0,-7 0 0 0,6 0 3 16,-1 0 0-16,-3 0 2 0,1 1 1 0,1-1 1 15,-1-2 1-15,1 2-1 0,3-1 2 0,-5 1-3 16,4-3-1-16,0 5 2 0,2-4-5 0,-1 1 1 15,-4 1 1-15,2-1-3 0,-1 1 1 0,0 0-1 16,-4 3 1-16,2-3 0 0,-3-1-1 0,1 1-1 16,2 0 1-16,-1 0-1 0,-2-1-1 0,1 1 3 15,4-3-4-15,-4-1 4 0,1 4-1 0,1-3-2 16,-2 3 3-16,4 0-1 0,-4-1 0 0,4-1-2 16,-6 2 2-16,6 2 1 0,-2 0 1 0,0 0-1 15,0-2 0-15,-1-3-2 0,-3 1 1 0,3-1 2 0,-1 2-2 16,-2-2 1-16,0 0-1 0,1 1 1 0,2 3-1 15,-2-4 2-15,-2 3-2 0,5 1 0 0,0 1-2 16,-2-3 3-16,-1 1-1 0,0-2-2 0,-2-1-1 0,2 4 0 16,3-3 0-16,0 1 0 0,-4 1 0 0,2-2-1 15,-4 3 1-15,3-3 3 0,1 4-1 0,-4 0 0 16,-2 1 1-16,2-5 0 0,-2 4-1 0,5-5 2 16,-7 0-2-16,2 2 1 0,4-2 4 15,-1 3-5-15,-6-3 4 0,3 0-3 0,3 1 2 0,-6 6 3 16,5-3-3-16,-2-4-1 0,2 0-4 0,-4-1 4 15,-1 1-3-15,0 1-4 0,0-1-4 0,0 0-5 16,2-1-6-16,0-5-14 0,-7 6-10 0,5-2-5 16,0 0-20-16,1 1-46 0,1-1-18 0,0-9 36 15,-2 7 95-15,4-6-84 0</inkml:trace>
  <inkml:trace contextRef="#ctx0" brushRef="#br0" timeOffset="57250.23">21158 14305 358 0,'-5'-3'74'0,"-1"-5"-33"0,4 3-5 16,1 0 17-16,-7-1-81 0,6-2 5 0,-9 0-5 15,10 2 20-15,-10-2 6 0,1 0 2 0,4 0 22 16,0 4 9-16,-4-4 3 0,-2 2 5 0,1-2 9 16,-10 1-7-16,10 4 1 0,6-3-3 0,-9 0-4 15,2-1-8-15,5 0-2 0,-1 2-3 0,2 0-8 16,11-3-1-16,-13 3-3 0,0 1 1 0,2-3-3 0,6 1-1 15,-11 5 1-15,6-4 0 0,-3-1 0 0,-1 1-1 16,4-5 1-16,-3 6-1 0,-1-4 1 0,-12 0 0 16,9 2 0-16,-1-4-2 0,-3 2 1 0,-6-1-4 15,4 3 1-15,-6-5-2 0,2 3-2 0,-3 0-2 16,0 0 0-16,-2-3-1 0,0 8 0 0,-3-5-1 16,-1 2 1-16,2 1 1 0,1-3 1 0,-3 0 2 15,1 4-1-15,0-1 1 0,-2 0 3 0,4 2-1 16,0 3-1-16,-5-3 0 0,-2 0-2 0,4 0 0 15,-2-2-1-15,1 3 1 0,-1 2-1 0,2-1 0 16,-7-4-1-16,8 5 4 0,-3 0 0 0,0 3 2 16,0 2 3-16,0-5-5 0,3-5 7 0,-5 5-1 0,7-1 2 15,1-1-4-15,-1 0 1 0,-3 1-4 0,10 1 0 16,-7 0 3-16,0 0-4 0,1 0-2 0,-3 0 0 16,-5 0 0-16,9 1-1 0,-1-1 1 0,-3-3 0 0,-1 5 0 15,5-1 1-15,0 3-1 0,0 0 2 0,1-1 1 16,-1-3 0-16,-1 2 7 0,2 4-2 0,-5-1 0 15,-3 0 7-15,4-1-2 0,-4-4 2 0,3 4-2 16,-3 5-3-16,4-6-5 0,-1 0-1 16,3-1 2-16,3-2-6 0,-10-2 0 0,9 9-2 0,-2-7 1 15,-1 4-2-15,-7 1 2 0,10-3-1 0,-5 2 0 16,-5 1 1-16,9 4 1 0,-4-9 4 0,-2 4-3 16,4-3 3-16,-2-1 1 0,-3 3 1 0,5 2 3 15,-9-2-1-15,3-3-3 0,1 2 4 0,-2-1-2 16,-4-1 0-16,3 0-2 0,0 0-3 0,-7-1 3 15,7-4-4-15,-3 5 4 0,-1 0-4 0,2-3 2 16,1 3 1-16,-4 0-4 0,-2-2 3 0,-1-1 0 0,-4 3-2 16,0 0-5-16,0 0 0 0,-4 2-2 0,0-2-2 15,1 3 8-15,3 0 0 0,0-1-1 0,9 2 9 0,-2 0 3 16,5 0 3-16,3-2-1 0,0 3 2 16,5-4-3-16,-4 2-1 0,4 0 2 0,1-1-6 15,-4-2-2-15,-1-2 1 0,6 1-1 0,-3-5-2 0,-7-2-1 16,6 3-2-16,-1-3 3 0,2-1-2 15,-4 9 2-15,8-7-1 0,-6-4 0 0,6 5 2 0,1 3 1 16,-3-3 3-16,0 2-1 0,2-2 2 0,0-5-4 16,-2 2 0-16,2 2 1 0,-3-4-2 0,0 2-1 15,-5-4-1-15,4 1-2 0,-2 4-2 0,-4 0 2 16,1 2 0-16,-4-2-1 0,0 2 0 0,0-1 1 16,4 3-1-16,-1 2 3 0,-7-4 1 0,4-1-3 15,3 4 5-15,-2 3-3 0,0 0 0 0,-2 0-1 16,-5 0 1-16,0-1-2 0,3 1-1 0,-9 6 0 15,-1-3-3-15,1 0 4 0,3 0-3 0,-3-1 0 16,4 6 2-16,-3-3-1 0,4-1 1 0,0-2 0 0,6 4 1 16,-6-1 0-16,0 4 0 0,1-1 0 0,0-3 0 15,5 1 0-15,-8 1-1 0,4 2 1 0,-5-1-1 16,5 4 0-16,-4-2 0 0,3 2-1 0,-3 3-2 16,1 2 5-16,5-6-1 0,0 2-1 0,2-2-3 0,0 3 2 15,1 1-1-15,0 0 1 0,0-3 1 0,-1-2-4 16,1 7 2-16,1-3 2 0,0 2 2 0,1-4-2 15,3 1 1-15,3 0-1 0,4 1-3 0,4-2 4 16,1 1-4-16,-1-1-1 0,3 3-3 0,0-3 2 16,2 1-3-16,-3-1 3 0,2 2-3 0,4 1 1 15,0-1 0-15,0 0 1 0,4 2 0 0,3-2 0 16,0 0 0-16,1 2 0 0,3-1 1 0,1 1 2 16,-3 1 0-16,-1-1-4 0,3-2 3 0,1 5-1 15,1-1-1-15,1 0 2 0,-3-2-2 0,1 1-2 16,2 1 5-16,6 2-3 0,-1-1-1 0,1 5 0 15,-1-2-1-15,8 0-3 0,-2 0 2 0,3 1-1 16,8 3 1-16,-3-3 0 0,3 2 4 0,3-3-5 0,7 2 5 16,-1-2 0-16,5 1 1 0,0 0-1 0,1-1 0 0,5-2 4 15,0 0-2-15,1 1 1 0,-4-2 1 16,5 1 0-16,-3-1-2 0,2 0 4 0,1-2-1 0,-5-3-2 16,5 7 3-16,3-4-3 0,-6 0 2 0,9 1 0 15,-1-1-2-15,0 4 1 0,-2-3 0 0,5 3 2 16,-2-4-3-16,-1 5 0 0,3-3 1 0,-3 1 2 15,1-2 0-15,1-1 0 0,-1 4 1 0,0 1-1 16,4-2 0-16,2-3 0 0,3 2-1 0,-3 0-2 16,2 0 0-16,4-2 1 0,-7-1-1 0,8 0-1 15,-5-4 3-15,-1 4-2 0,-2-2 1 0,7-1 1 16,3-2 1-16,-2 0-2 0,5-2 1 0,-4 4 1 16,4-4 0-16,2 1 0 0,3-1 0 0,-7-3 0 15,-2 2 1-15,2-1 0 0,1-1-1 0,2 2 0 16,-3-4 0-16,-2 1 0 0,1 1-1 0,-2 1 1 15,0-1 0-15,-7 0 0 0,7 2 1 0,-2 0 0 0,-1-2 1 16,-2 1-1-16,4 0 0 0,-6-3-1 0,3 2 2 16,-3 0 2-16,-2 1 0 0,-2-1-1 0,-7 0 0 15,4 4 1-15,-6-6 0 0,2 9 5 0,-4-5-3 0,-5 3-1 16,4-2 4-16,-1 2-1 0,0 0 2 0,-3-1-1 16,2 1-2-16,1-2-4 0,-2-3 3 0,2 2-1 15,-3-3-3-15,2 1 0 0,-4-1-1 0,1-2-1 16,1-1 0-16,4-2-2 0,-3 3-2 0,1-3 2 15,1-2-4-15,2-2 3 0,0-4 1 0,3 3-3 16,0 2 2-16,0-5-2 0,-1 2-1 0,2-2 4 16,-1 1-5-16,-1 3 2 0,-4-6 0 0,4 1 0 15,-2-2 1-15,-4 5 4 0,0-5-2 0,-3 3 1 16,2 0 1-16,2-2 0 0,-5 7 0 0,-3-3 1 16,6 0-1-16,-4-1 2 0,2 4 0 0,-1-3 1 15,-1 1 0-15,-1 4 0 0,2-2 4 0,2-2-3 16,-8 0 1-16,1 3 1 0,-1-1-4 0,-1 2 4 15,3-2-3-15,-3-1 1 0,-4-2-2 0,8 1-1 0,-8-1-1 16,4 0-1-16,5-2 0 0,-7-3 1 0,4-2-4 0,-1 2 3 16,9-1-1-16,-9-1 0 0,9-1 2 0,-5 0 0 15,2-2 1-15,0 2 2 0,-1-2 0 16,-2 2 1-16,-4-2 1 0,0 1 1 0,-4-3 1 0,3 4 2 16,-6 0-1-16,-2 0 1 0,-1-2 1 0,-2 4 2 15,-2-1-1-15,3 0 0 0,-3 2 1 0,-1-4 0 16,0 4 1-16,-1 0 1 0,-4 1-1 0,5-2 1 15,-3-1 1-15,-2 4-4 0,0-1 2 0,-1 6-6 16,-2-8 2-16,3 1 2 0,-2 0-6 0,0 4-3 16,1 0 1-16,-5-7 1 0,2 3-1 0,-1 0 3 15,2 0-2-15,4 3-1 0,-4-1 6 0,-2-4-1 16,-1 2 2-16,8 5-3 0,-5-2 4 0,-1-5 0 16,0 6 0-16,-1-4 0 0,1 1 3 0,-4-1-4 15,-1 0-1-15,3-1 0 0,-5 1-3 0,1 0-3 16,0-4 0-16,1 3-3 0,-5-2-1 0,7-1-3 15,1 1 4-15,0 0-3 0,0 0 1 0,0 0 1 16,0-2 0-16,0 4-1 0,0-3 2 0,0 3-2 0,0-1-2 16,0 2 4-16,-2 0-1 0,1 0-1 0,-1 0 1 15,2 2-1-15,-3-2 2 0,3 1 0 0,0-1 0 16,-2-1-4-16,2 2 1 0,-3 1-2 0,3 1 0 0,-1-3 0 16,1 3-3-16,0-3 1 0,-4 0 1 15,4 3 0-15,-4-3 1 0,2 2 2 0,1-4-2 0,-1 5 6 16,2-7 0-16,0 5 0 0,-3 4 1 0,-2-7-2 15,4 5 1-15,-3-4 0 0,3 2-1 0,-1-1-2 16,-6 2 0-16,5-4-7 0,2 2 0 0,1 3 0 16,-2-4-7-16,-1 2 3 0,1-4-4 0,1 2 0 15,1 2 0-15,0 1 0 0,1-4 3 0,-1 2 1 16,0 0-2-16,2 3 2 0,-2 1-2 0,0-5 0 16,0 3-1-16,-2 0 2 0,1-1-3 0,1 1-2 15,-2-1-1-15,1-1-2 0,1 2-1 0,-3-1 4 16,-1 1-7-16,3 0 5 0,-2-1-1 0,1-1 2 15,1 2 2-15,-6-1 9 0,6 1 0 0,-1-1 1 0,-3 1 7 16,1 1-15-16,-1-3-6 0,2 2-1 0,-3-2-20 16,2-4-25-16,-2 4-8 0,3-3-5 0,0 0-28 0,1-2 5 15,-1 1 57-15,0 0-42 0,1 3 88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42:40.2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9437 6895 245 0,'-7'1'2'0,"3"1"3"0,-2-2-1 0,3 1-4 16,0 1 5-16,3-2 5 0,-3 2-7 0,-2-1-3 15,3 1 1-15,1-2-1 0,-1 3-1 0,2-3 4 16,0 1 3-16,-6 1 1 0,6-2 7 0,0 0 11 0,-5 0 1 15,4 0 1-15,-1 0 10 0,-1 0-7 0,-3 0 2 0,4 0-1 0,-1 0-7 16,-3 0-4-16,3 0-4 0,-2 0 0 0,0 0-5 0,2 0 1 16,-2 0 1-16,-1 0-4 0,4 0 2 0,1 0-3 15,-6-2 1-15,6 2 3 0,-1-1-5 0,-1 1-2 16,2 0-1-16,-1 0 4 0,-3-2-4 0,1 2 2 16,2 0-4-16,-3 0 1 0,2 0 1 0,0-1-3 15,3 1 0-15,0 0-1 0,0 0-4 0,0-2 1 16,0 1-1-16,0-1-1 0,0 0 1 0,-2-4 1 15,2 5 3-15,0-4 0 0,0 2 0 0,-1-2 4 16,1 0 0-16,0 4 3 0,0-2 1 0,-2-2 5 16,2 0-2-16,-3 0 0 0,3 1 2 0,-1-1-2 15,-1 0-1-15,0 2 4 0,1 0-6 0,-2 0-2 16,-2 0 1-16,2-1-3 0,1 3 0 0,-4-1-1 16,3-1 1-16,-2-3-1 0,-3 3 1 0,5-4 1 15,-5 4 2-15,4 0-1 0,-6-3 1 0,4 1 1 0,-4 4 6 16,1 1-4-16,-2-7 2 0,1 1-3 0,-2 1 3 15,-1 1 1-15,-4-3-3 0,3 1 0 0,-3-2 0 16,-2 2 0-16,1 0 1 0,-4-4 0 0,8 7-2 16,-2-3-1-16,-1-1 0 0,-3 1 5 0,-1-3-3 15,2-1 0-15,4 4 3 0,-6 0-2 0,2-5 5 0,-3 0-1 16,8 1-1-16,-5-1 1 0,5 5 0 0,-2-2 1 16,-1-3 2-16,1-2-4 0,1 7-1 0,-1-3 0 15,0 1-3-15,-3 3 1 0,4-3-4 0,-3 3 3 16,3 1-1-16,-1 4 0 0,0-5 0 0,2 2 0 15,-5-2 1-15,2 5-2 0,1-3 2 0,-3-2-4 16,2 5 2-16,-4-3-1 0,4 0 4 0,0 3-6 16,-2 0 3-16,-2-2-5 0,1 2 1 0,0 4 5 15,1-3-4-15,-5 4-2 0,2 0-3 0,3-4 2 16,-3 1-1-16,5 1 4 0,-7 5-3 0,10 1-4 16,-6-2 2-16,4 2 1 0,2 4 2 0,0-4-1 15,-7 8-1-15,4-7-1 0,1 2-1 0,-4 1 4 16,-1 1-2-16,6 0-1 0,-6-3-2 0,-1 6 2 0,-2-2-1 15,9 2 1-15,-7-1 1 0,3-4-3 16,-2 4 3-16,-1 0 0 0,5-4 1 0,-3 2-1 0,2-1 0 0,-2 1-1 16,3 2 0-16,-1 0 0 0,-2-2 0 0,2 0 0 15,-4 3 0-15,5-1 0 0,-5 0 0 0,0-2 1 16,5 3 0-16,-4-3-1 0,4 4 0 0,-8-1 0 16,3-1 3-16,-3-1-3 0,9 3 0 0,-6-1 1 15,2 0-2-15,-3 2 3 0,0-3-2 0,7 0 2 16,4 1-4-16,-3-1 2 0,-5-1-1 0,7 3 4 15,-2-3-2-15,1 4-2 0,1-1 1 0,0-3 0 16,1 1 5-16,-1 1-3 0,1 4-1 0,-1-5-1 16,0-2 1-16,2 1 3 0,-1 3-3 0,1 1-2 15,3 0 1-15,-3-1 1 0,0-2-1 0,1 5 1 16,3-3-1-16,-4-2-1 0,0 5 0 0,1-4 2 16,-1 0 1-16,2 4-2 0,-1-2 1 0,-2-1-3 15,1 4 3-15,-2 0 2 0,2 2-3 0,-3 1 0 16,1 2-2-16,7-5 1 0,-10 6 1 0,1 1 1 15,8-4 0-15,-4 2-2 0,0 2 1 0,-1 0 2 0,-1-4-2 16,1 8 1-16,-1-3 0 0,8 0 0 0,-11 3-1 16,12-2 2-16,-6-1-1 0,9 2-4 0,1 1 3 15,-2-4-1-15,7 1-2 0,-5 0 1 0,5 0 0 0,-4 0-3 16,1 0 4-16,-2 0 1 0,4 1 0 0,3-2 0 16,-4-3 0-16,3 1 1 0,1 3-2 0,2-3 2 15,-6-2-1-15,8-2 0 0,-5 4 0 0,5-2 0 16,-9 2 1-16,9 3 0 0,-2-6 0 15,4 2 0-15,0 1-1 0,-2 0 1 0,-2-1 2 0,-1 0-3 16,8 0 0-16,-8 1-1 0,3-3 1 0,1 1 1 16,-1-2-1-16,-3 6-1 0,3-6 3 0,0-1-2 15,0 2 1-15,2-2-1 0,-1 5 0 0,-1-5 4 16,2 1-4-16,1-2 3 0,0 1-3 0,-1 5 2 16,1-4 1-16,2 1-1 0,-2-1 0 0,5 4-1 15,-5-3-1-15,6-1 3 0,-4-1-2 0,0 0 1 16,1 0 2-16,3 0-4 0,-5-3 2 0,0-1 0 15,6-1-2-15,-7 2 0 0,3-4 1 0,2 3-1 0,-3-3 2 16,0 3-1-16,4-2-1 0,-1-1 3 0,0 1-3 0,7 0 2 16,-7-2-2-16,2 2 1 0,2-2 1 15,1 0-2-15,1-2 0 0,-4 0 0 0,1 2-2 0,-2-6 2 16,1 3 0-16,1 0-3 0,-4-2 3 0,3 4 0 16,-1-7-1-16,-1-1 0 0,3-2-1 0,2 3 2 15,-5 2-1-15,4-2 1 0,2 0-1 0,-3-1 1 16,-3 3 0-16,5 0 1 0,-2-2 0 0,0 4-1 15,-2-6 2-15,4 0-2 0,0 2 0 0,-9-3 0 16,11 2 1-16,-8-1 0 0,3 0 0 0,-2-1-1 16,3 0 0-16,0 0 0 0,-5-1 0 0,8 4 0 15,-1-3 0-15,-2 3-2 0,3-1 2 0,-3 1 0 16,-3-3 0-16,3 1 0 0,-3-3 0 0,1 2 2 16,-2 2-2-16,2-5 2 0,-3 6 3 0,1-6-2 15,1 5 2-15,-4-2-2 0,3 2 0 0,2-5 1 16,-4 0 0-16,4 0-2 0,-6 1 0 0,-1-1 0 15,9-3 0-15,-9 0 1 0,4 0-2 0,-5 0-1 16,4-5 3-16,6 8-1 0,-6-6 1 0,4-4-1 0,-6 6 1 16,12-3-2-16,-7-2 1 0,4-4 2 0,-1 2-3 15,-8-4 1-15,10 5 0 0,-5-3 1 0,6-4 3 16,-6 1-2-16,0 2-1 0,3 3-3 0,-7 0 0 0,1-4 5 16,5-1-5-16,-6 3 3 0,0-2-3 0,-1-1 0 15,-2-2 4-15,4 0-3 0,-3-1 2 0,-1 3 1 16,1-1-2-16,1-1-2 0,-2 3 0 0,1 1 1 15,-4-5 0-15,4 4 0 0,-2 1 1 0,0-1-2 16,0-1 2-16,0-1-1 0,-5 2 0 0,2 1-1 16,5 0 0-16,-8 0 1 0,7 0 0 0,-1 0-1 15,0-4 0-15,-1 7 0 0,-3-6 0 0,5-2 1 16,-3 5 0-16,0-2 1 0,-2-1-2 0,-6 3 0 16,9-4-1-16,1 1 2 0,1 0-1 0,-2 1 1 15,-1-4 1-15,-1-1-2 0,1 1 0 0,-1-4 4 16,5 4-3-16,-1-2-1 0,-5 0 1 0,5-2-2 15,-1 1 1-15,-3 2 2 0,5 1-2 0,4-2-1 16,-9 0 1-16,1 1 0 0,1-1 3 0,-4 2-3 16,0-2 1-16,4 1 0 0,-2 1 1 0,1-1 0 0,-6-2 0 15,2 2 0-15,3 1-2 0,-5-4 2 16,5 4 0-16,-6-10-2 0,2 6 0 0,1-1 3 0,-2 3-1 0,-3 0 0 16,3-2-1-16,-1 2 0 0,-1-1 2 0,4 2-3 15,-3-1 3-15,-2 2-3 0,1-4 0 0,4-1 0 16,0 2 0-16,-1 1 0 0,0-2 0 0,3 0 0 15,-3 4-1-15,3-5 1 0,-3 4 1 0,2-2-1 16,-1-2 2-16,-1 3-2 0,4 0 0 0,-5-2 1 16,4 3 0-16,-4-1-1 0,0-1 0 0,0-2 1 15,3 4 2-15,-6-1-1 0,3-1 0 0,1-1 0 16,-4-1 0-16,0 6 1 0,3-1-2 0,-3-1 3 16,0 1-2-16,0-2 2 0,-5-2 1 0,3 5-3 15,-1-3 2-15,0 0 2 0,-2 0-3 0,1 0 2 16,-4 0-1-16,3 2-1 0,-3-1 3 0,4-1-4 15,-4 2 1-15,3 1 2 0,-4-3-2 0,4 0-1 16,-3 1-2-16,3 2 0 0,-3-1 1 0,4 0 2 16,-7-2-2-16,3 0-1 0,2-1 0 0,-2 3 2 15,3 1 0-15,-6-4-1 0,5-1 1 0,-2 4-1 0,0 1 0 16,3-2 0-16,0 2 0 0,-4-1-1 0,-2-2 4 16,-3 8-3-16,9-4 1 0,-4 0 0 0,-4 0 0 15,-1 1 3-15,1 1-1 0,1-4-1 0,1 2 0 0,1 0 0 16,-4 2-1-16,5 2 0 0,1-2 0 0,-2 0 1 15,1 2-1-15,-2 1-1 0,3-1 0 0,-3 2-1 16,2-2 0-16,-4-2 0 0,1 5 0 0,5-2-4 16,-10 2 2-16,9-1 0 0,-3-1 1 0,0 2 1 15,-3 2-1-15,1-2-1 0,5 0-2 0,-1 1 4 16,-2 1-4-16,0 1-6 0,-2 3 1 0,1-3 1 16,-1 2-4-16,1 4-6 0,-1-2-3 0,0-1-6 15,2 2-4-15,0-2-19 0,0-1 8 0,2 6-41 16,0-2-5-16,-2-4-65 0,3 6-30 0,3 0-8 15,2 0 194-15,0-2-178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43:27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23723 5213 298 0,'-4'-8'8'15,"-4"2"-12"-15,6 0-1 0,2-2 17 0,-3 3-22 0,3 0-15 16,0-1 21-16,-2 1 7 0,2-2 12 0,2-1-2 16,-10 3 12-16,8-3 10 0,-3 0 2 0,-3-1 5 15,3 1 9-15,-2-1-3 0,-3 1-4 0,3 1 1 16,5 1-6-16,-8 0-11 0,8 1 0 0,-3 0 2 16,-8 1-11-16,8 1-16 0,3-1 5 0,-1 3 3 15,1-1-7-15,-2-1 2 0,-3 1-7 16,5 2 1-16,8 0 1 0,-3-1 2 0,-5 1-3 0,0 0 0 15,0 0 0-15,5 0 2 0,-2 0-3 0,-3 0 2 16,0 0-1-16,-2 0 1 0,-1-2 1 0,0 1-3 16,3 1 0-16,5 0-2 0,-7 0 2 0,2 0-1 15,6 0-3-15,2 0 2 0,0 0-2 0,0 0 3 16,3 0-1-16,-8 0 1 0,10 0-1 0,1 0 2 16,0 0-2-16,0 0 1 0,-5 0 0 0,4 1-2 0,1-1 0 15,7 0 0-15,-4 2-1 0,-1-2 1 0,3 1-2 0,3-1 2 16,4 2-1-16,1-2 1 0,-2 0 0 0,0 0 3 15,1 0-2-15,2-2 1 0,-1 1 0 0,-2 1 1 16,2-2 1-16,-2 1 0 0,0-1-1 0,0 2 0 16,-1-1 2-16,-1-1 0 0,2 2 0 0,-1-2-1 15,-2 2 1-15,0-1-1 0,2 1 0 0,-9 0 0 16,3 0-3-16,2 0 0 0,-4 0-3 0,3 0-1 16,-2 1-1-16,5-1-4 0,-9 2-4 0,4-2-8 15,0 0-1-15,-1 0 5 0,-5-2-12 0,2 1-5 16,-4-1-6-16,-1-1 2 0,-2 0-5 0,0 0-17 15,-2 0-4-15,-1 0 67 0,-2-1 1 0</inkml:trace>
  <inkml:trace contextRef="#ctx0" brushRef="#br0" timeOffset="953.02">24403 4400 477 0,'-5'-5'15'0,"2"-3"-6"16,1 2 0-16,-1 0 0 0,3 0-2 0,-9 1-3 16,4 0 2-16,5 0 7 0,-6 1 1 15,1 1 5-15,5-1 7 0,-6 0 3 0,4-1 1 0,2-1-3 16,-3 3 6-16,-5-2-5 0,8 0-4 0,-4 0 1 15,-4 1-7-15,3 0-8 0,-6 3 0 0,5-1 0 16,-1-1-8-16,-4 3 1 0,3-1-2 0,4 1 0 16,-9 0 1-16,5 0-1 0,4 0 1 0,-7 1-2 0,6 1-1 0,-3 1 1 15,-1 0 1-15,-1 2 0 0,1 0 0 0,-4-1 0 16,0 3-1-16,-1-1 0 0,-1 0 0 0,2 4-1 16,-4-3 0-16,1 3-2 0,2-1 0 0,-2 4 3 15,-3-2-2-15,3 1-1 0,-1-1 2 0,-3 2 0 16,4 1-2-16,-4-1 2 0,2 3-2 0,-1-2 0 15,1-2 3-15,-5 6-1 0,8-6 0 0,1 2-1 16,-2-3 1-16,-1 2 1 0,-2 3-3 0,0-1 3 16,0-4 0-16,6-1-1 0,-9 6 1 0,7-2-2 15,2 0 2-15,-1 5 0 0,1-5-1 0,1-3-1 16,4 3 0-16,0-3-1 0,0 5 0 0,-1-2 3 16,1-1-1-16,-2-4 0 0,9-1 2 0,-1 3-1 15,-3 0 1-15,2 0 1 0,3-3-2 0,0-2 0 16,-1 2 0-16,1 0 0 0,3-2 0 0,-3 2 0 15,0 0 1-15,3 0 0 0,0-1 1 0,4 1 2 16,-1-1-2-16,-6 1 1 0,0-1 2 0,5 1 1 16,-4 0-2-16,-1-2 0 0,2 2 1 0,-1-1 1 0,-1 0 0 15,-1 0 0-15,5 1 1 0,0-2 2 0,-1 0 0 16,-2 0 0-16,1 1 1 0,-4-1-2 0,4-1 1 0,3 1 2 16,-5 0-3-16,-5-1 0 0,3 1 0 0,7-1-1 15,-2 1 0-15,3 1 0 0,1 1-1 0,4-1 0 16,-5 0 0-16,7 1-2 0,-1-4 4 0,-4 7-5 15,0-3 0-15,0 2-1 0,6-3-1 0,-6 4 4 16,-4 4-4-16,9-3-1 0,0 2-2 0,9 2 2 16,-3-3-1-16,-1 6 0 0,1-1-2 0,3-3 2 15,5 3 0-15,-5-2 1 0,-3 3-2 0,3 0 2 16,-5 1 0-16,5-2-1 0,-6 2 2 0,3 1-1 16,-3 1 1-16,-2 1-1 0,0-4 1 0,-1 1 0 15,-1 1 0-15,-1-1 2 0,-1-4-1 0,-3 3-1 16,1-3 2-16,2-1 1 0,-7 1 2 0,0 0-3 15,5 0 1-15,-7-1-1 0,-1 0 0 0,0-3 3 0,2 1-3 16,0-2 0-16,-4 1-1 0,-1-2 0 16,-2-1-2-16,0 1 0 0,4-3-5 0,-4 4 0 0,-1-3-5 15,3 0-17-15,-5-2-8 0,5 1-4 16,-5-2-23-16,5 2-49 0,0-2 82 0,-5-5-36 0,3 0 65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44:08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9463 2939 135 0,'-10'-2'16'0,"5"2"-2"0,2 0 0 0,2-1-8 15,-2 1-4-15,3 0 4 0,0 0-11 0,0 3 5 16,1-2-3-16,-1 1-1 0,-3 1 4 0,5 0 6 16,-4-1-1-16,-4 1 5 0,3-2 2 0,1 3 2 0,-1-3-3 15,3 2 3-15,-2 1-1 0,-4-3 2 0,3 1 1 16,3-1-3-16,-2 1 3 0,1-1 1 0,4 1 4 15,-3-2-4-15,0 0 2 0,0 0-3 0,0 0-3 0,1 0 5 16,1 0-7-16,1-6-3 0,-6 3-1 0,0-1 2 16,3 1-3-16,0 0 2 0,0 0-1 0,0-2 2 15,0 2 1-15,0 0 4 0,3 0 3 16,-1 1-5-16,2-3 7 0,-4 5-3 0,0-1 2 0,-4-1 0 16,2 2-2-16,2-1-1 0,-3-1-2 0,0 1 1 15,-2-1-3-15,5 0 0 0,-3 1 1 0,1-1-3 16,1-1 0-16,-6 0 1 0,4 1 0 0,0-1 0 15,-3 2-1-15,0-4 0 0,-1 0 0 16,1 1 4-16,-5-1-2 0,3 0-1 0,2-1 2 0,-5 1-2 16,1-1 3-16,2 1 0 0,-1-3-3 0,-2 2 0 15,2 0 0-15,2-4-1 0,-4 4-2 0,-1-2-1 16,2 0-3-16,2 0 1 0,-1 4-2 0,-4-4 2 0,1 1-1 0,-1 0 1 16,1 2-2-16,-1-3-1 15,-1-1 0-15,0 1-1 0,-5-2 0 0,0-1 2 0,-1 2-2 0,4 3-1 16,-2-1 0-16,-4-2 1 0,7 7 1 0,-6-4-2 15,2-2 1-15,2 7-1 0,-6-7 1 0,-1-2 0 16,5 4 1-16,3 3-2 0,-4-8 1 0,-5 0 1 16,7 8-2-16,-4-2 0 0,7 3-1 0,-3 2-1 15,-7-1 0-15,3-2 1 0,-3 3-2 0,8 0 4 16,-5-2-1-16,0 0 0 0,3 1 1 0,-3-1-1 16,0 1 2-16,1-4-1 0,-1 5 0 0,5 0-2 15,-5 0 2-15,0-2 0 0,3 1-1 0,-3 1-1 16,2 1-1-16,-7 1 1 0,2-2-1 0,4 0 3 15,-4 2-1-15,1-1-2 0,4 1 3 0,0-4 1 16,-2 2 0-16,9 2 0 0,-1-1 0 0,-8-2-1 16,6 2 0-16,3-1 1 0,-2 2-2 0,2 3 0 15,-7-5 0-15,4 1 1 0,2-1 0 0,1 3 0 0,-3-1-2 16,-2 3 2-16,2-9 0 0,0 4 2 0,2 0-1 16,-3 2 0-16,1-2 1 0,2 0-4 0,-2 0 2 0,0 2 3 15,2 2-3-15,0-2-1 0,0-2-2 0,-2 3-1 16,0 2 3-16,-1-4 1 0,0 2 0 0,-4-3-3 15,4 4 3-15,-5-1-1 0,-2-2 0 0,6 6 1 16,-3-1-1-16,2 2 0 0,-3-2-1 0,2 0 2 16,-4 2 0-16,4 0 0 0,6 3 0 0,-4-6 1 15,-2 4 1-15,4-2-1 0,0 2 0 0,-1 0-1 16,0 1 0-16,-2-1 0 0,0 2 0 16,-5 0-1-16,1 0-1 0,-1 0 1 0,2 0 1 0,-1 4 1 15,-1-3 1-15,-1 1-1 0,0-1 4 0,3 1-5 16,1-4 3-16,-4 4-1 0,0-1 0 0,3-1 1 15,3 0 0-15,-3 0-1 0,3 1 0 0,0-1-2 16,-3-2 2-16,8 0 1 0,-2 1-1 0,-7-1-2 16,5-1 2-16,-5 5-2 0,10-2 1 0,-6-2 1 0,4 2-2 0,-1 2 0 0,5-4 0 0,0 1 1 15,3-1 1-15,0-1 0 0,-1 0 4 0,2 3-5 16,0-5 4-16,-3 0 0 0,2 1-2 0,2 1 1 16,-2-4 0-16,0 1-2 0,-1 1 0 0,2-3 0 15,-2 1-2-15,4 0 0 0,-1 3 1 0,3-1 1 16,0 5 1-16,-4-5 0 0,4 0 1 0,-1-2-3 15,-1 7 2-15,0-5-1 0,-1-3-1 0,1 3 2 16,0-1-1-16,-1 0-2 0,3 1 0 0,-2 2 2 16,-1-2 0-16,4-1 0 0,-2 3-1 15,-3-2-1-15,4 0 1 0,-3 2 2 0,1 5-3 0,2-5 1 16,-2 0 0-16,1 4 1 0,0-4-1 0,0 0-1 16,-1 3 0-16,2-5 1 0,-3 4-1 0,2-1 0 15,1 1 0-15,-1-4 0 0,-1 3-1 0,3 2 1 0,-2-3 0 16,-1 3-1-16,2-3 1 0,3 3-2 0,-3 0 1 15,1 2 0-15,-3-2 0 0,4-2 1 0,-1 2 0 16,2 2-1-16,0-2 1 0,-1 0 0 0,-1-2 1 16,0 2-1-16,2 0 0 0,0 0 2 0,0-1-2 0,0 1 1 15,0-2-1-15,0 0-1 0,0 1 1 0,0-1 0 16,0 1 0-16,0 1 1 0,0-3 0 0,0 3-1 16,0-3 1-16,0-1-1 0,0 1-2 0,0 0 2 15,-3-2 0-15,3-1-1 0,-1 1 2 0,1-1 0 16,0 1-1-16,-2-1 3 0,2 0-2 0,-1-4 0 15,1 1-1-15,0 1 1 0,0 0-1 0,0 0-6 16,0-3-9-16,0 2-4 0,0-2-11 0,0 2-51 16,3-2-23-16,1 0 36 0,1 0 68 0,8-7-67 15</inkml:trace>
  <inkml:trace contextRef="#ctx0" brushRef="#br0" timeOffset="11781.09">4369 5315 223 0,'-9'2'-32'0,"-4"0"8"0,2 1 0 0,5 1-11 16,-5 1 14-16,0 0 8 0,-3-2-10 0,4 5 12 15,-1 0-4-15,-1 1-2 0,-4-2 14 0,3-1 5 16,1 3 11-16,-5-4 1 0,4 4 10 0,-3-2 13 16,2-3 3-16,6 1-3 0,-1 1 15 0,-5-2-11 15,3-1-3-15,3 3 1 0,-5-1-14 0,1-1-8 16,5 0-7-16,-5 2 4 0,1 2-11 0,9-4 0 15,-6 6-1-15,4-2-2 0,2-2 0 0,-6 3 0 0,2 4 4 0,0-3-4 16,2 1 2-16,-5 0 3 0,4 0-3 0,-1 3 5 16,0-2-1-16,-2 2 6 0,5 1-5 0,-2 0 3 15,-1 1 1-15,1 1-5 0,-1 2 3 0,1 0-2 0,3 0-5 0,-4 1 0 16,1 1-1-16,4-1 0 0,-6 2-1 0,4 2 0 16,0-4-1-16,0 2 1 0,-3 2-1 0,3 1 1 15,-4-3 0-15,4 0 0 0,2 2 2 0,-3-2-2 16,3 0 2-16,1-3-3 0,0 3-1 0,1-5-1 15,1 2 2-15,1 1-3 0,0-1 1 0,5-3 0 16,-5 3-3-16,5-2 6 0,-2-1-2 0,2 1 2 16,2-3-3-16,-4 1 1 0,5-4 2 0,0 3 0 15,0-3 1-15,2 0-1 0,-2-2 0 0,1 2-1 16,1-3-1-16,4-2 2 0,-4 2-2 0,-2-3 1 16,4 0 1-16,0-1-2 0,-1-1 2 0,5 1 0 15,-4-1-1-15,0-3 2 0,5 0-1 0,5 1 0 16,-4-2 1-16,2-4 0 0,2 2 0 0,-3-2 1 15,4-1 3-15,-6-2-2 0,0 2 2 0,-2-4 0 16,1 1 2-16,-4-1-2 0,3-1 0 0,-1 2-3 16,-1-4 4-16,-2 2-2 0,3-1-1 0,2-2 3 15,-5-1-1-15,3 1-1 0,2-3 2 0,-3 3 2 0,5-2-4 16,-4 0 5-16,-1-1-3 0,4-3-1 0,-4 7 3 16,-2-3-1-16,0 2-1 0,7-5-1 0,-7 2 0 15,0 3 0-15,-2 0-1 0,1 6 3 0,1-6-4 16,-4 3 2-16,-4-2 2 0,2 5-2 0,-2 0 2 0,5-3 1 15,-3 3-1-15,-2-6 3 0,2 2 1 0,5 1-3 16,-9 4 4-16,4-7 2 0,3 3-3 0,-8-1 4 16,4 2-2-16,-3-1-3 0,-2 2 2 31,-2-2-2-31,8-3-1 0,-5 3-1 0,0 0-1 0,0-2-2 0,7 0 0 0,-7 2-1 0,3-1 0 0,4-2 1 16,-7 3-1-16,-6-3 1 0,-1-1-1 0,4 3 1 15,-1-1 0-15,1 1 3 0,0-1 0 0,0 0-3 16,-2 2 1-16,5-1-1 0,1 1 1 0,-4-2 3 15,0 2-3-15,1 0-2 0,2 2-2 0,-1-2 3 16,4 0-2-16,-3-2 3 0,-1 2-5 0,-1 0 2 16,3 2 1-16,0-1 1 0,-2-1 3 0,-1 2-3 15,1-1 3-15,-2-1-1 0,0-1 4 0,-2 1-1 0,1 1 1 16,-1-2 0-16,2 2 1 0,0 1-1 16,-4-2 1-16,4 3-1 0,0-1-2 0,0-2 0 0,-2 0-2 15,-1 0-1-15,0 0 0 0,-7 0-1 16,6 3-2-16,-4-2 1 0,5 2 1 0,1-1 0 0,2 0 2 0,0-3 2 15,-8 0 1-15,3-1-2 0,1 4 2 16,5-4-3-16,-4 2-1 0,-3 2 2 0,-4-1-7 0,3 1 2 16,7-2 0-16,0 2-1 0,-4-1 0 0,1-1 0 15,-5 2 0-15,8-1 2 0,0 1-3 0,-3-1 0 16,-5 2-1-16,8-1 2 0,-1 1-2 0,-1 0 0 16,1 0 0-16,1 2 3 0,-3 0 0 0,4 0-3 15,-1 1 1-15,-3-1 1 0,-2 1 0 0,4 0 0 16,-1 2 1-16,-3-2-2 0,-3 1 3 0,4-1-1 15,-6 2 1-15,4 1-3 0,0-1 2 0,1 0-2 16,-3 0 0-16,3 1-2 0,-2 1-1 0,7-1 0 16,-5 0 0-16,5 2 0 0,0 0 0 0,-13 0-1 15,7 0-1-15,1 2 5 0,-1 0-1 0,-10-1 0 16,8 1-2-16,1-1 1 0,-3 2 1 0,7-1 1 0,-7 1 0 16,4-1-1-16,-2 1 2 0,4 0-2 0,-4 0 0 15,-2 0 0-15,2 0 0 0,-1 2 0 0,1-2-1 16,2 2-1-16,-4 0 2 0,1-2 0 0,1 2 1 0,-3-1-1 15,0 1 0-15,-1 0 0 0,-1-1-1 0,2 3 2 16,-2-1 0-16,1 0 0 0,1 1 0 0,1 0-1 16,-1 3 2-16,0-1-2 0,0 1 0 0,-3 1-1 15,3 0-2-15,0-3 1 0,-2 4-2 0,2-4 1 16,2 2-1-16,-4-3 3 0,1 4 0 0,1 0-1 16,-2 4 2-16,-1-1-1 0,3-2 1 0,0-1 1 15,-3-1 0-15,0 1 0 0,4-2-3 0,-4 4 2 16,2-2 0-16,-1 0 0 0,0 0 0 0,-1 1-4 15,-1 3 1-15,7-1-2 0,-8 1 2 0,5-2-1 16,-2 0-1-16,1 2 1 0,-1 4-4 0,4 0 2 16,4 0-2-16,-6-2-1 0,-2 1-2 0,6-1 0 15,-3 0-3-15,1-3-10 0,6 1-5 0,-8 0-7 16,1-1-13-16,4 1-52 0,0-4-23 0,1 0 41 0,3-2 83 0,-2 0-76 16</inkml:trace>
  <inkml:trace contextRef="#ctx0" brushRef="#br0" timeOffset="48827.4">7347 9010 303 0,'-5'0'-38'0,"5"0"46"0,-3 0 0 0,3 0-8 15,-1 0 4-15,-3 0-4 0,4 0-4 0,0 0 0 16,0 0 4-16,-1 0-5 0,-2 0 3 0,1 0 7 15,-1 0 0-15,-3 2 4 0,1-2 5 0,-1 0 5 16,1 0-2-16,0 3 6 0,-3-3 3 0,5 3-2 0,-5-1 0 16,5-1-2-16,-3 1-2 0,3-2-6 0,0 0 2 15,-4 1-2-15,3-1-5 0,-1 0-3 0,-1 0 0 0,1 0 1 16,-1 4-1-16,1-3 2 0,-1 1 1 0,1-1-4 16,0 2 6-16,-3 1-2 0,5-3 0 0,-5 2-2 15,5 0-2-15,-2 2-1 0,-2-2-2 0,5 0 0 16,-1 2-3-16,-2-2-3 0,2 0-1 0,3 1 5 15,0-3-5-15,0 1 3 0,0 1 2 0,0-3-4 16,0 0 4-16,0 0 1 0,0 0-1 0,0 0 2 16,0 1-1-16,0-1 3 0,0 0-2 0,1 0 0 15,1 0 1-15,0 0 0 0,4 2 1 0,-4-4 1 16,-1 2-1-16,2 0-2 0,2-1 2 0,-2 1 0 16,-1 0-2-16,1-2-1 0,2 1 0 0,-2 1 2 15,-2 0-2-15,2-2-1 0,2 2 0 16,-2 0 0-16,-1 0 0 0,3 0 0 0,-1 2 0 0,-2-2 0 15,1 1 0-15,0 2 0 0,0-1 1 0,0 1-1 16,-1-1 0-16,0 1 0 0,1 0 0 0,1 0 1 0,-2-1 0 16,0 1-1-16,-1-1 2 0,5 1-1 0,-4-2 2 15,1 4-1-15,0-2-1 0,4 0 0 0,-4-1 1 0,1 1 1 16,3 0-1-16,-4-1-2 0,5 1 1 0,-4 0 2 16,1-3 0-16,2 0-2 0,-3 3 0 0,3-3 3 15,-4 0 0-15,5 2-1 0,-4-2 1 0,4 0-1 16,-3 0-1-16,0 0 4 0,2 1-3 0,6 1-1 15,-2 3 0-15,-3-5 0 0,-2 1 0 0,4-1-2 16,-1 2 3-16,-1-1-3 0,-5-1 0 0,5 0 1 16,-5-1 1-16,8 1-2 0,-1 3 2 0,2 0 0 15,-7-1-3-15,7-1 4 0,6 1-3 0,-7 1 0 16,3 0-1-16,-6-1 0 0,4-1 0 0,-7-1 1 16,8 2 0-16,-2 1 0 0,-2 0 0 0,7-3 1 15,-5 5 1-15,6-2 0 0,0-2 0 0,-1 4 4 16,-3-5-2-16,2 2 1 0,0-1 2 0,-4 4-2 0,4-5 1 15,1 0 0-15,-6 3-4 0,4-3-1 0,-3 2 0 16,0 1-1-16,0 2-1 0,1-4-1 0,1 1 8 16,-2 2-6-16,0 0 5 0,-2-1-6 0,1 0 5 0,-1-2 4 15,4-1-8-15,-1 0 3 0,-1 2 0 0,-3-2-2 16,5 0 2-16,-2-5-2 0,0 2-1 0,0 0 5 16,3 3-6-16,-1-5 2 0,-2 4-1 0,1 1 1 15,2-3 1-15,-3 1-1 0,2 0 0 16,-2 2 1-16,3 0-2 0,-3-1 0 0,-1-2 2 0,2 1-2 15,1 1 0-15,-2 1-1 0,-2-5 1 0,4 5 2 16,-4-6 0-16,-2 6-2 0,5 0 0 0,1-2 0 16,-2-1 1-16,1 3 0 0,1 0 1 0,-1-3-3 15,3 3 1-15,-1-2 2 0,-2 1 0 0,4-3-2 16,0 1 1-16,0 0 2 0,-1 0-2 0,-1 1 2 16,1-1 0-16,5 0-1 0,-6 2 1 0,-1 1-2 15,1-4 0-15,0 3 3 0,2-2-2 0,0 0-2 0,-2-1 1 16,-2 0 1-16,2-1 0 0,1 2 0 0,-3 0 0 15,2 1-1-15,-3 1 0 16,2-3 3-16,1 4-2 0,-1-1 1 0,-1-1 1 0,-1-1-1 0,2 2 2 16,1-1-1-16,-3 0-1 0,2 1 2 0,1-1-3 15,-3 1 0-15,3 1-1 0,0 0 0 0,-4-2-1 0,-4 1 0 16,5-1 4-16,-2 2-4 0,-2-2 1 0,2 1-1 16,-9-2 1-16,9 1 2 0,-2 2-3 0,7-1 0 15,-6-1 0-15,6 2 2 0,-5 0 2 0,2-2-4 16,3 2-1-16,-6-1 1 0,2-1-1 0,-2 2 2 15,7-1-2-15,-8-3 1 0,5 3 0 0,1 1 0 16,-1-2 3-16,-4 1-2 0,5-1-1 0,-2 1 0 16,0-1 0-16,-5 0 3 0,2 2-1 0,-3-3-1 15,6 0 0-15,-2 3 0 0,-1-1-1 0,0 1 0 16,-3-2 1-16,1 2-2 0,-1 0 1 0,-1 0-8 16,1 0-2-16,-2-2-3 0,-1 2-10 0,3 0-12 15,-5 0-6-15,3 0 0 0,-3-1-16 0,1 1-9 16,1 0-12-16,-2 0-5 0,1 0-15 0,-1 0 1 0,2 0-10 15</inkml:trace>
  <inkml:trace contextRef="#ctx0" brushRef="#br0" timeOffset="63541.16">5184 8817 185 0,'0'-3'-56'0,"0"-2"16"0,0 2 2 0,3-2-12 16,-3-1 50-16,2 3 0 0,-2-4 0 0,1 3 0 15,1 0 0-15,-2 4 0 0,0-1 0 0,0-1 0 16,0-7 3-16,0 4-3 0,0 4 1 0,0-3 1 16,0 0 6-16,0 4-1 0,0 0 2 0,0 0 0 15,2 0-4-15,-1 0 8 0,1-8-4 0,1 8 3 16,-2 0-2-16,1 0 2 0,0 0 1 0,-2-5 4 15,3 5 1-15,-3-3-3 0,1 5 3 0,1-2-4 16,-2-2 2-16,0 2-3 0,0 0-6 0,0 0 2 16,0 0-5-16,0 0 4 0,0 0-3 0,3-2 0 15,-3-1 3-15,2 3 0 0,-1 0 0 0,-1 0-2 16,2 3 3-16,-1-1 0 0,1-2-1 0,-2 3 6 16,1 0-3-16,-1 2 1 0,4-3 4 0,-4 4 4 15,1-3-1-15,-1 3 5 0,0 1 1 0,2-3-3 16,-2 1 1-16,0-5 2 0,0 6-3 0,0-2-3 0,0 0-2 15,0-1-2-15,0-1-3 0,0 3 1 0,0 1-6 16,0-1 11-16,0-2-6 0,0 2-8 0,0-1-1 16,0-1 25-16,0 4-28 0,0-4 0 0,1 2 4 0,-1 2-1 15,2-3 4-15,-1 0-2 0,-1 1-1 0,2-2 2 16,-2 2-3-16,3 1 3 0,-3-3-4 16,0 2 4-16,0 0 0 0,2-2-2 0,-2 2 1 0,0 1 1 15,0-3-1-15,1 2-1 0,1-2 2 0,-2 2-4 16,1-4 3-16,3 4-2 0,0-2 1 0,-1 0 2 15,1 2-2-15,0-2 2 0,-1 2 0 0,1-2 0 16,2 2 1-16,-1-2 0 0,-1 2-3 0,4-2 5 16,-5 0-4-16,7 2 0 0,-4-2 0 0,0 0-1 15,4 2-2-15,-5-2 0 0,2 1-2 0,-2 1 0 16,5-2-2-16,-3 2 3 0,1 0-1 0,2-2 0 16,-4 3 2-16,2-3-2 0,-3 0 4 0,6 4 1 15,-4-3 0-15,-2 1 0 0,5-2 3 0,-6 2-4 16,4-2 4-16,3 0-2 0,-6 2-1 0,4-2 2 15,-1 0-3-15,0 0 6 0,5 1-4 0,-1-3 1 0,-2 2 3 16,-4-1-6-16,5-1 4 0,-2-1 1 0,-4 2-5 16,6-2-1-16,-1 0 1 0,-7 2-1 0,9-1 1 15,-5-1-1-15,4 0 0 0,-3 0-1 0,3 2 1 16,-5-2 0-16,3 0 1 0,4 0-2 0,-5-2 3 0,1 2-4 16,-1-1 2-16,5-1 0 0,-4-1-1 0,-1 0 0 15,1 1 1-15,2-1-3 0,-4 1 3 0,4-2-2 16,-2 2 0-16,2-3 3 0,0 1-2 0,-6 1 1 15,6-2 1-15,-5 0 0 0,2 0 2 0,0 1 1 16,-2-3-1-16,0 3 0 0,-1-1 1 0,0 0-3 16,1 1 2-16,-3-3-3 0,4 3 0 0,-4-1 0 15,0-1-3-15,3 1 1 0,-1-1-1 0,-2-2 0 16,0-2 0-16,4 2 0 0,-4-1 2 0,3 1-2 16,-3-1 1-16,2-1 1 0,0 2 0 0,-2 2 0 15,-2 0 1-15,2 1-3 0,-1-3 1 0,3 3 0 0,-4 1-1 16,1-3 2-16,-2 3-1 0,1-4-1 0,1 0-1 15,0 2 1-15,-2 1 0 0,0-1 1 0,0-2-1 16,3 2-4-16,-3 1 3 0,0 2-1 0,0 0 2 16,0-2-3-16,0 2 0 0,0-4-2 0,0 6-2 0,0-1 3 15,0 1-5-15,0 1-4 0,0 0-6 0,0-2-2 16,0 0-8-16,0 2-19 0,0-1-10 0,0 1-1 16,1-3-27-16,1 4-34 0,-1-1 83 0,3 2-45 15,0 1 82-15</inkml:trace>
  <inkml:trace contextRef="#ctx0" brushRef="#br0" timeOffset="66574.03">8736 9219 409 0,'-6'-3'28'0,"2"3"-7"16,1 0 1-16,2 0-9 0,-2 0-10 15,3 0 3-15,-5-3-10 0,2 0 7 0,3 1 3 0,-3-2-1 16,3 4 11-16,-5-2 11 0,2-1 1 0,0-2 0 16,-1 2 10-16,0 3-3 0,1-1 0 0,-5-4-1 15,3 3-4-15,-3 1-9 0,3-2 0 0,1 3 3 16,-3 0-10-16,3 0 1 0,-3 0-2 0,3 3-1 16,-4-3 0-16,3 1 5 0,2 2-4 0,-7-3 1 0,6 0 3 15,-4-1-1-15,3 4 1 0,-3-3-2 16,4 3 0-16,-4-3-4 0,3 2 3 0,-1 1-1 0,3 0-2 0,-1 0-1 15,-2-3 3-15,3 0-2 0,3 5 1 0,-3-5-3 16,0 0-1-16,3 0 4 0,0 0-3 0,0 0-5 16,0 1-2-16,0-1 2 0,0 0-4 0,0 0 0 15,0 0 0-15,0 2-4 0,0 0 1 0,0-1 4 16,0 1 1-16,4 2-3 0,-2-2 3 0,0 1-2 16,-1-1 1-16,2-2 3 0,2 0-4 0,-2 1 2 15,2 4-2-15,1-7-1 0,-3 6 1 0,4-3 1 16,-3-1-1-16,4 3-2 0,-3-3-1 0,3 0 0 15,-4 4 3-15,4-3-1 0,-3 1 1 0,3-1 1 16,-3-1-2-16,-1 0 2 0,4 2-1 0,-3 1 1 16,3-5 0-16,-3 2-1 0,1-3 2 0,-1 3-3 15,6 3 1-15,-4-3 0 0,-2 0-1 0,3-1 1 16,-2 1-3-16,5 0 1 0,-1 1 0 0,-6-1 0 16,4-1 2-16,2 1 0 0,-1 0 0 0,-1 0-1 15,5 5 0-15,-10-7 0 0,8 2-2 0,0 5 3 0,-3-4-2 16,1 2 1-16,5 4 1 0,0-4 1 0,-1 3-1 15,4 2 0-15,-4 0 0 0,-5-3 0 0,4 4 0 0,-4-6 0 16,3 2 1-16,-4 1-1 0,4-1 2 0,-7-2-2 16,12 2 0-16,-3 3 2 0,2-7-2 0,-1 5 0 15,1-2 1-15,2 3-1 0,-1-3 0 0,1 0 0 16,-1 1-1-16,3-2 1 0,-4 2-2 0,-1 0 1 16,2-1 0-16,1 0 1 0,-1 3 0 0,-2 1 0 15,1-5 0-15,-1 1 0 0,1 0 0 0,1-4 1 16,0 7 0-16,-2-4-1 0,0-3 0 0,0 1 1 15,-1 6-1-15,1-4 0 0,0 3 0 16,-3 0 1-16,8-4-1 0,-9 1 1 0,5 2 0 0,-1-4 0 16,-3 1 0-16,7-1-2 0,4 3 2 0,-6-1-1 15,-2 0-1-15,6 0 1 0,-3 2 1 0,-1-4-3 0,6 4 2 0,-11-3 1 0,5 1 1 16,0-2 0-16,4 1 0 0,-3 1-2 0,2-3 0 16,0 3 2-16,2-1-2 0,2 1 0 0,-5 0 0 0,4-1-1 15,-4-1 1-15,4 1 3 0,0 2-2 0,-1-2-1 16,1 0 0-16,2-1 0 0,-4-1-2 0,0 3 3 15,2-3-1-15,-1 2-2 0,1-2 2 16,1 0 0-16,3 1-1 0,0-1 1 0,-2 2 0 16,-4 0-1-16,2-1 1 0,4 1 0 0,2-2 0 15,2 3-2-15,0-1 1 0,-5-2-1 0,6 0 2 0,7 0 1 16,-2 0 0-16,0 0-1 0,1 0 0 0,-7 0 0 16,3 0 0-16,-2 1 0 0,4-1 0 0,-5 0-1 15,1-1 1-15,0-3 0 0,4 3 0 0,-7 1 0 16,2-3 1-16,2 1 2 0,-1 0-3 0,2 2 0 15,-3-3 1-15,-2 2-1 0,4 1 3 0,-2-5-1 16,4 5-1-16,1-3 1 0,-5 3-2 0,0-2 6 0,4 1-2 16,-2 1-1-16,1-2-2 0,0 2 2 15,-3 0-3-15,-2 2 3 0,4-2-2 0,-3-2 0 16,-5 2 2-16,1 0-2 0,3 2 2 16,-2-2-2-16,-1 0-1 0,5 0 2 0,-4 0 1 0,4 0-3 0,5 1 1 15,4-1 2-15,-7 0-2 0,5 0 1 0,-5 0-1 0,3 0 0 16,1 0 1-16,-6 0-2 0,-2 0 1 0,5 0 0 15,-3 2 1-15,0-2-1 0,-2 0 0 0,0 0-1 16,5-2 0-16,-4 2 0 0,-1 0 0 0,0 0 0 16,2 0 1-16,2 0-1 0,4 2 0 0,0-1 0 15,-5-1 0-15,7 0 1 0,0 0-1 0,0 0 0 16,-1 0 0-16,1 0-1 0,-3 0 0 0,-5 0 1 16,4-1-2-16,-5 1 3 0,5-2 0 0,-4 2 0 15,-2-1 1-15,5-1-1 0,-7 1 0 0,7 1-1 16,-3 0 2-16,-1 0-2 0,-3 0 0 0,2 0 1 15,3-2-1-15,-1 2 0 0,5 0 2 0,-7 0 0 16,1 0-2-16,0 0 2 0,4 0-2 0,-1-2 1 16,1 1 1-16,-6-2-2 0,-1 0 1 0,3-2 1 0,-1 5-3 15,2-5 3-15,-3 2-2 0,3-2 0 0,-7 4 0 16,4-2 0-16,-2-4-1 0,10 1 0 0,-7 1 1 0,3 2 0 16,-1-2 1-16,0 1 0 0,8-1-1 0,-3-1 0 15,2-1-1-15,-7 1 0 0,5 1 1 0,-1 1-2 16,-4-3 0-16,6 1 1 0,-6-6 1 0,3 7 0 15,-4-2 0-15,5 3 0 0,-2-6-2 0,-4 4 3 16,10-3-1-16,-4-1-1 0,1 7 1 0,0-2 0 16,-2-4-1-16,4 4 0 0,0-3 1 15,4-1-1-15,-12 6 1 0,9-4-1 0,0 4 0 0,0-3-1 16,1-2 1-16,-3 0-2 0,2 2 0 0,0 1 1 16,-1-3-2-16,3-1 2 0,-2 3-1 0,-1-5-1 15,1 3 2-15,0-3-1 0,0 0-1 0,-2 0 4 16,-3-3-3-16,6 3 1 0,-4-2 1 0,2 0-1 15,1 4 1-15,-2-4 1 0,-3 4-1 0,2 0 1 16,3-1 0-16,-2 2-1 0,-3-1-2 0,0-1 3 16,3 2-1-16,-4 2-1 0,4-3 2 0,3 2 0 15,-6 1 0-15,5 0-1 0,-5 0 1 0,8 2 0 0,-7 0-1 0,3 1 0 16,0 1 1-16,-5 0-2 0,4 1 2 0,-1 1 0 16,-4 0 0-16,2 0 0 0,-1 0 0 0,1 1 1 15,-5 3-2-15,5-3 1 0,-6 2-1 0,-1 0 1 16,1-1 0-16,3 1 0 0,2 0 0 0,-3-1 0 15,3 1 0-15,-4-1 1 0,5-1 0 0,-1 1 0 16,-2-1 0-16,1 1 0 0,-3-2 0 0,-1 1 1 16,3-1-1-16,-3 4 0 0,4-3-1 0,-3 1 1 15,-1 1 3-15,2 0-4 0,-4 0 2 0,1 0-2 16,3 2 4-16,-3-2 2 0,0 2-2 0,0 0 1 16,-7-1-4-16,3 1 4 0,3 1-1 0,2 1 0 15,-2 1 0-15,1-1-2 0,0 1 0 0,-1-1 1 16,8 0 2-16,-4 3-1 0,-1-4 1 0,-3-1 1 15,0 1-4-15,1-4 6 0,-3 6-2 0,4-4-2 16,-8 3 2-16,1-3-2 0,2 3 1 0,-4 0 0 16,2 0-1-16,-3 2 0 0,2-7 0 0,0 9-1 0,-2-5 0 15,2-3 2-15,-3 0-3 0,1 2 3 0,2 0-2 16,-2-2 1-16,6 5 1 0,-11-8 1 0,2 0-2 0,2 6 3 16,4-3-2-16,-4-3 2 0,-3 5-4 0,-4-2 1 15,7 0-1-15,3-1 0 0,3 1 1 0,-10 2-4 16,7 1 0-16,-1 0 2 0,4-6-2 0,3 2 2 15,-11-1-2-15,5 7 0 0,0-3 2 0,3-2-2 16,-2 0 0-16,2 2 0 0,-5-2 1 0,5 3 4 16,-1-6 0-16,1 7-1 0,-2-1-3 0,-1-1 3 15,3-4-1-15,0 6 7 0,3-3-3 0,-2-2-4 16,2 3 8-16,0-4-1 0,0 1 1 0,-3 1 0 16,-5 5-2-16,9-8-2 0,-4 6-1 0,-5-3 3 15,3 4-5-15,-1-1-1 0,2 0 2 0,1-3-3 16,3 2 1-16,-9 1-2 0,2-4 1 0,4 4-1 15,-1-1-1-15,-4-2 3 0,2-1-3 0,-2 4 2 16,-1-1 1-16,-2-1 0 0,4 1-3 0,-4 0 4 0,-2-1-2 0,1 0-2 16,-4 0 2-16,4 1-2 0,-4-2 0 0,2 0-1 15,-1 0 1-15,-2 1-2 0,1-1-1 0,1-2-2 16,-4 4-4-16,2-3 1 0,-2 2-5 0,0-1-11 16,-1-1-7-16,3 1-1 15,-2-1-15-15,2 1-31 0,1 0-19 0,-2 2-10 0,5-4-40 0,1 2 2 16,7 2-29-16</inkml:trace>
  <inkml:trace contextRef="#ctx0" brushRef="#br0" timeOffset="109938.13">21567 14942 254 0,'-8'1'-5'0,"3"1"-3"0,-3-2-1 0,2 2-4 0,0-2-12 15,1 1 12-15,-3-1-11 0,3 2 15 0,1-1-1 16,2-1 4-16,-1 0 15 0,1 2 10 0,-2-1 3 0,1 1-2 16,1-2 12-16,2 0-12 0,-3 0 0 0,1 2-3 15,2-2-10-15,-1 0-1 0,1 0 0 16,-2 0-4-16,-1 0 1 0,1 0 4 0,1 0 0 0,-1 0 5 15,2 0 3-15,0 0-3 0,-1 0-3 0,-1 0 1 16,2 0-4-16,0 0-4 0,-1 0-2 0,1 0-6 16,-4 0-4-16,4 0-6 0,0 0 0 0,0-2 0 15,0 2-7-15,-1-2 2 0,1 1-2 0,0-1 0 16,-3-6 1-16,3 5-5 0,0 0 2 16,-2 0-3-16,2-2-5 0,2 1 9 0,-2 0 0 0,0 1 2 15,0 0 8-15,0 0 4 0,0 0 4 0,0-2 1 16,0 3 5-16,0-1 0 0,0 0 0 0</inkml:trace>
  <inkml:trace contextRef="#ctx0" brushRef="#br0" timeOffset="110484.96">21482 14879 1 0,'1'-2'0'0,"1"2"1"0,1-1 4 15,-1 1 3-15,-1-2 1 0,1 2 10 0,-1 0-8 0,-1 0 9 16,2 0 0-16,3 0 1 0,-4 0-2 0,2 0 1 0,-3 0-5 16,0 0-1-16,0 0 2 0,0 0-5 0,4 2-1 15,-4 1 2-15,3-3-4 0,-3 1 2 0,0 1 4 16,0-2-2-16,6 2 1 0,-4-2 3 0,-2 3-6 15,0 0 2-15,0 2-2 0,0-1-6 0,0 3 0 16,0-1-1-16,-2 2 0 0,2 1-2 0,-2 1 1 16,2 1 0-16,-4 1 0 0,1 1 0 0,3 3-3 15,-4-1-2-15,1 3 3 0,-3 0-2 0,3 1 2 16,0 0-2-16,-2 2-3 0,0-2 5 0,4 3 1 16,-6 0 2-16,3-2 1 0,1 0 1 0,-5-2 3 15,5 5 1-15,-4-2 0 0,2 2 1 0,1-7 2 16,-3-2-3-16,4 4 3 0,-5-4-3 0,5 0-1 0,-1-3-2 15,-3-2 2-15,4-1-5 0,-2 0 0 0,-1 2-1 16,3-4-1-16,0-1-1 0,-3-1-4 0,4-4-1 16,0 0 2-16,-1-1-4 0,0-2 3 0,0-5-2 15,1-5 1-15,1 4 3 0,-1-4 1 0,1-3 1 0,-4-3-2 16,3 2 2-16,1 1 0 0,1-2 2 0,0 0 0 16,0-5-1-16,0 1 2 0,0-2 0 0,0 4-1 15,1-2 2-15,3-5-4 0,0 2 0 0,-1 0 2 16,1 1-2-16,2 0 0 0,-1-1 0 0,2 2-1 15,-2-4 1-15,3 5 0 0,-3 0-1 0,3 0 1 16,-4 0-1-16,4 3 1 0,-3-5 0 0,3 5-2 16,-2-3 1-16,0 5 1 0,-1-2 2 0,3 7 1 15,-3 1 0-15,3 1 7 0,-4 1 3 0,6 4-1 16,-7 3 7-16,6 1-2 0,-6 1 2 16,4-3 2-16,-1 3-2 0,3-2 1 0,-5 4-3 0,-3-2-1 15,4 4 0-15,3-2-4 0,0 1-1 0,-4 2 1 16,1-5-5-16,-2 6-3 0,2-3-4 0,4 2 1 15,-2-3-4-15,0 5-7 0,-3 3-8 0,4-1 0 16,-5 2-10-16,3-3-34 0,0 2-14 0,4-1 4 16,-6-1-40-16,1 3 1 0,8-6-18 0</inkml:trace>
  <inkml:trace contextRef="#ctx0" brushRef="#br0" timeOffset="111453.76">21800 14781 583 0,'0'5'58'15,"-4"-2"-23"-15,1 0 1 0,6 4-17 0,-1-3-18 0,0 1-8 16,-2-2-15-16,1 2 13 0,9 1-1 0,-3 2-4 16,-2-5 14-16,-5-1 0 0,0 3 5 0,3 1 2 15,2 2 0-15,0-4 1 0,-5 3 1 0,0-3-1 16,0 3 0-16,3 1 1 0,2-2-1 0,-5-1-1 16,0-1-1-16,3 1-3 0,-2 0 1 0,-1-2 4 15,3 3-3-15,-3-1 1 0,0-3 2 0,2 4-4 16,0-3 4-16,-2-1-4 0,4 2-2 0,1-2 2 15,-3 1-5-15,4 0 0 0,-1 0-1 0,-1-1 1 16,6-1 1-16,-1 1-1 0,-2 0-1 0,4-1 2 16,0-1-2-16,1 0 1 0,1 0 0 0,-2-1-3 15,1-1 2-15,2 2 0 0,-1-2-1 0,1-1 2 16,-1 0-2-16,-1-2 2 0,1 1 1 0,0 1 0 16,-1-2 0-16,1-1 0 0,-1 2 0 0,-2 0 3 0,-2-1-2 0,-1 2 0 15,3-2-1-15,-5 0 0 0,2-1 1 16,0 3 0-16,-1 0-1 0,-1-2 1 0,1 0 1 0,0 1 0 15,1 0 1-15,-3 0-2 0,-2 2 1 0,-2-1 1 16,3-3 1-16,0 1-3 0,2 0 2 0,-3 4 1 16,-4-2 0-16,2-2 1 0,0 0 1 0,0 0 3 15,-2 1-3-15,-4 2 2 0,1 1 1 0,4-6-4 16,-9 6 2-16,9-2-3 0,-7 1-3 0,2-1-1 16,-2 1 1-16,1 1-2 0,-2-4 0 0,-2 5 2 15,0 0-1-15,0-2 0 0,-3 2 0 0,0 0 0 16,0 0 0-16,1 0 3 0,-1 2-3 0,0-5 0 15,1 3-2-15,-1 0 2 0,-2 0 0 0,2 1 0 16,0-1-1-16,-2 0-1 0,4 5 2 0,-1 0-2 16,-1 0 3-16,-2-2-1 0,2 3 1 0,-2-1 0 15,7 4 2-15,-7-1-3 0,2 1 2 0,3 2 1 16,-2-1-4-16,7 4 2 0,-7-1-1 0,4 1-1 0,-5-2-1 16,9 3 3-16,-8-1-1 0,2 1 0 0,-1 1 2 15,1 1-2-15,0-1 0 0,0 5 1 0,6-3 1 0,-4 1 2 16,6 0 1-16,-1 2 1 0,-2-4 2 0,3 0-1 15,3 4 5-15,0-2-1 0,-3-2 1 0,6 0-2 16,2 1 3-16,-8 2 1 0,6 0 3 0,5 1-3 16,-5-5 3-16,6-4 1 0,-1 2-4 0,-3-1 3 15,-1 1-3-15,14-4-2 0,-1 2-3 0,4-2 0 16,-4 1-4-16,0-2-5 0,5 4 1 0,2-7-1 16,1 3-5-16,-3-4-4 0,-6-5 0 15,3 0-6-15,1 0-3 0,-3-2-21 0,4-2-8 0,-4-6-2 16,3-1-25-16,-2-3-31 0,4 0-20 0,-5-11 25 15,4 0 100-15,-6-5-79 0</inkml:trace>
  <inkml:trace contextRef="#ctx0" brushRef="#br0" timeOffset="112031.68">22481 14912 984 0,'3'5'3'0,"0"-2"-17"0,-3-3 2 0,5 1-13 16,3 3 1-16,-4-4 3 0,-2 0-9 0,4 3 7 15,4-2 24-15,-3 1-12 0,-2-1 21 0,1 1 4 16,-6 0 1-16,2-1 0 0,7 2 2 0,-5-1-2 15,-1 1-5-15,3 0 2 0,-1-1-6 0,-1-1-1 16,4 2 3-16,0-3-4 0,-5 2 1 0,-1-2 1 16,-1 0 3-16,1 0 2 0,3 0 2 0,-5 0 7 15,0 0-1-15,0 0 0 0,0 0 7 0,1-2-5 16,1-4 2-16,-2 5-1 0,-3-3-4 0,0 1-5 16,-2-1 0-16,2-1-2 0,-4 2-6 0,3-2-3 15,-4 0-2-15,-3-1 0 0,3 3-7 0,-3-2 3 0,-2 0-5 16,4 2 1-16,-2 0-1 0,2 1 2 0,-9 1-4 15,10 1 4-15,-3 0-4 0,-3 1 3 0,5 4 3 16,-2 1-4-16,-3-1 1 0,3 3 1 0,6 2 1 0,-5 2 4 16,-1-1-2-16,2 3 3 0,-2 0-1 0,2 2 2 15,1 0 1-15,0 0-1 0,-3-1 1 0,0 1 1 16,0-2-1-16,11 2-1 0,-8-2 1 0,5 2-2 16,3 0 1-16,-3-4-3 0,3 2-1 0,4 2 2 15,1 0-4-15,-3-1 7 0,1 0-1 0,-2-3 0 16,9 4 4-16,4 0 1 0,-6-2 1 0,0 0 1 15,6-1-1-15,3-4-3 0,-1 5 1 0,6-1-2 16,-8-5-2-16,0 0-1 0,7 1-2 0,1-3 1 16,3 1-2-16,-3-3-6 0,1-1-7 0,-1 1 0 15,2-1-9-15,-2-6-29 0,0-1-8 0,-6-2 1 16,3 0-34-16,1-2-3 0,-3-5 0 0,1-4-15 16,-3 0 0-16,3 1 1 0,1-4 1 0</inkml:trace>
  <inkml:trace contextRef="#ctx0" brushRef="#br0" timeOffset="112547.25">23209 14769 563 0,'0'5'87'0,"0"-4"-86"0,-2-1 41 16,2 2 30-16,-1-1-11 0,-1-1-40 0,-4 0 0 15,3 0 4-15,3 3-5 0,-8-1 5 0,3 1 13 16,-4-1-3-16,2 2 3 0,-2 3 11 0,6 4-14 16,-8-3-2-16,-8-1 2 0,3 6-15 0,8 1-7 15,-7 2-1-15,2 1-3 0,1 0-5 0,-7 1-2 16,6 1 2-16,2 1-4 0,5 1 1 0,-7-3-1 16,5 3 0-16,-3-1 0 0,2-1-1 0,4 0-3 15,-4 0 1-15,7 0 0 0,-1-2 0 0,3 0 0 16,0 1-2-16,0-4-1 0,0-2 3 0,0 1 0 15,9 3 2-15,-5-8-3 0,-1 1 2 0,-2-6 0 16,9 5-1-16,-2-3 0 0,-2-2-1 0,8 2 2 0,-5-5-3 16,2 0 1-16,-3 0 0 0,3 0 1 0,0-3-1 15,0-1 4-15,4 3 0 0,-9-2-2 0,6-4 2 16,1 3 0-16,1-3 0 0,2-2 0 0,-2 4-1 0,-1-4-2 16,1 1 1-16,6-5 2 0,-9 5 0 0,3-1-1 15,-1 0 1-15,0-1-1 0,-6-1 1 0,4 0 1 16,0-1-2-16,0 1 1 0,-4-2 2 0,1 2-2 15,-4-3 4-15,1 3-1 0,-2-2 2 16,-3 2 2-16,0-1-1 0,0 1-4 0,0 0-1 0,-1-2 5 16,-6 0-4-16,4 1 1 0,-2-1-3 0,-2 1 0 15,2-2-1-15,-5 1-2 0,3 0 3 0,-3-1-10 16,2 3 1-16,-6-3-12 0,5 3-8 0,-2 0 7 16,1 2-21-16,1-1-14 0,-2 2-61 0,3 0 11 15,2-1-44-15,2 3 2 0,1-5-33 0</inkml:trace>
  <inkml:trace contextRef="#ctx0" brushRef="#br0" timeOffset="113422.16">23588 14726 602 0,'-13'11'57'0,"2"-1"-56"0,2-4-1 15,0 2 15-15,2-3-15 0,-1 4-38 0,2 1 10 16,0-4 2-16,3 2-1 0,1 0 10 0,-1-1 25 15,-3 4 10-15,3-1 5 0,-1 2 25 0,0-2 4 16,-1-1 2-16,2-1 1 0,-5 3 1 0,6-3-7 16,1-2-4-16,-6-1 3 0,6 1-12 0,-2-1-6 15,3 0-1-15,-3 0 0 0,-2-1-6 0,2 1 0 16,1 1-3-16,-1 1-3 0,-3 0 1 0,4 0-5 0,1 1 2 16,-3 1-3-16,3 0-5 0,-2 2-3 0,1 4-1 0,1-1 5 15,-1 1-6-15,2 4-2 0,-2-1 1 0,2 4-4 16,0 1 0-16,0 2-2 0,0 2 2 0,-1 3-4 15,1-2 3-15,0 5 2 0,0-1-2 0,-2-2 1 16,2 1 2-16,0-2-1 0,0-3-2 0,0-2 3 16,0 3-2-16,0-7-2 0,0 2 3 0,0-5-3 15,0-1 1-15,0-3 0 0,0 1 2 0,0-5 0 16,0-2 1-16,0 0-2 0,0-2-1 0,0 0 0 16,0 0-3-16,-3-2 4 0,3-3-1 0,0 0-3 15,0 0 4-15,0 0 1 0,0 0 2 0,-5-5-1 16,4 2 0-16,1-2 1 0,-2-1-2 0,1 0 2 15,-1-4-1-15,-1 1 0 0,0-1-1 0,1-2-1 16,2-2-1-16,0-1 1 0,0-2 0 0,0 0 0 16,0-2-1-16,0-3 0 0,2 1 2 0,1 3 1 15,2-3-1-15,-2-1-2 0,0 3 2 0,0 2 2 16,3-2-3-16,-2 3 1 0,3-1-4 0,-3-5 3 0,3 3-1 0,0 3 4 16,2-3-4-16,-3 1 1 0,2 0 2 15,2 3 1-15,-4-3-2 0,2 4 1 0,-2 0-1 16,4 0 0-16,-1-2-1 0,-1 3 3 0,0-1-1 0,1 2 0 15,-2-1 0-15,2 4 0 0,0-2 1 0,-5 1-3 16,7 2 3-16,-2 1-2 0,-3-1 0 0,-4 1-1 16,4 3 0-16,2-1-1 0,0 0 0 0,3 4 1 15,-5-1-3-15,4 1 0 0,2 1 0 0,2 1 0 16,4 1 2-16,-9 2-2 0,4 1 2 0,-1 0 1 16,1 0 0-16,-1 2 2 0,0 0 0 0,0 1-1 15,-1 1 0-15,3 2 1 0,2-2-2 0,-3 4 2 16,1 0 1-16,-3 1 0 0,0 0 2 0,3 0-1 15,-3 0 1-15,2-1 1 0,-2 4-2 0,0-3 3 16,-4 2-3-16,4 0 0 0,0-4 2 0,-1 2-1 16,-2 7 1-16,0-1-1 0,1-1 0 0,-3 3-1 15,2-1 0-15,-3-1-1 0,1 1-1 0,-1 2-3 16,-2-4-3-16,3 2-2 0,-3-4-6 0,-1-1-17 0,1 2-9 16,0 0-1-16,0 1-23 0,-1-7-45 0,-2 1 82 15,0-2-42-15,3 0 70 0</inkml:trace>
  <inkml:trace contextRef="#ctx0" brushRef="#br0" timeOffset="113890.86">24168 15080 421 0,'0'0'30'0,"0"2"-20"0,0-2-13 0,0 0 53 0,2-2-53 0,0 2 3 16,-1-1-5-16,4-1 1 0,-2 1 4 0,-1-1 18 16,5 2 5-16,-3-2-4 0,-1 1 20 0,5 1-5 15,-4 0 2-15,6 0 5 0,-7 0-6 0,6 1-5 16,-4-1-3-16,11 4-2 0,-4-1-4 0,-5-2-4 15,5 1-1-15,-4-1-1 0,8 3-4 0,0-1-3 16,4 1 0-16,-4-2-4 0,-2 3-2 0,10-2-3 16,-7 0-4-16,10 0-4 0,-5-3-5 0,1 0-35 15,-4 0-21-15,2-6-6 0,4 0-46 0,-2-5 2 16,2-4-32-16</inkml:trace>
  <inkml:trace contextRef="#ctx0" brushRef="#br0" timeOffset="114797">21310 16090 851 0,'-6'-2'84'0,"4"1"-82"0,2-1 14 15,-1-1 28-15,1 3-12 0,0-3-49 0,0 0 5 16,0 1-1-16,0 1 1 0,1-1 3 0,-1-3 13 15,0 5 3-15,0 0 6 0,0 0 12 0,0-1 2 16,0-1 0-16,-4-4 2 0,-1 6 2 0,3 2-13 16,-2-4 1-16,-4 0-1 0,5 2-11 0,-7 2 2 15,4 1-3-15,-2 2-2 0,-4-5 3 0,-1 0 7 16,-1 3 4-16,-3 0-6 0,-4-1 8 0,5 4 4 16,-4-4-1-16,3-1 3 0,1 7-3 0,-6-3-5 15,1-2 3-15,3 8-15 0,3-6 0 0,-7-2-3 16,5 3-3-16,-3-1-1 0,2 1-4 0,1 4-1 15,3-1 1-15,6-1-5 0,-9 3 1 0,10-3-4 0,-4 3 2 16,7 0 1-16,-4 3-3 0,5-3-2 0,3 1-2 16,-5 3 2-16,5 0-2 0,0 3 0 0,3-1-4 15,0-1 3-15,3 1-1 0,4 0 4 0,1-1 0 16,2-2-2-16,4 0 5 0,0 1 1 0,-1-6 0 0,7 5 6 16,-7-3 0-16,-2-3 4 0,7 0-1 0,-5 0 0 15,-10 0 2-15,11-2 2 0,-3 2-1 16,-11-2 4-16,12 3-2 0,-3-1 3 0,-7 0 3 0,4 0 0 15,2 0 2-15,-4 0 1 0,-7 0 0 0,-5 3 1 16,-1 0-1-16,-4 3-5 0,1 2 0 0,-9 1 0 16,1 0-7-16,-6 4 0 0,1 1 1 0,-1-3 2 15,-3 6 1-15,-4 0 4 0,-5 0-3 0,5 0 1 16,-3 0 3-16,0-1-3 0,-1 1-5 0,-2-3-1 16,6-5-7-16,-5-1-21 0,4-3-12 0,-4-2-10 15,2-5-28-15,1-6-83 0,-1 0 123 0,4-9-51 16,5-1 89-16</inkml:trace>
  <inkml:trace contextRef="#ctx0" brushRef="#br0" timeOffset="115390.7">21498 15797 79 0,'7'-3'6'0,"-2"2"4"15,3-1-8-15,1 1 16 0,-2-1-14 0,1-1 2 16,-4-2-6-16,7 2 1 0,0 0-1 0,3-2 0 16,-3 2 4-16,-4 0 9 0,1 0 0 0,-2 0 29 15,-3 3 10-15,0 0-6 0,2 0 37 0,-10-2 2 16,2 2 2-16,3 0 8 0,0 0-2 0,-3 0-14 16,-3 0-5-16,-2 0-3 0,6 2-16 0,-1-2-11 0,3 0-3 15,-8 0-2-15,5 4-12 0,1-4-5 0,2 5-5 16,0-2 3-16,-1-3-9 0,-2 6-1 0,-2-1-5 15,3 0 1-15,2 1-3 0,-3 0-2 0,2 4 2 0,-1 1-2 16,-1 0-1-16,3 2 0 0,0 1 2 0,0 1 0 16,0 4 0-16,5 0 2 0,-5-3-1 0,-2 1-1 15,4 7 3-15,-2-2-3 0,1-5 1 0,1 5 0 16,-2-3-2-16,1 3 0 0,1 6-1 0,0-1 2 16,1-2-1-16,0 2-1 0,-2 6 0 0,1-5 0 15,1 5 0-15,3-3 0 0,-2-1 0 0,-1 0-2 16,2 1 2-16,-4-3-5 0,-1 3 0 0,5 1 1 15,-5-2-5-15,0-1-4 0,0 0-1 0,0-2-2 16,1 2-4-16,4 2-3 0,-3-7-6 0,-1-2 1 16,1 6-6-16,-2-5-8 0,1 1-6 0,-1 1 0 15,-3-7-12-15,3 0-12 0,0-1-9 0,-6-2-1 16,1-4-17-16,2-1 0 0,2-4-10 0</inkml:trace>
  <inkml:trace contextRef="#ctx0" brushRef="#br0" timeOffset="115796.9">21043 16608 806 0,'-6'11'82'0,"3"-5"-81"0,1-1 29 0,2-2 8 0,0-2 11 0,0 1-67 0,5-4 4 16,3-1-6-16,-2 3 1 0,5-8 3 0,0 4 10 15,0 4 7-15,3-5 4 0,6-1 12 0,-4 2 8 16,0-2 2-16,4-2-1 0,-1 7 10 0,2-2-9 31,-1-2 2-31,1 2-2 0,1 0-7 0,-2 1-6 0,2 2-2 0,0-2-2 0,-1-4-6 0,2 1 2 0,-1-2-3 16,2 3-1-16,-4 0 0 0,1 0 0 0,1-3-1 15,-7 2 2-15,9 3-2 0,-5-1 2 0,0 2-1 16,-4-4-1-16,0-1 1 0,-4 2-2 0,3 3 0 0,0-2 0 16,2-2-2-16,-1 5-7 0,3-3-6 0,-3 0 0 15,4 0-10-15,3-2-18 0,-1 2-13 0,1-4-5 16,-5 1-24-16,0-5-30 0,5 0-13 0,0-3 21 16,-3-2 107-16,0-1-86 0</inkml:trace>
  <inkml:trace contextRef="#ctx0" brushRef="#br0" timeOffset="116281.32">22094 16246 290 0,'-10'17'253'0,"4"0"-139"0,-2-2 11 0,3-1-18 0,-1 0-56 0,3-2-35 0,0 1-46 15,1-2 4-15,-2 0 9 0,2 2-6 32,0-1 5-32,-1 2 0 0,2 2 29 0,-4 0 2 0,2 0 10 0,0 1-4 0,1 0-2 0,-3 0 3 0,2 2-7 15,3 3-1-15,-3-4-9 0,1-1 1 0,-1 0-5 0,2 1-2 16,1-3 0-16,-2 1 1 0,2-3-2 0,0-6 1 16,0 6-2-16,0 0 3 0,0-5 1 0,0 1-3 15,0-1 3-15,0 0-2 0,0-2 0 0,0 0 3 16,0-4 1-16,0-2-1 0,2 5 3 0,-2-5 1 15,0 0 1-15,0 0 0 0,0 0 0 0,0 0 0 16,0 0-1-16,0-4 1 0,0 0-1 0,0 2-3 16,0-3 0-16,1 1 0 0,-1-7-3 0,0-3 2 15,3 1-2-15,-3 2 0 0,2-5 0 0,0-7 1 16,-1 1-1-16,-1-5 0 0,2 3-1 0,1-1 0 16,2-3 1-16,-2-4 1 0,-2 1-1 0,3 6 1 15,2-2 1-15,-3 2 0 0,0-2 1 0,3 2 1 31,-2 3-2-31,3 1 1 0,-3-1-1 0,0 3 3 0,3 2-3 0,-3 3 2 0,4 0 0 0,-5 0 2 0,2 4 2 32,3-1 1-32,-3 7 0 0,2-4-4 0,-3 1 4 0,3 3-2 0,-3 5-2 0,5-1-2 0,-6 3-4 31,3 5-4-31,-1-3-2 0,3 8-27 0,-3-2-12 0,4 1-3 16,-1-1-32-16,0 5-31 0,6-2 75 0,-3-1-43 15,-1-1 82-15</inkml:trace>
  <inkml:trace contextRef="#ctx0" brushRef="#br0" timeOffset="116718.77">22292 16328 611 0,'-5'11'42'0,"0"-2"21"0,-4-1-48 0,1 1 127 32,3 1-102-32,1-2-10 0,-1-1-10 0,0 1-7 0,2 2-9 0,-3-2 3 0,4 1 0 0,-2 1 1 31,-4 2 1-31,8 2 0 0,-8-1 0 0,11 4-1 0,-3 0-2 0,0 2-3 0,0-1-6 0,3 1 3 0,3 4-6 16,-1-6-6-16,0 4-2 0,-4-4 1 0,9-1-7 0,-7-2 1 15,6 0-1-15,-4-3-4 0,-3-1 0 0,6-1 4 16,1-6 3-16,2-3-2 0,-5 0 4 0,8 2 2 15,1-5 2-15,-3-5 6 0,10-6 1 0,-4 3 4 32,-1-2 0-32,2-4 0 0,0-4 5 0,-1 1-1 0,5-2 2 0,-5 0 0 0,3 0 1 0,-4-3-3 31,4-1 0-31,1 4 1 0,-5 0-2 0,-1 0 1 0,3 0-3 0,-4 2 1 0,-1 1 0 0,-1-1 2 16,0 1 0-16,-2 1-1 0,-2 0 1 0,-3-1-3 15,2 1 2-15,-3 3-1 0,-2-1-3 0,3 0-13 16,-4-1-9-16,-2 1 0 0,0 4-17 0,-2-3-23 31,-1 3-11-31,-3 1-1 0,3-2-29 0,-5 2 1 0,3 6-13 0</inkml:trace>
  <inkml:trace contextRef="#ctx0" brushRef="#br0" timeOffset="117234.6">23045 16274 363 0,'2'0'-20'0,"4"0"-27"16,-4-1 2-16,6 1-2 0,-4-2 9 0,-2 0-22 16,9 2 21-16,-3 0 35 0,-7 0 3 0,-1 0 4 15,2 0 41-15,0 4 13 0,-4-4 4 0,2 3 4 16,-6-2 13-16,3 2-16 0,1 1-2 0,0-1 2 16,-1 0-18-16,-6 0 5 0,10 2-5 0,-2-2 1 15,-10 2 4-15,3-1-2 0,2 1-1 0,-4 0 2 16,-1 3-2-16,3-4-9 0,-12 6 0 0,7-1-3 0,4 1-7 15,-5 1-1-15,0 0-7 0,3 1-1 0,1 1-4 16,-2-1-7-16,4 3-2 0,-7-1-1 0,3-2-9 16,1 4-8-16,1 3 0 0,3 0 3 0,-3 3-9 15,9 1 3-15,-7-1 1 0,5 2-2 0,3 3 5 0,0-2 5 16,0-2-1-16,0 0 2 0,1-1 3 0,2-2 2 16,5 0 1-16,-3 1-3 0,1-4 2 0,2-1 1 15,-2 0-4-15,5-2 2 0,0-3-4 0,-1 0-5 16,-2-2 1-16,4-2-2 0,1-3-8 0,3-2-20 15,6-2-5-15,-7-2 1 0,7-4-24 0,-3-5-4 16,5-5-13-16,3-3-11 0,-5-6-7 0,3-2-1 16,-6-1-5-16</inkml:trace>
  <inkml:trace contextRef="#ctx0" brushRef="#br0" timeOffset="117656.84">23451 15640 1068 0,'-1'13'20'0,"1"-1"-18"16,0 3-1-16,1-1-28 0,1 3-5 0,1 0 0 16,3 4-23-16,-4-2 42 0,1 4 2 0,2 1-6 15,-4 1 51-15,1 0 5 0,-1 5 2 0,-1 0 2 16,0-2 2-16,0 4-13 0,0-1-3 0,0 2-5 16,0 2-16-16,0-2-1 0,0-2-6 0,0 4 5 15,2-1-6-15,0 1 1 0,-2-2-1 0,0-1 3 16,1 1 0-16,-1-4 1 0,3 5 1 0,-3-6 0 15,0 0 1-15,3 2-1 0,-1 1 0 0,-2-1 1 16,2 0-2-16,-1-3-3 0,-1-3-1 0,2 4 0 16,2-6-2-16,-2 0-9 0,0-5-6 0,-1-1 0 15,2-3-11-15,-1 4-16 0,3-6-11 0,-4-5-5 0,2 4-22 16,0-1-30-16,4-6-8 0,-6-1 2 0,1-2-35 0,6-5 1 16,-5-1-5-16</inkml:trace>
  <inkml:trace contextRef="#ctx0" brushRef="#br0" timeOffset="118016.18">23160 16151 674 0,'-11'10'31'0,"5"-1"55"15,-5-1-55-15,0 0 98 0,6 0-92 0,-4-2-2 16,9 0-12-16,-5-1-18 0,-1-2-1 0,3-1 9 16,-2-1 2-16,6 3-4 0,-2-3 12 0,-7-1-5 0,3 0 0 15,8 3 6-15,-1-1-6 0,6 1-3 0,1 0-2 16,-2-3 1-16,2 2-2 0,5-1-1 0,2 1-2 16,-2-2-3-16,3 0 0 0,4 0-1 0,-7-3 0 0,10 1-2 15,-1-1-1-15,-2-3-2 0,2 1-1 0,1-1 1 16,-1-2-2-16,-1 2-7 0,0-2-5 0,4-3-3 15,-4 3-7-15,3-3-12 0,-2-2-6 16,3 2-1-16,-3-3-15 0,2 0-4 0,2 0-5 0,-2 7 2 16,-4-8-7-16,1 4 5 0,-2 0 0 0,-1 1-3 15,1 4 6-15,-2 0-15 0,2-5 52 0,-6 1-25 16,2 10 52-16</inkml:trace>
  <inkml:trace contextRef="#ctx0" brushRef="#br0" timeOffset="118266.15">23813 16158 1032 0,'-3'15'16'0,"1"-2"-20"0,1 0-2 0,2 2-37 15,-1-1-10-15,2 2 8 0,-4 0-37 16,2 3 47-16,0 1 1 0,-1 1-8 0,1 4 57 16,-10 2 9-16,6 3 3 0,-3-1 2 0,4 3 6 0,5-4-21 15,-7 5-6-15,3-4-8 0,2-3-23 0,0-4-52 16,4 3-19-16,-3-4 32 0,-1-9 63 0,-1 1-62 16</inkml:trace>
  <inkml:trace contextRef="#ctx0" brushRef="#br0" timeOffset="118750.47">24102 16197 1052 0,'-7'9'65'0,"2"-1"-34"0,-1 2 10 0,-1 1-26 0,4-3 14 16,-5 1-71-16,4 1 0 0,-4 2 21 0,1-1 0 15,-1 6-9-15,-3-1 27 0,2 5-1 0,0 1 4 0,-1 3 4 16,-2-2-2-16,2 7-14 0,4-5-9 0,-2 4-5 16,3-1-20-16,-1-3-30 0,3 0-9 0,3-1 2 15,-2-2-36-15,2-2 21 0,0 2-2 0,0-7 4 16,2-3 21-16,1-4 30 0,2-3 12 0,-1-2 1 15,4-6 32-15,-1 0 10 0,2-2 9 0,-1-5-1 16,3-1 11-16,0 0-5 0,1-3 1 0,3-5 3 16,-1 4-6-16,-2-7-2 0,1-3-3 0,4 4-3 15,-3-3-4-15,1 1-2 0,-3 1 1 0,2 3-2 16,-1-1-2-16,1 2-2 0,-1-1 0 0,-1 0 1 16,-4 4-1-16,0-3 2 0,1 3-2 0,-1-1 1 15,-3 3 2-15,-2-1-2 0,-1 2 4 0,-2-1 0 16,3 0 0-16,-3 2 10 0,-6 0-3 0,1 0 0 15,-3 2 9-15,2 1-6 0,-2-1-1 16,-3 2 1-16,-2 1-7 0,1-3-8 0,-1 4-3 0,-1-1-2 0,0 3-10 16,0-1-18-16,-2 1-12 0,0 0-8 0,2 2-25 0,-2 1 2 15,4 0-17-15</inkml:trace>
  <inkml:trace contextRef="#ctx0" brushRef="#br0" timeOffset="119453.54">24348 16079 998 0,'0'11'28'0,"6"-2"-29"0,-3 1-1 0,-1-1-50 0,1 1-13 16,5 2 5-16,-7 1-48 0,4 0 52 0,1 1 3 16,-4 3-10-16,-2 0 65 0,5 4 8 0,-5 2 11 15,-3-1 1-15,1 2 9 0,-1 1-9 0,3-1-2 16,0 1-5-16,-6 0-10 0,-4-1-1 0,9-1-1 0,1 2 3 16,0-4-3-16,-2 1 1 0,0 1 34 0,1 1-14 15,2-2 15-15,3-1-2 0,-6-3 0 0,0 0 12 16,2 1-12-16,0-2-12 0,-3-3 4 0,-6 0-1 15,6-6-11-15,-4 3-2 0,3 2-4 0,0-7-2 16,4 0-2-16,2-3-1 0,1-1-3 0,4-2-1 16,-3 0-4-16,4 2-1 0,-3-6-3 0,-5 4 5 15,1-3-5-15,-4 3 0 0,2-3 1 16,1-2 0-16,-7 1 0 0,7-3 4 0,-3 0-3 0,3-6 2 16,2-3 0-16,-4-3 2 0,2-3 0 15,-3-3 0-15,6 0 0 0,-1-2 1 0,-2-1 3 0,6-4 1 16,-1 3 2-16,0 2 3 0,-1-1 2 0,3 2-3 15,-7 0 5-15,6 2 1 0,-3-3 1 0,-1 7-1 16,1-1 1-16,3 1-2 0,-3-1-1 0,5 4 1 16,-2-2-4-16,-4 0-1 0,7 2-3 0,2 1 0 15,-1 1-3-15,-1-4 1 0,4 5-4 0,-1 3 3 0,3 0-3 16,7 3 2-16,-7 0 0 0,1 0 1 0,0 3 1 0,-1 2 2 16,3 3 2-16,-3-1-2 0,-2 1 3 0,-3 0-1 15,7 3 2-15,-3 3 2 0,-3-1 0 0,2 3-1 16,-1-1 0-16,-2 1 0 0,1 5-1 0,0 0 2 15,0 2-2-15,0 4 0 0,0 2 0 0,-5-3-2 16,5 4 3-16,-2 4-2 0,-1-1-1 0,0 3-2 16,2 2-1-16,-6 0 3 0,4 0-3 0,-3 3-2 15,0 5-1-15,-1-2-1 0,-2 3-1 0,-1-1 0 16,1-4-6-16,0 4 0 0,-1-2-1 0,2-3-9 16,-3-3-4-16,0-3-5 0,0-3-11 0,-4-1-19 15,2 1-7-15,-1-8-3 0,1-2-25 0,-2-2-23 16,0-5-11-16,1-4-1 0,-1-3-29 0,-3-8 0 15,4-3-10-15</inkml:trace>
  <inkml:trace contextRef="#ctx0" brushRef="#br0" timeOffset="119844.09">23582 15912 966 0,'-3'11'120'0,"-2"-1"-119"15,-1-6 31-15,2 3 36 0,1-3 15 16,5 4-118-16,-2-4-13 0,0 0 5 15,1 3-4-15,1-3-13 0,7 6-44 0,-5-1-23 0,-1 1 40 0,-2-3 88 0,6 1-92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04:17.5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22251 1169 520 0,'0'2'8'16,"-3"-1"-8"-16,3 4-78 0,0 1 128 0,0-1-93 15,1 3 43-15</inkml:trace>
  <inkml:trace contextRef="#ctx0" brushRef="#br0" timeOffset="1868.68">22290 1235 242 0,'0'-3'79'0,"-1"-2"-18"0,-2 1 4 15,4-1-27-15,-1 2-3 0,0-3 6 16,-1 1-28-16,2 2 4 0,-1 0-13 0,0-1 3 0,5 3 1 15,-8-5 6-15,0-1 4 0,4 4-4 0,1 0 9 16,-2-2-2-16,1 2 5 0,-1 0-3 0,-1 0 1 0,1 3-3 16,1-3-2-16,-5-1 0 0,-6 1-2 0,5-1-7 15,-2 0 1-15,0 1 1 0,-2 0-6 0,-2-2 4 16,5 4-1-16,-5-2-1 0,-4-2 5 0,4 2-1 16,-6-2-1-16,0-1 0 0,3 0-1 0,-7 1-3 15,2-1-1-15,-3-1 0 0,5 1-3 0,-7 0-1 16,1 1 0-16,-6-1 1 0,4 1-1 0,-1-1 1 15,-3 1-2-15,-4 0 1 0,-1 1 1 0,1-1-1 16,0 2 2-16,0-2-5 0,-2 2 1 0,-3 0-3 16,0 1 0-16,2-1 2 0,3 3-4 0,-1-2 0 15,-4 1-2-15,2 1 2 0,-2 1-1 0,2 1 3 16,-2-1-2-16,3 1-1 0,-7 1 5 0,3-1 1 16,-5 1-3-16,-1 0 3 0,3 0 0 0,0-1 1 15,2 1-1-15,-4-1 3 0,3-1 1 0,0 1-3 0,7-2 0 16,-4 1 2-16,7-1-3 0,-6 0 1 0,0 0 0 15,0 0-1-15,4 0 2 0,-3 0-1 0,0 0 4 0,-6 0-5 16,-1 0 0-16,-1-1 0 0,-3 1 0 16,1 0 2-16,-1-2-2 0,-3 2 1 0,1 0-1 0,7 0 2 15,-6 0 1-15,6 2 1 0,-2-2-1 0,1 1 1 16,2 1 1-16,-3-1-2 0,0-1 1 16,3 4-1-16,-7-4-1 0,0 3 2 0,8-2-3 0,-8 6 0 15,4-3 1-15,-1 3 0 0,1 0 2 0,-3 3-3 16,4 1 1-16,-4-2 0 0,-2 2 0 0,5 2 1 15,-5-2-1-15,-3 1-2 0,8 1 0 0,-6 0 0 16,4 1-1-16,2-2 2 0,-3 3-1 0,6-4 1 16,-3 7 2-16,5-2 0 0,-2-2 3 0,5 4-5 15,-4-4 1-15,4 5-2 0,5 1 0 0,-7 2 3 16,3-5-3-16,1 4 0 0,1 1-3 0,-2 0 3 16,5 2 0-16,-6-6 0 0,5 1-1 0,-1 2 1 0,4 1 0 15,1-2 0-15,-3-1 0 0,2 1 1 0,0 1-1 16,1-1 1-16,0 2 0 0,2-1-2 0,-2-1 1 0,-3 2 1 15,2-1 1-15,1-1-3 0,-1 2 1 0,1 2-2 16,-1-1 2-16,4-1 0 0,-2-1-3 0,2-1 0 16,4 6-1-16,-1-3 1 0,2-1-2 0,2 2 2 15,9-2-4-15,-4 1 2 0,10 4-1 0,-3 0 0 16,4-5-2-16,4 1 2 0,5-1-1 0,0 2 0 16,1-2 3-16,7 0-2 0,-2-3 2 0,6 1 1 15,-1-1 2-15,3 0-3 0,2-2 2 0,-1 4 3 16,3-2-2-16,-1-2 4 0,1 2-1 0,1-2-2 0,0 2 0 0,1-3 4 15,5 3-3-15,-4 1 1 0,4-2-2 0,-3-3 1 16,1 3 1-16,5 0-2 0,-1 1 3 0,3-3-2 16,-2-3 1-16,3 4 1 0,0-8 3 0,2 5-4 15,-1-7 4-15,2 2 1 0,4 2-1 0,-5-3 0 0,3 2-1 16,-2-4 1-16,5 2 0 0,-4-2-1 0,6 3-1 0,-4 1 0 16,5-7 3-16,1 5-2 0,5 0 1 0,-7-2 1 15,5 5-2-15,1-5 4 0,-5 1 0 0,4 0 0 16,-4 0 2-16,3-1-5 0,-5 0 3 0,2 2-5 15,0-3 0-15,4 3 3 0,-2-3-5 0,1 1 2 16,2-1-6-16,-1-1 2 0,2-1 2 0,-1 1 2 16,0-1-3-16,-3 1 3 0,-6 0 0 0,1-1-2 15,0 0 6-15,-1 0-3 0,3 2-1 0,-1-1 0 16,-2 0-1-16,3-1 3 0,1 0-3 0,0-2 0 16,1 3-3-16,-6-3 3 0,-1 1-2 0,-1-1-1 15,4 1 0-15,-6-2-1 0,5 1 0 0,-5-1 2 16,7 0-1-16,-2-1 0 0,0 1 1 0,2-3 1 15,-4 1-1-15,5-1 2 0,-2 0-2 0,0 0 0 16,-1 0 1-16,-3-1-2 0,2 0 0 0,-1 2 1 0,3-3-1 16,-4 4 1-16,2-4-1 0,6 2 0 0,-2 0 3 15,-1-3-2-15,7 1 0 0,0-1-2 0,-4 1 1 16,5-6 3-16,3 5-3 0,-7-5 0 0,-1 1 1 16,-3 2-1-16,-4 0 1 0,4-4 2 0,-5-1-3 0,4 2 0 15,-3 0 1-15,0-1 3 0,-1-1-4 0,5-3 2 16,-5 2 0-16,3 0 0 0,-6-2-2 0,-2-1 1 15,0 3-1-15,0 3 0 0,-1 0 2 0,-4-3-3 16,5-1 1-16,0 1-2 0,-3 2 2 0,2 1 3 16,-1 0-3-16,-4-2-1 0,3-1 0 0,2 4 3 15,-2-1 0-15,-4 2 1 0,4-2-1 0,-7-2 0 16,1-1 3-16,2 2 2 0,-6-2-1 0,-4-2-2 16,1 0 2-16,0 0-3 0,-5 1 3 0,0-1 0 15,1 2-3-15,-4-2-2 0,0 2 1 0,-1-2-1 16,-1 2 0-16,1-3 0 0,1 1 0 0,-5 0-2 15,2-3 1-15,-1 0 2 0,-1 1-2 0,4-4 1 16,-2 0 0-16,1 4 1 0,-5-2-2 0,4-4 2 16,-2 2-1-16,-6 0 3 0,7-1-2 0,-2 4-1 15,-2-3 2-15,-5-4-2 0,4 3 1 0,-2 2 5 16,0 1-4-16,5 0-3 0,-1-2 2 0,-6 0-2 0,-1-1 0 16,0 5 0-16,0-3 0 0,5 1-6 0,-5-1 4 0,-5 2-1 15,-1 1-1-15,0-1 1 0,-1 0-4 0,1 0 2 16,0-2-1-16,-10 4 5 0,0-3-2 0,8 1-5 15,-4-2 6-15,-2 3-3 0,3-1 1 0,-2-2 1 16,2-1 2-16,0 2-4 0,2 2 4 0,-1 0 0 16,1-3-1-16,-1 2 0 0,4 0-1 0,-3 4 0 15,1-1-3-15,3 0-3 0,-3-1-1 0,3 3 3 16,4 3-1-16,-6-2 1 0,3-1 0 0,1 3 0 16,-2-2 2-16,2 2 4 0,1 3-1 0,-1-4-1 15,-2 2 2-15,2-1-1 0,2 0 1 0,-1 0-1 16,-4 2 2-16,3-2-3 0,-1 0 2 0,-3 0-1 15,2 0-4-15,-3 3 4 0,3 0-2 0,-6 0 2 16,2 0-4-16,3 2 3 0,-5 0 1 0,0 0-1 0,0-1 2 16,-1 1-1-16,0 0-1 0,-2 1-1 0,4 2 3 15,-7-2-2-15,1 0 0 0,1 2 2 0,-6 0-2 16,4 0-1-16,1 3 2 0,0-3 0 0,-3 3-1 0,-3 0 1 16,8 0 0-16,-1 0-2 0,-1 3 3 0,-1-1-1 15,-2-1 0-15,4 1 1 0,-5-1-1 0,7 1 1 16,-9 1 0-16,5-1 2 0,3-1-1 0,-2 2 0 15,-1 0 0-15,-2-1 3 0,3 0-2 0,-1 1 2 16,3-2-1-16,-2 2-1 0,0 1 1 0,-2-3 1 16,2 4-3-16,2-2 0 0,0 0 1 0,-2 2 1 15,0 0 0-15,0 1 0 0,2-1 2 0,-2-1-2 16,2 3 2-16,-5-3 1 0,5 1 0 0,0 0 0 16,-3-2 2-16,-4 0-2 0,6 2-1 0,-1-4 3 15,-1 3-2-15,1-3 0 0,2 2 1 0,-5-3-2 16,0 3 2-16,8-1 0 0,-2-2 0 0,1 0 0 15,-1 2-1-15,2-4-1 0,-1 2-1 0,7 0 2 16,-1 0-4-16,-1 0 0 0,-2-2 2 0,3 2-2 16,-4-3 0-16,-2 3 1 0,4 0-2 0,-2-1 1 15,2 1 0-15,4-2 0 0,-3 2 0 0,3-1-1 0,2 1-1 16,-4 0 0-16,1 0 1 0,-3 0-2 0,2 0-1 0,-4-2 0 16,1 2 0-16,3 0 1 0,-4 0-2 0,-2 0-3 15,2 0-5-15,2 0 1 0,-1 0-6 0,-5-2-25 16,1 1-7-16,-1-2 3 0,0 0-27 0,1-2-3 15,-2 0-5-15,2 0-6 0,0-1 1 0,1-2-17 16,1 0 67-16,0-1-37 0,1-1 73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47:19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10869 6119 2 0,'-5'-1'1'0,"4"-1"0"0,1-1-1 0,0 0 0 15,0 0 0-15,0 1 0 0,0 1 0 0,0-1-2 16,1 2 2-16,5-3 0 0,-2 3-1 0,-3 0 1 16</inkml:trace>
  <inkml:trace contextRef="#ctx0" brushRef="#br0" timeOffset="62.5">10850 6149 1 0,'-5'5'0'0,"5"-2"0"0,-4-3 0 0,2 5 0 0</inkml:trace>
  <inkml:trace contextRef="#ctx0" brushRef="#br0" timeOffset="1243.11">10797 6171 1 0,'-10'-1'0'0,"5"-1"5"0,2-3 0 0,-5 4-3 16,5-2 5-16,-2 1-1 0,-1-1 1 0,5 1 3 16,-4 1-4-16,3-2 9 0,-2 4 2 0,2-1 1 15,0 0 8-15,2 0 2 0,0 0 0 0,-3 0 6 16,2 0-1-16,-1 0-7 0,1 0-3 0,-1 0 0 16,-3-1-7-16,2 4-4 0,2-3-4 0,-3 1-2 15,3 2-3-15,-2 1 9 0,0-4 0 16,1 3 1-16,2-3 9 0,0 1 4 0,0 1 5 0,-2 1-1 15,4-3 6-15,-2 2-9 0,-2-1-2 0,2 1 3 16,0-1-10-16,0-1-3 0,0 0-1 0,0 0-4 16,0 2-1-16,0-2 0 0,4 0-1 0,-4 1 0 15,4-1-1-15,-1 2-2 0,-3-2 3 0,2 2 1 0,1-1-2 16,3-1 3-16,-2 0-2 0,-1 0 3 0,3 0 2 0,-1-1-1 0,3 1 0 0,-1-5-4 16,1 2 0-16,0 1-3 0,2 1 0 0,2-3-2 15,-2 3-3-15,-2 1 1 0,1 0-1 0,0 0 0 16,1 0 0-16,4 0 1 0,-1 0-1 0,-1 1 4 15,5 1-2-15,1-2 0 0,-4 0-2 0,0 2 2 16,10-2-2-16,-10 0 1 0,0-2 1 0,-1-1-2 16,-4 0 2-16,7 1-3 0,1 1 3 0,-4-3-2 15,-1 0-1-15,7 2 1 0,-3 1-1 0,0-1 1 16,2-3 0-16,-2 5 1 0,-2-1 2 0,2-1-3 16,0 2 1-16,1-1 0 0,-1 1-1 0,-2-4 0 15,5 4-1-15,-3-3 0 0,-1 3-1 0,1-1 2 16,3-4-2-16,-3-1 1 0,-2 4-2 0,0 1 3 0,6-4 0 15,-4 0-2-15,5-1-2 0,-1 1 3 0,2 0-2 16,0 5 2-16,-1-4 0 0,-3-3-1 0,-3 9 2 16,7-2 1-16,-5 1 0 0,-5-1-1 0,4 2 0 0,3-5 0 15,-2 3-2-15,9 3 2 0,-4-6 0 0,-5 3 1 16,3 0-1-16,-1 3 0 0,-1-3 0 0,2 3 1 16,-4-3-1-16,1 2 0 0,0 4-2 0,-3-6 1 15,1 2 1-15,-3-4 1 0,2 2 0 0,4-3-1 16,-6 3-3-16,2-3 7 0,-3 1-4 0,0 2 0 15,2 0 1-15,-2 0-2 0,0 0 1 0,3 0 0 16,-4 3-1-16,1 0 1 0,1-4 0 0,2-1 0 16,-3 2 1-16,5 0-1 0,-2-1 0 0,-1 1-2 15,6-2 2-15,-7-3-1 0,6 5-1 0,0 4 2 16,0-4 0-16,-2 0 0 0,-1 3 0 0,7-2 0 16,-9 1-1-16,14 4 1 0,-12-3-1 0,-4-4 1 15,11 1 1-15,-7 1-1 0,2-1 2 0,2 0 0 16,-4 0 0-16,0-4 2 0,2 4-3 0,5 0-1 0,-2 0 5 15,-1 0-5-15,0-2 2 0,2 2-1 0,1 0 2 16,3 0 1-16,-3-2-1 0,-2 1 0 0,2 1-2 16,3 0 3-16,-1 0-2 0,1-2 2 0,-1 2-2 0,-4 0 1 15,2 0 1-15,0 5-2 0,3-2 2 0,-7-3 0 16,4 3 0-16,-7 1 1 0,7-1 1 0,-4-3-2 16,2 0 4-16,7 3-5 0,-10-3 2 15,12 3 0-15,-6-1-4 0,4-1 4 0,-2 1-4 0,7 2 0 16,-6 0 2-16,-5-3-1 0,4 1 0 0,-3 1 0 15,2-2-1-15,-2-1-1 0,-2 4 0 0,2-4 3 16,2 0 0-16,1 0-1 0,-5 3 0 0,4-3-1 16,-1 3 1-16,3-3 2 0,0 0-2 0,-2 1-2 15,3 1 0-15,-1 0 0 0,0-2 1 0,2 0 2 16,5 0-3-16,-5 0 0 0,2-2 0 0,3 2 5 16,-3 0-2-16,0-3 0 0,5 4 0 0,-2-1 1 15,-7-1 1-15,4 1-2 0,3 0 2 0,-4-5-3 16,2 5 1-16,-1 0-1 0,-3-3 3 0,-1 3-5 15,3 0 1-15,4-2 0 0,-3 2 0 0,3 2-1 16,-7-2 0-16,4 0 2 0,2 0-3 0,2 0 2 16,-1 2 0-16,0-2-1 0,-3 0 0 15,-3 0 2-15,11 0-1 0,-7 0-2 0,4 1 1 0,-7-1 0 0,4 0 0 16,-1 2 0-16,2-2 0 0,-1 0-1 0,1-2 1 0,-7 1 0 16,6 1 1-16,1 0-1 0,-5-4 0 0,8 3 3 15,-6 1-2-15,0-2 1 0,-2 1 0 0,9-2-2 16,-8 1 1-16,8-3 1 0,-7 4-1 0,-1-2 1 15,1 1-1-15,2 0 1 0,1 1 2 0,-6-2-2 16,1 3 2-16,2-3-2 0,-4 3 0 0,3-4 0 16,-2 4 5-16,-4 0-4 0,2 0 3 0,2-1 0 15,3-2 1-15,-3 3 0 0,-2-5 0 0,2 5-2 16,1-2-1-16,0-2 1 0,-1 2-4 0,-3 5 2 16,-4 0 0-16,4-3-1 0,1 3 1 0,-2-1-4 15,-1 0 1-15,4 4 0 0,-4-3-1 0,-2-1-5 16,0 2-5-16,-2-4 0 0,-1 4-5 0,2 0-20 15,-5-4-14-15,-1 5-6 0,-2-2-27 0,-3-1-64 0,-1-1 112 16,-3 4-57-16,-4-3 92 0</inkml:trace>
  <inkml:trace contextRef="#ctx0" brushRef="#br0" timeOffset="3218.19">11075 6022 121 0,'-5'-2'32'0,"4"-3"-32"0,-1 5 23 0,2 0 2 16,0 0-3-16,0-1-14 0,0-1 1 0,2 5-6 16,-1-3 2-16,2 0 0 0,-3 0 6 0,0 2 0 0,0-2 1 15,-3 0 7-15,-1-6-7 0,0 3 1 0,0 1 0 16,2 0-7-16,2 2-3 0,-2 0 0 0,2 4-3 16,-1-4-1-16,1 0 2 0,0 4-1 0,-2-4 2 15,1 5 2-15,-9-8 2 0,9 1-1 0,-7 2 1 16,5-1 1-16,-7-1 1 0,9 2 1 15,1 3-3-15,-5-4 3 0,3 1 0 0,-2 0 4 0,4 0-1 16,3 4 2-16,0 1 5 0,-3-5-1 0,-6-3 1 16,4 3 4-16,4 0-4 0,-2 0 1 0,-5-2-2 15,-3-1-5-15,3 2-3 0,-2-1-2 0,5 2 1 16,0 3-5-16,-2-1 0 0,-4-2-1 0,-2 0 0 16,4 0 1-16,-5-2 1 0,10 1 0 0,-10 1 1 0,-1-2 2 15,-3-1 0-15,2-2-1 0,4 7-1 16,-5-2 0-16,1 1 2 0,-4 3-2 0,3-8-1 15,-4 4-1-15,6 0-1 0,-6 2-1 0,6-4 3 0,-2-1-5 16,1 2 1-16,-1-1 0 0,-2 2 0 0,0 0 1 0,1-1-2 16,1 1 2-16,-2 0-2 0,0 0-1 0,-1-2 1 15,1 2-1-15,3 0 1 0,-2 0-1 0,1-2 1 16,-4 1 0-16,6 1 0 0,-6-2 0 0,6 1-3 16,-6-2 3-16,-2-1 0 0,4 0-3 0,2-3 0 15,-3 6 0-15,-2-2 0 0,0 0 1 0,7-2-2 16,0 3-1-16,-3 2 1 0,2 0-2 0,-3-1 2 15,7-1-1-15,0 1-2 0,-9 1 2 0,1 0-1 16,4 1-2-16,1-1 2 0,-2-5-3 0,-1 7 2 16,-2-2 0-16,5-2 1 0,2-1 1 0,-4 2-1 15,-6-4 1-15,7 2 1 0,-1 3 0 0,-2 1 1 16,-3-1 0-16,3 0-2 0,2 2 2 0,0-2 0 16,0 3 3-16,-3 2-2 0,4-2 2 0,-3-6 0 15,5 3 0-15,-1 0 0 0,1 0 1 0,1 5 1 0,-1-5-4 16,0-4 4-16,0 1-2 0,5 3-1 0,-7 0 3 15,4 2-3-15,0-5 1 0,-2 3 0 0,0 0 2 16,1 0 0-16,1 0 1 0,-1 0-1 0,1 0 2 0,1-5-2 16,0 5 1-16,0 0 1 0,0-5-2 0,0 2 0 15,-6 1 0-15,3 2 0 0,5-3-2 0,-3 2 1 16,-4-2-2-16,5 1 0 0,-9 5-1 0,1 3 2 16,7-4 1-16,-4-2-1 0,0 0 3 15,1 0-3-15,-4 5 2 0,2 1-1 0,1-3 0 0,4-3-1 16,1 5 0-16,-8 4 0 0,-1-1-2 0,0 0 0 15,4-5-1-15,-7 0 2 0,4 2 0 0,-6 1 1 16,3-4 0-16,0 3-1 0,2 1 2 0,-5 3-1 16,3-1-1-16,0-1 2 0,2-1-2 0,-5 2-1 15,3-2 0-15,-3 0 1 0,0-1-1 0,3 1 2 16,-3-1-2-16,-2 3 0 0,6 3 2 0,-4-3 1 16,-4 0 0-16,6 1 0 0,1-1-1 0,-5-3 0 15,7 1-1-15,-6-1 1 0,2-4-2 0,4 6-1 16,1-1-1-16,-6-1 1 0,5-2 1 0,-1 1 1 0,-2 0-1 15,6 0 2-15,-7 1-2 0,1-3 3 16,6 2 0-16,3-1 0 0,-7 1-1 0,7-4 0 16,4 4 0-16,-3-1 0 0,-1-1-1 0,3 1 1 0,2-3-2 0,-3 0 0 15,4 2 1-15,-1 1-1 0,1-3 1 0,2 0-1 16,-2 0 1-16,5 0-1 0,0 0-1 0,0 0-10 16,0 0-7-16,0 0 0 0,0 0-14 0,0 0-41 15,2 3 57-15,2-1-23 0,1-2 41 0</inkml:trace>
  <inkml:trace contextRef="#ctx0" brushRef="#br0" timeOffset="11891.3">15100 7063 331 0,'-5'0'71'0,"-2"0"-29"0,2 0 1 0,3 2-2 0,1 1-59 16,-1 0 12-16,2 0-20 0,-3 0 14 0,1 2 4 16,4 1-5-16,1-1 17 0,-6-4 17 0,-2 3 7 15,4-3 3-15,-2 2 18 0,6-1 2 0,-3-1 0 16,0-1 1-16,-2 2 1 0,2 0-15 0,2-1-2 0,-2 1-1 15,0-2-17-15,-2 0-5 0,2 0-3 0,0 0-3 16,0 0-5-16,-1 0 0 0,-3 0 0 0,4 0-1 16,0 1 1-16,0 1 0 0,-1-1 3 0,-1-1-2 15,-2 2 1-15,4-2 5 0,-2 0-2 0,2 0 2 16,3 0 1-16,2-2-2 0,4 1 1 0,1-1 0 16,-4 2-3-16,3-1-2 0,4-1-3 0,0 2 5 15,-2-3-4-15,1 3 0 0,-1-2-3 0,-1 1 2 16,5-1-1-16,-2 1 1 0,0-1 0 0,-4 1-2 15,2 1 1-15,2 0-1 0,-2 0 4 16,1 0-3-16,1 0 0 0,-1 0 1 0,-1 0 1 0,2 0 1 16,-2 0 1-16,-2 0 0 0,4 1 0 0,0-1 1 15,-2 2 1-15,1-1-4 0,-2-1 3 0,2 0 1 16,-1 0-1-16,0 0-2 0,-1-1-3 0,-1 1 2 16,2 0 0-16,-3-2 3 0,1 2-2 0,2 0-3 0,0 0 4 0,-1 0-3 15,1 0 2-15,1 2-1 0,-7-2-2 0,8 0 0 16,-1 0-1-16,-2 0 1 0,-4-2 0 0,2 2 1 15,-2-1 2-15,2 1-3 0,2 0 3 0,-4-2-2 16,0 2 0-16,-1 0 2 0,4 0-3 0,-6 0 0 16,2 0 0-16,6 0 0 15,-5 0 0-15,5 0-2 0,-3 2 1 0,2 1 0 16,1-2 0-16,1-1 1 0,-4 2 0 0,-1 1-1 16,-4 0 2-16,5-3-2 0,-5 3 0 0,0-3 2 15,-3 2-3-15,1 1-2 0,-1-3-4 0,0 2 1 16,4-2-3-16,-4 1 1 0,0-1-3 0,0 0-3 15,0 0 0-15,0 0-9 0,0 2 0 0,0-2-4 16,0 0-11-16,0 0-37 0,6 0-29 0,-5-3 38 16,7-1 68-16,5-2-60 0</inkml:trace>
  <inkml:trace contextRef="#ctx0" brushRef="#br0" timeOffset="13657.72">16514 6997 137 0,'2'-2'86'0,"-4"-2"-12"15,2 0-11-15,0 1 6 0,0 0-19 0,-1-2-9 16,1 2-2-16,-2 0-3 0,2 2-8 0,0-1 0 16,0-1 0-16,0 3-3 0,0 0 0 0,0 0 2 15,0-2-7-15,0 2 4 0,-3-1-5 0,3 1-4 16,0 0-1-16,0 0-1 0,0 0-7 0,0 0 1 16,-3-3 2-16,6 3-2 0,2 0-1 0,-2 1 3 15,-2 1-1-15,3-2 2 0,3 3 0 0,-5-3-1 16,4 3 0-16,-1-1 1 0,1 1-3 0,1-2 2 15,2 1-2-15,-1-1 2 0,1 1-1 0,4 0 2 16,0-2 2-16,1 0-3 0,0 1 3 0,2-1-3 16,1 0-1-16,-1-1 2 0,1-1-5 0,3 0 1 0,-2 1-2 15,2-1-2-15,2-1 1 0,-3 2-1 0,3-1-2 16,-6-1 3-16,4 3-3 0,-1 0 0 0,0-2 1 16,-2 2 0-16,2-1 0 0,-6 1-1 0,7 0 2 0,2 0 0 15,-6-2 0-15,1 2 2 0,4 0 0 0,-2 0-2 16,3 0 4-16,1 0-3 0,-4 2 1 0,2-2 0 15,4 0-2-15,-2 0 2 0,1 1-2 0,-7-1 1 16,5 2 0-16,-3-2-1 0,3 0 0 0,0 0 2 16,-5 0-3-16,4 3 0 0,-4-3 1 0,5 0-2 15,-3 0 0-15,0 0 0 0,0-3-2 0,3 3 2 16,1 0-3-16,-5 0 3 0,-1 0 0 0,2 0 0 16,0 0 0-16,6 0 2 0,-5 0-1 0,7 0 2 15,-10 0-2-15,7-2-1 0,4 2 0 0,2-1 1 16,-3 1-1-16,0-2 0 0,-1 2 0 0,0-1-1 15,0 1 1-15,3 0 0 0,-3 0 4 0,-2 0-4 16,0 0 0-16,-1 0 0 0,-1 1 1 0,-3-1 1 16,3 2-2-16,-1-2 2 0,1 0-4 0,-2 1 3 15,-4 1-1-15,6-2 0 0,-5 0 1 0,4 5 2 0,-4-4 0 16,8 1-2-16,-6-1 0 0,0 1 0 0,3 1-1 16,-5-1 3-16,7-1-2 0,-4-1-1 0,2 2 3 0,-1-2 0 15,2 0 4-15,6 0-2 0,-9 0 1 16,5 0-2-16,-1 0 1 0,1 0 0 0,-1 0-2 0,-2 0 1 15,-4-2-3-15,4 2 1 0,0 0 0 0,-3 0-1 16,3 0 0-16,-3 0 1 0,2 2-1 0,1-2-1 16,-5 1 3-16,0-1-3 0,4 2 1 0,-2-1 0 15,-1 1 1-15,1-2-2 0,0 2 0 0,3-2 3 16,0 0-1-16,5 1-2 0,-8-1 1 0,-2 0 1 16,5 0-2-16,0 0 2 0,3 0-2 0,-4 0 1 15,1 0-3-15,-6 0 3 0,10 0-1 0,-4 0 1 16,4 0-1-16,-4 0 1 0,-2 0-1 0,2 2 0 15,-1-2 4-15,1 0 1 0,1 1-1 0,1-1-1 16,-1 2 1-16,-4 0 5 0,2-2-3 0,4 1-2 16,-6 1 1-16,4-1-2 0,-1 1-1 0,3-1 0 0,-6 1 0 15,2-2-1-15,4 2 0 0,0-1 2 0,0 1 1 16,-6-1-1-16,6 2 3 0,-4-1 0 0,6-2 0 16,-10 2 1-16,6-1-1 0,-1-1-1 0,-3 2 2 0,3-2-4 15,0 0 1-15,-1 0-1 0,-1 1 1 0,5-1 1 16,-7 0-1-16,2 0 2 0,-1 0-3 0,2 0 3 15,-6 0-1-15,3 0 1 0,-1 0 1 0,2 0-3 16,0 0 1-16,-5 2-1 16,1-2 5-16,4 0-5 0,-3 0 1 0,0 0-2 15,-2 0-2-15,5 0 4 0,-2 0-4 0,-3 1 3 16,4-1-5-16,-1 0 2 0,-5 0 3 0,4 2-3 16,5-2 3-16,-6 2-3 0,0-2 1 0,2 1 2 15,-5-1 2-15,6 2-6 0,1-1 5 0,1 1-2 16,-6-2-3-16,0 0 6 0,2 0-6 0,3 1 2 15,0 1-2-15,-5-2 2 0,3 0 1 0,-1 0 0 16,0 2 2-16,3-1-5 0,-4 1 2 0,0-2-1 16,0 1 5-16,4 1-5 0,-5-1 2 0,0 1-2 0,1 0 1 15,-3-2 3-15,1 3-2 0,3-2 0 0,-2 1-3 16,-2-2 3-16,6 1 0 0,-4 1 1 0,1 0-1 16,1-1-1-16,0 2 2 0,1-1-1 0,-1-1 0 0,0 1 0 15,6 0-2-15,-8-1 1 0,3 1 2 0,2-2-1 16,-5 3 2-16,7-2-2 0,-2-1 5 0,1 2-3 15,-6 0 3-15,5-2-4 0,1 1 1 0,-2-1 0 16,4 0-1-16,-5 0 1 0,0 0-2 0,2 0-1 16,2 0 2-16,-4-1 1 0,5-1-2 0,-6 0 2 15,4 1 0-15,-2-2 2 0,0 1 1 0,1-1-4 16,-5 1 4-16,4 1-3 0,-3-2 2 0,0 0 0 16,0 1-3-16,-2-1 0 0,1 1 0 0,0 1 0 15,-3-2 0-15,2 1-4 0,3 2 3 16,-1-2-2-16,3 1-1 0,-1 1 2 0,-3-2-2 15,3 2 1-15,-1 0 1 0,-3 0-1 0,1 0-1 0,-8 0 2 16,4 0-2-16,-3 0 0 0,4 2-2 0,-1-2 2 16,2 1 0-16,3 1 0 0,2 0 1 0,-3-2 1 15,0 3 1-15,4 0-3 0,-7-3 1 0,0 1 1 16,1-1-1-16,-1 2 0 0,-1-2 0 0,2 0-3 0,1 0 2 0,-9 0 0 16,9 0 0-16,0-2 0 0,-4 1-2 0,1 1-2 15,-4-2 0-15,5 1 0 0,-5 1-1 0,4 0-4 16,-3-3 5-16,-2 3-6 0,-2 0 0 0,4-2-10 15,-4 2-3-15,1-3-1 0,1 1-12 0,-2-1-20 16,-1 0-20-16,4 0 0 0,-1-2-30 0,0 0-76 16,2-1 131-16,0 0-59 0,2 0 110 0</inkml:trace>
  <inkml:trace contextRef="#ctx0" brushRef="#br0" timeOffset="102087.17">7415 8464 229 0,'3'0'-14'0,"-3"0"9"0,1-3-2 0,4 3-8 15,3 0 15-15,-7-1 5 0,-1-4-9 0,2 3 4 16,0-2-7-16,1 2 3 0,1 1 0 0,-4 1-1 16,0-4 3-16,0 3 0 0,4 1-2 0,0 0 4 15,-4 0 1-15,0 0 0 0,0 0 4 0,0-2 6 0,2-1 1 16,-1 2 4-16,-4-3 4 0,0 1 0 0,6 2-1 15,-3-4 1-15,0 2 0 0,-4 0-5 0,-1-2 0 16,3 0 2-16,-2 2-7 0,-1 0 3 0,-3-2 1 0,5 2-1 16,-2 0 6-16,0 1 5 0,5 2 2 15,-1 0 0-15,-1 0 7 0,1-1-2 0,-1 1 4 0,2 0-3 16,-3-3 1-16,-3 3-5 0,3 0-3 0,3 0 1 16,0 1-6-16,-8-1-6 0,5 2-2 0,-2-2 2 15,3 1-8-15,-1-1-2 0,2 0 1 16,-3 2 1-16,4-2-2 0,0 2 4 0,0-1-3 15,0 1 0-15,2-2 4 0,-2 0-4 0,0 0-1 0,0 0 2 16,0 0-5-16,0 0 0 0,0 0-1 0,0 0 0 16,-2 1-1-16,6-1 0 0,0 0-1 0,-2-1 1 15,3 1-1-15,6 0 2 0,-10-2-1 0,7 2-3 16,0 0 1-16,1 0 0 0,2 0 0 0,2 2 0 16,-7 1-2-16,4-2 2 0,2 3 1 0,2-1-1 15,-1 0 2-15,-2 0-2 0,9 0 2 0,-2 0 1 16,2 0 0-16,-3 2-3 0,10-2 1 0,-2 2-1 15,-1-2 0-15,1 3 3 0,-1-1-3 0,1 0 0 0,2 0 3 16,-1-2-3-16,-5-2 3 0,1 4 1 0,3-2-1 0,2-1-1 16,0-1 0-16,-4-1 1 0,2 2 0 0,2-1 3 15,0 1-3-15,-2-2 1 0,-1-3 1 0,-1 1-1 16,2-1 3-16,2 0-1 0,0-2 0 0,-2 4-2 16,2-2 4-16,1 3-4 0,5-4 1 0,-2 3-1 15,3 1-1-15,-8 0-1 0,7 0-1 0,-3 0 4 16,0 0-2-16,2 0-1 0,-6 0 2 0,1 0 0 15,0 0-1-15,1 1 2 0,-1 3-2 0,-4-4 0 16,3 1 0-16,0 2 0 0,3 0 0 0,-9 2 1 16,7 0-1-16,0-4 3 0,-5 3 0 0,3 0-3 15,3-1 2-15,-3-1-1 0,-3 3-1 0,5-5 1 16,-5 0 0-16,-3 1 0 0,4 1 1 0,3 1 1 16,-7-1 1-16,1-1-3 0,4-1 3 0,-4 2-1 15,0-1-2-15,4-1 4 0,-2 4-2 0,-1-4-3 16,2 1 2-16,-2-1 0 0,-3 0-1 0,6 0-1 0,1 0 0 15,2 3 0-15,-2-1 0 0,0-2 0 0,-1 0-1 16,4 3 0-16,-3 2 0 0,5-7 2 0,2-1 0 0,-4 1-1 16,-1-2 2-16,7 1-2 0,-4 3 0 15,3-4 2-15,0 1-1 0,0 3-1 0,-4 0-1 0,4 0 0 16,-3 0 1-16,-4-1 1 0,7 1-1 0,-3 0-1 16,-3 0 0-16,1 0 1 0,2 0 0 0,-2 3 0 15,-1 0 0-15,0-1 0 0,6 2 1 16,-5-2-2-16,1 3 0 0,5-1 1 0,-4-2-1 0,3 3 1 15,2-4 0-15,4 2 0 0,-6 0-1 16,3 1 0-16,0-3-2 0,-1 2 4 0,3 0 0 0,-2-4-2 16,-1 2 1-16,4 6 0 0,-1-6 1 0,-1 2-1 15,0-1-1-15,-4 0 1 0,12 2-2 0,-1 3 4 16,4-4-1-16,-6-2-3 0,7 4 4 0,1-2-2 16,0 2 0-16,2-5 0 0,-4 0-2 0,-4 0 2 15,-2 0 0-15,12 3 0 0,-12-5 0 0,-1-2 0 0,1 4 0 16,4 1 0-16,0-2 1 0,-2 1-1 0,4 1 0 15,-7-4 1-15,6 5-1 0,-1 2 0 0,1 1 1 0,-3 0-1 16,2 4 2-16,1-6-2 0,-6-1 2 0,2 3-2 16,1-4 0-16,-2 6 1 0,2-4-1 0,2 0 2 15,1-2-2-15,-3 1-1 0,6 3 1 0,1-2 1 16,0-1 2-16,1 1-3 0,-4-2 0 0,-1 4 0 16,-2-5 2-16,4 3 1 0,-5-1 0 0,0-2 0 15,-3 0 0-15,6-2-2 0,2-6 1 0,1 8 3 16,1-1-3-16,-2 1 1 0,1-5 1 0,2 2 2 15,0 4 2-15,-5-1 0 0,-6 2 1 0,6-2-2 16,-5 0 5-16,-2 0-1 0,5 2 0 0,-1 1 5 16,-1-3-1-16,2-3-4 0,-4 3 5 0,0-4-5 15,-3 4 1-15,5 0 0 0,-10 0-8 0,1-4 2 16,-2-1-3-16,1 5 3 0,-5 0-1 0,3 3-1 16,-1-3 1-16,-6-2 2 0,3 1-1 0,-1 2 0 15,0 3 0-15,0-4-2 0,-1 0 0 0,2 0 0 0,-3 0 0 16,4 4-2-16,-6 1 1 0,2-5-1 0,-1 2 0 15,-2-1 1-15,2 2-2 0,3-1 1 0,-1 1-1 16,0-1 1-16,5-2-1 0,1 3-1 0,-2-3 1 0,-3-2 0 16,3 1 0-16,-4 1-1 0,0-5-1 0,3 5 1 15,1-2-1-15,-3 2 1 0,4-3 0 0,-2 3-2 16,-1 0 1-16,8 7-1 0,-5-3 2 0,1-2 0 16,-3-2 0-16,9 0 0 0,-11 3 1 0,11 0-1 15,0 2 0-15,-5-5 0 0,2 1 0 0,3 4 0 16,2-2-2-16,-8-1 2 0,4-1-3 0,0 1 3 15,-4 3 0-15,2-2 1 0,-3 3 0 0,0-1 0 16,1 4 0-16,-1-1-1 0,-3 0 0 0,3 0 1 16,-3-3-1-16,2 1-1 0,0-1 1 0,4-2 2 15,-5 1 1-15,0-2-3 0,5 0 2 0,-6 1-2 16,3 1 1-16,-3 0 0 0,3-1-1 0,-5-3-1 16,0 0 1-16,2 0 4 0,-2 1-4 0,0-1 0 15,-3-1 3-15,0-4-3 0,2 5 0 0,-1-2 1 16,-2 2-1-16,-1-1 0 0,-2 1 0 0,2 0 0 0,-1-3 1 0,1 3 3 15,1-3-2-15,-4 3 2 0,0-2 1 0,1-1 0 16,-4-5 1-16,0 3-2 0,-8 2 1 0,7-3-2 16,-5 0 1-16,-8-5 0 0,1 1-2 0,9 5-1 15,-7-2 2-15,5 0 0 0,-4-1-1 0,-2 1 2 16,4 2-1-16,-3-1 0 0,-1-5 2 0,-2 0-2 16,-2-1 2-16,-1 0 0 0,-3-1-1 0,4-4 4 15,2 1-1-15,0-1 0 0,0 4 3 0,0-4 1 16,0 3 1-16,0-3 1 0,0-1-1 0,0 3 0 15,-1-1-1-15,-1 0 5 0,-4-4-1 0,6 1-3 16,0-2-2-16,0 3 0 0,-3-3 0 0,-2-1-3 16,-4 0 1-16,-1-2-3 0,7 1 1 0,0 1-2 15,-5-3 0-15,2-2-2 0,1 0 1 0,4-1 0 16,1 1-1-16,3 0-2 0,-8-1 2 0,3-3-1 16,-1 2 1-16,-5 4 0 0,7-5 0 0,-2 0-2 15,-2 0 2-15,-3 2-1 0,8-3 1 0,0 4-2 0,-6-6 0 16,4-2 0-16,-6 5-1 0,2-1-1 0,-3 0-2 15,2-3 1-15,-4 1 0 0,-3 4-3 0,-3 0 2 16,7-4 0-16,-5 6 0 0,-1 1 1 0,3-1 1 0,-1 3-3 16,2-1 3-16,-1 2-3 0,2-6-2 0,-2 9-1 15,1-4-3-15,1 2-1 0,0 0 1 0,-5 3-4 16,4-1 0-16,-3-1 6 0,3 7 2 0,-1-1-2 16,1 2 5-16,-3-1 0 0,1 1 1 0,0 4 2 15,2-2-1-15,-4 0-2 0,-3 3 1 0,-1 2 0 16,-2-1 0-16,4 3 0 0,-5-1 1 0,-1 2 0 15,0 3 1-15,-2 0 1 0,-1-2 0 0,7 2-2 16,-9 2 1-16,1 1 1 0,1-1 0 0,-1 2 2 16,-4-1 1-16,7 2-2 0,-5 0 0 0,-4 0 1 15,5-1 0-15,1 3 2 0,-5-3 0 0,2 1-4 16,-6 1 2-16,0-1 3 0,0 1-1 0,0 1 0 16,-4-3 0-16,-2-1-3 0,-2 2 1 0,1 1 2 15,0-1-4-15,0-2 0 0,-4 2 0 0,0 0 0 16,5-1 0-16,-2 0 1 0,1 0 0 0,-5-1 1 0,2-1 2 15,1 3-4-15,-1-2 5 0,6-2-2 0,-9 4-1 0,7-2-2 16,-3 0-1-16,4-1 1 0,3 1-3 0,-4 2 2 16,4 0-2-16,-4 3-1 0,9-7 2 0,-4 1 1 15,0 1-2-15,5 2 3 0,-5-5 1 0,1 0-1 16,-3 0 0-16,3-4-1 0,-1 4 0 0,0-1-2 16,-1-1 3-16,-2-2-3 0,3 5 0 0,-4-4 0 15,7-2 1-15,-7 1-2 0,2-3 2 0,-1 6 0 16,4-1-2-16,-1-1 2 0,-3-3 0 0,3 2 0 15,-1 1 2-15,1 0-2 0,-1 2 1 0,-2-3-2 16,-3 1 3-16,5 2-1 0,-4-2-2 0,4 1 3 16,1 0 0-16,-4 1 0 0,1-4 1 0,0 4 0 15,5-3 0-15,-5 1 3 0,3 0-1 0,-3-3-1 16,0 3-1-16,-3-2 1 0,0 2 1 0,2 0 1 16,-4-4 0-16,8 4-3 0,-3-3 3 0,-1 3-2 0,-1-2 4 15,2 2-3-15,4 0 1 0,-4 0-2 0,0-2 0 16,-8 2 1-16,8 1 0 0,-4 1-2 0,4-1-1 15,-6 2 0-15,4 0 0 0,-4-1 0 0,1 4 0 0,1-2 0 16,-1 1 2-16,0-1-2 0,7 3 2 0,0-1-1 16,-2-2 0-16,3 1 0 0,2-1 0 0,-2 3-1 15,2-3 0-15,0-1 0 0,-3 2 1 0,-4-2-1 16,2 1 0-16,-4 2 0 0,2-1 0 0,-6-2-1 16,1 2 1-16,-1 1-1 0,5 0 1 0,-2-2-1 15,-1 1 1-15,0 0 0 0,0-1 2 0,4 1 1 16,-4 1 2-16,3-2-5 0,-6 1 2 0,-4 0 0 15,5-1-2-15,1 1 1 0,-1-1-1 0,2-1-2 16,-2 0 2-16,-2 0 0 0,4 0 0 0,6 0-1 16,-1 0 1-16,-4 0-1 0,4 0 2 0,-4 3-1 15,2-1 0-15,-1-2 1 0,-1 2-2 0,-1-2 1 16,0 1 0-16,-1-1 1 0,3 2-1 0,2-2 0 16,4 0 2-16,-5 1-1 0,5 1 0 0,1-1 0 15,2 1-1-15,3 0 0 0,-4-1 1 0,0 1 2 0,1-2 1 0,2 0-4 16,-2 1 2-16,-1-1 0 0,0 0 1 0,0 0-3 15,0 0 2-15,6 2-2 0,-5-2 1 0,1 1-2 16,4-1 4-16,1 4-4 0,-2-4 1 0,-4 0 0 16,6 1 0-16,-6-1-2 0,3 0 0 0,2-3 1 15,-4 3-1-15,-3-2 2 0,7 2 1 0,-2 0 0 16,0-3 0-16,-2 3 1 0,-1-1 0 0,1 1-2 16,4 0 0-16,1-2 0 0,-3-1-1 0,3 3 0 15,0 0-1-15,2-2-3 0,1 2 2 0,-1-1 2 16,3 1 1-16,-2 0-5 0,2 0 4 0,-7 0-2 15,6 1 1-15,0-1 2 0,0 4-4 0,-1 0 1 16,0-2-2-16,0 3 3 0,-1-1-1 0,3 1 2 16,-2-3-2-16,-6 2 2 0,2-1 1 0,-2-1-2 15,4 1 1-15,3 0 0 0,-4 0-1 0,-2 2 0 16,4 2 0-16,1-1-3 0,4-1 3 0,-3-1 1 16,3 3 0-16,-2-1-3 0,1 0 3 0,5-4 0 0,-1 2-2 15,6 3 2-15,-4-4-1 0,4 3-1 0,-3-4 1 16,1-1 0-16,4-1 1 0,-1 5 0 0,0-5-1 15,2 0-1-15,5 0 2 0,-3 0-2 0,4 2 1 0,-1 1-3 16,4 5 0-16,1-5 1 0,-1 3-2 0,0 0 0 16,2-3-1-16,0 4 3 0,0-1 1 0,2-4 0 15,0 2 2-15,-1 3-1 0,2-1 1 0,2 3 1 16,0 2-2-16,-4 0 1 0,4-4 0 0,1 8-2 16,-1-7 1-16,1 3-1 0,-3 2 0 0,2 1 3 15,1-1 0-15,-2-2-1 0,2 6-1 0,-1-1 0 16,-2-1 1-16,1 3 0 0,1-3 0 0,-3 3 0 15,1-3 0-15,3 4 0 0,-4-3 1 0,1 1-2 16,3 1 1-16,-3-1 0 0,2-1 1 0,1 1-1 16,-3 0 1-16,1 2-1 0,2 0 3 0,-3-2-2 15,0 2 0-15,4 0 0 0,-4 0 0 0,-2 0-2 16,6 0 1-16,-4 0 1 0,-2-4-1 0,1 3 2 16,4 2 0-16,-3-3-1 0,-1 2-2 0,1 0 4 15,5 2-2-15,-3-4 0 0,4 3 0 0,-9 2-1 16,3-3 3-16,5 3-2 0,-5-3 2 0,0 3-1 0,-1-3 1 0,1 1-1 15,-6 1 3-15,8-4-3 0,-5 0 4 0,-2 1-2 16,-1-2-2-16,3-4 2 0,0-1-2 0,-2 2 3 16,2-1-2-16,0-1-2 0,0-1 2 0,-3 2-1 15,2-2 1-15,-1-1 3 0,2 1-3 0,0-3-17 16,0 1-21-16,0-1-4 0,0-3-28 0,0 1-94 16,5-2 131-16,4-3-59 0,4-3 90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50:44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13420 15436 360 0,'-3'-3'26'0,"-3"-1"-6"16,3 0-22-16,-2 1 52 0,-1-2-46 0,4 3-3 15,1-2 1-15,-3-1 2 0,0 3-4 0,1-1 4 16,1-2 8-16,-1 2 3 0,-4-1 9 0,6-3 10 16,-2 3 4-16,-4 2-2 0,3-1 15 0,2 3-5 15,-4-2-3-15,1-1 0 0,0 3-6 0,-1-1-6 16,1-1-3-16,-1-3 0 0,1 5-8 0,2-3-2 15,-3 3-1-15,3-1-1 0,-2 1-3 0,-1 1 6 16,3 1-1-16,-4-2-3 0,3-2 6 0,-1 5-2 0,0-4-1 16,2 2 0-16,-2-1-4 0,-1 2-3 0,3 4-2 15,-3-4-1-15,3 6-5 0,1-5-3 0,-1 5-1 0,-2-1 2 16,2 0-3-16,1-1-3 0,1-3 3 0,-1 7-2 16,1-7 2-16,1 8-1 0,-4-7-1 0,4 3-1 15,0 1 1-15,0-2-1 0,4 0 1 0,-3-1-3 16,1 1 0-16,-1-3 0 0,3 4-1 0,2-3-1 15,-3 1 1-15,2 0 4 0,3 0-3 0,-1-2 2 16,-2 1 2-16,5 0-2 0,-3-3 2 0,1 4 2 16,3-4-2-16,-3 3-2 0,2 0 2 0,-1-1-1 15,4 1 0-15,-1-1 3 0,-2 1-4 0,2 0 3 16,-2-1 0-16,2 0 0 0,-1-2 2 0,3 1-2 16,-1 0 1-16,6-1-2 0,-7-1 1 0,4 0 2 15,1 0 0-15,4 0 0 0,1 0 0 0,-9 0-2 16,4 0 2-16,0 0 1 0,4 0 0 0,1 0-2 15,-5 0 1-15,-1-1-1 0,3 1 1 0,6 0-1 0,-6 0-1 16,3 0 3-16,3 1-1 0,-8-1 0 16,5 0 1-16,2 0 0 0,-7 0-1 0,7 0 2 0,-6 0-2 0,3 0 0 15,-1-3-1-15,-1 1 2 0,3 1 1 0,-1-1-1 16,-1 2 1-16,5-1-2 0,-3-1 0 0,-1 2 1 16,4-1 1-16,-1 1-2 0,-4-2 0 0,7 2 0 15,-1 0-1-15,-8 2 1 0,4-2 0 0,5 1 0 16,-1-1 0-16,-2 2 2 0,7-1 0 0,-7-1-2 15,1 0 2-15,10 2-2 0,-7-1 0 0,-3-1 0 16,0 0-2-16,4 0 0 0,-6 2 0 0,2 0 2 16,-1 1 0-16,1 0 0 0,0 0 0 0,1 2 2 15,-3-1-1-15,-1 0 1 0,2 0-1 0,1 1-1 16,8 0 0-16,-8-1 2 0,3 0-2 0,-2 0-1 16,3 1 0-16,5 0 1 0,0-2 0 0,-4 2 0 15,-3-1-1-15,-1-1-1 0,3 2 2 0,1-2 0 16,-5 0 1-16,-3 2 0 0,-2-2 1 0,5 1 0 15,-2-3 0-15,-3 2 0 0,2-1-2 0,-5 1 4 0,5-3-3 16,-4 3 3-16,0-1 1 0,0-2-1 0,-2 1 1 16,-1-1 1-16,-1 2-1 0,-3-2 2 0,2 0-1 15,-4 1 2-15,-1-1 1 0,2 2-3 0,-1 0 2 0,-3-1-1 16,-1 1-2-16,1 1 0 0,-4-2 1 0,3 1-1 16,4 3 0-16,-7-4 0 0,1 2 0 0,2 1-1 15,-5-3-1-15,3 2-2 0,-3-1 0 0,0-1 3 16,0 1-4-16,0-2-6 0,-2 2-4 0,5-1 1 15,-3-1-7-15,0 0-3 0,0 0-3 0,-1 0-6 16,-1 0-1-16,-4-1-5 0,4-1-3 0,1-1-6 16,-1 0-7-16,2-2-52 0,0-1-20 0,0-4 39 15,2-1 84-15,4-3-73 0</inkml:trace>
  <inkml:trace contextRef="#ctx0" brushRef="#br0" timeOffset="890.51">12856 14457 448 0,'-2'-1'78'0,"-3"1"-27"16,1-2 5-16,2 2-22 0,-1-3-12 0,0 1 5 15,-2 1-27-15,3-1 3 0,1 1-3 0,-7-1 0 16,5 1 1-16,-7 1 12 0,7 0 5 0,0 1-3 16,-6 2 12-16,4 2 0 0,-3 0-1 0,5 3 2 15,-7-2-3-15,7 3-9 0,-6 1-5 0,4-1 2 16,-3 4-13-16,5 1 0 0,-5 0-3 0,4 5-2 16,0 0-3-16,0 3 1 0,1 2-2 0,3 2 3 0,-2 3-3 15,2 0 4-15,0 6-3 0,0 0 0 0,2 2 1 0,-1 1-3 16,2-2 0-16,4 4-2 0,-6-3-5 0,2 0-6 15,-1-4 0-15,4-3 0 0,-4 1-7 0,1-4-6 16,0-2-8-16,2 0 0 0,-2-5-9 0,5 4-26 16,1-2 57-16,-6-9-31 0,-1-4 53 0</inkml:trace>
  <inkml:trace contextRef="#ctx0" brushRef="#br0" timeOffset="1601.83">12294 14862 470 0,'0'1'66'15,"2"-1"-18"-15,-1 0-8 0,1-1-27 0,4 1 11 0,-4-2-12 16,-2-1-22-16,4 0 3 0,1 0-1 0,1-1 3 15,2 3 3-15,-3-2 5 0,0 0 5 0,-2-2 3 16,5 5 9-16,-10 0-1 0,4 0 13 0,2-2-7 16,-5-2 7-16,1 4-10 0,3 0 2 0,-2-2 6 15,-1-3-19-15,2 2-4 0,1 0 3 0,-3-3-2 16,3-1-3-16,-1-2 2 0,-2-2 1 0,0 0-1 16,2 0 3-16,1 0-2 0,-3-8-1 0,0 3 0 15,0 2-3-15,0-3 0 0,6 1-3 0,-3-3 0 16,-1-1-1-16,2 1-2 0,6 2-1 0,1-2 3 15,-2-3-4-15,-2 1 3 0,2-1-4 0,2 3 4 16,-5-3-2-16,2 2 0 0,2 3 3 0,-6-2-1 0,7 1 1 0,-4 0-3 16,2 0 3-16,-1 3 0 0,-2-1 0 0,4 0 0 15,-2 0 1-15,-2 1-3 0,3 0 2 0,-2 3 1 16,0-2 0-16,-2 3-1 0,3 1 0 0,-3-2 0 16,3 2 0-16,-7 2 0 0,4-1-1 0,1 3 0 15,-4 1-1-15,-1 2 0 0,2-2 1 0,1 3-1 0,-3 1-3 0,1 2 4 16,-2 1-4-16,1 3 1 0,-1-2-1 0,3 2 1 15,-1-1-1-15,3 4 0 0,-2 2 0 0,2-1-1 16,2 4 0-16,0-2 1 0,1 1 0 0,3 2-1 16,0 4 2-16,1-3-2 0,1 3 1 0,-2-1-1 15,3 0 0-15,2 1 2 0,-2 2-2 0,3-1 1 16,4 1 2-16,-1 2 2 0,4 0 1 0,-1-1-4 16,2 1 2-16,1-3 2 0,0 3 0 0,4 1-2 15,-3-1 0-15,0 2 0 0,-1-2-1 0,1 0-1 0,3 5-4 16,0 0-24-16,-5 1-9 0,2-3 3 0,0 3-31 0,-1 2-28 15,-2 0 66-15,-5 5-40 0,0-4 71 0</inkml:trace>
  <inkml:trace contextRef="#ctx0" brushRef="#br0" timeOffset="14894.88">19956 2553 474 0,'-6'8'122'0,"1"-1"-83"0,3-1-10 0,-1 3 64 15,-1-1-173-15,2-3 7 0,0 1 17 0,1-1 44 16,-2 4 16-16,-4-4 16 0,6-3 43 0,-1-1-6 15,-4-1 2-15,1 2 4 0,2-1-8 0,-3-1-7 0,1 0-7 16,4-1-3-16,-4 1-9 0,3 0-7 0,2 0 0 16,0 0 0-16,-1 1-7 0,1 1 0 0,0-2-2 15,-3-2-1-15,1 1 0 0,0-2-3 0,1-1 1 0,1 0-2 16,0-4-1-16,0 2-2 0,0 1 0 0,0 0-1 16,-3-1-1-16,1 0 2 0,1-1-1 0,1 1 2 15,-2 0-1-15,0-2 1 0,2-3-3 0,-1 1 3 16,1-4-3-16,0 3-2 0,0-5 1 0,-2-2-2 15,2 0-1-15,0-4 1 0,0-1-2 0,2-4 1 16,-1 2 0-16,1-5 2 0,0 0 0 0,1-3 1 16,1 2 1-16,-2-4-3 0,0-1 3 0,2 3 1 15,3 1-3-15,-6 1 0 0,2-2-1 0,5 4 0 16,-5-2 0-16,2 4 0 0,3 2 0 0,-3-2 2 16,1 1 0-16,-3 2-3 0,5 2 1 0,-3 2 1 15,-2 4-1-15,5-3-3 0,-7 5 0 0,5 3 0 16,-2 1 0-16,-1 1 2 0,1 1-1 0,1 3-4 15,-2-1 4-15,2 1 0 0,0 2-2 0,-2 2 0 16,2-1-2-16,-1 2 1 0,0 0 1 0,0 2-1 16,4 4 0-16,0 2-3 0,-2 0 1 0,4 4 0 0,-1 1-3 15,-1 1 2-15,3 3-3 0,0 2 2 0,2 2 2 16,1 2 2-16,-3 1 0 0,0-1-1 0,0 2 4 0,-2 2 1 16,2 0 1-16,3 1-2 0,-6 1 2 0,-1-3-4 15,4-2-2-15,-2 1 4 0,4 0-6 0,2 0 0 16,-4-3-2-16,-1 0 0 0,5-6 1 0,9 2 1 15,-10-3 3-15,4-2-3 0,-3-2 3 0,-5-5 1 16,9 0 2-16,-2-2-4 0,2-1 2 0,-5-3 2 16,2 0-2-16,3 0 2 0,1 0-1 0,0-3-1 15,-2-2-1-15,2-1 3 0,-6-1-3 0,2-2 3 16,-2-2 1-16,4 0-1 0,0-2 2 0,-3-3 0 16,0 4 3-16,-1-5-3 0,-1-2 0 0,1 0 3 15,-3-2-2-15,-1 3 2 0,2-3 2 0,-4 1-2 16,0-2 2-16,1 4 1 0,-4-1-1 0,3-3 2 15,-5 4 1-15,3-4-2 0,-2-2 4 0,0 2-1 0,3-2 1 16,-4-1-1-16,-2 2-1 0,2 2 1 0,4 1 0 16,-6-1 2-16,2 4 1 0,2 0-1 0,-3 1 3 15,-1 2-3-15,1 1 3 0,-2-1 2 0,0 3-1 0,0 2-4 16,3 1 4-16,-5 0-2 0,2 1-3 0,0 3 1 16,2 1-4-16,-2 1 2 0,0 2-2 0,0 0 0 15,0-2-1-15,0 1-2 0,0-1-2 0,0 2 4 16,0 0-6-16,8-1 4 0,-7 5-4 0,7 1 3 15,-6-2 1-15,1 5-3 0,3 2 5 0,-1 1-4 16,0 1 0-16,-4 2 0 0,4 2 1 0,0 1-2 16,-2 4 1-16,3 2 2 0,-3 1-4 0,5 6 1 15,-6-2 0-15,9 7 0 0,-6-2 2 0,-5 3 1 16,1 3 0-16,2-1-4 0,2 1 3 0,-5-2-1 16,3 5 0-16,-6-4 2 0,-3 1-3 15,4-3 1-15,-1 1 4 0,-6-1-1 0,7 0 0 0,-6-3-1 16,2-3 0-16,4-2-2 0,-6-3 0 0,5 2-2 15,0-2 0-15,-2-3-8 0,-3-8-2 0,2 2-1 0,3-3-8 16,-6-1-15-16,5-1-3 0,3-4-4 16,-5-4-15-16,2 0-9 0,4 0-14 0,-3-12-2 0,2 1-15 15,-4-10-32-15,5 1 84 0,0-13-42 0,3-6 86 0</inkml:trace>
  <inkml:trace contextRef="#ctx0" brushRef="#br0" timeOffset="16527.07">4591 1614 333 0,'0'0'58'0,"0"0"-19"16,0 3-4-16,0-1 15 0,0 0-58 0,2 1 2 15,1 0 0-15,0 2 5 0,0-1-3 0,0 3 1 16,0-3 3-16,2 3 12 0,-3-1 6 0,-1-1-2 15,-1-1 13-15,0 1 9 0,0 0 4 16,-1 0 1-16,-2-2 10 0,-2 1-10 0,2 0-3 0,-2-1 3 16,-1 1-12-16,3 1-4 0,-5 0-6 0,3 0 1 15,-1 2-6-15,1 0-8 0,-3 2 4 0,3-1-5 16,4 3-5-16,-6 2-1 0,4 1 0 0,0 2-2 0,2 1-1 16,1 6 1-16,-2-1-2 0,0 5-2 0,-1 1 1 0,2 7 2 15,-1 0 1-15,2 4 0 0,-1 0-1 0,1 2-2 16,-2 2 4-16,0 1-3 0,2-2 0 0,-1 1 2 15,-2-1-3-15,1-3 1 0,1-1 0 0,-1-5-4 16,2 0-2-16,-2 0-1 0,1-3-6 0,1-5-10 16,0-3-5-16,0-1-6 0,0-2-12 0,1 0-30 15,1-5-12-15,0-5-1 0,1-3-38 0,3-1 2 16,-1-6-16-16</inkml:trace>
  <inkml:trace contextRef="#ctx0" brushRef="#br0" timeOffset="16761.43">4498 1636 1043 0,'-4'4'-54'0,"4"3"-22"0,3 0-1 0,-2 2-63 15,2 4 104-15,7-1-39 0,-2 4 75 0</inkml:trace>
  <inkml:trace contextRef="#ctx0" brushRef="#br0" timeOffset="16948.99">4591 1803 56 0,'5'3'54'0,"3"0"-53"0,-7-1 69 15,6 0-4-15,-4-2-4 0,0 0 34 0,5 1-23 16,-4-1 1-16,7 2-1 0,-4-4-20 0,5 1-14 15,6-1-5-15,2 2-6 0,2-5-11 0,2 4-4 16,4-4-3-16,8-1-2 0,7 3-3 0,4-4-3 16,2 1-1-16,-1-2 2 0,6 2-3 0,-1-2 0 0,2 2 1 15,-1-1-1-15,-7 1 0 0,0 0 3 0,-4-1-2 16,-4 3-1-16,-3-3 2 0,4 4 1 0,-3-3 0 16,-4 1-2-16,-4 1 1 0,-3-3-3 0,1 4-7 0,0-3 2 15,-2 1-8-15,-1-3-24 0,-7 2-14 0,3 0-2 16,-1-2-32-16,-1-2 3 0,-4 1-20 0</inkml:trace>
  <inkml:trace contextRef="#ctx0" brushRef="#br0" timeOffset="17433.34">4388 2391 733 0,'-5'4'30'0,"-2"2"-5"0,2-3 2 0,3 2-19 16,-4-1-1-16,6 1 24 0,0 1-42 0,0 1 5 16,2-3 0-16,5 3 0 0,0-3 6 0,-1 1 5 15,-1 0 5-15,1-4-2 0,-1 1 6 0,1 1 0 16,-1-3 2-16,3 2 0 0,-4-1 0 0,4 1-1 15,-1-1-1-15,5 1 1 0,1-2-2 0,4 0 0 16,3 2-1-16,6-2 1 0,-1 0-1 0,5 3-3 16,6-2 2-16,5 1-3 0,1-1-1 0,5-1 0 15,5 2-2-15,6-2 2 0,4 2 0 0,-6-1-9 16,7 2 3-16,-1 0 3 0,1 1-4 0,-7 2-3 16,6-1-3-16,-10 1-14 0,-4 0-1 0,4-3-45 15,0 2-23-15,0 0-8 0,3 0-59 0,0-2 3 0,-3-2-38 16</inkml:trace>
  <inkml:trace contextRef="#ctx0" brushRef="#br0" timeOffset="24424.17">3481 15370 204 0,'-7'3'73'0,"-4"0"-12"0,3-1 0 0,5-4-13 16,-1 0-14-16,-4 4-4 0,6-4-15 0,-1-4-2 15,-2 1-6-15,5 1 1 0,-3 1-5 0,-5-2 4 16,5 2-1-16,3-5 2 0,-3 5 1 0,3 3-1 15,0-4 0-15,-3 0 2 0,3-3-3 0,3 6-2 16,-3-4-1-16,0-1-2 0,1 1-1 0,3 2 0 16,0 0-1-16,1-2 0 0,-3 0-2 0,-2-4 2 15,3 6 0-15,5-3 0 0,-5-2-1 0,-2-3 1 16,7 0 1-16,-8 1-1 0,10 1-1 0,-2-2 1 16,-1-3 0-16,-5 1 1 0,9-1 0 0,-5-2 1 15,-3 0 1-15,10-2 1 0,-11 0-1 0,9 1 1 16,-7-2-3-16,6-1 5 0,-7 1-4 0,9-2-2 0,0 1 1 15,-6 1-1-15,11-3-2 0,-11 2 1 0,5-3 1 16,10 3-3-16,-9-4 2 0,1 4 1 0,4-2-1 16,-4-2 1-16,1 2 0 0,0 2 0 0,-1-4-1 0,-1 5 1 15,3-3 0-15,-4 2 0 0,0 3 1 0,0 3-2 16,-4 1 1-16,1 0 0 0,2 2 2 0,-6 2 0 16,4 6 0-16,-5-7 2 0,2 7-4 0,1-3 3 15,-4 0-1-15,6 6 1 0,-5-2-2 0,0 0 2 16,-1-2 0-16,3 4 1 0,-2 0 1 0,-2 1-1 15,1 2 1-15,-1-3 2 0,1 0-2 0,0 4 0 16,1-1-1-16,0 0-1 0,-3 2 1 0,1-1 0 16,1 1-2-16,0 3 0 0,-1-2 2 0,-1-3 0 15,0 4 1-15,0 2 3 0,0 1 1 0,0 1-2 16,0-2 3-16,0 5 0 0,-1 0 1 0,1 4 2 16,0 0-2-16,-2-2-1 0,2 5 0 0,-2-2 2 15,2 7-1-15,-1-4 1 0,1 2 0 0,0 6-3 16,0-5 2-16,0 5-1 0,0-5 1 0,0 5-2 0,1-3-2 15,1 4 0-15,0-1-2 0,-2 1 5 0,4 4-3 16,-4-4 0-16,2 2 3 0,-1-1-4 0,-1 1 2 0,2 2-2 16,0-1-2-16,-1-4 3 0,-1-3-3 0,5 1-3 15,-4-1-3-15,3-5-1 0,-4 1-4 0,4-4-32 16,1 0-23-16,-2-1-8 0,5-4-42 0,-3 1 1 16,4-7-40-16</inkml:trace>
  <inkml:trace contextRef="#ctx0" brushRef="#br0" timeOffset="26551.23">21694 14791 111 0,'3'0'35'0,"-3"0"-35"0,0 1 21 16,0-1 11-16,0-1 6 0,0 1-32 0,0-2 1 16,-3 2-1-16,-2 0 2 0,5-1 3 0,-3-4 20 15,2 5 5-15,1 2 1 0,0-2 24 0,0 0-6 16,0 0 5-16,-2-2-1 0,1 4-4 0,1-2-9 16,1 0-5-16,-1 0 1 0,-6 1-12 0,6-1 0 15,0 0-4-15,0 0 1 0,0 0-2 0,-2 0 0 16,1 0 1-16,1 2-2 0,0 2 1 0,-3 0-2 0,-4-3-1 15,7 2-1-15,-4 2-3 0,0-2-3 0,-2 2-1 16,1-2 1-16,2 0-5 0,3 0-2 0,0 2-1 16,-6-2 0-16,6 2-4 0,2-2 2 0,-4 2-3 0,-1-1 1 15,1 0 0-15,-4 2-2 0,4 0 1 0,1 0 1 16,-2-1-2-16,-4 3 0 0,4-3 1 0,3 1-1 16,-1 0 1-16,1-1-1 0,-3 3 2 0,-1-2-3 15,1 1 1-15,0 0-1 0,3 1 0 16,-3 0 0-16,-5 0 0 0,6 0 0 0,2 0-1 0,-3 0 1 15,3-2 1-15,2 2-1 0,-2 0 0 0,0-1 0 16,0 1 0-16,-2 0-1 0,-7 2 2 0,9-3-1 16,-3 3 0-16,-4-1 2 0,4 1-3 0,0-1 2 15,3 2 1-15,-5-3-2 0,4 2 0 16,2 2 3-16,3 1-3 0,-4-4 0 0,-4 2 1 0,4 0 0 16,-4-1 0-16,4 1-2 0,-2 0-2 0,-6-2 1 15,4 4-2-15,2 1 1 0,0 3-1 0,-1 0-1 16,3 5 1-16,0 0 2 0,-1 4 2 0,1-3-2 15,0-1 2-15,0 5-2 0,0-5 0 0,-2 3 3 0,1 0-2 0,1-3 0 16,0-1-3-16,0 2 0 0,-2-1 0 16,2-3-6-16,0-1 2 0,-2-1-3 0,2-1-5 0,-1-2-2 0,1-2-4 0,-5-4-3 15,4 2-5-15,1-6-18 0,0 1-7 0,-2-2 1 16,0-3-25-16,1 2-3 0,-5-7-8 0,6-1 1 16,0-5-8-16,0-3-1 0,0-5 5 0</inkml:trace>
  <inkml:trace contextRef="#ctx0" brushRef="#br0" timeOffset="26926.18">21531 14969 336 0,'0'0'102'0,"1"0"-33"0,-1 0 0 0,3 0 5 16,4-2-82-16,-4-1 14 0,0-2-21 0,5 2 9 15,-2-2-5-15,2 1-6 0,-3-1 20 0,1 0 14 16,-3 2 2-16,3 0-1 0,-1 0 15 0,8 0-1 16,-7-1 2-16,5 3 1 0,0-1-2 0,3 1-10 15,-4-1-1-15,1-1-2 0,-5 1-11 0,2-1 0 16,-4-2-2-16,6 4 0 0,-1-5 0 0,-7-2-3 15,12 3 0-15,-1-1 1 0,-1-1-2 0,1 1 3 16,3 3-3-16,-7-5-3 0,4 3 3 0,-2-1-3 16,-7-2 0-16,6 2-1 0,1 0-5 0,-8-4-9 15,2 2-8-15,4 5 4 0,2-1-14 0,-3-3-17 16,-2 1-8-16,5 3-2 0,-6 0-19 0,4 3-25 16,-4-3 67-16,0-2-34 0,-4 2 71 0</inkml:trace>
  <inkml:trace contextRef="#ctx0" brushRef="#br0" timeOffset="27176.15">21523 15190 760 0,'0'3'44'0,"-3"4"60"0,3-3-110 0,3 1 262 16,-2 0-243-16,4-2 3 0,0 2-39 0,6-2 7 15,1 3-9-15,1-1 14 0,-1 0-1 0,-1-4 1 16,4 4 16-16,4 3-4 0,-1-3 2 0,-3-2-1 16,-3 0-3-16,10 0-84 0,0 0 84 0,11-1-27 15,0-2 28-15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52:07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12434 9172 453 0,'-9'0'65'0,"-2"0"-63"0,7 0-10 15,0-1 90-15,-4 1-97 0,3 0 0 0,0 0 5 16,1 0-5-16,4-2 2 0,-2-1 3 0,-6 3 15 16,5-2 9-16,2-1 5 0,1 0 19 0,-10 2 10 15,5 1 6-15,-4 0-1 0,4 0 13 0,-1-2-10 16,3-1-3-16,3 1-1 0,-8 2-12 0,11-3-11 15,-6 3-5-15,-2 0 2 0,5 0-14 0,-3 0-2 16,-2 0-2-16,5 0 0 0,-1 0-2 0,-1 2-2 16,1-1 1-1,1-1 0-15,-2 2 1 0,4 1 0 0,-4-1-1 0,-7 2-1 16,7-4 3-16,-1 3-1 0,-3-1 1 0,6-2-4 16,-5 2 0-16,5-4 0 0,0 4-1 15,1-2 2-15,3 0-1 0,5 0 1 0,-9 0 1 0,3 0-4 16,-1 0 3-16,2 0 0 0,-4 0-1 0,2 0 0 15,0 0-1-15,1-5-3 0,1 5 1 0,4 0 1 0,0 0-2 16,-2 0 1-16,4 0 0 0,-1 0-3 0,-2 0 3 0,-6 0-1 16,10 1-1-16,-3-2 2 0,-3 1-3 0,4-5 3 15,2 5 0-15,-1 0-1 0,-1-1 2 0,8 1 1 16,-7-4-1-16,-1 4 1 0,4-1-2 0,-2 1 1 16,1 0-1-16,0 0 2 0,0 0 0 0,-1-2-1 15,2 2 2-15,1 0-2 0,0 0 1 0,2-1-3 16,-1-4 1-16,3 0 0 0,-3 5-2 0,3-1 1 15,1-1 0-15,-2-1-2 0,3 1 3 0,-4-1 0 16,1 3-1-16,2-3 3 0,2 3 1 0,-1-1-3 16,-6-1 0-16,10 2-1 0,-5-2 0 0,1 2 1 15,4 0 2-15,-1 0-6 0,-4 0 4 0,-3 0 1 16,14 2 0-16,-10 0 2 0,2-1 0 0,5 1 0 0,-3 1 1 16,1 0-1-16,-1 0 2 0,4 0-2 0,-6 2 1 15,3 1-1-15,-4-3-2 0,2 4 3 0,-1-4-3 0,0 2 2 16,0-1 0-16,2-1-1 0,-1-1 0 0,-2 0 1 15,-1 1-3-15,2-2 3 0,0 2-2 0,-1 2 0 16,1-5 0-16,0 0 2 0,-3 2 1 0,4 1 1 16,-9 2 0-16,13-4-1 0,-5 1-1 0,-5 1 4 15,5-3-3-15,1 3 0 0,-3-1 0 0,4-1-2 16,4-2 0-16,-8 2 2 0,-1 1-4 0,3-2 5 16,-1 1-2-16,-2 4-2 0,1-3 2 0,-1 1 0 15,0 3-1-15,-2-6-2 0,4 2 4 0,-3 1-4 16,3 2 2-16,-4-4 2 0,4 1-2 0,-6-1 0 15,6-1 1-15,-2 3 2 0,6 2-5 0,-3-2 5 16,-5-3-2-16,4 0-2 0,-4 2 5 0,3-1-4 16,1 3 0-16,1-1 0 0,-6-5 3 0,4 2-2 15,4 3 1-15,-4-1 4 0,4-1-2 16,1 4 0-16,-2-5 2 0,-1 0-3 0,0 2 0 0,-1-1 2 0,2-1-5 16,1 0 0-16,-5 3 1 0,5-4 0 15,-2-1 1-15,-4 1-4 0,4-1 1 0,2 1 2 0,-7-3-2 16,9 1 0-16,-4 0-3 0,-4 2 1 0,4 1 1 0,2 0 1 15,-4-4 0-15,2 3-2 0,2 1 1 0,0 0 0 16,-1 0 0-16,-1 0 0 0,5 0 0 0,-2-3-1 16,4 4 1-16,-1-2 0 0,-1 1 0 0,4-3 0 15,-3 3 2-15,2-2-2 0,-3 0 0 0,-2 2 0 16,7 2-1-16,-4 0 0 0,0-2-1 0,-1-2 2 16,1 0 0-16,-1 1 0 0,3 1 2 0,-3-2-2 15,1-2 0-15,0 4 1 0,7 0-1 0,-7-4 1 16,-1 1-1-16,1 3-1 0,4-1 1 0,-2-1 0 15,3-1 0-15,-7-5 1 0,3 3 0 0,-1 2-1 16,5-2 2-16,-3-2 0 0,-3-1 1 0,-1 3-1 16,-2-1 0-16,0 4 0 0,-4-4 0 0,-3 3 1 15,1 1 4-15,-4 1-7 0,3 1 4 0,-4 0-2 16,-2 0-2-16,-3 0 3 0,1 0-4 0,-1 3-11 16,-3-3-8-16,-2 1 1 0,-2-1-13 0,4 2-26 0,-3-1-15 15,-1-1-11-15,1-1-31 0,1-2 1 0,5 3-26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52:49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9571 8276 187 0,'-3'-3'-58'0,"6"-1"18"0,-4 4 2 0,1-1-12 16,0-1 50-16,-2-1 0 0,2 0 0 0,0 0 0 16,2 1 0-16,-4-1 0 0,2 0 2 15,0 0 13-15,0 0 0 0,3 1 0 0,-3-1 14 0,-6 0-5 16,4 1 3-16,2 1 5 0,-3-2-5 0,0-1-4 16,0 0-3-16,-7 1-2 0,9-2-3 0,1 2-3 15,-5 0 1-15,0-5-5 0,4 5-2 0,-4-4 1 16,-4 2 2-16,9-1 0 0,-2-2 0 0,-4 4 5 15,6-6-2-15,-6 4 2 0,-4 0 2 0,9-2 1 16,2 0 1-16,-6 2-3 0,-1 1 0 0,6-6-5 16,-1 1 0-16,1 3 0 0,0-4-7 0,4 4-2 15,-7-5-1-15,3-1 0 0,0-1-2 0,0 1-1 16,3 1 1-16,-6-4 2 0,3-1 0 0,0-1 0 16,5 6 0-16,-2-4-1 0,-3-1 1 0,6 3 3 15,-7-4-3-15,1 3 0 0,1 0 0 0,-1 1 2 16,-4-1 0-16,2 0 0 0,2 0-1 0,-3-1-1 0,6 3 3 15,-3 1 1-15,-2-2-2 0,-4-2 0 0,6 3-2 16,-1 2 5-16,-3 0-3 0,0-1 1 0,-7 1-2 0,1 1 1 16,7 2 0-16,-6 1 1 0,-1 0 4 0,-1 1-5 15,2 0 2-15,-1-1 1 0,-1 1-2 0,-3 1 4 16,0 1-1-16,1-3-1 0,-2 3 0 16,-3-1 0-16,1 0-1 0,0 2 0 0,-4 0 2 0,6-2-2 15,-4 0 0-15,1 1-1 0,-2 1-2 0,1-4 2 16,0 6-2-16,-3-6 2 0,0 4-1 0,0-3-1 15,2 4 0-15,-6-4 1 0,3 1 4 0,2 4-1 16,-7-7 1-16,6 3 1 0,3 2-2 0,-4 0 4 16,-3-2 0-16,6 2 2 0,-7 0 1 15,2 0-3-15,6 3 3 0,-4-2-1 0,-4 1-1 0,3 1 3 16,2-2-2-16,0 1-3 0,0 1 0 0,-1 0-2 16,-3 1-2-16,0 1 0 0,1 1 1 0,-2 0-3 15,-1 2 1-15,-4-4 1 0,1 2-2 0,-1 2 1 0,1 1-1 16,-4-1 3-16,-1-2 0 0,1 0 1 0,4 2 3 0,-1 1-6 15,-1 1 3-15,0-3-2 0,0 3-4 0,3 1 3 16,-1-1-3-16,3 3-1 0,-9-1 0 16,8-1 1-16,-8 3 0 0,1-1-1 0,3 1-1 0,-1 1-1 15,-6 1 2-15,1-1-1 0,0 3-1 0,-5 0-1 16,3 1 0-16,0 0 0 0,0-1-1 0,-2 4 2 16,6-1-1-16,2 2 1 0,-3 1 1 0,4 1-1 15,-3 3 1-15,6 1 1 0,-5 0-2 0,3 4 0 16,-2-1-2-16,-6-2 2 0,5 3-1 0,-2 3 1 15,2-1 0-15,0 1-1 0,0 1 3 0,0-2-1 16,6 2 1-16,3 6 1 0,2-6 0 0,3 2-2 16,1-1-1-16,1 3 0 0,3 1-2 0,-2 2 3 15,6-2 0-15,1 2-2 0,4 3 2 0,-3-1 1 16,3 1 1-16,5 0 0 0,-4 0 0 0,6-2 5 16,1 2-4-16,0-1 3 0,1-2 1 0,4-2 0 0,-2 2 1 15,2 0-1-15,1-3-3 0,-3 2-2 0,5 3-1 16,-3 3 5-16,3-2-5 0,3-2 1 0,-6-1-1 15,6 1 1-15,-4 2 2 0,5-1-3 0,-5-4 2 0,4-3 1 16,4 2-2-16,-6-2 0 0,10 1 0 0,-3-4-3 16,7 4 1-16,1-2 4 0,4-2-1 15,0-3-1-15,5-2 0 0,-3 0 0 0,2-2 3 0,-1 2-2 16,2-4 0-16,0 1 2 0,2-8-3 16,1 2 2-16,3 0 0 0,-1-2 2 0,0-3 0 0,1-4 2 15,1-4 0-15,7 3 3 0,-6-1 0 0,6-6 3 16,-5 1 0-16,9-1 2 0,1-4-3 0,-1-3 1 15,0-6-1-15,-7 2-3 0,11-5 1 0,-3-1 1 16,-7-5-3-16,6 4-2 0,1-1 3 0,-5-5 0 16,3 3 1-16,-1-6 0 0,-2 0 2 0,-1 0-3 15,4-1 3-15,-7-3 3 0,1 0 0 0,-2 1-1 16,-1 0 2-16,3-4 4 0,-11 4-2 0,5-2 6 16,-4-2 0-16,-2-1-1 0,1 0 1 0,-5-1-2 0,-1 1-1 15,6-3-5-15,-3-1 2 0,-5 1-3 0,3-3-3 0,5-4 0 16,-4-1-2-16,2 2 0 0,1-5-1 0,-2 1 4 15,1-1-4-15,-4-3 4 0,-1 1-1 16,0 2 2-16,-3-2-2 0,-2-5 3 0,-1 4-1 0,1 0-3 16,-4-1 2-16,0 1 0 0,2-2-2 0,-5 0-1 15,0 4 1-15,-1 2-2 0,0-3 0 0,-1 0-1 16,-2 4-1-16,-3-1 1 0,1 2-2 0,-1-3 1 16,-1 3 1-16,-6 1-3 0,0 1 2 0,0-1-6 15,-2 1-4-15,-4 3-1 0,1-1-10 0,-7 1-26 16,1 1-20-16,-2-1-5 0,1 0-37 0,-3-4-95 15,1 4 149-15,-8-4-65 0,3-2 114 0</inkml:trace>
  <inkml:trace contextRef="#ctx0" brushRef="#br0" timeOffset="1546.85">2081 8700 847 0,'-5'-11'15'0,"2"-1"-3"0,3-4 0 0,0 2-11 0,0-5-9 15,9 0 0-15,-6-4-17 0,7-1-9 0,-4 0-2 0,7-1-1 16,-4-2-11-16,1-1 20 0,-1 3 1 0,-4-2-2 16,7 2 21-16,-7 2 5 0,4-1 8 0,-1 3 7 15,-3 1 5-15,3 0 10 0,-3 2 6 0,-2 1-2 16,-3-2 14-16,-2-1-6 0,2 4 0 0,-1-3 1 16,1 0-5-16,0 0-8 0,0 0-5 0,0-1 0 15,0 1-9-15,1 3-3 0,-2-6-3 0,1 2-1 16,0-2-4-16,-5-2-2 0,6-1 0 0,1 0 0 15,-2 0-3-15,-3 0 2 0,0-1 0 0,7 1 0 16,-4 5 1-16,4-2-2 0,-3 5 0 0,5-1 0 16,1 1-2-16,-1 3 1 0,0 1-2 0,2 2 0 15,-2 0 2-15,4 0 0 0,-4 2-1 0,0-1 1 16,1 4-1-16,10-2 3 0,-4 2-2 0,-2 0 2 16,1-1 0-16,-2 1-1 0,4 0 2 0,3 2-2 15,-3 0 0-15,0-1 0 0,1 0 0 16,0 2 1-16,4 2 0 0,0-1-1 0,2 2 2 0,-3-2 0 15,3 2 0-15,-4 4 0 0,4-1-2 0,-4 1 1 0,3 3-1 16,-2 1 4-16,-4 1-4 0,-2 2 2 0,3 3 0 0,-8 0 0 16,6 4 1-16,-2-1 1 0,-8 2-1 0,5 3 0 15,-5-3 3-15,-1 4-3 0,-2 1 2 0,-2 0-3 16,-3-1 1-16,-2 2 0 0,-3 2-1 0,-6 3-4 16,4-3-4-16,-4 3 1 0,-6-4-3 0,0 3-3 15,-5-1-1-15,1 0 2 0,-3-3-4 0,4-1 9 16,-8 0 1-16,2-6-4 0,4 3 9 0,-6-5 0 15,1-1-2-15,-1-2 3 0,3-4-3 0,4-1 1 16,2 2-1-16,1-6 0 0,-1 3 0 0,7-3-1 16,1-2-1-16,5 1 0 0,1-1-3 0,1 1-5 15,1-3-4-15,7 0 3 0,-6 0-9 0,4-2 2 16,8-1 1-16,1 0 2 0,0 0 0 0,4-2 8 16,3-1 2-16,7 0 0 0,2-2 7 0,8-2 1 15,-3 1 0-15,6-2 0 0,1-2-1 0,7-1 0 0,3 1 1 16,-3-1-1-16,0 2-1 0,-2 2 1 0,-1 1 0 15,0 1 1-15,1 2-2 0,0 1 2 0,-4 3 0 16,0 2 0-16,-5 2 2 0,6 3-1 0,-5 1-1 0,2 2 4 16,-12 1-1-16,-1 5 0 0,5-3 4 0,-11 5-6 15,4 0 6-15,-9 0 1 0,2 3 1 0,-11-1-1 16,8 4 1-16,-13 2 2 0,-1 0-3 0,-8 2 2 16,-8 4-1-16,-3 2-3 0,-5-4 0 0,0 7 3 15,-2-1-3-15,-2 2 1 0,-2-3-1 0,3 4-1 16,-5 0 1-16,0 0 2 0,-1 0-4 0,-8-1-1 15,3-2-1-15,-7-1-7 0,-1 3-3 0,2-5-3 16,3-4-12-16,1-2-25 0,4-1-15 0,2-2 3 16,4-3-34-16,8-2 0 0,11-5-21 0</inkml:trace>
  <inkml:trace contextRef="#ctx0" brushRef="#br0" timeOffset="2531.46">3089 8911 663 0,'0'6'39'0,"3"-1"-38"0,3 3-22 16,2-3-13-16,3 4-5 0,0-1-17 0,3 2 7 16,1-3 4-16,-1 1-4 0,1-1 7 0,-2 2 19 15,1-3 17-15,-4-1 9 0,1 0 24 0,-2 1-2 16,-4-1 64-16,-2-1-32 0,2 1 31 0,-4 0-19 16,2 0 2-16,-3-2 24 0,2 0-46 0,-1-2 0 15,1 3-12-15,3-3 3 0,-5-1-6 0,0 2-2 16,0-2-1-16,1 0 3 0,-1 0-7 0,0 0-1 15,2-2-1-15,-2-3 0 0,0 2-4 0,-3-5-8 16,3-3 2-16,-5 4-5 0,5-6-7 0,-2-3 2 16,1 1-2-16,-1-4-3 0,2-2 2 0,0-4-2 0,0 0 0 15,0-5 0-15,0-3-4 0,0-2 4 0,0-7 0 16,2 4-1-16,-1-4 1 0,1-2 0 0,4-4 0 0,-4 0 3 16,1-4-3-16,3 3 0 0,-2 2-3 0,0-8 3 15,4 3 0-15,-2 0 0 0,1-2-1 0,-1 4-2 16,3 1 2-16,-1-1 0 0,-1 1 1 0,4 4-2 15,0 2 0-15,1 4 0 0,1 3 0 0,2 1 2 16,-4 0 0-16,5 6-3 0,3 0 3 0,-3 4 0 16,0 0-1-16,-4 0-1 0,-2 3 0 0,-4 1 0 15,11 4 0-15,-4 3 1 0,-2 0-2 0,-2 1 0 16,4 4 1-16,1-1 0 0,6 7-2 0,2 3 1 16,-9-5-1-16,3 5-1 0,-2 0 1 0,2 0-1 15,1 5 1-15,-1-3-1 0,-2 4 0 0,0-1 3 16,2 3-1-16,1 1-2 0,-1 4 1 0,-2-1 1 15,-2 2 0-15,4 4 0 0,-2-1 0 0,1 5-4 16,2 2 5-16,-3 2-2 0,0 1 2 0,-1 4-4 16,2 4 0-16,0 1 3 0,-3 0-1 0,-1 4 1 0,5 2 1 15,-5-1 0-15,0 2-1 0,0 1 2 16,-3 0-2-16,-2-3 3 0,2 4 0 0,-2-2-1 0,-4-4 1 16,4 3 1-16,-4-2 1 0,-1-1 0 0,1-3-2 15,4 4 0-15,-3-1 1 0,-1-3 0 0,-1-1 0 0,1-4-2 16,3 1 1-16,-8-1 0 0,3-1 0 0,-2-2 0 15,0-4-1-15,-1-2 1 0,2 3 2 0,-4-1 0 16,0-7 3-16,7-4-2 0,-5 1 3 0,-4-5-3 16,3 1 3-16,4-7-1 0,-2 3-1 0,1-4 0 15,-6 1-4-15,1 1 2 0,4-2-2 0,-4-2 0 16,3 2 0-16,-5-1 0 0,2-1 0 0,-2 0 1 16,5 0 1-16,-5-3 1 0,2 0 1 0,-5 1-1 15,3-1 1-15,1-3 1 0,-4 3 0 0,5-4-1 16,-3 0 3-16,-2 0-3 0,0-2 2 0,0-2 0 15,0 1-2-15,-3-2 4 0,1-6-1 0,-1 9-2 16,0-2 0-16,-1-3 1 0,3-2-1 0,-9-3 0 16,4 2 0-16,1 3-3 0,-2 0 1 0,0-8 2 0,-5 4-3 15,4 1 0-15,-5 3-1 0,4-2 1 0,1 0-2 16,-5-2 1-16,7 0-1 0,-2 1 0 0,5 0 0 16,0 1 1-16,3-1-1 0,-5 4 2 0,5 0-2 0,6 4 2 15,-12 0 0-15,11 2-3 0,-4 1 1 0,-2 1-3 16,1 1-1-16,4 0-10 0,-1 1-4 0,-3 2-1 15,7-2-10-15,-9 1-20 0,4 0-17 0,6 1-6 16,-7-2-28-16,5 1-64 0,-4 1 118 0,1-6-56 16,3 1 102-16</inkml:trace>
  <inkml:trace contextRef="#ctx0" brushRef="#br0" timeOffset="3359.47">4365 7771 726 0,'-15'6'31'0,"11"2"44"15,1-3-66-15,-4 4 210 0,6 1-249 0,2 4-41 16,7 1 36-16,-2 6-86 0,4 1 0 0,2 0 25 16,-1 5-3-16,-3 3-4 0,2 1 32 0,-1 4 29 15,-4 1 9-15,3 2 3 0,-5 1 32 0,0 6 19 16,0-2 5-16,0-1-3 0,1 1 19 0,-3-5-9 16,5 1 3-16,-2-3 4 0,-1-1-13 0,5-2-5 15,-5 0-3-15,5-3 0 0,-4-4-7 0,4-5 0 0,-5-1-4 16,0-6 2-16,4 2-1 0,-3-2-1 0,-2-10 2 15,0-1-1-15,-1 0 2 0,2 3 9 0,-1-6 2 16,-1 2-1-16,-1-4 11 0,0-6-1 0,2 7 2 0,-2-10 0 16,0 1 0-16,0-2-2 0,0-6-4 0,0-2 7 15,0-5-11-15,0-2-4 0,0 0-1 0,0-1 1 16,0-8-7-16,0 4 1 0,0-4-4 0,2-2-3 16,-2 2-1-16,1-5 6 0,4-3 1 0,-4 3-7 15,3-1 6-15,-3-2-6 0,2 1 6 0,2 4 1 16,-2-5-5-16,2 5 0 0,3 4 0 0,1 0-1 15,-3 1 1-15,6 4-2 0,-3-1-2 0,2 2 2 16,-2 4-4-16,2 1 2 0,2 1-2 0,-4 4-1 16,4 2 0-16,1-2-1 0,-1 5 0 0,-2 3 0 15,3 1-3-15,3 1 1 0,-3 2-2 0,8 4 2 16,4 0-3-16,-6 2-2 0,5 4 2 0,-3 1 0 16,2 4-2-16,7 5 0 0,-2 1-2 0,-4 2 2 15,-6 3-1-15,11 3-1 0,-10 1 1 0,5 2 1 16,-3 5 0-16,-1 0 1 0,-6 2 3 0,-1 2 1 0,1 1 1 15,-3-2 2-15,-4 0 1 0,-3 2 0 0,3-1 2 16,-5-1 1-16,-2 2 0 0,-1-5 2 0,-1 1 0 0,-2-1-1 16,-5 2 0-16,0-4 1 0,-2-3 1 0,1 0 2 15,-5-1 2-15,-5-2-3 0,2 1 6 0,-7-1-3 16,1 0 1-16,-7 2 3 0,1-2-2 0,-2 3 1 16,1-4-5-16,2 1-1 0,-5 1 0 0,-2-7-12 15,4 4-12-15,4-4-6 0,-5-2-19 0,1 4-60 16,1-1 84-16,-11 2-37 0,7-3 54 0</inkml:trace>
  <inkml:trace contextRef="#ctx0" brushRef="#br0" timeOffset="7580.63">1126 13910 344 0,'-11'2'158'0,"4"2"-44"0,-2-2-36 0,4-1 76 15,-4 1-139-15,6 1-10 0,-5 0 5 0,6-1-7 16,1 1-10-16,-1-1 4 0,-4 5 1 0,1 1 0 16,-1-8 3-16,1 5 3 0,2-2 2 0,-6 5 1 0,4 0 3 15,-5-5 4-15,-2-1 2 0,2 4-1 0,4 0 5 0,-5 2-4 16,0-3-2-16,2-1 4 0,-2 0-7 0,3-1-3 15,3-2-5-15,-3 1 2 0,-1 1-5 0,7 3 0 16,-6-1 0-16,4-5 0 0,-1 6 0 0,0 1-2 16,0 1 2-16,5-1-2 0,-6-2-2 0,1 1-2 15,5 2-1-15,0 3 0 0,-7-6-2 0,5 4-2 16,2 2-2-16,2 2 2 0,5 3-2 0,1-1 5 16,-3 3 0-16,-3-1-1 0,10 5 5 0,1 0-1 15,-4 0 4-15,-6 2-4 0,0 1 2 0,4 0 2 16,-4 0-1-16,8 4 1 0,-10-1 1 0,-1 0 3 15,5-3-1-15,0 2 2 0,0 1 0 0,-2-4 1 16,-3 3-1-16,3-2 0 0,-1-5 0 0,-1-1-3 16,-4 3 3-16,0-3-1 0,1-2-3 0,1 1 2 0,1-3-1 15,-3 1 3-15,3 0 0 0,-4-2 1 0,1 0 1 16,3-1-2-16,-8-5 2 0,2 1 0 0,3 1-2 16,-2-7 2-16,-1 0-2 0,6 5 0 0,-3-7 0 15,1-1 0-15,-3 2 0 0,2-5-4 0,-1-2 0 0,4 0 0 16,-7-3-4-16,3-3 1 0,2 0-1 0,-1-6-3 15,-8-3 2-15,9 1-1 0,-2-5 1 0,2-3 0 16,-1 2-1-16,3-6 1 0,0-4-2 0,1 2 1 16,9-1 2-16,-7-4 1 0,2-2-1 0,1 1-1 15,2-3 2-15,-2 1-1 0,0 0 2 0,5-3-1 16,-3-2 0-16,3 4 2 0,0-2-2 0,-3-2 3 16,3 2 2-16,0-2 0 0,0 2 2 0,3 5-3 15,-1 3 1-15,0-2 2 0,-1 4 0 0,2 2-2 16,0 2 1-16,1 7-1 0,-1 1 0 0,0 1 2 15,2 2-3-15,-1 4 0 0,0 0-1 16,-3 4 3-16,4 4-2 0,-4-1-1 0,3 5 1 0,-3 1 0 16,1 2-1-16,-1 0 0 0,-1 5 0 0,4-1 1 15,-4 3-1-15,0 2 0 0,0 2 1 0,0 3-1 16,1 0 0-16,-2 2 0 0,-1 1 0 0,0 4-1 0,4 1-2 0,1 2 1 16,-9-4-1-16,3 4 0 0,1 1 0 15,-7-3-2-15,4 3 0 0,0 0 5 0,-2 0-2 16,-4-1 2-16,4 3 1 0,1-4-3 0,-5-1 3 0,3 2 0 15,-6-7-1-15,1 4 1 0,-4-4-2 0,3 2-1 16,-5 0-3-16,3-5 3 0,2 1-2 0,-6 3-4 16,3-1-2-16,-1-1 1 0,-4-4-5 0,-1 1 5 15,2 0 2-15,-4-1-5 0,-2 1 7 0,2-4 4 16,-2 2-1-16,-1-1 2 0,0-1 1 0,4-1 2 16,-4 0 1-16,0-2-2 0,1-1 1 0,2 1 0 15,-2-3-1-15,2 2 2 0,-2-2-2 0,2 0 1 16,0 0 0-16,3 1 0 0,-2-1 0 0,4-2 4 15,1-1-1-15,-2 0 1 0,6 0 2 0,-3 0-2 16,4 0 3-16,3 0-6 0,0 0-1 0,-1 0-6 16,1 0 2-16,0 0 3 0,0-3-8 0,1 3 3 15,6 0-4-15,-3 0 2 0,1 2 3 0,3-2 2 0,1 3-1 16,-2-2 1-16,2 3 0 0,4 0 2 0,-4 1 2 16,4 0-1-16,-4 3 1 0,7-1-4 0,-4 3 2 15,3-1 1-15,-3 1-3 0,4 2 1 0,-2 2 0 16,3 7-2-16,1-4 1 0,-4 2 1 0,2 2 1 0,6 4-1 15,-5 0 1-15,5 3 0 0,-8-1 3 0,-1-2-1 16,2 5 0-16,-2 0 0 0,3-2-1 0,-1 1 2 16,-2-1-2-16,-4-3 0 0,4 2-2 0,1-4-2 15,-6-1-1-15,6 0-25 0,-3-3-27 0,2-3-6 16,-1-2-41-16,-1-4 2 0,5-3-41 0</inkml:trace>
  <inkml:trace contextRef="#ctx0" brushRef="#br0" timeOffset="8143.13">1739 14468 961 0,'-6'8'81'0,"-2"-5"-80"0,8-1-4 16,-1 0 29-16,2-1-17 0,7-1-96 0,0-3-25 15,6 0 27-15,0-2-3 0,5 0-18 0,-2 2 49 16,2-2 8-16,-1-4 5 0,0 6 55 0,0-3 24 16,-3-1 4-16,6 3 2 0,-5-1 23 0,1-3-11 15,3 2-1-15,-2-1 4 0,4 0-15 0,1-3-10 16,-1-1-6-16,-1-1-1 0,1-1-13 0,3-1-5 15,-8-2 2-15,5-1-1 0,0-2-4 0,-3 2 2 16,-3-5-3-16,3 1 1 0,-2 1 3 0,-3 1 1 16,0 0 0-16,-1 0-1 0,-2 2 1 0,-5-4 3 15,7 12 2-15,-10-2-1 0,0-2 2 0,-4-2-2 16,1 4 1-16,-2 4-2 0,-1-2-2 0,-2 4-3 16,-3-6-4-16,-4 5 4 0,2 1-6 0,1 2-4 15,-4 1 3-15,-1-4-3 0,1-2-1 0,-2 8-3 16,-3-3-2-16,7 3 6 0,-6 0-5 0,-2 3 1 0,7-3 0 15,-4 10-1-15,-5-1 4 0,7-3 2 0,0 9 1 16,-5-4-5-16,5 3 5 0,-2 3 2 0,2 0 0 16,0-3 1-16,2 5 0 0,-1 2 0 0,0-2 3 0,4 0 2 15,-2 3 0-15,5-2 2 0,-2 2 1 0,5 2-4 16,-2-1 4-16,2 2-3 0,0 2-2 0,3 1 1 16,1 2-4-16,5 0 0 0,-2 0-1 0,3 6 0 15,-2-3-1-15,5 0 2 0,-4 3 0 0,2-6-1 16,-2 2 1-16,2-1 0 0,5-1-3 0,-4-3 0 15,4 0-2-15,-4-1-29 0,7-2-18 0,-4 0-4 16,6-1-36-16,-6-6 0 0,5-1-34 0</inkml:trace>
  <inkml:trace contextRef="#ctx0" brushRef="#br0" timeOffset="9002.4">2946 14055 1290 0,'-7'4'37'0,"-2"-2"-10"0,0-4 0 0,2 4-19 15,7 3-11-15,0-4 1 0,0 7-22 0,0 0 5 16,0 3-5-16,2 2 1 15,6 5 5-15,-7 1 8 0,-1 2 2 0,2 4 0 0,-5 2 8 0,3 3 0 16,-7 1 0-16,6 7 1 0,-5-2-1 0,-1 3-1 16,1 5-3-16,-2 4 3 0,8 0-4 0,-11-2-3 15,6 4-1-15,-1 1-3 0,5 0-2 0,-1 3-3 16,0-7 1-16,4-1 0 0,-4-4-1 0,1 4 4 16,4-5 1-16,-3-5-1 0,0-3 7 0,0-3-1 15,0 0-2-15,0-7 1 0,0 4-3 0,0-5 1 16,0 2-1-16,0-9-1 0,5 3 0 0,-5-3 1 15,8-2 2-15,-8 3 2 0,0-10 1 0,1 0 0 16,5-4 2-16,-1 6 1 0,-5-2 1 0,3-1 2 16,-1-4 4-16,3-5-2 0,-2-1 6 0,-2 0 3 0,-1 2 2 15,-1-3 0-15,-2-5 5 0,-2-2 1 0,2-1-3 16,1 1 2-16,-7-2 0 0,6-4-2 0,3-5 0 16,0-1-2-16,-2-2-2 0,0-3 0 0,-5 1-3 15,2-6 7-15,0 2-4 0,0-3-3 0,-6-2 2 0,-1-1-2 16,7-1 0-16,-1-2-1 0,4-1 1 0,-3 1-3 15,-2 1 2-15,3 2-3 0,3-1 2 0,-2 3-1 16,3 0-1-16,-8 1 0 0,0 2-2 0,6-1-1 16,2 0-1-16,0 1 0 0,0 1-1 0,0 0-1 15,-1-2-2-15,4 1-2 0,5 1 1 0,0 0 3 16,0 3-2-16,1-2-3 0,2 1 1 0,5-4 0 16,0 4-1-16,-7 2 0 0,4 1-1 0,-1 1-3 15,2-3 2-15,-1 1-3 0,4 3 4 16,0 4-4-16,-1 0 1 0,8-1 0 0,-4 2 0 0,1 1-1 15,1 3 1-15,-3 1 2 0,-2 0-1 0,0 2-1 16,-1 1 1-16,0 1 0 0,1 2-3 16,-1 1 2-16,-2 1-3 0,3 2-6 0,0 3-4 0,-1 1 2 15,-2 0-9-15,0 4 0 0,1 3 1 0,2 3 0 0,-3 3 0 16,2 0 6-16,0 6 2 0,2 2-3 16,-7 0 7-16,7 7 3 0,-6 0 1 0,-1 5 0 0,-6-3 1 15,3 4 5-15,-5 4 0 0,2-3 3 0,3 8 1 16,-10-7 3-16,2 4 0 0,-3-2 2 0,3 2 1 0,-8-3 2 15,-3-2 4-15,-3 1 2 0,-2-5 1 0,0-1 8 16,-4-1 3-16,0 0-1 0,1-2 8 0,-3-3-4 16,3-2 1-16,-3 1 0 0,0-4-5 0,1 0 1 15,-1 0-5-15,0-4 2 0,-1 0-1 0,1-1 0 16,0-2 2-16,-2-2-4 0,2-1 2 0,-3 0-8 16,3-4-4-16,-2 0 1 0,-3 0-9 0,4-1-6 15,-7-2-8-15,6-2 0 0,-1-4-8 0,2 0-15 16,-1-1-8-16,-1-4-3 0,9-1-21 0,-4-1-63 15,6-4 103-15,-2-5-47 0,2 1 77 0</inkml:trace>
  <inkml:trace contextRef="#ctx0" brushRef="#br0" timeOffset="9830.78">4168 13897 584 0,'-14'-1'-24'0,"12"2"31"16,2 4-4-16,-1-5-3 0,4 8 2 0,-3-5-3 16,0-1-3-16,0-1 13 0,-3-1 11 0,0 3 2 15,-2-3 17-15,5 5 19 0,-11-8 0 0,8 6 3 16,1 2 19-16,-3-2-16 0,1-1-4 0,-6-2 1 16,4 0-18-16,-4-2-13 0,1-1-3 0,-4-5-1 15,1 2-13-15,-2 1-2 0,3 0 0 0,-3-3-4 16,3 4 0-16,-4-3 0 0,3 1 2 0,-2 0-5 15,-4 0 2-15,-1-1-5 0,1-1 0 0,-4 7 1 16,-2-7-4-16,-1 2-1 0,-2 2-1 0,0 3 0 0,-1 1-1 0,3 1-5 16,0 1 2-16,-4 0 1 0,3 5-4 15,-9 3 1-15,15 3-4 0,-4-1-2 0,3 4 2 0,-2-2-1 16,4 6-4-16,0 4 1 0,3 0-5 0,12-4 1 16,-12 1 3-16,10 7-2 0,-7-3 1 0,5 5 5 15,5-3-1-15,3-2 2 0,0 2 3 0,2-1-1 16,-2-2 1-16,11-2-2 0,-2-3-1 0,5-2-5 15,0-1 2-15,-4-4 4 0,10-1-5 0,-1-1 9 16,6-4-4-16,-4-1 2 0,4-2 7 0,2-3 0 16,-4 0 2-16,10-3 1 0,-8-3 0 0,4-1 0 15,-4-2 1-15,0-2 0 0,2-2 0 0,-2-1 2 16,0 0-1-16,0-2 1 0,-6 2-1 0,3-2 2 16,-1 1-2-16,-6-3 3 0,1 1-1 0,5 0 2 15,-7-4 2-15,-2 5-1 0,3-2 4 0,-11-3-1 0,7 2 2 16,-1 4-1-16,-6-4 0 0,-2 0-1 0,3 6-1 15,-4-7 2-15,1 4-2 0,1 0-2 0,-3-1 2 16,-2-3-2-16,2 4 1 0,-1 0-1 0,-1-1 0 16,1 3-2-16,-4-1 2 0,0 1-1 0,2 3 0 0,3 3 1 15,-6-1 1-15,3 3 0 0,4 4 0 0,-1-1 0 16,0 3 2-16,-1 0-7 0,-2-2-1 0,-1 6-1 16,1-1-7-16,2 5-1 0,-6-1-1 0,-2 3 0 15,9 7-2-15,-2 4 3 0,1-1 1 0,-1 7 0 16,2 0 3-16,0 4 2 0,-3 4-3 0,3 4 5 15,0-6-1-15,0 5-2 0,0-1 3 0,0 3-3 16,-5 1 1-16,5-4 1 0,0 3-1 0,-3-2 0 16,-1-2 0-16,2 1 0 0,-1-4-8 0,1-1 0 15,2 1-6-15,-6-8-19 0,3 0-8 0,3 0-2 16,-2-3-25-16,1-6-26 0,-1-2-9 0,2-1 16 16,-5-5 90-16,5 0-71 0</inkml:trace>
  <inkml:trace contextRef="#ctx0" brushRef="#br0" timeOffset="10158.86">4247 14094 555 0,'-2'8'81'0,"-1"-3"-80"0,6 1 24 15,-3 2 69-15,2 1-79 0,-2-1-45 0,0 1-6 16,4 2 4-16,6 4 0 0,-4-1-4 0,-1-2 25 16,3 6 7-16,-5-1 6 0,6 2 29 0,-4 0 13 15,-5 1-2-15,5 2-3 0,-1 2 12 0,-4-2-21 16,4 1-2-16,-4 1 0 0,1 3-23 0,1-4-2 15,-1 6-7-15,-1-6-4 0,3 1-3 0,1-4-26 16,-3 1-7-16,-1-1 2 0,0-6-30 0,0 4-13 0,0-7-12 16,3 0 10-16,-3-2 87 0,-3-3-62 0</inkml:trace>
  <inkml:trace contextRef="#ctx0" brushRef="#br0" timeOffset="10721.5">4783 14080 393 0,'-8'11'331'0,"3"0"-103"16,5-6-16-16,0 2 49 0,0 0-321 0,-1 1 16 15,-1-1-38-15,5 1 3 0,-3 2 6 0,2-1-11 16,-2 7 8-16,0 0 36 0,-2-1 16 16,2 3 6-16,0-1 39 0,-1 3 13 0,-1 1 1 0,2-1 2 15,-1 2 10-15,-2-1-17 0,3 1-2 0,-2-2 2 16,2 2-20-16,-2-1-2 0,2-1-4 16,-1-1-2-16,1-2-2 0,0 2 1 0,-2-5 3 0,-1-1 1 15,0 1 2-15,3-1 5 0,0-4 3 0,-3-3-1 0,1 1 7 16,1-3 2-16,-2 0 2 0,3 0-4 0,0-4 2 15,0 2-9-15,-4-2-4 0,4 0 5 0,0 0-13 0,0 0-2 16,4-2-1-16,-8-6-2 0,4 4-1 0,0-7 2 16,0 6-3-16,-1-8 3 0,1 2 1 0,0-1 1 15,1 1-1-15,6 0 1 0,-9-5 1 0,1 0-1 16,4 1 1-16,-3-3-1 0,0-1 0 0,-2 1-1 16,1-3 2-16,-4 1-2 0,11-1 0 0,-1-1-1 15,-2 0-1-15,-3 2 2 0,8-4-1 0,-5 4 2 16,2-2 1-16,1 1-3 0,-3 1 3 0,0 2 1 15,2-2-1-15,9 1 4 0,-11 0-2 0,7 4-4 16,2-3 0-16,1 6 1 0,1-2-1 0,2-1-2 16,-4 9 0-16,4-3-1 0,5 5 1 0,1 1-2 15,1 2 2-15,-2 1-5 0,4 6-1 0,2 4-9 16,2-4 5-16,-3 8-16 0,-4-1-5 0,1 7-14 0,-1 2-17 16,0 2 17-16,-3-4-29 0,0 4-95 0,-3 1 134 15,-4 2-78-15,-5-5 117 0</inkml:trace>
  <inkml:trace contextRef="#ctx0" brushRef="#br0" timeOffset="10924.61">4064 14026 1784 0,'-8'11'-6'0,"7"2"-62"15,5-4 0-15,4 6 5 0,2-1-59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04:49.6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5088 9723 1 0,'-12'3'142'0,"5"-1"-189"0,4-1 8 0,2-1 23 15,-3 3-24-15,0 0 40 0,-3 1 0 0,4-1 0 16,-5 0 0-16,4 2 0 0,-6 1 0 0,2 2 0 16,4-5 0-16,-6 3 0 0,7-3 0 0,-2 4 0 15,-4-3 0-15,7-2 1 0,-2-1 1 0,0 1-2 16,4-2 0-16,0 2 0 0,0-1 0 0,-1-2 0 15,4-4 0-15,-1 2-2 0,1-4 2 0,-2 3 0 16</inkml:trace>
  <inkml:trace contextRef="#ctx0" brushRef="#br0" timeOffset="78.09">4995 9682 1 0,'3'-6'0'0,"1"1"0"0,4-3 0 0,-8-1 0 16,4-1 0-16</inkml:trace>
  <inkml:trace contextRef="#ctx0" brushRef="#br0" timeOffset="430.86">5041 9473 179 0,'-2'0'12'0,"1"0"35"0,-2-2-20 0,-4 2 21 15,6 0-5-15,-1 0-17 0,-4 0 3 0,4 0-2 32,-1 0-18-32,2-1 1 0,1 2 5 0,0-1-5 0,-3 2 4 0,3 1 3 15,0 2 4-15,-8-4 0 0,8 2 5 0,0 4 7 16,0-1-2-16,-2 0 4 0,-1 0 5 0,3 1-4 15,0 1 1-15,1-1-3 0,-1 0-3 0,0-1-5 16,-3 0 1-16,3-1-3 0,0 3-4 0,-3-2-3 16,0-1-2-16,1 3 0 0,2-3-5 0,0 4-2 15,0-1-3-15,0 3 0 0,0-2-5 0,2 4 1 16,6 1 0-16,-5-1-1 0,0 6-1 0,4-1 1 16,-3 3-2-16,-1 4 2 0,5 0 0 0,-1 7-2 15,-3 4-1-15,-2 0 2 0,-1 5-3 0,7 4 0 0,-3 6 1 16,-2-1-2-16,-1 4 1 0,1-2 0 0,2 1 0 15,-2 2-2-15,-2-3-1 0,2 1 2 0,-3-1 0 0,0-6 1 16,0 7 1-16,0-5 0 0,0-1-4 0,0-3 3 16,0-3-3-16,-4-2-8 0,4-3-4 0,0 2-1 15,1-11-10-15,2 1-18 0,-3-6-7 16,2-3-6-16,1-2-20 0,0-3 1 0,4-7-12 0</inkml:trace>
  <inkml:trace contextRef="#ctx0" brushRef="#br0" timeOffset="837.46">5580 9567 809 0,'-4'5'71'0,"-4"-2"-69"16,5 3 5-16,-4-3 4 0,3 1-7 0,1 2-15 15,-1-3-11-15,0 2 5 0,4-1-3 0,0 3-9 0,-5-1 14 16,7 2 2-16,-2 3 5 0,0 1 16 0,-2 1 10 16,2 1 0-16,-9 2-2 0,7 1 12 0,2 2-10 15,-2 3 3-15,2-1 1 0,-4 4-9 0,4 3-5 16,-3 0-3-16,6 4 0 0,-8-1-4 0,0-1 0 15,4 8-3-15,1 4 1 0,1-1-1 0,1 0 2 16,3 2-3-16,-1 1 2 0,1 1 1 0,6 3 0 16,-9-3-2-16,1-2 2 0,-3 1 0 0,8-2-2 15,-7 1 2-15,7 1-3 0,-3 0 0 0,1 1-4 16,-1-4-4-16,-2 0-4 0,5 0-6 0,-7-3-25 16,6-1-10-16,-3-2 0 0,0-3-31 0,3-3 2 15,3 0-14-15</inkml:trace>
  <inkml:trace contextRef="#ctx0" brushRef="#br0" timeOffset="1232.82">5997 9890 909 0,'-14'3'58'0,"3"3"-31"0,2-4-28 16,2 1 50-16,-2 0-49 0,6 2-4 0,-3-2-25 16,2-2 15-16,3 1-18 0,-1-1 16 0,1 3 3 15,-2-3-3-15,-1-1 20 0,3 2 10 0,-2-2 4 16,1 8 0-16,-3-2 10 0,2 3-2 0,3 1-2 0,-3 5 4 15,2 6-4-15,-3-5-6 0,3 4 0 0,-1 5-1 16,1 0-7-16,1 7-1 0,0 4-3 0,0-1 0 16,0 1-3-16,1 8-2 0,-1 2-1 0,2-2 0 15,-2 4-1-15,5 3 0 0,-5-4 0 0,1 3 0 16,1 1 1-16,-2-3 0 0,0 3 0 0,1-3 1 0,-1-2-1 0,0-4-2 16,0 3-6-16,0-8-1 0,2-1-7 0,-1-4-23 15,4-4-13-15,-2-4-5 0,0-2-30 0,4-5-46 16,-3-3 92-16,6-7-45 0,-5-6 86 0</inkml:trace>
  <inkml:trace contextRef="#ctx0" brushRef="#br0" timeOffset="1569.88">6463 9751 920 0,'-8'11'59'0,"0"0"-55"0,7-5-10 0,-3 7 17 16,-2 0-23-16,6-1-5 0,3 1-18 0,2 3 12 15,0 1-12-15,1 0 19 0,-1 7-3 0,3 1-1 16,-2-2 20-16,0 6 3 0,-3 5 3 0,1-1 1 15,-1 7 1-15,1 2-2 0,-2 1 1 0,-2 2 2 16,2 2-4-16,-2-1-3 0,0 1 0 0,0 0 1 16,0 2-3-16,0-8-1 0,-2 0-2 0,0-2-1 15,1 1 0-15,1-9-8 16,-5-3-8-16,4-1-2 0,-1-8-11 0,2 0-37 0,-2-2-19 0,2-6 30 16,0-1 59-16,2-1-56 0</inkml:trace>
  <inkml:trace contextRef="#ctx0" brushRef="#br0" timeOffset="1929.22">6680 9767 146 0,'0'17'10'0,"0"-4"24"0,0 1-19 0,0 2 35 16,0 1-15-16,0 0-12 0,5 4 0 0,-2 2 0 0,0 2-12 15,0 4 8-15,3 5-5 0,-4 4 5 0,3 1 5 16,1 5 3-16,-3 2 3 0,-1 1-1 0,4 5 5 16,-1 0-6-16,3 2 0 0,-7-3-2 0,2 6-5 0,-1-3-8 15,1-1-4-15,0-3-2 0,-3 1-7 0,-6-4-50 16,4-5-8-16,2-1 0 0,-1-9-35 0,1-2 6 16,0-7-46-16</inkml:trace>
  <inkml:trace contextRef="#ctx0" brushRef="#br0" timeOffset="3007.3">5184 8350 16 0,'3'-8'24'0,"-3"1"0"0,2 1-3 15,-1 1 4-15,-1 1 5 0,2 1-5 0,-2 1 2 0,0 2-1 16,0 0 2-16,0 0 2 0,0 0 2 0,0 0-3 16,0 0 10-16,0 0-2 0,0 0 1 0,0 0 1 15,0 0-3-15,2 2 6 0,-2 1 0 0,-2 0-5 0,2 0-2 16,0 2 1-16,-2 3-4 0,1 0 0 0,-1 1-1 15,-1 0-3-15,3 2-8 0,-1 2 2 16,-1 0-2-16,0-1-7 0,2 2-1 0,0 2-3 0,0-2-3 16,0 7-2-16,0-2-2 0,4 9-1 0,0-3-1 15,-2 10-4-15,1-2 0 0,0 6 3 0,2 3-2 16,-4 1-1-16,3 7 1 0,-3-6-3 0,2 3 5 16,2-1-4-16,-3 0-2 0,-1-4-1 0,2 1-2 15,-1-1-3-15,3-4 0 0,-2-2-5 0,0 2 3 16,0-5-4-16,2-2-3 0,-2-4-10 0,2 3-1 15,1-7-9-15,-3-1-28 0,3-1-15 0,-1-7 24 16,0-1 61-16,3-7-56 0</inkml:trace>
  <inkml:trace contextRef="#ctx0" brushRef="#br0" timeOffset="3335.31">5872 8145 561 0,'0'0'70'0,"0"0"-69"0,1-1 36 15,-1 2-1-15,0 2-1 0,2 0-20 0,-1 4 3 16,4-1-18-16,-3 2 0 0,1 3-1 0,0 0 8 16,2 0 5-16,-4 2 0 0,1 1 12 0,-1 0 4 15,-1 2 0-15,2 1 2 0,-2 3 3 0,0 2-13 16,0 4 1-16,0 5-1 0,-2 4-12 0,-1-4-5 15,3 8-1-15,-1 5 1 0,-1 2-3 0,-1 1 0 16,0 4-1-16,0-4-2 0,3-3 3 0,-4 5 0 16,0-5 0-16,2-4-1 0,-1 0 0 0,3-6-3 15,-2-2-3-15,1 1-1 0,-1-5-6 0,2-1-9 16,0-3-5-16,2 1-1 0,1-2-12 0,-1 2-11 16,1-4-4-16,3-5-6 0,-1-2-12 0,3-2-23 0,-5-4 62 15,5-5-28-15,-2-1 63 0</inkml:trace>
  <inkml:trace contextRef="#ctx0" brushRef="#br0" timeOffset="3632.15">6383 8436 30 0,'4'-12'75'0,"3"-1"-8"15,-6 2-3-15,4 0-4 0,0 0-19 0,-2 3 10 16,-2 0-17-16,1 2 3 0,-2 1-1 0,6 2 1 15,-6 2 3-15,3-1 1 0,-3 2-3 16,0 3 2-16,2 0-2 0,1 4-6 0,0-1 1 0,-3 2 1 16,2 4-7-16,-2-1-5 0,1 5 0 0,1 3-3 15,-2 3-4-15,0 0-1 0,2 2-4 0,1 2-1 16,-2 6-2-16,2 4-3 0,-3-5-2 0,2 9 3 16,0-3-5-16,-2 3-2 0,0 5 0 0,0 1 1 15,0-5-1-15,0 0 0 0,0 1-1 0,0-6-2 16,0 1 1-16,0-3-5 0,0-4-2 0,1-2-3 15,1-4-7-15,-1 3-19 0,4-7-7 0,-2-7 0 0,0 4-22 16,4-1-16-16,-4-5-14 0,0-3 19 0,5-5 80 0,-2-2-62 16</inkml:trace>
  <inkml:trace contextRef="#ctx0" brushRef="#br0" timeOffset="3897.74">6733 8277 490 0,'-6'8'172'0,"-3"2"-67"0,6 1 0 0,-2 0-7 15,2 3-111-15,3 2-7 0,0-1-17 0,8 4 16 16,-4 3-1-16,6 5-6 0,-2-4 17 0,-2 6 7 15,2 2 8-15,-3 2 3 0,4 2 8 0,-7-1-7 0,-1 4 1 16,2 2 3-16,0 0-6 0,4 0-40 0,-6-1-66 16,4 2 57-16,-3-2 43 0,1-6-41 0</inkml:trace>
  <inkml:trace contextRef="#ctx0" brushRef="#br0" timeOffset="4757.03">7257 8394 762 0,'-8'-8'26'0,"-1"0"-7"0,1 2-4 0,2-1-21 16,0 1-2-16,1 1 3 0,3 1-25 0,-1-1 9 15,0 2-2-15,1 1-5 0,-1-1 10 0,3 0 5 16,-1 1 8-16,-2 1 0 0,-2-1 5 0,2-1 4 15,0 3-1-15,-1-2 2 0,-2 2 1 0,5 0 3 16,-4 0-1-16,0 2 2 0,2-2 1 0,1 2 7 16,1-1 1-16,-4-1 3 0,5 0 6 0,0 0 1 0,-2 2-2 15,1-2 0-15,1 0 0 0,-2 1-9 0,2 1-2 16,-1 4 0-16,2-1-11 0,1 1-2 0,1 2-2 16,5 8-1-16,-5 0-2 0,5 2-1 0,-3 11-2 0,4 2 2 15,1 7-1-15,-1 4-2 0,0 4 2 16,1 11 0-16,2 1 0 0,-1 5-1 0,0 0 1 0,-3 3 1 15,2 3 1-15,2 2-5 0,-2 0 2 0,-1 1-5 16,-1 2-2-16,2 3 6 0,-4-2-4 16,3 2-1-16,1-3 3 0,-4 2 4 0,3 1-2 0,-1-5 1 15,-1-2 0-15,2-1-2 0,-4-3-1 0,1-3 3 16,-1-2-6-16,4-4-1 0,-6-4 1 0,-1-1 2 16,4-5-2-16,-3 2 6 0,-1-3 0 0,-2-9-2 15,0 4 7-15,0-3-3 0,0 0-1 0,1-5 1 16,-1 0-4-16,0-6-11 0,0-4-8 0,4-1 0 15,2-9-14-15,-5 1-38 0,1-9 19 0,4-5-22 16,-4 0-21-16,1-8 1 0,7-8-8 0</inkml:trace>
  <inkml:trace contextRef="#ctx0" brushRef="#br0" timeOffset="5163.24">7713 8038 689 0,'-14'8'49'0,"0"-2"-29"15,6 4-18-15,2 2 34 0,0 3-29 0,3 0-7 16,3 6-4-16,0 4 0 0,7 5-12 0,3 3 7 16,-2 3 1-16,1 3 1 0,-1 5 6 0,5 4 5 15,-4 3 6-15,2 3 0 0,-5-2 8 0,2 4 1 16,5 3-1-16,-2-1 3 0,-3 0 0 0,3-1-3 16,0-1-4-16,0 1 0 0,-2 1-5 0,-3 2-1 15,4-2-1-15,-2 0-1 0,-4-3-3 0,4 2 1 0,-3 0 0 16,-2-2 1-16,3 0 0 0,-2-5-4 0,-3 0 0 15,1-1 1-15,-1 1-4 0,1-1-4 0,1-3-4 16,-1 3 0-16,-1-5-6 0,-1 3-12 0,2-5-10 0,-1-1-2 16,3-5-19-16,-1-1-15 0,0 0-11 0,-2-10-3 15,3-3-23-15,0-5 0 0,1-1-8 0</inkml:trace>
  <inkml:trace contextRef="#ctx0" brushRef="#br0" timeOffset="5631.93">7898 8383 307 0,'-7'1'22'0,"4"2"11"0,-2-1-37 0,2 0 66 0,2 1-51 16,1-2-9-16,-2 1 2 0,2-1 2 0,0 1-11 0,0 0 5 16,2 1-1-16,-2 0 2 0,0 0 6 0,0-1 9 15,0 2 4-15,0-1-1 0,0 1 11 0,0 0 0 16,0-1 4-16,0 2 0 0,0-2 1 0,0 4-6 15,-2-1 0-15,2 3 4 0,0 1-7 0,0-1-1 16,0 4 0-16,0-2-5 0,0 6 0 0,2 4-4 16,-1-1 0-16,2 7-2 0,2 3-6 0,-2 4 0 15,4 10-3-15,0 7-1 0,1 2-2 0,0 5 2 16,3 10-4-16,0 4 2 0,2 7-2 0,-1 6 0 16,1-2-1-16,-1 5 2 0,3 0-1 0,-3 2-1 15,-1-2 1-15,0-3-1 0,-6-6 1 0,4-2-1 16,-1 1-4-16,-1-2-2 0,2-4-3 0,-4-2-22 15,-1-6-10-15,4-4 1 0,3 1-28 0,-1-7-38 16,-4-4 79-16,0-11-45 0,-3-1 73 0</inkml:trace>
  <inkml:trace contextRef="#ctx0" brushRef="#br0" timeOffset="6366.29">7482 8545 587 0,'-9'3'4'0,"6"0"0"0,0-3-1 0,-4 5-16 16,4-4-5-16,3 1-2 0,-2-1-18 0,2 1 19 15,0 0 1-15,-1-2-9 0,1 3 20 0,-2-2 25 16,2 2 8-16,-4-3 10 0,4 5 20 0,0 1 2 15,0-1 1-15,-2 0 5 0,-3-4-2 0,1 4-15 16,-1-3-1-16,2 4-1 0,-2-1-16 0,-1 3-9 16,6 3-4-16,-2 3-2 0,2 5-10 0,2 1-1 15,7 7-3-15,-4 4 0 0,-2 2-4 0,5 4 2 0,1 7 1 16,1 4-1-16,-2 4 1 0,3 5 0 0,-7 7 1 16,7 4 2-16,0 3 1 0,-7 1 0 0,3 4-1 15,-2-2-1-15,3 1 1 0,-3-1-2 0,1-3-3 0,-4-2-3 16,1-6-5-16,1-2-21 0,3-4-9 15,-1-1-3-15,-1-4-26 0,1-1-45 0,-1-6 81 0,-1-5-38 16,-2-1 72-16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0:16.9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20456 11982 272 0,'-1'1'18'0,"2"2"-18"0,-1 0-21 15,-3-3 26-15,-5 0-54 0,7 4-2 0,-4-1 19 16,-1 0 3-16,-4 2-4 0,-4-4 23 16,-2 4 31-16,2 3 9 0,5 3 2 0,-4-5 31 0,5 2-1 15,-3-3 1-15,-3 4 5 0,6 2-9 0,7-6-14 16,-9 4-3-16,5-2 0 0,-2 0-19 0,3 1-8 15,-3 2-7-15,7-4 2 0,0 2-11 0,0 0 2 16,4-5 0-16,-1 5-1 0,-1 0 0 0,-4-1-1 16,2-2 1-16,-1 0 1 0,-7 1-1 0,5-1 1 15,-5 0-1-15,-1-4 0 0,1 4 1 0,0-2 1 16,2-1 0-16,-5 2 3 0,0 1-2 0,-2-2-1 16,0 0 0-16,-1 0-1 0,3 2-1 0,-1-2-2 15,-3 1 1-15,4-3-2 0,0 1-1 0,4 1 4 16,-4 0 1-16,0-1 0 0,0-1 5 0,4-1 1 15,-2 0 1-15,-2 0-2 0,1 0 0 0,1 0-9 16,-2 0-3-16,0-1-2 0,-2-1-12 0,1 0-9 0,-2 2-8 16,-1-1 3-16,-2-4-13 0,0 4 9 0,3-4 1 15,-7 0-1-15,4 0 10 0,0-3 11 0,-4-1 3 16,9 3 4-16,-6-4 10 0,4 2 4 0,-2 1 3 0,12 0-1 16,-14-4 5-16,3 3 0 0,5 1 2 0,-6-1 0 15,4 1-1-15,-4 1-2 0,-1 0 0 0,-2-4 1 16,5 9-3-16,-3-2 2 0,1 3 6 0,-5-5 1 15,4 5 5-15,-2 0 13 0,2 2-3 0,-4 1-1 16,4-3 12-16,3 1-8 0,-6 6-1 0,4-3 0 16,2 1-11-16,1 0-9 0,-1 1 1 0,0 0 0 15,0 5-9-15,-2-1 6 0,3-4 1 0,-1 3 0 16,0-1 9-16,0 2 10 0,0-2 1 0,1-1 0 16,-3 3 12-16,2-4-5 0,-5 0-1 0,4 1 0 15,-1-1-8-15,-1 0-9 0,-2-1-3 0,6 1 1 16,-3-1-11-16,-1-2 2 0,0 2-2 0,1-2 3 15,3 0 3-15,-1-1-4 0,6 1 6 0,-6-1-3 16,3-1 3-16,-3-1 2 0,6 2 0 0,3-1-3 0,-7 1 4 16,2-1-3-16,-2-1 0 0,9 2-3 0,-2 0-3 15,-4 1-4-15,9-2 1 0,0-1 0 16,0 3-4-16,0-1 1 0,0 1-11 0,-4 0 7 0,4-1-2 0,4 3 0 16,-6-2-1-16,0 0-5 0,2 0 7 15,-4 2-1-15,4-2 5 0,1 0-4 0,-1 0 1 0,0-1 1 16,0-1 1-16,-1 1 4 0,1-2-1 0,0 0 1 15,0 1 0-15,0-1 0 0,0 2 3 0,6 0-1 16,0-2 2-16,2 1-5 0,-3 1 3 0,4-1-2 16,4-1 0-16,-4 2-1 0,-4-1-1 0,6 1-1 15,-1 1 0-15,-7-1-4 0,9-1 0 0,-2 1 1 16,-4 1-2-16,5-1 1 0,2-1 0 0,-2 1-1 16,0 1 0-16,3-2 2 0,-2 3 1 0,2-4-2 15,2 1 0-15,-2 2 1 0,4-3 0 0,-3 2 3 16,1 0-1-16,1-1-3 0,-1 1 3 0,1-1 1 15,-2-1 0-15,4 2 1 0,-2-1 0 0,-3 1 0 16,2 0-1-16,3-2 4 0,-4 0-1 0,1 0 0 16,3 0 3-16,-3 0-5 0,1 0 1 0,2-2-1 15,-2 0 2-15,7 2 1 0,-9-1-2 0,9-1-2 16,-4 1 2-16,-2-1-1 0,5 2-1 0,1-1-2 16,-7-1 0-16,1 0 1 0,5 1-1 0,-7-2-2 0,7 1-1 15,0 0 1-15,-3-1 0 0,-3 0 1 0,7 0 0 16,-4 0-1-16,1 0 1 0,4 0 0 0,-9-1 0 0,6 1 1 15,-5 0-1-15,2 2 1 0,-3-1 0 0,1 0-1 16,2 1 4-16,-3-1-2 0,-1 2 4 0,4 0-5 16,-3-1 2-16,1 1-3 0,2 0 2 0,-2 0-2 15,4 0-1-15,-4 0 1 0,0 0-3 0,2 1 4 16,-1-1-1-16,0 2 5 0,0-1-2 0,4-1 2 16,3 2 3-16,-1 0-5 0,2 1 5 0,3-2-2 15,-1 2-3-15,5 1 0 0,-5 0 0 0,-1-1-2 16,0 1 2-16,-1-3 0 0,1 2-4 0,0 0 3 15,-2-1-1-15,0 0 1 0,2-2 0 0,-2 1-1 16,-1-1 1-16,-1 3 0 0,3-3 1 0,-1 0 0 16,-3 0-1-16,3 0 1 0,-3-1-2 0,2-1 2 15,2 2-1-15,-2 0 0 0,1-1-2 0,2-1 1 16,-2 0-1-16,-1 2-1 0,4 0 2 0,2 0-2 16,-8 0 1-16,8 0-1 0,-2-1 1 0,-1 1-1 0,3-2 1 15,3 1-1-15,-7-2 0 0,1 1 1 16,1 0 0-16,-1 1-1 0,-3-1 2 0,1 1-1 0,-2-2 1 15,1 1-2-15,1 2 2 0,-1-3-3 0,-4 1 0 16,7-1 2-16,-3 2 1 0,1-3-2 0,0 1 3 0,-1 2-3 16,1-2 0-16,0 1 3 0,5 0-3 0,-5 1 0 15,6-1-2-15,-1 2 2 0,0-1 0 0,3 1 0 16,-4 0 2-16,4 0 2 0,-5 0 1 0,0 0-3 16,4 1 5-16,-6 1-5 0,1-2 3 0,0 1-2 15,0 3 1-15,1-3 0 0,-3 1 0 0,3 1 0 16,-4 0-1-16,3 0 1 0,-4 2 1 0,3-2-1 15,-1 2 0-15,-2-1-2 0,7 1 2 0,-3 1 0 16,-2 1-2-16,2 1 0 0,3-2 1 0,-4 2-1 16,0 0 0-16,-1 0-2 0,-8-1-1 0,4 0 1 15,-3-1-1-15,3 0 0 0,-5 1 0 0,1-1-2 16,0-1-2-16,-1-2 2 0,-4-2-3 0,4 2-10 16,-3-3-3-16,-2 0-3 0,1-1-10 0,-1-1-17 15,0-1-3-15,-4-2-5 0,2-1-17 0,-7-3-3 0,2-1-10 16,1-2-5-16,-5-2-7 0,-1-2-32 0,-9-3-15 15,-2 0 1-15,-3-1-41 0,-5-2 0 0,-4 3-25 16</inkml:trace>
  <inkml:trace contextRef="#ctx0" brushRef="#br0" timeOffset="812.41">18179 13359 896 0,'-7'0'31'0,"6"0"-28"0,-1-1 0 0,1-1-28 15,1 1-14-15,7-4-5 0,-2 3-25 0,3 1 33 16,-3-2-3-16,4 1-1 0,-1 1 37 16,0 1 15-16,1 0 10 0,-6 1-1 0,5 2 16 15,-6-1-5-15,1 1 4 0,-1 3 0 0,9-4-7 0,-8-1-6 16,6 6 3-16,-7-3-4 0,6-4-4 0,0 4 3 16,-2-3 2-16,2 2-1 0,0 5 4 0,-5-6 8 15,1-2-1-15,6 0-1 0,-2 1 7 0,4 1-5 16,2 1-2-16,4-1 5 0,2 1-10 0,5-2-6 15,1 2-3-15,3 2 0 0,6-3-8 0,0 1-3 16,-4-2-4-16,5 3 4 0,-1-3-5 0,-1 6-2 16,7-6 0-16,-4 7 0 0,0-3 0 0,3 4 0 15,1-3 0-15,-7 2-1 0,5-1 1 0,4 0 0 16,-4 1 0-16,1-3 0 0,-1 4 0 0,0-1 3 16,1-1-1-16,0 0 2 0,0 0 1 0,-2-3-1 0,-4 1 4 15,2 0-1-15,-4-4 2 0,2-1 0 0,1 0 2 16,-7-3-2-16,2 2 3 0,0-1 2 0,0-4-2 15,0 3-1-15,4 0 0 0,-8-5-2 0,5 6-2 0,4-1 3 16,1 0-4-16,3 1-1 0,-1-1 1 0,0 3-3 16,-2-1 1-16,5 1-3 0,-3 0 2 0,-2-4-2 15,-2 4-1-15,4 0 1 0,-3 0-1 0,1 4-1 16,3-4 1-16,-1 1 0 0,1 5-1 16,2 1 1-16,0-7 1 0,6 6-3 0,4-1 0 15,-3-1 0-15,-5 4-1 0,4-3-1 0,-3 1 3 0,0 1-6 16,-5 1 2-16,-2-4 4 0,-6 3 1 0,8-1-1 15,-4 0 3-15,-4 2 0 0,-4-2-2 16,1 2 6-16,2-2-3 0,0 4-5 0,-8-4-2 0,-1 2 1 16,-1-2-5-16,4 1-10 0,2 0-7 0,-3 0-8 15,-9-3-11-15,1 1-33 0,7 0-22 0,-6-4-16 16,-2 3-45-16,5-3 2 0,-5-1-33 0</inkml:trace>
  <inkml:trace contextRef="#ctx0" brushRef="#br0" timeOffset="26154.83">22567 8669 356 0,'0'3'20'16,"0"-4"14"-16,0 1 76 0,0 0-165 0,2 0 8 0,-1 1 3 15,-1-1 11-15,3 0 34 0,-3-1-13 0,4 4 29 16,-4-3 9-16,0 1 6 0,0 1 0 0,0-2 9 16,0 0-9-16,0 3-4 0,1 0 2 0,1-3-14 0,-2 0 1 15,0 0-5-15,0 0-1 0,0 0-2 0,0 0 3 16,0 0 0-16,0 0 3 0,1 2 1 0,-1-2 2 15,2 3 3-15,-2-3-1 0,0 0 3 0,0 0-7 16,0 0-1-16,0-3 2 0,0-4-8 0,0 6 1 16,1 1-3-16,1 0-1 0,1 3 0 0,-3-3-3 15,0-2-1-15,0 2 5 0,0 2-6 0,2 0 1 16,-2-2 2-16,0 0-3 0,0 0 2 0,0-2 1 16,0 2 1-16,-5-3 1 0,3 1 1 0,2 2 2 15,0-1 1-15,0 1 0 0,-3-2 3 0,3 4-3 16,0-2-1-16,0 0 3 0,0 0-4 0,0 0 3 15,-9 0 0-15,7-3-2 0,-1 3 3 0,-3 0-1 0,0-4 3 16,4 3 3-16,0-4-1 0,-4 2 1 0,1-2 0 16,-2 2-1-16,-1-2 2 0,1 1-5 0,4 2 0 15,-8 0 0-15,0 2-4 0,0-4-3 0,10 2-2 16,-12 2-1-16,7 0-1 0,-7-3-1 0,2-2 0 0,0 2-2 16,0 0 1-16,5 3 1 0,-4-6 3 0,3-1-1 15,-1 4 2-15,1-3 2 0,1 3 0 0,0-2 4 16,3 0 0-16,-2 4 0 0,-4-2-2 0,-2-4 2 15,9 3 0-15,-9-1 1 0,3 3-1 0,-1-4 0 16,-1 0 2-16,-4 0-5 0,6 2 0 0,-4 0 1 16,-3-3-5-16,3 6 2 0,-1-5-1 15,4 4-3-15,-4-3 3 0,-1 1 1 0,-2-3-3 0,5 4 2 16,-1-2-2-16,1 1 1 0,-5-3-1 0,2 1-1 16,0 1 0-16,-2-1-1 0,-3 1 1 15,5 1-1-15,-2-1-1 0,-4-1 0 0,2 1 0 0,1 2 0 16,-3-4 1-16,4 3 1 0,-6-1 3 0,-2 2-5 15,7-2 5-15,-5 2-1 0,-3 0 0 0,3-2-1 16,3 2 0-16,3 0 3 0,-1-2-3 0,0 0 0 0,-1 2 1 16,-4 0-1-16,14-2-2 0,-6 1 2 0,-1 2-3 15,-6-1 0-15,2 1 2 0,5-1-2 0,-2 0 1 0,4 2 0 16,-9-3-1-16,6 3 1 0,-3-1-1 0,1 1 2 16,3-1 0-16,-3 1-1 0,-2-1 2 0,0 0-4 15,-3 1 0-15,4 1 3 0,-4 0-4 0,-1-2 1 16,-1 2-1-16,-1 0-2 0,0 0 3 0,1 2-2 15,-2-1 0-15,4-1 2 0,-10 0-2 0,4 2 2 16,3-2-2-16,-2 0 1 0,0 0 2 0,-7-2-2 16,7 2 0-16,-3 0-1 0,2 0-2 0,4 0 1 15,-4-1 0-15,-1 1-2 0,3 0 2 0,4-2-1 16,-4 2 0-16,1-1 0 0,0 1-2 0,-2-2-4 16,1 2 3-16,-3 0-2 0,3 0-2 0,-4 0 2 15,-2 0 0-15,4 0 1 0,-2 0 2 0,-1 0 3 16,2 0-2-16,2 0 1 0,-4 0 2 0,3-2 1 15,-1 2-2-15,-4 0-2 0,3 0 2 0,2 0 1 0,0 0 0 16,-5 0-3-16,5 0 1 0,-6 0 7 0,5 2-3 16,0 0 2-16,-2-1-1 0,1-1 1 0,-5 2 2 15,2-1-3 1,-1 3 0-16,-1-1 0 0,2 0-3 0,0 2 3 0,5-4-4 0,-10 5 0 16,3-2 0-16,-1-1 0 0,6 1 0 0,-4 3 0 15,2-3 2-15,-4 1 0 0,0 1 0 0,8-1 1 16,-1 0 1-16,2 1 0 0,-2-1 0 0,-1 1 0 15,5-1 1-15,-2 3 1 0,2 0-1 0,-8-2-1 16,4 3-1-16,3-1 0 0,-1 5-1 0,-2-2 0 0,-2 5 2 16,9-2 0-16,-3-2 1 0,-3-2 0 0,9 4 1 15,-7 2 0-15,1-2 1 0,5-3 1 0,1-3-3 0,-6 1 0 16,0 2 0-16,4 2-1 0,-2-1 3 0,-3 2-3 16,4-1 0-16,-3 1 1 0,0 3-1 0,3 1 0 15,-2-1 0-15,2-1 0 0,0-2-2 0,-1 2 2 16,-2-4-1-16,6 4 1 0,-3-3-1 0,-2 1 1 15,7 0 0-15,-4 2 1 0,6-2 1 16,-4 0-3-16,3 2-1 0,4-2 1 0,-4-2 1 0,3 4 0 16,-3-3 0-16,5 1-4 0,-3-2 4 0,5 1-1 15,7 1-2-15,-6-3-1 0,8 3-1 0,0-1 1 16,4 1-2-16,-9 3 4 16,13-1 0-16,-7-2-1 0,-1 2 3 0,-3 1-2 15,3 1 1-15,0-4 1 0,3 1-3 0,0 1 3 16,-3 0-3-16,0 1 0 0,7-3 3 0,-1 2-2 15,-3 1 2-15,2 4 1 0,-4-2-1 0,-1-5-1 0,2 3 1 16,-2-1-1-16,0 1 1 0,0-3 1 0,5 1-2 16,-1-4 0-16,-2 0 0 0,12 4 0 0,-6-4-1 0,1 2 0 15,9 1-1-15,-2 0-1 0,-4-3 2 0,5 2 1 16,5 1 0-16,-7-3 1 0,7 2 0 0,-4-1 1 16,1-1 2-16,-1 2 1 0,5-2-1 0,-1 1-2 15,-1-1 3-15,2 0 0 0,1 2 1 0,0-2-3 16,1 0 1-16,3 2-1 0,-3-2 0 0,3-2 3 15,-1 0-3-15,-2 2 2 0,10-1 0 16,-4-4-1-16,2-1 2 0,-6 1 1 0,0-1 1 16,1-2 0-16,4 2 1 0,-1-4-3 0,-4-1 0 0,1 3 2 15,-1 1-2-15,3-3 0 0,3-1 0 0,-3 0-2 16,0 0 3-16,-4 2-3 0,6 1 3 0,-5-2-4 16,1 3 1-16,0-3 1 0,4 4 1 0,-1 0-4 15,-4-4 3-15,11 4-3 0,-5-3 4 0,-5 1-4 16,5-2 1-16,0 1 0 0,2-2 1 0,-5 0-1 15,7 0 2-15,-2 0-1 0,0 0 2 0,2 0-2 16,-2 0 1-16,0-2 0 0,-1 2-1 0,-1-1 1 16,2 1-1-16,1 0 1 0,0 0-3 0,-8-3 3 0,1-1-1 15,5 3-2-15,-5 1 2 0,5-5 2 0,-4 0-1 0,-2 2-1 16,2-2 0-16,3 4 0 0,4-2 0 0,-4 0 0 16,-2-2-1-16,-3 2 0 0,4 0 0 0,-2 1 1 15,0-3-1-15,-1 2 0 0,1-2 0 0,0 5 1 16,2-3 1-16,-6 2-1 0,6-2 0 0,-8-2-1 15,9 5 3-15,-5 0-3 0,-3-2 1 0,11 1 0 16,-6-1 0-16,6 1 0 0,-1-1 0 0,6 2 3 16,-3 0-2-16,2 0 1 0,3-2 1 0,-5 2 2 15,1 0-1-15,3 2 0 0,-2-2 1 0,1 0-2 16,-4 0 4-16,4 0-4 0,-5 2-1 0,4-2 0 16,-1-4-2-16,-6 1 4 0,-1 2-2 0,-1-4-2 15,2 0-2-15,-5-1 4 0,4 1-2 0,-5-1 0 16,-4 1 0-16,6-1-1 0,-4-2 1 0,0 0 1 0,-3 2 1 15,-2 0-4-15,4-4 2 0,-2 5 0 0,-2-2-1 16,1 0-2-16,1 1 0 0,-2 0 1 0,1-2 0 16,-2 0 0-16,3 0 1 0,-2 2-1 0,-4-2 2 15,0 2 1-15,4-2 0 0,-4 2-2 0,-4-1 3 0,-1 1-2 16,-4 1 0-16,8-1 0 0,-8 0-2 0,2-1 2 16,-7 1 0-16,2-2 0 0,4 2-2 0,2 0 2 15,-7-2-1-15,6 0-2 0,-2 0 1 0,2-1-1 16,0 1-2-16,-2-2 2 0,4 2 0 0,-10-4-1 15,9 1 1-15,-10 0 0 0,3 0-1 0,8 3 2 16,-9-5-2-16,7 4 1 0,-7-2-1 0,9 1 1 16,-8-1 0-16,6-3 0 0,-4 2 1 15,-4-4 3-15,6 8-3 0,-7-8-3 0,0-1 4 16,3 5-2-16,-2-1 0 0,3 0 0 0,0 2-2 0,-1-1 0 16,2-6 1-16,1 6 0 0,-4-1-5 0,0-1 5 15,4 0-3-15,-6 3 1 0,0-5-2 0,0 4-1 16,-3-2 2-16,1-1 2 0,1 1 2 0,1-2-3 15,-7 2 3-15,3-1-3 0,0-1 1 0,1-1 4 16,-6 1-2-16,1-3-1 0,3 3-1 0,-4 0 0 0,4-1 2 16,2 1 0-16,-6 2 1 0,-2-1-1 0,6 2 0 15,-2 0 0-15,0-1 2 0,-1 3-2 0,-2 0-1 0,2 2 0 16,2 1-1-16,6 2 1 0,-3-1-2 0,-6 1-1 16,2 0 1-16,-2-2 0 0,-1 2 0 0,-1-1 0 15,-6 3-2-15,5-3 0 0,-11 3 0 0,8 4-3 16,-3-2 0-16,-4 4-1 0,2 1-4 0,1-6-11 15,-1 3-6-15,-5 6 7 0,4-5-15 0,-1 1-43 16,-3 3-2-16,-2-1 4 0,4 1-26 0,-3 3-28 16,3-3 19-16,2-2-51 0,1 0 166 0,6-3-99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2:44.6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4545 4749 12 0,'-3'2'18'0,"2"-2"1"0,-1 0-4 15,1 0 7-15,-3 1 0 0,0 1-2 0,1 1 10 16,1-1 0-16,-1 2 2 0,-2 1 9 0,2 3-2 16,1-2 1-16,-1 1 4 0,0-4-2 0,0 0-5 15,1 2-1-15,2-1-3 0,-1-2-3 0,-1 3-4 16,1-4-4-16,-2 1 2 0,3 2-6 0,-2 0 1 15,2-1 0-15,0-2-2 0,-2 1 2 0,2-1 1 16,0 1 1-16,0 1-1 0,0-1 0 0,2 1-6 16,0-3-1-16,-2 3 0 0,4 0-7 0,-2-1-1 15,-1-1-2-15,-1-1-1 0,2 0-1 0,1 0-1 16,2 0 2-16,-2 2 0 0,0-4-1 0,3 1 5 0,-1 1-4 16,3 0 3-16,-3 0 1 0,6-3-1 0,-2 3-5 15,-1 0 7-15,2 0-5 0,1 0 1 0,-2 0-2 16,-1 0 1-16,1 1 1 0,1 1-1 0,-2 1 2 0,1-2-4 15,2 1 1-15,2 0 1 0,-7-1 0 0,6 1 0 16,-4-1 1-16,5 1-2 0,0 1-1 0,-4 0 3 16,0 0-3-16,2-1 0 0,0-1 2 0,0 3-2 15,0-1 2-15,0-2-2 0,-7-1 3 0,5 0-2 16,-3 0 1-16,4 2 1 0,2-2-1 0,-1 0 0 16,2 0 2-16,1 0 1 0,-1 0 0 0,1-2-1 15,-2 1 0-15,-1-1-3 0,0-1 2 0,4 1 1 16,-1 1-3-16,0-2-1 0,6 3 0 0,-5-2 0 15,0 1 0-15,3-1 0 0,2 0-1 0,-6 2 0 16,2-1 0-16,-2 1 1 0,0 0 1 0,-3-2-3 16,2 2 2-16,1 0 1 0,-1 0 0 0,-1 0-1 15,4 2 1-15,-5-2-1 0,5 0 0 0,-1 1 0 16,-1-1-2-16,2 0 2 0,1 0-2 0,1 0 1 16,1-1 1-16,-2-2 0 0,-1 3 0 0,-1-2 2 15,0 2 0-15,3-1 1 0,-2-3 0 0,0 4 2 0,3-1 0 16,0-1 3-16,0 1 1 0,-1-1-2 0,4 1 3 0,-3-1 1 15,2 2 0-15,-9-3 2 0,4 0-1 0,3 1 2 16,0 2 2-16,1 0-3 0,-4-1 3 0,3-1-2 16,0 2 1-16,0-2 1 0,1 2-3 0,-6-1-1 15,4 1-2-15,-3-3 0 0,3 4-3 0,-3 1 5 16,3-2-4-16,-1 3 3 0,-1-1 1 0,3 2-2 16,-2-2 5-16,-1 1-2 0,4-1-1 0,-4-1-3 15,1 4 1-15,3-2 1 0,-2 0-4 0,1-1 0 16,0 1-1-16,-1 0 1 0,-2 2 0 0,8-2-1 15,-7 0 1-15,2 0 1 0,-3-1 0 0,-1 1 0 16,1-2 0-16,6 3 0 0,2-3 2 0,-7 1 0 16,5 1-1-16,0 0 2 0,3 0 1 0,0 0-5 15,1 2 4-15,-9-2-4 0,6 0-1 0,-5 1 0 16,5 0-2-16,-5-1-1 0,2 1 1 0,-3-1 0 16,2 0 1-16,-1 2-1 0,2-2 2 0,-1 0-1 0,1 0 2 15,-5-1 0-15,0 1 0 0,6 0 0 0,-2 0-1 16,3 0 1-16,-5-1 0 0,3 1-4 0,-2 0 1 0,7-1 2 15,-6 1-3-15,1-2 1 0,1 1-1 16,-7 1 0-16,9-1 3 0,-7-1 1 0,5 1 0 0,-6-2 1 16,12 1 3-16,-11-1-2 0,6 2 1 0,1-2-2 15,-7 0 1-15,9 0-2 0,-4 0-1 0,-2 0-1 16,3-2 0-16,-2 1-4 0,1-1 3 0,-1 1-1 16,-1-3-1-16,4 1 1 0,-5-1-1 0,2-1-2 15,-3 0 3-15,4-1 1 0,-5 0-1 0,-1-1 2 16,6 1 1-16,-5 0-4 0,-1-1 3 0,-2 3 0 15,7-4-3-15,-6 3 1 0,2-1-1 0,3-1-2 16,-3 3 1-16,3-3 2 0,0 1-3 0,-1 0 2 16,3 3-1-16,-4-4-2 0,4 1 3 15,2 3-2-15,-2 0 0 0,-2-2 0 0,4 2 0 0,-2 0 1 16,-1 0 2-16,2 0-2 0,-3 1 1 0,1 2-1 16,-2-3 0-16,-1 3 0 0,3 0-1 0,-2 1 2 15,1 1 0-15,0 1-1 0,-1-1 0 0,0 1 0 0,2 0 0 16,-4-1 2-16,1 1 0 0,4 0-4 0,-2-2 1 0,1 1 2 15,-4 3 1-15,7-4 1 0,-2 2 0 0,-4 1-2 16,7-3 1-16,-7 4 6 0,2-5-3 0,1 5-2 16,4-4-2-16,-7 1 3 0,2-1 0 0,5-1 0 15,-7 3 0-15,7-1-4 0,1 0 4 0,-3-1-3 16,-3-1 3-16,4 2-4 0,1-2 1 0,-1 3 0 16,-2-3 3-16,1 1-1 0,-3 1 2 0,1-2-3 15,1 2 3-15,-3-2-1 0,1 1 0 0,-1-1 1 16,1 2-1-16,1-2-1 0,0 0 2 0,-1 0 2 15,3 0-3-15,-4 0 1 0,5 0 1 0,-1 0-2 16,-6 0 0-16,3 0-1 0,-3 0-2 0,-2 1 0 16,1-1 1-16,-4 0 0 0,0 3 0 0,5-3-1 15,2 2-1-15,4 1 3 0,0-3-2 0,-2 3 0 16,4-1-1-16,2 1-1 0,0 0 1 0,-1 0 0 16,-3-1 1-16,-5 0-2 0,3 1 1 0,-4-2 2 0,3 2 1 15,-3 1-1-15,-2-3 2 0,-1 2-1 0,-2-1-1 16,0-1 3-16,-2 1-2 0,2 1 1 0,-2-1-1 15,1-1-1-15,-4 1 2 0,2-1-1 0,-3 3-2 0,1-3 3 16,-3 1-4-16,2-1-5 0,3 2-3 0,-5-1-2 16,3 0-8-16,-1-1-22 0,0 2-12 15,3-3-6-15,-4 2-27 0,9-2-61 0,-1 0-53 0,6-5 61 16,-1-1 138-16,11-7-119 0</inkml:trace>
  <inkml:trace contextRef="#ctx0" brushRef="#br0" timeOffset="2218.62">11246 5100 875 0,'-6'-5'61'0,"0"5"-32"16,3-1-62-16,3 1 221 0,0 0-262 0,6 1-26 0,3-1-6 15,2 5 8-15,2 0-33 0,3-1 50 0,-2 3 2 16,3-1 1-16,-3-3 52 0,-3-1 23 0,4 2 18 0,-4 0 4 15,-4-4 27-15,4 0-5 0,0 1 6 0,0-1 3 16,-4 0-4-16,4 0-8 0,-2-1-6 16,4 1-1-16,-1 0-8 0,2 0-7 0,-3-2 1 0,2 0-3 15,3 2-4-15,-4-1-3 0,10-1-1 0,-7 1 0 16,-1-2-3-16,1 1 2 0,0 0-3 0,-8 1 1 16,6-1 0-16,-2-1 2 0,-8 3 0 15,10 0 2-15,-1 0 2 0,-2-1 0 0,4 1 1 0,2 0-2 16,4 0 2-16,-3 0-6 0,9 0 0 15,-9 1 1-15,5-1-4 0,2 0 0 0,-6 0 2 0,6-1-3 16,-2 1 0-16,0-2 0 0,-3 0 2 0,5 1 0 16,-2-2 1-16,-4 3 1 0,4-2-2 0,0 2 2 15,0 0-1-15,-1-3-1 0,3 3 1 0,-6-5 0 16,4 5-1-16,2-1 2 0,-8-1 1 0,6-1-1 16,-5 0 2-16,7 0-1 0,-1 0-1 0,-4-2 3 0,6 2-3 15,-1 0 1-15,4-1-2 0,-3 1-1 0,1 0 1 16,-4 0 2-16,1 0 0 0,2 1 1 0,-1 2 2 0,-4-1-5 15,2-3 4-15,4 3-1 0,-4 1-2 0,0 0 3 16,1-2-3-16,1 2-2 0,1-1 4 0,-1 1-1 16,-1 0 0-16,4 0 0 0,-3 0-1 0,1 0 0 15,-2 0 0-15,9 0 2 0,-6 0 1 0,0 0 3 16,2 1 2-16,-1-1-2 0,7 2 6 0,-4-2-3 16,5 1 1-16,-8-1 2 0,7 2-1 0,-1-2-1 15,0 2-5-15,3-2-3 0,-7 1 1 0,1 1-1 16,1-2 0-16,-1 0-3 0,-2 0-1 0,4 0 3 15,-6 0 2-15,3 0 0 0,-3 0 2 0,8 0 0 16,-6 0 0-16,-5 0 3 0,9 0-2 0,-1 0 0 16,-1 0-1-16,-1 0-1 0,2-2 1 0,-4 2-2 15,1 0 0-15,5-1 1 0,-5-1-1 0,-2 0 2 16,0 1 1-16,-1-1-2 0,2 2 3 0,-2-1-1 0,-1-1 1 16,-4 2 0-16,4-1-2 0,0 1 0 0,1 0 0 15,-5 0-1-15,5 1 0 0,-4-1 1 0,2 0-2 16,3 2 0-16,-3-2 0 0,-2 0-2 0,-4 0 1 0,7 0 0 15,-7 0-1-15,5 0-2 0,-5 1 0 0,1-1 0 16,2 0 0-16,5 0 1 0,0 0-1 0,0-1 1 16,-3-1 1-16,0 1-2 0,4 1 2 0,-4-2-1 15,1-1 0-15,-4 1 2 0,3 1-4 0,2 1 2 16,-2-3 0-16,0 3 0 0,0-4-1 0,0 4 2 16,-3-3-1-16,3 3-3 0,-7-3 0 0,8 2-1 15,-5-1 0-15,3 0 2 0,-5 1-2 0,2-1 0 16,1 1 1-16,3-1-1 0,-3 2 2 0,2-1-2 15,-1-1 0-15,-3 2 0 0,7-2 1 0,3 2-1 16,-8-1 0-16,1 1 1 0,5-2 0 0,-3 2 0 16,-1 0-1-16,2 0 0 15,1 0 0-15,-1 0 3 0,1-1 0 0,1 1-3 0,-3 0 1 16,2 0 0-16,-1 0-1 0,-1 0 1 0,-1 0 0 0,1 0-1 16,3 0 2-16,-1 0-1 0,-4 0-1 0,5 0 1 15,-1 0 0-15,0 0 0 0,4 0 0 0,-6 0 0 16,1 0 1-16,3 0-2 0,0 0 5 0,-2 1-3 15,3-1 2-15,-1 0-1 0,-4 0-1 0,5 0 1 16,-2 2 0-16,-4-2 2 0,2 0-3 0,1 0 0 16,-2 1 1-16,-2 1 2 0,4 0 1 0,0-1-3 15,-1 1 2-15,-1 1 0 0,-1 0 1 0,1 0-2 16,0 0 0-16,-3-1 0 0,3 1 0 0,1 2 2 16,-1-2-2-16,-3 0 1 0,3 0 3 0,-1 0-1 15,4 0 2-15,-2-1-1 0,3 1 0 0,-9-1 1 16,3-1-1-16,7 1 0 0,-2 0-2 0,-1-1 0 15,-1 1 0-15,-2-2-1 0,1 1 1 0,3 1-1 16,-6-2-1-16,5 0-1 0,-4 0-1 0,-3 0 2 16,2 0-2-16,0 1 2 0,0-1-1 0,-2-1-3 0,4 1 1 15,-1-2 2-15,1 2 1 0,-3-1-1 0,3-1-1 16,-4 1-2-16,5-1 0 0,-6 0 4 0,0-1-4 0,4 2 2 16,-3-3 0-16,1 3-2 0,2-2 4 15,1 1-1-15,-7-1-1 0,9 1 0 0,-2 2 0 0,1-1-2 16,0-1 0-16,0 1 2 0,-5-1-2 0,-3 2 1 15,8-1-1-15,-4-1 1 0,1 0 0 0,-5 2 0 16,1 0 0-16,0 0-1 0,0-1 0 0,4 1 0 16,-5 0 1-16,1 0 0 0,-3-2 2 0,4 2-2 15,-5 0-1-15,0-1 3 0,3 1-1 0,-3 1 0 16,-2-1 2-16,-2 2-3 0,2 1 4 0,-6-3-1 16,5 2 2-16,-3-1-2 0,-2 1 0 0,2-2-3 15,-2 1-1-15,-3 1 0 0,1-2-3 0,-1 0-11 16,2 0-4-16,-2 0-5 0,0 0-9 0,2 0-24 15,-1 0-11-15,-1 0-2 0,7-2-28 0,-4-1-31 16,5-5-27-16,-1-3-16 0,11-3-44 0,2-6 2 16,5-4-35-16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5:05.3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3795 11381 56 0,'-1'-3'-6'0,"1"1"6"0,1 0-9 0,-2-2-31 15,-3 4 40-15,4-3 0 0,0 1 7 0,-1 2 0 16,1 0 4-16,0 2 7 0,-2-2 11 0,1 4 4 0,1-1-2 16,-2-3 14-16,1 2-4 0,1 3 4 0,0-5-8 15,0 0 0-15,-2 0-14 0,2 0-1 0,-3 0 4 16,3 0-16-16,-3-2 3 0,3 2-10 0,-2-5 3 16,2 5-1-16,0 0 1 0,0 0 2 0,0 4 2 15,0-1 1-15,0-3 2 0,0 0 0 0,0 1-1 16,0-1 2-16,0 0-1 0,0 0-1 0,0 0 3 15,-1 2-4-15,1 1-2 0,0-3-3 0,0 0 3 16,0 2-4-16,0-1 2 0,0 1-1 0,0-2-1 16,0 0 2-16,1-7 2 0,1 7 2 0,1 4-2 15,3 0 3-15,-4-2 1 0,2-2-1 0,3 5 2 16,-1 1 1-16,2 0-2 0,-5-4 2 0,5-1-3 16,-3-1 3-16,2 7-4 0,0-6 2 0,1 4-2 15,0-4 0-15,-2 1-1 0,3 3 1 0,-1-4-4 0,0 2 3 16,1-3-1-16,-2 4 0 0,2-1 0 0,-1 1 1 0,-3 1-1 15,4-2-1-15,-4 0 1 0,3 2-1 0,-4-2 0 16,4-1-3-16,-3 1 0 0,3 0-2 16,-5 0 1-16,2 2-1 0,3-2-1 0,-5 0-1 0,5 1 2 15,-5 0-1-15,6-1 1 0,-1-1 0 0,2-2-1 16,-4 2 5-16,-1-2-5 0,6-2 0 0,-5 2 1 16,3-2 0-16,1 1 1 0,-7 1-1 0,5 0-1 15,1 0-1-15,1 0 4 0,-4 0-3 0,3 1 0 16,-4-1-1-16,1 0 1 0,9 0 0 0,-8 2 0 15,6 0-1-15,-4-1 1 0,1-1 0 0,-2 3-2 16,4 0 0-16,-2-1 2 0,-6-2-2 0,11 3 1 16,-6-3 1-16,4 2-2 15,-2-2 1-15,-5 0 2 0,11 0-3 0,-4 0 2 0,1 0 1 0,-6 0-1 16,4-2 3-16,1-1-2 0,1 1 1 0,3 1 3 16,-2-2 0-16,0 1 1 0,-1-1 1 0,2 1 0 15,2 1-2-15,-4-1 2 0,0 1-2 0,-2-4 1 16,1 2-5-16,0-2 4 0,-1 2-2 0,1-2-4 15,1 2 3-15,0 0-1 0,-1-2-2 0,1 2-1 16,-3 0 2-16,1 3-3 0,-1-2 1 0,0 2 3 16,-3-3-1-16,3 3-2 0,0 0 3 0,2 0 1 15,-2 0 1-15,2 0-2 0,-2-1 0 0,1-1 3 16,1 4-2-16,-9-1 1 0,7-1 0 0,0 3 3 16,-6-3-1-16,6 2 4 0,0-1 0 0,2 3-2 15,-7-3 3-15,7-1 0 0,-2 0-1 0,-4 2-2 16,6-1-2-16,-3-1 3 0,-1 0-2 0,0 0-4 15,4 0 1-15,3 2 0 0,1-1 0 0,-3-1-2 16,2 2 1-16,0 0-4 0,1-2 1 0,-1 1 0 16,-2 2-1-16,0-3 0 0,-3 0 0 0,3 0 1 0,-1 0-1 15,-1 0 0-15,1 2 0 0,-1 0 2 0,1-1 0 16,0 1-1-16,1 2 1 0,-2 0-1 0,3-3 0 16,-1 2-1-16,1 2 0 0,1-3 0 0,0-1 3 0,0-1-5 15,2 0 4-15,0 0 1 0,-1 2-3 0,5-2 3 16,-1 0-1-16,-4 1 1 0,0-1-2 0,0 2-1 15,2 1 0-15,-4-3 1 0,7 3 0 0,-10-1-1 16,7-2 0-16,5 0 1 0,1 1 0 0,-3-1 1 16,-5-1-1-16,13 1 1 0,-10-2 0 0,7 1 2 15,0-1-1-15,-4 0-1 0,0-1 2 0,6 3-1 16,-2-1-1-16,-6-2 3 0,4-1-2 0,-3 3 0 16,-2-4 3-16,4 2-1 0,-2 0 0 0,0-2 0 15,-2 0-2-15,-1 4 1 0,0-4-1 0,0 0 0 16,-2 4 0-16,8-2-2 0,-10-2 3 0,7 3-2 15,-5-1 0-15,8 2-1 0,0 1 1 0,0 0-2 16,1-4 0-16,-11 3 0 0,12 1 3 0,-3-2-3 0,1 1 0 16,-2-4 0-16,-1 3 0 0,-3-4 1 15,5 3-1-15,1 3 1 0,-1-3-1 0,-4 1 0 0,4 1 1 0,-1 1 1 16,1-3-3-16,3 3 3 0,-4 0-1 0,4-4-1 16,-2 4-2-16,3-4 1 0,-4 4 0 0,3-2-2 15,3-1 3-15,-2 0-1 0,2 4 1 0,1-1 1 16,1-1 1-16,-4 1-1 0,7-5 2 0,-5 2-1 15,-2 1 0-15,5-2-1 0,-6-3 1 0,1 6-1 16,0-1-1-16,2 2 0 0,-3 0 1 0,0 0 0 16,-2 2 1-16,0 1-2 0,2 2 1 0,-2-5 1 15,-3 4 3-15,-5 0-3 0,8-3 2 0,-3 5 1 16,0-4-1-16,2-2 0 0,-2 3 0 0,-1 2 3 16,-4-5-5-16,10 0 5 0,-4 1-1 0,-7-2 0 15,4 1 1-15,-2 1 0 0,4-2 0 0,1-1-2 16,6 2 5-16,-11 0-6 0,4-4 1 0,5 4 0 15,-3-4 1-15,1 4 3 0,2 0 0 0,-5-1-6 16,-2-2 1-16,2 1 4 0,3 2-4 0,-4 0 2 0,-1 0-2 16,2-3-2-16,0-2 5 0,-4 5-1 0,2 0 1 15,-3-1-3-15,5-1 0 0,-3-1-2 0,3 0 2 16,-4 4-1-16,4-1-1 0,-4 2 0 0,1-2-2 16,-1 0 1-16,-1 0 0 0,0 3 2 0,2 2 0 0,0-5-3 15,-5 1 2-15,8-1 1 0,-3 0 5 0,0 4-4 16,-2-4 2-16,-1 0-5 0,-3 0 3 0,1 0 2 15,3 0-5-15,-6-2 3 0,0 0-4 0,2 2 1 16,-1 2 1-16,1-2 1 0,-1 3 0 0,-1 0 1 16,0-1 0-16,0 4-1 0,2 4 2 0,-7-6-2 15,2 1 1-15,2 3 0 0,-4-5-1 0,2 3 1 16,-4 2 0-16,4-3-2 0,-5-2 4 0,5 2-3 16,-3-2 1-16,-2 0-2 0,2 5 0 0,-2-5 0 15,0 2 0-15,2-2 0 0,0 3 0 0,-4-1-2 16,2 0 2-16,-1 1 0 0,4-3-2 0,-4 2 3 15,-1 0-3-15,-1-2 0 0,0 1-6 0,2 1 4 16,-2-2-5-16,0-1-9 0,-2 1-3 0,2-1-5 16,-1-1-11-16,-1 2-29 0,1-3-21 15,-6 0-8-15,4 0-42 0,2 0 2 0,-7 2-31 0</inkml:trace>
  <inkml:trace contextRef="#ctx0" brushRef="#br0" timeOffset="13403.51">5947 10138 252 0,'2'0'28'0,"1"0"-27"0,5 0 10 16,-2 0-5-16,2-8 16 0,1 3-15 0,-1-1-1 16,0 1-4-16,4-2-2 0,1-1 0 0,-2-3 2 15,0 3 1-15,0-5 2 0,-1 2 3 0,1 2 13 16,0-1 0-16,3-1 2 0,-6 2 11 0,6 0-2 16,-8 2 5-16,3 1-2 0,2-2-1 0,2 0-8 15,1-1-3-15,-4 6 2 0,2-7-9 0,-4-1-1 16,13 0-2-16,-12 5-1 0,-3-2-1 0,5-6-4 15,0 1-1-15,2-1 2 0,-1 3-6 0,1-3 1 16,1-2-1-16,2 0-2 0,6-1-1 0,-3 1 0 0,1 1 0 16,-2-3 1-16,4 0-2 0,0 2-1 0,-5-1 1 15,5-1-1-15,-3 2 1 0,1-4 0 0,-1 1 2 0,2 2-4 16,-4-2 2-16,3 2 0 0,-2-4 0 0,1 1 1 16,-2-1-2-16,5 1-1 0,0-2 3 0,-5 0 1 15,7 0 0-15,3-3-1 0,-5 4 0 0,0-2 1 16,9 1 0-16,-4-4 0 0,-2 9-4 0,3-5 1 15,1 0-2-15,-4 2 1 0,6-6-2 0,-1 9-2 16,-6 0 1-16,2-4 1 0,0 1-2 0,-4 1 0 16,3 5-1-16,-5 0-2 0,2-4 3 0,-3 3-2 15,2-1-1-15,-1 3-8 0,-4 1-10 0,-2 1 3 16,0 1-15-16,-1-1-33 0,-1 4 58 0,-4-1-32 16,-2 1 48-16</inkml:trace>
  <inkml:trace contextRef="#ctx0" brushRef="#br0" timeOffset="13982.3">6867 8842 186 0,'19'-3'20'0,"3"0"-7"16,2-2-3-16,1-1 1 0,2-1-7 0,-2 0-2 15,0-4 5-15,2-2-4 0,-2 3 3 0,2-2 16 16,-4 2 6-16,1-4-2 0,-4 6 20 0,2-6 1 16,-1 6 0-16,-4 1 2 0,3-1-1 0,-2 0-9 15,-6-2-7-15,2 6 2 0,-1-4-13 0,1 6-3 16,-1-1-6-16,-2 3 2 0,-3-8-6 0,-2 5 2 16,3 3-2-16,-4-3 1 0,1 1 0 0,-2 2-1 0,-1 0 4 15,-3 2-4-15,3 0 0 0,-3 1-1 0,3-3-1 16,0 4 0-16,-3 0-3 0,0 0 2 0,2-2-5 15,2 3 2-15,-4 4 0 0,4 4-2 0,-4-2 4 16,0 1-4-16,0 5 0 0,0-2 0 0,-5 2 4 16,2 2-2-16,3-3 1 0,0-1 0 0,0 3 0 0,-2 0 3 15,2-2-1-15,2 0 1 0,-1 3 0 0,-1-4-2 16,3 3 1-16,-4-1 1 0,-1 2-2 0,2 0 2 16,0 1-1-16,-3 1-3 0,3 1 0 0,0 0 0 15,-6 0-2-15,3 0 1 0,1 3-1 0,-1-3 0 16,0 2 0-16,-3-2 0 0,1 3-8 0,-3-3 3 15,3 1-4-15,1-2-16 0,-1-2-6 0,2 0 14 16,-5-2-44-16,6-3-32 0,-7-3-12 0,6 2 23 16,-2-2 83-16,0-2-69 0</inkml:trace>
  <inkml:trace contextRef="#ctx0" brushRef="#br0" timeOffset="15194.69">6911 8320 714 0,'-3'0'53'0,"2"0"-33"15,-4 0-22-15,-1 0 25 0,2 0-16 0,3 0-13 0,1 1 2 16,3-1-2-16,0 0-14 0,7 2 6 0,2-1 1 16,-2-1-4-16,4 2 9 0,-3-2 4 0,1 2 5 15,-4-2-1-15,2 1 8 0,-3-1 5 0,-2 0 1 16,8 2 2-16,-4-2 5 0,-3 0-2 0,4 0 0 0,1-2 1 16,0 2-2-16,-2-1-4 0,4-1-2 15,-4 2 1-15,2-2-4 0,2 1 2 0,0-1-1 0,-2 1 0 16,1-2 1-16,2 1 2 0,-1 0-2 0,1 1 3 15,-1-1-1-15,1 1-1 0,2-1 3 0,-2 1-5 16,1-1-1-16,-2-1-2 0,3 1 2 0,-2-1 0 16,-1 3-4-16,2-1 1 0,1-1-3 0,0 2 3 15,1 0-1-15,-3 0-1 0,-1 0-1 0,2 0 1 16,0 0-1-16,2 0 3 0,0 0-2 0,1 0 0 16,0 2 2-16,1-2-1 0,5 0 1 15,1 0-1-15,-1 0-1 0,-1 0-3 0,1 0 7 16,3-2-5-16,-4-1 1 0,4 1-2 0,0-4-1 0,-4 4 2 15,2-1-2-15,2-1 2 0,-3 0-3 0,-2-2 1 16,3 1 1-16,0-1-2 0,-1 1 2 0,-1 1 0 0,2-3-2 0,1 3 2 0,-1-3-2 0,0 1 0 16,-1 1 1-16,4-1-2 0,-3-2 1 0,2 2 1 15,3 0-1-15,3-2 0 0,0 1-1 0,3 0 0 16,2 0 1-16,-2 1 0 0,3 0 1 0,-1-2-1 16,0 0 1-16,-1 0 0 0,-2 7 4 0,0-3-1 15,-1-2 1-15,1 3 2 0,-2 0 0 0,0-2 0 16,-6 5 1-16,7 0 2 0,-5-1-4 0,-4 1 3 15,1 1-1-15,0 1-3 0,-4 1 1 0,6 3 1 16,-1-1-3-16,-2-2 0 0,3 0 3 0,5 3-5 16,-6-2 3-16,0 2 0 0,1-1 0 0,-4-1 0 15,1 3-1-15,0-3 3 0,-1 1-3 0,-6-3 2 16,4 4 1-16,-3-5-2 0,2 3 0 0,1-3 2 16,-3 1-3-16,3 1 1 0,-5-2 2 0,5 3-5 15,-2-3 4-15,-1 1-3 0,-3-1 0 0,1 1 4 16,-1 0-4-16,0 2-2 0,3-1-1 0,0-1 2 0,3 1-1 15,-7 0 2-15,7-1-1 0,-1-1-4 0,1 1 2 16,1 0 1-16,1 1 0 0,-5-2-1 0,3 2 0 0,0-3 0 16,3 2 1-16,-3 1 0 0,2-1 1 0,1-2-2 15,-3 0 3-15,2 1-1 0,-1-1-1 0,4 0-2 16,-2 0 1-16,-3 0 0 0,8 0 0 0,-5-1 0 16,2 1 2-16,-7-2-3 0,12-1 2 0,-7 3 1 15,3-2 0-15,1 2 0 0,-1 0-1 0,5 0 0 16,-3 0-1-16,6 0 2 0,-8 2 0 0,7-2-2 15,-7 2 0-15,4 1 0 0,-4-2 0 0,-1 2 0 16,1 1 0-16,-3-1-2 0,0 1 2 0,-3 1 1 16,5-3 1-16,-2 2 0 0,-3 0 1 0,-1-1-1 15,2 0 0-15,-1 2 0 0,4-2-1 0,-1 0-1 16,-6 0 1-16,4 2-1 0,4-1 0 0,-3 1 0 16,-1-2 3-16,2 2-3 0,-1 0 1 0,-2-1 0 15,1 3-1-15,0-3 0 0,-6 1-1 0,6 1 3 0,-1 1-3 16,-4-2 2-16,1-1 1 0,-4 1 2 0,1-2-2 15,-2 5 6-15,4-5-2 0,-3 3-3 0,-2-1 3 0,-1 0-2 16,1 1-1-16,-4-1 1 0,-1 0-2 0,2-2-2 16,-1 0 1-16,-1 0 1 0,0 0-1 0,-3 0 1 15,-1-1 0-15,-1-1-2 0,-1 1 1 0,1 1-1 16,-1 0-2-16,-2-3-6 0,3 3-5 0,-3-3 3 16,2 4-10-16,-1-1-8 0,-1-3-26 0,0 0 4 15,0 0-19-15,0 0-30 0,0 0-13 0,2 0-4 16,1-2-33-16,3-3 1 0,-1 2-17 0</inkml:trace>
  <inkml:trace contextRef="#ctx0" brushRef="#br0" timeOffset="40196.89">6241 3697 187 0,'0'-3'-58'0,"3"0"18"0,2-1 2 16,-2 4-12-16,0-3 50 0,7 0 0 0,-7 0 0 15,9 0 0-15,-4 1 0 0,-3 1 0 0,6-1 0 0,-1 1 4 16,-6-1 5-16,1 0-2 0,1 1 6 0,-4 1 8 16,-1 0 1-16,7-2 3 0,-8 2 7 0,3 0 0 15,1 0-3-15,-1 0 3 0,-3-1-4 0,0 1-5 16,3 0-3-16,-3 0 0 0,1 0-8 0,1 0 2 16,0 0-2-16,-2 0 0 0,1 0 0 0,-1 0-2 15,0 1 2-15,2-1 1 0,-1 2-2 0,6 3 0 16,-7-4-4-16,1 2 3 0,-1-1-1 0,2 3-2 15,-2-2 0-15,0 0-1 0,0 2 0 0,1-4-1 16,-2 4 2-16,1-2-2 0,1 0 0 0,1 2 0 16,1-4 0-16,2 4-1 0,-5-2-1 0,0 1 1 15,3-3 0-15,-2 2 2 0,6 0-1 0,-4-1 4 16,3 0 1-16,-1 1-2 0,0-2 5 0,2 1 0 0,-2-1-3 16,5-1 1-16,-3 2-2 0,1-2 0 0,2 0-3 15,1 0 1-15,-2 2-4 0,-1-2-1 0,5 0 2 16,-2 0 2-16,1 1-3 0,1 1-1 0,-2-1 2 15,3-1-1-15,0 2 0 0,-1-1-1 0,3-1-2 0,-1 0 2 16,1 2-1-16,-2 0-1 0,0-1 1 0,0 1-2 16,1-1 0-16,2 1 1 0,0-1 1 0,2 3 0 15,-3-4 2-15,1 1 3 0,4 1 2 0,-4-1 0 16,6 2 3-16,1-3 4 0,-10 2-3 0,2-2 0 16,4 2 1-16,2-1-2 0,0-1 2 0,2 3-4 15,-5-1-3-15,3 1 0 0,6-1-3 0,2-1 2 16,-5 2-4-16,-3-3-1 0,3 3 1 0,2-1 0 15,-2-2-1-15,-1 0 0 0,4 5 1 0,-4-5 2 16,1 1 0-16,-1 2 2 0,-2-1-1 0,3 1 1 16,-3 2 0-16,-2 0 1 0,-2-5 2 0,4 3-1 15,1-2 1-15,-5 2-1 0,2 2-2 0,-4-3 1 16,-1 1-3-16,9 0 3 0,-2 2-5 0,2-2 2 0,-5 2 0 16,4-4-2-16,4 1 3 0,-4-1 0 15,3 4-2-15,-3-3 0 0,-2 1-2 0,1-3 5 0,1 3-3 16,-5 0 0-16,2-3-1 0,-1 2 1 0,1-2 1 0,-2 0 3 15,2 1-1-15,1 2-4 0,-4-3 4 0,-3 0-1 16,3 5 0-16,4 0 0 0,-4 0-2 0,0-2 0 16,-4-2 1-16,3 1 1 0,-1 3-1 0,6 1-2 15,-5 0 3-15,-2-3-3 0,-2-3 0 0,4 5-1 16,6-2 0-16,-6 3 1 0,4-4 0 0,-6 1 1 16,5-3-1-16,2 3-1 0,1 2 0 0,1-3 2 15,-2 2 0-15,2-4-2 0,-1 0 0 0,2 0 0 16,-2 0 2-16,2 0 1 0,-1 2 0 0,-1-1-1 15,-3-1-2-15,5-1 2 0,-2 2-1 0,-3-1 1 16,3 0-1-16,1-1-2 0,-4-1 0 0,5 1-1 16,-1-1 1-16,-1 2 1 0,0-1 0 0,0 1-1 15,0 0 1-15,5 0-2 0,0 1 2 0,-4-1 0 0,1 3 1 16,3-1-1-16,-2-1 0 0,3 3 0 0,1 2 1 16,-4-5-1-16,3 1-1 0,0-2 1 0,1-8 1 15,-3 3-1-15,1 1 2 0,2-1-1 0,-1-3 0 0,-3-1-1 16,5 4-1-16,-3 2 1 0,1 0 0 0,-3-4-1 15,0 4 0-15,5 0 1 0,0 0-1 0,0 1 2 16,-6-4-1-16,-1 1 0 0,7 4 0 0,-2 1 1 16,9-2-1-16,-14 1 1 0,4-1-1 0,1 2 0 15,7-5 0-15,-4 5 0 0,-1 0 0 0,-3 0 0 16,-2 0-1-16,3 0-1 0,-1 0 5 0,0 0-2 16,-2 7 0-16,-1-7-1 0,2 0 1 0,-1 0 2 15,2 1-2-15,-2-1 1 0,4 5-4 0,-4-10 2 16,-3 5 0-16,5 2 1 0,-4-2-1 0,4 0 0 15,-5 0 0-15,3 0 0 0,-3-2 2 0,3 2 0 16,8-3-1-16,-6 2-1 0,0-3 1 0,-2 1 1 16,3 2 0-16,-1-2-1 0,-3-2 1 0,-1 2-2 15,2 1 0-15,-1-1 2 0,-2-3-2 0,-1 4 3 0,2-4 0 16,-2 1-1-16,1 2-2 0,0 0 1 0,0-2 0 16,3 3 0-16,-6-2 1 0,1-3-4 15,-1 4 2-15,5 0 0 0,-2 0 3 0,1-2-3 0,-1 1 0 0,-3-3 0 16,8 4 0-16,-2 0 2 0,0-2 0 0,0 2 0 15,1-2-2-15,-4 2 2 0,1 2 0 0,2-2-1 16,-4-1 2-16,4 3-3 0,-1-1 0 0,-1-1 0 16,-4 3 2-16,5 0-2 0,-2-1 0 0,-2-1-1 15,2 4-1-15,2-1 5 0,-2-1-3 0,-3 3 0 16,3-1-3-16,1-1 3 0,-6 1 0 0,1 0 0 16,2-1 0-16,-1 1 0 0,2-1 0 0,1 1-1 15,0-1 2-15,-2-1 0 0,4 0 1 0,2 0-2 16,-2 0 1-16,1 0-1 0,-4 0 0 0,7 0 2 15,-8 0-3-15,2 0 1 0,2 0-1 0,0 0 1 16,-6 0 1-16,4 0 1 0,-1 2 0 0,-1-2-3 16,2 0 3-16,0 3-1 0,2-3-1 0,1 3 0 15,-1-1 0-15,-1 1-1 0,3-1 0 0,-1 1 0 0,1 0 1 16,-4-3-1-16,0 0 1 0,0 0 0 0,2 1 0 16,0-1 2-16,-9 2 1 0,7-2-2 0,-6 2 2 15,5 1-3-15,-4-3 0 0,-1 0 0 0,6 0 1 16,-5 0-1-16,8 0 0 0,-3 0 0 0,-3-2-2 15,3 1 2-15,-1 1 0 0,-3 0 0 0,3-2 0 0,-5 2 0 16,1 0 0-16,2-2 0 0,-4 1 2 0,1 1-2 16,-2 0 0-16,4-2 0 0,-4 1 0 0,-3-2 0 15,0 1-2-15,3 2 2 0,-6-2-3 0,1 1-1 16,2 1 1-16,-4-2-5 0,0-1-2 0,4 3 0 16,-4 0-6-16,1 0-9 0,1 3-4 0,-4-3 0 15,3 2-11-15,-4-1-17 0,7 6-12 0,-11-7-5 16,5 3-22-16,-3 2 1 0,1 2-20 0</inkml:trace>
  <inkml:trace contextRef="#ctx0" brushRef="#br0" timeOffset="45455.18">10156 5411 186 0,'-1'-1'25'0,"-2"1"-25"0,-1-3 14 15,4 0 23-15,4-1-36 0,-8 3-11 0,4-2 1 16,4-2 3-16,-3 2 0 0,7 0 2 0,-8 3 14 16,5-2 7-16,-8 2 1 0,3 0 18 15,0 2 1-15,0 1 3 0,-2-3 2 0,-3 5 2 16,5-5-12-16,0 0-1 0,0 3-3 0,0-2-11 0,0-1-6 15,0 0 0-15,0 0-4 0,0 0-3 0,2 3-2 16,-4 4 0-16,2-3 2 0,0-4 0 0,-1 4 1 16,2-1 0-16,-4 3 0 0,9-6 4 0,1 2 0 15,-1-2-1-15,2 0 0 0,-7 1 0 0,6 4-1 16,1-4-2-16,3 1 0 0,-8 0-1 0,5-2 0 16,-4 0 0-16,6 0-4 0,4 0 0 0,5 0 1 15,-3 0-1-15,1 0 2 0,-5 0-2 0,10 4 0 16,-4-2 1-16,5 4 1 0,-5-4-1 0,-1-1 1 15,-1 1-1-15,-2 3 4 0,5-1-2 0,-4-2-1 16,1-1 3-16,-2-1 1 0,1 5 1 0,-1-5 2 16,5 2-1-16,-4-2 1 0,-1-2 4 0,4 4-2 0,-1-2 2 15,-1 3-1-15,1-2 1 0,-3-1 2 0,2 2-3 16,-2-2 2-16,-1 0 1 0,1-2 0 0,0 1-6 16,-1-1 4-16,-1 2-3 0,1 0-1 0,-1 0 0 0,-2 0-2 15,-4 0 0-15,5 3-2 0,-8 1 0 0,10-3-1 16,-2 1-3-16,1 1 1 0,1 0-2 0,-4 0 0 15,4 2 0-15,6 0 0 0,-5-2 0 0,-6 0 1 16,6 2 1-16,-4-4 0 0,4 2 0 0,0 4 0 16,0-6 1-16,-5 1 3 0,6 4-2 0,0-1-2 15,-4-4 4-15,5 6-1 0,3-3 5 0,-6 0-7 16,2 2 3-16,-2-1-1 0,-1-2 3 0,3 1-3 16,-1 1-3-16,0 0-1 0,-2 0-1 0,-1-1 5 15,2 1-5-15,-2-2 1 0,0 2-1 0,0 0 3 16,-1-1-2-16,2-1 1 0,-1-1-1 15,0 1 0-15,0 0 1 0,2-1-2 0,1-1 3 0,-2-1-2 16,1 2 1-16,0 0 0 0,-1-1-1 0,1 1 0 0,-2-2 1 16,0 1 1-16,-2-1-1 0,4 0 0 15,-1 0 1-15,1 0 2 0,-4 0-1 0,7 0 3 0,-2 0 0 0,5 0-4 16,-8 0 3-16,0 0-4 0,3 0-1 16,2 0 3-16,-3 2-3 0,-4-2 2 0,-1 1 0 0,-3 1-2 15,7 0 0-15,-4-2 4 0,2 1-4 0,-6 1 0 16,7 1 3-16,0-2-3 0,2 1 3 0,0 0-2 15,-4-1 2-15,5 1-1 0,-4-1 1 0,2-1-2 16,-2 0-1-16,2 0 2 0,-1 0-1 0,3 0 0 16,1-1 2-16,-6-1-4 0,4-1 2 0,-2 1-1 15,0-2 3-15,0 4-3 0,0-3-1 0,-4 1 3 16,4 0 0-16,0 1-2 0,0-1 2 0,-3 2-1 16,3-1-3-16,-1 1 5 0,-1-2-4 0,-1 1 0 15,3 1-3-15,-1-2 4 0,-1-1-1 0,-1 1 0 16,3 1 0-16,-2-1 0 0,2 2 0 0,-3-1 0 15,0 1 4-15,3 0-4 0,-2 0 0 0,-2-2-1 16,4 2 1-16,-2 0 1 0,-1 0-2 0,5 0 0 16,-1 0-3-16,-1 2 4 0,-1-1-1 0,4-1 1 0,-2 2 0 15,-2-1 0-15,4 1 2 0,-3 1-2 0,3-1 1 16,2-1 0-16,1 1-1 0,-6-1 0 0,3 2 0 16,5-1-1-16,-3-2 0 0,-2 3 1 0,2-1 0 15,-4-2 0-15,6 0 0 0,-2 0 0 0,1 3 0 0,3-3 1 16,-6 0 1-16,-1 1-3 0,3-1 5 0,-1 2-4 15,-2-2 2-15,4 2-2 0,-2-2 0 0,-1 0 0 16,3 0-1-16,0 1 2 0,-3-1-1 0,2 0-2 16,-2 0 2-16,2 0 1 0,1 0-1 0,-3 0 1 15,1 0-1-15,-3 0 0 0,1 0 0 0,-1 0 0 16,-1 0 1-16,0-1-1 0,-1-1 2 0,-1 2 0 16,2-3 1-16,-1 0-2 0,2 3-1 0,2-2 1 15,-2-1-1-15,-3 1 3 0,7-1-1 0,-1 0-2 16,-4 0 2-16,5 0-2 0,-3 1 0 0,-9-1 0 15,7 2-2-15,2-3 2 0,0 3 0 0,-10-2-4 16,6 1 4-16,2 1 0 0,-4-3 1 0,4 1 0 16,0 0-1-16,1 0 2 0,-4 1-2 0,8 1 1 15,-2-2 1-15,-2 0-1 0,3 1-1 0,0-1 2 16,1 3-1-16,-6-3-1 0,1 1 0 0,-2-1 1 16,2 0 1-16,-3 1-2 0,4 2 4 0,-1-1-5 0,-1-2 1 0,2 1 0 15,1 0-1-15,0 1 1 0,-1 1 0 16,-2-2 1-16,-1-1-5 0,4 3 2 0,-1 0 1 0,1 0 1 15,-1-1 1-15,1-1-2 0,0-1 0 0,1 1-1 16,-3 1 3-16,1-1 1 0,-1 1-2 0,0-1 0 16,4-1 0-16,-4 1 1 0,1-1-1 0,-1 2 0 15,-5 1 2-15,7-2-2 0,-4 0-1 0,2 1 1 16,-4 1-1-16,4-2 1 0,-2 2-1 0,4-1 0 16,-1-1 1-16,-1 1 0 0,0-1 1 0,-1 0-1 15,1 1 0-15,-2 1 0 0,2-2 0 0,0 1 0 16,-6-1 0-16,6 1 0 0,-2 1 1 0,-2-4-1 15,2 4-1-15,4-1 1 0,-4 1-1 0,4 0 1 16,1 0 0-16,-1 0-1 0,2 0 1 0,-1 0 0 16,2 1-1-16,1-1 1 0,1 2 0 0,-6-2 0 15,4 0 0-15,-2 0-1 0,5 0 1 0,-3 2 0 16,-2-2-1-16,2 1 2 0,1 1-1 0,-1-2 0 0,-1 1 0 16,1 1 0-16,0-2 0 0,1 0 1 0,-1-2-1 15,0 2 1-15,1 0-1 0,-1 0 0 0,-2 0 1 16,5 0-1-16,-4-1 0 0,1 1 0 0,-2 3 0 0,2-3 0 15,3 0-1-15,-3 1 1 0,-1-1-1 0,4 4 2 16,-3-1-1-16,-2-3 0 0,-1 0 0 0,1 1 1 16,5 1-1-16,-5-1 0 0,2 1 2 0,-4-2-2 15,1 0 0-15,4 2 2 0,-4-1 0 0,-1-1-1 16,1 2 0-16,6-1-1 0,-5-1 0 0,0 3 2 16,2-3-2-16,-4 2 0 0,9 1 0 0,-5-1 1 15,-2-2 1-15,0 0-1 0,-1 0 2 0,1 0-2 16,-2 0 0-16,1 0 1 0,-1 0 1 0,-1 0-1 15,2 0 0-15,-2-2 0 0,2 2 1 0,-1 0-1 16,-1 0-1-16,2 0-1 0,-2-1 0 0,1 1 0 16,-2-2 0-16,6 2 1 0,-4 0-1 0,2 0 1 15,-1-2 1-15,-1 1 0 0,-2 1-1 0,1 0 1 16,-2 0-1-16,2 1-1 0,0-1 1 0,-6 2-1 0,6 0 0 16,-1 1 0-16,-1-2-1 0,-1-1 1 15,8 0 1-15,-5 3 1 0,-5-1 0 0,6 0-2 0,-7-1 0 16,8-1-2-16,-2 3 3 0,3-1-1 0,-9-1-1 15,3-1-1-15,3 4 0 0,-4-3 2 0,4-1 0 0,2 3 1 16,0-3-2-16,-6 2 1 0,8-1 0 0,-1 1 0 16,1 0 2-16,3-1-2 0,-4 1 3 0,-1-1-3 15,-4 1 0-15,8-1 3 0,-4 3-3 0,1-3 0 16,0 2 1-16,-1 0-1 0,-1-1 1 0,-2 1-1 16,2 2 0-16,1-2 1 0,-5 0-1 0,1 0 0 15,2 0 1-15,-1 2-2 0,-2 0 1 0,3-2 2 16,-2 2-2-16,-1-2 0 0,1 0 1 0,2 0 1 15,-1-1-2-15,-4 2 1 0,3 0 0 0,-1-1 0 16,-1-2 0-16,4 4 2 0,-7 0-1 0,4-2-2 16,-3-1 3-16,3 1-3 0,-3 0 1 0,-1 0 1 15,1 0 0-15,-2-1 0 0,3 1 2 0,-1 0-3 16,1 0 0-16,-2-1 0 0,-1 1-1 0,0 0 0 16,5-1-2-16,-7-1-1 0,2 1 2 0,1-1-3 15,0 2-2-15,-1-1-1 0,2 0-3 0,0-2-10 0,-4 1-6 16,3-1-4-16,-3 2-11 0,-1-1-24 0,0-1-13 15,0 0-8-15,3 0-30 0,-3 0-39 0,3-6 101 16,8 3-51-16,-4-2 105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7:16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3746 3838 203 0,'2'0'-25'0,"0"-3"12"0,2 3 1 0,-1-3-15 16,-1 0 34-16,6 0 7 0,-3 0-12 0,-1 1 3 16,3 2 5-16,-3 2-3 0,3-4 8 0,-4 4 8 15,0-2 4-15,0 0 0 0,0 1 12 0,-1-1-6 16,-1 0-1-16,1 0 3 0,-2 0-5 0,0 0 1 16,0 0-2-16,0 0-1 0,0 0-1 0,0 0-1 15,0 0 5-15,0 0 0 0,0 0 0 0,0 0-2 16,0 0-4-16,0 0 1 0,0 0-3 0,0 0-7 15,0 2 0-15,0-2-6 0,0 0-5 0,0 0-3 16,0 0 0-16,0 0 0 0,0 0-2 0,0 0-1 16,0 0 0-16,0 0 1 0,1 0 1 0,3-3 1 0,-1 3 1 15,0-3 0-15,-2 1 3 0,4 2-2 0,0 0 3 16,-2-2-3-16,2 1 0 0,3 1 0 0,-4-2-2 16,4 2 1-16,-1 0-2 0,-1 0 3 0,3 2-1 0,-2 1-1 15,0 0 2-15,-2-1-1 0,3 1 6 0,-3 2-3 16,1-1 1-16,-1-4 2 0,-4 2-4 0,2 3 5 15,2-2-4-15,-2-2-1 0,-1 2-1 0,4 4 6 16,-3-3-3-16,-1 3-4 0,3 1 6 0,-1-5-2 16,-1 3 1-16,2 0 2 0,1 1-1 0,-4-7-2 15,3 8 4-15,3-2-1 0,-2 0-2 0,2-1 1 16,0 0-1-16,1 1-1 0,-1-5 0 0,5 6-1 16,-2-6 0-16,0 1-1 0,-5-4 1 0,8 4-1 15,0-2 0-15,-4 0-2 0,2 1-1 0,4 3 3 16,-7-4-4-16,2 1 1 0,4-1 0 0,-4 0-2 15,1 0 0-15,5 0 1 0,2 2-1 0,-6-4 0 16,4 2 0-16,5-5 0 0,-1 5 1 0,1-6-1 16,-2 6 0-16,-4-5 0 0,1 5 2 0,4-1 0 15,-4-2-2-15,2-2 2 0,-3 3-2 0,-4 2 1 0,5-3 1 16,1 2-1-16,-1-4-1 0,-1 2 2 0,-1-2-1 16,4 5-2-16,-4-3 1 0,0-3 0 0,6 4-2 0,-7-1 2 15,5 3 0-15,-2-5-2 0,2 4 2 0,-2-2 1 16,2-1-1-16,3 3 1 0,2-1 0 0,-2 1 0 15,-3-7 0-15,4 6 2 0,5-4-2 0,-1 6 2 16,2-2 0-16,5-2 1 0,-7 0 1 0,3 1 0 16,4 3 0-16,1-3 0 0,-8 3 1 0,3-8-1 15,-2 4 3-15,2 4-4 0,-2-5 2 0,-1 0-2 16,6 0-1-16,-3 1 1 0,-3-1-2 0,-1 2 2 16,7 0-1-16,-3-2-3 0,-1 2 2 0,-3 0-1 15,4 0 3-15,-2-2-1 0,1 0-1 0,1 5 1 16,0-3-1-16,-2 1 2 0,-1-1 0 0,7 0 0 15,-5 2-2-15,-1-1-2 0,-1-1 0 0,4 0 1 16,-4 1 0-16,0-1-2 0,1 1 1 0,3 1 0 16,-1 1 0-16,-2-2 1 0,9 2 0 0,-9 0 0 15,-3 2 4-15,8-1-4 0,-5-1 4 0,-2 2-3 0,5-2 1 16,2 3 3-16,-6-3-2 0,11 3-1 0,3 0-2 16,-4-1 3-16,1 3-1 0,8-4-2 0,-13 4 3 15,6-2-1-15,-3 0 1 0,0 0 0 0,-4 2 5 0,1-2-7 16,3 0 6-16,-4 2 0 0,2-2 0 0,4-1 0 15,-4-1 0-15,1 3 1 0,3 0-2 0,-2 1 3 16,2-3 0-16,0 2 0 0,-1 1 1 0,-2 4-2 16,-2-4 2-16,2 1-4 0,-1-4 2 0,1 3-1 15,-2 1-2-15,-2-3 1 0,2-1-3 16,-3 1 1-16,5 2 1 0,-5-4-2 0,3 2 2 0,-7-3 0 16,3 0-1-16,4 5 2 0,0-5 2 0,-2-1-3 15,-4-3 3-15,4 4-1 0,2 0 0 0,4 0-1 16,-6 0-1-16,2-6 0 0,-5 5-3 0,5-1 6 15,-1-1-2-15,-4-2-4 0,4 2 3 0,-6-5-2 16,4 5 1-16,3 1 0 0,-4-2-4 0,4-1 0 16,-2-1 0-16,-1 2 1 0,2 1 0 0,-1 2-1 15,2-6 2-15,2 3-3 0,-4-3 3 0,2 1-1 0,-3 1 0 16,8 1 1-16,-4-3-3 0,-2 0 3 0,4 0 0 16,-6 1-3-16,4 1 1 0,1 1 1 0,-5-3-2 15,5 1 0-15,-6 1 2 0,8 1-2 0,-9-3 2 0,-1 3 0 16,7-1 0-16,-5 2 0 0,5-2 0 0,-2 0-1 15,1 2 0-15,-3 0 1 0,6 0-2 0,2 0 0 16,-7-2 0-16,2 0 0 0,0 2-2 0,-3 0 2 16,1 1 0-16,2-1-1 0,-3 2 1 0,5-1 0 15,-10 0-1-15,2 2 4 0,1-1 0 0,5 1-3 16,-8 0 4-16,7 0-4 0,-1 0 1 0,-2 0 0 16,2 0 2-16,-1 1-2 0,-2 1 1 0,-1 0-1 15,6-1-3-15,-8 2 3 0,-1-1-1 0,7 3 2 16,-4-4 1-16,1 2-6 0,1 0 4 0,-1 1 1 15,-1 0 0-15,-5-1 0 0,6 1-2 0,-3-1 3 16,-3 0-2-16,2 2 3 0,4-2 1 0,4 2-5 16,-4-4 6-16,0 4-2 0,2-4-1 0,-5 3-3 15,5-1 2-15,5-2-1 0,-7 1 0 0,-1-2 2 0,1 1-3 16,7-1 2-16,-7 0 2 0,8-1 0 0,-6 1 0 16,3-2-1-16,-5 1 1 0,2-2 1 0,0 1-1 15,0-1-1-15,-5 0 0 0,4 0 2 0,-4-2-1 0,1 0 0 16,6 0 0-16,-4 1-3 0,-1 0 4 0,3 0-4 15,3-3 0-15,3 4 0 0,-3 0-1 0,2-3 4 16,-2 4-1-16,-3-1-2 0,6-2-1 0,-6 2 5 16,1 2-3-16,-2-2-2 0,-1-1 3 0,-3 3-3 15,3-2 2-15,1 1-1 0,-4 1 0 0,3-1-1 16,-1 2 0-16,-5 0 1 0,1 0-1 0,3 0 0 16,-1 0 1-16,-2 2 0 0,1-1 0 0,-2-1-2 15,0 3 0-15,3-1 1 0,7-1 0 0,-6 3-1 16,0-3 1-16,2 2-1 0,-3-1-1 0,3 1 2 15,-1-1-1-15,0-1 0 0,-5 2 1 0,3-1-1 16,0 1 3-16,0-1-2 0,1 1 2 0,-3-2-2 16,2 2 1-16,-4 2-1 0,7 0 1 0,0 0-3 15,-9-2 2-15,6 1 0 0,-1 0-2 0,1 0 2 0,-1 0 0 16,-1 0 0-16,-4-1-1 0,2 1 1 0,-1 0 2 16,1-1-1-16,-1 1-1 0,-3-1 0 0,-4 1 0 15,4-2 0-15,-3 0-2 0,-1 1 2 0,-2 0-1 0,0 0-4 16,-3 0 3-16,-5-1-6 0,6-1-1 0,-5 4-4 15,-4-3-1-15,0-1-4 0,1-1-2 0,1 3-8 16,1 0-7-16,0-1 4 0,-1-2-11 0,-2 0-19 16,1 3-8-16,-1-3-4 0,0 2-21 0,5-1-38 15,-4 1-31-15,6 3 39 0,2-2 125 0,5-2-98 16</inkml:trace>
  <inkml:trace contextRef="#ctx0" brushRef="#br0" timeOffset="8171.65">17066 3747 411 0,'0'0'19'0,"4"0"-12"15,2 0-13-15,-3 2 46 0,-1-1-62 0,7-1-8 16,-3 0 11-16,1 0-9 0,-4 0-1 0,3 0 16 16,-1 0 9-16,-2-3 1 0,6 0 22 0,-7 2 18 15,1-1 5-15,5 2-5 0,-5-3 22 0,3 1-6 16,-2 2-4-16,-3 0 3 0,1 0-9 0,-1 0-8 16,1 2-3-16,4-2 0 0,-4 3-9 0,-1 0-4 0,6-1 0 15,-4 2 0-15,-2 1-4 0,4 0-2 0,1 1-2 16,-4 0-3-16,1-1-1 0,5 3-2 0,-5-2-1 15,5 1 1-15,0 2-3 0,1-3 4 0,2-1-2 0,2 1-1 16,1 2 2-16,-1-3 3 0,2 1-2 0,4-1 1 16,-3-5 0-16,1 1-2 0,4-1 3 0,-3 0-4 15,3-3 1-15,1-1-1 0,-3-1 0 16,4 0 0-16,3 0-2 0,-8 1 2 0,4-3-2 0,2 3 2 16,1-1 0-16,-9 0-3 0,11-1-1 0,-1-2 4 15,0 3-4-15,5-1 1 0,-1 5 2 0,1-6-3 16,1 4 0-16,6-2 0 0,-10 2 2 0,0 0-2 15,2 0-1-15,-3 0 2 0,-4 0 0 0,0 3 2 16,0-2 0-16,-2 2 4 0,-3 0-3 0,3 0 7 16,1 2-2-16,0 2-3 0,-2 1 1 0,-1-2-2 15,0 0-4-15,5 1 3 0,-4-1-2 16,1 1 0-16,-6 0 0 0,1-3 0 0,5-1 3 0,-1 3-3 16,7-1 0-16,1-1 2 0,-1 3-1 0,3-4 0 15,1 0 0-15,-1 0 1 0,3-2 0 16,-3 2-1-16,-3 0-1 0,-1 0 6 0,0-2-1 0,-1 2-3 0,0-3 3 15,-1 3-2-15,1 0 4 0,0 0-4 0,2-3 0 16,-7 3 1-16,-1-1-4 0,3 1 5 0,-3 0-1 0,6 0-1 16,-1 0 0-16,-1-2-2 0,-6 0-1 0,5 2 1 15,2 4 2-15,-3-3-3 0,-1 2 1 0,4 0 1 16,-10 2 3-16,1-2-2 0,7-1 1 0,1 1-3 16,-5-1-1-16,4 1 2 0,0 0-4 0,-4 0 1 15,5-1 1-15,-2-1-3 0,-1 4 2 0,-2-5 0 16,2 3-1-16,-1-1 4 0,1-1-4 0,2 1 2 15,-3-1-1-15,3 2-1 0,3-1 0 0,1 1 0 16,-6-3 1-16,8 0 2 0,-7 0-3 0,1-3 0 16,3 3 0-16,0-3 2 0,-3 1-2 0,-5 1 2 15,7 1 0-15,-4-2-1 0,10-1 2 0,-1 3-2 16,-4-5 0-16,0 4 1 0,2-2-2 0,1-1 2 16,4 1-2-16,-10 3-1 0,1-1 1 0,2 1 3 15,-3 1-1-15,2 2-1 0,-4-1 1 0,2 1 2 0,2 2 1 16,-5 0-1-16,1-1 1 0,4 6-3 0,-7-4 4 15,4 0-1-15,5 5-4 0,-7-1 2 0,2-4-2 16,-2 4 2-16,1-3-1 0,5 1 2 0,0 2-3 0,2-4 3 16,-2-4-1-16,0 1 1 0,4 1-1 0,-1 3 2 15,4-4 0-15,-4 0 0 0,-1-3 4 0,-2 3-2 16,3 3 1-16,0-2-1 0,-1-3-1 0,0-2 6 16,0 4-4-16,-1-3 0 0,1 3-1 0,-2-3-1 15,0 0 1-15,1 1 1 0,0-1 2 0,0 8-5 16,-1-8 3-16,-3 5 0 0,0-5-4 0,0 5 4 15,5-1-4-15,-2 3 3 0,-2-3-3 0,2 3 3 16,-1-1 0-16,1 0-3 0,-1 2 3 0,-2 2 0 16,-2 1-3-16,2-3 0 0,-1-2 2 0,-1-1-1 15,2 4 1-15,-1-1 0 0,1-3-1 0,-3 1 1 16,1-3 1-16,2 2 0 0,-3 1-2 0,3-3-2 0,-3 0 0 16,3-3 1-16,-2 3 2 0,-1 1-5 0,2-1 2 15,2 0-2-15,-2-2 2 0,-1 1 2 16,4-2-4-16,-2 2 1 0,3 1 2 0,-3-5-1 0,-5 2 1 15,4-3 60-15,4 3-72 0,-9 0 9 0,2 0 13 0,-2-2-17 16,1-1 7-16,5 3 12 0,2 2-49 0,-5-2-9 16,0 1 42-16,1 4 2 0,1-2-2 0,-1 2 0 15,-3-2-1-15,1 0 1 0,1-1 1 0,-4 3 2 16,1-5-3-16,0 1 1 0,0 2-1 0,1-3 0 16,-3 7 4-16,2-4-4 0,3-2 0 0,-2 1-2 15,5 3 0-15,-3-5 5 0,1 0-3 0,2 0 0 16,-3 1-1-16,3-1 0 0,-5 3 1 0,2-1 1 15,-6 0 2-15,-2-1-3 0,0 2 0 0,0-3 0 16,2 0 1-16,1 0 1 0,-6 0 0 0,4-1 0 16,1-1 0-16,-1 2 3 0,-5-1 1 0,1 1-6 15,3-2 0-15,-8 2 0 0,5-2-2 0,-7 2-4 16,1 0-1-16,-2 0-4 0,0 0-1 0,1-3-3 16,-1 3-6-16,0 0-1 0,0 0-7 0,0 0-23 0,0-1-12 15,0 1-4-15,0 0-31 0,0 0-64 0,0-2 118 16,0-6-57-16,2 7 102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8:18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2795 16919 206 0,'-5'-2'-28'0,"2"2"19"0,3-1-2 0,-3-2-18 16,-5 0 35-16,5-1 9 0,-5 1-15 0,9-5 7 15,-5 5 0-15,4-1 0 0,-8-1 9 0,8 2 3 16,-3-4 0-16,3 0 1 0,0 0 1 0,-2 1-2 16,-1 3 4-16,1-5-6 0,2 0-1 0,0-3 8 15,-4 2-2-15,2-1 4 0,1 2 6 0,1-1 4 16,0-1 3-16,-4 1 3 0,3 1 3 0,-2-1 4 15,0 1 1-15,-4 2 2 0,1-2 2 0,1 3-8 16,-3-1-1-16,4 1 2 0,-6-4-10 0,1 9-3 16,2-2-2-16,0-3-2 0,-1 4-3 0,-2-4-5 0,1 0 1 15,3 2 0-15,-4 3-5 0,-1-3 4 16,5 0-3-16,-2 3 1 0,-1-5 2 0,4 0-1 0,-3 5 1 16,3 0-2-16,-3-3 0 0,5 2-4 0,0-4 0 15,-2 2-2-15,2 3-2 0,0 0-3 0,3-3 3 16,-2-2-6-16,1 3 1 0,1 2-3 0,0 0 0 0,0 0 1 15,-5-3-2-15,5 3 2 0,0 0 1 0,0 0 1 16,0 0 3-16,0 2 0 0,-1-1-2 0,-1-1 4 16,0 0-2-16,1-1-2 0,-2-1-3 0,0 1-1 15,1-3-2-15,0 1 0 0,1 3 0 0,1-4-2 16,-2-1 0-16,2 5 0 0,0 0-1 0,-1-2 0 16,1 2-1-16,0 0-1 0,0 0 2 0,0 2-2 15,0 1 1-15,0-1 1 0,0-2 1 0,0 1 0 16,0-1 0-16,0 3 0 0,0-3-1 15,0 5 1-15,0-2-1 0,1-1-1 0,1-2 1 0,-2 0-1 16,1 0 2-16,3 0-1 0,0 3-1 16,-2-5 0-16,1 2 1 0,2-1 1 0,1 2 0 0,-1 1 0 15,1 1 0-15,0 3 0 0,2-6-1 0,2 3 3 0,-6-3-2 16,7 5 0-16,-1-5-2 0,-2 0 1 0,4 2 0 0,-2-4 2 16,2 4-1-16,2-2-1 0,1-2 1 0,-3 1-1 15,2 1-1-15,-3-2 1 0,5 0-3 0,1-2 2 16,-1-1 0-16,-5 5 0 0,8-5 2 0,-2 2-3 15,1 2 3-15,-1 2 0 0,-3-1 0 0,7-3 0 16,-7-2 2-16,6 1-2 0,-6 4 4 0,0 0-3 16,1-4 2-16,2 3-3 0,-1 1 1 0,-2 3 2 15,2-1 0-15,-4 1-1 0,2 0 4 0,0-3-3 16,2 1 3-16,-3-1-3 0,2 0 0 0,-4-1-3 16,0 4 5-16,4-1-5 0,-3 1 3 0,-1 1 1 15,2-4 0-15,-2 0-1 0,1 2 2 0,1 1-2 16,-2-3-1-16,3 0 2 0,-1 2-2 0,-1 1-1 15,1 3-2-15,0-1 2 0,1-2-1 0,1 0 2 16,3-3-2-16,-3 2 0 0,0 1 0 0,-1-3 2 0,3 0 1 16,-1 0-3-16,0 1 2 0,-2-1-3 0,0 4 1 15,5 2 4-15,-2-6-2 0,5 5 0 0,-6-2 1 16,7 0 0-16,-5-1 4 0,2 2-2 0,-3-1 2 0,1-3-5 16,-1 0 3-16,-1 0 1 0,6 5-2 0,-7-3 0 15,3-1 2-15,2 1 1 0,-2 3-3 0,0-1 3 16,0 3-1-16,4-4 0 0,-7 1-1 0,6 3 1 15,-4 1-1-15,1-2-2 0,-1-1 1 0,0 1-1 16,-1-1-1-16,3 1 0 0,-4 0 0 0,1-3-1 16,3 2 2-16,2 0 0 0,-1-1-1 0,-1 0 0 15,1 2 1-15,-4 2 4 0,4-5-2 0,-2 5 0 16,-2-2 3-16,-4 0-2 0,5 1 0 16,1 1 3-16,-6-4-4 0,4 1-1 0,3 0-1 15,-7 1 0-15,3-3 0 0,4 2-1 0,1 0 1 0,-6-2-3 16,10 0 2-16,-7 2-2 0,3-2 2 0,1 0-1 15,1 2 0-15,-5-2 0 0,2 0-1 0,-2 0 0 16,2 0 1-16,0 0 0 0,0-1 1 0,-3 1-2 16,3 0 0-16,-2-1 0 0,-1-1 0 0,4 1 1 15,-4-2 0-15,0 0-1 0,1 1 1 0,0-1 0 0,0 0 1 16,6 2-1-16,-9-2 1 0,3 0-2 0,3 2 0 16,-4-2 0-16,3 1-1 0,-2-1-1 0,1 2 0 0,1-2 1 15,4 0 1-15,-7 0-2 0,7 0 0 0,-1-2-2 16,2 1 7-16,1-1-4 0,0 0 1 0,-1-1-2 15,1 0 0-15,2 2 3 0,-4-4-1 0,1 2 0 16,0 0-2-16,-4-1 0 0,2 0 1 0,2 1 1 16,-5-1-2-16,3 1-1 0,0 2 1 0,-2-2 1 15,1 1 1-15,-3-1-2 0,1 1 1 0,0 1-1 16,3-1 2-16,-1 2 2 0,-2-1-2 0,-5 1 1 16,9-4-5-16,-2 4 4 0,-2 0-2 0,-5 0 2 15,3 0-2-15,0 0-2 0,2 4 3 0,5-3-1 16,-7 2 2-16,4 0-1 0,1 1 0 0,1-1 1 15,-4 0 1-15,2 0-1 0,-4 0 2 0,3 2-1 16,-4-2 3-16,1 0-1 0,1 0-1 0,-3 2-1 16,0 0 0-16,-1-2 4 0,-2 0-2 0,2 0-4 0,-3 0-1 15,2-1 0-15,-2-1-1 0,-2 3-5 0,1-3-1 16,-1 1-7-16,1 1-1 0,-4-3-10 0,3 1-4 16,2-1-3-16,-3 0-12 0,-1 4-26 0,1-8-13 0,-4 4-5 15,7-1-32-15,-6-2-75 0,3-2 140 0,-3 0-68 16,2-3 125-16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8T18:18:57.8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20562 8906 144 0,'-4'0'3'0,"4"-1"-5"16,-3 1-39-16,-1-2 61 0,2 2-19 0,0-1 0 16,1-1 1-16,-1-3-1 0,-1 2-1 0,3 0 0 15,-3 2 5-15,1-3-4 0,-1 0 3 0,0-3 6 16,-2 3 4-16,2-1 0 0,3 2 7 0,-1-2 7 15,-2 2 0-15,-5-3 3 0,6-1 5 0,1 6-7 16,-3-2-3-16,4 0 5 0,-7-2-10 0,3 2-3 16,3 0-4-16,-2 1 0 0,1 2-4 0,-1-2-2 15,3 2-2-15,-2-1-4 0,-1-2-1 0,3 3-1 16,0 0 0-16,-3 0 0 0,8 3-2 0,-4 2 0 16,4-1-2-16,5 3 6 0,1 0-2 0,-2 0-1 15,-1 1 3-15,6-2-3 0,-3 0 1 0,3 0 0 16,3 2 0-16,-1 2 0 0,0-1-2 0,4 2 0 15,-4 0-2-15,3 7 0 0,1-3-1 0,2 4 1 0,-4 0-4 16,4 3 4-16,-2 2-2 0,1-1-4 0,4 4 0 16,-9-2 2-16,7 5-5 0,2 1-1 0,-1-2-1 15,0 2 0-15,1 1-1 0,-3-6-5 0,-2 3-4 0,5 1-3 16,-6-5-7-16,2-2-13 0,2 4 7 0,-1-5 4 16,-3-1 37-16,5 2-31 0</inkml:trace>
  <inkml:trace contextRef="#ctx0" brushRef="#br0" timeOffset="1046.75">20264 9430 88 0,'-8'7'43'0,"4"0"0"0,1-2 2 16,1 0-25-16,-4 1 7 0,4-3-17 0,1 2-3 15,-3-2 4-15,4-1-2 0,0-1-2 0,0 1 2 16,-6 1 1-16,5-3 2 0,1 0 2 0,-4 3 8 16,4-3 0-16,-1 0 0 0,-5 2 7 0,4-1-1 15,2-1 2-15,0 0 1 0,0 0-2 0,0 0-2 0,0 0 0 16,0 0-3-16,0-3-1 0,0 3-3 0,0-1-3 15,-2-3 4-15,1 1-4 0,1 0-3 0,1-3 1 16,-1 1-2-16,2-1-2 0,-2 0 1 0,2-2-3 0,4 0 1 16,-1-2-1-16,-5 1-1 0,1 1 1 0,7-6 0 15,-3 1 0-15,1 4-4 0,-1-1 3 0,-4-2-3 16,-1 2 0-16,10-2 1 0,-10-2 2 0,1 1-4 16,2 2 3-16,4-9 1 0,-4 1-1 0,3-2 2 15,0 1-1-15,1-1 0 0,1 4-1 0,-4-3 1 16,-4-2-2-16,7 4-1 0,-7-4-2 0,0 5 4 15,1-3-4-15,-1 1 0 0,3-2 0 0,-1 2 0 16,-2-1-1-16,5 0 1 0,-5-1 1 0,3 4 0 16,-3-2 0-16,0 0 1 0,1 2-1 0,-2-4 0 15,2 6 0-15,-2-4-3 0,4 1 1 0,-3-1-1 16,0 2-1-16,0-2-1 0,0 2 1 0,0 4 0 16,0-4 0-16,6 3 0 0,-6 1 0 0,0-2 1 15,2-1 0-15,1 3 3 0,-3-1-1 0,8 0-1 16,-5 0 4-16,-3 4-3 0,2-1 1 0,1 2 2 15,3 0-3-15,-6-1 2 0,2 2-2 0,1 0 0 0,0 2 1 16,6-3 2-16,-1-1-4 0,-3 2 4 0,1 2-1 16,7-2-4-16,-9 2 3 0,1 0 0 0,3-2-2 0,-3 3-2 15,3-1 1-15,4 1-1 0,1 0 1 0,-4 1-1 16,7 0 0-16,-3 1-2 0,1 2 1 0,-2-2 1 16,4 3-2-16,-2 0 0 0,3 3 2 0,-1 1-1 15,0 1-1-15,3 5 2 0,-2-3-2 0,7 4 0 16,-5 4 2-16,3-1-2 0,0 0 2 0,0 5 1 15,1-2 1-15,1 2-4 0,-1 0 2 0,3 1 0 16,-8 1 0-16,8 1-1 0,4 3 0 0,-5 0 1 16,5 0 1-16,-1 2-1 0,5 1 2 0,2-1 4 15,1 1-4-15,1-2 3 0,-5-4 0 0,7 1-3 16,-4-1 2-16,1-1 1 0,0-1-3 0,-1 1 1 16,-5-3-2-16,5 1 1 0,-7 0 0 0,4-3-1 15,-5 0-4-15,-1-2 0 0,6 0-3 0,-6-1-18 0,-2-2-11 16,3-2-4-16,2-3-24 0,1 2-91 0,-1-6 127 15,3-2-56-15,-4-7 83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In general simple classifiers, while they are more efficient,  they are also weaker.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We could define a computational risk hierarchy (in analogy with structural risk minimization)…</a:t>
            </a:r>
          </a:p>
          <a:p>
            <a:pPr eaLnBrk="1" hangingPunct="1"/>
            <a:r>
              <a:rPr lang="en-US"/>
              <a:t>  A nested set of  classifier classes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training process is reminiscent of boosting…</a:t>
            </a:r>
          </a:p>
          <a:p>
            <a:pPr eaLnBrk="1" hangingPunct="1"/>
            <a:r>
              <a:rPr lang="en-US"/>
              <a:t>   - previous classifiers reweight the examples used to train subsequent classifiers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goal of the training process is different</a:t>
            </a:r>
          </a:p>
          <a:p>
            <a:pPr eaLnBrk="1" hangingPunct="1"/>
            <a:r>
              <a:rPr lang="en-US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situation with negative examples is actually quite common…  where negative examples are free.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10" Type="http://schemas.openxmlformats.org/officeDocument/2006/relationships/image" Target="../media/image26.png"/><Relationship Id="rId4" Type="http://schemas.openxmlformats.org/officeDocument/2006/relationships/tags" Target="../tags/tag12.xml"/><Relationship Id="rId9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3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8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7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customXml" Target="../ink/ink5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5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31.png"/><Relationship Id="rId4" Type="http://schemas.openxmlformats.org/officeDocument/2006/relationships/customXml" Target="../ink/ink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4.png"/><Relationship Id="rId4" Type="http://schemas.openxmlformats.org/officeDocument/2006/relationships/customXml" Target="../ink/ink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43.png"/><Relationship Id="rId21" Type="http://schemas.openxmlformats.org/officeDocument/2006/relationships/tags" Target="../tags/tag88.xml"/><Relationship Id="rId34" Type="http://schemas.openxmlformats.org/officeDocument/2006/relationships/image" Target="../media/image38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8.png"/><Relationship Id="rId38" Type="http://schemas.openxmlformats.org/officeDocument/2006/relationships/image" Target="../media/image42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40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9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customXml" Target="../ink/ink12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customXml" Target="../ink/ink13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54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53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109.xml"/><Relationship Id="rId7" Type="http://schemas.openxmlformats.org/officeDocument/2006/relationships/image" Target="../media/image55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9.jpeg"/><Relationship Id="rId5" Type="http://schemas.openxmlformats.org/officeDocument/2006/relationships/tags" Target="../tags/tag115.xml"/><Relationship Id="rId10" Type="http://schemas.openxmlformats.org/officeDocument/2006/relationships/image" Target="../media/image58.jpeg"/><Relationship Id="rId4" Type="http://schemas.openxmlformats.org/officeDocument/2006/relationships/tags" Target="../tags/tag114.xml"/><Relationship Id="rId9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5.jpe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4.wmf"/><Relationship Id="rId10" Type="http://schemas.openxmlformats.org/officeDocument/2006/relationships/image" Target="../media/image6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2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81.png"/><Relationship Id="rId5" Type="http://schemas.openxmlformats.org/officeDocument/2006/relationships/tags" Target="../tags/tag121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tags" Target="../tags/tag120.xml"/><Relationship Id="rId9" Type="http://schemas.openxmlformats.org/officeDocument/2006/relationships/image" Target="../media/image79.png"/><Relationship Id="rId14" Type="http://schemas.openxmlformats.org/officeDocument/2006/relationships/customXml" Target="../ink/ink1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125.xml"/><Relationship Id="rId7" Type="http://schemas.openxmlformats.org/officeDocument/2006/relationships/image" Target="../media/image78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127.xml"/><Relationship Id="rId10" Type="http://schemas.openxmlformats.org/officeDocument/2006/relationships/image" Target="../media/image82.png"/><Relationship Id="rId4" Type="http://schemas.openxmlformats.org/officeDocument/2006/relationships/tags" Target="../tags/tag126.xml"/><Relationship Id="rId9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81.png"/><Relationship Id="rId18" Type="http://schemas.openxmlformats.org/officeDocument/2006/relationships/image" Target="../media/image87.png"/><Relationship Id="rId3" Type="http://schemas.openxmlformats.org/officeDocument/2006/relationships/tags" Target="../tags/tag130.xml"/><Relationship Id="rId21" Type="http://schemas.openxmlformats.org/officeDocument/2006/relationships/image" Target="../media/image89.png"/><Relationship Id="rId7" Type="http://schemas.openxmlformats.org/officeDocument/2006/relationships/tags" Target="../tags/tag134.xml"/><Relationship Id="rId12" Type="http://schemas.openxmlformats.org/officeDocument/2006/relationships/image" Target="../media/image80.png"/><Relationship Id="rId17" Type="http://schemas.openxmlformats.org/officeDocument/2006/relationships/image" Target="../media/image86.png"/><Relationship Id="rId2" Type="http://schemas.openxmlformats.org/officeDocument/2006/relationships/tags" Target="../tags/tag129.xml"/><Relationship Id="rId16" Type="http://schemas.openxmlformats.org/officeDocument/2006/relationships/image" Target="../media/image85.png"/><Relationship Id="rId20" Type="http://schemas.openxmlformats.org/officeDocument/2006/relationships/customXml" Target="../ink/ink15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78.png"/><Relationship Id="rId5" Type="http://schemas.openxmlformats.org/officeDocument/2006/relationships/tags" Target="../tags/tag132.xml"/><Relationship Id="rId15" Type="http://schemas.openxmlformats.org/officeDocument/2006/relationships/image" Target="../media/image8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8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customXml" Target="../ink/ink17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customXml" Target="../ink/ink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customXml" Target="../ink/ink19.xml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customXml" Target="../ink/ink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customXml" Target="../ink/ink21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Face/Flesh Detection and Face Recognition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State-of-the-art face detection demo</a:t>
            </a:r>
          </a:p>
          <a:p>
            <a:pPr algn="ctr"/>
            <a:r>
              <a:rPr lang="en-US" b="0" dirty="0"/>
              <a:t>(Courtesy </a:t>
            </a:r>
            <a:r>
              <a:rPr lang="en-US" b="0" dirty="0">
                <a:hlinkClick r:id="rId4"/>
              </a:rPr>
              <a:t>Boris </a:t>
            </a:r>
            <a:r>
              <a:rPr lang="en-US" b="0" dirty="0" err="1">
                <a:hlinkClick r:id="rId4"/>
              </a:rPr>
              <a:t>Babenko</a:t>
            </a:r>
            <a:r>
              <a:rPr lang="en-US" b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faces? </a:t>
            </a:r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32 x 32 </a:t>
            </a:r>
            <a:r>
              <a:rPr lang="en-US" dirty="0" err="1"/>
              <a:t>subimages</a:t>
            </a:r>
            <a:r>
              <a:rPr lang="en-US" dirty="0"/>
              <a:t> at different levels of a pyramid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rectangular features</a:t>
            </a:r>
          </a:p>
          <a:p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</a:t>
            </a:r>
            <a:r>
              <a:rPr lang="en-US" dirty="0" err="1">
                <a:solidFill>
                  <a:srgbClr val="FF0000"/>
                </a:solidFill>
              </a:rPr>
              <a:t>Adaboost</a:t>
            </a:r>
            <a:r>
              <a:rPr lang="en-US" dirty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 Object Detection:</a:t>
            </a:r>
            <a:br>
              <a:rPr lang="en-US" altLang="en-US" sz="3600"/>
            </a:br>
            <a:r>
              <a:rPr lang="en-US" altLang="en-US" sz="3600"/>
              <a:t> Rowley’s Face Finder</a:t>
            </a:r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lighting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People call them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>
                <a:solidFill>
                  <a:srgbClr val="FF0000"/>
                </a:solidFill>
              </a:rPr>
              <a:t>since similar to 2D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 wavelets.</a:t>
            </a: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Feature output is 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160,000+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54A554-A79D-4790-9F1E-366BAC79AA13}"/>
                  </a:ext>
                </a:extLst>
              </p14:cNvPr>
              <p14:cNvContentPartPr/>
              <p14:nvPr/>
            </p14:nvContentPartPr>
            <p14:xfrm>
              <a:off x="6540480" y="3000600"/>
              <a:ext cx="1684800" cy="1927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54A554-A79D-4790-9F1E-366BAC79AA1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31120" y="2991240"/>
                <a:ext cx="1703520" cy="19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AdaBoost</a:t>
            </a:r>
            <a:r>
              <a:rPr lang="en-US" dirty="0"/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is a set of training examples (X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= 1 to m.</a:t>
            </a:r>
          </a:p>
          <a:p>
            <a:r>
              <a:rPr lang="en-US" sz="2400" dirty="0"/>
              <a:t>We train a </a:t>
            </a:r>
            <a:r>
              <a:rPr lang="en-US" sz="2400" dirty="0">
                <a:solidFill>
                  <a:srgbClr val="FF0000"/>
                </a:solidFill>
              </a:rPr>
              <a:t>sequence of weak classifiers</a:t>
            </a:r>
            <a:r>
              <a:rPr lang="en-US" sz="2400" dirty="0"/>
              <a:t>, such as decision trees, neural nets or SVMs. Weak because not as strong as the final classifier.</a:t>
            </a:r>
          </a:p>
          <a:p>
            <a:r>
              <a:rPr lang="en-US" sz="2400" dirty="0"/>
              <a:t>The training examples will have </a:t>
            </a:r>
            <a:r>
              <a:rPr lang="en-US" sz="2400" dirty="0">
                <a:solidFill>
                  <a:srgbClr val="FF0000"/>
                </a:solidFill>
              </a:rPr>
              <a:t>weights</a:t>
            </a:r>
            <a:r>
              <a:rPr lang="en-US" sz="2400" dirty="0"/>
              <a:t>, initially all equal.</a:t>
            </a:r>
          </a:p>
          <a:p>
            <a:r>
              <a:rPr lang="en-US" sz="2400" dirty="0"/>
              <a:t>At each step, we use the current weights, train a new classifier, and use its performance on the training data to produce </a:t>
            </a:r>
            <a:r>
              <a:rPr lang="en-US" sz="2400" dirty="0">
                <a:solidFill>
                  <a:srgbClr val="FF0000"/>
                </a:solidFill>
              </a:rPr>
              <a:t>new weights </a:t>
            </a:r>
            <a:r>
              <a:rPr lang="en-US" sz="2400" dirty="0"/>
              <a:t>for the next step (normalized).</a:t>
            </a:r>
          </a:p>
          <a:p>
            <a:r>
              <a:rPr lang="en-US" sz="2400" dirty="0"/>
              <a:t>But we </a:t>
            </a:r>
            <a:r>
              <a:rPr lang="en-US" sz="2400" dirty="0">
                <a:solidFill>
                  <a:srgbClr val="3506BA"/>
                </a:solidFill>
              </a:rPr>
              <a:t>keep ALL </a:t>
            </a:r>
            <a:r>
              <a:rPr lang="en-US" sz="2400" dirty="0"/>
              <a:t>the weak classifiers.</a:t>
            </a:r>
          </a:p>
          <a:p>
            <a:r>
              <a:rPr lang="en-US" sz="2400" dirty="0"/>
              <a:t>When it’s time for testing on a new feature vector, we will </a:t>
            </a:r>
            <a:r>
              <a:rPr lang="en-US" sz="2400" dirty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3506BA"/>
                </a:solidFill>
              </a:rPr>
              <a:t>θ</a:t>
            </a:r>
            <a:r>
              <a:rPr lang="en-US" sz="2000" baseline="-25000" dirty="0">
                <a:solidFill>
                  <a:srgbClr val="3506BA"/>
                </a:solidFill>
              </a:rPr>
              <a:t>t</a:t>
            </a:r>
            <a:r>
              <a:rPr lang="en-US" sz="2000" dirty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>
                <a:solidFill>
                  <a:srgbClr val="3506BA"/>
                </a:solidFill>
              </a:rPr>
              <a:t>h</a:t>
            </a:r>
            <a:r>
              <a:rPr lang="en-US" sz="2000" baseline="-25000" dirty="0" err="1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CE24C5-589C-48A6-AED9-05AAF73CAE81}"/>
                  </a:ext>
                </a:extLst>
              </p14:cNvPr>
              <p14:cNvContentPartPr/>
              <p14:nvPr/>
            </p14:nvContentPartPr>
            <p14:xfrm>
              <a:off x="1616400" y="1709640"/>
              <a:ext cx="4685760" cy="139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CE24C5-589C-48A6-AED9-05AAF73CAE8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607040" y="1700280"/>
                <a:ext cx="4704480" cy="15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Review of </a:t>
            </a:r>
            <a:r>
              <a:rPr lang="en-US" dirty="0" err="1"/>
              <a:t>Bakic</a:t>
            </a:r>
            <a:r>
              <a:rPr lang="en-US" dirty="0"/>
              <a:t>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Fleck and Forsyth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of Rowley face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Viola Jones face detector with </a:t>
            </a:r>
            <a:r>
              <a:rPr lang="en-US" dirty="0" err="1"/>
              <a:t>Adaboost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works on exactly </a:t>
            </a:r>
            <a:r>
              <a:rPr lang="en-US" dirty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threshold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weight </a:t>
            </a:r>
            <a:r>
              <a:rPr lang="el-GR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>
                <a:latin typeface="Arial"/>
                <a:cs typeface="Arial"/>
              </a:rPr>
              <a:t>AdaBoost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.1/.9; log</a:t>
            </a:r>
            <a:r>
              <a:rPr lang="en-US" sz="1800" baseline="-25000" dirty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9 = 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6CCEC5-E895-4389-A49A-4E6511282975}"/>
                  </a:ext>
                </a:extLst>
              </p14:cNvPr>
              <p14:cNvContentPartPr/>
              <p14:nvPr/>
            </p14:nvContentPartPr>
            <p14:xfrm>
              <a:off x="1357920" y="1317960"/>
              <a:ext cx="4230360" cy="2842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6CCEC5-E895-4389-A49A-4E65112829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8560" y="1308600"/>
                <a:ext cx="4249080" cy="286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First two features selected by boosting: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this good enough?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3B97A8-25C5-44D0-AD44-615C80E5F9D9}"/>
                  </a:ext>
                </a:extLst>
              </p14:cNvPr>
              <p14:cNvContentPartPr/>
              <p14:nvPr/>
            </p14:nvContentPartPr>
            <p14:xfrm>
              <a:off x="1348560" y="1312200"/>
              <a:ext cx="6750000" cy="19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3B97A8-25C5-44D0-AD44-615C80E5F9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200" y="1302840"/>
                <a:ext cx="6768720" cy="2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3506BA"/>
                </a:solidFill>
              </a:rPr>
              <a:t>Attentional cascade (from Viola-Jones)</a:t>
            </a:r>
            <a:br>
              <a:rPr lang="en-US" dirty="0">
                <a:solidFill>
                  <a:srgbClr val="3506BA"/>
                </a:solidFill>
              </a:rPr>
            </a:br>
            <a:endParaRPr lang="en-US" sz="2000" dirty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start with </a:t>
            </a:r>
            <a:r>
              <a:rPr lang="en-US" dirty="0">
                <a:solidFill>
                  <a:srgbClr val="C00000"/>
                </a:solidFill>
              </a:rPr>
              <a:t>simple classifiers </a:t>
            </a:r>
            <a:r>
              <a:rPr lang="en-US" dirty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0C2F51-97E8-45A1-A5C0-1FA16E06C689}"/>
                  </a:ext>
                </a:extLst>
              </p14:cNvPr>
              <p14:cNvContentPartPr/>
              <p14:nvPr/>
            </p14:nvContentPartPr>
            <p14:xfrm>
              <a:off x="905400" y="5984280"/>
              <a:ext cx="1281600" cy="127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0C2F51-97E8-45A1-A5C0-1FA16E06C6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6040" y="5974920"/>
                <a:ext cx="1300320" cy="1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475C1F-C5BF-46DA-90C7-0EDAB6228BC7}"/>
                  </a:ext>
                </a:extLst>
              </p14:cNvPr>
              <p14:cNvContentPartPr/>
              <p14:nvPr/>
            </p14:nvContentPartPr>
            <p14:xfrm>
              <a:off x="7275960" y="3024720"/>
              <a:ext cx="581400" cy="393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475C1F-C5BF-46DA-90C7-0EDAB6228B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6600" y="3015360"/>
                <a:ext cx="600120" cy="41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/>
              <a:t>A detection rate of 0.9 and a false positive rate on the order of 10</a:t>
            </a:r>
            <a:r>
              <a:rPr lang="en-US" baseline="30000"/>
              <a:t>-6</a:t>
            </a:r>
            <a:r>
              <a:rPr lang="en-US"/>
              <a:t> can be achieved by a </a:t>
            </a:r>
            <a:br>
              <a:rPr lang="en-US"/>
            </a:br>
            <a:r>
              <a:rPr lang="en-US"/>
              <a:t>10-stage cascade if each stage has a detection rate of 0.99 (0.99</a:t>
            </a:r>
            <a:r>
              <a:rPr lang="en-US" baseline="30000"/>
              <a:t>10</a:t>
            </a:r>
            <a:r>
              <a:rPr lang="en-US"/>
              <a:t> ≈ 0.9) and a false positive rate of about 0.30 (0.3</a:t>
            </a:r>
            <a:r>
              <a:rPr lang="en-US" baseline="30000"/>
              <a:t>10</a:t>
            </a:r>
            <a:r>
              <a:rPr lang="en-US"/>
              <a:t> ≈ 6×10</a:t>
            </a:r>
            <a:r>
              <a:rPr lang="en-US" baseline="30000"/>
              <a:t>-6</a:t>
            </a:r>
            <a:r>
              <a:rPr lang="en-US"/>
              <a:t>) </a:t>
            </a:r>
          </a:p>
          <a:p>
            <a:endParaRPr lang="en-US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7B3FF9-5C2E-4EFC-8B14-85DFFF968F78}"/>
                  </a:ext>
                </a:extLst>
              </p14:cNvPr>
              <p14:cNvContentPartPr/>
              <p14:nvPr/>
            </p14:nvContentPartPr>
            <p14:xfrm>
              <a:off x="1112040" y="2699640"/>
              <a:ext cx="3624480" cy="975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7B3FF9-5C2E-4EFC-8B14-85DFFF968F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680" y="2690280"/>
                <a:ext cx="3643200" cy="9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/>
              <a:t>Keep adding features to the current stage until its target rates have been met </a:t>
            </a:r>
          </a:p>
          <a:p>
            <a:pPr lvl="1"/>
            <a:r>
              <a:rPr lang="en-US" dirty="0"/>
              <a:t>Need to lower </a:t>
            </a:r>
            <a:r>
              <a:rPr lang="en-US" dirty="0" err="1"/>
              <a:t>AdaBoost</a:t>
            </a:r>
            <a:r>
              <a:rPr lang="en-US" dirty="0"/>
              <a:t> threshold to maximize detection </a:t>
            </a:r>
            <a:br>
              <a:rPr lang="en-US" dirty="0"/>
            </a:br>
            <a:r>
              <a:rPr lang="en-US" dirty="0"/>
              <a:t>(as opposed to minimizing total classification error)</a:t>
            </a:r>
          </a:p>
          <a:p>
            <a:pPr lvl="1"/>
            <a:r>
              <a:rPr lang="en-US" dirty="0"/>
              <a:t>Test on a </a:t>
            </a:r>
            <a:r>
              <a:rPr lang="en-US" i="1" dirty="0"/>
              <a:t>validation set</a:t>
            </a:r>
          </a:p>
          <a:p>
            <a:pPr>
              <a:buFontTx/>
              <a:buChar char="•"/>
            </a:pPr>
            <a:r>
              <a:rPr lang="en-US" dirty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Training Data</a:t>
            </a:r>
          </a:p>
          <a:p>
            <a:pPr lvl="1"/>
            <a:r>
              <a:rPr lang="en-US"/>
              <a:t>5000 faces</a:t>
            </a:r>
          </a:p>
          <a:p>
            <a:pPr lvl="2"/>
            <a:r>
              <a:rPr lang="en-US"/>
              <a:t>All frontal, rescaled to </a:t>
            </a:r>
            <a:br>
              <a:rPr lang="en-US"/>
            </a:br>
            <a:r>
              <a:rPr lang="en-US"/>
              <a:t>24x24 pixels</a:t>
            </a:r>
          </a:p>
          <a:p>
            <a:pPr lvl="1"/>
            <a:r>
              <a:rPr lang="en-US"/>
              <a:t>300 million non-faces</a:t>
            </a:r>
          </a:p>
          <a:p>
            <a:pPr lvl="2"/>
            <a:r>
              <a:rPr lang="en-US"/>
              <a:t>9500 non-face images</a:t>
            </a:r>
          </a:p>
          <a:p>
            <a:pPr lvl="1"/>
            <a:r>
              <a:rPr lang="en-US"/>
              <a:t>Faces are normalized</a:t>
            </a:r>
          </a:p>
          <a:p>
            <a:pPr lvl="2"/>
            <a:r>
              <a:rPr lang="en-US"/>
              <a:t>Scale, translation</a:t>
            </a:r>
          </a:p>
          <a:p>
            <a:pPr>
              <a:buFontTx/>
              <a:buChar char="•"/>
            </a:pPr>
            <a:r>
              <a:rPr lang="en-US"/>
              <a:t>Many variations</a:t>
            </a:r>
          </a:p>
          <a:p>
            <a:pPr lvl="1"/>
            <a:r>
              <a:rPr lang="en-US"/>
              <a:t>Across individuals</a:t>
            </a:r>
          </a:p>
          <a:p>
            <a:pPr lvl="1"/>
            <a:r>
              <a:rPr lang="en-US"/>
              <a:t>Illumination</a:t>
            </a:r>
          </a:p>
          <a:p>
            <a:pPr lvl="1"/>
            <a:r>
              <a:rPr lang="en-US"/>
              <a:t>Pose</a:t>
            </a:r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/>
              <a:t>Example: Face Detection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 sz="2000"/>
              <a:t>Example: Skin Detection</a:t>
            </a:r>
            <a:endParaRPr lang="en-US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/>
              <a:t>“On a 700 </a:t>
            </a:r>
            <a:r>
              <a:rPr lang="en-US" dirty="0" err="1"/>
              <a:t>Mhz</a:t>
            </a:r>
            <a:r>
              <a:rPr lang="en-US" dirty="0"/>
              <a:t> Pentium III processor, the face detector can process a 384 by 288 pixel image in about .067 seconds” </a:t>
            </a:r>
          </a:p>
          <a:p>
            <a:pPr lvl="1"/>
            <a:r>
              <a:rPr lang="en-US" dirty="0"/>
              <a:t>15 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22AE2B-7292-4076-9066-EC9BC173F0CA}"/>
                  </a:ext>
                </a:extLst>
              </p14:cNvPr>
              <p14:cNvContentPartPr/>
              <p14:nvPr/>
            </p14:nvContentPartPr>
            <p14:xfrm>
              <a:off x="2223000" y="103680"/>
              <a:ext cx="4750200" cy="998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22AE2B-7292-4076-9066-EC9BC173F0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3640" y="94320"/>
                <a:ext cx="4768920" cy="101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941BBA-CEE3-4BAB-8F2D-6B4EB452781E}"/>
                  </a:ext>
                </a:extLst>
              </p14:cNvPr>
              <p14:cNvContentPartPr/>
              <p14:nvPr/>
            </p14:nvContentPartPr>
            <p14:xfrm>
              <a:off x="2104200" y="1090080"/>
              <a:ext cx="471240" cy="83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941BBA-CEE3-4BAB-8F2D-6B4EB45278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4840" y="1080720"/>
                <a:ext cx="489960" cy="85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960574-3DB2-46DB-8185-F60356EAFC63}"/>
                  </a:ext>
                </a:extLst>
              </p14:cNvPr>
              <p14:cNvContentPartPr/>
              <p14:nvPr/>
            </p14:nvContentPartPr>
            <p14:xfrm>
              <a:off x="6830280" y="1271520"/>
              <a:ext cx="368280" cy="397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960574-3DB2-46DB-8185-F60356EAFC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0920" y="1262160"/>
                <a:ext cx="387000" cy="41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Rectangle features</a:t>
            </a:r>
          </a:p>
          <a:p>
            <a:pPr>
              <a:buFontTx/>
              <a:buChar char="•"/>
            </a:pPr>
            <a:r>
              <a:rPr lang="en-US"/>
              <a:t>Integral images for fast computation</a:t>
            </a:r>
          </a:p>
          <a:p>
            <a:pPr>
              <a:buFontTx/>
              <a:buChar char="•"/>
            </a:pPr>
            <a:r>
              <a:rPr lang="en-US"/>
              <a:t>Boosting for feature selection</a:t>
            </a:r>
          </a:p>
          <a:p>
            <a:pPr>
              <a:buFontTx/>
              <a:buChar char="•"/>
            </a:pPr>
            <a:r>
              <a:rPr lang="en-US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Convert pixels to </a:t>
            </a:r>
            <a:r>
              <a:rPr lang="en-US" altLang="en-US" dirty="0">
                <a:solidFill>
                  <a:srgbClr val="FF0000"/>
                </a:solidFill>
              </a:rPr>
              <a:t>normalized (</a:t>
            </a:r>
            <a:r>
              <a:rPr lang="en-US" altLang="en-US" dirty="0" err="1">
                <a:solidFill>
                  <a:srgbClr val="FF0000"/>
                </a:solidFill>
              </a:rPr>
              <a:t>r,g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space</a:t>
            </a:r>
          </a:p>
          <a:p>
            <a:r>
              <a:rPr lang="en-US" altLang="en-US" dirty="0"/>
              <a:t>Train a binary </a:t>
            </a:r>
            <a:r>
              <a:rPr lang="en-US" altLang="en-US" dirty="0">
                <a:solidFill>
                  <a:srgbClr val="FF0000"/>
                </a:solidFill>
              </a:rPr>
              <a:t>classifier</a:t>
            </a:r>
            <a:r>
              <a:rPr lang="en-US" altLang="en-US" dirty="0"/>
              <a:t> to recognize pixels in this space as skin or not skin by giving it lots of examples of both classes.</a:t>
            </a:r>
          </a:p>
          <a:p>
            <a:r>
              <a:rPr lang="en-US" altLang="en-US" dirty="0"/>
              <a:t>On test images, have the classifier </a:t>
            </a:r>
            <a:r>
              <a:rPr lang="en-US" altLang="en-US" dirty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/>
              <a:t>Find large </a:t>
            </a:r>
            <a:r>
              <a:rPr lang="en-US" altLang="en-US" dirty="0">
                <a:solidFill>
                  <a:srgbClr val="FF0000"/>
                </a:solidFill>
              </a:rPr>
              <a:t>connected components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Face recognition: </a:t>
            </a:r>
            <a:r>
              <a:rPr lang="en-US" dirty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>
                <a:solidFill>
                  <a:srgbClr val="000099"/>
                </a:solidFill>
              </a:rPr>
              <a:t>Eigenfaces</a:t>
            </a:r>
            <a:r>
              <a:rPr lang="en-US" dirty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face recognition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Verification:</a:t>
            </a:r>
            <a:r>
              <a:rPr lang="en-US" dirty="0"/>
              <a:t> a person is claiming a particular identity; verify whether that is true</a:t>
            </a:r>
          </a:p>
          <a:p>
            <a:pPr lvl="1"/>
            <a:r>
              <a:rPr lang="en-US" dirty="0"/>
              <a:t>E.g., security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Closed-world identification</a:t>
            </a:r>
            <a:r>
              <a:rPr lang="en-US" dirty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General identification</a:t>
            </a:r>
            <a:r>
              <a:rPr lang="en-US" dirty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viewed as vectors of pixel values, face images are extremely high-dimensional</a:t>
            </a:r>
          </a:p>
          <a:p>
            <a:pPr lvl="1"/>
            <a:r>
              <a:rPr lang="en-US" sz="2000" dirty="0"/>
              <a:t>100x100 image = 10,000 dimensions</a:t>
            </a:r>
          </a:p>
          <a:p>
            <a:pPr lvl="1"/>
            <a:r>
              <a:rPr lang="en-US" sz="2000" dirty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/>
              <a:t>Eigenface</a:t>
            </a:r>
            <a:r>
              <a:rPr lang="en-US" sz="2800" dirty="0"/>
              <a:t> idea: construct a </a:t>
            </a:r>
            <a:r>
              <a:rPr lang="en-US" sz="2800" dirty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/>
              <a:t>Classification (to what class does x belong) can be expensive</a:t>
            </a:r>
          </a:p>
          <a:p>
            <a:pPr lvl="1"/>
            <a:r>
              <a:rPr lang="en-US" altLang="en-US" sz="1800" dirty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2DE45A-E5BB-41BA-AD5D-2AFCADD1973C}"/>
                  </a:ext>
                </a:extLst>
              </p14:cNvPr>
              <p14:cNvContentPartPr/>
              <p14:nvPr/>
            </p14:nvContentPartPr>
            <p14:xfrm>
              <a:off x="1821600" y="2082960"/>
              <a:ext cx="4913280" cy="1905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2DE45A-E5BB-41BA-AD5D-2AFCADD1973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12240" y="2073600"/>
                <a:ext cx="4932000" cy="192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Dimensionality red</a:t>
            </a:r>
            <a:r>
              <a:rPr lang="en-US" altLang="en-US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>
                <a:solidFill>
                  <a:srgbClr val="FF0000"/>
                </a:solidFill>
              </a:rPr>
              <a:t>covariance 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0AA74F-81E5-475E-8590-B718B7377EB4}"/>
                  </a:ext>
                </a:extLst>
              </p14:cNvPr>
              <p14:cNvContentPartPr/>
              <p14:nvPr/>
            </p14:nvContentPartPr>
            <p14:xfrm>
              <a:off x="3379320" y="4120920"/>
              <a:ext cx="2582640" cy="1845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0AA74F-81E5-475E-8590-B718B7377EB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69960" y="4111560"/>
                <a:ext cx="2601360" cy="186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39E2F6-9575-4E40-857B-73A56333E0DD}"/>
                  </a:ext>
                </a:extLst>
              </p14:cNvPr>
              <p14:cNvContentPartPr/>
              <p14:nvPr/>
            </p14:nvContentPartPr>
            <p14:xfrm>
              <a:off x="1587600" y="1031760"/>
              <a:ext cx="6351840" cy="4720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39E2F6-9575-4E40-857B-73A56333E0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8240" y="1022400"/>
                <a:ext cx="6370560" cy="473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C6E60BE-9565-469B-9194-9CD99D45AAF3}"/>
                  </a:ext>
                </a:extLst>
              </p14:cNvPr>
              <p14:cNvContentPartPr/>
              <p14:nvPr/>
            </p14:nvContentPartPr>
            <p14:xfrm>
              <a:off x="2468160" y="2344320"/>
              <a:ext cx="1095120" cy="128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C6E60BE-9565-469B-9194-9CD99D45AA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8800" y="2334960"/>
                <a:ext cx="1113840" cy="130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/>
              <a:t>Visualization of </a:t>
            </a:r>
            <a:r>
              <a:rPr lang="en-US" dirty="0" err="1"/>
              <a:t>eigenfaces</a:t>
            </a: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C107CA-C228-4B49-A4F3-9F6F95A29A18}"/>
                  </a:ext>
                </a:extLst>
              </p14:cNvPr>
              <p14:cNvContentPartPr/>
              <p14:nvPr/>
            </p14:nvContentPartPr>
            <p14:xfrm>
              <a:off x="8497440" y="1546200"/>
              <a:ext cx="361440" cy="55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C107CA-C228-4B49-A4F3-9F6F95A29A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8080" y="1536840"/>
                <a:ext cx="380160" cy="56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Fleck and Forsyth’s </a:t>
            </a:r>
            <a:br>
              <a:rPr lang="en-US" altLang="en-US"/>
            </a:br>
            <a:r>
              <a:rPr lang="en-US" altLang="en-US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DE97BC-72D3-4DBA-BBCC-2397F69BFD31}"/>
                  </a:ext>
                </a:extLst>
              </p14:cNvPr>
              <p14:cNvContentPartPr/>
              <p14:nvPr/>
            </p14:nvContentPartPr>
            <p14:xfrm>
              <a:off x="1284120" y="2473560"/>
              <a:ext cx="2026080" cy="2267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DE97BC-72D3-4DBA-BBCC-2397F69BFD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4760" y="2464200"/>
                <a:ext cx="2044800" cy="2286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1EE810-8107-468B-951C-A52A6DD85F8E}"/>
                  </a:ext>
                </a:extLst>
              </p14:cNvPr>
              <p14:cNvContentPartPr/>
              <p14:nvPr/>
            </p14:nvContentPartPr>
            <p14:xfrm>
              <a:off x="1402560" y="934560"/>
              <a:ext cx="7545240" cy="5172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1EE810-8107-468B-951C-A52A6DD85F8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93200" y="925200"/>
                <a:ext cx="7563960" cy="51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F7C7D5-45A6-41FC-A0D4-6032B816C270}"/>
                  </a:ext>
                </a:extLst>
              </p14:cNvPr>
              <p14:cNvContentPartPr/>
              <p14:nvPr/>
            </p14:nvContentPartPr>
            <p14:xfrm>
              <a:off x="2585880" y="2131560"/>
              <a:ext cx="5337000" cy="103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F7C7D5-45A6-41FC-A0D4-6032B816C2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6520" y="2122200"/>
                <a:ext cx="5355720" cy="10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br>
              <a:rPr lang="en-US" dirty="0"/>
            </a:br>
            <a:endParaRPr lang="en-US" dirty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Find mean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 and covariance matrix </a:t>
            </a:r>
            <a:r>
              <a:rPr lang="el-GR" sz="2400" b="1" dirty="0">
                <a:cs typeface="Arial" charset="0"/>
              </a:rPr>
              <a:t>Σ</a:t>
            </a:r>
            <a:endParaRPr lang="en-US" sz="2400" b="1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Find k principal components (eigenvectors of </a:t>
            </a:r>
            <a:r>
              <a:rPr lang="el-GR" sz="2400" b="1" dirty="0">
                <a:cs typeface="Arial" charset="0"/>
              </a:rPr>
              <a:t>Σ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,…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endParaRPr lang="en-US" sz="2400" baseline="-25000" dirty="0"/>
          </a:p>
          <a:p>
            <a:pPr>
              <a:lnSpc>
                <a:spcPct val="90000"/>
              </a:lnSpc>
            </a:pPr>
            <a:r>
              <a:rPr lang="en-US" sz="2400" dirty="0"/>
              <a:t>Project each training image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onto subspace spanned by principal components: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i1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ik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Given novel image </a:t>
            </a:r>
            <a:r>
              <a:rPr lang="en-US" sz="2800" b="1" dirty="0">
                <a:solidFill>
                  <a:srgbClr val="C00000"/>
                </a:solidFill>
              </a:rPr>
              <a:t>x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Project onto subspace: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Optional: check reconstruction error </a:t>
            </a:r>
            <a:r>
              <a:rPr lang="en-US" sz="2400" b="1" dirty="0"/>
              <a:t>x</a:t>
            </a:r>
            <a:r>
              <a:rPr lang="en-US" sz="2400" dirty="0"/>
              <a:t> – </a:t>
            </a:r>
            <a:r>
              <a:rPr lang="en-US" sz="2400" b="1" dirty="0"/>
              <a:t>x</a:t>
            </a:r>
            <a:r>
              <a:rPr lang="en-US" sz="2400" dirty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A698B6-6EC0-43B0-8333-0A85A6CF9B0F}"/>
                  </a:ext>
                </a:extLst>
              </p14:cNvPr>
              <p14:cNvContentPartPr/>
              <p14:nvPr/>
            </p14:nvContentPartPr>
            <p14:xfrm>
              <a:off x="6382440" y="336600"/>
              <a:ext cx="2151000" cy="71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A698B6-6EC0-43B0-8333-0A85A6CF9B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3080" y="327240"/>
                <a:ext cx="2169720" cy="734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       androgynous     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5A45945-FD7F-4F3B-BD29-D0FE025F1AAE}"/>
                  </a:ext>
                </a:extLst>
              </p14:cNvPr>
              <p14:cNvContentPartPr/>
              <p14:nvPr/>
            </p14:nvContentPartPr>
            <p14:xfrm>
              <a:off x="1227600" y="576720"/>
              <a:ext cx="6661800" cy="5080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5A45945-FD7F-4F3B-BD29-D0FE025F1A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240" y="567360"/>
                <a:ext cx="6680520" cy="509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 Cleft Severity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large database of normal 3D faces.</a:t>
            </a:r>
          </a:p>
          <a:p>
            <a:r>
              <a:rPr lang="en-US" dirty="0">
                <a:solidFill>
                  <a:srgbClr val="FF0000"/>
                </a:solidFill>
              </a:rPr>
              <a:t>We construct their principal components</a:t>
            </a:r>
            <a:r>
              <a:rPr lang="en-US" dirty="0"/>
              <a:t>.</a:t>
            </a:r>
          </a:p>
          <a:p>
            <a:r>
              <a:rPr lang="en-US" dirty="0"/>
              <a:t>We can reconstruct any normal face accurately using these components.</a:t>
            </a:r>
          </a:p>
          <a:p>
            <a:r>
              <a:rPr lang="en-US" dirty="0"/>
              <a:t>But when we reconstruct a cleft face from the normal components, there is a </a:t>
            </a:r>
            <a:r>
              <a:rPr lang="en-US" dirty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/>
              <a:t>This error can be used to measure the </a:t>
            </a:r>
            <a:r>
              <a:rPr lang="en-US" dirty="0">
                <a:solidFill>
                  <a:srgbClr val="FF0000"/>
                </a:solidFill>
              </a:rPr>
              <a:t>severit</a:t>
            </a:r>
            <a:r>
              <a:rPr lang="en-US" dirty="0"/>
              <a:t>y of the cleft.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32DB51-3792-4E38-B345-37A1307E42C7}"/>
                  </a:ext>
                </a:extLst>
              </p14:cNvPr>
              <p14:cNvContentPartPr/>
              <p14:nvPr/>
            </p14:nvContentPartPr>
            <p14:xfrm>
              <a:off x="4420800" y="3283200"/>
              <a:ext cx="1373040" cy="58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32DB51-3792-4E38-B345-37A1307E42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1440" y="3273840"/>
                <a:ext cx="1391760" cy="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PCA Reconstruction Error to Judge Cleft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0FAE4D-134D-431D-A67D-11520E7D9644}"/>
                  </a:ext>
                </a:extLst>
              </p14:cNvPr>
              <p14:cNvContentPartPr/>
              <p14:nvPr/>
            </p14:nvContentPartPr>
            <p14:xfrm>
              <a:off x="313560" y="2689200"/>
              <a:ext cx="3132360" cy="2833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0FAE4D-134D-431D-A67D-11520E7D96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00" y="2679840"/>
                <a:ext cx="3151080" cy="28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/>
              <a:t>Sample Objects</a:t>
            </a:r>
            <a:br>
              <a:rPr lang="en-US" altLang="en-US" sz="3600"/>
            </a:br>
            <a:r>
              <a:rPr lang="en-US" altLang="en-US" sz="360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Appearance-Based Recognition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DE1EF2-C7CE-491F-A1EA-6C2019531F5D}"/>
                  </a:ext>
                </a:extLst>
              </p14:cNvPr>
              <p14:cNvContentPartPr/>
              <p14:nvPr/>
            </p14:nvContentPartPr>
            <p14:xfrm>
              <a:off x="1791000" y="2893680"/>
              <a:ext cx="1137240" cy="1102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6DE1EF2-C7CE-491F-A1EA-6C2019531F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1640" y="2884320"/>
                <a:ext cx="1155960" cy="1121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7965</TotalTime>
  <Words>3672</Words>
  <Application>Microsoft Office PowerPoint</Application>
  <PresentationFormat>On-screen Show (4:3)</PresentationFormat>
  <Paragraphs>661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4" baseType="lpstr">
      <vt:lpstr>Arial</vt:lpstr>
      <vt:lpstr>Arial Bold</vt:lpstr>
      <vt:lpstr>Arial Bold Italic</vt:lpstr>
      <vt:lpstr>Calibri</vt:lpstr>
      <vt:lpstr>Script MT Bold</vt:lpstr>
      <vt:lpstr>Times New Roman</vt:lpstr>
      <vt:lpstr>Times New Roman Italic</vt:lpstr>
      <vt:lpstr>Trebuchet MS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 Computer Vision   CSE 455 Face/Flesh Detection and Face Recognition  Linda Shapiro Professor of Computer Science &amp; Engineering Professor of Electrical &amp; Computer Engineering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115</cp:revision>
  <dcterms:created xsi:type="dcterms:W3CDTF">2013-05-20T23:23:00Z</dcterms:created>
  <dcterms:modified xsi:type="dcterms:W3CDTF">2024-02-08T18:57:04Z</dcterms:modified>
</cp:coreProperties>
</file>