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.xml" ContentType="application/vnd.openxmlformats-officedocument.presentationml.notesSlide+xml"/>
  <Override PartName="/ppt/ink/ink24.xml" ContentType="application/inkml+xml"/>
  <Override PartName="/ppt/notesSlides/notesSlide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54" r:id="rId2"/>
    <p:sldId id="258" r:id="rId3"/>
    <p:sldId id="259" r:id="rId4"/>
    <p:sldId id="320" r:id="rId5"/>
    <p:sldId id="260" r:id="rId6"/>
    <p:sldId id="261" r:id="rId7"/>
    <p:sldId id="262" r:id="rId8"/>
    <p:sldId id="265" r:id="rId9"/>
    <p:sldId id="351" r:id="rId10"/>
    <p:sldId id="352" r:id="rId11"/>
    <p:sldId id="353" r:id="rId12"/>
    <p:sldId id="321" r:id="rId13"/>
    <p:sldId id="322" r:id="rId14"/>
    <p:sldId id="323" r:id="rId15"/>
    <p:sldId id="324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97" r:id="rId24"/>
    <p:sldId id="282" r:id="rId25"/>
    <p:sldId id="298" r:id="rId26"/>
    <p:sldId id="301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9" r:id="rId39"/>
    <p:sldId id="318" r:id="rId40"/>
    <p:sldId id="325" r:id="rId41"/>
    <p:sldId id="288" r:id="rId42"/>
    <p:sldId id="326" r:id="rId43"/>
    <p:sldId id="291" r:id="rId44"/>
    <p:sldId id="295" r:id="rId45"/>
    <p:sldId id="296" r:id="rId46"/>
    <p:sldId id="327" r:id="rId47"/>
    <p:sldId id="344" r:id="rId48"/>
    <p:sldId id="345" r:id="rId49"/>
    <p:sldId id="331" r:id="rId50"/>
    <p:sldId id="346" r:id="rId51"/>
    <p:sldId id="333" r:id="rId52"/>
    <p:sldId id="334" r:id="rId53"/>
    <p:sldId id="335" r:id="rId54"/>
    <p:sldId id="336" r:id="rId55"/>
    <p:sldId id="349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7" r:id="rId64"/>
    <p:sldId id="348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99"/>
    <a:srgbClr val="FF0000"/>
    <a:srgbClr val="000099"/>
    <a:srgbClr val="FFCC00"/>
    <a:srgbClr val="008000"/>
    <a:srgbClr val="CC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84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03:45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3067 13880 227 0,'0'2'-18'0,"0"-1"-1"0,1 1-4 0,-2-2 9 16,1 0 4-16,-2 0 0 0,4 0 7 0,-2 0 3 16,0 0-4-16,-2 0 9 0,1-2 7 0,-7-2 1 0,6 7 0 15,-1-2 5-15,0 1-4 0,1-1-4 0,2 1 7 16,0-2-8-16,-1 0-3 0,1 0 1 0,0-3-3 15,1 3-1-15,-1-2 6 0,0 1 4 0,2-6 1 0,-2 4 10 0,3 0 0 16,-1-2 1-16,-1 4 3 0,1-2 2 0,-2 3-2 16,0-2-3-16,0 0-1 0,0 1-2 0,0-9-2 15,1 10 0-15,-1-4-3 0,2 1-2 0,0 1-1 16,1 2-4-16,-2 0 2 0,1 0-4 0,-1-3-4 16,1 1 1-16,1 2-1 15,0 0-4-15,0-3 2 0,-1-2 0 0,3 2-1 16,-1 2 2-16,0-2 0 0,0 1 1 0,3 2 0 15,-3 0 0-15,4-2 1 0,-3 2-1 0,1-1 3 16,-1 1-1-16,3-2 3 0,-3 1 0 0,-1-6 0 16,4 4 3-16,0 2-1 0,-3-4 2 15,3 5 1-15,-4-6-1 0,1 6-2 0,3 0-1 0,-2 0 0 16,0 0-2-16,-2-2-3 0,3 2-3 0,-2-1 1 0,3 1-3 0,-3 0 2 16,3 0-1-16,-4 0-2 0,7 1 1 0,-3 1 0 15,-3 1 0-15,4-2 3 0,-2 1-3 0,1 1 0 16,-1 0 2-16,0-3 0 0,-1 3 0 0,2-1 1 15,0 0-1-15,1-1 1 0,-1 2 0 0,3-3 2 0,-5 0 2 16,5 2-1-16,-4-4 3 0,-1 2-2 0,3 0 2 16,-4-3 1-16,3 2 0 0,3 1-2 0,-8-2-1 0,0-3 1 15,7 5 0-15,-10-1 0 0,11 1 1 0,0 0-2 16,-7 0 2-16,-4-3-1 0,10 3 2 0,-1 0-2 16,1 1-1-16,-1 2 2 0,-7-3-3 0,-1 0 4 0,7 7-3 15,-2-4-1-15,-6 0 0 0,7 0 1 0,-6 0-3 16,2 0 0-16,2 0-3 0,1 1 1 0,-2-4-2 0,2 3 3 15,0-2-2 1,1-1-1-16,-1 2 1 0,3-2-1 0,5 0 0 0,-6 0 4 16,3 0-4-16,-3-2-1 0,3 1 1 0,0-1 0 15,-1 1 0-15,-3-1 0 0,1 0 0 16,5-1 0-16,-2 0 0 0,-3 0 0 0,3 1 0 0,6-1 0 16,-4 0 0-16,-1 2 0 0,2-3 0 0,-4 4 0 15,1-3 0-15,3 3 1 0,-1 0-1 0,-2 0 1 16,0 0-1-16,0 0 1 0,1 0-2 0,1 5 2 0,-4-5 0 0,1 2-1 15,2-1 3-15,-2 1-3 0,1-1 1 0,-2 2 1 16,-3-3 1-16,2 0-2 0,-1 4 2 0,0-4 3 16,-2 1-5-16,3 2 4 0,-2 0 1 0,1-3 0 15,-3 4-1-15,4-1 2 0,-3-2 0 0,4 4-2 16,-5-3 3-16,2-1-2 0,0 2-1 0,2 0-1 16,-2-1 2-16,2 3 0 15,5-1 0-15,-9-4 0 0,4 4-1 0,3-1 1 16,-9-3 0-16,4 1 2 0,2 1-2 0,-3 0 0 15,-5-4 1-15,8 4 0 0,1 1 2 16,-4 0-2-16,14 5 1 0,-15-4-3 0,6-2 1 0,-4 4 1 16,5 2-3-16,-1-3 0 0,-6 0-2 0,6-2 1 15,-7-3-1-15,8 1 0 0,1 2-1 0,-1-1 0 16,4-2-1-16,0 0 1 0,1 0 1 0,-3 0-1 0,4 2 2 0,-3-1-2 16,-3-1 0-16,2 3 2 0,-4-1-3 0,-1-1 2 0,3-1-2 15,-5 0 0-15,2 0 0 0,2 0 0 0,-4 0 0 16,3-1 3-16,-4 2 0 0,3-1-3 0,-5 0 1 15,0 4 0-15,4-3 0 0,-4-1-1 0,0 0 0 0,3 0-4 16,-3-5 1-16,4 4-2 0,-3-2-1 16,-2 1 0-16,4 2-3 15,-4 0 0-15,1-1-2 0,-2-3 1 0,3 8-1 0,2-4 0 16,-5 0 1-16,1 0-1 0,0 0 2 0,-1-2-5 16,2-3 1-16,-1 8-2 0,-1-3-4 0,1 0-20 15,-2 0-21-15,3-3-9 0,2 2-31 0,-2-2 2 16,2-2-30-16</inkml:trace>
  <inkml:trace contextRef="#ctx0" brushRef="#br0" timeOffset="1619.82">3128 14597 10 0,'-3'-1'0'0,"0"5"-1"0,3-5 0 16,-3 1 1-16,3 1 4 0,0-2-8 0,0 1 2 0,0 5-2 15,0-5 3-15,0-4 1 0,0 4 0 0,0 0 0 0,0 0 0 16,0 0 0-16,0 0 17 0,0 0 4 0,0-1-5 15,0 1 17-15,0 0 1 0,0 0 2 0,-7 1 8 16,6 1-5-16,-1-2-5 0,-1 3-4 16,3-1 1-16,-3-1-8 0,1-1-7 0,-1 4-4 0,2-3 1 15,-1-1-10-15,2 2 0 0,0-2-1 0,0 1-1 16,-1 6 0-16,1-4 2 0,0-3 4 0,1 1-2 0,1-1 5 0,-2 2 2 16,1-2 0-16,4 1 2 0,-3-1 1 0,-1 0 2 15,-1 0 0-15,2-1-1 0,-1 1 1 0,2 0 0 16,1 0 0-16,-3-2 2 0,1 2-1 0,-2 2-1 15,0 3 1-15,1-5 0 0,1 3-1 0,-1 3-2 16,1 0 1-16,1-3 2 0,-1 4-4 0,1-4 0 0,0-2-2 16,2 6-1-1,-4-4 0-15,3-3-1 0,-3 0-4 0,5 0 1 16,-2 1-3-16,-1-1 0 0,3 2 4 0,-1 0-6 0,-1-2 2 16,4 1-2-16,-3 4 0 0,3-2 1 15,-3-3-3-15,2 0 2 0,0 0 0 0,1-8-2 0,-1 8 3 0,1 2 1 16,2-2-2-16,-2-5 5 0,-2 3-4 15,5 2-1-15,-3 2 2 0,-2 3 0 0,5-4-2 0,-5-1-1 16,4 2 3-16,-1-2-2 0,1 1 0 0,2 1 2 0,-7-2-4 0,4 0 2 16,4-2-1-16,-5 2 1 0,0 2-2 0,4-2 2 15,1 2 0-15,-4-2-1 0,7 0 1 0,-5 0-1 16,2 0 0-16,-1 0 0 0,-1-5-1 0,-1 6 0 16,2 1 1-16,6-2 2 0,-6 3 1 0,-4-6-1 15,9 1 2-15,-7 1 0 0,4-1 2 16,-3-1 0-16,0-2 0 0,0 4-1 15,-3-4 3-15,8 7-3 0,-12-2 2 0,6-3 0 16,2 1 1-16,1 0-2 0,-7 2 1 0,4 0 0 16,1 0-1-16,0-1 0 0,-2-2-2 0,-1 0 0 15,1 3-3-15,-1-2 4 0,-1-4-4 0,0 4 1 16,0 2-1-16,1-5 1 0,-2 7-1 0,0-2-2 16,-3 0 1-16,2 0 3 0,1 0-3 0,-3 0 1 15,1 0-1-15,2 0 0 0,-5-2 2 0,3 1 0 0,2 1-1 0,-3-2-3 16,0 2 1-16,5-1 0 0,-5-2 2 0,5 3-2 15,-3 3 0-15,4-5-1 0,-4-3 3 0,4 5 0 16,-2 0-1-16,1-3 0 0,-1 0 1 0,0-3-1 16,1 0 1-16,-2 6 1 0,3-2-3 15,1 0 2-15,-4 1-1 0,3-1 1 0,-2 2-1 0,1 0 0 16,1 0 0-16,-4-3-1 0,4 1 1 0,-4-1 0 0,1-3 0 0,-1 4-1 16,4 1 1-16,-4 1-1 0,5 0 0 0,-1 1 0 15,-4 1 0-15,3-2 1 0,-1 2-1 0,1-2 0 16,-6 0 0-16,7 1 0 0,-6-1 0 0,7 0 0 0,1 3 0 15,-6 0-1-15,4-1 1 0,-1 1 0 0,9 2 0 16,-4-5-2-16,-4 2 0 0,7-2 2 0,-11 1-1 0,6 2 1 31,-7 0 0-31,14 1 0 0,-14-4 0 0,1 4 1 0,5-1-1 16,-1 2 1-16,-1-3-1 0,9-2 1 0,-1 0 0 0,-7 1 1 16,6 1 2-16,-3-2-3 0,2-2 2 15,-3 4 0-15,2 1 1 0,-7 0 0 0,4 3 0 0,-1-4-1 16,-4 3 0-16,4-2 1 0,-6 3 0 0,7-1 0 15,-7-5 3-15,5 0-3 0,-5 3 4 0,0 2-2 16,-1-4 0-16,-1 2 1 0,4-3 0 0,-5 2-4 0,2 3 0 0,-2-5 1 16,0 0-2-16,0 3-2 0,0 0 1 0,1 0-3 15,-1-3 0-15,0 3-7 0,0-1-2 0,0-2 1 16,0 0-9-16,0 0-6 0,0 0-33 0,-1 0 8 16,-3-2-24-16,4-4-51 0,-4 0 90 0,1-1-40 15,1 0 75-15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17:42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8275 7027 190 0,'-2'0'14'0,"1"-2"-6"0,1 2-3 0,-3-1-15 15,3-1 22-15,0 1 2 0,-2 1-15 0,4-2 7 16,2 2-6-16,-4 0 19 0,-1 0-2 0,2 2-12 0,-2-2 36 0,1 1 6 16,-6 1-3-16,2-1 2 0,4-1 2 0,-1 0-6 15,-4 2-5-15,4-1 3 0,-1 1-11 0,-3 1-5 16,7-1-1-16,-2-1 0 0,-5 1-5 0,-3 1 5 15,5-1-3-15,-2 1 6 0,1 0 3 0,-1-2-1 16,5 3 2-16,-8-4-1 0,7 4-1 0,1-2 2 16,-10 1-1-16,5-1-4 0,1-1 1 0,1 1-6 0,-2-1 1 0,0 2-1 15,0-1-7-15,2-2-4 0,5 2 1 0,-5-1 0 16,-2 2-3-16,0-1-2 0,-7-2 2 0,7 1 1 16,-5 1-1-16,-1 0 3 0,-1-2-3 15,2 1 1-15,-4-1 3 0,5 0-2 0,-4 0 2 0,4 0-3 16,-5 0 0-16,3-1-3 0,-4-1 1 0,0 0 0 15,2 2-3-15,-1-3 1 16,0 2 0-16,0-1 0 0,0-1 2 0,1 0 0 16,-3 0-2-16,2 1 4 0,-3-1-1 0,1 1-2 15,2-1 1-15,0-1-2 0,-2 4 1 0,-3-2-2 16,5 0 3-16,-2 1-6 0,-6-1 1 0,8 1 3 16,-6-1 0-16,4 2 0 0,-3 0 1 0,0-1-1 15,3 1-2-15,-4 0 7 0,7 0-5 0,1 0 2 16,-7 0-1-16,2 0-3 0,6 3 2 0,-7-2-3 0,-1 1 0 0,7-1 3 15,-12 3-4-15,1-4 1 0,7 3 2 0,0-2-3 16,-6 1 4-16,3 1 0 0,-1 0 2 0,3 0-7 16,-2 2 1-16,1-3 6 0,-2 2-3 15,-1 3-7-15,-1-3 13 0,-3 3-3 0,2-3-2 0,-1 4 3 0,-4-2-4 16,3 1 2-16,-4 2-4 0,-5-1 3 0,5 0 0 0,-5 0-1 16,4 6 1-1,-5-8-1-15,9 5 1 0,-4 0-4 0,3-1 0 16,0-2 1-16,-3 1-2 0,10 4 0 0,-4-2 0 0,1 6-2 15,-4-5 2-15,2 3 0 0,0 0 3 0,1 6-3 16,-1-2 1-16,0-4-2 0,-2 1 0 16,0-2 1-16,2 5-3 0,-2-2 1 0,2 2-2 0,0-3 2 15,-3 3 0-15,-2-2-1 0,9 2 0 0,-2 2 2 16,-3-3-2-16,6 3 0 0,0-1 0 0,-2 1-1 0,6 1 1 0,-3 0 1 16,0 1 1-16,3-1-3 0,2 2 1 0,-3 0 1 15,9 4 2-15,-5-1-3 0,2 1 2 0,0 0-3 16,2 5-1-16,-4 0 3 0,6 2-3 0,-3 3 1 15,-1-5-2-15,2 5 2 0,-2 1 1 0,1 0 1 16,-2-3 0-16,2 4 1 0,-1-3 2 0,0 1 0 16,0 0 0-16,3 1 0 0,-1-1 0 0,1 0 0 0,3 0 2 0,1-1-2 15,-3 1 0-15,4 0 0 0,2-2 0 32,-1-1-1-32,-1-2-1 0,1 1 2 0,2 1-1 0,0-5 1 0,0 3 0 0,0-2 0 15,2-1 4-15,3-3-2 0,-4 3 1 0,4 0-2 16,3-4 0-16,-4-1 2 0,3-1-3 0,1 0 4 15,-1-4-1-15,3 4-1 0,-4-2 2 0,4-2 2 16,-4 1-1-16,0-6 1 0,7 9 0 0,-2-7-1 16,-5 2-1-16,3 5 3 0,1-2-1 0,1-2 1 15,-3-4 1-15,3 7-3 0,-2 0 4 0,-2-1 0 16,4 0 2-16,3-8-3 0,-6 3 0 0,1 2 1 0,-1 1-1 16,6-4 4-16,-3 0-2 0,0 1-2 0,0-1 0 15,-5 1 0-15,7 0 0 0,-4 1-1 0,6-3-1 16,-4 0-1-16,0 2-1 0,3 0 2 0,0-1 2 15,5 0-2-15,0-1 0 0,3 0 0 0,-5 0 0 0,-1 1 4 0,4 3-4 16,4-2 0-16,-9-1 1 0,4 1 1 0,-3-3 0 16,-2 8-1-16,4-1 0 0,-1-1 1 0,-1-1-1 0,-1 2-4 15,3-1 1-15,-1 1 0 0,-1 2-1 0,1-1-1 16,0 0 0-16,1-1-3 0,-1-1 2 0,2 1 3 16,-4-1-4-16,1 2 0 15,5-2 1-15,-3-2 0 0,5-3 0 0,-1 3 2 16,3-4-3-16,-6 2 4 0,1-4-4 0,7 1 5 15,-2-2 0-15,-1 1 1 0,-6-2 0 16,3-1 2-16,-7 1 0 0,10-4-2 0,-4 0 2 0,-1 1-4 16,0-3 1-16,1 1-1 0,-2-2-1 0,4 0-2 15,-2-1 2-15,-3 1 0 0,1-1 2 0,-1-2-4 16,-1 0 3-16,3 1-3 0,-1 1 2 0,-3-2-1 0,2-2-2 0,-1 1 3 16,1 1 0-16,-3-4-2 0,2 4 4 0,-2-1-5 15,5-2 1-15,-5 1 2 0,-1 1-3 0,5-1 0 16,-5 0 0-16,6-1-2 0,-5 2 2 0,0-2 3 15,-3-2-3-15,5 2 0 0,3-2 1 0,-10-1-1 16,12 1-3-16,-9-1 4 0,1-2-3 0,4 2 0 16,4-4 2-16,1 2-2 0,-7-1 2 0,7-2-1 0,-4 0 1 0,1 0 0 15,4 0 0-15,-1-2-2 0,-4-1 0 0,-1 0 0 16,2 0 1-16,0 1 0 0,-2-3 1 0,3-1-2 16,-4 1 2-16,0-1-2 0,4 1 2 0,-2-3 0 15,-3 2 0-15,6 0 0 0,-6 0-3 0,3 4 3 16,1-3 0-16,-2 4 0 0,0-7 0 0,-1 5-3 0,-2-1 3 15,-1 3 0 1,2-1 3-16,0-1-4 0,2 2 2 0,-5-3 0 0,4 4 0 16,-2 2 1-16,-1-2-2 0,1 0 2 0,-6-2 0 15,-2 6-2-15,8-6 3 0,-3 2-3 0,0 0 1 16,-1 1 1-16,4-2-2 0,-1 1 0 0,1-2 1 0,5-1-1 16,-8 3 2-16,3 0-4 0,0 0 2 15,3-3 0-15,-9 3-1 0,3-2 1 0,0 1-2 16,-1-2 2-16,-4-1 2 0,3 0-2 0,2 1 1 0,-4-4 2 0,4 3-1 0,-2-3-1 15,1-1 0-15,-3 2-1 0,3 0 1 0,1-1-2 16,-2 0 0-16,-2-1 1 0,2-3-1 0,-3 0 1 16,2 3 0-16,2 0-4 0,-6-3 4 0,4-2 2 15,-2 4-1-15,2-2-1 0,-3-2-1 0,3 2 2 16,-3 0-1-16,1-3 2 0,-3 1-1 0,0 1-1 16,4-2 1-16,-4 1 0 15,3 4-1-15,-1-7 0 0,-2 3 3 0,0 1-3 16,3-2 1-16,-4 1 0 0,1-1-1 0,-1 0 2 15,2-2-2-15,-1-3 0 0,-1 3-1 0,0 0 1 16,1 1 0-16,0-3 0 0,0 0 0 0,-1-3 2 0,2 5-1 0,-1-3-1 16,-1-1 3-16,1 0-4 0,0-1 1 0,-1-1 0 15,3 2 2-15,-2 1-2 0,-3-5-1 0,0 4 4 16,0 1-1-16,0 1 1 0,-5 0 2 0,5-1-1 16,-5-2-1-16,2 4 2 0,2-2-4 0,-3 0 0 15,1 2-2-15,0 0 3 0,2-1-2 0,-3-2 2 16,0 7-1-16,2 1 0 0,-1 1 2 0,0-2-2 15,-2 2 4-15,0 0-5 0,2 0 1 0,-1 3-1 0,-1-5 0 16,2-1 0-16,-4 2 0 0,3-4-1 0,-1 5-3 16,-3 0 4-16,3-2-1 15,-1 2 1-15,1 0 1 0,-3-1-1 0,4 1 3 16,-4-4-3-16,2 1 0 0,-2-1 0 16,0-3-1-16,2 6 0 0,-1-4 1 0,1 5-5 0,0-5 3 15,-1 4 2-15,3-1 1 0,-3 2-1 0,3 3 1 16,-6-5-1-16,2 6-2 0,4-4 5 0,-7 3-3 0,4-2 0 15,-2 4-1-15,-4 1-1 0,1-1 1 0,-1 1-1 16,1-1 1-16,-1 1-3 0,-4 0 1 0,1 1 3 0,-3-1-2 0,3 2 0 16,-4-2 2-16,6 0 0 0,-2 2-3 0,2 0 3 15,-7 0 0-15,6 0-4 0,2 1 3 16,-1-1-3-16,1 3-2 0,1-3 0 0,1 3 1 0,-3-2-3 16,4 4 0-16,-2-2-5 0,1-2-5 0,4 2-3 15,-4 0-9-15,0-3-32 0,-1 3-15 0,2-3 2 16,6-3-42-16,-4 2-26 0,1 1-32 0,1-6 33 0,1-4 143 0,4-4-111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18:29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1376 2750 203 0,'-2'-11'8'0,"-2"0"-3"0,4-5-29 0,-2 1 32 0,2 2 0 0,0-4 0 15,-2-2-8 1,2 3 0-16,0 3-3 0,5-2 10 0,-5 5 8 0,0 1 4 15,0-1 15-15,-1 1 13 0,2 4 2 0,2 2 2 16,-3-2 16-16,-3 1-7 0,2 2-4 0,1 2-5 16,0-1-8-16,0 1-14 0,0 0-2 0,1 1 0 15,2 1-16-15,0 1 3 0,-1 2-4 0,-2-1-1 16,8 4 1-16,-3 0 2 0,-2 5-4 0,6-7 3 16,-7 6-3-16,3 3-6 0,2 3 4 0,-2 3 0 0,3 1-6 0,1 3 0 15,-4 3-2-15,-3 9 0 0,6-1 0 0,1 0 3 16,-6 5 0-16,-1 3-3 0,-1 2 2 0,-1 2 1 15,3-2-1-15,-3 1 3 0,5 2-3 0,-10-4-2 16,2 4-4-16,3-3 0 0,0-4-5 0,0-2-17 16,-1-1-8-16,1-3-1 0,0-4-21 0,0-3-29 15,8-5-12-15,-7-5 17 16,2-3 82-16,2-4-64 0</inkml:trace>
  <inkml:trace contextRef="#ctx0" brushRef="#br0" timeOffset="532.29">1491 2508 803 0,'4'-2'61'0,"-4"-1"-88"0,2 0 8 0,-2 1-26 0,3-1-16 15,7 2-13-15,1-1 21 0,-10 2-3 16,12 0-8-16,3-2 33 0,1 4 12 0,2-2 8 16,-8 0 38-16,6-2 17 0,2 1 2 0,4-2-3 15,-7 1 17-15,0 1-13 0,3-3-2 0,1 1 5 0,2 2-18 16,-3-2-8-16,2 1-3 0,-1 0-1 0,0-2-8 0,6 2-4 0,-3 2 0 15,2 0-5-15,1 0-1 0,-1 2 0 0,0 1-2 0,3 2 0 16,4 2-1-16,-10 1 0 0,1 2 0 0,9 5 1 16,-5 1-1-16,1 5-2 0,-3 1 4 15,-1 0-1-15,-1 1 0 0,1 4 0 0,1 1 0 0,-6-1 1 16,-2 1 0-16,-1 4 0 0,3-2-1 0,-8 4 0 16,0-1-1-16,-2 0 1 0,-1 4 2 0,-8-1-2 0,0 0 2 0,0 0-1 15,-3-1 4-15,-7 2-2 0,-1 0-1 0,-3-1 2 16,-1 0-2-16,-9-3 3 0,0-1-1 0,-2 2 2 15,-1 1-3-15,0-2 4 0,2 0-2 0,-10-2 3 16,6-2 2-16,-5 2-2 0,5-1 3 0,-6-2 0 16,-1-6 1-16,-2-1 0 0,-3-1-1 0,5-3-3 15,-6-1-6-15,2-3 5 16,-1-4-7-16,-6 1-16 0,6-4-2 0,-8-3-3 16,9 0-16-16,-1-3-23 0,-2-1-18 0,9-3-7 15,-1 0-27-15,10-4 1 0,0-5-29 0</inkml:trace>
  <inkml:trace contextRef="#ctx0" brushRef="#br0" timeOffset="1149.54">2403 2959 1298 0,'0'0'21'16,"0"2"-20"-16,3-1-54 0,5 3-28 0,-2 2 31 0,7 2-49 16,4 1 4-16,-1 4-33 0,3 2 26 15,1 1-17-15,4 1 65 0,-7-1 15 0,4 0 7 0,-6 0 73 0,1-2 13 16,-3-3 4-16,1 0 4 0,0 0 12 0,2-2-21 0,-4 1-3 15,2-1-4-15,4-1-22 0,4 1-3 0,-8-4-5 16,3 0-2-16,1-2-5 0,-1-3 5 0,5 0 0 0,-2-3-1 16,-2-3 4-16,-1-4-2 0,7 5-2 0,-6-4 4 15,3 0-5-15,2-2-3 0,-7 1 0 0,-2-1-1 16,5-1-3-16,-8 0-2 0,7 0-3 0,-7-1 4 16,-2 2-4-16,-1-1 0 0,0 1-6 0,0 0 2 0,-4-2-1 0,1 4-2 15,0-2 0-15,-2 0-2 0,2 0 0 16,-5 1-2-16,1-1 2 0,1 0-4 0,-1-1 1 0,-1 1 1 15,0-2 0-15,-3 0 0 0,-2-1 2 0,1 2 2 16,-1 1 2-16,-3-3-4 0,3 6 4 0,-7-6 0 16,1 4-2-16,-2 1 0 0,1 2-3 0,-7-2 0 15,-3-1-2-15,-3 6 3 16,-2-3-3-16,2 6 0 0,-2 2-4 0,-4 4 5 16,2 0-4-16,2 4-2 0,2 2-1 0,2 5 0 15,-2 1-2-15,4-1 5 0,-1 3 3 0,5 0-3 16,-5 4 7-16,8-1 4 0,-1 4 2 0,4 0-2 15,2 3 4-15,4 1 0 0,1-1 3 0,4 3-1 16,3-1 0-16,1 1 1 0,7-1 2 0,4-2 8 16,-1 2-2-16,8-3 2 0,-2 2-5 0,5-1 6 0,5 0-1 0,-3-3 2 15,4-3-15-15,6 1 2 0,4-5-4 0,1-2-18 16,2-4-14-16,3-6-6 0,-3-3-25 0,8-3 1 16,-5-6-23-16</inkml:trace>
  <inkml:trace contextRef="#ctx0" brushRef="#br0" timeOffset="1387.8">4157 2852 1296 0,'-2'-9'34'0,"2"6"-32"0,-1-2-98 0,1-3-46 0,1 3 67 16,4-1-155-16,1-2 2 0,-4 3-35 0</inkml:trace>
  <inkml:trace contextRef="#ctx0" brushRef="#br0" timeOffset="1704.24">4195 2747 320 0,'-8'-6'82'0,"0"-2"-80"0,3 1 56 15,1 0 39-15,-1 0-26 0,0 1-31 0,0 0-15 16,4-2-8-16,-1 2-4 0,2 1-15 0,-8-3-2 16,7 3-3-16,-7-1-2 0,0-2-1 0,-5 0-1 15,1 0-2-15,-7 0 2 0,2 4-5 0,-4 1 1 16,1-1-1-16,-7 4 1 0,-1 2-3 0,6 6-8 0,-10-3 0 0,2 7 2 16,1 1-9-16,-5 3 10 0,-2-1-1 0,3 6-2 15,-1-2 12-15,-3 4 3 0,8 9 4 0,-1-3-2 16,1 5 5-16,1 0 2 0,6 4-3 0,-2 1 3 15,2 1 1-15,2 4 3 0,-2-2 0 0,5 5 2 16,3 0 4-16,1 1 4 0,2 0 4 0,9-4-4 16,1 4 7-16,1-3-3 0,4-1 3 0,7-4 1 0,2-1-3 0,0-1 5 15,7-5-1-15,-3-2 0 0,9-3 4 0,0-1-5 16,1-5 0-16,6-3 0 0,-3-2-6 0,11-4-3 16,-5-4-5-16,3-4 3 0,1 0-4 0,-1-5-1 15,4-5-5-15,-9-3-2 0,2-3-1 0,0-3-7 16,1-3-2-16,-1-4 5 0,-3-4-19 0,11-2-26 0,-3-2-12 15,0-6 1 1,4-1-34-16,-2-7 2 0,6 4-19 0</inkml:trace>
  <inkml:trace contextRef="#ctx0" brushRef="#br0" timeOffset="2005.13">4813 2876 1536 0,'-5'6'-22'0,"2"2"-4"16,1 1 0-16,-4 2-37 0,3 4 4 0,1 3 27 16,6 3-64-16,-3 6 39 15,-1-1 6-15,3 6-13 0,0 2 46 0,2 1 11 16,3 4 15-16,-3-1 8 0,-7-2 10 0,-1 2-4 15,0 0-3-15,0 0 4 0,1-2-6 0,1 0-7 16,-9-5-3-16,9-1-1 0,1 0-5 0,0-3-4 16,3-5-3-16,1-3 0 0,-10-3-5 0,5-4-9 15,1-2-7-15,0-4-3 0,0-5-13 0,-10 1-36 16,9-7-12-16,-4-7-5 0,5-4-42 0,0-8 1 0,-2-7-22 0</inkml:trace>
  <inkml:trace contextRef="#ctx0" brushRef="#br0" timeOffset="2190.05">4769 2325 1590 0,'-11'0'115'0,"8"0"-102"16,-4 0-24-16,3 0 49 0,4 3-69 0,0 1-81 15,0 0-28-15,0 3 4 0,0 0-98 0,1 1 3 16,-1 3-44-16</inkml:trace>
  <inkml:trace contextRef="#ctx0" brushRef="#br0" timeOffset="2437.48">6101 2777 1599 0,'-5'-8'116'0,"1"2"-150"0,4-4-21 0,0 4-36 0,0-2-24 15,1 2-112-15,6-2 176 0,-6 6-80 0,1-2 131 0</inkml:trace>
  <inkml:trace contextRef="#ctx0" brushRef="#br0" timeOffset="2785.2">6101 2719 596 0,'-8'9'107'0,"2"-3"-106"15,0-3 73-15,-1 1 37 0,4 2-8 0,-6-5-41 0,7-1-16 16,-4 0-10-16,3-1 3 0,1-1-18 0,-1 2 0 0,-5-1-2 0,2-2-4 16,-2-2 1-16,-6 5 1 0,-2-5-1 0,-6 5 2 15,0 0 0-15,2 3-6 0,-9-1-2 0,-2 3 0 16,-2 1-6-16,3 0 0 0,-6 7-3 0,0-4-1 15,-4 4-2-15,9-2-1 0,-1 4-1 0,10 1-2 16,0 5-1-16,0-2-4 0,5 1-2 0,8 2 3 16,2 2-5-16,-1-1 1 15,7 1-1-15,-1 1 2 0,2 2 2 0,0-1-4 16,3 3 2-16,8-1 0 0,5-3-1 0,-2 4 3 16,8-3 0-16,0 3-4 0,7-3 6 0,2 3 4 15,7-4-1-15,-5-3 2 0,-2 3 2 0,2-1-1 16,-4 1 3-16,2-5 0 0,-7 5 1 0,-1-1-1 15,-1 0 0-15,-1 1-2 0,-4 0 0 0,-3 0-1 16,-3-1 2-16,-8-2-3 0,4 0 2 0,-6 0 2 0,-9-2 0 0,-1 2 2 16,-5-1 2-16,-2 2 2 0,-3-4 3 0,-4 0-2 15,-7 0 2-15,-2 0-3 0,-4-2-2 0,2-4 1 16,-10 1-5-16,3-5-34 0,-8 2-24 0,-1-1-4 16,-1-4-45-16,1-3-50 0,-2-3 109 0,0 0-64 0,10-11 112 15</inkml:trace>
  <inkml:trace contextRef="#ctx0" brushRef="#br0" timeOffset="3123.78">6578 2769 1450 0,'0'3'66'0,"1"3"-64"0,6 4-92 16,-6-4-27-16,4 14 4 0,3 4-57 0,-5 0 48 0,3 2 11 0,-3 4-44 16,-3 5 59-16,2 1 174 0,-2 0-45 0,-2 2-2 15,-2 0 73-15,-1 0-30 0,2 1 33 0,-2 5-61 16,-1-2-1-16,1 1-10 0,-3 2-13 0,3 3-3 15,-4-6-12-15,0 4 0 0,2-4-4 0,-4-4-1 16,2 0 0-16,-2-5-7 0,5-7 1 0,-4-4 3 16,1 2-17-16,2-7-16 15,1-4-12-15,1-7-4 0,4 1-24 0,1-7-25 16,0 0-15-16,3-10-3 0,6-7-36 0,4-5-1 16,0-8-5-16</inkml:trace>
  <inkml:trace contextRef="#ctx0" brushRef="#br0" timeOffset="3556.1">7201 3011 1789 0,'-10'10'-34'0,"7"4"-25"16,-2 3 0-16,-4 2-48 15,-1 3 5-15,1 5-7 0,0 1-47 0,-7 5 129 16,3 3-37-16,-6-3-20 0,2 2 81 0,-2 1 3 16,4-1 6-16,0-4 22 0,4 4 0 0,5-5-16 15,0-5-1-15,3 3 0 0,4-3-18 0,1-4-6 16,7-1 0-16,-1-3-1 0,0-2-5 0,6-6 8 0,-1-1-1 16,7-3-2-16,-4-2 7 0,3-2 4 0,0-5 1 15,-2-4 1-15,3 0 1 0,-2-3 1 0,4-2-1 0,-3-1 0 0,3-2 0 16,1 1 0-16,-4-3 2 0,2 4-4 15,1-2 2-15,-5-1-1 0,0 1 1 0,-1 2 2 0,0-1-2 16,-10 4 0-16,2-7 1 0,3 1 0 0,-5 1 1 0,-1-3 6 16,-4 2 1-16,-1 0 2 0,-1 1 5 0,-6-1-2 15,1 1 5-15,-10-1-1 0,4-1 0 0,-7 4-8 16,-3-2 1-16,-5-2-3 0,-3 2-5 0,-4-1 2 0,-2-1-5 16,-4 3-2-16,1-3 0 0,-2 1-2 0,5 3-6 0,-3 0-3 15,9-1-7-15,-2 1-48 0,9 2-11 0,7-1 1 16,-3 2-54-16,10-1 2 0,-4 1-27 0</inkml:trace>
  <inkml:trace contextRef="#ctx0" brushRef="#br0" timeOffset="4273.72">8144 2859 1742 0,'2'3'-26'0,"0"3"-22"16,-2 0 0-16,0 4-73 0,7 1-1 0,-2 1 9 16,-3 6-70-16,2 2 82 0,-4 2-7 0,0 3-12 15,7 2 94-15,-9 1 35 0,-7-1 19 0,6 0 4 16,-4 1 33-16,3 4-29 15,0-7 7-15,-5 1 6 0,-2 1-32 0,5 2-17 16,-2-3 3-16,3 1 0 0,-3-2-3 0,-3 0 5 16,5 4-8-16,-2-4 10 0,3-3 1 0,1-2-1 15,-3-1 1-15,-2 0 0 0,4-2-1 0,-1-3-1 16,1-1-5-16,2-2 5 0,-2 0-5 0,2-1-1 0,0 1-1 16,1-2-1-16,-2-1-2 0,2 3-4 0,1-3 3 15,-1 1-1-15,2-1-2 0,0 0 2 0,-2-2-3 0,-2 0 4 0,4 1 0 16,0-4 4-16,0 3 1 0,0-4 0 15,0 1 4-15,0-2 4 0,3-1 7 0,-2 0-5 0,3-1 7 16,-1-4 1-16,-2-1-1 0,7 0 0 0,-3-2-1 16,1-5-4-16,4 1-3 0,-4-3 1 0,3-2-7 0,2-2-2 15,-1-3-1-15,1-3 0 0,-2-2-1 0,2-1 1 16,-1-5 2-16,2 0-1 0,-2-3 4 0,1-5-2 16,-2 2 0-16,4-4 4 0,1-1-3 0,8-5-3 0,-8 4-1 0,0-6 1 15,5 4-1-15,3 3 0 0,2-2 1 0,1 7-1 16,0 1 3-16,-1 1 0 0,2 4 0 0,1 0-2 15,-3 6 1-15,-4-1-1 0,2 1 0 16,2 8 0-16,-7 2-1 0,4 4-1 0,-3 5-1 0,4 8 2 16,1-5 0-16,-3 7 0 15,0 7 1-15,6 6-1 0,-1-3 1 0,1 5 4 16,1 9 0-16,2 2-1 0,-1 8 3 0,0 2 1 16,-1 8 0-16,-4 1 2 0,-2 6 0 0,1 1 0 15,3 1 1-15,-4 3 0 0,-4-1 0 0,-1 1 0 16,4 2-2-16,-6-4 1 0,-1 1-1 0,-7-1-1 15,-1-1 1-15,-2-4-2 0,5-1 1 0,-7-4-3 16,-1-5-1-16,4-5-1 0,-4-3-3 0,-4 1-8 0,4-8-7 0,0-6 0 16,-4-1-12-16,2 0-9 0,1-8-3 15,-1-2-1-15,0-7-9 0,-5-7-3 0,2-1-4 0,-1-8-3 16,-7-5-4-16,0-8 7 0,4-3-12 0,-5-9-10 16,-4-4-1-16,4-2 0 0,-3-9-8 0</inkml:trace>
  <inkml:trace contextRef="#ctx0" brushRef="#br0" timeOffset="4659.04">6468 2036 1813 0,'8'20'-66'0,"4"7"-35"0,-1 3 0 0,3 3-111 15,-1 5 165-15,-1 6-61 0,-1 0 109 0</inkml:trace>
  <inkml:trace contextRef="#ctx0" brushRef="#br0" timeOffset="6100.84">10608 3137 800 0,'-3'0'53'0,"1"0"-18"0,2-2 3 0,-2 2-15 15,-2-1-3-15,1-2-3 0,1 1-13 0,0 1 1 16,-1-3-1-16,-1 3-3 16,0-1 2-16,0-2 8 0,-4 2 1 0,3-1 2 15,-4 0 6-15,2 1 4 0,0-1-1 16,-4 3 3-16,-2 0 0 0,2 0-6 0,0 0-1 0,-2 0-2 16,1 1-7-16,-1 1-5 0,1 0-4 0,2-1 3 15,-10 1-6-15,7 4 0 0,-4 0-2 0,-4 2 1 16,4-3 1-16,3 3-2 0,-2 1 1 0,0 1 0 0,2 2-1 15,-8-2-1-15,7 2 0 0,4 1 0 0,-5 3 1 0,5 6-1 0,-3 0 1 16,-1 0-1-16,6-3 0 0,9 4-5 0,-3 1 3 0,3-1-3 16,3 4-3-16,-5-3 3 0,6-1-3 0,2 1-1 15,0 1 3-15,0-1 2 0,9-2 1 0,-6-2-1 16,5-6 3-16,4 2 1 0,2-3 0 0,8-6 4 16,-1 1 1-16,5-3-5 0,-4 0 5 0,3-5-1 15,2 0-1-15,-1-2 2 0,2-4-2 0,-2-2-2 0,2-1 4 0,3-4-1 16,-1-3-3-16,-6 2 4 0,6-5-2 0,-5 5 3 15,2-6-3-15,-6 1 2 0,-2 0 3 0,4 2 0 16,-3 1 3-16,-2-5-2 0,-4 1 1 0,-4-2 0 16,3 1 2-16,-3 1 0 0,-1 0 2 0,-8-6 0 15,-4 8 6-15,0 0-8 0,-1 1 7 0,-2-2-3 16,-5 5-1-16,-1-5 0 16,-5 3-2-16,-5 1 1 0,2-6-5 15,-8 2 1-15,4 2-2 0,-5 1-5 0,1-3-3 0,1 5 0 16,-1-2-8-16,-1 4-7 0,1-1-3 15,4 1 0-15,-7 2-9 0,2 1-1 0,2-1-6 0,-2 3-2 16,1-3-5-16,7 2-29 0,0 2-9 0,4-4-3 16,3 3-36-16,6-6 0 0,4-1-18 0</inkml:trace>
  <inkml:trace contextRef="#ctx0" brushRef="#br0" timeOffset="6548.85">12184 2361 1497 0,'8'-1'-24'0,"-4"1"-21"0,3 0-1 15,2 0-13-15,-7 0 12 0,1 0-1 0,-3 0-11 16,-3 0 42-16,1 0-2 0,-4 0 10 0,0 0 39 15,-5 0 1-15,3-2 0 0,-5 1-3 0,2-1-1 0,2 1-10 0,-10-3 2 16,2 1 3-16,-1 2-18 0,-1-1-3 0,-6-1-1 16,2 1 2-16,-1 2-2 0,0 0-2 0,1 0 2 0,-2 4-2 15,-1-1 0-15,1 1-3 0,0 1 2 0,3 3 3 16,-1-2-3-16,1 7-5 0,1 0-2 0,1 1 2 16,4 0-4-16,2 3-1 0,1 2 2 0,1 8-6 15,2-1 3-15,5 9 3 0,-1 3 0 0,1 6 1 0,-6 6 4 0,5 5-1 16,3 7 0-16,0 7 2 0,-2 6-1 0,-3 1 4 15,5-2 1-15,1 6-2 0,4-1 3 0,-5-2 0 16,-5 0 1-16,5-6 3 0,3-4-3 0,1-4 0 16,-1 0 1-16,0 0-2 0,0-8-1 0,10-6 1 15,-9-4-4-15,3-4 1 0,-4-1-3 0,1-3-8 16,-1-5-5-16,6-12-1 16,-6 1-12-16,2-1-8 0,3-7-9 0,3-7 0 15,-5-6-14-15,-2-5-7 0,9-4-7 0,-1-5-3 16,-2-8-14-16,-3-3 1 0,7-13-5 0</inkml:trace>
  <inkml:trace contextRef="#ctx0" brushRef="#br0" timeOffset="6880.87">11312 3190 1217 0,'-4'-1'-55'0,"1"-2"-38"16,3 3-1-16,-5-2-16 0,5 2 15 0,0 0 3 0,1 0-16 16,3 3 83-16,-3-3 10 0,1 3 8 0,1-1 84 15,5 3-12-15,-4-5 7 0,4 1 10 16,3 4-19-16,-1-3-13 0,2 1-6 0,9 1-4 0,-9-4-12 15,6 0-9-15,4 0-3 0,3 2 1 0,2 1-10 0,6-3-7 0,1 0-9 16,1-3-1-16,6 3-11 0,3-2-32 0,-3-4-7 16,0-5-3-16,0-1-34 0,1-6 1 0,-3 1-3 0,2-7-3 15,-1 2 3-15,-3-6 29 0,3 0-1 0,1-2 4 16,-1-3 67-16,6 3-32 0</inkml:trace>
  <inkml:trace contextRef="#ctx0" brushRef="#br0" timeOffset="8005.63">14367 2324 1844 0,'0'1'-95'15,"8"4"-19"-15,-5 4-35 0,0 4 84 0,7 3-81 16,-4 4 5-16,-3 4 23 0,2 1 103 0,-10 0-35 16,1 2 73-16,-1 4 7 0,-8 2 8 0,2 0-1 15,-3-1 8-15,0 1-16 0,-2 9-4 0,0 1 1 16,-4 1-19-16,0-5 4 0,2 4-6 15,-2-4 1-15,4 3 1 0,-8-5 1 0,2-3 1 0,4-1 2 0,2-3 1 0,-5-5 1 16,4-3 1-16,-2-1-2 0,2-5 3 0,4-1-4 16,1-4 0-16,-2-1 2 0,-1-2-5 0,3 1 1 15,-1-1-4-15,1 0 0 0,1-2-1 0,-2-1-4 16,2-1-1-16,2 6 3 0,-1 3-9 0,1-7 0 0,6 3 0 16,-5-4-2-16,5 6 1 0,1-2 2 0,2 6 3 15,2-4 1 1,1-5 2-16,6 5 4 0,-1 3 3 0,9 2 1 0,-1-4 5 15,6 4 5-15,3-3-2 0,2 1-1 0,3 5 5 16,4-2-1-16,0-3 2 0,11 2-2 0,-6-2 0 16,10 2-6-16,0 1 0 0,6 0 4 0,-1-1-8 0,1 0-2 15,3 1-2-15,-8 2-1 0,5-3-1 0,-8-1 1 16,-4-2-2-16,-2-4-2 0,-5 2 2 0,-1-4-8 16,1-3-3-16,-8 0 1 0,-3-4-10 0,7 0-11 0,1-7-2 0,0-2-2 15,-2-5-10-15,7-2 2 0,-3-4-1 0,4-7-2 16,2-3 2-16,-2-5 5 0,-1-1-1 0,0-3 0 15,2 0 4-15,5-6-19 0,-9-2-6 0,8 5-1 16,-5-2-21-16,0 3-12 0,1-2-6 0,2 3 0 16,1-1-14-16,-4 8 23 0,2 0 11 0,-7 3-1 15,0 0 29-15,0 8 21 0,-6 1 11 0,-2 4 3 0,-3 1 24 0,-1 2 13 16,-4 3 7-16,-3 3-2 0,3 2 16 0,-3 0 5 16,-2 1 3-16,-1 0 5 0,-2 2 6 0,1-2 2 15,-3 2 2-15,1 2 0 0,-6 1 6 0,5-5 1 16,-3 0 0-16,-5 5-1 0,5-3 3 0,-2 1-4 15,-3 1-3-15,0 1-1 0,0-2-5 0,-7 1-13 16,6 1-2-16,-2 0 0 16,-7 0-14-16,1 0-5 0,-2 0-2 0,-3 0-2 15,-2 0-5-15,-3-3-4 0,-3 3-3 0,-3 4 5 16,1 1-6-16,1 5-7 0,-4-3 4 0,3 3-5 16,-1 6 0-16,3-1-4 0,0 6 1 15,6 1-9-15,-6 3-1 0,2 2 1 0,11 4-4 0,-4 1 2 0,5-1 1 0,0 0 2 16,2-1 0-16,3 5-3 0,4-5 4 15,4-8 2-15,5 3 1 0,-1-3-1 0,0 3 2 0,10-4 1 0,-1-4 1 16,4-1 2-16,-5-5 0 0,3 8 3 0,-1-10-2 16,3 2 1-16,2-8 2 0,-1 0 1 0,3 4-1 15,-1-6-2-15,3 2-1 0,-1-3 2 0,-2 0 2 0,3 0-2 16,1-1 0-16,4-2 1 0,-3-4 0 0,-1 4 4 16,-3-3-2-16,-4 1 6 0,-2-3 2 0,-1-1-1 15,1 1 7-15,-15 0-1 16,1 0 2-16,-6-3 1 0,2 0-1 15,0-3-6-15,-1-3 2 0,-4-2-4 0,-2-2-5 0,-4 1-7 16,-5-7 0-16,0-1 1 0,-12-3-6 0,-4 2-2 16,-1-2-5-16,-8-1 1 0,-7-1-2 0,4 0-1 15,-1 0-6-15,-4 3-6 0,4 2-5 0,-2 1-48 16,6-1-19-16,2 6 0 0,6-2-60 0,-1-1-34 16,14 2 118-16,3 4-75 0,4-2 147 0</inkml:trace>
  <inkml:trace contextRef="#ctx0" brushRef="#br0" timeOffset="8237.48">16959 3522 882 0,'0'13'-152'0,"2"3"153"16,0 1 0-16</inkml:trace>
  <inkml:trace contextRef="#ctx0" brushRef="#br0" timeOffset="8939.12">16934 3763 391 0,'-9'8'158'0,"15"1"-48"0,-6-4 6 16,0 4-16-16,-1-4-11 0,2 0 3 15,4-2-34-15,-4 3 0 0,-1-6-1 0,0 0 1 0,0 0-2 0,-3-6-12 16,5 1 2-16,-1-4-2 0,-1-2-9 0,4-2-3 0,-4-2-4 16,3-6 0-16,-6-3-2 0,4-1 0 0,-1-3-3 15,-5-2-3-15,4-1 0 0,-10-6-8 0,11 0 1 16,0 1-1-16,0-1-8 0,1-2 0 0,7-3-3 0,-3 2-1 16,6 1-2-16,-2 1 2 0,-1-1-3 0,0-2 3 15,6-1 0 1,-10 5-2-16,7 1 3 0,0 0 0 0,0-2 0 0,1 5-1 15,-4 2 1-15,11 4-1 0,-10-1 1 0,7 1 0 16,-7 3 1-16,4 1-2 0,1 5 2 0,-1-4-1 16,-1 0 0-16,-4 8-1 0,6 3-2 0,-1-4 2 15,-2 4-3-15,2 4 1 0,-4-5-1 0,4 7 1 16,-2 2 0-16,0-7 2 0,-5 6-2 0,3 0 1 16,-2 1-6-16,1-3 4 0,-1 4-4 0,-2 1 1 0,5 1 0 0,-6 1-3 15,7-2 2-15,-1 2 1 0,-2-1 0 0,3 8 0 16,1-3 0-16,1 3 2 0,-1 0-2 0,2 6 4 15,1 5-1-15,2-2 1 0,-1 7-2 0,-2 2 0 16,-2 4 1-16,9 2-1 0,-7 1 2 0,-1 5-3 16,-1-4 1-16,-4 7 3 0,5-2-2 0,-4 1 3 15,1-1 0-15,1 4 1 16,-4-4 0-16,6 3 1 0,-5-6 0 0,3 1-2 16,-6-4 0-16,2 6 1 0,3-1-1 0,-5-7 1 15,-1 1-1-15,-1-4 5 0,2 2-1 0,-10 0 0 16,12-7 7-16,-7-2-5 0,0-2 3 0,0 0-3 15,0-4 3-15,1-2-1 0,2-1-2 0,7-2 5 16,-10-2-5-16,5-2 4 0,-2 0 2 0,1-3-4 0,-4 2-1 16,-1-3 4-16,2-2-5 0,-1 1 1 0,0-1-1 0,-1 0-3 15,1 0 2-15,-2-3-1 0,9-2 2 0,-7 1-2 16,-2-4 1-16,2 2-1 0,0-2 4 0,-2-2-5 16,2-1 2-16,-4 0 0 0,-4-1-3 0,8-2 5 0,-10-1-3 0,10 0 2 15,-3-1 0-15,2 2-1 0,-2-4 3 16,-2 1-3-16,5 0 3 0,-11 1-2 0,9-6-2 0,-10 2 3 15,1 1-2-15,4-3 1 0,-15-2 1 0,7 2-5 0,-7 2-1 16,6-2 5-16,-6 11-6 0,1-8 0 0,-1 0 0 0,-3 8-2 16,5-3 1-16,-2 4-3 0,-3-1 2 0,-1 3-1 15,0-3-1-15,1 8-8 0,-7 0 2 0,2 2 0 16,2 1-4-16,-5 0 3 0,6 0-4 0,-8 3-2 16,6 1 5-16,2 1-9 0,2 0-3 0,0-4-3 15,1 3-11-15,10-3-25 16,-2 2-8-16,3-3-6 0,6-1-27 0,2-2-33 15,0-2-7-15,10-1-2 0,3-2-35 0,-2-3 2 16,16-3-10-16</inkml:trace>
  <inkml:trace contextRef="#ctx0" brushRef="#br0" timeOffset="9926.46">18377 3341 1130 0,'4'8'-32'0,"-2"0"32"0,7 6-171 16,-4 2 59-16,8 6-4 0,-9 0-65 0,4 2 135 15,-4 1-7-15,2 0-13 0,2 3 151 0,-2-6-13 16,-3 0 18-16,-3-4 17 0,3 1-17 0,4-2-11 16,-3 0-7-16,4-3-7 0,-6-1-7 0,-2-2-3 0,1-3-5 0,4 0 2 15,-7-4-5-15,7 1-4 0,0-5 0 0,-5 0-1 16,5-3-3-16,2-2-4 0,-5-3 1 0,0-3 1 16,4-1-2-16,-3-4-6 0,-3 0 4 0,5-3-3 0,-2-1 0 15,-3-5-4-15,3-2-10 0,-1 0 2 0,1-3-6 0,-2-3-3 16,-1 2-3-16,0-7-3 0,5 0-2 0,0-1-1 15,3 1-1 1,-4-1 1-16,6-2-1 0,-4 2-2 0,7-5 2 16,-4 9 1-16,4 1 0 0,-1 1 0 0,-2 1 1 0,1 4-2 15,-3 3 1-15,3-1 3 0,0 6-2 0,0 0 0 16,-4 1 3-16,4 1-4 0,-1 1 0 0,1 3 1 16,-2 3-2-16,-1-2-1 0,2-1-3 0,-1 6 1 15,-1 0 1-15,1 1-1 0,-1 7-2 0,2-7 2 16,-1 1-1-16,-3 4-2 0,1 1 5 0,4 1-7 0,-3 0 3 0,-1-2 0 15,3-1 1-15,-4 5-3 0,2 1 1 0,5-2 5 16,-4 3-3-16,-6-1 2 0,5 5 1 0,-2 1-3 16,5 0 1-16,-7 4 1 0,10 3-4 0,-5-1-4 15,2 7 2-15,3 4-1 0,2-1-2 0,-5 5 3 16,2 3-1-16,-1 0 2 0,-5 5 3 0,0-2 0 16,3 3 2-16,-5-1-1 0,1 4 2 0,-1-2 2 0,6-3 0 0,-2-5-2 15,-6-4 3-15,5 4-1 0,-3-4 0 0,3-1 1 16,1-1-1-16,0 0 1 0,-1-3-1 0,2 2-1 15,7 2 1-15,-6-5 0 0,2 0 2 0,-4-3-3 16,2-2 1-16,2 2-2 0,-2-6 2 0,0 1 0 16,0-3-1-16,-3 0 1 0,7-2-3 15,-7 1 2-15,3-2 1 0,0-1-1 16,0 0-1-16,0-1 4 0,-1 0-1 0,2-1 0 16,-2 0-1-16,1-2 1 0,0-1 0 0,0 1 1 15,-3 0 1-15,1-3-4 0,2 0 1 0,-5 0 0 16,4-2 2-16,-1 1 0 0,-4-1 1 0,3-1-2 0,-3 0-1 15,2 0 6-15,0-1-4 0,1 3 3 0,-5-2 0 16,5-2-3-16,-4 2 5 0,4 0 2 0,-6-4-1 16,2 3-4-16,1-1 2 0,0-1 0 0,3-1 1 0,-2 0 1 0,3-1-2 15,-4 0 0-15,3-2-1 0,-5 1 5 0,3 0-3 16,-1-2 2-16,-3-2 0 0,-2-1-2 0,0 1 4 0,-2-3 0 16,2-2-2-16,0 0 0 0,2-2 0 0,-4-1-4 15,-1 3 1-15,1-6 2 0,-2-4-4 0,4 1 2 16,0 3-1-16,-3-6-3 0,1 2 3 0,-1-5 3 15,3 0-2-15,-3-2-1 16,-2 1 1-16,-3-4-2 0,-1-1 0 0,1 1 3 16,-2-1-4-16,4-2-1 0,-5 0-2 0,3 0 0 15,2 2-2-15,-2 2-1 0,3 3-2 0,-1-2 0 16,1 0-4-16,2 2-4 0,-3 8-4 0,3-4 2 16,0 5-8-16,1-2-1 0,-3-4-49 0,2 1 9 15,3 1-18-15,-1-4-66 0,1-4-17 0,3-1 45 16,3-3-157-16,0-3 1 0,5 1-23 0</inkml:trace>
  <inkml:trace contextRef="#ctx0" brushRef="#br0" timeOffset="23809.63">5700 17429 638 0,'-8'4'109'0,"0"1"-29"0,5 0 0 0,0-4-20 16,-6-1-34-16,4 0-11 0,2 0-21 0,-2-1-2 0,2 1-1 0,0-5 1 16,-5 2-2-16,6 0 7 0,1 3 2 15,-2 3 2-15,-7-5 8 0,1 1 2 0,-2 1 1 0,3 3-1 16,-3-3 3-16,-2 3-3 0,-1-3-1 0,3 2-2 15,0 1-3-15,-6-3-1 0,7 3-4 0,-4 0 2 16,3-3-3-16,-3 0 1 0,1-3 0 0,-2 1-1 16,-1-1 1-16,6-2 1 15,-5-2 3-15,4-1-4 0,-5 3 2 0,2-3-2 16,-2 3 1-16,0-2 3 0,-2 0-4 0,0 1 2 16,-2 1-1-16,2-1 0 0,-4 0 1 0,5-1-2 15,-5 3-2-15,3-1 2 0,-3-1-2 0,2-2-19 16,1 6 1-16,-5 1 3 0,9 1-10 0,-4 0-7 0,1 0 2 15,4 0-22-15,-8 0 1 0,3 1-2 0,2-1-2 16,4 5 1-16,-4-3-3 0,1 1 7 0,4 6 4 0,-2 5-4 16,7-1 9-16,4 4 5 0,-5 2 6 0,4 1-3 15,4 4 7-15,1 3 11 0,-2-4 1 0,4 3 5 0,6-4 8 16,5 1 9-16,1 1 1 0,0-5 2 0,-2 0 7 0,6-2 0 16,0 2 1-16,3-4 1 0,-5-2-2 0,2-2-7 15,4-2 1-15,-2-2-1 0,2-3-7 0,4 0 1 16,3-4-2-1,-5 0 2-15,-1-4 0 0,1-2 4 0,-1-2 4 0,-1 0-4 16,1-3 6-16,1 0 0 0,-6-3 0 16,1 2 3-16,-6-2-2 0,10 1 0 0,-7 0-1 0,4 1 0 15,-9 1 1-15,1 0 6 0,1 0-1 0,-3 0 0 16,2 1 6-16,-10 1 3 0,8 1 4 0,-6-1 0 16,2 1 4-16,-2 1-2 0,-3 0 1 0,6 0 2 15,-8-1-2-15,1 4-6 0,-1-4-1 0,-3 0-1 0,1 0-6 0,-7 0-2 16,7 2-3-16,-1 0 1 0,0 1-5 0,-2 0 2 15,5 5-1-15,0 0 0 0,0 0 1 0,0 0 1 16,-7-3 0-16,7 5 3 0,-4 1 0 0,3 0-7 16,-1 3 5-16,2-1-4 0,-6 4-2 0,6 4-3 15,0 4 1-15,0 1-3 0,3 4 1 0,-1 1 1 16,-1 4-4-16,-1 6 4 16,14 0-1-16,-12 2 0 0,4-1-3 0,-4 4 0 15,-2-2-1-15,1 7-2 0,3-4 0 16,-1-1-9-16,-8-4-2 0,7-1-27 0,-1 0-13 0,-1-6-2 15,10 5-37-15,-3-15-65 0,-2 3 114 0,6-6-56 16,-3-1 97-16</inkml:trace>
  <inkml:trace contextRef="#ctx0" brushRef="#br0" timeOffset="24179.48">5942 16919 858 0,'-11'16'49'0,"0"-4"90"16,3 1-137-16,2-1 322 0,0-1-294 0,1-1-4 15,5-2-37-15,0 1 8 0,0 1-20 0,0-1 10 16,0 2 0-1,2 3-3-15,-1 2 11 0,2 3 2 0,1 3 7 16,-3 0 2-16,1 2 3 0,-1 2 3 0,1 6-6 0,-1-2 5 16,1 1-2-16,1 2-4 0,-1 2-2 0,-1 6 2 15,1-2-6-15,-2 2-2 0,1-3 3 16,1 2-4-16,3 3 1 0,-5-4-1 0,1 2 1 0,1-3-3 16,-1 0-1-16,-1-2-4 0,2-2-8 0,0 1-2 0,-2-8-10 0,4-4-32 15,-1 3-23-15,-1-8-6 0,3 1-46 0,3-5 3 16,-4-3-37-16</inkml:trace>
  <inkml:trace contextRef="#ctx0" brushRef="#br0" timeOffset="25298.23">4756 17366 659 0,'0'4'19'0,"-1"1"-5"15,1-3 0-15,0 1-2 0,0 0-8 0,1-3-12 0,-1 2-1 0,0-2 8 16,0 1 2-16,2-1 1 0,-2 0 11 0,1-1 15 16,-1 1 3-16,0 0 0 0,0 0 17 0,0 1-5 15,-1 2 2-15,-4 0 0 0,-4 4-5 0,-1-1-7 16,-1 0-4-16,5-3-1 0,-5 2-9 0,-2-2 0 15,2 0 1-15,0-1-5 0,0 0 0 0,-1-2 1 16,2-4-2-16,-4 4 4 16,-3 0-2-16,1 0-4 0,2 0 0 0,-5 0 1 15,0-3-5-15,5 5-2 0,-6-2-3 16,2 3 1-16,-2-3-4 0,3 2 0 0,-6-2-1 0,5 3-2 16,-3 6 0-16,-4-6-4 0,8 4 0 15,1 1 0-15,-8-2-4 0,10 3-1 0,-3 2-1 0,0-1-4 16,2-2 1-16,4 4-1 0,-1-2-1 0,-2-1 2 15,12 2-2-15,-12-3 1 0,5 0 1 0,5 0 0 0,1-1 1 0,0-2-4 16,6 1 0-16,4-1-2 0,-6 2-2 0,10-4 4 0,3 1-1 16,0 1-1-16,5 0 5 0,3 0 2 0,2-1 5 15,7 1 1-15,-1-2 3 0,-1 2 2 0,5 0 3 16,-2-1-2-16,1-1 2 0,-2 1 1 0,-1-1-1 0,-3 0 3 16,1 2-1-16,-4-1 1 0,-1 1 1 0,-1 0 0 15,-4-1 2-15,-3 3 4 0,-2-1 4 0,1 2-1 0,-9-2 6 0,4 2 3 16,-1 0 0-16,-8 0 0 0,3 1 2 0,-3 1 1 15,0-1 0-15,0 2 0 0,0 0-1 0,-3-1 3 16,-5 1-1-16,4 1 0 0,-6-2 1 0,-1 1-2 16,-2 0-2-16,-2 0 2 0,2 0-4 0,-3 3-2 15,-1 0 3-15,0-1-5 0,0-1 0 0,-4 4-3 16,2-7-2-16,-3 4-1 16,0-2-6-16,3-3-5 0,-4 0-8 0,-2-2 1 15,1 0-12-15,2-3-33 0,1 2-22 0,-2-5-6 16,6 5-46-16,-2-7 2 0,6-1-37 0</inkml:trace>
  <inkml:trace contextRef="#ctx0" brushRef="#br0" timeOffset="26068.86">6680 17446 454 0,'0'5'57'0,"0"-2"-16"0,0-2 0 0,0-1-8 16,0 5-21-16,0-5 1 0,5 2-12 0,-2-2 19 0,-3 0 9 15,1 0-2-15,-1-2 23 0,4 2 8 0,2-5 2 16,-6 7 5-16,0 0 6 0,0-1-15 0,1 1 2 16,1-1-8-16,0 1-13 0,-2-2-8 0,0 1-1 15,0 1 1 1,0 0-7-16,0-2-2 0,1 0-4 0,1 0 3 0,4-2-3 15,-4 4 1-15,-2-2-1 0,0-2-1 0,0-1 2 0,-2 3-8 16,-1-2 1-16,-2 2 1 0,-1 0-6 0,-2 0 1 16,2-3 0-16,-2 2-5 0,-2 1 4 15,4 0 0-15,-5 0-1 0,-1 0-3 0,-3-5-1 0,1 5-1 16,-3 3-5-16,0-1 4 0,-1-2-8 0,-4 3 1 16,2 3-3-16,-5-1-2 0,4 6-1 0,-6-3-5 0,4 3 2 0,-1 3 1 15,2 1-8-15,-1 1 6 0,5 1-5 0,1 4 4 16,-3 1 3-16,9 0-2 0,3 2 1 0,1-1 0 15,1 1-2-15,6-1-5 0,-6 1 1 16,9 0-1-16,3-2-5 0,-3 0 2 0,5-4 1 0,-6 1-3 16,10 3 3-16,1-6 6 0,1 0 0 0,-1-4 1 15,3-1 5-15,4-3 3 0,-4 0 2 0,6-5 4 0,-5-3 2 0,5 5 4 16,-6-7 0-16,4-1 0 0,-2-3 5 0,2 3-1 16,-3-5 0-16,5-1 2 0,-4-4-3 0,-1-4 5 15,2 6 0-15,-5-7-1 0,5 4 5 0,0-3-1 16,-5 0 0-1,-2-1 4-15,1 1-1 0,-2-2 0 0,-6 2 0 0,6-1-1 16,-3 0 2-16,-2 0 0 0,-6 3 0 0,6 0 0 16,-3 4 1-16,1 4 0 0,-1 0 3 0,-3 3-1 15,0 0 1-15,0 4 2 0,3 0-1 0,-2 0-1 16,-1 4 2-16,0 2-11 0,4 3 1 0,-4 4 0 16,0 4-8-16,3 2 0 0,-3 3-2 0,4 3-3 0,1 5 1 15,-3 0 0-15,1 0 0 0,0-3-2 0,2 4-1 0,3-3-20 16,-4 1-9-16,-1-4-3 0,-1-2-25 0,6-4-66 15,1-5-32-15,4-1 43 0,-5-11 117 0,3-1-101 0</inkml:trace>
  <inkml:trace contextRef="#ctx0" brushRef="#br0" timeOffset="26569.79">7421 17364 830 0,'-10'17'58'0,"4"1"8"16,0-1-58-16,0 0 165 0,2-1-143 0,4 0-10 16,-1 3-9-16,-4 0-3 0,2-1-9 0,3 4 2 0,-3-1 6 0,1 2-4 15,-4 6 7-15,3 1 0 0,-3 0 0 0,2 1 1 16,1 2-1-16,0 2-5 0,-2 1 1 0,1 0-3 15,1-1-3-15,-4-1-8 0,6-2-5 0,-2-1 3 16,-2-1-10-16,2-6 0 0,1 1-2 0,1-6-1 16,1 0 2-16,0-7 2 0,0 2 1 0,0-6-1 15,0-3 5-15,0 1-2 0,0-6 4 0,1 0 0 0,1-3 1 0,1 0 7 16,0 0-1-16,-1-5 1 0,1-2 6 0,1 3 4 16,4-4 1-16,-6 1-2 0,4-4 2 0,-1-3 0 15,-2-2 3-15,3 0 0 0,-3 5-1 0,-3-8-2 16,5 3 0-16,1-3 0 0,-4 1-2 0,1-1-2 15,2 0-1-15,0 0-1 0,-1-1-1 0,3 1 0 16,-6-5 0-16,1 2 0 16,1 0 1-16,6 1-1 0,-6 0-1 0,2 1 3 15,0-1-1-15,3 2 0 0,0 2 0 0,1 1 2 16,1 2 2-16,-4 2 5 0,5 1 6 0,1 2-6 16,-2 2 11-16,-2 4-3 0,1 1 3 0,-1 2 0 0,3 2-2 0,-3 2-5 0,9 4-3 15,-3 1 3-15,-1 0-7 0,1-2-21 0,0 2-17 0,4 0-3 16,-6-1-29-16,7-2-79 0,-3-3 112 15,-1 0-53-15,11 0 83 0</inkml:trace>
  <inkml:trace contextRef="#ctx0" brushRef="#br0" timeOffset="27234">8015 17460 1187 0,'-6'17'33'0,"3"-1"-16"0,0 1 1 0,-3 1-14 16,4-3-7-16,2 1-5 0,0 0-12 0,0 3 13 0,0 0 1 0,0 3 0 15,5 0 15-15,-2 4 6 0,2 1 2 0,-2 3 1 16,1 2 7-16,1-1-6 0,-2-1-3 0,7 3 2 15,-2-3-8-15,-4-3-3 0,4-4-4 0,-1 1 0 16,5-5-4-16,2-1-3 0,0-2 1 0,1-8 1 16,2-2-2-16,0-3 2 0,7 4 1 15,-8-9-3-15,6 1 4 0,-5-6-1 0,6-4 2 0,-1 3 1 0,2-3 1 0,1-1 2 16,-4-5 2-16,7 1 0 0,-4-5 3 0,-1 4 3 16,1 3-2-16,-2-5 0 0,-3 3 3 0,1 1 1 15,-3-1 1-15,-1 5-1 0,-2 0 2 0,-1 1-2 16,-2-2-1-16,-2 2 3 0,2 3-3 0,-4-1-3 15,0 1-1-15,-5 0 2 0,4-1-2 0,-2 1-2 16,-3-1 1 0,1 1-3-16,-1 0 2 0,-1 1-1 0,0-2 0 0,2 3-2 15,-2 1 1-15,3-1 1 0,-3 2-2 0,0 1 2 16,0 2-1-16,0 0 2 0,0 0 1 0,0 0-4 16,0 0 1-16,0 0 0 0,0 0 0 0,3 3 1 0,-1 2-2 15,-1 3-5-15,4 0 0 0,1 4 3 0,4 1-3 0,-4 0-2 16,3 2 2-16,2 6-5 0,0-2 3 0,-4 0 2 15,4 3-1-15,-3 0-1 0,3 4 1 0,1 4 1 0,-2-3-1 16,-1-2 1-16,2 2 0 0,0 0 0 0,-6 1 1 16,6 2-1-16,-10-3 0 0,3-1-1 0,5 3 0 15,-7 2-1-15,-2 1-1 0,1 1 1 0,-2 0-2 0,-1-2 3 16,-1-1-1-16,-7 0 2 0,-2 1-1 0,-1-2 2 16,1-1 2-16,-4 0 1 0,3 2 2 0,-6-5-3 15,2-1 3-15,1-1-1 16,-6-2 0-16,2-1 2 0,0 1-2 15,-6-2-2-15,0-5 1 0,-9-3-2 0,7 3-1 0,-9 2-3 16,-2-4-1-16,-2-2-2 0,0-4-4 0,-6-3-23 16,-3-4-16-16,9-1-6 0,-8-15-30 0,4-5-122 15,2-13 165-15,4-12-69 0,-1-7 110 0</inkml:trace>
  <inkml:trace contextRef="#ctx0" brushRef="#br0" timeOffset="39828">5912 10103 453 0,'-3'4'113'0,"0"-4"-3"0,2 0 84 16,-3 0-220-16,1 0-6 0,3-2 0 0,0 2 15 0,-1-5 1 15,1 1-8-15,-2 4 19 0,-1-4 12 0,-2 1 14 16,1 2 0-16,0-1 16 0,-3 1-2 0,0-1 3 16,-1 2 7-1,-3-3-1-15,5 0-20 0,-3 1 9 0,-2-3-4 16,-2-4-3-16,2 9 10 0,0-2-27 0,3 1-4 0,-3-4 1 16,-1 0 3-16,1 4-4 0,-2-1 0 0,0-2 1 15,-1-1-2-15,0 3 1 0,-8-7-2 0,6 7-3 0,1 4-2 0,-7-5-2 0,-2 4-1 16,5 1-4-16,-3-2-5 0,-2-2 0 0,4 5-1 15,-2 1-6-15,-3 0 5 0,3 1 0 0,8-3 0 16,-8 5 3-16,4 4 5 0,-2 2-3 0,4 0 4 16,4-4 1-16,-3 2-6 0,3 3-4 0,1-1 1 15,1 1-9-15,4-1-3 0,-2 2 4 0,5-1-1 16,-2 2-2-16,2 0 8 0,0 1 1 0,1 2 0 16,2 0 8-16,0 0 5 0,0 0-3 0,0 1 3 15,2-1 3-15,0 1 0 0,2 1-2 0,-1 1 3 16,1 2-3-16,2-4 2 15,-1 2 0-15,-1 3 0 0,4 0 0 0,2 2-1 16,-4-2 2-16,3 0-1 0,1-1-1 0,-5 3 2 16,2-1 2-16,-2-5-2 0,3 1 1 0,-3 2 4 15,-2-1 1-15,3-1 0 0,-3 3 2 0,7-4-3 16,-6 1 3-16,4 3-1 0,-5-3-3 0,4 0 1 16,-1 2-2-16,3-1 2 0,-2-1-2 0,-4-1 1 15,3-1-3-15,1 1 5 0,4-4-1 0,-5 0-1 0,-1-1 2 16,6 0-3-16,-8-2 2 0,6 0 1 0,4-3-1 0,-9 0 2 15,1 2 1-15,12-7-2 0,-7 0-1 0,-4 4 1 16,7-4-1-16,4-5-2 0,-3 4 0 0,4 0-2 16,4-5 0-16,-8 3 0 0,5-3 2 0,1 0-3 15,-4 2 0-15,3 4 1 0,-4-6-1 0,0-3 0 16,0 0-1-16,1-2 1 0,0 2 1 0,-2-2-2 0,2-4 1 0,-4-1-1 16,2 2 2-16,0 4 2 0,1-3-2 0,-1 3-1 0,3-4 1 15,-3-2 2-15,0 2-1 0,1 0 0 0,-4-3 1 16,1 0 0-16,1 0 1 0,-1-1 2 0,-2-1-2 15,-1 1 1-15,-1-1 2 0,2 1 0 0,1-1-1 0,-2-1 0 16,-1-2 0-16,3-1 0 0,-3-2-1 16,-4 0-1-1,4-3-1-15,0 5 0 0,-5-4-2 0,4 1 2 0,0-4-3 0,-3-1 1 16,8 1-1-16,-6 1 0 0,-2-2 0 0,3 0 2 16,6-1-1-16,-10 0 1 0,-3 7 0 0,2-5 0 15,-4 1 2-15,4 1 2 0,6 1-2 0,-4 1 3 16,-8 1-2-16,4 1 1 0,3-4 2 0,5 7-1 15,-13-1 1-15,3-1-1 0,-2-2 0 0,1 3-2 16,3-1 0-16,-7-1 0 0,1 0-3 0,-4 2 1 0,9-3-2 0,-5 0-1 16,-2 2 0-16,-5-4 0 0,4 4 0 15,4-5-1-15,-6 5-1 0,2-4 2 0,-2-1 0 0,0 0-2 16,4 3 2-16,-4-3 0 0,-1-1-1 0,-2-1 2 16,2 1-1-16,0 4 0 0,1 0-1 0,-3 0 1 15,1-3-1-15,-1 6-2 0,1 0 0 0,2 5-1 16,-1 0-1-16,-2-3 0 15,1 0-19-15,1 5 4 0,-1-1-8 0,0-2-27 16,2 2-16-16,-1-1 27 0,-1 0-87 0,7 0 1 16,-4 2-16-16</inkml:trace>
  <inkml:trace contextRef="#ctx0" brushRef="#br0" timeOffset="45140.39">8822 13658 376 0,'-6'7'127'0,"3"-1"-29"0,-5-3-5 0,3 2 11 0,4-2-91 15,-2 0 9-15,-2-1-14 0,5-2 13 0,0 0 3 16,0 1-6-16,0 1 18 0,-5 1 6 0,-1-2 3 0,4 1 4 16,2 1 5-16,-4-3-9 0,1 3-4 15,-5-1 1-15,5 1-11 0,1-1-9 0,-4-2-2 0,1 0-1 16,-5 0-9-16,9 0-3 0,-9 0 0 0,4-4-1 16,-2 1-2-16,-1 0 4 0,4 0 2 0,-6-2-3 0,2 1 6 0,-4-3-1 15,4 3 1-15,-2-3 1 0,-2 3 1 0,1-1-3 16,-4 0-1-16,3-1 1 0,1 1-1 0,-1-1-3 15,-3 1 0-15,2-1 0 0,0 1-1 0,-2-3-4 16,4 4 0-16,-4-1-1 0,2-1-2 0,-2 2 1 16,0 0-1-16,2-1-3 0,0 2 2 0,0-2-3 15,0 0 4-15,1 1-5 16,2-1 0-16,-1-1-2 0,-3-2 0 0,4 1 3 16,2 1-3-16,1-2 1 0,-1-1-2 0,-2-1 5 15,0 1 0-15,-2-4 1 0,10 2 1 0,-5 4-2 16,3-4 3-16,-3-2 0 0,1 2 1 0,-3 2 0 0,1-3 2 0,6 3-2 0,-8-2 0 15,1-3 1-15,2 3 0 0,-4 0 2 0,1 0-2 16,9 0-2-16,-9 0 2 0,3 0-2 16,0-2 2-16,-4 4 0 0,1-4-2 0,3 4 1 15,3 1 1-15,-6 0-2 0,2-1 2 0,2 4-2 16,-2-1 0-16,4 1 1 0,-3-1-1 0,-3-2 0 16,3 1-2-16,-4 0 2 0,-1-1 0 0,2-2 0 0,0 4 0 15,-3-3-2-15,2 2 1 0,-1 1 1 0,0-3-2 16,-1 2 2-16,2-2 1 0,-3-1 1 0,1 2-1 15,2 1 0-15,-4-3 0 0,3-1 2 0,1 3 1 0,-4 0-4 16,2 1 1-16,0 0-1 0,1-1-1 0,1 2 3 0,-1 0-2 16,-4 0 0-16,-1 1 0 0,3-1 0 0,2 1 0 0,2 0 0 15,-9 0 0-15,4 2-3 0,-3-1 1 0,6 0 1 16,1 1 1-16,-1 0-2 0,-7 0 2 0,4-2-3 16,4 4 0-16,-4-2 3 0,3 1-2 0,-9 0 1 15,6 1-3-15,4 1 2 16,-5-2 1-16,1 2-2 0,5 0 1 0,-6 0-2 15,4 2-1-15,0-1 1 0,-1 1-2 0,-1 0 0 16,2 1 0-16,-8 0-1 0,6 0-2 0,-1 0 2 16,-3 0-3-16,2 2-2 0,1 1 2 0,-4 1 0 15,4-1-1-15,-5 2 2 0,3 1 1 0,-6 1 2 16,7 1 2-16,-5 1-4 0,-2 2 0 0,8 0 0 16,-7 2-2-16,5 0 0 0,0 3-2 0,2 3-2 0,2-3 2 0,-2 4-4 15,3 2 2-15,-4 2-2 0,1-2-2 0,2 4 2 16,-8 1 3-16,8 1-4 0,-2 2 6 0,-1-1 5 15,-2-3-1-15,3 4-1 0,2 0 6 0,-6 2-2 16,6 0 2-16,-1-2 2 0,0 1-2 0,-3 1-1 16,3 1-1-16,1-1 1 0,-1 6-2 0,3-2 3 15,-1-1-3-15,2 1-1 16,0-4 1-16,5 4 1 0,-4-1 1 0,6 1-1 16,-6-8 0-16,7 6-4 0,-2-1 1 0,4-5 6 15,-1 7-7-15,2-7 1 0,0 4 1 0,3-2 0 16,4 0 3-16,-3-1 4 0,6-1-1 0,1 4 0 15,0-2 3-15,1 4-1 0,1-2 2 0,3-7 0 0,-2 4-2 0,0 1 0 16,3-8 2-16,4-1 1 0,-7 1 0 16,6-5-2-16,-2 1 1 0,4 1 0 0,-5-2 0 0,7-1 2 0,1 1-1 15,-2-1 1-15,3-3 2 0,-1 1 1 0,3-2-2 16,-3 0 1-16,5-2 1 0,-3 1-2 0,3-3 0 16,-10-2 0-16,12 2-2 0,-7-1-2 0,-3-2 3 0,3-2-4 15,0-1 0-15,0-1 2 0,2 0-3 0,-2 0 3 16,5-2-1-16,-3-2 1 0,1 2-3 15,5-2 3-15,-1 0-3 16,5 1-1-16,-2-4 2 0,-2 1 0 0,2-1-1 0,4 0-2 16,2-2 2-16,-6-1 0 0,2 1-1 0,-2 1 2 15,3-3-3-15,-2 1 2 0,0-2 3 0,-1 3-4 16,-4-2 3-16,2 0-3 0,3-1 2 0,-6-1 0 0,3 0-2 0,-4-1 1 0,-1-1 0 0,0 2 2 16,5-5 0-16,-4 1-2 0,4-3 1 0,-4-1 2 15,8 1-2-15,-3-1 2 16,1 0-1-16,-1-4 1 0,1 2-2 0,-5 0 3 15,0-4-3-15,0 2 1 0,-8-1 0 0,1-1 3 16,-1-7-2-16,0 5 2 0,-4-1 1 0,-1-2-3 16,0 3 3-16,1 0 0 0,-6-3-1 0,1 2 0 15,1 3-2-15,-2-6 0 0,-2 1 0 0,2 1 0 16,-2-1-2-16,-2-2 1 0,3 2-1 0,-2 0 4 16,-6-1-3-16,4-1-3 0,-4 0 3 0,-2 2-2 0,1-2-1 0,-2-3-1 15,0 0 1-15,6-1 0 0,-3-1 2 0,-3-1-2 16,0-2 0-16,0 0 0 0,0 2 0 0,-1-2 0 15,-4 4-2-15,0-2-3 0,-4-1 2 0,4 3-5 16,-4-1 2-16,3-1-3 0,-4 0-2 0,-1 4-7 16,2-1-3-16,1 4-1 0,-2-1-7 0,-1 0-4 0,-1 0-4 15,-1 5-2 1,-1 0-5-16,1-2-15 0,-2 5-20 16,-4-3-14-16,1-1-27 0,-4 1 2 0,5 3-35 0</inkml:trace>
  <inkml:trace contextRef="#ctx0" brushRef="#br0" timeOffset="56790.25">14657 17205 387 0,'0'0'126'0,"0"0"-35"0,1 0-6 0,1-1 17 16,-2 1-101-16,0 0 11 0,3 4-12 0,0-7 4 16,0 3 1-16,0 0-1 0,-1 3 7 0,1-1 1 15,2 1 4-15,-2 0 0 0,-3-3 2 0,2 2-4 0,-1-1-2 0,-1 1 3 16,0 0-4-16,2-2-3 0,-1 4-1 0,2-2-2 15,-3-1-1-15,0 3 0 0,0-4-2 0,0 0-1 16,0 1 0-16,0 1 3 0,0-2 0 0,0 0-4 16,0 1 3-16,0-1 0 0,0 2 0 0,0-2 4 0,-6 0-4 15,5-3-1-15,-4 1 1 0,-1-1 3 0,4 3-2 16,-3-2 2-16,-1 2-2 0,3 0 1 0,0 2 1 0,-4-2-3 0,4 2 0 16,0-2-1-16,-2 0-2 0,2 4 0 0,2-2-1 15,-3 3 0-15,0-2 0 0,2 3-2 0,2-3 1 16,-1 5 1-16,-1-3-4 0,2 3 3 0,0-1-3 0,0-5 2 15,0 4 1-15,0-1 2 0,2 3 0 0,-1-5 0 16,-1 0 2-16,5 0-2 0,-4 1 0 0,1 0 3 16,0-1-2-16,1 2 2 15,0-2 3-15,2-1-6 0,-1 3 6 0,4-5 0 16,-2 0 0-16,4 0 0 0,-1 0-2 0,2-2 1 16,4 2-3-16,-1 5 2 0,0-5-3 0,2 4 1 15,-1 0-2-15,6-3 1 0,4 2-1 0,-1 4-1 16,1-7-1-16,-6 0 2 0,10 7-1 0,-5-2 1 15,1-2-1-15,5 4-2 0,-9-3 3 0,5-1 0 16,-1 5 1-16,8 0-1 0,-7-8 0 0,2 5 0 0,5 0 3 0,-5 2 2 16,4 1-2-16,-1 0 2 0,-4-3 3 0,0 4-2 15,6-1 4-15,-3-3 1 0,-5 3-2 0,2-7 1 16,-2 3 0-16,6-3 3 0,-3-1-4 16,-1 5 0-16,2 0 0 0,-4-2-3 0,6-3-1 0,-1 3 3 15,0 0-7-15,-2 2 2 0,5-1 0 0,-6 0-2 16,1-1 0-16,4 1-1 0,-5 0 1 0,-5 0 4 0,1-1-2 0,1 1-3 15,-1 0 0-15,1-1 1 0,-5 2-1 0,3 0 1 16,0-2-1-16,-2 2-3 0,2-1 3 0,4 0-1 16,-3-1 1-16,4 0 0 0,-10-2 0 0,8-1 0 15,2 2-2-15,0-2 2 0,1-2-2 0,-3-1 2 16,4 2 0-16,-3-2-1 0,11 1 1 0,-9-3 0 16,0 1 0-16,4 0 3 15,-6-2-3-15,3 5 1 0,-4-3-1 0,-2 1 0 16,-2 2 2-16,2-2 1 0,1 3-2 0,-2 0-1 15,-3 3-1-15,3-2 1 0,-3 2 0 0,3 2 0 16,0-2 2-16,-3 2-2 0,-4 3 0 0,3-2 3 0,1 0-2 16,0 2 0-16,-4 2 3 0,7-2-5 0,-1-2 2 15,-1 3-1-15,9-1 1 0,4 3-1 0,-7-1-1 0,1-1 1 16,6 1-1-16,-11 1 1 0,8 0 2 0,-3-2-2 0,-2-1-3 16,-6 1 3-16,3-1-3 0,-3-2-14 0,1 2-9 0,2-3-10 15,-5-2-16-15,4-3-70 0,-2 0 96 0,4-5-38 16,3-2 64-16</inkml:trace>
  <inkml:trace contextRef="#ctx0" brushRef="#br0" timeOffset="57724.04">19468 17411 893 0,'-1'2'59'0,"-2"-2"-20"15,1 0 0-15,1 0-15 0,1 0-22 0,0 0-1 16,1 1-18-16,5-1 9 0,-2 0-1 0,3-1-1 16,-2 2 10-16,3 1 5 0,-2-2 5 0,5 2 0 15,-4-1 7-15,-1 2-5 0,0 5 4 0,5-5 1 16,-1 0-4-16,-1 2-4 0,-1 0-2 0,3 3 0 0,0-3-3 0,0-1 2 16,2-1 2-16,-10 4-5 0,9-4 4 0,2 0 1 0,-1 3 0 15,1-1 3-15,-1-2 0 0,-1 0-1 0,7 2-2 16,-1-2 1-16,2 2-1 0,-3 1-3 0,5-3-1 15,-3 0 0-15,5 2-2 0,2 1-2 0,0-2 4 0,0 0-4 16,1 1 1-16,1-2-1 0,1 2-1 0,-1-2 1 31,0 0-1-31,-1 0 1 0,8 0 2 0,-5 2-2 0,3-3 3 16,-7 2-4-16,3 1 1 0,5 0 4 0,-5 0-4 0,5-4 0 16,-7 4 0-16,9-2 0 0,-8 0 3 0,10 0 3 15,0 1 0-15,-8-3 2 0,4 2 4 0,1 2-2 16,-5-2 0-16,-5-1 1 0,3-1 0 0,-2 2 3 15,-1-3-2-15,-2 2-3 0,1 0 5 0,0-2-3 16,-2 0 2-16,-2 1-2 0,2 1-1 0,0-2-3 0,-1 1 1 0,2 1-2 16,-4-2-1-16,0 3 0 0,1-1 0 0,1-1-2 15,-5 1 0-15,7-1 0 0,1 2-1 0,-9-1 1 16,9 1-1-16,1-1-1 0,0-1 0 16,1 2-1-16,2 1-1 0,-3-4-1 0,2 1 1 0,-1 1-1 15,1-1 1-15,3 1 0 0,-5-2-1 0,2 0 0 16,-2 0 0-16,2 0 2 15,0 0 0-15,-4 0-1 0,2 0 1 0,-7-2 0 16,7 1 0-16,0 1 1 0,2-2-1 0,-7 1 1 16,-1-1-1-16,8 2 2 0,0 0 0 0,7 0-1 15,-7 0 0-15,0 2 1 0,-4-1 0 0,12 2-2 16,-4-1 0-16,-2-1 1 0,-4 3 0 0,-2-3-1 16,-1 1 1-16,2 1-2 0,-3 0 1 0,-3 0 1 15,-3-1-1-15,-1 2-1 0,0 0 1 0,0 0 0 0,-5-1-2 0,2 2 0 16,-4-2-1-16,1-1-4 0,-4 1-5 0,4-1 0 15,-3-1-6-15,1 1-15 0,-4-2-3 0,-1 0-4 16,3 0-16-16,0-2-28 0,-2-3-16 0,-2-2-12 16,1-3-34-16,-1-2 1 0,2-3-30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19:59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4212 15065 418 0,'-6'0'159'0,"-5"0"-44"16,9 1-6-16,1-1 19 0,-7 2-118 0,9-1 3 15,1-1-11-15,3 0 0 0,-7 2 1 0,2-1-2 16,0 3 2-16,2-3 14 0,-1 2 1 0,-10 0-1 16,2 1 13-16,-2 0-1 0,9 1 0 15,-2 1 3-15,-7 1-5 0,3-1-9 0,-2 2-4 0,8 0 3 16,0 1-12-16,-3 2-3 0,-7-2 0 0,7 4-2 0,1 0 0 0,-5-1-3 16,2 9 0-16,0-1-2 0,-1 2 0 0,1 0-3 15,2 13 1-15,0-4-2 0,-3 2-1 0,4 8 0 0,-3-5 0 16,-3 7 0-16,2-1 0 0,1 5-3 0,4-4-6 15,-4-1-2-15,2 1-7 0,-3 1-22 0,7 0-9 16,2-2-3-16,2-2-28 0,-5-9-23 0,3 2 75 0,4-6-45 16,-7 3 83-16</inkml:trace>
  <inkml:trace contextRef="#ctx0" brushRef="#br0" timeOffset="949.07">4678 15227 1082 0,'0'11'8'0,"1"-2"2"0,1 2-12 15,1 3 2-15,-2 0 22 0,4 0-54 0,0-1-7 16,-2 4-7-16,5 2 10 0,-7 3-16 0,3 2 18 16,-4-1 4-16,3 4-1 15,-3 0 19-15,-5 4 6 0,3-1 6 0,-4 2 4 16,0-4 7-16,1-1 3 0,0 1-2 0,-2-3 1 15,0 2 1-15,4-7-5 0,-2 2 0 0,1-3-1 16,-1-1-6-16,2-3-1 0,-2-2-1 0,2-2 0 16,0-3-2-16,1-2-2 0,-2 0-5 0,0-2 3 15,3-1-5-15,-1-2 1 0,1-1-2 0,-1 0 0 16,-3-4 0-16,5 2-1 0,0-3 4 0,0-1 0 0,2 0 1 0,-2-4 0 16,5 2 2-16,-4-3-2 0,2 3 3 0,1-6 1 15,0 2 1-15,-1-2-1 0,1-4 2 0,2 3-2 16,-3-3 4-16,3-1 0 0,2 1 0 0,2 0 2 15,-6-2 0-15,7 1 1 0,0-2 4 0,-1 3 6 16,-4-3 0-16,2 5-3 0,0-1 7 0,0 0 3 0,3 1-2 16,-7-3 2-1,6 3-1-15,1 1-1 0,-3 1 0 0,0-1-1 16,-1 4-3-16,1-1-1 0,2 2-1 0,-1 3 1 0,-4 3-4 16,4 0-3-16,-1 2 1 0,0-1 1 0,2 3-4 0,2 5 1 15,-7-4-1 1,6 7 1-16,0-5-1 0,3 10-1 0,-1-4 1 0,1 2-1 0,0-1-1 15,-5-1 1-15,1 2-1 0,-6 0 0 0,6 0 1 0,-9-3 0 16,4 5-1-16,3-1 0 0,-3-2 0 0,4 4 2 0,2 2-4 16,-3-2 0-16,0-2 1 0,0 1 2 0,-3-2-2 0,2-2 1 15,-2 4-1-15,-5-7 1 0,3 2 2 0,2-2 1 16,-3 1 0-16,1-1-2 0,-3-3 4 0,0 0-2 16,0-1-1-16,0 1-1 0,1-2 1 0,-1-1 2 15,0 0 1-15,0 0-12 0,0 2 2 0,0-2 2 16,0 0-5-16,0 0 6 0,0 0-10 0,2-3 9 0,-2 0-1 0,5-2 0 15,-4-1-2-15,2-2 5 0,0-2-2 0,5 1 0 16,-3-2 0-16,3-2 1 0,-2 2 0 0,4-1 0 16,-1-2 0-16,-1-2 2 0,3-1-2 0,0-1 2 15,0-1-1-15,2 2 2 0,-1-3 3 0,1-1 5 16,-1 2-1-16,1-1-2 0,-1 4 6 0,-2-3 3 16,2 4 0-16,0-4 3 15,3 6 2-15,-7 1-7 0,3-3 6 0,0 4-1 16,3 0-2-16,-1 7-3 0,1-3-3 0,-5 0-1 15,6 3 0-15,-3 1 0 0,-1 0-1 0,-1 3-3 16,2 6 1-16,-2-1 1 0,-2-2-2 0,3 5 3 16,-5 2-2-16,6 2-7 0,3 4 0 0,-3 1 4 0,-7 4-7 15,11 2 2-15,-4 2-1 0,2 2-6 0,-3 0 5 16,-4-2-8-16,5 3-3 0,1 1-1 0,-1-7-9 0,-5-2-6 16,-3 1-5-16,6-3-3 0,-1-2-9 0,-2-3-15 15,-3-5-12-15,-1-2-7 0,1-1-24 0,3-4-51 0,-5-1 107 16,-2-8-49-16,0-1 97 0</inkml:trace>
  <inkml:trace contextRef="#ctx0" brushRef="#br0" timeOffset="1203.07">4042 14600 825 0,'-11'4'108'15,"5"-3"-106"-15,1 4 18 0,4-2 112 0,1-1-163 16,1-2-45-16,9 0-72 0,2-2 115 0,9-1-58 0,-4-3 91 0</inkml:trace>
  <inkml:trace contextRef="#ctx0" brushRef="#br0" timeOffset="2005.33">6114 15420 791 0,'-3'8'141'0,"1"3"-61"0,-3 1 12 0,5 1-22 0,0 3-55 16,0 1 3-1,2 4-21-15,6 1 5 0,-4 1-8 0,-4 5-1 16,8 2 4-16,-6 3 3 0,1 2 3 0,-3 3 2 16,3 4 2-16,-6 2 1 0,1 5 0 0,-1 1-1 0,-5 1 0 15,5 2-3-15,0 2-2 0,-6 2 2 16,-1-1-5-16,6 3-6 0,-7-6 0 0,9 2 1 15,0 0-6-15,-4-1 2 0,0-7-2 0,1-6 1 0,5 1 2 16,-8-2 1-16,7-7 1 0,-9-5-1 0,7-1 2 0,0-4 0 0,-2-2 0 16,5-2-2-16,-3-8 0 0,3 0-12 0,0-2-3 15,0-4 1-15,0-2-14 0,3-3 4 0,4 0-1 0,-4-5-2 16,5-1 3-16,-2-5 11 0,3-2 3 0,2-1 4 16,-6-6 9-16,3 1 0 0,-2-5 4 0,4-3 1 15,1 2 1-15,-8-3 7 0,9-5 2 16,-7 2-1-16,6-4 9 0,-2-1 7 15,1-4 3-15,-5 3 3 0,-1-6 9 0,6 2 4 16,-4 0 1-16,-1-1 1 0,0 3 6 0,-1-5-2 16,1 0-1-16,-2 1-3 0,5 1 0 0,0-2-8 15,-5 3 0-15,-1 1-4 0,-2-1-7 0,4 7-9 16,3 1-3-16,-3-2 3 0,-4 4-11 0,0 2-1 16,10 4-4-16,1 2 2 0,-5 1-2 0,2 1-2 15,3 4 1-15,0 4-1 0,5 2 0 0,-2-1-2 0,-2 5 0 0,-1-2-2 16,4 3-1-16,0 1 1 0,1 3 0 0,1-2-3 15,-1 1 2-15,1 1 1 0,5 2 3 0,2 3-6 16,0 2 3-16,2 3-1 0,-1-2-1 0,1 5 3 16,-3 0-4-16,1 0 4 0,-2 3-2 0,1-3 5 15,-5 2-1-15,2 1 1 0,-1 0 1 0,-2 0 4 16,-4 0 2-16,0 1-3 0,1-1 2 0,-5 0 1 0,5 0 1 0,-9 3 0 16,0-1 2-16,3 0-6 0,-4 1 5 0,1 5-4 15,-10 0 1-15,2 2-4 0,-3 1-2 0,0 2-5 16,-10-1-2-16,0 1 1 0,-3 1-6 0,-4-1 3 0,4 0-5 15,-8-4 0-15,-4 3 1 0,-1-6-9 0,-1 2-6 16,-2-3-5-16,-5 0-14 0,-1-7-51 0,-5-2-27 16,0-2-7-1,2-5-66-15,-4-2 1 0,-3-7-41 0</inkml:trace>
  <inkml:trace contextRef="#ctx0" brushRef="#br0" timeOffset="2468.94">7111 15304 1659 0,'3'1'-6'0,"3"5"-46"16,-2 4-24-16,-3 2 29 0,1-4-41 0,-1 10 23 16,1 2-21-16,-2 2 37 0,0 6 1 0,0 4 18 15,0 1 12-15,-3 3 9 0,3 7 18 0,0 1-4 16,0 0 2-16,0 1-1 0,0-4-3 0,6 2-2 16,-3 2-3-16,3-7-5 0,2-5-2 0,3 0-4 15,0-3-4-15,2-8 5 0,0 2-6 0,1-9 7 0,0-7-1 0,2-3 1 16,2 0 7-16,0-4 6 0,2-1 5 0,-2-3 0 15,0-6 8-15,8 2 1 0,-3-5 4 0,1-2 2 16,1-4 2-16,-5-5-5 0,1-6-1 0,4-1-1 16,-1 2-4-16,2-3-3 0,-1-2-4 15,9 0 2-15,-6 1-5 0,2 2 1 0,3-1 2 0,-7-1-5 16,3 2 4-16,-6-3 1 16,-1 4-1-16,-6-1 2 0,-2 1 1 0,0-2-6 15,-3 1 1-15,0 5 3 0,-7-2-4 0,3 4-5 16,-5-4 0-16,0 3-19 0,-2-3 0 0,0 4-32 15,-2 2-17-15,0 1-3 0,-4-2-40 0,5 3-28 0,-1 2 92 16,0-1-58-16,1 4 108 0</inkml:trace>
  <inkml:trace contextRef="#ctx0" brushRef="#br0" timeOffset="2907.98">8223 15263 1249 0,'-3'14'135'0,"3"0"-132"0,0 0 35 0,2 0 41 0,-2 0-11 16,0 2-63-16,0-2-3 0,3 7-6 0,0 2-2 15,2 1-3-15,-9 3 2 0,8 3 1 0,-4 6-3 16,-4 2 3-16,1 4 3 0,-1 2 1 0,-6 3 0 16,-2 2 2-16,8 4 0 0,-8 1 0 0,-6-1 1 15,9-4 0-15,-2 0-2 0,-3-3-1 0,3-4-1 16,0-4-4-16,0-4-10 15,1-4-5-15,4-5 4 0,-5-1-12 0,3-5 5 16,5-5-3-16,0-3 0 0,-2-3 8 0,2-2 2 16,2-6 0-16,-3-1 1 0,4-6 3 0,-1 0 7 15,1-8 3-15,1-7-6 0,-1-1 9 0,0-2 2 16,0-7 5-16,2-4 5 0,1 0 1 0,2-2-1 16,-5-6 2-16,3 3 0 0,-3-3 0 0,6-3 2 15,1 1 1-15,-1 1-5 0,2-4 5 0,3 3 1 0,4 4 0 0,-4-1 0 16,4 2 2-16,-1 7-3 0,1-7-2 0,3 8 2 15,-6 6-3-15,6 0-4 0,-7 5 3 0,4 4-5 16,6-3 0-16,-1 2-2 0,2 10-2 0,2-2 2 16,1-2-3-16,0 2-5 0,2 2-11 0,1 2-5 15,-4 6-11-15,0-5-46 0,-2 4-19 0,0 0-3 16,0-1-59-16,1-1-39 16,-4-6 126-16,3-1-77 0,2-1 147 0</inkml:trace>
  <inkml:trace contextRef="#ctx0" brushRef="#br0" timeOffset="3609.93">8994 15252 1285 0,'-19'9'92'0,"2"2"-63"16,9-5-29-16,-3 2 85 0,-2 0-82 0,5 0-7 15,2-2-9-15,0-1-1 0,-2 0-6 0,3-1 16 16,-1 7 3-16,-7-3 0 0,12-1 19 0,-4 7-6 0,2-2 1 0,0 4 2 16,3-2-4-16,-5 0-7 0,5 1-4 0,6 3-3 15,-4 1-5-15,6-6-2 0,-2-1-2 0,5-2-1 16,5 3-2-16,0-2 4 0,6-5-3 0,3-3 5 16,3 0 1-16,-1-3 4 0,6 0 6 0,-3-3-2 15,1 0 7-15,-3-5 1 0,5 2 4 0,-4-5-3 16,-2 0 4-16,-2 0 3 15,1-2 1-15,-2 4-1 0,0-7 4 0,1 3-7 16,-5-7 4-16,2 7 2 0,-3-7-5 0,2 3 3 16,-7-2-6-16,1 3 0 0,6 2-1 0,-10 0 2 15,2 3-1-15,-7 1 3 0,5 2-1 0,-3 0-1 16,0 2 4-16,3 1 0 0,-7-2 2 0,-2 7 1 16,-2-4-1-16,0-2-2 0,0 3 2 0,-5-2 1 15,0 4-7-15,-7-4 5 0,1 0-5 0,1-3-4 0,-4 2-2 0,0 3 3 16,-6-3-7-16,1-1-2 0,-6-1-1 0,-1 4-1 15,0-3-2-15,-1 4 1 0,-1 3-1 0,-1-1 0 16,-1-1 1-16,4 2-7 0,1 3 3 0,-2-3-2 16,0 5-4-16,0 1-1 0,1-4 1 0,-1 6-4 15,0 3 1-15,-1 1 3 0,4-1 1 0,-1 4-2 16,6-1 2-16,3 0-3 16,-6 6 1-16,7 1 1 0,-7 4-4 0,9-1-2 15,-1 2 2-15,8 3-1 0,-15 2-1 0,10 0 6 0,6 3-2 16,-1-1 4-16,1-2 3 0,2 5 0 0,-3 0 2 15,4 1 2-15,4 0 0 0,-2-2 0 0,0 3 3 16,6 1-1-16,5-1 2 0,-6-4 5 0,4-1-1 0,1 0-1 16,1-1 4-16,8 1-1 0,-4-5 0 0,7 0 0 15,-1-2-1-15,4 0 0 0,10 3 1 0,-1-6 2 0,6 1 0 0,1-1 5 16,3-4-1-16,1-3 0 0,2-2 4 16,8 0 0-16,-3-3 0 0,-3-4-1 0,3-1-1 0,2-1-5 15,-1-4 1-15,0-1 1 0,4 0-6 0,-8-3-1 16,-2 0-1-16,5-3-1 0,-3 1-2 0,-5-1-9 15,-3-4-5-15,-2-1-2 0,-1-1-13 0,-4-2-46 16,-5-4-31-16,-4 1-5 16,3-2-62-16,-3 0 4 0,0-3-48 0</inkml:trace>
  <inkml:trace contextRef="#ctx0" brushRef="#br0" timeOffset="5297.56">15514 15154 1268 0,'-8'5'101'0,"6"1"-100"0,2-9 23 16,0 6 15-16,-6-3 3 0,5 0-73 0,-1-3 8 15,2 1-14-15,0 2 8 0,0 0 2 0,2 2 26 16,-2 0 6-16,0-1 5 0,1 2 29 0,-1-1 3 0,-1-1 4 15,2 6-1-15,-2-4 4 0,-1 0-14 0,2 2-6 0,0-1 3 16,-3 3-16-16,3-1-4 0,0 0-1 0,-3-2-5 16,-2 0-1-16,2 1-1 0,1-2 3 0,1-3 1 15,-1 5 2-15,-4-4-2 0,4 4 1 0,1 0 0 0,-1-4 1 16,-1 3-5-16,3 2-3 0,-5-1 0 0,2 1-4 0,3 6-8 16,0-1-4-16,0 4 0 0,2 5-8 0,1 8-6 15,2-2-4 1,-2 10-3-16,6 3-6 0,-6 3 4 0,2 4-1 0,3 6-2 15,-5 0 4-15,6 5 9 0,-4-2 3 0,3-2 5 16,-2 1 8-16,1-3 4 0,-1-3 1 0,-1-6 4 16,3-3 3-16,-2-4 2 0,-3-5 1 0,-1-3-4 15,4-7 1-15,-3-4-1 0,-3-2 0 0,8-5 0 16,-8-2-4-16,-5-1-6 0,10-4 2 0,0-2 1 16,-9 0-4-16,8-2 7 0,0-3 0 0,-1-3-2 0,1 2 8 0,0-6 5 15,-7 1 1-15,3-5-1 0,6-3 2 0,-2 2 1 16,-4-4 4-16,-5-4-5 0,5 1 1 0,-3-1 0 15,6-5-2-15,-3 1 4 0,-5-3-4 0,5-1 1 16,0 0-3-16,-1 2 5 0,-6-6-3 0,12 0-2 16,-7 2-3-16,2-1 6 0,0 0-5 0,4-1-3 15,-3 0 1-15,12-1-1 0,-1 3-1 0,-12-4 2 0,13 4 0 0,-4-4-1 16,7 0 3-16,-11 4-2 0,6-1 1 0,0 3-1 16,1 0-1-16,4 5-1 0,5-4 0 0,-3 4-2 15,1 1 1-15,8-3 1 0,-3 3-1 0,-2-1-2 16,6 3 3-16,-1 1 0 0,-2 2 0 0,2 4-2 15,1-3 0-15,-1 4 0 0,1 4 2 0,-1 2 0 16,4-1-1-16,-2 1 0 16,-3 0 1-16,-1 7 3 0,4 1-1 0,2 0 0 15,-6 3 0-15,2 0 0 0,-2 3-1 0,2 5 3 16,-2 5-3-16,-4-9 2 0,-1 7 1 0,-3 0-2 16,4 2-2-16,-12 0 6 0,1 1-4 0,-4 0 2 15,-4 0-3-15,-1 2 4 0,-2 1 1 0,-1-1 0 16,-9 3 2-16,6 0-4 0,-9-1 3 0,-3 1-4 0,-1 2 0 15,-5 1 1-15,2 0-4 0,-7-2 1 0,3 1 3 0,-5-1-4 16,2-1 2-16,-2 3-1 0,-2-5 1 0,4 1 2 0,-6 1-3 16,-1-2 1-16,0-3-6 0,1-3 4 15,-4 2-1-15,2-2-9 0,-4-2-2 0,1-4-3 0,0-2-6 16,-1 3-13-16,4-1-12 0,0 0-10 0,6-2-17 0,-3-3-86 16,8-3 124-16,6 1-49 0,-3-4 84 0</inkml:trace>
  <inkml:trace contextRef="#ctx0" brushRef="#br0" timeOffset="5798.75">16783 14802 1283 0,'-9'6'22'0,"4"2"-30"16,-1-2-1-16,1 5-53 0,-1-1-16 0,1 4 2 16,0 0-51-16,1 6 57 0,-1 1 2 0,-3 4-9 15,2 2 69-15,-2 4 23 0,2 1 14 0,-4 1 4 16,1-2 26-16,4 4-24 0,-3-1 4 0,5-1-5 15,1-1-21-15,2-2-13 0,0-2 0 0,2 0-25 16,3-2-5-16,3 2 9 16,3-9-4-16,1 0-3 0,1 0 7 0,1-2 3 15,0-5 32-15,7 1-9 0,-4 3 15 0,3-8 2 16,-2 1 4-16,5-3 1 0,-2-2 1 0,-1 0 0 16,5-2-3-16,-7-2 3 0,2-3-3 0,7-2-3 15,0-1-2-15,1-2-2 0,3 1-5 0,1-2-5 16,2-4 0-16,3 2 0 0,-1-4-6 0,-3-3-1 0,0 3 2 15,-5-4-2-15,-3 2 1 0,2-2-2 0,-2 0 3 0,-3-5 2 16,-1 2-1-16,-2 2 7 0,-4-2 3 0,-1 1-4 16,1-2 8-16,-4-3-5 0,-4 3 0 0,0 2 2 15,1-2-8-15,-2-1-7 0,-5 1-9 0,4-1-1 0,-3-1-12 16,1 0-28-16,0 1-15 0,0-1-3 0,-1 1-36 0,1 2-41 31,0-1 99-31,5-1-56 0,-7 2 102 0</inkml:trace>
  <inkml:trace contextRef="#ctx0" brushRef="#br0" timeOffset="6300.01">18166 14873 1364 0,'2'11'158'0,"1"3"-155"0,1-3 45 16,0 3 68-16,-3-1-38 0,2 1-74 0,-3 0-4 15,5 2-4-15,-5 1 0 0,0 0-4 0,-6 7 3 16,3-1 1-16,-4 4 0 0,1 1 5 0,4 7-1 16,-9 0 0-16,4 4-2 0,-3-1 0 0,1 1-10 15,-2-1-4-15,-2 3 0 0,2-2-9 0,0-4-5 0,3-2 4 0,-1-5-4 16,-1-1 0-16,4-5 8 0,-2 1 1 0,3-7 3 16,-2-3 10-16,5-4 5 0,-1-3 0 0,1-3-3 15,2-1 6-15,0 0 1 0,-4-2-3 0,4-5 3 16,0-1-2-16,0-2 2 0,0-3-3 0,0-2 2 15,4-3 5-15,-1-1-4 0,-1-2 2 0,3-6-2 16,1-2 0-16,-1 2-2 16,4-8 0-16,-1 3-2 0,-2-3 0 0,4-3 0 15,1 0 0-15,-5 0-1 0,5 1 2 0,0-3 3 16,-2 2 2-16,-1-2-1 0,5 4 6 0,0-1 6 16,-4-1-1-16,4 1 2 0,-4 4 5 0,-1 1-4 15,6-1 4-15,-5 2 2 0,4-1-2 0,-2 4-3 16,0 2 2-16,0 4-2 0,-3-4 1 0,6 2 2 0,-6 6-2 15,6 1-7-15,-3-1 4 0,2 0 1 0,-1 7-11 0,1 1 6 16,1 0-6-16,-3 6-4 0,8-1-1 0,-2 2-1 16,-3 1-4-16,-3 3-14 0,5 3-7 0,3-1-5 15,-2 4-18-15,-1-4-32 0,-3 6-16 0,-1 2-1 0,-1-1-44 16,3 4-16-16,1-10-11 0,-1 4-1 0,0-3-23 16,0 1 0-16,3-5 3 0</inkml:trace>
  <inkml:trace contextRef="#ctx0" brushRef="#br0" timeOffset="7016.96">18731 14693 1048 0,'-10'5'65'0,"1"1"-4"16,1-1-71-16,0-2 157 0,3 0-150 0,-4-4 9 16,6 4-45-16,-2-3 11 0,0 0-6 0,2 0 23 15,2 3 2-15,1 3 0 16,0 1 22-16,0 0-4 0,0 6 3 0,3 1-1 16,3 0-6-16,-1-3-8 0,6 4-3 0,-2 0 4 15,1-2-10-15,2 3 4 0,6-7 1 0,-3 4-2 16,-1-4 7-16,7-1 6 0,-4-2 2 0,8-1 2 15,0-2 8-15,-2-1 2 0,-5 1 3 16,3-3-2-16,9 0 5 0,-7-2 0 0,4-1-1 0,-2 0-1 16,-9-3 0-16,17-1-3 0,-5-1 2 0,8 1-4 0,-10 0-3 0,4-1-7 15,-2-3 1-15,-1-1 0 0,4-1-8 0,-4 5 4 16,-2-1-3-16,-3-4-1 0,-3 1 1 0,3 1 0 16,-8 0 0-16,0 1 4 0,-1 4-5 0,-1-3 3 15,-2-1 1-15,-5 2 1 0,-2-1 1 0,3 1 1 16,-4 3-1-16,1-4 0 0,-3-1 0 0,0 4 1 0,0-3 1 15,-2 6-1-15,1-4 1 0,-1-2-1 0,-6-4 2 16,3 10 1-16,-4-6 0 0,-2-6-1 0,3 6-4 0,-8-5 3 16,5 6-2-16,-6 0-1 0,0 0 0 0,-5 0-2 15,3 4 0-15,-5 1 0 0,-1-1 2 0,0 3-4 0,-8-1 0 16,8-1-1-16,-5 2-3 0,3 1 3 0,0 0-4 0,4 1-5 16,-1-1-1-16,-1 8 1 0,5-5-4 0,-4 8 0 15,2 0 3 1,-2 0 0-16,7 6 3 0,-7-4 1 0,2 9-1 0,7-8 3 15,0 7 1-15,-3-2 2 16,3-2-1-16,3 6-2 0,-4 1 3 0,4 4-2 16,-1-6 5-16,4 8-3 0,2-1 1 0,1-3 0 15,3 7 3-15,3-1-3 0,3-1 1 0,5 2 5 16,4 3-4-16,1-1 2 0,3-2 2 0,7 6-1 0,-1-4-1 16,8 3 5-16,6 1-5 0,2-1 1 0,-3-7 0 0,7 2 1 0,1 2 0 0,4-5 1 15,5 1 3-15,-2-6-1 0,2-1 3 0,0 0 1 16,11-2 0-16,-8-3 0 0,2-1 0 0,-1-3-4 15,4-1-1-15,-7-3 2 0,2 0-5 0,1-2-5 16,-8-2-2-16,1-3 0 0,0-1-5 0,-11-3-4 16,-1 0-2-16,1 0-2 0,-6-3-3 0,-1-1-35 15,-3-3-19-15,-7-4-16 16,-4-1-42-16,2-9 2 0,0-1-44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21:08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5319 3181 296 0,'0'-3'23'15,"0"3"1"-15,4 0 13 0,-3 0-35 16,4 0 0-16,-4 0 1 0,3 1 2 0,-1 1 6 0,1 1 2 16,-4-3 5-16,2 0 15 0,-2 2 1 0,0-1 1 15,2 6 16-15,-4-7-1 0,0 3-4 0,-2-2 0 16,2 1-4-16,1-1-8 0,-4 1 0 0,0 0-4 0,2-2-7 0,0 3-5 15,-2-3 2-15,-1 0 1 0,3 0-3 0,-4 1-1 0,3 1-4 16,-6-1 2-16,4-1-1 0,-4-1-1 0,-1-1-3 16,0 4-3-16,-1-2-1 0,-2 0-2 0,1 0 0 15,-1 0-3-15,1 3-2 0,-4-3-1 0,1 5 0 0,4-4-2 16,-4 4-2-16,0 0-2 0,2 3 6 0,-5-2-6 16,5-1 0-1,3 2 3-15,-6 5-3 0,3-3 3 0,-1 0 2 0,3-2-2 16,6 4 1-16,1 1-3 0,0 2 1 0,0 1 0 15,5-1 1-15,5 0-2 0,1 2 1 0,4-1 0 16,-7-4 1-16,8 5 0 0,2 1 0 0,-1 1 0 16,1-3 0-16,1 3 2 0,0-3 0 0,2 4 3 15,3 0 0-15,-5 0-2 0,0-2 2 0,0-1 0 16,-1 3 0-16,-2-2 2 0,1 2-2 0,-4 0 4 0,-3 0-1 0,-3 0-1 16,-1-2 6-16,-1 5-4 0,-1-3 5 0,-3 0 0 15,-5-2-1-15,0 4 0 0,-1-4 2 0,-9 2-2 16,3-3 4-16,-2-2 1 0,-3 0 0 0,-2 0 3 15,-4-1 2-15,3 1 1 0,-3-3-1 16,2-2-1-16,-1 2 2 0,-12-5-11 0,11 4 1 0,-8-2-6 16,7 4-7-16,-5-5-15 0,6 2-6 0,-2-4 0 0,2 0-16 0,5 4-6 15,-3-6-11-15,4-1-7 0,1-2-10 0,-2 0-48 16,6-3 91-16,2-2-43 0,1 0 75 0</inkml:trace>
  <inkml:trace contextRef="#ctx0" brushRef="#br0" timeOffset="216.19">5610 3093 1158 0,'-9'-2'-53'0,"11"4"-26"0,2 1-17 0,6 0-85 0,-2 3 138 0,3 1-77 15,-2 5 122-15</inkml:trace>
  <inkml:trace contextRef="#ctx0" brushRef="#br0" timeOffset="570.42">5673 3239 244 0,'-6'24'17'0,"1"-4"10"0,1 4-24 0,0 1 51 0,1-1-36 0,3 2-4 16,2 1-7-16,-2 0 0 0,5-2-5 0,1 2-1 15,-3-5 4-15,3-2 1 0,-1 1 3 0,-3-6 9 16,-1 0-2-16,5-1 0 0,-4-3 10 0,1 3-1 16,0-3 0-16,5 0-3 0,-2 0-1 0,2 0-5 15,5-2-2-15,-5 2 1 0,0-1-7 0,4-1-4 16,1 2 0-16,-2 0-1 0,1 2-3 0,3-2 0 0,-3 0-1 0,-1 1 0 16,2-1 0-16,-1 4 2 0,1-3 2 0,-2-4-2 15,0 3 3-15,3-3 5 0,-3 0 4 0,-1-4 0 16,2 1 6-16,-1-5 3 0,0 0 2 0,2 0 2 15,-2-5 3-15,3 2 3 0,-3-5-4 0,-2-3 5 16,-4 0-1-16,8 4-4 0,-4-4-1 0,-3-4 0 16,4 3-4-16,-10-2-4 15,6 1-3-15,0-1-2 0,4 1-4 0,-7-2-4 16,-1-1-2-16,-2 0-1 0,-2 0-5 0,2-1-9 16,0 1-1-16,0-1 2 0,-8-2-9 0,8 5 2 15,0-5-2-15,-1 0-5 0,1 2 3 0,3-3-11 16,0-2-2-16,-2 1-1 0,-1 2-12 0,0-1-10 15,0 2-9-15,4-2-2 0,-3-5-15 0,5 6-13 16,-4-3 57-16,6 0-29 0,3-2 68 0</inkml:trace>
  <inkml:trace contextRef="#ctx0" brushRef="#br0" timeOffset="1457.08">6601 3099 869 0,'-1'5'13'16,"1"1"-1"-16,0 1 0 0,0 0 1 0,1 6-14 16,3 3-4-16,2 1 0 0,-5 2 4 0,3 3-5 0,2 6 0 15,-3 1 3-15,-1 0 2 0,-1 4 2 0,1 0-1 16,2 0 1-16,-4 1 2 0,0-3 2 0,0-1-2 16,0 0 1-16,2-2 0 15,-2-3-2-15,0-3 3 0,-2 0-3 0,2-3 4 16,0 0 0-16,-3-6 1 0,2-1 4 0,-1-2-2 15,1-3 4-15,-1-2 0 0,2-2 0 0,-2 0 0 16,1-1-1-16,1 1-3 0,0-3 2 0,0 0-4 16,0 0-1-16,-2 0-3 0,-4-5-2 0,4 2-1 15,1-3 1-15,-1 0-1 0,1-1 0 0,1 0-4 16,-3-3 2-16,3 1 0 0,3-2-2 0,-2 0 4 0,1-2-5 0,-1 1 1 16,3-4 3-16,-3 2-1 0,4-4 1 0,-2 1 0 15,-1-2-1-15,5-1 2 0,-3 1 2 0,5-5-2 16,-4 4 2-16,4-1 2 0,-1-2-1 0,0 1 2 15,3 4 0-15,-2-4-1 0,4 2 0 16,-5 0 0-16,1-2-1 0,4-1 0 0,-1 6-1 0,6 1-2 16,2-1 0-16,-6 5 2 15,0-3 1-15,7 8-1 0,-4-1 1 0,7 3-4 16,-7 0 0-16,0 1 4 0,1 2-4 0,-4 2-1 16,9 3-3-16,-7 3 0 0,0-1 1 0,3 5 2 15,-3-1-1-15,-2 5-3 0,0 3 4 0,3-2 0 16,-4 5 2-16,1 1-1 0,-5 1 1 0,2 0-1 0,0 6 1 15,0-5 1-15,-1-1 0 0,-2 5 0 0,0-2 2 16,-1 1-3-16,-2-1 1 0,0 0 1 0,3-5 0 0,-7 2-1 0,4 0-1 0,1-4 5 16,-4-3-3-1,-1 1 2-15,3-3 1 0,-1-1-1 0,-2-2-2 0,-1-2 5 16,0-2-3-16,2 3 1 0,-2-6 0 0,0 4-1 16,-2-4 3-16,2-2 0 0,-1-1-2 0,-4 0 1 15,3-3-1-15,-1-1 1 0,3-1 0 0,-3-3-2 16,-3 0 1-16,3-1-5 0,0-2 2 0,-4-3 3 0,4-1-5 0,0 1 3 0,-3-1 0 0,1-3-3 15,-1 1 3-15,1-4 1 0,-3 1-4 0,3-2 2 16,2 2-2-16,-5-6 0 0,5 3 0 0,2 2-1 16,-1 2 0-16,2 1-1 0,0-3 1 0,3 4-1 15,-1-2 0-15,2 5 0 0,1 0 1 0,-2-5-1 16,2-2 1-16,3 4 2 0,0 3-3 0,-2-2 2 16,2 5-1-16,0 2 1 15,1-2-1-15,2 4 0 0,0 4-1 0,-3 0-1 16,3-2 2-16,-1 4-2 0,2 1-1 0,1 0 2 15,-2 3-3-15,1 2 3 0,-1-2-1 0,5 8 2 16,-3 0 1-16,1 3-1 0,-3-1 0 0,5 5 1 16,-2 3 2-16,-2 1 1 0,1 3 0 0,-2 0 0 15,6 0-1-15,-1 4 3 0,0 2 0 0,-5-4 2 16,3 4-1-16,-6-2-3 0,1 1 4 0,5 1 1 0,-14 2-3 0,10-3 4 16,-10 0-1-16,3 1 0 0,-5-2 0 0,2-3-1 15,2 1-1-15,-4 0 0 0,2-2-1 0,-4-3-1 16,-1 5-3-16,0-8-5 0,2 0-9 0,-2-1 1 15,-1-3-13-15,3-1-25 0,-2-8-12 0,0-1-3 16,-4-8-32-16,6 1-31 0,4-3 87 0,1-15-53 0,7-4 94 0</inkml:trace>
  <inkml:trace contextRef="#ctx0" brushRef="#br0" timeOffset="1673.29">8686 3072 773 0,'1'-9'54'0,"5"-2"-54"16,-1 2-53-16,5 1 196 15,-4 0-265-15,5 3 0 0,1 4-17 0</inkml:trace>
  <inkml:trace contextRef="#ctx0" brushRef="#br0" timeOffset="2036.6">8832 3054 123 0,'-8'6'105'0,"-3"0"-9"15,3 0 0-15,2 2-20 0,-8-3-10 16,3 3-6-16,3 0-19 0,0 0-13 0,-2 0-7 0,-2-2-3 16,-1 3-12-16,2 1 1 0,0 1 2 0,-4 0 0 15,-1-2 4-15,-5 4 1 0,6-2 2 0,-3 3 2 0,1 0 3 0,1 3-5 16,2-1-1-16,0-6-2 0,3 7-5 0,0 0-2 15,5 8-2-15,-2-4 0 0,3 1-4 0,-1 1-3 16,4 3 2-16,2 7-2 0,2-4-1 0,1 1 0 16,5-5-2-16,0 5 1 0,0-1 1 0,3-4-1 15,3 0-2-15,-2-3 3 0,7-2-2 0,-2 2-2 16,-1-6 1-16,5 0 6 0,-2-2-8 0,3-3 2 0,1-1 2 0,2-4 3 16,-4-5 1-16,4 3 2 0,-1-4 2 0,-4-5 1 15,-1-1 2-15,0-1 5 0,-2-4 1 0,2 0-1 16,-2-1 6-16,-4-2 5 0,-1-1 1 0,3 0 3 0,-3-3 5 15,1 1-6-15,-4 0 1 0,-4-1 0 16,-4-5-6-16,1 4-5 0,1-5-5 0,-8 1-2 16,-1-2-6-16,-3 1-2 15,-1-3 0-15,-1 2-5 0,-4-3-2 0,2 3 0 16,0 3-3-16,1-5 2 0,-7 5-3 0,0-2 0 0,0 2-19 16,-4 0 7-16,10 6-8 0,-7-2-40 0,-2-1-11 15,4 5 31-15,7-4-103 0,-1 1 0 0,5-2-18 0</inkml:trace>
  <inkml:trace contextRef="#ctx0" brushRef="#br0" timeOffset="2506.6">9316 3025 1632 0,'-1'5'-36'0,"-1"3"-5"16,2 4 0-16,0 3-4 0,0 0 2 0,2 4-8 15,-1 5 1-15,1 3 25 0,-2-1 1 0,0 3-1 16,0-1 26-16,-3 3 4 0,1 1 4 0,1-1 1 16,1-1 2-16,0 2-6 0,0-1 2 0,0 1 0 15,0-1-4-15,1-1-1 0,1-2-2 0,-1-1 1 0,4-2 1 0,-3-3 6 16,-1-3-3-16,-1-3-2 0,3-2 7 0,0-3-1 15,4-2 3-15,-4 1-2 0,-1-6 1 0,4 3-4 16,-3-4 1-16,2 2 2 0,3-4-3 0,-4 1-3 16,1-1 3-16,-2-1-6 0,7 0 1 0,-4 0-2 15,3-1 1-15,-2-1 1 0,-1-1-1 0,0-2 2 16,7 2-2-16,-4-3 5 0,1-4 3 0,-7 6 1 0,5-7 1 0,-5 0-3 16,1-3 6-16,3-2 0 0,-6 0 2 0,1-1-3 15,4-4 2-15,-1-1-2 0,0-1 2 0,-4-1 2 16,9-3-1-16,-1 2-5 0,-3 2 0 0,4-4-1 15,-1-1-2-15,-6 1-2 16,-3 3-3-16,7-2-3 0,-7 0 0 0,1 1 1 0,-1 0-7 0,2 1-1 16,-1 4-3-16,-1 0-17 15,0-1-9-15,2 2-5 0,-2 0-23 0,0-1-47 16,0-2-18-16,0-3-3 0,-2 3-58 0,2-5 3 0,8-3-26 16</inkml:trace>
  <inkml:trace contextRef="#ctx0" brushRef="#br0" timeOffset="3077.06">9787 3176 1556 0,'0'-4'88'15,"1"0"-85"-15,6 6-42 0,-4-5-1 0,8 1-15 16,1 1-24-16,2 2 12 0,1 1 5 0,2-1 1 16,0 1 12-16,-1 0 25 0,-2-1 5 0,3 2 6 15,-1 2 24-15,0 1-3 0,-2-3 4 0,5 5-2 16,0-5-4-16,0 7-2 0,-1-7-1 0,-3 0 1 16,8 2-4-16,-4-5 2 0,5 5 0 15,-10-9 2-15,8 4 1 0,0-3 3 0,-5 2 4 0,-3-4 0 0,-1-3 5 0,1 2 3 16,-1-4 0-16,1 6 0 0,-5-6 2 0,1-1-2 15,1 0-3-15,-3 3 4 0,1 1-4 0,-7-4-5 16,1-2 2-16,1-1-4 0,0 1-2 0,-12 2-2 16,8-1-3-16,-2-1 0 0,2 2-3 0,-1-2-1 15,-4 1-4-15,-5 1 1 0,-1 1-2 0,7 3-1 16,-10-1 3-16,1 1-3 16,-7 0 1-16,1 3-3 0,-2 1 3 0,1 2 0 15,1-1-1-15,-5 4-1 0,5 1 3 0,-4 2-5 16,-1 1 4-16,4 2 5 0,2 1-2 0,-2 4-1 15,4 1 4-15,2 3 1 0,2 0-2 0,-1 2 4 0,7 3-3 0,-2 5 1 16,0 3 1-16,3 0 2 16,4 1 1-16,-1-2-2 0,2 5 1 0,0 2 3 0,2 2 0 0,-1-2 1 15,7-1 2-15,-2 3-2 0,4-1 4 0,1 4 2 0,1-1-1 16,3-4-1-16,0 2 1 0,3-4-4 0,0 1 0 0,1-2 0 16,7 0-6-16,-1-3-1 0,1-7-2 0,-2 1-1 15,-8-4-5-15,4-5-15 0,-6-6-4 16,10-3 0-16,-8-3-17 0,-2-4-1 0,5-7 0 0,1-8-4 15,12-7 1-15,-6-1-1 0,4-4-4 0,-3-12 1 16,3-2-5-16,0-5-13 0,-2 1-12 0,-1-3-4 0,-2-1-21 0,2 0 1 16,-4-4-13-16</inkml:trace>
  <inkml:trace contextRef="#ctx0" brushRef="#br0" timeOffset="3625.36">10644 3038 1615 0,'-14'-5'-31'0,"6"4"-60"15,3 4 7-15,0 1-53 0,-1 7 7 0,5 5 11 0,-3 5-55 0,0 4 84 16,1 6-3-16,-2 5-6 0,-3-1 98 0,3-2 21 15,-3 8 10-15,5-2 3 0,-3 4 20 0,1-4-15 16,4 4-1-16,-1-4 3 0,2 2-21 0,0 0-4 16,0-7 1-16,2 1-3 0,-2-5-3 0,1-5 5 15,-1-1 3-15,2-2-2 0,-2-5 8 0,0-1 5 16,0-2 3-16,-2-6 2 16,2-2 5-16,2 0-3 0,-2-4-2 0,0-1 0 15,0 1-4-15,-2-4-13 0,2-2-1 0,0 0-1 16,0 3-12-16,0-7 1 0,0 5-4 0,0-3 0 0,0 1 0 15,-1 0-2-15,1-3-2 16,0 2 2-16,0-2-2 0,-2 0 0 0,1-4-1 0,1 1 0 0,0-4 0 0,0-2-3 16,0 0 4-16,1 0-4 0,1-4 0 0,-2 1 2 15,1-5 1-15,1-5 1 0,-1 1 2 0,4-1 2 0,-2 2-3 0,0 0 3 16,5-4 0-16,-3 1 3 0,4-1-3 16,2 6 2-16,-3-3 2 0,5 1-5 0,1 0 3 0,-1-1 0 15,4 6-2-15,-1-4 1 0,-1 4-1 0,4-4-2 16,2 6 2-16,-2-1 0 0,-4 0 0 0,6 3-3 15,-4 2 1-15,-4 3-2 0,2 1 1 0,1 4 2 16,0 1-2-16,0 2 0 0,-1 3-2 0,-2 3 1 0,1 0 0 0,7 3-15 16,-3 2-13-16,3 2-7 0,-9 3-19 0,-5 1-69 15,13 0 102-15,-4 0-49 0,-5 0 74 0</inkml:trace>
  <inkml:trace contextRef="#ctx0" brushRef="#br0" timeOffset="4211.56">12358 3052 1376 0,'4'-6'35'0,"2"1"-33"0,2 3-118 16,0-2 0-16,3 2-3 0,0-1-35 0,0 1 75 0,-2 2 13 16,-1 0-11-16,0 0 94 0,-5 0 30 0,-3 0 8 15,0 0 4-15,-2 0 28 0,1 0-34 0,-4 2-1 16,-1 0 0-16,1-2-39 0,0 0 3 0,2 0-6 0,-11 1-3 15,6-1 0-15,-4 0 1 0,-9 0-1 0,2 0 1 16,-3 2-2 0,-4-2 0-16,-1 0 1 0,5 4 3 0,1 0 0 15,-1 2-6-15,2 0 5 0,3 4-3 0,1-1-1 0,3 4-2 16,2 1-3-16,-3 2 0 0,2 2 0 0,-1 3 0 16,7 2 0-16,1 6 0 0,5-4 0 0,0 8-1 15,5-2 1-15,4 2 2 0,1 2-2 0,1 0-3 16,1-1-2-16,5-1 2 0,-2 2-4 0,8-5-4 15,1 1-10-15,1-4-1 0,-9-3-9 0,14-4-18 0,-2-3-8 0,-1-3-4 16,4-6-22-16,-3-3-17 0,2-8 2 0,-3-5 1 16,11-6-15-16,-10-7 23 0,4-4 5 0,1-8-4 15,-5 0 88-15,5-6-44 0</inkml:trace>
  <inkml:trace contextRef="#ctx0" brushRef="#br0" timeOffset="4565.37">12882 2440 1501 0,'-1'0'-13'0,"-2"3"-14"15,3 2 3-15,0 1 6 0,1 5-16 0,-1 7-1 16,3 2 0-16,2 10 13 0,3 5 9 0,0 4 3 15,-11 2 15-15,7 3 11 0,-5 5 3 0,1 6-4 16,0 1 12-16,-3 4-8 0,-2-2-2 0,5 7 2 16,0-2-11-16,0 4 0 0,0-2-5 0,-2-4 4 15,-4 0-3-15,0-4 4 0,3 0-2 0,-10-10 3 0,8 3 4 0,-6-7-5 16,7-2 0-16,0-5-1 0,-7-8-2 0,8 0-8 16,-6-7-4-16,9-4-5 0,-2-3-8 0,-1-4-12 0,-5-6-1 15,8 0-3-15,0-4-12 0,0-2-5 0,0-6-6 16,0-6-2-16,0-3-7 0,8-4-1 0,-2-4-18 15,4-10-1-15,4 1-12 0,-1-7-25 0,2 3 82 16,1-6-40 0,4 0 83-16</inkml:trace>
  <inkml:trace contextRef="#ctx0" brushRef="#br0" timeOffset="5029.04">13186 3157 773 0,'-6'0'66'0,"4"0"-64"0,2 2 4 0,-2 0 25 16,2-1-22-16,-3 4-14 0,2 0 6 0,1-4 2 0,-5 4 2 16,2-2 9-16,-2 0 8 0,-1-1 1 15,3-2-1-15,0 3 9 0,-7 2-12 0,2-2 3 0,4-2-1 16,-6 6-12-16,-4 2 1 0,3 2-4 0,0-2 0 16,3-1-1-16,0 0 3 0,-3 3-5 0,-3 5 3 15,8-3-1-15,-1-2-2 0,6 4 0 0,-5 6 0 0,-2-4-3 0,3 2 0 16,0 1 1-16,5-2 1 0,0-1-1 0,5 2 1 15,-13-8 2-15,10 1 1 0,-1-1 1 0,7-1 2 16,-8-2 3-16,3-2-6 0,8 2 6 0,-11-7-2 16,7 4 0-16,-3-5 3 0,1 0-2 0,-2 0 0 15,5-3 0-15,-3 0-1 0,3-2 0 0,-1-1 1 16,1-2 0-16,3-1-1 16,0-2 1-16,-3 0 1 0,-1-2-4 0,4-1 7 15,-8-2-1-15,6 8 2 0,1-3 0 0,-4 0 0 16,3 0 3-16,-2 6 0 0,0 2 1 0,1-1-3 15,-1 4 0-15,-1 0-5 0,-1 3-3 0,-1 5 1 16,4 6-8-16,-3-3-6 0,0 3 2 0,-2 6-3 16,2 2-5-16,-1-1-1 0,-2 1-3 0,1 1 4 15,-3-4-3-15,0 2 4 0,0-2-5 0,0-5-1 0,0-2 2 0,2-2-11 16,-1-4-3-16,-1-1-2 0,2-5-14 0,4 0-9 16,-3-6-1-16,7-5-3 0,1-5-10 0,3 0-9 0,1-9-11 15,6-7 1-15,1 1-14 0,3-5-24 0,0-7 80 16,5 1-47-16,2 1 91 0</inkml:trace>
  <inkml:trace contextRef="#ctx0" brushRef="#br0" timeOffset="5398.79">14010 2975 540 0,'3'3'30'0,"2"2"-6"0,-2-2 0 0,-3 2 3 16,2-2-4-16,1 3 4 0,-3-1 0 0,0 0 13 15,-3-2 1-15,1 0 0 0,-6-2 15 0,2 1-6 0,-7 1-3 0,1-3-4 16,-2 0-9-16,-2 3-7 0,-5-3-2 16,-4 2 0-16,-1-1-12 0,0 1-6 0,-7 0 0 15,2 1 4-15,-2 0-7 0,5-2-2 0,-1 4-2 0,4 1 0 16,0 2 0-16,1 0-7 0,10 0-2 0,6 1-1 16,5 2-6-16,-8 4 2 0,10-3-1 0,2 2-1 15,7-1 2-15,6 1 3 16,-4 2 4-16,4 4-1 0,-3-1 4 0,6 2 3 15,7 2 0-15,-7-2 2 0,5 1 2 0,-6 3 2 16,9-2 1-16,-3-1 1 0,0 0 2 0,-3-1 2 16,-3 3 1-16,1 1-2 0,-5-2 3 0,-4 4-4 15,0-3 3-15,-3 1-4 0,-4-5-3 0,-1 5-3 16,-3-6-5-16,0 0 2 0,-5-2-7 0,0-2-18 16,-4-4-5-16,-2-2-1 0,-4-1-21 0,1-5-33 0,-8-3-7 0,-2-5-3 15,-1-4-34-15,6-2 11 0,-2-8 63 0,-1-6-54 16,3-3 109-16</inkml:trace>
  <inkml:trace contextRef="#ctx0" brushRef="#br0" timeOffset="5599.39">14542 2866 1598 0,'-6'-4'-24'0,"7"4"-111"0,4 3 1 0,-4 2 13 16,-1-1-149-16</inkml:trace>
  <inkml:trace contextRef="#ctx0" brushRef="#br0" timeOffset="5846.8">14443 2988 248 0,'-24'18'130'0,"1"4"-45"0,-3-3 9 0,9 3-43 16,-10 0-6-16,-1-1 1 0,6 1-44 0,0-2 7 15,3 2 0-15,-1-3-6 0,1 0 9 0,-2-2 23 0,7-3-5 0,5 7-1 16,-2-7 11-16,3 2-6 0,-3-2 4 0,3 3-14 16,5-1 0-16,0 0-5 0,1 3-3 15,-3-4-1-15,2 6-6 0,3-2-1 0,0 0-1 0,3-2 0 16,4 3-2-16,-4 2 1 0,-3 0 0 0,1-1 0 16,3 2 0-16,-4 1-1 0,0 1 5 0,-4 2-3 15,0-5 1-15,-4 5-3 16,1-1 1-16,-2 1-1 0,-5-5-2 0,1 3-3 15,-1-3-3-15,-5-3-2 0,4-2-5 0,-3 1-9 16,-2-7-5-16,3 1 1 0,-2-4-13 0,1-5-18 16,-1-3-14-16,2 0 0 0,3-6-24 0,1-6-14 15,2-7 65-15,7-11-42 0,-1 1 83 0</inkml:trace>
  <inkml:trace contextRef="#ctx0" brushRef="#br0" timeOffset="6401.57">14367 3348 1246 0,'-3'1'109'0,"-5"-1"-107"0,8 3-14 16,0-1 138-16,3 4-157 0,2-1-66 0,-5-2 48 15,0 0-2-15,5 4 1 0,-4-3 46 0,-1-2 11 0,5 4 11 16,-5-3 1-16,0 0 8 0,3 2-14 0,0 0 2 15,4 1 6-15,-1 2-17 0,3-2-2 0,-7-1-2 0,-2-5 0 32,8 5 0-32,-3-2 0 0,-1 0 0 0,4-3-3 0,-3 2 2 15,4-1 1-15,1-2 0 0,4 1-1 0,0-3 1 16,-1 1 1-16,-1-4 2 0,4 3-1 0,-3-7 2 0,-2 2-1 16,1 0-1-16,1 0 0 0,-1-3 0 0,-1 2 0 15,2 3-2-15,-4-5 3 0,-2 1-1 0,2 4-2 16,-3-5 4-16,2 0-3 0,-5 5 0 0,5-8-1 15,-6 1 0-15,-1 4-1 0,2-1-1 0,-1 1-3 0,-2-2-3 0,0 1 3 16,-2 2-3-16,-1 2 1 0,2 0-1 0,-7-5-1 16,2 3 3-16,-4-6 0 0,-2 6 1 0,-1-2 1 15,-1 3 2-15,-3-1 2 0,-5 1 0 0,6 3-2 16,-6 2 4-16,-2 1 3 0,5-1-3 0,-1 4 0 16,6 4 1-16,1 0-3 0,-3 4 1 0,4 1 0 15,-1 6-2-15,2 2 0 16,10-2 0-16,-9 7 1 0,5-1 0 0,1 4 3 15,8 3-1-15,-2 0 2 0,4-5 2 0,2 5 0 16,-3 3 4-16,6-5-3 0,2 2 3 0,-1-3 0 16,1-1-2-16,4 1 2 0,2-2-2 0,-2-1-4 15,2-4-4-15,1 1 0 0,3-4-7 0,-1-3-13 16,-5-4-5-16,5-4-1 0,-5-1-15 0,7-5 8 16,-2-5 0-16,5-6-6 0,-4-5 8 0,4-4-14 0,1-4-7 0,5-7 5 15,2-7-22-15,-1-3-52 0,4-4 92 16,-6-6-49-16,4-1 78 0</inkml:trace>
  <inkml:trace contextRef="#ctx0" brushRef="#br0" timeOffset="6849.29">15593 2898 1539 0,'1'1'-98'0,"-2"-1"31"0,-1 2 35 0,2-2-23 0,-6 3 54 0,-1 0 1 15,-2-1 16-15,-4 1 5 0,2 0 1 0,-3 3-7 16,-3-1-2-16,-10 1 1 0,7 1-9 16,-2-1 0-16,-3 3-2 0,-5 3 0 0,0-1-1 0,0 0 1 15,2 1 1-15,1-1-1 0,2 0 1 0,1 2-1 16,5 1 2-16,-1-2-1 0,4 1-1 0,2 0-1 15,0-2 1-15,6-2-1 0,0 2-1 0,3 2 2 0,4-2-3 0,1-3 0 16,3 3 1-16,3 0 0 0,4 1-2 16,-3 2 1-16,6 0-1 0,0 1 0 0,1 2 1 0,0 0 1 15,5-1 1-15,-4 1-2 0,1 1 3 0,6-3-2 16,-6 6 1-16,6-2 4 0,-5-1-4 0,4 8 1 16,-1-4 3-16,2 0-1 0,-1 1 1 0,-6 4 0 15,0-3-2-15,-1-4 2 16,0 4 2-16,0-4 0 0,-6 2 2 0,-5-1 4 15,5-1 3-15,-3-1-5 0,1-2 6 0,-3 2-4 16,-3-2 3-16,-2-1 0 0,-7-2-3 0,1 0-6 16,-3 1-4-16,-8-1-3 0,-4-3-6 0,-7-3-41 15,-6 3-43-15,-5-5-42 0,-11-1-63 0,-11-5 4 16,-9-13-78-16</inkml:trace>
  <inkml:trace contextRef="#ctx0" brushRef="#br0" timeOffset="77285.44">17208 11783 395 0,'-3'0'124'0,"-7"5"-40"15,9-3-6-15,-4 1 21 0,-1 0-106 0,3 2-1 16,0-1-8-16,-2 1 3 0,3 0 3 0,2-2-1 16,-1 2 2-1,-2-2 10-15,1-2 5 0,-3-1 4 0,5 0 10 0,-3 4 5 16,-2-4 1-16,-2 0 3 0,2 1 5 0,0-1-6 15,0 0 0-15,2 0 0 0,-6 0-6 0,6 0-8 16,-5 0 2-16,3 2-5 0,5-5-4 0,-8 3 3 16,5-4-1-16,0 3-2 0,-2-2 5 0,2 0 1 15,3-4-2-15,-3 3 3 0,-5-3-2 0,-1 3-2 16,-1-1-3-16,-1 0 2 0,2-3-5 0,1 2-1 0,-6 0 0 0,6-2-1 16,-3 1-1-16,9 0-1 0,-6-1 0 0,7 1 0 15,-2 1 0-15,-7-2 1 0,7 0-1 16,-3 2-1-16,3 1 1 0,-10-2 0 0,5 0 0 0,-8 1 3 15,1 0-2-15,1-2 0 0,1 2 2 16,0-4-1-16,-1 4 1 0,3-2-3 0,-1 0 0 0,1 0 2 16,-2 0-2-16,2 0 0 0,-2 1 1 0,-1-1-2 0,0 1 1 0,0 1-2 15,0 0 1-15,1 1-1 0,-1-1-1 0,0 1 2 16,-2-1-3-16,4 1 2 0,1-1 0 0,-2 3 1 16,0 1-2-16,1-3 3 0,-4 4 0 0,4-1-3 15,-3 1 2-15,4 1-2 0,2 1-2 0,-2 1 2 16,-5-2-1-16,4 3-1 0,-1 0 1 0,-3 0-1 0,2 4 2 15,-2-4-2 1,-1 0 0-16,-2 3 2 0,7 0 1 0,-6 2 0 0,-5-3 0 16,4 1 1-16,2 1 1 0,-4 0-1 15,9 1-1-15,-10-1-1 0,6 0-2 0,-5 0 5 16,12 1-3-16,-7-4-3 0,0 3-3 16,1-3 4-16,-7 1-2 0,9 1 1 0,-4-1 1 0,-1 0-4 0,1 0 5 15,-3-1 2-15,4-1 2 0,2 2-4 0,0-2 3 0,0 2-2 16,-4 0-4-16,7 1 3 0,-6-1-5 0,3 1-1 0,0 2 0 0,1-2-1 15,-3 4-1-15,-1-3 2 0,0 3 0 0,3-1 0 16,-1 1 0-16,-5 4 0 0,4-3 1 0,0 5 3 16,-4-2-2-16,4 3 4 0,1-3 0 0,-7 4 1 15,4-3 3-15,6 1 0 0,-7 3 1 0,8-6-2 16,-2 1-3-16,-3 0 3 0,1 5-2 0,1-2 1 16,-5 3-1-16,5-2 0 15,-1 1-1-15,0 1 3 0,0 2-3 0,-2 0 2 16,8-1-2-16,-2-3 2 0,0 3 0 0,0 1 1 15,0-3 0-15,4 1-3 0,-4 1 2 0,5-2-3 16,1 1 2-16,2-1-2 0,-3 3-2 0,3-2 3 16,1 4 0-16,1 0-2 0,-1 2 3 0,1-1-3 15,1 4 7-15,0-2-1 0,0-4 0 0,1 1-4 16,1 6 2-16,-1-5 0 0,1 0-1 0,3 0 3 0,-1 2-4 0,3-2 0 16,0 0 3-16,3 3-1 0,-5-7 1 0,6 3 0 15,1-4 0-15,-1 0-1 0,0-1 0 16,3 0 1-16,-1-2 0 0,3 1 1 0,-1-4-1 0,9 0 0 15,-10-1 1-15,10-2-2 0,4-2 0 0,0 1 2 16,2-3-2-16,0 1-1 0,3-3 2 0,-3-2-4 16,6 0 3-16,-3-1 2 0,-1-2 0 0,-4 0 0 0,8-2 3 0,-3 2-1 15,0-3 4-15,0 2-2 0,0-3 2 0,2 0-2 16,1 1 2-16,-6-2-3 0,3-1 0 0,-3-2 2 16,6 1 0-16,3 0-1 0,-2-1 2 0,2 0 2 0,-6-2-1 15,9 1 2-15,-2-2 0 0,-1-2 3 0,0 1 0 16,-4-4-4-16,-2-1 3 0,3-2-5 0,0-2 2 0,-7 1 2 31,4 3-6-31,0-7 2 0,-2-1 0 0,2 3 2 16,0 0 1-16,-1-2-2 0,1-1 3 0,-2 1 0 0,2-2 0 0,-6 2 0 15,3 2 1-15,-6-5-2 16,1 2 1-16,-2 2 3 0,-5 2-4 0,2-1 3 0,-6-1 0 0,0 4 2 16,-3 0-2-16,0 1 2 0,-6 1 1 0,3 1-3 15,-5 1 2-15,0-4-2 0,-3 3-2 0,3 0-2 16,-3-1 2-16,0 0-2 0,-3-1-2 0,3 0 1 0,-3 0-4 0,0 1 4 15,-3 0-3-15,1-2 1 0,-3 0-5 0,0 5 3 16,-1-3-3-16,-2-6 0 0,-2 1-1 0,-3 5 1 16,1-2-1-16,-4 0-9 0,2-3 5 0,1 0-2 15,-6 3-4-15,-2 2 3 0,-3 3 1 16,5-5-6-16,-1 3 6 0,-5 1 0 0,1 2 2 0,-2 2-4 16,3-3 1-16,-1 3-13 15,3 0-20-15,-2 3-11 0,0 0-24 0,3 2 2 16,-4-2-34-16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25:08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10620 4296 231 0,'-3'3'-16'0,"2"-1"16"0,2-1-44 0,-4 3 19 0,1-1-38 16,-1 0 63-16,2 0 1 0</inkml:trace>
  <inkml:trace contextRef="#ctx0" brushRef="#br0" timeOffset="1017.75">10584 4326 50 0,'-1'0'4'0,"1"0"14"0,0 0-14 0,0 0 17 16,-2 0-3-16,2 0-5 0,0 0-3 0,0 0-2 15,0 0-7-15,0 0-2 16,0 0-1-16,-3 2 0 0,1 2-4 0,1 0-3 15,-4-1 0-15,2 1 4 0,0 1-3 0,-2 1 9 16,0-1 5-16,2 0-4 0,-5 0 14 0,5-1 4 16,-2 1 1-16,-1-2 2 0,3-1 3 0,-3 1 0 15,1 0-12-15,3 0 7 0,-4 0-7 0,1-1-5 16,1-1-1-16,-3 3 5 0,4-1-10 0,0-3 8 16,-3 0 5-16,3 1-5 0,-1-1 12 0,0 2-1 0,1-2 1 0,1 1 2 15,-4-1-1-15,3 0-4 0,-1 2-2 0,4-2-1 16,-6 0-4-16,6 0-2 0,0 0-1 0,0 0 1 15,0 0-2-15,0 0-1 0,0 0 0 0,0 0-1 16,0 0 0-16,0 0-2 0,0 0 1 0,0 0-1 16,0 2-1-16,0-2 2 0,0 1 0 0,-3 2-1 0,5-1 3 15,-1 1-1 1,4-1-2-16,-2-1 4 0,2 2-2 0,1-1-3 0,-1-2 4 16,3 3-4-16,-5 0 0 0,3-1 0 0,-1-1 1 15,0 2 0-15,2-3 1 0,-5 0 1 0,6 4-2 0,-5-3 0 16,0-1-1-16,2 3 0 0,0-1-3 0,-4-1 0 15,2 3-1-15,0-1 1 0,1 0 0 0,-3-1 2 16,1 1 1-16,1-3-3 0,-2 3 4 0,4-3 0 16,-3 1-4-16,4 1 2 0,-1 0-3 0,-1-1 1 0,4 2 0 0,-3-3 1 15,3 2-1-15,-2-1 2 0,4 3-1 0,1-1-1 16,0 1 2-16,-3 0-3 0,1-1 1 0,2 1-1 16,2 0 0-16,-4 2 0 0,-1-5 0 0,6 6 0 15,-5-6 0-15,2 4 0 0,4 1 0 0,-3-1 0 16,1 0 4-16,1-1-2 0,-3 0 3 0,-3-4-2 15,4 1 2-15,1 1 2 16,-4-1-2-16,10 4 3 0,-6-3-1 0,-1 1-1 16,1 0 4-16,0 3-5 0,-6 0 0 0,11-4 0 15,-9 1-4-15,-6-3 4 0,12 3-1 0,-1-1-2 16,-3-1 6-16,1-1-1 0,4 0 5 0,-7 4-3 16,1-4 1-16,7 1-2 0,-11-1-1 0,4 2 2 15,4 1-2-15,0 0 2 0,-3 0-3 0,3-3 0 16,1 5 1-16,-1-3-1 0,-2 2 1 0,6 1 1 0,-6-3-4 0,1-2 1 15,-1 3-1-15,3-3 1 0,-3-3-1 0,2 3-1 16,0 0 0-16,-1-5 2 0,0 5-1 0,-1-2 3 16,1-1 0-16,-1-2-1 0,2 7 3 0,-1-4-2 0,3 2 0 15,-4-3 1-15,1 0-2 0,-2 0-2 0,5 3 0 16,1 0-1-16,-1 0 0 0,3 0 0 0,-7-3-2 16,2 0 2-16,5 3 0 0,-1 0-1 0,-7 1 1 0,3-4-3 15,0 1 0-15,-3-4 2 0,3 6 2 0,6 0-4 0,-4-1 4 0,-2-1-1 16,8-6 2-16,-9 7 0 0,3-1 0 0,-1-1-1 15,1-3 1-15,-6 6 2 0,5-5-1 0,1 2-2 16,-3 3 1-16,2-2-1 0,0-1 0 0,-1 0 0 16,0 1-2-16,3-6 0 0,-4 8 0 0,1 0 1 15,-2-3 0 1,1 0-2-16,0 3 2 0,-1-1 2 0,1 1-4 0,-1 0 2 16,-1 0 0-16,0-4 0 0,2 4-2 0,-2-1 2 15,0-2-1-15,0 0-1 0,2 3 3 0,1 0-2 16,-2 0 2-16,-1-2-2 0,-1-1 0 0,-1 1 0 15,7 2-1-15,-2 0 2 0,-1-1-3 0,-9-6 2 16,7 6 0-16,5 1-2 0,-2 0 3 0,4 0-3 16,-6-3 0-16,-2 1 1 0,-2-1 1 0,7 3-2 0,-5 0 0 0,4-3 0 15,-5 0 0-15,-2 3 1 0,7-3-1 0,6-1 0 16,-7 3-1-16,6-4 1 0,-7 4 0 0,6-1 2 16,-3 0 1-16,-1-1-2 0,-1 3 2 0,-5 0 0 15,3 0-1-15,-6 0 0 0,6 0 0 0,-10 0-1 16,2 0-1-16,-3 0 0 0,2 2-2 0,-2-2-7 15,0 0-5-15,0 0-4 16,0 0-10-16,0 1-37 0,0 1-24 0,1-2-5 16,-1 0-51-16,5-2 2 0,-2 1-31 0</inkml:trace>
  <inkml:trace contextRef="#ctx0" brushRef="#br0" timeOffset="55856">23127 3941 212 0,'3'3'-56'0,"-1"-3"16"0,6-2-1 0,-7 1 2 16,2 1 30-16,5 0-7 0,-3-2 12 0,-3 2 1 0,4 0 16 15,-5 3-3-15,-1 2 9 0,4 0 12 0,-4-4 2 16,1 2 1-16,-1 2 12 0,8-3-14 0,-8 2-4 0,0 1 5 16,2 1-19-16,-1-2-3 0,-1-1-5 0,0 1-1 15,2 3-3-15,-2-1 5 0,3-4 3 0,0 2-1 16,2-4 8-16,-5 2 2 0,1 3 3 0,6-4-2 16,-4 2 5-16,-2 2-8 0,4-2 3 0,0-3 0 15,-2 2-6-15,2 3 4 0,1-4-1 0,-3 1-4 16,2-1 5-16,1-1-3 0,0 2 1 0,2 3 3 15,2-5-5-15,-2 0-4 0,-1 0 6 0,4 1-7 16,-1-1 1-16,-4 0 3 0,5-1-1 0,0-1-2 16,2 2 6-16,-2-2 0 0,-2 1-1 0,2 1 2 15,0 3 0-15,0 0-1 0,0-3-1 0,-3 10 1 16,3-9-1-16,0 4-2 0,0 1-1 0,0-4-2 16,0-2-1-16,-3 4-3 0,2 1 1 0,1-2-1 15,0 2-1-15,-4-3 5 0,3 1-2 0,2 1-1 16,-1-2 3-16,5 0 3 0,-5-2-2 0,2 0 3 0,1 0-2 15,2 0-2-15,-5 0-1 0,1-2 2 0,-1 2-5 16,-1 3 1-16,4 0 0 0,-3 0-2 0,1 2 2 0,1 0-3 16,3 0 2-16,-4-1 0 0,1-4-2 0,3 2-1 15,3-2-2-15,-4 1 3 0,-1-1-2 0,7 2 1 16,-5-2 0-16,1 3-3 0,5 2 0 0,-3-2 0 16,0-1 2-16,0 1 1 0,-1-2-2 0,-3-1-1 15,2 3 0-15,0-3 1 0,-1 2-1 0,-2-2 0 16,3 2 0-16,2-2 0 0,-5 0 2 0,5 0-3 15,-1-2 3-15,-1-3-1 0,3 5-1 0,-2 0 0 16,-3-1 1-16,3 1-2 0,1 0 1 0,6-2 1 16,-2 2-1-16,2 2 0 0,-7-1 2 0,5-1-1 15,3 0-1-15,-1 0 0 0,-2 3 0 0,-7 1 0 16,-3-4 0-16,7 0 0 0,1 1 0 0,-1 1-2 16,-3-2 2-16,5 1 0 0,-6-1 0 0,6 0 2 0,2 2-1 15,-7 1-2-15,0-1 1 0,4-2 2 0,-4 3-1 16,2-3 0-16,-2 1-1 0,4-1-1 0,-6 2 0 0,3-4 2 15,1 2-1-15,-2-1 0 0,3-2-1 0,-2 3 1 16,0 0 1-16,1-5 1 0,-5 5 0 16,7 0-2-16,-7-2 1 0,3 2 1 0,-6 0 0 15,4 2 1-15,-4-2 0 0,-5 3 1 0,0-1-3 0,7-2 4 16,-2 4-2-16,-10 0-2 0,1-3 1 0,-4 2-2 16,2-1 0-16,3 1-8 0,4-1-3 0,-18 2-1 15,8-1-7-15,-4 1-10 0,4 2-9 16,3-3-3-16,-3 3-12 0,-3-1-46 0,-2 0-28 0,5-1 38 15,-5 3 90-15,-5-3-76 0</inkml:trace>
  <inkml:trace contextRef="#ctx0" brushRef="#br0" timeOffset="67105.03">23261 10674 176 0,'1'-3'-40'0,"1"-3"-1"0,1 4-38 16,-1 1 94-16,-1-1 4 0,-1 1 0 16,0 1 12-16,0 1-6 0,0 2 2 0,0 4 10 0,0-6-5 15,0-1 3-15,0 0-1 0,0 0-5 0,0 0-3 16,2 0 1-16,-2-3 0 0,0 2-3 0,0-1 0 15,0 2 1-15,0 0 2 0,0 0 0 0,0 0 0 16,0 0 1-16,0 0 0 0,-2 0 2 0,1-2 0 16,1 1-3-16,0-1 5 0,-2 2-1 0,-6-3 6 15,5 3-2-15,2 0-5 0,-6 0 8 0,4-1-5 16,-3 1-5-16,1 3 3 0,2-5-8 0,-2-1-6 16,-1 3-1-16,4-3-1 0,-1 4-5 0,-1 1-2 15,0-4 2-15,1 2-4 0,-3 2 2 0,1 1-2 16,-1-3 0-16,1 3 2 0,0-4-1 0,-1-1 4 0,1 2-2 15,-6-1-1-15,-1 1 5 0,-1 1 0 0,5-1 0 16,-4-1-3-16,6 1-1 0,-5 3 0 0,-4-2 0 16,9-1 1-16,3-1-2 0,3-4-3 0,-6 5 2 0,1-2 1 15,-1 2-3-15,-5-1 0 0,11-5 0 0,-7 2-2 16,3 4 1-16,-9 0 0 0,11-3 1 0,2 3-2 16,0 0 1-16,0 0-1 0,0 0-1 0,0-3 1 15,0 0-2-15,4 0 1 0,3-3-3 0,-7 4 0 16,7-3-1-16,-1 1 1 0,-6 2-1 15,2 2 0-15,-1-2-1 0,4 2 1 0,-5 0 2 0,0 0-2 16,0-1 0-16,6 1 2 0,-1 0-2 16,4-3 5-16,-5 3-2 0,5-3-3 0,-1 3 1 0,-2-2 1 15,2 0-4-15,-2 1 4 0,4-1-2 0,-6 4-1 16,6-4 3-16,-9 5-2 0,12-3 1 0,-2-3 0 16,0 3-2-16,-2-1 1 0,4-1 0 0,3-4-1 15,-2 4 2-15,5-4-2 0,-3 4 2 0,1-2 0 16,-1 0-2-16,1-2 2 0,0 3 0 0,-3 1 0 15,2-2 1-15,1-1 1 0,-1 3 1 0,-2 2-2 0,0-1 0 16,4 2 0-16,-3-1 0 0,1-3 3 0,-2 3-3 0,4 0-1 16,2 0-3-16,-3 0 3 0,5 0-3 15,0 0 2-15,-1-3 0 0,3 3-5 0,-1-1 3 0,1-1 4 16,-5 0 1-16,1-1-2 0,-3 3 2 0,2-1-2 16,-3-1 1-16,4 2 5 0,-2 3-5 0,5 0 0 15,1 1 0-15,-2-3 0 0,3-1 0 0,-1 5 1 16,1-4-1-16,0 1 0 0,0-2-1 0,0 0 1 15,0 0 0-15,1 0 0 0,-1-3 0 0,2 3 1 16,-2-2-2-16,0 1 1 0,0-1 0 0,0-1 0 16,0 1 2-16,2 2-3 0,-2 0 1 0,2 0 0 15,3 0 0-15,-6 2 3 0,2 1-2 0,4 0 2 16,-3 2 0-16,-2-5-1 0,3 5 3 0,-2-4 0 16,-8 6 2-16,8-4-2 0,-3 0 2 0,-1 2-1 15,0-5 1-15,-4 6 0 0,-1-5-2 0,3 3 0 0,-4-3-2 16,-2-1 1-16,0 3-2 0,0 1 0 0,-1-1 1 15,-3-3 0-15,1 6-1 0,1-3 0 0,-4 0 1 16,0 2 0-16,1-5 0 0,-4 0 0 0,4 5-3 16,2-2 1-16,-6-2-1 0,1-2 0 0,5 4-1 0,-6-3 1 15,6 0 0-15,2 5-3 0,-7-8 3 0,5 3-4 16,-1-4 0-16,5 8 3 0,-8-9-1 0,5 5-2 16,-4-2 3-16,1-4-4 0,4 8-5 0,-5-4-2 15,0 0-9-15,0-4-34 0,6 3-13 0,-10-3-4 16,7-7-41-16,-1 0 1 0,-8-5-25 0</inkml:trace>
  <inkml:trace contextRef="#ctx0" brushRef="#br0" timeOffset="82060.97">1381 2484 281 0,'-4'0'36'0,"-2"0"-12"0,5 0-13 0,-1 0 9 16,0 2-21-16,4-2 1 0,-4 0-5 0,2 1 2 15,0-1 1-15,2 0 8 0,-2 0 4 0,0 0 3 16,-3 2 11-16,3-2 4 0,-3 0 1 0,-4-2-3 16,4 1 5-16,-5-1-5 0,2 1 1 0,0-1-2 15,3 2-6-15,1 0-2 0,-4-2 3 0,1 1 2 0,0-1-2 16,-1 1 3-16,3 1-2 0,-3-3-2 0,-1 1 4 15,0-3-5-15,2 5-1 0,2-1-1 0,-5-4-5 0,3 5 8 16,-3 0-7-16,2 0 0 0,0 0 3 0,2 0-3 16,-3 0 3-16,2 0-7 0,2 3 0 0,-4-1 2 15,4-1-1-15,-3 2-1 0,1-1 1 0,4 0-3 16,-2-2 3-16,1 0-5 0,-1 4-2 0,3-4 0 16,0 0-3-16,-2 2 4 0,-1 1-3 0,3-1 0 15,0-1 0-15,2-1 2 0,-1 0 0 0,1 2 3 16,1-2-2-16,0 0 2 0,-1-2 1 0,2 2-3 15,1 0 2-15,-2-1-2 0,2 1-1 0,3-2-2 16,-3 2 0-16,2 0 0 0,-2-2 0 0,5 1 0 16,-1-1 0-16,-1 1-4 0,1-2 3 0,2 1-1 15,2 0 1-15,-4-2 1 0,6 2 0 0,-4-1-1 16,-2-2-2-16,2 1 3 0,0-1 1 0,0 0-1 16,3-1-1-16,-3 3 0 0,2-4-1 0,1 3 1 0,2-3 1 15,4 1-2-15,-1 1 1 0,-2-1-1 0,1-2-2 16,7 2 5-16,-9 0-2 0,7-2 1 0,1 1-1 0,-2 1-1 15,-3 0 1-15,6 0 1 0,-2-1 2 0,-5 1-2 16,5 3 2-16,-2-2 2 0,-6 4 1 0,0-3 0 16,0 4 1-16,3-1 0 0,-9 1-3 0,2 1 3 15,-1 1-4-15,2 1 1 0,-2 2 0 0,-4-2 0 16,3 2 1-16,1-1 0 0,-4 3 1 0,3-3 0 16,1 3 0-16,-5-1 1 0,2-1 0 0,0 1-1 15,4 0 1-15,-2-1-2 0,-1 1 4 0,3 1 1 16,2 1 0-16,-2-2-3 0,1 0 4 15,1 2-4-15,-8-5 2 0,4 3-3 0,0 1 5 0,-2-3-6 16,-6 0 2-16,10 0 0 0,-3-1-2 0,6-1 3 16,-4 3-1-16,-2-4 0 0,3 2-3 0,0 1 2 15,6-1 0-15,-1-2-3 0,1 1 2 0,-8-1-2 16,7 1 0-16,-3 1 2 0,2 0-2 0,1-3-1 16,2 5 1-16,-4-3 1 0,-3 2 3 0,6-1-5 15,2 2 2-15,0-5-1 0,1 2 0 0,-3 1 2 16,-1-2-2-16,3 3 0 0,0-1-1 0,-3-3 2 0,3 0-1 15,-2 1 1-15,2 3-1 0,0-4 1 0,1 1 1 0,-3-1-1 16,5-1-2-16,-4 1 1 0,2 0-1 0,-1 0 1 16,3 0-2-16,-2 0 0 0,3 0 0 0,-1 0 1 15,3 0 5-15,-5 1-6 0,1-1 4 0,2 2 0 16,2-1 1-16,1 1 2 0,-1-2 0 0,0 5 1 16,0-5-2-16,2 0 3 0,1 0 0 0,-3 0 1 15,-1 0-1-15,1-2-2 0,-1 2 0 0,-1 0 0 16,-2 2 1-16,2 1-3 0,-2-3 1 0,-2 0-3 15,3 0 2-15,-4 1 2 0,3 2-2 0,-4-4-3 16,1-2 2-16,2 3 1 0,-3 0 0 0,1 0 0 16,-6-2 0-16,10 2-4 0,-6-1 5 0,1 1-1 15,4 0-2-15,-7-5 0 0,3 3-1 0,4 1 1 0,2-1-1 16,-7-1 2-16,8 0 0 0,-4 1-3 16,2-1 3-16,2 0-2 0,1 0-1 0,0 0 0 0,-3-1 1 15,-2 3-2-15,1-2 1 0,1 0 1 0,-3-1-2 16,-2 3 2-16,3-2 0 0,1 1-1 0,-4 1 1 0,1-1-2 15,2 0 2-15,-3 2-1 0,1 0 4 0,-3-1-5 16,-1 1 3-16,-1-2-1 0,0 1-2 0,1-2 4 16,-2 3-2-16,1 0-1 0,1 0-1 0,0 0 2 15,-1 0 0-15,6 0-1 0,-2 0 1 0,-4 3-2 16,-1-3 0-16,4 0 1 0,-3 0 1 0,2 0-3 16,4 1 1-16,-8-1 0 0,2 0 0 0,1 2 1 15,0-2-1-15,2 1 0 0,3 1 2 16,-2 0 1-16,-3-2 0 0,7 1-4 0,-6 2 1 0,7-1 2 15,-4 1-3-15,-3-1 0 0,6-2 1 0,-5 3-1 16,1-2 1-16,3 1 0 0,-2-2 0 0,2 0 0 16,-3 0-1-16,4 0 0 0,-4 3-1 0,2-3 2 15,0 3 0-15,0-3-1 0,-4 2 0 16,4 1 1-16,2-2 0 0,-6 3 0 0,3-1 3 0,1 0-4 16,3 0 2-16,-2 2-1 0,-1 1 0 0,-3-3 1 0,6 0-2 15,-7 4 1-15,11-1-4 0,-11-1 3 0,7-1 1 16,0 3 0-16,5-6 0 0,-3 6-1 0,1-3 1 0,3-2-1 15,-1-2 1-15,0 1 0 0,-1 1 0 0,1-2-1 16,-2 0 0-16,4 0 1 0,-3-2 1 0,3 2-1 16,-3 0 1-16,3 0-1 0,-2-1 1 0,-4-2-1 15,4 3 1-15,-2-2-1 0,2 2 0 0,-2-3 0 16,0 1-1-16,-3 1 1 0,6 1-1 0,-1 1 0 16,3-1 1-16,0 0 0 0,0-1 2 0,0 1-2 15,1 0 3-15,1-2-3 0,-1 2 0 0,-1 0 1 16,-3 3-1-16,-2-3-1 0,0 4 1 0,0-3-1 15,0 5 1-15,-1-2 0 0,0 2 0 0,1-1 0 16,-3 2 0-16,0 4 0 0,3-3 0 0,-3-3 2 16,-3-2-2-16,3 5 0 0,2-3-1 0,-6-2 1 15,4 2 0-15,4-5 2 0,-3 3 1 0,5 1-3 16,-1 1-1-16,2 2 1 0,0-1 0 0,-2-3 1 0,3-3-1 16,-5 2-1-16,2 1 3 0,-2 0-3 0,2 0 3 15,-2-3-2-15,-1-6 0 0,1 4 0 0,0-1 1 16,-1 3-2-16,-6-5 1 0,8 2-1 0,-1-5 2 0,0 3-1 15,-1 1 0-15,-4 2-1 0,5 1 1 0,-1-4-2 16,4-1 1-16,-7 1 3 0,2 3-2 0,1-1 0 16,2 0 2-16,1-3 1 0,-2-2-2 0,-1 3 1 15,1 5-1-15,0-3-1 0,-1 1 0 0,-4 2 0 16,2 0-1-16,4 0 1 0,-4 0 2 0,-4-1-2 16,6 1 1-16,-2-2 0 0,-2 2 1 0,1 0-1 15,4 0-1-15,-6 2 0 0,3 1 0 0,0 0 2 16,-2 0 1-16,2 2-2 0,0-3-1 0,1 1 3 15,-9-2-3-15,5 1 2 0,4 1 0 16,2-3 0-16,0 0 4 0,-6 0-6 0,5 0 5 0,1 2-3 16,7-2-1-16,-7 0 0 0,-3-2 0 0,0 2-4 15,1 2 2-15,3-1 3 0,-1-1 0 0,-3 0-2 16,-2 0 3-16,2 2-3 0,0-2 0 0,-3 3 3 16,3-2-3-16,-3-1 0 0,1 2-2 0,-1 1 2 0,2 0 1 15,-7-3 0-15,8 2 2 0,-6-2-3 0,-2-2 1 16,6 2 2-16,-2 0 4 0,0 0-7 0,-3 0 4 15,0 0-4-15,-4 0 1 0,2-3 3 0,4 5-4 0,-4-4 1 16,-2-3 0-16,-2 5 0 0,7-1 3 0,1-1-2 16,2-1-2-16,0 3 4 0,-2-6-3 0,1 3-1 15,-1 0 0-15,7-2 0 0,-9 0 0 0,6 2-2 16,-2 1 1-16,1 1 1 0,-3-1 0 0,4 1-1 16,-4-2-1-16,4 3 2 0,-3-2 0 0,1-3 0 15,-5 1 1-15,4-3-2 0,2 7 1 0,-6 0 1 16,4-1 3-16,-1-2-5 0,-1 1 2 0,1 2-1 15,2 0-2-15,-2 2 5 0,2-4-3 0,0 2 0 16,3 0-1-16,-5 0 0 0,5-2 0 0,-4 2 1 16,2-1 0-16,-4-1-2 0,4 1 1 0,-4-1 0 15,3 2 1-15,1 0 1 0,1 0 1 0,-1 0-2 16,4 0 0-16,-1 0 4 0,1 0-3 0,-2 0 0 16,-2 3-5-16,4-1 3 0,-2-1-2 0,-1 1 1 0,1 1 2 15,-4 3-4-15,3-2 4 0,2 3 0 0,-4-2 2 16,3 1-1-16,2 4 1 0,-5 1 0 0,0-8-1 15,0 3 0-15,3-1 1 0,-10-3-1 0,5-1 1 0,1 1 0 16,-2 1 0-16,10-3-1 0,-10 3 1 0,4-1 0 16,-4 1 0-16,6 0-2 0,-6-3 3 0,8 0-3 15,-10 0 1-15,1-3-1 0,7 4 3 0,0 1-3 16,-4-2 3-16,4 0-1 0,0 8 1 0,-3-7-2 16,0-1 2-16,1 4-1 0,-3-1-2 0,4-2 3 15,-2 4-2-15,1 0 0 0,1-4-4 0,-4 2 4 16,5-1-1-16,-2 0 1 0,1 1 3 0,-2 0-5 15,1-3 5-15,-3 0-2 0,4 0 6 16,-4 0-5-16,4 1 0 0,1-1 2 0,-4 0-2 0,-2-3 1 16,3 8 0-16,6-5 0 0,-4 0 1 0,1 0-2 15,0-5 0-15,-5 1-3 0,10 4 3 0,4 0-1 16,-1-4-2-16,-5 6 3 0,2-2-3 0,1 0 2 16,5 3 1-16,-4-3 1 0,-1 0-2 0,-3-1 2 15,2-1 0-15,-3-1-1 0,1 1 2 0,0 1-2 0,0-1 1 16,0 2 0-16,-1 0 0 0,-5 0 2 0,3-3-1 0,0 1-2 15,-3 2 3-15,3-1-2 0,-2 1 0 0,-4 0 0 16,1-2-1-16,5 2 2 0,0 2 1 0,-5-2-5 16,5 0 1-16,-3 0 1 0,0 0-2 0,0 0 1 15,5 0 0-15,-4 0-2 0,-3-2 4 0,7 2-3 16,-5-1 2-16,3-1-2 0,-3 2 1 0,1 0-1 16,2 0-1-16,-3 0 0 0,3 0 0 0,0-1 1 15,-1 1 1-15,1 0-1 0,0-2 2 0,-3-1-3 16,1 0 3-16,-1-2 2 0,3 0-3 0,3 5-1 15,-3-3-3-15,0 0 3 0,-3-5-1 0,6 2 5 16,0-1-4-16,-7 6-2 0,5-4 4 0,-2-4-1 16,-6 4 3-16,6 0-3 0,4 1 0 0,-5 2-2 15,4-1 0-15,1-7 4 0,-4 7-3 0,1 3 0 16,3-1-3-16,-3-1 2 0,-3 2-2 0,3 0 2 16,-5 2 0-16,4-1-1 0,-4-1 2 0,3-1-1 0,-1 1 2 15,2-2 0-15,-1 1 0 0,-1 1-2 0,3-4 2 16,-3 3-5-16,3-1 2 0,-5-1 1 0,5-2 0 15,3 2 0-15,1 0 1 0,-1-2-1 0,0 1-1 0,2 1 2 16,-2 1-1-16,5 2 2 0,-5 0-3 0,2 0-1 16,1 0 2-16,-1 0 0 0,-1 2-1 0,3 1 1 15,-3-3-2-15,3 0 0 0,1 0 2 0,-4 3 0 16,1 0-1-16,-2 3 1 0,2-1 0 0,-3-3 0 16,-2 2 2-16,3 1-2 0,0 1 2 0,2-1 0 15,-7 3 1-15,4-3-4 0,-7-1 2 0,8-2-1 16,-1 1 1-16,-1 2 1 0,-4-1-3 0,2-4 4 15,5 0 1-15,0 2-2 0,-1-2-1 16,-2 8 1-16,1-8 0 0,-2 1-1 0,2-1 1 0,-2 4-1 16,-4-3 1-16,3 2 0 0,1 0-1 0,-5-3 3 15,5 10 0-15,-6-10-1 0,4 3 0 0,-4-1-2 16,1 1 2-16,1-3 1 0,-2 0 1 0,-2 0-5 16,1-2 4-16,1 2-1 0,1-1 4 0,-2 1-3 0,-3 0 1 15,2 0-3-15,-1-5 1 0,6 5 2 0,-3 0-3 16,-4-2 2-16,5 2-2 0,1-3 0 0,1 2 2 0,-8 1-1 15,1 0-1-15,-4-5 2 0,3 5-1 0,3-2 1 16,-3 2-1-16,0 0 0 0,5 2 1 0,3-4-2 16,-2-2 4-16,-1 0-4 0,4-2 0 0,-6 3 0 15,2 1-1-15,3-4 0 0,-6-2 0 0,2 5-1 16,0 0 0-16,0 5 0 0,1-4-1 0,3-1 0 16,-5 1 1-16,3 1-1 0,4 1 1 0,-4 0-1 15,2-5 2-15,-2-1-1 0,4 4 2 0,-4 1-1 16,3-4-1-16,-1 3 2 0,0-2 0 0,-1 2 0 15,-6-3-1-15,7 5-1 0,0-1 2 0,0 1 0 16,1-2 0-16,-7 1 0 0,-1-1 1 0,1 2-3 16,12 2 0-16,-12-2 6 0,1 0-4 0,-2 0 0 15,-4 1-1-15,10 1-1 0,-4-2 2 0,3-2 3 16,-6 2-4-16,10-1-1 0,-10-4 3 0,4 0-2 0,3 2 2 16,0-3-1-16,-2 3 1 0,-2-1 1 0,5 0-4 15,-5 2 3-15,2 2-1 0,-2-3-1 0,0 1 1 0,1 1-1 16,-1-2-1-16,3 1 0 0,-1-1 2 0,-2 0-2 15,0 0 1-15,2-1-1 0,3 4-1 0,-4-4 2 16,3 4-1-16,4-2 0 0,-8-1-1 0,5 1 1 16,0 2 1-16,-4-1 0 0,1-2 2 15,5 3-2-15,-1 0 1 0,-7 0-1 0,7 0 3 0,-4 0-3 16,1 0 2-16,4 1-3 0,4-1 0 0,-8 0 4 16,7 2-2-16,-1-1 0 0,-2 1-1 0,7-2 3 15,-6 3 2-15,2-1-2 0,-2-2 0 0,-5 1-1 16,5 1 0-16,-3-1 3 0,3 1-5 0,-5-2 0 15,4 0 0-15,1 0 2 0,-5 3-1 16,3-3 0-16,-2 0 0 0,1 2-1 0,3 1 0 0,1-2 2 16,1 1-2-16,-4 0-1 0,2-1 0 0,2-1 1 15,-4 0 0-15,1 0-1 0,4-3 1 0,-3 1-2 16,-5 2 0-16,5 0 1 0,2 0 0 0,-1-1 0 16,6 1 0-16,-3 0 0 0,-4 1 0 0,5-1 0 0,2 0 0 15,-3-1 0-15,1 1 0 0,1 1 0 0,1 1 0 16,-3-2 0-16,0 0 0 0,-1 0 0 0,0 0 0 0,-2 2 2 15,7-1-3-15,-4-1 1 0,-6 0 0 0,4 2-2 16,-2-2 2-16,3 0 0 0,0 0-1 0,-1 1 1 16,-4-1 1-16,4 0-1 0,2 0 1 0,-1 0 1 15,9 4 0-15,-8-3 0 0,-1-1 0 0,1-1 0 16,-1 1 0-16,0-2 0 0,-3 2 0 0,0 0-1 16,0 0 2-16,-5-2 0 0,4 2 1 0,-4 0-2 15,3 0 0-15,-4-1 1 0,5-1-1 0,-6-1-1 16,0 1 1-16,2 2-2 0,2 0 0 0,-4-1 0 15,1 1-1-15,5 0 1 0,-6 0 0 0,11 1-1 16,-9-1 1-16,2 0 0 0,-5 0 0 0,3 0-1 16,5 0 1-16,2 0 0 0,-5 0 0 0,-2 2 0 15,-1 3-1-15,6 0 0 0,0 1 0 0,3-3 1 16,-6 2 0-16,0-2 0 0,4 0 1 0,1-1-1 0,1-1 0 16,-1 1 2-16,-4-2-1 0,1 3 1 0,1-2-2 15,-7 1 0-15,1 1 0 0,3-1 0 0,-2-1 2 16,-1 2-4-16,3-1 1 0,-3 1 1 0,1 0 0 0,2-1 0 15,-4-2 0-15,3 1 0 0,2 3-1 0,-4-4 4 16,0 1-2-16,-1-4 0 0,3 3 0 0,1 0 0 16,-1 2 0-16,-3-1-1 0,-3 1 3 0,5-2-3 15,1 0 2-15,1 4 0 0,3-4-1 0,-3-3 1 16,1 3 0-16,2-3-1 0,3-3-1 0,-8 6 1 16,7-3-1-16,-2-2 0 0,-5-1 0 0,-1 6 0 15,6-5 0-15,-3-1 1 0,1 6 0 0,-1-2 0 16,0-3 1-16,-3 1-2 0,3 2 2 0,-2-6 1 15,-1 5-1-15,0-2-2 0,2-3 0 0,-3 5 0 16,-1-1 1-16,0 0 1 0,0 1-2 0,0 2 0 16,2-2 1-16,-3-1-1 0,-1 1 1 0,2 2 0 15,5 1-1-15,0-2 0 0,-6 1 0 0,2-1-1 16,-2 2 0-16,1-2 0 0,7 1 1 0,-7-2-1 16,-2 0 1-16,2 3-2 0,5-2 2 0,2 0 0 15,1 1 0-15,-3-1 0 0,1 2 0 0,1-3-2 16,2 0 2-16,2 3 0 0,-1-2-1 0,0-1-1 0,-1-1 1 0,1 2 0 15,-1-3 1-15,2 4 1 0,-2-4 1 0,2 2-3 16,1 1 1-16,1 2-1 0,-2 0-1 16,5-1 3-16,-6-2-3 0,3 1 0 0,2 0 2 0,-8 1 0 15,2-2 1-15,-2 0 0 0,4-1 1 0,-12 3-2 16,12-1 1-16,-5-1-1 0,4 2 0 0,1-1 0 16,-1 0 0-16,1 1 0 0,-6-1 1 0,11 1-1 15,-10-1 0-15,2 2 1 0,-5 0 0 0,4-1 1 16,1 1-1-16,-5-2-2 0,4 2 1 0,-4 0 1 15,3 0-2-15,-1 0 0 0,3 0 0 0,2 0-2 16,-4 3 3-16,2-3-1 0,0 2 1 0,0-1 2 16,7 2-1-16,-9-1-1 0,2 0 3 0,0-1-3 15,-5 1 0-15,9-1 0 0,-1-1 0 0,-3 3-1 16,-5-1 2-16,0 1-2 0,5-1 1 0,2-1 2 16,3 1-1-16,-10 3-1 0,4-2 0 0,2 0 1 0,1-2-1 15,-4 3 2-15,2 0-1 0,0-2 0 0,-3 1 0 16,3 0 1-16,-3 2 1 0,3-2-3 0,-2 0 2 15,-2-1 0-15,-1-1-1 0,2 1 0 0,0 1 0 0,1-1-1 16,-1 1 0-16,-3-3 1 0,4 3 0 0,1-2-1 16,-2 3 0-16,1-3 0 0,-4 1 0 0,-2 1 2 15,5-2-1-15,6 3 0 0,-16-1-1 0,12 0 0 16,-4-3 0-16,4 5 3 0,-2-4-1 0,3 1-2 16,0-1 3-16,-7 1-3 0,10-2 2 0,-1 0 1 15,-5 0-3-15,3 0 1 0,0 1 1 0,-3 1-2 16,1 0 2-16,-4-1-2 0,3-1 2 0,-3 0 1 15,-2 0-1-15,2 0-2 0,-1 0 0 0,4 0 1 16,-5 0-1-16,0 0 0 0,5 0 0 0,-3 0 0 16,0 0 0-16,0 0 0 0,4 0 0 0,-3 0 1 0,7 2-1 0,-7-2 0 0,0 0 0 0,2 1 0 15,5-1 0-15,-4 2 0 0,1-4 1 0,-1 2-1 16,-4 0 0-16,6 0 0 0,-6 0 2 0,7-1-2 16,-5 1 1-16,4 0-1 0,-7 0 0 0,6 0 1 15,-2 0-1-15,3-3 0 0,3 3 1 0,-6 0-1 16,1 0 4-16,2-2-4 0,-4 2 2 0,2-3-2 15,-3 3 0-15,1 0 2 0,2-2-1 0,-6 2-1 16,5-1 2-16,-3 1-1 0,1 0 0 0,2 0 2 16,-5 0-2-16,2-2 0 0,1 2 0 0,2 0 0 15,-3 0 0-15,-4 0-1 0,3 0 0 0,0 0 1 16,1 0-1-16,1 2 1 0,-3-2 0 0,1 0-2 16,-3 0 1-16,10 0 0 0,-8 0 1 0,-1 0-1 15,3 1 0-15,-4-2-1 16,1 1-1-16,6 1 2 0,-4-1 0 0,0 3 0 15,0-1-2-15,6-2 1 0,-5 0 1 0,-1 3 0 16,4-3 1-16,-3 2-1 0,0-2 1 0,2 0 0 16,-3-2 2-16,0 2-1 0,0 0 0 0,-1 0-2 15,0 0 2-15,0 0 0 0,-1 2-1 0,-1-2-1 0,-2 0 0 16,1 0 0-16,-4 0 0 0,1 0 0 0,0-2-1 16,-5 1-2-16,5 1 2 0,-5 0-2 0,4 0 3 0,-1 0-3 15,-3 0 3-15,0-2-2 0,2 2-1 0,-2-2 0 16,0 2 0-16,5 0 1 0,-6-1-3 15,1 1 0-15,-2-2 1 0,6 1-4 0,-6-2-1 0,4 1 1 0,0 0-5 16,-4-1-7-16,1 0-2 0,-1 2-1 0,6-3-7 0,-6 3-9 16,1-1-1-16,-1-1-1 0,-1 0-7 0,0 0 0 15,4 1-9-15,2 1-5 0,-5-2-2 0,6 3-41 0,-1 0-25 0,-3-2-15 16,0 0-55-16,5 2 2 0,5-3-44 0</inkml:trace>
  <inkml:trace contextRef="#ctx0" brushRef="#br0" timeOffset="90878.75">16171 1671 277 0,'4'0'-1'0,"0"2"-14"16,-2-2 0-16,3 1 6 0,-5 1-23 0,6-1 2 16,-5 1 1-16,3-1 16 0,-1 3 7 0,-3-4 2 15,9 1 18-15,-10-1 12 0,1 0 3 0,0 0 0 16,0 0 12-16,0 0-5 0,0 0-2 15,0 0 2-15,0 2-7 0,1-2-4 0,-1 0-3 0,-1 0 0 16,1 0-5-16,-2 0-3 16,2 0-3-16,0 0 0 0,0 0-4 0,-2 0-2 15,7 0-3-15,-5 0 3 0,0 0-4 0,0 0 5 16,0 0 3-16,0 1-4 0,0-1 7 0,0 0-3 0,-5 0 2 16,5 0 4-16,2 0-5 0,0 0 2 15,-1 0 3-15,-1 2-7 0,3-2 3 0,-3 0-4 0,0 0 1 16,0 0 0-16,2 0-5 0,-2 0 2 0,0 1-1 15,0-1-1-15,0 2 3 0,0 0 0 0,3 2-2 16,-1-2 4-16,-1 1-3 0,10 0 3 0,-5-1-3 0,2 1 1 0,2-2 0 16,-5 3 0-16,4-4-1 0,-3 3 2 0,2-3-2 0,-3 1 1 15,-2 1 1-15,5-2 0 0,3 0 1 0,-6 0-4 16,12 0 0-16,-8-2 4 0,4 2-5 0,6-1 2 16,-5 1-3-16,0-3-1 0,2 3 1 0,1-2 2 15,-7 2-1-15,4 0-3 0,1-2 0 0,-7 1 0 0,11-1 0 16,-6 2-1-16,-1 0-2 0,2 0 6 0,1 0-4 0,-1 0 4 15,0-1 1-15,-1 1-3 0,1 0 1 0,-2 0 0 16,2 0-1-16,1 0 1 0,-3 0-2 0,4 0 0 16,-7 0 0-16,7 1 2 0,-3 1 3 15,1-1-3-15,2 1 4 0,-4-2-4 0,2 2 2 0,-1-2 2 16,-1 0-3-16,4 0 1 16,-5 0-1-16,3 0-2 0,2 0 2 0,1 0 1 15,-1-2-1-15,-2 0 1 0,7-1-1 0,-4 2 0 16,5-2 3-16,-8-1-1 0,0 3 0 0,1-4 1 15,0 4-3-15,6-3 5 0,-7 0-1 0,2 1-1 16,1-1 0-16,0 1-2 0,0 0-1 0,2-2 1 16,-6 2 1-16,-2 0-2 0,3 0-1 0,-1 0-2 15,-1 1 2-15,2-1 0 0,-3 2-2 0,4-3 1 0,-1 4-1 0,0-1 0 16,2 1 2-16,1 0-1 0,-3-2-1 16,2 1 2-16,-4-2-2 0,4 1 1 0,0-1-1 0,1 0 0 15,-3-2 0-15,2 0 1 0,0 2 2 0,3-2-3 16,-4 2 0-16,3-2 0 0,-1 2 0 15,-1-1 3-15,6 0-2 0,-10 0-1 0,3 2-1 0,2-3 2 0,0 2-1 16,4 0 2 0,-1 2-2-16,-3-3 0 0,1 1 3 0,5 0-2 0,-1-2 3 15,-8-1-4-15,10 3 0 0,-7-2 1 0,4 2 1 16,-4-2-2-16,5 2 0 0,-3-1 1 0,3 0-2 16,2 0 2-16,-7-1-1 0,5 0 0 0,-5-1 1 15,4-3-1-15,-4 2 0 0,5 3-2 0,-5-1 3 0,4 0-1 16,1-3 0-16,-3 3 0 0,1 2-1 0,-3 2 3 15,2-4-1-15,0-1 0 0,6-1 0 0,-3 4-1 0,-1 2 0 0,-1-4 0 16,4 0 2-16,-4-1-2 0,1 0 1 0,-1 1-1 16,-3-1 1-16,7-1 0 0,-5 1-1 0,5 1 0 15,1-4-1-15,0 6 1 0,2-3 0 0,1 1 1 16,-3 0 0-16,0-1-3 0,0-4 2 0,1 4 0 16,0 0 0-16,-1-4 1 0,2 6-1 0,-2-3-1 15,-1-1 1-15,1-1 0 0,0 4 0 0,2-6 1 0,-2 5 0 0,2 0 0 16,-3-7 1-16,1 2-2 0,1 3-1 0,3-1 1 15,-7-2 0-15,3 1 0 0,3 3 0 0,-1-3-1 16,0 4 3-16,3-5-2 0,-4 1 1 0,1 1-2 16,1-2-1-16,-1-2 2 0,-2 2 0 0,2-1-1 15,-2 1 1-15,2-2 1 0,-5 2 1 0,3 0 0 16,-1 0-1-16,-2 0 1 16,0 0-1-16,3 2 1 0,-1-1-2 0,-1 1 0 15,1 1-1-15,-4 0 2 0,2 0-1 0,2 2 1 16,1 0-1-16,-6-1 0 0,1 3 1 0,2-1 3 15,-1 0-1-15,-1 0-2 0,-1 1 2 0,2 1 0 16,-7-4 0-16,6 1 0 0,-6-2-2 0,2 2 3 16,1 0 0-16,1-2-2 0,-4-2 3 0,0 1-2 0,-1 1 0 15,-1 0 3-15,1 0-2 0,-1-1-1 0,1 1-2 0,-4 0 1 16,1 5-1-16,-1-3 1 0,1 1 0 0,-1-1-1 16,-3 6 1-16,4-4-7 0,-4 3-1 0,2-1-1 0,-3-2-9 15,3-3-15-15,-4 6-6 0,3 1-1 0,-4-5-16 16,5 3-8-16,-5-2-6 0,0 1-4 0,3 1-7 0,-3 0-8 15,2-2-13-15,4-1 21 0,-1-4 79 0,3-2-56 16</inkml:trace>
  <inkml:trace contextRef="#ctx0" brushRef="#br0" timeOffset="92097.76">20763 472 923 0,'0'4'190'0,"3"-3"-274"0,0 2-3 0,2-1 24 16,-5-1 8-16,3 3-6 0,-3-3 27 0,3 7 15 15,-3-5 10-15,0 3 9 0,0-1 13 0,-1 1 2 16,1 4 3-16,-2-4-3 0,1 2 2 0,-1 0-5 16,0 3 0-16,-1-2 0 0,2 2-5 0,-2-1-2 15,1-2 0-15,2 3-3 0,-2 1 0 0,1-4 2 0,-2 0-3 0,1-2 2 16,-1-1-1-16,1 4 0 0,2-1 0 16,-1-5 2-16,-1 1-1 0,-1 5-2 0,2-3 0 0,-1 5 1 15,0-3-2-15,2 2-1 0,-1-1 2 16,-1 2-3-16,-1 3-1 0,3-4 0 0,-5 1 0 0,4 0 1 0,-1 1 0 15,1-4 0-15,1 3-3 0,-2 0 3 0,2-3-1 0,0-2-2 16,0 4 0 0,2-4-1-16,-1 0-2 0,1 2 3 0,-1-3 2 15,4 3-4-15,-2-3 4 0,-1 4 0 0,-1-4-2 0,3 1 2 16,2-1-2-16,-5-1 0 0,3 1 1 0,3 0-1 16,-3-2 0-16,0 2 2 0,4-2-1 15,0 0 3-15,-3-3 0 0,3 2 1 0,-4-2 1 16,4-2 1-16,-3 0 1 0,4 1 1 0,-4-2-1 0,3-2 3 15,1 0-1-15,-1 1-2 0,3-3 0 0,-1 3-1 0,-2-4-2 0,1 0 5 16,2 0 1-16,-2 0-3 0,-5 2 5 0,0-5 3 16,1 3 2-16,0-3 1 0,-1 1 0 0,4-1-3 15,2 0 0-15,-1-3 1 0,-1 0-5 0,5 3-1 16,-1-6-2-16,-1 4 2 0,-1-1-2 0,-6 0 0 16,-4 0-2-16,0-2 4 0,7 3-2 0,-1-1-1 15,-6 6 2-15,3-7-3 16,3 4 0-16,-2 0 2 0,7 1-2 0,-8 6 1 15,-3-4 1-15,4-2-1 0,1-2 0 0,-2 5 0 16,-6-1-1-16,3 2 1 0,0 1-1 0,5-2-2 16,-2 0 1-16,-3 4-2 0,3 2 1 0,-3 1-1 15,5-2-1-15,-5 4-1 0,0-2 3 0,0 0-1 16,0 0 1-16,0 0-1 0,0 0 1 0,0 0-2 16,-3 1 0-16,6-2 1 0,-6 2-4 0,1 4 2 0,5-2-2 0,-9 6 0 15,6-2 1-15,0 1 0 0,-2-1-1 0,9 1-2 16,-1-1 0-16,-4 2 3 0,-2 1-3 0,7-1 4 0,-7 0-1 15,-3 2 1-15,5 2 3 0,-2 0-2 0,-2-2 2 16,2-5 1-16,3 3-1 0,7-1 1 0,-2 2-2 0,3-3-1 16,-3 0 2-16,-2-1 0 0,2 2 0 15,6 6-1-15,-6-8 0 0,0 1-1 0,1-1 2 0,4 3 0 0,-1-2-1 16,-1 2 3-16,2-1-2 0,-2-3 2 0,-2 3 2 0,2-4 0 16,0 3 0-16,0-6 1 0,2 5-1 0,0-1 1 15,-1-3 1-15,1 1 0 0,-2 0 0 0,0 0 2 16,1-3 1-16,-2 3-2 0,1-4 2 0,1 1-2 15,-2 0 0-15,1 0 2 0,-3-2-1 0,3-1-1 16,-2 1 3-16,-1 1-4 16,0-1 4-16,1 1 1 0,-1-1 1 0,-2-3-1 15,4-1 2-15,-5 3 4 0,1-2-3 0,-1 1 1 16,2-4 1-16,-2-2 0 0,5 4-2 0,-9 0 2 16,1 3-4-16,1-4-2 0,2-2 1 0,4 1 1 15,-4 0-3-15,-2 0 0 0,-2 0 1 0,9-1 0 16,-5-5 1-16,-5 7-1 0,4-2 1 15,-8 0-4-15,4 5 2 0,0-7-2 0,0 0-1 0,-4 2 2 0,0 0-3 0,-3-9-3 16,6 9-1-16,-1-2 3 0,-7-5-4 0,4 7-1 16,-4-4-5-16,6 4-4 0,-2-1-3 0,3 4-16 15,-4-7-4-15,0 1 1 0,3 7-19 0,3-3 8 16,0 0-3-16,0 0-2 0,0 1 9 0,0-6 1 16,4 2 0-16,1-3 1 0,-3-2-1 0,4-1-17 15,5-1-9-15,0 0 0 16,1-1-23-16,-1 1 1 0,7 1-16 0</inkml:trace>
  <inkml:trace contextRef="#ctx0" brushRef="#br0" timeOffset="92282.68">21911 282 588 0,'-4'0'12'16,"2"2"-133"-16</inkml:trace>
  <inkml:trace contextRef="#ctx0" brushRef="#br0" timeOffset="92884.1">21818 381 219 0,'-15'8'15'0,"4"0"19"16,3 0-45-16,-2-2 104 0,-4 5-85 0,2-5 3 15,5 2 5-15,-1-1-1 0,-1-3 5 0,-4 3 4 16,12-4 4-16,-2-2-4 0,0 2 6 0,3-1-11 16,-8-2 0-16,8 2-1 0,0-1-11 0,0 1-1 0,-2-1-4 0,1 2 1 15,1-1-1-15,0 0 1 0,3 1-3 0,-3 1 2 16,3-2-1-16,6 1-1 0,-2-3 0 0,5 0 0 16,-1 5-3-16,0-4-1 0,7 1 0 0,0 0 1 15,-5-1-1-15,3 1 0 0,-1 1 0 16,3-2 3-16,-1-1 1 0,-1 0 0 0,3 0 0 15,1 0 0-15,1 0 2 0,-6 0 0 0,6-1 2 0,-4 1-4 0,0-3 3 0,4 3 0 16,-7 0-1-16,5-2 3 0,-3 1-2 0,-2-3 3 16,0 3-1-16,-2-4-1 0,1 5 4 0,0-3 1 15,-4 0 1-15,-1 0-2 0,1 0 2 0,1 1 2 16,-9-3 1-16,6 2-1 0,-1 0 1 0,-6 0-3 16,3 0 0-16,-1-2 2 0,-2 0-4 0,0-1 4 15,1 3-6-15,-1-3 1 16,0 1 1-16,0-3-3 0,-3 0-1 0,2 3 3 15,-1-3-6-15,-1 4 0 0,-3-4-2 0,1 2 1 0,-3-2-3 16,2 0 2-16,-1 3 1 16,-1-3-2-16,-1 2 1 0,0 0-1 0,-1-1 2 0,1 3 0 0,-1 1-2 15,-1-1-1-15,0 1-4 0,2 2 6 0,-1 1-6 16,-1 0 3-16,0 0-1 0,2 1-2 0,-2 1 3 16,-2-1 1-16,4 4-2 0,-1 0 3 0,-2 0-1 0,1-1-1 0,1 3 1 15,1-1-1-15,1 2 0 0,-1 0 0 0,4 1 1 0,-4 0-1 31,4 2 2-31,-5 0-1 0,1 0 3 0,4 1-1 0,-3-1 0 0,4 0 1 16,0 1-1-16,-2 1 0 0,5-4 1 0,1 2 4 16,6 0-2-16,-3-3-2 0,2 3 2 0,4 0 1 15,-4 2 0-15,6-6 0 0,0 4-1 0,-2 1-2 16,-1 0 1-16,3 1 1 0,-1-1-2 0,2-1-2 16,1-4 1-16,-2 2-2 0,1 0 0 0,1-7-4 15,0 6-3-15,-1 1 2 0,-1-4-5 0,3 0 1 16,1-1-5-16,-3 0 1 0,2-1-1 0,0-3-4 15,-1 0-3-15,3-8 1 0,-2 3-8 0,-1 2-5 16,7-2-5-16,-4-3 1 0,3-4-11 0,-2 9 1 16,-5-4-6-16</inkml:trace>
  <inkml:trace contextRef="#ctx0" brushRef="#br0" timeOffset="93316.6">22547 303 564 0,'-8'0'6'16,"0"0"-6"-16,6 1-81 0,-2 4 162 0,4 1-135 15,0 0 54-15,-8 45-156 0,3-54-92 16,7 10 217-16,-7 3 86 0,0 1-2 16,5-2 0-16,0 2-8 0,-1-1-6 0,-6-1 4 15,4 2-12-15,0-3 1 0,3 2-4 0,0-3 1 0,-8 0 0 0,5 1-5 16,2-2-2-16,1 0 0 0,-7 4-6 0,6-6-3 16,-1 3-2-16,-1 0-2 0,-3 3-4 0,-1-1-1 0,7-2-1 15,-1 0 2-15,-2 0-3 0,3 1-2 0,-8 1 2 16,6-3-2-16,2 2 0 0,0-3 1 0,-3 8-1 0,3-7 1 15,-3-1 1-15,-2 4-4 0,5-6 0 0,0 0 0 16,0 2-5-16,2-2-7 0,-2 0-1 0,-2-3 0 16,2 0-7-16,0 0-5 0,2 0-3 0,-2-3-6 15,-2 0-6-15,2-5-5 16,2-3 1-16,6 2 1 0,-5-2-6 0,0-3 5 16,2-2 22-16,4 0-13 0,1-3 37 0</inkml:trace>
  <inkml:trace contextRef="#ctx0" brushRef="#br0" timeOffset="93564.23">22478 63 679 0,'-2'4'6'0,"4"0"-5"0,-2 3-67 16,0-3 17-16,0 4-9 0,0-2-29 0,4 4 41 15,-2-1 4-15,-5-1 2 0,0-1 44 0,-1 2-3 16,4 0 4-16,-3-2 2 0,6 4-4 0,-7-7-36 16,4 3 35-16,1-1-13 0,4 0 11 0</inkml:trace>
  <inkml:trace contextRef="#ctx0" brushRef="#br0" timeOffset="93786.47">22945 229 643 0,'-7'-2'-105'0,"7"2"104"16,2 2-104-16,-2 1-39 0</inkml:trace>
  <inkml:trace contextRef="#ctx0" brushRef="#br0" timeOffset="94303.55">22938 312 470 0,'0'-3'38'0,"4"3"-38"0,-6 0-13 16,4-2 51-16,5 1-52 0,-7-1-46 0,4 1 22 0,0-1 3 0,1 0-2 15,0 1 23-15,6-1 4 0,-3 2 8 0,-7-1 3 16,4-1 3-16,3 1 3 0,-7 1-3 0,1-2 2 16,-2 2 0-16,0 0-3 0,-2 0 2 0,-9 0-3 15,11 0-2-15,-4 0-1 0,4-2 0 0,-4 2 0 16,0-1-3-16,4-1 5 0,-2 2-1 0,1-3 2 15,-9 3 3-15,7-3 0 16,-8 1-5-16,5 1 8 0,3-1-5 0,-10 1-1 16,7 1-1-16,-8-2-2 0,1 2-2 0,-3 0-1 15,0 0-1-15,-1 3 1 0,-5 0-3 0,5 2 3 16,-2 0-1-16,2 3 0 0,1 0 2 0,-1-2-7 16,2 6-1-16,1-2 1 0,2 2-8 0,1-1-1 15,0 2-1-15,4-2-6 0,-4 2 0 0,4-1 4 16,0 1 1-16,6-2-1 0,-2-2 2 0,-1 1 1 0,4-2 1 0,5-2 5 15,-2 0-2-15,4-1 3 0,2 0 1 16,0-2 3-16,6 0 5 0,-1 0-2 0,1 0 5 0,4 0-5 16,0 0 3-16,3 1 2 0,0-1-3 0,-3-3 3 0,3 4 0 15,-6-2 0-15,6 3 0 0,-5-1 0 16,1 3 1-16,-6-3 0 0,4 4 1 0,-2 3-2 0,-1-1 1 0,-1 4 2 16,-6-1-3-16,2 2 2 0,3 4-1 0,-9-3-1 15,-2 3 2-15,-5 1 0 0,8 1-1 0,-11 4-2 0,5 0 1 16,-9-1-1-16,2-2-1 0,4 6 1 0,-7-3-4 15,-1-1 4-15,-9 2-1 0,4-4 1 0,0 2 1 0,-3-4-2 16,-6 1 2-16,2-1 0 0,3-2 0 0,-2-1 0 16,-1 0 0-16,0 1 0 0,1-4 0 0,-1-3 0 15,3 0 0-15,2 1 0 16</inkml:trace>
  <inkml:trace contextRef="#ctx0" brushRef="#br0" timeOffset="95152.82">23374 78 382 0,'3'3'-45'0,"5"0"-9"0,-5 3-1 0,4 0 32 0,-3 5-28 0,-1-1 1 15,4 3 53-15,-4 1 17 0,0-5 0 0,0 4-8 16,0-2 21-16,-3 0-4 0,2-2 10 0,-2 2-6 16,0-1 0-16,0 1-13 0,0 1-2 0,-2 1 2 15,-1 1-14-15,-2-1-2 0,2 1-4 0,-3 0 0 16,1 5-1-16,-6 0 2 0,5 1-3 0,-3-1 0 0,-1 1 1 0,1-1 1 31,2 3 1-31,-4-1-1 0,3-4 0 0,2-1 0 16,-2 1 3-16,4-4-2 0,-6 2 0 0,5 3 0 0,-4-4-1 15,6-2 4-15,-7 7-4 0,6-1 1 0,-4-4 0 16,2 5-1-16,-1-7 0 0,3 2 0 0,-4-1-1 0,-2-1 1 16,4-4 0-16,1 0 0 0,-4-3-3 0,1 1 3 15,5 1-1-15,-5-6-1 0,5 2-1 0,1 0 0 16,1-3 0-16,-3 4 2 0,8 0 4 0,-3-4-5 0,-1-1 5 0,0-1 1 16,5 1 3-16,0-4-1 0,-2 2 1 0,2-4 4 15,-2-4-1-15,3 7 0 0,0-7 4 0,2 4-1 16,2-1 0-16,-4 1 5 0,3-3-1 0,1 1-4 15,1 1 1-15,-8-3-3 0,9 3-1 0,-4-1-4 16,-1-4-1-16,0 7 0 0,-2-4-3 0,3 1-1 16,-3-1-1-16,3-4 1 0,-2 5 2 0,2-2-2 0,-2 1-1 0,4-4 0 15,-1 5 1-15,-1-2 1 0,1 0 2 0,2 3-4 16,-3-3 2-16,2 1-1 0,1 3 0 0,0-3 1 16,-2 1-2-16,2 1 2 0,-3 0-1 0,1 0-1 15,1 3 0-15,-4-1 1 0,4 1 0 0,-4 2 1 16,2-2-2-16,1 5 0 0,-3 0-1 0,2 0 1 15,-1 4-1-15,0 0 1 16,-3-2 0-16,5 4 1 0,-6 0 0 0,2 1 3 16,1 1 0-16,-3 0 1 0,4 1 0 0,-4 2-5 15,3 0 3-15,-3 2 3 0,2 1-6 0,1 3 5 16,-6-1-3-16,3 6-1 0,-4-2 3 0,1 2 0 16,-5 0-2-16,-3 2 1 0,2-2-3 0,3-2 0 15,0 7 0-15,-7-6 0 0,7 1-2 0,-6 1-1 0,2-1-6 16,-1-3 3-16,-1 0-6 0,1 1-10 0,0-7-6 0,0 0-1 15,2 1-15-15,3-8-7 0,3-1-1 0,-3-2 0 16,3-3-8-16,0 0 8 0,-2-2 0 0,10-4 0 16,-5-3 8-16,5-4 1 0,-2-1 4 0</inkml:trace>
  <inkml:trace contextRef="#ctx0" brushRef="#br0" timeOffset="95337.25">23855 73 979 0,'5'-2'-141'0,"0"4"-67"0,3-1 210 0,-7-1-119 16</inkml:trace>
  <inkml:trace contextRef="#ctx0" brushRef="#br0" timeOffset="95669.38">23865 93 218 0,'3'5'43'0,"0"1"-3"0,-1 1 0 0,-5-4 1 16,1 0-4-16,-3 5-1 0,4-3 1 0,-2-1-5 0,1 6 2 0,-6-7-1 15,7 5-4-15,-3-2-3 0,3 5-4 0,-2 0 0 16,-2-2-3-16,3 4-4 0,-4-2 0 16,5 5 0-16,-6-4-3 0,6 6-4 0,-6-1 0 0,1 0-2 15,-2 5-2-15,7 0-1 0,-9 3 0 0,7 1-2 16,-5 0-1-16,-1 1 0 0,1 1 1 0,-2 1 1 15,9-3-2-15,-1 0 2 16,-2 0-2-16,-1-2 1 0,3 3 1 0,4-5 1 16,-2 0-3-16,0-3 4 0,-3 1-1 0,0 4-2 15,6-5 3-15,-3 3-3 0,-2-7 0 0,1 3 2 16,-1 0 2-16,-3-3 1 0,2 0 1 0,-2-2-2 16,-2-4-1-16,-1-1 0 0,5 2-1 0,-1-2-2 15,1-2-1-15,-1 0-4 0,7-3 0 0,-3 0-9 16,-7-1-5-16,4 0 1 0,2-1-10 0,-6 1-4 0,-4-2-5 0,5-3-4 15,-3-1-4-15,-1-2-13 0,6-2 9 0,-4-1 0 16,1-1-8-16,1-5 18 0,3-1-4 0,0-1-1 16,0-2 19-16,1-2-15 0,-4-1 31 0,6-3-14 0,0 0 22 0</inkml:trace>
  <inkml:trace contextRef="#ctx0" brushRef="#br0" timeOffset="95992.46">23435 243 782 0,'0'-3'19'0,"4"-1"-19"0,3 4-73 15,0-1 23-15,2 1-13 0,2 0-49 0,-3 0 53 16,5 3 9-16,-1-1-6 0,-1 1 61 0,-1 0 14 15,4 0 12-15,-3 0 5 0,5 0 13 0,-1 2-7 16,1 0-1-16,-2-1 0 0,4 3-9 0,-4-1-6 16,5 2-3-1,-1 0-5-15,-7 0-6 0,4 0-4 0,-3-1-2 16,5 1 2-16,-6 0-6 0,4-2 0 0,-3 1-2 0,-4-4 1 16,2 2 0-16,-3-2-4 0,1-2-5 0,-5 1 1 15,8-2-5-15,-3 0-7 0,-3 0-2 0,0-2-2 16,3-1-7-16,-5 0-8 0,5-2-6 0,-4-1 0 15,3 0-11-15,-4-2-23 0,0-2 56 0,3 1-33 16,0 0 55-16</inkml:trace>
  <inkml:trace contextRef="#ctx0" brushRef="#br0" timeOffset="96509.16">23899 405 1165 0,'2'4'24'0,"6"1"-22"15,0 5-97-15,3-2 22 0,1 3-19 0,6 3-56 0,-4 0 55 16,2 0-16-16,-4 0 51 0,2-1 33 0,-1-1 37 16,-4 1 12-16,-2-1-9 15,2-4 38-15,1 2-16 0,-4-6 14 0,2 4 1 16,0 2-15-16,-1-4-8 0,4 2-5 15,-4-5-2-15,1 3-8 0,1-2 2 0,-3 2 0 16,4-5 1-16,-6-4 4 0,4 2 1 0,-5-1 2 0,4 1-4 16,-4-7 4-16,-2 1-5 0,3 1-3 15,0 0 2-15,-2 1-7 0,-1-4-6 0,-1-2 0 0,0 1-2 16,-1 4-3-16,-1-5-2 0,-2 1 0 0,2 4-1 0,-1-5 1 0,1 6-1 16,-4-2 1-16,1-3-1 0,2 5 1 0,-5 1-2 15,4-4-2-15,-6-2 1 0,2 1-2 0,2 0 4 16,-5-2 0-16,2 1-5 0,1-1 4 0,-3 3-1 15,0 0 3-15,0 2 2 0,0 0-4 0,3 3-1 16,-3 1 1-16,0 2 1 0,1 0-1 0,1 3 1 16,1 2-5-1,0 1 3-15,2 0-1 0,-4 5 0 0,7-1 1 0,-3 1 0 16,1 0 1-16,-4 2 1 0,6-1 1 16,-5 1 0-16,5 1 1 0,-2 3 1 0,-1 0 2 0,1 1-4 15,0 1 2-15,2-2-4 0,3 2-1 0,-2 0 5 16,1 3-7-16,1-3 1 0,0-1-10 0,0 0-5 15,0-4-3-15,3-2-36 0,-3 3 3 0,0-6-1 16,3-3-38-16,0-6 4 0,1 0 5 0,5 0-4 0,4 0 11 0,-4-4 0 16,8-7 9-16</inkml:trace>
  <inkml:trace contextRef="#ctx0" brushRef="#br0" timeOffset="97427.29">24695 535 868 0,'-3'-4'60'0,"2"0"-84"16,-1 4-38-16,1 0 183 0,1-1-248 0,-4-1 52 16,4 2-1-16,0 0-4 15,-3 0 54-15,2-1 10 0,-4-1 21 0,-1 1 16 16,3-1 11-16,-7 2-6 0,4 0-1 0,-4 0-5 15,1-2 0-15,4 2-3 0,-4-1 0 0,-1 1-3 16,2 0 0-16,-1-2-2 0,-2-1-6 0,0 0 1 16,5-3-5-16,-13 3 1 0,5-2 0 0,3 0-3 15,1 0-1-15,-9 1 1 0,5 1 1 0,0-2 2 16,-3 3-1-16,6-1-2 0,0 2 0 0,-5 1 1 0,-1 1-1 0,4 2-4 16,-3-3 0-16,10 3 1 0,-6 4-2 0,0-1-1 15,0 0 0-15,2 1-1 0,6 2 1 0,-6 0-3 16,1-2 0-16,6 5 0 0,-4-1 0 0,3 0 3 15,2 3-1-15,-1-4-2 0,-2-1 5 0,4 2 1 16,1 2-1-16,-2-5 3 0,2 1 1 0,0-1-4 16,0-5 4-16,0 4 0 15,3-4-2-15,0 3-6 0,1 0 1 0,-3 1-2 16,-1-6-3-16,2 4 3 0,-2-2 1 0,4 2-3 16,3-2 5-16,-4-3 4 0,5 0 1 0,-7 0 1 15,2 5 3-15,5-7 1 0,-5 0-1 0,1 1 0 16,2 1-2-16,0-2 2 0,2-4-3 0,-2 3 1 15,4-3 0-15,1 2-1 0,-2-3-2 0,-4 2 3 16,3 3-2-16,-5-1 1 0,6-2 2 0,-4 4-1 0,8-2 4 0,-5-2-2 16,6 0 3-16,1-3-2 0,-4 2-1 0,2 1 2 0,-2 4-3 15,5-9 2-15,-7 3-1 0,-1 2 1 0,2 2 1 16,-7 1 0-16,8-7 1 0,0-2 2 0,-7 3-2 16,4 1 1-16,2 0 1 0,-6-1 1 0,1-3 0 0,3 0-3 15,0 6 1-15,-3-4-2 0,-1-2-1 0,1 3 2 16,1-3-5-1,2 1 1-15,-3-1-2 0,0 0 0 0,-1-3-2 0,4 0 1 16,-3 0 1-16,1-2 0 0,1-1 1 0,-3 1-1 16,4-1 2-16,-3 1-2 0,3-3-1 0,-4 2 2 15,3-1-1-15,-4 1 0 0,2 0 1 0,1 0-1 16,-5-2 0-16,3 3 2 0,-3 0-2 0,4 2 2 16,-5 2 1-16,1-1-1 0,1-1 2 0,-2 4-2 15,0 2 5-15,0-1-3 0,-2 3 1 0,1-1-2 0,-1-4-1 0,-2 5 2 16,0 5 0-16,3-4-2 0,-2 3 1 0,-2 2-2 15,2-1 0-15,0-1 1 0,-4 7-2 16,4-5 0-16,-1 5 0 0,-4-5 4 0,5 4-1 0,-5-1-1 16,5 5 4-16,-7-5-1 0,5 4 2 0,-2 4 1 15,0-7 0-15,1 9 2 0,0-5 0 0,-4 0-1 16,-1-2 1-16,6 4 0 0,-4 1-3 0,1-2 3 0,2 4-4 0,-7-2 0 16,5 1 0-16,2 2 0 0,-3 2 0 0,-1 1-3 15,6 1 1-15,-7 2-2 0,6 4-2 0,5 2 2 16,-10 4-2-16,10 2-1 0,0-1 0 0,2 4 0 15,1-1 1-15,8 3 0 0,-3 0 0 0,-2 1-1 16,10 1 1-16,-8-1 0 0,1 1-1 0,-2-1 1 0,2 2-1 16,2-3 2-1,-3-4-1-15,-3 0-6 0,2-6-8 16,0 0-2-16,2-2-12 0,1-1-64 0,-6-6 78 0,1 0-28 0,6-4 42 16</inkml:trace>
  <inkml:trace contextRef="#ctx0" brushRef="#br0" timeOffset="104334.49">21081 6958 263 0,'-2'3'-18'0,"-4"0"-12"16,6 2-3-16,1 1 9 15,-2-1-15-15,-2-1 4 0,4 3 3 0,-1-3 12 16,0 0 3-16,-1-1 4 0,-2 0 13 0,3-3-1 15,0 0 6-15,-5 1 4 0,-6-1 4 0,11 0 13 16,-5-1 4-16,4-1-5 0,-1 1 18 0,-4-1-5 16,6 2-3-16,0 0 1 0,0 0-9 0,1-5-5 15,-1 4-4-15,3 1-2 0,-3-2-7 0,0 2-1 16,0 0-1-16,0-1-4 0,4-3-2 0,-4 3 1 0,0 1-2 0,4-2 2 16,3 2-3-16,-4 0-1 0,-3 0 2 0,3 2 2 15,-2-1-1-15,7 1 5 0,-3 0-4 0,-7-1 3 16,7 2 3-16,3-1 1 0,1 1-2 0,1-1-1 15,-4 1-1-15,7 0-1 0,-2-1 1 0,4-1 0 0,0 1-1 16,-3-1 2-16,4-1 0 0,-2 2 0 16,2-2 2-16,-5 0 3 15,5 0 1-15,-4 0 0 0,-2 0 4 0,2 1-6 16,1-1 4-16,-2 2-2 0,0 0-2 0,0-1-2 16,0 1-4-16,0-1 2 0,1 2-4 0,3 2 2 15,-4-2 0-15,1 2-4 0,1 0 0 0,-1-1 1 0,1 0-1 16,0 0 2-16,1 1-2 0,-3-2 2 0,3 0-2 15,3 0 2-15,-3-1 1 0,7 1-2 0,1 2 4 0,-10-4-2 16,2-1 2-16,4 4 4 0,-4-4-2 0,-3 1-3 0,0-1 5 0,0 0-2 16,-2 0-1-16,9 0 0 0,-4 2-3 15,0-1-1-15,0 1 2 0,5-2-2 0,2 3 0 16,-4-1-1-16,2-1-1 0,-4 1 2 0,6-2-2 16,-7 0 0-16,6-2 2 0,-2 1-2 0,-2-1 1 0,4-1-1 15,-6 0 0-15,2 0 1 0,-2 1-1 0,3-1 1 16,-3 1-1-16,2-1 0 0,-3 2 2 0,-1-1-3 0,1 0 1 0,0 1-2 15,-1-1 0-15,1 2 2 0,1-1-1 0,-3 1-4 16,1 0 5-16,1 0-2 0,-2 0 2 0,0 0 0 16,-3 0-2-16,5 1-3 0,-1 1 2 0,-1-1-4 15,0 1-2-15,-5 0-11 0,7 1-4 0,0 0 0 16,-4 0-10-16,2-1-12 0,-11-2 7 0,3 1-48 16,7 1 0-16,-10-2 1 15,4 1-10-15</inkml:trace>
  <inkml:trace contextRef="#ctx0" brushRef="#br0" timeOffset="105452.99">21480 7469 116 0,'0'3'-13'0,"0"0"-4"0,0-1-1 0,0 1 12 16,0 0-3-16,0 0 2 0,2-1 11 0,-1-1 28 0,1 1 9 0,-2-2 0 16,0 0 30-16,3 0-8 0,-3 0 7 0,0 0 2 15,0 0-8-15,0 0-10 0,0 0-4 16,0 0-10-16,-3-2-7 0,3-1-6 0,0 0 0 0,0 0-3 15,0 3-3-15,0 0-5 0,0 0-5 0,0 1 2 16,0-1-6-16,0 0 2 0,0 0-2 0,3 2 0 16,0-4 2-16,-1 1-2 15,1-4 2-15,5 2-1 0,-7 3-1 0,3-3 0 16,2 0 0-16,-3 0-2 0,-1 1 0 0,7-3-1 16,-7 4 0-16,-1-1-1 0,9-6-3 0,-3 5 1 15,1-2 3-15,-3 5-2 0,1-3 2 0,4-2 0 16,-6 1-2-16,6 1 5 0,-5 3-1 0,-5 0 2 15,1 0-2-15,9 0-1 0,-4 0 1 0,-6 3 1 16,6-3 0-16,-1 0-2 0,0 3 0 0,4-3-2 0,2 0 2 0,-6 5-1 16,-2-5-1-16,-1 0-3 0,-1 7 0 0,9-2 2 15,-9 0-3-15,-1 1 0 0,0-1-2 0,-3 3-1 16,6 0 1-16,0 1 1 0,7-3 0 0,-10 4 1 0,3-2 1 0,-3 1-2 16,0-1 1-16,8-2 0 0,-7 1-2 15,-1-1 3-15,-3-1 0 0,-5-1-2 0,4 1 3 0,-3 1-1 31,7 1 0-31,-1-1 2 0,-4 0-3 0,3 2-2 0,-5 0 1 16,2 0 0-16,-3 0-1 0,-1 1-1 0,2 1 1 0,-5-1-2 16,4-1 1-16,-2 1 4 0,4 1-2 0,3-1 1 15,-7-1 1-15,3 0 0 0,2 0 0 0,-5-2 1 16,3 0-1-16,-1 1 1 0,5 0 2 0,-5-2-2 16,5 1 4-16,3-1-4 0,-8-2 5 0,3 1-4 15,3 0 1-15,-5-2 3 0,2-1 0 0,-1 1-1 0,1 1 3 0,2-3-2 16,-2 3 0-16,0 0 2 0,1-1-3 0,-3 1 1 15,3-1-3-15,-6 1 1 0,5-2 0 0,-3 3-1 16,-1-3 2-16,3 1-4 0,-5 1 1 0,3-2-5 16,0-1-3-16,-1 0-3 0,1 0-8 0,3 0-18 15,0 0-11-15,-1-3 2 0,4 0-24 0,1 0 1 16,-1 0-53-16,2-5 18 0,3-1-22 0,2-4 2 0,6-6-6 0</inkml:trace>
  <inkml:trace contextRef="#ctx0" brushRef="#br0" timeOffset="106085.88">22144 7308 1009 0,'-11'0'72'0,"0"2"-71"0,8 1-114 0,-3-1 108 16,4 1-136-16,2-2 65 0,2 7-20 0,2 0-71 15,-1 0 134-15,1-3 21 0,-3 3-9 0,-1 4 17 16,0-1 15-16,-1 2 13 0,-3-4-3 0,1 1-1 0,-3 2 11 16,1 1-13-16,-3 1 2 0,4-5 1 0,-3 2-16 0,1 0 0 15,-2 0 2-15,4 0-1 0,-4-1 1 0,3-2 2 16,0-2 3-1,-1 2-1-15,3-3 5 0,0-1-2 0,-2 1-3 16,2 0 1-16,3-1-3 0,-2 0-3 0,2-1-3 0,0 0 0 16,2 2-5-16,-1-1-3 0,3-1-1 0,2 2 1 15,-3 1-4-15,8 1-2 0,-2-2 1 0,1 1-1 16,2-1-1-16,4 1-5 0,0 0 3 0,-2-1-2 16,8-2-2-16,0 0 3 0,0-1-1 0,2-2 2 15,-2 0 2-15,-3 1 5 0,7-2 0 0,-2-4 1 0,0 2 4 0,-4-2 1 16,0 0 1-16,4-1 0 0,-4 0 0 0,-1 1 3 15,-5-1 2-15,5-1 0 0,-4 1 3 0,-4 0 4 16,-7 0 1-16,6-1 4 0,-7-1 3 0,0 2-1 16,3 0 3-16,-6 0-1 0,2 1 1 0,-1-3-2 15,-1 5-4-15,0-2 2 0,0-1-4 0,0 3 3 16,-3 0-4 0,3-1 0-16,-9-2 1 0,7 3 2 0,-6-2 1 0,2-1-2 15,0 4 2-15,-7-5-1 0,10 3-1 0,-9-3-2 16,2 2-2-16,2 0-2 0,-1 0 0 0,-4 1 2 15,2-3-4-15,-3-1-2 0,1-1 2 0,1 3 0 16,-1-1 0-16,-6-2-4 0,2 1 0 0,1 3-1 16,4-1-1-16,-2 5 0 0,-5-7-1 0,3 1-4 15,0 1 0-15,5 5-4 0,-3-3-7 0,0 0 3 0,3-1-9 0,2 2-9 16,-4 8-2-16,5-7-4 0,-1 2-9 0,-2-2 8 16,7-4-6-16,-3 6-8 0,-1 0 5 0,0 0-2 0,3 0-5 15</inkml:trace>
  <inkml:trace contextRef="#ctx0" brushRef="#br0" timeOffset="107105.2">21556 7297 1 0,'-2'-1'1'0,"1"-2"3"0,2 3 0 0,-1-5 0 16,3 5-4-16,-3-2 6 0,0-4-3 0,0 3 2 16,3 3-5-16,-1-2 0 0,-4-2 0 0,7 5-3 15,-11-7 2-15,7 6-3 0,-1 0-2 0,2 0 2 16,-2 0 1-16,-2-6 0 0,2 4 2 0,-3-1-1 15,8 6 2-15</inkml:trace>
  <inkml:trace contextRef="#ctx0" brushRef="#br0" timeOffset="108021.47">21524 7222 1 0,'-4'1'0'0,"2"1"0"0,-4 0 0 0,3 1 0 0,-1 0 0 31,3 3 0-31,-1 0 0 0,-6-6 0 15,7 8 0-15,-1 0 0 0,1-6 10 0,-4 2 3 0,3 0 0 0,-1-3 12 0,2 2 1 16,1 7 3-16,-2-10 1 0,1 0 0 0,1 1 1 16,0-1-2-16,0 0 0 0,0 0-2 0,0 0-2 15,0 0 0-15,0 0 4 0,0 0-4 0,0 0-1 16,0 0-1-16,-8-6-3 0,8 6 0 0,0 0-8 0,0 2-2 16,0-2 3-16,0 0-9 0,0 0-1 0,0 0 0 0,0 0-2 15,0 0 1-15,0 0 1 0,0-2-1 0,0 2 1 16,0 0 0-16,0-6-1 0,0-1 1 0,0 4-1 15,1 2-2-15,2-1 0 0,2-3 0 0,-2 4 0 16,-1-1-1-16,1-1 0 0,5 2 1 0,-5 1-1 16,3-4 1-16,-1 1 0 0,3 3-2 0,-5-4 2 15,0-1-2-15,7 5 1 0,-9 0-1 16,7-2-1-16,0 2-1 0,1 0-2 16,1 0 0-16,-4 0 2 0,3-1-3 0,-4 1-2 15,6 1 1-15,-1 1 2 0,-1-2 0 0,-3 0 1 16,2 0 2-16,0 0-3 0,8-2 4 0,-7 2 3 15,10 0-2-15,-9-3-1 0,4 3 2 0,-2-3 0 16,4 0-2-16,0 0 4 0,-5 3-1 0,-2 0-1 0,-4-2 4 16,8 2-4-16,-2 0 3 0,-5 0 0 0,2 0 2 15,-5 5-2-15,2 0 1 0,-1-2-1 0,6-2-1 0,-7 4 1 16,0-2-2-16,5 0 1 0,-3 0 0 0,2 2-1 16,3-5 1-16,-4 3-2 0,-1 4 1 0,1-1 0 0,-4-1-1 15,1-1 0-15,2 3 0 0,-2-4-1 0,0 5 1 16,-1-2 1-16,-1-6 0 0,5 2 0 0,-4 1 1 0,0 3 1 15,1-4 1-15,1 2-1 0,-2-1 1 0,0 1 2 16,-1 0 0-16,1 4 0 16,-1-5 1-16,-1-1-2 0,3-1-1 0,-3-1 3 15,0 5-5-15,0-2-2 0,2 0 4 16,-2-3-4-16,0 2 0 0,0 1 0 0,-2 2 3 16,2 1-2-16,-3-3 2 0,0 2 1 0,2 0-1 0,1 3 0 15,-4-5 0-15,3 5 5 0,-5-4-3 16,4-1 3-16,-6 1 2 0,3 0-3 0,1-1 2 0,-3-1 2 15,4 3-3-15,-3-1-3 0,0-2-2 0,-2 1 3 0,3 0-3 0,-4-3 3 16,2 0-1-16,-1 0 0 0,2 0 4 0,-5 3 0 16,2-3 2-16,4 0-1 0,-3 4 2 0,5-1-2 15,-3 0 1-15,-1-1-3 0,0-1 0 0,3 1-3 16,-7-2-1-16,7 1 0 0,-3 2-3 0,3-3 1 16,-4 0 0-16,5 2 0 0,-1 0 2 0,-5-2 0 15,6 1-2-15,1 1 2 0,-6-2-1 0,4 0-1 0,-4 0-1 0,-2-3 1 16,3 3-2-16,2 0 0 0,0 0 0 0,-7-2 0 15,7-1 1-15,2 1-1 0,-2 2 2 0,0 0-1 16,-3 0 0 0,-3 2-1-16,8-2 1 0,0 0 0 0,-3 0-1 0,-4 0 1 0,4 3 2 15,3-1-5-15,1-2 2 0,2 0 0 0,-3 0 0 16,-2 0 1-16,2 3-1 0,-1-3 4 0,4 0-3 16,-5 1 1-16,0 1 2 0,-3 3-4 0,4-4 4 15,-3 1-1-15,4-2-3 0,-5 3 1 0,4-2 3 16,4-1-3-16,-7 2 3 0,3 0-3 0,0 1-1 15,-2 0 0-15,5 0-3 0,-3 0-3 0,1 0-7 0,-3 0 2 16,6 1-6-16,2-3-103 0,2 1 125 0,-1 1-49 16,10-2 45-16</inkml:trace>
  <inkml:trace contextRef="#ctx0" brushRef="#br0" timeOffset="109960.53">21156 13874 267 0,'-9'-2'19'0,"-1"2"4"0,1 0-9 15,3-3 3-15,2-2 15 0,-2 1-3 0,6-1-1 16,0 0-1 0,0-1-2-16,2-2 7 0,2 2-2 0,0-2 3 15,-6 3 6-15,0 0 0 0,1 1-2 0,-2-1 2 16,0 0-1-16,1 4-2 0,2-4-1 0,-5 5-1 16,8-6-3-16,1 6-5 0,-6-2-2 0,2 2 1 0,0-1-8 15,0-1-5-15,-3-4-1 0,3 4 1 0,-5 2-6 16,4 0-4-16,1-1 0 0,0 1 0 0,1-5-2 0,4 3 0 15,0-1-2-15,2 0 1 0,1-2 1 0,2-1-1 0,1 0-1 0,3-2-3 16,-1-2 1-16,2-1 0 0,4 0 1 0,-2-1-3 16,4-2 2-16,-2-1 3 0,1 0-1 0,4-1-1 15,-4 0 2-15,4 2 0 0,-2-2-1 0,1 2 2 16,-4-2-2-16,6 1-2 0,1 2 1 0,-1-1 0 16,-2-2-1-16,4 5-2 0,-2-1-2 0,-3-2-1 15,5 3-2-15,-5 0-4 16,2 1 1-16,-1-3-1 0,4 9-3 0,1-3 3 15,2 4-2-15,0 3 4 0,-2-1 1 0,5-1 2 16,-3 2-1-16,3 0 0 0,-4 0 3 0,-1-1-2 16,3 1 0-16,-2-4-3 0,-1 1-1 0,2 3 1 15,0-6-6-15,-2 3 2 0,-1 0-3 0,0 0 0 16,-1-2-1-16,-4 2 0 0,0 3-3 0,-3 0-7 16,3 6-5-16,-4 2 2 0,-4-2-10 0,-2 0-15 0,-1 9 38 0,-1-4-17 15,2 1 38-15</inkml:trace>
  <inkml:trace contextRef="#ctx0" brushRef="#br0" timeOffset="111022.5">21406 13921 478 0,'-3'-2'52'0,"-2"1"-22"16,1 1 0-16,1 0-8 0,3 0-17 0,-2-3-11 15,2 1-7-15,-2-1 48 16,2 0-4-16,0 3-8 0,0 0 31 0,0 0-10 15,0 0 10-15,-1-2-7 0,-2 2-1 0,3 0-13 16,0 0-5-16,-2-1-6 0,2 1-13 0,-1-5 2 16,1 5-1-16,0 0 1 0,0 2-1 0,0-2 7 15,0 1-3-15,0-1 4 0,0 0 4 0,0 0-4 16,0 0 1-16,0 0 0 0,0 0-3 0,0 0-3 16,0 0-3-16,1 0 0 0,-1 0-4 0,5-1-1 0,-4-4-3 0,1-3 2 15,1 6-4-15,0-2-1 0,4 1 0 0,-3-2 1 16,4 0-1-16,-3 0-2 0,3-1 4 0,-2 3-4 15,3-3 2-15,3 1-1 0,-6-3-2 16,6 5 2-16,1 0-3 0,-2-2 4 0,0 3-4 16,5 2 2-16,-2 0 1 0,-5-1 2 0,2 1 0 15,2 0 1-15,-8 0 2 0,6 0-3 16,-4 3 0-16,-2-1 1 0,-5-2-2 0,7 1 0 16,-4 1 0-16,0-1-4 0,0 2 2 0,-3-3 3 15,6 4-2-15,-4-3-3 0,3 1 2 0,-2-1 1 16,1 2 0-16,-2-3 3 0,4 4-1 0,-4-4-4 15,-2 0 4-15,1 3-2 0,3 3-3 0,2-1-6 0,-6-2-3 16,0 2 1-16,0 1-5 0,0 0 1 0,1 5-6 16,-7-4 1-16,-2-3 1 0,0 4 4 0,-1-2 2 0,-5 2-3 0,8 2 5 0,-7-1 4 15,-1-3 3-15,4 5 1 0,1-1 2 16,-2-2 0-16,0 1 2 0,5-1 0 16,-7-2-1-16,5-1 1 0,2 3-5 0,-4-5 2 0,6-1-3 0,-4-2-6 15,6 1-6-15,2 1 2 0,0-1-11 0,-3 4 6 16,3-3 1-16,3-4-2 0,-1 2 4 0,4 0 10 15,-3 3 0-15,2-4 4 0,3 1 5 0,-3-5 1 0,2 5 4 0,-2-2-1 16,5 2-1-16,4-3 0 0,-3-1-2 0,-2 2 6 16,4-1-6-16,1 3 0 0,-6-2-1 0,1 4 1 15,2-1-1-15,-9 1 0 0,7 0 0 0,-1 1 3 16,0 0 0-16,-6 3-2 0,10-3 3 0,-1 7-4 16,0 1 2-16,-6 1-1 0,3 1 1 0,-7-1-2 15,2 3-1-15,-1-4 0 16,-4 1 1-16,-1-1-1 0,2-1 0 0,1 1 0 15,-2 0-3-15,2 1 3 0,0-1-3 0,-1 2 1 16,1-2-1-16,0 0 2 0,-5 0-1 0,2-2 3 16,0-1 3-16,3 2 0 0,-11-3 4 0,7 1 4 15,1-1 0-15,-1-1 2 0,-1 2 5 0,-1-4 3 16,4 1-4-16,-6 0 2 0,5 1 2 0,-3-1-3 16,-5-2 2-16,3 2-3 0,2-2-3 0,-4 2 0 0,1-2 0 0,1 2 1 15,-3-2-1-15,1 1-2 0,6 1-2 0,-4-2 1 16,-2 2-3-16,2-2-5 15,-3 0-1-15,2 0-3 0,0-1-6 0,1 0-13 0,-2-2-7 16,-2 0-7-16,4-2-18 0,3-3-45 0,-3-1-26 0,3-7 41 16,2 1 82-16,3-4-76 0</inkml:trace>
  <inkml:trace contextRef="#ctx0" brushRef="#br0" timeOffset="111983.55">22194 13707 580 0,'-6'5'4'16,"5"-2"-4"-16,-1 0-81 0,0 2 27 0,2-2-5 15,0 3-65-15,0 1 65 0,4 0 4 0,-4 4-2 16,1-1 75-16,-1 1 23 0,0 1 8 0,-5 4 6 16,2-3 22-16,-5 1-12 0,2-3-2 0,-3 0 3 15,-1 0-14-15,5-2-3 0,-4 1 3 0,4-4-5 16,-1 4 1-16,3-6-3 0,-3 1-3 0,2 1 0 0,3-1-3 0,-1-3-8 15,-4-2-6-15,3 1-1 0,0 1-10 0,3 4-5 16,-2-3-3-16,1-3 0 0,-3 6-7 0,4 1-4 16,0 1 1-16,4 1 1 0,-3 2-5 0,1-9 0 15,2 5-2-15,3 3 3 0,-4-5-2 0,6 2 2 16,-4 1 0-16,3-1-1 0,-2-3 3 0,4 4-1 16,-6-1 3-16,4 0-1 0,2 3 1 0,-6-5 0 0,1 2 3 0,1-2-3 15,1 5 3-15,1-4 2 0,-1 2-2 0,3-4 3 16,-4 3 0-16,-4 1 1 0,10-5 0 0,-7 3-1 15,1 0 1-15,-1-1 0 0,4 0 0 0,-9-1-1 0,2 0 0 16,9-3-1-16,-8 2 1 0,-1-1-2 16,7-2-1-16,-4 0 0 0,1 0 1 0,4-2 1 15,-3-1-2-15,3-2 2 16,-5 4-2-16,4-2 2 0,-3 0-1 0,-1-2 1 0,-2 0-2 16,5 4 2-16,-6-6-1 0,-2 6-1 0,1-6 0 15,4 1 0-15,4 5-1 0,-7-4 0 0,7 2-1 0,-9-7-3 16,8 4 1-16,5 3 2 0,-5-2 2 0,1-3-4 15,-6 0 3-15,8 4-3 0,-4-7 2 0,4 1 2 16,-3 2-2-16,-7-4 2 0,7 2 0 0,-8 6-1 16,2-6 3-16,-1 1-2 0,7-1 5 0,-6 4-5 0,-1-2 2 0,2 2-1 15,5-2 1-15,-2-3-2 0,-1 6 1 0,-2-1 0 16,-1 0-2-16,-2 3 2 0,8-8-1 0,-5 1 0 16,-2 4 0-16,3-4-3 0,5-2 2 0,-4 2 1 15,3 1-3-15,-2-4 1 0,-3 7-1 0,2-3-1 16,-1-1 2-16,0 2-1 0,-3 0-1 0,2-1 2 15,-3 1 0-15,5 2 2 16,-2-2 1-16,-1-1 0 0,-2 2-1 0,0 1 2 16,1-2-2-16,1 2 0 0,-5 0 2 0,1-2-2 15,-3 3 0-15,2 0 1 0,2-1 2 0,-6 1-6 16,1 0 6-16,-3 1 1 0,4-1-1 0,-6 2-2 16,-2 0 0-16,2 0 0 0,-3-1 3 0,2 1-4 15,2 3 3-15,-5 0-1 0,-1 0-1 0,0 0 6 16,-4 2-2-16,4-1 0 0,2 3 0 0,-8 0 0 0,1-1 1 0,6 2-6 15,2-2 3-15,-1 0-3 0,1 1-4 0,-3-3 2 16,5 1-5-16,8-1 0 0,-8-1 0 0,3 0-2 16,4 0 1-16,1 0 0 0,-2 0-2 0,3-1 2 15,1 1 2-15,-7-2 1 0,8 1 3 0,0 1 0 0,0 0-2 16,0 0 3-16,0 0-1 0,0 0-4 0,0 0-4 16,0 0-4-16,0 0-5 0,0-2-16 0,5 2 2 0,-5 2-2 15,0 1-16-15,0 0-5 0,0 0-8 0,0 2-1 16,3 1-9-16,0-1 1 0,2 1-7 15</inkml:trace>
  <inkml:trace contextRef="#ctx0" brushRef="#br0" timeOffset="129617.09">23170 4236 203 0,'1'-3'15'0,"2"0"-41"15,0 3 12-15,2-3-3 0,-2 1-25 0,4 1 14 0,-4 1 2 0,0-2-3 0,-1 2 14 0,5 0 14 16,-3 0 8-16,0 0 7 0,-2-1 13 0,-4-1 6 16,2 1 2-16,0-1 1 0,0 0 7 0,0 2-12 15,0 0-2-15,0 0-2 0,-4-3-10 0,4 3-4 0,4 0-3 16,-2 0 2-16,-2 2-4 0,1-1-3 0,1 1 4 16,-2 0-3-16,0-2 2 0,0 1 4 0,-5-1 2 15,2 0-5 1,3 2 8-16,0-2 1 0,0 0-4 0,-1 0 3 0,-3 1-3 0,8 1-3 15,0-2-2-15,-1 1 2 0,-3-1-5 0,0 2-2 16,2-2 3-16,-2 0-3 0,0 0 0 16,0 0 1-16,0 2 0 0,3 1 0 0,-1-3 0 0,-2 0 3 15,0 1 1-15,1-1 1 0,2 2 2 0,-3-2 1 16,0 0-2-16,0 0 2 0,2 0 0 0,3 3-4 16,-2-3 2-16,3 3-4 0,-4-1-1 0,6-1 0 0,-4 1 1 0,4-1-3 15,-3 1 0-15,3-2 2 0,-4 0-3 0,1 2 3 16,3-2-1-16,-3 0 1 0,3 0-1 0,-2 0 3 15,3 3-1-15,-1-3-1 0,0 0 2 0,2 0-2 16,1 1 0-16,1 1-2 0,-1-2 1 0,0 1-1 16,0-1 0-16,-3 4-2 0,3-3-1 0,2-1 1 15,-1 2-2-15,1-1 1 16,-1-1-1-16,1 2 0 0,1-2 1 0,0 0 1 16,5 0 0-16,-3 0-2 0,3 0 0 0,6 0 1 15,-3 0-1-15,3 0 2 0,-9 0-1 0,7 0 1 16,-5 0-2-16,4 0 2 0,-2 1-2 0,-4 3 3 15,6-3-2-15,-5 1 0 0,8 1 1 0,-3 0-2 0,2 0 2 0,-2 2 1 16,-1-2-3-16,2 0 0 0,-4 0-1 0,3 0 2 16,-3 2 0-16,1-2 1 0,-4 1-1 0,4-1-1 15,-4 0 2-15,5 2 1 0,-6-4 0 0,1 1 0 16,0 1 1-16,3-2-2 0,-4 1 2 0,6 0 0 16,-4-2-1-16,-4 0 2 0,4 0-3 0,0 0 0 15,4 0 2-15,-4 0 1 0,0-2-2 0,1 0 0 0,4-2-1 0,0 4 0 16,-3-3 2-16,6-1-2 0,-6 0 1 0,6 1-1 15,-5-1 0 1,4 1 0-16,-4 0-2 0,4 0 2 0,-4 0-2 16,2 1 1-16,0 1 0 0,-4-1 1 0,4 0 0 15,-5 2-1-15,4 0 0 0,-4 0-1 0,0 0 0 0,4 2 1 16,-6-2-1-16,4 3 0 0,-1-1 0 0,-3 1 0 16,3 0 0-16,-4 2 0 0,0-2-1 0,-2 2-2 15,-1-1 1-15,-1 1 1 0,-2-3-4 0,1 4 0 16,-3-1 0-16,1-4-5 0,-6 4-6 0,4-2-3 0,1-1-8 0,-2 1-39 15,-4-2-26-15,0 1 33 0,0 0 59 0,0-2-54 16</inkml:trace>
  <inkml:trace contextRef="#ctx0" brushRef="#br0" timeOffset="135300">23379 10869 386 0,'-3'0'73'0,"1"0"-2"0,-1 0 67 16,1-1-177-16,-1 1-3 0,2 0 1 0,1 0 28 15,0 0 2-15,0 0 0 0,-2 0 31 0,1 0 17 16,-4 3 7-16,0-1 5 16,2-1 17-16,1 1-14 0,-4-2-2 15,3 1 2-15,0-1-13 0,0 2-19 0,-2-2 8 0,2 0-4 16,1 2-6-16,-1-2 3 0,0 1-3 0,0-1 4 15,1 0 0-15,1-1 1 0,-1 2-2 0,0-1 0 16,-2 0-1-16,2 0 2 0,1 0 0 0,1 0-4 16,0 2-1-16,0-2-5 0,0 0-2 0,0 1 4 0,0 1-10 15,0-2 0-15,0 0-3 0,0 1 4 0,0-1-1 0,1 0 1 16,5 0-1-16,-2 0 0 0,-3-1 2 0,7 1-3 0,-2-2 1 16,2 2-1-16,0-1-1 0,2 1-1 0,1-2 0 15,1 1 0-15,-1-1 1 0,0 2-2 0,2-3 2 16,1 1-2-16,-2 1 1 0,3-1 1 0,-1 0-2 0,0 1 1 15,2-2 0-15,4 0-1 0,-4 1-2 0,4 0 0 16,-2-1-2-16,0 2 2 0,3-2-1 0,1 1-2 0,-3 2 3 0,1-2-2 16,5 1 3-16,-3 1-1 0,-3-2-1 0,10 1 3 15,-6-1-2-15,1-1 2 0,6 1 0 0,1 1 0 16,-4-4 3-16,3 2-3 0,3-2 0 0,-6-3 0 16,2 2 1-16,4 1 0 0,-6-2 1 0,-2 2-2 15,4 3-1-15,-4-2 1 0,2 0 0 0,-1 1 0 16,-4 3 2-16,4 0-3 15,-8 0 3-15,8-3-1 0,-6 2 3 0,-3 1-1 16,1 1-2-16,-3-1 2 0,9 3-3 0,-10-3 5 16,3 0-1-16,-6 2-3 0,13 3 5 0,-8-4-5 15,4 1 2-15,-2 1-2 0,0-3 2 0,1 8-3 16,-3-8 0-16,6 1 1 0,-9-1-2 0,2 0 1 16,4 2 1-16,-3-2 1 0,-3 0-2 0,1-2 3 15,1 2 0-15,-2 0-3 0,1 0 7 0,-3-3-6 0,2 3 2 0,-4-1 1 16,2 1-3-16,-3-5 0 0,0 5 0 0,1-2 3 15,-4 2-4-15,3 0 1 0,-5-1 0 0,2-1-5 16,1 2-1-16,-4 3 0 0,-1-1-8 0,1 3-6 16,-1-5-5-16,-1 1-6 0,0 2-9 0,-3 0-43 15,2 1 21-15,-2 0-120 0,-4 1-9 0,1 4 1 16,-3 2-53-16</inkml:trace>
  <inkml:trace contextRef="#ctx0" brushRef="#br0" timeOffset="148634.29">8502 14855 356 0,'-11'2'59'0,"4"-1"-2"0,4 1 44 0,-5 0-115 15,3-1-5-15,4 1 0 0,-5-1 8 0,1 1 2 0,3 1-4 16,-4 0 11-16,0 0 14 0,1 0 10 15,-3 1 2-15,0-1 18 0,-1 0 5 0,1 0-1 0,-1 0 3 16,2 0 4-16,-4 0-12 0,0-1-4 0,3 1-1 16,2-1-12-16,5 1-1 0,-7-3 0 0,3 0-3 0,-3 3 0 0,8-1 1 15,0-1 0-15,-3 1 1 0,1-2 0 0,-4 1-2 16,3-1 0-16,1 2 0 0,-2 0-3 0,-4-2-4 16,5 0 0-16,3 0 2 0,-8 0-6 0,6 0 1 15,-3 3-1-15,-2-3-3 0,3 0 1 0,0 0 3 16,-1 0 1-16,0 0 0 0,1-3 2 0,4 3-2 15,-2 0 7-15,2 0-4 16,-5 0 1-16,2-2-2 0,-3 2-1 0,4 0 0 16,2 0-2-16,-9-3-2 0,9 3-5 0,0 0 4 15,-5-3-4-15,5 1 1 0,0-1-3 0,0 3-1 16,-1 0 1-16,1 0-1 0,-2 0 1 0,2-2-1 16,-5-4-2-16,1 4 1 0,2-1-2 0,-4 0 5 15,6 2-1-15,-2-3-1 0,2 1 0 0,-3 0 1 16,1 2-1-16,1-3 0 0,1 1 2 0,3 3-2 0,-6-3 1 0,-3 0-1 15,6 1-3-15,1-1 3 0,-2-1-1 0,2 0-4 16,-1 3 1-16,-1-4-2 0,2 2 1 0,1 0 1 16,2-2 0-16,-2 4-4 0,3-4 4 0,3 3 0 0,-7-4-1 15,2 1 1-15,5 4 0 0,-2-1-1 0,2-1 5 16,-6 0 0-16,6 0 2 0,-5 0 1 0,0-1 1 16,6 1 1-1,-7-1 3-15,1-1-1 0,3 0 0 0,7 5-2 16,-5-3 1-16,1 0-3 0,2-2 2 0,2 2-5 15,0 1 1-15,1-2 0 0,1 1-1 0,-4-4 0 0,2 2 0 16,3 2 1-16,3 3-3 0,-5-3 2 0,-2-2 0 0,4 4 1 16,-2-2 0-16,4 0-1 0,-4-2 0 0,-2 2 1 15,1-4 0-15,-1 4 1 0,1 2-1 0,0-1 5 16,-4 1 0-16,4 1-2 0,-1 1 4 0,1 1-1 0,1-2 0 0,2-2 1 16,-4 2-2-16,2-5-3 0,1 1 0 0,-1-3 1 15,1 4-2-15,4-1-1 0,-3 0 1 0,-2 1 2 16,-1 0-1-16,4 3-2 0,-1 0 0 0,1-1-1 15,-4-3 0-15,1 4 2 0,-2-6-1 0,6 3-1 16,4 0 2-16,-5 0 0 0,5 1 5 0,-1 1-4 16,-1-1 0-16,4 0-2 0,1 9 0 0,-3-7 2 0,-5 0-3 0,5 0 2 15,-5 0-1-15,4 0 0 0,-5 0 3 0,6-2-2 16,-8-3-1-16,2 4 2 0,2 1-3 0,-2-2 0 16,-2-4 1-16,2 6 0 0,1-2 2 0,1 2-2 15,-3-1 2-15,1-2 1 0,1 1-1 0,1 2 0 16,-3 0 2-16,3 0-2 0,-3-1 3 0,0 1-2 15,-1 0-1-15,1 1 4 16,4 2-2-16,-12 0 1 0,7-1 1 0,-3 1-5 16,6 0 5-16,-3-1-2 0,0-1 3 0,-4 1-3 15,-4-2 2-15,10-5-2 0,-8 8-4 0,6-1 6 16,-1 0-2-16,-1 2 1 0,-1-2-2 0,3-1-1 16,4 3 3-16,-6-3-3 0,10-1 3 0,-9 2-3 15,-1-2 1-15,1 0 1 0,1 1-1 0,-3-2 0 16,2 1 2-16,-1 3-1 0,-1 2 0 0,0-5-1 0,-1 4 0 0,1-2-2 15,-2-2 1-15,4 6 0 0,-2-6 0 0,0 2-3 16,-5-2 3-16,5 1-3 0,2 1 0 0,-2-1 1 0,1 4-1 16,-1-3-3-16,2 1 1 0,-1 0 2 0,3 0 0 15,-3 2 0-15,1-2 2 0,-1 2-4 0,2-2 2 16,-1 0 2-16,1 3-3 0,-3-3 1 0,2 1 0 0,-1-3-1 31,3 4 2-31,-6-2-1 0,-3 5 0 0,5-2 3 16,-1 1-2-16,5-3-1 0,-4 4-3 0,-3-2 3 0,0-1-1 15,6 3 1-15,1-3 0 0,-8-2-1 0,3 0 3 0,-5 3-2 16,1-3 0-16,2 1 0 0,0 0 0 0,-4-2 0 16,1-2 0-16,3 5-3 0,3-2 2 0,-10-3 0 15,9 3 3-15,-7-2-2 0,6 1 0 0,-4-2 0 16,3 0-2-16,-2 2 3 0,2-2-1 0,0 1-1 0,-2-1-1 16,4 0-1-16,-5 0 1 0,-1-1-2 0,3-1-1 0,-6-1 3 15,4 0-3-15,0 0-2 0,-2-2-4 0,5 0 4 16,-5-3-4-16,3 8-10 0,2-4-10 0,1-3-8 15,-4-2-13-15,6 1-51 0,2-6-31 0,1-5-16 16,-2-5-68-16,6-9 3 0,2-6-47 0</inkml:trace>
  <inkml:trace contextRef="#ctx0" brushRef="#br0" timeOffset="164238.22">14963 14936 377 0,'-6'0'179'0,"4"0"-28"0,2 0-73 0,-4 0 95 16,4 0-174-16,0 0-1 0,0 0 4 0,1 0 1 0,-1 0 1 15,0-2 6-15,0 2 17 0,2 0-1 0,-1 0 2 16,-4 0 16-16,-1-2-8 0,0 2 4 0,4-1-3 16,0 1-7-16,-3 0-11 0,3-2-1 0,0 1 1 15,0 1-12-15,-3-5 2 0,3 2-6 0,-9 1 6 16,-2-1-1-16,6 0 4 0,-6 1 0 0,2-2 0 0,-1-1 4 16,5 0-2-16,-4 0 1 0,1 1-3 0,-1-3-2 0,-2 1-3 0,1 0-2 15,-2-2 3-15,-1 2-6 0,4-1-2 0,-10 0 0 16,6-1 0-16,1 1 0 0,-4 0-2 0,3-1 1 0,1 1-2 15,-2 0 0-15,-1-1 0 0,1 1 0 0,-2 1-2 16,2-3 1-16,0 9-1 0,0-8-1 0,0 5 0 16,0-1-2-16,-2 0 5 0,-4 1-1 0,1-4-2 15,0 6 5-15,1-6 0 16,-5 3 0-16,4-1 4 0,0 0-1 0,3 4-1 16,-4-2 2-16,7 6-1 0,-6-5 0 0,-3 2 0 15,7 0 0-15,-3 0 1 0,-4 0-1 0,0 0-6 16,0 2 2-16,2-2 3 0,-1 3-7 0,1 0-1 15,3 2 0-15,-8 1-1 0,9 0 2 0,-8-4-2 16,4 4 1-16,-1 2-3 0,-2-2 1 0,2 2-2 16,2-1 3-16,-4-1-4 0,4 0 1 0,-2 2 2 0,4-2-1 15,-2 1 0-15,2 0 2 0,-7-3 4 0,7 3-2 0,-2 0 1 16,3 2 3-16,2 1 0 0,-6-4 2 0,4 0-1 16,-1-1 1-16,4 3 0 0,2-4-2 0,0 3 2 15,-3-3-3-15,2 1 2 0,-1 0-1 16,2 0 2-16,-2-1-1 0,1 1-2 0,-6-3 1 0,1 1 3 15,3 2-3-15,0-2 0 16,1 0 0-16,4 0-2 0,-4 0 1 0,-3 0 1 16,7 2-3-16,-5 0 4 0,6-2-2 0,-3 2 3 15,0-1 1-15,-2 3-2 0,2-1 3 0,5-1-1 16,-5 1 4-16,0 0 0 0,3-1 0 0,-1 0-1 16,1 2-4-16,-3-2 6 0,0 1-4 0,3 2 1 0,-1-3 0 15,-1 3-2-15,4-2 2 0,-4 0-1 0,3 1 2 16,-1-1-4-16,0 0 1 0,2 1-1 0,-4-1-1 0,2 0 2 15,2 1-2-15,-2-1-1 0,3 0-4 0,-1 0 5 0,3 4-2 16,-2-2 3-16,1-2-1 0,0 3 0 0,3-2 1 16,-1 1 0-16,-3 3 1 0,4-4 0 0,-2 3-1 0,3-4 0 15,0 0-1-15,0 1-1 0,0 1 0 0,0 0 2 16,0 1 0-16,0-3-2 0,0 5 1 0,1 0 0 16,-1 0-1-16,0-3 2 15,0 5-1-15,0 1 2 0,0-5 1 0,0 4-1 16,0-2 1-16,0 2 1 0,0 1 0 0,-1 0 3 15,-1-5-3-15,2 2 1 0,0 3 0 0,-1 1 1 16,-4-3 0-16,3 2-1 0,1 0 1 0,-1 1-1 16,1 4-1-16,-1-2 0 0,-1-1 1 0,-2-1-2 15,2 3 0-15,-2 0 4 0,1 1-3 0,0-1 3 16,1 0 1-16,-5 1-2 0,4 0 1 0,-6 0 1 0,7 0-2 0,-2 0-1 16,1 0 1-16,-1 0 0 0,0-1 1 0,2 3 1 15,3-2 1-15,0 0-1 0,-1 0 2 0,1 1-2 16,-4 0 0-16,4 1 2 0,-3 1-4 0,2-2 2 15,1-1-2-15,0 2 1 0,0-2 0 0,0 3 1 16,0-4-2-16,1 0 3 0,-1-2-2 0,3 6-3 16,-3-4 0-16,2 0 2 0,0 1-3 0,-1-2 0 0,2 2 2 0,-1 0-5 15,3 0 2-15,-4-1 1 0,-1 0 4 0,3 1-5 16,-1-4 3 0,3 7-2-16,-2-4 3 0,-2-1 3 0,4 2-1 0,1 0-2 0,-1-2-2 15,3 0 2-15,-5 2-2 0,5 3 3 0,-2-3-2 0,4 1-3 16,-6-1 4-16,6 5-3 0,-1 1 2 0,-2-4 0 15,2-3-2-15,2 3 1 16,-2 1-1-16,1-3-2 0,2 1 0 0,1-2 2 0,0-6 1 16,-1 7-2-16,2 1 2 0,-1-2-2 0,3-4 0 15,-1 5 3-15,0-2-4 0,-1 2 0 0,1-2 0 0,3-3 1 16,-3 2-1-16,7 0 0 0,-3-2 1 0,2 0 3 16,-5-1 1-16,-2 1-2 0,8-3 2 0,-5 2-2 15,5-2 3-15,-3 1-1 0,3-1 1 0,0-1-5 16,6 1 3-16,-1 0 2 0,-2-2-2 0,0 2-1 0,2 0 3 0,-3 0-4 15,-1-2 1-15,2 3 2 0,-3-5-4 0,2 6 1 16,0-2-2-16,1-3 0 0,0-2 0 0,0-1 1 16,0 3-1-16,0-2 0 0,1-3 0 0,0 3 0 15,0-6-1-15,-8 0 1 0,14 4-1 0,-7-4 1 16,2-2 0-16,-4 0 0 0,9-2 0 0,-2-1 2 16,-2-1 3-16,4 1-5 15,-7-3 1-15,6 0 1 0,-3-1-1 0,2-2 4 16,-4 0-3-16,2 0-2 0,0-3 0 0,-6-2 1 0,3 0-1 0,5-1 0 15,-8 0 0-15,2-4-1 0,1 2 0 0,0-1 1 16,2-4-2-16,-5 2 1 0,2-3-3 0,1-5 3 16,-8 2-1-16,5 0 2 0,-3 1 1 0,0-2-2 15,0 3 1-15,3-1 2 0,-2-3-2 0,-3 5 0 16,7-5 2-16,-8-1-1 0,1-1 3 0,3-1-4 16,-5-2 3-16,-3 2-2 0,4 4 0 0,-2-4 3 15,2 3-2-15,-7 0-2 0,4 1 3 0,-5 0-4 16,3-1 1-16,-3 1 3 0,-2 1-3 0,0-2 0 15,0 2-2-15,-2 0 2 0,2-2 0 0,-1 0 0 16,-5 1 2-16,1-2-2 0,-1 4 3 0,0-1-3 0,0-2 1 16,0 2 2-16,-1-1-2 0,1 4 0 0,-4-3-1 0,3 3 0 15,-4-2 0-15,0 2 2 0,4 3 1 0,-5-2-3 16,1 2 4-16,-1-1-3 0,1 4 4 0,0-2-1 0,-3 2 0 16,4 2-3-16,-4 0 2 0,1-2 1 0,0 3 0 15,-3-4-1-15,-1-1-3 0,3 4 0 0,-1-2 1 0,1 3 1 16,2-1-2-16,-2 0-3 0,3-4 2 0,0 6-3 15,1-1 3 1,-1 2-2-16,-3-7-1 0,3-2-4 0,-4 2 1 0,9-2 1 16,-5 1-4-16,-3-2 3 0,5 4-1 15,-5-4 0-15,8 5 2 0,-1-1 1 0,-2 1 0 0,-10 6 0 16,7-2 2-16,3 0 0 0,-4 1 3 0,1 0-4 16,-5 1 3-16,2 2-2 0,4 0-1 0,2 2 3 15,-2-2-4-15,-3 0-4 0,5 0-3 0,-7 0 2 16,7 2-5-16,-3-2 1 0,1 3 2 0,2-3-4 0,-5-2 3 0,4 4 4 15,-4-4 1-15,5 4 1 0,-4-1 3 0,7 1 2 16,-4-1-1-16,-4-2 2 0,5 4 1 0,1-2 0 16,2 6 3-16,0-7-3 0,-3 3 3 0,-5-2-1 15,6 3 0-15,-7 5 2 0,3-6 0 0,-4 0-4 16,1 0-4-16,-2 4 2 0,5-4-4 0,-7 3-3 16,-3 0-4-16,5-1-3 15,-8 3-3-15,0 0-2 0,2 0-5 0,-5-2-3 16,-1 8-6-16,-1-5-18 0,0 2-15 0,-1-3-7 15,0 3-28-15,5 2 2 0,-9-7-24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29:10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14285 8380 466 0,'-6'0'53'0,"5"0"5"0,1 0 28 0,0-2-101 0,0 2 11 15,3 0-18-15,1 0 6 0,-2 0 3 0,4 0-2 16,1 0 8-16,-4 0 5 0,-2 0 2 0,-1 2 5 16,-4-1 4-16,5-1 10 0,-1 2 2 0,2-2 0 0,-2 1 10 15,3-1-1-15,2 0 2 0,-1 0-2 0,4 0-2 16,-6 2-7-16,1-1-4 0,-3-1 2 0,8 0-10 15,-7 2 0-15,2-2 0 0,12 0-2 0,-4 0-1 0,3 0 1 16,8-2 0-16,-6 2 2 0,1-1-1 0,3-1 1 16,2 1-1-16,-4-2-1 15,4-1 0-15,-3 0-2 0,3 1-2 0,-4-1 2 16,3-2-4-16,4 5 0 0,-3-4-1 0,-2 0 3 16,4 2-2-16,1-2 2 0,-3 4 0 0,2-4 1 15,-2 0 1-15,0 0 0 0,0-1 3 0,2 0-2 16,-6 0 2-16,3-1 2 0,2-1 0 15,-1-1 1-15,4 3 3 0,5-2-3 0,-3 0 4 0,-1 0-4 16,6 2 1-16,-3 0-4 0,5-1 1 0,-5 1 1 0,-2 3-3 0,3-3-1 16,-1 1-2-16,0 2 4 0,0-2-2 0,0 0-2 15,-3 1-1-15,6 0 2 0,-5 1-2 0,-1 2 3 16,-1-1-6-16,3 2 2 0,-2 0 0 0,1-3-1 16,3 3-1-16,4 1 1 0,-4 1-1 0,4 1 2 15,4 0 0-15,-4 1-1 0,-1 0 2 0,3 3-2 16,-3-3 2-16,-5 1 3 15,2 0-4-15,-1-1 6 0,-3 0 1 0,-1-1-1 16,1 1 7-16,1-2 2 0,1 3-3 0,-1-4 2 16,-4 1-1-16,6-1-5 0,-1 1 3 15,0 0-5-15,-2-1-4 0,1 2-2 0,3-1-1 0,1-1 5 16,4 1-4-16,-6 0-1 0,0-1 1 0,4-1-2 0,4 2 2 16,-3-1-1-16,-5-1 2 0,3 2-2 0,-5-1 2 15,3-1-2-15,-4 0-1 0,-2 4 1 0,2-3-1 0,3-1 3 16,-2 3-2-16,-1-1-1 0,-2-1 1 0,3 1 1 0,5 1-1 15,-3 0 1-15,2 0-1 0,-2 2 1 0,-4-2 0 16,4 0 3-16,2 2 1 0,-4 0-5 0,-3-2 4 0,5 2-3 16,0-2 1-16,0 2 3 0,0-1 1 0,1 1-8 15,-2 0 5-15,-1-2 2 0,3 2 2 16,-1-1 0-16,-5 1 1 0,12 0-2 0,-4 1-2 0,4-4 6 0,-4 6-5 0,7-4 2 16,-3 1-2-16,6 1 2 0,4 1 0 0,-6-1 0 15,-2 0 2-15,-1 0-1 0,6 1 2 0,-8 2-3 16,1-1 0-16,-4-3 0 0,-4 3 0 0,8 3 0 15,-11-2-1-15,3 0-1 0,-3-1 1 0,3 2 2 16,-9-1 1-16,2 1-2 0,5-2 2 0,-13 1-1 16,8 2 0-16,-5 0 2 15,5-3-1-15,-4 1-6 0,4-1 1 0,-10 2-2 16,4-6-3-16,5-1-2 0,-7-3-10 0,-2 7-5 16,1-3-6-16,-2-4-38 0,0 2-20 0,3-4 10 15,-6 1-49-15,6-5-9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30:01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18267 5021 248 0,'-2'-3'-7'0,"5"2"-4"0,-1-1 0 0,2 0-1 16,-4 1 4-16,8-1 0 0,-3-1-3 0,3 2 4 16,-3-1 12-16,-5 0 0 0,0-1 9 0,0 2 10 15,4-1-1-15,-5-1 4 0,6 3 8 0,-2 0-4 16,1-2-2-16,6 2 1 0,-1 0-5 0,-2 0-6 15,-3 0-3-15,-2 0 0 0,-1 0-6 0,-1 0 0 0,2 2-1 0,1-2-1 16,-3 0 1-16,-8 5 2 0,8-5 2 16,0 1 0-16,0-1 3 0,-3 0 5 0,3 0 2 0,2 0-4 15,-1 0 6-15,-1 0-7 0,5 0-1 0,-5 0 3 16,3 0-9-16,-1 0-1 0,-2 2-2 0,0-2 0 16,0 1-1-16,-5 4 6 0,2-3-2 0,6 1 1 0,2 2 6 15,-4-1-4 1,4-1 4-16,-7 4-4 0,6-1-1 0,5-1-4 0,2 1 1 0,-11 0 0 15,0 1-4-15,0-3-1 0,2 4-3 0,12-3 2 16,-6-2-3-16,-5 2 2 0,1 0-2 0,3-2 0 16,5-2 1-16,-2 2 2 0,-1-1 1 15,-7 4-2-15,6-3 2 0,0 1 0 0,1-3-1 0,0 2 4 16,-1 2-1-16,0 0-7 0,2-4 1 0,4 1 3 16,-3 3-3-16,0-2 3 0,-2-2-4 0,4 2 2 0,-4 1 1 0,7-1-2 15,-7 1 1-15,2 0-1 0,4-3-2 0,-1 2 1 16,-2 0-1-16,6-3 1 0,-3 2 1 0,-2 0 0 15,3-2-1-15,1-2 1 0,-3 0-1 0,3 2 0 16,-2 0-1-16,3 0 1 0,-2 0 0 0,1 0 1 16,-4-1-1-16,0 1 0 0,-1 0 0 0,1-2 3 15,3 2 1-15,-4 2-2 16,1-1 1-16,-4 1 3 0,5 1 3 0,5 0-1 16,-2 4 2-16,-2-4-2 0,-3-2-1 0,6 4 2 15,-1-3-4-15,-1-1-1 0,1 5 0 0,-1-6-1 16,-1 4-1-16,-1-3-1 0,-1 2 1 0,1-1 2 15,-1 0-1-15,1 2 0 0,0-2-2 0,-1 4 1 16,2-3 0-16,1 2 2 0,-2-3-2 0,2-1 0 16,-3-1 0-16,-1 2 0 0,2-2 4 0,1-2-2 0,0 1 0 0,3-4 0 15,-4 2-1-15,0 0 4 0,0 3-1 0,3-4-1 16,-1 1-2-16,0-1 1 0,-2-3 1 0,3 4 0 16,1 0-2-16,-3-2-2 0,1-1 2 0,0 0-2 15,6 4 5-15,-3-3-5 0,1 1 1 0,2-1-2 16,-6-1-1-16,7 2 3 0,3 0-2 0,-3-1 2 15,-5-1-2-15,4 1 0 0,-4-1 3 0,3 3 2 0,-2-2 0 0,0 2 3 16,-5 0 1-16,3 3-4 0,2-4 2 0,-2 1-1 16,-1 2-1-16,4-1-1 0,1 2 1 0,-4-1-6 15,2 1 1-15,2-4 1 0,1 1-1 0,-5 3 0 16,5 0 0-16,-3-1 3 0,1-1-2 0,-1 1 4 0,1-1 1 16,-2 0-4-16,1 1 5 0,1-2-2 0,2 3-2 15,3-2 3-15,-3 2 0 16,5-1-2-16,-5-1 2 0,8 0 0 0,1 2-1 15,2-1 2-15,-7-1-3 0,-1 2 0 0,9-1 2 16,-5 1 0-16,-1-2-1 0,-1 2-1 0,-2 0 1 0,0 0 1 16,2 0-1-16,1 0-1 0,-4 2-1 0,-1-2 1 15,1 1 1-15,3 1-2 0,-4 1-1 0,2 0 2 16,1-1 1-16,-1 1 4 0,2 0-1 0,-4 2-2 16,4-4 6-16,0-1-5 0,-1 3 6 0,1 1-5 0,0 0-2 15,-2-2 0-15,3 1 0 0,7-1 0 0,-7-1 0 0,1 2 2 16,0-1-2-16,-2-1 3 0,0-1 1 0,3 2-3 15,-3 1 1-15,-2-3 3 0,0 3-3 0,0-1-5 16,0-1-1-16,0 3 2 0,2-3-3 0,3 2 2 16,-2-1-1-16,-1 1-2 0,-2-3 4 0,2 2-1 15,0-2 3-15,-4 3-5 16,-4-2 3-16,5 1-2 0,-2-2 2 16,1 1-4-16,4-1 2 0,0 0 0 0,-2 2-1 0,5-2 2 15,5 0 1-15,-9-2-3 0,3 2 0 0,0 0 2 16,-2-1-1-16,2-1 1 0,-4 2 1 0,1-4-4 15,1 2 3-15,-3-1-2 0,1 0-1 0,2 0 3 16,1 1-3-16,-1 0 0 0,4-2-2 0,-2 2 1 16,-9-3 1-16,10 4 0 0,-2-2 2 0,0 1-2 0,2-3 0 0,0 4 0 15,-5-1 2-15,5 2 0 0,5-1 0 0,-5-1-2 16,1 1 0-16,-2 1 1 0,-4 0-1 0,0 0 2 16,0 0-2-16,2 0 0 0,0 0 0 0,1 1 0 0,-5 1 1 15,3-2 1-15,-1 1 0 0,5 1-2 0,3 1-1 16,-8 2 1-16,2 1-1 0,6-3 1 0,-2 2 1 15,4 0-2 1,-2 1 4-16,0-1-4 0,-6 1 2 0,2-3 1 16,4-1-1-16,-7-1 0 0,-3 4 2 0,-2-4-3 0,-1 3 4 15,-3-4-4-15,1 1 2 0,-6-1-2 0,1 0-5 16,-5 0-5-16,1-3-3 0,-1 1-6 0,-2-1-5 0,4 2-21 16,-9-7-18-16,1 2 0 0,-2-5-32 0,-3-4-118 15,-7-3 165-15,-4-8-63 0,-9-2 111 0</inkml:trace>
  <inkml:trace contextRef="#ctx0" brushRef="#br0" timeOffset="1065.05">16703 5910 1103 0,'-9'-2'71'0,"1"2"-169"0,6 0 62 0,-1-1-82 15,3-1 21-15,0 2 62 0,0-6-128 0,0 3 47 0,2-2 53 16,-1 4-37-16,1-4 87 0,2 3 24 0,0 2 18 16,-3-3 3-16,-1 3 25 0,3 3-11 0,-1-4 4 0,3 1 1 15,-4 0-13-15,2 1-10 0,4-1-1 0,-4-1-4 16,2 2-9-16,1 1 1 0,0 1-3 16,0-1 2-16,1 1 0 0,2-2 6 0,-4 2 1 0,3-3 1 0,-4 0 5 0,6 0 0 15,-2 2-4-15,-5-2 8 0,0-3-6 0,6 3-2 16,-2 0-1-16,1 0 0 0,-4 0-3 0,1-3-4 15,0 0 1-15,6 4-3 0,1-1-4 0,-8-1-4 16,7-1 1-16,0 0-2 0,3 2-4 0,3 4 1 16,-3-4-2-16,-1 0 1 0,-1-4-1 0,9 3 2 15,-4-2-1-15,4-2 0 16,-3 2 0-16,-2 0 3 0,9-2 2 0,0 2-2 16,-3-2 3-16,1 4 1 0,2-3 2 0,-2 4-1 15,2-6 0-15,2 1 0 0,-5 1 2 0,0 2-1 16,3 1-1-16,-1-1-2 0,0 0 2 15,1 2 1-15,0 0-2 0,-3-1 0 0,-2 1-4 0,4 0 5 16,-4-2-4-16,-4 2 1 0,6 0 1 16,-1 0-4-16,1 0 1 0,-3 3-2 0,1-3 4 0,4 0-1 0,-6 2-1 0,4 1 3 15,1-1-2-15,-5-2 2 0,8 0 2 0,-3 0-1 16,1 0-3-16,-2 0 5 0,3 0-2 0,0 0-4 16,-3 0 1-16,-1 0-2 0,-4 0 0 0,5 0 0 15,-5 3 3-15,2-2-4 0,-3 1 4 0,1 1-2 16,0-1 3-16,-1 1-2 0,0-3 0 0,0 0 1 0,2 3-3 15,-5-3 2 1,3 2 0-16,0-2-1 0,-1 0-3 0,-5 0 1 16,9 3-1-16,-5 0 4 0,-2-3 0 0,4 5-4 15,3-5 6-15,-8 3-4 0,0-2 5 0,8 2-3 16,-5-3-1-16,0 0 3 0,-4 4-2 0,-3-4 1 16,-2 4 2-16,1 6-1 0,4-7-2 0,-1 2 3 0,-6-2-2 15,8 0-1-15,-6 2 2 0,-2-2 0 0,5 1 2 0,-3-8-1 16,3 5 8-16,-7-1-7 0,1 3 6 0,-5-3-2 0,7-3-1 15,0 3-2-15,-1 0-2 0,-6 5-5 0,-1-3-9 0,4-2-1 16,-1 1-10-16,-1 1-32 0,1-1 14 16,-1-1-100-16,-1 0-4 0,3-8 0 0,3-6-42 0</inkml:trace>
  <inkml:trace contextRef="#ctx0" brushRef="#br0" timeOffset="26195.99">10310 3944 474 0,'-12'1'36'16,"7"3"-35"-16,2-3-16 0,-2 2 24 0,-3 0-49 15,7-3-30-15,-4 7 12 0,5-3 9 0,-6 1-4 16,0 0 13-16,6-4 31 0,-5 3 11 0,0-4 9 16,0 6 32-16,-2-6-4 0,5 1 0 0,4 1 3 0,-2 1-6 15,0-3-13-15,4-1-2 0,-4 2 0 0,0-1-14 16,-3-1 0-16,0-3 0 0,1 3-4 0,2-1 1 0,0 4 2 15,0-1-1-15,2-1 0 0,-2-1 1 0,-2-4-3 0,4 4 0 16,1-6 7-16,-4 1-4 0,-1 1 1 0,0 1 3 0,-9-1-4 16,11 5 5-16,4-8 0 0,-4 0-4 0,0 5 3 15,3-5-2-15,-8 2 1 0,5 1 0 0,2-1-1 16,-6 0 3-16,3 2 2 0,1 4 5 0,-3-3-3 16,-2 0 7-16,2 2 1 0,0-4 0 0,3 0-1 15,0 4 1-15,0 1 0 16,0 0-4-16,0 0-1 0,0 0-3 0,1-4 0 15,-1 4 0-15,0 0-3 0,0 0-1 0,0-1 0 16,0 1 1-16,0 0 4 0,2 1-4 0,1-1-3 16,-3 8 2-16,8 2-2 0,-8-2-1 0,-3-2 0 15,1 10 0-15,7-4-1 0,-5 2 0 0,1 2 0 16,-1-5 1-16,-3 0-1 0,5 3 0 0,-1 2 1 16,-1-3-3-16,-1-1 1 0,1 4-2 0,-2 0-2 0,-1 1 3 0,3 0-3 15,-6 2 0-15,3-2-2 0,-4 5 0 0,3 0 2 16,-1-3-1-16,-3 3-1 0,6 0 0 0,-7 0-2 15,7 2 0-15,-2 1 2 0,-3-1 0 0,4 1-1 16,-6 0 1-16,6 0 1 0,-5 2-1 0,5 1 1 16,-2 1-1-16,-3-6-1 0,5 7 1 0,0-2 0 15,0 1 1-15,3-3-1 0,-5 4 4 0,5-3-4 0,0-2 3 0,5 3-3 16,1-4 0-16,-4 1-1 0,1-1-2 0,1 1 3 16,3-6-3-16,-1 3 0 0,0-2 2 0,-3-1 0 0,2 2 0 15,0-6 0-15,4 1-1 0,-1 0 2 0,2-4 0 16,1-2-1-16,1-1 1 0,-2 1 2 0,-2-4-1 15,9-1 1-15,-9 0 0 0,1-2-1 0,2 0-1 0,-1-2 4 32,-3 1-3-32,11-2-1 0,-6 0 0 0,-5 0 2 0,5-3-2 15,10 0 0-15,-6-2 1 0,8-1-1 0,-6-1 1 16,0-1-4-16,1 1 4 0,4-3 0 0,-2 1-2 0,-6-2 1 16,0 0 0-16,2 0-2 0,0-2 2 0,-1 1 3 15,-2-1-3-15,0 0 1 0,0-2 1 0,1-1 4 16,-3-3-4-16,-1 3 6 0,0-3 0 0,0 1-3 15,-5-6 1-15,2 4 4 0,0 1-4 0,-2-5-2 0,1 0 1 16,-3 4-2-16,0-5 0 0,3 0 1 0,-3 0-1 16,-1-1-2-16,1-4 2 0,0 2 2 0,-1 1-1 0,-3-4 1 15,3 4 1-15,-3-3-2 0,3 0 0 0,-3 2 0 16,3 0-2-16,-3-2 1 0,2 3 2 0,-2-1-4 16,0 0 3-16,0 2 0 0,-2 3 0 0,1-2 2 15,-7 1-1-15,5 0 4 16,-7 4-4-16,5-4 0 0,-6 2 2 0,2 2-2 15,1-1 1-15,-3 4 1 0,-1 1-4 0,-3 4 0 16,0-4 2-16,-1 5-2 0,0 2 1 0,0-5-5 16,-2 4 1-16,0 1 1 0,-2-1-2 0,1-1 0 15,-3 3 1-15,-3 4 0 0,1 0 1 0,2 0 0 16,-3 1 1-16,1-1 0 0,-2 4 0 0,2 0-1 16,-3 0 1-16,4 0 0 0,-4 0-1 0,2 0 1 0,0 4-2 0,-2 2 1 15,6-1-1-15,-7-2 1 0,5 1 0 0,-1 1-1 16,2 0 1-16,-3 6-3 0,0-2 0 0,-4 2 1 15,-2-3-5-15,6 6-16 0,-4 1-7 0,1 0-4 16,-3 4-20-16,4-5-52 0,-1 0-40 0,-1 1 47 0,6 2 99 0,2-1-87 16</inkml:trace>
  <inkml:trace contextRef="#ctx0" brushRef="#br0" timeOffset="33741.4">11688 5526 222 0,'-9'0'-54'0,"-2"0"9"16,6 0 1-16,4 2 5 0,-4-1 27 0,2 1-7 15,0 1 15-15,-4-3 0 0,4 3 4 0,3-1 0 0,-8-1 1 0,4-1 11 16,-9 0 0-16,11 0-2 0,2 0 11 16,0 0-4-16,0 0-1 0,2 0 4 0,0 0-7 0,-2-1-3 15,6 1 0-15,-1-2-3 0,-4 1-4 0,2-2 3 16,-3-2 1-16,-4-1-1 0,4 2 2 0,3 0 1 0,-3 1 4 16,-2-2 2-16,2 0 3 0,-1 2 3 0,1 1 2 0,3 1 0 15,-5-4 6-15,1 3 0 0,2 1-7 0,-2-2 0 16,1 3-1-16,0 0 2 0,1 0-1 0,-1-2-6 15,0 2 2-15,-1 0-5 0,-4 0 1 0,5 0 3 16,-3 0-8-16,-4-1 2 0,-2-1 0 0,6 0 1 16,-3 2 2-16,2 0 1 15,1 0-1-15,3-1 3 0,-1-1 2 0,1 2 0 16,0 0 3-16,-10-8-4 0,10 7 4 0,-1-2-4 16,1 1 1-16,-3 1 0 0,-4-4-4 0,1 0 1 15,-2 0-2-15,8 4 0 0,-5-2 1 0,-4-2-4 16,-4-3-1-16,-1 2 3 0,2 4-6 0,-1-2-1 15,0 0-3-15,-4 0 0 0,-2 1-1 0,7-4-1 16,-4 6 2-16,0 1-3 0,-1-5 1 0,0 5-1 0,-5 0 0 0,3 5 0 16,-2-4-5-16,2 7 1 0,-3-2 1 0,5 2-1 15,-5 3 1-15,5 0 0 0,-4-1 0 0,4-1 0 16,-7-3-1-16,4 5 3 0,4-1-1 0,-6-1 1 16,2 1 1-16,1-1-5 0,3 2 5 0,-1 0-2 0,1 2-2 15,-1 1-1-15,-5-1-1 0,6 2 3 0,2 3 0 0,-3-1 2 16,-4 2-1-16,-1 0 0 0,5 3 2 0,1 0 0 15,2 3 0-15,-6-3 2 0,7 3 0 0,-3 2-1 0,4 1 1 16,1 5 0-16,-2-5 0 0,2 2-2 0,5 3 2 16,-2 2-2-16,0-2 0 0,3 0 0 0,1-2 0 0,-4 1 0 15,5 1 0-15,1-2 1 0,-3-2 1 0,4 1 0 16,-1-2 2-16,1-1-4 0,1-2 3 0,0-2-1 16,0 3-2-1,0-4 2-15,0 0-2 0,1 1 0 0,2-2 1 0,2-2 2 16,-2-2-1-16,2 2-1 0,3 1 0 0,1 1 2 15,-4-6 1-15,4 1-1 0,4 1-1 0,-5 1 0 16,4-3 2-16,-1 3-3 0,2-4 0 0,-2 0 1 16,3-1-2-16,-1-1 2 0,-1-1-2 0,6 0 1 15,-6-3-1-15,10 2 0 0,-3-6 1 0,3 4-1 16,-5-6 1-16,2-2 2 0,5 4 0 0,-4-2-2 0,4-2 0 0,-5 0-1 16,4 0 0-16,-8-2 0 0,8 2-2 0,-4 0 4 15,-3-4 0-15,4 2 0 0,-4-4 5 0,3 3-9 16,-5-5 10-16,3 8-2 0,-1-10 2 0,3 3-2 15,-5-1 0-15,3-5-2 0,2 8 1 0,-5-6 2 16,2 3-1-16,3-7-3 0,-5 5 0 0,0 1 2 16,-1-4-1-16,1 4 3 15,-1-1-3-15,1-4-2 0,-3 2 4 0,0-1 1 16,0 2-3-16,4 0 2 0,-7-2-1 0,2-1 0 16,-1-3 0-16,-2 4-1 0,0-2 0 0,3 2-1 15,-2-1 2-15,0-2-1 0,-4 5 0 0,4-3 1 16,0 0-2-16,1-2 2 0,-1 5-1 0,-6-1 1 15,6-3-1-15,-7 1 2 0,2 0 0 0,-1 2-3 0,0-1 3 16,2-1 0-16,3 1-1 0,-4-2-4 0,-3-1 0 0,4-2 1 16,0 4-2-16,-1-5 2 0,3 4-3 0,-1-1-1 15,-7-4 2-15,12 5-1 0,-7-2 0 0,-2 0 4 0,6 1-3 0,-3 2 0 16,-5-7 0-16,-1 6 0 0,2-1 0 16,0 0 1-16,-1 4 0 0,2-4-1 0,-1 2 0 0,-4 1 2 15,8 5-1-15,-2-3 1 0,-1 0-1 0,-2 2 1 16,-1-2-2-1,2 3 1-15,-4 3-1 0,4-1-3 0,-2-3 2 0,-4 2 0 16,4 1-3-16,2-5 4 0,0 3-2 0,-8 0 1 16,8-4 1-16,0 1 1 0,0 0 1 0,2 0-2 15,-5 0 0-15,-5 1 0 0,6-1 0 0,2 2 1 16,0-2-1-16,0 1-2 0,-3-1-1 0,3 2 3 16,0-2-4-16,5 1 3 0,-5-1-2 0,-3 2-2 15,3-1 2-15,0 1-2 0,1 1-3 0,-1 0 3 0,2-1-6 0,-10 1 1 16,0 0-3-16,8 0 2 0,-2 2-1 0,-5-2 3 15,-1-3 2-15,5 6-3 0,-2-2 4 0,5-1-1 16,-3 1 0-16,0 1 3 0,3 1-3 0,-8-2 0 16,8 3 0-16,-11-2-2 0,1 1 0 0,6 1 1 15,0-1-3-15,-3 3 0 0,2-1-1 0,-3 3-11 16,3 0-1-16,1 3-4 0,0 2-12 0,-5-3-29 0,7 4-8 0,-2 0-7 16,-9 5-34-16,10 0 1 0,-2 0-22 0</inkml:trace>
  <inkml:trace contextRef="#ctx0" brushRef="#br0" timeOffset="36995.23">8196 9341 1 0,'-4'-4'0'0,"2"3"0"0,-1-5 0 16,3 4 0-16,0 0 0 0,0 1 0 0,-8-7 0 15,11 8 0-15,-3-2 0 0,2 2 0 0,-2 0 0 16,0 0 0-16,-2-1 1 16,-3-2 1-16,5 3 4 0,-4-5 0 0,-3 0-3 15,3 1 5-15,-6-3 2 0,1-1 0 0,1 5-1 16,8 3 2-16,-5-1-5 0,5 1 1 0,2 3 1 15,1 2-5-15,-3-5 2 0,0 3-1 0,0-2 1 16,-5-1 1-16,-1 0 4 0,3 0-3 0,0 2 4 16,-5-7 2-16,5 5-1 0,1 0 0 0,-1 3-1 15,0 0-1-15,3-3 0 0,-2 0 1 0,-1 0-7 0,-5 5 0 0,10 1-3 16,-4-6 2-16,2 0 1 0,0 0-6 0,-1 0-1 16,1 0-1-16,0 2 5 0,0-2 0 0,0 0 2 15,0 0 0-15,0-2 0 0,1 2 5 0,1 0 2 16,-2 0 0-16,5-1-3 0,-2-1 4 0,-3 2-2 15,4 3 2-15,6-4-2 0,-9-1-2 0,6 2-3 16,-3 0-2-16,6 0 5 16,-5 0-5-16,4 0-1 0,-7-1 1 0,5 2-2 15,3 1 0-15,-2-5 2 0,-4 1 1 0,-2-4-3 16,9 6 2-16,-3 0 0 0,5 0 0 0,-12 1 0 16,10-1-1-16,-6 0 5 0,7-1-4 0,7 2 3 15,-6-5 1-15,1 1 1 0,-3 1-2 0,5-4 2 16,-2-1-2-16,2 7-1 0,-2-7 1 0,-3 3 0 0,0 1-1 15,3-6-1-15,2 3 3 0,-1-2-4 0,-2 3 0 0,4-8 2 0,-3 12-3 16,1-4 3-16,0-3-2 0,-2 5 1 0,3-3 0 16,-5 6 1-16,1-3-1 0,-1 1 2 0,0-1-3 0,0 0 5 15,2 3-1-15,-2-2-3 0,-2 2 3 0,-2-3-2 16,4 1 0-16,-5 1 0 0,2-1 0 0,0-2 1 16,-4 0-1-16,4 3-2 0,-1-1 1 0,2 2 1 15,-3 0-2-15,2 0 0 0,0 0 1 0,-3 0 0 0,-1 0 1 0,1 0 0 16,-2 0 0-16,2 0-1 0,3 0 1 0,-5 0-1 15,6 0 2-15,-5 2-3 0,7 4 1 0,-2-1 0 16,-6-5-1-16,0 3 2 0,5-1 0 0,-6-1-1 16,-1-1-3-16,9 5 4 0,-9-4-2 0,-1-1-2 15,10 5 0-15,-2 0 0 0,-5-2 0 0,6 2-1 16,4 1 1-16,-5-3 0 16,-2 0 0-16,2 5 1 0,3-2 3 0,-8-1-3 15,10 2 2-15,-6-6 0 0,0 2-1 0,5 2 3 16,-2 1-2-16,2-4 4 0,-5 1-3 15,2-3 2-15,2 5 3 0,2 1-3 0,-10 0 1 0,6-3-1 16,4 1-1-16,-8 3-1 0,4-2 1 0,2 3-3 16,-9-5 1-16,1 3 2 0,5-2 0 0,-5 5 0 15,0-7 0-15,5 1 1 0,-3 1-2 0,1 1 1 0,-3 0-2 0,6-2-2 16,-5 2 0-16,-3-2 2 0,5 2-3 0,-2-4 0 16,-1 1 2-16,1 2 0 0,1 1 0 0,-2 0 1 15,0-2-3-15,4-1 3 0,-6-1-3 0,2 6 4 16,4-4-4-16,-7-3 1 0,1 0 1 0,-1 0-1 0,0 0 0 15,2 0 3-15,-1 0-3 0,1 0 0 0,3 0 1 16,-4 0-2 0,1 0 1-16,-1 0-1 0,-1 0 0 0,0 0 0 0,0 0-1 15,2 0 0-15,-2 0-1 0,3 0-1 0,2 0 0 16,-4 0-3-16,1 0-3 0,0 0 1 0,1 3-5 16,1-3-12-16,0 1-9 0,-3-5-3 0,2-1-17 0,2 2 0 15,-2 1-11-15</inkml:trace>
  <inkml:trace contextRef="#ctx0" brushRef="#br0" timeOffset="39316.37">11983 9342 69 0,'-4'2'-3'15,"4"-2"3"-15,0 0-12 0,-1 0 7 0,1-2-3 16,0 2-7-16,1 0 7 0,-1 0-2 0,-3 0 3 16,2 0 7-16,-1 0 8 0,2 0 4 0,-5 3 0 0,1-1 11 0,1 1 10 15,1 0 3-15,-4-1-1 0,1 1 12 0,2-2-1 16,-2 4-10-16,2 0 6 0,1-2-7 0,1-5-11 15,-1 2 3-15,-3-3 3 0,4-1-13 0,-1 4-4 16,1-4 8-16,1 3-9 0,-2-2 1 0,1 3-3 16,-1-2 1-16,-1 5-2 0,3 5-1 0,0-5-1 0,-2 2 1 15,2-7-5-15,0 2 1 0,0 2-4 0,0-2 2 0,0 0 0 0,0-2-3 16,0 2 1-16,2 0 1 0,1 0-1 0,-1 2 1 16,1-2 4-16,-2 3-3 0,2-3 5 0,2 0 0 15,-2 0-4-15,1-1 0 0,2 2 3 0,-3-1-5 0,0 0 0 16,3 3-1-16,-2 4 1 0,0-6 0 0,3 1-1 15,-4 3 2-15,1-4-1 0,3 1 1 0,-4-2-1 16,3 0 1-16,-1-2-3 16,0 1 1-16,1-1 1 0,0 2 1 0,2 0-3 15,0-2 1-15,0-1 0 0,1 5 0 0,1-2 2 16,-3 3-2-16,5-3 1 0,-1 2 1 0,1-2-3 16,-1 0 1-16,3 0 0 0,0-4 2 0,-3 3-2 15,2-2 0-15,0 3 0 0,1-8-1 0,0 8 1 16,2-2 0-16,1 2 2 0,-1 0-2 0,9 0 0 15,-9-1 2-15,4-3-1 0,4 8 3 0,-6-4-1 0,5 0 0 0,-6-2 2 16,3 2 1-16,-4 0 1 0,8 2 2 0,-9-2 0 16,1-4 2-16,3 1 0 0,-3 2 0 0,1-1-2 15,2 1 0-15,-3-4 0 0,1 5-3 0,3 0 1 16,1 0-4-16,-6-2 0 0,0 1-1 0,2 1 0 16,2 0-2-16,-3 0 5 0,-2-3-4 0,3-1 1 15,-1 3 1-15,-1-1 2 16,0-1 0-16,-3 0 1 0,1-3-2 0,-1 4 3 15,-1-3 1-15,2 4-4 0,0-1-1 0,-2 1 1 16,-2-6-2-16,4 7 4 0,2 0-4 0,-7-1 3 16,6-1-1-16,-1 2 1 0,-4-1-1 0,4 2 2 15,1 1-2-15,0-1-3 0,-4-1 1 0,4 0 2 0,-2 2-3 16,1 1 0-16,0 0 1 0,-1-3-2 0,2 3 0 16,1-3 1-16,-3 4-1 0,2-1 2 0,-4 0-1 0,4-2 2 15,-2 1-1-15,1 0 1 0,1 4 2 0,-4-3 0 0,4 2 0 16,-2-2 2-16,3 0 1 0,0 0-4 0,1 0 3 15,0-1 0-15,-2-2-2 0,-2 3 0 0,4-3 2 16,-3 3-3-16,1 0 3 0,3-3-1 0,-1-1 1 0,-3 5-3 16,1-2 2-16,-3-2-1 0,1 3 1 0,1-4-3 15,-1 1 0 1,4-2 3-16,-5 2-1 0,3-3-2 0,-3 3 1 0,5-2 1 16,5 1 0-16,-4-1 4 0,-5 2-2 0,1 2 1 15,3-1-1-15,-5-2 1 0,1-4 0 0,-1 3 0 16,0 2-1-16,-6-4-1 0,9 5 0 0,0 1-2 15,-1-1 0-15,6 1 2 0,-3 0-2 0,-4-2-1 16,1 0-1-16,4 4 1 0,-8-5 1 0,2 1-2 16,2 1 2-16,-2 1-4 0,3 3 2 0,0-1 0 0,-3-4 1 0,0 0 0 15,4 0 0-15,-4-4-2 0,-2 4 0 0,4 0 2 16,-2-2-2-16,0 2 2 0,1 2-3 0,-1-4 0 16,2 2 1-16,-2 0 2 0,1-2-1 0,-1 2-1 15,-3-1 1-15,5-1-1 16,-2 2-1-16,0 3 4 0,3-3-3 0,2 2-2 15,-5 3 1-15,8-4 0 0,-5 1-1 0,0-2 1 0,0 0 0 0,2 0-3 0,3-2 3 0,-5 2 2 16,2-3-2-16,-4 3 0 0,-1 0 0 0,-4 3 1 16,5-3 0-16,-2-1 0 0,-7 4-1 0,3-3 1 15,5 2 2-15,-2-1-2 0,2-1 0 0,2-3-1 16,-2 6-1-16,2-3 4 0,-1 2-3 0,4 1 0 16,-7-6-2-16,-1 3 1 0,6 0 1 0,1 0 0 15,-6 0 0-15,5 0 1 16,-1 3 0-16,-1-3-1 0,6 1 2 0,-4-1-2 15,-2 0 0-15,7 0 0 0,-5 0-1 0,1 0 1 16,-1-1 2-16,0-2-2 0,-2 3-2 0,1 0 2 0,0 0-1 16,-1 0 3-16,1 0-2 0,-2-2-3 0,0-3 3 0,1 4 1 15,-4-2 2-15,2-2-2 0,-1 5 0 0,-6 0 0 16,7-3 3-16,-7 3 1 0,2-2-1 0,1-1-1 16,-5 3 0-16,3 0 1 0,-3-3-2 0,-1 1 1 0,0 2-1 15,2-3-1-15,-2 6 1 0,-2-1-3 0,1-2 0 0,1 0-2 16,-2 3-5-16,2-3 1 0,-2-2-3 0,1 4-1 15,-1 0-1-15,-1-2-3 0,0 0-3 0,0 0-2 16,-2 0-7-16,-3 0-25 0,7 1-16 0,-7-4-8 16,3 1-35-16,-3-4 2 0,5 0-31 0</inkml:trace>
  <inkml:trace contextRef="#ctx0" brushRef="#br0" timeOffset="79903.1">13902 12593 148 0,'1'0'11'0,"-1"0"-17"0,2-1 5 0,1-2-27 16,3 3 25-16,-1-2-4 0,0-3-4 0,2 5 1 15,1-3-5-15,-1 2 3 0,1 1-4 0,-4 0 4 16,3 0 0-16,-4-2 4 0,-2 1 4 0,2 1-4 15,-3 0 6-15,0 0-1 0,2 0 3 0,-2 0 0 16,2 1 0-16</inkml:trace>
  <inkml:trace contextRef="#ctx0" brushRef="#br0" timeOffset="80990.52">14048 12490 175 0,'0'1'12'0,"0"-1"17"16,1-1-20-16,1 1 44 0,1 0-31 0,0-4 2 15,-1 4-1-15,1 0 3 0,3 0 0 0,-3 2 10 0,-1 0 4 16,1-1 4-16,-1-1 12 0,2 5 4 0,-4-5-1 16,0 0 0-16,0 0 5 0,0 0-13 0,0 0-5 15,0 1 2-15,2 4-15 0,-2 0-13 0,0-4-2 0,0 6-2 16,2-4-12-16,-2 5-3 0,1-2 0 0,-1 0-1 0,0 1-2 0,0-1 1 15,3 7 1-15,-3-4-3 0,0 0 3 0,0 2 0 16,-1 0 0-16,1 5-1 0,0 0-1 0,-2 0 2 16,1-1-4-16,-1 4 1 0,2 0-2 0,-2 6-1 15,1 2-2-15,-4 0 1 0,4 4-4 0,-1-1-3 16,0 3-2 0,1 5 3-16,-2 0-6 0,0 1 0 0,-1 0-3 15,3 2-1-15,-1 0-1 0,2 5-1 0,-1-4 1 0,-1-1-2 16,-1 2-1-16,1-1 5 0,1 0 0 0,1-2 3 15,-2-1 3-15,2-6 3 0,0 0-2 0,0-1 0 16,0-4 2-16,0-3 0 0,0-4-2 0,2-4 3 16,1-1-3-16,0-2 3 0,-1-5 4 0,-1-1-3 15,1-2 6-15,-2-1 0 0,0-5 5 0,0 0 0 0,0 0 2 0,1 0 6 16,3-3 3-16,-1-3-3 0,0-1 6 0,0 1-3 16,2-3 0-16,1-2 3 0,-3-2-5 0,3 0 0 15,-1-2 0-15,6-1 0 0,-8-1 1 0,5-2-1 16,-1 0 1-16,4-6-3 0,-2 6 1 0,2-8 0 15,-3 2-1-15,0 0-1 0,4-4 1 0,2 1 3 16,-4-2 0-16,-5 2 2 16,6-2 3-16,-7 2 4 0,6-1 2 0,1-2-3 15,-10 3 5-15,7-2 1 0,2 3-2 0,-4 0 3 16,3-1-1-16,1 1-2 0,-2 2-1 0,-4 2 4 16,4-3-2-16,-8 3-3 0,0-1 1 0,3 2-2 15,4 2 0-15,-3-1-5 0,3 1 1 0,-3-1-1 0,7 2-3 16,-3-1 1-16,0 1-3 0,3 3-2 0,-1 1 2 15,-6-1-1-15,6-3-3 0,1 6 0 0,-3 2-2 0,3 0 0 16,0 0-2-16,0-1 5 0,-5 1-2 0,3 3-3 0,2 2 5 16,-7-1-3-16,3 1 1 0,-2 3-2 0,5 0 3 15,-4 0-2-15,2 1 0 0,-4 2-2 0,4 0 0 0,0-3 0 16,-3 5-1-16,4-2 1 0,-4 0-1 0,5 3-1 16,-6-3 1-1,4 1 1-15,-2 4 1 0,4-3-2 0,-2 1 1 0,-4 1 2 0,6 1-1 0,-5 1 0 0,2 2 1 0,-2-5 1 16,0 2 2-16,1 5-1 0,-3-3 1 0,0 1-1 15,2 0 0-15,-3 0 1 0,-1 1-1 0,4 4-1 16,-2 3 3-16,-3 0-3 0,0-1 2 0,0-2 0 16,0 1 2-16,-5 2 1 0,2 4 1 0,-1-4 1 15,-4-4-2-15,3 6 4 0,-4-6 1 0,-2 4 4 16,-2 0-2-16,0-4 0 16,-1 1 3-16,0 0-2 0,-6-1 1 0,2-1 1 15,-2 0-3-15,-1 3-2 0,-1-1 1 0,0 1 1 16,4-1 0-16,-8-2-4 0,6 1 4 0,3 1-6 15,-5-4 2-15,6 4-2 0,-5-2-1 0,4 0-2 16,-3-2-1-16,6 2-1 0,-7-1-3 0,1-1 3 16,-2-1-3-16,4 3-5 0,1-3-3 0,-2-2 0 15,3 2-5-15,-1-2-10 0,4 2-5 0,-4-5-7 0,5 2-9 0,-1-3-37 16,4 1-19-16,1-3-13 0,0 0-45 0,5-3 1 16,1-8-38-16</inkml:trace>
  <inkml:trace contextRef="#ctx0" brushRef="#br0" timeOffset="81607.81">15018 12619 651 0,'-3'-8'-54'0,"2"1"-31"0,4 3-23 16,-3 1 42-16,3-4-51 0,8 3 56 0,-8 0-4 16,3 4-11-16,2 0 69 0,-3 0-1 0,-2 7 102 0,-1-3-43 31,-2 6 40-31,-3-4-8 0,1 0 5 0,2 4 34 0,-5-1-35 15,1-1-19-15,-7 3 3 0,9-3-1 0,-1 2-19 0,3 2-5 16,-3-1-1-16,3-1-5 0,-3-4-2 0,1 3-8 16,2-2-2-16,-2-1 2 0,-5 2-9 0,0-4-5 15,1 3 0-15,1 1-4 0,5 4-4 0,0-1-4 16,-1 0-1-16,-2 2 2 0,3 1-6 0,-5 2 1 16,5-1-2-16,-3 4 0 0,3-1 1 0,-5 2-1 0,5 2 0 15,2 2 1-15,-1-1-3 0,-1 1 3 0,-3 1-1 0,5 2 0 16,-9-2 1-16,6-3-2 0,-1 0 1 15,2-2 1-15,-5 4-2 0,2-5-5 0,13-3 0 0,-4-4 4 16,-1 2-3-16,10-6-1 0,0 0-2 0,-6 0-2 16,4-3 3-16,-2 2 1 0,0 1 3 0,1-8-6 15,4 0 6-15,-4 2 3 0,-4-2 1 0,7-3 1 0,0-2 4 0,-1-4 2 16,4-1 0-16,-6 4 1 0,-1-4 4 0,-1 6 0 16,4-6 2-16,-2 1-2 0,-1-2 2 0,2 0 0 15,-2 0-1-15,-3-2-1 0,3 4-1 0,2-4-2 16,-2-2-3-16,0 0 3 0,-5 0-5 0,2-1-1 15,1-1 0-15,-4-1-2 0,3 4-3 0,-4-2-5 16,0 1-4-16,0 1-3 16,-1-1-8-16,-3 0-12 0,4 2-4 0,-4-1-2 15,1-2-16-15,2 2-15 0,-1-2-6 0,-2 2 2 16,1-2-19-16,1 2 1 0,-2-3-7 0,3-4 1 16,2 6 0-16,-2 1 0 0,-1-2 4 0</inkml:trace>
  <inkml:trace contextRef="#ctx0" brushRef="#br0" timeOffset="82109.08">15725 12625 123 0,'3'6'103'16,"-8"0"-23"-16,5-2 1 0,-1 2-16 0,2-1-18 0,-1 1-5 15,0-5-17-15,0 4 12 16,5 3 1-16,-2-5 1 0,-3-1 13 0,5 3 3 15,-7-2 1-15,1 1 6 0,4 6 1 0,-3-4-11 16,-3 0-6-16,1 5 2 0,2 4-13 0,-5-4-13 16,4 3-5-16,1 5-2 0,0-2-14 0,-2 0 0 15,-6 2-1-15,8 3-2 0,5 0 0 0,-5 2-2 16,-2-2 2-16,-5-3-2 0,3 1 0 0,0 1 1 16,2-1-2-16,2-3 0 0,-6 1-1 0,1-3 2 0,2 1 2 0,0-3-3 15,3-1 1-15,-2-2 2 0,4-1-2 0,-7-3 4 16,5-1-1-16,2-2 0 0,-2 2 0 0,0 0 0 15,3-4 1-15,-14 4-6 0,9-3 1 0,2-2 0 16,0 4-3-16,2-4-2 0,-1 2 1 0,-1-4-3 16,2 1 3-16,11-4 2 0,-9 0 1 0,-4-1-1 15,3-3 5-15,-4-1-3 16,2-1 1-16,4-2 1 0,-3 1-1 0,-4-2 4 16,8-4-3-16,-6 0-2 0,4-1 4 0,3-5-1 0,-2 0 0 0,-2-1-1 0,4-3-1 15,-1-2 1-15,0-1 0 0,8 1 1 0,-4-2 1 0,2-1-3 16,-2 3 4-16,7-1-2 0,-3 4 0 0,0 0 8 15,1 2-3-15,-4 5 2 0,1-2 6 0,1 6 0 16,-1-3 1-16,-4 11 1 16,3-3-1-16,-1 2-4 0,2 6-3 0,-1-4 1 15,0 6-6-15,-3-2 0 0,3 6-56 0,2 0 13 16,1 5-23-16,0 1-70 0,3-2 82 0,-1 5-64 0,3 1 120 0</inkml:trace>
  <inkml:trace contextRef="#ctx0" brushRef="#br0" timeOffset="82742.14">16236 12406 1096 0,'0'10'-7'0,"-2"-6"-29"0,2 1 0 0,0 1-17 16,0-1-3-16,3 3 0 0,2-3-15 0,0 1 43 16,-2 0 11-16,3 1 0 0,-4-3 52 0,0 3 10 15,4 0 2-15,-6 0-1 0,5 2 10 0,-5-3-18 16,11 4-7-16,-7-1 6 0,9 1-24 0,7-1-3 16,-7 1 0-16,4-7-4 0,2 3-1 0,1-1-1 0,-2 0 4 0,5-2-3 15,-8 0 2-15,-1-2 3 0,3 3-1 16,-3 0 1-16,0-2 2 0,4-7 0 0,-3 4-2 15,0-3 5-15,0 0-2 0,-1-4-2 0,-1 3 2 0,0-4-3 16,-1 4 0-16,-2-1-2 0,1-1 0 0,-4 1 2 16,3-5-3-16,-4 0-4 0,0 3 3 0,1-4-2 15,-1 1 0-15,-3 0-1 16,0 0-2-16,0-2 1 0,1 4 2 0,-3-1-5 16,-1-1 1-16,0 2-2 0,0-1 0 0,-1-1 1 15,-1 0-4-15,-4 3-3 0,3 0 3 0,-2 1 3 16,-3 0-6-16,3 1 4 0,-4 0-1 0,-2 3-3 15,1-1 0-15,-2 3 2 0,-1-1-3 0,-2 1-4 16,0 1 3-16,0 1-4 0,-7 4 0 0,4 1 8 0,-4 2-7 16,-1 3 6-16,-1 2-1 0,7 1 2 0,-5 3 0 0,1 2-2 15,6 0 1-15,-3 6 1 0,3-3 1 16,2 10 2-16,2-7-1 0,-5 5 3 0,-1-2 1 0,1 3 3 0,2 4 3 16,0-2 2-16,0 2-3 0,1-2 1 0,2 4 2 15,2 0-2-15,6 0 3 0,-5 0-4 0,1 0 0 0,6 0 3 16,1-1 1-16,-2 0 3 0,2 2 2 0,-3-2 0 15,13 5-6-15,-4-7 6 0,0 2-4 0,5-1 1 0,6-3-2 0,4 1-2 16,-5-5-1-16,6 2-2 0,1-7 2 0,4 3-5 16,1-3-2-16,2-4-9 0,0 0-6 0,2-8 6 15,5-2-17-15,-1-4-5 0,-4-7-35 0,4-4 10 16,-1-5-26-16,2-3-43 0,0-5-16 0,-6-4 32 16,2-9 111-16,-3 1-92 0</inkml:trace>
  <inkml:trace contextRef="#ctx0" brushRef="#br0" timeOffset="83511.73">17961 12565 440 0,'-3'10'282'0,"-3"-4"-133"0,3 0 12 0,1 0-19 16,-1 4-74-16,-2-4 16 0,2 0-67 0,2 1 8 16,-1 5 4-16,-3-4-1 0,4 3 9 0,-2 3 2 0,0 4 2 15,-2-1 4-15,2 7 2 0,1-2-9 0,-3-2-2 0,-2 8-4 16,5 1-8-16,-1-3-9 0,-2 4-2 0,0-1-2 16,-2-1-8-16,2 3-3 0,2 2-3 0,-2 0 1 15,0 0-3-15,1 2 3 0,-3-5 0 0,6 5-3 16,-3-1 4-16,3-6 1 0,-5 2-1 0,4-1 1 15,2-3-1-15,0-4-2 0,-5-3 0 0,5 0 3 0,0-3-1 0,0 1-5 0,2-6 2 16,-2-3-3-16,1-2 0 0,1 1-7 0,1 2 2 16,-3-7-4-16,0-1-4 0,0 2 6 0,0-3-1 15,0 2 0-15,2-2 6 0,-2 0 1 0,0-2 1 0,3-7 2 16,-2 4 1-16,3-6 0 0,-3 0-1 0,2-9 0 16,1 1 0-16,0-6-3 0,-1-2 2 0,5 0 1 15,-5-7-2 1,4 1 3-16,-3-7 2 0,1 6-3 15,3-6 5-15,-3 3 3 0,4 2-1 0,-1-1 2 0,0 1 2 0,1 4 1 16,2-2 2-16,0 3-2 0,2-2 3 0,-1 6-1 16,-2-3-5-16,6 3 2 0,-4 2-2 0,1 5 0 15,-1 0-2-15,4 0 0 0,-2 8 0 0,4-3-1 16,-4 2 1-16,5 2-1 0,-4 2 0 0,7 2 0 16,4 4 1-16,-6 2 0 0,4 0-1 0,-2 4 0 0,3 8 0 15,-6 2 0-15,6 2 0 0,0 8-2 0,-6-4 0 0,6 8 1 16,-6 7 0-16,3 0-2 0,2 1 2 0,-4 8-2 15,-1-5 3-15,-5 4 2 0,2 2 2 0,-7 2-5 16,2-1 4-16,-5 0-1 0,2 1 2 16,-1 2-2-16,-3-5 0 0,-2 1 0 0,1 1-3 0,-3-7 1 15,2 1-1-15,-2-3-15 16,0-4-6-16,-2-6-1 0,2 1-18 0,0-4-31 16,0-7-17-16,2-3-6 0,-1-1-39 0,6-4-63 15,-6-4 134-15,7-5-67 0,-2-5 129 0</inkml:trace>
  <inkml:trace contextRef="#ctx0" brushRef="#br0" timeOffset="84113.43">19302 12543 1171 0,'-8'2'163'0,"3"1"-160"15,4 2 54-15,-6-1 137 16,4 1-145-16,0-2-77 0,-2 2-3 0,5-5 0 16,-3 5-2-16,3 1 1 0,-3 0 22 0,-2 0 8 0,0 1-2 15,2 5 26-15,-6-1-2 0,1 7-1 0,2 0 4 16,-4 1-5-16,2 0-8 0,-4 2-3 0,-4 4 0 16,4 0-8-16,4 5-3 0,-5 0-3 15,0 0 3-15,-1 3-4 0,2 0 3 0,-1 0 1 16,2 3-3-16,2-5 6 0,-4 1-4 0,4-2 4 0,2 0-2 0,1 0 0 0,5-2-3 15,-1-5-4-15,2 1 2 0,0 3-4 0,9-7 1 16,-9 5-2-16,4-4-2 0,2-5 0 0,-1 7 3 16,6 1 0-16,0-5 0 0,1-1 2 0,-7 5 1 15,12-8 3-15,-1 6 0 0,-2-1 1 0,-6-6 1 16,5 2 2-16,2-2-1 0,-1 2 1 0,1-3-1 16,-4-2 0-16,1 0 2 0,2-2-2 0,0 0 3 0,-3-2 1 0,2-3-1 15,-2 1 5-15,-3-3 3 0,3-1-3 0,0-1 3 16,0-1-1-16,-3-1 7 0,3-3-1 0,-2 1 0 15,4-3 4-15,-4 0-3 0,-1-1 2 0,3-3 3 16,-1-2-4-16,1 0-4 0,-3 1 2 0,1-1-3 16,2-2 0-16,0 0-3 0,-5-2 0 0,2-2-1 15,0 5-1-15,-3-3-1 16,-2-2 0-16,5-3 0 0,-7 1 0 0,1-2 0 16,-1 1-1-16,-1-2 2 0,0-1 0 0,0 0-2 15,0-3 1-15,-3 4 0 0,2-3 0 0,-4 4 1 16,2-1 0-16,0 0 0 0,-7 1 3 0,7 1 1 0,0 3 1 15,-6 0-1-15,-1-1 3 0,5 2-3 0,-6-1 2 16,4 4-2-16,-3-1-1 0,-1 0-1 0,-2-1 0 16,1 3-1-16,-2-5 0 0,-4 6-5 0,3 1-1 0,-1-4 0 0,-4 0-6 0,2 2-9 15,-2 2-4-15,2-1-4 0,1 5-9 0,-5-8-28 16,2 1-22-16,4 4-8 0,-1-3-38 16,-2-4-101-16,1-1 169 0,6-4-79 0,1-6 139 0</inkml:trace>
  <inkml:trace contextRef="#ctx0" brushRef="#br0" timeOffset="84968.57">20436 12735 1629 0,'0'2'-52'0,"3"-2"-23"0,-8-4 3 0,4 4 9 15,-1-4-7-15,2 4 6 0,0-2 1 0,-2-1 45 16,2 3 13-16,-11-3 6 0,11 4 51 0,0 1-5 16,-3 1 1-16,-1-1-1 0,-1-1-5 0,0 2-19 0,0 1-5 0,2 0 0 15,-5-2-20-15,4-1 2 0,4 6 0 16,-8-4-1-16,2-3 2 0,4 1 5 0,-12-4 4 0,4 3 0 15,1-1 6-15,1-2-2 0,-11-4-4 32,8 3 3-32,-6-1-3 0,1-5-3 0,-3 6-5 0,0-4 2 0,-3 0-4 0,-4 2-1 15,-3-1 1-15,-4 3-3 0,5-3 0 0,-8 6-8 16,0-4 1-16,4 8 0 0,-4 2-9 0,0-3-11 16,8 10-6-16,-2 1-1 0,-3 2-13 0,4 6-10 15,6 6-5-15,-1 1 0 0,7 3-11 0,-2 7 20 16,2-2 3-16,2 4-4 0,6 4 23 0,3 0 3 15,-2 0 6-15,6 0 0 0,1 0 3 0,5-3-6 0,3-2-1 16,-1-1 2-16,7 0-7 0,-1-4 15 0,9-2-3 16,-4-4 3-16,0-3 13 0,1-1 7 0,-1-4 7 0,6-4 0 0,-5-4 9 0,4-1 2 15,-2-3 4-15,-2-3 1 16,4-2 3-16,-5-1 2 0,0-2 1 0,4 0-1 0,-3-2 2 0,1-3 3 16,-3 1 0-16,5 1-1 0,-6-7 0 0,6-1-2 15,-4 2 0-15,0-4-3 0,4-1-5 0,-6-5-3 16,1 2-3-16,-3-4 4 0,6-1-7 0,-5 3 0 15,-3-1 3-15,-3-2-4 16,0-3 2-16,-5 1-2 0,3-6 1 0,-3-1 2 16,-6 1-2-16,-2-6-3 0,2-4-4 0,-3-2 5 15,-2 1-5-15,-3-4-2 0,0-4-1 0,0-5-1 16,3 1-1-16,-3-2-1 0,-2-3 2 0,1-1-3 16,-1-2 0-16,2 0 0 0,2 1 0 15,3 3 0-15,-5-4-1 0,6 6 1 0,-5 1-1 0,6 2 1 16,-3 2-1-16,4 1 1 0,-3 8-1 0,3 1 4 0,1 7 0 0,-1 1 0 15,2 7 1-15,1 3 1 0,-4 5 1 0,4 6 0 16,0-2 0-16,0 11-3 0,0 2 2 0,0-1-6 16,0-4 1-16,4 8-3 0,-3-3-5 0,-1 3 2 15,3 5-3-15,-3 0-1 0,3 0 1 0,2 3 4 16,0 6-3-16,-2 1 4 0,3 12 0 0,-1-4 3 16,0 7 2-16,1 7 0 15,-1 2 3-15,3 7 4 0,-4 0 3 0,4 7 0 16,-5 4 5-16,4 6 0 0,-3 0-2 0,4 2 5 15,-5 3-2-15,-1 1-2 0,3-1-1 0,-2-1-3 16,0-2-1-16,-2-3-4 0,-1-2-2 0,2-2-1 16,-2-5-5-16,0-4-20 0,0 0-10 0,3-9-1 15,0-4-23-15,-3 0-30 0,4-6-14 0,-3-6-6 16,4-3-35-16,1-5-22 0,-4-7 103 0,4-2-65 0,2-9 125 0</inkml:trace>
  <inkml:trace contextRef="#ctx0" brushRef="#br0" timeOffset="85601.44">20480 12770 1159 0,'-2'4'82'0,"-1"-4"-38"0,2 0-5 0,5 0 2 15,-2 0-95-15,-1 0 22 16,-1 0-33-16,7-1 35 0,4 2 1 0,-3-1-4 16,1 3 37-16,-1-1 1 0,3 0 8 0,-2 1 4 15,4 1-1-15,-1-2-7 0,-4 0 1 0,5 1-4 16,3 0-4-16,-2-3-1 0,0 1-3 0,0-1-1 16,3 0-2-16,1 0 5 0,-1-4-1 0,-1-3 1 15,3 0 5-15,-4 0 4 0,3-5 2 16,1 2 1-16,-2 1 5 0,-1-7-1 0,4 4-1 0,-4-4-1 0,3-3-1 0,-5 0-4 15,2 2-2-15,-4-2 3 0,2-3-6 0,-4 0 0 16,1 1 0-16,-3 3-1 0,4 2-1 0,-4 0 2 16,-2-1 0-16,2 1 2 0,-5 2 1 0,-1 1-6 15,-2 1 1-15,0-1 0 0,-2 1-5 0,2 2-3 16,-6-2 2-16,-3 4-5 0,-4-2-1 0,5 2 2 16,-6 2-1-16,-2 0 1 15,-3-1 0-15,-6 3 1 0,3-1 0 0,-3 3 3 16,0 1 0-16,-5-1 2 0,2 4 1 0,-1 3 1 15,3-1 2-15,0 3 0 0,0 2 1 0,1-1 0 16,-1 1 1-16,1 1-11 0,6 1 1 0,-4 1 2 16,7 1-5-16,-4 0 3 0,-1 2-5 0,2 3 5 15,-1-1 0-15,2-1 4 0,1 3 3 0,6 1-4 16,-6 4 5-16,9-2-1 0,0 1 1 0,5 1 4 0,3 2-2 0,2 6 5 16,-1-1-3-16,2-1 1 0,4 3 4 0,-3 2 5 0,10 1 1 15,4-1 4-15,-6 4 2 0,4-4 3 0,9 2 4 16,5 3 3-16,3-1 4 0,0 0 0 0,0 4 1 0,7-4-2 15,0 2 3-15,3 0-2 0,-1 0 0 0,-1 0-6 16,0 0-1-16,-3-4-10 0,4-4-3 0,-5 0 1 16,3-1-13-16,-6-5-7 0,-6-5-4 0,3-7-3 0,-4 3-8 0,-2-6-21 15,-3-1-14-15,-4-4-4 0,-4-6-27 0,0 1-36 16,0-4-34-16,-6-6-10 0,-2-4-56 0,0-7 3 16,-6-2-34-16</inkml:trace>
  <inkml:trace contextRef="#ctx0" brushRef="#br0" timeOffset="87274.99">14842 14674 626 0,'-3'5'207'0,"3"-3"-74"0,0-1-1 15,-3 1-30-15,3-2-107 0,0 0-6 0,3 0-43 0,2 0 18 16,0-2-1-16,-2 2-7 0,3-1 20 0,0 1 9 0,-4 0 10 16,3 3 4-16,-1-5 7 0,-1 2 8 0,-3 0 0 15,0 0 2-15,0 2 5 0,0-2-6 0,-1 6 2 0,1-6 0 16,-3 5-6-16,-2-2 5 0,5 3-3 0,-2-1 0 16,-1-3 3-16,3-2 1 0,-9 0 0 0,6 3 1 15,-5 0-1-15,3-3-2 0,-4 3-1 0,-4 0 2 16,2 0-3-16,-5 4-4 0,5-4 0 0,-3 3-1 0,-2-3-3 0,-4 5-2 15,4-2 0-15,2 2-3 0,-2 2 0 0,-1-2-4 16,0 4-4-16,3-1 3 0,1 3-6 0,0-1-3 16,2 4-1-16,2 2 1 0,3 1-4 0,-2 1 3 15,3 4 0-15,4-3-3 0,1 5 4 0,-2 0 2 16,2-1 2-16,3 0-2 0,-3-1 2 0,6 1 3 16,2 3 2-16,-3-4-1 15,3-3 3-15,1 6-1 0,2-4 0 0,-4-1 2 16,4 4-1-16,1-10 3 0,-1 1 0 0,0-1 4 15,-1 2 2-15,2-10 2 0,-1 1 0 0,2-1 4 16,-2-6 0-16,0 4-1 0,0 1 5 0,-3-5-5 16,4 0 2-16,-4 0 2 0,5-5-1 0,-5 4-1 15,6-2 0-15,-3 0 1 0,-3 0-1 0,3-5-1 16,-2-1-2-16,2 3-3 0,-1 3-2 0,5-6 5 0,-10-2-8 0,6 1 2 16,-5 4 0-16,7-3 0 0,-5 3 1 0,-4-2 6 15,-2-4-2-15,1 4 6 0,-1 0 3 0,-2-3 2 16,1 0-1-16,-4 1 0 0,3-1 2 0,2-6-4 15,-1 4 1-15,-4-6-3 0,-3 1-3 0,6 2-3 0,-3-4 2 16,-8-4-3-16,1-1-2 0,-5 3-2 0,2-4 0 16,2 1 2-1,-2-3-3-15,1 1-2 0,1-1-2 0,5 1 3 16,-6 1-1-16,9 2-1 0,-3-1 2 0,3 3-3 0,0 1 2 16,-4 5-1-16,3-1 4 0,-1 3-4 15,2 1 1-15,-2 1 0 0,2 4-2 0,1-1-1 0,-1 1-1 16,3 4-1-16,0 1-6 0,0-2 2 0,5-4-4 0,-2 4-1 15,-1-1 1-15,6 0 1 0,-1 0-2 0,1 0 1 16,5-4 1-16,1 3 1 0,0-4 2 0,8-3 2 0,-4 1 1 16,4-2-1-16,0 2 4 0,7-4-1 0,-3 0 1 0,-1-2 1 15,-2-1 1-15,1 1 0 0,3-3 1 0,1 0 0 16,-3-3 4-16,-3 0 1 0,0 0 5 0,2 2-5 16,1 1 5-16,-1-3-2 0,-1 2-2 0,-4 2 1 15,2 1-4-15,-4 3 4 0,0-2-3 0,-1 5 0 16,-2 0 2-16,-1 0-3 0,-2 0 1 0,-5 2 3 0,5 1-4 0,-2 0 3 15,-4-2-1-15,5 4-1 0,-3 0 2 0,-2 3 1 16,0-2-1-16,3 2 3 0,-7 0-2 0,2 0 1 16,1 3 1-16,-4 0-1 0,0 0 1 0,0 0-1 15,0 0 3-15,0 0-1 0,0 0 0 0,0 0-2 16,0 0-2-16,0 0 3 0,0 0-3 0,4 1 1 16,-4 1-3-16,0 1-1 15,2 0 2-15,-2 0-5 0,8 2 5 0,-7 0-3 16,2 1 0-16,-1 0-3 0,6 2 3 0,-3 0-4 15,2 1 0-15,-3-1 2 0,-1 2-1 0,1-1-2 16,1 2 2-16,0 0 0 0,3 0 1 0,-3 5 1 16,1-4 0-16,-5 1-1 0,9 1-1 0,-7-3 1 0,-1 2-1 15,-1-2 0-15,5 4 0 0,-10-5 0 16,4 6 1-16,3-2-1 0,-3 2-1 0,3 1 1 0,-1-3-1 0,-4 2 0 0,-4-4 1 16,4 9-4-16,-1-10 3 0,-5 4 1 0,3 0 1 15,2-3-2-15,-5 4 1 0,5 1-1 0,-3-3-1 16,4 2 2-16,-2 1-5 0,2-2-1 0,-6 0 2 0,3 1 2 15,-1-2-3-15,1 2 0 0,-1 0-1 0,5-1 0 16,-1 1-1-16,-1 0 2 0,1 0 2 0,1-1-3 16,1 1 3-16,3 3-2 15,-3-3 1-15,0-1 2 0,0 1-2 0,0 0 3 16,3 0-4-16,0 1 1 0,2-1 1 0,-5-1 1 16,1-1 1-16,4 4 0 0,-3-6 0 0,2 4 2 15,3 3 0-15,-1-3 1 0,2 1 1 0,0-3 2 16,1 3 0-16,-4-2 1 0,3 0 0 0,3-2 1 15,-5-5 2-15,4-2-2 0,-9-1 2 0,9-2 0 16,5 5-1-16,3-2 4 0,4-1-1 0,-2 1-1 0,1-1 1 0,4-2-1 16,1-1 1-16,0-2-4 0,-1 0 2 0,-2-5-4 15,1-5-1-15,0 4 1 0,-2-2-2 0,0 4 0 16,1-6-1-16,-1 4-2 0,-4-7-4 0,2 1 5 16,-3-1-10-16,-1 5-17 0,-2-9-2 0,2 0-3 15,-5 1-17-15,0-6-37 0,-2 1-17 0,2-2-10 16,-1 1-44-16,-5-10 2 15,4 7-33-15</inkml:trace>
  <inkml:trace contextRef="#ctx0" brushRef="#br0" timeOffset="92748.65">17109 14742 542 0,'-5'3'63'0,"2"0"-62"0,-2-1 14 0,1-2 29 0,2-2-23 16,2 2-39-16,0-1 0 0,-3-6 4 0,-2 4-5 15,5-1 3-15,0 0 10 0,6 0 3 0,-2-4 5 0,-4 3 10 16,0 2 11-16,1 3 0 0,-1-6 2 0,0 4 11 0,0 2-5 16,-1 0 2-16,1 2 0 0,0-2-4 0,-2 4-11 15,2-4-1-15,2 4-2 0,1-3-10 0,1-1-1 16,-4 0-1-16,0 0-2 0,0 0 0 0,0 0 1 15,-4-5-2-15,2 4 1 0,1-1 1 0,1 2-1 16,0 0-1-16,0 0 0 16,-2-1-2-16,0-1-6 0,-2-6-3 15,4 7 0-15,-2-1-8 0,-3-1-8 0,2-2-3 0,5 2 2 16,-1 0-9-16,4 0 5 0,-6 3-3 0,4-5 0 16,5 0 4-16,4-2-8 0,1 0-7 0,-2-4-3 15,0 0-13-15,1-1 1 0,6-6-9 0</inkml:trace>
  <inkml:trace contextRef="#ctx0" brushRef="#br0" timeOffset="93372.61">17570 14357 714 0,'0'4'77'16,"3"1"-76"-16,-3-5 9 0,2 3 22 0,-2-3-6 0,-5-1-50 15,11-2 8-15,-6-4 1 0,0 3-7 16,-3-3 11-16,6 1 11 0,-4 0 6 0,2-1 5 0,-1 3 11 0,-3 1 5 16,5-1 1-16,-2 1 2 0,-5 2 5 0,0-1-12 15,4 0 1-15,-7 1-1 0,4-1-10 0,0-1 2 0,-9 2-3 16,5-1-2-16,0 2 2 0,-1 0-2 0,-5 0 2 15,-2 2 3-15,4-1-3 0,-4 4 4 0,2 0 2 0,-2-1-3 16,-5 3 6-16,4-1-2 0,-6 3-2 0,2 1 3 16,-1 6-2-16,-3-2-1 0,-5 3-4 0,2 2 0 15,-1 1-1 1,1 2-6-16,-2 0 0 0,3 0-1 0,-1 4-5 16,0 0 0-16,0 4-3 0,7 0 0 0,2 0 0 0,-1 0 0 15,-1 1 2-15,7 1-2 0,0-4 1 0,3 0 0 16,6-6 3-16,-3 2-3 0,4-4 0 0,1-1-2 15,-2-1-2-15,5-1 2 0,3-1-5 0,5-2 4 16,1-2-2-16,4 1 1 0,-1 1 2 0,1-3 2 16,6-1 1-16,0 1 4 0,4-2 1 0,-2 2-1 0,1-2 2 0,1 2 3 15,1-1 0-15,4 1-4 0,-4 0 3 0,0-2 0 16,-2 4 0-16,-2-5-4 0,4 3 5 0,-7 0-4 16,2-3 2-16,-2 1 2 0,-4-1 0 0,-1 3-5 15,1 0 5-15,-2 3 2 0,-6-1 0 0,2-5-1 16,-3 4 3-16,-3-1 0 0,-1 0 0 0,0 0 2 15,-3-1 0-15,-3-1 0 0,-1 2 0 0,-5 2 1 0,1 1 0 0,-3-6 0 16,0 6-3-16,-8-3 1 0,4 3-2 0,-4-1-1 16,-1-2-4-16,-3-3-2 0,-2-4-3 0,0 4-11 15,-4-3-3-15,4-4 0 0,0-1-13 0,-2-4-19 16,-2 1-6-16,6-2-4 0,5-1-20 0,1-2-27 16,-2-3-16-16,6-5-10 0,0-1-30 0,7-1 0 0,-2-7-24 15</inkml:trace>
  <inkml:trace contextRef="#ctx0" brushRef="#br0" timeOffset="93889.64">17760 14586 1331 0,'-16'14'68'0,"2"-1"-27"0,3-5-31 0,8-2 25 15,-8 1-57-15,2-1-4 16,1 3 1-16,5-6-1 0,-2 5-2 0,5 0 11 16,-11 6 1-16,-2 4 3 0,10 2 11 0,-9 5 4 15,1-4 1-15,-10 7 0 0,5 0 3 0,2 1-2 16,0-1-1-16,-3 3 3 0,-5-4-5 0,8 1 2 15,3 1-1-15,-2-4-2 0,0 0 1 0,-1-4-1 16,6-1 0-16,2-1 2 0,1-2-2 0,1-4 0 16,2-4-1-16,2 1 1 0,0-3 0 0,2 3-3 0,-1-9 0 0,2 4-3 15,2-5 0-15,1 3 2 0,4 2 0 16,-2-5-3-16,1-2 4 0,1-1 0 0,1 0 0 0,-2-3 1 16,5 0 0-16,2-4-4 0,-4-2 0 0,12-1 1 15,-8-1-4-15,0-3 4 0,2 1-3 0,3-3 0 16,-2-2 2-16,-2-1 0 0,5-1 2 0,-9-1-1 15,6 1-1-15,1-2 3 0,2-1-2 0,-6 0 5 0,-1 2-1 0,-2-3 3 16,-2 7 3-16,-3-7-1 0,-3 0 4 0,-5 2 5 16,0-2 2-16,0 5-3 0,-10-3 6 0,5-3-4 15,-6 1-3-15,0 4 5 0,-4 2-7 0,2 1-2 16,1 1-5-16,-6-2-1 0,1 3-4 0,-3 3-21 0,-1 1-9 16,-4 5-3-16,6-2-26 0,-3 1-40 0,-5 7-22 15,4 0-6 1,2 3-52-16,5 0 2 0,1 5-31 0</inkml:trace>
  <inkml:trace contextRef="#ctx0" brushRef="#br0" timeOffset="94776.53">18191 14486 1079 0,'3'12'83'15,"0"-2"-12"-15,5 1-32 0,-6-3 41 0,1-2-79 16,5 2 1-16,0 0 6 0,-4-4 3 0,-2 3 0 16,4 0 9-16,-4 1 9 0,4 6 3 0,-6-3-1 15,0 4 11-15,-5-3-15 16,2 9-1-16,3-1-1 0,-6 1-16 0,4 1-1 16,-7-4-4-16,9 8-2 0,-3-4-2 0,1 6-7 15,2-6 0-15,-11 6 3 0,11-4-6 0,-8 3 0 16,2-1-3-16,3 3 0 0,-3-3 2 0,3 0 3 15,-4-1 2-15,6-2-2 0,-2 1 5 0,1-5 0 16,2 1 2-16,-3-4 0 0,1 0 0 0,2-1-2 16,0 0-5-16,0-8 3 0,-3 0-6 0,3-1-7 0,0-1-1 0,0 0-5 15,0-5-7-15,0 0-6 0,0 1-3 0,3-1 2 16,0 0-8-16,2 0 8 0,1 0 3 0,-2-6 0 16,-1-4 8-16,-2-2 9 0,4-1 2 0,0-6 2 15,3-1 7-15,-7-5 3 0,2-4-1 0,-3-1 2 16,3-1 0-16,4 0 3 0,-4-6 1 0,-3 3 1 15,0-2 3-15,0-1 3 16,0 0 8-16,5 5-5 0,-5-1 7 0,0 2 4 16,0 1-1-16,3 2 2 0,-3 1 3 0,0 2-3 15,-5 4-1-15,3-1 2 0,1 2-5 0,2 6 0 0,6 1-4 16,-7-1 3-16,3 8-2 0,-2-1-4 0,3 3 0 16,0 0 2-16,-4 1-3 0,0 3-3 0,0 0 2 0,0 3-4 15,5 5 2-15,3 2-7 0,-3 1 4 0,1 4-5 16,5 3-2-16,-3 2-1 0,6 7 0 0,-3-3 0 0,-6 1 0 15,3 1 3-15,-2 4 0 0,3 0 0 0,1 0 2 0,-9-2 1 16,4-1-2-16,3 0 3 0,-2 1-2 0,-3-3 1 16,-3-3-3-16,0-1 2 0,-4-4 0 0,8 2 0 15,-7-5 0-15,-3-1 0 0,4-5 0 0,2 1-5 16,2-3 0-16,-2-1-2 0,0-2-4 0,1 0-2 16,4-1-3-16,1-2 0 0,-6 0-2 0,4 0 2 0,-3 0 0 15,1-2-2-15,-2-1 3 0,-2-2 5 0,2-1 1 0,0 1 1 16,5-2 5-16,-5-3-3 0,0-2 4 15,3-1-2-15,6 0-1 0,-5-1 3 0,-4-3-1 0,0 1-1 16,1-3 3-16,-1-1-1 0,10 3 0 0,-10-5 0 16,3 3 0-16,6 1 0 0,-2-4 4 0,0 0-4 15,0 0 3-15,2 2-1 16,-6-2 4-16,10 3-1 0,-5-8-1 0,1 4-1 16,1-1-3-16,1 2 4 0,0 2-3 0,1 1 1 15,1 1 3-15,-2 3-4 0,0 4 4 0,0 0 3 16,-3 4 1-16,1 3 0 0,1-1 3 0,-3 2 3 15,1 3 0-15,3 0-2 0,-4 3 1 0,4 5-2 16,-2-2 0-16,4 7 4 0,-2 1-6 0,1 0 1 16,1 5-4-16,-2 1 3 0,1 5-2 0,1-1 0 0,-5 3-3 0,3-2 2 15,-2 6-1-15,2 4-2 0,-4-4 0 0,2 4 0 16,-4 0-3-16,3 2-2 0,-4 4-2 0,1-1-3 16,-2-6-3-16,-1 4-11 0,-2-3-5 0,0-4-6 15,0-1-13-15,0 0-44 0,0-3-33 0,0-7-9 0,0 2-64 0,0-9 3 16,1-2-48-16</inkml:trace>
  <inkml:trace contextRef="#ctx0" brushRef="#br0" timeOffset="95356.09">18973 14670 1106 0,'-13'12'105'0,"1"1"-102"0,9-7-42 16,-4 0 87-16,6-1-158 0,-1-5-1 0,2 0 33 16,5 0-3-16,4-1-12 0,2-1 32 0,-1 4 30 0,1 1 24 0,-3 0 12 15,1 3 27-15,13 2-3 0,-5 0 1 16,1 1 0-16,5-2-6 0,1-6-7 0,-1 6-2 0,7-6 1 15,2 1-9-15,-7-5 9 0,0-2 1 0,3-2 1 16,-2 3 8-16,0-1 1 0,-2-8 2 0,-4 7 3 16,4-2 0-16,-2-3 2 0,-3 2-4 0,0-7 0 15,0 7 0-15,0-4-7 16,-4 2 0-16,7 2-2 0,-8-2-8 0,-1 0-3 16,3 3 0-16,-2 1 0 0,-6-4-4 0,4 7 1 15,-4-3-3-15,-3-2 1 0,-3 3-1 0,2 3 0 16,-4-4 2-16,-1 4-2 0,7 2 1 0,-6 1-4 15,0-2 0-15,-3 0 2 0,-3-4-4 0,-5 0-3 16,6 3-3-16,-5-2 0 0,-2 0-4 0,-4-1 2 16,-1 3 1-16,-2 1 0 0,3-1 3 0,2 6 3 0,-6-1 4 0,4 3 1 15,-6-2 6-15,4 8 0 0,-4-2 2 0,2-1 4 16,1 5 1-16,-3-6 3 0,5 6-2 0,-4 1-2 16,6 0 5-16,-3 1-4 0,3 2-1 0,0 5 0 0,4-3-5 15,2 4 0-15,0 1-1 0,-4 1 0 0,8 3 0 0,-1 1 1 16,3-1 2-16,-3 2-3 0,4 1 3 0,4 2 2 15,4 2-4 1,3 0 7-16,-4-2-3 0,8 0-2 0,-1 1-3 16,5 2 4-16,4-3-5 0,-5 2-8 0,7-5 0 0,-1-3-7 15,0-1-7-15,7-2-27 0,-3-2-11 0,1-11-6 16,9-3-31-16,-6-6-35 0,5-2-25 16,-4-8 0-16,5-10-49 0,-4-8 2 0,10-6-20 0</inkml:trace>
  <inkml:trace contextRef="#ctx0" brushRef="#br0" timeOffset="95796.26">20730 13794 733 0,'5'1'9'0,"-4"1"-24"0,2-2-1 0,1-2 6 16,2 2-13-16,0 0-12 0,0 0 22 0,-2 2 28 15,-1-1-14-15,1 2 44 0,-2 4 14 0,-2-1 19 16,0 2-2-16,0 1 0 0,-2 4 18 0,-1-1-4 15,0 3-18-15,0-1 3 0,1 0-13 0,-2 3-9 16,2 2-3-16,-1 0 2 0,1 1-11 0,-1 1-5 16,-1-1-1-16,0 6-5 0,3 0-4 0,-2 1-9 0,1 0-1 0,-4 4 1 15,4 2-10-15,2 0-3 0,-1 5 1 0,-1 0-2 16,0 3-2-16,-1 0-1 0,2 6-1 0,1 0 0 16,-2-1-3-16,2 2-1 0,-1 3-7 0,1-1 4 15,0 2-6-15,0-3-5 0,0-4-2 0,0-2-2 16,0 1-7-16,0-8-18 0,1-1-7 0,1-7 1 0,2-1-23 15,-2-4-17 1,1-5-21-16,0-4-8 0,4 0-27 0,-3-5 1 0,4-2-20 0</inkml:trace>
  <inkml:trace contextRef="#ctx0" brushRef="#br0" timeOffset="96442.6">20838 14656 1027 0,'-11'14'149'0,"7"1"-147"0,-1-2 42 0,2-5 138 0,3 0-150 16,0-4-81-16,8-2 8 0,1 1-3 0,8-6-2 15,-1 1 8-15,-2 4 19 0,2-2 9 0,5 3 9 16,-3 0 17-16,-3 4 6 0,2-4-3 16,-3 3-1-16,0-4 3 0,7-2-4 0,-4 3-3 0,-1-3 0 15,-2 0-7-15,8-2 0 0,0 2 0 0,-5-5 1 16,5 4 0-16,-6-7 0 0,0 0 0 0,4 0 0 0,-3 2-2 0,-1-5 1 16,-3-2 1-16,2 1-1 0,-5-1 0 0,6 1-1 15,-7 1-1-15,0-2 6 0,1 2-3 0,-2-5-2 16,-2 7-1-16,-1-2 2 0,1 0-1 0,-3-2 2 15,-1 5-3-15,-2-1 5 0,0-5 0 0,0 4-8 16,0 1 6-16,-2-2-1 0,1 2-2 0,-2 1 0 16,-4-3-2-16,4 3 2 0,-5 0 1 0,2 2-2 0,-5-4 0 0,1 4-1 15,-4 0 0-15,0 1-2 0,0 0-1 16,-5 0 4-16,0 4-2 0,4-1 0 0,-4 2 0 0,0 0 0 16,0 2 2-16,-2 3-1 0,3-1 2 0,0 4-4 15,6 0 3-15,-7 3-1 0,0-2 2 0,5 4-4 16,-2 1 2-16,3-1 0 0,-4 1 0 0,3-1 0 0,0 2 1 15,1 3-3 1,4 0 2-16,3 1-1 0,-2 2-1 0,5 1-1 16,1 0 0-16,-1 6 2 0,-2 2-1 0,4 0 0 0,1 1 2 15,1 2-1-15,5 2 2 0,-2 4 2 0,-4 2 4 16,12-3-3-16,-1 0 4 0,-3 1 4 0,1-1-2 16,-1 0 0-16,-1-2 3 0,5-5-6 0,-1-1-2 0,-3-3 0 15,-2 1-6-15,8-1-7 0,-1-7-5 0,4-1-4 16,-4-6-8-16,4-2-27 0,4-3-2 0,-2-8 2 0,6-5-26 15,-8-6-1-15,7-2-11 0,-2-10-5 0,3-1-1 0,-6-3-27 16,3-9-9-16,1-3-9 0,-2-4-31 0,-4-2 1 16,0-2-20-16</inkml:trace>
  <inkml:trace contextRef="#ctx0" brushRef="#br0" timeOffset="97043.81">21540 14585 971 0,'-6'14'195'0,"3"-3"-194"0,-1-8 78 16,1 5 150-16,2-2-117 0,-2-3-134 0,1-3-1 15,2 0 6-15,0 0 0 0,0 4 2 0,0 3 14 16,0-5 1-16,2 6 6 0,-1 3 14 0,1 1-5 15,2 4 4-15,0 3-4 0,-4-2-2 0,1 4-4 16,1 1 0-16,-1 3-1 0,-1-3-4 0,0 3 0 16,2-1 0-16,3 2 2 0,-5 0 0 0,0-3 1 0,1 1 0 15,-1-2-3-15,2 1 2 0,-2-1-1 0,0-1 1 0,0-1 1 16,1-1-3-16,-1 0 1 0,0-2 2 0,3-1 4 16,-3 0 0-16,4-2 0 0,0 2-1 0,-1-2-1 15,-3-3 2-15,8 3-4 0,-5-1-1 0,-1-4-2 16,4 1-3-16,-4-4-4 0,-1 2 0 0,7-2 2 0,-5-3-4 15,1 2-2 1,0-2 0-16,0-3-1 0,-1 2 1 0,8 1-2 0,-10-3-2 16,-1-3 1-16,7 1 0 0,-4-6 4 0,0 5-1 15,6 0-2-15,-4-3 6 0,-5-2 0 0,8-3 2 16,4 3 1-16,-12-5 0 0,4 1 0 0,-1-1 3 16,-3-1-2-16,6 0 2 0,-6-2 3 0,0 0-4 0,-3 1 3 15,8-1 0-15,-5-1 3 0,0-2-2 0,3-2 1 16,1 1 0-16,4-4-3 0,-5-1 1 0,4 1-1 0,-4-1-3 0,3-3-1 15,-1 1 0-15,-2-1 1 0,0 4-1 0,-3-6-2 16,6 5 3-16,-2-2-1 0,-4 2 1 0,4-1-1 16,3 5-1-16,-6-1 1 0,-1 2 0 0,0 6-1 15,3-4-1-15,-6 6-2 0,3-4 0 0,-4 5-6 16,4-2-2-16,-5 1 2 0,5-2-8 0,5-1-7 16,-12 4-2-16,10-4-2 15,5 2-7-15,-6 2-13 0,-4 0-5 0,5 0-9 16,-3-3-13-16,7 1-28 0,-6-2-15 0,-1-3-3 15,0-1-36-15,2 1 1 0,9-3-15 0</inkml:trace>
  <inkml:trace contextRef="#ctx0" brushRef="#br0" timeOffset="97645.64">21914 14648 857 0,'-6'6'130'16,"3"-1"-129"-16,3-4 55 0,0 1 52 0,3-4-39 16,2 2-89-16,1-1 13 0,4-1-11 0,1-6-3 15,1 2 12-15,2 1 5 0,-1 2 2 0,1 3 2 0,3-5 4 16,2 5-1-16,-1 0-1 0,2 0 1 0,-3 0-2 15,7 8-2-15,-4-9 0 0,-1-1-1 0,3-3-2 16,2 4 1-16,-7-7 1 0,-1 0 0 0,6 2 2 0,0-2 1 0,-3 2 4 16,1-5-1-16,-4 1 4 0,-5-1 2 15,3 3 3-15,0 0-1 0,-1-3 5 0,-2 0-2 16,-5-3-1-16,-3 5 3 0,5-4-3 0,0 2-4 16,-6-1 1-16,5-1-4 0,-5 2-2 0,-2 0-1 15,2 2-2-15,4-1 2 0,-3 1-2 0,-6-1-4 16,3-1 1-16,-3 3 1 0,3 1-1 0,-3 0-5 0,-7-2 4 0,-2 4-6 0,-4 0 1 0,10-1 4 15,-7 3-2-15,-4 0 0 0,-2 1 4 0,-2 2 1 16,-1 0 2-16,5 2 2 0,1 1 1 0,-6 2 6 16,5 3 0-16,-2-2-3 0,3 3 7 0,4 1-3 15,-1-1-1-15,1 4 2 0,-1-2-5 0,0-2 0 16,1 2 3-16,2 2-2 0,3 1 1 0,-4 2-2 16,0 3 0-16,3-1 2 15,3 3-3-15,0 6 0 0,1-4-1 0,2 5-1 16,2 2 0-16,3 2 1 0,2 2 0 0,1 1 1 15,4 0 1-15,1-4-2 0,1 7 0 0,2-4 0 16,0-1-1-16,-1 1-2 0,7-5 0 0,-2 1-2 16,5 2 1-16,-5-4-2 0,5 0 1 0,2-4-3 15,1 0 0-15,0-2-3 0,-2-5 1 0,0-3 0 16,-6 2-2-16,6-2-10 0,-2-8-3 0,2 1 2 0,-2-6-10 0,-2 1-6 16,5-4-6-16,-1-3-4 0,3-6-7 0,-2-3-17 15,-2-2-14-15,-1-7 0 0,-1-2-24 0,4-11-40 16,-6-1 98-16,1-5-53 0,1-2 100 0</inkml:trace>
  <inkml:trace contextRef="#ctx0" brushRef="#br0" timeOffset="98077.99">23124 13657 852 0,'5'3'33'0,"-4"0"-16"15,-1 0-2-15,0 2 11 0,5 0-34 0,-5 1 0 16,8 0 4-16,-5 0 26 15,-1 4 6-15,4-1-1 0,-3 2 29 0,-3 2-8 16,0 4 1-16,2 2 8 0,-4 0-11 0,2 3-7 16,-2 2-1-16,4-1-5 0,-5 1-5 0,4-1-2 15,-1 3 2-15,0-1-4 0,-1 5 0 0,4 3-3 16,-1 0-4-16,-2 3 0 0,0 3-4 0,-2 1-4 16,2 5-4-16,2 2 3 0,-2-1-7 0,-2 6-1 15,0-2 3-15,2 5-3 0,-1-1 1 0,1 1 0 0,-2 1-1 16,-7 1 2-16,10 0-1 0,1-4-2 0,-4 5-1 0,1-4-3 15,1 1-2-15,0 1-12 0,1-2-4 0,9-1-3 16,-15 1-14-16,5-2-15 0,0-7-16 16,5 3-1-16,-5-6-25 0,-8-6-58 0,5-3 110 0,-5-3-49 15,6-5 94-15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32:23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10633 7595 78 0,'-11'3'-16'0,"3"0"16"0,2 0-16 16,-2 0-28-16,-2 2 44 0,-1 0 0 0</inkml:trace>
  <inkml:trace contextRef="#ctx0" brushRef="#br0" timeOffset="1672.23">10502 7664 1 0,'-7'6'0'0,"2"0"3"0,-3-2 1 0,3 0 13 16,-3 1 3-16,4-2-4 0,-1 0 17 0,-5-1-4 0,9-1 1 0,-7 1 3 15,5-2-6-15,3 0-7 0,-5 0-2 0,2 0 1 16,1 0-8-16,1 0 6 0,-1 0-2 0,2-2 1 15,-9-2 6-15,7 2 1 0,-2 1 1 0,-4-1 3 16,6 0 3-16,-1 2-6 0,-3-1 2 0,-1 1-2 16,1-2-2-16,3 2-1 0,1-1 0 0,-1 1-4 15,-3-2 2-15,-3 1-3 16,-1-1 5-16,8 2-3 0,-2-2 0 0,-1 2 1 0,3-1-2 16,-7 1 4-16,-2 0 0 0,8 0 1 0,3 0-3 15,-11 0 2-15,3 0 1 0,-5 0-3 0,7 1 0 0,0-1-2 16,1 2-1-16,2-2-5 0,-6 0 1 0,5 2-3 15,-3-2-2-15,3 0-2 0,-5 0 1 0,4 0-1 16,-4 0 0-16,-1-2-2 0,6 0 2 16,-1 2-2-16,-6-3 1 0,3 2-1 0,3-1 3 0,-3-1-4 15,7 0 3-15,-1 0 3 0,-7 0-2 0,7-1-1 16,-4 1 2-16,-2 0-1 0,-3-2-2 0,5 2 4 16,-5 0-5-16,0 0 7 0,0 0-3 0,0 0 0 0,5 1 4 15,-4-1-1-15,2 1 1 0,2 1 2 0,-4-2-1 0,-1 3 2 16,4 0 2-16,-3 0-1 0,-1 0 5 0,0 0-1 15,0 3 1 1,-1 0 1-16,2 0-1 0,-1 2-5 0,-3 0 0 16,1-1 0-16,1 4-5 0,-4-2-1 0,0 2-4 0,1 2 3 15,2 1-2-15,-1 1-4 0,-7 2 1 0,4 4-2 16,-5-3-1-16,5 4 0 0,-2 2 0 0,0-2 1 16,-3 3 1-16,-2 1-2 0,7-2 3 0,1 1-3 15,2 1 0-15,-6 1 0 0,6-2 0 0,1 5-2 16,0-1 1-16,9 4-2 0,-4 3 1 0,0-4 0 0,2-1 0 0,-4 3 1 15,-4 1-2-15,9-2-4 0,-4 0 3 0,-7-4 1 16,5 3-1-16,-1 4 2 0,-1-3 0 0,5 3-1 16,3 3 0-16,-4 2 1 0,0-1-2 0,4 1 1 15,-5 1-2-15,6 1-3 0,-1 1-1 0,-3 0-2 16,-3-1 3-16,5 1 2 0,-2 2-2 0,3-1-2 16,-1-1 2-16,4 5-1 0,-6-4 2 0,5 1 8 0,2 1-3 0,-1 1-4 15,-1-4 6-15,-2 5 1 0,4-2-2 0,-1 2 0 16,1-1-1-16,1 2 2 0,0-4 0 0,0-2-5 15,-2 3 7-15,2 0 0 0,0-3 1 0,-2-4-3 16,2 3 0-16,0 2 0 0,0-2 1 0,0 0-1 16,0 1 1-16,0 2 2 0,0 1 1 0,0-2 0 15,0 1 1-15,-3 1 1 16,0-2-1-16,3-2 2 0,-1-1-1 0,1 0-1 16,0-4-3-16,1 1 2 0,1-1-2 0,4 1-1 15,-3-3 1-15,0-2-1 0,4 4 0 0,-1 0 1 16,3-1 0-16,1-2-1 0,-5 1 1 0,6-2-2 0,-4 2 1 15,6 2 1-15,-4-5-2 0,1 1 0 0,1-3 0 16,-5 5 1-16,7-7 0 0,-2 2 0 0,-2 2-1 0,-1-3 2 16,-2 1 0-16,4-1-2 0,1-1 4 0,-6 1-3 0,4 0 1 15,-6 0 0-15,10-2 3 0,-1-3-4 0,1 3 3 0,-4 5-1 16,4-7 0-16,3 4-1 0,-4 0 1 0,4-2-1 16,-2 2-1-16,0-2-1 0,5 0 1 0,3-1-1 15,-6-2 3-15,3-2-2 0,3 4 1 0,-2-5-1 16,-1-2 0-1,3 0-1-15,-5-4 0 0,4 4 2 0,-4-4-3 0,4-1 1 16,-6-2 1-16,3 2 2 0,2-1-1 0,-6-1 1 16,2-1 0-16,3-1-2 0,-3 2 1 0,-4-4 2 15,2 0-2-15,0-1 1 0,2 0-3 0,2-1 3 16,-6-1-1-16,2-1 0 0,0 0 0 0,2-2-1 16,3 0 0-16,-6-4-1 0,2 1 0 0,1-3 2 15,6 1-2-15,-6-3 0 0,1-1 2 0,4 0-4 16,-3-4 2-16,3 0-2 0,-1 2 1 0,-1-3 1 0,-1-2 0 0,2 4 0 15,4-2 0-15,-10 0 0 0,-2-2 1 0,6-1-1 16,-6-1 1-16,2 2-1 0,2-1 0 0,-3 0 0 16,-1 0 0-16,1-1-1 0,1-2 1 0,-1-1-1 15,2 1-1-15,-1-4 2 0,2-1-3 0,1 2 2 16,1-4-2-16,-2-3 0 0,-1 5 2 0,3 1 0 16,-4-1 1-16,0 0 0 0,-2 0 0 0,3 0 1 0,-4-1 1 0,1 0-1 15,4-1 1-15,-3 0-1 0,2-3 0 0,-2 0-1 16,-1 0 0-16,-4-4-1 0,5-1 0 15,-2 5 1-15,-3-4-1 0,0-2-1 0,3-2 0 0,3-1 4 16,-2 1 1-16,1 2-3 16,4-4 0-16,2-1 0 0,-5 4 0 0,5-3 0 0,-6 4 2 0,-2-2-4 15,8 2 2-15,-4-5 0 16,-2 4 1-16,-2-4-1 0,0-2 1 0,-2-1 0 0,1-1-1 16,1 2 4-16,-6-3-2 0,4 2-2 0,0 0 0 15,-2 2 2-15,2 3-2 0,-4-4 2 0,3 5 0 16,-4-1 0-16,4 3 2 0,-3-5-4 0,1 5 3 0,-4 1-1 15,3-3-1-15,-1 1 1 0,-1-1-2 0,-1 0 3 16,0-3 0-16,1 4 0 0,-3 0 0 0,0 0 1 16,0 0 0-16,-2 1 0 0,1 2-1 0,-3 4-1 0,1-2 0 0,-1-1 4 15,-1 5-1-15,2-2-2 0,-5 2 2 0,5-1 0 16,-4 1-3-16,3 0 4 0,1 1-5 0,-4-1 0 16,4-4-1-16,-6 6 1 0,6-4-1 0,-2-2 1 15,-1 2 0-15,1 5-1 0,-3-2 0 0,2 1 1 16,1 2 3-16,0-3-2 0,-6 4 1 0,2-2-3 15,4 1 1-15,-3-1 3 16,2-2-4-16,-2 4 0 0,-3-1-1 16,5 0 0-16,4 2 1 0,-9-4 1 0,0 0-2 0,2 3 1 15,1-2 0-15,-2 1 0 0,3-1 0 0,2 0 0 16,-9-2 0-16,14 2-4 0,-10 0 4 0,1 3-1 16,3 1-2-16,-7-1 3 0,2-1-2 0,5 2 0 15,-1 1 2-15,-2 1 0 0,4 0 0 0,4 0 1 16,-10-3-1-16,6 0 0 0,2 6 0 0,-7 1 0 0,2 2 0 0,-3-3-1 15,5 2 0-15,-3-2 0 0,4 4 0 0,-3-2 1 16,-4-1 0-16,4 1 0 0,-2 2 0 0,-6-1 0 16,1 1 0-16,1 1 0 0,3-2 0 0,-2 0 0 15,-3 2 1-15,4 2-2 0,-1-2 1 0,-1 1-1 0,1 1 1 16,1 1 0-16,-2-1-2 0,-1 1-1 0,1-3-1 16,-1 3 3-1,0 2-3-15,1-7 1 0,-1 2-2 0,2 3 0 16,-3 0-1-16,-4 0 1 0,2 2 3 0,0 3-4 0,-1-3 1 15,-2 4 0-15,2 2-2 0,-4-1 4 0,-2 1-3 16,-1 1-4-16,-2 5-5 0,0-2 6 0,-2-1-7 0,3-3-7 16,0 4-6-16,4 4-7 0,-2-1-8 0,4-1-43 15,-2 3-16-15,-1 1 4 0,-1 2-52 0,0 3 2 16,-4 0-20-16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33:08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9442 2034 201 0,'2'5'-39'0,"-2"-5"14"0,0 0 2 0,4-2-13 0,-2-1 37 0,0 2 4 0,-1 1-5 0,-1-3 3 31,3 3 0-31,7-5-2 0,-9 5 4 0,-1 0 10 16,0 3 5-16,3-3 1 0,-3-6 11 0,4 6 11 15,-4 0 1-15,0 0 0 0,-4 0 9 0,0 1-6 16,4-4-3-16,0 2 3 0,-2 1-11 0,-1-4-4 15,-2 4-5-15,2-1 2 0,3-1-8 0,0-1-4 0,-5 3-1 0,1 0-1 16,1 0-6-16,1 0-1 0,0 3-1 0,2 2-1 16,-4 1-1-16,1-1-4 0,1 1 3 0,-1 7-3 15,3 4 1-15,-6 2-2 0,1 2 0 0,3 2-1 16,-2 4 0-16,0 6 0 0,1 2-1 0,3-1 0 16,0 1 1-16,-6-1 1 0,3-1 0 0,3-1 0 15,0-1 1-15,0-2 0 0,0-3 3 0,-2-1-4 0,1-7 1 0,1 1 1 16,0-4 0-16,0 0 1 0,0-6 0 0,0-1 0 0,0 0 0 15,0-5 0-15,0 3-2 0,1-4 0 0,-1-2-1 16,2 3 1-16,-1-3-2 0,4 0 2 0,-2 0 0 16,0 0 0-16,4 0 3 0,-4-3 1 0,6 0 1 0,-6-8 0 15,4 4 2-15,-3-5-5 0,4-1 3 0,-1-4-1 16,-3-2-4-16,6 0 1 0,-1-5-2 0,5 1 2 16,-1-4-1-16,7 2-2 15,-9-5 1-15,11 0-2 0,0 0-1 16,4 0 0-16,-6-1-2 0,2 0-4 0,3-3 0 0,-7 1-18 15,11 4-9-15,-3-9-1 0,-4 5-24 0,4-3-33 16,4 1 65-16,-1 5-32 0,-3-3 61 0</inkml:trace>
  <inkml:trace contextRef="#ctx0" brushRef="#br0" timeOffset="701.29">9172 2981 402 0,'-4'0'32'0,"0"0"-32"0,4 0-6 16,0 3 17-16,4 1-29 0,0-1-14 0,3 3 3 15,-2 0 0-15,5 2 2 0,-6 3 0 0,6 2 14 16,-5-1 2-16,-2 2 6 0,1 2 10 0,-2 0 19 0,-2 1 8 16,0 2-6-1,0-3 21-15,-2 1-3 0,-2 0 1 0,-1 2 7 16,2-3-6-16,-3 3-9 0,1 0-8 0,2 1 1 15,-4 1-12-15,4 1-5 0,-2 0-4 16,-1-5 2-16,1 3-7 0,-2-2 0 0,2-4 4 0,-3 2-4 0,3-2 2 16,-3-6-1-16,5 3-1 0,-3-2 0 0,3 2-2 0,0-1 1 15,3-1 1-15,-2-4-2 0,2 1 1 0,0 0-2 16,-1-4 2-16,2 1 1 0,1-3-3 0,-2 0 1 0,3-2-2 0,3-1 1 16,-1-1 2-16,4-4 2 0,-2 0-2 0,2-6 2 15,2 4 3-15,2-4-2 0,-1 0 2 0,2-3-2 16,1-4 2-16,2 2 0 0,0-4-2 0,2 2 1 15,3-4-1-15,-5-3-2 0,5 1 0 0,2 0-1 16,-7 1-3-16,10-1 0 0,-3 2-1 0,-1-4-1 16,1 3-1-16,3 2 1 15,-1-1-2-15,-1-2-1 0,2 4 0 0,-3-3-9 16,1 3-13-16,-1 1 2 0,2 0-16 0,1 1-14 16,-5 2-11-16,5 1-5 0,-2 0-19 0,-3-2 1 15,6 4-8-15</inkml:trace>
  <inkml:trace contextRef="#ctx0" brushRef="#br0" timeOffset="2004.74">9310 5317 334 0,'-11'2'24'0,"3"-2"9"0,3 1-21 0,-2 1 33 16,2-1-16-16,3 2-11 0,-1-1-4 16,-2 0-3-16,5-1-11 0,0-1 0 0,0 0 0 15,-1 2 1-15,-2 1 1 0,1-2 1 0,1-1 4 0,-3 4-2 16,3-3 2-16,1-1 7 0,0 2-3 0,-2-1 2 0,1 2 3 0,-1-3-3 16,1 5 1-16,-1-5 3 0,-1 5-5 0,3 1 2 15,-2 1-1-15,1-4 0 0,1 0 2 0,-2 2-1 16,2-2 0-16,0-2-3 0,0 1 0 0,0-1-2 15,0-1-1-15,0 5-1 0,2-2-2 0,-2 4-1 16,1-3 2-16,1 3-4 0,1 2-1 0,-1-1-1 16,-2 4 2-16,1 1 2 15,1-4-2-15,-2 7-1 0,0-3 1 0,1 1 0 16,-1 2 0-16,0-1 1 0,2 1-3 0,-2 0 0 16,1 3 0-16,-1-2 0 0,4 0 1 0,-4 1-2 15,0-3 1-15,1 4-1 0,-1-3-1 0,0-3 3 16,0 1-1-16,0-2 1 0,2 1-1 0,-2-4-1 0,0 1 1 0,1-2 1 15,-1-2 1-15,0-1-2 0,0-1 0 16,0 3-1-16,0-3 1 0,-1 1 2 0,1 0-2 0,0-2-3 0,0 3 3 16,0 1 0-16,0-6 0 0,-2 7 1 0,2-5-1 15,0-1 0-15,0 2 1 0,0 0 0 0,0-3-2 16,0-1 1-16,0 0-1 0,0 0 1 0,0 0 1 0,0 0-1 16,0 0 0-16,0 0 0 0,0 0 2 0,0 0 0 15,0 0-2-15,0 0 2 0,0-1 1 0,0-1 1 16,3-4 1-16,-3 3-1 15,5-1-1-15,0 1 6 0,-2-1-2 0,0-3 0 16,5 1 3-16,-3-4-5 0,4 4 4 0,-3-6-3 16,5 1 2-16,0-4 1 0,4 1-6 0,3 0 2 15,-3-3-3-15,3 0 4 0,3-4-1 0,1 2 0 16,-2-1-3-16,2-1 3 0,7-1-2 0,2-3-1 16,-1 0 4-16,1 0-5 0,6 0 1 0,-1-2-2 15,0 0 2-15,2 2-2 0,-7 0 0 0,-1 0 0 0,0-1 0 0,-2 4-1 16,-3 2 0-16,-1-2-9 0,1 2-12 0,-4-1 3 15,-2 4-19-15,3-4-38 0,-4 6-17 0,3-4 22 16,-4 0 72-16,4 2-66 0</inkml:trace>
  <inkml:trace contextRef="#ctx0" brushRef="#br0" timeOffset="18955.57">16705 6166 96 0,'-2'0'10'0,"-1"0"-10"16,0 0 0-16</inkml:trace>
  <inkml:trace contextRef="#ctx0" brushRef="#br0" timeOffset="20321.65">8915 4345 473 0,'2'0'14'0,"-1"-2"-15"0,-1-1 1 0,4 3-10 15,5-3 0-15,-9-2 2 0,9 1-16 0,4-1 5 0,-4 0-1 16,-1 1 1-16,2-1 5 0,-6 0 5 0,4 0 6 0,3 4-5 15,-9-2 9-15,1 1 6 0,-1 0 3 0,2 1 1 16,-4 1 7-16,2 0 3 0,-2 0-3 0,-6-2 2 16,1 2 1-16,2 0-4 0,3 2-1 0,-7-1 1 15,4 1-6-15,3 1 3 0,-4 0-1 0,4 2 1 16,-4 0 2-16,4 0-1 16,-3 1-1-16,5 0 2 0,-1 0-3 0,-4 2-7 15,3 0 3-15,3 0-2 0,4 1-5 0,-7-1 2 16,1 2-1-16,1-1 1 0,6 1 2 0,4-3 4 15,-4 3 4-15,2-1-5 0,1 1 6 0,6-2-4 16,-3-1 3-16,2 1 1 0,-2 2-5 0,0-4 1 16,0 2-2-16,0-2 2 0,2-3 0 0,1 2-2 15,-1 0 0-15,0-2 3 0,1 0-2 0,1 0 3 0,-3-1 1 0,-1 1-4 16,5-1 4-16,-3-2-3 0,0 0-3 0,4 4 2 16,-2-4-6-16,-1 2 3 0,3-2-4 15,-4 0 1-15,6 1-1 0,-8-1-3 0,0 0 1 0,5-1 3 16,-3-1-4-16,3-2-3 0,0 4 3 0,-2 0-1 15,-1-4 0-15,4 6 0 0,-4 0-3 0,4-2 3 16,-4 0-2-16,-3 3-3 0,1-2-1 0,-2-1-1 0,3 0-1 0,-1 0-2 16,3 0-1-16,-4 0-4 0,-1 0-1 0,-2-1-3 0,-1 1-4 15,2 0-1-15,-1 3-5 0,-6-3-8 0,7 3-3 16,-4 0 2-16,2 2-10 0,2-4-6 0,2 1-9 16,-2-2-7-16,1 0-11 0,1 0 1 0,1-2-10 15</inkml:trace>
  <inkml:trace contextRef="#ctx0" brushRef="#br0" timeOffset="62356.31">8843 9671 613 0,'-11'0'68'0,"5"0"-67"0,6 1 14 0,-4-1 53 15,6 0-65-15,4 2-21 0,4 0-4 0,-7-1 2 0,9 2-4 16,-10-1-1-16,1 1 21 0,2 0-5 0,-5 0-2 16,0-1 11-1,1 1 9-15,6 2-7 0,-14-2 15 0,9 3 1 0,7 1-8 16,-5 0 1-16,3 1 3 0,-7 3-9 0,2 2-2 16,11 1-3-16,-1 0 0 0,-2 0-1 0,-1 4-2 15,7-4-4-15,-2 5-5 0,10-2-3 0,-6 2-15 16,6-2-6-16,-5-1-3 0,6 0-21 0,-1-4-14 15,-2 4 49-15,4-10-29 0,-4 4 54 0</inkml:trace>
  <inkml:trace contextRef="#ctx0" brushRef="#br0" timeOffset="62678.94">9538 9415 553 0,'-22'-2'-6'0,"14"4"5"15,4-1-1-15,5 5-30 0,-2 1 2 0,-1 1 3 16,4-1-28-16,-2 3 25 0,-4 2-1 0,6 1-9 15,-2 0 31-15,-5 1 15 0,1 0 10 0,4 2 7 16,-4 3 17-16,3-2-6 0,-1 3 3 0,-6 2 1 16,-3 0-5-16,0 2-11 0,5 1-3 15,-11 0-4-15,7 5-11 0,-5-3-1 0,0 0-9 0,1 2-5 16,-1-2-5-16,4 2-30 0,-2 0-11 0,0-2-1 0,-1-3-37 0,2 4 2 16,-1 0-22-16</inkml:trace>
  <inkml:trace contextRef="#ctx0" brushRef="#br0" timeOffset="62979.79">9030 9874 458 0,'0'0'160'0,"3"-2"-86"0,5 2 16 0,-2 0-7 0,4 2-78 0,2-2-9 15,4 3-4-15,3-3 0 0,-2-2 4 0,5 6-1 16,-4-4 2-16,4 1 1 0,0-2 6 0,-2 1-1 16,2-2 6-16,2 2 10 0,1 2 0 0,-5-6-4 15,2-2 12-15,4 1-13 0,-1-2 2 0,5 2-1 16,4-8-12-16,-9-1-30 0,4-2-25 0,7 1-9 0,5-4-42 0,0-3 2 15,4-5-41-15</inkml:trace>
  <inkml:trace contextRef="#ctx0" brushRef="#br0" timeOffset="65047.33">13066 14157 614 0,'-1'-2'37'0,"-2"2"-24"0,3-1-33 0,0-1 17 16,-4-1-50-16,0-3 7 0,-1-1 3 0,0 1-6 16,1 1 7-16,2-1 23 0,-1 3 10 0,3 3 9 15,-3-3 21-15,0 3 0 0,1 1 1 16,-3 3 2-16,5-1-2 0,-12-2-2 0,10 2-1 0,-4 1 0 0,4-1-2 15,-6-3 13-15,8 3-1 0,-3 0 1 0,-1-1 13 0,7 1-3 16,-5-2 3-16,-4-1 1 0,-2-1-4 0,8 2-2 16,-2 1-1-1,1-1-5-15,1-1-3 0,-10 0-6 0,7-1-3 0,5 2 4 16,-2 1-11-16,0-2-6 0,0 0-3 0,0 0 3 16,-6 2-7-16,4-2-2 0,2 0-3 0,2 1 2 15,-2 1-2-15,4 1 1 0,1-2 0 0,-2 1 1 16,-3-2 1-16,5 0 0 0,3 3 1 0,-2-1-1 15,3-1 2-15,-2 1-2 0,4 0 2 0,0-2-1 16,3 3 1-16,0-2-1 0,-3-1 1 0,0 0 0 0,3 0 0 0,-1 0 5 16,-1-1-1-16,3-2-2 0,-4 3 4 0,1 0 0 15,2 0-1-15,-1 0 2 0,-2 0-2 0,-3-2 1 16,3 2-4-16,-2 0 2 0,4-3-1 0,-2 1 0 16,0 2 1-16,-3-3-1 0,4 3 1 0,-1 0-3 15,2 0 0-15,1-2 3 0,-3 2-2 0,0 4-1 16,3-6-1-16,-1 2 0 15,-1-2 0-15,3 1 2 0,-1 1 2 0,-2 0-4 16,4-2 3-16,1-1 2 0,-6 2-2 0,7-3 2 16,-4 4 0-16,-2-1 5 0,2-2-1 0,-1 0 1 15,0 1 3-15,-1 2-4 0,1 0 2 0,-2 2 4 16,3-2-4-16,-5 1-2 0,4-1 4 16,3 5-6-16,-7-5 3 0,-1 1-2 0,5-1 1 0,-7-1-1 15,-3-1-1-15,11 2 3 0,-3 2-3 0,0-1 3 0,2-1 1 0,1 0-2 16,2 4 0-16,6-1 0 0,-8-2-2 0,2 2-1 15,1-1 2-15,-3-2-3 0,2 3 1 0,-2-1 0 0,0-2-2 16,0 3 4-16,4 2-1 0,-4-5 0 0,-2 1 2 16,2 1-5-16,-1-1 3 0,0 1 1 0,-2-2 1 15,-2 0-2-15,2-3-1 0,3 1 1 0,-4 2-4 16,1-1 6 0,1-2-4-16,1 1-1 0,-1-1-3 0,1 3 4 0,1-3-3 15,-1 1-1-15,1 0 5 0,5-1-6 16,-10 2 2-16,5-1-2 0,5 1 1 0,-5-3 0 0,-1 3 0 0,1-1-1 15,0-1-3-15,1 3 3 0,5-1-2 0,-1 1 3 16,-8 0-1-16,9 0 0 0,-7-4 2 0,1 4-2 0,3 0 5 16,-4-3-1-16,1 0-1 0,-1-2 0 0,7 5 3 0,-4 0-4 15,4 2 3-15,-1 0 0 0,0 1 1 0,0 0-4 16,1 2 2-16,-1-1 0 0,-5-4-2 0,4 0 0 16,-4 2-2-16,0-2 3 0,-1 0-1 0,2 0-2 15,-1-2 3-15,4 2-3 0,-6 2 2 0,3-1 1 16,-1-1-2-16,1 0-1 0,0 0 2 0,3 0-2 15,0-3 0-15,-4 0 2 0,5 0-2 0,1-2 3 16,2 2-1-16,-8 2-2 0,-1-1 0 0,3-3 0 0,-8 1 0 0,7 4 0 16,1-2 0-16,-8-3-1 0,5 5 2 0,-1-4 0 15,5-1-1-15,-4 5 0 0,12 1 0 0,-9-4 1 16,4 0 0-16,1 2-2 0,-7-4 1 0,8 5 0 16,-3 0 1-16,-3 0 0 0,-2-3 1 0,3 3-1 15,-3 0 0-15,-1 0 3 0,-1 0 0 0,-5-2-1 16,4 2 3-16,-7 3-3 15,4 2 3-15,-5-2-2 0,2-3-2 0,-2 5-1 16,-1-2-1-16,-2-1 0 0,0 1-5 0,0-3 0 16,-3-5-3-16,3 3-16 0,-2 2-2 0,-3 0-4 15,2 0-17-15,3 0-41 0,-3 0-38 0,3-4-13 0,0-3-59 0,3-8 2 16,0-3-49-16</inkml:trace>
  <inkml:trace contextRef="#ctx0" brushRef="#br0" timeOffset="112607.15">15324 17002 240 0,'-5'0'15'0,"2"4"7"16,1-3-1-16,1-1-5 0,-1 2 20 0,-4-1 6 15,3 1-4-15,1 1 5 0,-3-1-4 0,-1 1 2 0,3 0 3 0,-3 0-8 16,1 2 1-16,0-2-2 0,-1 2-8 0,1-1-5 16,-1 1-3-16,3 0 4 0,-5-1-7 0,3 1 1 15,2 0 1-15,-5 0-3 0,5-2 4 0,-5 3 4 16,3 0 2-16,-4-1-2 0,6 0 6 0,-7 1 2 16,4-1-2-16,-2-1 1 0,2 1-1 0,-2 0-6 15,3 0-2-15,-3-1 4 0,7 3-8 0,-9-3-2 0,7-1-1 0,-6 1-1 16,7-1 0-16,-1 0 0 0,-3 2 1 0,3-4 3 15,0 1 1-15,-1-1 0 0,1 4 1 0,2-3-2 16,-4 2 3-16,5-4-2 0,0 0 0 0,-2 5-2 16,-4-3 0-16,3 2-3 0,3-4-1 0,-2 4 2 15,2-1-3-15,-3 0-2 0,-3 0 1 0,3-1-1 16,3-1 0-16,0-1-4 16,-8 5 4-16,8-5-4 0,0 1-1 0,0 1-2 15,1 0-1-15,-1 1 0 0,0-3-1 0,0 3 0 16,7-3-2-16,-7 0 0 0,0 1 1 0,0-1-2 15,3 0 2-15,6 0 1 0,-7 2 1 0,1 1-3 16,5-3 1-16,-5 3 1 0,7-1-1 0,1-1 0 0,-7 1-2 16,7 0-1-16,-1-1 0 0,-1-2 2 0,2 1-3 15,0 0-1-15,0 1 1 0,0-1 1 0,2 0 3 0,1 0-2 16,0 0 2-16,3 2-3 0,2-2 4 0,-3 0-1 16,1-2-2-16,4 2 2 0,-4 0-2 0,3-3 1 15,-2 1 1-15,2-1 1 0,-4 2 0 0,6-2-1 0,0 3 1 16,-5-2 0-16,2 0 1 0,0-1 1 0,5 2-1 0,-4-1 1 15,1 1 0-15,-7-1 1 0,6-1 1 0,-1 3-2 16,5 0 1 0,4 0 1-16,-8 1 0 0,-2 1-2 0,5 3 1 15,2-7-3-15,-3 5 2 0,-1-1 0 0,-1-1 0 16,-5 6-3-16,7-6 1 0,-4 1 1 0,4-2-1 0,-7 1 0 16,5 3 1-16,-3-1 1 0,5 1-1 0,-4-2 2 15,5 1 0-15,-5-1-2 0,4 1 3 0,0 0-1 16,-5-3 0-16,7 0 0 0,-1 8-1 0,-6-8-1 15,7 1 1-15,-5 1 2 0,1 0-1 0,-2 2-2 0,4-2 2 0,-5 1-3 16,3-6 0-16,6 3 1 0,-8 0-1 0,1 1 0 16,8 1 0-16,-2-2 0 0,-1 0 4 0,1 0-1 15,-8 2 1-15,4 1 4 0,-1-3 0 0,4 0-7 16,-4 0 4-16,-2 0-2 0,2 3-2 0,-4-3 4 16,1 0-1-16,2 3-7 0,-3 0 5 0,-1 0 2 15,3 0 0-15,-3 1 0 16,1-1-1-16,1-2-1 0,1 6 1 0,-3-4 0 15,0 0 0-15,-1-1-1 0,5 1 2 16,-5 0-4-16,2-2 2 0,-1 4-1 0,-4-5-1 16,5 2 1-16,1-2-1 0,-1 4 2 0,3-4-3 0,0 0 2 15,-2 0 0-15,-4 4 0 0,10-1 0 0,-5-3 2 16,2 0-1-16,0 0 0 0,-2 3 3 0,4-3-4 16,-5 0 2-16,7-3-1 0,-5 0 0 0,1 1 1 0,-1 2-1 0,1 0 0 15,-2 0-1-15,1 0 3 0,-2 0-1 0,2 0 0 16,-4 3 0-16,0-1 0 0,0-2 1 0,-2-5 1 0,-1 5 0 15,3 0-3-15,-6 0 2 0,4 0 1 0,-5-2 0 16,-1 2 1-16,3 5-1 0,-1-6-1 0,-4 1 0 0,1-2 1 16,2 2-1-16,2 0 0 0,-6 2-2 0,4-1 1 15,-6-4-2-15,2 5-1 0,4 1 0 0,2-3 2 0,-7 0-2 16,-2 4 1-16,1 1 1 0,3-2 0 0,-1-3 2 0,1 5 0 16,2-5 1-16,-6 2-1 0,2-1 1 0,-1-1-4 15,3 0 2-15,-5 3 2 0,3 0-3 0,-3-1 1 16,-2 4-2-16,2-4 2 0,0 3 1 0,0-4-1 15,2 1 1-15,-2-2-2 0,1 0 0 0,2 0-2 16,5-2 2-16,-6 2-2 16,-4 0 0-16,4 0-1 0,-2 0 1 15,1-1-2-15,-4 4 1 0,2-3 0 0,1-2-4 0,-2 1 4 16,2-6-2-16,0 7 1 0,2-3 0 0,1-3-2 16,6 0 4-16,-1-1-3 0,-2 6 3 0,-2-6-1 15,3 7 0-15,0-11 1 0,1 4 0 0,-4 2 0 16,-2 0 3-16,3-1-4 0,-2-2 1 0,0 0 0 15,3-3-2-15,-4 5 1 0,-1-4 0 0,4-2-3 0,1-2 3 0,-6-2 0 16,2 2-1-16,10-2 2 0,-5 0-1 0,1-3 1 16,-7 4-1-16,1-4 0 0,6 0 0 0,3 2 1 15,-8-4 2-15,-3 1-3 0,9-2 1 0,-4 0-2 16,4-2 2-16,-2-1 3 0,-1 0-2 0,0 0-2 16,2-2 2-16,-2 2 0 0,1-4 1 0,-1 3 0 15,2-1-2-15,3 2-1 16,-5-4 1-16,0 6 0 0,-1-6 1 0,5 3 0 15,-7-1 1-15,2-1-2 0,-1-1 0 16,-1-1 3-16,2 4-1 0,0-7 0 0,-2 3-2 0,2 3 0 16,-1-3 0-16,1 2-1 0,0 0 2 0,-2-1-1 0,0-1-1 15,0 2 1-15,0-3-1 0,1 2 1 0,-3 1 1 0,1 1 0 16,1 0-1-16,2 1 0 0,-5 1 0 0,3-4 0 16,-2 9 3-16,1-4-3 0,-2 1 3 0,0 1-3 0,0-2 0 15,-2 2 4-15,2 2-2 0,-1 1 1 0,-1-2-4 16,-1 2 4-16,-3 2 1 0,4-2-2 0,-6 3 1 0,4 2-3 15,-4-1 1-15,1 0 2 0,-2 1-2 0,1 0-1 16,-3-2 0-16,-6 2-1 0,7 0-1 16,-2 0 2-16,-1 1-1 0,-9-4-1 0,8 1 2 15,-2 4 0-15,4 1 2 0,-4 0-2 0,-3-3 0 0,5 1 0 0,-2 0-1 0,10 4 4 16,-7 1-3-16,1 0-2 0,2-1 2 0,-5 1 2 16,4 3-1-16,-2-1 3 0,0 0-3 0,-2-1-2 15,0-1 1-15,3 1 2 0,-2 2-2 0,1-1 1 16,2-1-1-16,-1 3-1 0,-3-1 3 0,3 2-1 15,-1-4-4-15,-2 4 2 0,-3 0-2 0,1-2 2 16,0-1 0-16,-2 1-1 16,1 1 3-16,-4-4-2 0,4 3 1 0,-4 0 0 15,-5-1-2-15,2 1-1 0,-1 2 1 0,0-5-3 16,-6 4 1-16,2 4 4 0,0-2-2 0,1 2 4 16,0 0 0-16,1 0-1 0,3-2 0 15,-4 2 1-15,6-1-2 0,-2-4 0 0,0-1 0 0,-2 3 0 16,5 0 1-16,-3-2-1 0,-1 0-2 0,3 5 4 15,-4-1-2-15,2-3 0 0,3 4-2 0,-6-3 0 0,-1 2 0 0,1-1-2 16,0-1 3-16,-7 1-4 0,0 1 1 0,6 1 0 16,-8 1-1-16,6 1 0 0,-4-2-1 0,5 0 2 0,-3 0-1 15,5-2 3-15,3 2-1 0,-8-3-2 0,8 0-1 16,-7-2 1-16,6 5-3 0,-9 0-4 0,5-1 2 16,-3 1-4-16,2-3-1 0,-6 3 3 0,3-3 0 0,2 3 1 31,-2-7 2-31,5 3 3 0,-5 4-1 0,1-4 4 0,-2 4 1 15,-3-3-4-15,10 3 3 0,-5-1-3 0,5 1 0 16,-7-3-2-16,7 1 0 0,1-1-1 0,5-3 1 0,3 6-2 16,-4-2 1-16,1 0 2 0,3 2-1 0,-2 0 4 15,4 0 0-15,-2 0-3 0,3 0 5 0,2 4 2 16,0-4 0-16,0 1-1 0,0-1 1 0,3 3 2 16,-2-3 0-16,4 3 0 0,-1 1 0 0,2-4-1 0,-1 3 1 0,-1 0-1 15,4-2-1-15,-3 3 1 0,-1-1-1 0,2-2 3 16,-1 9-1-16,-2-4 1 0,2 0 1 0,-2-1-2 15,1 6 2-15,1-8-1 0,-1 7 1 16,-4 1 0-16,9-7 0 0,-4 3 0 0,1 0-1 0,0 1 1 16,-1 0 1-16,4 8-1 0,-11-7-1 0,13 2-2 15,-8 0 0-15,3 5-1 16,-6-3 0-16,6 1 0 0,5 2 0 0,-6-2-1 16,10 3 1-16,-7-1 0 0,0 1 0 0,-4-1-1 15,5 4 3-15,4-2-4 0,-2-3 1 0,-4 1-1 16,1 1 0-16,3 1 0 0,0-3 0 0,4 4 2 15,-1-3-3-15,5 1 2 0,-5 1 1 0,0-1 0 16,2 0 0-16,-1-1 0 0,9 0 0 0,-13-1 0 16,7 3 0-16,-4-6 0 0,3 7 1 0,-3-3-1 0,0 4-1 0,0-2 2 15,-3 2-1-15,3-1-2 0,0 0 1 0,2 4-2 16,-1-4 0-16,3 2 0 0,0-2 0 0,1 3-2 16,0 0 0-16,3-2 4 0,-4 4-2 0,3-2-1 0,-3 1 1 15,6-1 0-15,-7 3 3 0,3-3 0 16,-3 1-2-16,-1 0 2 0,1-1 2 0,5-1-2 15,-5 1 3-15,-3 0-3 0,10-4 0 0,-6 1 3 0,6 2-3 0,-2-1-1 0,-4 2-1 16,1-1 1-16,3 1 1 0,-3-2 3 0,-1 5-1 16,-1 1-2-16,-3-4 3 0,4 1-1 0,0-1 1 15,-7 3-1-15,6 1 0 0,-3 0 0 0,0-2-2 0,0 1 1 16,0 2-1-16,0-1 1 0,0 0 1 0,0-1-2 16,0 2 0-16,-3-2 1 0,3 1 0 0,-3-2 1 15,0 3-1 1,0 0 0-16,0-1-1 0,1-2 1 0,2 1-1 0,0-5-1 15,-2 3 0-15,2 0 2 0,7-2-1 0,-6-1-2 16,-1-1 0-16,0-2-1 0,0-3-1 0,-4 8 2 16,2-7 0-16,2-4-3 0,-2 1 4 0,2 1-1 15,2-4 2-15,-2 2 0 0,5 2-1 0,-2-5 1 16,0 4 1-16,3-1-2 0,-6-3 1 0,0-2 0 16,2 7 0-16,0-7 1 0,-2-1-1 0,0 4 0 0,-4-4-1 0,4 1 2 15,0 4-1-15,2-4 0 0,0-1 1 0,-2 1-1 16,0-1 0-16,1 0 0 0,-1 1 0 0,0-3 1 15,0-1 0-15,0 1 0 0,2 1-1 0,-1 1 0 16,-1 0 0-16,0-4 0 0,2 3 0 0,-2-1 0 16,5 1 0-16,-5-2-1 0,0 1 0 0,0-3 2 15,0 5-1-15,-4-4 0 16,4 1 1-16,0 1-1 0,4-1 3 0,-4-1-3 16,-4-1 0-16,4 2-2 0,4 1-1 0,-1 0 0 15,-2-1-4-15,-2-2-5 0,1 0 0 0,4 1-54 16,4 1-48-16,2-4-19 0,-4-4-81 0,8 0 6 0,-1-8-77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35:39.5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12538 15672 424 0,'-6'1'72'0,"-2"1"3"0,3-1 7 15,-3 1-53-15,3-2 18 0,-3 0-29 0,7 2 9 16,-5-2 2-16,1 0 2 0,2 0 7 0,-4 1 7 16,3-1 2-16,-4 0 0 0,3 2 6 0,-1-1-7 15,0 1-3-15,2-1 2 0,-3 1-10 0,2 0-10 0,0-2-4 0,2 1 1 16,-2 1-13-16,4-2-2 0,-4 0-5 0,5 0 3 15,-2 0-5-15,-2-7 1 0,-1 3 0 0,2 1 1 16,1-4 1-16,-7-1 1 0,3 1 3 16,-2-1-4-16,3-2 5 0,-3 1-3 0,5-2 2 0,-5 1-3 15,2-1 0-15,3 2 0 0,-4-4-3 0,3 4 2 16,-4-2-1-16,6 0 1 16,-1 0 2-16,-6-2-5 0,5 2 1 0,-5-3 1 15,1 1 0-15,2 1 0 0,0 4-2 0,-2-3 2 16,-2 2-2-16,-1 5 3 0,3-3 0 0,4-1 0 15,4 8 0-15,-3 0-1 0,-10-5 0 0,10 3 0 16,-8 2 1-16,4-1-3 0,0 1 0 0,-6 3 1 16,-3-3-2-16,-3 5 2 0,8 3 0 0,-6-1 0 15,5-5-1-15,-7 3 3 0,1 3-1 0,3-2 0 0,-6 3-1 0,5 2 1 16,-1-1-1-16,-5 2 1 0,2 4 3 0,2 0-5 16,1 1 0-16,-3 0-2 0,2 2-1 0,-1-1 3 15,4-1-7-15,1 2 1 0,-2 4-1 0,5 1-1 16,-3 0 0-16,3 2-1 0,-2 1-2 0,2 3 3 15,-2 3-3-15,1 2-1 0,2-1-2 0,-1 1 2 16,5-1-2-16,-6 4-1 0,2 0 2 0,4 3-1 0,-4 0 0 0,-1-4 8 0,0 6-3 16,3-1 0-16,-1 2 7 0,-4 0 0 0,6-3-1 15,-8 2 3-15,4 1 0 0,7 3-1 0,-1-1 1 16,5 2-1-16,-6 0 1 0,4-3-3 0,1 2 3 0,1-3-2 16,0 0-1-16,0 1 1 0,3-6 0 0,-3-1-1 15,1-1 0-15,9 1 1 0,-1-2-2 0,-1 0 3 16,5-3-2-1,-2 4 1-15,3-6-2 0,5 1 0 0,-4-3 1 0,-4-3 0 16,7 2 1-16,4-4-2 0,-5 1 1 0,5 0-1 16,-8-3 1-16,4-2 0 0,2-4-2 0,4 3-1 15,-9-6-1-15,6-2 1 0,-6-2-3 0,3-4 4 16,4 1-1-16,-5-4-2 0,2-2 4 0,0 1-1 16,0-2 4-16,-4-6 1 0,3-2-2 0,-1-1 1 15,-1-5 2-15,1-3 3 0,2-2 1 0,-3-1 2 0,4-5-2 0,-10-1 1 16,5-1 3-16,1 1-5 0,0 0 0 0,-4 0 2 15,1 1-4-15,3-4 0 0,-2 3 1 0,8 0-3 16,-8 1 3-16,0-4 1 0,0 1 2 0,7 0-4 16,-4-1 4-16,2 1 0 0,-3 1-1 0,-4-2 1 15,9-1 1-15,-6-4-2 0,0 2 0 0,-3 2 0 16,1-7-3-16,-2-1 7 16,0-1-2-16,-2-1-2 0,2-3 5 0,3 3-3 15,-3-3-1-15,-1-3 3 0,2 3-7 0,1 2 0 16,-2-2-2-16,0 0 3 0,-3-2-2 0,3 5-2 15,-3 0 2-15,-2-1-1 0,0 1 0 0,-3-3 1 16,-1 4-1-16,-2 1 1 0,0 4 2 0,0-1-1 0,-2 0 0 16,-1 6 1-16,-3-3 0 0,1 10 0 0,-4-4 2 15,3 5-2-15,-4 0 2 0,1 0 1 0,-2 3 1 16,-2 2-4-16,2-1 2 0,-3 1 1 0,1 0 0 0,-1 4 0 16,0-3-2-16,0 1-1 0,0 1 3 0,-2-1-5 0,-1 1 0 15,-1-2 3-15,1 4-1 0,-3-2-1 0,6 3 2 16,-7-2 0-16,7 4-1 0,0 1 1 0,0 2-1 0,-1-1-3 15,-5 3-5-15,9 4 3 0,2-4-5 0,-1 1-16 16,-1 2-8-16,6-1-12 0,4 2-17 0,-6-3-119 0,9-3 149 16,6-5-55-16,1 0 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04:40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23314 15138 560 0,'-3'2'79'0,"0"1"-77"0,0-1 29 0,-3-2 41 0,4 3-18 16,0-2-55-16,1 3-2 0,-4-4-4 0,5 0 3 15,0 0-1-15,0 0 14 0,-5 1 5 0,2-1 1 0,-1 3 18 16,0 0 2-16,3 2 2 0,-7 1-1 0,3 2 3 16,2 0-11-16,-3-2-2 0,1 4-2 0,-1-4-10 0,3 2-7 15,0 2-3-15,-4-1 2 0,4 0-7 0,2-1 1 16,-1 2-2-16,2 1-2 0,0 3 2 0,-5 3-1 16,1-1 0-16,4 4 2 15,-4 1-3-15,1 6-2 0,-3 2 4 0,3 6-4 16,3 0 1-16,-2 2 0 0,1 6 1 0,-6-2-3 15,6 6 2-15,-1 0 2 0,2 0-3 0,-8 2 1 16,4-2 0-16,0 4-5 0,-2-4-5 0,3 2 3 16,3-4-10-16,-2 1-10 0,-4-2-8 0,3-8-3 15,-2 0-17-15,5-6-37 0,0 2-16 0,-4-9 31 16,2-4 83-16,-3-3-71 0</inkml:trace>
  <inkml:trace contextRef="#ctx0" brushRef="#br0" timeOffset="494.85">23794 15000 625 0,'2'6'42'0,"-2"-1"-24"0,0 1 4 16,1 1-9-16,4 0-3 0,-5 1-10 15,3 2 0-15,0 2 2 0,0-1 19 0,-1 2-7 0,6-2 14 16,-7 5 8-16,-1-1 0 0,0 1-2 0,4 5 10 16,-3-3-13-16,4 6-3 0,-5 4 0 0,0 5-14 0,0 0-4 15,0 2-4-15,0 6-1 0,0 1-5 16,-2 2 2-16,-1 5-2 0,6-2 4 0,-3 1 0 0,0 0 2 16,0 1 3-16,0-2-2 15,-6 2 4-15,4-3-1 0,-2-1 0 0,-3-1 0 16,6 2 0-16,-4-7-6 0,-4-1 4 15,1-2-5-15,6-3-2 0,-2-1-1 0,0-2-6 0,-3-7-2 16,-3-1-5-16,10 0-7 0,0-3-10 0,-3-3-1 16,0-5-14-16,-4 0-44 0,4-5-24 15,3-1 38-15,2-5 75 0,-4 0-69 0</inkml:trace>
  <inkml:trace contextRef="#ctx0" brushRef="#br0" timeOffset="18364.62">23225 16877 304 0,'0'0'23'0,"-2"0"1"0,2 0-2 0,0 0-16 15,0 0 8-15,0-4-17 0,3 3 3 0,0-1 0 32,1-2-1-32,-4 0 2 0,1 0-1 0,2 2 1 15,2 1 4-15,-2-1-4 0,-3 0 8 0,3 2 3 0,-1 0-4 16,-2 0 10-16,1 0 1 0,-1 0 3 0,0 0-1 0,0 0 2 16,0 0-5-16,0 0-4 0,0 0 2 0,0 0-8 15,0 2-1-15,-1-2-5 0,-1 0 3 0,1 0-5 0,-4 3 0 16,0-3-1-16,2 0 1 0,0-1 0 0,-2 1-1 15,1-2 2-15,2 2-1 0,2 0 2 0,0 0-1 0,0 0 1 0,-2 0-2 16,2 0 0-16,0 0 8 0,0 0-2 16,0 2 2-16,-1-1 7 0,-9 1 0 0,9-1-1 15,1 2 5-15,0-1-3 0,0 1 1 0,1 2-4 0,1 0 2 16,1 1 0-16,2-1 1 0,-2 1 2 0,-3 0-3 16,0 0 2-16,0 1-2 0,0-1 1 0,0 2 0 15,0 1-3-15,0 2-4 16,-3 0 0-16,1 2 0 0,2-1-4 0,0 3-1 15,0 0 2-15,-3 0-2 0,2 0 1 0,-1-1-1 16,2 2 1-16,-2 1 0 0,1 1-1 0,-1-3 2 16,-4 3-3-16,6-2 2 0,0 1 1 0,-3-1-3 15,3-1 2-15,-3 4-2 0,3-2 1 0,-2-1 0 16,2 0-2-16,-6 3-1 0,1-3 0 0,5 1 2 16,-5 0-2-16,4-7 0 0,-6 1 0 0,0 3-1 0,5 1 0 0,2 0 2 15,0 0-2-15,-3-1 0 0,-3 1-2 16,4 0-1-16,2 4 0 0,0-3-2 0,0-3-1 0,-2-1 1 15,-1-2-2-15,3 2-1 0,0 1 0 0,0-4-6 16,-6-1 1-16,3-2-16 0,1 1-5 0,-1-3-2 16,5 0-18-16,-2-1-27 0,0-3-17 0,0 0 22 0,1-3 76 0,10-2-60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37:04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21534 3256 403 0,'-3'2'115'0,"-1"-2"-41"16,0 0-5-16,2 3 25 0,2 0-115 0,-3 1 7 15,3-1-4-15,0 3 9 0,0 0 2 0,0 4 1 0,0-2 11 0,0-5 13 16,0 6 6-16,0 1-1 0,0-6 15 0,-2 1 3 15,-2 0-1-15,-1-4 0 0,3 2 2 0,2 2-5 16,-1-5-1-16,-2 3-1 0,-2 4-7 0,2-4-9 16,3-2-1-16,1 2 1 0,-1 2-9 0,2-3 0 15,-2 6 4-15,0-5-8 0,5-3 5 0,-2 0 0 16,-2 4 2-16,3-4 1 0,3 0 1 0,-5 2 0 0,3-2-3 16,3-2 1-16,-4 2-2 0,6-4-2 0,-6 2-2 0,4-1 1 15,-3 0-4-15,1-3-2 0,-3 2-1 0,4-2 3 16,-3 0-4-16,1 0 3 0,0-5-3 0,0 3 3 15,3-2 1-15,4-2-2 0,-6 2 1 0,5-2-2 16,-3 1 0-16,0 1 2 0,2 2 0 0,1-6-3 16,-5 2 1-16,2-1-1 15,4 2 2-15,-9 0 1 0,7-3-3 0,-4 0 0 16,5-2 0-16,-1 5 0 0,-7-2 0 0,6 1 3 0,-6 1-3 16,10-3 0-16,-5 3-1 0,-5 0 1 0,6 0 2 15,-5 1 0-15,3-1 1 0,-2 3-3 0,-3-1 2 16,-1 3 1-16,4-2-2 0,0 1-1 0,-4 1 2 15,1 0-2-15,-1 1 0 0,-1 0-1 0,0 2 1 0,7 2-3 16,-4-1 0-16,-3 2-1 0,0 0 0 0,-2-3 1 0,12 3-1 0,-6 2-1 16,0-1 0-16,2 1 3 0,-5 2 0 0,7 1 2 15,-3 1-1-15,4 2-2 0,-5 0 3 0,2 3 0 16,3-1 0-16,1 4 0 0,-4-2 0 0,4 4-1 16,1 1 1-16,-4-1 3 0,0 3-2 0,2 1 1 15,-3-1-1-15,2 5 0 0,0-4-1 0,-2 4 3 16,2-4-1-16,-3 2 0 15,3 0 2-15,-5 0-4 0,2-1 3 0,1-2-3 16,-3 3 0-16,2-3 2 0,-2 4-1 0,-1 1-1 16,-1-1 2-16,1-1 1 0,-4 4 1 0,2-1-2 15,-3 0 0-15,0 0-1 0,-2 0 2 0,4-1 0 0,-6-1-1 0,4 4-2 0,0-2 1 0,-3-3-1 16,1 0-2-16,2-1-1 0,-3-2-4 0,1-2 2 16,2 0-3-16,-5 1-13 15,6-9-7-15,-2 5 4 0,-3-3-16 0,4-1-9 16,0-6-1-16,-2-2-6 0,2 1-5 0,2 0-9 15,-1-3 4-15,-3 0-4 0,4 0-5 0,1-3 5 16,-2 3-8-16,1-5-4 0,-1 1 3 0,0-4 1 16,1 0-7-16</inkml:trace>
  <inkml:trace contextRef="#ctx0" brushRef="#br0" timeOffset="539.15">21471 3739 1 0,'0'4'0'0,"1"-1"0"0,3 0 0 16,-3-2 0-16,1 1 1 0,1 0 5 0,3-1 29 15,-1 1 1-15,-2-2-2 0,2 0 30 0,-1 0-7 16,1 0 8-16,3 0 2 0,-5 0-8 0,3 0-9 16,-1 0-5-16,0 0-4 0,3 1-9 0,3 2-5 15,3 1-5-15,-6-3 0 0,-2 1-8 0,3-1 1 16,6 4-1-16,-4-2 0 15,-3 2-1-15,1-2 4 0,2-1-1 0,0 2 3 16,-2 1 2-16,6 0-6 0,-8-1 3 16,6 0 1-16,4 0-4 0,-4 3 1 0,0-3-3 0,2 3 1 15,3-1 1-15,-3 2 2 0,4-2 1 0,0 2-3 16,1-2 2-16,2 1-3 0,-3-3 2 0,3-1 0 16,-3-3-3-16,5 0-1 0,-2 0 2 0,0 4-2 15,-2-4 0-15,4 0-4 0,0 0 1 0,-2 0 1 0,-4 0-5 0,8 4 2 16,-1-1-2-16,-2-3-1 0,-1 2 1 0,-4-2-1 15,-1 0-1-15,3 0 2 0,6 3-2 0,-11-3-1 16,6-1 1-16,-9 2 0 0,6 1-1 0,5 1-3 16,-1-3-4-16,-6 0-2 0,-3-2-5 0,-1 1-27 15,-6 1-17-15,9-5-9 0,-15 5-35 0,6-8 1 0,5 2-29 16</inkml:trace>
  <inkml:trace contextRef="#ctx0" brushRef="#br0" timeOffset="21595.08">12066 14063 316 0,'-3'0'57'0,"1"-2"-20"0,-1 0-3 0,-3 2 1 0,3 2-55 16,-4-4 8-16,3 2-16 0,2-1 19 0,-6 1 1 0,2 0-3 15,-2 0 22-15,3-3 10 0,-4 3 5 0,-1 4 3 16,-1-2 10-16,0-2-2 0,-4 2-2 0,2 2-1 16,-3-1-3-16,2 2-5 0,0 0-3 0,0-2 0 0,-2 2-7 15,-3 1-6-15,5-1-3 0,-6-1 2 0,1 1-8 0,1 1-1 16,-2-2 0-16,-2 0 1 0,6 1 0 0,-7 1-1 15,5 1 1 1,-5-3-1-16,2 4 1 0,2-3-1 0,1-2 0 16,2 3-5-16,-1 1 1 0,6 1-2 0,-5-1-2 0,6 4 0 15,3-3-3-15,-6 3-2 0,5 3-1 0,-3 1 3 16,0 0-3-16,5 1 7 0,-1 1 3 0,-2-1-3 16,3 1 7-16,6-1 1 0,-2 0 2 0,2 1 1 15,3-1-1-15,-3-2-3 0,3 2 3 0,7-1-3 16,-5-2-2-16,2 3-3 0,1-4 0 0,2-2 0 0,2 2-3 0,1-1 4 15,4-3 0-15,2-1 1 0,2-3 3 0,-1 1 0 16,2 0 1-16,3-1 3 0,-3-2 0 0,0 0 1 16,2-2-4-16,-1 1 2 0,3 2-1 0,-1-3 3 15,3-1-2-15,-3 1 3 0,0-2 0 0,-3-3 3 16,5 1 1-16,-5-1-1 0,2-3 1 0,-4 0 1 16,2-1 0-16,2-2 0 15,-5 0 0-15,3 1-3 0,0-4 0 0,-2 0 0 16,1-2-4-16,2-1 0 0,2 0-1 0,-7-4 0 15,4 1 0-15,-6-1-3 0,-1-2-2 16,1 1 1-16,0 0-4 0,-13-3-2 0,-3-1 0 0,11 1 1 16,-8 2-2-16,2-1 5 0,-2 0 2 0,-3-2-4 15,-3 2 6-15,3 1 3 0,0 4-1 0,-5-3 1 16,-4 1 0-16,2-1 0 0,-2 3 3 0,-1-1-1 0,-5-1 1 0,8 6-6 16,0-3-1-16,-6 3 4 0,2 0-6 0,-3 1-7 15,0 3-6-15,4 5-7 0,2-2-6 0,-12 0-71 16,6 5 83-16,-8-3-27 0,3 3 43 0</inkml:trace>
  <inkml:trace contextRef="#ctx0" brushRef="#br0" timeOffset="22497.75">15838 14067 577 0,'0'-3'56'0,"-3"0"-30"16,3 3 1-16,-6-8-5 0,1 3-15 0,-2 2-1 0,4 2-8 0,-1-2 15 16,-4-4 6-16,-2 4-2 0,1-2 20 0,1 4 10 15,-5-1 1-15,4 2 4 0,0 0 7 0,-7-4-13 16,2 7-1-16,1-3 0 0,-4 0-15 0,-5 0-11 15,6 6-2-15,-4-4 1 0,-7 2-11 0,5 6-2 16,-3-7 0-16,-7 6-5 0,13 1 2 0,-7-2-2 16,-3 3 1-16,1 4-3 15,3-2 0-15,0-2 1 0,1 6 0 0,4 0-1 16,-4-1 2-16,2 3-1 0,3-2-3 0,-1 2 4 16,4 0-2-16,3 3-7 0,1-1-1 15,-1 1 0-15,5 1-7 0,0 1 0 0,2 1 0 0,6 0 1 0,0 0 1 16,2 0 4-16,7 2 2 0,1-5-2 0,1 2 7 15,3-4 1-15,1 2 3 0,1 0-3 0,6-1 3 0,-1-2 0 16,-1-4 0-16,4 3 0 0,1-4 0 0,2-3 1 0,3 0-1 16,1-5 1-16,-1-3 0 0,1 2 6 0,-1-5-1 15,-1 3 0-15,0-3 6 0,1 0-4 0,-3 0 1 0,-2-5 1 16,0 2-3-16,2-5-1 0,-2 4 2 0,4-4-5 16,-1-2 2-16,-4-1 1 0,1 4 3 0,0-3-2 15,-3-4 3-15,1 8 1 0,-4-5 0 0,0 0-3 16,-3-2 1-16,-3 2-8 15,1-5 0-15,-3 1 8 0,-2 0-10 0,-4-2 0 16,0 0-1-16,-1-4 0 0,-2 4 2 0,-2 0 4 16,-3-4-3-16,-4 1 1 0,3 1 2 0,-6-1 2 15,-1-2 0-15,0 0-2 0,-1-1 1 0,-4 1-4 16,2 2 3-16,-4-2 0 0,-2 2-4 0,-4-1 0 16,4 4 0-16,-4-2-2 0,1 3 1 0,-4-1 0 15,0 3-3-15,-7-5 3 0,9 8-1 0,-7 0 2 0,4-2 0 16,-2 4-3-16,3 1 1 0,0 2-11 0,1 1-6 0,5 2 0 15,-2-2-16-15,7 0-27 0,-3 2-28 0,2 2-9 16,3-1-43-16,4 1 3 0,2 1-34 0</inkml:trace>
  <inkml:trace contextRef="#ctx0" brushRef="#br0" timeOffset="23839.27">18985 14583 231 0,'0'-1'16'0,"4"-3"19"0,-3 1-26 16,4 0 56-16,-4-2-42 0,-1-2-5 0,4 0-9 0,-3 4-2 15,6-3-7-15,-3-4 2 0,-4 4 2 16,2 1 4-16,-2 1 2 0,1-1 5 0,-2-1 4 0,6 3-2 0,-10-1 6 0,3 4-4 15,1-3 0-15,2 2 4 0,6 1-5 0,-3-2 9 16,-2 1 0-16,-2-1-3 0,1 0 10 0,-1 2 1 16,2-3 1-16,0 2 3 0,-2 1-3 0,0 0-4 15,-2 0-1-15,0 0 0 0,2-2-6 0,0 1-4 16,-1-7-1-16,-1 5-1 0,-1 1-5 0,2-1-1 0,1-2 2 16,-5 2-3-16,5 1 0 0,-3-1-1 0,0-2-1 15,3 4 1-15,0-4-2 0,-7 0 1 0,2 2-6 16,-1 0 4-1,-6 0-4-15,4 1 2 0,-5 1-4 0,-6-1 3 0,2 2-2 16,3 0-3-16,0 0 1 0,0 3-1 16,-2 2-5-16,0 0 0 0,3 1 1 0,1 0-2 0,4 5 0 15,0-3 2-15,-1 5-2 0,2 0 3 0,1-1 0 0,3 2-2 16,1-1 0-16,1 1 1 0,-4-3-3 0,5 2-1 16,0-2 4-16,5-2-2 0,-2 0 1 0,5 3 4 15,0 2 0-15,3 0 1 0,0-6 3 0,0 0 1 0,0-1 0 0,-3 0-2 16,3-3 1-16,0 0 1 0,1 0-3 0,6-4 3 15,-3 7-1-15,3-4-2 0,-1 0 0 0,3 0 1 16,-1 0-1-16,2-3-1 0,1-1-1 0,-8 1 0 16,6-8-1-16,1 1 1 0,-6 1-2 0,7-2-1 15,2-3 1-15,-8 2 2 0,1-2-1 16,4 0 0-16,-4-2 0 0,2 1 3 16,-4-3 2-16,1 3-1 0,-2-2 1 0,4-2 1 15,-6 2 0-15,1-2 3 0,-4 2-2 0,2 0-1 16,-1-2 3-16,-1 2-2 0,-3-2 0 0,2 0-2 15,-3 2 3-15,3 0 0 0,-7-2-1 0,7-1-1 16,-6 3-2-16,1 0 2 0,-1 0-2 0,-2-1 1 16,0 1-2-16,0 3 1 0,0-1 0 0,0 2-2 15,-2 1 2-15,0 1-1 0,1 0-1 0,-1-1 1 0,-4 2-1 0,1 3-1 16,-1-1 1-16,0-1 1 0,-4-1 0 0,1 4-1 16,1-1 1-16,-3 0-1 0,-3 3 2 0,-3-5-2 15,1 2 1-15,0 3 0 0,-3 1 3 0,0-2-1 16,0 2 1-16,1 0 0 0,-4 0-1 0,3 3 2 15,-7-3-2-15,3 4 1 0,1-1-1 0,3 0 0 0,-5 0 1 16,9-1-1-16,1 4-1 0,-4-1 3 0,7 2-2 0,5-2-3 0,-10 5-2 16,0-3 2-16,7 3-2 0,-7 1-1 0,1 0 1 15,8 1-1-15,-5 1 3 0,1 3-2 0,3-4 0 0,3 4-2 16,-4-2 0-16,5 0-8 0,1 1-3 16,-3-1-8-16,3-2-6 0,3 2-30 0,0-1-20 0,1-2-5 15,1 0-41-15,4 0 2 0,-6-3-26 0</inkml:trace>
  <inkml:trace contextRef="#ctx0" brushRef="#br0" timeOffset="25036.23">22529 14165 282 0,'2'1'125'0,"-4"-1"-32"15,1-1 2-15,1 1-1 0,0-2-40 0,-2-1-62 16,2 3 0-16,0 0 7 0,-9-6 0 0,6 4-2 0,3 2 5 16,-8 0 1-16,2 2 1 0,-2 1 1 0,-3-2 0 15,1 6-1-15,4 1-1 0,-2 1 1 16,-5-1-3-16,6 1 3 0,0 4-1 0,3 1 5 0,-6-1 2 16,7-1 6-16,-5 4 2 0,2-2-3 0,1 0 9 0,-1 0-5 15,-2 1-1-15,3 0 3 0,2-2-6 0,-2 1-2 0,4 0-1 0,-4 0-1 16,-1 1 0-16,9 0 0 0,-3 1 1 0,-3 0-3 15,1 0 1-15,2-1-2 0,0 3 1 0,7 0-1 16,-3-2-2-16,-2 1-2 0,1-2-2 0,3 3 3 16,-4-3-3-16,9 4-2 0,0-4 0 15,-8-1-1-15,0-1-1 0,7-4 0 0,2 4-1 16,-1-4-1-16,3 4 2 0,-1-4 1 16,-4-1 0-16,7-1-1 0,1 5 2 0,1-2 2 15,-4-4 2-15,0 0 0 0,0 2 2 0,0-8-2 16,2 6 3-16,1-1 1 0,-4-2 0 0,1 2 4 15,0-2-5-15,0 0 6 0,1-3 2 0,-1 8-3 16,0-6 0-16,-2-1 1 0,3 1-4 0,-1-1 1 16,2-1-2-16,-4 2-3 0,2 0 2 0,2-6-2 15,-3 4 1-15,-1-3-2 0,2 0 0 0,4-2 0 0,-3 2-1 0,1-3 0 16,0-2 0-16,-5 7-1 0,6-7 2 0,-3 1 1 16,-3 3 0-16,0-1 3 0,2-3 1 0,-7 5 0 15,-1 0 3-15,4-5 3 0,-2 2-4 16,-6 1 2-16,7 0-1 0,-6 0 0 0,5-1-2 0,3-6 2 15,-5 4-2-15,-4 3-3 0,-1-3 2 16,7 2-1-16,-7-2 0 0,4-3 0 16,-2 6 1-16,-2-1-1 0,-2 1 3 0,2-3-4 15,0 2 0-15,-4-2 0 0,7 0-3 0,1 4 3 0,-4-9-2 16,-1 5-5-16,1-1 4 0,-2-2 0 0,1 1-1 16,1-2 0-16,-5 1-2 0,0-2 0 0,5 4-1 0,-1-4 0 15,-6 1-1-15,4-1 0 0,0-1 4 0,-6 1-3 16,-1 1 1-16,4 1-3 0,-5-2 2 0,8 4 1 15,-7-1-1-15,2 1-1 0,4-1-2 0,-1 1 0 0,-1-2 2 0,-1 5 0 16,-4-4 0-16,0 1-1 0,4 1 1 16,-3 0-3-16,1 2 4 0,-5-1-2 0,4-1-1 0,-3 2 2 15,1 0-1-15,-2 1-1 0,3-1 3 0,-2 1 0 16,-1 0 0-16,-2-1 0 0,-3 3 2 0,4-3-2 16,-3 1 0-16,-1 2 0 0,1-2 0 0,-4-1 0 15,1 3-3-15,2 0 2 0,-4-2 0 0,-4-1 1 0,0 1 0 0,5 2 2 16,-1 0 0-16,2-1-2 0,-4 1 1 0,3 0 1 15,0 0-2-15,5 1 0 0,-1 1-2 0,-7-2-3 16,2 3 1-16,2-5-13 0,1 2-6 16,-4 0-2-16,4-4-17 0,-1 1-26 0,1-2-22 0,2-4-10 15,0-1-38-15,-3-1 1 0,1-3-29 0</inkml:trace>
  <inkml:trace contextRef="#ctx0" brushRef="#br0" timeOffset="32239.75">13724 16562 452 0,'-11'8'206'0,"8"-2"-56"16,-2-3-8-16,2 5 16 0,0-3-155 0,-2-2 17 16,2 0-30-16,1-3 7 0,2 0 3 15,-1 2-3-15,-4 4 11 0,-3-4 15 16,7-2 5-16,1 3 0 0,0 0 16 0,-2 2-3 16,2-2-6-16,0 3 5 0,2-6-10 0,-1 2-10 0,-1 2-1 15,0-2-2-15,0 1-12 0,-5 5-2 0,-3-2-1 16,7-4 2-16,1-1-4 0,-2 2 3 0,-6 1-3 0,8-4 0 15,0 0 2-15,4 0-3 0,3 1 1 0,1-1-2 16,-3 2-2-16,5-2 1 0,2 0 2 16,-7 0-4-16,11-2 2 0,2-3 0 0,-2 1-1 0,-3 4 2 15,9-10-2-15,-5 4 1 0,8-5 1 0,0 0-1 0,-3 0 1 0,0-3 1 16,7 1-1-16,-4-6 2 0,3 8 0 0,-3-6-1 16,1 1-2-16,2-1 3 0,-3 3-1 0,0-2 1 15,2 0-2-15,0 1 0 0,-1-1 2 0,-4 3 0 16,0 1 0-16,-1-4 0 0,3 3 1 0,2 1-1 15,-2-1 2-15,-7 1-2 16,2 1 1-16,8 0-1 0,-11 1 2 0,-1 2-1 16,1-1 1-16,-8 1 1 0,0 2-3 0,3 1 4 15,-8 0 0-15,2 2-3 0,1 2 2 0,-6 1 0 16,1 0 0-16,1 0-2 0,-2 0 3 0,0 0-4 16,3 0 2-16,-3 3 1 0,2 0-2 15,1 2-2-15,-2 1 0 0,1 2 2 0,0 1-1 0,-2 1 0 16,0 1 0-16,0 0 0 0,3 4 2 0,3 3 2 0,-3-3-1 0,-1 1-1 15,1 3 3-15,5 0 1 0,-5 3 0 0,2 0-1 16,-1 3 2-16,-2 0-1 0,4 0 2 0,-1 4 1 16,-3 1-3-16,2-4 1 0,3 6 0 0,-1-5-2 15,0 1-1-15,-1 2-1 0,1 1-3 0,-3-1 0 16,5-2-2-16,-3 6 1 0,-2-5-2 0,3 4-3 16,-3 0-1-16,1-1-2 0,0 3-4 0,-2-1-9 0,1 1-4 0,-3-2 0 15,0 1-11-15,3 4-6 0,-3-6-8 0,2 1-2 0,1 1-10 16,-2 1-35-16,1-4-8 0,0 1-1 0,-2-6-40 15,0-2 2-15,0 1-24 0</inkml:trace>
  <inkml:trace contextRef="#ctx0" brushRef="#br0" timeOffset="32926.12">13254 17410 617 0,'0'-5'35'0,"3"0"-15"16,-2 2 3-16,7-5-6 0,-3-1-14 0,3 6 7 0,1-5-11 0,2 2 5 15,-1-4 10-15,2 4-3 0,1 1 11 0,-1 4 4 16,2 1 4-16,2-5 0 0,-2 2 5 0,2 1-2 16,1 2-1-16,4 2 0 0,4-1-3 0,-6-1-5 15,4 3-2-15,1 1 5 0,1-1-8 0,-1-3-1 16,-8 0 0-16,10 0-1 0,-2 0 0 0,1 0 5 16,3 3 0-16,7-3 0 15,-8 0 5-15,10 0 0 0,3 0 1 0,-2-3 0 16,-4 3-1-16,1-5-5 0,-1 0 0 0,3 2 1 15,2 3-6-15,-8-3-3 0,10 3 0 0,-6 0-3 16,1-2-2-16,2 2-2 0,-2 2 0 0,3 0 1 16,-1-2-1-16,5 0-5 0,-7 1 3 0,5 1-2 15,1-1-1-15,-6 1-2 0,5-2 2 0,-6-2-2 16,-2 2 0-16,-2 2 2 0,2-4-2 0,-4-1 1 0,-3 0 2 0,7 1 0 16,-4 2-3-16,1 0 1 0,-2-1 0 0,2 1 1 15,-2-2-1-15,4 1 0 0,-3 4 0 0,-2-5 2 0,1-2 0 16,4 4 0-16,-4 0-1 0,1 1 0 0,-3 1 2 15,3-1-2-15,2-1 0 0,-4 2-1 0,-2 1 1 0,2 2 2 16,-1-2-2-16,1-3-2 0,0 0-4 0,-3 1 6 16,-1 3-7-16,1 2-6 0,-5-3-3 0,1 0-6 0,-3-1-3 15,1-1-33-15,-6-1-13 0,6-1-8 0,-1-6-38 0,2 0-102 16,-5-8 163-16,0-3-73 0,-1-5 127 0</inkml:trace>
  <inkml:trace contextRef="#ctx0" brushRef="#br0" timeOffset="36722.06">17090 1693 264 0,'-24'5'7'0,"-1"1"-8"0,11-1-6 0,0-1 9 16,0 3-14-16,0-1 9 0,-4 0 3 16,6-1 0-16,-2-2 14 0,4 0 11 0,2 2 7 15,-6-3-1-15,5-1 13 0,4-1 1 0,-1 2-1 0,6-1 1 16,-2 2-3-16,-1-1-4 0,-2 0-5 0,4 1 5 15,-1 1-10-15,-1 0-3 0,0 0-1 0,-3 1-2 16,4 1-4-16,2 2-3 0,-5-1-2 0,-1-3 4 16,3 4-5-16,-3-3 4 0,2 6 0 0,-2-6-1 15,1 2 6-15,1-2 0 0,0 3 2 0,-3-3-4 16,3-1 2-16,1 4-3 0,-3-5-2 0,4 4 2 0,-1-3-6 0,-1 1 0 16,2-2 0-16,4 7 2 0,-2-6-2 0,-2 0 5 0,0-1 0 15,2 5-2-15,2-2 4 0,4 5-4 0,-1 0 3 16,-3-3-4-16,4 0 0 0,0 1-2 0,4 5 0 15,-3-6-2-15,1 0 0 0,2 5 0 0,-5-4-2 0,6 2 0 16,3 0-1-16,-5 3 1 0,4 0-1 0,-1 2-1 16,-1 1 0-1,-4-6 4-15,4 2-1 0,4 0 1 0,-5 2 2 16,2-5 0-16,3 1 0 0,-4-2 3 0,3 1-2 0,1 1 0 16,4-2-2-16,-6-1 6 0,1 0-3 0,0 1-7 15,5-1 4-15,-3 2-1 0,-2-3-2 0,3 3 0 16,2-2 1-16,-3 0-6 0,0-1 5 0,4 1-1 15,-4-1 0-15,-1-3 0 0,6 3-2 0,-5-1 0 16,1 0 0-16,2 2 1 0,-2-3-1 0,4 3 1 0,-4 0-3 0,5-1 1 16,-3 1-1-16,1 0 3 0,2 0-2 0,3 0 1 15,-4-2 1-15,4 0-3 0,-1 1 2 16,2-3-1-16,-4 3-2 0,5-4 1 0,0 0 1 0,-4-1 0 16,4 2 2-16,0 1-6 0,1-5 2 0,-1 5 2 15,6-5-4-15,-5 1 2 0,-1 2-1 0,5-1-3 16,-4 0 5-16,0-2-1 15,1 0 2-15,-1 0-4 0,2 0 2 0,-5 0 1 16,2 0 1-16,-2 0-2 0,3 0 2 0,-3-2-1 16,-1 0 1-16,-4 1-1 0,2-2-1 0,10 3 2 15,-7-2-3-15,2-1 2 0,-1 3-1 0,3-2-1 16,2 2 2-16,4-1 0 0,-4-2-2 0,-4 1 0 16,1-1 0-16,-1 1 1 0,0-1 0 0,4 0 0 0,-4 0-2 15,1 0 1-15,-2 0-1 0,-1 0 1 0,3-2 0 16,-1-1-1-16,3 1 1 0,-2-1-1 0,-3-1 2 0,-1 1-1 15,6 0 0-15,-8-1 1 0,3 0 1 16,2 0 1-16,-2-1 1 0,1 2-5 0,1-2 2 0,0 2 0 16,-2-2-2-16,5 2 2 0,-3-1-2 0,-2 1 0 0,-2 0 5 15,1 1-3-15,0 0 0 0,-4-1 0 0,4 1 0 16,-2 1 1-16,0-1-2 16,-3-3 1-16,3 7 2 0,-8-4-2 0,3 0 1 15,0 2 0-15,-1 0-1 0,3 0 0 0,-6 0 3 0,-1-1-5 16,-2 1 3-16,2 0 3 0,-1 0-1 15,-1 1 0-15,-4-2 2 0,-5-1 0 0,7 2-2 16,-3-2 3-16,6 0-2 0,-1 1-3 0,-6-1 1 0,6-3 1 16,-6 2-2-16,9-2 0 0,-5 2 2 15,3-2-5-15,-6 1 3 0,-4-4 0 0,7 2 3 0,-6-4-5 0,4 2 0 0,-3 0-1 16,-1-4 0-16,-2 1 1 0,0-4-1 0,0 2 0 16,0-1-4-16,3 5 4 0,-2-1 1 0,7-3-1 15,-5 2 2-15,0 2 0 0,2 2 0 0,-3 1-2 16,-4 1 3-16,4-3-3 0,-2 1-1 0,0 1 0 15,-8 4 0-15,3-1-1 0,5-4 1 0,0 3 2 16,2-3 0-16,-4 4-1 0,-1-4 4 0,0 1-4 0,8 1 1 0,-4-4 2 16,4 1-3-16,-5 3 2 0,-3-2-2 0,-2 2 0 15,7-3 3-15,-1 0-2 0,-2 0-1 16,-4 0 3-16,2 0-3 0,4-3 1 0,-1 0 0 0,0 0 1 16,0 1 2-16,-1-1-3 0,-1 0 4 0,2 0-4 15,-5 0 2-15,-1-2 0 0,5 2 2 0,1 0-3 16,-5-2 3-16,-5 3-3 15,3 1 2-15,3-1 1 0,3-3-1 0,-4 2 0 16,-1-2-1-16,1 2 0 0,0 2 3 0,1-2-2 16,2-4-1-16,-7 1 0 0,-2 3-1 0,1 0-2 0,-6 0 1 15,4-5-1-15,-4 0 1 0,2 0 0 0,-6 2 1 16,2-2-1-16,1 0 2 0,0-5-3 0,-1 1 0 16,-7 5 1-16,6-2-1 0,-1-1-2 0,-5-1 2 0,1 2-3 15,-1-2 2-15,0 0 0 0,-2 3 1 0,-1-1-1 16,1 1 1-16,-6 0 0 0,3 0 0 0,2 2-1 15,3-1 0-15,-10 0-3 0,8 0 2 0,2 6 1 16,-2-3-2-16,5 1 0 0,-4 0 0 0,4 2 1 0,-8-4 1 0,9 3-1 16,-7 1 0-16,3-1 0 0,0-4 1 0,-4 1 0 15,3 2 1-15,0 4-3 0,0 3 3 0,0-1-2 16,1 0-2-16,-3-3 4 16,-2 6-3-16,3-1 1 0,-3 1-2 0,1-3-1 15,-3 4 2-15,5-3-1 0,-3-1 4 0,2 5-6 16,0-1 2-16,3 4-1 0,4-2 1 15,-1 2 1-15,0-2-1 0,-6 1 0 0,12 4-3 0,-9 2 3 16,5 1 0-16,-6-3 0 0,1 0 0 0,0 2-1 16,3 0 2-16,-2 1 0 0,-1-3 3 0,-2 2-4 15,1-2 2-15,-4 3-2 0,2 2 1 0,-1 3 0 0,-4-3-2 0,2 3 1 16,2 3 0-16,-4-3 0 0,5 5 1 0,-8-2 0 16,6 2-1-16,-3-4 2 0,5 4-1 0,2-3 0 15,-7-1 3-15,5 2-2 0,1 1 2 0,2-4-2 16,0 1 1-16,0 4 3 0,0-2-2 0,-2 2-1 15,2-2-2-15,0 2 1 0,-1-1-1 0,6 3 0 16,-2-3 0-16,-3 3-4 0,3-1 3 0,5 0 1 0,-2 2 3 0,3-1-4 16,0 0 3-16,-4 1-3 0,4-1 1 15,5 2 3-15,-2 1-1 0,2-1-4 0,-1 0 0 16,6 2 2-16,-2-4-1 0,6 7 3 0,-9-3-1 0,6-5-3 16,4 1 4-16,-10-1 1 0,1 2 0 0,2-2 0 15,-3 5 0-15,-7-8 0 0,11 7 1 0,-4-2 4 16,-1 1-1-16,4 0-3 15,0-2 1-15,-1 1-1 0,-2-2 1 0,1 2-1 16,2-2 1-16,-3-1-4 0,2 1 2 0,2 0 0 0,-4-1-1 16,0 0 1-16,4 0 0 0,0-2 0 0,-4-2 0 15,3 2 2-15,2-1-1 0,-3-2-1 0,4-1 0 0,-1-1-3 16,3 0-1-16,1-1-25 0,2 5-1 0,0-7 1 16,0-1-17-16,0 0-19 0,5-2 13 15,3 0-58-15,1-3-1 0,8-6-7 0,-1-4-19 0,6-4-17 0,14-3-18 0,2-7 1 16,12-4-21-16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37:57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21996 2472 303 0,'8'-4'30'0,"5"1"-29"0,-2 3 5 16,1-1 7-16,4 1-6 0,-2-2-12 0,3-1 5 16,2 3 0-16,-1 0 1 0,2 0 3 0,-4-2 18 15,0 1 5-15,2-2 3 0,-2 3 14 0,5-2 0 16,-3 1 5-16,3-1 1 0,-7-1-1 0,2 0-7 0,-4 1-6 15,3 1 1 1,-3-4-10-16,1 0-9 0,-7 0-1 0,10 1 0 16,-4-3-10-16,1 0 0 0,3-1-3 0,-2-2 1 15,1-1 0-15,0-1 1 0,4-3 2 0,-10 1-5 16,7 0 4-16,-4-2-1 0,-1-1 2 0,-3-2 0 0,2 2-1 16,1-2 0-16,1 0-1 0,-2 0 0 0,-6-3 0 0,6 0-2 15,-4 5-1-15,3 3 3 0,1 1-3 0,-7-1-1 16,2 3 3-16,0 2-4 0,-2 2 2 0,0 4-1 0,-3-5 0 0,0 0-1 15,0 5-1-15,0 3-1 0,1 3-2 0,-1-1 0 16,0 3-2-16,-1-4 2 0,1 12-1 0,0 0 2 16,0-2 2-16,-3-4 0 0,3 6-1 0,0 4 0 15,0-1 1-15,0 4 0 0,0-1-3 0,0 0 3 16,0 3-2-16,0 2-1 0,1-2 3 16,-1 0-2-16,0 5 0 0,0 1 1 0,0-1 0 0,0 3 0 0,-1-2 1 0,1 0-2 15,-2 5 0-15,-1 0 2 0,3-1-3 0,-3 2-2 16,-2 1 4-16,4 3-3 0,-7-1 1 0,4 4-3 15,-3-3 0-15,-3 0-2 0,2 1-2 0,-1-1 0 16,1 1-5-16,-3 1 1 0,0-3-2 0,-2-1-7 16,2-1 1-16,0 1 0 0,-1-1-6 0,-1-2-5 15,-2-5-5-15,0 0-2 16,1 4-6-16,-6-5-15 0,4-1-18 0,-6-5 18 16,5 1 61-16,-7 1-47 0</inkml:trace>
  <inkml:trace contextRef="#ctx0" brushRef="#br0" timeOffset="532.69">21601 3385 640 0,'8'0'7'16,"5"2"-7"-16,1 0 0 0,5 2-2 0,-5-5-10 0,5 2-2 15,3 4-3-15,3 1 8 0,2-4 1 0,-5-2-3 16,0 0 8-16,-2 3 7 0,7 3 5 0,-5-6 4 16,-3 5 6-16,0-3 7 15,-5-1 0-15,2 4 4 0,-1-2 4 0,6-1-4 16,-7-2 0-16,3 3 0 0,2-3-5 0,3 1-2 15,-1 1 0-15,2 0-2 0,2-1-3 0,1-1-5 16,-1 3 2-16,0-1 1 0,3 1-4 0,1-3-2 16,0 3 3-16,-3 2-4 0,2 0 3 0,-6-1 0 15,8 1-4-15,-3-2 0 0,-2 2-1 0,0 1 1 16,3-1-8-16,1 0 5 0,-4-2-4 0,5 5-2 0,-8-4-2 0,0-1 2 16,1 2-5-16,-4 0-16 0,0-4-7 0,-3 1-3 15,-1-2-17-15,6-3-46 0,-9 0 71 0,4 0-33 16,3-7 57-16</inkml:trace>
  <inkml:trace contextRef="#ctx0" brushRef="#br0" timeOffset="16939.95">12053 11425 597 0,'-4'0'87'0,"-3"-2"-84"0,6 2-6 16,-2 0 100-16,1-5-103 0,-1 5 2 0,3-1 2 16,-3-2 0-16,3 0-6 0,-2 3 4 0,2-2 0 15,0 2 20-15,0 0-6 0,0-2 9 0,5-1-1 16,-5 5 1-16,0-1 0 0,0-1-1 0,0 0 2 15,0 0-3-15,0 0 0 0,0 0 0 0,0 0-5 16,0 0 2-16,0 0 0 0,0 0-5 0,0 0-2 16,0 0 0-16,0 0 2 0,0 0-2 0,-5-3 7 15,5 0-1-15,0 3 0 0,0 0 8 0,0-1-3 0,0-1 1 0,-3-7 2 16,3 9-3-16,0-4-6 0,0 3 0 0,0 1 0 16,0 0-4-16,0-2 1 0,0 2-3 0,0 0 0 15,-2 0 2-15,2 0-3 0,0 0-2 0,-3 0 1 16,3 2-3-16,2 1-1 0,-2 5 0 0,3 3 0 15,-3-3-1-15,2 3 2 0,1 3 1 0,0 3-4 16,0 0 3-16,-1 2 0 16,-2 0-1-16,1 2 2 0,-1 1-2 0,2-2 1 15,-2-1 0-15,0 0 1 0,0 3 2 0,1-3-4 16,2 0 2-16,-3 0-1 0,0-2-1 0,-3 0-1 16,3 2 1-16,0 0-2 0,0 0 2 0,0-2 0 15,0 0-1-15,0-1-2 0,3 1 0 0,-1-1-11 0,-2-2-8 16,0-3-2-16,0-1-15 0,0-1-32 0,0-1-26 15,2 3-10-15,-1-1-46 0,-1-3 2 0,3-2-36 0</inkml:trace>
  <inkml:trace contextRef="#ctx0" brushRef="#br0" timeOffset="17456.9">11374 12689 976 0,'-2'4'41'0,"1"-4"-13"15,-1 0-1-15,2 0-15 0,-5 3-7 0,5-3-4 16,-1 1-14-16,1 2 6 0,-2-1 2 0,1 3-2 15,1 1 10-15,0-1 6 0,0-2 0 0,0 3 0 16,0 5 5-16,-2 0-3 16,2-1 1-16,-1 4 0 0,1-3-4 0,0 1-2 15,-2 4-2-15,2 1 4 0,-3-4-3 0,0 3 0 16,1 3-5-16,0-1 0 0,-1 1 0 0,-3 3 0 16,3 0 2-16,-3-1-5 0,1 2 3 0,2 1 1 15,-4 1-3-15,3 0 2 0,-3 4 0 0,1-3 0 16,1 0-3-16,-2 2 3 0,2 2-3 0,-3-2-4 15,5 2-2-15,-3-5-6 0,2 2-5 0,1-5-51 0,-1 0-39 0,2-3 49 16,2-7 62-16,0-1-60 0</inkml:trace>
  <inkml:trace contextRef="#ctx0" brushRef="#br0" timeOffset="17958.2">11493 11098 315 0,'-3'0'185'0,"6"3"-46"15,-6-3 0-15,3 0-27 0,0 0-64 0,0 1-4 16,-1 1-35-16,1-1 2 0,0 3-4 0,0-1-3 15,3 6 3-15,-2-1 3 0,-2 1 6 0,-1 1-2 16,2 4 6-16,0 3-1 16,-3-1-1-16,3 1 1 0,-5 1-1 0,2 2-2 15,2 4-1-15,-1-2 1 0,0 0-2 0,2-2 2 16,0 7-2-16,-3-3 2 0,-1 2 1 0,-1-1-3 16,2 4 2-16,-4 2-2 0,4 2-1 0,-1 2-3 15,-3-5-1-15,3 1 0 0,-3 1-4 0,6-4-2 16,-2-1-3-16,-4-5-8 0,4 4-4 0,0-3-25 15,1 2-13-15,1-5-1 0,1 2-35 0,-3-5-50 0,3 2 96 16,3-1-48-16,0-3 88 0</inkml:trace>
  <inkml:trace contextRef="#ctx0" brushRef="#br0" timeOffset="19191.77">12017 12527 824 0,'-5'5'16'0,"5"-3"-14"16,-1-2-23-16,-2 0 7 0,3 1-27 0,-3-1 11 16,1 5 4-16,0-3-6 0,1 2 13 0,-1 1 22 15,-1 3 9-15,-2 6 6 0,1-5 22 0,1 1-8 16,-5-1 7-16,3 7-2 0,-4-5-6 0,1 3-3 15,1-3 0-15,0 0 0 0,0-3-2 0,-1 11-5 16,5-5-2-16,-3-4-2 0,1 2-3 0,2-2-3 16,-3 5-3-16,3-2 0 0,-1 4-2 0,-2-1-1 15,1 0 1-15,4 4-3 0,-4 4 0 0,2-1 0 16,0 1 0-16,1 1-3 0,-1 2 0 0,0 1 0 16,0-1 1-16,1 3-1 0,1-2-1 0,-1-1-2 0,1-2-4 0,1-1 2 15,0 4-7-15,0-8-10 0,1 1-8 0,1-1-2 16,-1-1-16-16,1-2-21 0,1-4-8 0,2-4-3 15,-4-1-28-15,1 0 1 0,-1-6-12 0</inkml:trace>
  <inkml:trace contextRef="#ctx0" brushRef="#br0" timeOffset="19708.75">10894 12757 420 0,'-3'0'26'0,"1"-3"-6"0,2-2 0 0,2 4-2 0,3-4-6 15,2 3 6-15,1-4 0 0,-3-2 29 0,3-1 2 16,3 6-4-16,-6-2 34 0,3-1-6 0,-5-1 4 0,-2 4 0 16,6-3-7-16,7 3-9 0,-2 0-2 15,2 3-4 1,2-4-11-16,1-2-6 0,5 6-6 0,5-6 7 0,3 6-12 0,-2-2-14 15,1 1 10-15,1-3-5 0,3 4-4 0,3-3-5 16,-2 3 4-16,4 0-9 0,6 2 0 0,-4-2 2 16,-1 0-6-16,11 0 1 0,-6 0 0 0,5-2-1 15,0-2 2-15,1 2-2 0,-7-3 0 0,7 5 0 16,-3-3 1-16,-8-2 0 0,1 5 2 0,1-1-2 16,-5 1-1-16,0 0 2 0,-3-2-2 0,8 1-7 0,-11 1-2 0,-2 0-1 15,5 0-6-15,-8-5-8 0,2 5-4 0,0-5-3 16,-2 5-8-16,-3-6-8 0,6 1-5 0,-7 2-1 15,-4 2-10-15,0-3-35 0,-1-5-10 0,-6 11 4 16,1-6-26-16,-7 3 2 0,-4-2-28 0</inkml:trace>
  <inkml:trace contextRef="#ctx0" brushRef="#br0" timeOffset="20379.49">10889 13341 692 0,'-1'1'89'0,"2"1"-87"0,1-2-4 0,3 3 80 0,-2-2-77 15,-2-1 0 1,9 2 5-16,-1-2-4 0,2 3 1 0,-4-4 6 15,2 1 8-15,-1 0 3 0,1-2-2 0,4 2 10 16,-8 0-7-16,6 0 1 0,-2-2 1 0,5 2-9 0,-1 0-2 16,2 2-3-16,3 1 4 0,-2 0-4 0,1 2 3 15,2-2 2-15,-4 2-4 0,3-4 5 0,2 6 0 16,-4-4-1-16,4 0 1 0,-4 2 0 0,3-2-1 16,1 2 0-16,-4-2 3 0,5 0 0 0,-6-2-1 0,3 6 1 0,2-4-1 15,-3-2 2-15,4 4-1 0,-4 0-2 0,4-2-3 16,2 0 0-16,1-1-2 0,-2-4-1 0,-2-1 1 15,7 3-2-15,3-1-4 0,0-3 3 0,-2-4-4 16,-3 4-1-16,4-1 0 0,4 2-1 0,0 3-2 16,-4-8 0-16,0 2 1 0,-4-4 0 0,3 10 0 15,1-1 0-15,-4-2 0 16,0-2 2-16,-1-3 0 0,-1 6 1 0,1-2-2 16,-4 2 2-16,2-6-3 0,2 4 0 0,-1 0 0 15,-2 4 0-15,1-1 0 0,0 1 0 0,-6-5 0 16,1 4-5-16,5 1 5 0,-6-2-1 0,4-1-3 15,-4 3-1-15,4 0-1 0,-7 0-1 0,3 0 0 16,-5 6 2-16,0-6-3 0,0 0 1 0,-5 5-6 16,3-4-1-16,-5-1 2 0,0 0-8 0,4 7-11 0,-6-7-6 0,-2 0-3 15,0-2-12-15,1-3-42 0,-1 5-33 0,0 0 40 16,2-4 87-16,3-4-71 0</inkml:trace>
  <inkml:trace contextRef="#ctx0" brushRef="#br0" timeOffset="48988.71">8929 14103 298 0,'-12'-1'21'0,"1"-2"28"15,0 3-30-15,3 0 59 0,-5 0-33 0,4-3-11 16,-1 1-2-16,6 0-1 0,1 2-11 0,-2 0 8 16,0-1-4-16,-1-1 1 0,0 2 5 0,-2 0-5 0,-5 5-2 0,8-3 0 0,-4 1-10 0,1 3-3 15,2-3-5-15,1 2 2 0,0-2-7 0,4 0-15 16,2-1-6-16,-1 4 5 0,-4-1-18 0,4-2 0 16,-2 2 1-16,-1-1-5 0,0-4 4 0,3 0 12 15,0 0 6-15,-2 2-4 0,7-5 15 0,-5 3 1 16,0 0 0-16,2 0 4 0,-1 0 0 0,1 0 0 15,-2-2 1-15,0 2 1 16,0 0 1-16,0-1 7 0,0-1 1 0,0 0 2 16,0-9 6-16,4 8-1 0,-4 2 0 0,7-2 3 15,-6-1-1-15,7 3-6 0,-8-2-1 16,0 1-3-16,3 1-4 0,-3-3-2 0,0-2 0 0,0 3-4 16,2-3 0-16,1 1 0 0,6-3-1 0,-5-1 1 15,3-1-1-15,-2 2 1 0,5 2 2 0,-6-3-1 16,6-1 3-16,-6 1 4 0,6-2-2 0,1-2 4 0,-6 7 2 0,4-4 1 15,5-4 2-15,0 2-1 0,-6 2 1 0,5 1-3 16,-4 1 0-16,1 0 3 0,7-4-3 0,-11 4-4 16,4 1 0-16,2 0 1 0,1 0-2 0,-4 1-2 0,-1 0 0 15,5 2-4-15,-4 0 0 0,5-1-1 0,-3 3 0 16,2 2-2-16,-2 2-1 0,3 1 2 0,-3 0-3 16,-3 4 1-1,3 1 1-15,-2-1 1 0,-1 3 0 0,-1-1-1 0,4-1 0 16,-4 2 1-16,-2 4 0 0,3 0-3 0,-3 0 1 15,3 6 3-15,-4-4 2 0,0 3-2 0,-1 2 1 0,1-1-4 16,-2-3 3-16,1 1 1 0,-1-4-5 0,-1-5-7 16,4 2-11-16,-3-1-3 0,-1 2-11 0,2-4-48 15,-1-2-25-15,3 2 36 0,-4 2 74 0,2-4-71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39:45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12406 11719 248 0,'-13'6'-11'0,"4"0"3"0,4-1-1 0,-4 1-5 16,5 1-7-16,-2-1 4 0,3 2-10 0,-7 0 9 15,7 0 1-15,-5 0-7 16,4-1 10-16,-7 1 14 0,4-1 10 0,1 0 2 16,1 1 14-16,-4 0-6 0,9 0-2 0,-3 3 4 15,-3-5-10-15,2-3 1 0,3 5-6 16,-5 0-3-16,-1 0-3 0,6-5 3 0,-10-3 4 0,6 5 3 15,5-5 2-15,-6 5 5 0,6-2 0 0,-2-3 3 16,2 6 5-16,0-3-7 0,2 0-3 16,4 2 2-16,-9 0-9 0,3-4-6 0,-2-1-1 0,-1 4-3 0,3-4-6 0,-1 0 3 15,1 0 0-15,-2-2-2 0,2 0 3 0,0 2 2 16,0 0 4-16,-5 2 2 0,10-2 3 0,-5 2 5 16,0-4 2-16,2 2 1 0,1 2 6 0,0-4 6 15,5-3 1-15,-8 2 1 0,0 3 6 0,6-3-4 16,-8 0 0-16,4 3 4 0,1 0-5 0,0-2-6 15,-1-1-3-15,-2 3-1 0,3 0-6 0,5-3 0 0,1 3-1 0,-12 0-2 16,9-2 1-16,-4 2 0 0,-2 3 2 16,9-4 1-16,-7 1 0 0,0 1-3 0,-2 3-2 0,3-4 2 15,6 1-4-15,-7 2-2 0,1-3-4 0,-3 2-1 16,6-2-2-16,-1 1 1 0,3 1-1 0,3 1 0 16,-11 4 0-16,6-4-4 0,2 5 3 0,3-2-2 0,-6 6-3 15,3 3 3 1,-4-3-1-16,1 2-2 0,3-1 4 0,-5 7-1 0,6-1-1 15,-7 2 3-15,6-2-3 0,-7-2-3 0,3 3-5 16,-1 1 1-16,3-1-7 0,-6-3-15 0,2 2-5 16,-1 0-4-16,-1 0-17 0,3 0-7 0,-3-3-7 0,5 1-7 15,-3-1-10-15,2-4-1 0,-4-1-5 0</inkml:trace>
  <inkml:trace contextRef="#ctx0" brushRef="#br0" timeOffset="401.13">12676 11478 923 0,'-3'2'45'0,"3"-1"-53"15,0 1-12-15,0 1 38 0,2-1-52 0,1 1 4 16,0 2-6-16,2 2 6 0,-1 0-1 0,0 4 16 16,3-5 1-16,-5 3 4 0,1 1 14 0,2 2-1 15,-2 1 0-15,-1 0 1 0,1 2-2 0,-2 1-1 16,2 1 0-16,-1 4 0 0,0-1-1 0,-2 4 1 15,1-1 0-15,-1 6-1 16,0-1 0-16,0 2 3 0,0 1-1 0,0-1 0 16,0 0 0-16,-1 0-2 0,1-2 0 15,-4-2 1-15,1 2-4 0,2 0-12 0,-1-1-8 0,2 4-1 16,-1-1-16-16,1 2-25 0,-2 1-19 0,-1-2 24 0,3-1 60 16,-5-2-55-16</inkml:trace>
  <inkml:trace contextRef="#ctx0" brushRef="#br0" timeOffset="824.01">12179 11733 815 0,'-11'2'110'0,"3"-2"-107"0,0 0-18 0,1 1 154 0,5-1-167 15,0 2-1-15,4-2 9 0,-2 0-2 0,5 0-1 16,-4 0 8-16,2 0 15 0,10 3 6 0,-8-2 3 15,3-1 15-15,-2 0-3 0,10 2 1 0,-1 0 0 16,0-2-3-16,-1-2-3 0,-3 0-3 0,4-2-1 16,0 2-4-16,3-3-4 0,0-1 0 0,-6 1 0 0,4-1-4 0,6 0-1 15,0-4 0-15,-3 3 1 0,3-4-2 0,2 1-1 16,-7-2 1-16,6 1-1 0,1-2-1 0,-7 0 1 16,5 1-1-16,-4 1-1 0,4-2 0 0,-2 1-3 15,-1 1 0-15,3-2 1 0,-5 5-9 0,5-1-10 16,-6 1-12-16,5-2-6 0,-6 1-17 0,7 0-47 15,-6 2 84 1,-2 3-44-16,2 0 68 0</inkml:trace>
  <inkml:trace contextRef="#ctx0" brushRef="#br0" timeOffset="1325.53">12329 12273 583 0,'1'0'55'0,"-1"-2"-53"0,2 2-10 0,-1-2 45 0,9 1-53 16,-7-1-2-16,6-1 9 0,-1 0 1 0,2 0 3 15,2 0 6-15,-4 0 13 0,5-1 3 0,-5 1 4 16,4 0 13-16,-4 0 0 0,1-2 3 0,1 2-2 16,1 0 2-16,1 0-2 0,1 0-1 0,1-2 0 0,4 0-3 0,-3 2-1 15,1 1-4-15,3-2 1 0,-2-3-2 0,4 1-9 16,-4 0 0-16,2 1 0 0,0 0-9 0,-2 2 2 16,2-3 0-16,-3 1-4 0,-1 4 2 0,-2-2-5 15,-1-1-2-15,-1 3-2 0,4-5-8 0,-1 4-24 16,-3-1-15-16,0-2-1 0,0 4-33 0,-5-7-44 15,4 1 89-15,-1-2-47 16,-1 0 85-16</inkml:trace>
  <inkml:trace contextRef="#ctx0" brushRef="#br0" timeOffset="15753.83">8760 14203 280 0,'-8'1'20'0,"3"2"-13"0,-3-1-6 0,2 1 6 0,-1 0-7 15,4 0-3-15,-1 0-4 0,-3-1 2 0,6 0-5 16,-1-1 8-16,-4 2-2 0,3-1 6 0,-2-1 8 16,3 3 5-16,-5-3 5 0,2 4-2 0,-3-2 9 0,3 0 3 15,-3 0 3-15,5 0-3 0,-3-1 5 0,0 1-2 16,-1 0 0-16,3-1-2 0,2 1-3 0,-1-1-2 0,-3-1-1 0,4 1 2 15,-1-2-4-15,1 3-3 0,-2-2 2 0,2 1-2 16,0-2-2-16,1 3-1 0,-1-3-1 0,1 2-3 16,-2-1-1-16,1 1-2 0,2-1-3 0,0 1-1 15,0-2-4-15,0 0 1 0,0 2-4 0,0-2 3 16,2 0-2-16,1 0 2 0,1 1-1 0,0-1 4 16,0 0 1-16,0-3 4 15,-3 1-2-15,2 1 3 0,5-2 3 0,-5 0 4 16,0-2 0-16,4 2-3 0,-3-2 3 0,3 0 1 15,-4-1 0-15,3 0 0 0,0-1-3 0,-1 1-4 16,3-2 1-16,-5 0 5 0,3 2-10 0,1-2 0 16,-1 2-2-16,0-5 3 0,1 5-3 0,-4-4 0 15,1 2 5-15,4-3-5 0,-3 5 3 0,1-3 2 16,-3-1 0-16,-1 5-1 0,8-6 2 0,-7 4-2 0,5-1-3 0,-7 3 4 16,2-6-3-16,5 2 0 0,0-2 3 0,5 0 0 15,-7 0 3-15,6-2-4 0,-7 2 3 16,6 0-1-16,-6 1-1 0,3-5 2 0,-4 1-1 0,6-2-3 15,4 3 5-15,-5-2-6 0,1 0 0 0,3-2 2 16,2 0-4-16,-7 9 2 0,9-6-3 0,-12 3 0 16,6 0 3-16,-1 0-3 0,-4 0 4 0,3-2-5 0,4 1 1 0,1-1-1 15,-3 2 2-15,0 2-2 0,-5-2 1 0,7-2 0 0,0 4-3 16,-4-1 3-16,-1-1-1 0,0 3-2 0,1 0 2 16,-4 0-2-16,3 1 0 0,-2-1 3 0,0 1-3 15,-3 3 3-15,4-1 1 0,-3 2-1 0,-2-2-1 0,1 4 2 16,0-1-1-16,0 0-3 0,-1 1 4 0,0 1-5 15,-1 0 1-15,1 0-2 16,1 0 1-16,-2 1 1 0,1 1 0 16,-2 0 0-16,2 1-1 0,-2 0 0 0,0 0 3 0,1 2-1 15,-1-1 1-15,2 1-2 0,-2 3 2 0,0 0-3 16,1 1 1-16,-1 1 0 0,0-1-2 0,3 4 2 16,-3-1-1-16,0 3-1 0,2-1 2 0,-2 0-3 15,2 2 2-15,-1-1-2 0,-1 7-1 0,2 0-1 16,-1 0 0-16,4 2 0 0,-3 3 0 0,1 1-1 0,-3-1 1 0,3 3 1 15,2-5-1-15,-4 5-1 0,2 1-1 0,-1 1-1 16,1-1 1-16,2 2 1 0,-2 2-3 0,0-1 2 16,3 1 2-16,-1 0-1 0,-2-2 1 0,4 3-2 15,-4-2 1-15,5 2 0 0,-4-1-1 0,1 1-1 16,3 2 0-16,3-2 1 0,-6-1 0 0,4 3-1 16,-3-4 2-16,2-1 0 15,0-1-1-15,0 1-1 0,1-5-1 0,-1 0 2 16,2-1-4-16,-1-2 4 0,2-1-2 0,-3 1-6 15,-2-1-1-15,5-2 1 0,0-2-8 0,-3 0-3 16,-2-2-2-16,1-4-1 0,1 0-4 0,-1-1-13 16,1-2-8-16,0-3-3 0,-6-4-16 0,1-2-60 15,6-1 97-15,-7-4-44 0,4-3 78 0</inkml:trace>
  <inkml:trace contextRef="#ctx0" brushRef="#br0" timeOffset="16286.1">8509 15039 398 0,'-4'10'65'16,"1"-6"-64"-16,-2 0 28 0,3 2 44 0,2-3-33 0,0 2-39 0,2-4 2 15,3 3 3-15,-2-3-3 0,-2 2 6 0,7 0 21 16,-5-1 4-16,0 0-1 0,4-2 24 0,-4 1-5 0,0-1 1 0,0 0 4 15,3 0-7-15,-2-1-5 0,3-1-3 0,-2-1 1 16,3 0-6-16,-2-4-5 0,5 3-1 0,0 1-1 16,0-2-6-16,5 0-5 0,-3-1-2 0,4 3-2 15,3-1-5-15,2 1-3 0,4 2 0 0,3-2-2 16,-2 1-1-16,8 0-1 0,3 2 0 0,1 0-2 16,2-1 0-16,1 1 3 15,5-2-2-15,-4-1 2 0,9 2 2 0,-5-3 3 16,0 1-1-16,-1 0 1 0,1-2 2 0,-3 1 0 15,2 1-1-15,-7-2 0 0,-1 0-1 0,0 0-1 16,1 1 1-16,-6-1-2 0,-3 2 0 0,4-2 0 16,-5 0-1-16,-3 2 3 0,3 0-1 0,-1 0-3 15,-7 0-4-15,4 1-1 0,-6-1-6 0,1 0-28 16,-3 0-11-16,-1 1-5 0,-2-1-33 0,-1 0-64 0,-5-2 110 0,1 1-55 16,-4 0 92-16</inkml:trace>
  <inkml:trace contextRef="#ctx0" brushRef="#br0" timeOffset="29043.33">14674 12216 592 0,'-10'6'101'0,"6"-3"-100"16,2-3 46-16,-6 2 77 0,7 0-76 0,-1-2-46 0,1 0-5 15,1 0 0-15,0 0-3 0,0 0-5 0,0 0 12 16,-7 3 4-16,6-2 0 0,-1 2 14 0,1-1 6 16,-1 1-1-16,0 2 2 0,-4-2 4 0,3 2-18 0,0 1 4 15,-2 0 12-15,0 1-17 0,2 0 9 0,-1 0-24 16,-1 2-1-16,3 1 0 0,1-1-1 0,-4 2-2 15,3 0-1-15,1 3-2 0,-1 2 0 0,2 3 2 16,0 1-4-16,0 1 0 0,-1 1-4 0,1 4-1 0,0 1-1 16,1 0-5-1,-1 6-4-15,3-3-3 0,-1 3 0 0,3 3-6 0,-2-1 6 16,-3-4-5-16,1 4 0 0,-1-1 2 0,0-4-12 16,0-1-4-16,0-1-6 0,0-6-16 0,-1 0 1 15,1-2-10-15</inkml:trace>
  <inkml:trace contextRef="#ctx0" brushRef="#br0" timeOffset="29397.6">14877 12268 635 0,'-3'11'34'0,"-4"3"-34"0,7-3-73 16,-1 3 25-16,-1 2 45 15,-1 1-118-15,-2 2 1 0,5 2-15 0,-4 101 167 16,13-139-94-16,-21 42 104 15,5 10-39-15,1-4 41 0,0 1-24 0,3 1 35 16,-5-2-4-16,3 1-16 0,2 1-7 0,-4-7 0 16,3 3-18-16,1-3-2 0,-4 0-6 0,6-4-2 15,-1 0-3-15,1-4-13 0,1-2-8 0,-7-2-1 16,7-3-18-16,-1-1 0 0,1-2-14 0</inkml:trace>
  <inkml:trace contextRef="#ctx0" brushRef="#br0" timeOffset="30014.59">14285 12326 775 0,'-4'0'87'16,"-1"0"-64"-16,5 0-18 0,-3 0 39 0,0-2-53 0,0 2 4 15,6-1-7-15,-3 1 8 0,4-2 1 0,3 2 6 16,2-1 6-16,-6 1-1 0,15 0 8 16,-4 0-3-16,-2 0 1 0,2 0 3 0,-1-2-5 0,-2 1-2 15,3-1 1-15,4-1-1 0,-3 0-1 0,3-2-1 16,-1-1-4-16,8-1 3 0,0 0-3 0,0-4-1 16,2 0 0-16,1-2-2 0,-1-1 0 0,5 0-1 15,-4-2 0-15,2-1 0 0,1-1-2 0,-4 1 2 16,0 1-1-16,-1 2 0 0,3 0 0 0,1-2 1 15,0 4-1-15,1 2 2 0,-6-4-1 0,8 5-1 0,2-1-2 16,-4-4-2-16,1 9-4 0,-2-4-9 0,-5 3-4 16,-2-2-5-1,4 8-12-15,-3-2-30 0,-7-1-13 0,5 3 0 0,-6 3-38 16,-2 0 2-16,-3 0-17 0</inkml:trace>
  <inkml:trace contextRef="#ctx0" brushRef="#br0" timeOffset="30415.75">14238 12924 389 0,'3'-3'33'0,"-3"1"-32"0,13-1 4 16,-4-2 22-16,10-1-25 0,2-2-18 0,1-3 3 15,-2 0 0-15,12-3 5 0,-4-2 0 0,-3 2 10 0,5-3 7 0,0 2 2 16,0 1 13-16,-2 3 8 0,7-3 3 0,-5 3-1 15,4 5 10-15,-2-5-5 0,1 3-1 0,1 0 0 16,-2-1-6-16,2-1-11 0,-4 4-3 0,3 1 3 16,0-6-13-16,2 0 0 0,-2 5-2 15,-2-2-5-15,-1 2 1 0,5-1-2 0,-2 0-4 0,-3-1-1 16,-5 1-5-16,0 4-15 0,0 0-14 0,0 0-3 0,-1-2-22 0,-5-3 0 16,3 4-15-16</inkml:trace>
  <inkml:trace contextRef="#ctx0" brushRef="#br0" timeOffset="30785.56">15874 12002 812 0,'0'13'5'16,"0"-1"-17"-16,2-1 0 0,-2 2-17 0,3 2-2 0,0 3 7 16,2-1-17-16,-4 2 27 0,1 1-2 0,-2-1-4 15,0 5 32-15,-2-1 0 0,1 0 3 0,-9-1 0 16,6 0-1-1,-4 3-5-15,3-2 1 0,-4 4-4 0,-2 0-4 16,1 0-1-16,2 1-1 0,-3 2 1 0,2 1-1 0,-2-1 0 16,6 0-2-16,-6 1 0 0,6 1 1 0,-6-2-6 15,3 3-3-15,4-3-3 0,-4 0-7 0,2-2-21 16,-4 0-6-16,7-4-4 0,-2-2-24 0,8 0 0 16,-3-6-9-16</inkml:trace>
  <inkml:trace contextRef="#ctx0" brushRef="#br0" timeOffset="31148.63">16042 12166 854 0,'4'4'-6'0,"3"-2"-11"0,-3 1 1 0,3 2-3 0,0 1-3 15,2 2 0-15,1 0 0 0,-3 0 18 0,3 4 8 16,-7 1 2-16,3 1 25 0,-2 0 9 0,-1 2 1 16,3 3 0-16,-6 1 10 0,3 1-9 0,-3 1-4 0,3 3-1 15,2 3-12-15,-8-3-5 0,3 4-5 0,-2 2 3 16,1-1-10-16,-4 1 1 0,3 2 2 0,-4 0 0 15,3 0 1-15,0 4-1 0,-4-3 0 0,3-2 0 16,-3 4 1-16,3 0-3 0,-3-6-1 0,1 3-4 0,0-2-2 0,0-2-7 16,-4-1-6-16,4-1 0 0,-2-2-11 0,2-3-19 0,-2-2-9 15,0-2-1-15,2-6-24 0,-2-1-31 0,3-1-14 16,-1-7 26-16,1-3 94 0,2 0-75 0</inkml:trace>
  <inkml:trace contextRef="#ctx0" brushRef="#br0" timeOffset="31502.94">15663 12068 958 0,'-8'5'110'15,"1"-4"-108"-15,2-1 17 0,-1 4 52 0,4-3-55 16,2 1-67-16,0-2 7 0,3 0 4 0,3-2-10 16,-2 2 11-16,3-1 22 0,1 1 10 15,-5-5 7-15,12 5 22 0,-6 0-2 0,7 0-1 16,3-2 3-16,0-1-4 0,3 0-5 16,3-2-5-16,9 4 1 0,-8-10-6 0,8 4 0 15,-1-1-4-15,3-3 1 0,1 4-2 0,2-1-6 16,-1 0 8-16,-1-2-6 0,-2 3-1 0,-2-4 1 15,5 3 0-15,-7 1-1 0,-1-4 2 0,5-1 2 16,-5 1-1-16,4-2-1 0,-1 7 2 0,0-4-12 16,-6 3-7-16,4 0-3 0,2 6-15 0,-7 1-35 0,-3 0-15 15,-5 1-5-15,0 1-42 0,-2 3 1 0,-3-1-20 0</inkml:trace>
  <inkml:trace contextRef="#ctx0" brushRef="#br0" timeOffset="31881.94">15478 12910 709 0,'25'-5'-22'0,"-11"2"36"0,0-2-2 16,7 0-2-16,-4-3 0 0,5 1-3 0,6-1 1 0,-3 0 4 16,2-2-1-16,9 4 1 0,-4 0 5 0,-2 0-1 15,3 4 3-15,-2-1 0 0,-1 1 1 0,2-1 0 0,1 2-4 0,-7-1-2 16,4-1 0-16,2 3 1 0,-6-2 0 0,3 1-3 15,2-1 0-15,-2 2-5 0,-6 0-1 16,-1 0 4-16,6-3-7 0,-1 0-3 0,-3-4 0 0,-2 3-3 16,1-3-2-16,1-4-20 0,3 0-17 0,-4-9-10 15,-4 1-28-15,2-8 1 0,1-1-29 0</inkml:trace>
  <inkml:trace contextRef="#ctx0" brushRef="#br0" timeOffset="32389.9">15394 11050 471 0,'-4'4'208'0,"2"-4"-71"0,2 0 0 0,0 1-20 16,0-1-94-16,0 2-17 0,2-1-23 0,1 2 10 15,3 1-2-15,-3 0 0 0,2-1 10 16,3 7 2-16,-5-2 2 0,3 0 4 16,1 4 1-16,-1-1-3 0,-1 0 0 0,2 3 3 0,-2 2-2 15,0-3 2-15,3 7-1 0,-5-3-2 0,2 2 4 0,-1 0-5 0,-1 6 4 0,2 2-5 16,-3-2-1-16,-1 7-2 0,-1-7 1 0,2 9-2 15,-2-4 0-15,0 5-1 0,0-4 0 0,0 1 0 16,1-4 1-16,3 2-1 0,-4-2-1 0,-5-1-1 16,5-2-1-16,-2 0-20 0,-1-3-12 0,-2 0-3 15,4 1-27-15,-2-5-49 0,3 0 84 16,1-3-42-16,-1-2 72 0</inkml:trace>
  <inkml:trace contextRef="#ctx0" brushRef="#br0" timeOffset="32884.83">15025 11293 931 0,'3'-2'59'0,"5"-3"-57"0,1 4-17 0,4-1 15 0,1-4-19 0,9 4-19 16,3-1 14-16,0-2 1 0,0 2 2 0,3 0 11 16,4 0 4-16,-3-3 4 0,5-1 2 0,0 6 2 0,-6-7 3 15,8 3-1-15,-6-1-3 0,7 0 2 0,0-2-5 0,-1 0-3 16,3 0-4-16,-7-1-8 0,6-2-11 0,-3 1-2 15,-3 1 1-15,-3-2-15 0,-2 1 6 0,-2-1-5 16,-6 2 7-16,4-2 0 0,-5 3-8 0,-5 0-8 0,0 0-4 16,-2 0-13-16,1 2 1 0,-7 3-15 0</inkml:trace>
  <inkml:trace contextRef="#ctx0" brushRef="#br0" timeOffset="33286.01">15176 11719 339 0,'-2'3'63'0,"4"0"-62"0,2 0 38 16,-2 4 42-16,1-4-30 0,-1 3-30 0,6-1 7 15,-4 1 6-15,3-1-2 0,-3 3 9 0,-1-2 0 16,4-1 2-16,-4 3 5 0,3-5-2 0,0 5-7 15,1-2-4-15,1 2 2 0,1 0-9 0,2-2-2 0,2 0-3 0,1-1 0 16,2 6-2-16,2-6-4 0,4-1-1 0,2 1-2 16,3-2-2-16,3-1-1 0,0-2-10 0,-2-2-1 15,6-3-6-15,7-1-10 0,-1-2-5 0,7 0-2 16,-6-3-15-16,1 0-23 0,5 0-11 0,-1-1-7 0,0-4-30 16,-9 0 2-16,3-1-22 0</inkml:trace>
  <inkml:trace contextRef="#ctx0" brushRef="#br0" timeOffset="40330.92">14647 15901 585 0,'-3'2'70'0,"3"-1"-69"0,0-2 18 16,-3-4 50-16,1 2-48 0,2-3-29 0,2-1 7 15,-2-4-2-15,0 2-3 0,0 0 9 0,3 1 13 0,-3 3 8 0,0 5 1 16,0 0 13-16,2-5 5 0,-2 5-2 0,0 0 4 16,0 0 2-16,0 0-11 0,0 0-3 0,0 0-2 15,0 0-12-15,0 0-1 0,0 0 0 0,0 0-1 16,-2 0-1-16,2 2-1 0,-3 1 4 0,1 2-2 15,2-4 2-15,-1 2 0 0,-1 2-1 0,1 3 2 16,1 1 0-16,-2 1-10 16,0-1 0-16,2 2-1 0,-1 0-7 0,1 5-1 15,0 0-1-15,0 0-6 0,0-5 1 0,1 1-1 16,1 5 0-16,0 2-3 0,-1-1-3 0,1-9-6 16,1 7-6-16,2-5 4 0,-4-2-12 0,2 2-2 15,-1-5-11-15,3-2 4 0,-4 2-10 0,1-3-14 16,2-4-4-16,1-4 2 0,0 3-18 0,-2-4-18 15,5-5-10-15,-5 0 11 0,5-8 103 0,-3-3-94 0</inkml:trace>
  <inkml:trace contextRef="#ctx0" brushRef="#br0" timeOffset="41133.24">15229 15428 906 0,'-1'0'65'0,"2"1"-53"0,-1-1-22 0,0 0 60 16,3 2-70 0,0-4-5-16,-1-1-3 0,1-1-1 0,3-1-2 0,-2-1 17 15,-1 1 3-15,3-1 3 0,-3 4 19 0,-1 2 5 16,1-2-1-16,0 2 1 0,-1 0 3 0,-1 2-4 15,-1-2 2-15,0 0 1 0,0 0-6 0,2 0 0 16,-2 0-2-16,0 0 1 0,0 0 0 0,0-6 6 16,0 3-2-16,0-2 1 0,-2-3 5 0,-1 3-5 15,-2-4 1-15,2 6 0 0,2-2-5 0,-6 2-6 0,4-5 2 0,2 6 1 16,-4 2-3-16,-1-4-4 0,2 2 3 0,-3 0-5 16,2-1 1-16,-3 0 0 0,2 3-2 0,-4 0-6 15,1 2 0-15,1 1-4 0,-3 0 1 0,-2 0 0 16,-1 2-4-16,-3 1 4 0,1 2 0 0,0 2 2 15,1-1 4-15,-3 0 1 0,9 7 3 0,-4 0-1 16,-2 0 1-16,4 4 0 16,-2-4 0-16,2 1-2 0,-1 0-2 0,2-1-1 15,-3 0-1-15,9-2-2 0,-4 2-1 0,3 1-4 16,-1 0 3-16,0-3 2 0,4 2-3 0,-4-2 4 16,6 1-1-16,-5-3 1 0,5 1 4 0,3-4 3 15,0 1-1-15,4-3 0 0,0 0 1 0,1-1 2 16,2-1 1-16,-1-1 2 0,-1-2 1 0,5 1 4 15,-2-1-3-15,3-2 2 0,-2 0 1 0,-2-2-2 0,-1 1 3 0,9-4-1 0,-3 0-1 16,-2-1-2-16,3 0-1 0,-4-2 2 16,2-2-2-16,4 1-1 0,-3-1-1 0,0 1 0 15,-4-2-1-15,1 1 1 0,-1-1 2 0,2 0 0 0,-4 2 1 0,1-2-2 16,1 3 1-16,-3-1 1 0,-4-1-2 16,6 1-1-16,-6 1-1 0,4 0 2 0,-5 2 0 0,5 1-1 15,-3-1 2 1,-2 0-3-16,3 2 3 0,-2 3 0 0,-3-1 1 0,2-1 1 15,-3 0 3-15,2 1-4 0,-2 2 3 0,0 0-1 16,0 0 0-16,0 0 3 0,5 0-5 0,-5 4 2 16,1 0 2-16,-1 1-5 0,2-3-2 0,-1 7 3 15,2-1-6-15,2 1 2 0,-2 1 0 0,-1 2-4 16,4 7 3-16,-3 0 2 0,0 1 1 0,5 3-3 16,-5-1 1-16,2 3-2 0,3 0 1 0,-5 0 1 0,5 2-3 0,-3-2 0 15,3 2-1-15,-4-2 1 0,4 3 0 0,-5-3-1 16,7 4 1-16,-7-6-1 0,2-1 1 0,3-1-1 15,-7 2 1-15,1-4-2 0,2-2 0 0,0-2-5 16,-4-1-3-16,0-2 1 0,0-1-8 0,0-1-12 16,1-7-10-16,-1 2-3 0,2-4-17 0,-2 1-47 15,0-2-13-15,3-8-1 0,-3 5-50 0,0-10 0 0,-2-3-27 0</inkml:trace>
  <inkml:trace contextRef="#ctx0" brushRef="#br0" timeOffset="41496.56">15873 15187 1028 0,'-8'5'73'0,"3"1"15"0,0-4-125 15,1-1 315-15,4 2-285 0,-4-1-23 0,3 3 11 0,-2-2-2 0,3-1-19 16,-2 1 22-16,2 5 3 0,-1 3-4 16,1 1 25-16,-4 4 4 0,3 1 4 0,-1 4 1 15,-1 5 4-15,0 3-5 0,1-3-3 0,2 3 3 0,-4-1-8 16,4-1 2-16,0 1-7 0,0-3 2 0,0 0-3 0,-4-3 1 16,1 2-1-16,3 0 0 0,2-1 0 0,-2-2-2 15,1-1 1-15,-1 1 1 16,4-1-1-16,0-1 0 0,1 0-1 15,-2 0 0-15,0-1 0 0,-1-2 0 0,1 2 0 0,5 0 0 16,-3-3 0-16,-1 3-5 0,1 1 3 16,0-5-16-16,3 2 0 0,-2 1-34 0,0 2-23 15,1-8-9-15,-1 7-47 0,0-9 2 0,2-6-37 0</inkml:trace>
  <inkml:trace contextRef="#ctx0" brushRef="#br0" timeOffset="47798.28">19088 12181 603 0,'0'5'63'0,"-5"-2"-62"15,2-1 8-15,0 2 53 0,1-2-57 16,2 0-30-16,-5-2 17 0,1 0 5 0,4 0-1 0,-3 3 20 0,3 0 16 15,-4-2 7-15,-2 1 0 0,5 1 16 16,-3 2-12-16,3-2 4 0,-4 0 1 16,5 2-12-16,-3-3 0 0,0 2-1 0,3-1 0 0,0-1 1 15,0 3 0-15,0-2-2 0,0 0 1 0,-2 0 1 0,2 0-9 16,2 0 3-16,-8 1-5 0,4-1-5 0,-3 0-3 16,1 0-3-16,0 0 0 0,0 0-3 0,1 0 0 15,-9 1-1-15,11-1-1 0,-4 1-1 0,5 1-5 0,-1-2 2 0,1 2 0 16,-2 0-5-16,0-1 1 0,2 1-1 0,-1 0 1 15,-7 0 0-15,5-1 0 0,3 1 0 0,-3 1 1 16,-2 1 1-16,5-1 0 16,-2 3 2-16,7 1-3 0,-3 1 2 0,-1 3-2 15,-4 2 2-15,0 1-3 0,1 2-1 0,-1 1 6 16,2 4-1-16,-7 1-3 0,9 3 5 0,-2-1-3 16,1 1-1-16,0 2 6 0,-3 2-8 0,3 4 0 15,-2-5-2-15,2 1 3 0,-8-2-2 0,5 3 0 16,-2 0 0-16,2-2 0 0,8-1-2 0,-3 0 2 15,-2 0 1-15,0-2-1 0,0-1 1 0,0 0-1 16,1-2 0-16,-1 0 4 0,0 0-2 0,-1 0-3 16,1-1 2-16,3 1-2 0,-5-4-1 0,2-1-5 15,0-1-4-15,0 0-1 0,-1-7-6 0,-3 1-16 0,4-2-8 0,-9-2-2 16,9 4-19-16,0-4-28 0,0-4-11 0,3-3-8 16,0 1-32-16,0-2-34 0,-3-1 113 0,4-4-66 15,2-6 129-15</inkml:trace>
  <inkml:trace contextRef="#ctx0" brushRef="#br0" timeOffset="48396.26">18397 12504 805 0,'-3'-2'29'0,"1"1"-46"0,-7-3 347 0,9 0-345 16,0 1-3-16,-2-4 9 0,1 3 3 0,-2-3 1 15,6 1 8-15,-6 1 18 0,6 2 4 16,-2 0 3-16,-1 3 16 0,0 0-9 16,0-2 2-16,0 1 0 0,0 1-11 0,0-2-8 15,0 1-5-15,-4-6-2 0,7 4-10 0,2 3 2 16,4-3-3-16,-7 0 0 0,2-2-1 0,7 2 1 15,0 0 0-15,2-2 2 0,0-1 0 0,-9 1-1 16,4 1 0-16,3-3 2 0,3 1 0 0,-4-2 4 16,-2 2 1-16,3-2-5 0,0 0 6 0,3-1-1 15,1 1 1-15,0-2 0 0,-3 1-2 0,4-1-4 0,-2 1-1 0,2 0 6 16,1-1-6-16,2-2-2 0,-3 4 1 0,4-3-1 16,1 1-1-16,1 1-1 0,4-1 2 0,0 1-3 15,-1 3 2-15,0-1 0 0,3-2-1 0,-3 4-1 16,8-3 1-16,-7 0 2 0,2 4-1 0,0 1-3 15,2-2 3-15,0 2 0 0,-3 1-1 0,1 1 1 16,-6 1-2-16,6 1-1 0,-10-1-4 0,-1 2 4 0,-1 1-5 0,-1 2-10 16,-2-1-2-16,-2-1-3 0,-2 5-9 0,-4-1-14 15,3 0-7-15,-5 0-11 16,-1 1-15-16,-1-1-52 0,-1 3 97 0,-3 4-46 0,0 0 81 0</inkml:trace>
  <inkml:trace contextRef="#ctx0" brushRef="#br0" timeOffset="48938.13">18540 13210 741 0,'-8'3'110'16,"2"2"-109"-16,5-5 27 0,-3 1 103 15,0 1-120-15,2-2-67 0,2 0 15 0,0 2 9 0,2-2-8 16,-2 4 22-16,4-1 33 16,-2 1 11-16,0-3 8 0,-1 4 35 0,2 0-19 15,2-2 4-15,-2 1 1 0,-1 7-19 0,1-9-5 16,0 6-6-16,0-3-2 0,-1-1-5 0,-1 6 4 15,1-2-2-15,1-5 1 0,3-3 4 0,-3 1-2 16,4-1-1-16,-4 5 4 0,2-2-3 0,3-3-1 16,-2 0 1-16,2 2-4 0,-4-2 1 0,4 1-4 15,0 3-1-15,-2-4-1 0,5 1-6 0,0-7-1 0,-3 1 0 0,5 5-3 16,3 2-1-16,-2-2-1 0,2 1 1 0,-2-2 2 16,3 1-2-16,3 1-1 0,1 2-1 0,-1-1 2 15,1-2-1-15,-2 2-2 0,4-2 1 0,1 6-1 16,-1 0 0-16,3-1 2 0,-3 1 0 0,-4-4-2 0,6 1 3 15,4-3 0-15,-7 0-3 0,3 0 4 0,0 1-3 16,-3-1 0-16,0 0-1 0,3 0 1 0,-3 2 1 0,0 4-1 16,-1-4 3-16,-1-1-2 0,-4-1 3 0,3 0-2 15,-4 2 3-15,1 3-4 0,-2-2 2 0,-1-2-3 16,-1 1 2-16,-1-2-3 0,0 5-1 0,0-4-6 0,-4 2-5 16,1 1-2-16,-4-6-9 0,4 2-21 0,-8 3-18 15,5-1-3-15,0-2-31 0,-4 0-62 0,2-10-16 16,-3 4 37-16,2-2 138 15,0-8-117-15</inkml:trace>
  <inkml:trace contextRef="#ctx0" brushRef="#br0" timeOffset="51259.73">22004 13468 541 0,'0'3'22'0,"0"-3"-15"16,0-1-1-16,0 1-8 0,0 1-10 0,0-1-3 16,0 0-9-16,0-5 21 0,0 5 4 0,0 0-1 15,0 0 25-15,0 0-3 0,0-1 1 0,0-1 5 0,0 2-5 0,-2-3 0 16,2 3 1-16,0 0-4 0,0 2 2 0,0-1 3 16,0-1 4-16,0 2-1 0,0-2 6 0,0 1-2 15,0-2 0-15,0 1-3 0,0 0-2 0,0 0-3 16,-6-2-6-16,5 2 1 0,-1 0-8 0,-1 3-4 15,-2 1 0-15,-1-1 0 0,1 0-4 0,-3 5-1 16,-3 0-1-16,-1-2 3 16,-1 5-3-16,-3-3 3 0,-2 7-1 0,2 1-1 15,0 3 1-15,2-2 3 0,3 4 2 0,-6 1-3 16,-1 0 3-16,7 1-3 0,5-1 1 0,-5 1 0 16,5 0-4-16,-7 1-2 0,4 1-2 0,1 2 2 15,5-1-4-15,-5 1 3 0,1 0-2 0,6 4 1 0,-1-4 2 16,-2-3 0-16,4 2 2 15,0-7-1-15,6 2 1 0,-3-2-3 0,2-5 4 0,-2-5-1 0,2 4-2 0,3-2 5 0,-1-3 3 16,8-1-2-16,2 3 6 0,2-4 2 0,1 2-2 16,-1-2 4-16,3-4 0 0,0 1-4 0,-3 0 1 15,3-3 4-15,-6 0-1 0,3-3-3 0,-2 3 2 0,5-2-2 16,-3 1 2-16,1-5 1 0,-2 4 1 0,2-3-5 16,-4 1 4-16,1-1 1 0,2-3 0 0,-5 0-2 15,0 0 2-15,-1-1-2 16,-1 1-3-16,-1-1 2 0,-4-1-4 0,2 1 2 15,2-2 2-15,-8 0-3 0,4 0 2 0,-4-2-1 16,-2-3 2-16,-1 7 2 0,0-5-3 0,0 0 1 16,-3-2-3-16,2 2 3 0,-3 0-1 0,3 1-3 15,-2-4-1-15,-7-2 3 0,6 1-3 0,-4 3-2 16,3-1-1-16,-6-1 0 0,0-1-1 0,-2 1-2 0,1 3 1 0,-1-2-1 16,-1 2 0-16,0-2-1 0,-2 2 0 0,-4 0 2 15,4 0 0-15,-6 1 1 0,5 1-1 0,-5 1 0 16,4 0 2-16,-4 1-5 0,3 1 4 0,-1 3-5 15,-4-2 0-15,1 1 0 0,9 4-1 0,-10-1-2 16,7 0 1-16,1 3-4 0,-6-1-2 0,8 2-3 16,-2-1-5-16,5 1-23 0,-14 0-12 0,12-2-4 15,-1 1-29-15,-6-4-54 0,13 0-48 0,-4-4 54 0,-7-1 134 0,8-6-113 16</inkml:trace>
  <inkml:trace contextRef="#ctx0" brushRef="#br0" timeOffset="57895.6">2120 15263 794 0,'-39'-11'-338'0,"21"6"464"16,7 5-16-16,2 0-51 0,-2 0 37 0,1 0-65 15,4 0-14-15,0 2 2 0,0-2-7 0,-2 1-2 16,-2 2 1-16,4 2 12 0,-5-3 4 0,1 1 0 15,3 3 13-15,-3 0-2 0,1 2 2 0,1-3 0 0,-2 0-3 0,-1 1-10 16,2 0 1-16,3 4-12 0,-5-4-7 0,3 2-2 16,3-2-3-16,-3 3 1 0,4-1-4 0,-4-3-1 15,3 1-1-15,-3 1 0 0,3 2-1 0,1 1-1 16,-3 4-1-16,4-6 0 0,-3 4-1 0,3 2 0 0,1 5 0 16,2-5 1-16,-1 4 0 0,2 1-4 0,-1-1 2 15,0 4 0-15,3 0-1 0,2 0 0 0,-2 0 1 0,0 4-3 16,4-1 4-16,-3 0 0 0,-1 2 4 0,4-2-3 15,-2 3 4-15,-2 2-1 0,3 0-1 0,-3-2 2 0,0 4-1 16,4-2 1-16,-6-1 2 0,2 6-2 0,-1-3 2 16,3 1-2-16,-4 0 1 0,1 3 2 0,-2-3-2 0,0 3 0 15,0 0 2-15,0-3-2 0,-2 2 3 0,-3-1-1 16,2-2-1 0,0 1 2-16,-2-5-1 0,1 5 1 0,1-1-1 0,-2-2-1 15,-1-1 1-15,1 0-3 0,-3 1 2 16,3-4-1-16,-3 3-2 0,4 1 1 0,-4-5-1 0,3 0 0 15,-3 0 1-15,3 0-1 0,-2-1 1 0,3 1 0 16,-3-1-1-16,2-1-2 0,2 1 3 0,-4-4-3 16,4 2-1-16,3 0-2 0,-3-1-2 0,2-2 1 15,-4 0-5-15,3-2-16 0,1 0-14 0,1 2 3 0,-2-2-24 0,2 4-42 16,2-7-26-16,2 0 35 0,4-3 97 0,2 0-84 16</inkml:trace>
  <inkml:trace contextRef="#ctx0" brushRef="#br0" timeOffset="58343.68">2828 16346 884 0,'1'4'6'0,"1"-3"-6"0,-2 1 0 0,-2 1-6 0,7-2 2 0,-2 3 0 16,0-3-5-16,-3 2 9 0,4-1 1 0,3 3 3 15,1-2 11-15,5-2 6 0,-10 2 0 0,0 1-3 0,7-3 7 16,7 1-8-16,-3-1 0 0,3-1 1 0,1 0-9 16,-3 0 0-16,11-3-2 0,-3 0 0 15,2-2-2-15,-4 1-1 0,4-1 3 0,-3-1-2 0,3-1 0 0,2 1 0 16,-2 1 0-16,0 1-2 16,0-3 1-16,-1 4 3 0,0 0-4 15,1 1 3-15,1 1-1 0,0-2-1 0,-3 3-4 0,-2 3 6 16,-2 0-5-16,4 0-4 0,-2 0-9 0,-1 5-8 15,-6 0-8-15,7-2-65 0,-4 2-37 16,3 2 46-16,9-3 85 0,-12 0-82 0</inkml:trace>
  <inkml:trace contextRef="#ctx0" brushRef="#br0" timeOffset="59399.82">5461 14772 951 0,'-3'0'44'0,"-3"0"-32"0,2 2 6 0,0-2-63 16,-1 0-15-16,2 0 14 0,1 0-67 16,-4 0 37-16,1 4-11 0,-4 1-10 0,4 1 38 0,-8 4 41 15,1-1 18-15,-2 5 7 0,-5-1 41 0,2 4-11 16,-4-1 2-16,2 3 7 0,-4-2-15 0,-1 0-9 16,-1 4-5-16,0 2-5 0,0 1-10 0,-5 1-2 15,0 2 3-15,0 0-1 16,0-1 1-16,-3 9 2 0,1 0 1 0,-1-2-2 15,2 1 4-15,6 4-1 0,0 0-5 16,-4 7 3-16,1-1-4 0,8 2-1 0,-2 0 0 16,3 4-14-16,-3 3 0 0,3 2-7 0,-3 5-2 0,3-5-1 15,5 5-9-15,-7 1 10 0,1 2 3 0,3 2-5 16,-2-4 9-16,3 1 12 0,2-4 3 0,1-2 6 16,1-1 8-16,4-3 2 0,3-1 0 0,0-9 2 0,2 4-1 0,3 1-5 15,3-8-3-15,0 4 3 0,1-2-8 0,5 0 2 16,-3 1 1-16,4 0 0 0,1-1 3 0,1 0 9 15,1 0 0-15,0-3-1 0,-1 1 8 0,1 1-3 0,1 0 0 16,0 0 2-16,-1-4-5 0,1 3-7 0,5 7 0 16,-4-1 0-16,4 1-6 0,-5 1-9 0,5-1-7 15,-1 4-7-15,4 4-11 0,-7 1-32 0,1-6-17 16,0 1-8-16,-7 0-42 0,9-3 1 0,-4-3-27 0</inkml:trace>
  <inkml:trace contextRef="#ctx0" brushRef="#br0" timeOffset="59931.82">5772 16250 919 0,'-6'13'126'0,"-6"-3"-67"0,4-1 7 0,3 0-17 15,-6 2-24-15,6-1 0 16,-3-2-35-16,4 3 2 0,-6 1 7 0,10 2 0 15,-11-1 6-15,6 3 21 0,-2 1 3 0,0 0-2 16,-1 2 21-16,4 0-11 0,-3 2-1 16,-2-1 6-16,7-1-16 0,-4 3-11 0,-3-2-3 0,-1 2-3 15,-1 0-9-15,2-3 0 0,-1 3-2 0,-1-1-2 16,-1 1 1-16,-2 0 3 0,14-2 0 0,-5-1 1 16,2-2 2-16,3 1 0 0,-3-4 0 0,3-2 0 0,0 1-1 0,11-5 0 15,-7 1-5-15,3 1 3 0,-1-2-4 0,6-2 0 16,0 0-5-16,6 1 6 0,0-1-4 0,4-1 2 15,1-1-4-15,4-1 2 0,3 1 2 0,5-1 5 16,-1 0-2-16,-1-2-4 0,3-1 5 0,-3 2-1 0,5-2 2 16,-3 2-2-16,1-1-2 0,0 1-6 0,-4-1-3 15,4-1 3-15,-3 0-9 0,-3 2-15 0,-4-2-1 0,11 0 2 16,-11-3-15-16,1 0-3 0,3-2-8 0,-6 0-4 16,9 0-5-16,-15-2-22 0,8-1-8 0,-4-3-4 15,1 0-27-15,-4-4 1 0,0 0-11 0</inkml:trace>
  <inkml:trace contextRef="#ctx0" brushRef="#br0" timeOffset="60332.96">6343 16208 687 0,'-12'9'300'0,"-2"-2"-97"0,1-3 1 0,-1 1-22 16,4 1-149-16,3-2-18 0,2 0-34 0,-6-1-6 15,8 4 3-15,3-1-5 0,-2 4-2 0,-6-1 13 16,4 4 6-16,0 2 4 0,-2 1 14 0,5 3 0 16,-4 1 1-16,-1 2 0 0,4 4 1 0,0 0-3 15,2 1-3-15,-11 3-3 16,7-2-1-16,1 4 0 0,-2-4-2 0,-5 0 2 15,6 1 0-15,-3 0 0 0,4 1 0 0,5-3 4 16,-2 6 0-16,-3-5-3 0,1 4 3 16,2 1-3-16,-6-3 1 0,1 3 0 0,0-3-1 15,-4 0-3-15,1 0 2 0,3-1 0 0,2 3-1 16,-3-2 1-16,6 3 0 0,-3-6 0 0,-2 4-1 0,-1-1 1 16,6 6-1-16,0-8-2 0,-2 5-1 0,2 2-2 0,-8-5-2 0,7 8-6 15,-1-4-8-15,2 2-2 0,-1-7-10 0,1 1-26 16,-2-2-11-16,2-6-8 0,0 2-32 0,9-9-83 15,-5-1 143-15,-1-4-63 0,6-5 114 0</inkml:trace>
  <inkml:trace contextRef="#ctx0" brushRef="#br0" timeOffset="61050.54">7172 16140 260 0,'8'8'-62'0,"-3"-6"81"0,-2-1-4 0,2-1-11 16,1 4 5-16,-1-3-2 0,3-1-8 0,-4 0 5 15,4 0 10-15,-3 2 4 0,1-4 13 0,-3 2 29 16,-1 0 7-16,0-1 1 0,-1 1 34 0,-1 3 0 16,2-3 10-16,1 0-47 0,-3 3 21 0,0-2-14 15,0-1 3-15,0 0 9 16,0 0-32-16,0 0-6 0,0 0-4 0,0 0 1 15,0 0-7-15,0 0-3 0,0 0-2 0,0 0-4 16,0 0-2-16,0 0-10 0,-3 0-1 0,-2 5 4 16,2 0-11-16,-2-4-5 0,0 6 0 0,1-3-1 15,-4 1-1-15,3 3 0 0,-3 1-1 0,2-2-2 16,-2 2 2-16,0-1 1 0,2 5 0 0,-4-1 0 16,4 1 3-16,-3-1-2 0,-1 1 0 0,4-2 1 0,-3 2-1 0,-1-1-2 15,4-1-4-15,-4 0 1 0,1 2-2 0,6-1 0 16,-5 1 0-16,2 0-2 0,-2-1 3 0,2 2-3 15,-4 4 5-15,1-3-4 0,4 1 1 0,-5 1-2 16,-1 1 4-16,7 5-2 0,-4-1 2 0,5 2 0 16,1-4 3-16,-7 5-3 0,6 1 3 0,-5-3 0 0,5 4-1 15,-7-2-2 1,4 0 0-16,-2 2 3 0,2 0-1 0,-1 1-2 16,0 0 2-16,-1 1-2 0,6-1 1 0,2 0 5 0,-5 1-3 15,-1-3 1-15,5 3-3 0,1-3 3 0,0 1 0 0,1-2 2 16,1 0 1-16,2 1-3 15,1 0 4-15,0 0-3 0,3-4 5 0,4-2-4 0,1-1 1 16,-7 4-2-16,5-5 1 0,-1-1 0 0,5 0 0 0,1 1 2 16,3 1-3-16,-5-2 4 0,-1 2 1 0,4-4-1 0,2 3 0 15,-3-2 1-15,-4-2 0 0,1 0-5 0,-1-3 1 16,1 3-1-16,0-1-2 0,-2-2-1 0,0 0-4 0,-4-2-6 16,3 0 0-16,-1 1-31 0,-2-2-21 15,0-3-7-15,-2-1-42 0,5-1 2 0,-3-3-34 0</inkml:trace>
  <inkml:trace contextRef="#ctx0" brushRef="#br0" timeOffset="61635.87">7802 16527 617 0,'-2'7'137'0,"-3"-3"-134"0,4 1-2 15,-1-3 237-15,1 2-221 16,-1 0-1-16,2-1-7 0,0-5-7 0,0 2-1 16,0 2-7-16,0 1 7 0,0 0 7 0,0 0-1 15,0 2 13-15,0 1 13 0,-2 0 1 0,2-2 0 16,0 2 13-16,-1 0-17 0,1 0 2 15,-3 4 3-15,3-4-18 0,-3-1 0 0,3 1-4 0,0 4-5 0,0-4 2 16,0 2 1-16,0 3 1 0,0-3-2 16,1 3 1-16,4 4 0 0,-5 0-1 0,0 0 2 0,0 1-3 0,0 1 2 15,0-1 0-15,-3-2-4 0,1 7 1 0,2-4-4 0,-1 3-1 16,1 4 3-16,0 3-6 0,0-2-2 0,1 5 3 16,1-2-2-16,1 2 0 0,-3 1-2 0,1-2 3 15,-1 2 1-15,2-3 0 0,-2 2 0 0,0 3-1 0,-2-3-2 16,2-5 1-16,0 1-3 0,0 0-4 0,-4-4-1 15,4 0-4 1,0-3-4-16,0-1-24 0,0-1 8 0,0-3-16 0,0-1-17 16,0-6-15-16,3 1-7 0,-3-6-26 0,1 1-39 15,1-6 107-15,1-8-60 0,3-2 106 0</inkml:trace>
  <inkml:trace contextRef="#ctx0" brushRef="#br0" timeOffset="62221.96">7885 16158 1076 0,'-5'0'99'0,"4"0"-27"0,1 0 1 0,-4-2-31 16,1 2-28-16,3 0-3 0,0 0-33 0,0 0 12 15,3 0-2-15,1 2-5 0,-4-2 16 0,1-2 11 16,2 2 5-16,2 2 2 0,-2 1 12 0,0-3-10 16,4 3 3-16,-3-1 0 0,1-1-10 0,3 2 0 15,1-1-5-15,-1-1 1 16,2 1-2-16,1 1 5 0,1-3 1 0,-1 2-2 16,2 2 6-16,-5 0-4 0,1-1 9 0,2-2-3 15,2 2 1-15,-2-3-4 0,0 5 1 0,-3 0-3 16,4 0-2-16,2-2-3 0,2 3-3 0,1 0 1 15,-2-1-3-15,0 4-1 0,-1-2-2 0,2 1 0 16,-3 1 0-16,3 1 0 0,1-1-2 0,-5 2 2 16,10 2 0-16,-9-1-1 0,9 2-1 0,-3 2 1 0,3-2-1 0,-5 0 1 0,4 4 1 15,-4-3-5-15,-1 3 5 0,3-4 0 0,-4 5 0 16,1-5 1-16,3 3-1 0,-3 4 0 0,-2-7 2 16,0 5 0-16,-1-4 1 0,1 7-3 0,-2-4 1 0,-1 1 0 15,0 1-1-15,0-3 3 0,-4 2-3 0,0-3 2 16,3 4 2-16,-4-7 0 0,2 3 1 0,-3-1 1 15,-2 3-1-15,3-4-1 16,-6 8 3-16,3-5-2 0,-1 2 1 0,0 3-1 16,-2 2-1-16,3-2 0 0,-3 0 0 0,0 0-1 15,-3 0-1-15,-1 0-2 0,3 1 0 0,-1 4 1 16,1-3-1-16,-6 1 0 0,3 2 0 0,1 3 0 16,-4-4 0-16,4 3 2 0,-5 0-2 0,3-3-3 15,-4 5-1-15,4-1 0 0,-4-2-2 0,-1-3-5 16,4 5-2-16,-3 0-4 0,2-6-3 0,-2 3-8 0,1-4-9 0,3-2-7 15,-2-1-12-15,2 0-52 0,2-7-38 0,-2-5-8 16,2-2-73-16,3-4 3 0,-2-4-53 0</inkml:trace>
  <inkml:trace contextRef="#ctx0" brushRef="#br0" timeOffset="63471.42">9898 16493 190 0,'-1'4'98'0,"-4"-4"-28"16,3 0 0-16,1 2-17 0,-1-2-33 0,2 0-7 15,0 0-20-15,-1 0 2 0,1 0 0 0,0 0-2 0,-2 0 4 16,2 0 3-16,-8-2 6 0,7-1 0 0,1 3 6 0,0 0 3 16,0 0-5-16,0 0 1 0,-2 0-1 0,1 0-7 0,1 0-1 15,-2 0-2-15,2 0-10 0,0 0-15 0,0 0-8 16,0-1 3-16,0 1-20 0,0-2-6 0,0 1-7 15,0 1 0-15,0-2-8 0,2 0 28 0,1-5 12 0,-2 2-14 16,2 0 45-16</inkml:trace>
  <inkml:trace contextRef="#ctx0" brushRef="#br0" timeOffset="63825.52">9964 16395 13 0,'0'3'88'0,"2"1"-8"0,0-3-1 0,-1 1-19 16,1 1 8-16,1 2-4 0,0-2-20 0,-3 0-8 15,0-2-4 1,3 1 5-16,-1 3-10 0,2-1 3 0,-4 0 2 0,4 0-2 16,-4 1 7-16,1 0 8 0,1-1 2 0,-2 0 2 0,0 0 9 0,0-1 0 15,0 2 2-15,-2 0-2 0,1-2 1 0,1 2-4 16,-2 3-3-16,0-4-2 0,-1 4-6 0,2 0-9 16,-1-3-6-16,-1 4 1 0,3 1-13 0,-2-6-7 15,-2 3-3-15,2 4 0 0,-1-3-7 0,1 1-2 16,2 4 0-16,-3 1-1 0,2-2 0 0,-2 2 0 15,1 1-2-15,2-1 2 0,-2 1-2 0,2 4 0 16,0-1-1-16,0 1-2 0,2 1 0 0,0 5-1 16,2 3-2-16,-2-1 4 0,1 2-4 0,0-1-2 15,3 3-1-15,-2-2-1 0,0 0-2 0,3 3-3 16,-4-1-1-16,3-1-5 0,-1 2-1 0,-1-1-3 16,4 2-3-16,-3-3 0 15,3 5-5-15,-5-4-3 0,6-3-4 0,-4 1-2 16,3-1-6-16,0-6-26 0,-5 2-14 0,0-4-5 15,2-3-35-15,1-2 3 0,-3-4-24 0</inkml:trace>
  <inkml:trace contextRef="#ctx0" brushRef="#br0" timeOffset="64326.63">9799 16590 866 0,'-3'3'57'0,"-3"1"-17"0,6-4 0 0,-2 3-17 0,2-2-16 0,-1 2-1 16,-1-3-18-16,4 0 13 0,-2 2 2 15,0 4 2-15,-2-1 17 0,2-3 16 0,0 1 4 16,0-3-1-16,0 11 17 0,0-7-11 0,0 1 5 0,0-5-6 16,0 3-10-16,0 2-10 0,2 0-8 0,1-1 3 15,2-4-14-15,-2 2 4 0,-2 4-6 0,7-3 3 16,-3 1 2-16,3 0-2 0,-4 1 2 0,7 1 1 0,-1-4 0 0,-2 9-5 15,4-9 5-15,1 5-4 0,3-2-1 0,1 0-1 16,0-5 1-16,4 0-1 0,-1 1 1 0,4 1-1 16,1-2-4-16,6 2 3 0,-4 2-3 0,0-1 0 15,1 4-1-15,7-4 2 0,-4 2-2 0,1-1 0 16,-2 1 0-16,1 0 0 0,4-2 0 0,-1 2 0 16,-2-1 0-16,-2 6-1 15,-1-6 1-15,0 1-16 0,-2 0-2 16,-2 3-5-16,-3-7-14 0,1-1-35 0,-2 2-23 0,-1 1-14 15,-1-6-43-15,-2 0 2 0,-1 1-33 0</inkml:trace>
  <inkml:trace contextRef="#ctx0" brushRef="#br0" timeOffset="69351.59">5371 17871 499 0,'0'0'73'0,"-3"-2"-12"15,2 0 1-15,2 2-20 0,-1 0-6 0,0 0 1 16,2 0-22-16,-1 0 13 16,-1 0-4-16,3 0 2 0,-1 0 13 0,-2 0 1 15,0 0 1-15,0 0 1 0,0 0 1 0,0 0-13 16,0 0-1-16,0 0-3 0,0 0-14 0,5 4 0 16,-4-3-3-16,1 1-2 0,1-2-2 0,3 1 3 15,-4-1 3-15,1 0 1 0,-1 0 2 0,-1-1 1 16,4 1 1-16,-2-3 2 0,3 3 2 0,1-4-3 15,5 4 1-15,-1 0-3 0,5 0-1 0,4 2-3 0,-2-2 1 0,5 0-1 16,1-2-2-16,4 1 2 0,-3 1 0 0,7-5-2 16,2 2 2-16,4 0-3 0,0 0 0 0,0-2 1 15,1-1-4-15,-1 1 0 0,1-3-1 0,-3 2 0 16,2 1 0-16,-5-1-2 0,-1 1-1 0,-1-1 2 16,5 3-2-16,-9 0-1 0,0-1 0 15,1 3 0-15,0-4 0 0,-6 4 0 0,8 1 0 0,-3-2-4 0,-3 2 1 0,4 0-15 16,-1 0-6-16,-1 0-4 0,-1 0-18 0,1 0-44 15,-1-3-30-15,-3 0-8 0,0-5-59 0,0-2 2 16,-2-2-42-16</inkml:trace>
  <inkml:trace contextRef="#ctx0" brushRef="#br0" timeOffset="70207.25">6987 17842 728 0,'-2'5'122'0,"1"-2"-122"0,-3-1 80 15,4-1 5-15,-1 1-2 0,1-2-57 0,-5 0 5 16,5-2-24-16,-1 1 9 0,1 1-7 0,-4-2 8 15,-3 2-1-15,2 0 6 0,-5 0 7 0,6 0-9 0,-9 0-1 0,1 0 1 16,1 0-9-16,6 0-3 0,-5 0-1 0,-1 2-4 16,-1-1-1-16,-1 2-2 0,1 2 5 0,-1 1-4 15,-1 1 1-15,-3-1 0 0,-2 3-2 0,-3-1 3 16,3 0-2-16,-5-1 0 0,5 4 0 0,-3-2-1 16,-1 2 0-16,1 2-2 0,1-4-1 15,-1 5 2-15,0 0-3 0,3 2 2 0,-3-2-1 0,0 2 1 0,3 1 2 0,-3-1 1 16,5 1 1-16,-2 1-1 0,2-3 0 0,1-1 0 15,4 4-3-15,1-4 2 0,-2-2-2 0,5 3-6 16,5 0-1-16,1 0 1 0,2-1-5 0,0 1-2 16,7 1 2-16,-1-2-3 0,5 2 1 0,0 0 4 15,2 1-2-15,-1 0 2 0,2 1 3 0,0 1 6 0,1-1-3 16,-3 0 0 0,2 1 5-16,1-1 0 0,-4 4 0 0,1-7 0 15,-2 0 1-15,1 0 0 0,-5 2 5 16,2 3-3-16,-5-9 2 0,2 0-3 0,-1-1-2 0,-1 2 6 15,-3 2-5-15,0-1-5 0,-3-3-4 0,-1-1-1 0,-1 4-5 0,2-1-6 16,-5-2-4-16,2 4-2 0,-4-8-6 16,-1 0 9-16,0 2-2 0,2-5-3 0,-4 0 8 0,4 1 2 15,-4-3 1-15,-6-2 6 0,7-1-2 0,-4 2 1 0,2-3 5 0,-5-5-3 16,0 2 3-16,3-4 3 0,-6 4 2 0,8 0 2 16,-6-4 3-16,4 2 4 0,-1-4-3 0,7 7 2 15,2 0 3-15,2-2 5 0,6-6-2 0,-9 7 1 16,7-4 4-16,0-2-2 0,4 2 2 0,-2-2 0 15,0-4-2-15,2 5 0 0,1-2 2 0,3-4 0 16,0 3 1-16,4-3 4 16,5 1 2-16,-4-2 1 0,8 0 5 0,-1-1 2 15,2-2 0-15,7-1 1 0,-5 2 2 0,6-2-6 16,-6 0-4-16,5-3 2 0,-5 6-8 0,2-3-2 16,-1 0-4-16,-6 0 0 0,5 4-3 0,-6-1-4 15,0 1 3-15,3-1-2 0,-8 5-2 0,1 1-1 16,-4 0-1-16,0 4-4 0,2-4 0 0,-6 10-23 15,-1-6-16-15,-1 1-13 0,4-8-30 0,-4-4-153 0,-2-1 194 0,0-7-72 16,0 0 115-16</inkml:trace>
  <inkml:trace contextRef="#ctx0" brushRef="#br0" timeOffset="73128.57">12143 16183 718 0,'-2'1'16'0,"1"-2"286"0,-4 9-290 15,-1-7-14-15,4 1 2 0,2-1 0 0,0 1 11 16,-3 0 7-16,-3 1 0 0,6-3 15 0,0 0 3 16,-3 3 3-16,-2-2 1 0,0 3 4 0,2-3-10 15,2 2-2 1,-3 0 2-16,-2 2-10 0,5-5-1 0,-1 2-3 16,2-2 1-16,0 0 0 0,-2 1 3 0,2 1-4 0,-1-1-1 15,1-1 2-15,0 0-6 0,0 0 3 0,0 0-5 16,-3 0-5-16,3 0-4 0,-3 0 2 0,3 0-3 15,0 0-3-15,0 0-1 0,-2 0 2 0,7 0 2 16,-1 0 0-16,1 0 2 0,3-3-4 0,-5 3 5 16,2 0-3-16,3 0-1 0,1-1 0 0,2-1 0 0,-3 1-2 0,1 1 0 15,-1 0 0-15,6 0 2 0,1 0-1 0,-4 1-1 16,-5 2 2-16,3 0-2 0,-2 2 0 0,2-2 0 16,2 2 0-16,-6 0 0 0,3 1-1 0,3-1 1 15,3 3 4-15,-3-2-3 0,0 2 1 0,1 0-2 16,-4 0 2-16,2-1 2 0,1 1-4 0,-11 0 3 15,3 0-5-15,5 1 2 0,-5-1 2 0,2 0 1 0,3 0-2 0,-2 1 1 16,0-1 1-16,5 0-3 0,-8 2 6 0,0-1-5 16,7-3 0-16,-7 7 1 0,3-5-1 0,-3 1 1 15,5 1-1-15,-3 2 1 0,3-2 1 0,-3-1 1 16,-4 2 0-16,1 0 1 0,1-1 1 0,2-1-3 16,-5 2 3-16,0-2-1 0,0-1-2 0,-2 5 1 15,-1-2-2-15,0 0 2 16,0 3 1-16,-2-3 1 0,-5 0 2 0,-2-1 0 15,-1-1 1-15,5-6 1 0,-6 8-1 0,5-6-3 0,-4 1-1 16,-6 0 0-16,11 1-4 0,2-1-1 0,-5 0 0 16,-1 4-1-16,10-5-1 0,-11-1 0 0,4-1 0 0,3 1 2 15,1-4-1-15,-1 4-1 0,-4-2 3 0,1-2-4 16,4-2 1-16,0 2-5 0,-6 5 3 0,11-3-2 16,-8-2-3-16,4 0-6 0,2 3 1 0,4-5-1 0,-2 2-3 0,0 0 5 15,6-6-2-15,-4 4-4 0,6 1 7 0,1-6 4 16,4 3-3-16,-6 1 4 0,3-2 0 0,1-3 1 15,-5 8-1-15,4-5 4 0,1 0-2 0,0 1 1 16,-8-3 1-16,6 6-1 0,-7-1 2 0,12 2 1 16,-2-1 1-16,0-1-2 0,0 2 2 0,-9 2 4 15,7 1-4-15,-7-2 4 16,8 1 2-16,-10 4-1 0,1 1 2 16,-4 4-1-16,1-3 2 0,-7 3-4 0,3 0 7 15,2 4-7-15,-6 1 2 0,-4 1 0 0,-1 1-1 0,1 4 0 16,-1 0 1-16,2 3 1 0,-10-3-1 0,0 0-2 15,6 1 1-15,-9-2-8 0,9 1-5 0,-6-5 2 16,-2-1-12-16,2 0-32 0,0-4-18 0,2-2 3 16,-2-4-40-16,0-1-41 0,-2-5-14 0,10-2-17 0,-3-4-42 0,1-5 1 15,3-6-23-15</inkml:trace>
  <inkml:trace contextRef="#ctx0" brushRef="#br0" timeOffset="73529.67">12969 16320 382 0,'11'-2'54'0,"-2"-1"-13"0,2 0-1 16,3-2-8-16,-3 0-14 0,-1-1-6 0,-1 0-7 0,-4 1 15 15,0 0 9 1,3 2-2-16,-7 0 21 0,-1 0 18 0,2 3 1 15,-1 0 1-15,2 0 18 0,-6 3-25 0,2-1-1 0,-6 1 4 16,3 2-27-16,-1-1 3 0,-6 3-6 0,2 0-2 16,-2 3 5-16,3-2-2 0,0 4 5 15,0 1-3-15,0-1 1 0,3 3-2 0,-4 0-1 16,1 3-1-16,3 2-2 0,-9-3-6 0,3 5 0 16,0 2-3-16,-5-2-5 0,-1 3-3 0,0 0-4 0,3 4 2 0,-5-4-5 0,8 5-1 15,-11 0-1-15,6 0-1 0,-3 6-1 0,0-5-3 16,-1 5 0-16,-1 0 2 0,-1 1-2 0,-3 2-1 15,0-1-3-15,-2 1 1 0,2 2 0 0,-2-3-4 16,2 3 1-16,-3-2-4 0,1 3-1 0,-1-2 2 16,0-1-3-16,2 0-2 0,0-1 0 0,-1 3-15 15,2-3-5-15,6-2-2 16,-5-5-18-16,4 1-32 0,6-4-21 16,0-3-6-16,1-4-42 0,3-4 1 0,3-1-28 0</inkml:trace>
  <inkml:trace contextRef="#ctx0" brushRef="#br0" timeOffset="74199.95">13047 17142 454 0,'2'3'212'0,"-2"1"-70"15,2-3 2-15,1 1-19 0,0 3-90 0,-2-4-17 16,1 1-23-16,0 1 8 0,-2-2 8 0,0 3-2 16,0-3 13-16,1 1 16 0,-4 1-2 0,0 2 7 15,-3-1 12-15,2 4-18 0,-2-2 5 0,-2 5-2 0,-1-1-15 16,-5 1-6-16,4 0 1 0,-5-2-5 0,5 2-1 0,2 0-3 0,-7 3-4 15,7-1 3-15,-11 1-3 0,5-1 1 0,1 1-3 16,7 0 1-16,-12-1 1 0,3 1-5 0,-1-2 0 0,3-2 1 16,6-1-4-16,-1 1-5 0,-2-1-6 0,-1 2-1 15,6 0-5-15,1-4 0 0,4-3 0 0,3 6-4 16,-2 1 1-16,6 0 0 0,2 0 1 0,4 0 4 16,-2 1-1-16,3 4 5 0,0 0 4 0,3-2-3 0,4 2 7 0,-7-1 0 15,10 3 3-15,-5-1 0 0,3 0 0 0,0 2 2 16,-8 0-1-16,3 0 1 0,0 0 2 0,1 0 0 15,-6 0-1-15,2-4 2 0,-3 1-1 0,0 3 0 16,-3-2 2-16,-1-1-5 0,-4 1 1 0,-3 2-7 16,-3-3-5-16,-10 3 3 0,4 0-12 0,1-5 8 15,-3 0-4 1,-4-3 1-16,0-2 4 0,-3-1 4 0,3 0 2 16,-7-5 5-16,3 0 0 0,-2 2 2 0,-1-5-2 15,0 2 3-15,-3-1-1 0,3-6 0 0,-3-1-2 0,8 0 1 16,-4 0-1-16,5 1-1 0,-1-5-1 0,1-1 1 15,5 0-2-15,4-3 0 0,0 3 2 0,4-1 1 16,-2-7 0-16,-1-2 0 0,6 2 2 0,0 2 0 16,2-3 4-16,6 1 2 0,-4-3 0 0,6 1-2 0,2-1 5 0,6 2-4 15,-1-2 5-15,2 0-4 0,3-2 0 0,3 2 2 16,0 0 0-16,-4 0 1 0,5 2 3 0,3 1-2 16,1 2 0-16,-5-2-1 0,5 1-1 0,-5 3-7 15,2-1-2-15,4 0-4 0,-6 2-8 0,-4-3-30 0,-1 3-23 16,2-2-5-16,-5-5-42 0,1-1 2 0,-3-4-33 15</inkml:trace>
  <inkml:trace contextRef="#ctx0" brushRef="#br0" timeOffset="74964.44">14123 16310 897 0,'-3'2'67'16,"2"-2"-10"-16,2-2-46 0,-5 2 50 0,4 0-107 15,3 0-1-15,-2 0 19 0,2 0 1 16,-3 0-9-16,4 0 23 0,0 0 16 0,-2 3 11 16,-1 1 4-16,-1-1 15 0,0 3-10 0,2 0 2 0,-2-1 4 0,0 1-12 0,3-1-1 15,-3 3 2-15,5-3-3 0,-4 1 4 0,4-1 11 16,-3 1 3-16,-1-1-1 0,2-1 14 0,-3-1-1 16,4 1-2-16,-4-1 3 0,1 0-3 0,-1 0-7 15,0 0-1-15,-1-1-2 0,2-1-7 0,-1 4-2 16,3 0-4-16,-3-2 0 0,0 0-3 0,0 2 0 15,0 0-3-15,0 1-3 16,-3-1-1-16,2 1-3 0,-7 2-2 0,5 1 2 16,1-1-6-16,-6 1 1 0,5 4-2 0,0 0 2 15,-3-1-2-15,2 4 0 0,-3-2 0 16,2 3-1-16,-3-1-2 0,3 3 0 0,-6 0 0 0,5 1-1 16,-2 7 0-16,-1-3-1 0,2 2 3 0,-4 1 1 15,3 3 0-15,1 0-1 0,-3-2 2 0,2 2-1 0,2-2-1 16,0 2 1-16,-1-1 0 0,1 0 1 0,1 0 0 0,4-1-2 0,-1 2-5 15,1-3 6-15,1 3-4 0,3-4 4 0,2 4 0 16,2 0-4-16,6 0 6 0,0 0-1 0,1-2 4 16,3-1-2-16,3 0-1 0,4 6 1 0,-3-5 1 0,-1 0 0 15,8-1 0-15,-3 0-1 0,-1-2-1 0,4-1 2 16,-6-2-1-16,4-4-5 0,0-2-5 16,-1-3 0-16,-7-1-5 0,4-2-10 15,3-1-2-15,-9-2-6 0,6-3-9 0,0-1-22 16,-7-3-12-16,3-1-2 0,1-4-29 15,-4-3-24-15,-2-4-23 0,0-6-3 0,1 1-35 0,-2-7 0 16,-1-4-13-16</inkml:trace>
  <inkml:trace contextRef="#ctx0" brushRef="#br0" timeOffset="75349.97">14888 16985 986 0,'1'13'148'0,"-2"-4"-146"0,1-1 57 16,-2 1 130-16,-4-4-127 0,6 1-69 0,2-2 6 15,-2 0-3-15,4 3-1 16,1-1 7-16,-3 3 26 0,7 4 5 0,-3 1-2 16,-6 0 26-16,3 7-8 0,1-1-2 0,-4 2 3 15,-4-1-13-15,0 1-9 0,1 0-7 0,1 3-1 16,2-2-13-16,-8-4-6 0,3 2-3 0,-2-2 2 16,3 1-11-16,0-1-7 0,-6-5-4 15,-2-5 0-15,5 1-11 0,1 1-11 0,0-3-3 16,1-4-3-16,2 0-12 0,0-4-11 0,0-5-9 0,3-1 0 0,-2-4-14 0,4-9-13 15,-2-1-11-15,8-7-8 0,1-1-16 0,4-7-1 0,1-3-15 16</inkml:trace>
  <inkml:trace contextRef="#ctx0" brushRef="#br0" timeOffset="75997.89">15902 16762 1496 0,'5'3'18'0,"-2"-2"-27"0,2 1 0 0,0-2-7 15,3-2-12-15,-5-2-8 0,3 2-1 0,-1-1 23 16,-2-2 7-16,2 2 7 0,-4-3 27 0,-1 6 3 0,0 0-1 0,0 0 0 16,-1-8 3-16,-4 5-15 0,2 1-2 0,0 1-2 15,-4-1-14-15,3-4-3 0,-4 1 0 0,1-4-2 16,0 2 1-16,-1 1 4 0,-2-5-1 0,-2 0-1 15,2 2 3-15,-2-2 6 0,-2 0-3 0,3 0 1 16,-7 1 3-16,6-4 0 0,-4 3 2 0,-5-2 1 16,7-4 1-16,2 5-6 0,-6-1 6 0,-2 2-2 0,3-2-2 0,-7 4-4 15,2-1-1-15,5 3 1 0,-8 3-3 0,-4 0-5 16,1 1-4-16,6 3 1 0,-2 1-6 0,1 2-5 16,2 5 2-16,2-2-4 0,-1 5-2 0,4 2-3 15,2 3-1-15,-2 0 2 0,4 2-1 0,-1-2 4 16,1 6 3-16,2 0-2 0,1-3 8 0,4 8 1 15,2-8 0-15,1 1 1 16,2-1 3-16,2 1 1 0,3-1-1 0,4-5-1 16,2 4 2-16,-2-9 0 0,9 2 0 0,-3 0 4 15,1-6 1-15,5 1 3 0,-4-6 0 16,5 0 0-16,3-1 6 0,-1-1 0 0,-4-1 5 16,7-3-3-16,3-2 3 0,-5 0 0 0,0 0 1 0,-4-5 0 0,2 6 1 15,1-6-3-15,1 2 1 0,-8-2-2 0,2 6-1 16,-5-8-3-16,4 4 0 0,2 5-2 0,-9-6-1 0,3 2 0 0,-3 4-2 15,-1-1 1-15,-2 3 0 0,3 2 0 0,-7-4 1 16,1 3 0-16,-5 3 1 0,0 0 3 0,0 0-2 16,2 1 1-16,-2 1 2 0,-2 1-3 0,-3 5 2 0,2-3-1 15,3 1-1-15,0 7-1 0,-1-2 3 0,-3 3-5 16,4 5 4-16,-3 3-2 0,3 0-2 0,3 6 2 16,-3-3-2-16,0 5 0 15,0 1 3-15,4 2-2 0,-3-1 1 0,-1 1 2 16,2 0 1-16,1 3 2 0,2 2 0 0,-2-5 1 15,-2 3-3-15,4 0 2 0,0 0-1 0,-4-1-6 16,2 0-3-16,1-5 0 0,0-2-8 0,-2 3-18 16,-2-7-12-16,1 0-2 0,1-4-23 0,1-3-71 15,-3-4-44-15,5-5 57 0,-4-5 123 0,1-5-109 16</inkml:trace>
  <inkml:trace contextRef="#ctx0" brushRef="#br0" timeOffset="76352.11">16576 16529 1755 0,'-5'12'-111'0,"5"-4"144"0,0-3-9 0,0 0-27 15,0-2 10-15,0 0-8 0,0-1-23 0,0 2 21 0,0-2-2 16,-2 3-1-16,1 4 20 0,-1 2 5 0,-1 5 1 0,0 6 1 16,0-2 1-16,0 5-11 0,0 1 2 15,-2 2 1-15,2 2-11 0,1-3-3 0,-3 1 1 0,-3 0-1 16,-3 5-1-16,7 2 1 0,-3-1-3 0,1 1 1 0,0 0 1 0,3 2-2 16,0 1 0-16,-4-2 0 0,4 1-2 15,-2 0-3-15,1-2-2 0,2-5-5 0,-4-2-4 0,1-1-9 16,2-2-10-16,3-1 1 0,0-4-16 0,3-3-18 0,-3-1-9 15,-3-3-3-15,3-2-23 0,2-5-63 0,-6-6 123 0,4-5-59 16,2-3 105-16</inkml:trace>
  <inkml:trace contextRef="#ctx0" brushRef="#br0" timeOffset="76869.25">16679 16026 1218 0,'0'-2'146'16,"0"2"-142"-16,0 5-21 0,0-2 156 0,0-3-179 15,2 0-1-15,0 0 10 0,-1 0 3 0,2 0-6 16,2 1 13-16,-2-2 22 0,0 1 11 0,5 1 3 15,-5 4 25-15,5 1-12 0,-3 1 1 0,3 1 2 16,-2-2-13-16,2 0-6 0,-2 4-3 0,2-4-2 16,2-3-7-16,-4 0 7 15,2 2-3-15,-4 3-1 0,3-2 6 0,1-3-2 16,1 0 0-16,2 4 3 0,-5-1-4 0,2-1-5 16,5-1 5-16,1 1-3 0,-1-2-2 0,-1 2 1 15,5 1-1-15,-1 1 2 0,1 0 2 0,5 4-5 0,-7-1 3 16,2 4-2-16,7 0 0 0,-10 3-4 0,3 4 2 15,3 3-4-15,1-1 1 0,-4 2 1 0,12 7-2 16,-6-2-1-16,-2 3 3 0,1 6-1 0,0 3 0 0,1-1 1 0,-7 2 0 0,-2 2 0 16,0 3 2-16,-3 4-3 0,0-1 2 0,0 0 6 15,-1-4-2-15,-4 3-2 0,2-1 4 0,-3 1 2 16,-2-4 0-16,0 1 2 0,-2-1 0 0,1 3 3 16,-2-2-2-16,-3-2 4 0,-2 1-1 0,2 0 1 15,-5-1 0-15,2-2-2 0,-4-6 1 0,4 4-8 16,-6-4 2-16,-1-3 4 0,-4-1-13 0,-1-1-9 0,4-4-8 0,-6-1 0 15,1-2-12-15,-5-3-37 0,-1-5-22 0,0-4-13 16,-2-2-46-16,7-2 2 0,-10-6-37 0</inkml:trace>
  <inkml:trace contextRef="#ctx0" brushRef="#br0" timeOffset="77724.92">18765 16054 1033 0,'-4'5'92'0,"4"-4"-25"0,0-1 1 0,-2 0-16 0,2 2-24 0,0-2-8 15,0-2-15-15,0-1 20 0,2 3 6 0,-2 0-7 16,0 0 25-16,3 0 0 0,-2 0 4 0,-1 2 7 15,0 2-2-15,0-4-20 0,0 0-3 0,0 2 2 32,-1 4-19-32,2 4 0 0,-1-7-6 0,0 3-6 0,2 2 1 0,-1 6 0 15,-1-1-5-15,0 2 3 0,0 4-4 0,2 0-1 16,0 6 0-16,2 2 0 0,-4 5-2 0,2 2-4 16,1 7 5-16,-1 3-4 0,1 3-1 0,3 7-2 15,-3 2-3-15,3 3 5 0,1 3-4 0,-6 1-1 16,6 0-3-16,-4-1-3 0,1-3-1 0,0-4-15 15,-3-1-13-15,-1-7-3 0,0-3-22 0,0-9-38 16,0-5-22-16,-1-4-9 0,1-2-50 0,0-10 2 0,1-3-27 0</inkml:trace>
  <inkml:trace contextRef="#ctx0" brushRef="#br0" timeOffset="78040.98">18323 16582 1212 0,'2'10'69'15,"1"-4"-33"-15,-1 0 0 0,1-1-21 0,5-3-18 0,4 1-12 16,-2 2-15-16,4-5 26 0,5 3 7 0,3-3-2 0,3 6 34 15,-2-1 6-15,6 6 3 0,1-5 4 0,4 2 5 16,1 4-16-16,3-2-5 0,1 1 3 0,3-2-18 0,2-1-5 16,2 2-4-16,-4-1-4 0,10-3-3 15,-3-4-3-15,1 1-8 0,-4-1-2 0,4-1-7 0,-4-1-24 16,3-4-11-16,-5-11-2 0,-6 6-31 0,3-5-28 0,1-4-20 0,0-4-5 16,-4-6-37-16,11-2 1 0,-8-3-22 0</inkml:trace>
  <inkml:trace contextRef="#ctx0" brushRef="#br0" timeOffset="78511.14">20247 16099 1544 0,'-8'19'83'0,"-3"0"-68"0,6-3 5 0,-4 3-28 16,-2 1-19-16,0-1 1 0,5 3-38 0,-5 5 32 0,0 3 0 0,1 3-7 16,1 6 39-16,1 2 0 0,0 5 4 0,3 4 1 15,2 0-2-15,3 2-10 0,0 6-9 16,3-2-3-16,2-3-16 0,4-1-7 0,1-3-3 0,4-7 2 16,-1-1-11-16,4-10 19 0,-3-4 0 0,5-5 1 15,3-3 17-15,0-5 3 0,3-4 5 0,-3-6 4 16,7 0 3-16,4-3 8 15,-2-2 7-15,5-7-3 0,-1 1 13 0,-7 0 4 16,5-4 3-16,0-4-1 0,-4 1 4 0,0 2-4 16,0-6-4-16,-6-1 5 0,2 4-8 0,1-6-1 15,-6 2-2-15,2 1-1 0,-6-3-2 0,1 1-2 16,-1-1 3-16,-4-1-3 0,1-1-1 0,-5 1 2 0,0-4-1 16,-5 0 1-16,3-1 1 0,-6 0-2 0,-1-1 3 15,-7-2 1-15,0 0-1 0,0 2 0 0,-6-2 2 0,0 2 3 16,-5-4 1-16,3 4 2 0,-6 1 1 0,0 2-2 15,-2 0 4-15,-5 3-4 0,-1 0-1 0,0 3 0 0,-3 2-5 16,-8-1-4-16,-3 2 0 0,1 5-3 0,7 0-3 0,-2 0-17 16,5 4-12-16,-6-1-5 0,1 1-23 0,4 0-80 15,4-1-68-15,0-6 76 0,-3-1 122 0,6 3-114 16</inkml:trace>
  <inkml:trace contextRef="#ctx0" brushRef="#br0" timeOffset="79444.63">20716 15140 702 0,'0'0'90'16,"0"0"-88"-16,0 0 27 16,0 2 27-16,0-2 6 0,0 0-61 0,0 0 31 0,0 0 8 15,0 0-4-15,0 0 34 0,0 0 7 0,0 0 4 16,0 0 12-16,0 0 3 0,0 0-23 16,0 0-3-16,0 0-2 0,0 0-22 0,0 0-8 15,0 0-5-15,0 0-4 0,0 0-6 0,0 0-4 0,0 0 3 16,0 0-3-16,0 0 0 0,0 0-1 0,0 0-1 15,0 0 0-15,0 0 1 0,0 1-6 0,0 1-4 0,4 1 2 16,-2 0-4-16,1 2-4 0,2-1 0 0,1 3-2 16,-3-3-1-16,5 1-1 0,-3 3 2 0,6 1-1 15,0 1 1-15,2-1 0 0,2 1 0 0,1-2-1 0,6 4 1 0,-5-4 0 16,13 8 1-16,-3-4-1 0,1-2 2 0,1 2-1 16,-3-4 1-16,11 2 0 0,-4 1-1 0,4 3 1 15,-5-6-1-15,6 3-1 0,-1 1 0 0,3-1-1 16,5 5-2-16,-9 1 3 0,7-2-4 0,-4-1 2 15,1 1-3-15,4 1 3 0,-10-2 0 0,4 2 0 16,0 5-1-16,1-3-2 0,-6 0 1 0,2 5 0 0,-1-1 2 16,-5 2-3-16,5 0 2 0,-4-1-1 0,1 2 1 0,-2 0 3 15,1 1-1-15,1 0-1 0,-6 3 2 0,-3 1 0 16,2 4 0-16,1-4 1 0,-3 1-1 0,-5 3 0 16,4 0-1-16,-5-1 1 0,-1 0 0 0,-2 2-1 15,-2-2 1-15,0 5 2 0,-2-1 2 0,2 3 0 16,-4 2 2-16,4 5-1 15,-8-1 1-15,3 6 1 0,-3 1 0 0,0 2 0 16,-3 4 0-16,-3 3-1 0,0 5 1 0,-5 2 1 16,4 3 0-16,-7 0-1 0,-2 2 0 0,0 7 2 15,1-3-1-15,-6 4 3 0,-2-3-1 0,0 2-4 16,-1-2-2-16,-2-5 2 0,-3 2-4 0,1-6-9 16,-3-2-11-16,0-7-2 0,-2-1-12 0,0-8-29 0,0-3-15 15,-3-7-5-15,5-7-36 0,-7-8-62 0,5-5-34 0,-1-10 51 0,-2-6 164 16,1-4-135-16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42:31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10237 271 0,'12'-6'29'16,"1"3"-3"-16,-1-4-1 0,6 1-3 0,-4 0-13 0,2-2 2 15,4-1-9-15,-3-1 0 0,8 1-4 0,2-1 2 16,-5-2-3-16,3 5 3 0,1-5-2 0,-1 5 6 16,-5 0 1-16,5-1 12 0,-3 0 6 0,-3 2-4 0,2 1 14 0,-4 0 1 15,3 4 6-15,-1-9-3 0,0 5 2 0,-2 1-6 16,2-1-3-16,-1 2 0 0,2-2-9 0,-3-1-3 15,4 0-2-15,-4 6 1 0,5-10-4 0,-3 7 4 16,3-3-1-16,-5 1 0 0,5 2 4 0,-3-2-4 16,10 4 0-16,-4-4 1 0,-5 5-5 0,4-2 0 15,1-1-1-15,0 2-2 0,2-6 0 0,-2 7 1 16,-3 0-1-16,-5-1 2 0,7 1-1 0,-5-2 0 16,1 2 2-16,4 2 0 0,-7 4 0 0,5-3-2 15,2-1 2-15,-1-1-3 0,-2 4 1 0,2-5-2 0,3 0 1 0,-3 0-2 16,1-2 0-16,3-2 3 0,-1 4-1 0,1-2-1 15,-2-3 2-15,0 7 2 0,2-2 0 0,-2 0 0 16,0-2 0-16,1 2-2 0,-1 0-2 0,1 4 4 16,4-4-6-16,3 0 0 0,-1 0-3 0,1 0 0 15,2-2-1-15,-2 2 2 0,1-2-4 0,-4-4 3 0,5 6 0 16,-1 3-3 0,-4-3 2-16,3 0 0 0,-6 0-2 0,6 0 1 15,-2 0 1-15,-2 2-2 0,1-2 3 0,-4-3-1 16,7 1 2-16,-3 2-1 0,8 0 0 0,-3 0 0 0,4 0 3 15,-1 0 0-15,-1 0 1 0,6 0 1 0,-2 0 1 16,1-1-3-16,-4-3 2 0,5 1 0 0,-6 2-1 16,4-3 0-16,3 1-3 0,-9-5 3 0,12 2-2 0,-3 3 2 15,3 1-1-15,0-4-4 0,4 1 1 0,-7 1 6 0,5 2-5 0,1 4 1 16,-6 2-1-16,2-4-3 0,-7 0 3 0,6 0 0 16,-4 0 1-16,2 4-3 0,-4-4 2 0,2-2 1 15,3-4-1-15,0 4 3 0,2 4-1 0,-1-5-2 16,3 1 0-16,-3-1-1 0,1 1-2 0,3 1 1 15,-7-2-2-15,1 3 2 0,1-4 1 0,-4 6-2 16,0-2 1-16,-2-2 2 16,1 2-1-16,-5 2-1 0,3 3 0 0,5-4 0 15,-3-1 0-15,1 0 2 0,4 3 0 0,-2 2-2 16,4-2 2-16,0 2 1 0,-1-5 5 0,-6 0-6 16,-1 0 2-16,3 3 1 0,-3-3 2 0,0 0 0 15,1 0 0-15,2 0-2 0,-2 6-1 0,4-6 5 16,-1 4-6-16,2-3-1 0,3-1 3 0,2 2-2 15,-8-2 1-15,6 0 1 0,-1 0 2 0,-2 0-4 0,-5 0 3 0,1 0 0 16,-1 6-3-16,2-4 2 0,-2 1-3 0,-1 0 3 16,-4-3-3-16,7 6 1 0,-1-3 2 0,1 1-4 15,-5-4 1-15,0 6 2 0,2 2-5 0,-1-8 2 16,3 1 1-16,-3 4-1 0,1 1 2 0,2-1-3 16,-4 0 1-16,1-2 2 0,0-3-3 0,-6 8-2 15,7-4 0-15,0-2 0 0,-1 0 0 0,-5 1 1 0,7-2 2 0,2 2-5 16,-2 1 4-16,4-3 2 0,-4-1 0 0,0 6-1 15,1-6 2-15,5 7 0 0,-7-7-4 0,-2 0 7 0,5 0-3 16,-1-2-2-16,-3 4-2 0,4-7 2 0,-3 5-2 16,3-2 0-16,0 2 1 0,3-3-2 0,-6 0 2 0,4 2 0 15,4-3 2-15,-7 4-4 0,3-3 1 0,1 2 1 32,-1-4 0-32,1 2 0 0,-4 3 0 0,4-2-2 0,-1-2 2 15,-3 0 0-15,4 1-1 0,-2 2-1 0,-5-1-1 16,3 1 2-16,7 1-1 0,-5 1 0 0,-2-1 0 15,4 0 0-15,-6 0 1 0,6 2-1 0,-1 2 2 0,-2-4-4 16,-3 0 1-16,4-3 1 0,-1 3 2 0,-6 2-4 16,6 1 2-16,-3-3 0 0,-1 2 0 0,-2 2 2 15,-1-1-2-15,-7 2 0 0,3 0 0 0,0-4 0 0,-2 3-1 0,-5 2-4 16,-1-6-1-16,-1 1-1 0,2 1-5 0,-1 1-26 16,-7-6-22-16,2 6-7 0,1-3-37 0,-5-9 1 15,-1-1-34-15</inkml:trace>
  <inkml:trace contextRef="#ctx0" brushRef="#br0" timeOffset="13364.29">17216 14627 365 0,'-5'3'49'16,"0"4"-48"-16,4-6-6 0,-2-1 48 0,-4 2-71 15,4-2 0-15,2-2-11 0,-6 2 5 0,4-3-3 16,0-2-9-16,-5 5 24 0,4 0 6 16,-3-4 7-16,1 4 24 0,-2 0 4 0,2 1 7 0,-4 1 1 0,9-2 8 0,-6 1 4 15,3-1-2-15,4 0-2 0,0 0 6 0,0 0-2 0,-2 0-1 16,-4-1-2-16,6 1-2 0,-3 1 2 0,0 3 2 16,-7-3-4-16,9-1 3 0,1 0-1 0,0 2-4 0,0-2 4 15,0 3-6-15,1-3-6 0,2 1-1 0,5 1-2 16,-6 4-8-16,-1-1-3 0,-1 4-2 0,2-2 3 15,6 1-6-15,-4 4-2 16,4-4 0-16,-1 5 0 0,2-1-1 0,4 4 0 16,-1-5 0-16,2 5-2 0,-3 1 0 15,2-1 0-15,1-1 2 0,5 4-1 0,-3-5 0 0,0 1 0 16,2-1-1-16,1 1 2 0,3 0-3 0,-3-3 1 16,3 2-1-16,-1-1-1 0,-1 1-1 0,5 0 2 15,0-1-1-15,-1 1 2 0,1-1 0 0,2 1 1 16,-2-2 0-16,3 1 1 0,4-2 0 0,-2 2 2 0,0-2-2 0,7 0 2 15,6 0 0-15,-2-4-2 0,1 3 1 0,5 1-1 16,-6-2-2-16,8 2 2 0,-5-1-1 0,6 2-1 16,-1 1 0-16,0-5 1 0,-7 3-1 0,7-3 4 15,0 3-2-15,-3-5 5 0,5 2 1 0,-5 0 0 16,3-4 5-16,-2 7 2 0,7-4 2 0,-7 1-4 16,5-4 2-16,6 6 4 15,-8-2-2-15,2-4 0 0,0 3 1 0,0-4-1 16,1 1 1-16,4 1 2 0,-4-5-3 0,1 2-4 15,-4-2 1-15,2 4 4 0,0 0-5 0,-2-1 1 16,-1 5 0-16,-5 0-3 0,2-2 1 0,-5 2-1 16,9 4 0-16,-3-2 1 0,0-1-3 0,2-1-2 0,0-2 1 15,1 2 1-15,-1 3-2 0,5 0 0 0,-12-5-1 16,4-1-2-16,-2 1 0 0,4 1-1 0,-5-1 0 16,-1 2 2-16,2-3-2 0,-3 1 1 0,7-1-2 0,0 1 3 0,-4-1-1 0,4-2 1 15,-3 0 2-15,6 0-3 0,-6 0 3 16,2-1 1-16,-4 1 0 0,-1-1 0 0,5-1 2 15,2-1-2-15,-8 2-1 0,-3-2 0 0,1-3 0 0,5 1-3 16,0-1 0-16,-3-3-1 0,-3 1-1 0,1 2 2 16,4-7-1-16,1 2-2 0,-2 0 3 0,-1-6-1 0,-3 5 0 0,4-4 1 15,-4-1-1-15,-5 0-2 0,3 1 1 0,2-2-1 16,0-1-1-16,1 2 0 0,0-4 0 0,-1 3 0 16,2-1 0-16,5-1 0 0,-4-4 2 15,-2 4-1-15,1 1 1 0,-3-1-2 0,0-4 1 0,-6 3 0 16,4 0-1-16,-4-1 1 0,2 2-3 0,-1-6 2 15,1-1 0-15,0 2 0 16,-3-2 0-16,-2-1-1 0,-4-5 1 0,7 4 2 16,-1-4-2-16,-13-3 3 0,5-2-1 0,3 5 0 15,1-3-1-15,-8-3 5 0,9-2-2 0,-6-1-3 16,-3-2 5-16,4 3-5 0,2 2 2 0,-7-6-1 16,2 1 0-16,-3 3-2 0,0 2 1 0,1 0 0 15,-3 1 2-15,0 0-2 0,-1 1 3 0,0-1 0 16,-2 4 1-16,-4-5 0 0,3 6 0 0,-1 0 2 0,-2 0-1 0,-1-5 1 15,-3 2 0-15,0-1 0 0,-1-4 0 0,-2 5 1 16,-2-5-2-16,-1-1 3 0,1-1 0 0,-5 4 0 16,2 0 3-16,-6-2 0 0,0-1-2 0,-2-2 1 15,-1 0-1-15,1-1-5 0,-2-2 2 0,-1-2-2 16,-4 2-4-16,4-6-1 0,-6 7 1 0,-2-1 2 0,-1 2 0 16,5-1-1-1,-7-1-1-15,-3 5 1 0,2 0 0 0,1-2 0 0,-1 1-2 16,-2 1 0-16,5-2 0 0,-7 0-1 0,5 3 1 15,-1 1-1-15,-3 2 1 0,-1-3 0 0,1 5-2 16,1-1 0-16,0 4 1 0,-3-3 0 0,0 0 0 16,1 0-2-16,-2 0 0 0,1 1 0 0,-5 1 2 0,0 1-3 15,-1 0 2-15,0 0 0 0,-1 5-2 0,-5 0 2 16,2 1-2-16,-4-1 1 0,5 1 0 0,-6 2 1 0,1 2-1 0,-5-7 1 16,0 7 1-16,4 1 0 0,-1 0 1 0,-6 2 0 15,4 3-2-15,1-1 1 0,-3-2 0 0,-1 6 1 16,4 2-3-16,-2-1 3 0,0-1-1 0,3 5 0 15,-4 1 1-15,-1-1 0 0,2 6 1 0,-6-2-1 16,3-2 2-16,0 2-3 0,0 2 1 0,-2-1-3 16,-4-3 1-16,1 4 0 15,2-1-3-15,-2 4 1 0,-1-1 0 0,1 1-1 16,-8 0 1-16,9-3-2 0,0 6 0 0,1-4-1 16,-1 2-2-16,-1-4-1 0,3 7-2 0,2-3 1 15,-2 3-1-15,1-1 3 0,-2 2-1 0,3-2-3 16,3 8 3-16,-7-4 4 0,9 1-1 0,0 0 1 15,4-2 1-15,-4 5-1 0,-1 2-1 0,4 1 6 16,-3-2-4-16,4 0-1 0,-4-2 2 0,0 1-2 0,-1 3 1 0,3 2-1 16,7-3 2-16,-7 0-4 0,6-1 2 0,4 3 5 15,1 1 0-15,-3-2-2 0,10 2 3 0,-4-2 0 16,-2 0 0-16,7 2 3 0,1-2-3 0,-7 2 0 16,7 0-1-16,4 2 1 0,-9-2 0 0,11 3 1 15,-6-4 5-15,6 3-2 0,-3 1 3 0,1-2-5 16,1-1 3-16,-3 3 2 0,3-1-4 0,-1-4 1 0,2 3 1 0,-1 3-5 15,-1-3 4-15,-1 2 1 0,4 3-1 0,4-4 1 16,-2 4-2-16,-1 0 1 0,-1 0-3 0,2-1 5 16,-6-2-4-16,0 3 1 0,-2-3 2 0,-2 1-3 0,0 3 0 15,-1 2 1-15,4-1 3 0,-4 3-2 16,5-2 1-16,-7 2 0 0,5 0-2 0,1 3 2 0,-1-3-1 0,2-2-1 31,0 0-1-31,-1 1-1 0,0-1 1 0,2 2-3 16,-3-4 1-16,5 3 0 0,-1 1-1 0,2 3-2 0,-6-3 1 15,5 1 0-15,-3 2 2 0,3 0 0 0,3 0 0 16,-1-1-2-16,1-1 2 0,-5 1 0 0,12 1-1 16,-9-2-1-16,4-1-2 0,0 1 1 0,1 4 0 0,-1-4-3 15,3 1 2-15,-2-2 0 0,2 1-1 0,1-2 3 16,2 2-2-16,2 2 0 0,-1-8-4 0,6 3 5 0,0 1-2 0,1-1 3 16,3 0-3-16,3 1-2 0,1-3 3 0,0 1 2 15,4 0 2-15,5 1-1 0,-4-3 1 0,5 2-2 16,0-2 1-16,1-1 5 0,2 0-3 0,0-1-1 15,1-1 0-15,-4-1 0 0,11 2 0 0,-11-4 0 16,5-2 1-16,-2 5-1 0,-1-6 0 0,3 3 1 16,0 1 1-16,-7-7-1 15,-5-2 2-15,8 6-2 0,-10-7 1 0,3-1 0 16,1 2-2-16,-6-3-14 0,-1-3-17 0,6 1-2 16,-3 0-23-16,-5-4-98 0,11 1 127 0,-7-3-52 15,6-3 79-15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44:07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12999 5432 402 0,'-13'-5'125'0,"7"2"-39"0,0 1-7 0,-1-1 20 15,1 2-116-15,4-1 8 0,-2 1-11 0,-4-6 13 16,5 7-3-16,-7-1-1 0,2-2 13 0,7-2 15 16,-9-1 12-16,-1 7-1 0,0-1 18 0,0-1 8 15,0-4 3-15,-3 3 3 0,0-2 8 0,-3-1-8 0,1 3-4 16,7-2 2-16,-4 0-10 0,-3 0-7 0,4 1-4 16,-3-1-2-1,1 0-7-15,-1-1-9 0,-3 0-1 0,-2-3-2 16,3 4-9-16,-7 0 0 0,-1-3 0 0,-2-1-2 15,-3 5 0-15,2-2 2 0,-1-1 1 0,-5 6 0 0,4-10 1 16,-6 4-1-16,4 3-1 0,-2-2 3 0,5 0-3 16,0 4 2-16,-1-2-1 0,3-4-1 0,-8 4 1 0,5 3 0 15,1-3-2-15,-4 1 4 0,-2-4-2 0,-3 1-5 16,5 1 0-16,0 2-1 0,3 2-3 0,-8-1 1 0,4-1 0 0,-4-1-2 16,5 3 3-16,-2-3-1 0,1 0 1 0,1-2 1 15,-2 0-1-15,5 0 2 0,-3 2-3 0,7-2 0 16,-4 1 1-16,-2 1 0 0,4 1 0 0,0-1 1 15,-2 6 0-15,1-3-2 0,3 5 2 0,-3-4-2 16,4 7 0-16,-2-5 3 0,-1 5-3 0,0 0 0 16,-2 3 0-16,3-1-1 0,-1 2-1 0,1 2 3 0,-7 2-2 0,5 3-2 15,-5 0 2-15,-1 4 1 0,4-4 0 0,-7 10 0 16,8-3 1-16,-5 4 0 0,9 0 3 0,-8 2-2 16,11 2 0-16,1 1-2 0,0 1 0 0,-2 2 0 15,7-2 1 1,-5 5-1-16,5-2 2 0,-2-1-2 0,1 3 1 0,-2 0-1 15,3 3 1-15,1 0-1 0,-3 1-1 0,2-1 0 16,1 2 0-16,-6 3 0 0,6-2 1 0,-1 2-2 16,1-4 2-16,-1 2-2 0,3-1 1 0,1 0 0 15,-2-1-1-15,7 1 0 0,-3 0-2 0,-5-4 4 16,8 4 0-16,5-4-1 0,-8-1 1 0,6 0 0 16,-3 0 0-16,4-2 0 0,0 0 0 0,3 1-2 15,-5-1 0-15,7 0 1 0,-1 2 0 16,-1 0-1-16,2-1 2 0,4 0-1 0,4 0 1 0,1 1 1 0,2 0 1 0,-7-1-1 15,9 0 2-15,-3-3-3 0,0 1 2 0,-4 0 3 16,2-3-2-16,4-4-1 0,-2-1 3 0,1 0-1 0,1-2-1 16,4-1 3-16,2 0-2 0,1 2-2 0,-1-3 2 0,-1-1-2 15,2 2 1-15,-3-4 2 0,5-2-1 0,-4 1 0 16,2-5 3-16,-3 5-1 0,2 2-1 0,-3-10 2 16,1 3-2-16,1 0-2 15,-3 1 2-15,-1-6-4 0,1 7 1 0,0-9 3 16,7-3 0-16,-7 4 0 0,8-3 2 0,2 5-1 15,-1-7-1-15,3 4 7 0,-4-7-5 0,-1 1 2 16,7 3-8-16,-1-3 5 0,-3 3-2 0,2-4 2 16,3 2-1-16,1-2-4 0,1 1 7 0,2 1-3 15,-4-3 2-15,5-1-3 0,-1-1-1 0,-4 2 1 16,2-2 1-16,1-5-2 0,0 2 1 0,1-5-1 0,1 3 1 0,-1-1 0 16,-4 0 0-16,-1-5-1 0,7 3 2 0,0 3-2 15,-1-6 2-15,-5 3 0 0,1-3 0 0,2 4 0 16,-1-4 2-16,2 0-2 0,-6-4 1 0,-1 4 0 15,1 2 0-15,-2-4-1 0,0 2 0 0,0-3 1 16,0 3-1-16,-2 0-2 0,3-1 3 0,-5-6-2 16,1-1 0-16,-1 4 0 0,3-4 0 0,2 1 0 0,-10-2 2 0,5 3-3 15,2-4-2-15,1 1 3 0,2-1-2 0,0 2 2 16,-2-3-1-16,-1 0-1 0,2-1 3 0,1-1 0 16,-3 1 0-16,-9-1 1 0,6 2-1 0,-6 0 3 15,-2-2-2-15,0-1 1 0,-2 5 1 0,-3-7-2 16,-1 3 0-16,3-4-1 0,-5 3-2 0,2-6 2 0,-3 4-2 15,0-2 2 1,1-5 0-16,-2 2-2 0,-3-2-1 0,0-2 5 16,2-2-2-16,-1-1-4 0,-2-5 1 0,-1-2 0 0,-1-1 1 15,-2-5-2-15,1-2 1 0,-1-7-3 0,-3 3 1 0,0-4-3 16,0 0 3-16,-3-3-2 0,3 2 1 0,2 2-2 16,-3-2 2-16,2 8-2 0,-4-7 0 0,2 3 0 15,-1 4-2-15,-4 0-1 0,3-2-1 0,-1-1-2 16,-2 6 0-16,-2 0 2 0,3 5-3 0,-2 0 0 0,-8-1-2 0,9 3-1 15,-3 5-1-15,-3 0-17 0,2 0-5 0,6 2 0 16,-1 2-20-16,4-5-7 0,9 4-8 0,0-1-4 16,0 2-9-16,0 1-19 0,3-1-24 0,11 1-11 15,3-1-32-15,2 0 1 0,5 0-33 0</inkml:trace>
  <inkml:trace contextRef="#ctx0" brushRef="#br0" timeOffset="585.96">13878 5578 1431 0,'-9'2'15'0,"5"1"-124"16,3 0 45-16,-1 3-84 15,2 2 18-15,2 3 97 0,1 2-182 0,0 1 63 16,3 2 82-16,-2 1-32 0,-3 2 107 0,-1-2 56 16,2 0 22-16,-2 2 12 0,0 0 55 0,-2 0-33 15,2-2 1-15,-1 4-3 0,1 1-36 0,0 5-21 16,0-2-10-16,0 1-1 0,0 6-23 0,0 4-8 15,0 5-3-15,0 0-3 0,0 3-7 0,0 2 0 16,-4 4 1-16,0 0 0 0,1 1 1 0,-2 2 1 0,-1-3 2 0,2 1 0 16,-3-4 4-16,2 5 0 0,0-2 0 0,-3-3 0 15,4-1 2-15,-4-5-3 0,6 0-2 0,-7 1-1 0,5-2-3 16,3-4 2-16,-1-2-1 16,-1-4-4-16,6 2 2 0,-1-2-3 0,-2-5 7 0,3 0-7 0,0-2 0 15,4-2 2-15,-4-4 0 0,-2 1 3 0,1 0 1 0,3-3-2 16,-1-4 4-16,-1-2-1 0,2-1 1 0,0-2-1 0,-4-3-2 15,7-1 0-15,0-5 1 0,3 0 3 0,2-8-1 16,1-4 0-16,6-3 3 0,2-6 4 0,7-3 2 0,-1-7-3 16,10-4 4-16,4-8-2 0,2-1 1 0,10 0 1 15,7-2-3-15,5-4-2 0,3 2-4 0,13-2 3 16,0-1-3-16,9 4-7 0,8 1 1 0,4-3-1 16,8 0-4-16,4 5-18 15,1-8-3-15,4 5-2 0,-2-2-15 0,-2 2-13 16,5-1-16-16,-7-1-8 0,-4 2-16 0,-8-2-65 15,0 0-62-15,-3 2 73 0,2 1 147 0,-11-1-124 16</inkml:trace>
  <inkml:trace contextRef="#ctx0" brushRef="#br0" timeOffset="18807.27">12563 8207 553 0,'-2'-2'63'0,"2"0"-63"0,0 1 28 0,0-2 52 0,0 1-80 16,0-4-5-16,0 3 5 0,0-1-2 0,0 4 0 16,0-4 5-16,2 2 5 0,-4-1 5 0,1 1 4 15,-4 2 5-15,0-1 16 0,1-1-1 0,-3-1-1 16,3 3 15-16,-6-1-8 0,6 1-2 0,-6 0 3 15,-1-2-11-15,5-1-4 16,-4 1-2-16,-4-1-3 0,3 3-4 0,0 0-4 16,-3-1 0-16,1-1 1 0,-2 2-4 0,1 0-4 15,-5 0-1-15,8 3 0 0,-4-3-3 0,0-1 2 16,-3 1-2-16,-2 0-1 0,6-4 2 0,-5 3-2 16,2-1 1-16,-2-1-1 0,-5 0-3 0,7-2 0 15,-2 4-1-15,6-2 3 0,-9 3-3 0,7-5 3 16,-1 2-1-16,-1 1 0 0,-1-3 3 0,-1 5-1 0,1-1-1 0,0-1-1 15,-1-2-1-15,2 4 2 0,-3-2-2 0,2-4 0 16,1 4 1-16,0 1 1 0,-1-1-1 0,3 0 6 16,-4-4-1-16,3 6-6 0,2-1 4 0,-5 1-2 15,0-7-1-15,-6-1 4 0,5 5 0 0,-1 2-7 16,-2-1 6-16,-3 1 0 0,4 1 0 0,3-2 1 16,-3 4-3-16,8 1 1 0,-11-2-2 0,2-1 3 0,1 3 0 0,-1 1-9 15,-3 0 4-15,1-1-2 0,-4 2-3 0,-1 3 2 0,5-2-2 16,-2 5 1-16,-1-3 1 0,0 0-3 0,-4 3 1 15,4 3 2-15,-5-3-3 0,-2 2 0 0,4 4-1 16,1-1-1-16,-6 4 0 0,0 1 4 0,-2-1-2 0,5 2 0 16,-2 2 1-16,9 4-1 0,-9-1 0 0,-1 3 3 15,6 0-3 1,0-4 4-16,0 9-3 0,0-4 1 0,2 1 2 16,-5-1-1-16,5 4 3 0,-1 1 1 0,-4 0 1 0,5 5-6 15,-7-3 2-15,5 3-1 0,-3 1-1 0,2 2 4 16,-4-1-4-16,7 2-3 0,0-4 7 0,1 5 1 15,2-4 4-15,4 6-4 0,4-4 5 0,-2 0-5 16,5 1 4-16,3-2 1 0,-3 6-3 0,0-4 0 16,9 1-3-16,-1-4 2 0,3 2-1 0,3 0 1 0,-2-1 0 0,0-1-1 15,6 1 1-15,3-1 0 0,-3-3 1 0,-3 1-1 16,7-4-1-16,-8 6 1 0,5-1 1 0,4 0-2 16,-6-3 1-16,11 0-1 0,2 1 1 0,2-3 1 15,-3 2-1-15,7-3 1 0,7-6-2 0,-1 1 2 16,5 0 0-16,-3 0-1 0,0-2 0 0,6-6-1 15,2 2-1-15,4-3-1 16,-4-3-1-16,0 1 3 0,1-5-1 0,0 1-1 16,7-1 0-16,-2 0 1 0,2-8 0 0,-4 4 0 0,5-1 1 0,0-6-1 15,1 2 0-15,-1-3 1 0,0-4-1 16,-1-1 0-16,1 1 1 0,2-3 2 0,-1-2-3 0,4 0 2 16,-5-4 0-16,-1-1-1 0,3-4 1 0,3-1-1 15,-2-1-1-15,3-4 0 0,1 0 0 0,-4-4 2 16,4 4-2-16,7-2 0 0,-7-1 1 0,-6 0-1 15,3-4-1-15,-7 3 1 0,1-4-1 0,-1 0 2 16,0 2 1-16,-4-4-2 0,-1 2 1 0,4 3-1 16,-1-1 0-16,-1-2 0 0,-8 7 3 0,5-4-3 0,-2 2 2 15,2 1-1-15,-5-1 2 0,-3-3 0 0,-4 1 0 0,-1 2 1 16,2-5-3-16,-3 0 1 0,-2-3 0 0,-2 3 0 16,1-3-2-1,-6-5 2-15,0 5-1 0,-3-3 2 0,-1-2-1 16,2-3 2-16,-7-1 2 0,2-2-1 0,-6 1-1 0,2 4 2 15,-4-6-2-15,0-1-1 0,0-1 1 0,-4 3-3 16,4-2 1-16,-4-1-2 0,3-3 2 0,-10-1 0 16,9-1-2-16,-7-3 0 0,-4 0-2 0,2 2 2 15,-1 1-1-15,-3-2 1 0,1 1-3 0,0 1 1 16,-2 2 1-16,1 2-1 0,-3 4-2 0,3 2 2 0,-3-1-1 0,-2 4-6 16,4 6-1-16,-4 2-3 0,2 2-4 0,3 3-12 15,-6 2-8-15,7 4-12 0,-3-1-14 0,4 5-146 16,2-1 179-16,3 3-63 0,5 3 93 0</inkml:trace>
  <inkml:trace contextRef="#ctx0" brushRef="#br0" timeOffset="19246.18">13719 8425 1323 0,'3'5'85'0,"-1"4"-68"15,9-1-33-15,3 5 150 0,5 4-172 0,8 2 2 16,7 3 1-16,1 6 3 0,-1 4 5 0,10 2 16 0,-10 6-2 0,-1-3 1 15,-4 3 16-15,1 1 10 0,-8 1 9 0,0-1-4 16,2 0 13-16,-4 0-1 0,-2 3 2 0,-3-2 1 16,6 1-1-16,2 2-7 0,-7-1-1 0,5 2-5 0,-1-2-7 15,7 3-3-15,-5-3-1 0,3-1 2 0,-4-2-5 0,-1-4 3 16,5 1-2-16,-6-2-1 0,0 1 1 0,0-4-2 16,1 0-1-1,2 0 3-15,-4 0-5 0,2 1-2 0,-1-1-1 0,0 2 1 16,-2-5-2-16,-1 3-1 0,3-3-1 0,-4 1-2 15,0-1 0-15,2 5-15 0,-1-7 1 0,-2 0-3 16,0-1-13-16,0-2-13 0,0-1-10 16,-3-4-5-16,0 1-14 0,0-6-37 0,2-4-14 0,-4-4 3 15,-1-1-41-15,5-6 1 0,-1-6-17 0</inkml:trace>
  <inkml:trace contextRef="#ctx0" brushRef="#br0" timeOffset="19778.84">15283 8482 1375 0,'-18'1'99'0,"4"2"-107"0,3-3-28 0,-1 4 40 15,-3-1-73-15,1 2-23 16,0 1 11-16,-2 2 0 0,-2 1-18 0,-8 7 67 16,0-2 12-16,-3 2 1 0,3-1 75 0,-4 1-2 15,1 9 3-15,-4-3 8 0,-1 0-8 0,7 0-24 16,-1 5-4-16,-5-2-1 0,4 4-25 0,-5 1 2 16,-1-4-3-16,2 3-2 0,0-3 0 0,-6 3 3 15,1-1 1-15,3-1 1 0,-1-1 1 0,-8 1 4 0,5-3 1 16,-2 2 0-16,9 1 5 0,-2 2-5 0,-2-4 2 0,0 1-2 15,2 3-2-15,3 1-5 0,0-4-1 0,-1 6-2 0,-3-2-1 16,1 0 0-16,1 4 0 0,1 1-3 16,-1-1 3-16,3 1 0 0,-3 4-2 0,5-2 2 0,1-1-3 15,-4 5 3-15,6-7 0 0,0 4-4 0,-1 1 5 0,-3 2 2 16,7-6-1-16,1 1-1 0,-6-1 2 0,10-2 1 16,-5-2 2-1,5-3-3-15,-4 2 2 0,9-5 1 0,-1 2 2 0,-4-3 4 16,7-2-1-16,-2 3-2 0,-1-5 2 0,4 2 1 15,2-6 0-15,0-2-3 0,0-1-1 16,1-4-2-16,0 4-1 0,-1-5-3 0,6-2-2 16,-2-1 0-16,1-1-1 0,-1 0-4 0,3-1-2 0,-3-2 0 15,3 1-1-15,0 1-13 0,0-3-3 0,0 0-3 16,0 0-13-16,0 0-17 0,0-3-10 0,6-2-7 0,-3-4-20 0,8-5-37 16,-3-7-28-16,5-4 37 0,7-8 123 0,-3-3-98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47:47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9099 7116 554 0,'-6'0'8'0,"6"0"237"16,-27 0-222-16,18 0-37 0,7 0 2 15,-7 0 0-15,4 0 1 0,-1 0 13 0,1 0-5 16,3 0 6-16,-5 0 9 0,2 0 2 0,-3-1-7 0,2 1 18 0,1 0 4 15,0 0-2-15,4-2-3 0,1 2 3 16,-2 0-6-16,1 0-2 0,-3 0 0 0,-8 0-9 0,12 0-3 16,-5 0-4-16,2-1 5 0,-5 1-7 0,7 0 0 15,-9 0 0-15,10 0-2 0,0 0 1 0,-1 0-2 16,-3 1 2-16,3 1-2 16,-1 1-1-16,2-1-1 0,3-2 0 0,-1 3 0 15,0-2-3-15,-4 6 0 0,10-4-2 0,-5 3 3 16,-3 0-3-16,3-1 4 0,-1 3 1 15,4-2-3-15,-3 4 5 0,2-6 2 0,3 3 0 0,0-3 0 16,7 1 0-16,-5 1 0 0,1-1 0 0,0 0 1 16,1-2-2-16,6 0 1 0,-9 0 0 15,8 0 1-15,-9 4 1 0,5-7 1 0,-1 3 2 0,-1 2-2 0,2-4 3 0,-2-1 0 16,2 3 0-16,-4-3 3 0,2 0 0 0,-1 0 3 16,-1-1-2-16,4-1-1 0,-1-1 1 0,1 3 1 15,1-5-3-15,0 4 2 0,3-2-3 0,1-2-2 16,-3 5 6-16,4-5-4 0,0 2 1 0,3-2-1 15,-5 2-2-15,7-3 3 0,1 1-2 0,0-1 1 16,1 1-2-16,2 0 1 0,3-1 1 0,-2 3-1 0,-1-2 2 0,0 2-3 16,-3 3 2-16,-1 0-1 0,4-1 3 15,-7 2-3-15,-6-1 2 0,8 0-1 0,-6 2 0 0,-5-2 1 16,7 0-1-16,-5 1 0 0,1 1-1 0,-3-1 1 16,1 1 0-16,1 1 0 0,-1-1 3 0,1 1-3 15,-2 2 3-15,1-2-2 0,1-2 1 0,0 2-2 16,2 1-1-16,1-1-2 15,0 3 1-15,-1-4-1 0,2 1-2 0,0 3 3 0,4-1-2 16,-4-1 1-16,2-2 1 0,-4 0-1 0,-5 2 0 16,12 3 3-16,-7-7-4 0,-2 1-1 0,7-1 1 15,-7 3-2-15,2 0 1 0,-1 4 1 0,12-7-3 16,-8 0 0-16,-2 4 2 0,5 0 3 0,-4-1 2 0,4-2-4 16,0 2 3-16,3-3-3 0,-8 2 2 0,4-5 3 15,-1 3-5-15,2 0-1 0,2 1-2 0,-4-5 1 0,1 2 0 0,1 2 1 16,-3 0 1-16,4 2-4 0,-6-2 2 0,4-3 3 15,1 3 0-15,-2 3-1 0,5-2 1 0,-2 1 1 16,-8-7-2-16,10 5 3 0,-1 2-2 0,3-2 0 16,-5 0 0-16,5-3-1 0,-4-1-1 0,4 1 0 15,6 3 0-15,-8-1 3 0,7-1-2 0,-7 2-3 16,3-5 1-16,-3 5 3 16,-1 0-2-16,-1 0 1 0,-4 0-1 0,5 4-2 15,-4-4 3-15,1-4 1 0,-1 4 2 0,-1 0-4 16,3 0 4-16,-5 0-1 0,4 0-1 0,-2 4 1 15,0-3-2-15,-4 1 3 0,6 2-3 0,2 1 3 16,-5 0 1-16,5-5-4 0,-4 3 2 0,0-3 4 16,-2 6-3-16,10 1-2 0,-3-3-2 0,-4-2 0 15,7-1 1-15,-7 9-1 0,4-8 2 0,1 4-2 0,2-5 3 0,-5 3-5 16,-5-3 4-16,5 2-1 0,-6 4 0 0,3-1 1 16,-4 0-3-16,1 2-1 0,0-2 1 0,1 4 2 15,-1-4-3-15,-2 2 0 0,2 0 0 0,-2-7 2 16,2 6-1-16,-2 0 2 0,-2 1-1 0,4-5 1 15,-3 5-3-15,-1-1 1 0,3-4 0 0,-3 8 1 0,1-7-1 16,4 0-1 0,-6 0 1-16,3 3-1 0,0-1-2 0,4-3 3 15,-7 2-1-15,4 0-1 0,-2-1 1 16,1 4 0-16,3-2 4 0,-2-2-4 0,2 0 2 0,-5 3-2 16,6-3 0-16,-4-1-1 0,6 2 1 0,-4-3-1 0,5 1 1 15,-3-2 0-15,4 1-2 0,-4 1 2 0,4 0 0 16,1-1 0-16,-4-1 0 0,3 3 0 0,-6-3-1 0,4 1 1 15,-1-1 4-15,2-1-4 0,-2 3 1 0,1-3-1 0,-3 0 1 16,5-1 1-16,-1-1-3 0,-4 2 1 0,2-1 0 0,0-1 0 16,0 1 1-16,1 1-1 0,5-2-1 0,-9-1 1 15,8 1-1-15,-4-1 2 0,1 0-3 0,1 3 2 16,0-2 2-16,-3-1-1 0,1 3 0 0,8 0 3 16,-4 0-3-16,1 0-1 0,2-1 2 15,0-1-2-15,-1-3 0 0,-1 5 0 0,-1-1 0 0,1-4-2 0,-4 4 1 0,2-4 1 16,-1 0-1-16,3 4 1 0,2-3 0 0,-2 1-2 15,1 0 3-15,-4 0 0 0,4-5-1 0,3 3 0 16,-6 1 2-16,1-1-2 0,-2 0 2 0,1 1-2 16,6-1 0-16,2 2 0 0,-4-1 1 0,-2 1-1 15,5-1 0-15,0-4 0 0,0 5 2 0,-4-1-1 16,1 0 0-16,-2 1-1 16,2-2 1-16,0 2-1 0,-2 1 4 0,0 2-4 15,-1-1 1-15,1-3-2 0,-3 0 1 0,-2-1 0 16,-1 3 0-16,-3 2 3 0,1 0-5 0,2-3 6 15,-6 3 1-15,-1 0-2 0,-1 5 0 0,-4-2 0 16,5-1-1-16,-2 1 1 0,-6-2 0 0,6 1-3 16,-5 3 0-16,-1-1-4 0,-1 0-6 0,-3-3 1 15,0 4-11-15,5-7-19 0,-5 4-8 0,0-1 1 0,8-4-24 0,-5-5-10 16,2 2-19-16,0-3-15 0,4-5-19 0,-7-1 1 16,12-8-23-16</inkml:trace>
  <inkml:trace contextRef="#ctx0" brushRef="#br0" timeOffset="17730.28">18473 13369 186 0,'19'-3'-57'0,"1"3"17"0,-4 0 2 0,3 0-12 16,-2 0 50-16,3 1 1 0,-4 1 0 0,0-4 14 16,-2-1 1-16,0 0 0 0,0 3 14 0,4 0-7 15,-6 0 3-15,2 0 2 0,-1 0-8 0,1 3-4 16,-1 0-3-16,-2 4 0 0,1-7-6 0,-4 4 6 0,3-2-1 16,-1 6 1-16,1-7 5 0,-5 2 2 0,2 2 1 0,-4-2 0 15,4 0 2-15,-1 1-7 0,-1 0 0 0,-1-1 1 0,-4 4-8 16,5-7 0-16,-1 5-3 0,2-4 0 0,-7 4 0 15,3-5 6-15,-3 0-6 0,3 1 3 0,-3-1 2 0,0 4-2 16,-2-3-1-16,2-1-5 0,2 2-3 0,-2-2-36 16,-3-3-18-16,1-1 7 0,-4 1-45 0,-1-1 1 15,4-4-26-15</inkml:trace>
  <inkml:trace contextRef="#ctx0" brushRef="#br0" timeOffset="18795.24">18361 13292 10 0,'-28'9'1'0,"-1"-1"20"0,6 3-8 0,-2-1 1 0,3-3 14 0,-2 3-10 15,5-2 7-15,5 0 1 0,1-4-9 0,1 3 12 16,-1-9 0-16,2 2-4 0,3 3 12 0,2-4 7 16,3-3 2-16,-5 6 5 0,5 0 2 0,1-2 1 15,-2 4-6-15,4-4 7 0,0 0-5 0,0 0-15 16,0 2 3-16,0-2-6 0,0 0-12 0,0 0-1 15,0 0-1-15,0 0 1 16,0 0-1-16,1 0 2 0,2 0-2 16,2-5 1-16,-3 8 2 0,1-3-3 0,3 0-3 0,-1 2 0 15,3-2-4-15,-2 5 0 0,2-4-1 0,-3 2-1 16,4-4-2-16,2 4 2 0,-6 2 2 0,3-2-2 16,3-3 1-16,-7 4 1 0,7 0 1 0,-1-1-1 15,-6 1 0-15,7-4 1 0,7 7-6 0,-6-4 11 16,-4 0-8-16,3-3 2 0,2 0 0 0,-1 3 0 0,-1-1 0 0,-6-1 0 15,5-1 0-15,2 0 2 0,4 4-2 0,1-4-2 16,-7 0 2-16,5 0-2 0,6 0 0 0,-2 1 1 0,1 1-3 16,-4-2 0-16,4 1 1 0,-1 1-2 0,3 1 3 15,2-1-4-15,-4-1 0 0,1 1-3 0,1-2 0 16,-3 0 1-16,3 1-3 0,-5-1 4 0,5 2-1 16,0 1-1-1,-2-3 3-15,2 3 0 0,-4 2 0 0,2 0 3 0,2-5-4 16,0 0-2-16,0 0-1 0,2 1 4 0,-4 2-3 0,-1-3 3 15,5 0 0-15,-5 0 1 0,3 2 4 0,0-1-4 16,1 3 0-16,4-3-1 0,-2-1-3 0,3 2 2 16,1-2-3-16,2 0 0 0,-1 0 1 0,-2 0-2 15,1 1 0-15,-1-2 2 0,0 1-2 0,-1 0 2 16,1-2 2-16,2-1-4 0,0 3 4 0,-5 0-1 0,2-2 3 0,1 1-4 16,5-2-1-16,-6 0 0 0,0 3 0 15,-3 0 3-15,4 0-3 0,2 0 0 0,-2 0 3 0,2 4-2 16,-2 1 0-16,2 0 0 0,0-4 0 0,0 2-2 15,-3-3 0-15,-1 5-1 0,1 0 2 0,-3 0-1 16,-1-4 1-16,3 2 0 0,-4 4-1 0,-2-1 4 16,4 0-3-16,1-4-1 0,-2-1-1 0,3 2 4 0,-6 1-3 0,8-3 1 15,-3-1 1-15,1 2-1 0,0 1 2 0,-4-3-1 16,0 0 2-16,8 1-4 0,0-1 1 0,-3 0 1 16,1 0-2-16,2 0 2 0,3 0 0 0,3 0 1 15,-4 0-1-15,-2-1 2 0,0 1-1 0,-4 0 0 16,1 0-1-16,-2-2 0 0,-1 1-1 0,1-1 1 15,-1-1 1-15,1 3-3 16,-5-3 2-16,4 1-1 0,-1 2 2 0,-1 0 0 16,4 0-1-16,-11 0-1 0,10 2 0 0,-7-1 1 15,-1 3 0-15,0-4-2 0,5 3 1 0,-1 0-1 16,-7 0-1-16,14 2 2 0,-10-2-2 0,4-2 1 16,3 4 0-16,0-2 0 0,-8-1 0 0,7 0 2 0,-5 1-1 15,1-2-1-15,-1 1 0 0,2-1 2 0,-3 1-2 16,3 0 1-16,-1-1-1 0,-2 1 0 0,0-1 0 0,1-1 0 0,-1 0-1 15,2 0 1-15,-3 2-1 0,1-2 1 0,-1 0 0 16,-4 0 0-16,4-2 2 0,-3 1-2 0,3 1 1 16,-1-2 0-16,-5 2-1 0,2-1 0 0,-2 1 1 0,6-2-1 15,-8 2 0-15,7 0 0 0,-11 2 1 0,0-2-1 16,2-2 1-16,3 2-1 0,-2 0 0 0,-5-2 0 16,-2 1 1-16,-1-2-1 15,10 3 0-15,-5-2-2 0,-4 1 1 0,9 1 0 16,-10-2 1-16,0 0-1 0,9 2 3 0,-4 0-1 15,-4 0 2-15,1 0-2 0,6 2 2 0,-8-2 0 16,11 3 1-16,-10-1-5 0,3-1 1 0,-3 1 1 16,4-1-1-16,-5-1 1 0,0 2-1 0,1 0 0 15,-4-2 0-15,-1 0 2 0,0 0 0 0,4 0-4 16,0 3 2-16,0-3-1 0,-1 1-3 0,-2-1-5 0,3 0-3 0,0 2-4 16,1-2-4-16,-1 0-15 0,0 0-9 0,0 0-1 15,-1-3-19-15,5-2-28 0,-2-3-21 0,6-3-10 16,-5-5-41-16,10-3 3 0,1-6-31 0</inkml:trace>
  <inkml:trace contextRef="#ctx0" brushRef="#br0" timeOffset="22071.87">10158 12433 753 0,'0'5'69'0,"8"1"-17"15,-8-4 1-15,-3-1-16 0,3 2-21 0,0-1-1 16,-4-2-17-16,3 0 4 0,1 0-2 0,-2 0 0 0,2 1 6 0,3 1 3 16,-3-2 4-16,0 2 2 0,2-1 5 0,-4-1 4 15,-1 0 2-15,-1 0-4 0,0 0 7 0,-5-1-3 16,3-1-1-16,3 0-1 0,-5 2-5 0,8 0 2 15,-5-1-2-15,-1 1-2 0,3-2-1 0,-1 1 0 16,1-1-1-16,-6-1 3 0,6 0-4 0,-8-3-5 16,4 1 3-16,1 0-2 15,-5-1-4-15,6 0-2 0,-4-1-3 0,1 3 3 16,-3-4-4-16,5 1 1 0,-5 1-1 0,-3 0 0 16,1-1 0-16,0 1-2 0,1 0 2 0,-1 0 0 15,-1 1 0-15,0-1-2 0,-3 1 1 0,1 0-2 16,0 0 1-16,-1 1 0 0,-4-3 1 0,4 3-5 0,-5-4 3 15,6 3 1-15,-3 0 2 0,4-1-3 16,-1 0 2-16,3 1 0 0,-5-3-2 0,2 4 4 0,6-3-2 0,-2 3 1 0,-1-3-4 16,1 1 4-16,-1-2-2 0,-6 0 1 0,11-3-2 15,-4 5 2-15,-4-2-1 0,7-3 0 0,-1 3 1 0,-6 0-3 16,2 0 1-16,3 1-7 0,-3 0 1 0,1-1 0 16,1 1-8-16,-4 0-2 0,-1-2-1 15,3 1-1-15,-2 2-3 0,2-2 6 0,-3 2-1 0,1-1 1 16,-2-1 4-16,0 4 3 15,3 0 0-15,0 0 0 0,-4 2 2 0,5-1 2 16,-2 1 0-16,-1 2-3 0,-1 4 2 0,4-4 0 16,-3-2-2-16,-2 2 2 0,3 0-3 0,-6 3-3 15,7 3 2-15,-3-2 1 0,-2 0-2 0,2 1 1 16,3 5 4-16,-1-3-2 0,0 3 4 0,1-1 4 16,2 1-2-16,4 1 2 0,1 3 2 0,0-2 0 15,-3-1 2-15,1 0-4 0,7 2 2 0,-5 0-3 0,2-1 2 0,0 1-1 16,-1-1-1-16,0 1 3 0,3 0-2 0,0 1-2 15,-4-2 3-15,8 4 0 0,0-3 1 0,-10 1 2 16,6 1 0-16,4 0 1 0,-11 2-2 0,8-1 2 16,-4 1 0-16,3 0-1 0,-6 1-1 15,9 2 1-15,-1 0 1 0,-3 1-5 0,2-2 4 0,-2 0 0 16,2-2 0-16,-1 0-1 0,2 5 1 0,-4-1-4 0,1-2 2 0,3 0 2 16,-1 4-2-16,3 2 0 0,-1 2 1 0,-1-2 0 15,-6-1-1-15,7-2 4 0,-4 3-4 0,-6-3 0 16,5 2 0-16,1-2 2 0,5 0-1 0,-3 0 5 15,3-2-1-15,-3 1-3 0,3-1 7 0,0-1-2 0,0 0 1 16,-2 0-2-16,2 1-2 0,2 0 0 0,4 1-2 16,-6-2 4-1,1 0-2-15,1 0-1 0,6 4 2 0,-2-1-1 0,-6-5 0 16,2 4-2-16,1-7 2 0,-1 5-3 0,9-2 0 16,-7 4-1-16,1-6 1 0,1-2-1 0,-1 4 0 0,4 1 1 15,-1-1 0-15,5-1 1 0,-8-1 1 0,6 1-1 16,-5-2 2-16,2 0-4 0,3-1 1 0,0 0 1 15,-3-2-2-15,1 0 0 0,2 0 0 0,-6-2 0 16,6 2-1-16,1-1 1 0,6 1 0 0,-7 0 0 0,6-2 0 0,0 0 0 16,-4 1 2-16,3 1-2 0,-1-2 3 0,6 1-3 15,-7-2 0-15,2-1-1 0,1 0 1 0,-3-1 0 16,0-1-1-16,2-1 2 0,3 0-1 0,-5-4 3 16,2 0 0-16,0 0 1 0,-2 0 0 0,3 0 0 15,0-4 0-15,1 0 0 0,0-1 0 0,-2-1 0 16,6-2-1-16,-6 0 0 15,6-1-3-15,-3-1 4 0,3-1-2 0,0 2 0 16,-5-2 1-16,-1 0-3 0,3 0 2 0,0-3 2 16,1 3-3-16,-7-4 2 0,-2 0-1 0,8 2-1 15,3 0 5-15,-5-4-3 0,3 3 1 0,-4 1-1 16,-3-4 2-16,2 5 2 0,4-3 0 0,-14 0 1 16,4 2-1-16,-1 0-2 0,2 1 2 0,-4-1-1 15,2 2-2-15,-2-1 2 0,2 1-4 0,1-3-1 0,3-5 1 0,-8 3 0 16,4 0-2-16,-2 2 1 0,1 0-1 0,2 0 0 15,-4-2 0-15,6 3 0 0,-6 1-2 0,2-5 2 16,-2 1-2-16,5-3 3 0,-1 2-1 0,-4-4-2 16,4 4 2-16,-4 0 1 0,4-1 2 15,-2 3-3-15,-1-1 1 0,3-1-2 0,-4 1 3 0,0 0 2 16,1 0-4-16,-1 1 1 16,1-3-2-16,-3 3 1 0,2-1 0 0,3 2 0 15,-5-4-1-15,5 7 0 0,-5-6 0 0,2 4 1 0,-1 1 1 0,0-1-1 0,-1 2 0 16,1-1 0-16,0-1 1 0,-3 2 1 0,2 3-1 0,-1 0-1 15,1-3-1-15,0 0 3 0,-1-1-2 0,-2 1 3 16,0 5-3-16,0-7 1 0,0 2 3 0,0 0-4 16,0 3 6-16,1 0-6 15,-1-1 0-15,0-1 0 0,2 2 2 0,-1 1-3 0,3-4 0 16,-3 1 1-16,1-6-2 0,-2 2 1 0,1 6 1 0,2-6-3 16,-3-3 3-16,7 4 0 0,-6-1 0 0,1 0-1 15,1 0 0-15,5 0-2 0,-7-2 1 0,9-1 1 16,-7 3 1-16,2-2-3 0,3 2 2 0,-4 1 1 15,4-1 3-15,-3 1-2 0,3 1 2 0,-5 1-3 16,-1 0 0-16,5 0 2 0,-3 1-3 0,-1 2 2 0,1-1-2 0,0 3 2 16,-4-1 1-16,1-1-2 0,5 1 0 0,-6 3 1 15,0 1-3-15,0-1-2 0,0 4 0 0,0 0-3 16,0 0-1-16,-7 0-2 0,3 0 0 0,4 0 0 16,-1 0-4-16,-5 0 0 0,1 3-2 0,3-2 0 15,-1 2-1-15,2 2-7 0,-4-2-5 0,2 4 0 16,-4-3-8-16,4 3-31 15,-3-1-11-15,3 0-2 0,0-1-35 0,0 0 1 16,-2-2-18-16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49:11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19028 12715 219 0,'-5'0'5'0,"1"0"-5"0,0 0-39 15,4-2 17-15,4 0-1 0,0 2-28 0,6 0 26 0,-6 0-3 0,7 2-7 16,2-5 35-16,-8 3 0 0,3 1 11 0,-5-1-1 15,-2 0 6-15,4 0 12 0,-5 0-2 0,0 0 2 16,2 0 13-16,1 2-9 0,-6-2-3 0,3 0 1 16,-2-2-9-16,2 2-3 0,-8-4 1 0,10 4-5 15,-2-3 1-15,0-1 0 0,1 4-2 0,-1-1-2 16,5 1-1-16,-5 0-4 16,5 5 2-16,-4-5-1 0,2 0-5 0,2 1 0 15,1 2-1-15,2 4 2 0,-8-9-2 0,3 4 3 16,1-2-1-16,-3 1 0 0,4 4 2 0,-5-5 5 15,0 0 0-15,-2-2 2 0,4 2 3 0,-1 0-3 16,-1 0-1-16,0 2 2 0,2-1-5 0,-2-2 4 16,2 1-3-16,1 1-2 0,-3-1 2 0,3 0-1 0,-2 2 3 15,3 0-6-15,-4-2 0 0,3 0 0 0,2 1 2 0,-4-1 2 16,2 2-2-16,0-2 1 0,2 0 2 0,-3-3 2 16,1 3 1-16,0-2-1 0,2 2-1 0,-1 2-1 0,1-2 0 15,0 0 7-15,-2 0-5 0,6 3-2 0,-5-3 5 16,3 1-4-16,-2-1 3 0,1 0-2 0,1-1-4 0,2 1-2 15,-4-2 0-15,4 2-2 0,-1 2-2 0,2-1-2 16,1-2 0 0,-2 1 2-16,-1 1-2 0,3-4 0 0,0 3 2 0,0-3-1 15,3 3 3-15,-1-3-3 0,-1-2 2 0,1 5-2 16,1-5 0-16,0 2 1 0,-1-3-1 0,3 3-1 16,1 0 0-16,-1-2 0 0,-4 5 2 0,1-6-2 15,-2 3 0-15,1 3 0 0,-1 0 0 0,-3 0-2 16,3-7 0-16,-3 4-1 0,6 3-3 0,-4 5 4 15,-4-7-3-15,5 2-4 0,2 0-2 0,-7 0-2 0,2 3-5 0,3-1-13 16,-7-2-2-16,4 0-3 0,5 3-15 0,-8-1-8 16,7 2-3-16,2 0-1 0,-3-1-10 0,3 3 1 15,-1-1 1-15</inkml:trace>
  <inkml:trace contextRef="#ctx0" brushRef="#br0" timeOffset="3194.48">19361 12051 152 0,'0'-2'-33'0,"0"-1"4"0,4 5 17 15,-4-2-30-15,0-2 48 0,0-1-5 0,1 3 8 0,-1-2 6 16,0 2-1-16,0-3 12 0,0-2 9 0,-1 4-3 16,-3 1 5-16,3 0 6 0,-2-2-2 0,1 4-1 0,1-2-2 15,-4 3-2-15,0 0-7 0,4 0-5 0,-3-1 3 16,1-2-9-16,0 1-5 0,0-2 0 0,1 1-3 0,-2 0-3 0,1 0 0 16,-1-2 3-16,3 4 0 0,-5-2 2 0,1 1 6 15,3-1 0-15,-4 4 0 0,1-4 7 0,1 1 4 16,-3 1-1-16,4-2 0 0,-5 3 5 0,5 0-9 15,-5 3 7-15,2-4-4 0,-2-2-3 0,0 3-2 16,-1-1-1-16,2 1-3 0,1 2 0 0,1-2-2 16,-2 3-2-16,3-1 2 0,0 3-2 0,-1-1 3 0,0-5-2 0,-3 3 0 15,1-2 5-15,2 2 0 0,-3-5 0 0,0 1-2 16,0-1 0-16,2 2-2 0,0 1 0 0,2-3 3 16,3 3-4-16,-9-3-3 0,7 0 1 0,0 0 1 15,-2 2-2-15,2-2 1 0,3 3 2 0,-1-2-3 16,-6-1 3-16,6 3 3 0,1 1-3 0,0-1-1 15,-3-3 1-15,3 1-6 16,0 1 0-16,-3-2 3 0,-2 0-9 0,3 1-1 16,1-1 2-16,-1 0-4 0,5 5 1 0,-3-3-2 15,-1-2-4-15,1 0 4 0,0 1-4 0,-2-1 0 16,2 0-2-16,0 0 1 0,0 2 0 0,0-2 2 16,8 3 1-16,-6-1-2 0,4 1 3 0,2-2-2 15,-4 2 4-15,6 1-1 0,-5-3-1 0,6 1-1 16,-2-1 1-16,4 1-2 0,-1-1-1 0,2 1 3 0,-1-2-4 0,3 0 2 15,-4 0-1-15,7 0-1 0,-3-3-1 0,1 0 2 16,4 3-3-16,-4-3 2 0,3-4 0 0,1 4-3 0,-1-2 2 16,-2-1-1-16,2 1 0 0,4 2 2 15,-7-6-3-15,7 1-2 0,1 2 1 0,-2-4-2 0,1-1-2 0,3 5-5 16,-2-5-2-16,-3-2 1 0,1 5-8 0,3 1-3 16,-4-1-6-1,3 1 3-15,-3-2-7 0,-3-2-5 0,3 3-1 16,-2-1-3-16,2 2-5 0,-3-2-12 0,0 1-6 15,0-1-2-15,1-1-15 0,1 2 0 0,-4-3-8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50:37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4450 6077 221 0,'0'-2'-64'0,"1"-1"29"0,4 3 3 0,1 2 19 0,0-1-21 0,2-4 37 15,3 1-2-15,0 6 0 0,0-4-4 0,2 0 4 16,-1-4-1-16,-1 4 6 0,5 0 0 15,-2 0 3-15,2 0 5 0,-2-9 14 0,2 3-1 0,1 6 4 16,-3 0 12-16,1-5-6 0,0 0 3 0,-2 4-3 16,-1-2-4-16,1 3-8 0,0 3-3 0,2-3-1 0,7-5-9 15,-6 3-3 1,-2 2 0-16,4-1-4 0,-3 1-3 0,-1 0 1 16,-1-3-1-16,1 3 0 0,-1 4-1 0,-2-4 1 15,3 2 2-15,3 0-1 0,-1-2 2 0,1 3 8 16,5 0-1-16,-6-2 1 0,-3-5 6 0,9 4-3 0,-5-2-1 15,3 2 3-15,-1-1-6 0,-1-6-3 0,2 3-3 16,2 0 1-16,-1 3-5 0,-1-4 0 0,-1 2-1 16,1-2 0-16,1-1-2 0,-4 1 1 0,3 2 0 0,-2 0 0 0,-1-2-1 15,5 5 0-15,-1-6 1 0,-4 4 0 0,-3 1 0 16,3 1 2-16,4-3-1 0,-4 0 2 0,2 3 2 0,-5-2 2 16,0 2 1-16,8 0-4 0,-3 2 4 0,0-2 3 15,-3 1-1-15,1 2-1 0,4-3 0 0,-3 2-1 16,3-1 3-16,-1 1-4 0,-1 0 0 0,6-1-1 15,-4 4-3-15,-1-5 5 0,5 1-3 0,-3 4-1 0,0-3-1 0,-1 1 1 16,1 0-1-16,0 0-1 0,-2-3 1 0,2 3-2 16,-1 0 0-16,-2-3 1 0,6 2 3 0,-1 1-2 15,-2 0 1-15,-4 0 1 0,6 4 1 0,3-6 1 16,-10-1 1-16,13 5-2 0,-5-5-2 0,3 2 3 16,-1-2-2-16,8 0 0 0,-5 0-2 0,-2 0 0 15,7 4 0-15,-9-4 0 16,4 3-2-16,-3-1-1 0,3 1 0 0,-3-3 0 15,-1 2 0-15,-1 2 2 0,2-4 0 0,0 2-1 16,-2 1 2-16,5-1-3 0,-5 4 0 0,8-4 0 16,-4-1 1-16,4 2-1 0,-2 4 0 0,4-4 0 15,1-3 0-15,-3 3 1 0,9-5 0 0,-9 5-1 16,7 1 0-16,-3-3 0 0,1 1-1 0,1-2 1 16,-1 0 1-16,0 0-1 0,-2 0 0 0,2-5 1 0,-2 2-1 0,-3-2 4 15,0 2-2-15,-3 0-1 0,3 1-1 0,0-2 2 16,10 0-1-16,-7 4 0 0,5-1-1 0,-2-4 0 15,2 0 1-15,6 1-1 0,-6 2 2 0,-2-3 0 16,-1-2 1-16,1 2-4 0,-6-3 1 0,-3 2 0 0,5 4 0 0,-5 2 3 16,1-5-3-16,2 5-1 0,-4-1 3 0,5 1 0 15,2 0 0 1,1-2 0-16,2-6-1 0,-1 5 3 0,1 0-2 16,0-2 4-16,-1 5 1 0,-3-4 0 0,1 2-2 0,2 2 3 15,-5 0-1-15,0-3 0 0,0 0 0 0,-2 3-1 16,7 0 2-16,-4-2 3 0,3 2 1 0,-6-1 0 15,2 1 4-15,3 1-1 0,-6 1 1 0,6-2-3 16,-6 3 0-16,10 3 0 0,-4-3-2 0,0 1 0 16,2 0-1-16,-1-2 0 0,3 4 6 0,-9-3-4 0,4 0 1 0,-1-1-2 15,-1 3-1-15,1 3 9 0,-6-2-8 0,10 2-1 16,-5-2 0-16,0 2 2 0,3 1-2 0,0-4 1 16,-6 3 0-16,6-3 0 0,5 1 2 0,-8-1-4 15,3-4-1-15,-4-1 1 0,2 0-3 0,1 2 2 16,-5-2 0-16,1 0-5 0,1-2 4 0,-4 2-2 15,2 3 1-15,1 1 1 0,-4-1-2 0,-2 1 1 0,2 3-2 0,-2-6 3 16,5 6 1-16,-3-6-2 0,4 4 0 0,-1-4-1 16,6 3-1-16,-1-1 0 0,-4-2 1 0,6-1-2 15,-8 3 2-15,8 1-4 0,-3-3 5 0,-4 1-5 16,-2-2 0-16,5 0 3 0,0 0-3 0,-3 0 3 16,2 0 0-16,1-2-3 0,1 1 0 0,-7 1 2 15,3 0-2-15,5 0 2 16,-4 0-1-16,4 0-2 0,1 0 1 0,-3 0 2 15,2 3-2-15,7-3 2 0,1 0-1 0,-9 0-1 16,9-2-1-16,-6 4 3 0,3-2-3 0,-4 1 2 16,0 1 1-16,7-1-3 0,-4 1 2 0,-6 3 0 0,3-1-2 15,-1-4 3-15,-1 4-3 0,1-3 3 0,1 2 2 16,3 4-4-16,-4-4 3 0,7 0-1 0,-4 0 1 16,3 2 0-16,0-2-3 0,-2 0 1 0,-4 2-1 0,-2-4 2 15,3 4-1-15,-4-3 1 0,1 1-1 0,3 0 2 0,-5 2-1 16,-4-2 0-16,8 0 2 0,-1 2-3 0,-5-2 1 0,-3 1 0 15,12 0 1-15,-11 0 1 0,4 1 0 0,5-3-3 16,-4 2 0-16,-1-2 2 0,5 1-2 0,2 0 0 16,-8-3 0-16,5 0-1 0,1 0 2 0,-3 0 0 15,0-1 0-15,-2 1-2 16,2-2 1-16,5-1 2 0,-2 1-2 0,2-2 0 16,-6 1 1-16,7-1 1 0,0 0-1 0,4-1 1 15,-1 2-1-15,-4 0-2 0,1-2 3 0,-3 2 1 16,4 1-2-16,-4 1-2 0,0-3 0 0,-4 4 3 15,4-3-1-15,0 3-1 0,-6 0 1 0,4 0-2 16,-5 0 3-16,7 0-1 0,-3 0 4 0,-6 0-7 16,4 0 5-16,-4 0-3 0,6 0 1 0,-3 0 0 0,6 0-1 0,-8 0-1 15,1 0-1-15,10 0 2 0,-4-3 0 0,2 2-1 16,-5-1 0-16,1-1-2 0,-3 1 1 0,7-2 3 16,-4-1-3-16,-4 2 1 0,9 0 0 0,-4-2 0 15,4 0 1-15,-2-3-1 0,2 2 0 0,-2 1 0 16,3-1 3-16,5-2-3 0,-11 2 3 0,4 1-3 15,-1-3 0-15,-2 4 4 16,-1-4-3-16,2 1-2 0,-4 1-1 0,3 1 1 16,-5-3-1-16,1 5 2 0,-5 2 0 0,5-6-2 15,-1 6 2-15,-6 1 0 0,7-3 1 0,-6-2-1 16,2 7-1-16,9-1 2 0,-5 2-2 0,-5-1 2 16,0-1 0-16,2-2-2 0,-5 4 2 0,5 2 0 15,-4-4-1-15,-1 1-1 0,-3 1 2 0,6 2-1 0,1-2 1 16,5 2 0-16,-9 1 1 0,3-4-3 0,2 1 1 0,-2-2 1 15,4-1-2-15,-1 0 2 0,-1 0 0 0,-2 0 0 16,1 0-2-16,4-3 3 0,0 2 0 0,-3-3-1 0,1 0 2 16,-1 4-1-16,0-7 2 0,7 6-3 0,-1-2 2 15,-3 1-1-15,2-1-1 0,2 0 1 0,1-4-3 16,-4 6 0-16,6-1 1 0,-11-2 1 0,4-4-1 0,3 3-1 16,-6 0 2-16,0 2-2 0,3 0 2 0,1-3 0 15,-3-1-1-15,7 0-1 0,-8 2 3 0,0 0-3 0,1 0 1 16,5 1-1-16,-3 1 1 0,3 1 0 0,-3-1 0 0,-4 1 0 15,11 1-2-15,-3-4 1 0,-2 2 0 0,2-2 0 16,-4-1 0-16,2 1 0 0,-4-1 0 0,2 3-3 16,-2-2 5-16,5 3-3 0,-5 1 1 0,4-5 0 15,-2 2 1-15,1 3-2 16,2 1 1-16,-1-3 0 0,1-2 0 0,-5 5 1 16,7-3-1-16,-5 3 0 0,4 0 0 0,-5-5 2 15,2 5 0-15,-1-2-2 0,0 2-1 0,4 0 1 16,-7 2-1-16,3-2 0 0,0-5 1 0,-3 5-2 15,-1 0 2-15,3 0 0 0,-4 0 1 0,2 0-1 16,-5 0 1-16,3 3-1 0,-6-3 0 0,6 5 0 16,2-2 0-16,-9 4 0 0,6-4 0 0,-7 6 0 0,10-2 0 0,-3-3 1 15,9 3 0-15,-8-6 0 0,-5 7 0 0,13 0 1 16,-4 1-5-16,-3-7 3 0,0 4 0 0,0 0 0 16,-2 5 2-16,1-4-4 0,0-3 2 0,-1 0 0 15,-1-1 3-15,1 6-2 0,1-3 1 0,-1-2-2 16,-1-4 0-16,3 6 1 0,-3 0-1 0,4-3-1 15,-2-1 3-15,-1-2-2 16,1 0 1-16,-2-2-1 0,6 4 0 0,-9-2 1 16,12 0 0-16,-14 0 0 0,11-2-1 0,-1 2 1 15,-1 0 0-15,0 0-1 0,-1 0 0 0,3 0-1 16,-4 2-1-16,8-1 2 0,-8-1 1 0,0 0-1 16,0 0 2-16,1 2-2 0,-4 0 0 0,3-4 4 15,0 0-3-15,6 2 0 0,-12 0-2 0,8 0 0 0,-2 0 1 16,0 0 0-16,-3-3 1 0,-1 5-3 0,4-1 2 0,-8 3 0 15,8-3 3-15,-6-1-3 0,5 3 1 0,-5 0-1 16,1-1 0-16,4 3 2 0,-5-5-1 0,0 3-1 0,-1 0 0 16,0-1 0-16,-6-2 0 0,2 0 1 0,1 6-1 15,-3-1 0-15,-1-4 0 0,2 4-3 0,-4-3-2 16,-2 2 2-16,0 3-3 0,-2-4-5 0,1-2-2 0,-1-1 0 16,-3 0-6-16,1-1-8 0,2 2-5 0,-2-1-2 0,-2 0-11 15,2-1-19-15,4 1-10 0,-3 0-9 0,4-8-23 16,3 2-40-16,0-10-35 0,3-3 44 0,2 2 138 0,6-7-110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52:49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7544 14810 405 0,'-2'0'158'16,"-1"0"-40"-16,1 0-6 0,-1 0 14 0,3-2-109 16,0 2 6-16,0 0-16 0,0 0 2 0,0 0-1 0,0-1-4 15,0 1 4-15,-1 0 6 0,-3 0-1 0,4 0 3 16,0 1 4-16,-6-1 8 0,6-1 3 0,-5 1 1 16,-4 0 6-16,9-2-7 15,-2 2 0-15,-9-2 2 0,2 1-8 0,4 1-6 16,-9 1-5-16,5-1-1 0,4 0-6 0,-6 0-3 15,0 0-1-15,3-4-1 0,0 1-2 0,-3-1 0 16,10 0-1-16,-10 2 0 0,6-1 1 0,-5 0 0 16,4 1 0-16,1-1-1 0,2 0 1 0,-3-5-1 15,1 7 1-15,2-3-2 0,-3-4 0 0,4 5-5 16,2-1 2-16,-4 4 1 0,4 0-5 0,0 0 5 0,0 0-2 0,0 0-1 16,0 0 4-16,0 0 3 0,-4-2-1 0,4 2 1 15,0 0 1-15,0-2 4 0,0 2 2 0,0-1-3 16,0-1 3-16,0 1 0 0,-1-4-7 0,1 5 10 15,0 0-7-15,1-2-3 0,3 1-2 0,-3 1 2 16,1 0-2-16,-1-2-1 0,2 2 5 0,4-1-6 16,-6 1 4-16,2-2-3 15,4-1 3-15,-4 0 0 0,0 0-6 0,0 1 5 16,5-3-4-16,0-1-2 0,-5 3 2 0,2 0 4 16,3 3-3-16,-1-3 1 0,4 1-1 0,-1-3 1 15,-5 5 0-15,2-1 1 0,9-1-2 0,-3-2-1 16,3-1 1-16,-5 3 0 0,3-2-1 0,6 0 1 0,2-2-1 15,-1 5 2-15,-1-3 1 0,-1 3-1 0,1-4 3 16,4 0-3-16,0 5 1 0,-6-1 0 0,6-1 1 0,-7-2 0 0,4-1 0 16,4 0 2-16,-3 5-1 0,-5-3 2 0,5-2 1 15,-4 1 0-15,2-3-1 0,-1 7 1 0,0 0-1 16,-2-6 4-16,4 4-5 0,-4 1 1 0,2-1 0 0,3 2 1 16,-3 0-2-16,-2-1 3 0,-3-1-4 0,11 5 0 15,-4-3 2-15,-4-1 0 0,3-1-2 0,-4-1 0 16,0 4 1-16,1 1 0 15,2 1-1-15,-5-6 0 0,4 3 0 16,0 0 1-16,-3 5 1 0,2-5-3 0,5-2 1 0,0 1 1 16,-2-1 0-16,1 4 0 0,-4-2-1 15,4-4-2-15,-1 4 2 0,-1 0 1 0,-2 5-1 0,4-3 0 16,-2-5 0-16,1 3-1 0,-3 0 1 0,4 0-2 16,-6-4 0-16,8 1 3 0,-5 2-2 0,3-2 0 15,-2 4 1-15,3-1 1 0,0 0 2 0,-5 2-1 0,7 1 0 0,-4-3-2 16,1 0 0-16,2 1 1 0,-2-1-1 0,-3-3 0 15,1 5-2-15,3-1 2 0,-1 1 1 0,2 0-1 16,-5-2 2-16,4 3-2 0,3-2 1 0,-2 1-2 16,6-4 1-16,-4 2 0 0,0 2-1 0,-1 1 2 15,-2-1 0-15,1 1-1 0,1 3 4 0,1-3-4 16,-4 2 4-16,-3-3-2 0,6 4 0 0,3-6 0 0,-2 1-2 0,0 4 0 16,-3-3 1-16,-5 1 0 0,7 0-1 0,0 5 0 15,-5-8 0-15,-1 6 0 0,8-7 2 0,-8 2 1 16,8 1 1-16,2 4-4 0,2-3 4 0,-3-1-1 15,-1-2-1-15,1 3 0 0,-5 3-1 0,5-3-1 16,-2 0 1-16,0 1 1 0,-4-4-2 0,1 0 0 0,1 1 0 16,1 1 1-1,-5-2-1-15,3 1 2 0,-5 1 0 0,3-2-1 0,1 0-1 16,-1 6 1-16,-2-1-1 0,2-5-1 0,-1-2 1 16,1 1-1-16,1-2-1 0,-4 3 2 0,0 3 2 15,1-3-2-15,4-2 1 0,-2 4-1 0,1 2 0 0,-1 4 2 16,2 0-3-16,5-3 1 0,-4 0 0 15,1-5 0-15,-11 4 2 0,7-2-2 0,1-1 0 0,-7 1 0 16,-2-2-2-16,2-3 2 0,-1 3-5 0,0 0 3 0,-1 1-1 0,1 1 1 16,-8-2-2-16,1-2 2 0,-3 1-2 0,3-1-8 15,-3 2 4-15,-1-1-4 0,0-2-5 0,-2-1-15 16,1-2-7-16,4 1-4 0,-2 1-17 0,0 1-40 16,3-7-25-16,1-2-5 0,4-6-51 0,0 4 0 15,1-6-31-15</inkml:trace>
  <inkml:trace contextRef="#ctx0" brushRef="#br0" timeOffset="1889.96">13296 14494 545 0,'0'1'80'15,"0"2"-77"-15,0-3 1 0,0 0 79 0,3 0-73 0,-3 2-1 0,0 1-5 16,0-3-2-16,0 0-2 0,3 2-6 0,-3 1 0 16,2-2 4-16,-2 2-1 0,0-1 1 0,0 0 4 15,1 2 0-15,1 1 1 0,-2-2 4 0,0-1 2 16,0 1 0-16,0 2 3 0,0-2 1 0,-2-3 3 15,1 4-1-15,1 1-1 0,-3-2 2 0,1 0-3 16,-3 4-2-16,2-4-1 0,3 2-5 0,-3-2-1 0,-2 1 3 0,4 0-4 16,-1-4 0-16,2 1 4 0,-1 4-5 0,1-5 7 15,0 5-2-15,3 4-2 0,2-6-2 0,-1 0 3 16,4 5-4-16,0 0-1 0,3-3 1 0,2 7-2 16,-1-1 0-16,2-3 2 0,5 2 0 0,-3 2 0 15,0-2 1-15,7-2-3 0,-7 4 0 0,4-4 3 16,6 0-3-16,-11-3 1 15,7 6 3-15,-3-2-3 0,3 1 5 0,-8 1 2 0,8-5-1 16,-4 0 2-16,-6 4 2 0,10-1 1 0,-3 0 0 16,3-2 0-16,-6-1 1 0,8 0-2 0,-9-4-1 15,6 3 1-15,-4-4-2 0,2 2-1 0,-2-1 1 0,-3-1-4 16,5 1 2-16,-3-2 0 0,0 0 0 0,4 3 0 16,-3-3 0-16,-2 0 1 0,0 0 3 0,4 0-3 15,-5 0 1-15,5 3-2 0,0-1-1 0,-3-2 4 0,6 1-5 0,-8 3 4 16,5-3-4-16,1 1 2 0,6-1 2 0,-11 2 1 15,9-1 0-15,1 3 0 0,-3-2 1 0,8 0-3 16,-2 2 4-16,-3-2-4 0,-3 0-1 0,8 0-4 16,2 0 0-16,-4 0 2 0,2-1-4 0,0 1 1 15,0-1-3-15,0-1 1 0,4 1 0 0,-1 1 0 16,-3-1 1-16,0-1-1 16,2-1 2-16,-4 2-2 0,-1-1 0 0,-1 1 1 15,9 0-1-15,-7-2 0 0,-3 3 0 0,12-3-2 16,-9 1 2-16,10-1-1 0,-2 2 1 0,2-2-1 15,-5 1 0-15,3 3 1 0,5-4-1 0,-7 0 1 16,6 0 0-16,-3 0 0 0,0 0 1 0,-1 0-1 16,-3 0 0-16,12-2 0 0,-7 2 0 0,-5-2 0 15,5 1-1-15,-3 1 1 0,4-2-2 0,0 2 2 0,5-1 0 0,-11-2 2 16,7 3-2-16,5-4 2 16,-7 4 0-16,4-1 0 0,-2-1-1 0,-3-1 0 0,3 0-1 0,-6 1 0 15,4 1 0-15,2-2 1 0,-4-2 2 0,1 3-2 16,1-1 2-16,-3 2-2 0,1-3 2 0,3 1 2 15,-3-1-3-15,-1 0-1 0,4 1 2 0,1-1 2 16,-3 2 3-16,3-3-6 0,-1 4 5 0,2-2-2 0,1-1 0 0,-1 1 0 16,0-1-2-16,0-1-1 0,6-1-3 0,-6-2 3 15,8-2-2-15,1 6 0 0,4-6 0 0,-1 2-1 16,1 5 0-16,1-3 1 0,-3 1 4 0,4-1-3 0,-4 1 1 16,0 2-3-16,0 1 1 0,0-2 7 0,2 2-9 0,-3 1 1 15,0-7-1-15,-2 8 2 0,6 0 0 0,-4-2 2 16,0-1 0-1,-4 3 0-15,2-2 2 0,-2 2-1 0,2 2 0 0,-4-4 0 16,3 2-3-16,-8-1 0 0,8 1 0 0,-6-3 2 16,5 3-1-16,2-4 0 0,-3 4-1 0,-1 0 0 15,-1 0-2-15,4 2 7 0,-8 4-3 0,6-3-2 16,-5 1 4-16,0-3-2 0,1-1 5 0,2 7-4 16,-6-3 0-16,3-1-1 0,0-3 0 0,6 5 0 15,-6 0-1-15,5-2-1 0,-4 3 2 0,-3-4-1 0,10 3 1 0,-6-4 1 16,2 2 0-16,-4-3 4 0,-2 0 0 0,1 3 1 15,-2-1-2-15,-2 0 0 0,1 1 1 0,1-2 0 16,-6 2 1-16,1 1-3 0,-5-4 2 0,3 3-2 16,3-2 1-16,0-1 1 0,-6 3-2 0,4-1 1 15,1 3 0-15,2-5-1 0,-1 3 1 0,1-3-3 16,-1 0 3-16,-2 5-1 16,2-5-1-16,-4 3-1 0,2-3 1 0,-2 1-2 15,0-1 1-15,3 3-1 0,-4-1-2 0,-2 0 0 0,3 1 0 0,0-3 0 16,0 1 2-16,4 4-3 0,-1-3 2 0,-3 1-1 15,8 0 1-15,0-2 1 0,-2 4-2 0,0-3 1 0,-3 1-1 16,2-2 0-16,-4 4 0 0,2-3 0 0,-6-1 4 16,-2 2-4-16,4-1 1 0,-3 4-1 15,-2-3 3-15,-4 2 2 0,-2-2-2 0,5-1 0 16,-10 3-3-16,1-1 2 0,2 0 0 0,-2 0-4 16,5-1-2-16,-7 1-2 0,3-1-3 0,-6 1-1 0,8 0-4 15,-4-1-2-15,-4-2-2 0,4 2-19 0,-2-1-15 16,-2-2-2-16,2 2-28 0,3-2-85 0,-3-4 131 15,8 1-61-15,-1-1 97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54:51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20214 11961 479 0,'0'3'186'0,"-5"0"-67"0,5-3-9 0,0 2 32 15,0 1-174-15,3-3 9 0,1-3-15 0,7 3 19 16,1-2-2-16,1 2 0 0,1-1 18 0,-3-2 1 15,1-2 5-15,3-1 5 0,-3 3 1 0,1-1 9 16,-5 3 1-16,-2-4-2 0,10 5 10 0,3-3-7 0,-2 3 0 16,6 3 1-16,3 5-8 0,4-8-3 0,4 0-4 0,5-2 1 15,-1 2-5-15,2 4-1 0,0-6 0 16,4 4-1-16,4 1 0 0,-1 0 1 0,2 3 0 0,3 0-1 16,-1-2 2-16,9-1-1 0,0 3 0 0,1-1-1 0,-2-5 0 15,0 8-1-15,3-7 0 0,-9 2-1 16,-1 0-3-16,-3 2-11 15,-8 0-2-15,3-4 3 0,-5 3-13 0,-4-6-6 0,-4 0-7 16,5-2-6-16,-4 4-8 0,1-3-35 0,-3-8-22 16,-4 4 34-16,-2-5 78 0,7-4-67 0</inkml:trace>
  <inkml:trace contextRef="#ctx0" brushRef="#br0" timeOffset="554.53">21590 10851 930 0,'-12'-4'48'16,"4"-2"-47"-16,3 5-59 0,-4-3-7 0,1 0-2 16,5 1-62-16,-5-2 30 0,2 3 6 0,-4-1-8 15,-1 2 33-15,-1-1 55 0,-1 2 20 0,-4 3 13 0,-1 3 55 0,-4 1 0 16,2 1 5-16,-2 6 3 0,-2 0-3 0,1-3-25 16,-4 3-6-16,2 3-3 0,-7 1-27 0,1 2-2 15,6-1-4-15,-8 0 0 0,1 3-3 0,-4-3 1 16,1 4-3-16,4-1 4 0,-4-1-2 0,4-1-5 15,-5 7 3-15,0-5-4 0,6 3-2 0,-5 0-1 16,4 2-1-16,-4 3 1 0,0 0-1 0,4 1 2 0,-7-4 0 0,4 9-1 16,-6-6 1-16,4 3-2 0,-2 0 1 0,5-3 3 15,-5 2-2-15,1-1-2 0,1 2 1 0,6-3-2 16,0 0 1-16,3 3 6 0,-1-5-6 0,-2 2 12 16,6 0 0-16,1 1 2 0,-1-4 2 0,0-2 3 15,6 0 2-15,-6-2-2 0,7 5 2 0,-4-3-2 16,7-1 2-16,-2-6-3 15,1 3 2-15,2 2-5 0,5 1 0 0,-3-5-6 16,3 1-2-16,4-2 5 0,0 2-7 0,3 2-2 16,1-1-3-16,1 1 3 0,3-3-2 0,3 3 1 0,1 0 0 15,6 3-4-15,5 1 2 0,5 4-1 0,3 2 0 16,4 2-5-16,2 1 0 0,8 4-12 0,6-2-23 16,0 2 2-16,12 0-23 0,-4-3-83 0,4 2 117 0,0-5-51 15,0 2 79-15</inkml:trace>
  <inkml:trace contextRef="#ctx0" brushRef="#br0" timeOffset="2537.5">14765 15621 1045 0,'-11'0'-35'0,"6"0"45"0,4-1-4 0,2 1-19 0,-2-3 2 0,1 1-3 16,0-3-18-16,-2 2 20 0,2 0-2 0,-3-2-3 16,2 1 20-16,-3 0 17 0,1 0 10 0,-3-1 0 0,1 0 17 15,4 4-3-15,-7-1 1 0,3-1 2 0,-1 1-6 0,3-2-15 16,-2 2-4-16,-4-1 2 0,4-2-17 15,-3-3-3-15,5 2 1 0,-4-2-5 0,3-1 1 16,-6-7-1-16,6 2 0 0,-6-8 1 0,4 5 1 0,-4-2 1 0,-1-5 0 16,0 1 2-16,0-3 2 0,-1 4 2 0,1-3 0 0,-3 8-2 15,1-8 4-15,-1 0-1 0,0 3-1 0,0-2-1 16,-1 0 0-16,-3 1-3 0,0 2-1 0,3-4 0 16,2 3-4-16,-3-1 2 0,-1 0 2 0,-2 3-4 15,0 0 2-15,5-2-2 0,3 1 1 0,3 4 3 16,-14-4-3-16,6 4 0 15,-1-2-1-15,6 2 1 0,-2-4 1 0,-7 6 0 16,6-3 0-16,-7 1-1 0,6 3 2 0,2-5 4 16,1 3 0-16,-3 1-4 0,1-1 5 0,0-3-2 15,-5 5 0-15,5 1 5 0,0-1-4 0,-3 0-2 16,-2 0 4-16,0 0 0 0,-2-1 1 0,4 1-2 16,-7-3 2-16,2 0-2 0,-1 1 1 0,1 2 2 15,-3-2-3-15,1 2 1 0,-3 3 0 0,-1-3-2 0,-3 3 0 0,-4 0 1 16,3 0-2-16,-2 0-4 0,4 3 0 0,-5 0 1 15,6-1-3-15,-6 1 2 0,5 0-2 16,-3 0-1-16,3 0 1 0,-8 2 0 0,4 0-1 0,-1-1 1 16,-1 1-1-16,0 0 1 0,-2-1 0 15,0 3 0-15,1-1 1 0,0-1 0 0,0 1 1 0,4 0-2 16,-5 0 0-16,-2-2 0 16,4 2-1-16,0 0 1 0,0-1-3 0,-3-2 0 15,-1 0 1-15,-1 3-1 0,1-1 0 0,-3 3-1 16,1-3 0-16,1 1 2 0,1 2 0 0,-5-3-2 15,4 4 3-15,2 0-3 0,1 2 0 0,-3-1-3 0,2 1 1 16,2 1 1-16,-2 1-3 0,3 1-1 0,0 2 1 16,1 0-2-16,-1 1 0 0,1 0 1 0,1 2 2 15,1 1 0-15,-2 2 1 0,-1 0 3 0,-2 4-2 0,-1 0 2 0,7 1 2 16,-4 0 2-16,0 3-1 0,0 1 0 0,-2 4 1 0,0-2-1 16,1 3 2-16,7 0 1 0,-8 7-1 0,0-4 0 15,-1 3 1-15,1-2 1 0,0 1 1 0,4 1 0 16,1 2-2-16,-2 0 0 0,-1-3 0 0,-3 3 1 15,7 0-2-15,-6 3 0 0,4-1 0 0,-2-1-1 16,6 1-1-16,-6 0 1 16,7 2-1-16,1 1-2 0,-5-3 1 0,8 2 0 15,0-2-1-15,1 3-1 0,0-2 3 0,7 0-2 16,1 2-1-16,1 0-1 0,4 1-1 0,0-1-1 16,1 1-2-16,5 0 1 0,1 1-2 0,2 4 1 15,2-2 0-15,0 2 0 0,6 2 4 0,-2 3 1 16,7 1 3-16,-2 0-1 0,-3 4 1 0,7-1 0 15,-1 1 1-15,3 2 2 0,3 1-1 0,-2 0-3 0,1-2 1 0,4 8 1 16,1-4-1-16,2 0 2 0,-4-1-1 0,8 8 0 16,-4-3 0-16,4 1 3 0,2 1-2 0,0-1-2 15,1-2 0-15,-2-1 2 0,4 2-2 0,-6-2 1 16,6-3-1-16,-5-1-4 0,0-4 3 0,-1 4 1 16,4-2 1-16,-2-3-2 0,-1 0 1 0,5-2-1 15,-6-1 2-15,11-3 3 0,-2 1-2 0,3-3-2 0,-6 2 0 0,10-2 0 16,1-2-1-16,4-1-1 0,3 1 1 0,-4-1-2 15,0 2 1-15,0-2 3 0,5-2 3 0,-3-1-4 16,-3 1 5-16,-1 2-1 0,-2-6 0 0,4-2 2 16,-5-4-3-16,6 4 4 0,2-7-2 0,2-3 0 0,-3 1 2 15,2 1 0-15,3-6-1 0,-4-2 1 0,5 0-4 16,-3-1-1-16,0-2 0 16,5-1 0-16,-4-4-2 0,1-5 0 0,-4 2 0 15,8-5 1-15,-3-2 0 0,0-4 0 0,-3-6-1 16,-3-5 0-16,0 2-1 0,0-2 0 0,-7-9 1 0,4 0-4 15,-4-2 1-15,1-2 2 0,-6-5 2 0,3 0-3 16,2-4 2-16,2 0-2 0,3-6 1 0,-6 0 4 16,2-1-3-16,1 2-2 0,1-4-1 0,1 5 3 15,-8-2-1-15,0-2 0 0,-1 2 1 0,-5 1-4 0,4-2 3 0,-2 1 1 16,-4 0 0-16,3-2 0 0,-6-1 0 0,1 0 1 16,-2 0 0-16,0 1 2 0,-7 2-1 0,5-2-1 15,1 1 1-15,-8 2 0 0,2 1 0 0,-1 1-1 16,2 0 1-16,-4-2-1 0,3 3 0 0,-4-1 2 15,-2 1 0-15,1-2-2 0,-1 1 2 0,-1 2-1 16,-2-4 1-16,-4 2-1 16,2-3-2-16,-3-3 1 0,-1-2-1 0,1 2 0 15,0 1-2-15,1-5 2 0,-3 0-5 0,2 2 5 16,1 4-3-16,0-2 0 0,1 1-1 0,-3 4 3 16,3-6-3-16,-4 6 2 0,2-2 1 0,1 3 1 15,-5 0 0-15,4 0 0 0,0 3 2 0,-5-4-2 16,1 6-1-16,-1-2 1 0,0 5 0 0,0 2 0 15,-1-1 1-15,-5 1-2 0,2 2 1 0,3 4-2 0,-5 3 0 0,1-1 0 16,2 1 0-16,-5 0-4 0,3-1 4 0,-1 8-9 16,1-1-5-16,-3-1-7 0,2-2-11 0,-3 2-34 15,2-1-21-15,-1 3-5 0,-1-6-48 0,1-1-54 0,0-3 133 16,5-2-73-16,-2 2 136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05:26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14215 7681 56 0,'-4'3'5'0,"-5"2"-16"0,4-3 11 0,-3 1-49 16,4 0 49-16,-3 0 0 0,7 2 0 0,-4-4 0 16,4 4 0-16</inkml:trace>
  <inkml:trace contextRef="#ctx0" brushRef="#br0" timeOffset="1372.7">14153 7725 1 0,'0'-1'0'0,"0"1"1"0,3-2 0 0,-3-1 5 16,4 0 4-16,-3 0-3 0,-1-4 8 0,0 6-1 15,2-4 1-15,-2 2 3 0,3 0-1 0,2 1 3 16,-4-1-2-16,2 3 0 0,-1 0 3 0,1 0-7 15,-3 0-2-15,0 2 4 0,-2-1-7 0,4 1-3 16,-2 1 0-16,-5-2-1 16,4 3-1-16,-2-1 1 0,4 1 3 15,-6-2-3-15,4 1 4 0,-5 0 3 0,2-1 0 0,1 1 0 16,2 0 4-16,-1-1 3 0,2 1-3 0,2 2-1 16,-2-2 0-16,4-2-3 0,-4 2-1 0,0-1-4 15,-3 0-4-15,6-1 3 0,-3-1 1 0,-3 0-2 16,6 0 3-16,2 0-4 0,0-1 9 0,3-1-4 0,4 0-1 15,-9-1-1-15,8 0-4 0,-1 0 0 0,2 0-3 0,1 0 0 0,-2-2-1 16,0 2 1-16,2 0 0 0,2 0 2 0,-5-1 7 16,7 1-4-16,-6 2 7 0,2-1 1 0,1 1 3 15,-6-1 0-15,4-1 4 0,1 1-5 0,1 1-1 0,-1-1 0 16,4 1-5-16,-1-3-1 0,-2 3-2 0,2-1-3 16,2 1-1-16,-2-1 3 0,1 1 1 0,1 1-3 15,-2 0 4-15,-4-2 3 0,4 2-3 0,-4-2 5 0,3 2-1 0,-3 0-1 16,2 0-2-16,-3 0 2 0,2 2-3 0,0 0-1 15,-1 1 1-15,1 0-1 0,1 0 0 0,-2 0-3 16,4 0 2-16,0-1-1 0,-4 1-2 0,3 0 1 16,-1 0-1-16,-2-3 0 0,1 5 2 0,1-2-3 15,-1-1 5-15,-1-1-5 0,4 1 1 0,0-2 1 16,-1 3-3-16,0 0 1 16,2-1-1-16,-5-2 2 0,3 1-2 0,4 1 0 15,-7-1 1-15,5 1 1 0,-4 0 1 0,4-2 0 16,1 0-1-16,-1 0 1 0,-3 1 0 0,2-1 0 15,-2 0-1-15,-5 0 2 0,6 0-3 0,2 0 4 16,-11 2 0-16,5-2-2 0,-1 0 1 0,-4 0-1 16,3 0 0-16,2 0-3 0,-6 0 3 0,3 0-2 15,-2 0-1-15,0 0 0 0,1 0 1 0,1 0-1 0,-4-2 0 0,3 2 1 16,-3-3-2-16,4 1 1 0,-3 1-2 0,3 1 3 16,-3-2-1-16,2 1 0 0,-2-1 1 0,0 1-1 15,1 1 1-15,-1 0 2 0,1 0-3 0,-3-2 0 16,2 2 0-16,3 0-1 0,-5 0 0 0,3 0 0 15,-3 2-2-15,5-2 3 0,-3 1-2 0,0 2 2 0,3 0-1 16,-4 1-1 0,4-1 2-16,-5-2-1 0,5 2 1 0,-3 4 0 0,-2-4 0 15,3 2 1-15,-2 1 2 0,2-1-3 16,-1 1 2-16,-2 2 0 0,3 0 0 0,-3-2-1 0,2 3-1 16,3 2 0-16,-4 0 1 0,1-3-1 0,-2 3 0 15,5 0 2-15,-3 2-2 0,-2-2 1 0,5 3 0 0,-7-4 1 16,1 4-2-16,7-2 3 0,-7 1-2 0,-2-1 0 15,0 3 2-15,5-1 0 0,-7 1 2 0,2 3-1 0,-3-3 2 0,1 4-3 16,-2 2 1-16,2 1 2 0,2 0-2 0,-5 0-1 16,4-2 1-16,-1 1-1 0,-2-1 0 15,-1 4 0-15,5-4-1 0,-2-1-2 0,-6 3 1 0,5-1 0 16,0-1-1-16,-6 1 3 0,4 1-2 0,0-2 1 16,-3 0 1-16,1 1 3 0,3-2-1 0,-5 0 2 15,6 1 0-15,-2 1 1 16,0-4 0-16,1-1 0 0,-1 1-1 0,2 5-1 15,1-5 0-15,-2-4 3 0,-1-2-3 0,2 0-1 16,1 1 0-16,0-1 0 0,1-6 0 0,-4 1-2 16,4-1 1-16,-1 5-3 0,2-6 1 0,-3 3 5 15,1-4-1-15,-1 0-4 0,2 5 5 0,-1-7-2 16,0 6 5-16,2-7 0 0,-1 3-1 0,1-3-3 16,0 0 1-16,0 0 1 0,0 0-1 0,-2 1 6 0,1-1-3 0,-2 0-2 15,-2 2 5-15,3-2-3 0,1 5 0 0,-1-2 1 16,-1-2-5-16,3-1 0 0,0 0 1 0,-5 3-2 15,5-1 1-15,-1 0-3 0,-2-1 3 0,-1-1 0 16,1 0-1-16,0 2 3 0,2 1-1 0,-1-3 0 16,-4 6 3-16,3-1-1 0,-1-5 2 0,-2 5-4 15,3-1 0-15,-5-4 1 0,3 3-1 0,1-1 2 0,-3 0-1 0,3-1 3 16,-3 2-1-16,3 0-2 0,-4-3 2 0,3 5 0 16,-4-3-2-16,2-2 0 0,-2 0-3 0,-2 3-1 15,1-1 1-15,1-2 0 0,-2 1-2 0,0 2-3 0,0-1 0 16,-2 1 3-16,2 0-3 0,-3 2 0 0,0-4 0 15,3 4-2-15,-5-2 2 0,-3-1 0 0,2 1 0 16,0 0-2 0,-2 0 1-16,5 0-1 0,-2 1 1 0,2-4 0 15,1 4-2-15,-4-2 0 0,1-1-3 0,1 3 6 0,-3-3-4 16,-2 2-3-16,-1 2-2 0,1 1 4 0,-4-1-5 16,2 3-1-16,2-2 5 0,-2 0-6 0,-2 2 6 0,1-1-4 15,-1-1 4-15,4 2 0 0,-6-2 1 0,3-3 4 16,2 5-4-16,-1-5-3 0,0-1 5 0,-3 3-1 15,5-4 1-15,-1 1-3 0,2-1-2 0,1 1 2 0,-4-2 0 0,6 1 2 16,0 1 0-16,-4-2-1 0,2 2 1 0,-1-1 1 16,-1 1 0-16,0-1 1 0,-1 1-1 0,2 1-1 15,-4 2 2-15,5-2-4 0,-4 2 1 0,3 1 0 16,-1 0-6-16,-5 0 1 0,1 2-1 0,4 0 1 16,-9 0-1-16,3 1 2 0,-1 2 0 0,-1-3-2 15,-1 3 2-15,-2 0 2 16,1-1-3-16,3 1 2 0,-1-2-2 0,0-1 1 15,-2 2-1-15,-2-1-1 0,4 0-1 0,6-2-36 16,-3 1-32-16,-2-2-10 0,-1 2-53 0,-2-2 3 16,3-4-56-16</inkml:trace>
  <inkml:trace contextRef="#ctx0" brushRef="#br0" timeOffset="4250.18">1736 10939 225 0,'-6'0'-13'0,"3"0"7"15,1 0 1-15,-3 0-10 0,1-2 22 0,-1 1 1 16,2-1-6-16,-3 0-1 0,2-1 2 0,1 2-4 16,-5-1 0-16,5 1 4 0,-3-1-3 0,0 0 1 15,-1 1 2-15,4 1 1 0,0 0 5 16,-5 0-1-16,5 0 1 0,0 0 2 0,1 1 3 0,-1 1 3 15,-2-2 2-15,4 0-5 16,-2 2 1-16,0-2 3 0,3 0-5 0,0 0 6 16,-2 0-1-16,2 0-2 0,0 1 7 0,0-1 2 15,0 0 4-15,0 0-1 0,5-1 4 0,-4 1 1 16,1-2-3-16,-1-1 2 0,1 0 0 0,9 3-3 16,-8-3-4-16,3-1 1 0,-1 3-6 0,5-1-3 15,-4-1-1-15,2 2 1 0,4-3-4 0,-7-2-1 16,5 6 4-16,2-3-6 0,-2 0 2 0,2 1 1 0,-4-1-2 0,3 0 1 15,0 1-2-15,0-1 2 0,0 2 0 0,-3-1-1 16,1-1 1-16,1 0-3 0,-4 1 0 0,4 1 4 16,-1-1-5-16,-3 0-2 0,4 1 2 0,-1-2-4 0,-1 1 1 15,1 1-3-15,4-3 1 0,-2 1-1 0,2 2-1 0,1-7 2 16,-2 3-3-16,2 0 0 0,5-1 2 0,2-5-2 16,-2 2-1-1,1-1 1-15,4 2-1 0,-13-6-2 0,14 2 0 16,-3 1 0-16,-2 0-1 0,1 4 3 0,6-1 0 15,-5 1-3-15,3 2 3 0,5 0 0 0,-5-1 3 0,2 3-3 16,-2 3 0-16,0-3 0 0,-3 1-1 0,-3 0 3 16,1-1-1-16,1 6 0 0,-1 4 1 0,-3-7-1 15,2 0 2-15,-1 6-2 0,0-3 0 0,0 5 2 16,-2 0-2-16,2-3 0 0,-2 1-1 0,1 2 0 0,4-2 1 0,-7 2-1 16,6 1 1-16,-2-4 0 0,1-2-2 0,0 2 2 15,-5 0 2-15,-2 1-2 0,4 0 3 0,-5-4-1 16,0 4 0-16,3-1 2 0,-3 3-2 0,-1-5 3 15,2 5-2-15,-4-4 2 0,-2 1 3 0,5 3 0 16,-3 0-1-16,-1-2 2 0,-6 0 1 0,5 4-4 16,-2-4 1-16,0 4 0 0,-2-1-2 0,-4-1 2 0,-1 1-2 0,3 1 0 15,3 1 2-15,-3 1-1 0,5 3-1 0,-8-1-3 16,3 0-2-16,1 0 0 0,-1 2 0 0,0-2 1 16,-3 2-1-16,3-2 0 0,-1-2-1 0,-2 4 1 15,3-2 1-15,1 2 1 0,1 0-1 0,-1-1-1 16,-1 1 0-16,0-2 0 0,0 5 1 0,5-3 0 15,-5 1-1-15,-2 1 0 16,2-3 0-16,-1 6 0 0,-1-6 0 0,2 6 1 16,0-4 1-16,0-1-2 0,0 3-1 0,-1-2-2 15,1 0 2-15,1 2 0 0,6 2-2 0,-7-6 0 0,0 0 1 0,3 0 0 16,0 1 1-16,2-2 1 0,-5-3-1 0,0 0 1 0,1-1 2 16,-1-2 0-16,6 1 0 0,-6-3-1 0,0 2 2 0,0-2 1 15,4 1-1-15,-1-3 0 16,-5 1 2-16,1 1-2 0,-3-2-1 0,4 0 1 0,0 1-2 15,0 0 2-15,-1-2-1 0,-10 2 0 0,9-2 1 16,-2 2 1-16,2-4 3 0,0 4-2 0,2-2 1 0,-3 0-1 16,-6 0 0-16,7 0 2 0,2 1-2 0,-4 0-3 15,-4-2 1-15,3 1 1 0,-4-1-3 0,-1-1 0 16,9 1 1-16,-6-2 0 0,-4 1 1 0,5-1 0 16,0 0 1-1,-5 0-2-15,1 0 1 0,5 0 1 0,-2 0 0 0,0 0-2 16,-2-1 1-16,-2 1 0 0,8 0 1 0,-8 0-3 15,6 0 1-15,-8 1-2 0,-2 1-1 0,5-1 1 16,1 1-2-16,-2 0 0 0,-3-1 2 0,1 1-2 16,0-1 2-16,4 2-2 0,3-1 0 0,-5 0 1 15,1-1-4-15,4 1 5 0,-3-1-3 0,1 1-2 16,1-1 5-16,-4 1-2 0,4-2 3 0,-1 2 1 0,-2-1-2 0,1 1 0 16,1-1 0-16,-2-1 0 0,1 2-1 0,1-2 1 15,0 0-1-15,-3 0-2 0,5 0 2 0,-3 0 1 16,-2-2 0-16,0 1 1 0,1 1 0 0,1-2 0 15,-1 2 0-15,-2-1 3 0,1-1-3 0,-4 0 0 16,1 1 4-16,2-1-4 0,-1 2 1 0,1-1-1 16,-3-1 0-16,1 1 2 0,2 1-3 0,2-2 1 0,-4 2-1 0,0 0-1 15,-5 0 0-15,2 0 1 0,3 0-1 0,1 2 0 16,-9-1-2-16,3 4 0 0,7 0-2 0,-6-1 4 31,2 4-4-31,-2-2 0 0,-1 1 1 0,0 4-1 0,-2-2 2 0,6 2-9 16,-7-1-1-16,4 1-1 0,-1 0-8 0,7 1-38 15,2-1 1-15,-2-3 0 0,1 0-23 0,1-5-50 16,7 3 3-16,-1-6 131 0,4 0 0 0</inkml:trace>
  <inkml:trace contextRef="#ctx0" brushRef="#br0" timeOffset="7003.38">9318 13932 27 0,'5'-6'-7'0,"-4"1"4"0,-1-1-1 0,2-1 3 0,-2 1 4 16,0 0 4-16,0-2 6 0,0 5 17 0,1 1 1 15,-1-6 1-15,-1 4 19 0,1-1-3 0,0 3 4 16,-2-1 2-16,2 3-2 0,-3-5 2 0,-2 1-4 0,4 4 1 15,1 0 1-15,-2 0-5 0,1-3 3 0,-1-1-1 16,0 1-3-16,-1 3-4 0,3-1-7 0,0 1 2 0,-1-2-6 16,1 2-3-16,-2 0-4 0,-3-5-4 0,2 5-2 15,-1-1 1-15,0-1-2 0,3 2 0 0,-5 0 1 0,1-1-1 16,2-1 11-16,-5 2-4 0,5 0 4 0,-5 0-3 16,3 0 0-16,-4 0-2 15,4 0-2-15,-4 5-8 0,4-4-2 0,-3-1 0 16,3 5-9-16,-3-5 0 0,4 3 3 0,-4-1-4 15,5-1 2-15,-5 1 2 0,3 0-1 0,-3 1 4 16,5-3 1-16,-5 0 6 0,3 0-3 0,4 0 1 16,-5 1 3-16,2-2-1 0,4 1 0 0,0 0-1 15,0 0-3-15,-1 0-5 0,1-2 0 0,-2 1 2 16,2-1-7-16,0-3-1 0,2 5 0 0,3-1 1 0,1-1 0 0,0 2-5 16,2-1 3-16,3-1-2 0,-2 0-1 0,-2 1 0 15,4-2-1-15,1 1-2 0,-1-1 3 0,2 0 0 16,0 1 0-16,-2-1 1 0,1 2 1 0,1-1 1 15,1 0 0-15,-5 1-2 0,4-2 2 0,-1 0 0 16,1-4 0-16,0 6-2 0,-1-2-1 0,-1-2 2 16,3 0-1-16,1 4 1 15,5-3 0-15,-3 3-1 0,1-2 1 0,-3 1 0 16,1-1-2-16,6 1 1 0,-6 1 1 0,4-1-2 16,-2 1 1-16,4-2-1 0,-4 3 1 0,6 0 0 15,1 0 1-15,-1 0-1 0,3 0-1 0,-1 0 2 16,1 0 0-16,0 0 0 0,3 0 1 0,-2-2-2 15,-1 0 2-15,-1 2-2 0,1-1 0 0,-2-1 3 0,1 2-2 16,-3-3 2-16,1 2 0 0,-5 1 0 0,1-2 4 0,-3 0-1 16,4 2 0-16,-5-1 0 0,-2 1-1 0,6 0-1 15,-6 0 5-15,4 1-3 0,-6 1 1 0,2 0 0 0,-1-1 0 16,-4 1 3-16,9-1 1 0,-9 1 0 0,4-1 1 16,-4 3-4-16,-3-1 2 0,9 0-3 0,-4 2 1 15,3-1-2-15,-3 1-3 0,-3 0 2 0,3 1 0 0,-2 0 0 31,7 1 1-31,-11 0-3 0,2 0 2 0,0-3-2 0,4 1-1 16,-2 3 1-16,-6-3 0 0,5-1-1 0,-3 3 1 0,1-4 0 16,0 3-1-16,1-3 5 0,-3 5-2 0,1-3-1 15,1 1-2-15,-1-1 2 0,-2 3 0 0,2 1 1 16,0-7-1-16,-4 7-1 0,1-1 2 0,3-5-2 16,-4 5 4-16,2 3-2 0,-3-3 1 0,4-3-1 15,-4 6 0-15,4-3-1 0,-2-5 1 0,1 6 2 0,-3-1 0 16,3 3-4-16,-1-3 2 0,2 1-2 0,-2 1 1 0,0 1 4 15,-1 5-4-15,1-2-1 0,-1 0-2 0,2-2 3 16,-3 1-1-16,2 4 1 0,-2-1-1 0,2 1-3 16,-1 1 2-16,-1-1 0 0,2 3 0 0,-2-2 0 15,1 2-2-15,2-1 2 0,1 1-1 0,-4-2 3 16,0 1-1-16,0-2 2 0,0 2-2 0,0-2 1 0,0 0 0 0,-4 1-1 16,3-1 1-16,1 0 0 0,-2-1 1 0,2-2-3 15,-1 4-1-15,1-3 1 0,-2-1-2 0,2 1 2 16,0 0 1-16,-1-2-2 0,1 3 5 0,-2-2-4 15,2-8 2 1,-2 5-1-16,-1 0 0 0,0-3 0 0,3-2 0 0,-1 2-3 16,-1-5 3-16,-1 4 0 0,-2 4 1 0,4-7-1 15,-1 4 0-15,2-3 1 0,-3 1-1 0,1-3-1 16,-2 0 0-16,2 2 4 0,-1-3-2 0,0-2 1 16,-4 1 2-16,4 2-1 0,-3-3 1 0,1 2 4 15,0 1-3-15,-1 0-1 0,3 0 2 0,-5 1-1 16,3 0 1-16,-4-4 1 0,3 5 2 0,-2-3-4 15,-2-1 5-15,-2-1-4 0,-2-1 2 0,6 1 0 0,-8 0-1 0,8 1-1 16,-11-2-2-16,5 1-1 0,-2 0 0 0,4 1 2 0,-1-1 1 16,-1 0-3-16,-3 0 2 0,-2-1-1 0,8 4-1 15,-5-2 5-15,2-1-4 0,-2 2-2 0,-3-1-2 0,-1 3 1 16,3 0-2-16,-1-2 1 0,-4 1 0 0,4-3 0 16,-5 5 0-16,0 0 1 0,1-2 3 0,1 0-2 15,-2-3 1-15,-1 1-1 0,1 3 1 0,-1-3-3 16,2 1 1-16,-5-2 0 15,-1 0-1-15,0 1-1 0,-1 2-1 0,4-1 1 16,-5 0 0-16,0 1 0 0,4 0 0 0,0 2 2 16,-2 1 0-16,1-3 1 0,2 2 1 0,-1-1 0 15,0 3-3-15,1-4 3 0,-2 2-3 0,1 1 3 16,2-1-2-16,-1-1 2 0,-2 3 0 0,4-3-2 16,4 1 1-16,-3 1 3 0,0-1-3 0,3 0-3 15,-3-1 0-15,4 4-3 0,0-5-1 0,2 2-10 0,-3 0-6 0,6-2-6 16,-1 0-11-16,5-1-59 0,1-2-47 0,0-3-20 15,7-5-85-15,1-5 5 0,9-6-74 0</inkml:trace>
  <inkml:trace contextRef="#ctx0" brushRef="#br0" timeOffset="9308.41">19218 16024 428 0,'-3'8'29'0,"0"-3"6"0,1-4-39 0,-4 2 109 16,5 0-109-16,1-1-22 0,-2-5-8 0,2-2 8 15,0 2-23-15,0 3 28 0,0-2 2 0,2 2-1 16,-2-1 35-16,1 1 15 0,2 3 4 15,-3-1-1-15,0-2 16 0,0 1-6 0,0-1 0 0,3 6 0 16,-3-4-7-16,0-2-7 0,0 2-3 0,0-2 3 0,-3 0-9 0,2-4-5 16,-1 3 5-16,1-1-6 0,1 2-1 0,0 0 1 15,0-3 1-15,0 3-1 0,1-1 3 0,-1-3 4 16,6 3-4-16,-2 1 4 0,-1-2 2 0,1-1-8 16,3-2-1-16,-3 4 3 0,6-4-9 0,-1 5-3 15,2-1 0-15,-1-7-3 0,1 3-1 0,1 0 0 16,1 1-1-16,1-4 2 15,0 0 0-15,4-2-3 0,-3 3 1 0,-1 2 0 16,2-5-1-16,1 1 1 0,-1 3 2 16,2 1-4-16,2 2 5 0,-4-2 3 0,1-4-2 0,3 4 2 15,2 0 2-15,-4-1 4 0,4 0-2 0,-8-4 2 16,3 1 2-16,2 1-3 0,0 3 4 0,1-3-2 16,4 4-2-16,-7-1-3 0,9 0-1 0,-3 0 0 15,1 2-4-15,-2 0 2 0,-2-2-2 0,5 1-2 0,-7 1 0 0,5-2-2 0,-1 3 1 16,-3-1 3-16,3 1-3 0,2-1 0 0,-5 3-3 15,1-1 3-15,-3 1 0 0,2-3 0 0,-1 3-1 16,2 0-2-16,-3-2 2 0,2 2 0 0,-2 0 1 0,6 2-3 16,-5-2 3-16,6 1-3 0,0 1 3 0,1-2-1 15,-8 1 0-15,7-1-3 0,-2 0 0 0,-3 0 2 16,3-1-1-16,-4 1 0 16,3-2 0-16,-5 1-1 0,7-1 3 0,-5 2-1 15,2 0 2-15,-3 2-1 0,2-1 1 0,-2-1 2 16,-2 2-2-16,-3-1 3 0,-1 1 1 0,3-1 0 15,-3 3-1-15,0-4 0 0,-3 3 1 0,0 0 1 16,2 2-1-16,-6-1-1 0,4 3 1 0,2 1 1 16,-7-4 0-16,1 3 0 0,3 0 0 0,-4 3-1 15,-2 1 4-15,3-3-2 0,0-2 1 0,-1 2 2 0,-3 1 0 0,2 1-1 16,0-1 2-16,-1-3 3 0,2 2-3 0,-1 2 4 16,-1 1-2-16,1 1 0 0,-2 3 0 0,2-3 0 15,-1-4-2-15,1 6 0 0,1 3 0 0,-2-2 1 16,1-3-3-16,-2 2-3 0,2 0 5 0,-2 1-10 15,1 5 1-15,1-3 1 0,-1-1-2 0,2 1 2 16,-3 5 1-16,4-1-2 0,-3 1 1 0,-1 2 1 0,2-2-1 0,-1 1-1 16,4 2-1-16,-3-1 0 0,1-1 0 0,-2 3 0 31,3 0-1-31,0-2 1 0,-1 3 2 0,-3-5-1 0,2 3 1 0,1 0-2 16,2 0 1-16,-2 0-1 0,-3-6 1 0,3 6-1 15,0-1-2-15,4 6 1 0,-6-5-2 0,7 2 4 16,-5-2-1-16,0 2-5 0,5 3 3 0,-3-7 1 15,-2 1-3-15,5-2 1 0,-5 1 2 0,5-2-6 16,-3-1 5-16,2-1 2 0,-3-3 0 0,3-2-3 16,-3-1 3-16,0-2 0 0,3-2 0 15,-4-1 1-15,-3-2-1 0,1 2 2 0,1-2 0 0,-1-1-1 0,-1 0 1 0,0 0 0 16,0-2 0-16,0 0 3 0,0 0-1 16,-3-1-3-16,3-1 1 0,0 2-1 0,0-3 0 15,0 2 0-15,0-1-1 0,0 1 0 0,0 1 0 0,0 0 1 0,-1 0 4 16,-1-1-5-16,-4 3 3 0,0-2-3 0,-1 2 2 15,1-2-1-15,-5 1-1 0,5 1 1 0,-5 0-1 0,0 0 0 16,-2-1 0-16,1 3 5 0,-3-1-2 0,3 2 2 16,-2 0-2-16,-4 0 1 0,3-2-1 0,0 2 2 15,-2 0 1-15,-2-2 1 0,4 2-1 0,-3 1 3 16,-1-4 2-16,2 6-2 16,-3-2 1-16,4-1-2 0,-8 3 0 0,10 3 1 15,-8-4 1-15,3-1-2 0,0 5 1 0,-3-7-2 16,2 4 3-16,-1 1-1 0,4-4-1 0,-2-2-1 15,-4 5-1-15,1-3 1 0,-2 0 0 0,7 3-2 16,-5-3 0-16,0 1-3 0,3 1 0 0,-8 1-1 16,7-5 1-16,-1 1 0 0,-1 0-2 0,-3 0 0 15,1-3 1-15,2 3 0 0,0-3 1 0,-1 0-1 0,-2-1-1 0,-1 1 0 16,0 0 0-16,1-1 0 16,-4 0-1-16,1-2-1 0,1 1 1 0,-1 0 0 15,4-1-1-15,-4 1 2 0,0-2-1 0,-4 0 0 16,4 1 0-16,-4-1 0 0,-1 0 1 0,5 2-2 15,-8-2 1-15,8 1 1 0,-4 3-1 0,2-4 1 16,3 4 0-16,-2-1-3 0,-1 2 1 0,-2 0-5 16,-2 1-1-16,4-1 3 0,-5 1-6 0,5-1-8 15,-4 1-8-15,2-1 3 0,-9-2-10 0,7 0-19 16,1-1-11-16,-2-2-11 0,4-3-22 0,-7-5-72 16,8-3 126-16,-2-8-59 0,9-6 102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56:13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14059 13720 429 0,'-11'4'100'16,"6"-2"0"-16,-4 3 61 0,1-2-155 15,3 0-2-15,0-1 0 0,2 1-4 0,0 0 0 0,2-2 0 16,-1 4-5-16,-1-2 5 0,-2 0-2 0,2 1 1 15,1-3 2-15,-1 2 4 0,-3 0 3 0,3 2 0 16,-3-2 4-16,1 0 5 0,0-1 0 0,-1 3 1 16,1 1 4-16,-1-1-2 0,1-4-2 0,0 4 3 15,-3-2-4-15,5 2-1 0,-3-2-1 0,3 2-1 0,1-2-1 0,-1-2-4 16,-2 1-1-16,4 1 0 0,1-3-4 0,0 0-3 16,0 0 1-16,0 0-2 0,-3 3-2 0,3 2-2 15,0-5 0-15,0 2 1 0,0 4-1 0,1-1 0 16,1 1-1-16,1 2 1 0,0-7 1 0,0 6 1 15,-1 1-2-15,1-2 1 0,2 0 1 0,-1 2-1 0,0-2 2 16,2 4-3 0,-3-1 2-16,5-4 1 0,-3 6-1 0,3-3 1 15,-4 3 1-15,3-5 1 0,-1 2 2 0,0-3-2 16,2 4 1-16,1-3-1 0,-2-1 2 0,2 3 0 0,4-5-2 16,-4 2 2-16,4-2-2 0,-2 2 0 0,0-1 0 15,1 4 0-15,4-1 1 0,-8 2-2 0,5 0 0 0,1 2 0 16,-2-1 0-16,1 4 0 0,-4-1 0 15,2-2 0-15,-1 3-1 0,7-6 4 0,-4 4 0 0,-4 1-3 0,2-1 0 0,5 1 1 16,-4 3-1-16,4-1 0 0,-3 0 1 0,-2-1-2 16,3 1 2-16,0 3 0 0,3-4 0 0,-4 2 0 15,3-2-1-15,-10 0 1 0,8 2-1 0,-1-4-1 16,-1 1 1-16,2 1-1 0,-3-1 0 0,-1 1 1 16,4 0-1-16,2 0 0 0,-4-1 0 0,1 2-1 15,-2 6 1-15,0-9 2 16,2 7 1-16,-2-1-2 0,0 0 1 0,-4 4-1 15,3-1 2-15,1-4 0 0,-5-1-2 0,4 4 1 16,-1-2 2-16,-4-3-3 0,3 4 3 0,-4-1-2 16,3-1 0-16,-4 3 4 0,1-2-3 0,1 2-1 15,-2 1 0-15,1-1 0 0,-1-3 1 0,3-1 0 16,-3 1-2-16,0 1 1 0,4-1-1 0,-4-3 1 16,3 2-2-16,-1-2-1 0,-4 0-1 0,7 2-10 0,-5-4-8 0,0 1-1 15,4 0-13-15,-4-2-39 0,3 0-25 0,0-3-7 16,-1-1-51-16,3-2 2 0,-2-5-35 0</inkml:trace>
  <inkml:trace contextRef="#ctx0" brushRef="#br0" timeOffset="986.39">15503 14468 819 0,'-6'0'52'0,"2"4"-18"0,4-3 1 0,-1 1-4 0,1-1-19 15,-2 2-7-15,2 1-3 0,0-1 2 0,-1 0 0 16,-1 0 3-16,-3 0 1 0,4 3 9 0,1-1 0 15,-2 1 0-15,-2-1 8 0,-3 0-5 0,4 1-2 0,0 4 3 16,-3-3-8-16,1 0-4 0,-1 4-3 0,3 3-2 16,-5 3-4-16,6 4-3 0,-1-2 1 0,1 7-1 15,-1 4-1-15,-1 3 2 16,0 3-1-16,1 4-1 0,-1 1 1 0,-1 6 0 16,2 3 0-16,-4-1 1 0,4 4-2 0,0 1 1 15,0 1 1-15,-3-2 0 0,2-1 1 0,-2 0 1 16,3-3 1-16,1 0-1 0,-2-5 1 0,-1-3 1 15,2-2-3-15,0-4 3 0,1-2-2 0,-1-4 0 16,1-2 1-16,1-3-1 0,1-5 1 0,-2-2-5 16,2-6 3-16,0-2-4 0,0-2-4 0,0-1 2 0,0-3-3 0,0-3-1 15,0 0 0-15,0 2 6 0,0-2 0 0,3-5 2 16,-1 0 3-16,1-3 7 0,2 1 1 0,-4-4 0 16,6-4 6-16,-3 1-6 0,1-5 5 0,3-1-3 15,0-2-5-15,-2 0-3 0,5-3-2 0,-1 0 6 16,-1-2-6-16,1 0 4 0,1 0-5 0,-2 4 0 0,4-1 1 15,-2-3 0-15,-2 5-1 0,4 2 1 0,1 1-1 0,-3-1 0 16,0 4 0-16,3-1 1 0,0 6 0 0,2 1-2 16,0 1 2-16,-4 2 0 0,2 1-2 0,0 6 1 0,2 3 1 15,1-1-2-15,-10 4 2 0,7 0 1 0,-1 5-1 16,-1 2 0-16,-1 3 2 0,0-4 0 0,0 6 2 0,-5 5-2 16,12-4 1-16,-12 3-2 0,5 0 1 0,-6 3 2 31,3-1-3-31,3 6 0 0,-10-3-2 0,2 1 0 0,-1 0-2 15,3 0 2-15,-5 2-1 0,-7-1-2 0,4-3 2 0,-6 0-2 16,-1 2-3-16,4-3-2 0,-7 2-6 0,-2-2-12 16,-7 3-1-16,8 2 4 0,-10-2-16 0,0-1 13 15,5-5 3-15,-12 2-2 0,1 3 15 0,2-5 4 16,1-4 4-16,-8-3 1 0,7 2 2 0,-3-5-9 16,1 4-7-16,0-3 3 0,2-7-14 0,1-3-109 0,0-1 139 0,2-2-63 15,5-3 60-15</inkml:trace>
  <inkml:trace contextRef="#ctx0" brushRef="#br0" timeOffset="1628.6">16094 15135 883 0,'-3'8'83'0,"-2"-2"-26"15,2 1-5-15,0-1 4 0,0 0-93 0,-3 4 16 16,3 2-31-16,-2 1-7 0,-3 4 3 0,3 4-3 15,-3 1-4-15,1-2 23 0,0 7 11 0,-2-2-1 0,-1-1 29 0,6 1 11 16,-6 0 0-16,6-5 1 0,0 2 10 0,1-1-9 16,3-1 1-16,0-2-2 0,3-1-11 0,1-3-3 15,0-3-1-15,6-1 1 0,-2-4-4 0,-1-1 7 0,3-4-1 16,2 1 1-16,-1-2 7 0,2-2 4 0,0-1 0 16,1-3 2-16,0 1 3 0,-3-3-3 0,3-1 3 15,-1-2-3 1,1 1 0-16,0-2-3 0,0-1-3 0,0 0 1 15,4-2-4-15,2 4 0 0,-4-3-3 0,-5 3 0 0,8-5-1 16,-5 5-1-16,-3-2 2 0,3 2 0 0,-6 3 1 16,-8-6 4-16,9 5 1 0,-1 2 0 0,-6 3 3 0,2-1 8 15,-4 5 4-15,0-2 1 0,0-1 8 0,7 3 16 16,-7 0-6-16,-2-3-1 0,1 2 8 0,1 1-8 16,-4 0 5-16,-2 0-19 0,3-2 1 0,-3 4-5 0,3 4-4 15,-1 3 0-15,-3-2-7 0,3 2-4 0,-2-3-5 0,6 12 2 16,0 2-7-16,-3 2-2 0,0 2 4 0,-7 4-6 15,9 7 2-15,-2 2-1 0,1 4 4 0,-3 3-1 16,4 2 0-16,1 6 4 0,0 0 0 0,6 4 2 16,0 3 3-16,1 2-1 0,-4 0 0 0,-2 4 2 15,3-1-3-15,0-2 2 16,-1 4-3-16,-1-2 2 0,-2-2 0 0,0-1-3 16,0-1-2-16,3-2 5 0,-1-2-5 0,-5-4-4 15,3-3-6-15,0-6-4 0,0 1-5 0,0-5-29 0,0-8-16 0,1-2-9 16,-1-7-38-16,6-3 2 0,-6-8-28 0</inkml:trace>
  <inkml:trace contextRef="#ctx0" brushRef="#br0" timeOffset="2558.48">17447 15135 728 0,'3'0'44'0,"7"-3"-44"0,-4 2-11 0,2-1 8 0,1-3 0 15,-1-3-59-15,5 5 6 0,-4-3 11 0,1 0 0 16,-3 1 5-16,-5-1 35 0,1 3 23 0,-1-1 5 16,1 3 42-16,-3 1 4 0,0 0-2 0,-5-2 9 0,-1 5 1 15,4-1-19-15,-1 1-7 0,-6 0-3 0,-1 0-19 16,2 2-1-16,-6-2 0 0,2-1-5 0,-4 4 2 0,2 0-7 16,-2-1 2-16,-4 3-2 0,-1 0-6 0,-4-2-3 0,0 4-3 15,0-1 3-15,-4 5-5 0,-5-1-5 0,5-1-4 0,-7 9 0 16,-1 1-5-16,5 0-14 0,-1 3 1 0,5 6-1 15,4 1-5-15,-1 3-1 0,-2 5 3 0,11-3 1 16,-4 2-1-16,3 8 10 0,-2-1 0 0,5-1 2 16,0 3 9-16,10 0-1 0,0-2 1 0,1-4 2 15,4 2 0-15,4-4-2 16,-2-3-1-16,2-3-2 0,4-5 0 0,2-8 0 16,2-2 0-16,1 1-2 0,-2-4 1 0,1-5 4 0,1-2 3 0,2-1-1 15,-2-1 4-15,-3-1 8 0,5 0 5 0,1-6-3 16,-1 0 8-16,-2-1 2 0,6-6 1 0,-2 4 4 15,-3-3 0-15,6 0-3 0,-7-2-1 0,0 1 1 16,5-1-3-16,-2 5-4 0,-1-8-2 0,-3 0-1 16,2-1-5-16,1 2 0 0,-3 1 0 0,-5-7 0 15,3 4-1-15,-2 1-2 0,-3 0 0 0,2 3 2 16,-3-3-3-16,1-4 3 0,-4 1 0 0,-1 2-3 16,1-2 3-16,0-1-1 0,-2 4 1 0,-2-6 2 15,-1 1-2-15,1 1-1 0,-4 1-2 0,3-1 2 16,-2 1-1-16,0-3-1 0,1 0-1 0,1 1-1 0,-4 0 1 15,4-1-1 1,-2 0 2-16,-2 1-3 0,5-1 1 0,-4 1 1 16,1 0-1-16,3 0 1 0,-4 2 2 0,1 0-4 15,5 3 0-15,-1-2 0 0,-2 4 0 0,-1 0-1 16,4 1-1-16,-1-2-2 0,1 4 2 0,0 0-1 0,0-1 2 16,0 4-3-16,1-2 1 0,-1 2 0 0,0-1 0 15,4 4 0-15,-3-2 1 0,-1 0 0 0,0-1 0 0,0 0 1 16,2 3-1-16,-2 0 2 0,1-3 0 0,1 6 1 0,-1 0 2 15,6 4 3-15,-4-3 1 0,0 7-3 0,2-3 4 16,-2-1 0-16,0 4 1 0,-1-2 2 0,2 0-2 0,-2-1-3 16,1 5-2-16,-3-4 3 0,3 4-4 0,-1 1 1 15,3 2-2-15,-4-2 1 0,1 5 2 0,1 0-5 16,0 1 3-16,0 2-2 0,0-1-1 0,-1 1 1 16,1 4-1-16,3 3-1 15,-3-1 2-15,2-3-1 0,1 0 1 16,-2 2-1-16,2 0 0 0,-1-4 0 0,-2 3 0 0,3-4-1 15,-3-4 0-15,5 3-2 0,-5-1-4 0,0-4 1 0,4 0-5 16,-4 1-23-16,-2-6 5 0,4 0 2 0,1 0-14 16,-3-3-5-16,1-2 1 0,4-1-16 0,-7-3 0 15,7-2-11-15,-3-4-17 0,-2-2-6 0,5 1-19 0,-4-2 2 16,4-9-22-16</inkml:trace>
  <inkml:trace contextRef="#ctx0" brushRef="#br0" timeOffset="3075.46">18397 15223 174 0,'2'-3'115'0,"-2"0"-35"0,-3 3 0 0,3 0-22 0,-7-1-29 15,7-4-10-15,0 0-22 0,-1 2 3 0,-4-2 3 16,-3-1-1-16,8 0 7 0,-11 1 42 0,6 2-11 15,-7 0-9-15,-7 1 27 0,0 2-8 0,2 0 8 0,-2 3-16 16,-3-1 0-16,-2-1-5 0,1 2-3 16,-4 1-2-16,2 3-7 0,0 0 2 0,1 4-4 0,-3 0 0 0,1-2-1 15,2 5-6-15,-1 2 2 0,1 6-1 0,-1-5-7 16,1 5-4-16,2 0-2 0,-1-3 6 0,-2 8-7 0,1-3 4 16,8 2-2-16,-10-5 1 0,2 2 3 0,0 1 4 0,10 0 0 15,2 2-1-15,-1 0 3 0,0-1-3 0,1-2 4 0,17 3-3 16,-5-1-3-16,4 0-1 0,-4-2-1 0,0 1 4 15,3 3-4-15,10-5-3 0,0 0-3 16,-4-2 1-16,5-1-3 0,0 2-3 0,5-3-8 0,2 0-6 16,1-4-5-16,-5-2-31 0,7 3-4 0,-2-9-2 15,-2 3-34-15,5-5-20 16,0-4-14-16,1-10-10 0,-1 1-22 0,2-6 0 16,-1-5-20-16</inkml:trace>
  <inkml:trace contextRef="#ctx0" brushRef="#br0" timeOffset="3476.32">18927 15379 1063 0,'-1'6'143'0,"1"-1"-54"16,4-5 0-16,0 3-42 0,-4-3-51 0,0 0-12 15,-2 0-49-15,2 0 28 16,0 0 3-16,0 3-5 0,0-3 31 0,-6 2 18 16,7 1 10-16,-1-3 8 0,3-1 18 0,-6-1-16 15,3-1-1-15,0 3 4 0,-6 3-17 0,6-3-7 16,-5 2-4-16,1-1-6 0,-3 2-5 0,-2 4 4 16,-2-1 1-16,-2-5-3 0,-1 3 4 0,0 0 0 0,-7 1 0 15,4 3 6-15,-3 1-3 0,1-4 2 0,-6 4 1 16,4 1 1-16,1 1 2 0,1 1 1 0,0 0-2 0,-3-3 4 0,5 5-1 15,-4 0-9-15,6-1 5 16,-6 3-4-16,5-1-3 0,5 1-2 0,-4 3 0 0,4 1-3 0,0 1 2 16,6 2 2-16,-1 3-4 0,4 2 3 0,4 0 1 15,-4 4 0 1,8 2 1-16,2-2-3 0,5 4 2 0,-2-2 1 0,8 0 0 0,-2-3-1 16,0-3 0-16,5 4-7 0,3-6-9 15,-1 3-5-15,3-7-13 0,-1-5-76 0,3 0-41 0,5-7 55 16,-4-4 98-16,3-7-94 0</inkml:trace>
  <inkml:trace contextRef="#ctx0" brushRef="#br0" timeOffset="3918.01">19538 15642 1830 0,'-10'17'45'0,"4"-1"-90"0,4-4-43 15,-6 4 54-15,5-3-82 0,0 2 33 0,-3-2-24 0,3 3 49 16,-5-2 0-16,3 6 42 0,0 1 18 16,-2 4 10-16,2-1 39 0,-3 2-17 0,3 1 0 15,1 1 6-15,2 1-22 0,2-3-10 0,0 3-7 16,0-4-1-16,2 3-11 0,5-6-6 0,0-1 4 15,2-1-2-15,4-3-3 0,-1-1 6 16,1-5 0-16,3-3 1 0,4-2 8 0,-4 1 1 16,3-7 5-16,-2 0-3 0,2-2 7 0,6 0 4 15,-5-7-2-15,4-2 2 0,-4 2 3 0,1-9-2 16,1 4 1-16,5-3-1 0,-8 3-2 0,-1-7-1 16,8 7 0-16,-8-6-2 0,3-1-1 0,-1 7 0 0,1-10-1 15,-5 1-3-15,1-1-1 0,-3 1-4 0,0-6-1 16,-3 3 4-16,-3-3-5 0,2 1-5 0,-3 0-14 0,-2-2 5 0,-3-2-11 15,-1 1-19 1,-1-4-16-16,0-1-8 0,0 1-26 0,0-2-53 0,0-1 109 0,0-3-56 16,0 0 99-16</inkml:trace>
  <inkml:trace contextRef="#ctx0" brushRef="#br0" timeOffset="4362.85">20382 15458 1015 0,'0'26'107'0,"3"0"-34"15,5-1-6-15,-3 0 10 0,6 0-95 0,-9-3 17 16,7 3-24-16,0-3 12 0,-4 4 1 0,0-4-1 0,0 0 14 0,-5 3 11 16,-5 0 5-16,5-2-5 0,-8 3 13 0,6-3-11 15,-7 4 1-15,3 3 4 0,-1 1-12 0,6-4-2 16,-1 1-4-16,-7-2 0 0,7-3-1 0,-6 9-1 15,5-12 0-15,2-3-4 0,-4-2 0 0,-4-1-1 16,1-2 2-16,8 1-4 0,0-4 0 0,-2-4-6 16,1 0-2-16,1-1 1 0,-2 0-7 0,2-1 10 0,0-3-3 0,0-3 3 15,0-1 7-15,0-2 9 0,-3-3 3 0,-3 1 6 16,4-6 7-16,2 1-2 0,0-4 4 0,2-1 0 16,-2 0-1-16,-2-6 0 0,5 4-2 0,0-9 2 15,-3 4 0-15,-3-6-5 0,6 1 1 0,-3-5 0 16,5 1-3-16,-5-1 0 0,0 0 1 0,6 1-5 15,1 2 3-15,-1 2-2 16,0 1 1-16,4 0-4 0,-3 4 1 0,6-2-4 16,-2 5 1-16,2-1 2 0,6 2-3 0,-5 2-1 15,1 2-1-15,0 3 2 0,-3 1 0 0,2-1-2 16,5 2-3-16,-2 4-3 0,-1 0-2 0,0-2-19 16,4 6-8-16,-2 1-5 0,2-4-22 0,2 1-42 0,-1 3-20 15,-1-2-6-15,-1 0-51 0,1-1 3 0,2-7-31 16</inkml:trace>
  <inkml:trace contextRef="#ctx0" brushRef="#br0" timeOffset="5006.79">21420 15552 1176 0,'-3'11'101'16,"3"-6"-99"-16,-1 1-10 0,1 0 30 0,-2-6 24 0,2 2-119 0,-1 0 28 16,1-2 9-16,-4-2-3 0,4-3 32 0,-1 4 26 15,-1-4 13-15,-1 3 8 0,3-2 27 0,-3 1-16 16,-2 1 0-16,2 2 1 0,0-2-17 0,-3 1-12 16,1 1-5-16,-3-3-5 0,2 3-10 0,-5-2 0 15,3 1-4-15,-5-3 1 0,4 1-3 0,-8 0 3 16,2 0 0-16,0 1 0 0,2 2 2 0,-7-1-2 15,-2-2 6-15,3 3-3 0,-5 1 0 0,-1-1 0 16,5 3 0-16,1 2 0 0,1-2-1 0,1 4 4 16,5 0-3-16,-7 0 1 0,9 2 2 0,6 1-8 0,-7-1 2 0,-2 0 1 15,-1 2-6-15,1 2 2 0,2 0-1 0,3 1-3 16,-3 0 5-16,0 3 0 0,8 1-1 0,-6-1 2 16,1 0-1-16,5 0-2 0,0 2-1 0,1-1 0 15,2 2-3-15,2 1 4 0,-2-3-2 16,3 1-1-16,8 5 2 0,-5-5 2 0,0 1 2 0,8 1 1 15,1-2 1-15,-1-1-1 16,-3-3 0-16,11-1 4 0,-19-2-3 0,8-1 0 16,3-1-1-16,-4-2 1 0,4-1 1 0,-11-3 0 15,11 3 1-15,-5-2-1 0,4-5 3 0,1 5-1 16,-1-5 3-16,-2-3-3 0,-2-2 2 0,5 2-1 16,-9 0 0-16,6-4 0 0,0 0 0 0,-6-1 0 0,4 0 0 15,1 0 0-15,-7-1 1 0,3 2 0 0,0-5-1 16,-4 5 2-16,1 1-1 0,2-2 2 0,-4 5-2 15,-1-2 0-15,0 5 2 0,0-1 1 16,0-4 0-16,4 2 2 0,-4 0 1 0,1 3-2 0,5-2 5 0,-1 2-3 16,-2 0 1-16,7 10-6 15,-6-4-3-15,7 2 2 0,-1 6-7 0,1 0-8 0,0 0-5 0,-2 4-3 16,2-4-8-16,0-2-16 16,0 7-7-16,-1-1-2 0,-2-9-19 0,0 4-11 0,3-6-12 0,0-2-3 15,-4 1-16-15,4-4-17 16,4-4 14-16,2-9 2 0,0-1-10 0,7-5 11 0,-5-9 56 0,6-4-35 15,0-9 90-15</inkml:trace>
  <inkml:trace contextRef="#ctx0" brushRef="#br0" timeOffset="5372.78">22286 15212 732 0,'4'10'170'16,"6"-1"-170"-16,-10-7 110 0,4 4 62 15,4 0-65-15,-3-1-92 0,-2-2 3 0,-1-1-17 0,1 1 4 16,-3-3 0-16,-2-3 19 0,-1 1 4 0,-2 1-1 16,1-2 23-16,5 4-9 0,-5-1 4 0,-3 0 2 15,6 3-7-15,1 5-10 0,-8-3-1 0,0-2-5 16,0 5-5-16,-6-7-7 0,3 4-2 0,-5 1-1 16,1-1-4-16,-6 0-1 0,5 3-4 0,-4 3 2 15,1-3-1-15,-3 4 1 0,5 4 2 0,-4 1-2 0,6 1 3 0,-3 0-4 16,1 0 3-16,3 4-3 15,0 0 1-15,1-3 0 0,2 4-1 0,3 2-1 0,0 1 0 0,4 0 0 16,0 4 2-16,1-3-1 16,3 1-1-16,3 2-2 0,4-2 1 0,-1-2 1 0,2 0-2 0,4 0-8 15,-1-1-3-15,2-5-1 0,1-3-8 0,0 1-16 16,1-3-6-16,0 1-4 0,3-5-18 0,-1-5-10 16,0-4-4-16,2-5 3 0,0-2-11 0,3-6 5 0,0-8-11 15,-2-6-6-15,4-5 2 0,-2-1-42 16,6-5 100-16,1-4-52 0,-1-2 92 0</inkml:trace>
  <inkml:trace contextRef="#ctx0" brushRef="#br0" timeOffset="5865.43">22684 15077 1060 0,'-5'19'109'0,"-3"-2"-108"0,5-1 28 0,-3 0 18 0,1 1 12 15,2 0-94-15,0 1 15 0,-1-3-12 0,1 9 0 16,3-4 13-16,-1 6 19 0,1 5 8 0,-2-4 4 16,2 0 20-16,0 1-2 0,0 0 3 0,0-4 2 15,2-1-4-15,-1-2-3 0,-1-5-5 0,3-2-1 16,1 0-6-16,0-3-5 0,-2-2-1 0,3 1-1 0,1-4-6 0,-1 0 0 16,2 1 1-16,-2-3 2 0,5-1-1 0,-4-1 1 15,2 0 1-15,3-2-2 0,-2 0 1 0,-1 0-1 16,3-2 0-16,0-1 1 0,2 0-3 0,-2 0 7 15,0-1 2-15,-3 1 1 0,3 2 8 0,0-1 1 16,-2 2 3-16,0 0 2 0,2 0 2 0,4 0-2 16,-3 3 0-16,-2 2-2 15,2 1-2-15,7 2-7 0,-5 0-1 0,-1 3 1 16,-4 3-7-16,7 5-5 0,-3 0-2 0,-4 3-2 16,7 3-2-16,-8 3-5 0,-1 9-3 0,-2-4-1 15,9 6-4-15,-3 3-1 0,5 6-1 16,-3 4 0-16,-2 1-1 0,-2 4-1 0,5 1 0 0,0 8 1 15,-3-5-1-15,-1 5 4 0,-4 2 0 16,8 1 0-16,-4 0 4 0,-1-1 5 0,1 0 2 0,-6-4 1 0,-4 2 4 0,4-3 1 16,-4-6-2-16,-4-2 3 0,-5-2-2 0,3-2 1 15,-4-4 2-15,-1-5-1 0,-1-2 1 0,1-3-1 16,-4-2 1-16,0-8 0 0,-1-4 1 0,-4 2-10 0,-6-9-7 16,1-2-7-16,-5-4-11 0,-9-9-61 0,-10-4-65 15,-6-14 66-15,-5-7 91 0,-15-12-84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56:34.4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7893 12991 182 0,'0'0'-35'0,"0"0"52"0,0 0-23 0,0 0 2 16,0 0-5-16,0 0-17 0,0-1 33 0,0 1 1 15,0 0 0-15,0 0 5 0,0 0 0 0,0 0 0 0,0 0 4 0,-2 0-4 16,2 0 2-16,0 0 0 0,-1 0-4 0,-1 0 6 16,-1-2 1-16,1 1 0 0,-4-4 6 0,1 3 7 15,2-1-1-15,0 2 4 0,1-1 4 0,-1-1-5 32,-1 1 1-32,0 1 2 0,1-1-6 0,-1 1-3 0,-1-1-3 0,3 0-1 15,-4 1-5-15,1-1-5 0,4-2 0 0,-2 4-2 16,-2 0-5-16,2-2-4 0,3 0-1 0,0 2 2 15,0 0-3-15,-2-1 0 0,1-1 1 0,-1 1-3 16,-6-7 2-16,7 5 1 0,-6 0 2 0,4-1-2 16,0 1 1-16,-3-1 2 0,1 0 0 0,0 1 2 15,-3-1 1-15,4-1 0 0,-6-1-3 0,2 1 3 16,2 0-2-16,-5-3-1 0,3 2 0 0,0-2-4 16,-1 2 0-16,4-4 0 0,-3 6 1 0,-6-6 2 0,5 4-3 0,4 0 0 15,-6-1 2-15,3 3-1 0,-4-3 0 0,-1 1 4 16,0 0-2-16,7 4 2 0,-8-4 2 0,1 1 0 15,-6 0 2-15,7 2 1 0,4 2-2 0,-11-4 1 0,5 5-1 16,-3 0 0-16,6 0 0 0,-2 0 4 0,-1 0-3 16,-5 3 1-16,0 0 2 0,7 2-6 0,-3-2 1 15,1-3 2 1,-6 11-8-16,3-6 2 0,-4 3 0 0,2 0-2 16,-1 0 1-16,-4 1 0 0,4-1 3 0,-4 3-2 0,1-2 0 15,-3 2 0-15,1 0 3 0,-2 0-2 0,-2 0-1 16,5 2 1-16,2-1 0 0,-5 1 1 0,2 0 1 0,-3 1-1 15,7 0-2-15,6 0 1 0,-1 2-2 0,-6 0-1 16,-5-2-1-16,11 3 0 0,-1 0-1 0,1 1 1 0,-1 2 0 0,-5-1 0 16,8 3 2-16,-4 0 1 0,6 2 1 0,-9 1 2 15,6 1 0-15,-4 1 1 0,2-2 0 0,1 4-1 16,-5-1 0-16,4 0 4 0,-3 1-3 0,4 1 1 16,0-2-1-16,-1 0 0 0,3 4 3 0,-2-2-2 15,3-2 0-15,1 2-3 0,-1-4 0 0,2 1 2 16,3 0-2-16,-1 1-1 0,-1-3-3 0,4 1 0 15,0-3 0-15,-4 1 0 0,6 4 1 0,1-4 1 0,-4 1 0 0,3-6-3 16,-3 7 4-16,4-7-3 0,0 5 1 0,3-2 2 16,2-3-4-16,-1 1 1 0,-1-2 1 0,2-1 0 15,4-3-1-15,-4 2 2 0,2 1-2 0,1-1 1 16,-3-2 1-16,2 0-1 0,-1 2 0 0,8 0 0 16,-1-1 2-16,-1-1-3 0,-4-1-1 0,6 1 2 15,0-3-2-15,-3 0 1 16,8 2-1-16,-7-2 1 0,2-2-3 0,2 2 3 15,1 0-1-15,-2 0 1 0,6 0 2 0,-4-1-2 16,-2-1 3-16,3 2-1 0,-1-3 0 0,0 1 0 16,-1-2-2-16,1 1 4 0,0-2-5 0,-2-1 4 15,6 1 1-15,-9-3-3 0,7 3-1 0,-4-4 3 16,6 3-4-16,-2-2 3 0,-5-2-3 0,3-1-2 16,1 0 3-16,4 2 2 0,-8-2 0 0,8 0-1 0,-6-2 1 0,2-1-5 15,6 0 4-15,-1 1 2 0,-2-1-2 0,1 0-1 16,4-2-1-16,-4 4 0 0,-3-5 0 0,-4 1 4 0,6 0-4 15,-1-1 0-15,-3 1 1 0,-1-1-1 0,-1 1 0 16,1-1 1-16,1 0-1 0,0-2-1 0,0 1 0 0,-1 0 0 16,1-1 1-16,0 0 0 0,0-3-1 0,1 5-1 31,0-2 1-31,-1-2 0 0,1 2 1 0,-1 0-5 0,-3 1 4 16,0-3 2-16,-2 2 4 0,1 0-5 0,2-1 2 0,-2 1-2 15,-1-1 1-15,-3 1 4 0,4 0-5 0,-5 0 2 16,4-1-3-16,-1-1 1 0,-2 1 1 0,2-2-1 15,-5 3 0-15,10-5 0 0,-9 4-1 0,6-1-1 16,2-2 0-16,-1 1 0 0,-6-2-1 0,6 2 1 16,0-4 0-16,-8 7 0 0,12-8 0 0,-1 3 0 0,-10 1 1 15,0 2 0-15,7 1 1 0,-8-1 0 0,6 3-1 0,-3-3 1 16,2 2-1-16,-5-4 1 0,7 2 3 16,-1-2-3-16,-6 4 0 0,4-3 1 0,-1-2-1 0,5-1 4 15,-8 3-2-15,5 2-3 0,-3-2 0 0,3 0 1 16,-2-2-2-16,0 2 0 0,2-2 2 0,2 4-1 15,-3-2 1-15,0-3 0 16,4 3-1-16,-2 0 0 0,-1 0-2 0,3 0 2 16,-2 0 0-16,-5 0-3 0,2 0 3 0,-3 0 0 15,-1 0 1-15,1-2 0 0,3-1 0 0,-3 1 0 16,-1 1 0-16,6-1 0 0,-5-1 2 0,0 2-2 16,3-3-1-16,-3 4 1 0,1-1 0 0,-1-1 2 15,3-1-2-15,-4 1-3 0,1 1 3 0,1-2-1 16,-2 0 1-16,0-4-1 0,1 4 0 0,0 0 1 0,2 1-1 0,-2-4 1 15,0 3 0-15,-2 0-1 0,6 1 1 0,-6 1 0 16,1-3-2-16,1 1 0 0,0 0 1 0,0-2 1 16,-1 1 0-16,1 2 0 0,2-1 1 0,-2-2-1 0,-2 4 0 15,4-3-1-15,0 0 1 0,-4 4 0 0,3 0-1 16,-3-5 1-16,2 5-1 0,0 0 0 0,-1-3 1 0,0 3 0 16,1 0 0-16,-2 1 0 0,1-1 1 0,1-1-1 0,-1 1 0 0,-1 0 0 15,-1 3 0-15,3-5 2 0,-3 5-1 0,0 2 0 16,0 1 3-16,0 1-1 0,0-1 3 0,0 2-4 15,0 0-1-15,-1-2 2 0,-1 2-2 0,2-2 3 16,-1 2-2-16,-1-2-1 0,-3-1-1 0,2 0 2 16,2 1-1-16,-1 0 0 0,0 2 0 0,-2-3 0 15,1 3 2-15,1-2-3 16,-1 2 2-16,-3 0-2 0,2-2-2 0,0 0-1 16,-4 0 1-16,3 2 0 0,-3-1 0 0,0-1-1 15,1 0 2-15,-3 2 0 0,2-2 0 0,-1 2-1 16,-1-2 0-16,3 4 0 0,0-2-1 0,-2-2-1 15,6 5-3-15,-5-2 1 0,3 1-2 0,-3-2-9 16,3 1-7-16,-4-3-3 0,6 4-11 0,1-1-24 16,-4 1-6-16,6-1 2 0,2 1-25 0,4 1-4 0,-1-2-24 0,4-1 26 15,-7-3 93-15,7 1-63 0</inkml:trace>
  <inkml:trace contextRef="#ctx0" brushRef="#br0" timeOffset="16000.88">8775 7113 172 0,'2'-6'0'0,"-2"1"0"0,0 1-9 15,0-1-13-15,6-1 19 0,-1-1-7 0,-5 1 1 16,3 0-9-16,3-2 8 0,-4 2-6 0,-1-1 14 16,3 3 5-16,-4-3 4 0,1 3 18 0,2 0 21 15,-1 1 6-15,-2 0-1 0,5 2 24 0,-7-1-10 16,-1 0-3-16,-2 1 4 0,0-1-14 0,2 1-8 15,-5-1-5-15,7 1-5 16,-1 1-9-16,1 0-10 0,-1-4 1 0,2 4 2 16,-3 0-11-16,1 0 3 0,-4-1-1 0,5 1-1 15,-6 0 3-15,3 0 1 0,-8 0-1 0,5 0 1 16,0 0-1-16,-1 0-2 0,4 1 3 0,-6-1-1 16,4 2-2-16,-3 0-3 0,-2-1 1 0,3 2 1 15,0 0-2-15,-3 1 0 0,-2-1-2 0,2 1-2 16,0 3 0-16,0-1-1 0,2 2 1 0,-4 1 0 0,1-1-1 0,-1 3-1 15,2 0 0-15,-2 0 3 0,1 2-2 0,-1 1 1 16,1 3-1-16,-1-1 0 0,1 1 1 0,-4 2 0 0,-2 3 2 16,4 0-3-16,0 0 2 0,0 0-2 15,1 0 0-15,1 3 1 0,-5 1 0 0,-1-3 0 0,1-1-1 16,0 2 0-16,-4 1 1 0,7 2 1 0,-8-2 0 16,6 0 0-1,2 2 1-15,2 3 4 0,1-2 3 0,-2 0-3 0,-1 1 6 0,1-3 2 16,2 3-3-16,-3-3 3 0,1 0 0 0,4 2 1 15,-2 0-3-15,6-3 2 0,1 0-1 0,-3-1-6 16,4 1 3-16,3 0 0 0,2 1-5 0,-2-4 0 16,1 0 1-16,6 1-5 0,-1 1 3 0,3-2-3 15,-7 0-2-15,1 1 3 0,3-1-4 0,-1-4 2 16,3 2-1-16,-5-1 0 0,6 2 2 0,-5-4-1 0,7-5 0 0,0 6-1 16,1-4-1-16,-5 0 0 0,8 0-1 0,6-1 0 15,-9-1-1-15,6 1 1 0,0-2-1 0,1-2 0 16,3 1 1-16,4-4 0 0,-3 0 1 0,2 1 0 15,0-3 0-15,2 0-2 0,3-3 0 0,-3-1 2 16,-2 0-3-16,0-3 3 0,-1-2 0 0,1-1-4 16,-1-2 4-16,1-1-2 0,0-2 0 0,0-2 1 0,-6-1-3 0,12-2 4 15,-2 0-1-15,-3-1-3 0,0 0 3 0,-1-4-2 16,0 4 2-16,-2-5 3 0,6 3-2 0,-7-1-2 16,0-4 0-16,3 5 2 0,5-1 0 0,-8 3 0 15,6-1 1-15,-3 1-1 0,-6 0 2 0,2 1-1 16,-4-1 0-16,-4-4 1 0,-4 4-1 0,-1-7 3 15,0 5-3-15,-3-1 3 16,1-2 1-16,-3-2-4 0,2 5 1 16,-1 1 2-16,-2-6-3 0,1 7 0 0,-1-7 2 0,2 2-5 15,-2 0 3-15,0 0-1 0,-2-2 2 16,0 1-2-16,0-1 0 0,-4-1 0 0,0 0 0 16,-1 0 2-16,2-2 1 0,-3 2-3 0,1-2 0 0,-5-3 1 15,6 5 0-15,-6-2 0 0,-1 5-1 0,0-3 1 0,-1 3 1 16,-1-3-3-16,-1 3 1 0,1 5-1 0,-2-1-2 0,4-2-5 15,-4-1-1-15,0 3-1 0,-4 0-3 0,-2 1 2 0,-1 1-4 16,-1 0-2-16,4-1 1 0,-9 5-9 0,-1-1-12 16,2 2-9-16,1 0-16 0,1-2-57 0,-2 6 94 15,-1 2-45-15,-4 0 70 0</inkml:trace>
  <inkml:trace contextRef="#ctx0" brushRef="#br0" timeOffset="16940.8">8851 8735 174 0,'0'0'145'0,"-2"0"-70"0,1-2 5 0,-3-1-1 15,8 0-145-15,-1 2 26 0,-3-4-41 0,1 2 36 16,-1-2 5-16,2 5-11 0,-1-3 44 0,-2 0 26 0,-2 4 16 0,-4-7 9 0,1 6 27 0,0 0-7 15,-4 0 1-15,-4 2 0 0,2-2-9 0,-4 4-14 16,0-1-4-16,-3 5 1 0,-1-6-17 0,1 4 2 16,0 0-12-16,2 1 2 0,-7-4-4 0,4 5-1 15,-2 0-1-15,-2-1 2 0,-3 6-4 0,-2-3 0 0,2 4-4 16,-2 0 3-16,3 2-2 0,1 2 0 0,-2 0-2 16,2 2 0-1,3 2-1-15,4 0-5 0,-4 2 2 0,8 1 0 16,-3 2-5-16,-2 1 0 0,8 3-1 0,-2-4 2 0,1 8 0 0,-1-4 3 15,4 5 1-15,-1-3-3 0,-1 2 5 16,3 0 0-16,2-1 1 0,1 2 1 0,-2-2 2 0,5-1-3 16,-4-2 0-16,3 2 2 0,3 0-1 15,6-3 1-15,-3-2-2 0,-1 1-1 0,9-6 1 0,-8 4 3 16,9-5-1-16,-1-2-2 0,4 2 1 0,-4-1 2 0,-2-1 1 0,10-2 0 16,-3-3 0-16,4 3 3 0,-3-1 0 0,5-4 1 15,4-1 2-15,-1 1-4 0,1-4-1 0,0 1 4 16,-1-4-6-16,0 2 2 0,3-5 1 0,-1 2-4 15,-2-5 2-15,-1 0 1 0,1-5-3 0,0 0 4 16,-1 0-3-16,1-6 1 0,-2 2-3 0,-2-4 1 16,1 1-2-16,5-1 2 15,-5 2-1-15,3-3-1 0,0 1 0 0,-3-1 0 16,8 0 3-16,-2 2-2 0,-1-1 0 0,-3-1-1 16,1 0 0-16,-8-2 4 0,3 2-2 0,-4-2 4 15,0 0-2-15,-2-1 0 0,2 0 4 0,1-1-2 16,-4 1 0-16,4-2 0 0,0 2-2 0,-1 0 2 15,-3-2 0-15,-4-5-3 0,1 4 2 0,-3-5 1 16,3-2-3-16,-5 3-3 0,-2-6 0 0,3 4 4 0,-3-1-3 0,-3 2-1 16,2-7 3-16,-1 4-2 0,-1 1-1 0,0-6 3 15,0 3-4-15,-1-6-6 0,-1 5-1 0,1-2 0 16,-1 1-6-16,-3 1-1 0,1-2-1 0,-1 1 0 16,-5-1-1-16,1 3-7 0,-4-3-3 15,1 3 1-15,-4-1-8 0,-8-1-10 0,2 1-4 0,-6 6-3 16,0-3-11-16,-2-2-3 0,0 4-12 0,2 0 10 0,-10 5 67 0,2 2-44 15</inkml:trace>
  <inkml:trace contextRef="#ctx0" brushRef="#br0" timeOffset="38343.17">6669 3892 328 0,'-5'-3'29'0,"5"1"2"0,0 1-1 16,0 1-26-16,2-3 9 0,1-1-16 0,3 4 9 16,-4-3 4-16,1 2-2 0,5 1 15 0,-2 0 6 0,-3-3 5 15,-1-2 2-15,-1 3 8 0,1 1-9 0,-2 1 0 16,2 0-1-16,-1 0-8 0,4-2-7 0,0 5-3 16,2-1-4-1,-2-2-6-15,1 5 1 0,-1-5 1 0,0 0-3 16,3-2 1-16,-2 2 4 0,0-5-2 0,2 4 5 0,0-4 2 0,5 2-1 15,-1 0-2-15,1-2 0 0,-1-1-2 0,4-2-3 0,-3 0 0 16,2-2 1-16,-2 1-4 0,-5 0 0 0,6-1-3 16,2-1 3-16,-5 2-2 0,1 1 0 0,7-2 1 0,-11 3-3 15,11-3 2-15,-2 1-2 0,-1-2 0 16,3 1 1-16,-3-1-1 0,-2 0 2 0,0 2-3 0,5-2 1 16,-7 0 2-16,3 1-1 0,-3-1 3 0,-1 2-1 15,-1-2 1-15,2 0 0 0,-2 1 2 0,1 3 0 16,-7-3 2-16,6 2 0 0,-2 2 6 0,-5 1-1 15,0 2 3-15,0 3 2 0,0-3 2 0,-3 3-1 16,0 0 9-16,0 0-10 0,2 0 1 0,-2 3-2 16,0 2-7-16,0-1-2 0,1 4-4 0,-1 0-4 0,0 2 0 0,2 2 0 15,-2 1 0-15,0-1 0 0,0 3 0 0,0 0-4 16,0 3 5-16,2 0 0 0,-2 1-1 0,0 0 1 16,0 3-2-16,0 0 3 0,1 0 0 0,1 3 0 15,-2 1-1-15,0-1 0 0,0 3-1 0,3-1 0 16,-3 0 0-1,0 1-1-15,0 0 0 0,0-1 1 0,0 0-1 0,0-1-1 16,0 4 1-16,-3 0 0 0,3 0 2 0,0 0 1 16,-2 0 0-16,2-2-2 0,0 0 0 0,0-1 5 15,0-2-6-15,0-1 1 0,0-2-1 0,0-3 1 16,-1 3 0-16,1 1 0 0,0-2-1 0,0-2 0 16,0 0-2-16,-2 1-1 0,2-1 0 0,0 1-1 15,-3-1-2-15,-2-5-6 0,2-1-9 0,0 1 2 0,0-1-10 16,-4-2-8-16,4-3-3 0,-3-4-4 0,0 0-9 0,3 0-10 15,-5-1-10-15,1-1-1 0,0-2-15 0,-3-3-14 16,2 3 65-16,-3-3-40 0,-1-2 79 0</inkml:trace>
  <inkml:trace contextRef="#ctx0" brushRef="#br0" timeOffset="38997.82">6125 4859 207 0,'0'0'12'0,"4"0"3"0,1 2-19 0,1-1 68 16,5 3-78-16,-1-4-1 0,3 1 2 0,-7 1 7 0,8 1-3 0,-3-3 14 15,0 3 7-15,0-3 2 0,-2 2 19 0,1-1 11 16,-1 2 0-16,2-1 2 0,-6-1 11 0,6 1-5 16,-2 0-2-16,1-1 1 0,-5 1-8 0,6-2-9 15,-5 0 1-15,7 3-2 0,-2-2-10 0,1-1-1 16,4 0-4-16,0 0-3 0,1 0-3 0,-1-1-5 15,6-2 0-15,-5 1 0 16,3-1-7-16,-1 0 2 0,2-3-2 0,1 1 1 16,-2 0 0-16,2 0 0 0,0-1 3 0,0 1-4 15,-3 1 0-15,-2 1 1 0,5-1 1 0,-4 1-1 16,-3 3-1-16,3-4 3 0,-4 4 1 0,0-2 0 16,-1 2 2-16,2 0 5 0,-7 0-1 0,2 2 4 15,5-2 2-15,-5 3-2 0,6 0-2 0,-5 0 5 16,4-1-5-16,-2 1-2 0,4 1 1 0,-3-2 0 0,5 3 0 0,-5-1-2 15,1 0 1-15,7 2-2 0,-5 0 0 0,5 0 1 16,-3 1-2-16,4-1-1 0,-1-1 0 0,2 1 2 0,-5-1-2 16,3 0 0-16,-6-2-1 0,4 0-1 0,-4 0 1 15,1 0 2-15,2 0-2 0,-2-1-2 0,2-1 3 16,-3 1 1-16,0 0 1 0,-2 1 1 0,3-2-2 31,0 2 0-31,-4-1 1 0,0 1-1 0,2 0 0 0,-2-1-2 0,6 3-1 16,-2-4-1-16,-4 2-1 0,-2 2 2 0,3-2-2 0,-8 2 0 15,0 0 1-15,4-1-2 0,-7-1 2 0,-1 2-3 16,7 0-2-16,-4 0-2 0,-2-1-4 0,3-1-44 16,-6-1-45-16,2 0-16 0,-1-2-68 0,12-4 4 15,-12-5-67-15</inkml:trace>
  <inkml:trace contextRef="#ctx0" brushRef="#br0" timeOffset="40194.4">9810 4287 884 0,'0'1'30'0,"-1"-1"-5"16,1 0 0-16,-2 0-10 0,2 0-7 0,0 0 5 15,0 0-12-15,0 0 16 0,0 0 0 0,0 0-5 16,0 0 19-16,0 0-5 0,0-1 3 0,0-1 1 0,-3-4-7 0,1 3-7 0,2 0-3 16,2-2-1-16,-2-1-7 0,5-1 0 0,-5-2-3 15,1 1 1-15,1-1-1 0,1-2 1 0,3 0 2 16,-3-4-2-1,1 3 1-15,2-7-3 0,-1 6 2 0,2-2 2 0,-2-4-3 0,5 0 1 16,-6-2-3-16,6 3 0 0,1-6 0 0,-3 2 3 16,1-3-3-16,2-4 0 0,0 7 0 0,2-3 1 15,-2-1 2-15,1-1-1 0,1 5 0 0,-1-2-1 16,3 4 1-16,0 1 3 0,-2-2-3 0,3 4-2 16,3 3 4-16,-4 0-4 0,-1 1 1 0,7 1 1 15,-7-1-1-15,3 4-1 0,1-1 1 0,-1 2-1 16,-1 2 2-16,-4 1 0 0,2 1 0 0,1 0 1 15,5 3 0-15,-14 1 1 0,8 0 1 0,-1-2 0 16,-5 4 0-16,9 1 1 0,-4 2 0 0,-1 1 2 0,-2 2-5 0,4 1 5 16,-1 2-1-16,-6 0-3 0,8 2 0 0,-12-1 1 15,6 3-2-15,-4-3-1 0,4 4 2 0,-4 1-2 16,-2 1 1-16,2-1 1 0,-4 2 0 0,4 1-2 16,0-1 1-16,-4 2-2 0,-1 1 0 0,2 0 3 15,-2-4-3-15,0 9 2 0,-2-6 1 0,-1 1-3 16,-1 1 5-16,-1 2-3 0,2-3 1 0,-4 2 0 0,4 0-3 0,-8-4 5 15,5 2-3-15,-2 0-1 0,-4 0 3 0,1-3 1 16,1 0-1-16,1 1 1 0,-2-1-1 0,-2 0 1 16,-1 0-1-16,0-2 0 0,6 4 0 0,-6-4 1 15,1 0-2-15,-9 1 2 0,11-1-1 0,-5 2-2 0,7 0 1 16,3 1-1-16,-15-3-1 0,9 1 1 0,-1-1 2 16,5-1 1-1,-6-2 2-15,3 5-6 0,-3-8 6 0,-2 1-5 0,8-2-1 16,-3 4 2-16,0-5-2 0,2 4-2 15,2 0 0-15,-4-1 2 0,2 1-1 0,3-4 3 0,-2-3-2 16,3 4-1-16,0 1 0 0,1-3 1 0,4-2-1 16,-3 0 2-16,1-4-2 0,2-1-1 0,-5 7 3 0,4-1-1 15,1-4 1-15,0 0 1 0,0 0-1 0,0-1 0 16,0 4 2-16,3 2-5 0,3-5 3 0,-3-1-2 0,-1 4 2 0,4-1-3 16,-1-2 0-16,4 5 0 0,1-7 0 0,-1 2 1 15,-1 2-1-15,5 0 3 0,4-4-3 0,0 4 1 16,-3-3 2-16,7-1-4 0,-1 1 0 0,-1 1 1 15,5 0-2-15,-2-1 1 0,3-1-1 0,0-1-1 16,5 0 3-16,-5 3 0 0,2 0 2 0,4 1-2 16,-1-1 0-16,0 3-1 15,0-3 2-15,-3 2-1 0,0 0 0 0,-2-2-2 16,1 3-4-16,-2-3 5 0,-5 0-5 0,3 4-6 16,0-3-5-16,-5 0-3 0,2 0-7 0,-2-2-23 15,-7 1-7-15,-2-3-1 0,3 0-26 0,-2 0-25 16,-7-3-19-16,2-5-12 0,4-6-32 0,-5 0 2 15,5-4-30-15</inkml:trace>
  <inkml:trace contextRef="#ctx0" brushRef="#br0" timeOffset="58581.6">11797 10536 228 0,'-3'2'-4'0,"3"-1"9"15,-2 2 1-15,1-3-11 0,-4 0 15 0,3 2 8 0,1-2-11 16,1 0 0-16,0 0-1 0,0 0 3 16,0 0 2-16,-3 3 10 0,1-1 2 0,0-1 1 0,2-1 12 15,-6 2 1-15,0 2 1 0,1-2-1 0,2 0 2 0,-2 1-1 16,-3-2 1-16,-1 2-1 0,4 1-1 0,-4 0-2 15,4-1-4-15,-4 1 5 0,6-1-5 0,-2-2-6 16,3 1 0-16,-1-2-3 0,-6 6-5 0,4-6-3 16,0 2 0-16,1-2-5 0,-1 0-1 0,-3-2-2 15,-3 2 1-15,6 2-1 0,2-4-1 0,-8 4-1 16,3-2 1-16,-8 6 0 16,9 0 0-16,0-6-1 0,-5 4-1 0,-1 3 1 15,1 0-2-15,-1-4 3 0,-1 0-3 0,0-1 0 16,-7 2 0-16,1-1 0 0,4 7 0 0,-1-4 1 15,-1-1-3-15,1 4 0 0,1 2 2 0,2-1-2 16,-3-1 0-16,1 7 1 0,-3-5 0 0,5 3 0 16,-5 3 0-16,2-2 2 0,3 0-3 0,0 7 3 15,0-3 0-15,1 5 0 0,-1-4 1 0,1 4-1 0,1-1 0 0,-1 6 0 16,0-4-1-16,2 2 0 0,-1 1-1 0,1 0 0 16,-2 2 1-16,2 0-2 0,2-3 0 0,3 3-1 15,-4 1-2-15,4-1 4 0,-1 3-2 0,-4-6-1 16,7 4 0-16,2 2-2 0,-7-3 1 0,7 2 1 0,2-1-1 15,-3 1-1-15,3-4 0 0,3 5 2 0,-1-6 2 16,1-2-4-16,8 3 3 0,-5-6-2 0,-1 2 0 0,4-4 3 16,-4 2-3-16,3-1-1 0,0-3-1 0,0 1 3 15,0-1-1-15,-1-1-2 0,4 0 1 0,2-1-1 16,0 3 2-16,1-3-3 0,0-2 2 0,3-3-3 0,-1 1 0 16,0 4 3-16,1-6-1 0,3 1-1 0,1-4 2 0,-2 4 0 15,4-3-1-15,-1-1 2 0,-4-4-1 0,4-2 0 16,-5-1 1-1,3-1 0-15,-2-6 0 0,-4 1 0 0,8 0 1 0,-2 3 0 16,1 0-1-16,1-1 2 0,3 0-2 0,-5-3 3 16,2 1 0-16,7-5 0 0,-7 0-2 0,1 0 2 15,4-3 0-15,-2-2 2 0,-3 4 0 0,3-3-2 16,2 0 4-16,-9 4-3 0,-1-3 6 0,2-1-4 16,-5 3-1-16,2-1 1 0,-2-1-1 0,-2 0 3 15,-1-2-2-15,0 5 0 0,2-5 1 0,-4 2 0 0,-1-1-1 0,2-1-2 16,-1 2 0-16,-3-1 3 0,2 0-4 0,-3-1 4 15,1 0-3-15,-3 1 1 0,1-1 3 0,0 2-1 16,-1 0 2-16,-1-2 0 0,0 0-1 0,1-3-1 16,1 0 5-16,-2 0-4 0,0 1 2 0,-2-3-3 15,0 2-1-15,0-3 2 0,1 2-4 0,-1 2 3 16,0 1-4-16,0 3 3 16,-1-3 0-16,-1-1-1 0,-1-2 0 0,0 6 3 15,-2-7-2-15,2 2-2 0,-2 4 3 16,0-6-4-16,2 4 1 0,-1 1 3 0,0-1-4 0,1-2 0 15,2 3-1-15,-4-1 1 0,2-2 0 0,0 0 1 16,0 4-1-16,-2-3 0 0,0-2 1 0,2 1 1 16,-5 2-1-16,5-2 1 0,-5-2 3 0,3 2-4 15,-2 1 2-15,2-3-1 0,-5 2 0 0,6 0 3 0,-6-1-3 0,1 1 2 16,1-1-4-16,-2 1 4 0,-2 1 0 0,1 1-1 0,-2 0 1 16,1 3 0-16,-2-2 1 0,-1 2-4 0,3 3 2 15,-9 1-3-15,6-2 1 0,-1 5-4 0,0-2 1 16,-6 1-14-16,2 5 0 0,6-3-29 0,-4 1-35 0,4 2-14 15,1-2-48-15,-5-3 3 0,5-1-47 0</inkml:trace>
  <inkml:trace contextRef="#ctx0" brushRef="#br0" timeOffset="67711.66">12964 3999 455 0,'-1'0'-8'0,"1"0"8"0,1 0-93 16,-2 3 104-16,2 0-103 0,-1-3-8 0,6 2 53 15,-6-2-11-15,2 0-8 0,0 0 66 0,-2 0 19 16,0-2 4-16,-2-4-2 0,2 1 21 0,-2 4-8 16,1 1 1-16,-9-4 8 0,3 3-11 0,5-2-8 15,0-2-5-15,-1-1-3 0,0 6-8 0,0-7-2 16,0 1 1-16,1 1-2 0,4 2-2 0,-5-3 3 15,1 3 5-15,-3 3-1 0,5-5 4 0,-6-1 0 0,4 3 0 0,1 1-1 16,-7-3 0-16,6 4-5 0,1-1-3 0,-7-1 1 16,5 3-7-16,1 0 1 0,2 0-1 0,0 0 3 15,0 0 1-15,0 0 7 0,-1 0 0 0,1 0-2 16,0 0 8-16,1 2-4 0,1-2 1 0,-2 1 1 16,-2 2-5-16,2-1 4 0,3 1 0 0,-3-3-2 15,0 0 4-15,2 2 0 0,3-1 0 0,-5 2 2 0,0-4 0 0,1 1 0 16,1-2-4-16,-1 2 2 0,7-1-2 0,-6 1 1 15,-1-3-1-15,4-2-1 0,1 3 0 0,-1 1-2 16,3-1 2-16,2-3-2 0,-6 2-2 0,4-3 0 16,0 4-2-16,5 1 1 0,4-1-3 0,-1-1-2 15,-1-2 4-15,-4 2-2 0,5 0-1 0,0-3 1 16,3 4 4-16,-7-2 1 16,2 2 3-16,1-1-2 0,-1 3 2 0,1-3 1 15,1 1 1-15,0 2 0 0,-2 0-3 0,2 0-2 16,0 0 1-16,2 2 1 0,-2-2 0 0,0 1-2 0,1 1 2 15,2 4-3-15,-2-4 6 0,2-2-3 0,-3 1-2 0,0 1 0 16,4 6 0-16,-4-4-2 0,-4 0 0 0,1-4 1 16,0 6-3-16,2 3 5 0,-5-6-3 0,4 7 0 15,-5-7 1-15,-4 2 0 0,14 6-1 0,-5-2 0 0,-1-3 0 16,-10-2 2-16,9 5-2 0,-10-6-2 0,6 3 4 0,0 4-2 16,-4-5-1-16,-4-2-1 0,4 1 1 0,5 6 0 15,0 1-1-15,1-2 3 0,-2-1-2 0,-5-1 0 16,0-1 2-16,-1 0 2 0,4 4 0 0,-6-6-1 31,-2-1 0-31,1 4 1 0,4 4-2 0,-3-2 2 0,0 1-3 0,5 1-1 16,-9-5-1-16,3 6 5 0,-9-4-3 0,6 3-1 15,-6-3 1-15,-2 2-2 0,7-2 1 0,-11 1-1 16,10 2 0-16,-10-5-3 0,2 4 0 0,-6-4 0 16,2 0 1-16,1-1 0 0,-11 3 0 0,6-3-3 15,-5-1 0-15,-1 1 2 0,1 0-3 0,2-2 2 16,-2 2-1-16,-1-2-2 0,3 0 2 0,-2-2 1 15,-2 3 1-15,7-3-1 0,-3 1 0 0,3 1-2 0,0-2 2 0,5 3-5 16,1-3 0-16,-1 1-2 0,9 1-2 0,-5-2 4 16,4 1-3-16,0 0-2 0,4-2 2 0,2 1-1 15,-7-1-1-15,10 2-2 0,-3-2 0 0,5 1-1 16,-1-1-1-16,1 2 4 0,-1-2 2 0,7 0-2 16,-1 2 6-16,5-2 0 0,1 0 0 0,-1 1 3 15,7-1-1-15,2 0 0 16,1 0-1-16,3 0 0 0,-2 0 1 0,3 0 1 15,0 0 0-15,0 0 2 0,0 0 2 0,-1 0-4 16,2 0 2-16,-3 0-2 0,1 2 0 0,-6-1-2 16,4 2 1-16,-7 2-2 0,5-3 2 0,2 6 1 0,-9-4 0 15,4 4-1-15,-4-2 1 0,-3 2 1 0,-2-1 2 16,4 0-1-16,-5 1 1 0,-7 2-1 0,6 1 0 16,-1-2 1-16,-3 2 0 0,2 0 1 0,-1 2-3 0,0-1 0 15,-4 3-1-15,6-1 2 0,0-3 1 0,-4 1-1 0,-2 2 1 16,0 2 1-16,0 0-1 0,-8-4 3 0,2-1-1 0,-5 5 1 15,0-2 2-15,-5-4-3 0,2-2 3 0,-5 1-4 16,5 4-1-16,-1-2 2 0,0 4-5 0,-3-2 0 16,-2-4 0-16,0 7-2 0,1 0 0 0,-3 0 1 15,-5-5-1-15,0 3 1 0,0-3-1 0,-1 1 3 0,-2 4 1 0,-3-3-1 16,-1-2 2-16,-1-2-3 0,2 1 0 0,-3-1 1 16,1-1-2-16,2-2-2 0,-6-1-2 0,4 0 1 15,7-2 1-15,-7 0 0 0,7-2-1 0,-3 1-2 16,2 0 0-16,2-2-9 0,7 0-1 0,0 0-3 15,-6 0-12-15,6 0-56 0,3-2-53 0,-2-1 62 16,1 0 78-16,4-2-71 16</inkml:trace>
  <inkml:trace contextRef="#ctx0" brushRef="#br0" timeOffset="87781.35">14968 4971 353 0,'-8'-2'22'0,"7"2"-9"0,1 0-14 0,4 0 40 15,-2 0-40-15,-2 0 4 0,0 0 0 16,0 0 2-16,2 2 7 0,-6-2 15 0,6 0 1 0,-12 2 2 15,10-2 15-15,0 1 0 0,-3 1 2 0,-5-1 0 16,7-1-2-16,-9 2-7 0,3-2-2 0,-3 1 1 16,-2-1-10-16,-1 0-1 0,4 0 1 0,4 0-5 15,-6-1 0-15,6 1-4 0,-4 0 1 0,1-2 2 16,2 2-4-16,-4-3-2 0,5 3-4 0,-3-1 2 16,4-1-3-16,-3 0-1 0,4 1-3 0,-5-1 2 15,4 1-2-15,-4-2-2 16,3 1 0-16,-4 0-1 0,1 2-1 0,-2 0-1 15,-1 0-1-15,0 0 0 0,0 2-1 0,-3 0-4 16,3 2 0-16,-3 1 0 0,1 0-2 0,2-1 2 16,-3 4-1-16,2 0-1 0,-2 2 4 0,-1 1-3 0,1 0 4 15,0 3-3-15,-2-2 0 0,2 3 1 0,-2 2-3 16,-1 2 1-16,5-2-2 0,-1 3 2 0,-3 1 0 0,2 1-1 16,2 0 1-16,-1 0 0 0,-6 8 0 0,8-3 2 0,-8 1 0 15,7 3-2-15,-1 1 1 0,0 7-1 0,2-1-1 16,-4 1 3-16,4-6-1 0,0 3-2 0,8 1 1 0,-10-1 1 15,-1-3 0-15,1-2 1 0,-3 2-2 0,7 0 3 16,6 3-1-16,-7 1 3 0,-1-4 1 0,7 0-1 16,-4 1-1-16,5 3 2 0,-4-6-1 0,7 2-1 15,-6-3 0-15,-2 0-1 16,8 0-1-16,0 0 1 0,3-5 0 0,4-2-3 16,-3 2 0-16,3-1 1 0,1-5-1 0,4-2 3 15,-4-1-1-15,0 0 2 0,6-4 1 0,-3-1-1 16,-5 0 2-16,5-3 4 0,2 0-3 0,1-2 2 15,-1 1 1-15,1-3 2 0,-2 1-3 0,10-2 2 16,-1-1-1-16,-1-2 0 0,2 0 1 0,2 0 0 16,0 0-2-16,4-3-1 0,-3 1 1 0,-6-3 1 0,5 2-2 0,2-2-1 15,-2 1 1-15,-1-3 2 0,-1 3-1 0,2-3-1 16,-2 1 2-16,3-2-3 0,-6 2 1 0,3 0 0 16,3-4 2-16,0 1-4 0,-2-2 2 0,-6 0 0 15,5 0 1-15,-8 0 2 0,8-2-1 0,-5-1 3 16,-4-2-1-16,-1 1 0 0,9-1 2 0,-4-3 0 15,4 0-3-15,-4-3 1 0,-1-1-2 0,4-1-1 0,-3 2-3 0,6-5 3 16,-6 0-2-16,-1 2-1 0,1-3 0 0,-1 1 1 16,-1 4 0-16,-2-4 0 0,-2-1 0 15,0 2 2-15,-5 1 0 0,2-3 4 0,0 3 1 0,-3 1-5 16,-1-3 5-16,3 4-4 0,-6-2 1 0,1 3 1 16,-2-2-6-16,1 0 1 0,-1 1-2 0,0-2 1 0,-1-2 0 15,-1-1 0 1,1 4-1-16,-6 0 1 0,4-1 2 0,-2-3-1 0,-4 6 2 15,1-2-2-15,2 1 1 0,-5 2 0 0,0-4 4 16,-2 0-4-16,1 3 2 0,-4 0 0 0,2-5 1 0,-5 2-1 16,3 1-2-16,-1-1-2 0,-5 0-4 0,3 0 2 15,0 0-8-15,2 1-1 0,-7 1-3 0,1-1 0 16,-3 0-4-16,6 2-20 0,-4 7-34 0,1-4 25 16,-2 1-39-16,0 6-9 0</inkml:trace>
  <inkml:trace contextRef="#ctx0" brushRef="#br0" timeOffset="89369.3">15325 8213 451 0,'-11'0'31'0,"0"0"5"0,6 0-35 0,-4-2 121 15,3 1-116-15,-2-4-14 0,3 2-2 0,-3-2 3 16,4 2-13-16,-4-2 12 0,-2-1 1 0,4 3-6 16,-5 0 16-16,0-1 3 0,-2 1 3 0,-1 0 3 15,-2 3 1-15,-4 0 4 0,4 6 0 0,-6-2-1 16,-3-3 3-16,6 4 3 0,-3 1-1 0,0 1 0 0,3 0 0 0,-7 3-2 15,-1-4-3-15,3 4 5 0,-1 1-8 0,-3 0-1 16,-4 0-2-16,5 0 4 0,-1 1-5 0,1 1 1 16,-1-1-1-16,-3 1 1 0,4 3-1 0,0-2-1 15,-1 2-1-15,-2-2 1 0,0 3-2 0,3 0-2 16,1 2 1-16,-3 3-3 0,-1-1 0 0,2 4-2 16,1 2 0-16,-1 2 0 0,4 0-2 0,-1-1-3 0,0 5 1 0,8-3-1 15,6 3-2-15,-3-3 2 0,1 1-2 0,7 1 0 16,-5 1 3-16,6 3-2 0,5-1-1 15,-5 1 3-15,-3-2-2 0,8 3 2 0,2-1-1 0,-4-3 2 16,6 3 2-16,0-5 1 0,1 4 1 0,3 0-1 16,4-4 1-16,-2 4 1 0,1-2-1 0,0 0-1 15,-2-5 0-15,7 5 0 16,-3-3 1-16,-1-3-1 0,1 1 0 0,-2-3 0 16,3-3 1-16,5 2 1 0,3-2-1 0,-2-3-2 15,-1 0 1-15,3-2 0 0,2-1-1 0,1-1 1 16,0-2-1-16,-3-2 0 0,0 0 1 0,2-3 1 15,1-2 1-15,0-1-2 0,-1 0 0 0,-4-2 0 0,5 0 0 16,-3-3 2-16,4 0-1 0,2 1-1 0,-3-1 0 16,0-3 1-16,-1 0-1 0,3 0-1 0,-2-3 0 0,5-1 1 15,1 1 0-15,-4-2 1 0,1-1 0 0,0-1 0 0,4 1 2 16,-5-1-1-16,1-1-1 0,-3 0 3 16,-1-1-3-16,1-1 1 0,-3 1-2 0,0-1 1 0,-2-1-1 0,-1 0 0 15,0 1 5-15,-2-2-3 0,1-1 1 0,-4-2 2 16,0 1 1-16,-3-2 0 0,-3 4 2 0,5-4 2 15,-6-5 1 1,3 8-1-16,-5-4 2 0,-1 4 4 0,3-3-2 0,-6 2 1 16,1-5 1-16,-2 3-1 0,-2 2 0 0,2-7 3 15,-1 2-4-15,-3 0-1 0,0 2 3 0,2-1-2 16,1 1 0-16,-4 1-1 0,0 0 1 0,2 0 0 16,1 2 0-16,-5-4-4 0,2-1 0 0,-5 2 1 15,6 0-2-15,-7-2 0 0,1 0 2 0,-1 3-5 16,-1-3 4-16,-1-2 0 0,4 2 4 0,-4 2-8 0,-4-2 5 0,4 0-5 15,-1-1-1-15,0 0 5 0,1 6-5 0,1-4-1 16,-3 5-2-16,3-4 3 0,1 4 0 0,-2 0-2 16,5 1 1-16,-7-3-1 0,2 3 1 0,5-1-2 15,-3-1-2-15,0 3 0 0,-1-4 0 0,1 3 0 16,0-1 0-16,6 2-2 0,-8-4 1 0,4 6 1 16,1-2 0-16,-5 1 0 0,-2 0 0 0,4-1 0 0,-5 2-3 0,-1 1 0 15,12-2-2-15,-11 2-1 0,4 0 2 0,5-2-4 16,-5 4 0-16,-1-2-2 0,1 0 1 0,-1 0 2 15,-7 5-2-15,5-4 0 0,0 1-2 0,-3 1 0 16,9 0-1-16,-4-1-4 0,1 2-3 0,-1 1-1 16,5-2-6-16,-1-1-20 0,-1 1-28 0,3 0-13 15,-1 2-36-15,0-4 3 16,5-2-39-16</inkml:trace>
  <inkml:trace contextRef="#ctx0" brushRef="#br0" timeOffset="95820.04">7344 15897 258 0,'-2'4'-6'0,"2"-4"-6"0,0 2-4 0,0-2-19 16,0-6 50-16,0 4-20 0,0-6 1 15,0 5 0-15,2-2 9 0,-2 2 12 0,0 2-7 16,0 1 13-16,0 0 31 0,-2-7-14 0,2 7 4 15,0 0 9-15,0 0-7 0,-1 0 5 0,1 0-24 0,-7-3 1 0,7 6-8 16,0 0-1-16,0 5-4 0,0-1-8 0,0 0 0 16,-1 0-3-16,-1 1 2 0,2 6-2 0,0-3 1 15,0 4 0-15,0-5 0 0,-1 4 1 0,-1 2 2 16,2 3-1-16,-1 0 1 0,-6-7 1 0,4 7-1 16,-2-2-1-1,1 4 4-15,-1-4-2 0,0 2-2 0,0-2 2 0,2 2-3 16,0-2 0-16,-2-1-6 0,4-2-6 0,-1-3-3 15,1-1-9-15,1-4-59 0,0 0 68 0,1-6-25 16,6 0 34-16</inkml:trace>
  <inkml:trace contextRef="#ctx0" brushRef="#br0" timeOffset="96906.27">7816 15527 409 0,'0'3'81'0,"0"0"-80"0,0-3 32 0,0 3 46 15,3-1-18-15,2-2-68 0,-1 0 3 0,4 0 0 16,0 0 1-16,1 2 3 0,2-4 7 0,-4 2 4 0,2 0 4 16,1 0 6-16,-4 0 4 0,2 0 6 0,-3 0 2 15,2 0 5-15,-2 0 0 0,1 0-3 0,-2 0 1 16,3 0-2-16,0 0-9 0,2 0-3 0,-3 2-4 15,4-1-10-15,1-1-1 0,-2 0-3 0,1 3-1 0,1-1-3 0,0-2-2 16,1 0 1-16,4 0 0 0,-3-3-3 0,1 0-2 16,5 1 2-16,0-3-1 0,-2 1-1 0,-1 0 2 15,-1 1-1-15,6-1-1 0,-2 0 1 0,0-2 0 16,-4 1 0-16,-1-1 3 0,4 1-2 0,2-1 2 16,-7 0-1-16,-2 1 2 0,-7-3 1 0,9 7 2 15,-3-4-1-15,-6 2 1 16,3 0 3-16,-6-1 0 0,-1 3 2 0,3 1-1 15,0 1 2-15,-3-1 3 0,0 0 0 0,4 0-1 16,-4 0 5-16,0 0-4 0,0 2 4 0,-4-2-5 16,1-3 0-16,0 1-3 0,-2 2 0 0,-7-4-1 15,4 4-3-15,3-2 2 0,-3 2 0 0,-7-5-1 16,5 4 1-16,-4 1-2 0,3 0 0 16,3 1 5-16,-9-2-5 0,7-1 2 0,-4 2-2 0,8 5 0 0,-7-4 2 0,4 3-1 15,-4-3-2-15,4 4 0 0,3 3-1 0,-10 1 0 16,3-3-1-16,5-1 0 0,-1 3-2 0,-4 0 2 15,10-2-2-15,-6 1 1 0,4 0-1 0,-3 1 0 16,5-3 1-16,0 4 0 0,-3-1-2 0,4-1 0 0,-1 4 3 16,1-2-1-16,1 0 0 0,1 1 2 0,-2-1 2 15,-2 1-1 1,2-1 3-16,2 1-3 0,0-1-1 0,0-1 5 16,2 0-5-16,2 0 1 0,1-2-3 0,-3 2 0 15,7 0 1-15,-7 0 1 0,7-1 1 0,-6 1-1 0,-1-1 4 16,6 0-5-16,-4 0 6 15,7 2-2-15,-9-3-1 0,6 2-1 0,-7-1-1 0,7 2 0 0,3 0 1 0,-1-1 0 16,-3 3-1-16,-2-1-1 0,5 2 0 0,-1 3 0 16,-1-1 0-16,0 0 0 0,-3 0 0 0,-5 3-1 0,7 1 1 0,-3-3-2 15,5-1 0-15,-7 1 2 0,5 2-2 0,1 2 2 16,-3-3 0-16,6 2 0 0,2 1-4 0,-4 2 4 16,-3-1-1-16,2-1 0 0,0 0-2 0,-3 0 1 15,-2 1 0-15,-3-2-1 0,0-3 3 0,-2 1-3 16,5 1-1-16,1-1 3 0,-8-2-1 15,3-1 2-15,-2-1 0 0,3 1 1 0,0-2-1 0,0 0 3 0,-8 0 0 0,6-2 0 16,2-1-2-16,-1 0 3 0,-1 0-1 0,2-3 0 16,-3 1 2-16,-5-1-1 0,8-1 1 0,-5 1 0 15,-4-2 1-15,7 2 1 0,1-2 2 0,-5-1 3 16,1 1 0-16,2 0-3 0,-5-1 6 0,3 1 2 16,0-2 0-16,-1-1 3 0,-5 4 3 0,0-1-6 15,6-2 4-15,-7 1-1 16,2-1-2-16,-1-1-4 0,-4 0 2 0,2 0-7 15,-1 0 1-15,1 2-1 0,-2-2-4 0,2 0 2 16,-3 3-2-16,2-1-2 0,0 1 1 0,1-2-2 16,-2 1-1-16,-1 0-6 0,-1 1 2 0,-1-3-4 15,4 0-5-15,-2 0-5 0,2 0-7 0,-1 0 3 0,2 0-9 16,-1 0-19-16,1-3-14 0,1-2-3 16,2-3-23-16,-1-1-56 0,2-4-22 0,1-3 37 0,5-4 131 0,3-1-110 15</inkml:trace>
  <inkml:trace contextRef="#ctx0" brushRef="#br0" timeOffset="99225.61">10054 16158 215 0,'-5'4'84'16,"1"0"2"-16,0-1 11 0,4-2-82 0,-1 1 23 0,-1-2-42 0,2 0-1 16,0 0 5-16,0 0-3 0,0 0 1 0,0 0 6 15,-1 1 7-15,-7 1 0 0,8 0 8 0,0-2 5 16,-2 0 1-16,-4 0-1 0,6 0 5 0,-2-2 1 15,1-1-2-15,-1 0 1 0,2 3 0 0,0 0-3 16,0 0-2-16,-4-2 2 0,-3 4-4 0,6-1-2 16,1 1-3-16,-3 1 1 0,-2-1-4 0,2 1-2 0,1-2 0 0,1 2-2 15,-1 1-1-15,2-1-1 0,-2-2 0 0,-1 6 0 16,2-4-1-16,-1 0-2 0,-1 5 2 0,3-2-2 16,-2 3-2-16,-2 1-2 0,2 2-2 0,-1 0 0 15,1 3-5-15,1 1-2 0,-2-2-3 0,0 3 0 16,1-1-4-16,0 0-4 0,1 0-3 0,1-1 0 15,-2 1-6-15,2 0-8 16,-1 0-10-16,-1-4 2 0,-1 1-13 0,3-4-20 16,0-1-19-16,0 0 25 0,3-3 71 0,-1-7-58 15</inkml:trace>
  <inkml:trace contextRef="#ctx0" brushRef="#br0" timeOffset="99842.93">10041 15617 425 0,'0'3'55'0,"0"-2"-55"0,4-1 7 0,0 3 61 0,1-3-61 15,3 0-48-15,1-3 16 0,2 0-1 0,4 0-1 16,-1 0 18-16,-2-2 16 0,4 2 11 0,0-2 3 0,-2 4 19 0,-2-1 3 16,1 2 4-16,-3-1 1 0,-1 1 3 0,2 0-12 15,-2 0-2-15,1 0 2 0,-5 0-13 0,4-2-6 16,-1 2-3-16,-2 0-2 0,5 0-4 0,-5 0-2 15,9 0 1-15,-4 0-4 0,1 0 1 0,2 0 2 16,-6 0-1-16,6 0 0 0,-3 0 1 0,0 0 1 16,-3 0-3-16,3 2 2 0,0-1-1 0,0 2-3 0,2-1-2 0,-2 1 4 15,1 2-6-15,-4-4-1 0,2 4 0 0,-1-2 0 16,4 2 0-16,-7 0 0 0,4-1 0 0,-3-1 0 16,0 2 2-16,1 1 2 0,-5-1 1 0,1 2-4 15,3-3 3-15,-6 1 5 0,2 3-3 0,2 0 2 16,-3-2 1-16,-1 2 0 0,1 1 1 0,-2 1 3 15,0-1-2-15,0 2 1 16,0 0-1-16,0 3 0 0,-2-1 0 0,1 1-4 16,-6 3 1-16,4-1-2 0,2 5-6 0,-7-1 3 15,3 2-3-15,-3 0 0 0,2 3 0 0,-3-1 0 16,2 3 1-16,-4-4 0 0,0 5-1 0,2 2 0 0,-1 2 1 16,-5-2 1-16,2 0 0 0,-1 4-2 0,0-2 1 15,3 4 1-15,-2-3-2 0,-4-3 0 0,6 3-4 16,-2 0 1-16,2-2-2 0,-3 2-4 0,1 0-7 15,1-6-2-15,-1 0-7 0,5-4-21 0,-4-1-13 0,9-3-7 16,0-3-29-16,3-5 1 0,1-8-23 0</inkml:trace>
  <inkml:trace contextRef="#ctx0" brushRef="#br0" timeOffset="100357.23">10924 15714 1132 0,'-13'14'12'0,"1"-3"7"0,2 0-29 15,4 0 52-15,-2-3-144 0,5 5 0 0,3-2 38 16,0 0 3-16,0 1-8 0,2 6 39 0,-2-1 20 16,0 2 12-16,1 4 6 0,2 1 18 0,4 0-5 0,-7-2 3 0,0-3 0 15,0-4-6-15,4 6-8 0,3-7-3 0,-7-8 2 16,3 7-10-16,-3-5 0 0,0-1 0 0,11 3-2 16,0-1 3-16,-5-2 3 0,2-1 4 0,0 2 0 15,3-2 6-15,1 0 1 0,6 4 0 0,-12-5 2 16,5 1 0-16,-3 0-1 0,1 0 0 0,1 2-2 15,2 0-2-15,-1 2-2 16,-6-3-1-16,8 6 0 0,-4-4-3 0,2 4 1 16,-1-2-1-16,-3 2 0 0,1-1 1 0,-5 1 1 15,5-1 3-15,-5 1-2 0,-1 0 3 0,3 1 0 16,-5-2-1-16,-2 4 4 0,-1-3 0 0,0 1 0 0,-7 0 4 16,1 3-3-16,-4-3 4 0,4 1-1 0,-4 2 4 15,-2-1 0-15,-4 1 3 0,8-3-5 0,-5 5 0 16,0-2 0-16,-4 1-2 0,3 0-8 15,-2-7-2-15,-2 0-3 0,4 2-5 0,-7 1-8 0,4-11-8 0,-2 2-2 16,8-3-11-16,-7-1-26 0,2 2-10 0,4-7-1 16,-7-7-32-16,4-7-31 0,7 9-19 0,-1-10 26 15,-2-3 123-15,3-6-93 0</inkml:trace>
  <inkml:trace contextRef="#ctx0" brushRef="#br0" timeOffset="100783.73">10707 15879 809 0,'-5'8'63'0,"2"-8"-61"0,3 0-14 16,-2 0 19-16,2 0-11 0,5-1-34 0,0-3 19 16,-4 0-5-16,10 4-1 15,-6-5 20-15,3 0 12 0,3 4 6 0,-3-1 2 16,-2-1 13-16,0 0 1 0,2 3 3 0,0-2 2 16,0 2 0-16,2-1-6 0,1 1 3 0,-5-2 1 15,5 1-4-15,5 1 3 0,-5-2 0 0,0-3-5 16,-2 2 5-16,2 0-5 0,2-2-2 0,-2 1 4 15,-2 0-8-15,-1-2-4 0,3 1-4 0,3 1 1 16,0-1-4-16,2 2-3 0,1-2 0 0,2-1-4 0,3-1 0 0,-1 1-2 16,1 1 0-16,1-1-1 0,-4 0-2 0,5 0-10 15,-2-2-5-15,-5 3-2 0,3-1-10 0,3-1-23 16,-6 0-8-16,3 0-4 0,-2-1-25 0,0-1-34 0,1-2-20 16,-3 0 31-16,6-3 114 0,-6 1-89 0</inkml:trace>
  <inkml:trace contextRef="#ctx0" brushRef="#br0" timeOffset="102548.13">13238 16029 313 0,'-8'4'120'0,"5"0"-30"0,1-4 0 0,-3 1-24 15,4-1-23-15,-2 5-14 0,1 0-21 0,1-2 4 16,-1 3 5-16,-1-1-2 0,0 4 7 0,0-3 14 16,1 7 0-16,-1-4 2 15,0 3 13-15,-2-1-9 0,3-2-2 0,1 4 8 16,-7-6-12-16,6 3-16 0,-1-2 1 15,-5-2 0-15,5-1-7 0,0 3 1 0,-2-1-4 0,2-2-5 16,3 5-1-16,-1-3 0 0,-1 0 2 16,2-1-2-16,0 3-1 0,-5-2 2 0,2-1-1 0,2 2 2 15,-1 0 0-15,1 0-3 0,1 0 1 0,-2 1-1 16,-3-1-2-16,2 1-2 0,3-1-4 0,0 2 0 0,-1-3-5 0,1 0-31 16,-2-3-15-16,0 1-3 0,2-3-39 0,4-2-50 0,0-2 103 15,4-6-58-15,5-3 102 0</inkml:trace>
  <inkml:trace contextRef="#ctx0" brushRef="#br0" timeOffset="103597.58">13625 15555 1227 0,'-8'13'111'16,"3"-5"-109"-16,-3 1 6 0,2 1 19 0,4-4-12 15,-4-1-57-15,6-1 7 0,-3-1-2 0,3 2-3 16,0-2 7-16,2 0 17 0,-1 2 12 16,-6 1 1-16,2 1 18 0,-6 1-4 0,7 0-1 0,-7 1 2 15,9-1-9-15,0-2-3 0,0 2-8 16,1-3 1-16,9-1-9 0,2 0 0 15,-2-1 1-15,-4 0 0 0,4-2-3 0,-1-1 7 16,-4 0 2-16,6 0 1 0,-7-1 6 0,14-2 1 16,-9 0-2-16,9-1 4 0,-4 0 0 0,-2-1 2 15,12-1-2-15,-7 1-1 0,0-1 0 0,-2 1 0 16,5 0-1-16,1 1 2 0,-4-1-2 0,0 0 0 16,0 2 1-16,2 0-1 0,-3 1 1 0,3-1 0 15,-5 1 0-15,-1 1 0 0,1 1 0 0,-3-2-1 0,0 2 0 0,-3 0 1 16,0 0-1-16,1 2 2 0,-4 1 0 0,1 0 3 15,-1 0 1-15,-2-1 5 0,3 1 1 0,-4-1-2 16,-1 1 5-16,-1-2 3 0,2 3 1 0,-2-3 1 16,-2-1 1-16,1 2 1 0,-2-1 3 0,-1 1-2 15,1-1 1-15,2 1-4 0,-2-2-1 0,-2 3 3 0,0-3-5 16,2 2-3-16,-5-2-2 0,5 0 0 0,-5 0-3 0,2 0-1 0,-2-2 2 16,2 2-6-16,-4-3 2 0,2 3-2 0,2 0-1 15,-5-2 1-15,3 1-2 0,2-1 2 0,-5 1-2 0,1-1 2 16,-1 1 2-16,4 1-5 0,-4 0 0 0,-2-2 2 15,4 2-2-15,-2-2 0 0,-2 2 0 0,0-1-3 16,1 1 3-16,-4-2 0 0,2 2 0 0,-2 0-1 16,-7 0 0-16,-1 0 2 15,5 2 1-15,-1-1 3 0,1 1 2 0,3 1-6 16,2 2 2-16,0-2 1 0,9 3-3 0,-4-1 0 16,-2 0 0-16,0-1-5 0,3 3 2 0,-2-1 2 15,-2-1-3-15,2 1 2 0,-2 0-1 0,7 2 2 16,-1 0-2-16,2 0 2 0,1 0 0 0,-5 0 0 15,8 3 1-15,-3-2-2 0,2 2-1 0,-7-3 0 16,8 3-1-16,0 2 1 0,-3-4-3 0,1 2 1 0,-1-2-1 0,3 4 2 16,0 0-1-16,-2-2 0 0,-1-2 3 0,-1-3-2 15,4 4 3-15,7 1-2 0,-3-3 0 16,0-1 0-16,3 1-2 0,-4-1 1 0,8 1-2 16,3 4 0-16,0-2 0 0,0 1 0 0,-1-5-1 0,-2-1 3 15,5 2-2-15,4 1 5 0,-9-5-2 16,-2 1 3-16,1-1 3 0,-1-3-5 15,7 6 2-15,-2-3 0 0,-3-3-1 0,3 6-1 16,5-1 1-16,-5-3-4 0,4 6 4 0,-4-7 0 16,-3-1 1-16,5 6-1 0,-4-2 0 0,1-1 0 15,-1 3 0-15,1-1 1 0,0-2 0 0,1 5-1 16,-3 0 1-16,1-2-1 0,-1 2 1 0,2-3-1 0,-2-4 0 16,-2 7 1-16,1 1 0 0,-1-2 1 0,1-1-1 15,-4 3-2-15,2-2 1 0,-2 4 5 0,0-2 1 0,-1 1-6 16,1-3 3-16,-2 4 0 0,-1-1 5 0,-2 1-5 0,4 0 0 15,-2 2 1-15,-3-2-4 0,0 0 4 0,0 1-2 16,0 1-1-16,0-2 5 0,-1 4-5 0,-1 0 3 0,-3-3 0 16,2 2 1-16,2 0 1 0,-7 1 0 0,5-3 0 15,-4 2-3-15,-2 1 1 0,-1 0-2 0,-2 4 0 16,1-3 1-16,-2-2 0 0,1 2-1 0,-3-1 2 0,1 4 2 0,0-3-3 16,0-2 3-16,0 0-3 0,-5 4 2 0,2-4 0 15,-1-3-2-15,1 0 0 0,3-5-3 0,-3 2 0 16,-5 0 0-16,6 0-10 0,-3-8-6 15,3 1 4-15,-3 1-12 0,2-2-59 0,0-2-7 0,12-6-4 16,-6-4-37-16,-3-10 6 0,4-5-48 0</inkml:trace>
  <inkml:trace contextRef="#ctx0" brushRef="#br0" timeOffset="109639.17">16362 15804 250 0,'-10'5'36'0,"7"-4"6"0,-5 1 0 16,7-1-11-16,-2 4 15 0,-5-3 1 15,6 4-10-15,1-5 1 0,1 4-1 0,-13 0 0 0,21-4-1 16,-10 3 1-16,2-3-2 15,0-1 2-15,0 2-1 0,-4 2-11 0,4-2-2 0,7 0-1 0,-8 1-10 16,2 0-8-16,-1 0-1 0,0-1-3 0,4-1-4 0,-4-1 2 16,9 0-1-16,-7-1-2 0,9 1 3 0,-7-8 2 0,6 3 0 0,2-1-1 15,-5-4 1-15,11-1 1 0,-8 0 1 0,3-1-2 16,-6-1 1-16,3-1 2 0,-1 0-1 0,-1-2 1 16,5-1 0-16,-5 1-1 0,4-1 2 0,-1 1 0 15,0-1-3-15,-1 1 0 0,2 0 0 0,-1 4 1 16,-1-1-1-16,1 2-1 0,-7 2 0 0,6 1 3 15,-5 1-1-15,4 3 0 16,-6 1-1-16,3-1 1 0,-2 1-1 0,0 2 3 16,3 1-3-16,-3 0-1 0,3 0 1 0,-3 0 0 15,4 0-1-15,-5 0 3 0,4 1-3 0,0 1 0 16,1-1 0-16,-3-1 0 0,3 0-2 0,-3 0 2 16,2 0 0-16,-2 0 0 0,3 0 1 0,-3 0 2 15,-2 0 1-15,3 0 2 0,-3 0 0 0,1 0 4 16,0 4-3-16,1-3 5 0,-5 1 1 0,3 4 1 0,-3-1-1 0,3 3-1 15,2-1 1-15,-5 6-2 0,2-2 0 0,-2 5-1 16,1-1-2-16,1 1-2 0,1 3 0 16,0 3 0-16,-3-1-1 0,3 4-2 0,-1 3 1 0,2 4 1 15,-4-6 0-15,4 7-3 0,-4 0 2 0,0 5-1 16,1 1 0-16,-1-1 0 0,-1-3 0 0,-6 4-3 16,7 4 3-16,-3-4-3 15,3 2 7-15,-6-4-6 0,3 0 2 0,0 0-2 0,-1 1-1 16,0-3 3-16,-1-4-3 0,3 5 3 0,-4-1-6 15,1-4 2-15,2-4 0 0,-6 2-2 0,6-6-2 16,-5 2 0-16,6-3-3 0,-3-4-6 0,-1-4-4 16,5-2 1-16,1 1-9 0,-2-7-14 0,0 2 6 0,2-5-32 15,0-1-4-15,0-1-9 0,0-1 3 0,0 0-8 16,0 0-12-16,-1-7-6 0,1-1 56 0,-3 1-21 0,1-7 66 0</inkml:trace>
  <inkml:trace contextRef="#ctx0" brushRef="#br0" timeOffset="110171.8">16327 16622 185 0,'-11'17'7'0,"6"0"11"15,1 1 52-15,-4-3-26 0,3-2 1 0,5-2-10 0,-5 3 4 16,2 0-2-16,2-3-7 0,-6-1 1 0,3-1 0 16,2 1-3-16,-1-1 2 0,-6 5 1 0,5-6-2 15,-2-3 0-15,6-1 0 0,5 3-6 0,-5-3 1 16,0 1 3-16,1 0-9 0,4-4-3 0,-2 3 1 0,-1-3-1 15,-2 4-2-15,3-5 1 0,3 3-2 0,1 0-1 16,-4-3 0-16,0 2 1 0,-2-2-3 0,1 0 2 16,1 1-2-16,-1-1-1 0,2 4-1 0,6-4-1 15,-1 1-2-15,-1 1-2 0,2-1-1 0,5 1 2 16,1-2-3-16,-3 1-1 0,4 1 1 16,-9-2-1-16,3 0-1 0,6 0 2 15,0 0 1-15,-2 0-1 0,2 0 2 0,3 2-1 0,-4-1-4 16,6 4 3-16,-3-5-3 0,3 3 3 0,0-3-3 15,-3 2 0-15,4-1 3 0,1 1 1 0,1-2 0 16,-3-2 0-16,3 1-1 0,-4 1 0 0,1 0-2 16,3-2 1-16,-1-1-1 0,2 1 2 0,-7-1 0 0,10 2-2 15,-6-3 1-15,1 0 1 0,7 2 0 0,-7-3 1 16,-4 1-1-16,4 2-5 0,1-1-4 0,-8-2 2 0,4-1-9 0,1 4-12 16,-6-4-8-16,2 3-1 0,1-2-16 0,-5-3-19 15,2 5-10-15,-2-5-2 0,4 4-25 0,-9-7 1 16,4-2-8-16</inkml:trace>
  <inkml:trace contextRef="#ctx0" brushRef="#br0" timeOffset="110519.52">17435 16250 325 0,'-8'10'82'0,"1"1"-11"15,3-2-14-15,-1 1 9 0,2-1-22 0,0 2-11 16,1-1-4-16,-1 1 0 15,3 0-12-15,0 0 1 0,-2-2 1 0,2 1-4 16,0 1 3-16,0 0-3 0,0-2-3 0,0 2 5 16,0-3-12-16,2 3-1 0,1 2-3 0,-1-4 0 15,2-1-5-15,-2-2-23 0,-1-1-10 0,3 0 4 16,0-4-30-16,0-1-2 0,-1-3-10 0,3-5-7 16,-1-1-7-16,3-2 0 0,-4-5 4 0</inkml:trace>
  <inkml:trace contextRef="#ctx0" brushRef="#br0" timeOffset="111274.6">17817 15777 508 0,'-10'8'30'15,"2"0"76"-15,2-2-83 0,0 2 112 0,-4 1-62 0,3-1-2 16,2 0-41-16,-3 0 8 0,6-2-18 0,-5 4-5 15,5-1-3-15,-9 1 2 0,11-1-5 0,-5 4-1 16,2 1-3-16,-6 1 0 0,6 0-1 0,-2 0 0 16,-1 4-1-16,-1 2-3 15,2 1 0-15,4 3 0 0,-7-2-2 16,6 3 2-16,-1 7 0 0,0-2 0 0,-2-1-2 0,5 1 1 16,0 1 0-16,-3-4 3 0,0 1 0 0,2-3-2 15,-3 4 0-15,-5 0 0 0,3-2 2 0,7-1 1 16,1 0-3-16,-2-2 0 0,0 5 0 0,0-8 0 15,5 5-2-15,2-5 0 0,1 0-1 0,2 0 1 0,-6-3-1 0,7 1 0 16,1-7 0-16,-5 2-3 0,9-2 0 0,0 0 1 16,-5-6-1-16,3 3 0 0,0-2-1 0,2 0 1 15,6-1 2-15,-5-3-1 0,4 2 1 0,-4-6 0 16,5 3-2-16,-5-3 3 0,5-2-2 0,-1-2 1 16,-4-1-1-16,0-1 4 0,4-5 0 0,-4 3-2 15,4-2 3-15,-7-2 0 0,1-1 0 0,0-4 0 16,-1 4 0-16,3-2-1 15,-4 0 1-15,-5 0 0 0,3-4 7 0,-2 2-5 16,4 2 4-16,-2 0 2 0,0-4 2 0,-4 0-3 16,3-2 5-16,-7 4 0 0,3-2-2 0,1 0 3 15,-1 1-1-15,-3-1-2 0,-3-2-1 0,0 2-2 16,2 0 0-16,5 2-2 0,-3-2 1 0,-4-1-3 16,0-1 0-16,3 1-1 0,-3-2 1 15,1 3 0-15,-1-3-2 0,0 0-1 0,2 0 0 0,3-2 0 0,-4 2 0 0,-1-1 0 16,0 2 2-16,0-5-3 0,0 2 1 0,2-3 1 0,1 4-1 15,-5-3 1-15,4 6-1 0,-2-4 0 0,5-1-1 16,-2 5 0-16,0-4 0 0,-3 5-1 0,0-4 2 0,2 2 1 16,-2-1 0-16,-4 0-3 0,4 2 1 0,-1 1 2 15,-1 0-1-15,-7-1 0 0,1 2 0 0,3 4-1 16,0-2 3-16,-1 5-1 0,3 0 4 0,0 2-4 0,-7 0 2 0,6 2 1 16,-1-1 0-16,0 1 1 0,-4 3 0 0,3 0-3 15,-10 1 0-15,3-2 1 0,4 3-4 0,-4 1-2 16,-4 1-2-16,1 1 4 0,2 2-3 0,0-1-4 15,-2 4 3-15,-3 2-3 0,4 0-1 0,0 3 1 16,0 0 1-16,-4 5-5 0,3-2 2 0,-1 0 0 16,-1 3-1-16,3 1 1 15,1-1-1-15,-2 0-4 0,3-3-5 16,2 1-3-16,0-3-5 0,2-1-39 0,6-3-24 0,1-2-8 16,2-3-53-16,5-3 4 0,4-4-36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59:16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12190 8661 275 0,'-12'-5'20'0,"-1"2"15"15,5 3-28-15,0-1 11 0,-1 1 21 0,4 0-12 16,-1 0 5-16,0-5-3 0,1 5-10 0,5-6 2 16,-3 6 3-16,0-2-2 0,-4-4 6 0,4 3 8 0,2 1 3 0,-6-3-3 15,1 1 10-15,-2 2-3 0,3-1-2 0,-1 3 0 16,3 0-5-16,-2-3-7 0,-3-2-3 0,5 5 1 15,2-2-10-15,-3 1-4 0,0 1 1 0,1-2-1 16,1 1-4-16,0 1-1 0,2 0-1 0,-1 0 0 0,1 0 0 16,0 1-2-16,0-1 2 0,0 2-3 0,0-2 1 15,0 0 0 1,0 0-2-16,0 1 2 0,-6-4-1 0,6 2-2 0,0-1 1 16,0 2-2-16,0 0 0 0,0 0-4 0,0-3 1 15,0 3-2-15,1 2-3 0,4-2 1 0,-4 1-1 16,3-6 0-16,0 5 0 0,3 2 2 0,-3-4-3 0,6 2 4 15,1 2-2-15,0-2 3 0,1-2-1 0,1 4 2 16,4-2 1-16,1 2-2 0,-3-6 2 0,-4 1 0 16,10 2-1-16,-1-2 2 0,-6 1-1 0,4-1 0 0,-3-3 1 0,-2 4 1 15,6 5 0-15,0-3 2 0,0 0 0 0,-4 0 1 16,-1 0 0-16,-1 0-1 0,0 3 0 0,2-3-2 16,4 0 2-16,-3 0 0 0,-3 5-3 0,-1-2 1 15,2-3 2-15,7 2-3 0,-5-1 2 0,-2 2-2 16,-2 1 0-16,2 0 3 0,4-1-3 0,-1-1 1 15,-1 1 1-15,-4 0-1 16,4-1 2-16,0 3-1 0,0-4 1 0,-2 1-1 16,0-2 0-16,-2 1 4 0,1 2-3 15,0-1 1-15,1 1 2 0,1-4-4 0,6 2 3 0,-7 1-2 16,2 1-3-16,-4-3 0 0,9 0 0 0,-9 5 1 16,1-5 0-16,0 4 0 0,1-2-1 0,1 1 2 15,-4-3-1-15,7 2 0 0,-4 2 0 0,10 1-1 16,-4-3 0-16,-4 1-1 0,-2-2 0 0,6 1 3 0,5 6-1 0,-2-3-1 15,0-1 0-15,-2-1 0 0,2 4 0 0,4-3 1 16,-2 3-2-16,0-1 0 0,-4-3 1 0,2-3-1 16,2 0-1-16,1 0 2 0,-1 3 0 0,0-1 0 15,0-2 1-15,2 0-1 0,-2-3 1 0,0 6-1 0,2-2 3 16,-2-1-3-16,0 0 0 0,0-1-1 0,5 2 0 16,-3 1 1-16,3 1 1 0,-2-3-1 0,-1 2 0 0,0-2 0 15,1 1 0-15,-1-1 0 0,-4 0 0 0,3 0 0 0,-1 3 1 16,-2-3-1-16,2 2 2 0,-2 4-2 0,-3-4 2 0,4 1-1 15,-2 2 2-15,1-5-2 0,1 3 1 0,-1 2 0 16,1-1-1-16,-2-1 0 0,-5 4 1 16,7-4-1-1,-1 0 0-15,-2 0 0 0,-2-1 2 0,8 1-3 0,-1 0 1 16,7-3-1-16,0 0 0 0,0 2 1 0,4-1-1 0,0 2 0 16,-4-3 0-16,0 0 2 0,-1-1-2 0,1-1 0 15,0-4 0-15,-2 4 0 0,4-2 0 0,-5-1 0 16,4 0 0-16,4-3-1 0,2 7 3 15,-7-1-2-15,1 2 2 0,-1-6-2 0,-1 4 0 0,4 2 2 16,-2 0-1-16,-4 3-1 0,-5-6 0 0,5 2 0 16,2-1 0-16,1 4 2 0,-2 1-2 0,-2-2 1 0,-3 4 1 0,3-3 0 15,-3 4 1-15,4-1 0 0,-3-4 1 0,0 4 1 16,-2-2 1-16,-3 2 0 0,3-5 1 0,2 3-1 16,1-3 2-16,-4 2-3 0,6 2 0 0,0 0-2 15,1-3 2-15,1-1 0 0,-1 0-1 0,-3 2 2 16,1-1-2-16,4 1 2 0,-7-2 1 0,0 1 0 15,0 1-3-15,1 0 3 16,-2-2-2-16,2 3-1 0,0-2 3 0,-1 1-4 16,0 1 1-16,-4-1-2 0,4-1 0 0,-2 2 0 15,-2 0-1-15,0-1 3 0,0 0-4 0,2 2 3 16,-2-1 1-16,-2-3-3 0,2 4 2 0,6-3 1 16,-1 1-2-16,0 2-1 0,3-4 1 0,0 0-2 15,-4 2 1-15,7 0 0 0,-3-1 0 0,-3 1-1 0,1-1 0 0,-2-1 2 16,0 2 0-16,-2-2-2 0,1 1 3 0,0-1-1 15,-1 0-1-15,-1 2 1 0,-2-2 0 0,1 0 0 16,1 0 0-16,1 0-2 0,1 0 2 0,4 3 0 0,-6-1 0 16,-4-1-1-16,5 1 0 0,2-1 0 0,-2 1-1 15,1 0 1-15,-1-1-1 0,-1-1 0 0,2 2 0 16,4-2-1-16,-2 1 1 0,-1-1 0 0,6 2 1 0,-6-2-1 16,3 0 0-16,-2 1 0 0,-2-1 0 0,3 0 1 0,-3 0-1 0,2 0 1 15,1-1-1-15,4 1 0 0,-6 0 0 0,0 0 0 16,-3 0 0-16,2 0 0 0,1 0-1 0,2 0 1 15,-6 1 5-15,0-1-4 0,11 0 2 0,-2 0-3 16,4 0 0-16,0-1 4 0,-2 1-4 0,0-2 1 16,1 1-1-16,-4 1 0 0,-3-3 0 0,0-1 2 15,-1 3-2-15,1-1 0 16,-2 1 0-16,2-1-1 0,3 2 4 0,-5-1-2 16,0-1 1-16,2 0-4 0,-2 2 1 0,0 0 8 15,2 0-7-15,1 0-2 0,-6 0-1 0,2 0 3 16,3 0 0-16,-1 2 1 0,3-2 1 0,1 0-4 15,0 0 4-15,-4-3-2 0,6 3 0 0,1 0 0 16,-5-2 0-16,0-1 0 0,-1 2 0 0,0-1 0 16,1 0 2-16,1 1-2 0,-4-4 4 0,3 2-4 0,-6 1 0 0,5 2 0 15,-2-3 1-15,3-1-2 0,2 4 1 0,0 0 0 16,-2 0-1-16,-1-2 2 0,8 0-1 0,-5-1 0 16,3 0 0-16,-7 3 0 0,1-3 1 0,1 3 0 15,2-3 4-15,0 0-4 0,-3 1 2 0,0 2 1 16,-1 0-1-16,0 0 3 0,-4 0 0 0,-2 0 1 15,2 2 1-15,0 1-4 16,0-2 4-16,2 3-4 0,-4 0 0 0,5-2 3 16,-6 1-5-16,3-1 0 0,5 2-2 0,-2-1 2 15,-1 1 0-15,-1-3-1 0,6 1 1 0,-7 1-1 16,4-3 0-16,3 1 1 0,-4 1 2 0,0-2-4 16,0 0 3-16,2 0-2 0,-2-3 0 0,0 3 2 0,0-2-2 15,-1-2 2-15,-2 2-2 0,3 0 1 0,-1-1 1 16,1-1 0-16,0 0-1 0,0-2 2 0,-1 1-1 0,1 1-3 15,-3-4 4-15,3 0-4 0,-6 2 1 16,3 1-1-16,-1 0 0 0,2 0 0 0,-1-1 2 0,-1-3-2 16,2 4-2-16,1 2 2 0,6-3-2 0,-4-2 2 15,-5 1 0-15,3 3-1 0,-1-1 3 0,4 5-2 16,-5-2 0-16,-6-2 1 0,1-1-1 0,3 7 0 16,1-4 0-16,-4 0-3 0,-1 4 2 0,3-2-15 0,-2 5-3 0,0-4-3 0,4-1-15 0,1-3-34 15,-2 6-22-15,4-3-14 0,-1-3-43 0,7-2 3 16,5-4-35-16</inkml:trace>
  <inkml:trace contextRef="#ctx0" brushRef="#br0" timeOffset="1974.42">3026 10138 546 0,'-25'-17'-176'0,"14"9"248"0,0-2-5 0,3 6-15 16,2-3-10-16,2 3 12 0,-7-6-26 0,11 7-12 15,-4-2-7-15,7 4 1 0,0-1-14 0,-1 2-1 16,-1-1 1-16,1-4-2 0,6 5 2 0,-7 0 1 0,7 3 1 0,-5-3 2 15,-1-3 0-15,-4-2 2 0,2 5 1 0,0 0-1 16,3 0 2-16,0 0-3 0,2 0 3 0,-2 2-2 0,8-1-2 16,-3 4 1-16,2-3 1 0,2 1 0 0,1-2 2 15,-2-2 0-15,1-7-2 0,4 6 7 0,3 1-1 16,-2-2 1-16,5 0 1 0,2-7-3 0,-2 2 3 0,3 2 1 16,5-3 1-1,-2-1-1-15,4-2 1 0,-1 1-1 0,2-1 0 0,5 1-2 16,-3 5 0-16,2 0-1 0,4 1-1 0,0-1-2 15,2 3 0-15,1 0-2 0,-2-4 2 0,4 7-4 16,3 0 1-16,-9-1-1 0,1-1 1 0,5-1-1 16,-7 1-1-16,1-1 1 0,-3 2 1 0,3-2-1 15,-1-2-1-15,2 0 1 0,0 5-1 16,4-1 3-16,-4-3-3 0,7 3 1 0,-6 1 0 0,2 0 0 0,-3-3-1 0,-2 3 0 16,1 0 0-16,-1 0 2 0,-1 0-1 0,-4-2 0 15,7 2-1-15,-6 0 1 0,-1 0-1 0,1 0 2 16,0 0-2-16,2 3 1 0,3-3 1 0,-1 3 0 15,-3 1 0-15,5 0 0 0,-2-1-1 0,2 2 1 16,-1 1-1-16,-4-6-1 0,0 7 0 0,-5-3 3 16,4 1-1-16,-8-5-2 0,9 10 0 0,-9-4 0 0,1-5 1 0,8 10 2 15,0-3-3-15,-4-1 0 0,2-1 0 0,4 2 0 16,-2 0 1-16,4 1 1 0,-1-1-1 0,-8-3 0 16,3-1 0-16,3 6 1 0,-1-2 0 0,-3 0-2 15,1-7 1-15,2 5-2 0,-6 1 1 0,4-3 1 16,-1 1-1-16,3-2 0 0,4-1 1 0,-4-2-1 31,2 0 2-31,4-3 0 0,5 1-1 0,2 1 0 0,0-1-1 0,-4 0 1 16,3-2-1-16,4 4 0 0,-4 1 0 0,-2 2 0 15,0-1-1-15,-7 4 2 0,6-3-1 0,-4 2 0 0,0 3 0 16,2-2 2-16,-1-1-1 0,1 3 2 0,-1 0-2 16,4-4 2-16,-5 4 0 0,0 2-3 0,-2-2 2 0,-1 3 0 15,-2-2-1-15,0-3 0 0,-5 1 0 0,4 1-1 16,0-2 0-16,-9-1 0 0,7-1 0 0,0 3 1 0,7-3-1 15,-1 3 1-15,-3-1-1 0,4 0 1 0,-1-3 0 0,3 2 2 16,-5-2-1-16,2 2-1 0,-6-2 2 0,-2 2 3 16,6-2 0-16,-4 0 2 0,-3-1 3 0,4 2-1 15,-7-1 4-15,3-1-3 0,0 1 1 0,-2 0-1 16,0 1 0-16,1-1 2 0,-4 1-2 0,1 0-2 16,6 0 0-16,-4 1-1 15,4 0 0-15,-1-1 0 0,-4 1-1 16,1 0-3-16,4 1 1 0,-4-1 0 0,0 0-1 0,-4-1 2 15,1 1-2-15,-1-2 2 0,-2 2-4 0,0 0 3 16,1-1-2-16,2 1 2 0,-2-2-1 0,-5 2-2 16,8 0 0-16,-3 1-1 0,2-3 1 0,-1 0 1 15,1 2-3-15,-1-2 1 0,-4 0-1 0,5 0 2 16,-3 0-1-16,-3 4 2 0,6-4-3 0,-3 0 2 0,0 0 0 0,2-3-2 16,-2 7 2-16,2-6-2 0,2 2 0 0,4-3-1 15,-8 3 1-15,5-1 0 0,1 0 0 0,-3-2 1 16,2 0 0-16,-5 1-1 0,2 1 2 0,-1-2 0 15,1 0-1-15,-5 0 2 0,3 0-1 0,2 1-1 16,-7-1 0-16,5 0 1 0,-6 0-2 0,6 0 0 0,-5-1 0 16,5 1 0-1,-5 0 0-15,1-2 0 0,2 1 0 16,-3-3-2-16,-1 4 2 0,8-3 1 0,-4 0 1 16,-3 2-3-16,4-6 2 0,-1 7 1 0,-6-1-1 0,8-3 2 15,-1 0-3-15,-5 1 0 0,-1 1 0 0,1-1 1 0,5-2 0 16,-4 4-1-16,0-3 2 0,0 0-3 0,-1 1 0 15,3-1 1-15,0 1 0 0,-2-1 0 0,2 2 0 0,-2-3 0 16,-1 2-2-16,3 0 2 0,-2 1-1 0,-1 1 1 0,1-2-3 0,1 3 2 16,-4-2 0-16,2 2 1 0,2 0 0 0,-5 0-2 15,1 0 1-15,-1 0 1 0,-1 2 0 0,1-1-1 16,-2-1-1-16,1 2 2 0,-4-1 1 0,5 1-1 16,-4 0 1-16,7-1-1 0,-3 1 1 0,-4-1 2 15,2 1-1-15,0 1-1 0,-3-1 1 0,0-1-2 16,-5 2 1-16,-1-1 1 0,2-1 1 0,-2 1-1 0,3-2 1 0,-1 2-1 15,-4-1 2-15,0-1-1 0,2 0-1 0,-2 3-3 16,-6-1-3-16,2-1 1 0,4 1-4 0,0-2-5 16,0 0-3-16,2 2 0 0,4-2-5 0,-3 0-2 15,-1 1-4-15,7 1-4 0,-5-1-3 0,0-1-12 16,4 0-7-16,3 0-3 0,2-1-17 0,3-4-42 16,9-3 79-16,-2 0-32 15,4-1 67-15</inkml:trace>
  <inkml:trace contextRef="#ctx0" brushRef="#br0" timeOffset="15501.31">10793 11588 261 0,'-11'0'44'0,"2"0"2"16,3 0 1-16,-1 0-17 0,3 2-6 0,-3-1 7 15,4-1-22-15,3 0-7 0,0 0-2 0,0 0-5 16,0 0-4-16,0 2 5 0,0-2 3 0,0 0-1 15,0 0 8-15,0 0 13 0,0 0 1 16,0 0 0-16,2 0 12 0,-2 0-1 0,0 0-2 16,-3 0 4-16,3-2-6 0,-4 2-6 0,0-1-2 0,2 1 0 0,2 0-8 0,0 0 1 15,-1-2-4-15,1 1 2 0,1 1-3 0,-1 0 0 16,0 0 0-16,0 0 0 0,0 0-1 0,0 0-3 16,0 0 2-16,0 0-1 0,0 0-2 0,0 0-2 15,0 0 0-15,0 0-2 0,0 0-2 0,2 3 3 0,-2-2-3 16,1 1 1-16,2 0 1 0,-3-1 2 0,5 1 1 15,-3-1 0-15,4 1 1 0,-4-2 2 0,4 1-2 0,0 1 2 16,-3 1 0-16,0-1 0 0,2-1-1 16,0 1 2-16,0 1-3 0,3-1 0 0,-5-1 0 0,8 1 2 0,0-1-2 15,-2 1-1-15,-1-1 1 0,5 1-2 0,-4 0 0 16,-1-1 0-16,8 1 2 0,-12-1-2 0,10 3 0 0,-3-4 0 16,2 3 0-16,-2-2 1 0,6 1-1 0,1-1 1 15,-3 1-1-15,7 0 0 16,-6-1 0-16,8-1 1 0,-5 3-1 0,3 0 1 15,3-1 1-15,-2 0-2 0,-4 1 0 0,3-2 1 16,2 1-1-16,-4 1 0 0,6 2-1 0,-3-2-1 16,-1 0 1-16,2 0 2 0,-1 2-2 0,4 0 0 15,-6-1 0-15,2 1 1 0,1-2 2 0,-9 0-1 16,9 2 1-16,1-2-3 0,-1 0 1 0,-1-1 2 16,6 1-2-16,-4-1 0 0,2-1 0 0,6 4-1 0,-5-5 1 0,0 1 1 15,-1 1 0-15,0 0 1 0,-4-2 0 0,4 0-2 16,-2 1 1-16,0-1 0 0,1 0-1 0,-1 0-1 15,0 0 1-15,-3 2 0 0,0-2 0 0,2 0 0 16,-2 3 1-16,3 0-1 0,-3-1 1 0,-3 1 0 16,4-2-1-16,2 2 0 0,-6 1 0 0,2-3 1 15,1 1-1-15,-2-1 0 16,5 1 0-16,1 1 0 0,-1-3 1 0,0 0 1 16,3-2-1-16,5 2-1 0,-6-1 2 0,1-1 0 15,2 1 0-15,0-2 1 0,-3 3-3 0,1 0 0 16,2-2 0-16,-2 0 1 0,1 1-1 0,1-2 1 15,-1 3-1-15,3-3 0 0,1 1 0 16,-5 0 1-16,7-2-1 0,-2 4 3 0,0-2-1 0,-5-1-2 0,10 1 3 0,0-1 1 16,-7 0 2-16,4 3-3 0,-2 0 1 0,-3-1 2 15,4 1 2-15,-2 0-1 0,-5 0 2 0,-1 1-1 0,3-1 0 16,-3 3 4-16,-1-1 0 0,-3 1-1 0,2 0 0 16,-2-1-1-16,3 2 2 0,2 1 0 0,-3-2 0 15,-4 0-3-15,2 2 1 0,0 0 0 0,6-2 0 16,2 2-2-16,-5-4 0 0,1 4-1 0,-1-2-2 0,6 2 4 15,-2-2-2-15,4 0-3 0,-10 4 3 0,2-4-2 0,5 1 0 0,-3 0-2 16,0-3 1-16,-1 2-1 0,0-1-1 0,2-1 4 16,-3-1-3-16,2 2-1 0,-2 1 2 0,2-1 0 15,-4-1 0-15,9 2 4 0,-4-3-2 0,-1 4-1 16,0-1-2-16,-5 0 4 0,-2 0-2 0,10-3 2 16,-5 5-4-16,-3-2 4 0,3 0-1 0,2 3 1 15,3 1 3-15,1-4-3 16,4 0 2-16,-7 3-5 0,5-1 4 0,-3 0-7 15,6 2 0-15,-4-5 1 0,1 0 1 0,-2 4-4 16,2-1 1-16,-4-4 0 0,5 4 1 0,-7-5 1 16,8 3-2-16,-4 5 1 0,4-3 2 0,1 1-2 15,2-3 2-15,3 2-3 0,-5 1 1 0,6 0 3 16,-6-6-4-16,5 0 4 0,-3 0-2 0,-2 0-1 16,-3 2 3-16,2-2-2 0,-1-3 2 0,-2 3 0 0,1 0-2 0,-6-2 1 15,4 2-3-15,4 0 5 0,-5-3-2 0,4 2 1 16,-4 1-1-16,3 0 0 0,-6 1 0 0,9 1 2 15,-8-2 0-15,-1 0-3 0,1 3 2 0,-2-2 0 16,-1 1 0-16,2 0 1 0,1-1 0 0,-3 2 1 16,-3 4 0-16,3-6-1 0,-1 1 0 0,-1-1 0 0,3 1 0 15,-3 4 3 1,-2-6-4-16,-1 2 1 0,-4-2-3 0,4 0 3 16,1 3-1-16,1 2 1 0,-2-1-1 0,-6-4-3 0,7 7 2 15,4-1-1-15,3 2 1 0,1 0 0 0,-6-7-1 0,2 4 3 16,5-2-4-16,2 5 3 0,-1-5 1 15,-4 2-4-15,1-4 7 0,-1-1-7 0,4 3 1 0,-4-1-1 16,0 3 1-16,-2-4-2 0,2 2 0 0,-2 2 2 16,0 0-4-16,0 1 2 0,4-3 0 0,1 2 0 0,-2 0 1 15,0-2 1-15,-9-3-1 0,11-2 1 0,-2 2 0 0,1 2-1 16,-3 3 1-16,3-5-2 0,4 1 0 0,-4-1 2 16,11 3-2-16,-7-1-1 0,1-2 1 0,-4 0 0 15,0-2 0-15,-3 2 0 0,3-1 0 0,-3 1 0 16,-1-2 1-16,3-4 0 0,-3 4 1 0,6-2-2 15,-4-3 1-15,-1 0-1 0,6 5 0 0,-2-3 0 0,-4 0-1 0,0 1 2 16,4-4-2-16,-2 3 0 0,1 4 1 0,4-6 0 16,1-1 0-16,-5-1 0 0,9 4-1 0,-1-3-1 15,3 4 2-15,-4-1 0 0,3 0 0 0,1-3-1 16,-5 2 1-16,6 1 1 0,-2-2 1 0,-3 7-2 16,4-5 0-16,-1 0 0 0,-3-3-2 0,3 4 2 15,2 0 1-15,-1-2-5 16,0 0 3-16,3-4 1 0,-2 4 0 0,2-2 0 15,-3 0 0-15,7 5-1 0,-6-5 0 0,0 0 1 16,3 4-1-16,-5-1-1 0,1-1 0 0,5 1 1 16,-5 0-1-16,0-3 2 0,1 5 0 0,1 2 1 15,-2 1 2-15,-4-2-3 0,3 2 0 0,-3 3 2 16,-2-3-2-16,-2 2 0 0,5-1-1 0,-2 1 1 16,2 1 1-16,1 0-3 0,-1-3 3 0,0 3-1 0,1 2 0 0,3-3-1 15,1 1 1-15,-1 0-1 0,-1 0 1 0,-2-3 0 16,2 5 1-16,3-5-2 0,-6 1 1 0,2 3 1 15,-6-4-1-15,-1 1 1 0,-1-1 0 0,-3 0-1 16,0-3 0-16,2 3 0 0,-1 2 1 0,2-2-1 0,1 0 1 16,-5 0-2-16,7 3 1 0,-6 0 0 0,6-2 2 15,-5 1-2 1,0-2 0-16,-3 2 0 0,1-1-1 0,0-1 1 16,-1 2-1-16,3-2 1 0,-8 0-1 0,3 3-1 0,-1 0 2 15,1-3-2-15,-3 0 1 0,-3 0 0 0,3 0-1 0,-5 0 0 16,5 2-2-16,2-1 1 0,-7-1 0 0,8 5 1 15,-1-2-1-15,-1 0 3 0,1-1 0 0,-5 3-2 16,0-4 3-16,-12 1-1 0,14 2 1 0,-8-5 0 16,-4 1 0-16,-4 1-1 0,3 3 0 0,-1-4 0 0,3 0 0 0,-1 0-2 15,-7 0-1-15,-1-2-6 0,10-1-2 0,-7 3 2 16,3 0-9-16,-5 0-7 0,0 0-8 0,4 0 2 16,0 0-11-16,-6 6-9 0,5-3-6 0,0-1-6 15,-1 1-12-15,6 6-25 0,2-1-15 0,-1 2-5 16,5 1-36-16,1 0 1 0,2 6-19 0</inkml:trace>
  <inkml:trace contextRef="#ctx0" brushRef="#br0" timeOffset="23342.98">3325 14114 147 0,'-16'2'19'0,"0"1"-19"0,4 0 11 16,-4 5-22-16,7-6 21 0,-2 1 7 0,1-2-1 16,1 4-2-16,4-2-6 0,-4 0 1 0,-1 1 13 0,4-4 6 15,-5 1-4-15,5-1 14 0,-5 2 21 0,1 1-8 16,-2-3 2-16,-1 0 7 0,-1 1-7 0,3 1 5 16,-2 3-20-16,-1-2 1 0,1-1-6 0,1 1-1 0,-1 0-3 15,-1 0-6-15,3 3-1 0,-1-1-3 0,-1-2 3 16,-1 0-4-16,0 2 1 0,-7-2-4 0,10 3 5 15,-5-1-1-15,-1-3-3 0,6 2 2 0,0 3-4 0,5-1 0 0,-2-1-8 16,0-1 2-16,2 1-2 0,-2 0-5 0,3-2-1 16,-6-1-5-16,3-1 1 0,7 5-2 0,-2-4 0 15,4 3-1-15,2-2-1 0,0 2 1 0,1-1 0 16,-1-1 2-16,6 2-3 0,-4 0 3 0,1 0 4 16,-1-1-2-16,-2-1-1 0,5 2 4 0,5 0 0 15,-1-2-1-15,-1 2 2 16,2 0-1-16,1-1-1 0,-2 1 1 0,7 0 1 15,2 1 2-15,-5-1-3 0,4-1 3 0,-3 4-3 16,5-1 0-16,-4-1 1 0,4 0 0 0,-5 0-2 16,3 1 1-16,-1-1 0 0,2 0 1 0,-1 1 2 15,-3-1-1-15,5 2 1 0,-4-2-3 0,2 0 2 16,-2 2-1-16,0-2 3 0,1 1-3 0,3 1-1 16,-3 0 0-16,5-2 0 0,-2 2 0 0,0-4 2 0,1 1-1 0,4-2 0 15,-2 4-2-15,5-3 1 0,-1-1 0 0,-3-1-1 16,9-2 1-16,-7 3-2 0,2-1 1 0,3 2 0 15,-3-5 2-15,5-1-1 0,-6 2-1 0,3 0 1 16,-2 0-1-16,0 0 4 0,1 0-2 0,-3-3-2 0,2 3 0 16,-3-3 1-16,-2 0 0 0,7 1-2 0,-2 1 0 15,4 1 2-15,-1-2-1 16,2 2 1-16,1 0 0 0,5 6 0 0,-3-1 0 16,-2 0 1-16,2 0-1 0,-4 1 1 0,-2 2-1 15,1-4 1-15,-3 3-3 0,-1-7 2 0,6 4-2 16,1 1 3-16,-3-2-1 0,0-3-1 0,-1 0 1 15,-1 3-1-15,-1-3 4 0,11 0-3 0,-6 0 1 0,1-4-1 16,2 2 0-16,1 4 0 0,-1-2 0 0,3-3 2 16,-1 3-2-16,-3 4 0 0,-1-4 0 0,0 3 0 0,-3 2-1 0,2-3 2 15,2 2-1-15,-4 1-1 0,-1-3 1 0,-2-1 0 16,3 2 3-16,3 4-3 0,-3-2 1 0,3-1-1 16,-1-4 0-16,4 10 1 0,-1-1-1 15,1-3 0-15,-1 2 0 0,0 0 2 0,-4-2 0 0,-2-2 0 16,1 10 0-16,-2-8 0 0,4-1 0 0,-4 6-1 15,-1-2 0-15,0-4-1 0,-5 3 0 0,7 0 0 0,-4-5 0 0,-1 3 1 16,0 2-1-16,-1-3 0 0,4-1 0 0,-5 4 0 16,4-5 0-16,0 5 2 0,3 2 0 0,-4-4-2 15,4 0 4-15,-6 1-2 0,3 0 1 0,4 4 1 16,-3-1-1-16,-2-2 1 0,-1-2 0 0,3 3-3 16,-4-2-2-16,3 1 2 0,4-2-1 0,-8 0 0 15,-2 2-1-15,11 0 1 16,-9-2 1-16,6 2 0 0,2-2 2 0,-8 1-2 15,5-1 0-15,3 0 4 0,5 1-4 0,-11-3 2 16,11 3 0-16,-9-3-1 0,6 1-1 0,0 0 2 16,-5-2-3-16,4-2 0 0,-4 3 0 0,0-4 0 15,0 1 2-15,-2 1-2 0,-1-2 1 0,1 0-1 16,4-2 0-16,-4 2 2 0,-1-1-1 0,-1-1-1 16,4 0 1-16,3 1 0 0,-3-1 1 0,0 1 0 0,-2-1-2 0,1-1 0 15,5 0-1-15,-4 0 1 0,5-2-1 0,-5 0 1 16,4-1-1-16,-1 0 0 0,0-1 1 0,0 0-1 0,-1-3 1 15,2 4 0-15,4-4 0 0,-6 2-1 0,-1 2 2 16,-1-2-1-16,0-1 0 0,6 1 1 0,-1 2-2 0,-5-4 1 16,-2 1-2-16,5 1 2 0,3-1-1 0,-3-1 1 31,3 4 0-31,-1-2 0 0,0 0-1 0,-2 2 3 0,3 0-2 16,0-2 0-16,-6-2 0 0,6-1-1 0,-1-3 0 15,-1 0-1-15,-1 3 1 0,3 0-1 0,-4-3 0 0,7 4 2 16,1-2-1-16,0 7 1 0,-5-3 2 0,1 5-2 15,5-2 1-15,-5-3 0 0,2 5-1 0,-2-3 0 16,-4 3 2-16,2-2-4 0,2 2 2 0,-6-5 1 16,10 8 0-16,-7-5-1 0,1 1 0 0,1 2 0 0,1 2 0 0,3-3 0 15,-1 3-2-15,8 0 2 0,-10-5-1 0,6 5 3 16,2 2-2-16,-1-1 0 0,-2-1 0 0,-5 0 2 16,-1 2-1-16,-1-1 0 0,-1 3-1 0,-3-1 1 15,3 0 1-15,-3 0 2 0,0-1 0 0,5 4-2 16,-6-3 3-16,4-1-2 0,-3-1-1 0,5-1 0 15,0 0-2-15,5 2 0 0,-6 1 1 0,-1-3-2 0,3 2 0 0,-3 1-1 16,1-3 4-16,-2 0-2 0,-2 1 1 0,-4 1-1 16,3-1 0-16,2 4 0 0,-4-6-2 0,1 2 1 15,-1 5 0-15,1-4 0 0,-3-2 1 0,2 5 0 16,-2-2 1-16,-1-3 0 0,7 8 0 0,-4-5-1 16,-2 0 0-16,5 5 0 0,0 0-1 0,2-2 3 15,-3-4-2 1,5 7 0-16,-6-1 1 0,2 0-1 0,1-4 1 0,-4-2 0 15,0 4-2-15,-1 1-1 0,3 4 2 0,-1-5-1 16,0-1 1-16,2-1-1 0,-3 6 1 0,-2 1 0 16,5-5-1-16,1 0 1 0,-4-2-3 0,2 2 2 15,5 0 0-15,-4 2 3 0,6-2-3 0,2-3 3 16,-7 5 2-16,6-6-3 0,0 6-1 0,0-4 2 0,-1 0-3 16,-3 2 1-16,1-3 0 0,3-1-4 0,0 2 1 0,-1 3 2 0,-4-3 1 15,1 1 1-15,3 0 0 0,-6-1-1 0,8 1 0 16,-10 1 6-16,5-1-3 0,-1 0-3 0,4 1 2 15,-5-3-2-15,2 1 0 0,-3 2 1 0,-6-1-1 0,7-1 0 16,-4 1-1-16,-3 1 2 0,-2-3-1 0,3 2 1 16,-2-2 1-16,2 2 0 0,-1-2-1 0,-2-1 1 15,0-1-2-15,-1-1 1 16,2 0 1-16,1-1-2 0,-5-1 0 0,1 1-1 16,-1-4-1-16,6 2 4 0,-1-2-2 0,1 0-1 15,2 1-1-15,-1-3 2 0,1 1-1 0,6 0 1 16,-6-2 0-16,3 0 0 0,0 3 0 0,0 0 0 15,-4-1 0-15,-1 1 0 0,2-1-1 0,0 1 0 16,0 2 1-16,-4-1-2 0,2 0 2 0,1 0-1 16,-1-1 3-16,0 2-4 0,-1 1 1 0,1-1 0 0,-2 0 1 0,-2 1-2 15,5-2 0-15,-3 4 2 0,2-2-2 0,5 4 2 16,-10-5 1-16,4 3 0 0,2 0-1 0,1 0 0 16,-5 1 0-16,0-1 0 0,0-3 1 0,-1 0-1 15,7 3 1-15,-4-5-1 0,-4-3 0 0,4 8 2 16,-1-6-2-16,4 1-2 0,0 1 0 0,-2-3-1 15,3-2 0-15,2 3 3 16,-5 2-1-16,0-7-5 0,2 7 5 0,-2-1 1 16,-4-3 2-16,4 3-2 0,-2 2 0 0,1 2-1 15,1-4 2-15,0 5 3 0,-9-6-2 0,3 6 2 16,-6-4-1-16,-1 4 0 0,-2 0 2 0,-3 0-2 16,-2 0-2-16,-5-3 2 0,5 2-3 0,3 2-1 0,3 2 0 15,-3-3-1-15,0 4-1 0,1 0-5 0,4 1 0 16,2 3 2-16,6 0-6 0,-9-5 1 0,2 2 1 0,-1-2-2 15,1 0 3-15,-1-1 5 0,-1-2-3 0,1 6 2 16,-2-6 5-16,0 3-2 0,-3-3 2 0,3 3-3 0,-2-1 0 0,4-2-1 16,-4 4 1-16,-1-4-5 0,3 5 1 15,0-3-6-15,0 1-4 0,-1-3 0 0,-4 1-10 0,5 3-8 16,0-4-8-16,0 1 2 0,0-1-15 0,2 2-23 16,-6-1-15-16,8 4 21 0,-1-3 73 0,5-1-56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9:00:53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3031 9595 207 0,'-2'-1'-27'0,"-1"-1"10"0,-2 1 11 0,1-2-19 0,4 3 30 0,-4-2-1 16,1 2-4-16,0-2 1 0,3 2-2 15,0 0 3-15,-5-1 4 0,4 1 3 0,-4 0 6 0,0-2 13 16,5 2-1-16,-1 0 0 0,-6 0 14 0,3 0-9 16,4 0 1-16,-8 0 4 0,5 0-10 0,1 0-1 15,-6 0-1-15,4 0-3 0,2 0 1 0,-4 0-5 16,1 0 2-16,2-1-3 0,-5-1-3 0,5 2-1 15,1 0-1-15,2 0 0 0,0 0-2 0,0 2 1 16,2-2-5 0,-2 0 5-16,-3 1-2 0,-2-1 1 0,5 0 4 0,-2 2-6 15,-1-2 3-15,3 0 1 0,0 0-1 0,-8 0 4 16,12 0-3-16,-3 1 4 0,-6-1-4 0,5 0 1 16,0 0-1-16,0 0-4 0,0 2 1 0,0 0 1 15,-1-2-7-15,1 0 2 0,0 3 2 0,0-2-3 16,0 1 2-16,-2-1 3 0,1 1 1 0,-2 3 0 15,-2-2 1-15,5 0 4 0,0-1-4 0,0 2 2 0,-3-1 0 0,3 2-8 16,0 0 0-16,-3 0 3 0,3 1-8 0,-4 2 0 16,1 0-1-16,-1 1-2 0,4 2 2 0,0 0 2 15,0 2-1-15,1 2 1 0,1 3 1 0,-2-1-2 16,0 0 5-16,9 2-4 0,-6 0 1 0,2 3 0 16,-3 0 0-16,2-1 0 0,7 1-1 0,-11 0-1 0,5 1-1 15,1 1 2 1,-3 1-1-16,5 0-2 0,-5-1 2 0,4-1 0 15,-4-1 0-15,5 2 0 0,1-1 0 0,-1 0 0 16,-2-1-1-16,5-2 1 0,-3 0-1 0,2 1 1 16,1-2-2-16,1 0 1 0,-1-2 1 0,-1-3 0 0,-4 0 0 15,3-1-2-15,2-2 2 0,-4-2 0 0,1-1 0 0,-1 2 0 16,1-6 0-16,2 3 0 0,1-3 1 0,-5 1 5 16,5-3-2-16,0-1 2 0,-1-1 3 0,1-1-1 0,-4-1 0 0,4-3 1 15,0 1-2-15,2-1 0 0,-2-1 1 0,0-2-2 16,-2-2 3-16,2 1-4 0,-1-1 2 0,1-2-1 15,0-1-3-15,-3-1 2 0,1 0-3 0,1-2 1 16,-4-3 0-16,3 2 0 0,4-2 0 0,-2 2 0 16,-5-4 0-16,5-2-3 0,-3-1 2 0,0 1 1 15,3-1-1-15,-5-1 0 0,-4 1-1 0,7-1 2 0,-5 1 0 0,-3 4 0 16,4 0 1-16,0-1-1 0,-4 2 1 0,2 5-1 16,7 0 1-16,-9-3 0 0,2 3 0 0,2 1 1 15,0 2 1-15,-7 1 0 0,2 1 1 0,0 0-2 16,-1-2 2-16,-4 6-2 0,3-1-1 0,2 1 2 15,0 0-3-15,8 2 0 0,-6 1 1 0,-1 1 0 16,-1 1-3-16,4 0 3 16,-6-2-3-16,2 2-1 0,0 2 0 0,-5-2 0 15,5 3 0-15,-6-1-3 0,9 2 0 0,-3-1 0 16,5 4-1-16,-5-1 1 0,1 2-1 0,3-2-1 16,-4 2 3-16,7-2-1 0,-5 2 3 0,4-2-2 15,-1 4 1-15,-5-2-2 0,2 1-1 0,5 4 1 16,-2-2-2-16,0 0 3 0,3 0-4 0,4 1 1 0,-10 1 0 15,7 1 2-15,2 2 0 0,-4 1 0 0,1-3 1 0,-2 5-1 16,2 0 1-16,-5 2 1 0,13 1-1 0,-5-2 2 0,1-4-2 16,-1 1 1-16,0 2 0 0,0-5 1 0,0 5 1 15,-1-5-2-15,1-1 0 0,0-2 0 0,1 3 0 16,-1-5 1-16,2 1 0 0,-1 1-1 0,-1-3 1 0,0-2 0 16,-1-1 0-16,1-1 1 0,-2-2 0 0,4 1 0 15,-4-1 0-15,-1-1 2 16,2-1-2-16,-1 0 2 0,1 0-1 15,-1 0 0-15,0 0-2 0,2 0 5 0,-4 0-4 0,2-1 1 16,1 1 4-16,-4-2-4 0,2 0 5 0,0 2 3 16,-4-1-1-16,-1 1 3 0,4 0 2 0,-4-2-1 15,0 1 1-15,2 1 0 0,-2-2-1 0,-2 2-3 16,1-1 0-16,1-3 0 0,2 1-4 0,-4 2-1 16,1-4 1-16,-2 0-3 0,2-1 0 0,-1 0 0 0,1-2-1 0,-1-2 0 15,2 1 0-15,-3 0 0 0,0-1-1 0,0-4 1 16,0 1 0-16,2-4 0 0,-4 6-2 0,-2-6 2 15,1 3-1-15,1-7-1 0,-4 7 0 0,1 0-3 16,2-2 0-16,-5 4-8 0,5-4 2 0,-2 3-2 16,-3 1-6-16,7 7-5 0,-2-9-2 15,-2 7 1-15,2 1-5 0,3 0 2 0,-3 0-3 0,3 4-1 0,-2-1 2 0,2-7 6 16,0 7 0-16,0-3-3 0,0-3 6 0,2-1 2 16,1 4-3-16,-2-5 2 0,2 0-2 0,4 0-22 15,-4-2-13-15,5 1-3 0,-2 2-30 0,2-4 1 16,0-2-19-16</inkml:trace>
  <inkml:trace contextRef="#ctx0" brushRef="#br0" timeOffset="717.53">4530 9588 523 0,'-3'6'37'0,"-1"-3"-1"16,4 0-36-16,-1 2 86 0,-2-2-75 0,3 2-10 16,0 1-1-16,0-1 0 0,0 1-13 0,0 0 9 0,3-1 2 0,-2 1 0 15,-1 1 8-15,0-1 4 0,0-1 4 0,0 6 2 16,0-2 4-16,-1 1-3 0,1-1 1 0,-3 2-1 15,3 2-2-15,-2-1-6 0,2 1 0 0,-1 1-3 16,1-2-5-16,0 4-1 0,0 3-1 0,0-2 0 16,0 1-2-16,0-4 2 0,0 6-1 0,0-1 1 15,0 3 1-15,0-1 0 16,0-4 4-16,1-3-3 0,-1 5 1 0,2 1 0 16,-2-2-1-16,0-4-1 0,3 0-1 0,-3-1 1 15,1 1-1-15,1 1 1 0,-2-5 0 0,0-5 0 16,2 2-1-16,-2 0 4 0,0-2-1 0,0-5-2 15,0 0 2-15,0-2-1 0,0-1 0 0,0-2 0 16,0-3 0-16,0 0 1 0,1 0 1 0,-1-1 5 16,0 3 0-16,2-7-3 0,2-1 6 0,-2-2-1 0,1-1-1 0,-1-3 2 15,1-1-4-15,3 1-2 0,-3-7 2 0,2 0-1 16,3 0 0-16,-3 4-2 0,1 1-1 0,-1-2 1 16,3 1-2-16,-4 1 3 0,4 1-3 0,-2 2 1 15,2 2 0-15,2 0-1 0,-6 1 1 0,6 3 4 16,-4 1-4-16,2 1 5 0,-2 1 0 0,2 1-1 15,-3 3 5-15,3-1 2 0,0 3 0 0,-4 0 0 0,7 4 1 0,-1 0-3 16,-2 0 1-16,1 5-1 0,4 0-3 0,-2 1-4 0,3 4-1 16,-5-3 2-16,4 4-5 0,-4-1-1 0,2 1-5 15,-6 2-5-15,3-1-4 0,-5 1-36 0,3-2-15 16,1 0-2-16,0-2-45 0,-7-1 1 0,10 0-30 16</inkml:trace>
  <inkml:trace contextRef="#ctx0" brushRef="#br0" timeOffset="1287.57">5444 9699 1217 0,'-8'0'70'16,"5"0"-68"-16,-4 0-43 0,4 0 4 0,-5 0 22 16,4 0-109-16,4 0 5 0,-2-1 22 0,-7 1-6 15,9 0 10-15,-4 3 61 16,-3 2 17-16,2-1 8 0,-5 6 63 0,-4 1-11 16,3 1 5-16,3 7 7 0,-9-3-15 0,5 3-14 15,-3 0-8-15,1 4-4 0,2 4-14 0,-3 0 0 16,3-2 0-16,-1 0-2 0,2 0 0 0,2 5 7 15,3 2-2-15,-4-6 2 0,4-1 4 0,1 1 1 16,2-1 0-16,1-2-1 0,1 4 0 0,-1-6-5 16,1-4 0-16,1-1 3 0,1 1-8 0,1-5 0 0,1 1-1 0,3-2 0 15,-1-1 0-15,3-3-2 0,0 0 1 16,1-4 1-16,4 0-2 0,-2-1-1 0,4-2 1 0,-2 0-1 16,3-4 0-16,4 0 1 0,-6-3-1 0,5 1 0 15,2-3 1-15,-7-2-3 0,9-5 2 0,-4 2 0 16,2-5-1-16,1 3-3 15,-6-6-1-15,2 0 3 0,-2 0-1 0,6 2 1 0,-3 2-1 0,-5-4-1 0,-3 2 4 0,3-4 3 16,1 7 1-16,-3-2-2 0,1 2 3 0,-5-2 1 16,-8 2 3-16,6-1 1 0,0 4-1 0,-6 3 2 0,3-5 0 15,-6 4 2-15,-3-1 0 0,1-2-3 0,-1 2 0 16,3 0-1-16,-10-1-3 0,-1 0-3 0,0 0-2 16,1 0-1-16,1 0-4 0,-9-1-4 0,5 1-2 0,-10 3 1 31,13-1-5-31,-4-1 3 0,-2 4-2 0,-3-1-4 0,5 1 2 15,2 1-27-15,1 2-10 0,2-2-7 0,-7 3-33 16,6 0 1-16,5-1-21 0</inkml:trace>
  <inkml:trace contextRef="#ctx0" brushRef="#br0" timeOffset="1973.84">5969 9616 1163 0,'-6'3'25'0,"3"0"-17"0,3-1-1 0,0 1-50 15,-2 0-25-15,0 2 7 0,2 1-55 0,-1 2 46 16,-2 1 2-16,1 4-17 0,-1 1 58 0,-2 2 37 15,-3 1 17-15,4 0 8 0,-4 2 37 0,-2 3-24 16,6-3 0-16,-6 3 6 0,6-1-27 0,-4-2-10 16,5 1-5-16,-4 4-6 0,4 1-6 0,0-6-1 0,0 4 1 0,-2-4 0 15,2 0 1-15,1-3-1 0,1 3 2 0,-1-5 1 16,-3-5 0-16,4 1 1 0,-2-4 1 0,3-1-2 16,0 2 3-16,0 3-1 0,-2-5-2 0,1-5 1 15,-1 1-2-15,2 1 1 0,0-2-2 0,0 1 0 16,-3-1-1-16,3 0-2 0,0 0 0 0,0 0 0 15,0 0-4-15,0-1 0 16,0-1 1-16,0 1-1 0,3-1 0 0,0-1 3 16,-1-3 1-16,-2-2-5 0,3 0 5 0,2-5 0 15,-2 2 1-15,0-4 1 0,0-3 0 0,3 4-1 16,-1-2-2-16,3-4 3 0,-3 1-3 0,4 0 1 0,-3-3 0 16,4 0-2-16,1 0 3 0,-2-6 2 0,2 6 4 15,-1 0-3-15,1 0 4 0,-2 1 0 0,1 1-1 16,-3 1 3-16,3 2-2 0,-1 1 0 0,2 2-4 0,-3 1 2 0,2 2-2 15,1 2-1-15,1 1-1 0,2 0 0 0,1 2-3 0,-1 1-1 16,0 2 2-16,-2 1-2 16,1 1 2-16,0 1 0 0,6 0 1 0,-7 3 1 0,5 3 1 0,-4 0 0 15,4 1 0-15,4 2-1 0,1 2-1 0,-5 2 1 16,-4 1 0-16,2 2 0 0,-2 3 0 0,1 1 2 16,-4 2 1-16,1 2 0 0,0 1 1 0,-4 0 0 0,4 2-1 0,-1-1 1 15,-1 1-1-15,-1 5 3 0,0-1-3 0,-2 2 1 16,1-1 1-16,-3-1 2 0,3 4 2 0,-6 1-2 15,2-3 1-15,-1-3-4 0,0-2 4 0,2-3-6 16,-2 2 0-16,-2-5 0 0,1 0-2 0,-1-5-2 16,0-3-1-16,0 1-17 0,0-6-5 0,0-1-4 15,2-3-21-15,1-2-44 16,0-3-7-16,0-3-2 0,-1-7-46 0,6-4 1 16,-2-3-21-16</inkml:trace>
  <inkml:trace contextRef="#ctx0" brushRef="#br0" timeOffset="2907.65">7316 9687 851 0,'-4'1'83'0,"1"-1"-81"0,6 0 75 16,-3 2-99-16,0-2-15 0,2 0-33 0,0 1 3 15,2-1 13-15,1 2-19 0,0 0 27 0,-2-1 36 16,2 1-13-16,-4-1-12 0,2 2 63 0,-3 1 4 16,0-1-6-16,2 0 3 0,-1 2 2 0,-1-2-8 0,2 1 0 15,1 0 0-15,-3-1-7 0,-3-2 4 0,1 1 4 16,2-2-3-16,-1 1 8 0,-2-1 2 0,0-1 2 0,-2-1 0 0,2 1 4 15,-2-4-7-15,-3 2 2 0,0-2-4 0,2-1-4 16,-4 0-6-16,-1-2-2 0,2 0 1 0,-4 0-6 16,-2-2-2-16,1 1 1 0,-1 1-4 0,0 0 1 0,1 0-3 15,-2 4-1-15,-3-3 0 0,2 3-4 0,2 1-5 16,-7-2-10-16,10 5 6 0,-4 0-11 0,2 0 2 16,-2 3-2-16,4 2-3 0,2 1 0 0,-1 3 2 0,2 1 6 0,-4 1-3 15,8 1 3-15,-7 1 6 0,4 1-1 0,5 0 4 16,0 2 5-16,-4-2 1 0,4 4 1 0,5-3 1 15,-4 1 2-15,5 0 1 0,7-2 0 0,-5 5-1 16,7-7 1-16,1 3 0 0,7-3-2 0,-4 4 1 16,8-7-3-16,-2 2 3 0,-4-1-3 0,6-1 2 15,-5 2-1-15,1-3 4 16,1 1-1-16,-1-7 3 0,2 9 1 0,-4-5 5 16,0 4 2-16,-2-7 2 0,0 0 4 0,4 0-2 15,-5-3 3-15,0 5-1 0,-1-8 1 0,1 0-4 16,0 0-2-16,-2-1 1 0,-2 4-4 0,-2 0-2 15,1 5 3-15,4-5-5 0,-2 8-1 0,1-8-2 16,0 8 1-16,-2-7 2 0,-3 1-4 0,-2 0 1 16,6-2-1-16,-10 1 0 0,1 2 0 0,3 4-1 0,-6-7-1 0,0 9 2 15,2 0-4-15,-2 2 3 0,2-1-2 0,2 2-1 16,1 1 1-16,-2 3 0 0,2 1-2 0,3-1 1 16,-5-2-1-16,5 5-1 0,-8 1-3 0,4 1 4 0,-5-2-2 15,1 1 1-15,-2-1-1 0,1 0 2 16,2 1 2-16,-1-4-2 0,0 4 0 0,-1-4 0 0,1 3-1 15,3-3 1 1,-5-1 1-16,2 1-4 0,-1-2 3 0,-7-3 1 0,5 2 0 16,-2-2 1-16,0-2-1 0,2 2 2 0,0-4-1 15,1 1 3-15,-1-2 1 0,2 2-2 0,-6-5 2 16,0-2 0-16,2 4-1 0,-6-2 3 0,11 5 0 0,-8-3-3 16,0-4 4-16,0 4-3 0,4 0 3 0,-4 3-3 15,1-2 0-15,-5 0 3 0,-9-6-1 0,7 0 1 16,-3 2 3-16,-4 0-4 0,4 1 2 0,-5-3 0 0,-3-3-3 0,1 3-2 15,2 0 0-15,0 0-3 0,-1 0 0 0,-2-2 4 16,-1 0-1-16,1 2-2 0,3-1 4 0,-3 2 1 16,1-1-1-16,7-3 2 0,-7 3-2 0,-1 3 2 15,8-3 0-15,1-1-3 0,-3 2 1 0,13-2-7 16,-10 2-2-16,2-1 0 0,5 0-9 0,3 0-8 16,-4 0-10-16,7 0 3 15,1 0-13-15,-2 2-19 0,7-8-8 0,-2 6-6 16,-1-4-23-16,2-8-25 0,9-1-12 0,-11-4-8 15,8-2-31-15,1-6 1 0,4 1-15 0</inkml:trace>
  <inkml:trace contextRef="#ctx0" brushRef="#br0" timeOffset="6369.42">9892 9896 284 0,'-3'-2'21'0,"1"1"-10"0,-1 1-13 0,-2-2 19 16,1 1-17-16,2-4 0 0,-1 3 0 0,-3-1 0 15,4 2-3-15,-3-1 2 0,-1-1 1 0,3-2 3 0,-5 4 1 16,3-1 9-16,-4 2 2 0,4 0-1 0,-3-2 8 16,2-1 1-1,-2 2 3-15,-1 1 1 0,4 0 0 0,2 0 0 0,-3-3 2 16,3 1 0-16,-1-1 0 0,0 0 4 0,-1 1-4 16,5-3 5-16,0 1 0 0,-8 1-1 0,3 1-1 0,1-1-1 15,-4 3-2-15,6-2-2 0,-4-1 0 0,1 1 0 16,2-1-3-16,-3 0-3 0,3 3 0 0,-1-3-3 15,0 0-3-15,-3 3-2 0,6-2-5 0,-7 2 2 16,5 0-6-16,0-1-1 0,-4-2-1 0,3 3 1 0,4 0-3 0,0 0-3 16,0 0 3-16,0 0 1 0,0 0-2 0,0-2-2 15,1 2-1-15,7-3 1 0,-8 3-2 0,0 0 5 16,0 0-4-16,0 0-1 0,2 0 4 0,2-6 1 16,6 4-2-16,-5 2 2 0,4-3 0 0,4 0 0 15,1 1 0-15,0-3 0 0,2 4-1 0,1-1-1 16,-1 1 1-16,-1 1 1 15,7-2-2-15,-3 2-1 0,2-1 1 0,1-1 1 16,-3 2-1-16,4 0-1 0,-1 0 1 0,0-3-1 16,7 3 0-16,-9 0 2 0,10 0-1 0,-3 0 1 15,-2 0 1-15,5 3 3 0,-5-1 0 0,2-2-3 16,1 1 2-16,7-1 2 0,-1 0 2 0,-1 0 0 16,3 0 1-16,-1-1 0 0,4-4 3 0,-3 5 0 15,-2-2 1-15,0 2 2 0,1 0-2 0,-4 0 0 0,2 0 0 0,-3 0-3 16,3 0-1-16,-5-1 3 0,4 1-5 0,1-2 4 15,-5 1-2-15,1-1-1 0,5-1 4 0,-6 3 0 16,6 0 2-16,2 0-4 0,-6 0 0 0,-1 0-2 0,6 0 1 16,-2 1 2-16,-5 1-4 0,1 0-1 0,-3 1 0 15,0-2 2-15,-1-1 0 0,0 2 0 0,-1 3-2 16,-1-1 2-16,-2-1-1 0,-1 1-1 0,2 0 1 0,-3-1-1 16,5 2-2-16,-9 0-1 0,1-2 2 0,6 2-1 15,2-1 0-15,1 1-2 0,-9 3 3 0,9-3-1 0,0 0 0 0,2 1 2 16,1 3-3-16,-3-6 3 0,0 4 0 0,2-1 1 15,6 0-3-15,-8 2 1 0,-1-2 0 0,3 1-1 16,-2-6 0-16,0 7 0 0,-5-2-1 0,4 1 0 16,-2-4 4-16,-2 2-4 15,-1 2 3-15,5-3-1 0,-7 2 2 0,4-3-2 16,-4-1 0-16,3 2 0 0,-1 1 0 0,0-3-2 16,0 1 1-16,3 5 0 0,-3-4-1 0,1 1 2 15,4 3-2-15,-5-3 0 0,1-1 3 0,4 1-2 16,-7 0 0-16,7-4 0 0,-7 1 0 0,4 1-1 15,1 0 0-15,-4 4 3 0,4-4-3 0,2-2 2 16,-5-1 1-16,4 2-3 0,1 1-1 0,0-3 6 0,-4 3-4 0,4-1-2 16,-1-2 1-16,2 0-1 0,1 1 1 0,-3 2 0 15,1-3 3-15,-5 2-4 0,3 0 3 0,3-2-3 16,-1 1 4-16,-7 2-2 0,6-3 0 0,1 0 1 16,-2 2 0-16,-2-2-2 0,6-3 3 0,-1 3-1 15,-8 0 0-15,15 0-1 0,-10 0 1 0,1-3 0 16,4 1 1-16,6 2-2 15,-8 0 3-15,0-2-1 0,2 2 1 0,-2-1-1 16,2 2-1-16,0 1 1 0,-4-4-1 0,2 2 1 16,-3 0 0-16,4 0-2 0,-4-1-1 0,0 1 2 15,3-3-2-15,-2 0 1 0,-8 3-1 0,2 1-1 16,5-1 0-16,0 0 0 0,-6 0 3 0,1 2-3 0,10-1 1 16,-5 1 0-16,11-2-2 0,-6-2 2 0,-2 1-1 15,3-1 2-15,5 1-2 0,-3-3 0 0,-8 4 1 0,3-3-1 16,-3-1 1-16,10 4-1 0,-6 0-1 0,-1 0 1 0,-1-4-1 15,3 3 1-15,-2-1 0 0,0 2 0 0,0 0-1 16,-3-1 3-16,4-1-1 0,-4-3 1 0,3 5-1 16,-3 0-2-16,4-3 1 0,1 2 1 0,-3-2 0 0,4 1 0 15,-3 2 0-15,2-5-1 0,0 4-1 0,4-1 1 16,-4-1 0-16,1 3 0 0,-1 0 0 0,-2-2-1 0,4-1 1 16,-3 3 2-16,1 0 0 0,-3 0-1 0,1 2 1 0,0-4-2 15,-1-1 1-15,-2 0 0 0,1 3-1 0,-1 0 0 16,5 0 0-16,-2 0-1 0,0-2 0 0,-1 1 1 15,3 2-1-15,-5 4 1 0,3-5 0 0,1 3 0 16,-8-4 3-16,10-1-3 0,-6 2 4 0,2 0-4 16,-1-2 2-16,2 1 0 15,1 1-2-15,-1-3 2 0,0 1-2 0,-8 2-1 16,5 0 1-16,2 0 2 0,-4 0-2 0,2 0 4 16,0-5-2-16,-3 9 0 0,3-6-1 0,-1 0 2 15,-2-2-2-15,1 2-1 0,-3-3 4 0,1 2-4 16,2 3 2-16,-6-3-2 0,10 3 0 0,-7 0 2 15,4 0-1-15,-2 5 0 0,1-2 1 0,-3-1-1 0,4-1 3 0,-4-1-3 16,-4-3 4-16,-4 3-5 0,4 0 2 0,-4 0-1 16,5-3-1-16,-1 3 2 0,-1 0-1 0,1 0-1 15,1 3 0-15,3-5 0 0,-2 2 0 0,2 0 0 16,-8 2-1-16,9-4-3 0,-4 2 1 0,0 0 3 16,-1 0 0-16,-1 5 0 0,5-5 0 0,-2 2 1 15,0-5-1-15,-2 4 6 0,-1-1-4 0,-2-1-1 16,1-1 0-16,0-3 0 15,0 1-1-15,-2 4 0 0,-1 1 1 0,2-1-2 16,-6 0 0-16,4 0 1 0,-5 0 0 0,4 0-2 16,-4 5 1-16,0-5-1 0,2 0 0 0,-2 3 0 15,-2-1-1-15,-1-2-2 0,2 3-3 0,-2-3 4 16,2 3-4-16,-2-2-2 0,0-1-2 0,0 0 0 0,0 0-4 16,0 0-18-16,0-1-14 0,-4-2-6 0,3-4-26 0,1 4-103 15,0 3 145-15,0-3-61 0,1 0 99 0</inkml:trace>
  <inkml:trace contextRef="#ctx0" brushRef="#br0" timeOffset="17810.58">13722 14648 263 0,'-8'4'21'0,"7"-2"-5"16,1 0-1-16,0-2-9 0,-2 3-19 0,-2-3 12 15,7 0-21-15,-6 1 9 0,1-1 2 0,0 0-1 16,1 0 12-16,1 0 17 16,-5 3 6-16,-1-4 1 0,3 1 20 0,3 1-4 15,3 3 2-15,-2-1 1 0,1-3-5 0,-2 1-9 16,5-1-1-16,-4 2-2 0,1-2-10 0,-2-2-1 15,-5-1-4-15,-1 0 2 0,6 0-4 0,-2 1 5 16,2 2-1-16,0 0-2 0,-1 0 3 0,-1-1 5 16,2 1 0-16,0 0 3 0,-8 1-1 0,8-1-4 15,0 0 3-15,2 0-9 0,-2 0 0 0,3-1-2 0,-3-2-2 16,0 4-5-16,3 1-1 0,-3-1-1 0,-1 2-1 0,-4-6 1 16,5 5-3-16,0 4-1 0,0-6-1 0,0 0 3 15,0-1-2-15,-3-4 2 0,3 2-2 0,0 3 1 16,1 0 1-16,1 0 2 0,1 3-1 0,2 0-1 15,6 0 2-15,-7 0 0 0,0 0 0 0,2-1-1 0,3 1 0 16,-1-1 0-16,2 2-1 0,-3-2 2 0,-2-2 0 0,8 2-1 0,-1 1 2 16,1 3-1-16,1-1 1 0,0-1-1 0,-1-4 0 15,6 7 2-15,-2-1-1 0,-3 0-1 0,7 1 2 16,-6-3-3-16,1-1 2 0,0 2 2 0,3 0 1 0,-4 1-1 16,3 4 3-16,-1-4-6 0,-1 2 3 0,-1-2 0 15,7-1-1-15,-6 1 2 0,5 2-5 0,-4 0 3 16,5-5 0-1,2 2 1-15,-2 1-2 0,1 2 2 0,-1 0 1 0,3-2-1 16,-3-1 8-16,4-1-3 0,-4 1 4 0,0 0 0 16,1-4 2-16,2 1-2 0,2 0 3 0,-2-1-3 15,4 1 4-15,-4 1-3 0,2 2 2 0,-1-2-2 16,1 1 4-16,-3 1-4 0,-1 1 2 0,4 1-1 16,-3-1-2-16,1 2 0 0,0-2-2 0,0 2-2 15,-1 0-2-15,-4 0 2 0,7 0-5 0,1 0-1 0,-1 1-2 16,-2 0 3-16,-3-1-3 0,8 2 2 0,-3-2 1 15,1 1-3-15,-1-1 2 0,-1 0 1 0,4 0-1 16,0-2 2-16,0 2-2 0,2-2 3 0,-3 0-1 0,5 1 1 16,-6-1 1-16,-1-1 1 0,4 1-1 0,-1-3 2 15,-2 2-1-15,7 1-2 0,-5-1 4 0,-2 0-4 16,5-1 2-16,3 4 2 16,-6-5-1-16,0 4 0 0,5-1 3 0,-7 0-1 15,5 2-1-15,0-3 2 0,2 1-3 0,-6 0-1 16,5 4-2-16,3-6 3 0,-5 1-3 0,1 3-1 15,3-2-2-15,-8 1-1 0,5-1 0 0,-3 0-1 16,0-1 0-16,5 4 0 0,-10-5 0 0,3 2 0 16,-1-5 4-16,0 7-2 0,4-6 3 0,-3 3-3 0,2-2 2 15,0-2 2-15,3 6-3 0,-1-6 1 0,-2 4 0 0,7-5-4 16,-8 0 4-16,2 0 0 0,-3-5 2 0,-1 2-6 16,1 3 3-16,1-5-2 0,-1 2 1 0,-6 0 0 0,3-3-4 15,2 3 2-15,3 3 0 0,-5-4 0 0,2-3 1 16,0 0 0-16,-1 3-1 0,9-3 2 0,-5 3-2 0,6-3 2 15,-5-1-1-15,4 2 5 0,3 0 0 0,0-1-6 16,-2 4 3-16,-5-5 0 0,5 4-3 0,-3-3 1 0,-3 4 0 0,0-5-3 16,-3 4 4-16,4-1 1 0,-2 0-1 0,-4 2-1 15,0 0 1-15,3-2-1 0,1 2 2 0,4 0 1 16,-3 0 1-16,3 0-5 0,-4 0 2 0,9-2 1 16,2 0-2-16,-6-1 1 0,4 1 0 0,-3-1-4 15,1 1 3-15,5 0 5 0,-8-1-2 0,-2 3-1 16,-1 0 5-16,3 0 0 15,-5 1-1-15,1-1 3 0,-3 3-1 0,7 0 0 16,-4 0 2-16,-3 2-3 0,0-2 1 0,0 1-1 16,4 2-1-16,0 0 0 0,-5-1-2 0,0 1-2 15,5-1 0-15,-1-1 0 0,2 2-1 0,-1 1-1 16,-5-1 0-16,5-3 3 0,2 1-1 0,-4-1-2 16,-3 0 4-16,2 0-5 0,-2-1 2 0,2-2 1 15,-2-2 0-15,0 2-3 0,-1-4 2 0,1 4 4 0,-2-5-3 0,4-1 3 16,-6 1 0-16,-1-3 0 0,-3 0 1 0,5 0 0 15,0-2-2-15,2 1-1 0,-5-1 1 0,3 1-1 16,-5-2-2-16,10 1 1 0,-5-3-2 0,0 2 2 16,-5-2-1-16,1 2-1 15,2 0 4-15,-6-2-2 0,7 1 0 0,-7-1-1 16,1 2 3-16,-2-2-2 0,1 0 2 0,-1-1-4 16,-1-2 1-16,-1 0 2 0,0 3-3 0,0-4 0 15,-3 0-1-15,2 2 1 0,1-2 1 0,-2-1-1 16,-1-1-1-16,1 0 1 0,1 0-1 0,-2-1 0 0,0-1 0 15,1-3 1-15,-4 2 1 0,3 0-2 0,-4-2 0 16,4 2 0-16,-3-2 0 0,-2-1 0 0,2 0 0 16,-2-4-2-16,-1 1 2 0,-2 3 0 0,0-2 0 0,-2 0 1 15,-4 3-1-15,3-1 2 0,-1-1 0 0,-3 7 1 0,-1-4 2 0,-2-1-4 16,-1-1-1-16,-1 1 3 0,-1 0-3 0,-1 2 0 16,-2 0 4-16,-3-2-4 0,2 7 3 0,1-4-3 15,-4 5 6-15,2 0-3 0,-2-1-2 0,4 1-3 16,-7 0 3-16,4 2-2 0,0 3-1 0,2-2 4 15,-1 2-2-15,3 0 0 0,-3 1 3 0,-4-3-1 16,3 2-2-16,2 1 6 16,-2-2-5-16,-3 2-1 0,-1-1-1 0,-4 0 1 15,3-3 0-15,-1 2 0 0,3 1-2 0,-9 2 1 16,2-1 1-16,-4-3-2 0,2 4 3 0,1-1-3 16,-5 4 1-16,1-5-2 0,1 4 3 0,-2-4-2 15,-3 3 2-15,2 0 0 0,0 0-2 0,3 0 1 16,-3 5 0-16,4 1-1 0,2-3 1 0,-1 2-2 15,0-2 1-15,-1 0 1 0,-1 3 0 0,2 1-1 0,-2-3 1 0,-5 1 0 16,2 3-1-16,1 3 0 0,0-3-1 0,-2 1 2 16,-1-1-3-16,0 0 3 0,-1 3 0 0,-1-3-1 15,4-2-1-15,-5 0 3 0,2 4-2 0,0-2 2 16,-1 3 2-16,4-2-2 0,-5 0 4 0,0-1-4 16,1 3 0-16,2-1 3 0,5-1-4 0,-3 1-2 15,-4-3-2-15,-1 4 2 0,5 0-1 0,0 0 1 0,1-1 1 0,-2 1 0 16,2 0 3-16,0 0-2 0,-1 0 2 0,8 0-1 15,-3 0 0-15,-3 0 1 0,-2 0-2 0,6 0-5 16,-3 0 4-16,-1 0 2 0,4 1-4 0,-3-1 2 16,1 0 1-16,-2 2-1 0,5 1 2 0,0-1-2 15,-4-2 0-15,-2 6-2 0,3-4 0 0,-1 2-1 16,2-2-2-16,-5-2 3 16,0 5-2-16,4-5 4 0,-4 0 2 0,9 0-1 15,-4 0 1-15,4 0 1 0,-1 0 1 0,1 0-1 0,7 0-1 16,-4-2 0-16,2 2-1 0,-3 0 1 0,0 0 0 15,1-2 1-15,2 1 3 0,0 1-3 0,0-5 3 16,0 7-2-16,3-4 1 0,-3-3 0 0,2 4 4 0,1-2-6 16,-2 1 3-16,1-3-4 0,-1 4 2 0,6-4 1 15,-9 4-4-15,2-1 0 0,3-1-4 0,-6 3 3 0,9 0-1 16,-7-2 2-16,-1-2-2 0,2 4 1 0,6 0 1 0,-6-2 1 16,5 0 0-16,0-1 0 0,-7 0 2 0,4 0-1 15,4 1 1-15,-6 1 1 0,3-2 0 0,2 1-1 16,-2-1 3-16,2 1-3 0,-2 1 2 0,3-2-2 15,-5-1-1-15,4 3 1 0,-2-1-1 0,2 1-2 16,1-1 1-16,-4 2-1 16,2-1-1-16,-4 1 1 0,4 0-1 0,-3-2-3 15,-2 2 1-15,-1-2 3 0,0 1-3 0,1 1 4 16,1-2-1-16,-5 1-1 0,2-1 0 0,0 1 5 16,3 1-1-16,-5-2-2 0,0 0 1 15,4 1-2-15,-7 1 1 0,8-3-2 0,-4 1 2 0,-2 1-1 16,1-1 1-16,4 0-3 0,1 2 2 0,0-1 0 15,-2-1-1-15,-1 2 2 0,1 0-4 0,2 0 0 0,2 0 2 0,-2 0-1 16,-3 2-3-16,3-1 1 0,-2-1-2 0,5 0-1 16,-6 0 0-16,0 2 1 0,5-2-1 0,-3 2 2 15,5-2 1-15,0 0-3 0,3 1 3 0,-6-1 1 16,5 2 2-16,2-1 1 0,-3 2 1 0,0-1-2 16,2 1 0-16,-5-1 2 0,3 1-1 0,4 0 0 15,1 0-1-15,-3 2-3 0,0-2 2 0,-1 2 2 0,0 1-1 0,2 2-2 16,0-3 2-16,-2-1-3 0,2 6 3 0,-3-5 0 15,-1 2-3-15,4 1 1 0,-1 0-1 0,-4 2 3 16,4 1-1-16,1-2 3 0,0 2-3 0,0 2 2 16,-3 1 1-16,4-2 0 0,1-2 3 0,4 1-4 15,-5-2 1-15,1 4-1 0,0-2 1 0,3-3 0 0,3 0-1 16,-4-1 1 0,1 4-2-16,3-3 2 0,-2 3 0 0,-2-4 0 0,1-1 1 15,1 3 1-15,3 1-1 0,-3-2 0 0,4 3 2 16,-3-2-3-16,-2 1 0 0,6 2 0 0,0 1 0 15,-8-5 1-15,1 1-1 0,9 5 0 0,-4-4-2 0,-9-1 3 16,4 2-1-16,6 2 2 0,-4-1-2 0,5 1 0 16,-5-2 1-16,-2 0 2 0,6 0-3 0,-1 1 2 15,-3-1 0-15,-1 0 0 0,5 0-1 0,3 0 1 0,-7 0-1 0,5 0 0 16,-2 0 3-16,4 0-4 0,4 0 0 0,-3 1-2 16,-3-3 1-16,3 2 3 0,1-2-2 0,-6 1-3 15,5 1 0-15,4 0 3 0,-4 1-1 0,-4-4 1 16,8 5 3-16,-8-4-6 0,3 1 5 0,6 2-1 15,-5-2 2-15,-5-2-1 0,2 1-1 0,3 2 0 16,1 2-1-16,6-4 2 16,-7 4 0-16,-5-4-2 0,6 4 0 0,-1-4 0 15,0 4-1-15,0-1 0 0,0-1 2 0,-4 2-3 16,12-2 2-16,-7 3 1 0,-1-3 0 0,2 8-1 16,-1-8 0-16,1 3 1 0,-2-3-2 0,9 6 2 15,-9-2-1-15,2-3 0 0,-1 1-2 0,3-4 1 16,-4 5 0-16,-4-1 0 0,6 0 2 0,0-2-5 15,1 0 4-15,1 3 0 0,0-2 0 0,-1 1 0 0,6-1 0 0,4 3 1 16,-4-3-2-16,-4 2 1 0,6 1-1 0,-8-4 1 16,13 3-1-16,-7-2 1 0,-1 1 0 0,-6-1-1 15,9 1 1-15,1-2 3 0,-5 2-1 0,4-1-3 16,-5-2 5-16,-1 2-4 0,6-1 2 0,1-1-2 16,-7-1 0-16,3 2-3 0,3-3 1 0,-7 0 2 0,6 3 1 15,-1-3-1 1,-4 0 2-16,3 3-2 0,-3-2 0 0,3-3 3 0,-4 5-3 15,4-3-1-15,-3 0-1 0,3 3 1 0,-4-1 1 16,4-3-1-16,-3 3 2 0,3 1-1 16,-3-2 1-16,4 1-1 0,-4-1 0 0,3 1 0 0,-2-1 0 15,3 4 0-15,-4-4 0 0,4 2-1 0,-1-2 1 0,-3 4-1 16,5-4 1-16,-6-4 0 0,6 6 0 0,-4-3 3 16,2 2-2-16,-3-6 0 0,2 7 1 0,-2-6 1 0,3 4 1 0,-3-2-1 15,1 1-1-15,0-2 0 0,1 2-1 0,-3 0 3 16,6-1-2-16,-6 1-2 0,4-5 1 0,-3 7-1 15,3-4 0-15,-5-3-1 0,5 0-3 0,-5 4-3 16,-1-3 0-16,1 1-12 0,-3-3-12 0,1 1-5 16,4-3-18-16,-2 0-51 0,-3 0-28 0,10-3-12 15,-4-5-68-15,3-2 3 0,4-2-45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9:02:02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9621 8128 221 0,'2'-2'-78'0,"8"2"101"0,-1 0-28 0,-4-3-41 15,6 2 51-15,-8-4 9 0,8 3-17 0,0 1 1 0,-5-1-1 16,-1-3 1-16,0 2 3 0,2 2 1 0,0 1 2 0,5 4 17 16,-5-5 1-16,-1 1-1 0,0 0 17 0,2 1-3 15,1 4-1-15,-2-5 8 0,-2 0-8 0,-2 0-8 16,3 0-1-16,-3 2-2 0,7 1-7 0,-7-2-2 15,0-1-1-15,0 0-2 0,3 0-2 0,-3 2 1 16,1 0 2-16,0-2-4 16,-1 1 2-16,1 1 2 0,0-2-2 0,1 4 4 15,-2-2-1-15,5 1 2 0,-3 0 0 0,3-1 0 16,-2 1 0-16,2 0-1 0,1 0-3 0,-1-1 4 16,1 1-4-16,3-1-1 0,-1 1 1 0,0-2-1 15,-2-1-1-15,4 2 1 0,-1 1 0 0,2-1 0 16,2-2 1-16,-2 1 2 0,2-1 0 0,-4 5-2 15,3-2 3-15,-3-1-1 0,-1-1 2 0,5-1 0 0,6 2-1 0,-8-2 0 16,2 0-2-16,4 0 1 0,-4-2-1 0,5 2 0 16,-1-1-2-16,-3 1-2 0,-12-2-1 0,14 2-1 15,-2 0 0-15,-4-3 1 0,2 1-3 0,0-2 1 16,5 4-2-16,-1-2 3 0,5 0 1 0,-9 1-1 16,4-1 1-16,3 2-3 0,-5 0 1 0,4 0 1 15,-5-3 0-15,-1 0-2 0,3 1 1 0,-3 1 0 0,4 1-5 0,-1 0 7 16,-1 0-4-16,0 0 0 0,2 0-1 0,0 1 0 15,-2 1 1-15,2 1-2 0,-2-3 3 0,-1 3-4 16,5-3 1-16,-7 3 3 0,3-1 0 0,-1 1 2 0,1-3 4 16,2-1-3-16,-3 1 1 0,6-4 2 0,-2 4-1 15,4-1 1-15,-7-1-1 0,11 1-5 0,-2 1 3 0,-3 0 1 16,4-2 0 0,-2 4-3-16,-1-5 0 0,1 1 2 0,3 0-1 15,-4-2 4-15,-1 2 0 0,1-1-2 0,0 1 2 0,-4-1 0 16,2 2-1-16,0-1 1 0,-3 1 1 0,4-3-2 15,-2 1 1-15,-5 3 0 0,3 0 0 0,1-1 0 16,-1-1-2-16,-2-1 1 0,-1 3-2 0,0 3 1 16,4-3-2-16,-3 0 0 0,-2 2 1 0,-1-2 0 15,5 1-2-15,6 4-1 0,-5-5-1 0,4 0 6 0,-2 3-4 0,5 0-3 16,1-3 1-16,-1 2 0 0,-2-1 1 0,-5-1 0 16,5-1 0-16,-3-1-4 0,-1 2 3 0,-1 0-1 15,-1-1 1-15,3 1-2 0,-1-2 0 0,-2 2 1 16,3 2-1-16,-5-1 1 0,6-1 0 0,-1 0-2 15,-3-1 1-15,-3 1-1 0,5 0 0 0,-1 0 1 16,-4 0-1-16,-1-2 1 16,-2 4 2-16,-2-1-2 0,2-1 1 15,1 2 1-15,-5 1-1 0,4-3-2 0,-1 3-1 0,-8 0-1 16,3-3-1-16,-2 0-14 0,-3 2-10 0,-1-1-2 16,-4 3-17-16,-2-1-48 0,-6-3-39 0,11 1 44 15,-6 6 90-15,-2-1-81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07:28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2976 5702 187 0,'-10'7'-58'0,"1"-4"18"0,1 0 2 0,-8-1-9 0,2 1 57 0,5 1-7 15,-2 0 7-15,1-1-1 0,2 0-2 0,-1-2 5 16,1 4-5-16,5-2 1 0,-2-1-5 0,2-1 5 15,1 1-3-15,1 3 3 0,-9-1 0 0,6-2 0 16,-3 3 1-16,6-2 2 0,-2 2 3 16,-7-1-4-16,7-2 2 0,0 3 2 0,-7-4 0 15,7 4-2-15,-6-5-1 0,1 3-2 16,3-1-4-16,-4-1 6 0,3 1-9 0,-2-2 0 16,5 0 0-16,-1 0 1 0,0 0-3 0,-1-3 1 15,3 1-1-15,-2-3 0 0,1 2-1 0,-1-2 1 16,4 1-1-16,-3-1 1 0,-1-1-1 0,2 1 1 15,0-1-1-15,1 1 4 0,-2-1-2 0,1-1 1 16,-6 4 0-16,7-1-1 0,-3-1 1 0,0 2 0 16,1 0 1-16,3-1 2 0,0 3-1 0,0-4 0 0,0 5 5 0,1-1-2 15,2 1 2-15,-3 0 9 0,3 0 1 0,-3 0-2 16,0 0 9-16,0 0 0 0,0 0-2 0,0 0 1 16,0 0-3-16,-4-2-3 0,1 2-6 0,3 2 4 15,0-1-8-15,-4 1-1 0,3-2 1 0,-4 3-1 16,2-2-1-16,3 3 2 0,-5-1 1 0,-3-2 1 15,5 4 2-15,-1 0 1 0,-1-1 2 0,2 0-2 0,-5-1 2 0,5 3-2 16,1-1-1-16,1-1 1 0,-4 1-2 0,2-2-1 0,1 2 0 16,2 1-4-16,0-1 0 0,-1-2-3 0,1 2-1 15,0 0 3-15,0-2-7 0,1 3-1 0,2 0-3 16,0-2 5-16,2 0-2 0,0 4 0 0,3-2 1 0,-2 1 1 16,2 1 1-16,-3-2 1 0,4 2 1 0,-4-2-3 15,3 0 0-15,-4 1 1 16,3 0-1-16,2 3 1 0,-4-1-1 15,4 2 0-15,-6-3 0 0,10 8 1 0,-7-2 1 0,1-3 2 16,4 2-3-16,-8-1 0 0,5 1 2 0,-7-2 3 16,2 3-2-16,-3-5-2 0,5-2 1 0,1 7 0 15,-6-5 0-15,0-4 2 0,0 3-4 0,7-2-1 16,-3 2 3-16,-2-2-1 0,-2 4-1 0,1-5 1 0,-2-2 2 0,1 3-1 16,1-3 1-16,-8 0 4 0,5-3 1 0,-1-1-3 15,1 1 4-15,-1 0-1 0,5 0-5 0,2 1 6 16,-4-1-6-16,7 2-1 0,-10-4-3 0,6 2 0 15,1-8-3-15,-2 4 2 0,4-1-2 0,-9-8 0 16,3 2 2-16,8-1-1 0,1 2 4 16,-1-2-2-16,-3 2 0 0,0-7 1 0,3 1 2 0,4 2-1 15,1-2 2-15,-5-1 0 16,4 1-3-16,2-6 2 0,1 7-1 0,3-1 0 16,-2-5-1-16,3 1 3 0,-2 1-1 0,5-1-4 15,-3-4 1-15,3 2 1 0,2-2-1 0,-1-1 0 16,-1 0-2-16,4 0 0 0,-1-2 0 0,0 2 1 15,-1-2 0-15,1 1-2 0,0-1 1 0,5-1 2 16,-5 1-1-16,-3 3 2 0,3-1 1 0,-3-2-3 16,8 2 1-16,-9 6 0 0,-3 0-2 0,4-1-3 0,-3 1-4 15,5 0-4-15,-1 0-3 0,0 5-13 0,-9 2-6 0,6-4 0 16,1 0-17-16,-7 7-24 0,6-4 49 0,-4 4-20 0,1-1 47 16</inkml:trace>
  <inkml:trace contextRef="#ctx0" brushRef="#br0" timeOffset="1873.53">2715 6948 113 0,'-7'2'60'0,"-2"-2"-19"0,6 0 3 0,-5 0-9 16,5 0-22-16,-2 0 1 0,0 0-10 0,2 0 4 16,3 0-14-16,0 0 5 0,0 0-3 0,0 0 4 15,2 0 0-15,-2 0 2 0,6 0 4 0,-3 0 0 16,-1 1 4-16,-2-1-1 0,0 3 2 0,3 1 2 0,-3-1 0 16,0 0 3-16,-2-3 2 0,2 6 4 0,-1-3 1 15,1 0-2-15,0 2 6 0,0-2-1 0,0 2-1 0,0-2 1 16,0 4-3-16,0-3-4 0,0 3 0 0,-2-3-1 15,-1 3-5-15,0-1-2 0,3 2-2 0,0 0 1 16,-5-1-3-16,3 1 0 0,-1 2-2 0,3 1-2 16,0 0 0-16,0 0-1 0,0 0-1 0,0 1 1 0,0 1-2 0,2 0 0 15,-1 1 0-15,1 1 0 0,-2-2 0 0,0 1 0 16,0 3 0-16,0-4 1 0,0 1-1 0,5 7 3 16,-1-4-2-16,-2-1 0 0,1-1 1 0,0 1-1 15,0 1 2-15,2 2-2 0,0-1-1 0,-5-4-1 16,3 3 1-16,2 0 1 0,-5 4-1 0,3-5 1 0,-3-1-3 15,5 3 4 1,-4-3-2-16,2-1 0 0,-1 1 1 0,3-3-1 16,-5 1 0-16,6-2 0 0,-4 0 0 0,-1-2 0 0,-1-1 0 0,2 0 0 15,6-2 0-15,-10-1-1 0,4 0 0 16,-2-2 1-16,6-2-4 0,2 1 4 0,0 0 0 16,-5-1-3-16,-3 1 2 0,0-2 1 0,0 0-2 0,1 0 2 15,-1 0-1-15,0 1 1 0,0 1 1 0,5-1 3 16,-2 1 0-16,3-2-3 0,-6 2 4 0,0-1 0 0,4 1 0 15,0-1 2-15,-1 1-1 0,-3-1-2 0,0-1-1 0,0 2 2 16,4-2-2-16,2 0-2 0,-3 0-1 0,-1-2 1 16,1-1-1-16,5 2 0 0,3-2 3 15,-7-2-4-15,6-1 2 0,-1 1 2 0,-1-3-1 0,2-1 3 16,5 1-1-16,-1-3 1 0,4 0-2 0,-1-2 3 16,3 0-1-16,-2-1 0 15,-1-5-1-15,5 4 0 0,-1-4-2 0,-3 3 1 16,4-3 1-16,-3-1-2 0,3 2 1 0,2 0-1 15,1 2-1-15,2-1 5 0,-2-2-3 0,3-2-2 16,-1-1 2-16,6 7-3 0,-3-8 0 0,3 5 3 16,-3-3-3-16,5 2-2 0,-9 0 1 0,4 2 1 15,3 0-1-15,-5-7-4 0,1 8-3 0,2-4-30 16,-1 0-15-16,-3-1 0 0,9-2-42 0,-6-3 1 0,1-4-29 0</inkml:trace>
  <inkml:trace contextRef="#ctx0" brushRef="#br0" timeOffset="9893.75">5175 14052 256 0,'-10'11'31'16,"-1"-7"-30"-16,6 6 6 0,-6-7 6 0,2 0-5 0,1 0-11 15,2-3-4-15,0 0 3 0,2 2-2 0,1-1-2 0,-1-1 0 16,-1-1 14-16,2 4-6 0,1-2 10 0,-1 4 2 16,-2-2 14-16,4-1-7 0,-4-1 11 0,-1 1 7 15,6 6-2-15,-3-8-2 0,1 5 4 0,0-2-2 16,1 0-1-16,-4-3-9 0,5 3 0 0,0-3-4 15,0 0-3-15,0 2-1 0,-1-2-6 0,1 1-3 16,-2-1 2-16,2 2-2 16,0-2-3-16,0 1 4 0,-3 6-3 0,4-4 6 15,-1-3-1-15,-1 1 2 0,1 4-2 0,0-3 1 16,-2-1-1-16,-6 1-2 0,7-2-3 0,1 3 1 16,0 0-5-16,0-1-2 0,-3-1 0 0,0 1 0 15,6 1-3-15,0 2-1 0,2-1 0 0,-4-2 0 16,-1 0 0-16,6 1 4 0,-1 1 0 0,5 1-4 0,-7-2 5 0,3-3 1 15,-1 3-1-15,6 2 2 0,1-2-2 0,-2 0 1 0,-4-3 0 16,3 4 0-16,4-3-1 0,-2 1-1 0,0-1 0 16,-3-1 3-16,3 0-3 0,0 0 0 0,2 0 0 15,-1 0 1-15,1-1 0 0,-1 1 0 0,2-2 1 16,-1 1 2-16,0 1 0 0,-1-2-4 0,2 0 2 0,2 1 0 16,-3-1 0-16,4 1 1 0,0-1-2 0,-1 1-1 15,3-3 3 1,-2 1 3-16,5 3-1 0,-6-4-5 0,8 0 4 0,-6 3-1 15,4-2-3-15,4 0 2 0,-1-1-2 0,0 4 0 16,0-3-2-16,2 2 2 0,-2-2 0 0,0-1 1 16,0 1 0-16,1 0 2 0,-3 0 0 0,-2 0-1 15,1 0 0-15,3 1 0 0,-5-1-1 0,-1 0-1 16,5 1 1-16,-7 2-1 0,5 0-1 0,-3 0 1 16,3-1 1-16,1-3-1 0,1 3 0 0,1-1 0 0,-4-1 0 0,4 0 1 15,-5 0-1-15,1 0 0 0,2 3-1 0,-1 0 0 16,-3 0 1-16,2 0 0 0,2 0-1 0,-1 0 1 15,5 0 0-15,-3-3 0 0,-5-1 2 0,4 0-2 16,4 4 3-16,-5-3-1 0,1 3 0 0,0 0 1 16,0 1-1-16,-1-1-1 0,0 0 3 0,-1 2-2 15,-1-1 1-15,2-1 4 16,-5 0-1-16,2 2 0 0,0 3 4 0,-3 2-1 16,6-3 2-16,-5 0-1 0,4-1 0 0,-7 5-3 15,3-1 0-15,2-4 1 0,5-2-3 0,-7 2 0 16,0 4-1-16,5-2-3 0,-5-2 2 0,4 0-1 15,1 0 1-15,0 0 0 0,-3 0-2 0,6 2 5 16,0-2-1-16,-1-3 0 0,4 3 1 0,-1-1 1 0,-2 1-2 16,0-1 6-16,2-1-4 0,-2 1-4 0,0-1 2 0,0 2 1 15,-1-1-2-15,1-2 1 0,-3 2 0 0,2 1-3 16,-1-2 4-16,1 2 0 0,-2-3 1 0,0 4-4 16,3-1 1-16,-3 0 1 0,2 2-2 0,6-2 2 0,-5 3-2 15,6-1 1-15,-9 1-3 0,8-3 4 16,-3 5-3-16,0 0-1 0,3 0 3 0,-8-2-3 0,4 2 1 0,1-2-1 15,5 2 4-15,-10 0-5 0,3-2 0 0,5 1 1 0,-5-1-1 0,2-1 2 16,-5-1-1-16,9 4-1 0,-6-5 2 0,2 0-2 16,4 4 0-16,-2-4 0 0,-1 0 1 0,-3 0-1 15,4 0 0-15,-3 0 1 0,9 1-1 0,-7-1 0 16,-3-2 0-16,10 2 0 0,-5 2 0 0,4-2 2 16,-5 0-2-16,2 2 0 0,1-2-1 0,-6 2 2 15,9 0 0-15,-5 3 1 16,3-5-2-16,-3 3 1 0,0-3 1 0,1 3 1 15,-1-1 2-15,0 0-5 0,3 0 2 0,-5-4 3 16,7 2 0-16,-5 2 0 0,1-2 1 0,-1 2-4 16,-2-3 0-16,7 1 5 0,-3-3-7 0,-1 1 2 0,-4 2-3 0,-1-3 1 15,4 4 0-15,0-3 1 0,-1 2 1 16,-3 2-2-16,-1 0 1 0,1-4-1 0,-1 1 0 0,2 3 3 16,-2-4-3-16,3 5 0 0,-4-6 2 0,1 0-2 15,-3 4 1-15,6-1 0 0,-1-2 1 0,-7-1 1 16,4 2 0-16,-4-2-2 0,6 0-2 0,-1 1 2 15,1-1-1-15,-2 2 2 0,0 3-2 0,2-2-2 16,0-2 2-16,0 1 0 0,-1 3 3 0,2-4-3 16,-2-1 0-16,2 0-1 0,-2-1-1 0,4 1 3 15,-3-2 0-15,1 1-1 16,6 1 1-16,-5 0-1 0,1 0 0 0,4 0 1 16,3-5 2-16,0 2-2 0,2 0 2 0,-4 1-1 15,1-4-1-15,3-1 2 0,1 6-1 0,-3-4-1 0,-4 4-1 16,1-1 0-16,-2 0 0 0,4 2 1 0,-2 0-1 15,-6 0 0-15,1-1 2 0,-1 1-2 0,1 3 1 16,-3-3 0-16,0 2-1 0,2 1 0 0,-3-3 0 16,4 4-2-16,-3 4 2 0,7-5-1 0,-4 2 1 0,3-3-4 0,4 4 3 15,1-1 1-15,0-4 2 0,1 4-4 0,2-5 2 16,-5 2-1-16,4-2-2 0,-3 0 4 0,1 0-4 0,-5-4 2 16,4 4-3-16,0-4 3 0,-2 2-1 0,-2-1-1 15,2-3-2-15,0-1 2 0,-3 1-3 0,6 1 3 16,0-4-2-16,1 1 0 0,-3-1 1 0,7 1 2 15,-6-2 2-15,3 1 0 0,4-2 2 0,-6 1-1 0,-3 3-1 0,5-3 1 16,-8 2-1-16,3 0 2 0,-2 1-2 0,1 0-1 16,-7 3 0-16,0-1-1 0,2 0 2 15,0 2 0-15,-1 1-3 0,1 2 3 0,-3 0-3 0,1 0 3 16,3 0-1-16,0 2-2 0,2 1 2 0,-4-1-2 16,2 1-2-16,-5-3 1 0,6 3-2 0,-3 0 3 15,0 0-2-15,-1-1-1 16,-2 1 1-16,-2 0 3 0,2-1 0 0,-1 1 1 15,1 0 0-15,-6 0 1 0,0-1 2 0,4 1-3 16,-6-2 0-16,6 3-3 0,-6-3-1 0,0 2 1 16,0 0-6-16,-2-1-3 0,0 0-1 0,1 1-2 15,3-2-4-15,-4 1-1 0,2 1-7 0,-2-3-22 16,-1 0-11-16,1 0 0 0,0 0-30 0,2-3-36 16,-4-3 88-16,0-2-51 0,0-5 90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08:31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14809 4884 273 0,'-3'0'25'0,"3"0"-33"0,-2 0-34 0,1 0 61 16,2 0-96-16,1 0 30 0,1 0 4 0,-3 0-13 16,2 2 37-16,1-2 12 0,-2 0 22 0,1 0 1 15,-2 0 16-15,2 2 12 16,-6-2-2-16,8 0 8 0,-6 0 8 0,2 0-20 16,-2 0-1-16,2 0 8 0,0 0-18 0,0-2-4 15,0 0 4-15,0 1-17 0,0 1 0 0,0 0 0 16,0-2-1-16,0 2 4 0,0-1-2 0,-1 1 4 15,1 0 3-15,-2 0 1 0,2 0 5 0,0 0-3 16,-3-2 1-16,-2 4 0 0,5-2-2 0,0 1-1 16,2-1-4-16,-2 0-2 0,0 0-1 0,5 2-4 0,-2-4-1 0,-3 2-1 15,0 0-5-15,0 0-1 0,0 0 1 0,0 0-1 16,0-1-1-16,0-7 1 0,-2 5-1 0,4-2 2 16,-2 0 1-16,1-3 3 0,-1 1 4 0,0 0-1 0,0 3 4 15,-1-4 1-15,1 1 1 0,0 0 3 0,0-3 2 16,-3 7-15-16,-5-3 4 0,6-4 3 15,1 1-6-15,-2 1 0 16,-5 2-4-16,5-2 3 0,-4 6 0 0,4-7 0 0,-2 4 3 16,-4 5-4-16,3-5 3 0,-1-1-1 0,1 1 1 15,0 4-1-15,-2-6 0 0,2 7 1 0,-4-3-2 16,4-3 2-16,-3 3 0 0,-1 1-2 0,4 2-1 0,-2 0 1 16,0 0-2-16,2 3-1 0,-2 1 0 0,3-1-2 15,-1 1 0-15,1 0-1 0,2 2 2 0,-3 0 1 16,3-1 0-16,1 0 0 0,-1 6 0 0,-2-2 1 0,2 2 1 0,1 3 0 15,1-4-3-15,-1 4 3 0,1 2-1 0,-2 1 0 16,1-3-2-16,0 8 0 0,1-3 0 0,1 5-1 16,0 1 0-16,-2 0-3 0,1 0 2 0,-4 2-2 15,2 3 4-15,1 0-3 0,-1-1 0 0,-3 1 0 16,1 3-1-16,-1-1-1 0,0-1 0 0,-1 1-6 16,1-7-2-16,1 2 5 15,-3-4-13-15,5 2 0 0,-3-7-1 0,3 2-1 16,-2-6 0-16,-1 2-5 0,1 0 3 0,0-2-3 15,1-2-1-15,-1-4 1 0,0 2-1 0,0-2-2 16,2-2 3-16,-3 0-12 0,4-1-6 0,1-3-2 16,-2 1-14-16,-7-3 0 0,4 0-10 0</inkml:trace>
  <inkml:trace contextRef="#ctx0" brushRef="#br0" timeOffset="401.18">14204 5146 348 0,'7'1'27'0,"4"4"-26"0,-6-4 5 0,6 1 15 15,0 1-17-15,3-1-6 0,1 1 2 0,5-2 2 16,-3 3 2-16,-4-1 2 0,10-3 8 0,-7 8 5 16,0-4-2-16,-2 1 9 0,3-2-1 0,-6 2 3 15,2 1 1-15,-2-3-1 0,0 2-7 0,8-5-2 0,-7 3-1 16,3-1-5-16,-3 3-4 0,2-2-6 0,-1-3 5 0,0 0-5 0,2 1-6 15,-2-1 3-15,3-3-1 0,1 3-2 0,-1-5-4 16,1-1 1-16,0-2-17 0,-1 2 0 0,-2-5-32 16,2 1-13-16,3-1 0 0,-5-6-39 0,0 1 36 15,0-1 24-15,3 1-36 0,-1-1 82 0</inkml:trace>
  <inkml:trace contextRef="#ctx0" brushRef="#br0" timeOffset="1024.74">14924 5117 851 0,'0'0'-33'0,"3"0"-19"0,-1 2 3 0,7-1 15 16,-3 3-4-16,2-1-4 0,-1 0 11 0,5 2 2 15,-1-1 34-15,2 3 0 0,3-3 11 0,-5 3 0 16,-2-3 0-16,5 3 2 0,7-3-1 0,-7 3-7 16,0-1 0-16,0-1-2 0,0-1-6 0,4-1 0 0,0-1 2 0,-3 0-1 15,-3 1 3-15,2-2 6 0,0 3 3 0,1-6-1 16,-3 0 9-16,1-1-1 0,-1-2 0 0,3 2-4 16,-3-6 1-16,1 1-3 0,1-3 2 0,-3 3-4 15,1 0-1-15,-1-1-8 0,0-1 3 0,-1-1 2 0,-4 4-7 16,4-1 3-16,-6-3-6 0,4 3 0 15,-6-3 1-15,1 3 1 16,2 0-1-16,-2 0 1 0,-3-1-2 0,0 1-2 16,0 0 2-16,-2 0-2 0,1 2-2 0,-4-2 4 0,0 0-2 15,1 2 1-15,-4 0 1 0,4-1 4 0,-5 1-1 16,-2 1 0-16,2 2 1 0,-1-2 0 0,-1 4 0 16,-1-2 4-16,-1 3-2 0,0-2-4 0,1 2 0 0,-1 2 0 15,1-1-2-15,1 4-1 0,-4-2-2 0,6 3-2 16,0-1 0-16,1 3 2 0,-3 0-2 0,3 0 4 0,3 1-1 15,-3 2 3 1,4-1-1-16,-1 2 3 0,-3 1 2 0,8 1 0 0,-8 0 2 0,3 0-4 16,5 4 1-16,-1-1 0 0,-1 0 1 0,-4 4-2 15,6-4 0-15,-3 5-2 0,6-6 1 0,3 4 2 16,-6-1-1-16,3 1-1 0,-1 1 0 0,7-2-1 16,-4 0 1-16,3-4-2 0,-3 6-6 0,4-4 0 15,4 2-5-15,-2-6-10 0,0-1-6 0,1-4 3 16,1-3-14-16,3-2-13 0,-2 2 5 0,-2-7 0 15,3-1-9-15,0-3 19 0,-1-4 2 0,2-1-3 16,0-1 23-16,-4 2 2 0,1-6 4 0,0 2-3 16,-1 0 3-16,-1-2 0 0,-1-1-40 0,7 8 13 15,-4-1-17-15,-2-7-5 0,1 3 21 0,2 0-37 16,2-1 73-16</inkml:trace>
  <inkml:trace contextRef="#ctx0" brushRef="#br0" timeOffset="1704.39">15739 5163 211 0,'12'1'56'0,"-2"4"-55"0,2-2 45 15,1 0 18-15,0 1-3 0,-2-1-8 0,3-3-9 16,-2 3-3-16,3-3-1 0,-1 3-7 0,-2-3-8 16,1 0-5-16,-1 2 3 15,1-2-9-15,-2 3-2 0,0-2 2 0,-3-1-4 16,1-1 1-16,2 1 5 0,-1 0 0 0,-4-8 1 16,4 8 4-16,-6-2-1 0,6-1 1 0,-2 2 3 15,-4 1-1-15,4-4-2 0,-3 1-2 0,4 3 2 16,-4-4-1-16,3 0-5 0,-5 1-2 0,2-1-3 15,3 0-4-15,-5 1-2 0,5 0-2 16,-7 0 1-16,4 1-2 0,1 1-1 0,-3 1 1 0,0-2-1 0,-1 1 0 0,3-1 2 16,-4 1 0-16,1-1-1 0,1 2 3 0,-3-3 1 0,0 0 1 15,5 3 0-15,-2-2 2 0,-5-1 0 0,2 1-1 16,0-1 2-16,-1 0 1 0,-2-2-1 0,1 1 1 16,-1-3-1-16,0 1 1 0,-2 1-2 0,0-1 3 0,2-2 0 15,-5 2-1-15,4 0 1 0,-4-1-1 0,0 3-2 16,0-1 2-16,-1 0 0 0,2 0-2 0,-2 2 0 0,-1 2 1 0,4-2-5 15,-3 3-1-15,1 0-1 0,2 1-2 0,-4 2-2 16,5 2-2-16,-4 1 0 0,4 1-1 0,-4 4-3 16,1-2 3-16,3 1 1 0,-3 1-1 0,0 0 2 15,-1 1 2-15,1-1-3 0,2 0 4 0,-2-1 0 16,2 2 0-16,-4-1 0 0,6-1 0 0,-6-1 0 16,7 0-2-16,-5 3 2 15,3-1 0-15,-1-2-2 0,1 2 0 0,2-2 1 16,-3-1-3-16,4 3 1 0,-2 0 2 0,-1-4-1 15,3 0 1-15,2 4-2 0,3-4 1 0,-3 1 0 16,0-1-2-16,8-5 0 0,0 1-1 0,-1 3 2 16,0-2 0-16,0-1 0 0,1-2-1 0,-2-1 2 15,3 2 0-15,1-2 2 0,-6 0-1 0,6-3 0 16,1 1 1-16,-5-6-1 0,4 2 4 0,1 3-4 0,-2 0-1 0,0 0 2 16,1-1 2-16,1 4-1 0,0-4 2 0,0 1 1 15,-3 4-1-15,1-2 2 0,2-1-1 0,-1 0-1 16,-4 2 1-16,2-4 0 0,-2 4-1 0,4 4-2 15,-6 1 5-15,4 1-4 0,2 1 2 0,-7 4-4 16,3-2 1-16,2 9 1 0,-5-3-2 0,3-2 0 16,-2-2-5-16,-4 3-2 15,1 0 0-15,2-1-15 0,-3-1-7 0,5-1 0 16,-2-1-19-16,-3-2-11 0,2-1-11 0,-1 0 0 16,1 1-15-16,3-8 0 0,-2 0 27 0,1-7-14 15,4-1 12-15,-5-4-4 0,10-7-1 0,-2-3 11 0,2-5-24 16,-1-4 0-16,1-5-5 0</inkml:trace>
  <inkml:trace contextRef="#ctx0" brushRef="#br0" timeOffset="2174.29">16705 4595 1207 0,'-7'-2'59'0,"6"1"-57"0,1 1-13 0,-2-3 46 0,2 1-57 0,0-6 6 31,2 5-8-31,-1 3 13 0,1 0 1 0,1-5 10 0,-3 4 7 0,0 1 2 16,0 0 14-16,2-2-3 0,-2 1-1 0,0 1 1 15,0-2-3-15,0 7-1 0,0-2-1 0,0 0-4 16,0 2-2-16,1 4 1 0,-1 4 1 0,2-2 1 16,-2-3-3-16,0 9 0 0,0-4-1 0,-2-1 2 15,2 6-3-15,-1-4-1 0,-1 1 0 0,-1 6 2 16,1 2-2-16,2 0-2 0,-1 5 0 0,-1 0 1 15,1-1-3-15,1 6 1 0,-2-5-3 0,2 1 2 16,0-1 0-16,2 0-2 0,-1 0 0 0,-1 1 0 16,2-1 0-16,1-1-2 0,0-2 3 0,-1-1-2 15,-1-2 1-15,1-3 0 0,-1 4-1 0,1-4 1 16,3 0-1-16,-2-3 1 0,-2 2-1 0,3 1-2 0,-3 0 0 0,4-1-3 16,-4-1 3-16,1-3-3 0,-2 0-3 0,0 2-3 15,0-5 1-15,0 0-8 0,0-2-1 0,0 1 0 16,-2-6-9-16,-1 7 4 0,-1-6-8 0,0 0-2 15,0 0-4-15,-4-5 4 0,3 0-7 0,-3 0 6 16,0-2-8-16,0-1 3 0,-3-2-1 0,0 2-1 0,-3-5-3 16,2 0 0-1,-4-6-5-15,-3 2-1 0,2-4-4 0,-4 0 5 16,2-3-5-16,-4 0-13 0,2 2-7 0,1-2-26 0,1 2 102 0,-1-5 2 16</inkml:trace>
  <inkml:trace contextRef="#ctx0" brushRef="#br0" timeOffset="2475.15">16107 4867 704 0,'0'2'5'0,"3"1"-5"16,-1 0 0-16,6 2 5 0,1-1-13 0,-4 3 2 15,6-1 0-15,1 0 18 0,-2 2 9 0,4-1 1 16,2 0 22-16,1 0 2 0,0 1 0 0,4-1 5 0,-1 3-1 0,-1-1-13 15,6-1-3-15,-3 3-2 0,0-3-12 0,-5 5-5 16,7-4-2-16,1 0-2 0,-3 1-3 0,-3-1-2 16,0-1 2-16,1 0-5 0,2-2 2 0,-6-1-2 15,3 0-2-15,-3-2 3 0,0-1-4 0,-1-2-1 16,3 0-5-16,-6-2 0 0,2-3-4 0,0 1-13 16,-1-3-5-16,-4-1-2 15,4-1-15-15,-3-1-23 0,1-1-11 16,-2-3-4-16,-3 0-27 0,4-3-20 0,-2 0 80 0,-1-4-47 15,3-2 96-15</inkml:trace>
  <inkml:trace contextRef="#ctx0" brushRef="#br0" timeOffset="2876.21">16937 4938 1171 0,'-1'13'-37'0,"4"1"7"0,-1 1-3 0,-1 1 15 16,4 0-36-16,-5 0 51 0,0-1 0 0,0 1 8 16,3 0-1-16,-3-2 1 15,0-1 9-15,-8-4-1 0,13 7-4 0,-2-5 4 16,3 3-4-16,-7 2-3 0,1-4 2 16,4 1-5-16,0 1-1 0,0 2 0 0,-4-4-1 0,5-1 4 15,0 0-1-15,4 0-2 0,-6-4-1 0,7 2 1 0,-2-1-2 16,3-2 4-16,3-1-2 0,-3 1-1 0,0 0 3 15,1-7-2-15,1 6 1 0,-5-5 2 0,4 0-3 0,-2-2 2 16,-2 0 2-16,3 1-4 0,-3-2 4 0,3 0 1 0,0-4 2 16,0 7-1-16,-3-3 2 0,-4-2 1 0,7-4-3 15,-8 0 2-15,4 4-1 0,-4 0-4 0,2-7 1 16,-2-1-2-16,1 5-4 0,-2-3-2 0,0 2-2 0,-1-1 1 16,-1-7-3-16,0 3-13 0,0 3-7 0,-3-2 0 15,3-4-15-15,-3 1-17 0,-2-3-8 0,2 5-5 16,1-2-19-16,2-1 3 15,0 1-3-15,0-3-2 0,0-1 3 0,-1 3 0 16,2-2 48-16,-1 0-21 0,2 0 62 0</inkml:trace>
  <inkml:trace contextRef="#ctx0" brushRef="#br0" timeOffset="3330.71">17315 4911 18 0,'6'16'72'0,"-1"1"-2"16,3-1 1-16,-3-2-7 0,2 3 8 0,0 1-9 15,1-1-2-15,1-4-10 0,-4 2 2 0,4-2 2 16,-3 1-10-16,2-1 9 0,2-1-5 0,-4 1 1 16,4-2 8-16,-1 1-6 0,-4-2-3 0,-1-1 2 15,4 2-8-15,-3-3-11 0,3 2 2 0,-5-1-6 16,-1-4-9-16,2 4-7 0,-1 2-3 0,2 0 3 0,0 0-10 0,-4-1 1 16,-1 2-3-16,2-1 0 0,-2 2 0 0,0-5 0 15,-2 1 1-15,1 2-1 0,-7-1-1 0,6 2 1 16,-1-4 2-16,-5 0-2 0,5 3 0 0,0-3 0 15,-5 1 0-15,5-1 0 0,-3-2-1 0,3-1 1 16,-5 6-1-16,5-9-2 0,0 1 2 0,-1 3-3 0,0-1-1 31,0-2 5-31,3 0-5 0,1-4-1 0,-3-1 0 0,-2 5 0 16,3 0 1-16,1-4 3 0,-1-2-1 0,2 1-3 16,-1 0 5-16,-2-1 2 0,-1 2 0 0,4-7 1 15,-1 0 1-15,-1 0 0 0,2 2 0 0,0-5 2 0,-1 0-2 0,1 3-2 16,0-8 3-16,0 5-2 0,0-1-1 15,1-6 0-15,2 3-2 0,2-4 0 0,0 1-1 0,0-2 2 16,1 1-4-16,0-1 2 0,4 1-1 0,1 1 2 0,0 1 1 0,-5-3-1 16,5 4 1-16,3 0-3 0,2 2 3 0,-7-2 1 15,1 2-1-15,4 0 2 0,2 0-1 0,-4 1 1 16,-1 1 3-16,2-1-4 0,-4 2 0 16,4 2-2-16,6-1-4 0,-10 2-22 0,4 1-10 15,-2-1-3-15,1 0-27 0,1 2-39 0,1-1-11 16,-1-1-3-16,-2 0-41 0,4 1-1 15,-5-3-12-15</inkml:trace>
  <inkml:trace contextRef="#ctx0" brushRef="#br0" timeOffset="3909.87">17832 4891 1263 0,'-9'0'89'0,"6"0"-94"0,3 3-62 16,1 2 213-16,-1-1-280 0,8 4 38 16,0 0 1-16,2 3-10 0,1 0 40 0,-5 2 40 15,2-2 23-15,0 1 13 0,0-1 39 0,-1 0-14 16,-2 0-2-16,6 0 0 0,0-1-17 0,-1 1-6 15,2-2-4-15,2 1 0 0,0-1-7 0,1-3-2 16,-3 1 5-16,4-3-1 0,0 1 3 0,3-2 2 0,-4-3 0 16,6 0 1-16,-4-1 4 0,3-2 0 0,-2-5 4 15,-1 1-8-15,4 0 5 0,-6-1 0 0,4-3-3 0,-2-2 1 16,4 2-2-16,-5-2 0 0,-1 1-3 0,-2-1 3 16,-2 2-4-16,2-1-1 0,1-1 2 0,-6 2-3 15,-1 0-1-15,3 2-3 0,-7-2-2 0,6 0 1 0,-2 0-5 16,-3 1 1-16,-5-1-3 0,1 0 4 0,-5 2-1 15,-3-4 1-15,2 4-1 0,3-2 2 0,-7 3 1 16,9 2-1-16,-10-4 4 0,0 4-4 0,-2 0 3 0,4 2-1 0,-2 0 2 0,-8 1-4 16,6 1 2-16,-7 0 1 0,9 4-3 0,0 0 2 15,0-1-2-15,0 5 1 0,0 5 1 0,6 0-1 16,-4 2 1-16,4 3 0 0,3 3 2 0,-7 3-2 16,6 3 1-16,1 2 4 0,1 1 0 0,1 3-1 15,3 1 4-15,-2 1 1 0,9 3-1 0,6 3 3 16,1 4-2-16,2-2-1 15,6-2 0-15,0 0 0 0,5 4-3 0,5-2-3 16,2-2-2-16,4-4-1 0,-1-6-5 0,11 0-18 16,4-1-7-16,7-7 0 0,2-9-20 0,10-1-26 15,-8-9-22-15,8-7-11 0,0-9-35 0,3-10 2 16,0-4-31-16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10:07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13623 16529 319 0,'-3'1'62'0,"-2"-1"-17"16,4 2-2-16,-2 0 4 0,1-2-51 0,0 0 2 16,2 0-12-16,-6 0 4 0,3-2-2 15,1-1-3-15,-7-2 3 0,0 4 6 0,5-1 1 0,3 0 5 16,1 2 5-16,-8-1 5 0,8-1 3 0,-3-2 4 15,6 4 7-15,5 0 7 0,-8-4 4 0,-5 1-3 16,-1-3 11-16,0 4-1 16,-1 1-9-16,4-1 3 0,-3 2-5 0,4 0-4 15,-1 0-7-15,0 0 9 0,3 2-16 0,2 1-4 16,-2-3-1-16,-4 0 1 0,1 5-5 0,2-4-1 16,-4 1-3-16,8-1 1 0,-3 1-1 0,-3-2-2 15,3 2 1-15,0 1-2 0,0-3-1 0,-6 0 1 16,9 4 0-16,-3 0 1 0,3 0 0 0,-5-2 1 15,2 1 1-15,4 0-1 0,0 3 0 0,4-1-1 0,-8-3 1 16,0-1 0-16,-1-2-2 0,1 1 0 0,1 0-1 16,-1-2 1-16,0-3-1 0,2 4 0 0,4 1-3 0,-1-2 2 15,4 4-1-15,-3-4-2 0,2 2 1 0,3 0-1 16,5 0-1-16,-3-3 1 0,-4 0-2 0,5 0 0 16,2-2-1-16,-4 5 2 0,3-3 3 0,-1-2-3 15,-3 1 4-15,3 2-2 0,2-1 1 0,-4 3 4 0,4-3-1 0,1-2 3 0,-1 5-1 16,-2-2-2-16,0 1 4 0,-3-2 0 0,4 1 0 15,0 1 5-15,-5 1-2 0,1-2 3 0,-2 2 0 16,4 0-3-16,-1 3 5 0,2-1-4 0,-3-1 1 0,1 1-2 16,0-1-3-16,-2-1 0 0,1-3-1 15,0 2 3-15,1-4-3 0,2 2 2 0,-1 0-2 0,4 0 4 16,-3 1-2 0,0 2 1-16,1 0-2 0,-3 0-1 0,1 0 0 15,-4-3 0-15,4 3 0 0,-7-3 1 0,2 3 0 0,8 0-1 16,-4 0 0-16,-2 0 1 0,-6 0-1 0,12 1 1 15,-5-1 0-15,2 0-2 0,-2 0 1 0,-6-3-2 16,6 2 2-16,1-1-1 0,2 0-1 0,-4-1 1 16,-2 3-3-16,9-3 4 0,-1-2-2 0,-2 4 2 15,0-2 1-15,2 0-1 0,1-1 0 0,5 1 2 0,-2 0 0 0,-5 3 1 16,2 0 0-16,2-1-1 0,-5 1 0 0,6 1 4 16,-7-1-3-16,1 2 4 0,0-2-2 15,-1 0 0-15,-1 0 4 0,-1 0-4 0,2-2 3 0,-5 1-2 16,0 1-2-16,1-2 1 0,-3 2-3 0,2-2 3 15,2 2-1-15,-2 0 2 0,1 0-2 0,2 0 0 16,0-1 2-16,0 1-3 16,-3-3 4-16,3-2-2 0,0 3-1 0,0-1 1 15,3 0 0-15,-1-2-2 0,-1 2 1 0,1 0 1 16,1 2-5-16,-1-3 5 0,-2 1-3 0,0 2 0 16,-7-3 1-16,12 4 0 0,-3 0-1 0,2 0-2 15,-7 0 3-15,3 0-2 0,7 2 1 0,-1 1 0 16,-3 0 2-16,-4-1-2 0,4 1 2 0,-3 0 2 15,6 0-1-15,-1 2 2 0,-2-3-1 0,-2 1 2 0,6 0-1 0,-4 0-1 0,-6 0 0 0,11-1-3 16,-7-1 1-16,4 3 1 0,-3-1-3 0,4 1 0 16,0 0-2-16,-1 0 0 0,-2-1 0 0,2 2 3 15,-2 0-2-15,2 0 1 0,-2-1 2 0,0-1 1 16,0 2 2-16,0 0-3 0,-1-2 3 0,-1 0 0 16,1 0 0-16,0 0-3 0,1 2 2 0,-2-2-2 15,1-1 0 1,0-2 0-16,-1 5-3 0,2-1 0 0,-3-1 2 15,2 2 1-15,1 1-1 0,-1 1 1 0,7 4 1 16,-3-2-2-16,-4-2 3 0,1 0-4 0,-1 3 2 0,-1-1-2 16,4-4-1-16,-5 1 0 0,0-3-1 0,-6 5 0 15,4 0 0-15,2-3 0 0,2 0-1 0,-2-5 1 16,-6 4-2-16,4-1 1 0,-3-3 0 0,7-1 1 16,-1-2 0-16,-2 3-1 0,1 0 1 0,1 0 0 0,-2 0 0 0,-2 0-1 15,6-2 1-15,-6 1-2 0,1 1 1 0,2 0 1 16,-3-4 0-16,3 4 0 0,0-1 0 0,0-5 0 15,-3 6 0-15,1 0 1 0,1-2-1 0,-1-1-1 16,-2 3-2-16,0 3 2 0,-3-3-2 0,-1 6-7 16,1-6-2-16,-2 2-3 0,0 3-9 0,-1-5-32 15,-1-5-24-15,0 5-12 0,0 1-46 0,0-2 2 0,0-2-42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10:31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18051 2148 406 0,'0'-4'29'0,"3"3"-29"16,2 1-15-16,-2 0 40 0,-1-2-59 0,1 2-5 15,3 5 5-15,-3-5 5 0,-1 2-5 0,-1 1 18 16,-1-2 9-16,2 1 5 0,-2 1 22 0,0-1 11 16,-2-2 3-16,2 0-6 0,0 0 13 0,0 0-9 0,-1 0 1 0,-1 0-3 15,2-2-9-15,-1 0-4 0,-7-2-3 16,6-1 2-16,1 5-6 0,-2-3 2 0,3 3-4 0,-5 0 3 16,3 0-1-16,2 0 0 0,0 0 2 0,-1 1 0 15,1-1 0-15,0 0 0 0,0 0 0 0,0 0 1 16,0 0-2-16,0 0-3 0,0 0 0 0,-2 4 0 15,5-1-2-15,-1 0-2 16,3 2-1-16,-2-1 0 0,-2 4 0 0,4-2 1 16,1 2 0-16,-1 0-2 0,3-2 1 0,-3 1 3 15,4 1-2-15,4-2 1 0,-2-1 0 0,-5-1 0 16,10 1-2-16,-7-3 1 0,1 1-3 0,1-2 6 0,4 1-2 0,-1-2-1 16,-3 2 3-16,5-2-3 0,0 0 5 0,3 1-5 15,1 1 1-15,-4-1-1 0,-3 1-2 0,-2-1 3 16,9 1-2-16,-1 0-1 0,-3-1 0 0,-1-1-1 0,4 0 0 15,2 0 0-15,-1 2 1 0,5-2-2 0,-9-2 1 16,8 1 0-16,-2-3-1 16,-4 1 1-16,6-1-1 0,0-1 1 0,-5 0 0 0,6 0 2 0,0-1 0 15,-2 0-2-15,3-1 1 0,-3 0 1 0,6 0-2 0,-6 1 1 16,2-3 0-16,2 1-2 0,0 1 2 0,0-2 0 16,-4-2 3-16,4 2-5 15,0 4 3-15,7-3-1 0,-5 2 0 0,-1 3 0 16,0-2-1-16,-1 0 2 0,3 5 0 0,-3 0-1 15,-4-5 2-15,2 2 1 0,-3 2-3 0,-3-1 5 16,5-1-3-16,-5 5 0 0,1-4 1 0,1 4 0 16,-3-2-1-16,6 3 0 0,-7-2 1 0,2 2 0 15,0 1 0-15,0-3-1 0,0 4-3 0,1-4 2 16,-2 4-3-16,4-5 1 0,0 3-1 0,-2-3-1 0,4 0 1 0,1 2 0 16,-3-1 0-16,0 1 0 0,1-2 0 0,0 0 2 15,2 2-2-15,-2 2 1 0,-2-2-1 0,2 1 1 16,1-1 1-16,0 1-2 0,-1-2 0 0,-4 1 0 15,1-1 1-15,-1 4-1 0,2-3 0 0,-2-1 1 16,1 4-1-16,-4-2 2 0,4 2-2 0,-2 1 1 16,-3-4-1-16,6 2 4 0,-7-4-3 0,2 8-2 0,-1-3 1 0,0 0 1 15,0-1-1-15,3 0 0 0,-1 0 0 0,5-1-1 16,0 2 1-16,-5-2 1 0,5-1 3 0,3 0-5 16,-1-2 2-16,1 1 2 0,2 1 1 0,-7-2-4 15,2 0 3-15,10-2 2 0,-4 2-2 0,0-1-2 16,5 1 0-16,-7-2 2 0,2 0-3 0,-3 2 6 15,2 0-4-15,-2 0-1 16,0-1 3-16,0-1 0 0,2-1-1 0,-2 3-1 0,-1-2 0 16,-4 1-1-16,5-2 0 0,-1 1 3 15,0 2 0-15,-1-1-1 0,-1 1 2 0,0 0-1 0,3-2 2 16,-1 0 0-16,3 1-2 0,-2-1 2 0,-1-4-1 16,2 6 0-16,1 0 0 0,-3-2 1 0,4 2-1 15,2 0 1-15,-5 0-1 0,3 0-2 0,-1 2 1 0,0-2 1 16,-4 0-2-16,1 3 1 0,-2-3-2 0,-2 2 2 0,6-1-1 0,-4-1 2 15,-2 2-4-15,1-2 2 0,4 0-1 0,1 0-1 16,-8-2 2-16,5 1 1 0,-1-1-1 0,-7-1-1 16,5 0 4-16,4 1-3 0,-4-1 2 0,2 2-2 15,-1-6-1-15,4 1 1 0,-3 3-2 0,6 1 1 16,-3-4-2-16,-3 0 0 0,3 3 1 0,-3-5-1 16,4 5 2-16,-6 1 0 15,2-1-1-15,0-2-1 0,-1 4 3 0,-1-1-1 16,-1 0-1-16,3 2 1 0,-6 2-2 0,2-2 1 15,0 0 0-15,-1-2 0 0,0 2 1 0,1-1-2 16,4-1 0-16,-5 1 0 0,5-2 0 0,-3 3 1 16,-2-2 0-16,-1 2-1 0,1-2 0 0,-1 2 0 15,-5 0 0-15,2 0-1 0,-1 0-7 0,-2-1-2 16,-1 1-4-16,4 1-34 0,-12-1-24 0,4-3-9 0,-5 0-48 0,-3-3 1 16,1-2-34-16</inkml:trace>
  <inkml:trace contextRef="#ctx0" brushRef="#br0" timeOffset="45210.82">3635 2789 342 0,'-3'-1'49'16,"3"1"-1"-16,1 0 40 0,-2 0-108 15,1 0-2-15,0 0 1 0,0 1 18 0,0 2 2 16,-5-3 1-16,0 2 22 0,5 3 16 0,-5-4 5 0,-6-1 3 31,8 5 17-31,-6-3-1 0,-1-2-8 0,6 3 1 0,-6-2-5 0,-2-1-5 16,5 0-4-16,-2 2 8 0,-1-2-19 0,7 1-4 15,-1 1 0-15,-12-2 1 0,6 0-6 0,-1 2-1 16,-1-4-1-16,-1 2-2 0,-2-2-1 0,-6-1-5 16,-3 2 3-16,10-1 1 0,-5-1-7 0,-1-2 0 15,-5 1-1-15,1-1 0 0,-1-3 0 0,-2 2 0 16,1-2-1-16,-3 0-2 0,-2-1 0 0,-1-2-3 15,2 1-1-15,-4-1 3 0,-4 0-4 0,0-1 0 16,1-1 2-16,4 2-2 0,-2 0 2 0,-1-5-3 0,4 10-1 16,1-4 3-16,6 4-5 0,-5-6 2 0,5 5-2 0,-7-1-1 15,7 4 2-15,-2-3-1 0,-1-2 1 0,3 4-1 16,-4-1-1-16,4 6-2 0,-1 0-2 0,-6-5 1 16,4 5-4-16,-2 0-2 0,-5 3-6 0,4 2 4 0,-2 0-7 15,-7 3 8-15,7-4 0 0,-1 9-1 0,-1-2 6 16,1-2 0-1,5 9 5-15,3-7 2 0,-3 4 0 0,7 1-2 0,-3 3-1 16,0-2-1-16,3 5-1 0,5 0 0 0,-5 0-1 0,3 5-1 16,-2-2 1-16,6 1-2 0,-3 2-2 15,1-3 1-15,3 2-3 0,0 0-4 0,-1 2-3 0,4-2 1 16,-3 3-5-16,5-2 3 0,-2 1-2 0,5-1 1 16,-2 0 3-16,5-3 0 0,-1 2 1 0,0 1 0 15,4 2 0-15,0-3 0 0,6 5 1 0,-1-3-5 0,1 0 1 0,5 4-4 16,2-3 2-16,-1-2 1 0,4-1-4 0,0 6 5 15,-1-11-2-15,7-2 1 0,2 5 5 0,-4-6 5 16,6-1 1-16,-3-3 0 0,9-2 5 0,2-1 1 16,4 1 1-16,-2-2 2 0,0-1 1 0,4 1 2 15,1-2 0-15,4 2 1 0,-4-3 3 0,-3 3 0 16,0-2 6-16,4 2-2 0,1 0 4 0,-4 0 4 0,-6-1-2 0,6 4 0 16,-4-2 5-16,-1-1-4 0,-2 1-1 15,1-1-1-15,0 0-4 0,0 1 1 0,3-1 0 0,-8-3 0 16,2 1 2-16,2 1 5 0,-1-1 3 0,2-1-4 15,-6-3 8-15,1 1-1 0,-1-1-1 0,0 0 5 16,3-4-4-16,-4 2 0 0,-4-4-3 0,2-2 2 16,-2-1-3-16,2-2-1 15,-5 0-2-15,3 1-1 0,0-4-2 0,-2 2-4 16,1 0 2-16,2-3-4 0,-4 2-4 0,3 0 3 16,-6-1-3-16,3-7 4 0,-2 5-2 0,-5-5-1 15,6 4 0-15,-6-2 3 0,6 3-3 0,-4-3 0 0,6 3 0 16,1 0 0-16,-4-2 1 0,5 2 0 0,-1-2 0 15,-1 1-2-15,2-2 2 0,2-1-1 0,-7 1 0 16,2-3 0-16,3 1 0 0,-2-1 0 0,2 0-1 0,-3-2 0 0,2 0 1 16,-4 2 2-16,-1-5 0 0,1 1 1 15,-5-6 4-15,1 4-2 0,-3-4 3 0,1-1-1 0,-2-1 1 16,4 0 0-16,-6-1 1 0,-2-3-5 0,3 8 5 0,-3-7-1 16,-2-1 1-16,-3 3-3 0,1-3 2 0,-1 0 0 15,-1 0 0-15,-2 2 1 0,-5-2 0 0,2 3-2 16,-5-2 0-16,-2 4-2 15,-1-2-1-15,-3-1-13 0,-4 4 4 0,-4-5-50 16,-2 2 0-16,-1-3-116 0,-7 2 148 0,-4-5-89 16,-7 0 112-16</inkml:trace>
  <inkml:trace contextRef="#ctx0" brushRef="#br0" timeOffset="47733">4085 14506 347 0,'-2'6'24'0,"0"-1"13"0,1 0-29 0,-1-2 76 15,2 0-62-15,0-1-14 0,0 1-5 0,0 0 0 16,0-3-15-16,0 3 2 0,2-1-3 15,-4-2-3-15,-1 3 3 0,3-2-1 0,-9-1 0 0,2 0 3 16,1 4-2-16,1-1 1 0,-1-2 1 0,1 6 1 0,-2-6 3 0,2 2 3 16,-1 2-1-16,1 0 1 0,-1-1 3 0,2 1 0 15,1-2 4-15,-3-1-3 0,4 7 1 0,-1-4 7 16,2 1 4-16,-1-2 3 0,-4-1 7 0,1-3 1 16,3 4 2-16,-2-2 1 0,-1-2 3 0,2 0-4 15,-3 0-2-15,1 3-3 0,3 0-4 0,-6 0-4 16,4-3-1-16,-3 7 0 15,1-4-4-15,-2 3 1 0,2-6-1 0,-3 2 4 16,-1 1 1-16,2 0 3 0,-1-5 0 0,-1 2 0 16,4 0 4-16,-3 0 1 0,-1 0 3 0,4 0-4 15,-5-9 4-15,0 9 2 0,0 0 1 0,-2 0-2 16,-1 0 2-16,0 0 2 0,0 0-4 0,-2-2 3 16,-1 2-2-16,-2 0-2 0,0 0 1 0,2-7-4 15,4 2-2-15,-10 0-3 0,5-1 0 0,-4 4 1 0,7-2-5 0,3-4-3 16,-8 4-3-16,3 1 3 0,3 0-5 0,1 0-1 0,-1 0-1 15,-2-2 1-15,-1-1-1 0,0 4 1 0,4 1 3 16,0-1-3-16,-10-6 3 0,7 7 1 0,0-1-1 16,-3 1 1-16,4-1 0 0,-1-3-3 0,-3 4 2 0,3-4 1 15,1-1-2-15,-4 3-1 0,1-2 1 0,1 2 1 16,-3-2 2-16,-1 0-3 16,-1 2 0-16,0-2-1 0,-3 2 1 0,0-1-1 15,0-1 1-15,1-1-4 0,-1-1 0 0,-3 3 2 16,1-3 2-16,2 3-3 0,-2 0 1 0,2 1 0 15,0-2-3-15,-4 2 4 0,-1 2-4 0,5-4-2 16,2 2-2-16,-9 0 2 0,7 0-3 0,-3-1-3 16,3 3 4-16,-1-2-4 0,0 0 1 0,-1 1 1 15,-1 0 4-15,-1 1-4 0,3 1 3 0,-1-2-1 0,0-1-1 0,-4 3 0 16,-1 0-2-16,4-1-4 0,3 1-3 0,-7 0 3 16,-1-2-5-16,-1 2-1 0,4 2-1 0,5-1-1 15,-2 1 1-15,2 1-4 0,-8 0-2 0,12 2-3 16,-1 3-3-16,2-2-2 0,1 3-4 0,-2 1 2 15,4-1-4-15,1 4 11 0,-1-2-1 0,3 3 0 16,-2 2 10-16,2 3 4 16,1-4 7-16,-1 6-1 0,0-1 5 0,1 2-5 15,1 0 4-15,-2-1 2 0,4 2-4 0,-1-2 5 16,2 4-2-16,4-3-3 0,-3 5 6 0,4-2 0 16,2 2-2-16,2 1-5 0,0-5 0 0,0 3-3 15,0-1-4-15,2-2 4 0,1 3-8 0,1-3-1 16,4 4 2-16,2-3 0 0,-2-1-2 0,1 1-1 0,5-1 2 15,2 1 1-15,-2-2 0 0,2 0 6 0,-1 0 1 0,6 0 0 16,-4 0 6-16,5-2 3 0,2 4 0 0,-4-7 1 0,7-1 1 16,3 0 1-16,-3-4 3 0,4-1-4 0,-1-3 1 0,3 2-1 15,2-7 1-15,4 2 2 0,-1-1-1 16,6 1 1-16,1-3-1 0,-5-1 1 0,10 4 3 16,-9-2-1-16,6 3 3 0,-8-3-1 15,1 4 2-15,-1-3 7 0,0 0-1 0,-2 3-1 0,0 1 7 0,3 2 3 0,-3-2-3 0,1-1 5 16,-2 0 0-16,1 4-8 0,-3-2 2 0,2-2-2 15,-1-3-6-15,-7 3-1 0,7-3-3 0,-4 3-3 16,4-1 0-16,-5 0 2 0,1-1-1 0,-1 1-1 16,0 2-1-16,0-3-2 0,-3-1 5 0,-1 1 0 15,1 0-2-15,-2-2 4 0,1 2-1 0,0-2 1 16,1-2 4-16,-3 1 0 16,1 0-2-16,-3-2 2 0,-3 0-2 0,7 0-1 15,-2-2-2-15,-2 0 3 0,2 1-2 0,-1-2 1 16,2 0 1-16,1-1 1 0,2 0 1 0,-11-3 0 15,5 3 3-15,-5-3-5 0,4 1 1 0,-4-3 0 16,-1 2-4-16,0 1 3 0,3 0-4 0,-4 0-2 16,1-2 2-16,-3 0 0 0,1 0-2 0,1 0-2 15,-5 0 1-15,6-1-2 0,-7-2-2 0,4 1 3 0,-1-4-1 0,-1 5 1 16,0-2 1-16,-3 3 1 0,2-6-2 0,-3 6 4 16,3-2-1-16,1 3-1 0,-8 0 0 0,8-5-2 15,-9 2 0-15,4-4-2 0,0 3-1 0,-3-6 2 16,-1 1-2-16,-2-3 0 0,0-3-1 0,-6 5-1 15,9-5 1-15,-5 1 1 0,1 2 0 0,1 1 0 0,-2 0 1 16,-3-1 0 0,7 4 2-16,-2-3 0 0,-5 1 1 0,2-2 0 15,-3 2-2-15,3-2 2 0,-7-1 1 0,5 2-1 16,-4 1 4-16,-2-2-5 0,9 0 3 0,-9 2-2 0,7-4 1 16,-7 4 1-16,1-3-2 0,2-1 2 0,-4 4-4 15,2-3 2-15,-2 2 0 0,1-4 0 0,-3 3-3 16,3-1 4-16,-4 1-3 0,1 2-2 0,2-5 2 0,-6 3-2 15,0-5 0-15,2 5 0 0,-1-3-2 0,-4-1-1 0,-1-1-1 16,2-1 3-16,-2-2-7 0,1 2 0 0,2 3-2 0,-4-2-20 16,1-1-8-16,4 0-3 0,-7 2-27 0,0-4-47 15,3-2 85-15,-5-4-44 0,-3-1 74 0</inkml:trace>
  <inkml:trace contextRef="#ctx0" brushRef="#br0" timeOffset="50239.97">20733 2906 318 0,'-9'-8'15'0,"-2"0"0"0,0 0 13 0,0 2-29 0,0 0-6 16,-2-1 6-16,4 1 3 0,-4 1 3 0,0 2 0 0,1-3 5 15,-1 4 10-15,-1-1 3 0,-5-2 1 0,7 2 11 0,-6 0 2 16,4 2 1-16,0-3-5 0,-3 3 2 0,3-1-19 15,1 2 2-15,-1 2 6 0,-2-2-23 0,5 5 2 16,-2-2-8-16,2 1 2 0,2 3-1 0,-7-4 4 16,7 5-1-16,1 0 1 0,-3 4 2 0,3-1 4 15,3 2-1-15,1 2-1 16,-1 1 2-16,3 3-5 0,4 2 0 0,6 1 3 16,-2 0-4-16,2 3-2 0,3-2 2 0,0 2-2 15,5-3 1-15,-2-3 1 0,0 3 0 0,6-4 0 16,-2-1 0-16,4-3 4 0,-5 2 3 0,5-2-2 15,-6-1 5-15,7-6 6 0,-5 3 0 0,2-4 3 16,-1-3 3-16,0-1-2 0,-2 0 0 0,4-2 1 16,-4 0-4-16,2 3-1 0,-2-3 0 0,-1 0-1 0,0-2-3 0,-4-1 5 15,1-5-2-15,-1 0 2 0,-2-1 1 0,1-1 0 16,-3 1 1-16,-4-4 5 0,1 5-2 0,0-1-3 16,-2 0 3-16,-5-6-4 0,-1 3 0 0,-3-4-3 15,1 4-3-15,-4-4 0 0,-1 2-3 0,-2-2 0 16,1 0-3-16,1 4 2 0,-5-3-2 0,2 4-6 15,-3-1 0-15,1 2 2 0,0 1-7 0,0 3 1 0,-4 1 1 0,3 2-5 16,-1 1 3-16,-2 2-1 0,5 0 0 0,1 2 1 16,-1 1-3-16,5 2-2 0,-1-1-2 0,4 1 3 15,1 3-3-15,-3-2 1 0,5 1-1 0,2-1-1 0,1 0 2 16,0 0 3-16,1 1 4 0,2-1-9 0,0-1 6 16,7-1 6-16,-4 0 4 0,4-1-3 0,-1-2 1 0,4 1 4 15,-1-2-2 1,2 0 1-16,2 0 0 0,3-3-4 0,-3 1 1 0,6-4 3 15,-5 1-4-15,0-1 0 0,2-2 1 0,-3 0-2 16,0-3 2-16,1 5 2 0,-3-4 1 0,-3 3 0 16,-3-4 1-16,3 3 0 0,-2-2 3 15,-4 1-3-15,1-1 2 0,-6-1-1 0,2 2-2 0,0-2 2 16,-2 1-1-16,-4 1-3 0,4-2-2 0,-3 2 1 16,2 1-2-16,-2 3-2 0,-1-3-4 0,-3 3 2 0,3 1-2 0,0 2 0 15,-6 2 1-15,1-1-2 0,4 1 1 0,-4 0 2 16,4 1 2-16,-3 1-1 0,3 1 2 0,-1 0 0 15,3 0 0-15,0 0 2 0,-3 2-1 0,2-2 0 16,4 0 1-16,-1 0-3 0,-1-1 0 0,2 3 0 16,-3-2 3-16,3 2-3 0,0-2 0 0,0 1 1 15,0 1-2-15,0 0 4 16,3 0-1-16,-3-2 0 0,2 1 1 0,-2 0-1 16,1-1 1-16,-1 0-2 0,2-2 2 0,0 6 0 15,-2-4 0-15,0 0 1 0,1 3 0 0,-1-1 1 16,0 1 1-16,0 1-2 0,0-1-1 0,-3 2 3 15,1 0-3-15,1 0 0 0,-4 1 2 0,-1 2-3 16,1 2 1-16,-3-1 0 0,0 2-3 16,0 2 3-16,-1 0-2 0,-5-1 0 0,1 8 1 0,-6-3-1 0,2 4 2 0,-5-6-1 15,2 6 1-15,-6 3-2 0,-7 0 1 0,4 4 0 16,-9-4 0-16,0 3-2 0,0 3 1 0,-1 3 0 16,0-3-1-16,1 0 1 0,0 1-1 0,-1-1 1 15,3 4-1-15,-1-6 1 0,4 2-1 0,-4-1 3 0,1 2-4 16,-1-1 3-16,1 5-2 0,0-2-2 0,3-1-2 15,-3-1 2-15,-2 1-5 0,0-2 3 0,4 0-1 0,2 0 3 16,4-5 3-16,-4 4-2 0,6-5 3 0,5-1-3 0,1 3 0 16,6-4-27-16,-1-5-12 0,1-1-7 0,3-3-31 15,7-4 1-15,0-1-29 0</inkml:trace>
  <inkml:trace contextRef="#ctx0" brushRef="#br0" timeOffset="50979.4">20632 2950 358 0,'-7'0'63'0,"5"3"-48"0,0 0-7 0,-1 3 31 16,3 1-99-16,0 2 10 0,0 2 1 0,3 2 25 15,-3-1 12-15,2 1 7 0,-2 1 29 0,2-1 15 16,-2-1 6-16,0-1-6 0,1-1 20 0,1-1-13 15,1 0 1-15,0-2 1 16,-1 1-13-16,1 0 0 0,1-4-3 16,1 4 0-16,-2 0 0 0,5-5-1 0,-5 2-2 0,2-2 4 0,1 3-2 15,-1-3-1-15,1 2-1 0,-1-2-2 16,3 0 0-16,-3 4-4 0,4-1-2 0,-3 0 1 16,5 4-5-16,-1-6-5 0,1 3-1 0,0 1-2 0,3 1-5 15,0 2 2-15,2-2-3 0,0 1 0 0,1-1 0 0,2 4-1 16,6 3 1-16,0-4 1 0,-1 7-1 0,-2-2-1 0,3 2 0 15,5 3 0-15,1 2-1 0,4 4 3 0,-2-1-4 16,-2 4 0-16,7 1 1 0,0 1 0 0,-4 0 0 0,-2 2 1 16,-1 1-1-16,-4-2-1 0,-2 3 4 0,-1-3-2 15,-4 4 1-15,4 0 0 0,-2-2 1 0,-5 3 0 16,5-6 0-16,-1 2 1 0,-2-1-1 16,-2-1 2-16,0-1 0 0,-1-4-1 0,-4 0 0 0,4-4 1 0,-3 3 0 0,-1-2 1 15,-2-3 5-15,2-3-7 0,-1-2 4 0,-1 0-4 16,6-1-1-16,-10-3 2 0,2-4-6 0,0 5-2 15,-4-6-10-15,1 0-2 0,0-3-6 0,6 0-37 16,-6-1-20-16,12-4-7 0,-5 0-48 0,10-3 1 16,8-8-34-16</inkml:trace>
  <inkml:trace contextRef="#ctx0" brushRef="#br0" timeOffset="52575.49">19936 4317 576 0,'-8'-3'190'0,"0"1"-87"0,8 0-11 0,-3 2 22 15,3 0-229-15,1 0 37 0,1 2-48 0,-1 0 60 16,1 1 5-16,0 0-6 0,-2 0 70 0,-2 0 23 15,-1-1 13-15,-2 1 3 16,-3-2 23-16,5-1-8 0,-8 2 0 0,3-2 3 16,4 2-10-16,-6-2-20 0,2 0 3 0,0 0 2 15,5 0-11-15,-6 0-2 0,1-2 0 16,2 0-9-16,-2 1 0 0,-3-2-1 0,4 0-1 0,-5-2 2 16,-4 0-2-16,-1-1 1 0,3-1-1 0,0 0-1 15,-4 0-1-15,7-1 0 0,-3 1-1 16,-6-4 0-16,5 3-3 0,0-2 0 0,-1 1-2 0,-3 1 2 0,2 2-2 0,-7-1-2 15,4 1-1-15,4 3-2 0,0 1-3 0,4 1-5 16,-9 2 0-16,6 1-3 0,4 3-6 0,-4 1 1 16,4 2-1-16,-1 1 2 0,4 2-2 0,-2 2 1 15,3-1 1-15,2 3 2 0,0-1-1 0,0 2 3 16,2-2 0-16,3 3 3 0,0 0 1 0,0-1 1 16,0 0 1-16,3-1 2 15,2 1 0-15,0-3 1 0,0 1 1 0,2-1-4 16,1-2 3-16,-1-4 0 0,4 3 1 0,-2-2-2 15,-1-4 1-15,5 4 0 0,-2-6 1 0,4 3 1 16,-5-1-2-16,4 1 4 0,-2-2 0 0,1 0-1 16,1 4 1-16,0-4 2 0,-1 0 1 0,-7-3 3 0,5 0-1 15,-6-2 2-15,3 2-1 0,-5-4 3 0,-1-1 2 0,-2-3 3 16,0 3-3-16,0-1 1 0,0-2 2 0,-4-1-4 0,-5-4 1 16,4 4-2-16,-1-2-3 0,-2 0-4 0,-1-4 1 0,-2 3 0 15,-2 2-3-15,4 1 0 0,-6 0 0 0,1 1-3 16,-3 0 0-16,-2 2-14 0,-1-2-11 0,-2 3-4 15,0 3-19-15,1-1-87 0,1 3 115 0,2 0-48 16,3 0 71-16</inkml:trace>
  <inkml:trace contextRef="#ctx0" brushRef="#br0" timeOffset="53377.55">21719 4531 1103 0,'-8'-5'44'15,"7"-1"-42"-15,-2 6-82 0,-2-2 74 16,3 0-154-16,1-1-1 0,1 3 89 0,-2 0 6 0,1 0-15 16,2 0 100-16,-1 2 3 0,0-2 27 0,0 0 7 15,-1 0 5-15,-1 0-14 0,2 0-8 16,0 0-1-16,-1 5-14 0,1-5 1 0,4-2-8 0,-1 2-1 0,4 2-2 0,-4 1 2 16,-3-6 1-16,0 3 2 0,3-4 1 0,-1 4-1 0,-2-3-2 15,4 0 3-15,-4 0-3 0,5-5 1 0,-5 5-4 16,0-3 0-16,2-1 0 0,-2-4 0 0,-7 4 3 15,-2-5-6-15,3 1 2 0,-5-1-3 0,3 2-1 16,-5-2 4-16,1-1-6 0,-4 2-5 0,5 0 1 0,-2 0-1 16,-7 2-3-16,2-1-2 0,-2 3-2 0,6-1 1 0,-5 5-2 0,-1-2 0 15,4 2-2-15,-5 3 0 0,6 0 0 0,0 1-4 16,1 2 2-16,2 2-1 0,-1 1-4 0,1 2-1 16,2 3-5-16,2 2 4 0,0-2-4 0,5 3 7 15,-3 2-4-15,3-1 0 0,3 0 7 0,0 2-2 16,3-3 4-16,3 0-1 0,-1 0 1 0,4-1-1 15,4 0 3-15,-2-1-2 16,3-1 2-16,0-3 3 0,2 0 1 0,5 0-2 16,-4-5 4-16,5 0 0 0,-3-3 1 0,1 0-1 15,2-2 0-15,-1-2 1 0,1-3 3 0,0-4-3 16,0 4 0-16,-2 0 2 0,-4-2-1 0,4 3 4 16,-6-4-2-16,1-1 1 0,-1 2 1 15,-2-1 2-15,-5-1 0 0,2-3-2 0,1 0 0 0,-1-2 2 16,-7 2-1-16,-2 0-4 0,1-2 2 0,-1 2-4 0,0-2 0 0,-8 2 2 15,2 0 2-15,-5 0-3 0,2 0 4 0,-4 1-5 16,-4 0 0-16,-4 4 1 0,2 0-4 0,2 1-2 16,-8 3-5-16,3 3-3 0,-3 2-1 0,3 2-30 15,4 6-30-15,-1 1-12 0,2 5-46 0,1 4 4 0,2-1-45 16</inkml:trace>
  <inkml:trace contextRef="#ctx0" brushRef="#br0" timeOffset="55969.76">17965 3134 325 0,'1'1'43'0,"5"3"-18"15,-4-1-2-15,0 0 16 0,1-2-47 0,3 3-3 16,-3 0 8-16,0-1 3 0,4 2 4 0,-6-2 0 16,1-3 7-16,-1 3 9 0,1 2 2 0,-2-5 0 15,2 5 11-15,-2-4 0 0,0 1 0 0,0 0 2 16,0-1-1-16,-4-1-8 0,4 5-3 0,0 0 0 0,-3-5-8 0,3 3-3 16,-1 3 0-16,-4-3-4 0,3 2 0 0,-1-2 2 15,2 3 2-15,-6-4-3 0,3 3 5 0,0-1-2 16,-2-4 3-16,1 2 0 0,1 6-1 0,-4-7-3 15,3 4-1-15,-3-2 2 0,0 3-4 0,2 1-2 32,-5 1-2-32,-1 4 1 0,1-4-1 0,-2 3 0 0,0-5 3 0,1 7-3 15,-4-4 2-15,2 2-2 0,-5 0 0 0,2-3 3 16,-1 2-2-16,0 2-1 0,0-1 0 0,-7-1-1 16,5 4 1-16,-2-5 2 0,-4 4-3 0,4 0 0 15,-1-1 0-15,-4 2-1 0,2 0-2 0,1 2 0 16,-2-2-3-16,0 2 6 0,4-2-3 0,-6 2-1 15,3 0 1-15,0-2-1 0,0 2 5 0,1-1-4 0,2-1 1 0,-3 1-1 16,1-3 0-16,2 2 1 0,-1-3-1 0,4 2 0 16,-3 0 0-16,3-2 0 0,0-2-1 0,2 2-2 0,1-2 3 15,-5 1-2-15,9-1 0 0,1 1-1 0,1-1 0 16,4-1-4-16,-2 1 1 0,0-2-1 0,7-1 0 0,1-1 2 16,1 1-3-16,4-3 6 0,6 0 2 0,-5 2-2 15,10-2 4-15,-2 3-2 0,-1-1 1 0,6 2 2 16,3-3-3-1,-6 4-2-15,7-5 1 0,2-1-1 0,2 3 0 0,6 1 2 16,0-1 0-16,2-2 1 0,-4 0 3 0,5 0-1 16,-1-1-2-16,-5-2 2 0,9 6 0 0,-6-6 1 15,3 5 0-15,1-4-3 0,3 2 3 0,-7-1 0 16,10 4 1-16,-1 0-1 0,-9-6-1 0,4 5 0 16,-3-5-1-16,1 5 3 0,-8 0-2 0,1-1-1 15,-3 1 1-15,-1-2-1 0,-1 2 0 0,-2-4 2 0,-1 4-2 0,-1-5-1 16,-2 0 1-16,1 0-4 0,-3-1-2 0,1 1-1 15,-3-7-7-15,-1 1-9 0,2 4-6 0,2-2-5 16,0 2-13-16,-2-9-34 0,8 5-19 0,0-5-1 16,3 0-45-16,2-2 1 0,0-7-25 0</inkml:trace>
  <inkml:trace contextRef="#ctx0" brushRef="#br0" timeOffset="56223.74">18632 3538 320 0,'-5'13'-93'0,"-3"2"0"0,3 1 0 0</inkml:trace>
  <inkml:trace contextRef="#ctx0" brushRef="#br0" timeOffset="56339.64">18567 3686 50 0,'2'-3'2'0,"-10"14"81"16,-3 0-27-16,0-2-55 0,4-2 67 0,-5 2 9 0,2-3 13 16,4 1-10-16,0-1-17 0,-4 0-7 0,6 0 1 15,-4-1-20-15,5 1-10 0,3-1-7 0,0 1 0 16,0 1-12-1,0 1 0-15,0-4-5 0,0 3-2 0,6-3-1 0,2 3-10 16,-7-3-10-16,6-1-2 0,-4 1-15 0,3-4-32 16,4 1-14-16,1-1 23 0,0-5 60 0,1-6-57 15</inkml:trace>
  <inkml:trace contextRef="#ctx0" brushRef="#br0" timeOffset="56555.85">18930 3008 977 0,'-3'0'19'0,"8"2"-248"16,-5 2 171-16</inkml:trace>
  <inkml:trace contextRef="#ctx0" brushRef="#br0" timeOffset="56925.82">18971 3162 292 0,'0'13'58'0,"0"1"-24"16,-1 0 3-16,1 0-8 0,-2 2-3 0,-3 0-2 16,7-2-13-16,3-2 1 0,-5 3 2 0,-5-4 1 15,5-2 4-15,-3 0-3 0,6-1 0 0,-3-1 0 16,0 0-1-16,0 1-5 0,5-3-3 0,1 0-2 15,5-1-4-15,2 1-1 0,-2-2 0 0,8-1-5 16,-1-1 0-16,8 3 0 16,-1-3 0-16,1-1 2 0,3 0-1 0,-1 0 0 0,4 2 1 15,-6-1 1-15,3 1 1 0,-4-1 1 0,0 4 1 16,0 1-1-16,-3 1 1 0,-3-4 2 0,1 5 1 16,-5 0 0-16,-1 0 0 0,-2 3 3 0,1-4-1 0,-4 3 1 15,-1 1 1-15,5 0 1 0,-5-2 2 0,-4 2 0 16,3 0 1-16,-4-1 6 0,2 1 0 0,-1 0 4 15,-4-2 4-15,-6 2 3 0,1-1 1 0,-3-1-1 0,4 1 2 0,-7-1-5 16,-3-1 0-16,1 1 3 0,0-1-7 0,-1 0-5 16,-2-2 0-16,-6 2-2 0,7-2-3 0,-7 1-2 15,-2-3-5-15,-1 1-4 0,-3-2-2 0,1-1-6 16,-6 1-2-16,3-3 0 0,-8 0-7 0,4-3 0 16,-1 0-2-16,0-4 1 0,9 1-3 0,-1-2-16 15,-5 0-10-15,4-1-8 0,14-2-22 0,-6-3-44 0,5-2 85 0,3-3-42 16,-1-4 77-16</inkml:trace>
  <inkml:trace contextRef="#ctx0" brushRef="#br0" timeOffset="57211.14">18940 2973 1233 0,'-10'-1'57'0,"4"1"-55"0,12 1-51 0,-4 1 22 0,3 3-19 16,6 1-20-16,6 0 30 0,-1 2 5 0,-4 2-1 16,4-1 35-16,-5 2 3 0,5 0 4 0,0 0-2 15,4 2 4-15,-4-2-5 0,6 3-3 0,6-3 0 16,-1 0-4-16,0 0 0 0,2-3-6 0,-3-4-5 15,-1 1-3-15,3-3-23 0,-6-2-8 0,3 0 0 0,-1-8-31 16,3-5-29-16,-1-1 73 16,4-6-43-16,0-6 75 0</inkml:trace>
  <inkml:trace contextRef="#ctx0" brushRef="#br0" timeOffset="61950.67">21902 2775 683 0,'-2'0'166'0,"4"0"-236"0,1 0-9 16,6 3 17-16,-2 0 11 0,1 1-18 0,4 2 25 16,1-1 0-16,-2-2 48 0,0 5-6 0,-2-4 16 0,-1-1 9 31,1 2 5-31,-4-2-5 0,3-1 12 0,-3 0-8 0,4 2 0 16,-4-4 1-16,4 5-10 0,-1-2-2 0,0 0-6 15,2-1 3-15,1-2-6 0,1 6 0 0,-1-4 2 16,2-2-3-16,-1 3 1 0,4-3 0 0,-2 0 0 0,0 1-3 15,2-1 0-15,1 2 2 0,-2 1-3 0,-1 0 2 16,1-1-2-16,3 3 2 0,1-1 0 16,-2 1 1-16,3 0-2 0,-2-1 1 0,4 0-1 0,3 2 4 0,-8-1-2 0,0 1-2 15,1-1 0-15,1 1 1 0,0-1-2 0,-5 2 1 16,0 0 1-16,-3-3 0 0,0 1 3 0,-2 0 0 16,1 0 4-16,-2 1-4 0,-4-3 5 0,4 2 2 15,-5 0-1-15,4-1 2 0,-3-1 3 0,-2 2 1 16,-1 0-2-16,-1-2 2 0,0 2-1 0,0-2 0 15,-1 2-2-15,-1-1-2 16,-6 1-2-16,2-2-2 0,-2 7 0 0,2-4 0 16,-5 2-4-16,-2 0-1 0,-2 1 2 0,4-1 1 15,-5 3-2-15,-1-2-1 0,-1 1 0 0,-7 1 0 16,5 0-2-16,1 0 2 0,0 0-5 16,-1 1 2-16,-2 3-1 0,-1-4-2 0,1 0-4 0,5 0 3 15,-3-2-6-15,-2 4-6 0,8 2-5 16,-7-7-1-16,4-2-9 0,4 4-16 0,2-1-2 0,0-4-3 0,5 1-17 0,-4-1 3 15,6-5-3-15,-4 0-4 0,5 0 2 0,-2 0-6 16,3-1-1-16,2-4 0 0,0-1-7 0,5-2-1 16,0 0-3-16</inkml:trace>
  <inkml:trace contextRef="#ctx0" brushRef="#br0" timeOffset="62404.69">22196 3577 401 0,'-2'2'28'16,"1"0"1"-16,4-2-29 0,-1 0 108 0,2 1-105 0,6 1 1 16,-1-2-2-16,5 0 1 0,-4 1 1 0,5-1 5 15,-4 0 0-15,0 3 0 0,4-1 6 0,0-2 4 16,0 2-2-16,-4-2 0 0,11 1 3 0,-7 1-3 15,-1-1 1-15,8 1 0 16,-3-2-5-16,0 3-4 0,-1-1-2 0,4-1 3 16,-5 2-6-16,3-1 0 0,-1-1 1 0,2 1-3 15,-6 1 2-15,1-3-2 0,1 2-1 0,-2-2 1 16,-3 0-2-16,1 0 0 0,-4 0 0 0,1 0-3 16,1-3 0-16,-2 1-19 0,-3-1-10 0,4 0-2 15,-2 0-25-15,-2-4-38 0,5-1 72 0,-2-3-41 16,1 0 66-16</inkml:trace>
  <inkml:trace contextRef="#ctx0" brushRef="#br0" timeOffset="62636.45">23373 3030 382 0,'-7'0'191'0,"4"0"-237"0,3 5 17 0,0-1 29 0,2 4-155 15</inkml:trace>
  <inkml:trace contextRef="#ctx0" brushRef="#br0" timeOffset="62767.99">23382 3143 272 0,'-6'18'66'0,"4"-9"-64"0,1 4 45 0,-6-2 16 0,4 0 5 16,2 1-25-16,-3-2-6 0,0-3-4 0,2 3-5 16,1 2-4-16,-1-4-4 0,2 2-1 0,-3-4-3 0,1-1-5 0,-1-2-6 15,2 0-5-15,-3 2 1 0,3-2-8 0,-1-3-17 16,1 5-8-16,-3-5-3 0,1 0-19 0,2 0-19 16,-1 0-10-16,2-7 11 0,0 0 72 0,2-6-57 15</inkml:trace>
  <inkml:trace contextRef="#ctx0" brushRef="#br0" timeOffset="62984.2">23917 2618 1063 0,'3'-6'-265'0,"0"10"269"0,-1 1 0 0</inkml:trace>
  <inkml:trace contextRef="#ctx0" brushRef="#br0" timeOffset="63307.14">23904 2775 122 0,'-5'16'65'15,"-2"-4"-10"-15,0 1-22 0,-4 0 28 0,7-1-53 16,-3 2-1-16,3-3 3 0,0 0-1 0,1 0 2 15,3 0 3-15,0-3 2 0,3 0 2 16,-3-2 2-16,4 1 4 0,-3-3-4 0,2 0-3 16,5 0 0-16,3 1-3 0,-3 1-8 0,9-1 0 0,1 1-2 0,4 1-5 15,1-1 0 1,1 2-2-16,4 0-1 0,-1 1 1 0,0-1 3 16,-1 3-1-16,3 0-3 0,-1 2 3 0,-1 1 2 15,1-2 0-15,-7-1 2 0,2 2 1 0,2-1 0 0,-7 0 1 16,-6-5 2-16,4 6-2 0,-2-4 4 0,-3 1 2 15,-1 2 4-15,-3-1 3 0,0-1 0 0,-1 2 2 16,0 1-1-16,-6 3 2 0,-1-4-1 0,-2 4 3 0,1-2-3 16,-4-1 1-16,-4 1-2 0,1-3-3 0,-4-2 3 0,-1 1-4 15,-2 1 0-15,-1-5 0 0,-7-1-4 0,6 1 2 0,-8 0-2 16,1 2 0-16,-3 0-3 0,3-6-2 0,-4 1-9 16,-4-3-7-16,7 5 1 0,-7-5-14 0,1-2-9 15,2-1-1-15,-3-5-5 0,0 3-7 0,3-1-8 16,4 0-13-16,-1-2-5 0,-1-5-15 0,6-1 1 15,-4-3-18-15</inkml:trace>
  <inkml:trace contextRef="#ctx0" brushRef="#br0" timeOffset="63523.37">23733 2629 695 0,'0'-6'50'0,"3"-1"-148"0,-3 4 101 0,5-2 53 16,-2 2-53-16</inkml:trace>
  <inkml:trace contextRef="#ctx0" brushRef="#br0" timeOffset="63670.65">23810 2608 90 0,'20'-6'52'16,"-4"1"-51"-16,0 4 59 0,4-4 6 0,-4 2-4 16,0 1 7-16,4 1-17 0,-3-1-3 0,7 1 4 0,-2-6-21 15,-2 7-4-15,4-4-7 0,0 2 4 16,1-1-8-16,-2-2 3 0,1 2 0 0,-4 2-3 0,2-1 4 0,-3-4-8 16,2 6 3-16,-9-3-2 0,1-2-7 0,0 3-11 0,-2-2-13 15,-7-1-5-15,7 5-16 0,-8-2-49 0,2-1 68 16,-3 0-31-16,-1 0 50 0</inkml:trace>
  <inkml:trace contextRef="#ctx0" brushRef="#br0" timeOffset="84607.55">10114 8307 271 0,'-3'3'34'0,"-2"0"-62"0,5-3-15 0,0 4 70 0,-3-1-95 15,-2 0 19-15,2 0-8 0,3 2 31 0,0-1-1 0,0 0 5 31,-2 0 21-31,-1 0 8 0,3 0 6 0,-6 1 10 0,3-2-1 16,-2 2 0-16,-3-2 11 0,4 2-4 0,-1-5-4 0,0 4-1 16,-4 0-6-16,5-1-2 0,0-2-2 0,-4 1 3 15,3-1-5-15,-1-1 4 0,1 2 0 0,-3 0 2 16,5-1 2-16,-3 1-2 0,0-1 3 0,-2 1 1 16,3 1-1-16,2 0 2 0,-5 2-1 0,3-4 0 15,-3 3 3-15,4 0 3 0,-4-1-1 0,5 4-6 0,-7-4 4 0,7 2-7 16,-5-1 4-16,4 4-2 0,-4 0-6 0,1-2 5 15,-2 1-2-15,1-1-2 0,2 0 4 0,-5 4 1 16,4-4-1-16,0 2 6 0,-4-3-3 0,4-1-1 16,-2 1 1-16,-2 0 0 0,3 1 0 0,2-3-4 15,-7 0-2 1,5-1-3-16,4 1-3 0,-6 0 0 0,7 0-4 0,-7 0 2 16,7-3-2-16,2 0 0 0,-2-1-2 0,-2 4 1 0,5-3-2 0,0 0-2 15,0 0 0-15,5 0 0 0,-4 0-4 0,-1 5 2 16,3-4-4-16,-3-1 2 0,3 0-1 15,-1-1 3-15,1 1-1 0,0 3 0 0,0-2 1 0,1 1-3 16,2-2 3-16,-1 0 2 0,-2 3-2 0,3-3-2 16,-1 0 1-16,3-1 0 0,-4 2 0 0,6-1 2 15,-2 0-2-15,-2-1 1 0,2 1 1 0,0 4 2 16,3-4 0-16,-2 0-1 0,2-1 1 0,-3-2-1 0,3 3 0 0,0 3-1 16,2-3 0-16,-2 0 0 0,1 0 0 0,1 0-4 15,-1 1 1-15,3 1 8 0,-3-2-3 0,1-3-2 16,1 4 4-16,-2-2-4 0,1 1 7 15,-2-3-7-15,2-1-1 0,-1 4 3 0,1-1-2 16,1 1 2-16,-1-3 1 0,-1 3 0 0,2 0 1 16,0 0 0-16,1 0-1 0,-8 1-2 15,9-1 0-15,0-1 1 0,1-4-2 0,-1 5 3 16,-3 0-1-16,9 0-1 0,-8 0 3 0,6-2 0 16,-1 2 0-16,-5 2 3 0,-1 3-3 0,3-4-1 15,4-1-1-15,-4 0 1 0,1 0-3 0,0 0 1 16,-1 0-1-16,0 2 1 0,4-2 0 0,-4 0-1 15,0 1 2-15,-1-1-2 0,3 2 0 0,-3 0 0 0,0-2 1 16,0-2-2-16,3-1 1 0,-3 0-1 0,1 3-1 0,3-5 2 16,-5 2-1-16,2-2 0 0,-4 2 1 15,1-2 0-15,4 4 0 0,-3-2 1 0,4-1-1 0,-6 0 0 0,4 2 0 16,-2-1 0-16,2 1-2 0,4 2 2 0,-4-6-1 0,0 3 0 16,3 0 2-16,0 1-1 0,1-1 1 15,-4 0-1-15,7 1 0 0,-10-1 0 0,1 2-2 0,7-3 3 16,-9 0 2-16,1-1-3 0,-1 3 3 0,-2-2-1 0,-2 2 0 0,1-3 4 15,-3 2-5-15,2 0 2 0,-1 2-1 0,-1-4 1 16,-3 2 0-16,0 0 0 0,2-1-1 0,-2 3 1 16,-1-2-2-16,-2 0 3 0,1-1-3 0,1 3 0 15,-1-2 0-15,2 1 1 0,-1-1-1 0,-2 1 3 16,0-1-2-16,0 0 2 0,0 0 3 0,-5 0-4 16,4 1 3-16,-2-1-1 15,1 0-3-15,-4 1 6 0,4 1-5 0,-3-2 0 16,2 1-2-16,-1 2 2 0,-1-1-1 0,0 1-1 15,-1-2 1-15,3 2-1 0,-4 0 0 0,4 0-1 16,0 0 2-16,-5 0-1 0,5 0 1 0,2 0-2 16,-9 0 0-16,7 2 1 0,1-1 0 0,-2-1-1 15,-1 2 1-15,3 1-1 0,-1-2 0 0,-3 1 1 16,7 0-1-16,-4-1 1 0,-5 1 0 0,4 1 2 0,2-2-2 0,-4 1 3 16,1 1 0-16,2-3 0 0,-8 3 3 0,3 0-3 15,3 1 1-15,-2-3-3 0,-6 1 2 0,4 2-2 16,-1-2-2-16,-1 1 0 0,3-1 0 0,2-1 2 15,-5 4 0-15,1-2-1 0,4-1 3 0,0 1-2 0,1-2 1 16,-6 3 0-16,5-1 0 0,-7 1 0 0,2-4 0 16,-3 2 0-1,5 1-1-15,-5-1-1 0,-1 2-1 0,4-4 1 16,-1 2-1-16,-2-2 0 0,3 0 0 0,-2 2-1 0,0-2 2 16,1 0-1-16,-2 0 1 0,1 1 0 0,1 1-2 15,-3-2 1-15,1 3 0 0,2-3 1 0,-6 1-2 16,4-1-1-16,0 0 3 0,0 0 1 0,0 0-1 15,1 0-1-15,-3 0 0 0,2 0 0 0,-3 0 0 0,1 4-1 16,0-4-1-16,-2 0 3 0,0 0-1 0,-2 0 0 0,6-2 1 0,-4 2-1 16,0 0 3-16,-1 0-3 0,6 0-1 0,-1 0 1 15,0 0-1-15,3 0 1 0,-2 2 0 0,1-4 0 16,-1 0-1-16,11 2 0 0,-9-3 0 0,-1 2 1 16,2 1-2-16,4 0 2 0,-8 0 0 0,4 0 0 15,-1 0 2-15,-3 0-2 0,2 0 0 0,7 0 0 16,-4 0 2-16,-1 0-2 0,5 0 0 0,4 1 0 0,-5-1-2 0,4 2 6 15,-1-2-3-15,3 1-1 0,-5-1-4 0,4 0 14 16,1 0-16-16,0 0 2 0,0 0 0 0,-2 2 0 16,2-2 1-16,0 0-1 0,0 0 0 0,0 2 2 15,0-2-4-15,0 1 1 0,6 1 0 0,-1 1 0 16,-2-1 0-16,3-2 0 0,1 3 1 0,-6-3 1 16,12 1 0-16,-4 2-1 15,2-3-1-15,-6 0 0 0,8 2 0 0,-4 0 2 16,4-1-1-16,-2 4-1 0,-7-7 4 0,11 1-1 15,-4 1 2-15,6 0 0 0,-6 0 0 0,9 1 0 16,-6-1 0-16,8 0 0 0,-3 3 0 0,2 1 0 16,1-4 0-16,-2 1-1 0,4 1-1 0,-2-2 0 15,-3 1 2-15,4-1-3 0,1 0 1 0,0 0 1 16,-4 0 0-16,4 0 0 0,-1-1 0 0,1-1 1 0,-1-1-2 0,-4 0 2 16,3 3 1-16,2-2 0 0,-5 1-1 0,3-1 0 0,-2-3 0 15,-2 4-2-15,4-1 4 0,-2 1-2 0,2-4 0 16,-6 2 0-16,-2 1 2 0,5-3-2 0,0 2 2 0,-2 0-1 15,-1 0 0-15,-4 3 1 0,1-3-1 0,-1 3 2 16,3 0-1-16,-9 0 0 0,5 0 3 0,-3 3-3 16,3-3-1-1,0 0 3-15,-3 2-3 0,1-1-1 0,-4-1 3 16,4-1-3-16,1 1 1 0,-7 0 2 0,3 0-2 0,-3 0 0 16,-1 0 0-16,3 0 2 0,-1 0-1 0,-2 0 1 15,-2 0 0-15,1 0 3 0,-1 0 1 0,0 0 4 16,0 0 1-16,0 0-5 0,-3 0 4 0,-1 0-2 15,0 0-3-15,3 0-1 0,-2-2 0 0,-4 2-5 16,0 0 2-16,-1-2 7 0,-2-1-2 0,4 0-2 0,-5 2 5 0,0-1-2 16,-3 0-1-16,1-2 4 15,-1 2-6-15,0-1 0 0,1 0 0 0,-6 0 0 16,2 1-2-16,-2-1-3 0,10 0 0 16,-13-2 2-16,4 0-4 0,1-1 3 0,0 1-3 0,1 2 2 15,-1-1 3-15,-2-1-3 0,-5-1-1 0,9 2 4 16,-7 0-4-16,3-1-2 0,-3 0 2 0,-2 1-3 15,1-1 2-15,2 2 0 0,1 0-1 0,-6 1-2 16,4-1 0-16,2-2 5 0,-4 5-5 0,1-1 0 16,-2-1 3-16,3 0-4 0,0 1 3 0,1-1-1 15,1 1-1-15,1 1-2 0,1-2 2 0,1 1-2 16,1 1 0-16,1-2 3 0,-4 0-3 0,0 1 2 16,0-1 1-16,5 1-1 0,-2-1 2 0,2 0 0 15,1 2 1-15,2-1 0 0,0-1 0 0,4 1 0 0,-6 1 2 0,0-2 0 16,6 1 1-16,-3 1-3 0,-1-2 2 0,5 0-1 15,3 2-3-15,0 0 4 0,1 0-4 0,2 0 2 16,0 0-2-16,0 0 1 0,0 0 0 0,0 0-4 0,-2 0 3 16,2 0-1-16,0 2-3 0,0 1 3 0,0-1-1 15,4 1-3-15,0-2 4 0,1 3 0 0,4-1-1 16,-4-2 2-16,3 3-2 0,-3 0 4 0,14-1-1 0,-7 1 1 0,1-3 2 16,1 4-2-16,-3 0 0 0,-3-2 2 0,6 0-2 0,3 0-1 15,-10 0 0-15,10 2-1 0,-1-2 1 0,-1 0 0 16,1-1 1-16,8 1 0 0,-9 0 0 0,4-1 1 15,-3-1 0-15,0 1-1 0,3-2 0 0,-2 1 0 16,0 1-1-16,0 1 3 0,1-3-1 0,1 3 0 16,-2-1-2-16,0-1 3 15,2 1-1-15,-2-2 0 0,4 1-1 0,-4-1 2 16,4 2 1-16,-2-2-1 0,-1 2 3 0,0-1-4 16,2 1 1-16,-4-2 0 0,1 3 3 0,-1-3-4 15,1 1 1-15,-1-1 1 0,-2 0-1 0,-1 0 0 16,-1 0 1-16,4 2 2 0,-7-2-3 0,4 0 3 15,0 0 0-15,-2-2-2 0,-8 2 3 0,6-1-3 16,-3-1 1-16,4 2 3 0,-1-1-2 0,-7-1-1 0,11 1 2 0,-13-1-2 16,9 0 0-16,0 1 1 0,-4-1-3 0,-2 1-1 15,0-1 1-15,10 1 0 0,-7-1 0 0,1 0 0 16,2-1 0-16,-1 2-1 0,3-2 0 0,0-1 1 16,0 1-1-16,-2-1 1 0,-7 0 0 0,11 0 0 15,-4-1 1-15,-3-1 2 0,4 1 0 0,-9-3 0 16,7 3-1-16,-3-2 1 15,4-1 1-15,-6 1 1 0,2-1-1 0,1 1-1 16,-4-1 1-16,1 0 1 0,2-2-3 0,0 1 5 16,-4 1-4-16,5 0-2 0,-2-1 2 0,-1-1-1 15,3-1-2-15,-3 0 0 0,0 2 0 0,0-2 0 16,2 0 0-16,-3 0 5 0,-1 0-2 0,-1-2 0 0,0-1 4 16,0 3-6-16,-3-5 5 0,2 4 0 0,-4-4-4 0,3 7 1 15,1-5-1-15,-4-2 2 0,0 5 0 0,2-2 2 16,0 1-3-16,-3 1 1 0,3-5-1 0,-2 2 1 0,-3 3 2 15,3 0 0-15,-1-2 1 0,-5 4-1 0,3-2-1 16,-1-2 4-16,-5 8-3 0,3-4-3 0,-1-2 2 16,0 1-1-16,-2 6-2 0,4-7 1 0,-2 3 0 0,-4 2 1 15,7-2 1-15,-9 5 0 0,1-4-3 0,0 3 2 16,1-3-2-16,-1 3 0 0,-4-1 0 0,5-3 1 0,1 5-1 0,2-2-1 16,2 0 2-16,0 1-3 0,-3-1 2 0,3 0-1 15,-2 2-1-15,2-2 1 0,-1 1 0 0,-2-3 0 16,-1 3 1-16,4-1-2 0,0-1 1 0,4 1 2 15,-3 0 0-15,-1-1-2 0,2 3 2 0,2-2 0 16,-4 0-1-16,2-1 1 0,1 0-1 0,-1 1-3 16,-2 0 0-16,6 2 1 15,-5 0-2-15,3 1 0 0,0-1 2 16,-4 2-1-16,5-2 1 0,-3 1 0 0,-1-1 0 0,-2 0 0 16,1 0-2-16,0-1 2 0,-2 0-2 0,0 1-1 15,-1-1 1-15,2 0-1 0,-4 1 0 0,3-1 1 16,-2 1-1-16,0 2-2 0,0-2 0 0,-3 1 0 15,3 0 0-15,-1 1-2 0,0-2 0 0,-1 3 0 16,0 0-1-16,-2 0 2 0,3 0-1 0,0 0 0 0,2 0 2 0,2 0 1 16,-4 3 1-16,8 0 0 0,-3 0 2 0,1 0-2 15,4 2 2-15,1 0-4 0,1-1 0 0,-6 1 5 16,6 0-1-16,-4 0-2 0,3 1 2 0,-4 0 1 16,-1 0 1-16,2 1 1 0,0 1 0 0,2-2-2 15,-3 2 0-15,1 0 6 0,0-2-3 0,-2 3-1 16,1 1 0-16,4-2 0 15,-4 3 2-15,4-3-4 0,-4 1 3 0,1 0-5 16,2 1 0-16,-2-1 2 0,0-2-3 0,-2 2 1 16,3 0 2-16,0 1 0 0,-2-2-3 0,4 0 3 0,-3 3 0 15,5-2-1-15,0 2 2 0,-2 2-3 0,2-2 1 0,0-3-2 16,1-1 2-16,-1 6-2 0,3-4 0 0,-1 2 1 16,-1 0-1-16,2 0 1 0,0 2 1 0,0 1-1 15,0 3 2-15,2-4-1 0,-1 0 0 0,4 1-2 0,-2 0 1 16,-3-3-2-16,5 2 1 0,1 1-1 0,-3-2 1 0,4 1 0 15,-3 3 2-15,4-5 2 0,-3 3-1 0,3-2 0 16,-4 3 1-16,3-4 1 0,-1 1-2 0,0-1 2 16,1 2 0-16,2-1 0 0,-4-1 0 0,3 0 0 15,-4-1 0-15,1 2 2 0,3-2 0 0,-5 1-2 16,3 0 1-16,-1 0-1 16,4 0 1-16,-4 0 1 0,3 0-2 0,-2 0-1 15,1-2 1-15,-1 1 3 0,2-1-1 0,3 2-2 16,-5-1 1-16,0-3-2 0,1 1 2 0,1 2 0 15,-2-2 0-15,2-2-3 0,0 3 3 0,-5-5 1 16,-3 0 3-16,3 1-4 0,0-2 3 0,2 2-4 16,-2 0 0-16,-3-4-1 0,-2-1-5 0,5 3-14 15,-1-1-22-15,-2-2-7 0,0 0-27 0,2-3 1 0,-1-5-26 0</inkml:trace>
  <inkml:trace contextRef="#ctx0" brushRef="#br0" timeOffset="100003.67">11671 8836 155 0,'-5'1'-3'0,"5"-1"-51"0,-7 2 0 16,0-4 14-16,4 12 69 0,0-7-36 15,-2-2 3-15,-4 1 0 0,9 0 4 0,-3-1 1 0,3 2 4 16,-10-3 3-16,10 2 6 0,-5-2 3 0,2 1 0 15,-1 1 7-15,-3-2 0 0,1 2-4 0,1-1 4 16,4 1-5-16,-1 1-5 0,-4-2-1 0,3 3-3 16,1-1-5-16,-6-3-1 15,2 1-4-15,-3 1 1 0,-1-1-1 0,7 3 1 16,-6-4 2-16,4 1 0 0,-3 1 4 0,-3-1 4 16,6 1 2-16,2-1 0 0,1-1 5 0,-7 0-3 15,7 0 1-15,2 0 0 0,-1 0-4 0,-1 0-1 16,2 0-1-16,0 0 4 0,-3 0-2 0,3 0 3 15,0-1 0-15,-1-1-1 0,1 2 5 0,-2-1-1 16,0 1 2-16,-1-3-2 0,3 1 0 0,-4 2 0 0,-1 0-2 0,3 0 0 16,-4 0-1-16,3 0-3 0,-3-3-2 0,1 1 1 15,0 2-3-15,-3-3 4 0,4 3-2 0,-6-1-1 16,1-1 3-16,2 0 0 0,-2 1 1 0,-2-1 5 16,2 2-2-16,-4 0-2 0,2-3 0 0,-3 3 0 15,-2 0 1-15,-1-1-1 0,1 1-3 0,-3 0-4 16,2-2 1-16,-5 0-1 15,3 2 1-15,-5 0-4 0,2 0 0 0,-1 2-1 16,1 0 0-16,-5-1 4 0,2 2-4 0,-4 2 0 16,3-2 2-16,-1 2-1 0,2 0 0 0,1-1-1 15,-4 1-3-15,3 3 1 0,-2-2-2 0,2 0 1 16,1 2 1-16,-1 2-1 0,0-2 2 0,-5 1-2 0,6 2-1 16,-1-3 4-16,0 3-4 0,3 0 0 0,-3-2 1 15,1 1-2-15,1 2 2 0,1 3-3 0,3-4 0 0,-3 3 3 16,0-2-3-16,4-1 0 0,-2 2-1 0,3-4 0 0,-4 6 1 0,2-3 1 15,-3 2 0-15,5-1-2 0,3 1 2 0,-7 2-1 16,9 3-1-16,-2-2 0 0,4 2 0 0,1-2-1 16,-1 0-1-16,3 1 3 0,-6 4-1 0,7-2-3 15,-2-1 1-15,5 3 0 0,-8-3 0 0,9 1 1 16,0 2-1-16,2 2-2 0,2-7 3 0,-2 4 0 0,2-1 2 0,-4-1-1 16,4 2 0-16,-2-4 2 0,4 0 1 0,4 0-3 15,0-2 3-15,-3 0-1 0,6-2 2 0,3 1-3 16,-1-1-1-16,1-2 1 0,-2 0-3 0,2 0 5 15,1 0-3-15,3 0 1 0,-2-2 1 0,-2 1 0 16,7-1 1-16,-4-1-2 0,4 0 3 0,-4-2-1 16,-3 2 0-16,6 0 1 15,-4-4 3-15,0 4-2 0,-2 0 2 0,3-1-1 16,-1 4-2-16,-2-2 5 0,4 0-4 0,0-1 3 16,-2 0-1-16,2 0-3 0,-1-3 4 0,0 1-1 15,0-1-1-15,4 3 3 0,-1-4-3 0,-1 3-1 16,3-1 0-16,2 2 2 0,-4-4-1 0,2 1 0 15,-6 0-1-15,4-5 2 0,-2 1 0 0,2 1 3 16,1-2-2-16,-7-3-3 0,6 3 4 0,1-5 2 0,-2 5-1 0,1-1-1 16,-3-3 1-16,4 0-4 0,-7-3 5 0,2 4-2 15,1-3-2-15,-3 4-1 0,3-4-1 0,-1 1 1 16,-2 1 0-16,0 2 1 0,4 1-1 0,-2-4-2 16,-2 2 1-16,1 0-1 0,1-1 1 15,1 0 0-15,-1-4-1 0,-3 3 0 0,1-1 1 0,0 0 1 0,0 1 0 0,-3-1 1 31,0-2-2-31,0 0 3 0,-1-2-2 0,-4 2 0 16,3-3 1-16,-2 2-3 0,-1-4 0 0,5 6 2 0,-6-3-1 16,3 2 0-16,-1 0 1 0,3-1-2 0,-5 1 2 15,2 0-2-15,1 0 0 0,-6-1 2 0,6 3-2 16,0-2 2-16,-4 0 0 0,3 0 1 0,-1-1 0 0,3 1 1 16,-1 0-2-16,-1 0 0 0,-6-1 1 0,7-1-1 15,-6-1-1-15,7 2 2 0,-9-2-1 0,2-5-2 0,4 7 0 0,-3-2 1 16,3 0-1-16,-6-4 3 0,7 3-2 0,-6-1 1 15,5 1-1-15,-4-1 3 0,-2-1-3 0,5 1 1 16,-5-2 1-16,3 2 0 0,-2-1 0 0,1 0-1 16,0 1 3-16,-2 0-2 0,1 1 1 0,2-1-3 15,-3 2-1-15,3 0 2 0,-3 2-3 0,-1-1 1 16,1-2 0-16,1-1-3 0,6 1 3 0,-4-4-1 0,2 3 1 0,-1-1 2 16,4 0 0-16,0-2-2 0,-3 4 1 0,-2 1 1 15,-5 0 0-15,6-2-1 0,-1 1-1 0,-6-1 0 16,6-1 0-16,-6 3 4 0,-1-3-1 0,3 1-1 15,1 0 2-15,0 1 0 0,0 1 2 0,0 0-1 16,0 0 0-16,-8 0 2 0,6 0 0 0,-1 1 0 16,-2 3 2-16,-6-3 3 15,0 1-2-15,-1-1 4 0,-1 1 0 0,5 1-2 16,-1-2 2-16,1 4-1 0,-3-2-2 0,2 0 0 16,-1-1-3-16,-1 1 1 0,0 0-3 0,-3 0 3 15,0 1 0-15,-7-4-2 0,4 3 1 0,0-2 2 16,1 4-2-16,0-2 4 0,-1-1-2 0,-2-2-2 15,3 4-1-15,-7 1 1 0,6 3-3 0,-5 0-2 0,4 0 1 16,-2-1-3-16,-2 3 0 0,3-1 2 0,-2 1-3 0,4-1 0 16,-3-4-1-16,2 1-4 0,1 2-8 0,-2-2 0 15,8 5-11-15,0-3-36 0,3 2-16 0,8 1-3 16,-4-2-47-16,12-3-28 0,4 5 97 0,5-6-59 0,4-7 116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12:38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19295 2525 316 0,'-4'13'15'0,"-3"-4"-19"0,7-4-9 0,-3 3 20 15,2-2-32-15,1 2 4 0,0-2-3 0,-2 0 1 16,2-1 1-16,0-2 16 0,-2 4 4 15,2-7 5-15,0 1 16 0,-9 1 0 0,7-2 11 0,-4-2-1 16,1 1 3-16,2-3-11 0,-3 4-1 0,1 2 11 16,-3-2-23-16,5-2-5 0,-1-1 4 0,-3 0-4 0,3 3-1 0,-4-1 3 15,5-4 2-15,3-1-3 0,-5-1 5 0,-1-1 2 16,4 2 0-16,0 0 1 0,-1-4 1 0,0 6 1 16,-2-3-2-16,4 0 0 0,1 0-1 0,0-1-3 15,0-1-1-15,0 3-1 0,0-1-4 0,-2-2 0 16,4-2 1-16,-1 1 1 0,-1-2 0 0,0-1-3 15,0 1-1-15,0-2 3 16,0-2-3-16,2 0 2 0,-2 0-1 0,0 1 2 16,-2 0 3-16,2 1 0 0,-1 0 5 15,-2 0-4-15,0-2 5 0,-2 2 1 0,5 0 1 0,-3-2-3 16,1 4 3-16,-6-3 1 0,4 1-2 0,-1 2-2 16,3 1 1-16,-1 1-7 0,0 1 2 0,0 3 1 0,-2-1-7 15,3 1-1-15,2 3-3 0,-3 0-1 0,-3 0-1 16,1 1-4-16,-1 2-1 0,-2-2-3 0,-1 2-2 0,7 5 4 0,-9-2 3 15,2 2-4-15,-2 1 6 0,4 1-1 0,1 2 0 16,-2 2 2-16,-3 2-1 0,2-1-3 0,6 4-2 0,-8 3 1 16,4 0-4-16,4 3 5 0,-5-2-3 0,8 2 1 15,-1 2 3-15,-6 1-2 0,1 0-2 0,6 2 5 16,0-4-3-16,-8 4 0 0,8-3-2 0,-1-1 0 16,-1 1 0-16,-4-4 1 0,6-1 2 0,1 2-5 0,9 1 1 0,1-3 3 15,1-1 2-15,-8-8 2 0,3 2 0 0,0-4 1 16,-4-6 2-16,11 6 1 0,-11-8 0 0,7 0 0 15,-4-2-1-15,8 1 2 0,-1-1-1 0,4 2 4 16,-4-6-2-16,-4-1 0 0,-1 0 1 0,3-1 2 16,-5-5-1-16,2 5 0 0,3-1-1 0,-3-4-1 15,8 4 1-15,-7-4-1 16,4 4-2-16,-2-4 7 0,0 5-4 0,0-4 1 16,1-1 1-16,-1 4 0 0,-4-1 3 0,2 1-3 15,2-2 1-15,-5 0-1 0,4 0 0 0,-1-2 1 16,-4-1-1-16,3 2-2 0,-3-4 5 0,2 2-4 15,-3-2 1-15,0 2 0 0,1 1 1 0,-2 2-1 16,-3 0 2-16,2 0 1 0,-1 2-1 0,-1-1 2 16,-3 1 0-16,3-2 2 0,-3 1 1 0,-2 1 1 0,2 1 2 0,0 2 0 15,1 0-2-15,1 1-1 0,-4 2 1 0,4 1-2 16,-1 2-2-16,0 0-2 0,2 0-1 0,-1 3-3 16,1 4 3-16,0 0-3 0,0 3-1 0,0 2 0 0,1 3 0 15,1 0 4-15,0 6-1 0,1 2-1 0,1-1 2 16,0 5-1-16,-1-2 0 0,1 0 1 0,0 4-3 15,-3 1 3 1,4-4-1-16,0 1-2 0,-2 1 1 0,-2 1-3 0,1-3-1 16,4 1-20-16,-3-2-8 0,-1-7-2 0,4-1-22 15,-1-6 1-15,3-2-20 0</inkml:trace>
  <inkml:trace contextRef="#ctx0" brushRef="#br0" timeOffset="231.89">20044 2064 828 0,'-1'2'-64'0,"5"-2"64"0,-1 0-167 16,7 3 173-16,-1 0-110 0,1 0 107 0</inkml:trace>
  <inkml:trace contextRef="#ctx0" brushRef="#br0" timeOffset="517.02">20186 2111 172 0,'1'0'48'16,"-4"4"-47"-16,3-6 34 0,-5 0 20 0,4 1-4 15,-1-2-27-15,1 0 0 0,-1-4-4 0,-3 1-2 16,5-2 0-16,-1-1-6 0,-2 2 1 0,-2 1-1 15,-1-2-6-15,-1 0-5 0,-2 5-3 0,-1-3 1 16,-2 3-6-16,-2 4-1 0,1-2-4 0,-3-6 2 16,-1 4-2-16,-3 3-1 0,-4 0 5 0,0 0-6 0,-1 3 3 0,0 2-1 15,-2 3 3-15,2 6 4 0,-3 0-2 0,3 1 5 16,0 3-4-16,6 3 1 0,-5-2 3 0,4 1-2 16,-4 1 3-16,4 1-3 0,4 1 0 0,-1-1 4 15,1 2 4-15,2 1-1 0,4 2 6 0,-1 1-3 16,10 0-2-16,-2-2 3 0,3 2-4 0,0-3-1 0,4 3-3 31,-2-4-2-31,4 0-2 0,7-1 3 0,-7-1-4 0,11 2 1 0,-1-2-1 16,-2 0-12-16,7-8-9 0,1 3-3 0,-3-10-19 15,-1-3 4-15,12 1 24 0,-3-10-20 0,-2-6 41 0</inkml:trace>
  <inkml:trace contextRef="#ctx0" brushRef="#br0" timeOffset="933.77">20724 2110 1133 0,'-7'-6'-31'0,"7"2"31"0,5 4-144 15,-3 0 53-15,-1-1 3 0,2 2-78 0,4 4 44 16,-4-3 56-16,0-1-36 0,-1 2 80 0,-2-1 21 16,-2 0 8-16,-3-1 20 0,-3 2 12 0,0-3-16 15,-1 0 1-15,-2 2 10 0,-2 1-21 0,1-1 1 16,-4-1-25-16,0 2 8 0,-4-3-10 0,3 2-1 0,-5-2-1 0,-2 1-1 16,0 4-1-16,-1-2 6 0,2 2 4 0,-2-2-1 15,4 2 6-15,-3 1 4 0,4 0 2 0,3 1-2 16,1 1 3-16,0 1-8 0,-4 0 1 15,9 4-2-15,1 1-11 0,-2 4 6 0,5 2-5 0,-5 4 4 16,6-1 1-16,2 5 6 0,4 1 3 0,0-2 0 16,0 1 6-16,7 0-1 0,2-1 0 0,8-2 3 0,-2 0-3 0,-1-1 2 15,8-1-2-15,-3 1-2 0,4-2 0 0,-1-2-3 16,2 1 0-16,-2-1-2 0,0-2-4 0,5-7-14 16,-5-2-7-16,1 1 0 0,-4-4-18 0,5-5 2 0,-1-4-10 15</inkml:trace>
  <inkml:trace contextRef="#ctx0" brushRef="#br0" timeOffset="1473.02">21218 2063 1391 0,'-7'3'-65'0,"7"5"-41"15,0 0-1-15,0 4-38 0,3 1 40 0,4 4-55 16,-4 0 59-16,2 1 65 0,-1 0-74 0,-4-2 148 16,0 1 2-16,0-1-2 15,-4 0 4-15,0 0 3 0,3-2-4 0,-1 3-12 16,-2-1-5-16,2 1 0 0,2 0-15 0,-2 2-5 15,2 0-1-15,0 0 2 0,0-2-4 0,0 1 2 16,0-3 0-16,4 1-2 0,0-3 4 0,-2 1 4 16,-1-2-3-16,3-1-1 0,0 4 2 0,3-4-1 15,0-2 2-15,-2-1-4 0,3 1-1 0,-2-1 0 16,4-1-1-16,-1 0 4 0,2-2-3 0,-5 5-2 0,6-1-1 0,-1 2 2 16,-4-2-2-16,4-1 1 0,-1 0-1 0,1 0-1 15,-2-2 1-15,-1 2 0 0,2-6 4 0,1-1-4 16,-4-1 2-16,3 2 1 0,1 3 0 0,1-8 1 15,0 1 0-15,2 2 2 0,-2 0 4 0,1-3-2 16,-1 1 3-16,4-3 0 0,-2 1 1 0,-3-1 1 16,8 2 1-16,-5-3 2 0,-3-4-1 0,4 4-1 0,-3-4 2 0,-4 1-3 15,3-2 1-15,5 3 2 0,-8-3-4 0,-5-5-3 16,9 5 2-16,-4-1-2 0,2-1-1 0,1 1-1 16,-5-4-1-16,-3 0-1 0,8-1-1 0,-6 0-9 15,-5-2-14-15,3-3-3 0,0-2-17 0,-5 0-31 0,6-4-6 16,-3-5 1-16,1 0-36 0,7-1 26 0,-4-4 1 15,6 2-3 1,-2-1 26-16,-4-3-5 0,6 2-2 0,0-3 24 0,0 5 44 16,3-5-28-16</inkml:trace>
  <inkml:trace contextRef="#ctx0" brushRef="#br0" timeOffset="1958.7">22065 1956 1270 0,'-7'6'80'15,"5"-1"-124"-15,2 6-11 0,0-7-12 0,0 11 19 0,3-6-5 16,2 7-5-16,-2 1 26 0,-1-3 1 0,-1 4 6 16,1-1 27-16,-1 6 5 15,-1-4-1-15,0 2-1 0,0 1 3 0,0-2-5 16,-1 4 1-16,-2-2 3 0,3 0-6 0,-4-5 1 15,3 2 2-15,-2-2-3 0,0 1 2 0,1-4 5 16,0 0-5-16,1 0 2 0,-1-3 1 0,2-1 0 16,-4-6 0-16,2 4-1 0,0-3-1 0,2-4-4 15,-3 1 1-15,-1-2 3 0,0-2-4 0,3-1 2 16,-2 0-1-16,-2-3-1 0,2-2 1 0,0 0 2 0,1-1-3 0,-3 1 5 16,1-2-4-16,2 1 0 0,-1-2 1 0,0 0 0 15,0 0-1-15,-1 1 0 0,4-4 4 0,-1 2-3 16,1-1 3-16,-2-1 1 0,2-3 1 0,0 3 0 15,2-2 2-15,-1 0 1 0,1-3-4 0,3 2 4 16,-1-4-2-16,1 6-3 0,5-4 3 0,-4-2-1 16,3 6-1-16,2-1-1 15,-1-1 1-15,1 1-1 0,0 3 0 0,1-4-1 16,1 4-1-16,-2 2-2 0,0 0-1 0,3 0-1 16,0 5-5-16,4 3 2 0,-3-2-5 0,0 4-8 15,0-1-3-15,6 2 0 0,-4 0-10 0,-1 0-12 16,4-2-5-16,4 2-2 0,1-1-14 0,2-1-5 0,-2-6-4 0,0 1-4 0,2-4-5 0,-2 1-1 15,3-4 1-15,-4-3 10 16,1-1 71-16,-1-2-48 0</inkml:trace>
  <inkml:trace contextRef="#ctx0" brushRef="#br0" timeOffset="2460.08">22937 1918 560 0,'-2'5'46'15,"-1"-1"-18"-15,3 1-1 0,-3-2 1 0,3 5-23 0,2-5-4 16,-2 2 2-16,0-3 12 0,-4-1 5 0,3-1-2 16,-2 0 16-16,-2-1-6 0,-4-7 3 0,2 8-2 15,-2-7-3-15,1 1-5 0,-3-2-4 0,0 7-3 16,0-3-6-16,0 1-4 0,1 3 0 0,-10-8-3 16,7 5-4-16,-1 3 1 15,-1 2-5-15,-8-2 3 0,8 0-2 0,-6 0 0 16,2 0-3-16,1 1 3 0,0 9-4 0,-2-5-2 15,3 4 2-15,-4 5-5 0,4-3-1 0,-2 7 1 16,5 2 2-16,-2 4-3 0,5-2 4 0,-2 3-5 16,2 0 2-16,7-1 2 0,-7 2-3 0,4-1 6 15,-5-1 1-15,7-2-5 0,0-1 7 0,5-1 4 16,0-3 2-16,0 1 0 0,3-3 2 0,-3-1-1 0,15-1 2 0,-11-2-1 16,6-2-1-16,-2 1-1 0,1-5 0 0,5-1 1 15,-3 0-2-15,5-3 2 0,-3-1 0 0,1-1 0 16,-2-3 1-16,2-2 4 0,1 0-1 0,-1-2 1 15,3 0 2-15,-3 0-3 0,0-3 2 0,1-1-3 16,-1-3-2-16,0 0 2 0,0-1 0 0,-1 0-2 16,-1-1 3-16,2-2-3 15,-3 0 3-15,2 0 0 0,-2 4-1 0,0-1 2 16,2 0 3-16,-1 0 0 0,-2 5 4 0,-4-1-5 16,3 7 0-16,1 0 2 0,-2 2-4 0,3 2-1 15,-3 1-5-15,-4 8-1 0,6-4-2 0,-1 7-6 16,-1 0-11-16,-5 5-5 0,2 0-12 0,-4 1-33 0,-1 0-3 15,2-3 2-15,0 2-37 0,-2-2 0 0,0-3-7 16</inkml:trace>
  <inkml:trace contextRef="#ctx0" brushRef="#br0" timeOffset="2807.79">23487 1893 1127 0,'-14'-2'85'0,"5"1"-165"0,-2 1 13 0,1 0 95 16,4 1-200-16,-5 4 54 0,-2 1 17 0,1 4-7 16,-2-1 56-16,-4-3 38 15,-2 1 21-15,-5 2 17 0,0 2 32 0,-2 2-17 16,0-1 1-16,2 1-2 0,5 7-19 0,-6 1-4 15,1 4-3-15,6-1-3 0,4 2-4 0,2 1 0 16,-1 3-3-16,3-2 3 0,-2 1-3 0,12 2-1 16,1 0-1-16,4 2-1 0,1-3-3 0,3 3-2 15,6-3-1-15,2-1 3 0,4-1-5 0,2-5-6 16,3 1-2-16,1-5-1 0,-3-6-6 0,10 1-5 0,-3-3 0 0,2-2-3 16,-4-4-2-16,2-2-3 0,1-6-2 0,-1-3-4 15,6-2-1-15,-1-6-24 0,-4-5 45 0,6-7-18 16,0-2 41-16</inkml:trace>
  <inkml:trace contextRef="#ctx0" brushRef="#br0" timeOffset="3340.38">23819 1960 989 0,'-12'10'-58'0,"1"6"-23"0,3 2 2 0,0 0 15 0,-3 2-17 0,0 5 11 16,1 1 0-16,3 0 33 0,-1 1 6 0,5-3 13 15,-4-4 29-15,3 4 6 0,2-4-1 0,-4-4 2 16,6 1 3-16,4 0-6 0,0-2 3 0,0-1-2 0,-2 0-4 16,7-2-5-16,2 1 0 0,7-2-1 0,-7 2-5 15,6-2 1-15,0 0-2 0,-1-2 1 0,8-1 0 16,-4-2-1-16,0 1 2 15,3-6-2-15,2 2 0 0,-6-1 0 0,1-2 0 16,2-2-1-16,-5-4-1 0,4 1-1 0,-4-1-2 0,-3-2 2 16,0-1-4-16,2 1 2 0,0-3 0 0,-4 0 1 15,1 0 2-15,0-2 1 0,-4 1 3 0,0-1-1 16,1 0 3-16,-2-1 2 0,-2 0 3 0,-3 0 0 16,4 1 3-16,-3-1 3 0,-1 2 3 0,-1 2-4 15,1-1 5-15,-1 3 3 0,-2 2-3 0,1 0 1 0,-1-1-2 0,0 7-1 16,-1 0 1-16,-7 5-12 0,8 0-1 0,-2 3 0 15,-1 3-1-15,-2 3 0 0,-1 3-3 0,4 4-2 16,1-1-2-16,-4 7 3 0,0 0-2 0,5 6 0 16,-1 0-1-16,-4 4 0 0,4 3 2 0,1 1-1 15,-2 0 4-15,2 4-2 0,0 4 1 0,0 1 1 16,0 2 2-16,0 5-1 0,2 1 2 0,-1 3 2 0,-1 4-2 0,0 1 1 16,0-2 1-16,0 9-1 0,-3-2-1 0,0 2 0 15,-5 0-2-15,3-1 2 0,-4 4 0 0,-2-6-2 16,-2 1 1-16,-1-3-5 0,-2-4-11 0,1 1-3 15,-6-4-13-15,4 1-55 0,-7-9 72 0,2 0-30 16,2-4 41-16</inkml:trace>
  <inkml:trace contextRef="#ctx0" brushRef="#br0" timeOffset="43831.98">4424 15624 20 0,'-4'4'30'0,"-4"-3"0"0,5 1-3 0,-5-1 1 0,6 1 10 16,-3-1-8-16,1 1 3 0,1 0 7 0,-1-2-5 15,-2 1 7-15,3-1 4 0,-5 0-1 0,2 0 1 16,-2 0 3-16,2 2-4 0,-5-2-3 0,6 0 0 0,-3 0-7 16,-1 0-9-16,1 0 5 0,2 0-12 15,-7 0-4-15,3 0-4 0,3 0-2 0,-1 0 3 0,3 0-7 0,-6 0 1 16,3 0 0-16,-1-2 0 0,6 1 1 0,-5-1-1 0,-2 0-1 0,2 1 0 16,2-1-1-16,5 1 1 0,-9-1-2 0,5-1 0 15,-4 1 0-15,7-1 1 0,-5 2 0 0,-4-2 2 16,4 1 0-16,-7-1 3 0,5 1 1 0,1-1-2 15,1 2 4-15,-4-4-3 0,2 2 3 0,-2 0-1 16,2-1-3-16,-1 0 0 0,-1-1-1 0,-1-1 3 16,-1 1-2-16,-1-1 0 15,0 3-2-15,4-4 4 0,-1 1 0 0,-1 0 0 16,-3-1 0-16,1 1-3 0,2-2 2 0,-2 0-1 16,-2-1 0-16,2 1 2 0,-4-1-3 0,3 2-1 15,0-1-3-15,-2-1 4 0,0 3-3 0,1 3 2 16,2-4-3-16,-3 1-1 0,-4-3 2 0,-1 1-1 15,3 1 2-15,-1 4-4 0,4 0 0 0,-1-2 0 16,-5-1-1-16,0 1 1 0,1 5-1 0,2-4 0 0,1-3 0 0,-4 4-1 16,-5-1 1-16,2-4-2 0,1 5 2 0,0-1-1 15,6 1 1-15,-6 3-2 0,0 0 1 0,-2 0 0 16,4 0 1-16,-5-1-2 0,3 5-2 16,1-4 0-16,-1 0-1 0,-4 0 2 0,6 4 0 0,-3-4-3 15,-2 1 3-15,-1 4-1 0,1-5 2 0,0 6 1 16,0-1 0-16,1 0-3 15,-3-1-2-15,4 1 3 0,-2 0-4 0,-2 1 1 16,-1 2-2-16,3 0 1 0,-3-2 1 0,2 3-2 16,-4-1 2-16,2 2-3 0,0 2 1 0,1-1 4 15,2 2-4-15,0 0 0 0,-6-1 2 0,3 1-2 0,-1 1 2 16,1-2-1-16,-2 1-3 0,4 1 1 0,-3 0 0 16,1-1 3-16,0 1 0 0,0-1 1 0,3 1 0 0,-7-2 3 15,5 3 2-15,1-3-1 0,3 4 3 0,-5-4-2 0,3 1 2 16,0 1 0-16,2 0 2 0,5-1-1 0,-2 3 1 0,-2-2-1 15,-1 2 0-15,6-1 2 0,-3 1 0 0,0 3 2 16,5 3 1-16,-5-6-4 0,4 2 5 0,-2 0-2 16,3-2 0-16,-2 4-2 0,2 0-1 0,-1-2-3 15,-4-6 2-15,6 9 0 0,-4-1-3 0,4 2 0 16,-3-3-1-16,2 0 2 16,0 0-1-16,3 3 0 0,-2 0-1 0,-3-2 0 15,8 2 0-15,-5 0 2 0,-3-1-1 0,2 2 0 16,5-1 1-16,-9 0 0 0,7 4-1 0,1-3 2 15,-4 2-2-15,0-1 0 0,1 1 1 0,2 0 0 16,1 4 0-16,1-1 0 0,-1-1 2 0,-1-1-2 16,0 3 2-16,3 1 0 0,-2-2-1 0,1 0 0 15,-3 2-1-15,3 0 2 0,-1 1-3 0,1 2 0 0,-1-1 0 0,1 1 0 16,1 0-1-16,1-2 1 0,1 3 0 0,-2 2-3 16,1-3 2-16,2-2 1 0,-1 5-1 0,1 1-2 15,2 2 2-15,-2-3 0 0,3 3 1 0,-3-1 0 16,4-2 1-16,-4 2-1 0,3-3 1 0,2 2 1 15,0-5-1-15,0 1 0 0,-1 1 0 0,4 0 1 16,0 0-1-16,0-1 1 0,0-1 1 0,4-3-3 0,-3 1 0 0,4-1 4 16,-2 1-4-16,0 3 2 0,5-4 2 0,-3 0-4 15,3-2 2-15,-2 2 0 0,3 3 0 0,2-4 1 16,0-1-1-16,2-3-1 0,-4 1-1 0,7 1 1 0,-2 1-1 16,2-2-2-16,-3-4 1 0,2-1-3 0,4-1 1 0,-3 0 2 15,1-3 0-15,2-4-3 0,-3 1 3 0,0-1-2 16,2-1 3-1,0-1 0-15,-3 1 0 0,4-2 0 0,-3 1 2 16,1-1-1-16,4 4 2 0,-4-2 3 0,2 0-1 16,0 0 2-16,-7 3 2 0,7-3-1 0,-3 0 2 0,-2 2-1 15,2-2 1-15,3 3 0 0,-3-3 0 0,-4 1-4 16,7-2 2-16,-2 1-1 0,1 0 0 0,-4-2-2 16,0 4-2-16,-1-2 0 0,5 0-3 0,-2-3 6 15,1 1-5-15,1 2 2 0,-3-3-1 0,0 0-1 0,0-2 1 0,3 2 1 16,-3 2 0-16,0-6-2 0,-1 3 2 0,1-1 2 15,4 0-2-15,-5 2 0 0,1-3 0 0,-1 3 0 16,1-4 0-16,3 4 3 0,-4-2-4 0,2-1 1 16,-2 0 1-16,6-4-1 0,-4 6 0 0,3-4 1 15,1-3 0-15,-2 1 0 0,1 3 1 0,-5-3-1 16,-2 4 0 0,1-2 1-16,-1 2-1 0,-2-4 3 0,-2 6-3 0,4-3 1 15,-2 1 0-15,2 0-1 0,1 1 0 0,-1 0 0 16,1 1-2-16,3 2 2 0,-5-3-2 0,1-1 3 15,1 3 1-15,0-2-6 0,-1-1 1 0,-1-2 0 16,0-1-3-16,-5 1 1 0,5-2 1 0,0 3-5 16,1-4 5-16,-5 1 0 0,4 2 0 0,-1-3 1 15,2 2 0-15,-1 1-1 0,-3-3 0 0,3 2 0 0,-1-2 1 0,1 1 0 16,0-2-1-16,-3 1 0 0,3-2 1 0,0 2-1 0,0-3 0 16,1 1 0-16,-1 2 0 0,0 0 1 0,-3 0-2 15,2-1 0-15,1 1 1 0,0-2-1 0,-4 2 1 16,6 0 2-16,-2 0 1 0,0 0-4 0,0 2 2 0,3-1-1 15,2 2-2-15,-2 1 2 0,3-1-1 0,-2 1-4 16,0 0 4-16,3 0 0 0,-6-1-1 0,5 1 2 0,-1-3-1 0,2 2 1 16,2-1 0-16,-1-2 0 0,1 1 0 0,-1-1 0 15,9 2 0-15,-6-2 0 0,1 0 0 0,0 0 0 16,1 0 0-16,-4-2 0 0,5 1 0 0,-1-2 0 16,0 3 2-16,1-2 0 0,0 1-1 0,0 1 0 15,0-2-1-15,2 0 1 0,-2 1-1 0,2 1 0 16,0 0 0-16,4 1 2 15,-11-1-1-15,6 2 0 0,-1 0 2 0,-2 1-2 16,3 0 3-16,-1-3 0 0,1 1 2 0,-2 1-4 16,4 0 3-16,-1-2-2 0,0 1 0 15,0-1 4-15,3 3-4 0,-4-1 1 0,-2-1 0 0,-4 1 0 16,5 0 1-16,1-1-3 0,-4 1 1 0,-3 1-1 16,3-2-1-16,-5 1 2 0,3 0-3 0,-4-1 0 15,3 1 2-15,-3-2-1 0,1 1 1 0,5-1 0 0,-6 0 0 0,-2 0-1 16,6 0 2-16,-1-1-2 0,0-1 1 0,-5 1 0 15,0-3-2-15,1 1 2 0,3 2 0 0,1-4-1 16,0 2 0-16,-6 1 0 0,-1-2 1 0,2-1-2 0,2 2 2 16,-2 0-2-16,-3-2 1 0,2 0 0 0,-2 0-1 15,2 2 3-15,1 2 0 0,-6-6-2 0,3 6 0 16,0-4 2-16,0 5 0 16,0-3-2-16,-2 1 1 0,-3-2-2 15,4-3 0-15,-1 6 0 0,-2-4 1 0,2 0 0 0,-3-1 0 0,4 3-1 16,-1-3 0-16,-3 1 0 0,2 0 0 15,-3-3 0-15,4 2-1 0,-4 1 0 0,3-3 0 0,-3 1 1 16,3 0 0-16,-1 1 0 0,-2 1 3 0,1-3-2 16,1 7 1-16,-3-4 2 0,4 0-2 0,-5 1 0 15,4 1 1-15,-2-1 0 0,-2-2 1 0,5 5-3 0,-7-4-1 0,4 3 1 16,1-4-1-16,-3 3 0 0,4 1-2 16,-3 1 0-16,-4-1 2 0,5-1 0 0,1-2 0 15,-4-3 1-15,1 7 1 0,3-2-2 0,-4-4 2 0,3 1-2 16,2 5 1-16,-5-4-1 0,1-1 1 0,3 6-1 15,-1-4 1-15,0 0-1 0,1-1-1 0,-3 2 1 16,0-5 0-16,2 3 0 16,0 2 0-16,-2 0-2 0,2-2 2 0,1 4 0 15,0-3 3-15,-2 0-3 0,0 2 0 0,4-1 0 16,-5 1 1-16,7 1 1 0,-4-1-2 0,-6-4 1 16,6 3 3-16,-4 1-2 0,1-1 0 0,3 2 1 15,-3-1-1-15,-1-1 4 0,-4-2-2 0,4 5 4 16,4 0-1-16,-6-3 0 0,-3 0 3 0,3 1-2 15,0 1 1-15,-3-4 2 0,3 3-2 0,0 2-3 0,-2-4-3 0,2 4 3 16,0-3-4-16,-3-1 0 0,3 0 1 0,-1-1-3 16,2 3 1-16,-2-4-1 0,-4 0 0 0,3-2 0 15,2 0-1-15,-3 0 1 0,2-1-1 0,1 1-2 16,-8-3 1-16,6 3 1 0,2 0-2 0,-1-3 3 16,1 2-3-16,0 1 2 0,0-3-1 0,-2 0 1 15,1 0 0-15,-3-2 1 0,0 1 5 0,4-1-6 0,-3 0 3 0,-2-1-2 16,5 2 3-16,0-4 0 0,-3 3-1 0,0-1-2 0,3 0-1 15,-8-2 1-15,8-1-1 0,-5 1-2 0,-3 2 3 16,3 0-2-16,4-5 2 0,-1 2-1 0,-3-2-1 16,2 2 1-16,0 3 1 0,0-7-1 0,-2-1 0 0,2-2-2 15,0 1 1-15,-5 1 2 0,5-2 0 0,1-1-1 32,-2-3 1-32,1 7 0 0,1-2 0 0,0-1 3 0,1 5 0 0,-1-4-3 15,-1 1 3-15,2-2-3 0,1 0 0 0,-4 1 0 16,3-1 1-16,1 1-2 0,0-2 1 0,-2 3 0 15,1-2 0-15,-1 2 0 0,-1-2 1 0,3 1-1 16,0 1 0-16,0-2-2 0,0 2-1 0,0-3 1 16,3 4 0-16,-1-1 2 0,-1 2 0 0,1 0 0 15,-1-2-1-15,1 1 1 0,0-1 0 0,-1 3 2 0,2-6-2 0,-1 6 0 16,-1-3 0-16,-1-5 0 0,2 5 2 16,0 2 2-16,-2-1-1 0,1 1-2 0,-1 1 3 0,0 0-2 15,2 0-1-15,-2 1-1 0,0-3 2 0,-3 2-2 16,3-1 0-16,0-2 1 0,0 1 2 0,0-1-2 15,-2 2 3-15,0-4 0 0,2 1-3 0,-1 5 3 16,-5 3-2-16,2-4 1 16,3 0-1-16,-4-2-1 0,0 1 1 0,2 1-1 15,-5 0 4-15,5-4-2 0,0 1 1 0,-5 3-1 16,4 0 1-16,-6 3 0 0,4-1 0 0,-2 1 0 16,0 0-2-16,2-1 0 0,-4 0-1 0,6-1 1 15,-6 0-2-15,5 0 1 0,-2 3 0 0,3-4-1 16,-2 3 0-16,1-1-1 0,2 1 0 0,-1-1-1 15,-1 1-2-15,3-1 2 0,-4-1 0 0,3 1 1 0,0 0-1 0,0 1-2 16,-4-1 3-16,4-2 1 0,2 1-1 0,-6 0 0 16,3 0 0-16,4 1-3 0,-4 0 3 0,0-1 1 15,1 4-2-15,1-2 1 0,2-1 0 0,0 3-2 16,-2 0 3-16,1-2-1 0,-1 0-2 0,-1 2 1 16,1-2-1-16,1 4 1 0,-1-5 1 0,1 4 1 15,-1-3 0-15,1-1-2 0,-4 1 2 0,2-1 0 0,3 0-2 0,0 3 0 0,-5 1-1 16,0 0 0-16,2-1 1 0,3 2-2 0,-3 2 1 15,-5-2-1-15,5-1-1 0,-3-1 4 0,4 0-3 16,-3 0 0-16,-2-1 3 0,2 3-1 0,-3-2-2 0,6 1 4 16,-9-1-3-16,5 0 1 0,-3 3 2 0,2-2-2 15,1 4 2-15,-3-4-1 0,1 2 0 0,-2 2-1 16,7 1-1 0,-8 2-3-16,0-4 1 0,-1 4-2 0,-3-1-3 0,3 0-7 15,-1 3-1-15,1 1 3 0,-2-3-8 0,-2 3-11 16,3 1-13-16,2 1-5 0,-3-2-17 0,3-1-99 15,-3 3 134-15,-5-4-51 0,3 0 85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06T18:15:02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6186 128 159 0,'3'0'6'0,"-1"2"-5"0,-4-4-1 15,1 4-29-15,1 1 26 0,-2-3 0 0,-3-3 3 16,7 9-2-16,1-3 2 0,-6-1 2 0,8 2 9 15,-4-4-4-15,1 2 15 0,-2 1 4 0,1 2 11 0,-1-5 1 16,-1 0-7-16,1 0 14 0,0 0-8 0,-2 0-4 16,2 0 1-16,0 0-10 0,-3 1-1 15,0-1-2-15,3 0 1 16,0 2 0-16,0-1 0 0,-3 1-1 0,-3-4 2 16,2 2-1-16,4 0-3 0,4 2 1 0,-4-2-3 0,-5 2-2 15,5-1 0-15,0 1-1 0,-2 2-2 16,2-2-1-16,-4 0 0 0,-3-1-2 0,4 2 1 0,1 0-3 15,-2-1-1-15,-4 1-2 0,6-1 3 0,-7 1-3 16,4 2 0-16,-1-2-1 0,3 0 1 0,-10 2 0 16,8-2-1-16,-2 0-2 0,-3 2 3 0,4-4-3 0,-5 2 2 0,0 0 0 0,5 1-3 15,-4 0 0-15,-1 1 2 0,0-2-1 0,2 2 0 16,-1 0 0-16,1-1-1 0,-1 3-2 16,-1-1 2-16,5 0-2 0,-5 1 2 0,2-1-2 15,1 0 2-15,0 2 2 0,-3 0-4 0,1-2 2 0,4 4 0 16,-3-3 0-16,-1 1-1 0,4 3-1 0,-2-1 1 15,2-1 1-15,-2 1 0 16,3 2 0-16,-3-1 0 0,4 2 0 0,-3-1-1 16,3-2 1-16,-4 2 2 0,1 3-1 0,1-4-2 15,1 0 0-15,1 1-1 0,-3 1-2 0,3-1 4 16,-4 6-2-16,5-6-2 0,0 4 2 0,1-2 1 16,-3 3 1-16,2 1 0 0,3-1-1 0,0-1 0 15,0-1 1-15,0 1 0 0,0 3 0 0,0 0 0 16,0 1 0-16,0-1 0 0,0 0 0 0,0 3-3 0,0-1 0 0,2 1 2 15,-1-4-2-15,6 5 2 0,-4-3-6 0,1-1 4 16,4 1 1-16,-1-2 1 0,2 4-2 0,2-2 2 16,-2-1 1-16,-2-3-1 0,2 3 1 0,2-1-2 15,-1 1 1-15,-3-1 0 0,3-1 1 0,-1-3-1 16,-1 3 0-16,2 1 0 0,-1-4 1 0,-1-3 1 16,0 0 0-16,3 3-1 15,-5-3 0-15,2 0 0 0,1-3-2 0,-4 0 3 16,5 1-3-16,-6-1 0 0,4-2 1 0,-2 1-3 15,1 0-6-15,-3-2-2 0,4 1-7 0,-3 2-28 0,1-6-3 16,-1 6-7-16,0-5-31 0,1 0 1 0,4-3-13 16</inkml:trace>
  <inkml:trace contextRef="#ctx0" brushRef="#br0" timeOffset="955.32">6537 325 40 0,'-2'-4'22'16,"2"4"-21"-16,0-1 25 0,0 1 0 0,0-2 2 0,0 1 1 0,-1 1-8 15,1 0-3-15,0 0 2 0,0 0-10 0,0 0 0 0,0 0 0 16,-2 0-1-16,1 0-1 0,-3 0 5 16,3 0-2-16,-1 0 0 0,2 0 2 0,-1 0 2 0,1 0 0 15,0 0 3-15,-2 0 0 0,2 0 0 0,0 1 2 16,0 1-4-16,0-1 3 0,0-1 4 0,0 4 0 0,-1-1-4 31,1 0 3-31,1 0-7 0,-1 0 9 0,2 0-13 0,-1 0 0 0,1 2 0 16,3-2-3-16,-2 2 5 0,-2-2-1 0,2 2-2 15,4 1 5-15,-4-1-5 0,0 0 4 0,3 1 0 16,-3 2-2-16,2 0 1 0,1-1 0 0,-1 3-2 16,1-2-3-16,-1 1 1 0,0 2-3 0,3-1-3 15,-3-1 0-15,2 4 1 0,-2 1-2 0,3 0-2 16,-2 2 2-16,2-1-2 0,0 0 0 0,0 3 3 0,3 1-3 0,-2 2 1 15,1-2 2-15,-4 3-3 0,5-7 2 0,0 7-1 16,0 0-1-16,2-4 0 0,-7 1 0 0,3-2-2 16,1 0 1-16,-2-1 1 0,4 3 3 0,1-3-5 15,-5-1 2-15,1 3-1 0,7-6-2 0,-10 4-2 16,2-5-4-16,5 0-4 0,-13-2-8 0,1-1-1 16,4-3-9-16,3 0-14 15,-8-4-7-15,4-1 4 0,6-1-20 0,-4-2-11 16,7-4 49-16,-7-2-27 0,4-4 56 0</inkml:trace>
  <inkml:trace contextRef="#ctx0" brushRef="#br0" timeOffset="1403.25">6869 332 864 0,'-10'0'-26'0,"7"4"-39"0,0-3 6 0,-6 4-31 16,5 0 18-16,-2 1-3 0,5 2-23 0,-3 0 57 0,1 3-9 16,-9-4 8-16,10 3 57 0,-6 1 19 0,-1-3 5 15,4 1 1-15,-6-1 17 0,3 0-11 0,-1-3-2 16,4 3 3-16,0-1-14 0,-1-2-8 0,1 0-5 0,2 1 1 15,-2 2-10 1,-1-2-3-16,5 2-1 0,-9-2 0 0,4 2-4 0,-2 0 0 16,3 6 0-16,-3-3-1 0,-4-1 0 15,4 4 1-15,-1-3-2 0,-1 3 1 0,-2 2-1 0,-1 6 4 16,0-8 0-16,2 3-2 0,-1 5 3 0,-1-1-5 16,2 1 2-16,-1 0 1 0,1 0-4 0,3-5 0 15,-3 4-1-15,1 1-2 0,4-5 3 0,-2-1-2 16,3 1 2-16,-1-1 0 0,1-5-1 0,-1 3 1 0,3-3-1 0,1-2-1 15,-2-2 1-15,1 0-1 0,1 0-7 0,2-3 4 16,0 1-7-16,0-2-23 0,2-1-9 0,1-1-5 16,1-1-28-16,0 0 0 0,3-3-16 0</inkml:trace>
  <inkml:trace contextRef="#ctx0" brushRef="#br0" timeOffset="1957.54">7201 711 851 0,'0'8'-24'0,"0"-6"-17"0,0-5-36 0,0 3 38 0,3 8-45 0,5 0-4 16,-5-4-1-16,2 4 6 0,1 2 0 0,-1 1 31 16,-1 3-9-16,-1-3 99 0,-1-2 1 0,0 1 7 15,-2-3 3-15,0 1 4 0,1 0 8 16,-1 0-10-16,2-2-3 0,1-1-2 0,-2 1-9 0,3-1-17 0,-3 0 1 15,1 1 5-15,2-1-11 0,0 0-3 0,-3 2 1 0,1 1-8 16,-1-1 1-16,4 0 3 0,-3 3-4 0,-1-1-1 16,-1 1 3-16,0 2-1 0,0 1 3 0,0 1-5 15,-1 0-1-15,-4 2-2 0,3 1 4 0,-1 1-1 16,2-1-2-16,-6 0-2 0,4 0 2 0,2-1 1 16,-3 1-2-16,-2-1-5 15,3-2-8-15,0-1 8 0,-3-2-10 0,2 0-129 16,1-8 155-16,-1 3-68 0,0-2 57 0</inkml:trace>
  <inkml:trace contextRef="#ctx0" brushRef="#br0" timeOffset="4935.35">7817 822 292 0,'0'-2'21'0,"0"0"-11"0,2 2-15 0,-1-6 27 16,6 5-23-16,-4-1-7 0,5-4 2 0,-2 4-1 15,2-1-5-15,-2 0 6 0,2 3 2 0,-2 0 0 16,1 0 6-16,-3-2 8 16,3 1 5-16,-6 1 1 0,2 0 10 0,1 0 4 15,-1-5 2-15,-2 3-2 0,-1-1 7 0,0 3-8 16,0 0 0-16,2 0 0 0,-1 0-8 0,-1 5-2 16,4-2 0-16,0 5-2 0,1-5-2 0,3 3 1 15,-3-1-3-15,6 3 5 0,-2-3-3 0,0 3 0 16,2 3-7-16,2-4 4 0,-2 8-5 0,2-3 1 15,-1 6-3-15,1 0 0 0,-1 3-1 0,1 4-3 0,-7 0 3 0,1 5 1 16,4 3-3-16,-7 2 1 0,4 2-1 0,-6 3 0 16,-2-1 2-16,-2 2-1 0,2-2-1 15,-1-3-2-15,-9 1 0 0,-1-4-3 0,2-5-5 0,1-3 2 16,-3-4-8-16,0-2-18 0,1-7-10 0,2-1-4 16,1-6-24-16,3-5-36 0,-5-2 73 0,4-6-37 15,1-9 70-15</inkml:trace>
  <inkml:trace contextRef="#ctx0" brushRef="#br0" timeOffset="5367.73">8437 350 990 0,'-8'-3'69'15,"5"3"-67"-15,3 0-34 0,0 0 20 0,0 1-52 0,5 4-36 0,3 1-7 0,-2 4 12 16,3-1-5-16,-2 4 0 0,0-2 49 0,1-2 14 16,-3 7 6-16,-2-5 56 0,4-3 19 0,-4-2 7 15,-2 0-2-15,2 1 19 0,2-1-16 0,-2 0 1 16,-1-1-1-16,6 1-18 0,-4-3-8 0,6 4-5 0,1-4 0 15,-2 5-9-15,7-4-3 0,1 3-3 0,1-1 6 16,4 0-5-16,1 4 1 16,4 1-1-16,1 1-2 0,7 4 3 15,-5 1-1-15,1-1-2 0,7 4 0 0,0 4-2 0,0-2-3 16,-2-2 3-16,1 4-2 0,0-3 0 0,2 2-1 16,0 2-3-16,-6-6 1 0,-6 0-1 0,3 0-6 15,-3 0-5-15,-5-5-1 0,-2-1-8 0,-4-2-2 16,-2-4-5-16,-3 0-1 0,0-3-5 0,-3 0-3 15,-2-4 1-15,4 0-4 0,-6-4-4 0,0-2-26 0,2-8 52 0,-1 0-22 16,2-7 42-16</inkml:trace>
  <inkml:trace contextRef="#ctx0" brushRef="#br0" timeOffset="5768.84">9044 197 650 0,'-1'0'50'16,"5"0"-50"-16,1 0-8 0,0 3 62 0,0 0-96 15,6 4-45-15,1 1 17 0,1 1-11 0,1 2 5 16,-3 0 7-16,0 2 39 0,0-2 11 0,-5 0 14 16,2-2 36-16,-3 1 14 0,-1-4 2 0,-2 2 6 15,-2-4 11-15,0 3-11 0,2-3 1 0,-2 1-4 0,0-2-10 0,0 0-9 16,-2 1-4-16,0-1-3 0,1 0-10 0,-4 0-4 0,2 2-2 16,-5 3 0-16,2 3-4 0,-4 0 0 0,-4 4 0 15,3 1-1-15,-4 3 1 0,-3 0-3 0,-4 6 3 16,2-3-2-16,-7 6-1 0,0-3 0 0,2 2-3 15,-3 6 1-15,3-1-1 0,-2 2 0 0,3-5-6 0,-4 5 0 32,4-5-3-32,1 2-14 0,4-3-10 0,-3-4-1 0,6-2-21 15,-3-3 1-15,5-2-17 0</inkml:trace>
  <inkml:trace contextRef="#ctx0" brushRef="#br0" timeOffset="6332.77">9448 521 1100 0,'7'0'-29'0,"4"2"-30"0,5-1 9 0,-4-1-60 15,-2 2 75-15,7 1-112 0,2-1 3 0,-4 4 47 16,-2-1 37-16,3-1-31 0,-4 3 78 0,-1 5 37 16,7-4 23-16,-6-2 1 0,1 4 40 0,-4-2-21 0,2-2 7 0,-1 3 3 15,-1-1-23-15,4 0-15 0,-2-2-9 0,-3 7-1 16,1-4-16-16,0 1-1 0,2 1-7 0,-1 5 2 15,-2-2-2-15,-3-3 2 0,-2 5 1 0,0-1-4 16,-3-1 4-16,0 4-4 0,-3-3 0 16,-10-2 0-16,2 3-4 0,5 1-3 0,-10-1-3 15,-1 1-1-15,-7-1-5 0,1 0 0 0,2 1-8 0,9 0 4 0,-6-1-5 0,-5-2 3 16,1-1 3-16,-4-2-6 0,12 0 12 0,0-2 4 16,-11-1-3-16,1-2 2 0,1-1 5 0,5 0-2 0,3-2 1 15,-3 0-3-15,3-1 0 0,2-1-1 0,4 1 2 16,-1-1-2-16,2-1 1 0,0 0 4 0,4 3 1 15,2-1-1-15,1 0 5 0,-1 1 4 0,2 0 2 16,3 0 2-16,0 3 4 16,7 2-3-16,-5-2 0 0,6 5 0 15,1-1-1-15,2 2-4 0,5 1 1 0,-3-2-10 0,3 2 0 0,0-4-6 16,4 2-8-16,-5-3-4 0,8-2-9 0,-1 2-21 16,2-6-3-16,0-2 0 0,-2-2-24 0,5-3 5 15,-2-6 2-15,1-3 1 0,-4-2 9 0,0-4 10 16,-1-4 20-16,-1-4-9 0,2-2 38 0</inkml:trace>
  <inkml:trace contextRef="#ctx0" brushRef="#br0" timeOffset="6633.68">10181 763 1326 0,'-9'7'96'0,"12"2"-118"15,-3 4-2-15,3 2-5 0,0 6-29 0,-1 2-13 16,6 4 5-16,-2 6 6 0,5 3-13 0,-12 5 31 16,4 0 4-16,-3-1 1 0,-3-1 36 0,-5 2 1 0,3 1 5 0,-8-4 0 15,-5 0 2-15,3-1 0 0,-3-8-7 0,-1 4 1 16,3-6-4-16,0-4-16 0,-1-4-8 0,-4-3 4 15,9-5-20-15,1-7-39 0,-2-4 4 16,4-7 8-16,3-4-25 0,4-10 5 0,2-6-23 0,0-7 113 0,3-5 1 16</inkml:trace>
  <inkml:trace contextRef="#ctx0" brushRef="#br0" timeOffset="6818.58">11116 678 1561 0,'-3'7'31'0,"1"-1"-29"0,5 5-132 15,-1 3-16-15,3 7 45 0,1 1-179 0,-1 4 1 16,1 3-34-16</inkml:trace>
  <inkml:trace contextRef="#ctx0" brushRef="#br0" timeOffset="6903.21">11066 919 55 0,'4'-19'-10'0,"7"-9"10"0,0 4-7 0,0-6 8 0,5-3-1 15,4-3 0-15</inkml:trace>
  <inkml:trace contextRef="#ctx0" brushRef="#br0" timeOffset="7219.32">11629 708 953 0,'11'13'68'0,"3"1"-58"16,3 3-7-16,2-1 10 0,-5 1-6 0,11 2-4 16,-3 0 0-16,-1-2 1 0,2 1-4 0,-5-6 1 0,2 3 1 0,-3-1 1 15,4-2 2-15,-9-1 2 0,3 2 5 0,-3-4-5 16,1 1 6-16,-4-2 0 0,-2-1 1 0,2 1 0 15,-6-1 1-15,7 0-4 0,-7-2 1 0,1 0-1 16,-2 1-2-16,0 0-3 0,-1 1 0 0,-1 1 0 16,-1 0-2-16,-6 1-4 0,3 2-3 0,-6 3 3 15,2 0-5-15,-3 0-3 16,-6 2-3-16,-2-2-3 0,-5 7-3 0,-2-4 0 16,-3 4-3-16,-5-4-5 0,2 0-2 0,-4 0-20 15,0 1-4-15,0 1 1 0,6-7-24 0,3-1-1 16,-3-3 0-16,5 0-32 0,5-2 4 0,2 2 1 15,4-9-5-15</inkml:trace>
  <inkml:trace contextRef="#ctx0" brushRef="#br0" timeOffset="7573.59">12406 174 1364 0,'-2'-5'-10'15,"4"3"-33"-15,1 2 6 0,6-1-67 0,-6 1 6 0,7 1 20 16,-2 4-66-16,4 1 50 0,-2 2 30 0,1 0-29 16,-5 1 73-16,2 1 22 0,3 1 19 0,-5-2 8 15,4 1 20-15,1-1-11 16,1 4-1-16,2-2 2 0,1 1-16 0,0 1-6 15,4 1-1-15,-2 3-3 0,4 1-8 0,-7 2-3 16,3 1 0-16,2-1 4 0,-3 5-4 0,0-1-1 16,-2-1 0-16,-2 1-1 0,7 3 0 0,-3-4 2 15,-2 3-3-15,8-3 1 0,-8 2 0 0,4 0-4 16,2 2-2-16,-1 1-3 0,-6-7-5 0,10 3-17 16,-1-2-5-16,-8-2-1 0,4-4-20 0,1-4-12 0,-5-4-4 0,3 0 0 15,3-3-14-15,-5-4 15 0,0-2 32 0,6-7-22 16,-7-2 62-16</inkml:trace>
  <inkml:trace contextRef="#ctx0" brushRef="#br0" timeOffset="7943.14">12832 130 1058 0,'-5'-2'-80'0,"-1"4"-52"0,4 1 9 0,-2 3-7 0,-6-1 22 16,7 3-4-16,-2 1 5 0,-1 2 26 0,-2-2 121 0,-3 4-43 15,2-2 83-15,-1-2-17 0,4 2 7 0,0 0 3 16,-4 0-22-16,4 0-15 0,-2 2-6 0,3 0-3 15,-2 1-17-15,0 3-1 0,-1 0-6 0,-1 2 2 0,1 0-4 0,-1 3 0 0,-2-3-1 16,1 6 3-16,1-1-1 0,-2-1 2 0,1 3-2 16,-1-1 2-16,2 1 0 0,-4-2 0 0,5 3 0 0,-3 0-3 15,2-1 1-15,0 1-4 0,1-2-3 0,-3-1-1 16,3-2-6-16,2-2-22 0,-4-2-5 0,7-1-6 16,-3-5-23-16,4-1 0 0,0-3-14 0</inkml:trace>
  <inkml:trace contextRef="#ctx0" brushRef="#br0" timeOffset="8544.14">13280 386 1247 0,'-4'3'38'16,"-3"3"-36"-16,6 1-113 0,-1 2 4 0,-1 5 0 15,-2 0-64-15,1 7 72 16,-1 1 0-16,-3-3-16 0,-6 6 84 0,3 0 25 16,-3 0 13-16,1 2 8 0,-1-3 21 0,-5-4-17 15,5 2 4-15,3 5 4 0,-2-5-21 0,2-3 0 16,2 0 2-16,-5-7-4 0,4 2 3 0,5 2 10 15,-2-5-4-15,2-6 1 0,0 1 8 0,5-1-6 16,-1-2 0-16,1 0 0 0,0-3-8 0,0 0-5 16,0 0-1-16,0 0-2 0,1-2-5 0,-2-2-7 0,2 2 1 0,4-1-2 15,-2 0-6-15,-3-2-3 0,0 0-1 0,3 1 4 16,3-1-4-16,2 0 8 16,-3-6-2-16,0 2 2 0,3-1 8 0,4-1 2 0,-2 2 2 15,-2-5 2-15,3 0 2 0,-5-1 3 0,6 3 4 16,-1 1-4-16,0-5 6 0,0 0 2 0,-1-1-1 0,-2 5-1 15,3-3 3-15,0 1-2 0,1 2-1 0,1 1 1 0,0 1-3 0,-1 2-1 0,-1 0 2 16,2 1 1-16,-1 2-1 0,-2-1 3 0,-1 1 1 16,2-1 1-16,0 4 3 0,-1-4 1 0,-4 4-3 0,3 2 4 15,-2-1-1-15,1 1 0 0,1 3-1 0,-3 5-3 16,2-1 0-16,-3 4-2 0,3 4-2 0,-4 0 2 16,4 4-6-16,-5 2 1 0,1-1 1 0,0 2-2 15,-2 3 0-15,-2 2-1 16,-2 1 2-16,-1-2 1 0,0 2-1 0,0-3 1 15,-3 2-3-15,1-2 2 0,-3-3-2 0,2 0-2 16,-4-2-2-16,1-2 0 0,1-1-3 0,-1-1-16 16,-3-4-1-16,5-1-2 0,-1-3-16 0,0 0-11 15,3-3-5-15,2-2-2 0,-2-3-13 0,4 0-5 16,1-3-3-16,0-4 3 0,4-2-6 0,1 0 1 16,3-6 0-16</inkml:trace>
  <inkml:trace contextRef="#ctx0" brushRef="#br0" timeOffset="8891.83">13651 680 1117 0,'8'8'-7'0,"-5"1"-45"0,2 1 0 0,0 1-51 16,-3-2-13-16,-1 5 2 0,-1 1-42 0,0 2 90 0,0 2 3 0,0 0-7 15,-5-2 105-15,-3 0 11 0,8 2 11 0,-3-2 3 16,-1 1 9-16,0-3-17 0,1 0-4 0,0 0 3 16,-2 3-20-16,5-3-4 0,0 1-2 0,-3 0-2 15,3-1-3-15,-1 1-7 0,-2 2-1 0,-1-4-1 16,3 1-7-16,-2-2 3 0,-5 3-6 0,2-7 1 15,-4 2 1-15,5 0-3 16,-2-1-3-16,-6-3 0 0,2 0-6 0,2-2-16 0,-1-1-8 16,7 4-6-16,-8-5-20 0,-2-1-40 0,4-2 71 15,10-2-35-15,-1-6 63 0</inkml:trace>
  <inkml:trace contextRef="#ctx0" brushRef="#br0" timeOffset="10395.16">14378 101 127 0,'-6'5'71'0,"4"-2"-17"15,2-3-1-15,0 5-15 0,5-2-11 0,-2 3-7 16,-3-3-15-16,2 1 3 0,3 0 2 0,-5-1-4 15,3 2 5-15,-3-3 5 16,-7-1 1-16,1-1 0 0,3 2 4 0,-2-2 0 16,4 0-5-16,1 3 6 0,-7-3-5 0,4 3-6 15,2-1 1-15,5 2 0 0,-7-4-4 0,2 2 1 16,-1 0-1-16,0 1-2 0,2-2 1 0,-1 1-1 0,-1-1-1 16,-2 1 1-16,4 3-4 0,4-2 4 0,-4 0 1 15,-6-1 1-15,4 1 3 0,6 1 2 0,-4 1-1 16,0-2 0-16,0 0 0 0,1 2 1 0,-2 0-3 15,-1-2 1-15,4 3-4 0,-2-1-2 0,0 0 4 0,-4-1-2 0,4 1-3 16,-1-2 1-16,-1 4-2 0,2-4 4 0,-1 1-2 16,-2 1 1-16,1 0-1 0,4 0 0 0,-2-1 1 0,3 3 1 15,-3-3-1-15,1 4-2 0,-2-1 1 16,-7-1-3-16,8 2 2 0,-5 1-4 0,0 2-1 0,2 0 1 16,3 2-1-16,0-1 2 0,-4 2 1 0,4 1-1 0,0 0-1 0,0 0 2 15,-4 0-2-15,4-1-1 0,4-1 1 0,-4 0-2 16,4-2 0-16,-4 0-1 0,3-4 1 0,5 1 1 15,2 2-2-15,-4-4 1 0,5 2 0 0,0-3 2 16,3-1 0-16,0 3 0 0,-1-3 0 0,3-2 0 16,-2 1 0-16,-3 3 1 0,5-4-1 0,1 1 0 15,-3-1 1-15,3-2 0 16,-3 0 0-16,4 0-1 0,-2-2 2 0,-2 4-2 16,1-9-1-16,0 4 1 0,0-2 0 0,-1 2 0 15,2-1 0-15,-2-1-2 0,-1-3 2 0,7-3 0 16,-5 6 2-16,-1-6-2 0,0 2 1 0,-2-2 1 15,1-2 1-15,1 1-1 0,-1-1 1 0,-1-4-1 16,1 1-1-16,-4 0 4 0,6 1-3 0,-9-4 0 16,3 3 1-16,-4-1-2 0,1-1 2 0,1 4-1 0,0-1-1 0,-2 2 1 15,-2-1-1-15,2 1-1 0,-2 1 0 0,2-1 0 16,0-1 0-16,-2 1 0 0,-5 1 0 0,4 1 0 16,2-2 0-16,-4 2 0 0,0-1 3 0,-4 5-3 0,2-1 0 15,-3-1 0-15,5 4 0 0,0-3 2 16,-4 4-3-16,-1 0 1 0,-3 3-1 0,8-2 1 0,-1 1 1 0,-4 2-2 31,5-3 1-31,-3 3 1 0,0 0-1 0,1 0 0 0,2 0 1 16,-3-2-1-16,3 2 0 0,0 5 3 0,-2-2-3 15,2-1 1-15,0 3-1 0,0-2 3 0,-3 0-3 16,-5 8 3-16,13-6 0 0,-5-1-2 0,0 3 0 0,-5 2 3 16,4-1-3-16,-1-2 2 0,2 1-1 0,0-1-2 15,0 0 2-15,0 2 3 0,0 1-2 0,0-2 2 16,-5 1 0-16,5 1 3 0,0 0 5 0,0 1-6 0,-4-1 4 0,4 1-3 15,-2-2 1-15,2 0 3 0,0 1-5 0,0 0-1 16,3 1-3-16,-3-1 4 0,0 1-3 0,-3-1 2 16,3 2 0-16,0 0 0 0,2 2 2 0,-2-2-4 15,0 1 4-15,-2-1-3 0,4 3-1 0,6 1 3 16,-5-3-3-16,-2 1-1 0,1-1 3 0,4 1-2 16,-6-4 0-1,5 4 1-15,-5-4-3 0,0 2 0 0,0 2 0 0,0 1-1 16,1 2-1-16,1-5 3 0,3 5-2 0,-4-2 1 15,2 3 0-15,-3 0 0 0,5-2-1 0,3 2 2 16,-8 2-2-16,3-2 0 0,5 4 3 0,-2 1-5 16,2-5 1-16,2 3 0 0,-7 1 0 0,0-4 3 15,0-1-2-15,-3 4 1 0,5-4 2 0,-7 0 1 16,2-1 1-16,2 0-2 0,-1 0 3 0,-1-1-2 0,5-1 1 0,-7 0 4 16,2-1-2-16,2-2-2 0,-7-1 5 0,-1 0 0 15,6 1-3-15,-11-4 4 0,3 2-2 0,3 0-3 16,-4-2 3-16,-2 1-2 0,9 0-1 0,-4 0 1 15,-3-1-2-15,1-1 0 0,6 3 1 0,-4-1-2 0,1 0 0 16,1-4 0-16,-1 3-1 0,-3-3 3 0,2 0 3 16,4 2-3-16,-4-3 5 0,-2-1-1 15,-2 1 3-15,6-2-3 0,-7-2 1 0,6 1-4 16,-3 1 1-16,-1-5 0 0,2 2-3 0,-4-2-3 16,2-1 0-16,3 0-1 0,-4 1-2 0,1-3-2 15,1-3-2-15,0 3-3 0,-3-1-2 0,5-2 7 16,-2 1-5-16,-2-1-4 0,4-1 3 0,-3 1-10 15,1-2-13-15,2 0 6 0,-2-1-18 0,3-1-15 16,-3 2-9-16,3-3 2 0,4-1-17 0,-1-2-1 0,2 0-9 16,3 0-6-16,2-4-3 0,3-2-31 0,5-4 89 0,-1 3-45 15,5-3 88-15</inkml:trace>
  <inkml:trace contextRef="#ctx0" brushRef="#br0" timeOffset="12182.07">15305 163 84 0,'4'9'-11'16,"0"0"11"-16,-1 1-25 0,3 1-16 0</inkml:trace>
  <inkml:trace contextRef="#ctx0" brushRef="#br0" timeOffset="12767.79">15349 276 10 0,'3'8'70'0,"-3"0"8"15,0-4 1-15,1 4-26 0,1-3 16 0,3 3 15 16,-2-4-48-16,-2 4-2 0,3-3 2 0,2 0-2 16,-3-1-2-16,-1 0 0 15,1-1-1-15,3-2 3 0,-4 2-1 0,-1-3-5 16,6 4 0-16,-4-3 0 0,0 1-4 0,2 1 0 16,1-2-4-16,0 1-2 0,0 1 0 0,-1 0-5 15,1-1 0-15,1 1 0 0,-1-1-6 0,-1 1 0 16,3 0-2-16,-5 0 3 0,9 3 0 0,-2-3-1 0,-2 5 0 15,1-3-3-15,-1 3 3 0,0 0-2 0,1-2 1 16,5 2-4-16,-4-3 1 0,1 3 0 0,-3-2 0 16,4 0 0-16,2 2 1 0,-7 0-1 0,5-2 1 0,-2 2 0 15,-4 0 0-15,5 0 3 0,2 1 0 0,-1 2-2 16,1 0 3-16,9-1-2 0,-8 4 2 0,3-3 0 0,5 1-2 16,-6 6-2-16,0-9 0 0,3 2 0 0,-4 5-2 0,0-2 2 15,-1-6-2-15,0 6-1 0,-3-5 2 0,0 1-2 16,3 6 2-16,-3-5-1 0,-2 0 0 0,-1 0 1 0,0 3 1 0,2-2-1 15,-4 1 2-15,3-2 0 0,-4-2-1 0,1 1 2 16,-2-1-2-16,0-1 1 0,3 0-1 0,-6 0 0 16,2 0 0-16,2 0 1 0,-3-2-1 0,-1 5-1 15,1-3 0-15,-2 0 0 0,0 1-2 0,0 2 7 16,-2 0-4-16,1 0-4 0,-1 0 2 0,-4-1-2 16,3 2 0-16,1 2 2 15,-6-1-1-15,5-1-1 0,-7 1 5 0,6 0-3 16,-6-1 4-16,1 4-4 0,3 1 1 0,-5-4-3 15,0-2 1-15,0 1 0 0,0 1-1 0,-2-2 2 16,2-2-1-16,-5 2-1 0,4-3 4 0,-2 2 0 16,-2 2 0-16,2-4-1 0,-2 2 0 0,2 4-2 15,-7 0-1-15,9-3 1 0,-6-2-2 0,0 2 1 16,2-1-1-16,2 1-1 0,-2 0 2 0,-5-6 0 0,7 2 0 0,0 1 0 16,0 5 0-16,1-4 0 0,2 1 0 0,-9-1-1 15,7-2 0-15,2 2-1 0,-1-1-1 16,-6 0-2-16,9-4-3 0,-4 3-2 0,4-1-7 0,0-1 1 15,-1-2-8-15,4 0-18 0,-2-3-9 0,5 0-1 16,-5 3-24-16,6-3-27 0,2-6-6 0,0 0 2 16,2-1-30-16,6-5 0 15,-3-6-8-15</inkml:trace>
  <inkml:trace contextRef="#ctx0" brushRef="#br0" timeOffset="13933.15">15135 576 708 0,'8'11'-149'0,"-2"2"-7"0</inkml:trace>
  <inkml:trace contextRef="#ctx0" brushRef="#br0" timeOffset="14217.86">15176 661 65 0,'1'-6'69'31,"4"15"-14"-31,0 4 26 0,1-2-80 0,0-3 58 16,4 1 13-16,-4 2 1 0,2-1-17 0,4-4-12 16,-1-3-5-16,2-1-4 0,1 6-14 15,0-5-5-15,1-3 1 0,2 0-1 0,0 0-5 0,2 0-2 16,3 0-1-16,-5 3-1 0,5-6-2 0,4 3 1 16,-9 3-3-16,3-3 1 0,5 1 0 0,1 4 1 15,-1-5-4-15,-2 2 4 0,3 2-2 0,-8-4-2 0,15 2 3 0,-4 1-4 16,1 3 0-16,0-2 0 0,-1 0 2 0,1 3-2 15,0-3 0-15,2 6 2 0,-2-2-2 0,-2-2 0 16,-1 0 0-16,-1 2 2 0,1-2-2 16,-3 2 1-16,1-2 0 0,-5 1-1 0,4-1 0 0,-5 2 2 15,3-2-2-15,-3-1 0 0,-2 1-1 0,-3-1 2 16,-1 1 1-16,1-1-2 0,-3 0-1 0,3-2-1 0,-5 0-2 0,1 0-6 16,-4 0-3-16,5-1-4 0,-1-2-6 0,-6 1-13 15,7-1-6-15,-3 0 1 0,-8 2-16 0,2-2-31 16,-1 0 59-16,9-2-25 0,-5-1 54 0</inkml:trace>
  <inkml:trace contextRef="#ctx0" brushRef="#br0" timeOffset="14434.04">17134 595 1277 0,'2'0'-91'16,"7"0"-99"-16,2 0 7 0,0 0 11 0,-1 8-56 15</inkml:trace>
  <inkml:trace contextRef="#ctx0" brushRef="#br0" timeOffset="14719.26">17216 638 298 0,'-6'-4'73'0,"2"3"-71"0,3-1 6 16,-1 1 109-16,-4-2-97 0,1-1 1 0,-1 4-8 16,1-4-4-16,-4 2 0 0,-2-1-9 0,-3-2 7 15,1-1-7-15,-3-2 0 0,-6 0 3 0,0 0-3 16,0 0 0-16,-3-3 1 0,-2 2-7 0,-1 3 3 16,-7 1 1-16,9 3 2 0,1 1 0 0,-2 1-3 15,2 6-1-15,1 5 3 0,2 0-8 0,5 5 3 0,1 1-1 0,-1 1-1 16,3 2 2-16,6 5 4 0,-3 3 1 0,1 1-3 15,5 2 4-15,1 1 2 0,2 2-1 0,2 4 2 16,3 1 1-16,5-1-4 0,2-3 3 0,1 1-1 16,3 2-3-16,2-4 0 0,-2-1 0 0,8 0 1 15,-5-3 1-15,7-1 0 0,1-3-1 16,0-1 3-16,0-9-2 0,-6 3-1 16,6-6-4-16,2-4-2 0,-2-1-3 0,7 0-8 15,-7-8 0-15,3-5-3 0,-3 2-7 0,7-2-8 16,1-4-16-16,-3-2 2 0,3-7-17 0,-5-4 2 15,5 4-19-15</inkml:trace>
  <inkml:trace contextRef="#ctx0" brushRef="#br0" timeOffset="15089.1">17595 252 745 0,'-6'2'163'16,"7"-1"-128"-16,1 2 1 0,-4 4-28 0,12 2-152 16,-2 4-9-16,-1-1-37 0,4 3 105 0,-3 2 8 0,0 0-5 15,2 4 112-15,-6-4 19 0,4 2 17 0,-8-2 8 16,3 2 13-1,-1-2-29-15,-1 2-2 0,1 2 2 0,4-6-32 0,-4 4-3 16,-1 2-6-16,7 1-2 0,-6-2-3 16,-1 2 3-16,1-1-2 0,0 1 3 0,-2 3 0 0,1 0-3 15,-1-1 0-15,5 1-1 0,-5-2-4 0,0 6-3 16,-5-6 0-16,4 2-2 0,-3 1-2 0,-5-4-1 16,7-2-3-16,-2-1-1 0,-1 0-3 0,0-4-13 15,7 3-7-15,-2-6-1 0,-3-1-17 0,3-3-21 0,-7 0-9 0,4-3-2 16,2-4-25-16,1 1 0 0,0-5-8 0</inkml:trace>
  <inkml:trace contextRef="#ctx0" brushRef="#br0" timeOffset="15621.72">18385 576 395 0,'3'5'177'0,"1"-3"-128"0,1-4 42 0,-5 5 2 15,5-4-76-15,-2-1-94 0,-1 0 3 0,-2 2 22 0,0 0 49 0,-5-3-26 16,2 3 49-16,3-6 1 0,-3 6 7 0,-7-3-1 16,9 0-2-16,-1-4-6 0,-4 4-3 0,4 0 3 15,-1-3-11-15,-2 3 2 0,2-2-4 0,2-1 1 16,-7 2-2-16,0 0 1 0,-3 1-1 0,8-5 1 0,-11 6-1 15,6-1-3-15,-3 0 2 0,-3 3-1 0,2-3-3 0,5 3-3 16,-4 0-3-16,-2 3 2 0,2 5-5 0,-3-2 0 0,1 5-1 16,-2-3 1-16,2 8 1 0,-1-2 4 0,-5 3 0 15,3 0 0-15,0-2 4 0,-1 5 0 0,1-1-2 16,5 6 2-16,-1-6-1 0,6-3-1 0,-5 3 2 0,7-2-1 16,0 2 1-16,1-7 0 0,1 1 6 0,2-5-2 15,0 1 3-15,3-1-1 0,-1-3-2 0,4-2 2 16,-3 0-2-16,7 0 1 15,-4-3-1-15,3 3-4 0,2-4 1 0,2 1 2 16,-2 0-1-16,5 0 5 0,-4-2-1 0,1 2 7 16,-1 2 3-16,1-2-1 0,0 6 8 0,-2-1-5 15,1 1 3-15,-7 2-1 0,3 3-4 0,-5 2-5 16,2-2 0-16,-2 3-5 0,-3-2-3 0,1 1-5 16,-1 1-5-16,-4-1 2 0,2-1-8 0,-1-2-4 15,3 1-3-15,-5-5 0 0,5 0-5 0,-5-1-8 0,4-4-1 0,1-1-1 16,1-3-7-16,9-1 9 0,-7-4 0 0,6-5-5 15,4 1 11-15,4-6-6 0,5-2-4 0,2-5 0 16,4 0-10-16,2-4-31 0,6-2 60 0,1-2-33 16,-1 0 51-16</inkml:trace>
  <inkml:trace contextRef="#ctx0" brushRef="#br0" timeOffset="16060.6">19036 447 734 0,'0'2'3'0,"0"-1"-17"0,3 1-2 0,-5 1 14 0,-2 0-17 15,1 0-3-15,-1 1 12 0,-7-1 12 0,8 1 6 0,-11 0 8 16,0-3 10-16,3 1-2 0,-3-1 0 0,-7-1-3 16,6 3-3-16,0-1-7 0,-5 1 2 0,11 0-3 15,-9 2-8-15,2-2-2 0,5 2-1 0,4 1 2 0,-4 2-3 0,1-3 1 16,-2 1 0-16,2 0-1 0,4 1 1 0,-2 0 0 15,2 0-1-15,-1-1 3 0,4 2-1 0,2-2 0 16,-4 1 0 0,5 4 0-16,0-2 2 0,0 2-2 0,3 2 2 0,-1 1-2 15,-1-10 0-15,2 7 1 0,1 0-1 0,-1-3 0 16,-2 0 2-16,1-3 2 0,-1 6 0 0,-1-2 2 16,0 5 0-16,0 1-2 0,-1-1 4 0,-2-2-1 15,-2 3 0-15,0 2 0 0,-1-6 0 0,0-2 1 16,-2 4 2-16,0 1 1 0,-3-5 2 0,-2 4-3 15,1-5 5-15,-4 8 0 0,-1-5 1 0,-1-3-2 0,3-1 2 0,-6 0-4 16,2-1-1-16,-1-1-1 0,3-1-4 0,-5 3-7 16,7-4-6-16,0 0 3 0,2-1-10 0,4-1-16 15,-1-1-9-15,-1 0 5 0,8-1-19 0,2-4 8 16,1 0-7-16,0-1-1 0,1-5 8 0,4-3 2 16,7-4-2-16,10 1-10 0,0-3-1 0,5-7 1 15,8 0-8-15</inkml:trace>
  <inkml:trace contextRef="#ctx0" brushRef="#br0" timeOffset="16492.99">19635 457 1333 0,'-9'-3'4'0,"4"3"-82"0,2 1-1 0,-2 1-13 16,2 1-24-16,-5 0-19 0,2 2 2 0,-5-4 84 0,0 4 9 16,-2 0 7-16,-9-4 89 0,5-1-20 0,1 3 5 15,-4-1-2-15,2 0-23 0,1-1-5 0,-2 4-3 0,-1-4 4 16,1 1-8-16,0 1 3 0,0-3-3 0,-3 2 1 16,3-2 1-16,-1 3-5 0,2 0-2 0,1-1 0 0,1-1-6 15,5 1 3-15,-1 4-1 0,4 0-7 0,2 1 3 0,3-3 0 16,-2 3 2-16,5 5 1 0,0-2-2 0,5 2 0 15,-1-1 2-15,6 2 4 0,1 1 1 0,1 2-1 16,6 4 0-16,4-1 4 16,-5 5 0-16,5 1 7 0,2 0 1 15,-2 2-5-15,-2-1 9 0,4 3-3 0,-4-3 0 0,-3 1 2 16,-1 2-5-16,1-3 5 0,-1-1 2 0,-3 2 0 16,-2-2 7-16,1 1 4 0,-7-6 0 0,-2 2 0 15,2-2 4-15,-5-2-8 0,-6-1-1 0,-1-1-1 16,-2-4-8-16,-10-2-5 0,5 2-3 0,-3-2 1 15,-7-4-5-15,2 0-8 0,-5-6-5 0,-1 0-4 0,-2-1-10 0,-5-2-33 16,-1-5-40-16,0-6 42 0,1-2 59 0,1-6-57 16</inkml:trace>
  <inkml:trace contextRef="#ctx0" brushRef="#br0" timeOffset="29136.87">7399 5080 162 0,'-3'1'6'0,"1"-1"-6"16,1 0 0-16,1 0-22 0,0 2 26 0,0-2-6 0,1 0-2 0,2 0-3 15,-1 0 5-15,3 0-3 0,-4 0 12 0,1-2 11 16,1 2-5-16,2 0 18 0,-5 0 4 0,0 0 0 16,0-1 4-16,1-1 3 0,4-4-4 0,-5 4-6 0,3-1 0 15,2 1-7-15,-2-1-3 0,5 0-3 0,-5 2 2 16,0-4-7-16,5 2-1 0,3-2 0 16,-6 0 2-16,6-1-2 0,0 0-3 0,-7-1 2 0,12-2-1 0,-6-1-1 0,4-1-2 15,-2 0 0 1,7 0-1-16,-5-3-1 0,-4-1 0 0,10-1-2 0,-2-2 1 0,5 1-2 0,-1 0-1 15,-3 0 2-15,1-5-2 0,6-2-1 0,-1 2 2 16,0 0-3-16,-1 1 1 0,1-4 0 0,0 0 2 16,0 0-3-16,0 3 0 0,0 3 1 0,1-3 1 15,-4 0 0-15,0-3 1 16,1 4 0-16,-5-2-2 0,5 2-1 0,-6 1 3 16,4-1-3-16,2 3 0 0,-5 0 1 0,7 3-1 15,-1-1 1-15,1 2-1 0,-8 0 2 0,7-1-2 16,-1 3-2-16,-1-2 2 0,3 1-1 15,-7 0-1-15,2 1 0 0,-3 1-14 0,5 0-8 0,-4 1 1 16,-1 1-21-16,2-2-30 0,-5 2 51 0,2-1-22 16,-2-2 45-16</inkml:trace>
  <inkml:trace contextRef="#ctx0" brushRef="#br0" timeOffset="29368.63">9386 3598 888 0,'3'-2'-36'0,"-3"-1"-33"0,6 2 1 0,0-3-56 0,4 0 93 16,-2 1-40-16,1-1 71 0</inkml:trace>
  <inkml:trace contextRef="#ctx0" brushRef="#br0" timeOffset="29622.57">9453 3570 207 0,'-9'1'14'0,"2"1"60"0,-2 1-41 0,-2-2 54 16,-3 6-1-16,0-6-26 0,-2 6-10 0,-1-3-1 16,1 3-31-1,0-3-3-15,-3 3-6 0,0-1-2 0,5 0-5 0,0 2 3 16,2-2 1-16,-1 2 3 0,2 2 3 0,0-1 1 15,5-1 1-15,-1 8-1 0,6-4 1 0,-1 4-2 16,1 0-5-16,1 1 4 0,3 0-5 0,0 4-3 16,5-2 0-16,-3-1 0 0,2 1-1 0,1 2-1 15,0-1 2-15,3-2 0 0,-5 2 2 0,2 0 5 16,2-4 0-16,-4-2-3 0,2 0 7 0,-3-4 0 0,1 6 0 0,-3-2 0 16,-1-3-1-16,1-5-2 0,-3 7 1 0,-2-1 2 15,-1 4-3-15,-2-3 1 0,-3-1-1 0,-3-1-1 16,2 2 1-16,0-1-4 0,-4 1 0 0,0-4-4 15,1-1-3-15,-1-1-17 0,-1-4-10 16,-2 0-3-16,2-2-22 0,2-1-26 0,-1-3-17 16,0-5-3-16,1-3-37 0,4-3 2 0,0-2-12 0</inkml:trace>
  <inkml:trace contextRef="#ctx0" brushRef="#br0" timeOffset="30201.98">9502 3793 1121 0,'-8'1'42'0,"7"3"-41"15,5-3-20-15,1 2 11 0,1 0-19 0,5-1-25 16,8 0 6-16,-3 2-18 0,3-1 11 15,4 1-6-15,-1-3 22 0,0 4 4 0,-3-2 5 0,5 0 21 0,-7 2 3 16,5-4 7-16,-6 3 5 0,1-4 4 0,-1 3 7 16,0-2-4-16,-2-1 4 0,0 2 4 0,0-2-5 15,3 0 0-15,-4-5 0 0,1 2-6 0,0-2-3 16,-1-3-2-16,0 1 2 0,-1 0-3 0,1-4-1 16,-4 2 0-16,1-1-1 0,-1-1 2 0,2 2-3 15,-2-4 2-15,-4 2 0 0,3-1-1 0,-5-1 1 16,0 1-1-16,0-3-2 0,2 6 2 0,-3-5-2 15,-1 1-2-15,-1 1 1 0,0-1-2 0,0 2-1 16,-1-1 0-16,1 1 0 0,-3 1-1 0,-1-1 1 16,0 2 1-16,2-1-2 0,-6 4 2 0,4 0-3 15,-4-1-3-15,0 3 1 0,-2 0-3 0,1 3-2 16,-2-1-3-16,2 2 2 0,-2 0-4 0,-2 2 4 0,-1 1 3 0,1 2-4 16,1 1 5-16,-1 0 3 0,2 2 2 0,0 2 1 15,0-1 1-15,0 1-1 0,6 1 0 0,-4 1 2 16,6 1-2-16,-4 1 2 0,3 2-2 15,1-1 2-15,-5 3 2 0,5 0 2 0,1 1 1 0,-4 0-1 16,2 2 3-16,3-1 0 0,-2 1 2 16,-5 2-3-16,8 2 2 0,0-6-2 0,0 2-2 0,1 1 0 0,1-7-2 0,4 6-2 15,1-4-4-15,5-1 2 0,-2-7-4 0,1 1-11 16,3 6-6-16,2-10-2 0,1-1-14 0,0-4-19 16,2-1-4-16,1-5-4 0,6 4-19 0,-1-12-4 15,0-10 53-15,3-3-35 0,4 0 70 0</inkml:trace>
  <inkml:trace contextRef="#ctx0" brushRef="#br0" timeOffset="30668.96">10770 3441 1315 0,'-8'4'45'0,"5"-1"-98"15,-2 5 47-15,7-1-95 0,2-1-1 0,3 3 34 16,-1 1-37-16,3 2 37 0,-4-2 10 0,1 2 37 0,-1-1 8 0,-3 2 3 16,4 1 34-16,-3-1 0 0,-1-1 19 0,-1 1-6 15,6 4 5-15,-7-1-13 0,3 0 4 0,3 1-9 0,-6 0-11 16,0-1-6-16,-3 0 0 0,1 1 1 0,2-1-4 15,0-1 5-15,-1 1 3 0,-4-2-7 0,-1 2 10 16,4-2-4-16,2 3 2 0,-3-2 0 16,-5-1-3-16,2 2-4 0,1-1-1 15,2-1 3-15,3 2-4 0,0 3-4 0,0-2 0 16,0 2 0-16,3-2-1 0,3 1 1 0,-1-1 0 16,1 2-4-16,1-2 3 0,1 1-1 0,1-3 2 0,7 1-1 15,-2 1-2-15,5-1-1 0,-5-2 0 0,11-3 1 16,2 2-2-16,3-1 0 0,0-5-5 0,6-1 3 15,-5-3-2-15,2 0-2 0,7-3-2 0,-6-3-2 16,-2-2-1-16,2-2-4 0,-2-4-3 0,-1-4 1 0,-4 4-4 0,0-1-3 16,-2-4-3-16,-8-1-5 0,7-2-3 0,-2 0-33 15,-7 0-12-15,7-3-5 0,-4-5-40 0,-2 4 1 16,-1-4-22-16</inkml:trace>
  <inkml:trace contextRef="#ctx0" brushRef="#br0" timeOffset="31107.87">10299 3697 619 0,'-4'0'100'16,"-3"0"-98"-16,7 0-8 0,0 1 166 0,10 1-160 0,2 1-2 16,1-1 1-16,0 2-1 0,6 0-2 15,1 2 2-15,0 0 2 0,-2 2 5 0,-3 2 3 0,1-3 5 0,3 4 12 16,5-1 0-16,-4-1 2 0,4 2 13 0,2 0-6 0,4 2 1 16,0-4-2-16,6 2-5 0,4 2-5 0,-4-5-4 15,6 0-3-15,-1-5-7 0,8 3-2 0,0-6-5 16,-4 0 1-16,3-3-5 0,-3-2-20 0,1-3-14 0,-2-3 0 15,-2-1-29-15,-4-6-72 0,0 0 110 0,0-6-55 16,2-3 82-16</inkml:trace>
  <inkml:trace contextRef="#ctx0" brushRef="#br0" timeOffset="41532.6">15095 6616 208 0,'15'-4'17'0,"-1"-6"-16"0,0 1-1 0,3 1-7 15,1 0 8-15,-1-1-4 0,0 4-2 0,0-6-2 16,4 6 0-16,-4-1-3 0,-1 1 6 0,1 3 1 0,-1 2 0 15,-3-1 3-15,-1-2 8 0,-4 3 8 0,0 0-1 16,0 0 9-16,-2 1 4 16,-3-1-1-16,2-3 1 15,-2 3 2-15,2 0-10 0,1-1-1 0,-3 1-2 0,5 3-12 16,-5-3-2-16,4 0-3 0,0 0 4 0,4 3-4 0,-6-3 0 16,3 0-1-16,3 1 1 0,-3 1 0 0,1-2 1 15,2 2 1-15,0-2 3 16,-4 1 0-16,5 4 0 0,-1-4 1 0,-1-1 0 0,-4 0 1 0,10 2-2 15,-10 4-2-15,5-2-1 0,2-3-1 0,-1-1-2 0,4 5 3 0,-5 1-3 16,6-1 1-16,-6 0 3 0,11-5 2 0,-4 4 1 16,-1 1 6-16,0 0 4 0,-4-2 0 0,9 3-1 15,-7 0 6-15,1-2-5 0,-3-1 0 16,2 1 0-16,1-2-5 0,-3 3-4 0,3-5 0 0,-2 4-2 16,-2-4-2-16,1 2 1 0,3 1 1 0,-2 2-3 15,3 0 4-15,-3-2-4 16,0 0 2-16,1-3-1 0,0 6-3 0,-1-3 4 15,4-1-4-15,-3-1 1 0,0 1 0 0,0 1 1 16,-1 3 0-16,5-2 1 0,-6 0 0 0,3 1 0 16,-1-2 0-16,1 2 1 0,0 3 1 0,3-7-1 15,-4-1-1-15,1 5 2 0,6-3-1 0,-3 2-1 16,-5 0 2-16,4-1 1 0,5 1 0 0,-1 4-3 16,2-1 1-16,-2-4-1 0,-2-2 1 0,5 4 1 0,1 1-4 0,-4 1 3 15,-4-3 0-15,3-2-2 0,-2 1 2 0,3 5 0 16,-5-3 0-16,4-2 1 0,-4 1-1 0,2-4-2 15,0 2 3-15,3-2 0 0,-7 2 1 0,6-4-2 0,-4 2 2 16,5 0-1-16,-3-2 0 0,3 1 3 0,-6-1-1 16,6-2 3-16,5 2-3 0,-2-1-1 0,5 1 2 15,-4-4 1-15,6 4-3 0,-1-1-1 0,5-1-2 0,1 4 2 16,-8-4-2-16,5 4 2 0,-6-4 0 0,2 4 0 0,0 0 1 16,-5 0 1-16,0 0 0 0,-3 3-3 0,0-3 4 15,0 0-2-15,-3 5 0 0,1-4 0 0,-1 2-2 0,2-1 1 16,1-1 1-16,-5-1 0 0,2 5 0 0,0 0-2 15,4-5 2-15,-1 0-2 0,-4 1-1 0,7 4 3 16,-13-3-2-16,15-1-1 16,-5 1 1-16,-1-2-3 0,2 3 3 0,2-1 1 15,1-2 0-15,-6 0-3 0,8 4 3 0,-4-4 0 16,1 0 1-16,-6-1 1 0,3-1-1 0,0-1 0 16,-2 1 1-16,2-1 1 0,-3-3-1 0,0 3-2 15,5 1 1-15,-5 2-2 0,1-1-2 0,1 1 1 16,-1-2-3-16,0 2 4 0,-1 0-2 0,3 2-2 15,-4-2-1-15,5-5 4 0,2 5-3 0,-7-2 2 0,4-1 0 0,1 0-2 16,-1 0 4-16,0-2 1 0,0-3 0 0,4 8-2 16,-1-3-1-16,3 0 2 0,-3-2-2 15,2 4 1-15,0-4-1 0,-4 0 1 0,4-1 0 0,-5 0 1 16,2 0-1-16,-1 6 3 0,-4-4-1 0,3-2 1 16,-5 4 1-16,1 2 2 0,-1 4 2 15,-1-4-3-15,-2 1 3 0,0-1 0 16,-3 5 0-16,2-5 2 0,-5 3-1 0,1-3-2 15,-1 2 5-15,-2 2-5 0,2-4 0 0,0 0-4 16,-7 0-1-16,3 5 3 0,3-5-7 0,-7 5 2 16,2-5-6-16,1 0-3 0,-3 1-3 0,2 1-24 15,4-4-11-15,-6 4-4 0,2-4-33 0,-2 1-57 16,0-4 101-16,0-4-50 0,0-1 87 0</inkml:trace>
  <inkml:trace contextRef="#ctx0" brushRef="#br0" timeOffset="49278.9">17474 7980 475 0,'0'2'51'0,"1"1"-50"0,-1-3 7 0,2 1 28 16,1 4-38-16,5 3-27 0,-5 1-11 0,7-4 4 16,-4 1 1-16,0 5-11 0,-4-3 20 0,2 2 3 15,3-9 0-15,-7 4 21 0,1-5 5 0,-4 9 4 16,-3-4-1-16,4-5 6 0,-1 2-6 0,0-2-2 16,-6 4 4-16,4-7-8 0,-3 2 0 0,3-9-1 0,-3 4-2 15,-1 0-1-15,4-1 9 0,-3-2 6 0,1-1 0 16,-1 4 11-16,-2-3 3 0,4 2-4 0,-4 1 6 15,6 0 0-15,-6-2-10 0,2 3-2 0,2 2-2 16,-2 2-10-16,2-4-2 16,-3 2 2-16,-2 1-4 0,1 2-2 0,2-1 8 15,-3-3 0-15,0 4 3 0,0 0 2 0,3 7 9 16,-4-6-5-16,1 4 23 0,0 3 0 0,-2-3-2 16,1 1 0-16,-1-1 2 0,4 1-2 0,1-5-2 15,-2 4-4-15,-1-5 0 0,0 0-3 0,5 2-2 16,-3-2-1-16,1 1 1 0,-5-4-3 0,7-2-2 15,-4 5 1-15,1 0-2 0,4-3-2 0,-6-6-5 0,0 9 1 0,6-2 1 16,4 2-4-16,-7 0-3 0,6-1 0 0,1-2-1 16,-1 3-2-16,-2 4-2 0,11-4 0 0,-7 0-2 15,0-1-3-15,0-1 2 0,0-9-3 0,5 6 1 16,3 4 0-16,-8-4 0 0,3-1 2 16,7 6 1-16,1-3 0 0,-2 0-1 0,-1 1 2 0,1 0-1 15,4-1 1-15,1-1 0 0,-6 0-2 0,1 0 2 0,4 2-1 0,-2-3 1 16,0 2 1-16,0 2-1 0,0-4 2 0,0 2 0 15,-2-2-1-15,1 4 1 0,1-3-2 0,0 0 0 16,-2 4 1-16,1-7-1 0,1 3 0 0,-2 4 0 0,4 0 1 16,-1-4 1-16,1 4 0 0,-2 0-2 0,3-3 3 15,-1 3-2-15,1-1-1 0,-1-6-1 0,1 4-2 16,-2-1 1 0,4-3-2-16,6 6 2 0,-6-2-2 15,6-1 2-15,-3 1 0 0,3 3 2 0,-3-3-1 0,7 3 1 0,-4-3 1 16,2 1 0-16,1 2 0 0,0 0 1 0,7 0-1 0,-4 0-1 15,3 0 1-15,-4 4 3 0,3-3-2 0,-3-1 0 16,1 0-3-16,0 0 1 0,-1 0 0 0,0 3 5 16,1-3-5-16,-3 0 0 0,-4 0 2 0,2 0 0 15,3 3 3-15,-1-1-3 0,-2 0 0 0,4 2 0 0,-3-4 1 0,-7 2-1 16,10 3 0-16,-2-5 3 0,-1 1-1 0,-2-2-1 16,-5 1 1-16,5-4 0 0,-3 4 0 0,7-1 3 15,-3-1-3-15,-1 2-1 0,3 0 1 0,-5 2 1 16,5-2-2-16,-4 0 2 0,4 0-1 0,-8 0 1 15,4 3 1-15,-4-1-3 0,2-1 0 0,-2 2 0 16,4-3-3-16,-4 2 1 16,5 1-1-16,-5-1 0 0,5-2 0 0,-4 0 0 15,5 3 2-15,2-2-2 0,-3-1 1 0,-1 3 0 16,4-1-1-16,3 0 1 0,-4 1-1 0,6 0-2 16,-5 0 2-16,3-3 0 0,5 3 0 0,0 0 0 15,-3-1 1-15,0 1 1 0,3 0 1 0,-5-1 0 16,4-2-2-16,-7 0 1 0,2 0-2 0,-2 0 6 15,0 0-3-15,-1-3-1 0,-4-2 3 0,4 3-3 0,-1-1 5 0,1 3-4 16,-2-1 1-16,-3-2-4 0,4-2 2 0,-1 2-1 16,0-1-1-16,-1 1 1 0,-2 2-3 0,-2-4 2 15,2 0 0-15,6 2 2 0,-3-3-2 0,-5 4 2 0,4 1 0 16,1-2-1-16,-3-1 2 0,4 3-3 0,-5 1 0 16,2-2 3-16,-4 2 0 0,8-1-3 0,-6 1 1 15,3 0-1-15,-1 0 0 16,-1 0 3-16,2 0-3 0,-6 0 0 0,3 1 1 15,2 2 0-15,-6-3 1 0,4 0-2 0,0 0 0 16,-2 0 0-16,0-1-2 0,4 2 2 0,-2-1-2 0,2 2 1 16,-1 3 1-16,1-4 0 0,-2 1-1 0,1-1 1 15,-4 3 0-15,3-3 1 0,4-1-1 0,-2 0 2 0,-6 2 1 0,2 1-3 16,1 2 2-16,2-2 0 0,2 3-2 0,-4-1 1 16,-3 1 2-16,0-3-3 0,2 0 1 0,-2 4 3 15,-3-4 2-15,0 0-4 0,-1 2 4 0,-7-2 3 16,0 5-5-16,2-7 3 0,-4 6 0 0,-1-4-1 15,0 3 0-15,0 0-6 0,0-1-1 0,0 0-5 16,-6-5-4-16,3 8-1 0,0-7-10 0,-2-1-18 16,0 5-13-16,-3-5-6 0,5-3-27 0,0 3-61 15,3 3 106-15,0-8-48 0,2 2 88 0</inkml:trace>
  <inkml:trace contextRef="#ctx0" brushRef="#br0" timeOffset="74307.21">17963 9127 449 0,'-2'1'32'0,"2"-2"-4"16,0-1-38-16,0-1 98 0,0 1-91 0,2-1 0 16,1 0 0-16,0-2 3 0,0-1-1 0,-1 3 9 0,1 0 5 15,-1 0 1-15,2 3 11 0,-4-3 4 0,4 1 2 0,-4 0 0 16,0 2 3-16,1 0-8 0,1-1-3 0,-1 1 1 15,-1-3-12-15,5 1-3 0,-3 0-2 0,-1 1 0 16,-1-1-6-16,3 1 8 0,1-2 0 0,0-1 2 16,-1 0 6-16,-1 2 5 0,1-4 2 0,2 1 1 15,-4-1 5-15,1 0-9 16,1-1 0-16,3-1 2 0,-2 5-10 0,-1-3-3 16,3 1-2-16,-3-1-3 0,5 1-2 0,-3 1-2 15,-2 0 0-15,3-2 1 0,-3 3-2 0,2-2 3 16,-3 1 1-16,1 0-3 0,-2 0 6 0,-1-1-1 0,0 0 1 0,0 1 0 15,0-1 0-15,0-1 0 0,0-1 0 0,0 1 0 16,-1-2 0-16,-4 0 0 0,2 0-2 0,0 2 1 16,-5-2-1-16,3 0 5 0,-3 2-4 0,2 0 1 15,-3-1 2-15,-1 3 0 0,2-3-1 0,-1 1 3 16,-2 1-3-16,1 2-4 0,-1-1 2 0,3 4-1 16,-3-2-2-16,4 0-3 0,0 2-2 0,-1 4 1 15,4-1-3-15,-3 0-2 0,3 3-5 0,2 0 2 16,2 4-3-16,0-1 3 0,0 2-1 0,2 0 0 15,-1 3 2-15,7 1 3 0,-5-1 3 0,5 0-1 0,-2-1 3 0,4-1 2 16,-5-1-2-16,4 0 3 0,0 0-2 0,-2 0 2 16,2-1-1-16,1-1 0 0,-4 0-1 0,5 1 4 15,-2-2-2-15,-1-2 0 0,3 0 1 0,-1-1-2 0,1-2 5 16,-3 0-2-16,1-1-2 0,5 3 0 0,-3-5 0 16,2 0 3-16,-2 1-2 0,3-1 3 0,-1 0-2 15,-4-1 0 1,-1-1 3-16,0-3 0 0,-5 1-1 0,3-1 3 15,-3 0 0-15,-3-1 3 0,-1 1-1 0,1-1-1 0,0 0 4 0,-3-1-3 16,3 1 2-16,0-2-1 0,-5 2-1 0,2-2-4 16,0-1 0-16,-4 1-1 0,1-2-1 0,-2 2-5 15,3-1 1-15,-6-2 0 0,2 3-1 0,3-1-3 16,-4-1 0-16,2 2 0 0,2 0 0 0,-5 1 0 16,0 0 0-16,2 1-1 0,2 1 3 0,-4-1-2 0,2 3 2 0,3 0-4 15,-5 1 2-15,6 1-4 0,-3 1 1 0,5 0-3 16,-3 1-2-16,2 2 0 0,1 0 1 0,-1 2-3 15,2 0 0-15,0 3 4 0,-1 0-5 0,3-1 4 16,0 3-1-16,0-2 4 0,0 3 0 0,0-2 0 16,2-1 2-16,-1 0 2 0,3-2 1 0,0 1 1 15,-2-4 0-15,-1 1 0 16,3 0 0-16,2 0 0 0,-3-1-3 0,0 2 7 16,3-2-3-16,-2-1-1 0,0 3 3 0,3-4-3 15,-6 1 5-15,4-2-4 0,1 0-1 0,-3 0 1 16,2 0 2-16,1 0-1 0,-3-2 1 0,1-1-1 15,2 0 8-15,-5 1-7 0,4-1 5 0,-2 0-1 16,-1 0-1-16,-1-2 4 0,-1 2-2 0,0-2 1 16,0 1-5-16,-1-3 6 0,-4 3-2 0,2-3 0 0,0 1-1 0,0 0-1 15,-2-1 2-15,0 1-3 0,2 0 2 0,-3-1-3 16,3 1 0-16,0 0 1 0,-2 3-2 0,0 0 2 16,4 1-1-16,-6 0-2 0,4 1 1 0,2 1-3 15,1 0 0-15,-4 0-1 0,3 1-1 0,-2 1-2 0,1 0 0 16,2 1 2-16,0-2 0 0,0 2 1 0,0 1 0 15,-1 0 1-15,1-1 2 0,-2 1 1 0,2-1 1 0,0-3 1 0,0 5 0 16,0-2 2-16,0-2 0 0,0 2-3 0,0 1 0 16,-2-3 3-16,2 2-2 0,-1 0-3 0,-1 1 4 15,2-3-6-15,0 2 3 0,-3 0 0 0,2-1 1 16,1 1-4-16,0 0 0 0,-2 0 2 0,2 1 0 0,-2-1 0 16,2-2 1-16,-1 2 0 0,-1 1 0 0,-2 0 1 15,0 1-1 1,1 1 2-16,-3-1-2 0,0 4 3 0,2-2 0 0,-5 1-1 15,4 1 1-15,-4-3 2 0,-1 4-2 0,1-4 1 16,1 5-3-16,-6-3 0 0,3 3 1 0,-3 0-1 16,0 0-2-16,-2 2 2 0,0-1 0 0,0 2 1 15,1 0-1-15,-3 1-1 0,1-1 1 0,-5 3-1 16,3 0 0-16,-4-1 0 0,7 6-1 0,-6-5-1 16,1 2-1-16,1-1 1 0,-2 2-1 0,2-4 0 0,1 3 2 0,3 3-2 15,-9-3 0-15,1-1 3 0,4 4 1 0,1 2-3 16,-5 0 2-16,9-2 0 0,-6 0 0 0,2 0 3 15,0-3-2-15,-1-1-3 0,-1 1 0 0,4 0 3 16,-5 2-3-16,2-2 1 0,1-2-1 0,-3 2-1 16,0 3 2-16,-2-2-2 0,2 1 1 0,-5-1-1 15,2 1-2-15,0 1 4 16,-2 3 1-16,4 0-5 0,-4-5 3 0,3 2 0 16,1 2 3-16,1 1-3 0,3-4-1 0,-6 4 1 15,4 0-1-15,-1-3 1 0,3 3-1 0,0 0 0 16,-3-1-1-16,2 1 1 0,1 0 1 0,-1-1-1 15,2-4 1-15,-4 2 1 0,3 0 0 0,-1 0-2 16,1-1 0-16,-1 1 2 0,2-2-2 0,-2 4 0 0,-2-4 0 16,3 2 0-16,-1-3 2 0,-1 3-2 0,-1-3 3 0,8-2-4 15,-2 1 1-15,-3 2-1 0,7-6-4 0,1-1-2 16,3-1-1-16,6-1-22 0,2 0-16 0,-3-1-2 0,6-5-31 16,2-5-84-16,8-2-27 0,1-7 49 0,8-9 142 0,1-13-126 15</inkml:trace>
  <inkml:trace contextRef="#ctx0" brushRef="#br0" timeOffset="75347.78">17880 9081 1 0,'6'5'0'16,"5"0"0"-16,-2-4 3 0,-1 2 10 0,3-1-3 15,0-2 8-15,-3 1 26 0,-2-1 7 0,2-1 0 16,-5-1 29-16,2 1 6 0,-2-1 4 0,0-1 3 16,-3 1 4-16,0-2-18 0,2 2-6 0,-2-1 4 15,0 1-22-15,0 1-14 0,0-1-8 0,-2 1 1 16,2-3-15-16,0 3-5 0,-1-1-4 0,1 1-1 15,0 1-5-15,0 0-1 16,0 0 1-16,0 0-3 0,0-2 2 0,0 4 1 16,1 2-2-16,1 1 1 0,1 0 0 0,-1 0 2 0,2 1-1 15,0 0 3-15,0-1-1 0,3 4-1 0,-3-4 2 16,4 5-1-16,-3-3 1 0,4 3-2 0,-2-2 3 16,2 0-5-16,2 3 2 0,-1-5 0 0,-3 5 3 0,4-2-2 15,0 1 3-15,2 1 2 0,1 1-2 0,0-1 1 16,1 2 2-16,-3-2 2 0,2 0 0 0,-1-2-2 0,4 2 1 15,-1 0-3-15,-2 4 0 0,0-3 2 0,-3-4-5 0,2 8 0 16,-2-4-3-16,8 6 1 0,-2 1-2 0,0-2 2 16,-6-1-1-16,7 2 0 0,2 4 0 0,-1-3-1 15,1 3 1-15,-5-1 1 0,0 1-3 0,-2 0 1 16,6 1-2-16,-4 1 3 0,3 1-2 0,1 2 1 16,-5 0-1-16,1-2-1 15,1 2-1-15,2 2 1 0,-3 0 0 0,-1-2 1 16,7 1-1-16,-5 0-1 0,-1-1 1 15,4 3 1-15,-1-3-1 0,-1-1-1 0,3 1 1 0,-2 3-1 16,-1-2 1-16,2 4 0 0,3-4 0 0,-5-1-1 16,5 1 0-16,-6-1 0 0,4-1 1 0,1 3-1 15,1-4 0-15,-5 2 0 0,-1 3 0 0,4-1 0 16,-6-2 0-16,10 3 3 0,-2-2-2 0,-5 1 0 0,5 1 2 0,-3 4 0 16,3-5-2-16,-3 0 4 0,-2 0-4 0,1 2 3 15,-3 5 0-15,-4-3-1 0,5-3 2 0,0-3 0 16,-5 0 4-16,1 1-3 0,0 2 1 0,-6-5-2 15,3-1 0-15,-2-2 5 0,0-2-2 0,3 2 1 16,-5-3 3-16,-1-2-5 0,3 1 5 0,-4-3 0 16,3 1 0-16,-3-2 0 0,-1-1 0 0,1 1-2 0,-2-3 1 0,4 2 2 15,-3-1-1-15,-1-4-4 0,-1-2 1 0,0 2 0 16,0-3 1-16,0 3-2 0,0 1-2 0,0-7-1 16,0-2 2-16,-1 3-5 0,-1 2 1 0,2-4-5 15,-1 4-3-15,-3-2-12 0,4-3 6 0,-1 3-35 0,1 0-2 16,0-1-61-16,1-2-23 0,6-8 22 0,-3-1-97 0,7-10 19 15,2-8-75 1</inkml:trace>
  <inkml:trace contextRef="#ctx0" brushRef="#br0" timeOffset="82409.19">16525 10450 137 0,'-6'4'9'0,"3"-1"2"0,0-1-9 0,-4 1 32 32,6-1-33-32,-1-1-6 0,2-1-4 0,-1 3 2 0,-1-1-7 0,2-2 14 15,0 0-4-15,-1 5-1 0,-4-4 14 0,2 2 8 0,1-1 6 0,-1-2-1 16,-2 2 9-16,1-1 3 0,4-1 1 0,-4 2 0 16,-3-2 2-16,5 1-6 0,-1 1 0 0,-2-2-1 15,2 0-8-15,0 1-4 0,-3-1-4 0,1 0 5 16,5 0-8-16,-8 2 0 0,5-2-3 0,-2 3-1 15,0 0 0-15,1 2 1 0,1-2-1 0,3-1-1 16,-7-1 0-16,7-1 2 16,-5 10 0-16,-1-7-4 0,0 3 1 0,7-6-4 15,-4 5 1-15,-3 1 4 0,6-4-6 0,-5 1 2 16,7-3 1-16,3 3-2 0,1-1 4 0,-9-1 2 16,4 1 0-16,-2-2 1 0,1 0 2 0,0 0-3 15,-3 1 1-15,-4 1 1 0,-1-1-3 0,5 4 4 16,0-5-2-16,3 2-2 0,-11 4 4 0,2-6-3 15,7 2 0-15,2-2 3 0,2 0-4 0,4-2 0 0,-12 4 1 0,4 4-1 16,5-6 2-16,-3 3-4 0,0-1 2 0,-3 1-2 16,2-2-2-16,-7 6 3 0,8-4-4 0,0-3 1 15,-2 3 1-15,-1 0 3 0,3 2 0 0,-2 0-1 16,2-2 1-16,0-3-1 0,2 0 1 0,-2 0 3 16,0 1-3-16,0 1-3 0,-5 3 3 0,5-5 0 0,-8 6 1 0,8-1 1 15,-4-2 0-15,4-2-3 0,-7 4 5 0,6 1-1 16,1-3 0-16,0 2-3 0,3-3 0 0,-8-1-1 0,5 4-2 15,0-3 3-15,-6 2-3 0,3 1 0 0,3-2-1 16,-3 0-1-16,1-3 0 0,1 3 2 0,-3 1-1 0,4-3 0 16,4 4 1-16,-9-5-1 0,3 1 4 0,1 3-3 15,1 0 0-15,1-1-1 0,-1 2 1 0,0-3 0 16,0 4-2 0,8-1 1-16,-8-2-1 0,-1 0 0 0,-3 2 0 0,1-2 1 15,3 0-2-15,-3-1 2 0,3-1-1 0,-9 2 1 16,6-1 0-16,-1 3 1 0,3-2 0 0,-2 2-2 15,3-2 2-15,3 5 0 0,-3-1-1 0,0 0-1 16,0-1 0-16,3 2-1 0,-9-2 0 0,6 2 4 16,-4 3-3-16,3-5 1 0,-4 1 2 0,-3 2 0 15,5 0 4-15,-2 1-2 0,2-1 0 0,-1 1 1 0,-4-1-1 0,1 1 0 16,4 1-1-16,-1-2 1 0,-1 1-2 0,-6-1 0 16,11 2-1-16,-11 0 1 0,3-2-4 0,3 2 4 15,-4 0-2-15,4 0 0 0,-1-1-2 0,3-1 2 16,-4 1-2-16,3-2 0 0,1 0 0 0,-1-2 0 15,-2 0 0-15,4-1 0 0,-1 1-1 0,-3-1 0 16,3-2 0-16,0 0-7 16,3 2-7-16,0-4-3 0,0 1-10 0,0-2-43 15,0 0-12-15,0 0 2 0,0-3-50 0,4-2-9 16,3-3 80-16,-3-3-55 0,8-4 115 0</inkml:trace>
  <inkml:trace contextRef="#ctx0" brushRef="#br0" timeOffset="83080">15604 9298 264 0,'-11'-6'61'0,"0"0"-61"0,3 1 40 16,1 0 13-16,-2-1-10 0,3 1-39 0,-2-1-8 15,-2 3-16-15,4 1 5 0,0-1-14 0,1 3 10 0,-3 0-2 0,2 0-4 16,-4 0 12-16,6 2 9 0,-4-1 3 0,2 1 1 16,-2 1 10-16,-3-3 2 0,1 3 0 15,6-1 4-15,-6 2 0 0,2-5 6 0,-1 2-2 0,-1 1 5 16,4 1 4-16,-2 0 5 0,3-3 7 0,-2 3-3 15,3 0 10-15,-2 2-4 0,1-3 2 0,2-2-3 16,-3-2-1-16,3 2-8 16,1 3-2-16,2 0-3 0,-3-3-7 0,0-3-8 15,3 3-2-15,0 2-2 0,0-1-8 0,5 6 1 16,-2-4-3-16,0-3 0 0,5 3-1 0,-3 2-1 16,4-2-2-16,0 0 5 0,3-1-2 0,-3-1 1 15,2-1-2-15,0 3-1 0,2 2 2 0,2-3 0 16,4 2 1-16,-3-1 0 0,3 1 1 0,-4 0-3 15,4 4 2-15,5-5 0 0,1 4-2 0,-6-1 1 0,9 2-1 0,-3 1-1 16,2 4 2-16,3-1 1 0,0-1-1 0,1 5 1 16,-7-2 0-16,6 7 0 0,-6-4-2 0,-1 2 3 15,-4 0-1-15,0 1 1 0,-3 2 0 0,-2 0-1 16,0 2 1-16,0-1-2 0,-3-1-1 0,0 2-2 16,0 0-4-16,-5-2-20 0,4 0-6 0,-2 0-5 15,-2-2-22-15,3 1-44 16,-4-4 76-16,3-1-37 0,-2-1 66 0</inkml:trace>
  <inkml:trace contextRef="#ctx0" brushRef="#br0" timeOffset="83528.03">15891 9098 811 0,'-4'0'5'0,"-3"0"-18"16,3 0-7-16,5 0-37 0,-2 2 14 0,1 0 6 15,1 1-34-15,1 1 38 0,1 1-2 0,0 3-3 16,-1 1 44-16,-1-2 19 0,-1 2 6 0,0 1 0 15,0 1 19-15,0 0-6 0,-1 0-2 0,-1 0 4 16,-1-2-9-16,3 0-7 16,-3-2-4-16,1 2 1 0,1-4-9 0,1 0 2 15,-3 1 1-15,1-1-1 0,-3 1 2 0,4 3 1 16,-2-1 1-16,-1-5 0 0,-3 5 0 0,3 3-4 16,-2-6 1-16,0 3-6 0,0 3-3 0,1-2-3 15,2 4-2-15,-7 3-2 0,1 1-5 0,-2-1 1 16,4 6-1-16,-4 3 0 0,-1-3-3 0,-1 3 0 15,-1 3-1-15,3 2 4 0,-3-3-3 0,-2 4 0 0,-1-1 0 0,0 3 1 16,-1-3-1-16,1 0-3 0,1-2-1 16,2-2-3-16,-3-1-4 0,6 0-7 0,-3-3-9 0,6-3-1 15,3 0-12-15,-3-4-46 0,8 3-34 0,-1-9 48 16,1-1 75-16,3-2-69 0</inkml:trace>
  <inkml:trace contextRef="#ctx0" brushRef="#br0" timeOffset="84129.42">16060 9619 624 0,'3'0'-4'0,"2"-3"-13"0,1 3-1 0,2-3 0 15,3 0-41-15,3 1 11 16,-1-1-11-16,-1 0 29 0,4 1-4 0,-4 2-3 16,1-1 32-16,-2 1 15 0,-3 0 12 0,0 0-3 15,4 1 18-15,-1 1-5 0,-1-2 6 0,-1 1 1 16,-1 1-7-16,2-2 2 0,2 0-4 0,-9-3 4 15,0 1-3-15,5-1 2 0,0-2 4 0,-2 1-1 16,5 0 3-16,-6-5-2 0,5 4-1 0,-3-1 1 16,0-2-3-16,-7-1-2 0,8 1-4 0,-8-3-2 0,0 1-3 0,0 1-5 15,0-2-3-15,0 3 1 0,-4-1-7 0,1-1-3 16,0 2-3-16,2 2 3 0,1 1-5 0,-2 1-1 16,2 0-1-16,-2 0 0 0,2 2-1 0,2 2-1 15,-4-3 1-15,-4 0-4 0,6 3 1 0,0 0-1 16,-3 0 1-16,3 5-2 0,-3-4 0 0,3 5 3 15,3 2-3-15,-1 2 3 0,-1-2 1 0,1-1 1 0,2 4-2 16,-2-1 4-16,1 4 0 0,-1-1 0 0,-1-1-1 16,7 6 1-16,-8-3-1 0,2 3 1 0,6 2 0 15,-5 0 0-15,0 2 2 0,-3-1 0 0,-2 4 4 0,1-3-6 16,2 3 4-16,-1-1 0 0,-1 3-3 0,-2 1 4 16,-4 0-2-16,4 4-1 0,0-4-2 0,-8-1 1 0,0 3-1 15,-3-5 0 1,0 6 0-16,0-6-4 0,1 4 0 0,-1-6-10 15,-2 1-1-15,7 1-6 0,-7-4-11 0,6 1-20 0,-7-7-11 16,5-2-5-16,-4-2-27 0,3-2-35 0,-1-4 87 16,0-5-45-16,0-6 88 0</inkml:trace>
  <inkml:trace contextRef="#ctx0" brushRef="#br0" timeOffset="84768.89">16121 8903 696 0,'-5'0'49'0,"-3"-1"45"16,5 1-72-16,-5-2 171 0,5 2-171 0,2 0-24 15,-1-1 8-15,2 1 6 0,0 0-26 0,0 0 5 0,0 0-2 0,0 1-1 16,2 2 7-16,-2 0 4 0,0 4 0 16,0-3 1-16,1 1 3 0,-1 3-1 0,2-3 0 0,-2 3 2 15,1-2-2-15,-1 0-1 0,2-1 0 16,1 1 0-16,-3-3 1 0,3 2-1 0,-1-2 2 0,-2 0-1 16,0 1 1-16,1-3 3 0,7 1 0 0,-6-2 2 15,1 1 2-15,-1-1 0 16,4 0 3-16,-3 0-5 0,10-1 1 0,-9 1-4 15,3-3 0-15,4 1 0 0,-3 0-5 0,-1-1 1 16,8 0-1-16,-8 2 0 0,0-3 0 0,8 3-1 16,1-2 1-16,-3 1 1 0,1 1-1 0,0-1 0 0,-9 0 0 15,11 1 1-15,-9-2 0 0,1 1 0 0,-1-1-1 16,4 1 2-16,-7 1-1 0,7-1 1 0,3 1 0 0,-7-2-2 16,4 1 1-16,1 2 0 0,-4-3 1 0,-1 3-1 0,-4-2-1 15,0-1-4-15,3 1-4 0,-1 2 1 0,6-1-8 16,-8-4-12-16,2 5-4 0,-1-5 0 0,3 4-13 0,2-2 0 15,1 1-2-15,-6-3-3 0,1 1 0 0,0-1-7 16,3 0-6-16,-4 1-1 0,4-1-12 0,-3-1-26 16,0-2 71-16,2 3-41 0,1 2 71 0</inkml:trace>
  <inkml:trace contextRef="#ctx0" brushRef="#br0" timeOffset="85116.64">16324 9078 145 0,'-2'0'1'0,"4"3"-12"0,-2-1 0 0,0-1-7 15,0 4 1-15,3-2-2 16,-3 3-6-16,2-1 15 0,4 0 8 0,-6 1 2 16,2 0 17-16,-2 2 15 0,1-3 4 0,-1 1 2 15,6-1 15-15,-2 0-3 0,-4-1 1 0,1 1 1 16,9-3-3-16,-3-1-9 0,-2 1-1 16,0 1 0-16,-2-3-8 0,3 2-4 0,1-2-3 0,5-4 0 15,-2 1-3-15,1 0-9 0,1 0-1 0,2-3-2 16,-1 1-7-16,3 0-8 0,-4 1-13 0,-1-3-4 0,0 4-14 0,0-5-36 15,2 0-12-15,1-3 11 0,0-1-43 0,2-4 0 16,3-1-5-16</inkml:trace>
  <inkml:trace contextRef="#ctx0" brushRef="#br0" timeOffset="85664.5">17068 8551 1047 0,'-17'3'26'0,"3"-3"-25"0,-2 3-85 15,6 2 10-15,1 1 19 0,1 2-102 0,3 6 50 16,-6-1-5-16,-1 6-12 0,5-2 53 0,-2 0 56 15,-7 5 28-15,-1 0 6 0,8-3 59 0,-12-1-20 16,9 2 2-16,2-1 7 0,-6 1-25 0,2-1-14 16,5-1-11-16,6-3 0 0,-8 6-17 0,4-6 0 0,1 0-4 0,4-3 1 0,-1-1-1 0,-1 0 0 15,2-1 2-15,-1-1-4 0,3-3 1 0,1 1 1 16,-1-3 0-16,7 1 1 0,-3-2-2 0,6-1 3 16,-5-1-3-16,6 1 2 0,-7-2 0 0,9 0 3 15,0 0 0-15,1-3-2 0,-3 1 2 0,11-1-1 16,-10 0 1-16,2-2 0 0,8 1-1 0,-3-1-3 15,2-1-2-15,-7-2 5 16,10 0-4-16,-10 1-1 0,8 0 2 0,3-1-3 16,-8 0 2-16,-1 0 1 0,6 0 2 0,2 0 0 15,-7 0 2-15,3-1 0 0,-4-2 0 0,0 2 2 16,-1-2 1-16,1-2 1 0,-3 0 0 16,-1 1 1-16,-4-1 3 0,2-3 4 0,-1 5 1 0,-6-6-5 15,2 3 5-15,1 3 6 0,-4-3 0 0,-2 3-1 0,0-8 1 0,-6 10-1 16,2-4 2-16,0 5-4 0,-6-5 0 0,4 2-5 15,-3 4-3-15,-4-3 1 0,0 7-6 0,-1-6-1 16,-3 1-6-16,0-2 1 0,-1 9-3 0,-2-6-1 0,3 4-4 16,-7 2 5-16,2-4-6 0,-2 3 0 0,-2 4 1 15,2 3-2-15,2-5-1 0,-3 1-6 0,3 4-7 16,1-2-5-16,4 3-12 0,3 2 1 0,6-3-15 0</inkml:trace>
  <inkml:trace contextRef="#ctx0" brushRef="#br0" timeOffset="86974.66">19368 9208 631 0,'-8'-1'30'0,"5"2"-17"0,3-1-35 0,-5-4 74 16,2 4-97-16,1 0-10 0,1-2 16 0,1 2-24 16,0 0 1-16,-2-1 48 0,-1 4 6 0,-2-3 7 15,2 3 50-15,0 0 3 0,0-1 0 0,-3-2 7 16,2 1-2-16,1-1-13 0,-3 0 1 0,3 0-5 0,0 3-12 0,-2-3-1 15,2 0-6-15,1 0 3 0,-1 5-5 0,-2-3 0 16,2-1-2-16,2 2 1 0,-3-3-2 0,3 2-4 16,-4 1 1-16,4 3 1 0,-1-6-4 0,2 0-4 15,0 0 0-15,0 0-2 0,0 2-2 0,0 0-2 16,0-2 2-16,0 0-3 0,0 0 0 0,0 0 3 16,0 0-2-16,0 0-1 15,0 0 1-15,0 0 3 0,2 1-3 0,-1-1 2 16,1 2-1-16,1 2 0 0,0-2 2 0,-1 0 0 15,-1 1-2-15,2-3-1 0,1 0 0 0,-3 3 4 16,1-2-4-16,-1-1 0 0,1 7 1 0,-1-4 0 16,1-2 1-16,3 1 4 0,-4 3 0 0,1-2-1 15,-1 0 2-15,1 2 0 0,0-4 1 0,2 6 1 16,-1 0-1-16,-1-2-1 0,3 1-1 0,-1 2-1 0,0 0-1 0,3 2 1 16,-2-4-2-16,3 2-1 0,-2 3-2 0,4 0 1 15,-1 0-1-15,-1 1 4 0,3 3-4 0,0-3 1 16,2 5 1-16,-1-2-1 0,-1 2 0 0,2 2 0 0,1-2 2 15,-1-1 0-15,-2 1 1 0,-2 2-6 0,4-3 0 16,-1 1 7-16,-1-1-7 0,6 1 1 0,-12-1 1 16,11 1-2-16,1-3 2 0,-1 4 0 0,-8-1 4 0,0-3-4 15,4-1 0-15,-2 1 0 0,2-2-1 0,-4-1 0 0,-3 2-2 0,1-2 2 16,4-5-6-16,-9 2 3 0,4-2-4 0,0-3-6 16,-2 1-3-16,0-1 1 0,3-3-9 0,-6 3-11 15,2-3-4-15,-1 0-2 0,4 2-12 0,-5-4-14 16,0-1-17-16,0-2-1 0,0-1-21 0,0-5-1 15,3-3-16-15</inkml:trace>
  <inkml:trace contextRef="#ctx0" brushRef="#br0" timeOffset="87353.62">19648 9202 1041 0,'-5'2'14'0,"0"-2"75"0,2 0-93 0,-2 3 24 16,4 2-51-16,1-1 10 0,0 1 1 0,-2-3 17 16,1 4 2-16,1-1 4 15,-3 1 18-15,3 3 0 0,-5-1 0 0,0-1 2 16,-3-3-2-16,8 9-4 0,-6-2-4 0,-2-2 2 15,3 1-7-15,-4-2-4 0,-4 1 4 0,10 0-5 16,-5 2-1-16,-1-4 2 0,1-6 0 0,-6 10 0 16,4-4 3-16,-1 2 1 0,4-3-2 0,-8 5 2 15,0 0-1-15,-1 4-3 0,0-3 0 0,0 2 1 0,-4 0-4 16,3 2 2-16,-4 0-1 0,4 1-2 0,-5 0 1 0,5-1-1 16,-4 5 0-16,4-4-2 0,-2 2-2 0,3-2-5 15,-1 4-4-15,-2-3-2 0,3 1-8 0,4-1-25 0,-4-1-13 16,3 0-7-16,-4-1-35 0,1-2-72 0,13-3 129 15,-5 2-62-15,4-4 108 0</inkml:trace>
  <inkml:trace contextRef="#ctx0" brushRef="#br0" timeOffset="88024.03">19615 9800 501 0,'0'6'31'0,"6"-3"-50"0,-3 0-6 0,2 1-17 15,4-1 13-15,4 1-6 0,-8 4-10 0,6-1 29 16,0-1 7-16,-5 2 5 0,5 0 34 0,-3-4 30 16,-5 1 3-16,-2 3 2 0,9-8 30 0,-7 3-19 15,0 0 1-15,5-3 1 0,-6 3-20 0,-2-1-8 16,0-2-7-16,3 0 0 0,6-2-9 0,-1 1-4 16,-3-5-4-16,-2 1-1 15,2-3-5-15,6-1-2 0,-5-1 0 0,2 2-1 16,-7-1-2-16,4-2-3 0,-5 0 3 0,6-2-2 15,-2 1 0-15,2-1-3 0,-1 2-2 0,-4-3 0 16,2 3-3-16,2-2-1 0,-2 1 1 0,0 1-2 16,-1 0-1-16,1 1 0 0,-6 2-2 0,0-1 3 15,1 1-2-15,-3 2-1 0,-1-1-1 0,5 1 0 16,-1 1-2-16,2 2-1 0,0 0 1 0,0 2-1 0,0 1-1 0,0 0-3 16,0 0 0-16,0 0 1 0,0 0-3 0,0 0 1 15,0 3 0-15,2 1-2 0,2 3 3 0,3 1 0 16,-1-1 0-16,0 3-1 0,-3 1 1 0,8 0 3 0,-3 2-3 15,-3-1 3-15,6 1 1 0,-3-2 1 0,0 4 1 16,3 0 2-16,1-3 0 0,-2 2 0 0,-2-1 0 16,3 4 1-1,0 1 0-15,-4-1 2 0,-2 0 1 0,0 0-1 16,1 4 1-16,-3-2 1 0,-1-2-1 0,-1 3 3 0,-1-2-1 16,0 1 2-16,-1 1-6 0,-2-4 4 0,0 1-1 0,-5-1-1 15,3 3-1-15,-4-5-1 0,-1 3-1 0,2-3-2 16,-3-3 0-16,0 5-2 0,-1-5-2 15,-1 0-5-15,1-1 1 0,-9-7 0 0,7 5-4 0,1-4-5 16,-2-1-2-16,-3-3-2 0,1 0-4 0,0-1-14 0,-1-4-7 0,11 0-2 16,-11-4-17-16,1 0-9 0,11-4-8 0,-4-4-6 15,4-4-13-15,0-1 1 0,1-6-2 0</inkml:trace>
  <inkml:trace contextRef="#ctx0" brushRef="#br0" timeOffset="88248.35">19745 9386 956 0,'-4'3'88'0,"2"2"-27"0,-1-6 0 0,-2 1-20 16,2 1-23-16,0-2-8 15,3 1-20-15,-2 0 12 0,2 0-2 0,-3-4 2 16,3 4 14-16,3 5 0 0,0-3-2 0,-1 1 5 15,-4-2-1-15,4 4-16 0,-2 0-9 0,0 0-8 0,0 1-20 0,-3-6-46 16,3 3-21-16,5 2 0 0,-2-4-58 0,5-1 1 0,-5-6-29 16</inkml:trace>
  <inkml:trace contextRef="#ctx0" brushRef="#br0" timeOffset="88610.08">20294 9056 1509 0,'-3'0'12'0,"1"-2"-38"0,2 1 2 0,2-1-6 16,0 1-4-16,1-1-13 0,-3 0 7 0,8 1 23 15,0-1-5-15,-2 2 5 0,2 0 24 0,-4 0 5 16,7 0-2-16,-1 2-1 0,-1-1 3 0,7 3-6 0,0-1 0 0,-2-2-1 16,2 4-7-16,2-2 1 0,1-1 0 0,3-1 0 15,2-1 0-15,-8 0 1 0,1 0 2 0,2 0 0 16,-2-1 0-16,2-2 3 0,-5 1 0 0,-1-1 1 16,-1 1 2-16,-4-2-4 0,2 0-2 0,1 1 3 15,-5-1-4-15,2-1-9 0,1 0-8 0,-6 0-2 16,5 1-11-16,-3 1-21 15,3-2-6-15,-3 2-6 0,-4 0-24 0,1-1-20 16,-1 0-10-16,2 1 2 0,-3-1-24 0,0 1-1 16,-3-1-11-16</inkml:trace>
  <inkml:trace contextRef="#ctx0" brushRef="#br0" timeOffset="88910.95">20280 9396 1321 0,'-3'0'14'0,"3"0"-23"16,0 0-1-16,0 0-13 0,6-2-9 0,0 2-6 0,-4-6-9 0,7 6 28 16,3 0 4-16,-6 0 0 0,2-2 30 0,0-1-4 15,-1 3 4-15,-2-3 0 0,12 3-3 0,-1-3-7 16,-3 0-1-16,2-2-4 0,9 3-4 0,-2 1-11 0,3-2-7 15,0-2 0-15,2 2-12 0,-5-4-12 0,2 1-4 16,-1-8 1-16,3 3-13 0,-6-6 0 0,0-2-7 16,2-3 0-1,-4-3-2-15,2-1-5 0,-2 0-1 0,2 4-3 16,-1-5-6-16,0 0 0 0,-5 2 5 0</inkml:trace>
  <inkml:trace contextRef="#ctx0" brushRef="#br0" timeOffset="89227.4">21016 8494 1277 0,'0'5'65'16,"-1"3"-63"-16,4 3-66 0,-3 6 19 0,3 4-9 0,6 4-60 0,4 6 53 16,-5 4-2-16,1 1-1 0,2 5 60 0,0-2 25 15,2 1 14-15,-4 4 1 0,-2-2 26 0,-4 1-21 16,3 2 3-16,-6 6 3 0,0-4-24 0,0 0-6 16,-2-1-4-16,-4 1-2 0,3-2-5 0,0-4 0 15,-3-3 0-15,2-10 0 0,1 1 0 0,-5-1-5 0,4-4-2 16,4-7-4-16,-13-5-5 0,12 3-21 0,-4-6-23 0,3-1-19 15,2-3-33-15,0-4 3 0,-1-1-37 0</inkml:trace>
  <inkml:trace contextRef="#ctx0" brushRef="#br0" timeOffset="96349.83">16157 11055 458 0,'-4'2'49'15,"-1"-1"-49"-15,3-1-20 0,1 2 43 0,1-2-28 16,0 1-80-16,3 1 26 0,-2-2 10 0,3 0-10 0,-4 2 31 0,4-2 33 16,-4 0 18-16,2 1 7 0,-2-1 33 0,0 0-7 0,0 0-2 15,0 2 9-15,-5-1-14 0,4 1-11 0,1-1-7 16,-5-1-1-16,3 5-15 0,2-2-8 0,-1 0 1 16,1 2-1-16,0-2-7 0,0 0 1 0,-3 1-1 15,3 0-2-15,-2-1 1 0,-1-1-7 0,1 1-4 0,2 0-3 16,-3-3-9-1,3 0-18-15,-1 0-14 0,1 0 2 0,0 0-26 0,-2 0 0 16,2 0-12-16</inkml:trace>
  <inkml:trace contextRef="#ctx0" brushRef="#br0" timeOffset="97515.51">16521 10813 753 0,'-5'3'17'0,"0"0"-6"16,-3-1 1-16,7-1-3 0,-6 1-14 0,4-2-21 15,2 0 1-15,1 0 12 0,-8-2 1 0,2-1-4 16,2 2 14-16,-5-3 14 16,0 0 7-16,-2-3 2 0,1 3 15 0,-10-7-3 15,7 4 5-15,0 1-1 0,-1 1-2 0,2-1-5 16,-2 1-6-16,-2-2 5 0,-3-1-10 0,10 3 1 16,-10-3-2-16,6 0 0 0,-4-1 1 0,-1 2-5 0,1-4 4 15,3 7-1-15,-3-3-2 0,-1 0 0 0,4-1-2 16,-3 0-1-16,-2 2 0 0,-3-2 3 0,3 3-5 0,-3-1 3 15,3-2-1-15,-3 2-3 0,0-1 0 0,2 6-1 0,-2-7-4 0,-2 2-1 16,2-2 0-16,-3 3-2 0,-2-1 0 16,2 2-2-16,-3-3-2 0,-1-1 2 0,4 5-4 0,-1-4 0 15,-6 1-1-15,2 3-2 0,3-2 0 0,-2 2 5 16,2 3 2-16,-1 0-3 0,-4 0 4 0,2 3 0 16,0-3 0-16,4 3 2 0,-3 0-2 0,4 1-2 15,-3-3 0-15,1 5 0 0,0-1-3 0,-3 0-1 0,5 3-3 0,-2-2 2 16,2 4-2-16,2-1 1 0,-2 4-2 0,6 1 0 15,-3 3 0-15,1-3 0 0,-1 5 2 0,-1-2 0 16,4 1-1-16,1 2-3 0,6-1 1 16,-4 1-2-16,3 1-3 0,-1 4 1 0,5 0 2 15,6 3-2-15,-8 1 1 0,4-1 3 0,1 0-1 0,5 1 2 16,-7-1 1-16,12 2 4 16,-2-3-2-16,1 3 0 0,8-5 1 0,-9-2 1 15,-2-1 0-15,9 4 2 0,4 3-2 0,-10-10-1 16,13 8 0-16,-4-7 3 0,6 1-2 0,2 4 5 15,8 0 0-15,-4-7-3 0,3-3 4 0,6 7 0 16,-7-8 1-16,7 4 1 0,0 1-2 0,2-7 1 16,-7 2 0-16,7-1-1 0,-4-2 2 0,4 2-1 15,-5-2 0-15,5-2 1 0,-7 0-3 0,3 6 4 0,-4-8 2 0,3 6-2 16,-5-4 3-16,0 1 1 0,5-1 1 0,-6 1 3 16,4-5 0-16,2 4-2 0,1-3-1 0,-5-1 0 0,8 0-1 15,-5-4-1-15,2 1-2 0,-1-1-1 16,-3-1-1-16,-2 2 3 0,2-4-1 0,-1 1-1 0,-1-2 3 0,-1 1-4 15,0-1 1-15,-4 0 4 0,2 1-4 16,0-1 1-16,2 0-2 16,-5-2 0-16,1 1 1 0,-3 0 0 0,4 0 1 15,1-1-3-15,1-1 1 0,4 1-3 0,-6 0 4 0,1-1-2 0,-2 0 0 0,10 2 1 16,-8-2-1-16,-2 0 2 0,-2 0 0 0,-1-1 3 16,-1-1-2-16,-2 4 1 0,-2-4 1 0,1 2 1 15,-2 1-1-15,-5-1 2 0,4-2 0 0,-1 0-2 16,-4 2 6-16,3-2-2 0,-5-2 1 0,-1 1 2 15,-1-1-2-15,1-4 1 0,-2 5 1 0,0-2-1 16,0-3-5-16,-3-1 2 0,1 3-4 0,-1-2 1 16,-2-4-1-16,0 4 0 0,-2-1 1 0,3-4 0 15,-2 0-1-15,-2 0-1 0,4 2-1 0,-6-4 3 16,2 7-3-16,2-5 1 0,-5-1-1 0,-2 4 1 16,1-1 1-16,1-1 0 0,-2 1-1 0,-3 1 3 15,1-4 3-15,-3 3-2 0,3-1 3 0,0-1-1 0,1 0 0 0,-6 2 0 16,3 0-1-16,4 0-5 0,-7-2-5 0,2 3 0 15,-2 0-6-15,-1 1-17 0,-2 0-9 0,1 3-9 16,4-2-20-16,-5 1-72 0,9 0 103 0,-7-2-41 16,7-4 71-16</inkml:trace>
  <inkml:trace contextRef="#ctx0" brushRef="#br0" timeOffset="98756.59">19855 10763 845 0,'8'-8'-25'0,"-1"0"-20"0,2 2 4 0,2 1-39 15,-2-3 8-15,2 2 16 0,0-2-40 0,0 5 24 16,0 1 16-16,-1 0-10 0,-5 2 39 0,2 0 21 16,-3 5 5-16,-3 6 2 0,2-1 21 0,-3-2 0 15,0-1-12-15,0 3 10 16,0-1-8-16,0-1 6 0,0-2 3 0,0-1-9 15,0 0 25-15,0-5 18 0,0 0-1 0,0 0-3 16,0 3 21-16,-1-3-5 0,1 0 0 0,-2 0 2 16,-3-6-9-16,2 3-14 0,0-1-2 0,2 1-2 15,1 2-15-15,-4-2-2 0,3-2-8 0,-2 5 4 16,0-3-6-16,1 3-11 0,2 0 0 0,-2 1 6 16,-1 1-8-16,0-1 0 0,2 3 0 0,-1-3 3 0,0 2 0 0,-1 0-3 15,2 1 2-15,-6-3 0 0,6 1-2 0,-4 1 3 16,-1 0 1-16,3-1-1 0,-7-1 4 0,6 1 5 15,-6-1 3-15,4 1-3 0,-5-2 8 0,0 1-1 16,-2-1 3-16,-1 0 0 0,-5 0 2 0,0-1 2 16,4 1-5-16,-7-2 0 0,-2 2-1 0,2 0-4 15,-3 2-2-15,3-1-1 0,-2 6-8 0,-3-1-2 0,-7 0 3 0,7 4-2 16,-1-1-2-16,-5 1-2 0,3 1-1 0,-2 3 4 16,2 0-3-16,4 0 0 0,-3 3-1 0,0 2 0 15,0 2 1-15,2 1-2 0,-2 0-1 0,2 1 1 0,-5 1-2 16,4 0-1-16,0 1 0 0,-2-2 0 0,3 1 1 0,8 1 0 15,-7 0 2-15,-4 0-2 0,11 2 3 0,-2-2 2 16,4-1 0 0,-3-1-2-16,2 0 3 0,-2-3-4 0,7 2-1 15,7-5 1-15,-5-1-2 0,6 1-3 0,5-3-1 0,0 1-1 0,3-1-1 0,-1-2 3 16,9-2 1-16,-2 2-4 0,1-2 4 0,9-4-1 16,-5 2 2-16,0 0 0 0,6-2-3 0,6 0 3 15,-4-2-1-15,8-3 2 0,-2 1 1 0,-1-2-2 16,7 0 2-16,-1 0 1 0,2 0 0 0,-1-2 1 15,-2-3-2-15,2 5 3 0,-4-3 2 0,5 0-2 16,-4-3 2-16,2 4-4 0,-3-1 1 0,5-2 0 16,3 1-1-16,-12-4 2 0,7 0-1 0,-3 3-1 15,2 1-1-15,4-3 2 0,-1 3 0 0,-6-1-1 16,3 0 2-16,4 4-3 0,-3-4 1 0,3 3 0 16,-4-3 3-16,-2 1-2 0,0 1 3 0,-1 1-3 15,3-6 0-15,-5 5 1 16,-1 0-1-16,0-3 3 0,-1 4-4 0,0-3 1 15,-1-3 1-15,1-3 2 0,-5 4-1 0,5-6 0 16,-4 7 0-16,1-7 0 0,-7-3 2 0,9 10 0 16,-8-6 0-16,-2 7-1 0,0-5 2 0,-3 6 2 15,5-11 1-15,-2 4-4 0,3 0 1 0,-12-1-1 16,6-1 1-16,2 2 0 0,-4-1 2 16,-4-1-3-16,-5 4 5 0,5-2-2 0,1 0 2 0,-1-3-2 0,-1 1 2 0,-1 0 1 15,-3 2-4-15,0 0 1 0,4-3 1 0,-4 3 1 16,-2 0 3-16,0 0-5 0,1 2 3 0,-7-2-3 15,6 1 0-15,1-2 4 0,-5 1-5 0,-1-2 0 16,-2 0-1-16,1-1 0 0,-5 2 0 0,4-1 0 16,-7 1 0-16,0-1-1 0,1 0-1 0,-3 1-2 0,-2 1-1 15,4-2 3 1,-6 2-4-16,2 0 0 0,-2-1 0 0,0-1 1 16,-3 0 1-16,4 6-1 0,-4-4-1 0,-7 1 0 15,3-1 0-15,-1 0 0 0,-5 0 0 0,-3 5-3 0,-1-4 2 16,3 6-6-16,-3 2-1 0,-9-3 3 0,6 4-4 0,-1 1-5 15,6 1 3-15,-3 4-10 0,3-2-1 0,-7-1-4 16,4 1-10-16,9 3-10 0,-5-3-9 0,-1 2-81 16,3-2 109-16,2 5-40 0,1-3 67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A987AD-7A6E-43D1-819D-1D41EF5555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864B7B-F044-417C-B0FC-093FF30AE7F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95EB92-437C-40ED-9CB4-893B4CF37F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B01D4E0-5635-4610-87B4-3D0B5F230E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3F37BB-412A-47B5-B03D-723CDB49D3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593A5CA-84E4-407E-8309-34AF2C870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B0EA8C-23E7-49FC-91C8-BDCB070E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63C96B7-17DB-413E-9E2C-8924A5ACE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9612C38-44DA-496B-B880-5D9DEE4C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E93D3B-8134-4C9A-8A4B-515368817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485500-1891-4968-9A2A-42ADEF1B44E0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D6441BD-E6D0-48FC-A8E6-C74B99280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C89435F-2A0C-48AA-98F3-1B08936ED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B5E464F-ECC9-4E1C-93B6-43FACCBA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B1E3-E8BE-4B50-A537-D85EAAC7009F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E6B34E-41DE-42D7-9D1C-2DC4722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FCA1C1-F02F-4EC3-BC9A-64A00B9C2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C6439-7444-410E-B932-DB51A8451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20A4A-9B9B-45F5-90EB-A708E3A03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2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C100-63AD-4C70-92D4-DE5505452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F5228-7BE7-4FD9-8C8C-72487761A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8AE018-38C7-4E4F-8495-7F062D68D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5B123-B419-4507-80E1-5C18F6A5F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0B64F8-8A73-4A1C-B635-EC4C3C6B87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EC1809-3075-4DFA-A4DC-93E0EF0E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3AE34-6689-4E8B-BF06-6C65BDF0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679F-4BF0-490D-ADB9-A3C44BFF5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0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3B393-6296-40FD-9E33-953A39941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ECC74-B6FC-438C-8D88-07AC6C083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45421-3C94-4582-999E-4EB13A41D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3B2B-459B-4762-A397-758BBCD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A5202-05A7-4E45-AC58-404E3165C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7608D-1453-435D-ACA4-F0A9FB9C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C9279-66D1-40BE-8DCE-BDC9732C7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9B8B-ED8F-4F4E-AE5F-1A20CFC70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8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A1EF2B-D162-4DAF-849F-BA8AB860C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60331-6FA4-48DF-9F81-1DA0BB357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77862D-0F18-4C22-A965-F3C1B9F56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E2F3-C364-4366-B9C0-2BC207C41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6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B2A3B-57DE-42BA-A8A8-7EA6E1AD4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4577F-DD7B-4AAA-A2E8-D98FBF9B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1AB7-B859-4DE8-988A-BF1A977A3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B6459-15F4-4A1C-AA6F-4845FD414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82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C328BC-10EC-4A79-B079-3DA58574BC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14B18D-A0C9-4640-832F-044C38C8E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72BA60-0548-4864-8513-218F0AC83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FD27F-DBDA-493E-86B8-DAD275A5B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5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4BFF1-AB52-4344-ADE3-265EE2BB5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242C4A-2014-4C77-9F65-47B400C57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4B1FC5-ABF3-476B-93ED-B55E6832A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20AC-A5E8-498F-ACAC-6EDE3CBAA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3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CB1C77-A8F5-4A06-9C43-5B40EF9FE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4789-0732-4A27-8997-4F3A03B597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B6DD71-40E0-45B3-AA41-B03CB4F54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0F4F-C46E-42D9-AF35-3AE51354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E9490-E65C-4D47-B7AA-CD38E908B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15467-C8FF-4207-8C95-BBDF22A42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41EA0-77B8-4EAD-BD66-858884405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E7F6-9A30-4CE7-B862-816170E69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3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50E28-A8FA-489E-820E-AE666C6F5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D586F-A733-4B6C-9E0E-F469F2F60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F89F25-34BF-464D-AF19-D6AD96E8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1DF32-DC1B-4E27-A9E6-CA01980E8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8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D0481F-2C3E-4C73-B93F-F51D713B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A728F4-5050-4476-B2AE-3A63CE9A1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C4A36A-48DC-4450-A86C-7EE03193F0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BF45D-B900-4BCE-A7B3-1AB8920420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5D73CB-A4B6-46E0-B617-7F1740A57B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B0B6B5-5BFC-49BB-96AF-1458627B63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customXml" Target="../ink/ink13.x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customXml" Target="../ink/ink14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6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customXml" Target="../ink/ink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dtrees\image9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E:\pedro\part2\image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Learning I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2FF8ED6-A59A-4A40-B867-DC6C82DB3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Imaging Setup at OSU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A40CFFE6-A05C-4CDA-90E8-8517B0EA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9BEC30-8445-4166-82CC-265AAAC775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C9CA8EF9-5547-4428-BF84-4ED79983F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9738"/>
            <a:ext cx="72009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6C0930F6-1A41-4212-BCF2-F7032816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62600"/>
            <a:ext cx="646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Transportation Apparatus          Imaging Setup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A71D8FE-96DB-4DC8-AA09-C7E7C7CE2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Original Image Analysis</a:t>
            </a: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B94605E5-9140-45D4-9684-FBB06E47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10FE1-6BD1-484D-B81A-203F46C55E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7D3D2526-5439-4DAF-95DD-41155D53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9463"/>
            <a:ext cx="82105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1">
            <a:extLst>
              <a:ext uri="{FF2B5EF4-FFF2-40B4-BE49-F238E27FC236}">
                <a16:creationId xmlns:a16="http://schemas.microsoft.com/office/drawing/2014/main" id="{D1FD5703-30E7-49E9-9AD3-1E22B55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363" y="6096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3318" name="TextBox 20">
            <a:extLst>
              <a:ext uri="{FF2B5EF4-FFF2-40B4-BE49-F238E27FC236}">
                <a16:creationId xmlns:a16="http://schemas.microsoft.com/office/drawing/2014/main" id="{A23A24DB-E448-4A4D-85EB-69D70403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5607050"/>
            <a:ext cx="695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vector: histogram of SIFT descriptors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bag of words type of approach.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0FB562-48C0-4520-A5A3-6F265BAD08BB}"/>
                  </a:ext>
                </a:extLst>
              </p14:cNvPr>
              <p14:cNvContentPartPr/>
              <p14:nvPr/>
            </p14:nvContentPartPr>
            <p14:xfrm>
              <a:off x="4865400" y="5900400"/>
              <a:ext cx="873360" cy="8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0FB562-48C0-4520-A5A3-6F265BAD08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040" y="5891040"/>
                <a:ext cx="892080" cy="10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EE1BCF9-CD5D-4858-A7E5-31F0B9A57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/>
          <a:lstStyle/>
          <a:p>
            <a:r>
              <a:rPr lang="en-US" altLang="en-US"/>
              <a:t>A Real Decision Tree (WEKA)</a:t>
            </a:r>
          </a:p>
        </p:txBody>
      </p:sp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id="{0A0F0777-B799-4CE5-BF4A-FADA7A7D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4AB81-D3F5-4872-9B72-AA8B8570ABD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7A5AB66-3A87-460A-865F-EA1D4172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0668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&lt; 2.5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&lt;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&lt; 3.5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&lt; 1.5 : dor (53/12) [25/8]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part20 &gt;= 1.5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&lt; 2.5 : cal (6/0) [5/2]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|   |   part37 &gt;= 2.5 : dor (3/1) [2/0]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|   part63 &gt;= 3.5 : dor (14/0) [3/0]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|   part2 &gt;= 0.5 : cal (21/8) [10/4]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|   part8 &gt;= 2.5 : dor (14/0) [14/0]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part34 &gt;= 0.5 : cal (38/12) [18/4]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3.5 : dor (32/0) [10/2]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part23 &gt;=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&lt; 7.5 : cal (66/8) [35/12]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part29 &gt;= 7.5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&lt; 5.5 : dor (9/0) [4/0]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|   |   part24 &gt;= 5.5 : cal (4/0) [4/0]</a:t>
            </a:r>
          </a:p>
        </p:txBody>
      </p:sp>
      <p:pic>
        <p:nvPicPr>
          <p:cNvPr id="14341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DBF8F935-6B60-47C6-A250-863DDDE5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111500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92F2B47B-914B-478D-AFB2-75821DF6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B4DA5-FB25-48FE-8F30-78E0206DF498}"/>
              </a:ext>
            </a:extLst>
          </p:cNvPr>
          <p:cNvCxnSpPr/>
          <p:nvPr/>
        </p:nvCxnSpPr>
        <p:spPr>
          <a:xfrm flipH="1">
            <a:off x="3810000" y="2447925"/>
            <a:ext cx="628650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98F71-8345-45CD-BF83-3EE2F76824EB}"/>
              </a:ext>
            </a:extLst>
          </p:cNvPr>
          <p:cNvCxnSpPr>
            <a:stCxn id="14341" idx="1"/>
          </p:cNvCxnSpPr>
          <p:nvPr/>
        </p:nvCxnSpPr>
        <p:spPr>
          <a:xfrm flipH="1" flipV="1">
            <a:off x="5295900" y="3497263"/>
            <a:ext cx="6762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">
            <a:extLst>
              <a:ext uri="{FF2B5EF4-FFF2-40B4-BE49-F238E27FC236}">
                <a16:creationId xmlns:a16="http://schemas.microsoft.com/office/drawing/2014/main" id="{7C86C69A-E037-4993-A288-79D08615D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6749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</a:t>
            </a:r>
          </a:p>
        </p:txBody>
      </p:sp>
      <p:sp>
        <p:nvSpPr>
          <p:cNvPr id="14346" name="TextBox 2">
            <a:extLst>
              <a:ext uri="{FF2B5EF4-FFF2-40B4-BE49-F238E27FC236}">
                <a16:creationId xmlns:a16="http://schemas.microsoft.com/office/drawing/2014/main" id="{B8B08E31-2BA8-44EF-964C-52839F01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985838"/>
            <a:ext cx="171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Dorenouria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28A390-2BD9-4595-B803-6C7A2833F8D8}"/>
                  </a:ext>
                </a:extLst>
              </p14:cNvPr>
              <p14:cNvContentPartPr/>
              <p14:nvPr/>
            </p14:nvContentPartPr>
            <p14:xfrm>
              <a:off x="613800" y="752760"/>
              <a:ext cx="8166960" cy="486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28A390-2BD9-4595-B803-6C7A2833F8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440" y="743400"/>
                <a:ext cx="8185680" cy="488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F0111F96-843E-4431-BB1D-E1848C55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FA171-AF0D-41CB-B20B-88A01BD0780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BDFE65F3-23BF-447A-9173-A7054A4A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18673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281               </a:t>
            </a:r>
            <a:r>
              <a:rPr lang="en-US" altLang="en-US" sz="1800">
                <a:solidFill>
                  <a:srgbClr val="FF0000"/>
                </a:solidFill>
              </a:rPr>
              <a:t>73.5602 %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101               26.4398 %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           0.4718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      0.3493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  0.4545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     69.973 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  90.7886 %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Detailed Accuracy By Class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0.77         0.297       0.713        0.77       0.74            0.747     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0.703       0.23         0.761        0.703     0.731          0.747     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Wg Avg.   0.736       0.263       0.737        0.736     0.735          0.747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=== Confusion Matrix ===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144  </a:t>
            </a:r>
            <a:r>
              <a:rPr lang="en-US" altLang="en-US" sz="1800">
                <a:solidFill>
                  <a:srgbClr val="0033CC"/>
                </a:solidFill>
              </a:rPr>
              <a:t>43</a:t>
            </a:r>
            <a:r>
              <a:rPr lang="en-US" altLang="en-US" sz="1800">
                <a:solidFill>
                  <a:srgbClr val="FF0000"/>
                </a:solidFill>
              </a:rPr>
              <a:t> </a:t>
            </a:r>
            <a:r>
              <a:rPr lang="en-US" altLang="en-US" sz="1800"/>
              <a:t>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  <a:r>
              <a:rPr lang="en-US" altLang="en-US" sz="1800">
                <a:solidFill>
                  <a:srgbClr val="0033CC"/>
                </a:solidFill>
              </a:rPr>
              <a:t>58</a:t>
            </a:r>
            <a:r>
              <a:rPr lang="en-US" altLang="en-US" sz="1800">
                <a:solidFill>
                  <a:srgbClr val="FF0000"/>
                </a:solidFill>
              </a:rPr>
              <a:t> 137 </a:t>
            </a:r>
            <a:r>
              <a:rPr lang="en-US" altLang="en-US" sz="1800"/>
              <a:t>|   b = dor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1517CD44-C4AF-4B7D-9A64-CA3C1F35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22116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Precision</a:t>
            </a:r>
            <a:r>
              <a:rPr lang="en-US" altLang="en-US" sz="2000"/>
              <a:t> = TP/(TP+FP)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Recall </a:t>
            </a:r>
            <a:r>
              <a:rPr lang="en-US" altLang="en-US" sz="2000"/>
              <a:t>= TP/(TP+FN)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F-Measure</a:t>
            </a:r>
            <a:r>
              <a:rPr lang="en-US" altLang="en-US" sz="2000"/>
              <a:t> = 2 x Precision x Recall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                Precision + Recall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A8F3B-FA32-4930-87A6-C828066754A0}"/>
              </a:ext>
            </a:extLst>
          </p:cNvPr>
          <p:cNvCxnSpPr/>
          <p:nvPr/>
        </p:nvCxnSpPr>
        <p:spPr>
          <a:xfrm>
            <a:off x="5995988" y="6096000"/>
            <a:ext cx="1928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TextBox 7">
            <a:extLst>
              <a:ext uri="{FF2B5EF4-FFF2-40B4-BE49-F238E27FC236}">
                <a16:creationId xmlns:a16="http://schemas.microsoft.com/office/drawing/2014/main" id="{792D37EE-E047-4888-B05E-10F822E5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162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Evaluation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B52B26-3ACF-4CF4-B284-E5F11D8D6773}"/>
                  </a:ext>
                </a:extLst>
              </p14:cNvPr>
              <p14:cNvContentPartPr/>
              <p14:nvPr/>
            </p14:nvContentPartPr>
            <p14:xfrm>
              <a:off x="367200" y="651960"/>
              <a:ext cx="8351280" cy="616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B52B26-3ACF-4CF4-B284-E5F11D8D67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40" y="642600"/>
                <a:ext cx="8370000" cy="618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BEDEA4-1216-4B87-8B0E-8E149D213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FCFB9-DD7C-4F56-9309-8D79764D1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divide the decision space into axis </a:t>
            </a:r>
            <a:r>
              <a:rPr lang="en-US" altLang="en-US">
                <a:solidFill>
                  <a:srgbClr val="0033CC"/>
                </a:solidFill>
              </a:rPr>
              <a:t>parallel rectangles </a:t>
            </a:r>
            <a:r>
              <a:rPr lang="en-US" altLang="en-US"/>
              <a:t>and label each rectangle as one of the k classes.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Boolean functions</a:t>
            </a:r>
            <a:r>
              <a:rPr lang="en-US" altLang="en-US"/>
              <a:t>.</a:t>
            </a:r>
          </a:p>
          <a:p>
            <a:r>
              <a:rPr lang="en-US" altLang="en-US"/>
              <a:t>They are </a:t>
            </a:r>
            <a:r>
              <a:rPr lang="en-US" altLang="en-US">
                <a:solidFill>
                  <a:srgbClr val="0033CC"/>
                </a:solidFill>
              </a:rPr>
              <a:t>variable size </a:t>
            </a:r>
            <a:r>
              <a:rPr lang="en-US" altLang="en-US"/>
              <a:t>and </a:t>
            </a:r>
            <a:r>
              <a:rPr lang="en-US" altLang="en-US">
                <a:solidFill>
                  <a:srgbClr val="0033CC"/>
                </a:solidFill>
              </a:rPr>
              <a:t>deterministic</a:t>
            </a:r>
            <a:r>
              <a:rPr lang="en-US" altLang="en-US"/>
              <a:t>.</a:t>
            </a:r>
          </a:p>
          <a:p>
            <a:r>
              <a:rPr lang="en-US" altLang="en-US"/>
              <a:t>They can represent </a:t>
            </a:r>
            <a:r>
              <a:rPr lang="en-US" altLang="en-US">
                <a:solidFill>
                  <a:srgbClr val="0033CC"/>
                </a:solidFill>
              </a:rPr>
              <a:t>discrete or continuous </a:t>
            </a:r>
            <a:r>
              <a:rPr lang="en-US" altLang="en-US"/>
              <a:t>parameters.</a:t>
            </a:r>
          </a:p>
          <a:p>
            <a:r>
              <a:rPr lang="en-US" altLang="en-US"/>
              <a:t>They can be </a:t>
            </a:r>
            <a:r>
              <a:rPr lang="en-US" altLang="en-US">
                <a:solidFill>
                  <a:srgbClr val="FF0000"/>
                </a:solidFill>
              </a:rPr>
              <a:t>learned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from training data</a:t>
            </a:r>
            <a:r>
              <a:rPr lang="en-US" altLang="en-US"/>
              <a:t>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5DEE21C-54A1-4A1B-A53D-BCB43B42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D1BA5A-09CC-43B8-89D5-0A3918923D2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175C1AC-70C3-40E2-A4CA-49AC0227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728791-B57E-44E2-877F-C032BB761B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1309EAEF-9E83-462A-8D9B-6FFEBE7F3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5389563"/>
            <a:ext cx="5295900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How do we choose the best attribute?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should that attribute do for us?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36EA4AF4-DFFB-4F4B-9CA0-950EE3FE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2138"/>
            <a:ext cx="874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Learning Algorithm for Decision Trees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5F36-81CE-417C-8C0E-823E551C8AEA}"/>
              </a:ext>
            </a:extLst>
          </p:cNvPr>
          <p:cNvSpPr txBox="1"/>
          <p:nvPr/>
        </p:nvSpPr>
        <p:spPr>
          <a:xfrm>
            <a:off x="838200" y="1676400"/>
            <a:ext cx="7385050" cy="3416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(S)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/* Binary version */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if (y==0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(0)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 if (y==1 for all (</a:t>
            </a:r>
            <a:r>
              <a:rPr lang="en-US" b="1" dirty="0" err="1">
                <a:latin typeface="Arial" charset="0"/>
              </a:rPr>
              <a:t>x</a:t>
            </a:r>
            <a:r>
              <a:rPr lang="en-US" dirty="0" err="1">
                <a:latin typeface="Arial" charset="0"/>
              </a:rPr>
              <a:t>,y</a:t>
            </a:r>
            <a:r>
              <a:rPr lang="en-US" dirty="0">
                <a:latin typeface="Arial" charset="0"/>
              </a:rPr>
              <a:t>) in S) return </a:t>
            </a:r>
            <a:r>
              <a:rPr lang="en-US" dirty="0" err="1">
                <a:latin typeface="Arial" charset="0"/>
              </a:rPr>
              <a:t>newleaf</a:t>
            </a:r>
            <a:r>
              <a:rPr lang="en-US" dirty="0">
                <a:latin typeface="Arial" charset="0"/>
              </a:rPr>
              <a:t>(1)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else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choose best attribute </a:t>
            </a:r>
            <a:r>
              <a:rPr lang="en-US" dirty="0" err="1">
                <a:solidFill>
                  <a:srgbClr val="0033CC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33CC"/>
                </a:solidFill>
                <a:latin typeface="Arial" charset="0"/>
              </a:rPr>
              <a:t>j</a:t>
            </a:r>
            <a:r>
              <a:rPr lang="en-US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0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 =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) with 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 = 1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 return new node(</a:t>
            </a:r>
            <a:r>
              <a:rPr lang="en-US" dirty="0" err="1">
                <a:latin typeface="Arial" charset="0"/>
              </a:rPr>
              <a:t>x</a:t>
            </a:r>
            <a:r>
              <a:rPr lang="en-US" baseline="-25000" dirty="0" err="1">
                <a:latin typeface="Arial" charset="0"/>
              </a:rPr>
              <a:t>j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), </a:t>
            </a:r>
            <a:r>
              <a:rPr lang="en-US" dirty="0" err="1">
                <a:latin typeface="Arial" charset="0"/>
              </a:rPr>
              <a:t>Growtree</a:t>
            </a:r>
            <a:r>
              <a:rPr lang="en-US" dirty="0">
                <a:latin typeface="Arial" charset="0"/>
              </a:rPr>
              <a:t>(S</a:t>
            </a:r>
            <a:r>
              <a:rPr lang="en-US" baseline="-25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))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end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E25613-8B77-47FB-8BE8-B2198855BD9E}"/>
                  </a:ext>
                </a:extLst>
              </p14:cNvPr>
              <p14:cNvContentPartPr/>
              <p14:nvPr/>
            </p14:nvContentPartPr>
            <p14:xfrm>
              <a:off x="2071800" y="34560"/>
              <a:ext cx="5531760" cy="416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E25613-8B77-47FB-8BE8-B2198855BD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2440" y="25200"/>
                <a:ext cx="5550480" cy="418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0D5B7B66-0E68-4F5E-97B0-A533B27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2FDBC-E15A-4144-A333-636F6088FF1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5A64B6B-ACA8-49DB-8FC0-11E89915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  <a:t>Shall I play tennis today?</a:t>
            </a:r>
            <a:br>
              <a:rPr lang="en-US" altLang="zh-TW" sz="3200">
                <a:solidFill>
                  <a:schemeClr val="tx1"/>
                </a:solidFill>
                <a:ea typeface="PMingLiU" panose="02020500000000000000" pitchFamily="18" charset="-120"/>
              </a:rPr>
            </a:br>
            <a:r>
              <a:rPr lang="en-US" altLang="zh-TW" sz="3200">
                <a:solidFill>
                  <a:srgbClr val="FF0000"/>
                </a:solidFill>
                <a:ea typeface="PMingLiU" panose="02020500000000000000" pitchFamily="18" charset="-120"/>
              </a:rPr>
              <a:t>Which attribute should be selected?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7522EF45-0E19-4268-B77F-D4B3AED1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2819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B4BFBB47-DA74-41F7-AFF4-AABD78B9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6573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8700161C-1445-4E10-B14D-19502B87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1776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>
            <a:extLst>
              <a:ext uri="{FF2B5EF4-FFF2-40B4-BE49-F238E27FC236}">
                <a16:creationId xmlns:a16="http://schemas.microsoft.com/office/drawing/2014/main" id="{7F33C22A-3E62-4A1F-9AD3-142C3D34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24384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">
            <a:extLst>
              <a:ext uri="{FF2B5EF4-FFF2-40B4-BE49-F238E27FC236}">
                <a16:creationId xmlns:a16="http://schemas.microsoft.com/office/drawing/2014/main" id="{6397A034-4CBC-4CF5-AC62-E93B151E3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583363"/>
            <a:ext cx="941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witten&amp;eibe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8BFB260F-9D39-44B4-A4F3-EDD4984D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129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data”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89E70B-728E-48E7-8A28-C49244FBD02A}"/>
                  </a:ext>
                </a:extLst>
              </p14:cNvPr>
              <p14:cNvContentPartPr/>
              <p14:nvPr/>
            </p14:nvContentPartPr>
            <p14:xfrm>
              <a:off x="2119320" y="2386440"/>
              <a:ext cx="1017000" cy="136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89E70B-728E-48E7-8A28-C49244FBD0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9960" y="2377080"/>
                <a:ext cx="1035720" cy="138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23A75C8-5050-4F50-B7E8-CBECBF46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410D9A-7254-4C21-B00D-DC14650B3D1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AA873ED-ED8C-46BF-82E6-828650C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Criterion for attribute selection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58ABD37-BD07-4C99-9C14-F34B2B59F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Which is the best attribute?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The one that will result in the smallest tree</a:t>
            </a:r>
          </a:p>
          <a:p>
            <a:pPr lvl="1" eaLnBrk="1" hangingPunct="1"/>
            <a:r>
              <a:rPr lang="en-US" altLang="zh-TW">
                <a:solidFill>
                  <a:srgbClr val="0033CC"/>
                </a:solidFill>
                <a:ea typeface="PMingLiU" panose="02020500000000000000" pitchFamily="18" charset="-120"/>
              </a:rPr>
              <a:t>Heuristic:</a:t>
            </a:r>
            <a:r>
              <a:rPr lang="en-US" altLang="zh-TW">
                <a:ea typeface="PMingLiU" panose="02020500000000000000" pitchFamily="18" charset="-120"/>
              </a:rPr>
              <a:t> choose the attribute that produces the 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“</a:t>
            </a:r>
            <a:r>
              <a:rPr lang="en-US" altLang="zh-TW">
                <a:ea typeface="PMingLiU" panose="02020500000000000000" pitchFamily="18" charset="-120"/>
              </a:rPr>
              <a:t>purest</a:t>
            </a:r>
            <a:r>
              <a:rPr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”</a:t>
            </a:r>
            <a:r>
              <a:rPr lang="en-US" altLang="zh-TW">
                <a:ea typeface="PMingLiU" panose="02020500000000000000" pitchFamily="18" charset="-120"/>
              </a:rPr>
              <a:t> nodes</a:t>
            </a:r>
          </a:p>
          <a:p>
            <a:pPr eaLnBrk="1" hangingPunct="1"/>
            <a:r>
              <a:rPr lang="en-US" altLang="zh-TW">
                <a:solidFill>
                  <a:srgbClr val="FF0000"/>
                </a:solidFill>
                <a:ea typeface="PMingLiU" panose="02020500000000000000" pitchFamily="18" charset="-120"/>
              </a:rPr>
              <a:t>Need a good measure of purity!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Maximal when?</a:t>
            </a:r>
          </a:p>
          <a:p>
            <a:pPr lvl="1" eaLnBrk="1" hangingPunct="1"/>
            <a:r>
              <a:rPr lang="en-US" altLang="zh-TW">
                <a:ea typeface="PMingLiU" panose="02020500000000000000" pitchFamily="18" charset="-120"/>
              </a:rPr>
              <a:t>Minimal when?</a:t>
            </a:r>
          </a:p>
          <a:p>
            <a:pPr lvl="1" eaLnBrk="1" hangingPunct="1">
              <a:buFontTx/>
              <a:buNone/>
            </a:pPr>
            <a:endParaRPr lang="en-US" altLang="zh-TW">
              <a:ea typeface="PMingLiU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EE6994B8-57BF-42DA-963C-103AC24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FD569B-032D-46DF-B489-22DA9EE540D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F161A85-A206-427B-AB9E-5478E948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5597A83-04ED-45DF-84F9-64E1F481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Which test is more informative?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6F875EB3-122B-4EE5-995B-C2B2F674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Balance exceeds 50K</a:t>
            </a:r>
          </a:p>
        </p:txBody>
      </p:sp>
      <p:grpSp>
        <p:nvGrpSpPr>
          <p:cNvPr id="20486" name="Group 5">
            <a:extLst>
              <a:ext uri="{FF2B5EF4-FFF2-40B4-BE49-F238E27FC236}">
                <a16:creationId xmlns:a16="http://schemas.microsoft.com/office/drawing/2014/main" id="{8C4DF51F-78D2-468C-8D0B-3A9F30A33FB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819400"/>
            <a:ext cx="4284663" cy="3414713"/>
            <a:chOff x="-202" y="1632"/>
            <a:chExt cx="3322" cy="2591"/>
          </a:xfrm>
        </p:grpSpPr>
        <p:sp>
          <p:nvSpPr>
            <p:cNvPr id="20542" name="Line 6">
              <a:extLst>
                <a:ext uri="{FF2B5EF4-FFF2-40B4-BE49-F238E27FC236}">
                  <a16:creationId xmlns:a16="http://schemas.microsoft.com/office/drawing/2014/main" id="{918D4B6A-AD9D-4A98-8B80-CEB9F3698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3897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7">
              <a:extLst>
                <a:ext uri="{FF2B5EF4-FFF2-40B4-BE49-F238E27FC236}">
                  <a16:creationId xmlns:a16="http://schemas.microsoft.com/office/drawing/2014/main" id="{92AF3949-55CD-4798-B1FD-6B39D0147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8">
              <a:extLst>
                <a:ext uri="{FF2B5EF4-FFF2-40B4-BE49-F238E27FC236}">
                  <a16:creationId xmlns:a16="http://schemas.microsoft.com/office/drawing/2014/main" id="{47A67A41-5675-412F-B5F3-0DE7D815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8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9">
              <a:extLst>
                <a:ext uri="{FF2B5EF4-FFF2-40B4-BE49-F238E27FC236}">
                  <a16:creationId xmlns:a16="http://schemas.microsoft.com/office/drawing/2014/main" id="{5A58E096-1D1D-4CCE-930D-D37EBACD1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10">
              <a:extLst>
                <a:ext uri="{FF2B5EF4-FFF2-40B4-BE49-F238E27FC236}">
                  <a16:creationId xmlns:a16="http://schemas.microsoft.com/office/drawing/2014/main" id="{0AC10A82-9C6B-431C-A783-4D144A308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11">
              <a:extLst>
                <a:ext uri="{FF2B5EF4-FFF2-40B4-BE49-F238E27FC236}">
                  <a16:creationId xmlns:a16="http://schemas.microsoft.com/office/drawing/2014/main" id="{3D297440-183B-4751-A6D0-E8C3704E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26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12">
              <a:extLst>
                <a:ext uri="{FF2B5EF4-FFF2-40B4-BE49-F238E27FC236}">
                  <a16:creationId xmlns:a16="http://schemas.microsoft.com/office/drawing/2014/main" id="{C1357FA6-6D2C-42D0-8920-55BF72D5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16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13">
              <a:extLst>
                <a:ext uri="{FF2B5EF4-FFF2-40B4-BE49-F238E27FC236}">
                  <a16:creationId xmlns:a16="http://schemas.microsoft.com/office/drawing/2014/main" id="{AF10A4A6-C837-4FA3-AA5D-39433603E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14">
              <a:extLst>
                <a:ext uri="{FF2B5EF4-FFF2-40B4-BE49-F238E27FC236}">
                  <a16:creationId xmlns:a16="http://schemas.microsoft.com/office/drawing/2014/main" id="{6CF4FC62-DE45-4274-9E54-DBFA56618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15">
              <a:extLst>
                <a:ext uri="{FF2B5EF4-FFF2-40B4-BE49-F238E27FC236}">
                  <a16:creationId xmlns:a16="http://schemas.microsoft.com/office/drawing/2014/main" id="{5454834C-B7C1-4AB9-8FEF-D2336173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21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16">
              <a:extLst>
                <a:ext uri="{FF2B5EF4-FFF2-40B4-BE49-F238E27FC236}">
                  <a16:creationId xmlns:a16="http://schemas.microsoft.com/office/drawing/2014/main" id="{75A58F68-5497-45D3-A451-689C9029C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025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17">
              <a:extLst>
                <a:ext uri="{FF2B5EF4-FFF2-40B4-BE49-F238E27FC236}">
                  <a16:creationId xmlns:a16="http://schemas.microsoft.com/office/drawing/2014/main" id="{1F40FBDF-E66E-4B73-AA60-B175BBAFE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05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18">
              <a:extLst>
                <a:ext uri="{FF2B5EF4-FFF2-40B4-BE49-F238E27FC236}">
                  <a16:creationId xmlns:a16="http://schemas.microsoft.com/office/drawing/2014/main" id="{D43AA397-E568-48B0-9ECC-289B8E02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09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19">
              <a:extLst>
                <a:ext uri="{FF2B5EF4-FFF2-40B4-BE49-F238E27FC236}">
                  <a16:creationId xmlns:a16="http://schemas.microsoft.com/office/drawing/2014/main" id="{9261FC22-ECAC-437F-ADEF-EC96944FB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7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20">
              <a:extLst>
                <a:ext uri="{FF2B5EF4-FFF2-40B4-BE49-F238E27FC236}">
                  <a16:creationId xmlns:a16="http://schemas.microsoft.com/office/drawing/2014/main" id="{0F3B9D40-585B-4A76-B2A3-652C72F0E2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88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21">
              <a:extLst>
                <a:ext uri="{FF2B5EF4-FFF2-40B4-BE49-F238E27FC236}">
                  <a16:creationId xmlns:a16="http://schemas.microsoft.com/office/drawing/2014/main" id="{B953EDA6-DBF3-452F-800F-75CE82772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45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22">
              <a:extLst>
                <a:ext uri="{FF2B5EF4-FFF2-40B4-BE49-F238E27FC236}">
                  <a16:creationId xmlns:a16="http://schemas.microsoft.com/office/drawing/2014/main" id="{9674B403-A3DE-4439-AF23-F59E6EF5BA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361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23">
              <a:extLst>
                <a:ext uri="{FF2B5EF4-FFF2-40B4-BE49-F238E27FC236}">
                  <a16:creationId xmlns:a16="http://schemas.microsoft.com/office/drawing/2014/main" id="{40EB4980-BC89-4562-A50C-1B63A5BEA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37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24">
              <a:extLst>
                <a:ext uri="{FF2B5EF4-FFF2-40B4-BE49-F238E27FC236}">
                  <a16:creationId xmlns:a16="http://schemas.microsoft.com/office/drawing/2014/main" id="{30B71728-83F8-4ACD-BC6E-3E2BE9B80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Oval 25">
              <a:extLst>
                <a:ext uri="{FF2B5EF4-FFF2-40B4-BE49-F238E27FC236}">
                  <a16:creationId xmlns:a16="http://schemas.microsoft.com/office/drawing/2014/main" id="{A1CA3274-6571-4C57-AFB6-DB61D9D80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62" name="Group 26">
              <a:extLst>
                <a:ext uri="{FF2B5EF4-FFF2-40B4-BE49-F238E27FC236}">
                  <a16:creationId xmlns:a16="http://schemas.microsoft.com/office/drawing/2014/main" id="{9729DE02-2060-410F-98F7-0D98CA151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3"/>
              <a:ext cx="192" cy="192"/>
              <a:chOff x="2880" y="2160"/>
              <a:chExt cx="192" cy="192"/>
            </a:xfrm>
          </p:grpSpPr>
          <p:sp>
            <p:nvSpPr>
              <p:cNvPr id="20593" name="Line 27">
                <a:extLst>
                  <a:ext uri="{FF2B5EF4-FFF2-40B4-BE49-F238E27FC236}">
                    <a16:creationId xmlns:a16="http://schemas.microsoft.com/office/drawing/2014/main" id="{2F255A6C-6678-420E-B999-7E1B7A946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Line 28">
                <a:extLst>
                  <a:ext uri="{FF2B5EF4-FFF2-40B4-BE49-F238E27FC236}">
                    <a16:creationId xmlns:a16="http://schemas.microsoft.com/office/drawing/2014/main" id="{D1C5774B-BC27-4AE9-872E-2AE38BC74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3" name="Group 29">
              <a:extLst>
                <a:ext uri="{FF2B5EF4-FFF2-40B4-BE49-F238E27FC236}">
                  <a16:creationId xmlns:a16="http://schemas.microsoft.com/office/drawing/2014/main" id="{5EE6D9D6-8344-4C4E-9151-90D554A78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793"/>
              <a:ext cx="192" cy="192"/>
              <a:chOff x="2880" y="2160"/>
              <a:chExt cx="192" cy="192"/>
            </a:xfrm>
          </p:grpSpPr>
          <p:sp>
            <p:nvSpPr>
              <p:cNvPr id="20591" name="Line 30">
                <a:extLst>
                  <a:ext uri="{FF2B5EF4-FFF2-40B4-BE49-F238E27FC236}">
                    <a16:creationId xmlns:a16="http://schemas.microsoft.com/office/drawing/2014/main" id="{09AF04BF-C1AE-42BA-94CA-A5D7BF83E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2" name="Line 31">
                <a:extLst>
                  <a:ext uri="{FF2B5EF4-FFF2-40B4-BE49-F238E27FC236}">
                    <a16:creationId xmlns:a16="http://schemas.microsoft.com/office/drawing/2014/main" id="{6CC6B0F5-4649-4FB8-AA7E-4F654E009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64" name="Group 32">
              <a:extLst>
                <a:ext uri="{FF2B5EF4-FFF2-40B4-BE49-F238E27FC236}">
                  <a16:creationId xmlns:a16="http://schemas.microsoft.com/office/drawing/2014/main" id="{00E781B9-775B-408B-BC6E-53B09D9A1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265"/>
              <a:ext cx="192" cy="192"/>
              <a:chOff x="2880" y="2160"/>
              <a:chExt cx="192" cy="192"/>
            </a:xfrm>
          </p:grpSpPr>
          <p:sp>
            <p:nvSpPr>
              <p:cNvPr id="20589" name="Line 33">
                <a:extLst>
                  <a:ext uri="{FF2B5EF4-FFF2-40B4-BE49-F238E27FC236}">
                    <a16:creationId xmlns:a16="http://schemas.microsoft.com/office/drawing/2014/main" id="{79AF151A-842C-4237-86BA-900CFCB1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0" name="Line 34">
                <a:extLst>
                  <a:ext uri="{FF2B5EF4-FFF2-40B4-BE49-F238E27FC236}">
                    <a16:creationId xmlns:a16="http://schemas.microsoft.com/office/drawing/2014/main" id="{548DDAE0-5CAC-46F5-B92E-0B2ED5DF0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5" name="Oval 35">
              <a:extLst>
                <a:ext uri="{FF2B5EF4-FFF2-40B4-BE49-F238E27FC236}">
                  <a16:creationId xmlns:a16="http://schemas.microsoft.com/office/drawing/2014/main" id="{B067C634-5770-4697-82BB-C9A2151D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0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6" name="Oval 36">
              <a:extLst>
                <a:ext uri="{FF2B5EF4-FFF2-40B4-BE49-F238E27FC236}">
                  <a16:creationId xmlns:a16="http://schemas.microsoft.com/office/drawing/2014/main" id="{8EDABCDA-6F02-40E7-9752-ED6CFCDFA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7" name="Oval 37">
              <a:extLst>
                <a:ext uri="{FF2B5EF4-FFF2-40B4-BE49-F238E27FC236}">
                  <a16:creationId xmlns:a16="http://schemas.microsoft.com/office/drawing/2014/main" id="{7E18E4BC-44B2-4BDC-B0C3-BC05F1EC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8" name="Oval 38">
              <a:extLst>
                <a:ext uri="{FF2B5EF4-FFF2-40B4-BE49-F238E27FC236}">
                  <a16:creationId xmlns:a16="http://schemas.microsoft.com/office/drawing/2014/main" id="{00874637-99B5-4DFF-BF06-ABD228C71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69" name="Oval 39">
              <a:extLst>
                <a:ext uri="{FF2B5EF4-FFF2-40B4-BE49-F238E27FC236}">
                  <a16:creationId xmlns:a16="http://schemas.microsoft.com/office/drawing/2014/main" id="{287312C6-B5CB-4616-B439-0F75C123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0" name="Oval 40">
              <a:extLst>
                <a:ext uri="{FF2B5EF4-FFF2-40B4-BE49-F238E27FC236}">
                  <a16:creationId xmlns:a16="http://schemas.microsoft.com/office/drawing/2014/main" id="{F5B4D0DF-F897-40B9-9EF0-6112C4186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0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1" name="Oval 41">
              <a:extLst>
                <a:ext uri="{FF2B5EF4-FFF2-40B4-BE49-F238E27FC236}">
                  <a16:creationId xmlns:a16="http://schemas.microsoft.com/office/drawing/2014/main" id="{FB3A23C1-6FBD-46DB-A17C-6CAC7693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51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2" name="Oval 42">
              <a:extLst>
                <a:ext uri="{FF2B5EF4-FFF2-40B4-BE49-F238E27FC236}">
                  <a16:creationId xmlns:a16="http://schemas.microsoft.com/office/drawing/2014/main" id="{4363889C-77B5-4D67-806E-F3446783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793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3" name="Oval 43">
              <a:extLst>
                <a:ext uri="{FF2B5EF4-FFF2-40B4-BE49-F238E27FC236}">
                  <a16:creationId xmlns:a16="http://schemas.microsoft.com/office/drawing/2014/main" id="{5ACDD272-2C39-423B-A9BE-B558777B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2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74" name="Group 44">
              <a:extLst>
                <a:ext uri="{FF2B5EF4-FFF2-40B4-BE49-F238E27FC236}">
                  <a16:creationId xmlns:a16="http://schemas.microsoft.com/office/drawing/2014/main" id="{348BBE58-000B-491B-BFA2-7C99A7AA56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841"/>
              <a:ext cx="192" cy="192"/>
              <a:chOff x="2880" y="2160"/>
              <a:chExt cx="192" cy="192"/>
            </a:xfrm>
          </p:grpSpPr>
          <p:sp>
            <p:nvSpPr>
              <p:cNvPr id="20587" name="Line 45">
                <a:extLst>
                  <a:ext uri="{FF2B5EF4-FFF2-40B4-BE49-F238E27FC236}">
                    <a16:creationId xmlns:a16="http://schemas.microsoft.com/office/drawing/2014/main" id="{06C03750-20F2-4741-AB03-1F5D0754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8" name="Line 46">
                <a:extLst>
                  <a:ext uri="{FF2B5EF4-FFF2-40B4-BE49-F238E27FC236}">
                    <a16:creationId xmlns:a16="http://schemas.microsoft.com/office/drawing/2014/main" id="{4031ED1F-23FD-4242-ACB3-CF7D8209F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75" name="Line 47">
              <a:extLst>
                <a:ext uri="{FF2B5EF4-FFF2-40B4-BE49-F238E27FC236}">
                  <a16:creationId xmlns:a16="http://schemas.microsoft.com/office/drawing/2014/main" id="{45B4D2DB-F2BD-4BE5-B810-61A7BDD1D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89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Text Box 48">
              <a:extLst>
                <a:ext uri="{FF2B5EF4-FFF2-40B4-BE49-F238E27FC236}">
                  <a16:creationId xmlns:a16="http://schemas.microsoft.com/office/drawing/2014/main" id="{34DC6CC6-EBB6-43A3-8F95-4F7AC7CF8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3945"/>
              <a:ext cx="86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Over 50K</a:t>
              </a:r>
            </a:p>
          </p:txBody>
        </p:sp>
        <p:sp>
          <p:nvSpPr>
            <p:cNvPr id="20577" name="Oval 49">
              <a:extLst>
                <a:ext uri="{FF2B5EF4-FFF2-40B4-BE49-F238E27FC236}">
                  <a16:creationId xmlns:a16="http://schemas.microsoft.com/office/drawing/2014/main" id="{8DBB1A83-1585-4F61-A9A6-2DB1D75A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4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8" name="Oval 50">
              <a:extLst>
                <a:ext uri="{FF2B5EF4-FFF2-40B4-BE49-F238E27FC236}">
                  <a16:creationId xmlns:a16="http://schemas.microsoft.com/office/drawing/2014/main" id="{B0365097-055F-439B-B649-5602AD6F2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08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79" name="Oval 51">
              <a:extLst>
                <a:ext uri="{FF2B5EF4-FFF2-40B4-BE49-F238E27FC236}">
                  <a16:creationId xmlns:a16="http://schemas.microsoft.com/office/drawing/2014/main" id="{759F7364-645D-4866-AE4C-38C1F9C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61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0" name="Oval 52">
              <a:extLst>
                <a:ext uri="{FF2B5EF4-FFF2-40B4-BE49-F238E27FC236}">
                  <a16:creationId xmlns:a16="http://schemas.microsoft.com/office/drawing/2014/main" id="{2EC2B49B-9434-4ADC-9946-C1FBBCDFB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9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1" name="Oval 53">
              <a:extLst>
                <a:ext uri="{FF2B5EF4-FFF2-40B4-BE49-F238E27FC236}">
                  <a16:creationId xmlns:a16="http://schemas.microsoft.com/office/drawing/2014/main" id="{465E9D80-E015-4487-BFCF-161A0CE5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225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82" name="Oval 54">
              <a:extLst>
                <a:ext uri="{FF2B5EF4-FFF2-40B4-BE49-F238E27FC236}">
                  <a16:creationId xmlns:a16="http://schemas.microsoft.com/office/drawing/2014/main" id="{74C413D2-F75A-4E5A-A449-358855F49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417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83" name="Group 55">
              <a:extLst>
                <a:ext uri="{FF2B5EF4-FFF2-40B4-BE49-F238E27FC236}">
                  <a16:creationId xmlns:a16="http://schemas.microsoft.com/office/drawing/2014/main" id="{A0E0B8FE-8976-4D09-9984-BB0ABF28E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17"/>
              <a:ext cx="192" cy="192"/>
              <a:chOff x="2880" y="2160"/>
              <a:chExt cx="192" cy="192"/>
            </a:xfrm>
          </p:grpSpPr>
          <p:sp>
            <p:nvSpPr>
              <p:cNvPr id="20585" name="Line 56">
                <a:extLst>
                  <a:ext uri="{FF2B5EF4-FFF2-40B4-BE49-F238E27FC236}">
                    <a16:creationId xmlns:a16="http://schemas.microsoft.com/office/drawing/2014/main" id="{06043E2E-16FC-473C-881A-B68AE3AFD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Line 57">
                <a:extLst>
                  <a:ext uri="{FF2B5EF4-FFF2-40B4-BE49-F238E27FC236}">
                    <a16:creationId xmlns:a16="http://schemas.microsoft.com/office/drawing/2014/main" id="{B69F6C4B-69C7-4A73-82C6-86BD3A59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4" name="Text Box 58">
              <a:extLst>
                <a:ext uri="{FF2B5EF4-FFF2-40B4-BE49-F238E27FC236}">
                  <a16:creationId xmlns:a16="http://schemas.microsoft.com/office/drawing/2014/main" id="{A25F17C0-78CE-4295-8379-982A4B2C0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2" y="3945"/>
              <a:ext cx="15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Less or equal 50K</a:t>
              </a:r>
            </a:p>
          </p:txBody>
        </p:sp>
      </p:grpSp>
      <p:grpSp>
        <p:nvGrpSpPr>
          <p:cNvPr id="20487" name="Group 59">
            <a:extLst>
              <a:ext uri="{FF2B5EF4-FFF2-40B4-BE49-F238E27FC236}">
                <a16:creationId xmlns:a16="http://schemas.microsoft.com/office/drawing/2014/main" id="{E1E2C5BE-62ED-465F-A351-2E50C747AA6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971800"/>
            <a:ext cx="3557588" cy="3276600"/>
            <a:chOff x="3211" y="1488"/>
            <a:chExt cx="3141" cy="2594"/>
          </a:xfrm>
        </p:grpSpPr>
        <p:sp>
          <p:nvSpPr>
            <p:cNvPr id="20489" name="Line 60">
              <a:extLst>
                <a:ext uri="{FF2B5EF4-FFF2-40B4-BE49-F238E27FC236}">
                  <a16:creationId xmlns:a16="http://schemas.microsoft.com/office/drawing/2014/main" id="{C8ED6748-9F67-4A6D-8985-BAAC2E041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744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Text Box 61">
              <a:extLst>
                <a:ext uri="{FF2B5EF4-FFF2-40B4-BE49-F238E27FC236}">
                  <a16:creationId xmlns:a16="http://schemas.microsoft.com/office/drawing/2014/main" id="{45192E5C-0A1F-4594-8530-DEBE8620A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" y="3776"/>
              <a:ext cx="10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Employed</a:t>
              </a:r>
            </a:p>
          </p:txBody>
        </p:sp>
        <p:sp>
          <p:nvSpPr>
            <p:cNvPr id="20491" name="Line 62">
              <a:extLst>
                <a:ext uri="{FF2B5EF4-FFF2-40B4-BE49-F238E27FC236}">
                  <a16:creationId xmlns:a16="http://schemas.microsoft.com/office/drawing/2014/main" id="{C37CEB0D-11A4-4912-A20E-9E220A698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172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63">
              <a:extLst>
                <a:ext uri="{FF2B5EF4-FFF2-40B4-BE49-F238E27FC236}">
                  <a16:creationId xmlns:a16="http://schemas.microsoft.com/office/drawing/2014/main" id="{48CA50A4-2791-497A-8023-0B7CF8A1A0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63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64">
              <a:extLst>
                <a:ext uri="{FF2B5EF4-FFF2-40B4-BE49-F238E27FC236}">
                  <a16:creationId xmlns:a16="http://schemas.microsoft.com/office/drawing/2014/main" id="{7404915B-90DF-4D23-A04D-2913C6E77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2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65">
              <a:extLst>
                <a:ext uri="{FF2B5EF4-FFF2-40B4-BE49-F238E27FC236}">
                  <a16:creationId xmlns:a16="http://schemas.microsoft.com/office/drawing/2014/main" id="{9FB5C32F-783F-4C2B-B3DF-9F1F563FD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8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66">
              <a:extLst>
                <a:ext uri="{FF2B5EF4-FFF2-40B4-BE49-F238E27FC236}">
                  <a16:creationId xmlns:a16="http://schemas.microsoft.com/office/drawing/2014/main" id="{1F4D1614-2A5A-4BC9-96CC-9399F1510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8" y="211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67">
              <a:extLst>
                <a:ext uri="{FF2B5EF4-FFF2-40B4-BE49-F238E27FC236}">
                  <a16:creationId xmlns:a16="http://schemas.microsoft.com/office/drawing/2014/main" id="{F77C9E27-61B4-4C29-8B89-38E2A0634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201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8">
              <a:extLst>
                <a:ext uri="{FF2B5EF4-FFF2-40B4-BE49-F238E27FC236}">
                  <a16:creationId xmlns:a16="http://schemas.microsoft.com/office/drawing/2014/main" id="{D8E9B2DD-06B1-4B63-B254-189DC09F0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4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69">
              <a:extLst>
                <a:ext uri="{FF2B5EF4-FFF2-40B4-BE49-F238E27FC236}">
                  <a16:creationId xmlns:a16="http://schemas.microsoft.com/office/drawing/2014/main" id="{231C2D1F-B3B3-4F95-B009-FC6A651C7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70">
              <a:extLst>
                <a:ext uri="{FF2B5EF4-FFF2-40B4-BE49-F238E27FC236}">
                  <a16:creationId xmlns:a16="http://schemas.microsoft.com/office/drawing/2014/main" id="{0F15D1F9-9F86-4F0F-A8C4-BB9D6AF92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1968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71">
              <a:extLst>
                <a:ext uri="{FF2B5EF4-FFF2-40B4-BE49-F238E27FC236}">
                  <a16:creationId xmlns:a16="http://schemas.microsoft.com/office/drawing/2014/main" id="{D0E0CBF1-7814-42A2-A595-549F08D35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1872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72">
              <a:extLst>
                <a:ext uri="{FF2B5EF4-FFF2-40B4-BE49-F238E27FC236}">
                  <a16:creationId xmlns:a16="http://schemas.microsoft.com/office/drawing/2014/main" id="{EA210B93-A27A-46AE-9312-7AD0F0708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" y="2352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73">
              <a:extLst>
                <a:ext uri="{FF2B5EF4-FFF2-40B4-BE49-F238E27FC236}">
                  <a16:creationId xmlns:a16="http://schemas.microsoft.com/office/drawing/2014/main" id="{C26DF4B6-0C5F-4B6A-91B1-713F05123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" y="2256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74">
              <a:extLst>
                <a:ext uri="{FF2B5EF4-FFF2-40B4-BE49-F238E27FC236}">
                  <a16:creationId xmlns:a16="http://schemas.microsoft.com/office/drawing/2014/main" id="{9EA9F1CF-6FB6-4080-BA8B-CA7C6892F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8" y="182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75">
              <a:extLst>
                <a:ext uri="{FF2B5EF4-FFF2-40B4-BE49-F238E27FC236}">
                  <a16:creationId xmlns:a16="http://schemas.microsoft.com/office/drawing/2014/main" id="{616FFD4E-9FD5-4455-99D6-9B588B4DA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172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6">
              <a:extLst>
                <a:ext uri="{FF2B5EF4-FFF2-40B4-BE49-F238E27FC236}">
                  <a16:creationId xmlns:a16="http://schemas.microsoft.com/office/drawing/2014/main" id="{40E49D2A-096D-42D7-88EF-BA3A53089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6" y="230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7">
              <a:extLst>
                <a:ext uri="{FF2B5EF4-FFF2-40B4-BE49-F238E27FC236}">
                  <a16:creationId xmlns:a16="http://schemas.microsoft.com/office/drawing/2014/main" id="{3FBF8D3B-23F9-48E0-A298-0F1EC7BA2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" y="220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78">
              <a:extLst>
                <a:ext uri="{FF2B5EF4-FFF2-40B4-BE49-F238E27FC236}">
                  <a16:creationId xmlns:a16="http://schemas.microsoft.com/office/drawing/2014/main" id="{3BA339D4-88B8-48FC-9C02-8E525DE77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4" y="1584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79">
              <a:extLst>
                <a:ext uri="{FF2B5EF4-FFF2-40B4-BE49-F238E27FC236}">
                  <a16:creationId xmlns:a16="http://schemas.microsoft.com/office/drawing/2014/main" id="{762C78F3-DFD3-4C36-BF9F-587352B9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" y="1488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Oval 80">
              <a:extLst>
                <a:ext uri="{FF2B5EF4-FFF2-40B4-BE49-F238E27FC236}">
                  <a16:creationId xmlns:a16="http://schemas.microsoft.com/office/drawing/2014/main" id="{75920257-DEEF-4761-8444-1C88F058D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8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10" name="Group 81">
              <a:extLst>
                <a:ext uri="{FF2B5EF4-FFF2-40B4-BE49-F238E27FC236}">
                  <a16:creationId xmlns:a16="http://schemas.microsoft.com/office/drawing/2014/main" id="{5CEC4267-0FB0-4055-9703-07A508E2A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2352"/>
              <a:ext cx="192" cy="192"/>
              <a:chOff x="2880" y="2160"/>
              <a:chExt cx="192" cy="192"/>
            </a:xfrm>
          </p:grpSpPr>
          <p:sp>
            <p:nvSpPr>
              <p:cNvPr id="20540" name="Line 82">
                <a:extLst>
                  <a:ext uri="{FF2B5EF4-FFF2-40B4-BE49-F238E27FC236}">
                    <a16:creationId xmlns:a16="http://schemas.microsoft.com/office/drawing/2014/main" id="{C4F9903B-C4A8-47C2-9051-9AAEF3F5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83">
                <a:extLst>
                  <a:ext uri="{FF2B5EF4-FFF2-40B4-BE49-F238E27FC236}">
                    <a16:creationId xmlns:a16="http://schemas.microsoft.com/office/drawing/2014/main" id="{49931CE7-9CA6-4CAD-97EB-232BF87AF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1" name="Group 84">
              <a:extLst>
                <a:ext uri="{FF2B5EF4-FFF2-40B4-BE49-F238E27FC236}">
                  <a16:creationId xmlns:a16="http://schemas.microsoft.com/office/drawing/2014/main" id="{2A9AB4AE-A191-44A2-A2B8-5D050493D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" y="2640"/>
              <a:ext cx="192" cy="192"/>
              <a:chOff x="2880" y="2160"/>
              <a:chExt cx="192" cy="192"/>
            </a:xfrm>
          </p:grpSpPr>
          <p:sp>
            <p:nvSpPr>
              <p:cNvPr id="20538" name="Line 85">
                <a:extLst>
                  <a:ext uri="{FF2B5EF4-FFF2-40B4-BE49-F238E27FC236}">
                    <a16:creationId xmlns:a16="http://schemas.microsoft.com/office/drawing/2014/main" id="{87360C98-C2C3-4413-BE14-802D31D5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Line 86">
                <a:extLst>
                  <a:ext uri="{FF2B5EF4-FFF2-40B4-BE49-F238E27FC236}">
                    <a16:creationId xmlns:a16="http://schemas.microsoft.com/office/drawing/2014/main" id="{FEB46861-146D-419A-8A6E-799A7D54D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2" name="Group 87">
              <a:extLst>
                <a:ext uri="{FF2B5EF4-FFF2-40B4-BE49-F238E27FC236}">
                  <a16:creationId xmlns:a16="http://schemas.microsoft.com/office/drawing/2014/main" id="{415EB620-F339-4DBF-AC88-AA373C924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112"/>
              <a:ext cx="192" cy="192"/>
              <a:chOff x="2880" y="2160"/>
              <a:chExt cx="192" cy="192"/>
            </a:xfrm>
          </p:grpSpPr>
          <p:sp>
            <p:nvSpPr>
              <p:cNvPr id="20536" name="Line 88">
                <a:extLst>
                  <a:ext uri="{FF2B5EF4-FFF2-40B4-BE49-F238E27FC236}">
                    <a16:creationId xmlns:a16="http://schemas.microsoft.com/office/drawing/2014/main" id="{349191E6-7DEB-42C2-B707-1FA6C461D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Line 89">
                <a:extLst>
                  <a:ext uri="{FF2B5EF4-FFF2-40B4-BE49-F238E27FC236}">
                    <a16:creationId xmlns:a16="http://schemas.microsoft.com/office/drawing/2014/main" id="{371FABAF-7E63-478B-92FF-1CA905915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Oval 90">
              <a:extLst>
                <a:ext uri="{FF2B5EF4-FFF2-40B4-BE49-F238E27FC236}">
                  <a16:creationId xmlns:a16="http://schemas.microsoft.com/office/drawing/2014/main" id="{8E94FEEA-BB42-49D1-BFAE-9780AC6E4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4" name="Oval 91">
              <a:extLst>
                <a:ext uri="{FF2B5EF4-FFF2-40B4-BE49-F238E27FC236}">
                  <a16:creationId xmlns:a16="http://schemas.microsoft.com/office/drawing/2014/main" id="{CFA7CD58-5F11-4E6F-B00F-ED5991BAD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2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5" name="Oval 92">
              <a:extLst>
                <a:ext uri="{FF2B5EF4-FFF2-40B4-BE49-F238E27FC236}">
                  <a16:creationId xmlns:a16="http://schemas.microsoft.com/office/drawing/2014/main" id="{D539B774-80D1-4749-9170-A881918C6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6" name="Oval 93">
              <a:extLst>
                <a:ext uri="{FF2B5EF4-FFF2-40B4-BE49-F238E27FC236}">
                  <a16:creationId xmlns:a16="http://schemas.microsoft.com/office/drawing/2014/main" id="{8B1E29A9-45E6-4784-B661-04D288A3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7" name="Oval 94">
              <a:extLst>
                <a:ext uri="{FF2B5EF4-FFF2-40B4-BE49-F238E27FC236}">
                  <a16:creationId xmlns:a16="http://schemas.microsoft.com/office/drawing/2014/main" id="{93F4E979-3A28-4299-AA54-B6BD104C6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" y="30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8" name="Oval 95">
              <a:extLst>
                <a:ext uri="{FF2B5EF4-FFF2-40B4-BE49-F238E27FC236}">
                  <a16:creationId xmlns:a16="http://schemas.microsoft.com/office/drawing/2014/main" id="{06FA829E-F5C9-4AD8-8AC2-6AB1B0D4D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19" name="Oval 96">
              <a:extLst>
                <a:ext uri="{FF2B5EF4-FFF2-40B4-BE49-F238E27FC236}">
                  <a16:creationId xmlns:a16="http://schemas.microsoft.com/office/drawing/2014/main" id="{510946E2-5DFD-4A77-B60A-647D511A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" y="33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0" name="Oval 97">
              <a:extLst>
                <a:ext uri="{FF2B5EF4-FFF2-40B4-BE49-F238E27FC236}">
                  <a16:creationId xmlns:a16="http://schemas.microsoft.com/office/drawing/2014/main" id="{DA40DDB1-C92A-47BE-AA43-DF2ABB5A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1" name="Oval 98">
              <a:extLst>
                <a:ext uri="{FF2B5EF4-FFF2-40B4-BE49-F238E27FC236}">
                  <a16:creationId xmlns:a16="http://schemas.microsoft.com/office/drawing/2014/main" id="{1D00E357-1FE3-426C-AA67-42832F3BA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22" name="Group 99">
              <a:extLst>
                <a:ext uri="{FF2B5EF4-FFF2-40B4-BE49-F238E27FC236}">
                  <a16:creationId xmlns:a16="http://schemas.microsoft.com/office/drawing/2014/main" id="{E9C6C2FA-72A9-41FE-BAF2-AD259999C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6" y="2688"/>
              <a:ext cx="192" cy="192"/>
              <a:chOff x="2880" y="2160"/>
              <a:chExt cx="192" cy="192"/>
            </a:xfrm>
          </p:grpSpPr>
          <p:sp>
            <p:nvSpPr>
              <p:cNvPr id="20534" name="Line 100">
                <a:extLst>
                  <a:ext uri="{FF2B5EF4-FFF2-40B4-BE49-F238E27FC236}">
                    <a16:creationId xmlns:a16="http://schemas.microsoft.com/office/drawing/2014/main" id="{ED841247-91E9-4949-B3EC-6FF94EB1D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Line 101">
                <a:extLst>
                  <a:ext uri="{FF2B5EF4-FFF2-40B4-BE49-F238E27FC236}">
                    <a16:creationId xmlns:a16="http://schemas.microsoft.com/office/drawing/2014/main" id="{F9C84B63-08A7-45BC-AD11-D1966162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3" name="Line 102">
              <a:extLst>
                <a:ext uri="{FF2B5EF4-FFF2-40B4-BE49-F238E27FC236}">
                  <a16:creationId xmlns:a16="http://schemas.microsoft.com/office/drawing/2014/main" id="{9F8AD557-3CAD-4DBE-8F47-E3EAC9A8E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8" y="1536"/>
              <a:ext cx="0" cy="2112"/>
            </a:xfrm>
            <a:prstGeom prst="line">
              <a:avLst/>
            </a:prstGeom>
            <a:noFill/>
            <a:ln w="34925">
              <a:solidFill>
                <a:srgbClr val="FF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Oval 103">
              <a:extLst>
                <a:ext uri="{FF2B5EF4-FFF2-40B4-BE49-F238E27FC236}">
                  <a16:creationId xmlns:a16="http://schemas.microsoft.com/office/drawing/2014/main" id="{D267441B-8D14-4340-8492-880BBF06F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5" name="Oval 104">
              <a:extLst>
                <a:ext uri="{FF2B5EF4-FFF2-40B4-BE49-F238E27FC236}">
                  <a16:creationId xmlns:a16="http://schemas.microsoft.com/office/drawing/2014/main" id="{3726C3B3-7CC7-48BC-8DBC-BC6CF91F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6" name="Oval 105">
              <a:extLst>
                <a:ext uri="{FF2B5EF4-FFF2-40B4-BE49-F238E27FC236}">
                  <a16:creationId xmlns:a16="http://schemas.microsoft.com/office/drawing/2014/main" id="{72BD1CFA-4B39-4733-A8C5-CB0517505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7" name="Oval 106">
              <a:extLst>
                <a:ext uri="{FF2B5EF4-FFF2-40B4-BE49-F238E27FC236}">
                  <a16:creationId xmlns:a16="http://schemas.microsoft.com/office/drawing/2014/main" id="{50A48CDD-687D-4317-973F-088BE6687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8" name="Oval 107">
              <a:extLst>
                <a:ext uri="{FF2B5EF4-FFF2-40B4-BE49-F238E27FC236}">
                  <a16:creationId xmlns:a16="http://schemas.microsoft.com/office/drawing/2014/main" id="{222E9E46-3EA6-4D1E-9EC2-FFC3A9911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0529" name="Oval 108">
              <a:extLst>
                <a:ext uri="{FF2B5EF4-FFF2-40B4-BE49-F238E27FC236}">
                  <a16:creationId xmlns:a16="http://schemas.microsoft.com/office/drawing/2014/main" id="{3C890AA6-097E-44EA-8E49-215C5BDE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0530" name="Group 109">
              <a:extLst>
                <a:ext uri="{FF2B5EF4-FFF2-40B4-BE49-F238E27FC236}">
                  <a16:creationId xmlns:a16="http://schemas.microsoft.com/office/drawing/2014/main" id="{06EB768B-128E-4145-8E6B-30CB37C29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2" y="3264"/>
              <a:ext cx="192" cy="192"/>
              <a:chOff x="2880" y="2160"/>
              <a:chExt cx="192" cy="192"/>
            </a:xfrm>
          </p:grpSpPr>
          <p:sp>
            <p:nvSpPr>
              <p:cNvPr id="20532" name="Line 110">
                <a:extLst>
                  <a:ext uri="{FF2B5EF4-FFF2-40B4-BE49-F238E27FC236}">
                    <a16:creationId xmlns:a16="http://schemas.microsoft.com/office/drawing/2014/main" id="{99674522-8F36-4513-A969-05C8E565C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Line 111">
                <a:extLst>
                  <a:ext uri="{FF2B5EF4-FFF2-40B4-BE49-F238E27FC236}">
                    <a16:creationId xmlns:a16="http://schemas.microsoft.com/office/drawing/2014/main" id="{F267591B-66AD-42EB-8AFA-F2AB4BDD8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1" name="Text Box 112">
              <a:extLst>
                <a:ext uri="{FF2B5EF4-FFF2-40B4-BE49-F238E27FC236}">
                  <a16:creationId xmlns:a16="http://schemas.microsoft.com/office/drawing/2014/main" id="{C2ED9322-51CD-4187-82DF-6C607B5A6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3792"/>
              <a:ext cx="127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  <a:cs typeface="Arial" panose="020B0604020202020204" pitchFamily="34" charset="0"/>
                </a:rPr>
                <a:t>Unemployed</a:t>
              </a:r>
            </a:p>
          </p:txBody>
        </p:sp>
      </p:grpSp>
      <p:sp>
        <p:nvSpPr>
          <p:cNvPr id="20488" name="Text Box 113">
            <a:extLst>
              <a:ext uri="{FF2B5EF4-FFF2-40B4-BE49-F238E27FC236}">
                <a16:creationId xmlns:a16="http://schemas.microsoft.com/office/drawing/2014/main" id="{2A4C8073-E80F-4FE2-B1E3-09D639F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965325"/>
            <a:ext cx="3216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Split over whether applicant is employed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263F63-3E8B-4EB3-9990-B68A46C5AAD3}"/>
                  </a:ext>
                </a:extLst>
              </p14:cNvPr>
              <p14:cNvContentPartPr/>
              <p14:nvPr/>
            </p14:nvContentPartPr>
            <p14:xfrm>
              <a:off x="491760" y="732960"/>
              <a:ext cx="7495200" cy="602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263F63-3E8B-4EB3-9990-B68A46C5AA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400" y="723600"/>
                <a:ext cx="7513920" cy="604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020ADC3B-A4A7-4FC2-A218-3E281844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9EBD2-F8F6-428C-8A61-67923FB3F4F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DA6CE58-1D23-4090-B094-CF8140E8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l" eaLnBrk="1" hangingPunct="1"/>
            <a:r>
              <a:rPr lang="en-US" altLang="en-US" sz="4000" u="sng"/>
              <a:t>	   			</a:t>
            </a:r>
            <a:r>
              <a:rPr lang="en-US" altLang="en-US" sz="3600" u="sng"/>
              <a:t>      </a:t>
            </a:r>
            <a:r>
              <a:rPr lang="en-US" altLang="en-US" sz="3600" u="sng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86A822C-281F-4FDA-874A-989EFE386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folHlink"/>
                </a:solidFill>
              </a:rPr>
              <a:t>Impurity/Entropy</a:t>
            </a:r>
            <a:r>
              <a:rPr lang="en-US" altLang="en-US" sz="3600"/>
              <a:t> (informal)</a:t>
            </a:r>
          </a:p>
          <a:p>
            <a:pPr lvl="1" eaLnBrk="1" hangingPunct="1"/>
            <a:r>
              <a:rPr lang="en-US" altLang="en-US" sz="3000"/>
              <a:t>Measures the level of </a:t>
            </a:r>
            <a:r>
              <a:rPr lang="en-US" altLang="en-US" sz="3000" b="1">
                <a:solidFill>
                  <a:schemeClr val="folHlink"/>
                </a:solidFill>
              </a:rPr>
              <a:t>impurity</a:t>
            </a:r>
            <a:r>
              <a:rPr lang="en-US" altLang="en-US" sz="3000"/>
              <a:t> in a group of examples</a:t>
            </a:r>
          </a:p>
          <a:p>
            <a:pPr lvl="1" eaLnBrk="1" hangingPunct="1"/>
            <a:endParaRPr lang="en-US" altLang="en-US" sz="30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8F1CB9-DBAA-4D16-9D6E-EC767456443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463925"/>
            <a:ext cx="1828800" cy="1870075"/>
            <a:chOff x="3855" y="1610"/>
            <a:chExt cx="852" cy="794"/>
          </a:xfrm>
        </p:grpSpPr>
        <p:sp>
          <p:nvSpPr>
            <p:cNvPr id="21520" name="Oval 5">
              <a:extLst>
                <a:ext uri="{FF2B5EF4-FFF2-40B4-BE49-F238E27FC236}">
                  <a16:creationId xmlns:a16="http://schemas.microsoft.com/office/drawing/2014/main" id="{27C14EDC-74CA-49EC-AD19-7D3753224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610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1" name="Oval 6">
              <a:extLst>
                <a:ext uri="{FF2B5EF4-FFF2-40B4-BE49-F238E27FC236}">
                  <a16:creationId xmlns:a16="http://schemas.microsoft.com/office/drawing/2014/main" id="{1D825B19-A846-4D80-90D0-A02A05CFC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19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2" name="Oval 7">
              <a:extLst>
                <a:ext uri="{FF2B5EF4-FFF2-40B4-BE49-F238E27FC236}">
                  <a16:creationId xmlns:a16="http://schemas.microsoft.com/office/drawing/2014/main" id="{461D5554-E03C-4FE4-9AF2-5DE34B0C5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" y="1831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3" name="Oval 8">
              <a:extLst>
                <a:ext uri="{FF2B5EF4-FFF2-40B4-BE49-F238E27FC236}">
                  <a16:creationId xmlns:a16="http://schemas.microsoft.com/office/drawing/2014/main" id="{B728A1F5-ADE2-48A9-A282-8617527A9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2095"/>
              <a:ext cx="90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24" name="Oval 9">
              <a:extLst>
                <a:ext uri="{FF2B5EF4-FFF2-40B4-BE49-F238E27FC236}">
                  <a16:creationId xmlns:a16="http://schemas.microsoft.com/office/drawing/2014/main" id="{1F4103B7-2CEA-4564-9172-5F4E894C6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007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1525" name="Group 10">
              <a:extLst>
                <a:ext uri="{FF2B5EF4-FFF2-40B4-BE49-F238E27FC236}">
                  <a16:creationId xmlns:a16="http://schemas.microsoft.com/office/drawing/2014/main" id="{5BC47F9A-A782-4D85-85AC-758F9FFCF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1742"/>
              <a:ext cx="135" cy="133"/>
              <a:chOff x="2880" y="2160"/>
              <a:chExt cx="192" cy="192"/>
            </a:xfrm>
          </p:grpSpPr>
          <p:sp>
            <p:nvSpPr>
              <p:cNvPr id="21532" name="Line 11">
                <a:extLst>
                  <a:ext uri="{FF2B5EF4-FFF2-40B4-BE49-F238E27FC236}">
                    <a16:creationId xmlns:a16="http://schemas.microsoft.com/office/drawing/2014/main" id="{4D96510B-55EC-4CA5-9584-FA62FD927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12">
                <a:extLst>
                  <a:ext uri="{FF2B5EF4-FFF2-40B4-BE49-F238E27FC236}">
                    <a16:creationId xmlns:a16="http://schemas.microsoft.com/office/drawing/2014/main" id="{2663D3D1-D32E-4087-A3E5-7AD8FE49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6" name="Group 13">
              <a:extLst>
                <a:ext uri="{FF2B5EF4-FFF2-40B4-BE49-F238E27FC236}">
                  <a16:creationId xmlns:a16="http://schemas.microsoft.com/office/drawing/2014/main" id="{C9B2A8AF-835E-4242-BA07-6690BF3BCB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3" y="1831"/>
              <a:ext cx="135" cy="132"/>
              <a:chOff x="2880" y="2160"/>
              <a:chExt cx="192" cy="192"/>
            </a:xfrm>
          </p:grpSpPr>
          <p:sp>
            <p:nvSpPr>
              <p:cNvPr id="21530" name="Line 14">
                <a:extLst>
                  <a:ext uri="{FF2B5EF4-FFF2-40B4-BE49-F238E27FC236}">
                    <a16:creationId xmlns:a16="http://schemas.microsoft.com/office/drawing/2014/main" id="{B1ED5380-147B-4FB7-A96B-1AD312436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15">
                <a:extLst>
                  <a:ext uri="{FF2B5EF4-FFF2-40B4-BE49-F238E27FC236}">
                    <a16:creationId xmlns:a16="http://schemas.microsoft.com/office/drawing/2014/main" id="{303B5504-3376-4243-A956-2AC089AF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27" name="Group 16">
              <a:extLst>
                <a:ext uri="{FF2B5EF4-FFF2-40B4-BE49-F238E27FC236}">
                  <a16:creationId xmlns:a16="http://schemas.microsoft.com/office/drawing/2014/main" id="{8DC34CF8-2B97-4ADA-A550-00A7197E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051"/>
              <a:ext cx="135" cy="133"/>
              <a:chOff x="2880" y="2160"/>
              <a:chExt cx="192" cy="192"/>
            </a:xfrm>
          </p:grpSpPr>
          <p:sp>
            <p:nvSpPr>
              <p:cNvPr id="21528" name="Line 17">
                <a:extLst>
                  <a:ext uri="{FF2B5EF4-FFF2-40B4-BE49-F238E27FC236}">
                    <a16:creationId xmlns:a16="http://schemas.microsoft.com/office/drawing/2014/main" id="{575ECB9B-7988-47E6-8D01-88A3544CE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18">
                <a:extLst>
                  <a:ext uri="{FF2B5EF4-FFF2-40B4-BE49-F238E27FC236}">
                    <a16:creationId xmlns:a16="http://schemas.microsoft.com/office/drawing/2014/main" id="{96005EA1-801C-4DAD-B7AD-BC821400C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1FD24470-3A5C-466B-BA66-A88EDF2066B0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463925"/>
            <a:ext cx="1809750" cy="1781175"/>
            <a:chOff x="3900" y="3198"/>
            <a:chExt cx="852" cy="794"/>
          </a:xfrm>
        </p:grpSpPr>
        <p:sp>
          <p:nvSpPr>
            <p:cNvPr id="21511" name="Oval 20">
              <a:extLst>
                <a:ext uri="{FF2B5EF4-FFF2-40B4-BE49-F238E27FC236}">
                  <a16:creationId xmlns:a16="http://schemas.microsoft.com/office/drawing/2014/main" id="{23F68C7A-40D0-4472-A929-FCCAAD0A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198"/>
              <a:ext cx="852" cy="79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2" name="Oval 21">
              <a:extLst>
                <a:ext uri="{FF2B5EF4-FFF2-40B4-BE49-F238E27FC236}">
                  <a16:creationId xmlns:a16="http://schemas.microsoft.com/office/drawing/2014/main" id="{E54DF756-02B8-4F08-B739-D5011E399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507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3" name="Oval 22">
              <a:extLst>
                <a:ext uri="{FF2B5EF4-FFF2-40B4-BE49-F238E27FC236}">
                  <a16:creationId xmlns:a16="http://schemas.microsoft.com/office/drawing/2014/main" id="{A03E1379-FC22-4FF9-8E7C-95E3F47E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3419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4" name="Oval 23">
              <a:extLst>
                <a:ext uri="{FF2B5EF4-FFF2-40B4-BE49-F238E27FC236}">
                  <a16:creationId xmlns:a16="http://schemas.microsoft.com/office/drawing/2014/main" id="{95447D78-379D-447D-BDCD-1652A8602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639"/>
              <a:ext cx="89" cy="8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5" name="Oval 24">
              <a:extLst>
                <a:ext uri="{FF2B5EF4-FFF2-40B4-BE49-F238E27FC236}">
                  <a16:creationId xmlns:a16="http://schemas.microsoft.com/office/drawing/2014/main" id="{CA01AC62-5FAE-40CB-A082-B45B7C26A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9" y="3772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6" name="Oval 25">
              <a:extLst>
                <a:ext uri="{FF2B5EF4-FFF2-40B4-BE49-F238E27FC236}">
                  <a16:creationId xmlns:a16="http://schemas.microsoft.com/office/drawing/2014/main" id="{DDE96EDF-9C1A-49C8-A1A2-25397D1BC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3463"/>
              <a:ext cx="89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6">
              <a:extLst>
                <a:ext uri="{FF2B5EF4-FFF2-40B4-BE49-F238E27FC236}">
                  <a16:creationId xmlns:a16="http://schemas.microsoft.com/office/drawing/2014/main" id="{50712B81-9236-45C7-928B-38006437D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337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8" name="Oval 27">
              <a:extLst>
                <a:ext uri="{FF2B5EF4-FFF2-40B4-BE49-F238E27FC236}">
                  <a16:creationId xmlns:a16="http://schemas.microsoft.com/office/drawing/2014/main" id="{4B376B35-9594-4C90-98C3-FC30C7E17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595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9" name="Oval 28">
              <a:extLst>
                <a:ext uri="{FF2B5EF4-FFF2-40B4-BE49-F238E27FC236}">
                  <a16:creationId xmlns:a16="http://schemas.microsoft.com/office/drawing/2014/main" id="{425F1046-5AAE-4BC3-9BD9-85EEB75B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" y="3728"/>
              <a:ext cx="90" cy="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0567FE-F5B3-44C6-A9C2-45C384E62E5F}"/>
                  </a:ext>
                </a:extLst>
              </p14:cNvPr>
              <p14:cNvContentPartPr/>
              <p14:nvPr/>
            </p14:nvContentPartPr>
            <p14:xfrm>
              <a:off x="1446840" y="5229720"/>
              <a:ext cx="5825520" cy="82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0567FE-F5B3-44C6-A9C2-45C384E62E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7480" y="5220360"/>
                <a:ext cx="5844240" cy="84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EE8C696-8EC4-430B-B6F9-C0523CCE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60E71-34A4-4367-94E6-7A79AB63B97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4060B00-A397-453E-985B-FFF11B8DA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Learning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7ED2ABA-5FF5-4D56-B6E3-B90349AC1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AI/Vision systems are complex and may have many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impractical and often impossible to encode all the knowledge a system needs.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Different types of data may require very different parameters.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Instead of trying to hard code all the knowledge, it makes sense to learn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B03BEB9B-28DA-4A97-9DEF-93AA07D6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B8075-4BDA-4032-8C1B-064088D584A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80CCA90-787D-4305-8447-D671AEB75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Impurity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ECB0D9A0-D613-4E87-9111-577A4A0CE2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2133600" cy="1905000"/>
            <a:chOff x="288" y="1824"/>
            <a:chExt cx="1344" cy="1200"/>
          </a:xfrm>
        </p:grpSpPr>
        <p:sp>
          <p:nvSpPr>
            <p:cNvPr id="22570" name="Oval 4">
              <a:extLst>
                <a:ext uri="{FF2B5EF4-FFF2-40B4-BE49-F238E27FC236}">
                  <a16:creationId xmlns:a16="http://schemas.microsoft.com/office/drawing/2014/main" id="{9AB82F39-942B-44EE-B8C9-5E65976C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824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1" name="Oval 5">
              <a:extLst>
                <a:ext uri="{FF2B5EF4-FFF2-40B4-BE49-F238E27FC236}">
                  <a16:creationId xmlns:a16="http://schemas.microsoft.com/office/drawing/2014/main" id="{530E52AC-2F0C-4561-91CF-805C5EECF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2" name="Oval 6">
              <a:extLst>
                <a:ext uri="{FF2B5EF4-FFF2-40B4-BE49-F238E27FC236}">
                  <a16:creationId xmlns:a16="http://schemas.microsoft.com/office/drawing/2014/main" id="{A84F11A8-815A-41C4-8398-3036E6B3A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3" name="Oval 7">
              <a:extLst>
                <a:ext uri="{FF2B5EF4-FFF2-40B4-BE49-F238E27FC236}">
                  <a16:creationId xmlns:a16="http://schemas.microsoft.com/office/drawing/2014/main" id="{20D5D7A7-582F-4316-B670-7D02DE8D9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4" name="Oval 8">
              <a:extLst>
                <a:ext uri="{FF2B5EF4-FFF2-40B4-BE49-F238E27FC236}">
                  <a16:creationId xmlns:a16="http://schemas.microsoft.com/office/drawing/2014/main" id="{7EEA6678-DDD7-4AC5-A4C0-93D8B3D5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5" name="Oval 9">
              <a:extLst>
                <a:ext uri="{FF2B5EF4-FFF2-40B4-BE49-F238E27FC236}">
                  <a16:creationId xmlns:a16="http://schemas.microsoft.com/office/drawing/2014/main" id="{3C2CB50B-CDAC-4F69-8E99-472B5A3D8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6" name="Oval 10">
              <a:extLst>
                <a:ext uri="{FF2B5EF4-FFF2-40B4-BE49-F238E27FC236}">
                  <a16:creationId xmlns:a16="http://schemas.microsoft.com/office/drawing/2014/main" id="{FED795B6-53B7-4D11-B534-2D178874B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187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7" name="Oval 11">
              <a:extLst>
                <a:ext uri="{FF2B5EF4-FFF2-40B4-BE49-F238E27FC236}">
                  <a16:creationId xmlns:a16="http://schemas.microsoft.com/office/drawing/2014/main" id="{AE83F9BB-4BE7-47A1-A75B-48D32CB9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78" name="Oval 12">
              <a:extLst>
                <a:ext uri="{FF2B5EF4-FFF2-40B4-BE49-F238E27FC236}">
                  <a16:creationId xmlns:a16="http://schemas.microsoft.com/office/drawing/2014/main" id="{97B538EF-CB7F-4580-9965-5E567F16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79" name="Group 13">
              <a:extLst>
                <a:ext uri="{FF2B5EF4-FFF2-40B4-BE49-F238E27FC236}">
                  <a16:creationId xmlns:a16="http://schemas.microsoft.com/office/drawing/2014/main" id="{B1E3A118-C8B5-41A2-9BEF-CE244C1E4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872"/>
              <a:ext cx="144" cy="144"/>
              <a:chOff x="2880" y="2160"/>
              <a:chExt cx="192" cy="192"/>
            </a:xfrm>
          </p:grpSpPr>
          <p:sp>
            <p:nvSpPr>
              <p:cNvPr id="22624" name="Line 14">
                <a:extLst>
                  <a:ext uri="{FF2B5EF4-FFF2-40B4-BE49-F238E27FC236}">
                    <a16:creationId xmlns:a16="http://schemas.microsoft.com/office/drawing/2014/main" id="{F9285A47-A13B-4354-A817-E2C68E213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Line 15">
                <a:extLst>
                  <a:ext uri="{FF2B5EF4-FFF2-40B4-BE49-F238E27FC236}">
                    <a16:creationId xmlns:a16="http://schemas.microsoft.com/office/drawing/2014/main" id="{69FB3F84-4EBB-4165-B01E-C72F7E1AA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0" name="Oval 16">
              <a:extLst>
                <a:ext uri="{FF2B5EF4-FFF2-40B4-BE49-F238E27FC236}">
                  <a16:creationId xmlns:a16="http://schemas.microsoft.com/office/drawing/2014/main" id="{FA01765A-1BC7-4199-941F-9DB18C52F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1" name="Oval 17">
              <a:extLst>
                <a:ext uri="{FF2B5EF4-FFF2-40B4-BE49-F238E27FC236}">
                  <a16:creationId xmlns:a16="http://schemas.microsoft.com/office/drawing/2014/main" id="{DDA9E272-A815-43D7-9A90-000D78E0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82" name="Group 18">
              <a:extLst>
                <a:ext uri="{FF2B5EF4-FFF2-40B4-BE49-F238E27FC236}">
                  <a16:creationId xmlns:a16="http://schemas.microsoft.com/office/drawing/2014/main" id="{127A2CDD-3EC5-4062-9890-1D454940C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160"/>
              <a:ext cx="144" cy="144"/>
              <a:chOff x="2880" y="2160"/>
              <a:chExt cx="192" cy="192"/>
            </a:xfrm>
          </p:grpSpPr>
          <p:sp>
            <p:nvSpPr>
              <p:cNvPr id="22622" name="Line 19">
                <a:extLst>
                  <a:ext uri="{FF2B5EF4-FFF2-40B4-BE49-F238E27FC236}">
                    <a16:creationId xmlns:a16="http://schemas.microsoft.com/office/drawing/2014/main" id="{6EEBB5FF-67BD-4136-B306-6675D3A9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Line 20">
                <a:extLst>
                  <a:ext uri="{FF2B5EF4-FFF2-40B4-BE49-F238E27FC236}">
                    <a16:creationId xmlns:a16="http://schemas.microsoft.com/office/drawing/2014/main" id="{D5E8F1F1-A66E-4B8E-9818-9217FC0B6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3" name="Group 21">
              <a:extLst>
                <a:ext uri="{FF2B5EF4-FFF2-40B4-BE49-F238E27FC236}">
                  <a16:creationId xmlns:a16="http://schemas.microsoft.com/office/drawing/2014/main" id="{723E25BA-D719-452A-BCF9-EABF4E5D6C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640"/>
              <a:ext cx="144" cy="144"/>
              <a:chOff x="2880" y="2160"/>
              <a:chExt cx="192" cy="192"/>
            </a:xfrm>
          </p:grpSpPr>
          <p:sp>
            <p:nvSpPr>
              <p:cNvPr id="22620" name="Line 22">
                <a:extLst>
                  <a:ext uri="{FF2B5EF4-FFF2-40B4-BE49-F238E27FC236}">
                    <a16:creationId xmlns:a16="http://schemas.microsoft.com/office/drawing/2014/main" id="{197D33CC-680F-4F94-838F-1FCB859DE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Line 23">
                <a:extLst>
                  <a:ext uri="{FF2B5EF4-FFF2-40B4-BE49-F238E27FC236}">
                    <a16:creationId xmlns:a16="http://schemas.microsoft.com/office/drawing/2014/main" id="{286F803C-2938-4EA0-9D90-A38966D1D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4" name="Group 24">
              <a:extLst>
                <a:ext uri="{FF2B5EF4-FFF2-40B4-BE49-F238E27FC236}">
                  <a16:creationId xmlns:a16="http://schemas.microsoft.com/office/drawing/2014/main" id="{A446B787-31CA-4FAD-8EFE-90017DA20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2064"/>
              <a:ext cx="144" cy="144"/>
              <a:chOff x="2880" y="2160"/>
              <a:chExt cx="192" cy="192"/>
            </a:xfrm>
          </p:grpSpPr>
          <p:sp>
            <p:nvSpPr>
              <p:cNvPr id="22618" name="Line 25">
                <a:extLst>
                  <a:ext uri="{FF2B5EF4-FFF2-40B4-BE49-F238E27FC236}">
                    <a16:creationId xmlns:a16="http://schemas.microsoft.com/office/drawing/2014/main" id="{061D85D1-586B-4580-AC75-0B216327C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Line 26">
                <a:extLst>
                  <a:ext uri="{FF2B5EF4-FFF2-40B4-BE49-F238E27FC236}">
                    <a16:creationId xmlns:a16="http://schemas.microsoft.com/office/drawing/2014/main" id="{BE14F0FA-3D72-4CFD-AB86-B5AC2AF3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85" name="Group 27">
              <a:extLst>
                <a:ext uri="{FF2B5EF4-FFF2-40B4-BE49-F238E27FC236}">
                  <a16:creationId xmlns:a16="http://schemas.microsoft.com/office/drawing/2014/main" id="{A0A35A08-FE49-49AB-86D7-7D57B291B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208"/>
              <a:ext cx="144" cy="144"/>
              <a:chOff x="2880" y="2160"/>
              <a:chExt cx="192" cy="192"/>
            </a:xfrm>
          </p:grpSpPr>
          <p:sp>
            <p:nvSpPr>
              <p:cNvPr id="22616" name="Line 28">
                <a:extLst>
                  <a:ext uri="{FF2B5EF4-FFF2-40B4-BE49-F238E27FC236}">
                    <a16:creationId xmlns:a16="http://schemas.microsoft.com/office/drawing/2014/main" id="{88A462D8-DBA9-42E7-9468-920A2CD2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Line 29">
                <a:extLst>
                  <a:ext uri="{FF2B5EF4-FFF2-40B4-BE49-F238E27FC236}">
                    <a16:creationId xmlns:a16="http://schemas.microsoft.com/office/drawing/2014/main" id="{399D0D46-3271-4290-9826-7A3B8633B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86" name="Oval 30">
              <a:extLst>
                <a:ext uri="{FF2B5EF4-FFF2-40B4-BE49-F238E27FC236}">
                  <a16:creationId xmlns:a16="http://schemas.microsoft.com/office/drawing/2014/main" id="{E7CDDF67-8E5B-4C9B-B3B0-EAF844E3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7" name="Oval 31">
              <a:extLst>
                <a:ext uri="{FF2B5EF4-FFF2-40B4-BE49-F238E27FC236}">
                  <a16:creationId xmlns:a16="http://schemas.microsoft.com/office/drawing/2014/main" id="{DFCAC5AA-E049-4E05-9AE8-E6CD41CD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8" name="Oval 32">
              <a:extLst>
                <a:ext uri="{FF2B5EF4-FFF2-40B4-BE49-F238E27FC236}">
                  <a16:creationId xmlns:a16="http://schemas.microsoft.com/office/drawing/2014/main" id="{2AB8B0ED-9351-4D7E-9140-8A28E40F1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89" name="Oval 33">
              <a:extLst>
                <a:ext uri="{FF2B5EF4-FFF2-40B4-BE49-F238E27FC236}">
                  <a16:creationId xmlns:a16="http://schemas.microsoft.com/office/drawing/2014/main" id="{3D43A3F9-4D04-4870-8362-A64345A39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0" name="Oval 34">
              <a:extLst>
                <a:ext uri="{FF2B5EF4-FFF2-40B4-BE49-F238E27FC236}">
                  <a16:creationId xmlns:a16="http://schemas.microsoft.com/office/drawing/2014/main" id="{3374B9D5-2800-43EF-B29A-E5D828DA9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91" name="Oval 35">
              <a:extLst>
                <a:ext uri="{FF2B5EF4-FFF2-40B4-BE49-F238E27FC236}">
                  <a16:creationId xmlns:a16="http://schemas.microsoft.com/office/drawing/2014/main" id="{D99E7B06-13FC-4F01-8F31-E799505F3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92" name="Group 36">
              <a:extLst>
                <a:ext uri="{FF2B5EF4-FFF2-40B4-BE49-F238E27FC236}">
                  <a16:creationId xmlns:a16="http://schemas.microsoft.com/office/drawing/2014/main" id="{60A8C924-C3D0-4C0C-9F4E-5C5FF151A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36"/>
              <a:ext cx="144" cy="144"/>
              <a:chOff x="2880" y="2160"/>
              <a:chExt cx="192" cy="192"/>
            </a:xfrm>
          </p:grpSpPr>
          <p:sp>
            <p:nvSpPr>
              <p:cNvPr id="22614" name="Line 37">
                <a:extLst>
                  <a:ext uri="{FF2B5EF4-FFF2-40B4-BE49-F238E27FC236}">
                    <a16:creationId xmlns:a16="http://schemas.microsoft.com/office/drawing/2014/main" id="{CD5E6281-E3F1-4417-BDF0-95DCA25A3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Line 38">
                <a:extLst>
                  <a:ext uri="{FF2B5EF4-FFF2-40B4-BE49-F238E27FC236}">
                    <a16:creationId xmlns:a16="http://schemas.microsoft.com/office/drawing/2014/main" id="{814647FD-A9AF-4F78-A237-F753C5CE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3" name="Group 39">
              <a:extLst>
                <a:ext uri="{FF2B5EF4-FFF2-40B4-BE49-F238E27FC236}">
                  <a16:creationId xmlns:a16="http://schemas.microsoft.com/office/drawing/2014/main" id="{DEC52416-2215-4CD8-93BB-700F81183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832"/>
              <a:ext cx="144" cy="144"/>
              <a:chOff x="2880" y="2160"/>
              <a:chExt cx="192" cy="192"/>
            </a:xfrm>
          </p:grpSpPr>
          <p:sp>
            <p:nvSpPr>
              <p:cNvPr id="22612" name="Line 40">
                <a:extLst>
                  <a:ext uri="{FF2B5EF4-FFF2-40B4-BE49-F238E27FC236}">
                    <a16:creationId xmlns:a16="http://schemas.microsoft.com/office/drawing/2014/main" id="{267FD4B5-ECF3-4155-BD86-BB84A835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Line 41">
                <a:extLst>
                  <a:ext uri="{FF2B5EF4-FFF2-40B4-BE49-F238E27FC236}">
                    <a16:creationId xmlns:a16="http://schemas.microsoft.com/office/drawing/2014/main" id="{6AEB3B01-8728-4743-A9E1-E040566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4" name="Group 42">
              <a:extLst>
                <a:ext uri="{FF2B5EF4-FFF2-40B4-BE49-F238E27FC236}">
                  <a16:creationId xmlns:a16="http://schemas.microsoft.com/office/drawing/2014/main" id="{C873C0F7-3022-4DF1-BC68-48BC291B0A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688"/>
              <a:ext cx="144" cy="144"/>
              <a:chOff x="2880" y="2160"/>
              <a:chExt cx="192" cy="192"/>
            </a:xfrm>
          </p:grpSpPr>
          <p:sp>
            <p:nvSpPr>
              <p:cNvPr id="22610" name="Line 43">
                <a:extLst>
                  <a:ext uri="{FF2B5EF4-FFF2-40B4-BE49-F238E27FC236}">
                    <a16:creationId xmlns:a16="http://schemas.microsoft.com/office/drawing/2014/main" id="{53B3E213-CD81-4EA1-9330-776D9021A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Line 44">
                <a:extLst>
                  <a:ext uri="{FF2B5EF4-FFF2-40B4-BE49-F238E27FC236}">
                    <a16:creationId xmlns:a16="http://schemas.microsoft.com/office/drawing/2014/main" id="{0B5652B8-7C28-48D6-B385-7667DBCBA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5" name="Group 45">
              <a:extLst>
                <a:ext uri="{FF2B5EF4-FFF2-40B4-BE49-F238E27FC236}">
                  <a16:creationId xmlns:a16="http://schemas.microsoft.com/office/drawing/2014/main" id="{32A1C50D-33D2-45D6-87AF-A7CD7023A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00"/>
              <a:ext cx="144" cy="144"/>
              <a:chOff x="2880" y="2160"/>
              <a:chExt cx="192" cy="192"/>
            </a:xfrm>
          </p:grpSpPr>
          <p:sp>
            <p:nvSpPr>
              <p:cNvPr id="22608" name="Line 46">
                <a:extLst>
                  <a:ext uri="{FF2B5EF4-FFF2-40B4-BE49-F238E27FC236}">
                    <a16:creationId xmlns:a16="http://schemas.microsoft.com/office/drawing/2014/main" id="{D6620E31-3519-469D-B331-83B8E4C0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Line 47">
                <a:extLst>
                  <a:ext uri="{FF2B5EF4-FFF2-40B4-BE49-F238E27FC236}">
                    <a16:creationId xmlns:a16="http://schemas.microsoft.com/office/drawing/2014/main" id="{C6F4F9AA-AE1E-4ABF-AC62-AAE29CA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6" name="Group 48">
              <a:extLst>
                <a:ext uri="{FF2B5EF4-FFF2-40B4-BE49-F238E27FC236}">
                  <a16:creationId xmlns:a16="http://schemas.microsoft.com/office/drawing/2014/main" id="{1E828DA0-5113-4277-A376-D50C93FC2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592"/>
              <a:ext cx="144" cy="144"/>
              <a:chOff x="2880" y="2160"/>
              <a:chExt cx="192" cy="192"/>
            </a:xfrm>
          </p:grpSpPr>
          <p:sp>
            <p:nvSpPr>
              <p:cNvPr id="22606" name="Line 49">
                <a:extLst>
                  <a:ext uri="{FF2B5EF4-FFF2-40B4-BE49-F238E27FC236}">
                    <a16:creationId xmlns:a16="http://schemas.microsoft.com/office/drawing/2014/main" id="{43D6CBA0-17AF-49CA-98FB-F021332E4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50">
                <a:extLst>
                  <a:ext uri="{FF2B5EF4-FFF2-40B4-BE49-F238E27FC236}">
                    <a16:creationId xmlns:a16="http://schemas.microsoft.com/office/drawing/2014/main" id="{82AD5389-57B1-4E87-B437-0159284C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7" name="Group 51">
              <a:extLst>
                <a:ext uri="{FF2B5EF4-FFF2-40B4-BE49-F238E27FC236}">
                  <a16:creationId xmlns:a16="http://schemas.microsoft.com/office/drawing/2014/main" id="{713A47C1-4180-4A78-B59A-5A5713E3C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832"/>
              <a:ext cx="144" cy="144"/>
              <a:chOff x="2880" y="2160"/>
              <a:chExt cx="192" cy="192"/>
            </a:xfrm>
          </p:grpSpPr>
          <p:sp>
            <p:nvSpPr>
              <p:cNvPr id="22604" name="Line 52">
                <a:extLst>
                  <a:ext uri="{FF2B5EF4-FFF2-40B4-BE49-F238E27FC236}">
                    <a16:creationId xmlns:a16="http://schemas.microsoft.com/office/drawing/2014/main" id="{88DCFBE7-5C1D-4256-A7BA-AB95A616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Line 53">
                <a:extLst>
                  <a:ext uri="{FF2B5EF4-FFF2-40B4-BE49-F238E27FC236}">
                    <a16:creationId xmlns:a16="http://schemas.microsoft.com/office/drawing/2014/main" id="{7053050A-85B8-4419-9FC0-0D1F9612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8" name="Group 54">
              <a:extLst>
                <a:ext uri="{FF2B5EF4-FFF2-40B4-BE49-F238E27FC236}">
                  <a16:creationId xmlns:a16="http://schemas.microsoft.com/office/drawing/2014/main" id="{615D1223-141F-4B0B-AE3C-1BD5B897F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208"/>
              <a:ext cx="144" cy="144"/>
              <a:chOff x="2880" y="2160"/>
              <a:chExt cx="192" cy="192"/>
            </a:xfrm>
          </p:grpSpPr>
          <p:sp>
            <p:nvSpPr>
              <p:cNvPr id="22602" name="Line 55">
                <a:extLst>
                  <a:ext uri="{FF2B5EF4-FFF2-40B4-BE49-F238E27FC236}">
                    <a16:creationId xmlns:a16="http://schemas.microsoft.com/office/drawing/2014/main" id="{E7CA35E9-CBF8-40EC-892E-F5B9EA52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Line 56">
                <a:extLst>
                  <a:ext uri="{FF2B5EF4-FFF2-40B4-BE49-F238E27FC236}">
                    <a16:creationId xmlns:a16="http://schemas.microsoft.com/office/drawing/2014/main" id="{14FC8ABF-4A11-470E-AE0B-3CDBD83B2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99" name="Group 57">
              <a:extLst>
                <a:ext uri="{FF2B5EF4-FFF2-40B4-BE49-F238E27FC236}">
                  <a16:creationId xmlns:a16="http://schemas.microsoft.com/office/drawing/2014/main" id="{91D38F47-3F78-43CE-A126-FD738E11C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352"/>
              <a:ext cx="144" cy="144"/>
              <a:chOff x="2880" y="2160"/>
              <a:chExt cx="192" cy="192"/>
            </a:xfrm>
          </p:grpSpPr>
          <p:sp>
            <p:nvSpPr>
              <p:cNvPr id="22600" name="Line 58">
                <a:extLst>
                  <a:ext uri="{FF2B5EF4-FFF2-40B4-BE49-F238E27FC236}">
                    <a16:creationId xmlns:a16="http://schemas.microsoft.com/office/drawing/2014/main" id="{A0609894-572C-4C76-9AB3-09B74F7A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Line 59">
                <a:extLst>
                  <a:ext uri="{FF2B5EF4-FFF2-40B4-BE49-F238E27FC236}">
                    <a16:creationId xmlns:a16="http://schemas.microsoft.com/office/drawing/2014/main" id="{25801F1C-9F7B-45C4-B1BA-2B2FE5A3D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84" name="Text Box 60">
            <a:extLst>
              <a:ext uri="{FF2B5EF4-FFF2-40B4-BE49-F238E27FC236}">
                <a16:creationId xmlns:a16="http://schemas.microsoft.com/office/drawing/2014/main" id="{FBD32144-FF2B-409B-89CF-04FAE954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04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Very impure group</a:t>
            </a:r>
          </a:p>
        </p:txBody>
      </p:sp>
      <p:sp>
        <p:nvSpPr>
          <p:cNvPr id="103485" name="Text Box 61">
            <a:extLst>
              <a:ext uri="{FF2B5EF4-FFF2-40B4-BE49-F238E27FC236}">
                <a16:creationId xmlns:a16="http://schemas.microsoft.com/office/drawing/2014/main" id="{B150E7C0-3062-4463-B37A-AD4AF19F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209800"/>
            <a:ext cx="211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Less impure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837683AF-C8B8-4A43-8247-7BBC1FFA5BD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124200"/>
            <a:ext cx="1828800" cy="1752600"/>
            <a:chOff x="4032" y="1968"/>
            <a:chExt cx="1152" cy="1104"/>
          </a:xfrm>
        </p:grpSpPr>
        <p:sp>
          <p:nvSpPr>
            <p:cNvPr id="22557" name="Oval 63">
              <a:extLst>
                <a:ext uri="{FF2B5EF4-FFF2-40B4-BE49-F238E27FC236}">
                  <a16:creationId xmlns:a16="http://schemas.microsoft.com/office/drawing/2014/main" id="{CFA479A1-A678-4F95-8CA9-DEF5BDF9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8" name="Oval 64">
              <a:extLst>
                <a:ext uri="{FF2B5EF4-FFF2-40B4-BE49-F238E27FC236}">
                  <a16:creationId xmlns:a16="http://schemas.microsoft.com/office/drawing/2014/main" id="{7964F281-899B-4272-BED7-633DC1999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9" name="Oval 65">
              <a:extLst>
                <a:ext uri="{FF2B5EF4-FFF2-40B4-BE49-F238E27FC236}">
                  <a16:creationId xmlns:a16="http://schemas.microsoft.com/office/drawing/2014/main" id="{3BE3D080-D561-4330-B290-047956B9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0" name="Oval 66">
              <a:extLst>
                <a:ext uri="{FF2B5EF4-FFF2-40B4-BE49-F238E27FC236}">
                  <a16:creationId xmlns:a16="http://schemas.microsoft.com/office/drawing/2014/main" id="{866D435C-C0B0-4437-976C-15CC47159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1" name="Oval 67">
              <a:extLst>
                <a:ext uri="{FF2B5EF4-FFF2-40B4-BE49-F238E27FC236}">
                  <a16:creationId xmlns:a16="http://schemas.microsoft.com/office/drawing/2014/main" id="{913AF1CE-5669-4B40-8C0E-81AF4055D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2" name="Oval 68">
              <a:extLst>
                <a:ext uri="{FF2B5EF4-FFF2-40B4-BE49-F238E27FC236}">
                  <a16:creationId xmlns:a16="http://schemas.microsoft.com/office/drawing/2014/main" id="{69E1E067-C718-4C92-9712-2F96354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3" name="Oval 69">
              <a:extLst>
                <a:ext uri="{FF2B5EF4-FFF2-40B4-BE49-F238E27FC236}">
                  <a16:creationId xmlns:a16="http://schemas.microsoft.com/office/drawing/2014/main" id="{493D8B4B-DFD3-4A69-B322-11AAEF37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4" name="Oval 70">
              <a:extLst>
                <a:ext uri="{FF2B5EF4-FFF2-40B4-BE49-F238E27FC236}">
                  <a16:creationId xmlns:a16="http://schemas.microsoft.com/office/drawing/2014/main" id="{7EA7BDD9-18E0-4A01-87AB-DFD22D87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5" name="Oval 71">
              <a:extLst>
                <a:ext uri="{FF2B5EF4-FFF2-40B4-BE49-F238E27FC236}">
                  <a16:creationId xmlns:a16="http://schemas.microsoft.com/office/drawing/2014/main" id="{2128E971-9664-4644-A21F-2ED62144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6" name="Oval 72">
              <a:extLst>
                <a:ext uri="{FF2B5EF4-FFF2-40B4-BE49-F238E27FC236}">
                  <a16:creationId xmlns:a16="http://schemas.microsoft.com/office/drawing/2014/main" id="{83BB8840-2CBC-439E-B5F3-ADD3E0C0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7" name="Oval 73">
              <a:extLst>
                <a:ext uri="{FF2B5EF4-FFF2-40B4-BE49-F238E27FC236}">
                  <a16:creationId xmlns:a16="http://schemas.microsoft.com/office/drawing/2014/main" id="{7CF24466-5036-4E00-AA13-89B1618BF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8" name="Oval 74">
              <a:extLst>
                <a:ext uri="{FF2B5EF4-FFF2-40B4-BE49-F238E27FC236}">
                  <a16:creationId xmlns:a16="http://schemas.microsoft.com/office/drawing/2014/main" id="{D919EF33-2B61-406A-81AB-4811513C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69" name="Oval 75">
              <a:extLst>
                <a:ext uri="{FF2B5EF4-FFF2-40B4-BE49-F238E27FC236}">
                  <a16:creationId xmlns:a16="http://schemas.microsoft.com/office/drawing/2014/main" id="{CF051AAB-E73D-4542-9BC3-B9B557D7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3500" name="Text Box 76">
            <a:extLst>
              <a:ext uri="{FF2B5EF4-FFF2-40B4-BE49-F238E27FC236}">
                <a16:creationId xmlns:a16="http://schemas.microsoft.com/office/drawing/2014/main" id="{41565200-D9AE-4829-A408-49BF3E5C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86000"/>
            <a:ext cx="200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grpSp>
        <p:nvGrpSpPr>
          <p:cNvPr id="17" name="Group 77">
            <a:extLst>
              <a:ext uri="{FF2B5EF4-FFF2-40B4-BE49-F238E27FC236}">
                <a16:creationId xmlns:a16="http://schemas.microsoft.com/office/drawing/2014/main" id="{4C5B2D34-B990-408B-B466-906959C0300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3048000"/>
            <a:ext cx="1828800" cy="1752600"/>
            <a:chOff x="2352" y="1920"/>
            <a:chExt cx="1152" cy="1104"/>
          </a:xfrm>
        </p:grpSpPr>
        <p:sp>
          <p:nvSpPr>
            <p:cNvPr id="22538" name="Oval 78">
              <a:extLst>
                <a:ext uri="{FF2B5EF4-FFF2-40B4-BE49-F238E27FC236}">
                  <a16:creationId xmlns:a16="http://schemas.microsoft.com/office/drawing/2014/main" id="{8CC23692-E910-4C76-86EA-2AACA480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0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39" name="Oval 79">
              <a:extLst>
                <a:ext uri="{FF2B5EF4-FFF2-40B4-BE49-F238E27FC236}">
                  <a16:creationId xmlns:a16="http://schemas.microsoft.com/office/drawing/2014/main" id="{019A06C5-BE54-4B69-986E-65A8C9D72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920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80">
              <a:extLst>
                <a:ext uri="{FF2B5EF4-FFF2-40B4-BE49-F238E27FC236}">
                  <a16:creationId xmlns:a16="http://schemas.microsoft.com/office/drawing/2014/main" id="{F96EBD1D-23B3-49F1-9934-998FBD63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1" name="Oval 81">
              <a:extLst>
                <a:ext uri="{FF2B5EF4-FFF2-40B4-BE49-F238E27FC236}">
                  <a16:creationId xmlns:a16="http://schemas.microsoft.com/office/drawing/2014/main" id="{1D59D72E-95A2-4EDD-A989-6188EFA89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2" name="Oval 82">
              <a:extLst>
                <a:ext uri="{FF2B5EF4-FFF2-40B4-BE49-F238E27FC236}">
                  <a16:creationId xmlns:a16="http://schemas.microsoft.com/office/drawing/2014/main" id="{50A8F021-4C17-4B31-A3F6-7CF7A8C8B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3" name="Oval 83">
              <a:extLst>
                <a:ext uri="{FF2B5EF4-FFF2-40B4-BE49-F238E27FC236}">
                  <a16:creationId xmlns:a16="http://schemas.microsoft.com/office/drawing/2014/main" id="{1DDFBC35-4EDD-4A22-8000-F341C04BD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4" name="Oval 84">
              <a:extLst>
                <a:ext uri="{FF2B5EF4-FFF2-40B4-BE49-F238E27FC236}">
                  <a16:creationId xmlns:a16="http://schemas.microsoft.com/office/drawing/2014/main" id="{F5B60097-71DE-488C-B55D-8991B42D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5" name="Oval 85">
              <a:extLst>
                <a:ext uri="{FF2B5EF4-FFF2-40B4-BE49-F238E27FC236}">
                  <a16:creationId xmlns:a16="http://schemas.microsoft.com/office/drawing/2014/main" id="{43FE4C66-C27E-46B7-AA15-6942D3E3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6" name="Oval 86">
              <a:extLst>
                <a:ext uri="{FF2B5EF4-FFF2-40B4-BE49-F238E27FC236}">
                  <a16:creationId xmlns:a16="http://schemas.microsoft.com/office/drawing/2014/main" id="{28FE7FB3-1FA6-471C-9534-9F3295490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4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7" name="Oval 87">
              <a:extLst>
                <a:ext uri="{FF2B5EF4-FFF2-40B4-BE49-F238E27FC236}">
                  <a16:creationId xmlns:a16="http://schemas.microsoft.com/office/drawing/2014/main" id="{9639DE22-8606-447B-A74F-FD3BD57F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88">
              <a:extLst>
                <a:ext uri="{FF2B5EF4-FFF2-40B4-BE49-F238E27FC236}">
                  <a16:creationId xmlns:a16="http://schemas.microsoft.com/office/drawing/2014/main" id="{1B9F153E-2BB8-4D79-A1BE-9465B2829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89">
              <a:extLst>
                <a:ext uri="{FF2B5EF4-FFF2-40B4-BE49-F238E27FC236}">
                  <a16:creationId xmlns:a16="http://schemas.microsoft.com/office/drawing/2014/main" id="{3A6F0DB6-B715-4D7E-BB56-2C283053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90">
              <a:extLst>
                <a:ext uri="{FF2B5EF4-FFF2-40B4-BE49-F238E27FC236}">
                  <a16:creationId xmlns:a16="http://schemas.microsoft.com/office/drawing/2014/main" id="{75736525-1BBE-429D-AB0B-F8B917610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2551" name="Group 91">
              <a:extLst>
                <a:ext uri="{FF2B5EF4-FFF2-40B4-BE49-F238E27FC236}">
                  <a16:creationId xmlns:a16="http://schemas.microsoft.com/office/drawing/2014/main" id="{55947E37-E41D-4529-BC62-73EB50866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44"/>
              <a:ext cx="144" cy="144"/>
              <a:chOff x="2880" y="2160"/>
              <a:chExt cx="192" cy="192"/>
            </a:xfrm>
          </p:grpSpPr>
          <p:sp>
            <p:nvSpPr>
              <p:cNvPr id="22555" name="Line 92">
                <a:extLst>
                  <a:ext uri="{FF2B5EF4-FFF2-40B4-BE49-F238E27FC236}">
                    <a16:creationId xmlns:a16="http://schemas.microsoft.com/office/drawing/2014/main" id="{DCE22C1A-9EAC-49C1-9EE9-4A82EED7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Line 93">
                <a:extLst>
                  <a:ext uri="{FF2B5EF4-FFF2-40B4-BE49-F238E27FC236}">
                    <a16:creationId xmlns:a16="http://schemas.microsoft.com/office/drawing/2014/main" id="{415F68BA-8900-4EA7-BE2F-520894DB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2" name="Group 94">
              <a:extLst>
                <a:ext uri="{FF2B5EF4-FFF2-40B4-BE49-F238E27FC236}">
                  <a16:creationId xmlns:a16="http://schemas.microsoft.com/office/drawing/2014/main" id="{F334B0A1-5276-4D40-A26A-659019B13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2736"/>
              <a:ext cx="144" cy="144"/>
              <a:chOff x="2880" y="2160"/>
              <a:chExt cx="192" cy="192"/>
            </a:xfrm>
          </p:grpSpPr>
          <p:sp>
            <p:nvSpPr>
              <p:cNvPr id="22553" name="Line 95">
                <a:extLst>
                  <a:ext uri="{FF2B5EF4-FFF2-40B4-BE49-F238E27FC236}">
                    <a16:creationId xmlns:a16="http://schemas.microsoft.com/office/drawing/2014/main" id="{29433EE9-A108-40C1-BE27-198E3A97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96">
                <a:extLst>
                  <a:ext uri="{FF2B5EF4-FFF2-40B4-BE49-F238E27FC236}">
                    <a16:creationId xmlns:a16="http://schemas.microsoft.com/office/drawing/2014/main" id="{70CA7FBA-AFD7-4817-9C04-5BAE46547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84" grpId="0"/>
      <p:bldP spid="103485" grpId="0"/>
      <p:bldP spid="1035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6A915210-B412-4686-806C-4DF5F1B4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83CF7-29F3-4C85-A7CC-D1DA19C1EC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8A65733-980E-4BD9-9233-0B217BE5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33CC"/>
                </a:solidFill>
              </a:rPr>
              <a:t>Entropy: </a:t>
            </a:r>
            <a:r>
              <a:rPr lang="en-US" altLang="en-US" sz="2400">
                <a:solidFill>
                  <a:srgbClr val="0033CC"/>
                </a:solidFill>
              </a:rPr>
              <a:t>a common way to measure impurity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384D4DAD-73DA-4363-933F-CE02CACDD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chemeClr val="bg2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= </a:t>
            </a:r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p</a:t>
            </a:r>
            <a:r>
              <a:rPr lang="en-US" altLang="en-US" sz="2000" baseline="-25000">
                <a:solidFill>
                  <a:srgbClr val="000000"/>
                </a:solidFill>
              </a:rPr>
              <a:t>i</a:t>
            </a:r>
            <a:r>
              <a:rPr lang="en-US" altLang="en-US" sz="2000">
                <a:solidFill>
                  <a:srgbClr val="000000"/>
                </a:solidFill>
              </a:rPr>
              <a:t> is the probability of class i</a:t>
            </a: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Compute it as the proportion of class i in the set.</a:t>
            </a:r>
          </a:p>
          <a:p>
            <a:pPr eaLnBrk="1" hangingPunct="1"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buClr>
                <a:schemeClr val="folHlink"/>
              </a:buClr>
            </a:pPr>
            <a:r>
              <a:rPr lang="en-US" altLang="en-US" sz="2800">
                <a:solidFill>
                  <a:srgbClr val="000000"/>
                </a:solidFill>
              </a:rPr>
              <a:t>Entropy comes from information theory.  The higher the entropy the more the information content.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98B3197D-D943-4E9B-84B6-F70E61002F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905000"/>
          <a:ext cx="2286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3" imgW="914400" imgH="342900" progId="Equation.3">
                  <p:embed/>
                </p:oleObj>
              </mc:Choice>
              <mc:Fallback>
                <p:oleObj name="Equation" r:id="rId3" imgW="914400" imgH="342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2286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5">
            <a:extLst>
              <a:ext uri="{FF2B5EF4-FFF2-40B4-BE49-F238E27FC236}">
                <a16:creationId xmlns:a16="http://schemas.microsoft.com/office/drawing/2014/main" id="{3450404B-CC09-4802-AF1E-5ACE22D55CF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219200"/>
            <a:ext cx="2133600" cy="1905000"/>
            <a:chOff x="4272" y="2976"/>
            <a:chExt cx="1344" cy="1200"/>
          </a:xfrm>
        </p:grpSpPr>
        <p:sp>
          <p:nvSpPr>
            <p:cNvPr id="23563" name="Oval 6">
              <a:extLst>
                <a:ext uri="{FF2B5EF4-FFF2-40B4-BE49-F238E27FC236}">
                  <a16:creationId xmlns:a16="http://schemas.microsoft.com/office/drawing/2014/main" id="{0C994F9C-F1DB-4611-998E-5C9518C6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1344" cy="12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4" name="Oval 7">
              <a:extLst>
                <a:ext uri="{FF2B5EF4-FFF2-40B4-BE49-F238E27FC236}">
                  <a16:creationId xmlns:a16="http://schemas.microsoft.com/office/drawing/2014/main" id="{4616989D-B7BC-41F5-92DF-55E129E9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5" name="Oval 8">
              <a:extLst>
                <a:ext uri="{FF2B5EF4-FFF2-40B4-BE49-F238E27FC236}">
                  <a16:creationId xmlns:a16="http://schemas.microsoft.com/office/drawing/2014/main" id="{54E4E3FD-9150-4D24-8927-E580A5F0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6" name="Oval 9">
              <a:extLst>
                <a:ext uri="{FF2B5EF4-FFF2-40B4-BE49-F238E27FC236}">
                  <a16:creationId xmlns:a16="http://schemas.microsoft.com/office/drawing/2014/main" id="{4DA51E4B-A052-446C-8B18-128C08248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7" name="Oval 10">
              <a:extLst>
                <a:ext uri="{FF2B5EF4-FFF2-40B4-BE49-F238E27FC236}">
                  <a16:creationId xmlns:a16="http://schemas.microsoft.com/office/drawing/2014/main" id="{58B36EFB-ABF6-4686-B38C-AB99BA76D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8" name="Oval 11">
              <a:extLst>
                <a:ext uri="{FF2B5EF4-FFF2-40B4-BE49-F238E27FC236}">
                  <a16:creationId xmlns:a16="http://schemas.microsoft.com/office/drawing/2014/main" id="{FD46D17A-4BC5-442C-B31D-943C58DB3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55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9" name="Oval 12">
              <a:extLst>
                <a:ext uri="{FF2B5EF4-FFF2-40B4-BE49-F238E27FC236}">
                  <a16:creationId xmlns:a16="http://schemas.microsoft.com/office/drawing/2014/main" id="{B3D76B92-CDDA-4C6B-8E92-2CC22E93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02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0" name="Oval 13">
              <a:extLst>
                <a:ext uri="{FF2B5EF4-FFF2-40B4-BE49-F238E27FC236}">
                  <a16:creationId xmlns:a16="http://schemas.microsoft.com/office/drawing/2014/main" id="{A30DD178-F927-4E02-B93C-871B8A7B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97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1" name="Oval 14">
              <a:extLst>
                <a:ext uri="{FF2B5EF4-FFF2-40B4-BE49-F238E27FC236}">
                  <a16:creationId xmlns:a16="http://schemas.microsoft.com/office/drawing/2014/main" id="{628639AF-9CA1-4092-B22C-218D1ACAF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16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2" name="Group 15">
              <a:extLst>
                <a:ext uri="{FF2B5EF4-FFF2-40B4-BE49-F238E27FC236}">
                  <a16:creationId xmlns:a16="http://schemas.microsoft.com/office/drawing/2014/main" id="{BEE8E5AA-7426-4873-88BB-7479F6A0B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024"/>
              <a:ext cx="144" cy="144"/>
              <a:chOff x="2880" y="2160"/>
              <a:chExt cx="192" cy="192"/>
            </a:xfrm>
          </p:grpSpPr>
          <p:sp>
            <p:nvSpPr>
              <p:cNvPr id="23617" name="Line 16">
                <a:extLst>
                  <a:ext uri="{FF2B5EF4-FFF2-40B4-BE49-F238E27FC236}">
                    <a16:creationId xmlns:a16="http://schemas.microsoft.com/office/drawing/2014/main" id="{3C9F3873-47F9-414A-AAAA-282C9403D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7">
                <a:extLst>
                  <a:ext uri="{FF2B5EF4-FFF2-40B4-BE49-F238E27FC236}">
                    <a16:creationId xmlns:a16="http://schemas.microsoft.com/office/drawing/2014/main" id="{4DAEBEBB-0674-4D11-89BE-18691B28D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3" name="Oval 18">
              <a:extLst>
                <a:ext uri="{FF2B5EF4-FFF2-40B4-BE49-F238E27FC236}">
                  <a16:creationId xmlns:a16="http://schemas.microsoft.com/office/drawing/2014/main" id="{F26F3DF2-E360-447D-9DDC-FE5A8D6CA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74" name="Oval 19">
              <a:extLst>
                <a:ext uri="{FF2B5EF4-FFF2-40B4-BE49-F238E27FC236}">
                  <a16:creationId xmlns:a16="http://schemas.microsoft.com/office/drawing/2014/main" id="{3C405986-0D69-4950-BD0F-95BA85622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75" name="Group 20">
              <a:extLst>
                <a:ext uri="{FF2B5EF4-FFF2-40B4-BE49-F238E27FC236}">
                  <a16:creationId xmlns:a16="http://schemas.microsoft.com/office/drawing/2014/main" id="{B79A6F98-04CD-4DD0-9A12-7DF999912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312"/>
              <a:ext cx="144" cy="144"/>
              <a:chOff x="2880" y="2160"/>
              <a:chExt cx="192" cy="192"/>
            </a:xfrm>
          </p:grpSpPr>
          <p:sp>
            <p:nvSpPr>
              <p:cNvPr id="23615" name="Line 21">
                <a:extLst>
                  <a:ext uri="{FF2B5EF4-FFF2-40B4-BE49-F238E27FC236}">
                    <a16:creationId xmlns:a16="http://schemas.microsoft.com/office/drawing/2014/main" id="{B9BF65F2-54C7-4515-8BFD-D4C7E0836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Line 22">
                <a:extLst>
                  <a:ext uri="{FF2B5EF4-FFF2-40B4-BE49-F238E27FC236}">
                    <a16:creationId xmlns:a16="http://schemas.microsoft.com/office/drawing/2014/main" id="{EE9FB046-3582-46D0-8743-C24614096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3">
              <a:extLst>
                <a:ext uri="{FF2B5EF4-FFF2-40B4-BE49-F238E27FC236}">
                  <a16:creationId xmlns:a16="http://schemas.microsoft.com/office/drawing/2014/main" id="{1B6855BD-AB56-493D-BA66-91E80620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3792"/>
              <a:ext cx="144" cy="144"/>
              <a:chOff x="2880" y="2160"/>
              <a:chExt cx="192" cy="192"/>
            </a:xfrm>
          </p:grpSpPr>
          <p:sp>
            <p:nvSpPr>
              <p:cNvPr id="23613" name="Line 24">
                <a:extLst>
                  <a:ext uri="{FF2B5EF4-FFF2-40B4-BE49-F238E27FC236}">
                    <a16:creationId xmlns:a16="http://schemas.microsoft.com/office/drawing/2014/main" id="{3306FF75-E751-4398-8447-DE5BEAD15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25">
                <a:extLst>
                  <a:ext uri="{FF2B5EF4-FFF2-40B4-BE49-F238E27FC236}">
                    <a16:creationId xmlns:a16="http://schemas.microsoft.com/office/drawing/2014/main" id="{FFA1B44B-2C34-4CDF-BCDB-BCD61AD4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7" name="Group 26">
              <a:extLst>
                <a:ext uri="{FF2B5EF4-FFF2-40B4-BE49-F238E27FC236}">
                  <a16:creationId xmlns:a16="http://schemas.microsoft.com/office/drawing/2014/main" id="{5E15B1FC-8ED2-4DA6-A23C-6DDAA2C4F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3216"/>
              <a:ext cx="144" cy="144"/>
              <a:chOff x="2880" y="2160"/>
              <a:chExt cx="192" cy="192"/>
            </a:xfrm>
          </p:grpSpPr>
          <p:sp>
            <p:nvSpPr>
              <p:cNvPr id="23611" name="Line 27">
                <a:extLst>
                  <a:ext uri="{FF2B5EF4-FFF2-40B4-BE49-F238E27FC236}">
                    <a16:creationId xmlns:a16="http://schemas.microsoft.com/office/drawing/2014/main" id="{E82CBFAE-7855-4054-90C7-296ED7971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28">
                <a:extLst>
                  <a:ext uri="{FF2B5EF4-FFF2-40B4-BE49-F238E27FC236}">
                    <a16:creationId xmlns:a16="http://schemas.microsoft.com/office/drawing/2014/main" id="{1874630A-9826-426E-8CE2-E63A6FC17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8" name="Group 29">
              <a:extLst>
                <a:ext uri="{FF2B5EF4-FFF2-40B4-BE49-F238E27FC236}">
                  <a16:creationId xmlns:a16="http://schemas.microsoft.com/office/drawing/2014/main" id="{3CC6C568-D05C-4F94-878E-502E63EF5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3360"/>
              <a:ext cx="144" cy="144"/>
              <a:chOff x="2880" y="2160"/>
              <a:chExt cx="192" cy="192"/>
            </a:xfrm>
          </p:grpSpPr>
          <p:sp>
            <p:nvSpPr>
              <p:cNvPr id="23609" name="Line 30">
                <a:extLst>
                  <a:ext uri="{FF2B5EF4-FFF2-40B4-BE49-F238E27FC236}">
                    <a16:creationId xmlns:a16="http://schemas.microsoft.com/office/drawing/2014/main" id="{4890A14C-4C59-4469-9FF3-9FD7CEDD8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31">
                <a:extLst>
                  <a:ext uri="{FF2B5EF4-FFF2-40B4-BE49-F238E27FC236}">
                    <a16:creationId xmlns:a16="http://schemas.microsoft.com/office/drawing/2014/main" id="{FA6EA37F-08B2-4159-8FEB-B43597777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9" name="Oval 32">
              <a:extLst>
                <a:ext uri="{FF2B5EF4-FFF2-40B4-BE49-F238E27FC236}">
                  <a16:creationId xmlns:a16="http://schemas.microsoft.com/office/drawing/2014/main" id="{2CD398BB-0415-411E-B48F-2DC34C232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0" name="Oval 33">
              <a:extLst>
                <a:ext uri="{FF2B5EF4-FFF2-40B4-BE49-F238E27FC236}">
                  <a16:creationId xmlns:a16="http://schemas.microsoft.com/office/drawing/2014/main" id="{BB308047-7A3D-4BBE-80BE-FF865AB55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7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1" name="Oval 34">
              <a:extLst>
                <a:ext uri="{FF2B5EF4-FFF2-40B4-BE49-F238E27FC236}">
                  <a16:creationId xmlns:a16="http://schemas.microsoft.com/office/drawing/2014/main" id="{E0A22576-E879-4BDD-8A9A-19340E7B6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6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2" name="Oval 35">
              <a:extLst>
                <a:ext uri="{FF2B5EF4-FFF2-40B4-BE49-F238E27FC236}">
                  <a16:creationId xmlns:a16="http://schemas.microsoft.com/office/drawing/2014/main" id="{9AB3192F-F3C9-421D-AE6F-7DF19ED67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340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3" name="Oval 36">
              <a:extLst>
                <a:ext uri="{FF2B5EF4-FFF2-40B4-BE49-F238E27FC236}">
                  <a16:creationId xmlns:a16="http://schemas.microsoft.com/office/drawing/2014/main" id="{A33C225B-8DD2-4DE2-B9F0-50DEC3EA9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4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84" name="Oval 37">
              <a:extLst>
                <a:ext uri="{FF2B5EF4-FFF2-40B4-BE49-F238E27FC236}">
                  <a16:creationId xmlns:a16="http://schemas.microsoft.com/office/drawing/2014/main" id="{E02EDF1D-EA83-4CD1-951C-A8E06437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3585" name="Group 38">
              <a:extLst>
                <a:ext uri="{FF2B5EF4-FFF2-40B4-BE49-F238E27FC236}">
                  <a16:creationId xmlns:a16="http://schemas.microsoft.com/office/drawing/2014/main" id="{8D28D270-337E-485D-8FB5-57552A3A1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888"/>
              <a:ext cx="144" cy="144"/>
              <a:chOff x="2880" y="2160"/>
              <a:chExt cx="192" cy="192"/>
            </a:xfrm>
          </p:grpSpPr>
          <p:sp>
            <p:nvSpPr>
              <p:cNvPr id="23607" name="Line 39">
                <a:extLst>
                  <a:ext uri="{FF2B5EF4-FFF2-40B4-BE49-F238E27FC236}">
                    <a16:creationId xmlns:a16="http://schemas.microsoft.com/office/drawing/2014/main" id="{95C309C8-8B9B-44E4-9A48-A0DA8969B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0">
                <a:extLst>
                  <a:ext uri="{FF2B5EF4-FFF2-40B4-BE49-F238E27FC236}">
                    <a16:creationId xmlns:a16="http://schemas.microsoft.com/office/drawing/2014/main" id="{6C0051C6-7343-47A9-BCB4-8377E9DD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6" name="Group 41">
              <a:extLst>
                <a:ext uri="{FF2B5EF4-FFF2-40B4-BE49-F238E27FC236}">
                  <a16:creationId xmlns:a16="http://schemas.microsoft.com/office/drawing/2014/main" id="{A70CA012-E32F-435C-A642-3C183667A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3984"/>
              <a:ext cx="144" cy="144"/>
              <a:chOff x="2880" y="2160"/>
              <a:chExt cx="192" cy="192"/>
            </a:xfrm>
          </p:grpSpPr>
          <p:sp>
            <p:nvSpPr>
              <p:cNvPr id="23605" name="Line 42">
                <a:extLst>
                  <a:ext uri="{FF2B5EF4-FFF2-40B4-BE49-F238E27FC236}">
                    <a16:creationId xmlns:a16="http://schemas.microsoft.com/office/drawing/2014/main" id="{3B5ABFEC-BF2B-491B-B70E-408BDCBFD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3">
                <a:extLst>
                  <a:ext uri="{FF2B5EF4-FFF2-40B4-BE49-F238E27FC236}">
                    <a16:creationId xmlns:a16="http://schemas.microsoft.com/office/drawing/2014/main" id="{03F3E273-7487-442E-830D-5BE7A003A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7" name="Group 44">
              <a:extLst>
                <a:ext uri="{FF2B5EF4-FFF2-40B4-BE49-F238E27FC236}">
                  <a16:creationId xmlns:a16="http://schemas.microsoft.com/office/drawing/2014/main" id="{4AAF3A7A-7FFF-48A6-95D9-A6CFD4B4A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840"/>
              <a:ext cx="144" cy="144"/>
              <a:chOff x="2880" y="2160"/>
              <a:chExt cx="192" cy="192"/>
            </a:xfrm>
          </p:grpSpPr>
          <p:sp>
            <p:nvSpPr>
              <p:cNvPr id="23603" name="Line 45">
                <a:extLst>
                  <a:ext uri="{FF2B5EF4-FFF2-40B4-BE49-F238E27FC236}">
                    <a16:creationId xmlns:a16="http://schemas.microsoft.com/office/drawing/2014/main" id="{871714B6-A564-44AB-B13F-FA595F3E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Line 46">
                <a:extLst>
                  <a:ext uri="{FF2B5EF4-FFF2-40B4-BE49-F238E27FC236}">
                    <a16:creationId xmlns:a16="http://schemas.microsoft.com/office/drawing/2014/main" id="{C815EE28-B57B-4579-8940-DA8BDCAA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8" name="Group 47">
              <a:extLst>
                <a:ext uri="{FF2B5EF4-FFF2-40B4-BE49-F238E27FC236}">
                  <a16:creationId xmlns:a16="http://schemas.microsoft.com/office/drawing/2014/main" id="{A40B6912-8533-4D04-B922-E207B4D25B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3552"/>
              <a:ext cx="144" cy="144"/>
              <a:chOff x="2880" y="2160"/>
              <a:chExt cx="192" cy="192"/>
            </a:xfrm>
          </p:grpSpPr>
          <p:sp>
            <p:nvSpPr>
              <p:cNvPr id="23601" name="Line 48">
                <a:extLst>
                  <a:ext uri="{FF2B5EF4-FFF2-40B4-BE49-F238E27FC236}">
                    <a16:creationId xmlns:a16="http://schemas.microsoft.com/office/drawing/2014/main" id="{26271AE1-EA88-48AE-A043-7C1F156D6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49">
                <a:extLst>
                  <a:ext uri="{FF2B5EF4-FFF2-40B4-BE49-F238E27FC236}">
                    <a16:creationId xmlns:a16="http://schemas.microsoft.com/office/drawing/2014/main" id="{0B0F08AC-DC4E-4068-B7C3-76C77EEDE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9" name="Group 50">
              <a:extLst>
                <a:ext uri="{FF2B5EF4-FFF2-40B4-BE49-F238E27FC236}">
                  <a16:creationId xmlns:a16="http://schemas.microsoft.com/office/drawing/2014/main" id="{4CDEF798-9078-4A33-9C1C-D3A8EFC1E8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8" y="3744"/>
              <a:ext cx="144" cy="144"/>
              <a:chOff x="2880" y="2160"/>
              <a:chExt cx="192" cy="192"/>
            </a:xfrm>
          </p:grpSpPr>
          <p:sp>
            <p:nvSpPr>
              <p:cNvPr id="23599" name="Line 51">
                <a:extLst>
                  <a:ext uri="{FF2B5EF4-FFF2-40B4-BE49-F238E27FC236}">
                    <a16:creationId xmlns:a16="http://schemas.microsoft.com/office/drawing/2014/main" id="{4C560D4E-A6E7-432D-B26E-9614FFBF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0" name="Line 52">
                <a:extLst>
                  <a:ext uri="{FF2B5EF4-FFF2-40B4-BE49-F238E27FC236}">
                    <a16:creationId xmlns:a16="http://schemas.microsoft.com/office/drawing/2014/main" id="{CF26DE26-950E-49DF-BF8F-111F041E5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0" name="Group 53">
              <a:extLst>
                <a:ext uri="{FF2B5EF4-FFF2-40B4-BE49-F238E27FC236}">
                  <a16:creationId xmlns:a16="http://schemas.microsoft.com/office/drawing/2014/main" id="{83B17F27-F24C-43BD-AA8D-0A0F11ACF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6" y="3984"/>
              <a:ext cx="144" cy="144"/>
              <a:chOff x="2880" y="2160"/>
              <a:chExt cx="192" cy="192"/>
            </a:xfrm>
          </p:grpSpPr>
          <p:sp>
            <p:nvSpPr>
              <p:cNvPr id="23597" name="Line 54">
                <a:extLst>
                  <a:ext uri="{FF2B5EF4-FFF2-40B4-BE49-F238E27FC236}">
                    <a16:creationId xmlns:a16="http://schemas.microsoft.com/office/drawing/2014/main" id="{6ACAA95F-B4F2-4D39-AA67-A8E0C6AB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55">
                <a:extLst>
                  <a:ext uri="{FF2B5EF4-FFF2-40B4-BE49-F238E27FC236}">
                    <a16:creationId xmlns:a16="http://schemas.microsoft.com/office/drawing/2014/main" id="{7880E5C4-9D0C-476B-B6E4-73914807D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1" name="Group 56">
              <a:extLst>
                <a:ext uri="{FF2B5EF4-FFF2-40B4-BE49-F238E27FC236}">
                  <a16:creationId xmlns:a16="http://schemas.microsoft.com/office/drawing/2014/main" id="{B307D9F9-171F-4871-9F05-04DD37E3F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3360"/>
              <a:ext cx="144" cy="144"/>
              <a:chOff x="2880" y="2160"/>
              <a:chExt cx="192" cy="192"/>
            </a:xfrm>
          </p:grpSpPr>
          <p:sp>
            <p:nvSpPr>
              <p:cNvPr id="23595" name="Line 57">
                <a:extLst>
                  <a:ext uri="{FF2B5EF4-FFF2-40B4-BE49-F238E27FC236}">
                    <a16:creationId xmlns:a16="http://schemas.microsoft.com/office/drawing/2014/main" id="{6BA4DA24-F3B9-4655-B61F-9249B3B15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58">
                <a:extLst>
                  <a:ext uri="{FF2B5EF4-FFF2-40B4-BE49-F238E27FC236}">
                    <a16:creationId xmlns:a16="http://schemas.microsoft.com/office/drawing/2014/main" id="{538D5C7B-B41D-4853-8F91-B911455A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92" name="Group 59">
              <a:extLst>
                <a:ext uri="{FF2B5EF4-FFF2-40B4-BE49-F238E27FC236}">
                  <a16:creationId xmlns:a16="http://schemas.microsoft.com/office/drawing/2014/main" id="{F5E5F4F6-8B73-47BA-9E82-582E40F7E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4" y="3504"/>
              <a:ext cx="144" cy="144"/>
              <a:chOff x="2880" y="2160"/>
              <a:chExt cx="192" cy="192"/>
            </a:xfrm>
          </p:grpSpPr>
          <p:sp>
            <p:nvSpPr>
              <p:cNvPr id="23593" name="Line 60">
                <a:extLst>
                  <a:ext uri="{FF2B5EF4-FFF2-40B4-BE49-F238E27FC236}">
                    <a16:creationId xmlns:a16="http://schemas.microsoft.com/office/drawing/2014/main" id="{62B77DBF-608A-4D7F-A7AC-2B063213C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61">
                <a:extLst>
                  <a:ext uri="{FF2B5EF4-FFF2-40B4-BE49-F238E27FC236}">
                    <a16:creationId xmlns:a16="http://schemas.microsoft.com/office/drawing/2014/main" id="{57BB9D48-D336-4B60-AC7A-499E6F74D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1" name="Text Box 64">
            <a:extLst>
              <a:ext uri="{FF2B5EF4-FFF2-40B4-BE49-F238E27FC236}">
                <a16:creationId xmlns:a16="http://schemas.microsoft.com/office/drawing/2014/main" id="{809195D2-E9D6-4AE0-A0F5-C6678674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96000"/>
            <a:ext cx="694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What does that mean for learning from examples?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A6F4193-A9DB-49AB-9854-9046769BF14F}"/>
              </a:ext>
            </a:extLst>
          </p:cNvPr>
          <p:cNvCxnSpPr/>
          <p:nvPr/>
        </p:nvCxnSpPr>
        <p:spPr>
          <a:xfrm rot="5400000">
            <a:off x="7277100" y="24765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42FA45-BF7A-488E-A0C2-680FDB28EDCC}"/>
              </a:ext>
            </a:extLst>
          </p:cNvPr>
          <p:cNvCxnSpPr/>
          <p:nvPr/>
        </p:nvCxnSpPr>
        <p:spPr>
          <a:xfrm>
            <a:off x="7239000" y="2438400"/>
            <a:ext cx="3048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C4D164A-9D6E-4544-9689-E3E90566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5510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16/30 are green circles; 14/30 are pink crosses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(16/30) =  -.9;       log</a:t>
            </a:r>
            <a:r>
              <a:rPr lang="en-US" altLang="en-US" sz="2000" baseline="-25000">
                <a:solidFill>
                  <a:srgbClr val="FF0000"/>
                </a:solidFill>
              </a:rPr>
              <a:t>2</a:t>
            </a:r>
            <a:r>
              <a:rPr lang="en-US" altLang="en-US" sz="2000">
                <a:solidFill>
                  <a:srgbClr val="FF0000"/>
                </a:solidFill>
              </a:rPr>
              <a:t>(14/30) =  -1.1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Entropy = -(16/30)(-.9) –(14/30)(-1.1) = .99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1960F4-A395-4B05-8268-7C81F2274641}"/>
                  </a:ext>
                </a:extLst>
              </p14:cNvPr>
              <p14:cNvContentPartPr/>
              <p14:nvPr/>
            </p14:nvContentPartPr>
            <p14:xfrm>
              <a:off x="1634040" y="878400"/>
              <a:ext cx="4591080" cy="381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1960F4-A395-4B05-8268-7C81F22746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4680" y="869040"/>
                <a:ext cx="4609800" cy="3832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4F85C032-4410-4549-BC88-635D3C1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55692-FEBF-4CB3-8069-87198DF108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47A30E-A1D4-4C2F-BC30-C54D9A824BA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2-Class Cases: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2E618C4-5AFD-467F-A3AF-D7DD945A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in which all examples belong to the same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- 1 log</a:t>
            </a:r>
            <a:r>
              <a:rPr lang="en-US" altLang="en-US" sz="2400" baseline="-25000"/>
              <a:t>2</a:t>
            </a:r>
            <a:r>
              <a:rPr lang="en-US" altLang="en-US" sz="2400"/>
              <a:t>1 = 0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What is the entropy of a group with 50% in either class?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entropy = -0.5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– 0.5  log</a:t>
            </a:r>
            <a:r>
              <a:rPr lang="en-US" altLang="en-US" sz="2400" baseline="-25000"/>
              <a:t>2</a:t>
            </a:r>
            <a:r>
              <a:rPr lang="en-US" altLang="en-US" sz="2400"/>
              <a:t>0.5 =1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0E5A0AF-583D-4799-8089-90271F27D57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057400"/>
            <a:ext cx="1600200" cy="1524000"/>
            <a:chOff x="4032" y="1968"/>
            <a:chExt cx="1152" cy="1104"/>
          </a:xfrm>
        </p:grpSpPr>
        <p:sp>
          <p:nvSpPr>
            <p:cNvPr id="24599" name="Oval 5">
              <a:extLst>
                <a:ext uri="{FF2B5EF4-FFF2-40B4-BE49-F238E27FC236}">
                  <a16:creationId xmlns:a16="http://schemas.microsoft.com/office/drawing/2014/main" id="{8210E0A8-FB22-441B-9890-2D616CB5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0" name="Oval 6">
              <a:extLst>
                <a:ext uri="{FF2B5EF4-FFF2-40B4-BE49-F238E27FC236}">
                  <a16:creationId xmlns:a16="http://schemas.microsoft.com/office/drawing/2014/main" id="{11266617-2770-4144-B5E8-680830412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968"/>
              <a:ext cx="1152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1" name="Oval 7">
              <a:extLst>
                <a:ext uri="{FF2B5EF4-FFF2-40B4-BE49-F238E27FC236}">
                  <a16:creationId xmlns:a16="http://schemas.microsoft.com/office/drawing/2014/main" id="{02635BD7-37F8-43B0-ACC6-5DEE5B0A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2" name="Oval 8">
              <a:extLst>
                <a:ext uri="{FF2B5EF4-FFF2-40B4-BE49-F238E27FC236}">
                  <a16:creationId xmlns:a16="http://schemas.microsoft.com/office/drawing/2014/main" id="{0605EE84-C54A-4971-AC9C-260C544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9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3" name="Oval 9">
              <a:extLst>
                <a:ext uri="{FF2B5EF4-FFF2-40B4-BE49-F238E27FC236}">
                  <a16:creationId xmlns:a16="http://schemas.microsoft.com/office/drawing/2014/main" id="{AA595E9F-1891-48D0-A12E-A9452258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4" name="Oval 10">
              <a:extLst>
                <a:ext uri="{FF2B5EF4-FFF2-40B4-BE49-F238E27FC236}">
                  <a16:creationId xmlns:a16="http://schemas.microsoft.com/office/drawing/2014/main" id="{F4E0045E-BB03-4844-8C61-7486AB63B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64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5" name="Oval 11">
              <a:extLst>
                <a:ext uri="{FF2B5EF4-FFF2-40B4-BE49-F238E27FC236}">
                  <a16:creationId xmlns:a16="http://schemas.microsoft.com/office/drawing/2014/main" id="{1D655472-854E-4ED0-B458-712E2A87B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25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6" name="Oval 12">
              <a:extLst>
                <a:ext uri="{FF2B5EF4-FFF2-40B4-BE49-F238E27FC236}">
                  <a16:creationId xmlns:a16="http://schemas.microsoft.com/office/drawing/2014/main" id="{4DDC5495-511B-4F53-BAA5-4156060BB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7" name="Oval 13">
              <a:extLst>
                <a:ext uri="{FF2B5EF4-FFF2-40B4-BE49-F238E27FC236}">
                  <a16:creationId xmlns:a16="http://schemas.microsoft.com/office/drawing/2014/main" id="{896A2C55-686A-4238-8192-71F92E776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8" name="Oval 14">
              <a:extLst>
                <a:ext uri="{FF2B5EF4-FFF2-40B4-BE49-F238E27FC236}">
                  <a16:creationId xmlns:a16="http://schemas.microsoft.com/office/drawing/2014/main" id="{8012C9BB-59C7-428F-A35F-AC016DEE9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68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09" name="Oval 15">
              <a:extLst>
                <a:ext uri="{FF2B5EF4-FFF2-40B4-BE49-F238E27FC236}">
                  <a16:creationId xmlns:a16="http://schemas.microsoft.com/office/drawing/2014/main" id="{C2BE2EC7-DDC0-4F1F-90E3-EFAF4901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0" name="Oval 16">
              <a:extLst>
                <a:ext uri="{FF2B5EF4-FFF2-40B4-BE49-F238E27FC236}">
                  <a16:creationId xmlns:a16="http://schemas.microsoft.com/office/drawing/2014/main" id="{C5879FF7-295C-4B3F-B6E4-5E29FE88C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40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611" name="Oval 17">
              <a:extLst>
                <a:ext uri="{FF2B5EF4-FFF2-40B4-BE49-F238E27FC236}">
                  <a16:creationId xmlns:a16="http://schemas.microsoft.com/office/drawing/2014/main" id="{E042E3E9-EA1D-40E3-8DE3-B6E3FE0BA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44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90" name="Text Box 18">
            <a:extLst>
              <a:ext uri="{FF2B5EF4-FFF2-40B4-BE49-F238E27FC236}">
                <a16:creationId xmlns:a16="http://schemas.microsoft.com/office/drawing/2014/main" id="{7C0C3B48-BB0B-46FB-9F75-3BD7305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2954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Minimum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105491" name="Text Box 19">
            <a:extLst>
              <a:ext uri="{FF2B5EF4-FFF2-40B4-BE49-F238E27FC236}">
                <a16:creationId xmlns:a16="http://schemas.microsoft.com/office/drawing/2014/main" id="{BAB5AD8D-483F-41AC-AB91-BC828999C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2005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Maximum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  <a:cs typeface="Arial" panose="020B0604020202020204" pitchFamily="34" charset="0"/>
              </a:rPr>
              <a:t>impurity</a:t>
            </a:r>
          </a:p>
        </p:txBody>
      </p:sp>
      <p:sp>
        <p:nvSpPr>
          <p:cNvPr id="20488" name="Oval 20">
            <a:extLst>
              <a:ext uri="{FF2B5EF4-FFF2-40B4-BE49-F238E27FC236}">
                <a16:creationId xmlns:a16="http://schemas.microsoft.com/office/drawing/2014/main" id="{3D1DF594-40DC-4922-BAC4-E143D49EF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105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Oval 21">
            <a:extLst>
              <a:ext uri="{FF2B5EF4-FFF2-40B4-BE49-F238E27FC236}">
                <a16:creationId xmlns:a16="http://schemas.microsoft.com/office/drawing/2014/main" id="{F47D4D8D-9BAE-405B-BA29-7616C1DE8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00600"/>
            <a:ext cx="1447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0" name="Oval 22">
            <a:extLst>
              <a:ext uri="{FF2B5EF4-FFF2-40B4-BE49-F238E27FC236}">
                <a16:creationId xmlns:a16="http://schemas.microsoft.com/office/drawing/2014/main" id="{BB4B78B6-3964-4CBD-AA96-E3D6598F1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1" name="Oval 23">
            <a:extLst>
              <a:ext uri="{FF2B5EF4-FFF2-40B4-BE49-F238E27FC236}">
                <a16:creationId xmlns:a16="http://schemas.microsoft.com/office/drawing/2014/main" id="{199362BE-CF91-4969-BF16-D203AA18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638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0492" name="Group 24">
            <a:extLst>
              <a:ext uri="{FF2B5EF4-FFF2-40B4-BE49-F238E27FC236}">
                <a16:creationId xmlns:a16="http://schemas.microsoft.com/office/drawing/2014/main" id="{4A4040A2-EA86-4680-86A5-46437A1940A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228600" cy="228600"/>
            <a:chOff x="2880" y="2160"/>
            <a:chExt cx="192" cy="192"/>
          </a:xfrm>
        </p:grpSpPr>
        <p:sp>
          <p:nvSpPr>
            <p:cNvPr id="24597" name="Line 25">
              <a:extLst>
                <a:ext uri="{FF2B5EF4-FFF2-40B4-BE49-F238E27FC236}">
                  <a16:creationId xmlns:a16="http://schemas.microsoft.com/office/drawing/2014/main" id="{4F8AC042-A160-455D-9920-2DC374908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>
              <a:extLst>
                <a:ext uri="{FF2B5EF4-FFF2-40B4-BE49-F238E27FC236}">
                  <a16:creationId xmlns:a16="http://schemas.microsoft.com/office/drawing/2014/main" id="{800699B1-833C-4225-81AE-23320C0FBB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27">
            <a:extLst>
              <a:ext uri="{FF2B5EF4-FFF2-40B4-BE49-F238E27FC236}">
                <a16:creationId xmlns:a16="http://schemas.microsoft.com/office/drawing/2014/main" id="{4A2D8BB3-CC6A-4DA6-8B9E-9BE6832323C8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715000"/>
            <a:ext cx="228600" cy="228600"/>
            <a:chOff x="2880" y="2160"/>
            <a:chExt cx="192" cy="192"/>
          </a:xfrm>
        </p:grpSpPr>
        <p:sp>
          <p:nvSpPr>
            <p:cNvPr id="24595" name="Line 28">
              <a:extLst>
                <a:ext uri="{FF2B5EF4-FFF2-40B4-BE49-F238E27FC236}">
                  <a16:creationId xmlns:a16="http://schemas.microsoft.com/office/drawing/2014/main" id="{AED6ECC0-420B-44F7-86F8-4EB7C5AF0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9">
              <a:extLst>
                <a:ext uri="{FF2B5EF4-FFF2-40B4-BE49-F238E27FC236}">
                  <a16:creationId xmlns:a16="http://schemas.microsoft.com/office/drawing/2014/main" id="{58617B06-7F8B-4416-A02A-2C0EC1088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4" name="Group 30">
            <a:extLst>
              <a:ext uri="{FF2B5EF4-FFF2-40B4-BE49-F238E27FC236}">
                <a16:creationId xmlns:a16="http://schemas.microsoft.com/office/drawing/2014/main" id="{50A6D861-48F1-4EBE-8475-866F238A48A1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5410200"/>
            <a:ext cx="228600" cy="228600"/>
            <a:chOff x="2880" y="2160"/>
            <a:chExt cx="192" cy="192"/>
          </a:xfrm>
        </p:grpSpPr>
        <p:sp>
          <p:nvSpPr>
            <p:cNvPr id="24593" name="Line 31">
              <a:extLst>
                <a:ext uri="{FF2B5EF4-FFF2-40B4-BE49-F238E27FC236}">
                  <a16:creationId xmlns:a16="http://schemas.microsoft.com/office/drawing/2014/main" id="{A1EA2199-035B-4709-86D4-C61E365AD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92" cy="0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32">
              <a:extLst>
                <a:ext uri="{FF2B5EF4-FFF2-40B4-BE49-F238E27FC236}">
                  <a16:creationId xmlns:a16="http://schemas.microsoft.com/office/drawing/2014/main" id="{3975002D-2593-40B7-A819-FABD8413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9525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33">
            <a:extLst>
              <a:ext uri="{FF2B5EF4-FFF2-40B4-BE49-F238E27FC236}">
                <a16:creationId xmlns:a16="http://schemas.microsoft.com/office/drawing/2014/main" id="{70F486B1-F9FC-499D-9DE1-BE4A8F0B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163888"/>
            <a:ext cx="481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a good training set for learning</a:t>
            </a:r>
          </a:p>
        </p:txBody>
      </p:sp>
      <p:sp>
        <p:nvSpPr>
          <p:cNvPr id="20496" name="Text Box 34">
            <a:extLst>
              <a:ext uri="{FF2B5EF4-FFF2-40B4-BE49-F238E27FC236}">
                <a16:creationId xmlns:a16="http://schemas.microsoft.com/office/drawing/2014/main" id="{A7067F9E-E7C7-4E99-AB74-5F6077F28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26088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good training set for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/>
      <p:bldP spid="20488" grpId="0" animBg="1"/>
      <p:bldP spid="20489" grpId="0" animBg="1"/>
      <p:bldP spid="20490" grpId="0" animBg="1"/>
      <p:bldP spid="204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45D5BDBE-22B3-4129-BD96-C4BEA4BA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425F65-FB95-4D42-B351-EB082C6EE3B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2A34D5-E57B-45F2-B397-43D609BC1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Information Gain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98DDE7C-BDED-42CA-8179-FE4EA37E0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want to determine </a:t>
            </a:r>
            <a:r>
              <a:rPr lang="en-US" altLang="en-US" sz="2800">
                <a:solidFill>
                  <a:srgbClr val="FF0000"/>
                </a:solidFill>
              </a:rPr>
              <a:t>which attribute</a:t>
            </a:r>
            <a:r>
              <a:rPr lang="en-US" altLang="en-US" sz="2800"/>
              <a:t> in a given set of training feature vectors is </a:t>
            </a:r>
            <a:r>
              <a:rPr lang="en-US" altLang="en-US" sz="2800">
                <a:solidFill>
                  <a:srgbClr val="FF0000"/>
                </a:solidFill>
              </a:rPr>
              <a:t>most useful</a:t>
            </a:r>
            <a:r>
              <a:rPr lang="en-US" altLang="en-US" sz="2800"/>
              <a:t> for discriminating between the classes to be learned.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Information gain</a:t>
            </a:r>
            <a:r>
              <a:rPr lang="en-US" altLang="en-US" sz="2800"/>
              <a:t> tells us how important a given attribute of the feature vectors is.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will use it to decide the ordering of attributes in the nodes of a decision tree.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47BF97A-48CB-47B2-ACBF-F0F22B3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6419B4-61E2-46BD-A980-11C43AFAB16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3C6439-B289-4ABE-B067-89DD6400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CC"/>
                </a:solidFill>
              </a:rPr>
              <a:t>Calculating Information Gain</a:t>
            </a:r>
          </a:p>
        </p:txBody>
      </p:sp>
      <p:graphicFrame>
        <p:nvGraphicFramePr>
          <p:cNvPr id="106499" name="Object 3">
            <a:extLst>
              <a:ext uri="{FF2B5EF4-FFF2-40B4-BE49-F238E27FC236}">
                <a16:creationId xmlns:a16="http://schemas.microsoft.com/office/drawing/2014/main" id="{C97BD2FE-B98E-477D-A974-E92BE8ABAD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" y="1103313"/>
          <a:ext cx="3657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4" name="Equation" r:id="rId3" imgW="3111500" imgH="431800" progId="Equation.3">
                  <p:embed/>
                </p:oleObj>
              </mc:Choice>
              <mc:Fallback>
                <p:oleObj name="Equation" r:id="rId3" imgW="31115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424" b="-26698"/>
                      <a:stretch>
                        <a:fillRect/>
                      </a:stretch>
                    </p:blipFill>
                    <p:spPr bwMode="auto">
                      <a:xfrm>
                        <a:off x="758825" y="1103313"/>
                        <a:ext cx="3657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>
            <a:extLst>
              <a:ext uri="{FF2B5EF4-FFF2-40B4-BE49-F238E27FC236}">
                <a16:creationId xmlns:a16="http://schemas.microsoft.com/office/drawing/2014/main" id="{3C165D60-EB14-432F-8639-2FEA4FA48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90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5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05" b="-10345"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Line 5">
            <a:extLst>
              <a:ext uri="{FF2B5EF4-FFF2-40B4-BE49-F238E27FC236}">
                <a16:creationId xmlns:a16="http://schemas.microsoft.com/office/drawing/2014/main" id="{4A70E848-5373-4478-868C-BCB0C87E9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447925"/>
            <a:ext cx="3505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>
            <a:extLst>
              <a:ext uri="{FF2B5EF4-FFF2-40B4-BE49-F238E27FC236}">
                <a16:creationId xmlns:a16="http://schemas.microsoft.com/office/drawing/2014/main" id="{A2FDAF6B-BA21-4FC4-8EB8-1F0AC1236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362325"/>
            <a:ext cx="3505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>
            <a:extLst>
              <a:ext uri="{FF2B5EF4-FFF2-40B4-BE49-F238E27FC236}">
                <a16:creationId xmlns:a16="http://schemas.microsoft.com/office/drawing/2014/main" id="{D4F96907-1CE5-4A16-974F-BC395817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45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Entire population (30 instances)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DEE0C0CE-121A-4E27-AF9F-9DADFC7E36D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71925"/>
            <a:ext cx="1447800" cy="1371600"/>
            <a:chOff x="3840" y="2502"/>
            <a:chExt cx="912" cy="864"/>
          </a:xfrm>
        </p:grpSpPr>
        <p:sp>
          <p:nvSpPr>
            <p:cNvPr id="26748" name="Oval 9">
              <a:extLst>
                <a:ext uri="{FF2B5EF4-FFF2-40B4-BE49-F238E27FC236}">
                  <a16:creationId xmlns:a16="http://schemas.microsoft.com/office/drawing/2014/main" id="{591F2C0B-D701-42E5-AC1F-B22F87C1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49" name="Oval 10">
              <a:extLst>
                <a:ext uri="{FF2B5EF4-FFF2-40B4-BE49-F238E27FC236}">
                  <a16:creationId xmlns:a16="http://schemas.microsoft.com/office/drawing/2014/main" id="{3A3CE10D-2002-4F20-B1B2-0F9CC1944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02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0" name="Oval 11">
              <a:extLst>
                <a:ext uri="{FF2B5EF4-FFF2-40B4-BE49-F238E27FC236}">
                  <a16:creationId xmlns:a16="http://schemas.microsoft.com/office/drawing/2014/main" id="{61821E1A-1FE9-4808-B107-DF16B9F96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1" name="Oval 12">
              <a:extLst>
                <a:ext uri="{FF2B5EF4-FFF2-40B4-BE49-F238E27FC236}">
                  <a16:creationId xmlns:a16="http://schemas.microsoft.com/office/drawing/2014/main" id="{9D8B2EE1-DD86-4DA5-AC96-844B65DE7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03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2" name="Oval 13">
              <a:extLst>
                <a:ext uri="{FF2B5EF4-FFF2-40B4-BE49-F238E27FC236}">
                  <a16:creationId xmlns:a16="http://schemas.microsoft.com/office/drawing/2014/main" id="{BAAECAB2-10C3-4B41-B958-3C2512F07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3" name="Oval 14">
              <a:extLst>
                <a:ext uri="{FF2B5EF4-FFF2-40B4-BE49-F238E27FC236}">
                  <a16:creationId xmlns:a16="http://schemas.microsoft.com/office/drawing/2014/main" id="{9702C142-2047-493F-B321-F3719FBCC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17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4" name="Oval 15">
              <a:extLst>
                <a:ext uri="{FF2B5EF4-FFF2-40B4-BE49-F238E27FC236}">
                  <a16:creationId xmlns:a16="http://schemas.microsoft.com/office/drawing/2014/main" id="{F32E239E-B24F-4239-90B7-18B06BCA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7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5" name="Oval 16">
              <a:extLst>
                <a:ext uri="{FF2B5EF4-FFF2-40B4-BE49-F238E27FC236}">
                  <a16:creationId xmlns:a16="http://schemas.microsoft.com/office/drawing/2014/main" id="{443E8A1C-1075-41D7-BE3B-04D74638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6" name="Oval 17">
              <a:extLst>
                <a:ext uri="{FF2B5EF4-FFF2-40B4-BE49-F238E27FC236}">
                  <a16:creationId xmlns:a16="http://schemas.microsoft.com/office/drawing/2014/main" id="{78E64EB9-9A38-47D0-9218-5C46759B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1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7" name="Oval 18">
              <a:extLst>
                <a:ext uri="{FF2B5EF4-FFF2-40B4-BE49-F238E27FC236}">
                  <a16:creationId xmlns:a16="http://schemas.microsoft.com/office/drawing/2014/main" id="{56633F28-74BF-4A49-87EF-654CCA6C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32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8" name="Oval 19">
              <a:extLst>
                <a:ext uri="{FF2B5EF4-FFF2-40B4-BE49-F238E27FC236}">
                  <a16:creationId xmlns:a16="http://schemas.microsoft.com/office/drawing/2014/main" id="{55C30B47-0716-46D6-93B7-95815AA5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59" name="Oval 20">
              <a:extLst>
                <a:ext uri="{FF2B5EF4-FFF2-40B4-BE49-F238E27FC236}">
                  <a16:creationId xmlns:a16="http://schemas.microsoft.com/office/drawing/2014/main" id="{664FED5A-75D4-4513-8FF5-915638675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3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60" name="Oval 21">
              <a:extLst>
                <a:ext uri="{FF2B5EF4-FFF2-40B4-BE49-F238E27FC236}">
                  <a16:creationId xmlns:a16="http://schemas.microsoft.com/office/drawing/2014/main" id="{89007F31-E4AF-4308-9B58-52DE50A4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98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61" name="Group 22">
              <a:extLst>
                <a:ext uri="{FF2B5EF4-FFF2-40B4-BE49-F238E27FC236}">
                  <a16:creationId xmlns:a16="http://schemas.microsoft.com/office/drawing/2014/main" id="{14304420-E39F-4C7F-ABE4-FD6EED1FA9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26"/>
              <a:ext cx="144" cy="144"/>
              <a:chOff x="2880" y="2160"/>
              <a:chExt cx="192" cy="192"/>
            </a:xfrm>
          </p:grpSpPr>
          <p:sp>
            <p:nvSpPr>
              <p:cNvPr id="26762" name="Line 23">
                <a:extLst>
                  <a:ext uri="{FF2B5EF4-FFF2-40B4-BE49-F238E27FC236}">
                    <a16:creationId xmlns:a16="http://schemas.microsoft.com/office/drawing/2014/main" id="{7D42AC85-F44C-4000-A1FE-80D87B2C4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Line 24">
                <a:extLst>
                  <a:ext uri="{FF2B5EF4-FFF2-40B4-BE49-F238E27FC236}">
                    <a16:creationId xmlns:a16="http://schemas.microsoft.com/office/drawing/2014/main" id="{11D144BB-8E8C-4B72-81DC-8199ED56E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776EEBC7-82F2-48D0-B4F2-BC76D057B5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609725"/>
            <a:ext cx="1447800" cy="1371600"/>
            <a:chOff x="3792" y="1014"/>
            <a:chExt cx="912" cy="864"/>
          </a:xfrm>
        </p:grpSpPr>
        <p:grpSp>
          <p:nvGrpSpPr>
            <p:cNvPr id="26704" name="Group 26">
              <a:extLst>
                <a:ext uri="{FF2B5EF4-FFF2-40B4-BE49-F238E27FC236}">
                  <a16:creationId xmlns:a16="http://schemas.microsoft.com/office/drawing/2014/main" id="{26779DE2-FE3D-4254-9BD5-3F35A538B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302"/>
              <a:ext cx="144" cy="144"/>
              <a:chOff x="2880" y="2160"/>
              <a:chExt cx="192" cy="192"/>
            </a:xfrm>
          </p:grpSpPr>
          <p:sp>
            <p:nvSpPr>
              <p:cNvPr id="26746" name="Line 27">
                <a:extLst>
                  <a:ext uri="{FF2B5EF4-FFF2-40B4-BE49-F238E27FC236}">
                    <a16:creationId xmlns:a16="http://schemas.microsoft.com/office/drawing/2014/main" id="{FBC5D060-AB92-4574-8E32-1C54ED91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Line 28">
                <a:extLst>
                  <a:ext uri="{FF2B5EF4-FFF2-40B4-BE49-F238E27FC236}">
                    <a16:creationId xmlns:a16="http://schemas.microsoft.com/office/drawing/2014/main" id="{5219FF82-2AC5-4FA7-B0FD-4A1B8E3E7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5" name="Group 29">
              <a:extLst>
                <a:ext uri="{FF2B5EF4-FFF2-40B4-BE49-F238E27FC236}">
                  <a16:creationId xmlns:a16="http://schemas.microsoft.com/office/drawing/2014/main" id="{4C61457A-28F8-4A8A-A4DA-F402ECC87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638"/>
              <a:ext cx="144" cy="144"/>
              <a:chOff x="2880" y="2160"/>
              <a:chExt cx="192" cy="192"/>
            </a:xfrm>
          </p:grpSpPr>
          <p:sp>
            <p:nvSpPr>
              <p:cNvPr id="26744" name="Line 30">
                <a:extLst>
                  <a:ext uri="{FF2B5EF4-FFF2-40B4-BE49-F238E27FC236}">
                    <a16:creationId xmlns:a16="http://schemas.microsoft.com/office/drawing/2014/main" id="{0B166012-4A94-48FB-BC9F-699BA3084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Line 31">
                <a:extLst>
                  <a:ext uri="{FF2B5EF4-FFF2-40B4-BE49-F238E27FC236}">
                    <a16:creationId xmlns:a16="http://schemas.microsoft.com/office/drawing/2014/main" id="{961DA608-F446-498E-B63E-D89141581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6" name="Group 32">
              <a:extLst>
                <a:ext uri="{FF2B5EF4-FFF2-40B4-BE49-F238E27FC236}">
                  <a16:creationId xmlns:a16="http://schemas.microsoft.com/office/drawing/2014/main" id="{C15AB4D2-73C1-45C5-BCDC-3E992133A0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110"/>
              <a:ext cx="144" cy="144"/>
              <a:chOff x="2880" y="2160"/>
              <a:chExt cx="192" cy="192"/>
            </a:xfrm>
          </p:grpSpPr>
          <p:sp>
            <p:nvSpPr>
              <p:cNvPr id="26742" name="Line 33">
                <a:extLst>
                  <a:ext uri="{FF2B5EF4-FFF2-40B4-BE49-F238E27FC236}">
                    <a16:creationId xmlns:a16="http://schemas.microsoft.com/office/drawing/2014/main" id="{703512B9-2986-4983-B4C5-2DA87F61C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Line 34">
                <a:extLst>
                  <a:ext uri="{FF2B5EF4-FFF2-40B4-BE49-F238E27FC236}">
                    <a16:creationId xmlns:a16="http://schemas.microsoft.com/office/drawing/2014/main" id="{7704795B-C19C-4B12-B76F-625EAD33A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7" name="Group 35">
              <a:extLst>
                <a:ext uri="{FF2B5EF4-FFF2-40B4-BE49-F238E27FC236}">
                  <a16:creationId xmlns:a16="http://schemas.microsoft.com/office/drawing/2014/main" id="{6D5914A0-BF64-4713-B1C3-BDF4371C3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542"/>
              <a:ext cx="144" cy="144"/>
              <a:chOff x="2880" y="2160"/>
              <a:chExt cx="192" cy="192"/>
            </a:xfrm>
          </p:grpSpPr>
          <p:sp>
            <p:nvSpPr>
              <p:cNvPr id="26740" name="Line 36">
                <a:extLst>
                  <a:ext uri="{FF2B5EF4-FFF2-40B4-BE49-F238E27FC236}">
                    <a16:creationId xmlns:a16="http://schemas.microsoft.com/office/drawing/2014/main" id="{CA3D2BE5-F85A-4566-9621-0C7B87653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Line 37">
                <a:extLst>
                  <a:ext uri="{FF2B5EF4-FFF2-40B4-BE49-F238E27FC236}">
                    <a16:creationId xmlns:a16="http://schemas.microsoft.com/office/drawing/2014/main" id="{396F854E-A453-485E-8F25-AC0CF297F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08" name="Group 38">
              <a:extLst>
                <a:ext uri="{FF2B5EF4-FFF2-40B4-BE49-F238E27FC236}">
                  <a16:creationId xmlns:a16="http://schemas.microsoft.com/office/drawing/2014/main" id="{7EA6E198-E593-4AF6-9BE6-0669E0108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6" y="1302"/>
              <a:ext cx="144" cy="144"/>
              <a:chOff x="2880" y="2160"/>
              <a:chExt cx="192" cy="192"/>
            </a:xfrm>
          </p:grpSpPr>
          <p:sp>
            <p:nvSpPr>
              <p:cNvPr id="26738" name="Line 39">
                <a:extLst>
                  <a:ext uri="{FF2B5EF4-FFF2-40B4-BE49-F238E27FC236}">
                    <a16:creationId xmlns:a16="http://schemas.microsoft.com/office/drawing/2014/main" id="{78A36181-FC86-4A55-877A-6A5DFBA5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40">
                <a:extLst>
                  <a:ext uri="{FF2B5EF4-FFF2-40B4-BE49-F238E27FC236}">
                    <a16:creationId xmlns:a16="http://schemas.microsoft.com/office/drawing/2014/main" id="{87CE74D2-24D7-4526-9A6F-BE33E5A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09" name="Oval 41">
              <a:extLst>
                <a:ext uri="{FF2B5EF4-FFF2-40B4-BE49-F238E27FC236}">
                  <a16:creationId xmlns:a16="http://schemas.microsoft.com/office/drawing/2014/main" id="{1F7A9017-580B-42A3-B40F-70F934C61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014"/>
              <a:ext cx="912" cy="8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10" name="Group 42">
              <a:extLst>
                <a:ext uri="{FF2B5EF4-FFF2-40B4-BE49-F238E27FC236}">
                  <a16:creationId xmlns:a16="http://schemas.microsoft.com/office/drawing/2014/main" id="{F296D9E1-CC03-408A-84B0-00E7733B6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158"/>
              <a:ext cx="144" cy="144"/>
              <a:chOff x="2880" y="2160"/>
              <a:chExt cx="192" cy="192"/>
            </a:xfrm>
          </p:grpSpPr>
          <p:sp>
            <p:nvSpPr>
              <p:cNvPr id="26736" name="Line 43">
                <a:extLst>
                  <a:ext uri="{FF2B5EF4-FFF2-40B4-BE49-F238E27FC236}">
                    <a16:creationId xmlns:a16="http://schemas.microsoft.com/office/drawing/2014/main" id="{0C8BBC1D-7D44-4132-8641-5A0DA1649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Line 44">
                <a:extLst>
                  <a:ext uri="{FF2B5EF4-FFF2-40B4-BE49-F238E27FC236}">
                    <a16:creationId xmlns:a16="http://schemas.microsoft.com/office/drawing/2014/main" id="{D072C32D-FDE5-434F-8BEB-48BDE3B7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1" name="Group 45">
              <a:extLst>
                <a:ext uri="{FF2B5EF4-FFF2-40B4-BE49-F238E27FC236}">
                  <a16:creationId xmlns:a16="http://schemas.microsoft.com/office/drawing/2014/main" id="{13AE8DDB-EC41-46A9-A1D2-2FA55E88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1398"/>
              <a:ext cx="144" cy="144"/>
              <a:chOff x="2880" y="2160"/>
              <a:chExt cx="192" cy="192"/>
            </a:xfrm>
          </p:grpSpPr>
          <p:sp>
            <p:nvSpPr>
              <p:cNvPr id="26734" name="Line 46">
                <a:extLst>
                  <a:ext uri="{FF2B5EF4-FFF2-40B4-BE49-F238E27FC236}">
                    <a16:creationId xmlns:a16="http://schemas.microsoft.com/office/drawing/2014/main" id="{F0D2AB27-1452-4278-A666-6CD4C284E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Line 47">
                <a:extLst>
                  <a:ext uri="{FF2B5EF4-FFF2-40B4-BE49-F238E27FC236}">
                    <a16:creationId xmlns:a16="http://schemas.microsoft.com/office/drawing/2014/main" id="{1EEFE886-E7EB-4DF1-A039-5B2D7B17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2" name="Group 48">
              <a:extLst>
                <a:ext uri="{FF2B5EF4-FFF2-40B4-BE49-F238E27FC236}">
                  <a16:creationId xmlns:a16="http://schemas.microsoft.com/office/drawing/2014/main" id="{58358222-C08E-485A-8D82-C69C8D115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350"/>
              <a:ext cx="144" cy="144"/>
              <a:chOff x="2880" y="2160"/>
              <a:chExt cx="192" cy="192"/>
            </a:xfrm>
          </p:grpSpPr>
          <p:sp>
            <p:nvSpPr>
              <p:cNvPr id="26732" name="Line 49">
                <a:extLst>
                  <a:ext uri="{FF2B5EF4-FFF2-40B4-BE49-F238E27FC236}">
                    <a16:creationId xmlns:a16="http://schemas.microsoft.com/office/drawing/2014/main" id="{7C532F21-E351-4A1B-ADD2-609CB830C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Line 50">
                <a:extLst>
                  <a:ext uri="{FF2B5EF4-FFF2-40B4-BE49-F238E27FC236}">
                    <a16:creationId xmlns:a16="http://schemas.microsoft.com/office/drawing/2014/main" id="{44AA669D-C2DA-416E-8A99-778961E7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3" name="Group 51">
              <a:extLst>
                <a:ext uri="{FF2B5EF4-FFF2-40B4-BE49-F238E27FC236}">
                  <a16:creationId xmlns:a16="http://schemas.microsoft.com/office/drawing/2014/main" id="{3AB58A91-9BF8-47DE-80F1-DC3D8366E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686"/>
              <a:ext cx="144" cy="144"/>
              <a:chOff x="2880" y="2160"/>
              <a:chExt cx="192" cy="192"/>
            </a:xfrm>
          </p:grpSpPr>
          <p:sp>
            <p:nvSpPr>
              <p:cNvPr id="26730" name="Line 52">
                <a:extLst>
                  <a:ext uri="{FF2B5EF4-FFF2-40B4-BE49-F238E27FC236}">
                    <a16:creationId xmlns:a16="http://schemas.microsoft.com/office/drawing/2014/main" id="{0A76C01B-E466-49D0-B4B5-E17A24826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Line 53">
                <a:extLst>
                  <a:ext uri="{FF2B5EF4-FFF2-40B4-BE49-F238E27FC236}">
                    <a16:creationId xmlns:a16="http://schemas.microsoft.com/office/drawing/2014/main" id="{8615E77C-9E4D-4A46-ADA8-513FDDE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4" name="Group 54">
              <a:extLst>
                <a:ext uri="{FF2B5EF4-FFF2-40B4-BE49-F238E27FC236}">
                  <a16:creationId xmlns:a16="http://schemas.microsoft.com/office/drawing/2014/main" id="{C9345EB3-F7A8-43EB-BB6C-167BAE912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494"/>
              <a:ext cx="144" cy="144"/>
              <a:chOff x="2880" y="2160"/>
              <a:chExt cx="192" cy="192"/>
            </a:xfrm>
          </p:grpSpPr>
          <p:sp>
            <p:nvSpPr>
              <p:cNvPr id="26728" name="Line 55">
                <a:extLst>
                  <a:ext uri="{FF2B5EF4-FFF2-40B4-BE49-F238E27FC236}">
                    <a16:creationId xmlns:a16="http://schemas.microsoft.com/office/drawing/2014/main" id="{61C28528-FA8D-48A5-9023-6A9220E6F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Line 56">
                <a:extLst>
                  <a:ext uri="{FF2B5EF4-FFF2-40B4-BE49-F238E27FC236}">
                    <a16:creationId xmlns:a16="http://schemas.microsoft.com/office/drawing/2014/main" id="{009BC9DE-8CCF-4648-97DC-24684636F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5" name="Group 57">
              <a:extLst>
                <a:ext uri="{FF2B5EF4-FFF2-40B4-BE49-F238E27FC236}">
                  <a16:creationId xmlns:a16="http://schemas.microsoft.com/office/drawing/2014/main" id="{9B9D07DF-AD9F-4909-B273-32CF86F94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1494"/>
              <a:ext cx="144" cy="144"/>
              <a:chOff x="2880" y="2160"/>
              <a:chExt cx="192" cy="192"/>
            </a:xfrm>
          </p:grpSpPr>
          <p:sp>
            <p:nvSpPr>
              <p:cNvPr id="26726" name="Line 58">
                <a:extLst>
                  <a:ext uri="{FF2B5EF4-FFF2-40B4-BE49-F238E27FC236}">
                    <a16:creationId xmlns:a16="http://schemas.microsoft.com/office/drawing/2014/main" id="{657064B0-795E-426D-9603-BB5D3A4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Line 59">
                <a:extLst>
                  <a:ext uri="{FF2B5EF4-FFF2-40B4-BE49-F238E27FC236}">
                    <a16:creationId xmlns:a16="http://schemas.microsoft.com/office/drawing/2014/main" id="{ADF2F7AC-F7C4-4E6F-90E2-D4B366C29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16" name="Group 60">
              <a:extLst>
                <a:ext uri="{FF2B5EF4-FFF2-40B4-BE49-F238E27FC236}">
                  <a16:creationId xmlns:a16="http://schemas.microsoft.com/office/drawing/2014/main" id="{97F2D1FD-0433-457F-A465-68DD0C31D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90"/>
              <a:ext cx="144" cy="144"/>
              <a:chOff x="2880" y="2160"/>
              <a:chExt cx="192" cy="192"/>
            </a:xfrm>
          </p:grpSpPr>
          <p:sp>
            <p:nvSpPr>
              <p:cNvPr id="26724" name="Line 61">
                <a:extLst>
                  <a:ext uri="{FF2B5EF4-FFF2-40B4-BE49-F238E27FC236}">
                    <a16:creationId xmlns:a16="http://schemas.microsoft.com/office/drawing/2014/main" id="{8776AB33-EA94-41F0-BCF5-1F30F234A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Line 62">
                <a:extLst>
                  <a:ext uri="{FF2B5EF4-FFF2-40B4-BE49-F238E27FC236}">
                    <a16:creationId xmlns:a16="http://schemas.microsoft.com/office/drawing/2014/main" id="{466D1F6C-196B-4ED5-BA0B-31ADFA761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717" name="Oval 63">
              <a:extLst>
                <a:ext uri="{FF2B5EF4-FFF2-40B4-BE49-F238E27FC236}">
                  <a16:creationId xmlns:a16="http://schemas.microsoft.com/office/drawing/2014/main" id="{27AF1FDC-00A4-45D5-99F7-497C6C2F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8" name="Oval 64">
              <a:extLst>
                <a:ext uri="{FF2B5EF4-FFF2-40B4-BE49-F238E27FC236}">
                  <a16:creationId xmlns:a16="http://schemas.microsoft.com/office/drawing/2014/main" id="{B698F6AD-DB81-4EBD-AE3E-76306721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1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19" name="Oval 65">
              <a:extLst>
                <a:ext uri="{FF2B5EF4-FFF2-40B4-BE49-F238E27FC236}">
                  <a16:creationId xmlns:a16="http://schemas.microsoft.com/office/drawing/2014/main" id="{4CBF73C4-F633-4D71-8F94-2823611D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720" name="Oval 66">
              <a:extLst>
                <a:ext uri="{FF2B5EF4-FFF2-40B4-BE49-F238E27FC236}">
                  <a16:creationId xmlns:a16="http://schemas.microsoft.com/office/drawing/2014/main" id="{EEF012B8-8446-4AF8-807B-A528790A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721" name="Group 67">
              <a:extLst>
                <a:ext uri="{FF2B5EF4-FFF2-40B4-BE49-F238E27FC236}">
                  <a16:creationId xmlns:a16="http://schemas.microsoft.com/office/drawing/2014/main" id="{C5C6E12B-35E3-4EB4-B6FE-EF911B6A6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54"/>
              <a:ext cx="144" cy="144"/>
              <a:chOff x="2880" y="2160"/>
              <a:chExt cx="192" cy="192"/>
            </a:xfrm>
          </p:grpSpPr>
          <p:sp>
            <p:nvSpPr>
              <p:cNvPr id="26722" name="Line 68">
                <a:extLst>
                  <a:ext uri="{FF2B5EF4-FFF2-40B4-BE49-F238E27FC236}">
                    <a16:creationId xmlns:a16="http://schemas.microsoft.com/office/drawing/2014/main" id="{C24D1290-D14D-42D3-9DD9-C496FC89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Line 69">
                <a:extLst>
                  <a:ext uri="{FF2B5EF4-FFF2-40B4-BE49-F238E27FC236}">
                    <a16:creationId xmlns:a16="http://schemas.microsoft.com/office/drawing/2014/main" id="{36FF0FAF-1CE7-4364-B7B0-439ADE350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99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6" name="Text Box 70">
            <a:extLst>
              <a:ext uri="{FF2B5EF4-FFF2-40B4-BE49-F238E27FC236}">
                <a16:creationId xmlns:a16="http://schemas.microsoft.com/office/drawing/2014/main" id="{DAFC0317-0670-4F93-AFDA-CB8FCF83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431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17 instances</a:t>
            </a:r>
          </a:p>
        </p:txBody>
      </p:sp>
      <p:sp>
        <p:nvSpPr>
          <p:cNvPr id="106567" name="Text Box 71">
            <a:extLst>
              <a:ext uri="{FF2B5EF4-FFF2-40B4-BE49-F238E27FC236}">
                <a16:creationId xmlns:a16="http://schemas.microsoft.com/office/drawing/2014/main" id="{FF84932A-7ABE-4A2E-8A0C-88BF0DA71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81525"/>
            <a:ext cx="1438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  <a:cs typeface="Arial" panose="020B0604020202020204" pitchFamily="34" charset="0"/>
              </a:rPr>
              <a:t>13 instances</a:t>
            </a:r>
          </a:p>
        </p:txBody>
      </p:sp>
      <p:sp>
        <p:nvSpPr>
          <p:cNvPr id="106568" name="Text Box 72">
            <a:extLst>
              <a:ext uri="{FF2B5EF4-FFF2-40B4-BE49-F238E27FC236}">
                <a16:creationId xmlns:a16="http://schemas.microsoft.com/office/drawing/2014/main" id="{68704BBA-3A45-479F-9BCA-B56F2563B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" y="4425950"/>
            <a:ext cx="493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(Weighted) Average Entropy of Children</a:t>
            </a: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</a:t>
            </a:r>
          </a:p>
        </p:txBody>
      </p:sp>
      <p:graphicFrame>
        <p:nvGraphicFramePr>
          <p:cNvPr id="106569" name="Object 73">
            <a:extLst>
              <a:ext uri="{FF2B5EF4-FFF2-40B4-BE49-F238E27FC236}">
                <a16:creationId xmlns:a16="http://schemas.microsoft.com/office/drawing/2014/main" id="{8973383D-E0FD-410E-85B2-C6967F594E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" y="4833938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Equation" r:id="rId7" imgW="2120900" imgH="431800" progId="Equation.3">
                  <p:embed/>
                </p:oleObj>
              </mc:Choice>
              <mc:Fallback>
                <p:oleObj name="Equation" r:id="rId7" imgW="2120900" imgH="43180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833938"/>
                        <a:ext cx="3505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70" name="Text Box 74">
            <a:extLst>
              <a:ext uri="{FF2B5EF4-FFF2-40B4-BE49-F238E27FC236}">
                <a16:creationId xmlns:a16="http://schemas.microsoft.com/office/drawing/2014/main" id="{10D0B186-AC73-4066-A435-D70D5530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5562600"/>
            <a:ext cx="719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Information Gain= 0.996 - 0.615 = 0.38    </a:t>
            </a:r>
            <a:r>
              <a:rPr lang="en-US" altLang="en-US" sz="2000" b="1">
                <a:solidFill>
                  <a:srgbClr val="00B05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this split</a:t>
            </a:r>
          </a:p>
        </p:txBody>
      </p:sp>
      <p:graphicFrame>
        <p:nvGraphicFramePr>
          <p:cNvPr id="106571" name="Object 75">
            <a:extLst>
              <a:ext uri="{FF2B5EF4-FFF2-40B4-BE49-F238E27FC236}">
                <a16:creationId xmlns:a16="http://schemas.microsoft.com/office/drawing/2014/main" id="{83D88ACD-DB2E-4167-B2EE-F691AF89A1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286125"/>
          <a:ext cx="39624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7" name="Equation" r:id="rId9" imgW="3048000" imgH="431800" progId="Equation.3">
                  <p:embed/>
                </p:oleObj>
              </mc:Choice>
              <mc:Fallback>
                <p:oleObj name="Equation" r:id="rId9" imgW="3048000" imgH="4318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725" b="-3493"/>
                      <a:stretch>
                        <a:fillRect/>
                      </a:stretch>
                    </p:blipFill>
                    <p:spPr bwMode="auto">
                      <a:xfrm>
                        <a:off x="5181600" y="3286125"/>
                        <a:ext cx="39624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76">
            <a:extLst>
              <a:ext uri="{FF2B5EF4-FFF2-40B4-BE49-F238E27FC236}">
                <a16:creationId xmlns:a16="http://schemas.microsoft.com/office/drawing/2014/main" id="{5350F18C-562A-40AF-860E-C2AC1057528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5525"/>
            <a:ext cx="2133600" cy="1905000"/>
            <a:chOff x="240" y="1446"/>
            <a:chExt cx="1344" cy="1200"/>
          </a:xfrm>
        </p:grpSpPr>
        <p:sp>
          <p:nvSpPr>
            <p:cNvPr id="26648" name="Oval 77">
              <a:extLst>
                <a:ext uri="{FF2B5EF4-FFF2-40B4-BE49-F238E27FC236}">
                  <a16:creationId xmlns:a16="http://schemas.microsoft.com/office/drawing/2014/main" id="{C7C413B9-7985-41D2-8E1D-8942C794D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6"/>
              <a:ext cx="1344" cy="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49" name="Oval 78">
              <a:extLst>
                <a:ext uri="{FF2B5EF4-FFF2-40B4-BE49-F238E27FC236}">
                  <a16:creationId xmlns:a16="http://schemas.microsoft.com/office/drawing/2014/main" id="{484FF8F5-D21C-4931-9532-512BA1F64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44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0" name="Oval 79">
              <a:extLst>
                <a:ext uri="{FF2B5EF4-FFF2-40B4-BE49-F238E27FC236}">
                  <a16:creationId xmlns:a16="http://schemas.microsoft.com/office/drawing/2014/main" id="{07E0FE52-DDB9-4384-8082-1C059FBA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1" name="Oval 80">
              <a:extLst>
                <a:ext uri="{FF2B5EF4-FFF2-40B4-BE49-F238E27FC236}">
                  <a16:creationId xmlns:a16="http://schemas.microsoft.com/office/drawing/2014/main" id="{2892310D-1C53-4D4C-B6AC-CF666497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2" name="Oval 81">
              <a:extLst>
                <a:ext uri="{FF2B5EF4-FFF2-40B4-BE49-F238E27FC236}">
                  <a16:creationId xmlns:a16="http://schemas.microsoft.com/office/drawing/2014/main" id="{28B5A7EA-5AF1-4EEE-8214-DF497D065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3" name="Oval 82">
              <a:extLst>
                <a:ext uri="{FF2B5EF4-FFF2-40B4-BE49-F238E27FC236}">
                  <a16:creationId xmlns:a16="http://schemas.microsoft.com/office/drawing/2014/main" id="{8F6F0916-689F-49A0-8BD0-89E18E16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4" name="Oval 83">
              <a:extLst>
                <a:ext uri="{FF2B5EF4-FFF2-40B4-BE49-F238E27FC236}">
                  <a16:creationId xmlns:a16="http://schemas.microsoft.com/office/drawing/2014/main" id="{DD3DE3A9-EC00-4E67-80CE-193070D0C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02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5" name="Oval 84">
              <a:extLst>
                <a:ext uri="{FF2B5EF4-FFF2-40B4-BE49-F238E27FC236}">
                  <a16:creationId xmlns:a16="http://schemas.microsoft.com/office/drawing/2014/main" id="{DB12059B-B36B-4B4F-A6B5-3CD94C96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494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6" name="Oval 85">
              <a:extLst>
                <a:ext uri="{FF2B5EF4-FFF2-40B4-BE49-F238E27FC236}">
                  <a16:creationId xmlns:a16="http://schemas.microsoft.com/office/drawing/2014/main" id="{2F86EF78-A507-4007-9013-79F7FE8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3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57" name="Group 86">
              <a:extLst>
                <a:ext uri="{FF2B5EF4-FFF2-40B4-BE49-F238E27FC236}">
                  <a16:creationId xmlns:a16="http://schemas.microsoft.com/office/drawing/2014/main" id="{506C9ACE-926A-4743-AFC5-BD916EA90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494"/>
              <a:ext cx="144" cy="144"/>
              <a:chOff x="2880" y="2160"/>
              <a:chExt cx="192" cy="192"/>
            </a:xfrm>
          </p:grpSpPr>
          <p:sp>
            <p:nvSpPr>
              <p:cNvPr id="26702" name="Line 87">
                <a:extLst>
                  <a:ext uri="{FF2B5EF4-FFF2-40B4-BE49-F238E27FC236}">
                    <a16:creationId xmlns:a16="http://schemas.microsoft.com/office/drawing/2014/main" id="{9F6BD08D-108F-48E0-B48E-F0BE197D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Line 88">
                <a:extLst>
                  <a:ext uri="{FF2B5EF4-FFF2-40B4-BE49-F238E27FC236}">
                    <a16:creationId xmlns:a16="http://schemas.microsoft.com/office/drawing/2014/main" id="{DA5F9AB0-E66D-4646-93AC-D0F5ACDDC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8" name="Oval 89">
              <a:extLst>
                <a:ext uri="{FF2B5EF4-FFF2-40B4-BE49-F238E27FC236}">
                  <a16:creationId xmlns:a16="http://schemas.microsoft.com/office/drawing/2014/main" id="{4B41F736-7854-41C2-9D00-C999CDA05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59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59" name="Oval 90">
              <a:extLst>
                <a:ext uri="{FF2B5EF4-FFF2-40B4-BE49-F238E27FC236}">
                  <a16:creationId xmlns:a16="http://schemas.microsoft.com/office/drawing/2014/main" id="{58C9A3F4-62DC-4703-9B8D-8BCF5A751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60" name="Group 91">
              <a:extLst>
                <a:ext uri="{FF2B5EF4-FFF2-40B4-BE49-F238E27FC236}">
                  <a16:creationId xmlns:a16="http://schemas.microsoft.com/office/drawing/2014/main" id="{39F77F12-63D9-46E1-8547-9F92F910F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82"/>
              <a:ext cx="144" cy="144"/>
              <a:chOff x="2880" y="2160"/>
              <a:chExt cx="192" cy="192"/>
            </a:xfrm>
          </p:grpSpPr>
          <p:sp>
            <p:nvSpPr>
              <p:cNvPr id="26700" name="Line 92">
                <a:extLst>
                  <a:ext uri="{FF2B5EF4-FFF2-40B4-BE49-F238E27FC236}">
                    <a16:creationId xmlns:a16="http://schemas.microsoft.com/office/drawing/2014/main" id="{211DA462-7238-41ED-8BE6-E0B9D1EC2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Line 93">
                <a:extLst>
                  <a:ext uri="{FF2B5EF4-FFF2-40B4-BE49-F238E27FC236}">
                    <a16:creationId xmlns:a16="http://schemas.microsoft.com/office/drawing/2014/main" id="{F5588C55-826F-45AE-9510-BD136ABD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1" name="Group 94">
              <a:extLst>
                <a:ext uri="{FF2B5EF4-FFF2-40B4-BE49-F238E27FC236}">
                  <a16:creationId xmlns:a16="http://schemas.microsoft.com/office/drawing/2014/main" id="{A847DCBD-B950-49C5-AD20-36C696E10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262"/>
              <a:ext cx="144" cy="144"/>
              <a:chOff x="2880" y="2160"/>
              <a:chExt cx="192" cy="192"/>
            </a:xfrm>
          </p:grpSpPr>
          <p:sp>
            <p:nvSpPr>
              <p:cNvPr id="26698" name="Line 95">
                <a:extLst>
                  <a:ext uri="{FF2B5EF4-FFF2-40B4-BE49-F238E27FC236}">
                    <a16:creationId xmlns:a16="http://schemas.microsoft.com/office/drawing/2014/main" id="{B9812C99-6AD9-4AF4-AFD4-D9AAA898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Line 96">
                <a:extLst>
                  <a:ext uri="{FF2B5EF4-FFF2-40B4-BE49-F238E27FC236}">
                    <a16:creationId xmlns:a16="http://schemas.microsoft.com/office/drawing/2014/main" id="{F4B7AC57-A7E9-46F9-B030-96E00CC9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2" name="Group 97">
              <a:extLst>
                <a:ext uri="{FF2B5EF4-FFF2-40B4-BE49-F238E27FC236}">
                  <a16:creationId xmlns:a16="http://schemas.microsoft.com/office/drawing/2014/main" id="{4355FA52-7139-43C5-AC46-11D4C989F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86"/>
              <a:ext cx="144" cy="144"/>
              <a:chOff x="2880" y="2160"/>
              <a:chExt cx="192" cy="192"/>
            </a:xfrm>
          </p:grpSpPr>
          <p:sp>
            <p:nvSpPr>
              <p:cNvPr id="26696" name="Line 98">
                <a:extLst>
                  <a:ext uri="{FF2B5EF4-FFF2-40B4-BE49-F238E27FC236}">
                    <a16:creationId xmlns:a16="http://schemas.microsoft.com/office/drawing/2014/main" id="{BBB2BC54-DDE6-4BCC-9D96-54D64BDBB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Line 99">
                <a:extLst>
                  <a:ext uri="{FF2B5EF4-FFF2-40B4-BE49-F238E27FC236}">
                    <a16:creationId xmlns:a16="http://schemas.microsoft.com/office/drawing/2014/main" id="{1A814FFF-2CB1-4901-9A4D-5A619DBB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3" name="Group 100">
              <a:extLst>
                <a:ext uri="{FF2B5EF4-FFF2-40B4-BE49-F238E27FC236}">
                  <a16:creationId xmlns:a16="http://schemas.microsoft.com/office/drawing/2014/main" id="{92A8BAB8-06B1-4E2B-8C55-16B2B88B5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830"/>
              <a:ext cx="144" cy="144"/>
              <a:chOff x="2880" y="2160"/>
              <a:chExt cx="192" cy="192"/>
            </a:xfrm>
          </p:grpSpPr>
          <p:sp>
            <p:nvSpPr>
              <p:cNvPr id="26694" name="Line 101">
                <a:extLst>
                  <a:ext uri="{FF2B5EF4-FFF2-40B4-BE49-F238E27FC236}">
                    <a16:creationId xmlns:a16="http://schemas.microsoft.com/office/drawing/2014/main" id="{704EF0F1-AFCA-415A-BF49-7CC29856B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Line 102">
                <a:extLst>
                  <a:ext uri="{FF2B5EF4-FFF2-40B4-BE49-F238E27FC236}">
                    <a16:creationId xmlns:a16="http://schemas.microsoft.com/office/drawing/2014/main" id="{F30300FD-56CE-4E3A-A7B4-6A68CEE65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4" name="Oval 103">
              <a:extLst>
                <a:ext uri="{FF2B5EF4-FFF2-40B4-BE49-F238E27FC236}">
                  <a16:creationId xmlns:a16="http://schemas.microsoft.com/office/drawing/2014/main" id="{29BB19E4-A6C6-4FC1-B5A3-73C30104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16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5" name="Oval 104">
              <a:extLst>
                <a:ext uri="{FF2B5EF4-FFF2-40B4-BE49-F238E27FC236}">
                  <a16:creationId xmlns:a16="http://schemas.microsoft.com/office/drawing/2014/main" id="{B9E607D1-1986-4977-83C8-559FB8E8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262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6" name="Oval 105">
              <a:extLst>
                <a:ext uri="{FF2B5EF4-FFF2-40B4-BE49-F238E27FC236}">
                  <a16:creationId xmlns:a16="http://schemas.microsoft.com/office/drawing/2014/main" id="{D92E08B3-5FF9-4119-BC54-3B968690E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11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7" name="Oval 106">
              <a:extLst>
                <a:ext uri="{FF2B5EF4-FFF2-40B4-BE49-F238E27FC236}">
                  <a16:creationId xmlns:a16="http://schemas.microsoft.com/office/drawing/2014/main" id="{E6FD7C96-9651-4FCB-A0FE-4B559FC2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878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8" name="Oval 107">
              <a:extLst>
                <a:ext uri="{FF2B5EF4-FFF2-40B4-BE49-F238E27FC236}">
                  <a16:creationId xmlns:a16="http://schemas.microsoft.com/office/drawing/2014/main" id="{BADCFD05-B7E4-448B-A58D-B376B877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69" name="Oval 108">
              <a:extLst>
                <a:ext uri="{FF2B5EF4-FFF2-40B4-BE49-F238E27FC236}">
                  <a16:creationId xmlns:a16="http://schemas.microsoft.com/office/drawing/2014/main" id="{A65C6ED0-011C-4217-9101-2140F6D4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86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70" name="Group 109">
              <a:extLst>
                <a:ext uri="{FF2B5EF4-FFF2-40B4-BE49-F238E27FC236}">
                  <a16:creationId xmlns:a16="http://schemas.microsoft.com/office/drawing/2014/main" id="{8BAA56CC-DEC2-4AF4-8F4A-397E1BB3A1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358"/>
              <a:ext cx="144" cy="144"/>
              <a:chOff x="2880" y="2160"/>
              <a:chExt cx="192" cy="192"/>
            </a:xfrm>
          </p:grpSpPr>
          <p:sp>
            <p:nvSpPr>
              <p:cNvPr id="26692" name="Line 110">
                <a:extLst>
                  <a:ext uri="{FF2B5EF4-FFF2-40B4-BE49-F238E27FC236}">
                    <a16:creationId xmlns:a16="http://schemas.microsoft.com/office/drawing/2014/main" id="{3CAFB2BB-5330-4877-957D-79C38A711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Line 111">
                <a:extLst>
                  <a:ext uri="{FF2B5EF4-FFF2-40B4-BE49-F238E27FC236}">
                    <a16:creationId xmlns:a16="http://schemas.microsoft.com/office/drawing/2014/main" id="{7E8048AE-0D70-4CEB-A7FF-340FC6BCE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1" name="Group 112">
              <a:extLst>
                <a:ext uri="{FF2B5EF4-FFF2-40B4-BE49-F238E27FC236}">
                  <a16:creationId xmlns:a16="http://schemas.microsoft.com/office/drawing/2014/main" id="{92C36F71-821C-4C59-87FF-A0789174F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454"/>
              <a:ext cx="144" cy="144"/>
              <a:chOff x="2880" y="2160"/>
              <a:chExt cx="192" cy="192"/>
            </a:xfrm>
          </p:grpSpPr>
          <p:sp>
            <p:nvSpPr>
              <p:cNvPr id="26690" name="Line 113">
                <a:extLst>
                  <a:ext uri="{FF2B5EF4-FFF2-40B4-BE49-F238E27FC236}">
                    <a16:creationId xmlns:a16="http://schemas.microsoft.com/office/drawing/2014/main" id="{EA094511-28C7-48C9-85B7-4B32A58D6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Line 114">
                <a:extLst>
                  <a:ext uri="{FF2B5EF4-FFF2-40B4-BE49-F238E27FC236}">
                    <a16:creationId xmlns:a16="http://schemas.microsoft.com/office/drawing/2014/main" id="{6DC5701C-720B-4AF5-87A8-44175F09E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2" name="Group 115">
              <a:extLst>
                <a:ext uri="{FF2B5EF4-FFF2-40B4-BE49-F238E27FC236}">
                  <a16:creationId xmlns:a16="http://schemas.microsoft.com/office/drawing/2014/main" id="{4359287B-A8C5-4B4C-BDED-D3291C4F8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310"/>
              <a:ext cx="144" cy="144"/>
              <a:chOff x="2880" y="2160"/>
              <a:chExt cx="192" cy="192"/>
            </a:xfrm>
          </p:grpSpPr>
          <p:sp>
            <p:nvSpPr>
              <p:cNvPr id="26688" name="Line 116">
                <a:extLst>
                  <a:ext uri="{FF2B5EF4-FFF2-40B4-BE49-F238E27FC236}">
                    <a16:creationId xmlns:a16="http://schemas.microsoft.com/office/drawing/2014/main" id="{B3955195-EC2A-43D8-9BBA-D0667A16F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Line 117">
                <a:extLst>
                  <a:ext uri="{FF2B5EF4-FFF2-40B4-BE49-F238E27FC236}">
                    <a16:creationId xmlns:a16="http://schemas.microsoft.com/office/drawing/2014/main" id="{3156F4C0-7A31-4A45-A628-07B0E8FE6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3" name="Group 118">
              <a:extLst>
                <a:ext uri="{FF2B5EF4-FFF2-40B4-BE49-F238E27FC236}">
                  <a16:creationId xmlns:a16="http://schemas.microsoft.com/office/drawing/2014/main" id="{7F0993CD-F2D5-401A-9D0B-E7701E1E1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2022"/>
              <a:ext cx="144" cy="144"/>
              <a:chOff x="2880" y="2160"/>
              <a:chExt cx="192" cy="192"/>
            </a:xfrm>
          </p:grpSpPr>
          <p:sp>
            <p:nvSpPr>
              <p:cNvPr id="26686" name="Line 119">
                <a:extLst>
                  <a:ext uri="{FF2B5EF4-FFF2-40B4-BE49-F238E27FC236}">
                    <a16:creationId xmlns:a16="http://schemas.microsoft.com/office/drawing/2014/main" id="{9A61266C-8EDD-4DE2-9753-A85AB85A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Line 120">
                <a:extLst>
                  <a:ext uri="{FF2B5EF4-FFF2-40B4-BE49-F238E27FC236}">
                    <a16:creationId xmlns:a16="http://schemas.microsoft.com/office/drawing/2014/main" id="{95B88130-8DC2-4358-9E41-668FA47D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4" name="Group 121">
              <a:extLst>
                <a:ext uri="{FF2B5EF4-FFF2-40B4-BE49-F238E27FC236}">
                  <a16:creationId xmlns:a16="http://schemas.microsoft.com/office/drawing/2014/main" id="{5C5C4546-A4F0-4DE1-862F-D0793BE57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214"/>
              <a:ext cx="144" cy="144"/>
              <a:chOff x="2880" y="2160"/>
              <a:chExt cx="192" cy="192"/>
            </a:xfrm>
          </p:grpSpPr>
          <p:sp>
            <p:nvSpPr>
              <p:cNvPr id="26684" name="Line 122">
                <a:extLst>
                  <a:ext uri="{FF2B5EF4-FFF2-40B4-BE49-F238E27FC236}">
                    <a16:creationId xmlns:a16="http://schemas.microsoft.com/office/drawing/2014/main" id="{18883CFB-3FDB-4531-977F-D32AA001F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Line 123">
                <a:extLst>
                  <a:ext uri="{FF2B5EF4-FFF2-40B4-BE49-F238E27FC236}">
                    <a16:creationId xmlns:a16="http://schemas.microsoft.com/office/drawing/2014/main" id="{CD622CE3-2F7F-44B1-BC6D-1D8738738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5" name="Group 124">
              <a:extLst>
                <a:ext uri="{FF2B5EF4-FFF2-40B4-BE49-F238E27FC236}">
                  <a16:creationId xmlns:a16="http://schemas.microsoft.com/office/drawing/2014/main" id="{3AF6917C-B49E-4EF4-B6D8-10427A903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454"/>
              <a:ext cx="144" cy="144"/>
              <a:chOff x="2880" y="2160"/>
              <a:chExt cx="192" cy="192"/>
            </a:xfrm>
          </p:grpSpPr>
          <p:sp>
            <p:nvSpPr>
              <p:cNvPr id="26682" name="Line 125">
                <a:extLst>
                  <a:ext uri="{FF2B5EF4-FFF2-40B4-BE49-F238E27FC236}">
                    <a16:creationId xmlns:a16="http://schemas.microsoft.com/office/drawing/2014/main" id="{C82EB572-F4C1-4FA2-92D4-B517C2FC4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126">
                <a:extLst>
                  <a:ext uri="{FF2B5EF4-FFF2-40B4-BE49-F238E27FC236}">
                    <a16:creationId xmlns:a16="http://schemas.microsoft.com/office/drawing/2014/main" id="{02F953AF-1790-4402-9E52-8B002553C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6" name="Group 127">
              <a:extLst>
                <a:ext uri="{FF2B5EF4-FFF2-40B4-BE49-F238E27FC236}">
                  <a16:creationId xmlns:a16="http://schemas.microsoft.com/office/drawing/2014/main" id="{F938527D-886E-4255-968E-55E3CE508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1830"/>
              <a:ext cx="144" cy="144"/>
              <a:chOff x="2880" y="2160"/>
              <a:chExt cx="192" cy="192"/>
            </a:xfrm>
          </p:grpSpPr>
          <p:sp>
            <p:nvSpPr>
              <p:cNvPr id="26680" name="Line 128">
                <a:extLst>
                  <a:ext uri="{FF2B5EF4-FFF2-40B4-BE49-F238E27FC236}">
                    <a16:creationId xmlns:a16="http://schemas.microsoft.com/office/drawing/2014/main" id="{E7F3F7DE-DA8F-4436-B718-AE4D1ACE1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29">
                <a:extLst>
                  <a:ext uri="{FF2B5EF4-FFF2-40B4-BE49-F238E27FC236}">
                    <a16:creationId xmlns:a16="http://schemas.microsoft.com/office/drawing/2014/main" id="{D09AA295-3F4E-4CFF-B5FF-8D8B47D5C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7" name="Group 130">
              <a:extLst>
                <a:ext uri="{FF2B5EF4-FFF2-40B4-BE49-F238E27FC236}">
                  <a16:creationId xmlns:a16="http://schemas.microsoft.com/office/drawing/2014/main" id="{7CB74F6D-CDA5-40AD-A121-E1AFFC1FE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974"/>
              <a:ext cx="144" cy="144"/>
              <a:chOff x="2880" y="2160"/>
              <a:chExt cx="192" cy="192"/>
            </a:xfrm>
          </p:grpSpPr>
          <p:sp>
            <p:nvSpPr>
              <p:cNvPr id="26678" name="Line 131">
                <a:extLst>
                  <a:ext uri="{FF2B5EF4-FFF2-40B4-BE49-F238E27FC236}">
                    <a16:creationId xmlns:a16="http://schemas.microsoft.com/office/drawing/2014/main" id="{B165A461-AEC7-4783-A8BF-880831C16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56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32">
                <a:extLst>
                  <a:ext uri="{FF2B5EF4-FFF2-40B4-BE49-F238E27FC236}">
                    <a16:creationId xmlns:a16="http://schemas.microsoft.com/office/drawing/2014/main" id="{694207A8-6B21-498A-960B-AD10D5B7C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42" name="Rectangle 133">
            <a:extLst>
              <a:ext uri="{FF2B5EF4-FFF2-40B4-BE49-F238E27FC236}">
                <a16:creationId xmlns:a16="http://schemas.microsoft.com/office/drawing/2014/main" id="{2024F336-2D20-458B-B479-CCE6B2AF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845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Information Gain</a:t>
            </a:r>
            <a:r>
              <a:rPr lang="en-US" altLang="en-US" sz="2000"/>
              <a:t> =    entropy(parent) – [average entropy(children)]</a:t>
            </a:r>
          </a:p>
        </p:txBody>
      </p:sp>
      <p:sp>
        <p:nvSpPr>
          <p:cNvPr id="26643" name="Text Box 135">
            <a:extLst>
              <a:ext uri="{FF2B5EF4-FFF2-40B4-BE49-F238E27FC236}">
                <a16:creationId xmlns:a16="http://schemas.microsoft.com/office/drawing/2014/main" id="{2553E8FF-5D65-472D-8C60-24120283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75" y="1216025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parent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4" name="Text Box 136">
            <a:extLst>
              <a:ext uri="{FF2B5EF4-FFF2-40B4-BE49-F238E27FC236}">
                <a16:creationId xmlns:a16="http://schemas.microsoft.com/office/drawing/2014/main" id="{EBFB87B2-3338-436E-AC28-5E4B23508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06838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sp>
        <p:nvSpPr>
          <p:cNvPr id="26645" name="Text Box 137">
            <a:extLst>
              <a:ext uri="{FF2B5EF4-FFF2-40B4-BE49-F238E27FC236}">
                <a16:creationId xmlns:a16="http://schemas.microsoft.com/office/drawing/2014/main" id="{462CD743-BC21-46C0-AC75-87811962A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2766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child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entropy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6283AE1-8B9E-407D-A400-9983EBD61AA3}"/>
              </a:ext>
            </a:extLst>
          </p:cNvPr>
          <p:cNvCxnSpPr/>
          <p:nvPr/>
        </p:nvCxnSpPr>
        <p:spPr>
          <a:xfrm rot="5400000">
            <a:off x="2171700" y="3543300"/>
            <a:ext cx="2286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0955E2F-5C43-4EAB-A9DC-8F18FA9FCBFC}"/>
              </a:ext>
            </a:extLst>
          </p:cNvPr>
          <p:cNvCxnSpPr/>
          <p:nvPr/>
        </p:nvCxnSpPr>
        <p:spPr>
          <a:xfrm>
            <a:off x="2209800" y="3581400"/>
            <a:ext cx="152400" cy="0"/>
          </a:xfrm>
          <a:prstGeom prst="line">
            <a:avLst/>
          </a:prstGeom>
          <a:ln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0E72F5-324E-4CB1-87F6-35A36EC055AB}"/>
                  </a:ext>
                </a:extLst>
              </p14:cNvPr>
              <p14:cNvContentPartPr/>
              <p14:nvPr/>
            </p14:nvContentPartPr>
            <p14:xfrm>
              <a:off x="427320" y="12600"/>
              <a:ext cx="8596080" cy="619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0E72F5-324E-4CB1-87F6-35A36EC055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7960" y="3240"/>
                <a:ext cx="8614800" cy="6210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66" grpId="0"/>
      <p:bldP spid="106567" grpId="0"/>
      <p:bldP spid="106568" grpId="0"/>
      <p:bldP spid="10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B4EE1CD1-BFD8-4602-8582-75FFF2F7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127913-51F4-43D2-A858-4004A27977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EC96C7-F317-4B6D-912D-1CFD32FB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Entropy-Based Automatic Decision Tree Construction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31B0772C-8D45-46ED-A704-519D5874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2174875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Node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What feature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should be used?</a:t>
            </a:r>
          </a:p>
        </p:txBody>
      </p:sp>
      <p:sp>
        <p:nvSpPr>
          <p:cNvPr id="27653" name="Line 4">
            <a:extLst>
              <a:ext uri="{FF2B5EF4-FFF2-40B4-BE49-F238E27FC236}">
                <a16:creationId xmlns:a16="http://schemas.microsoft.com/office/drawing/2014/main" id="{052A7FBA-296D-4CED-95AA-9558CC7B54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429000"/>
            <a:ext cx="9906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Line 5">
            <a:extLst>
              <a:ext uri="{FF2B5EF4-FFF2-40B4-BE49-F238E27FC236}">
                <a16:creationId xmlns:a16="http://schemas.microsoft.com/office/drawing/2014/main" id="{9EDEBAB9-17F4-47D1-9AAE-C68A4B1C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Line 6">
            <a:extLst>
              <a:ext uri="{FF2B5EF4-FFF2-40B4-BE49-F238E27FC236}">
                <a16:creationId xmlns:a16="http://schemas.microsoft.com/office/drawing/2014/main" id="{63A64632-4BD3-4B16-8ECD-38DF38E06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429000"/>
            <a:ext cx="7620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748605E5-4ED2-4398-82FF-61B4FBC9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78213"/>
            <a:ext cx="155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What values?</a:t>
            </a: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961BF54D-E9B7-46A9-A804-FF3241AD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070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8" name="Text Box 9">
            <a:extLst>
              <a:ext uri="{FF2B5EF4-FFF2-40B4-BE49-F238E27FC236}">
                <a16:creationId xmlns:a16="http://schemas.microsoft.com/office/drawing/2014/main" id="{CEBD61F6-F25C-4B1D-B467-0B3B6B41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251075"/>
            <a:ext cx="2338388" cy="23082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Training Set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,…f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1m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            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=(f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n1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22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,    f</a:t>
            </a:r>
            <a:r>
              <a:rPr lang="en-US" altLang="en-US" sz="2400" baseline="-25000">
                <a:solidFill>
                  <a:srgbClr val="800080"/>
                </a:solidFill>
                <a:latin typeface="Times" panose="02020603050405020304" pitchFamily="18" charset="0"/>
              </a:rPr>
              <a:t>2m</a:t>
            </a:r>
            <a:r>
              <a:rPr lang="en-US" altLang="en-US" sz="2400">
                <a:solidFill>
                  <a:srgbClr val="800080"/>
                </a:solidFill>
                <a:latin typeface="Times" panose="02020603050405020304" pitchFamily="18" charset="0"/>
              </a:rPr>
              <a:t>)</a:t>
            </a:r>
          </a:p>
        </p:txBody>
      </p:sp>
      <p:sp>
        <p:nvSpPr>
          <p:cNvPr id="27659" name="Text Box 10">
            <a:extLst>
              <a:ext uri="{FF2B5EF4-FFF2-40B4-BE49-F238E27FC236}">
                <a16:creationId xmlns:a16="http://schemas.microsoft.com/office/drawing/2014/main" id="{52BD86ED-2B0C-480E-9597-6BCFF42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5146675"/>
            <a:ext cx="677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Quinlan suggested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information gain</a:t>
            </a:r>
            <a:r>
              <a:rPr lang="en-US" altLang="en-US" sz="2400">
                <a:latin typeface="Times New Roman" panose="02020603050405020304" pitchFamily="18" charset="0"/>
              </a:rPr>
              <a:t> in his ID3 system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and later the </a:t>
            </a: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gain ratio</a:t>
            </a:r>
            <a:r>
              <a:rPr lang="en-US" altLang="en-US" sz="2400">
                <a:latin typeface="Times New Roman" panose="02020603050405020304" pitchFamily="18" charset="0"/>
              </a:rPr>
              <a:t>, both based on </a:t>
            </a:r>
            <a:r>
              <a:rPr lang="en-US" altLang="en-US" sz="2400">
                <a:solidFill>
                  <a:srgbClr val="CC0000"/>
                </a:solidFill>
                <a:latin typeface="Times New Roman" panose="02020603050405020304" pitchFamily="18" charset="0"/>
              </a:rPr>
              <a:t>entropy</a:t>
            </a:r>
            <a:r>
              <a:rPr lang="en-US" altLang="en-US" sz="2400"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61EFF08-CC69-484F-90E9-A461705D5CBD}"/>
                  </a:ext>
                </a:extLst>
              </p14:cNvPr>
              <p14:cNvContentPartPr/>
              <p14:nvPr/>
            </p14:nvContentPartPr>
            <p14:xfrm>
              <a:off x="5140080" y="2945880"/>
              <a:ext cx="1540440" cy="156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61EFF08-CC69-484F-90E9-A461705D5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0720" y="2936520"/>
                <a:ext cx="1559160" cy="17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7B2581C7-8039-4C84-A2D7-33750633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6763F-5C0F-4189-B7CE-556ACA63CBA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8D1F37-AEE2-47D0-8E06-74A15E0F4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Using Information Gain to Construct a Decision Tree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E9D45F19-95D2-49F9-9C5F-0702DAE6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1412875"/>
            <a:ext cx="15922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Attribute A</a:t>
            </a:r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8E65691E-304D-42E2-9226-01199389D1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05000"/>
            <a:ext cx="9906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8" name="Line 5">
            <a:extLst>
              <a:ext uri="{FF2B5EF4-FFF2-40B4-BE49-F238E27FC236}">
                <a16:creationId xmlns:a16="http://schemas.microsoft.com/office/drawing/2014/main" id="{BA94738A-F833-4C35-909D-3701C28FF1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1905000"/>
            <a:ext cx="3048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79" name="Line 6">
            <a:extLst>
              <a:ext uri="{FF2B5EF4-FFF2-40B4-BE49-F238E27FC236}">
                <a16:creationId xmlns:a16="http://schemas.microsoft.com/office/drawing/2014/main" id="{10330E16-1BCF-413E-BFCA-DDDCA604A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905000"/>
            <a:ext cx="91440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521FE64F-61FE-4212-9A4F-5DFF6B2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v1</a:t>
            </a:r>
          </a:p>
        </p:txBody>
      </p:sp>
      <p:sp>
        <p:nvSpPr>
          <p:cNvPr id="28681" name="Text Box 8">
            <a:extLst>
              <a:ext uri="{FF2B5EF4-FFF2-40B4-BE49-F238E27FC236}">
                <a16:creationId xmlns:a16="http://schemas.microsoft.com/office/drawing/2014/main" id="{919130FA-6796-4881-B1F3-B91AB06E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1995488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vk</a:t>
            </a:r>
          </a:p>
        </p:txBody>
      </p:sp>
      <p:sp>
        <p:nvSpPr>
          <p:cNvPr id="28682" name="Text Box 9">
            <a:extLst>
              <a:ext uri="{FF2B5EF4-FFF2-40B4-BE49-F238E27FC236}">
                <a16:creationId xmlns:a16="http://schemas.microsoft.com/office/drawing/2014/main" id="{5CC5E2FC-9E15-4DC7-A23E-2D0EF5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812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v2</a:t>
            </a:r>
          </a:p>
        </p:txBody>
      </p:sp>
      <p:sp>
        <p:nvSpPr>
          <p:cNvPr id="28683" name="Text Box 10">
            <a:extLst>
              <a:ext uri="{FF2B5EF4-FFF2-40B4-BE49-F238E27FC236}">
                <a16:creationId xmlns:a16="http://schemas.microsoft.com/office/drawing/2014/main" id="{D5D3B24A-C857-4834-B5E5-614CEFDD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250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Full Training Set S</a:t>
            </a:r>
          </a:p>
        </p:txBody>
      </p:sp>
      <p:sp>
        <p:nvSpPr>
          <p:cNvPr id="28684" name="Text Box 11">
            <a:extLst>
              <a:ext uri="{FF2B5EF4-FFF2-40B4-BE49-F238E27FC236}">
                <a16:creationId xmlns:a16="http://schemas.microsoft.com/office/drawing/2014/main" id="{E5BF9AC8-494B-41D1-9F57-B5E3A032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33663"/>
            <a:ext cx="83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Set S </a:t>
            </a:r>
            <a:r>
              <a:rPr lang="en-US" altLang="en-US" sz="2000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6EA84420-7015-4277-9253-3F9A0B813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590800"/>
            <a:ext cx="381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3">
            <a:extLst>
              <a:ext uri="{FF2B5EF4-FFF2-40B4-BE49-F238E27FC236}">
                <a16:creationId xmlns:a16="http://schemas.microsoft.com/office/drawing/2014/main" id="{515650F6-EC77-4CB1-9411-F5E20BDD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162425"/>
            <a:ext cx="15367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repeat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recursively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till when?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0167172E-2D2B-4F0E-B9D9-82019ED8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3024188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={sS | value(A)=v1}</a:t>
            </a:r>
            <a:endParaRPr lang="en-US" altLang="en-US" sz="20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20037F8B-206E-410B-9D7D-A180FABC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154113"/>
            <a:ext cx="30114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Choose the attribute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with highest information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gain for the full training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set at the root of the tree.</a:t>
            </a:r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369AE4BE-A35B-45FF-A2B3-BE600150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28797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Construct child nodes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value of 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Each has an associated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subset of vectors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which A has a particular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value.</a:t>
            </a:r>
          </a:p>
        </p:txBody>
      </p:sp>
      <p:sp>
        <p:nvSpPr>
          <p:cNvPr id="24594" name="Text Box 20">
            <a:extLst>
              <a:ext uri="{FF2B5EF4-FFF2-40B4-BE49-F238E27FC236}">
                <a16:creationId xmlns:a16="http://schemas.microsoft.com/office/drawing/2014/main" id="{42110E15-431D-4B88-975E-BF6C5DFBC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725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4595" name="Oval 21">
            <a:extLst>
              <a:ext uri="{FF2B5EF4-FFF2-40B4-BE49-F238E27FC236}">
                <a16:creationId xmlns:a16="http://schemas.microsoft.com/office/drawing/2014/main" id="{A85096F1-0AD9-4E73-A7F1-8E223D62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62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Text Box 22">
            <a:extLst>
              <a:ext uri="{FF2B5EF4-FFF2-40B4-BE49-F238E27FC236}">
                <a16:creationId xmlns:a16="http://schemas.microsoft.com/office/drawing/2014/main" id="{5F6C93AF-A08C-4BDF-BFA5-04176920C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8684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4597" name="Oval 23">
            <a:extLst>
              <a:ext uri="{FF2B5EF4-FFF2-40B4-BE49-F238E27FC236}">
                <a16:creationId xmlns:a16="http://schemas.microsoft.com/office/drawing/2014/main" id="{61695115-DFA3-4C45-A5A6-1584A631F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05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8" name="Text Box 24">
            <a:extLst>
              <a:ext uri="{FF2B5EF4-FFF2-40B4-BE49-F238E27FC236}">
                <a16:creationId xmlns:a16="http://schemas.microsoft.com/office/drawing/2014/main" id="{A6D5FE83-0011-4C9D-8F54-67572CFC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37639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24599" name="Oval 25">
            <a:extLst>
              <a:ext uri="{FF2B5EF4-FFF2-40B4-BE49-F238E27FC236}">
                <a16:creationId xmlns:a16="http://schemas.microsoft.com/office/drawing/2014/main" id="{44433D87-BA28-45A6-9C85-8AE2BE540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378142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363658-9834-4B44-B798-E7D061439384}"/>
                  </a:ext>
                </a:extLst>
              </p14:cNvPr>
              <p14:cNvContentPartPr/>
              <p14:nvPr/>
            </p14:nvContentPartPr>
            <p14:xfrm>
              <a:off x="2910600" y="1377720"/>
              <a:ext cx="5541840" cy="4199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363658-9834-4B44-B798-E7D0614393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240" y="1368360"/>
                <a:ext cx="5560560" cy="421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595" grpId="0" animBg="1"/>
      <p:bldP spid="24596" grpId="0"/>
      <p:bldP spid="24597" grpId="0" animBg="1"/>
      <p:bldP spid="24598" grpId="0"/>
      <p:bldP spid="245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FA13524-2547-46EF-BD1B-3F877B90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3BA6A-073E-475E-8172-67E9EC46435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58AA40-DC61-40FB-90CB-831378563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Simple Example</a:t>
            </a:r>
            <a:r>
              <a:rPr lang="en-US" altLang="en-US"/>
              <a:t> 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DE0B0D84-E45F-4C3A-8748-EFCAB9D7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0"/>
            <a:ext cx="2779713" cy="1930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3A7DF600-08FA-45A4-9B9B-E94D85A37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7432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F0B44C3F-3E72-4D44-9127-4E8054B0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953000"/>
            <a:ext cx="615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How would you distinguish class I from class II?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59B16E74-B6F5-4A07-935C-8589AAA2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530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Training Set: 3 features and 2 classes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A1A5A4-692B-4B02-BADC-B4B3069EA0CE}"/>
                  </a:ext>
                </a:extLst>
              </p14:cNvPr>
              <p14:cNvContentPartPr/>
              <p14:nvPr/>
            </p14:nvContentPartPr>
            <p14:xfrm>
              <a:off x="3348360" y="2667960"/>
              <a:ext cx="688320" cy="154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A1A5A4-692B-4B02-BADC-B4B3069EA0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9000" y="2658600"/>
                <a:ext cx="707040" cy="155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300046A5-B471-48BB-9878-D3B81C22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CC7E8-0955-4FA3-B9F5-AE75A28FB9B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7F4711E9-466F-43FB-87BC-27C0EDA4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6538" cy="1927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6A4FFF86-2E85-4B28-8784-83CDEF9A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X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FA94680C-3F63-4F90-9578-3D201018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74C842E4-C7AE-4AB2-9DF9-88CAA9CB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66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9332DF6C-D9D2-4FA1-8AA7-27A9E30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6632" name="TextBox 9">
            <a:extLst>
              <a:ext uri="{FF2B5EF4-FFF2-40B4-BE49-F238E27FC236}">
                <a16:creationId xmlns:a16="http://schemas.microsoft.com/office/drawing/2014/main" id="{EA1C2B76-50FD-4B4D-92E9-7C58A00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602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GAIN = 1 – ( 3/4)(.9184) – (1/4)(0) = .3112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D3FE8-3052-4FC3-80E4-8639A82C79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1EB7BA-C900-4F69-B012-967BEDF8E056}"/>
              </a:ext>
            </a:extLst>
          </p:cNvPr>
          <p:cNvCxnSpPr>
            <a:stCxn id="30725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E3B4B50-90CA-4CB5-B267-8385453C0A9C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C8815-F21D-41B0-8580-394ED50560B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8C5028-6EA4-468A-86A0-9708C0AD77EC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34" name="TextBox 22">
            <a:extLst>
              <a:ext uri="{FF2B5EF4-FFF2-40B4-BE49-F238E27FC236}">
                <a16:creationId xmlns:a16="http://schemas.microsoft.com/office/drawing/2014/main" id="{33D4742D-AE54-4EDA-90AB-531B4110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X=1</a:t>
            </a:r>
          </a:p>
        </p:txBody>
      </p:sp>
      <p:sp>
        <p:nvSpPr>
          <p:cNvPr id="30735" name="TextBox 23">
            <a:extLst>
              <a:ext uri="{FF2B5EF4-FFF2-40B4-BE49-F238E27FC236}">
                <a16:creationId xmlns:a16="http://schemas.microsoft.com/office/drawing/2014/main" id="{90E28C69-6A8A-49A6-8143-05BE043C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X=0</a:t>
            </a:r>
          </a:p>
        </p:txBody>
      </p:sp>
      <p:sp>
        <p:nvSpPr>
          <p:cNvPr id="26640" name="TextBox 24">
            <a:extLst>
              <a:ext uri="{FF2B5EF4-FFF2-40B4-BE49-F238E27FC236}">
                <a16:creationId xmlns:a16="http://schemas.microsoft.com/office/drawing/2014/main" id="{ECAF62A4-2ADA-4764-A27F-4A4F3A76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26641" name="TextBox 25">
            <a:extLst>
              <a:ext uri="{FF2B5EF4-FFF2-40B4-BE49-F238E27FC236}">
                <a16:creationId xmlns:a16="http://schemas.microsoft.com/office/drawing/2014/main" id="{6D373AAD-34A1-4B12-AF5B-CD0FDBC7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497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-(1/3)log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(1/3)-(2/3)log</a:t>
            </a:r>
            <a:r>
              <a:rPr lang="en-US" altLang="en-US" sz="2400" baseline="-25000">
                <a:solidFill>
                  <a:srgbClr val="C00000"/>
                </a:solidFill>
              </a:rPr>
              <a:t>2</a:t>
            </a:r>
            <a:r>
              <a:rPr lang="en-US" altLang="en-US" sz="2400">
                <a:solidFill>
                  <a:srgbClr val="C00000"/>
                </a:solidFill>
              </a:rPr>
              <a:t>(2/3)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.5284 + .39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         =  .9184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183894D5-826C-4B99-A3EC-CC107BB1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038" y="3048000"/>
            <a:ext cx="4446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If X is the best attribute,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this node would be further split.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F5F29-DDDE-4B08-81CF-D973BA9A665C}"/>
              </a:ext>
            </a:extLst>
          </p:cNvPr>
          <p:cNvCxnSpPr>
            <a:stCxn id="25619" idx="1"/>
          </p:cNvCxnSpPr>
          <p:nvPr/>
        </p:nvCxnSpPr>
        <p:spPr>
          <a:xfrm flipH="1">
            <a:off x="3157538" y="3462338"/>
            <a:ext cx="317500" cy="271462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B7A353-57C5-4EFF-B346-1412A8A3A63B}"/>
                  </a:ext>
                </a:extLst>
              </p14:cNvPr>
              <p14:cNvContentPartPr/>
              <p14:nvPr/>
            </p14:nvContentPartPr>
            <p14:xfrm>
              <a:off x="3175920" y="691560"/>
              <a:ext cx="3278160" cy="5635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B7A353-57C5-4EFF-B346-1412A8A3A6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6560" y="682200"/>
                <a:ext cx="3296880" cy="565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>
            <a:extLst>
              <a:ext uri="{FF2B5EF4-FFF2-40B4-BE49-F238E27FC236}">
                <a16:creationId xmlns:a16="http://schemas.microsoft.com/office/drawing/2014/main" id="{2B58F988-020D-44F9-910C-40E9B73A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B1A9A-5082-40DA-B84E-415B579D9E9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D73AEB0E-E329-4BF5-B2C1-E6E8BD64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098857C8-4698-4A9F-B2DF-C7FAFDF8B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2693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Y</a:t>
            </a:r>
          </a:p>
        </p:txBody>
      </p:sp>
      <p:sp>
        <p:nvSpPr>
          <p:cNvPr id="31749" name="TextBox 6">
            <a:extLst>
              <a:ext uri="{FF2B5EF4-FFF2-40B4-BE49-F238E27FC236}">
                <a16:creationId xmlns:a16="http://schemas.microsoft.com/office/drawing/2014/main" id="{D45213B4-096A-4AEF-8B19-ED7FF9E6B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1750" name="TextBox 7">
            <a:extLst>
              <a:ext uri="{FF2B5EF4-FFF2-40B4-BE49-F238E27FC236}">
                <a16:creationId xmlns:a16="http://schemas.microsoft.com/office/drawing/2014/main" id="{572C676C-97FC-4B26-B699-9D38E7F05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54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TextBox 8">
            <a:extLst>
              <a:ext uri="{FF2B5EF4-FFF2-40B4-BE49-F238E27FC236}">
                <a16:creationId xmlns:a16="http://schemas.microsoft.com/office/drawing/2014/main" id="{776F5619-92BB-40B4-A390-9AF55BC9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752" name="TextBox 9">
            <a:extLst>
              <a:ext uri="{FF2B5EF4-FFF2-40B4-BE49-F238E27FC236}">
                <a16:creationId xmlns:a16="http://schemas.microsoft.com/office/drawing/2014/main" id="{91874EDB-AF15-4F0C-88FC-8EB3572A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5989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–(1/2) 0 – (1/2)0 = 1; BEST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70565-0116-4CCB-A5EA-C50DA593E2E4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9196CB-FE89-466F-9769-0C98DBD17D5D}"/>
              </a:ext>
            </a:extLst>
          </p:cNvPr>
          <p:cNvCxnSpPr>
            <a:stCxn id="31749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D626E11-D1CC-4955-AF6D-FD7B9B2875ED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D30D71B-28FB-4F13-8D0B-064AEEB96D83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DE2C08-8498-49F6-9DED-B770F19C6E07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58" name="TextBox 22">
            <a:extLst>
              <a:ext uri="{FF2B5EF4-FFF2-40B4-BE49-F238E27FC236}">
                <a16:creationId xmlns:a16="http://schemas.microsoft.com/office/drawing/2014/main" id="{9D3EB4B5-2D45-4F51-860D-79B1B156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4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Y=1</a:t>
            </a:r>
          </a:p>
        </p:txBody>
      </p:sp>
      <p:sp>
        <p:nvSpPr>
          <p:cNvPr id="31759" name="TextBox 23">
            <a:extLst>
              <a:ext uri="{FF2B5EF4-FFF2-40B4-BE49-F238E27FC236}">
                <a16:creationId xmlns:a16="http://schemas.microsoft.com/office/drawing/2014/main" id="{57FD068E-1FB5-486C-B707-2F5026F3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Y=0</a:t>
            </a:r>
          </a:p>
        </p:txBody>
      </p:sp>
      <p:sp>
        <p:nvSpPr>
          <p:cNvPr id="31760" name="TextBox 24">
            <a:extLst>
              <a:ext uri="{FF2B5EF4-FFF2-40B4-BE49-F238E27FC236}">
                <a16:creationId xmlns:a16="http://schemas.microsoft.com/office/drawing/2014/main" id="{53C9D507-E55B-4027-8FA4-FB6623EC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0</a:t>
            </a:r>
          </a:p>
        </p:txBody>
      </p:sp>
      <p:sp>
        <p:nvSpPr>
          <p:cNvPr id="31761" name="TextBox 25">
            <a:extLst>
              <a:ext uri="{FF2B5EF4-FFF2-40B4-BE49-F238E27FC236}">
                <a16:creationId xmlns:a16="http://schemas.microsoft.com/office/drawing/2014/main" id="{53C26E5C-255D-4CBF-B445-FF32EB83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973BB1-83B6-49B6-A6F5-A677E321EC9B}"/>
                  </a:ext>
                </a:extLst>
              </p14:cNvPr>
              <p14:cNvContentPartPr/>
              <p14:nvPr/>
            </p14:nvContentPartPr>
            <p14:xfrm>
              <a:off x="4162680" y="5521320"/>
              <a:ext cx="388080" cy="784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973BB1-83B6-49B6-A6F5-A677E321EC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3320" y="5511960"/>
                <a:ext cx="406800" cy="80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20E49B3-3A8B-41D9-A52D-4171884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33314F-2B8B-4F8A-A0C8-BA8B88A94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60FC6C0-7039-4150-9ED8-49642D993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D4813A3-EFAD-4A3D-B2ED-1AFF8D02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Supervised Learning</a:t>
            </a:r>
            <a:r>
              <a:rPr lang="en-US" altLang="en-US"/>
              <a:t> – learn a function from a set of training examples which are </a:t>
            </a:r>
            <a:r>
              <a:rPr lang="en-US" altLang="en-US">
                <a:solidFill>
                  <a:srgbClr val="000099"/>
                </a:solidFill>
              </a:rPr>
              <a:t>preclassified</a:t>
            </a:r>
            <a:r>
              <a:rPr lang="en-US" altLang="en-US"/>
              <a:t> </a:t>
            </a:r>
            <a:r>
              <a:rPr lang="en-US" altLang="en-US">
                <a:solidFill>
                  <a:srgbClr val="000099"/>
                </a:solidFill>
              </a:rPr>
              <a:t>feature vectors</a:t>
            </a:r>
            <a:r>
              <a:rPr lang="en-US" altLang="en-US"/>
              <a:t>.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869900C-6399-4479-AAF1-D3A5CDAD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3656013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feature vector	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(shape,color)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(ellipse, red)		    II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F14C5285-8012-443A-A7E5-4B2ABBFA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779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Given a previously unseen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feature vector, what is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rule that tells us if it is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 I or class II?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64681D4-A6F0-4C30-AE85-15F2C604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73688"/>
            <a:ext cx="3097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(circle, green)	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(triangle, blue)	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C92928-2612-42BC-92BF-F338DF0BA225}"/>
                  </a:ext>
                </a:extLst>
              </p14:cNvPr>
              <p14:cNvContentPartPr/>
              <p14:nvPr/>
            </p14:nvContentPartPr>
            <p14:xfrm>
              <a:off x="1096200" y="4961880"/>
              <a:ext cx="534960" cy="332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C92928-2612-42BC-92BF-F338DF0BA2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6840" y="4952520"/>
                <a:ext cx="55368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D09073-0D89-44DD-8F2D-524BD4693463}"/>
                  </a:ext>
                </a:extLst>
              </p14:cNvPr>
              <p14:cNvContentPartPr/>
              <p14:nvPr/>
            </p14:nvContentPartPr>
            <p14:xfrm>
              <a:off x="8325720" y="5400000"/>
              <a:ext cx="254160" cy="937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D09073-0D89-44DD-8F2D-524BD46934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6360" y="5390640"/>
                <a:ext cx="272880" cy="955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C3DD5548-0DC1-4BCF-8423-BEBC49E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D833D-388A-4232-996E-323A244DF95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11F3BBD2-303F-4FE4-8B33-BCD4F4D9C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277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X      Y      Z           C</a:t>
            </a:r>
          </a:p>
          <a:p>
            <a:pPr eaLnBrk="1" hangingPunct="1">
              <a:spcBef>
                <a:spcPct val="0"/>
              </a:spcBef>
              <a:buFontTx/>
              <a:buAutoNum type="arabicPlain"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 1       1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solidFill>
                  <a:srgbClr val="FFFF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1       0      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0        0       1      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        0       0          II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00BD5506-A0F1-4B9E-96CD-56822E473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2514600"/>
            <a:ext cx="268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Eparent=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Split on attribute Z</a:t>
            </a:r>
          </a:p>
        </p:txBody>
      </p:sp>
      <p:sp>
        <p:nvSpPr>
          <p:cNvPr id="32773" name="TextBox 6">
            <a:extLst>
              <a:ext uri="{FF2B5EF4-FFF2-40B4-BE49-F238E27FC236}">
                <a16:creationId xmlns:a16="http://schemas.microsoft.com/office/drawing/2014/main" id="{1A542659-DF22-4085-ADA5-3B9A1809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91000"/>
            <a:ext cx="671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 II</a:t>
            </a:r>
          </a:p>
        </p:txBody>
      </p:sp>
      <p:sp>
        <p:nvSpPr>
          <p:cNvPr id="32774" name="TextBox 7">
            <a:extLst>
              <a:ext uri="{FF2B5EF4-FFF2-40B4-BE49-F238E27FC236}">
                <a16:creationId xmlns:a16="http://schemas.microsoft.com/office/drawing/2014/main" id="{1E61C183-C06D-480E-B4A9-83FAF96B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44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5" name="TextBox 8">
            <a:extLst>
              <a:ext uri="{FF2B5EF4-FFF2-40B4-BE49-F238E27FC236}">
                <a16:creationId xmlns:a16="http://schemas.microsoft.com/office/drawing/2014/main" id="{F749CDD1-BCFC-4D74-94C7-6C051D8C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00600"/>
            <a:ext cx="39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2776" name="TextBox 9">
            <a:extLst>
              <a:ext uri="{FF2B5EF4-FFF2-40B4-BE49-F238E27FC236}">
                <a16:creationId xmlns:a16="http://schemas.microsoft.com/office/drawing/2014/main" id="{342AF76D-2614-4F23-AD4D-33D81D552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129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GAIN = 1 – ( 1/2)(1) – (1/2)(1) = 0    ie. NO GAIN; WORST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315E9-4D75-47E7-A61E-E84F2B224136}"/>
              </a:ext>
            </a:extLst>
          </p:cNvPr>
          <p:cNvCxnSpPr>
            <a:endCxn id="20" idx="2"/>
          </p:cNvCxnSpPr>
          <p:nvPr/>
        </p:nvCxnSpPr>
        <p:spPr>
          <a:xfrm flipV="1">
            <a:off x="1447800" y="3962400"/>
            <a:ext cx="838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8EF25D-F776-444B-9B17-BD112C7EFEA3}"/>
              </a:ext>
            </a:extLst>
          </p:cNvPr>
          <p:cNvCxnSpPr>
            <a:stCxn id="32773" idx="3"/>
          </p:cNvCxnSpPr>
          <p:nvPr/>
        </p:nvCxnSpPr>
        <p:spPr>
          <a:xfrm>
            <a:off x="1433513" y="4606925"/>
            <a:ext cx="852487" cy="38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00A1D83-EFAA-4797-8249-F3A2E0AAC887}"/>
              </a:ext>
            </a:extLst>
          </p:cNvPr>
          <p:cNvSpPr/>
          <p:nvPr/>
        </p:nvSpPr>
        <p:spPr>
          <a:xfrm>
            <a:off x="685800" y="41910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AF05CE-DF24-4D4A-995D-BDB64EC90CED}"/>
              </a:ext>
            </a:extLst>
          </p:cNvPr>
          <p:cNvSpPr/>
          <p:nvPr/>
        </p:nvSpPr>
        <p:spPr>
          <a:xfrm>
            <a:off x="2286000" y="35052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E979934-E7DC-4D32-B92A-1D8E765E7AA1}"/>
              </a:ext>
            </a:extLst>
          </p:cNvPr>
          <p:cNvSpPr/>
          <p:nvPr/>
        </p:nvSpPr>
        <p:spPr>
          <a:xfrm>
            <a:off x="2286000" y="4724400"/>
            <a:ext cx="762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80869064-1782-4B72-AA9F-4B00BB18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733800"/>
            <a:ext cx="72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Z=1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C8C9E74B-640E-4F79-8B85-B0CD99A3D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63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Z=0</a:t>
            </a:r>
          </a:p>
        </p:txBody>
      </p:sp>
      <p:sp>
        <p:nvSpPr>
          <p:cNvPr id="32784" name="TextBox 24">
            <a:extLst>
              <a:ext uri="{FF2B5EF4-FFF2-40B4-BE49-F238E27FC236}">
                <a16:creationId xmlns:a16="http://schemas.microsoft.com/office/drawing/2014/main" id="{721A6848-7199-45F4-849D-42D4A51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1816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E</a:t>
            </a:r>
            <a:r>
              <a:rPr lang="en-US" altLang="en-US" sz="2400" baseline="-25000">
                <a:solidFill>
                  <a:srgbClr val="000099"/>
                </a:solidFill>
              </a:rPr>
              <a:t>child2</a:t>
            </a:r>
            <a:r>
              <a:rPr lang="en-US" altLang="en-US" sz="2400">
                <a:solidFill>
                  <a:srgbClr val="000099"/>
                </a:solidFill>
              </a:rPr>
              <a:t>= 1</a:t>
            </a:r>
          </a:p>
        </p:txBody>
      </p:sp>
      <p:sp>
        <p:nvSpPr>
          <p:cNvPr id="32785" name="TextBox 25">
            <a:extLst>
              <a:ext uri="{FF2B5EF4-FFF2-40B4-BE49-F238E27FC236}">
                <a16:creationId xmlns:a16="http://schemas.microsoft.com/office/drawing/2014/main" id="{08A06AE1-2593-4BEA-B820-7860BA58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</a:t>
            </a:r>
            <a:r>
              <a:rPr lang="en-US" altLang="en-US" sz="2400" baseline="-25000">
                <a:solidFill>
                  <a:srgbClr val="C00000"/>
                </a:solidFill>
              </a:rPr>
              <a:t>child1</a:t>
            </a:r>
            <a:r>
              <a:rPr lang="en-US" altLang="en-US" sz="2400">
                <a:solidFill>
                  <a:srgbClr val="C00000"/>
                </a:solidFill>
              </a:rPr>
              <a:t>= 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DBB9D3E-D1A1-4193-B46A-991BC6BE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C4A25-A27A-456E-8612-11056C0539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2D38DA5C-7D4D-419F-A7D4-4CA96F9E3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E41F1E-7701-4490-B59F-46A0739A3596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CE3E311C-BC3D-4091-A955-7EBBF980F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shape feature</a:t>
            </a:r>
          </a:p>
        </p:txBody>
      </p:sp>
      <p:sp>
        <p:nvSpPr>
          <p:cNvPr id="33798" name="TextBox 7">
            <a:extLst>
              <a:ext uri="{FF2B5EF4-FFF2-40B4-BE49-F238E27FC236}">
                <a16:creationId xmlns:a16="http://schemas.microsoft.com/office/drawing/2014/main" id="{EC9AF439-F52F-4859-BAA7-D70BBF2E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ADD2F-5C9F-444A-BB73-05A5CC67F328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ABB943-4F64-4EFB-8CFC-F7DE613A8184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1AE1B3-86E8-442F-B492-8851CFCE3A83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21C3BA-269A-4DC8-A260-27C6E65A73AB}"/>
              </a:ext>
            </a:extLst>
          </p:cNvPr>
          <p:cNvSpPr/>
          <p:nvPr/>
        </p:nvSpPr>
        <p:spPr>
          <a:xfrm>
            <a:off x="7696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F2D28-A34A-44A8-BF3F-9820AD0DF057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062B92-705C-4D5D-84AF-2728A051AE8C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E859BD-A05A-4D13-A132-33D9D6A5D20D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E601D2-F3A7-40C2-BD77-E27CDC5492D1}"/>
              </a:ext>
            </a:extLst>
          </p:cNvPr>
          <p:cNvCxnSpPr>
            <a:stCxn id="6" idx="4"/>
            <a:endCxn id="20" idx="0"/>
          </p:cNvCxnSpPr>
          <p:nvPr/>
        </p:nvCxnSpPr>
        <p:spPr>
          <a:xfrm rot="16200000" flipH="1">
            <a:off x="6572250" y="2190750"/>
            <a:ext cx="1295400" cy="2095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28">
            <a:extLst>
              <a:ext uri="{FF2B5EF4-FFF2-40B4-BE49-F238E27FC236}">
                <a16:creationId xmlns:a16="http://schemas.microsoft.com/office/drawing/2014/main" id="{9A831CD7-06EE-43BC-9CA6-F49F6DE90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                                 ellipse</a:t>
            </a:r>
          </a:p>
        </p:txBody>
      </p:sp>
      <p:sp>
        <p:nvSpPr>
          <p:cNvPr id="33808" name="TextBox 29">
            <a:extLst>
              <a:ext uri="{FF2B5EF4-FFF2-40B4-BE49-F238E27FC236}">
                <a16:creationId xmlns:a16="http://schemas.microsoft.com/office/drawing/2014/main" id="{AD1FE197-A0A1-4134-97FA-BC0A16AB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82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circle                triangle </a:t>
            </a:r>
          </a:p>
        </p:txBody>
      </p:sp>
      <p:sp>
        <p:nvSpPr>
          <p:cNvPr id="33809" name="TextBox 30">
            <a:extLst>
              <a:ext uri="{FF2B5EF4-FFF2-40B4-BE49-F238E27FC236}">
                <a16:creationId xmlns:a16="http://schemas.microsoft.com/office/drawing/2014/main" id="{114A177E-06B8-48A1-9442-3DA16479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485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 I           II   II          I   I          II   II</a:t>
            </a:r>
          </a:p>
        </p:txBody>
      </p:sp>
      <p:sp>
        <p:nvSpPr>
          <p:cNvPr id="33810" name="TextBox 31">
            <a:extLst>
              <a:ext uri="{FF2B5EF4-FFF2-40B4-BE49-F238E27FC236}">
                <a16:creationId xmlns:a16="http://schemas.microsoft.com/office/drawing/2014/main" id="{5A0C6931-A93B-47F7-A56D-30238802B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3811" name="TextBox 32">
            <a:extLst>
              <a:ext uri="{FF2B5EF4-FFF2-40B4-BE49-F238E27FC236}">
                <a16:creationId xmlns:a16="http://schemas.microsoft.com/office/drawing/2014/main" id="{925969F4-BBB6-4BC9-830D-EB57758D1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34000"/>
            <a:ext cx="5624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Entropy?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111F13-C6E7-4037-BDE2-8237332C8B1D}"/>
                  </a:ext>
                </a:extLst>
              </p14:cNvPr>
              <p14:cNvContentPartPr/>
              <p14:nvPr/>
            </p14:nvContentPartPr>
            <p14:xfrm>
              <a:off x="4120560" y="219960"/>
              <a:ext cx="4183920" cy="607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111F13-C6E7-4037-BDE2-8237332C8B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1200" y="210600"/>
                <a:ext cx="4202640" cy="608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67D088C-996D-4DE8-81A1-DBCBCC6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A413EE-CA73-440A-AE94-2B7F1785FDE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A9C8162F-BD07-4BE3-850D-F8BE4CD0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3479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feature vector		class</a:t>
            </a: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(square, blue)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(circle, red)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(circle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red)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(triangle, green)		   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blue)		    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(ellipse, red)		    II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7405A3-2A33-4CC8-9251-48B6B20A179A}"/>
              </a:ext>
            </a:extLst>
          </p:cNvPr>
          <p:cNvSpPr/>
          <p:nvPr/>
        </p:nvSpPr>
        <p:spPr>
          <a:xfrm>
            <a:off x="5334000" y="914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821" name="TextBox 6">
            <a:extLst>
              <a:ext uri="{FF2B5EF4-FFF2-40B4-BE49-F238E27FC236}">
                <a16:creationId xmlns:a16="http://schemas.microsoft.com/office/drawing/2014/main" id="{1DDF2F5C-611C-4E4F-80D0-DBEAC4B5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Try the color feature</a:t>
            </a:r>
          </a:p>
        </p:txBody>
      </p:sp>
      <p:sp>
        <p:nvSpPr>
          <p:cNvPr id="34822" name="TextBox 7">
            <a:extLst>
              <a:ext uri="{FF2B5EF4-FFF2-40B4-BE49-F238E27FC236}">
                <a16:creationId xmlns:a16="http://schemas.microsoft.com/office/drawing/2014/main" id="{918DA545-DE76-4B45-A534-89F2955B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0"/>
            <a:ext cx="1119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  I  I 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II II II II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FA837-CAB2-4E96-B3B7-BE5B8BA13ED9}"/>
              </a:ext>
            </a:extLst>
          </p:cNvPr>
          <p:cNvSpPr/>
          <p:nvPr/>
        </p:nvSpPr>
        <p:spPr>
          <a:xfrm>
            <a:off x="36576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E7B71C-459A-403D-AA7F-DCDD3DC60981}"/>
              </a:ext>
            </a:extLst>
          </p:cNvPr>
          <p:cNvSpPr/>
          <p:nvPr/>
        </p:nvSpPr>
        <p:spPr>
          <a:xfrm>
            <a:off x="50292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809D32-D915-4A9A-98E3-27B42B89120A}"/>
              </a:ext>
            </a:extLst>
          </p:cNvPr>
          <p:cNvSpPr/>
          <p:nvPr/>
        </p:nvSpPr>
        <p:spPr>
          <a:xfrm>
            <a:off x="6400800" y="3886200"/>
            <a:ext cx="11430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B405B9-7EBB-43FE-A2D2-99F85F0F21E1}"/>
              </a:ext>
            </a:extLst>
          </p:cNvPr>
          <p:cNvCxnSpPr>
            <a:stCxn id="6" idx="4"/>
            <a:endCxn id="9" idx="0"/>
          </p:cNvCxnSpPr>
          <p:nvPr/>
        </p:nvCxnSpPr>
        <p:spPr>
          <a:xfrm rot="5400000">
            <a:off x="4552950" y="2266950"/>
            <a:ext cx="12954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41042-2736-4BCF-9A6C-5AFB61994A30}"/>
              </a:ext>
            </a:extLst>
          </p:cNvPr>
          <p:cNvCxnSpPr>
            <a:stCxn id="6" idx="4"/>
            <a:endCxn id="18" idx="0"/>
          </p:cNvCxnSpPr>
          <p:nvPr/>
        </p:nvCxnSpPr>
        <p:spPr>
          <a:xfrm rot="5400000">
            <a:off x="5238750" y="2952750"/>
            <a:ext cx="12954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51A34C-848B-4288-9503-DC12AA858B46}"/>
              </a:ext>
            </a:extLst>
          </p:cNvPr>
          <p:cNvCxnSpPr>
            <a:stCxn id="6" idx="4"/>
            <a:endCxn id="19" idx="0"/>
          </p:cNvCxnSpPr>
          <p:nvPr/>
        </p:nvCxnSpPr>
        <p:spPr>
          <a:xfrm rot="16200000" flipH="1">
            <a:off x="5924550" y="2838450"/>
            <a:ext cx="12954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29">
            <a:extLst>
              <a:ext uri="{FF2B5EF4-FFF2-40B4-BE49-F238E27FC236}">
                <a16:creationId xmlns:a16="http://schemas.microsoft.com/office/drawing/2014/main" id="{073CBA6B-A751-4322-A044-6DE0A59A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red      blue   green </a:t>
            </a:r>
          </a:p>
        </p:txBody>
      </p:sp>
      <p:sp>
        <p:nvSpPr>
          <p:cNvPr id="34830" name="TextBox 31">
            <a:extLst>
              <a:ext uri="{FF2B5EF4-FFF2-40B4-BE49-F238E27FC236}">
                <a16:creationId xmlns:a16="http://schemas.microsoft.com/office/drawing/2014/main" id="{5C506A71-D94A-44C5-9DA5-86032F49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141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</a:t>
            </a:r>
          </a:p>
        </p:txBody>
      </p:sp>
      <p:sp>
        <p:nvSpPr>
          <p:cNvPr id="34831" name="TextBox 32">
            <a:extLst>
              <a:ext uri="{FF2B5EF4-FFF2-40B4-BE49-F238E27FC236}">
                <a16:creationId xmlns:a16="http://schemas.microsoft.com/office/drawing/2014/main" id="{9196F979-D1D2-4F7E-B484-8556959ED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5029200"/>
            <a:ext cx="4392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Entropy?  Entropy?  Entropy?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GAIN?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F5BBDB-7D04-4349-9AAC-69180B8ACF34}"/>
                  </a:ext>
                </a:extLst>
              </p14:cNvPr>
              <p14:cNvContentPartPr/>
              <p14:nvPr/>
            </p14:nvContentPartPr>
            <p14:xfrm>
              <a:off x="3151080" y="736200"/>
              <a:ext cx="5050440" cy="436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F5BBDB-7D04-4349-9AAC-69180B8ACF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1720" y="726840"/>
                <a:ext cx="5069160" cy="43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F1DDF3-926F-42B1-B98F-953905F92173}"/>
                  </a:ext>
                </a:extLst>
              </p14:cNvPr>
              <p14:cNvContentPartPr/>
              <p14:nvPr/>
            </p14:nvContentPartPr>
            <p14:xfrm>
              <a:off x="624960" y="3978000"/>
              <a:ext cx="7381080" cy="276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F1DDF3-926F-42B1-B98F-953905F921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600" y="3968640"/>
                <a:ext cx="7399800" cy="278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9AF892E-F609-4BE2-ADC8-CF2723431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Many-Valued Features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A6787257-E33F-47E0-B7C9-752BF45A3E4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Your features might have a large number of discrete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Example: pixels in an image have (R,G,B)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which are each integers between 0 and 255.</a:t>
            </a:r>
          </a:p>
          <a:p>
            <a:r>
              <a:rPr lang="en-US" altLang="en-US"/>
              <a:t>Your features might have continuous values.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33CC"/>
                </a:solidFill>
              </a:rPr>
              <a:t>Example: from pixel values, we compute gradient magnitude, a continuous feature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15287A2-240C-48E2-AAED-33959A7E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DA598-31E6-45D3-B480-F993560D5C4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9C92F5A-2F1B-45BE-B6FA-536DCA5B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Solution to Both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44A24D2C-0440-4755-8C57-405C96BE1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altLang="en-US"/>
              <a:t>We often group the values into bins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351B3F-3011-4601-9F73-99C707A4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D02FCD-FCA8-4D69-8E3B-46D3055721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AB44B-8396-4330-96E8-82696859C048}"/>
              </a:ext>
            </a:extLst>
          </p:cNvPr>
          <p:cNvSpPr/>
          <p:nvPr/>
        </p:nvSpPr>
        <p:spPr>
          <a:xfrm>
            <a:off x="3962400" y="2514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0" name="TextBox 5">
            <a:extLst>
              <a:ext uri="{FF2B5EF4-FFF2-40B4-BE49-F238E27FC236}">
                <a16:creationId xmlns:a16="http://schemas.microsoft.com/office/drawing/2014/main" id="{25FCF906-4069-4F51-B788-0BA8D782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7C2E0-D017-43CE-9572-500C93D2A8A2}"/>
              </a:ext>
            </a:extLst>
          </p:cNvPr>
          <p:cNvSpPr/>
          <p:nvPr/>
        </p:nvSpPr>
        <p:spPr>
          <a:xfrm>
            <a:off x="304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744300-4A0B-4087-9694-48218B585B15}"/>
              </a:ext>
            </a:extLst>
          </p:cNvPr>
          <p:cNvSpPr/>
          <p:nvPr/>
        </p:nvSpPr>
        <p:spPr>
          <a:xfrm>
            <a:off x="14478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D59434-1A5E-475F-A535-D60E17F475E6}"/>
              </a:ext>
            </a:extLst>
          </p:cNvPr>
          <p:cNvSpPr/>
          <p:nvPr/>
        </p:nvSpPr>
        <p:spPr>
          <a:xfrm>
            <a:off x="2514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AD6AD3-D7A6-4EBE-A774-14C04D42C8AB}"/>
              </a:ext>
            </a:extLst>
          </p:cNvPr>
          <p:cNvSpPr/>
          <p:nvPr/>
        </p:nvSpPr>
        <p:spPr>
          <a:xfrm>
            <a:off x="35814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5ADEE9-4DDC-45FC-9926-FEBCC57C3FA1}"/>
              </a:ext>
            </a:extLst>
          </p:cNvPr>
          <p:cNvSpPr/>
          <p:nvPr/>
        </p:nvSpPr>
        <p:spPr>
          <a:xfrm>
            <a:off x="45720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4CF16A-C863-40FE-A4A2-06D88DDB254F}"/>
              </a:ext>
            </a:extLst>
          </p:cNvPr>
          <p:cNvSpPr/>
          <p:nvPr/>
        </p:nvSpPr>
        <p:spPr>
          <a:xfrm>
            <a:off x="76962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2305FA-8F38-41B5-BE1B-458A14AF461D}"/>
              </a:ext>
            </a:extLst>
          </p:cNvPr>
          <p:cNvSpPr/>
          <p:nvPr/>
        </p:nvSpPr>
        <p:spPr>
          <a:xfrm>
            <a:off x="6629400" y="53340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CD2B83-46B1-4D49-9BC5-65F67863F663}"/>
              </a:ext>
            </a:extLst>
          </p:cNvPr>
          <p:cNvSpPr/>
          <p:nvPr/>
        </p:nvSpPr>
        <p:spPr>
          <a:xfrm>
            <a:off x="5562600" y="54102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C81D8-F1DF-4410-927C-6D12F6B1C3F7}"/>
              </a:ext>
            </a:extLst>
          </p:cNvPr>
          <p:cNvCxnSpPr>
            <a:stCxn id="5" idx="4"/>
            <a:endCxn id="7" idx="0"/>
          </p:cNvCxnSpPr>
          <p:nvPr/>
        </p:nvCxnSpPr>
        <p:spPr>
          <a:xfrm rot="5400000">
            <a:off x="1600200" y="2590800"/>
            <a:ext cx="1981200" cy="365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1C479-DF33-4388-BCF3-53E7ED180B36}"/>
              </a:ext>
            </a:extLst>
          </p:cNvPr>
          <p:cNvCxnSpPr>
            <a:stCxn id="5" idx="4"/>
          </p:cNvCxnSpPr>
          <p:nvPr/>
        </p:nvCxnSpPr>
        <p:spPr>
          <a:xfrm rot="5400000">
            <a:off x="2171700" y="3162300"/>
            <a:ext cx="1981200" cy="2514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F5E116-8625-4A14-B4A4-45A935E93EB1}"/>
              </a:ext>
            </a:extLst>
          </p:cNvPr>
          <p:cNvCxnSpPr>
            <a:stCxn id="5" idx="4"/>
          </p:cNvCxnSpPr>
          <p:nvPr/>
        </p:nvCxnSpPr>
        <p:spPr>
          <a:xfrm rot="5400000">
            <a:off x="2705100" y="3695700"/>
            <a:ext cx="1981200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F45BB8-21F6-452F-AE2D-24F5349C2E39}"/>
              </a:ext>
            </a:extLst>
          </p:cNvPr>
          <p:cNvCxnSpPr>
            <a:stCxn id="5" idx="4"/>
          </p:cNvCxnSpPr>
          <p:nvPr/>
        </p:nvCxnSpPr>
        <p:spPr>
          <a:xfrm rot="5400000">
            <a:off x="3238500" y="4229100"/>
            <a:ext cx="1981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4D04A1-59D2-43D8-A7A5-8BFD1A43506A}"/>
              </a:ext>
            </a:extLst>
          </p:cNvPr>
          <p:cNvCxnSpPr>
            <a:stCxn id="5" idx="4"/>
            <a:endCxn id="11" idx="0"/>
          </p:cNvCxnSpPr>
          <p:nvPr/>
        </p:nvCxnSpPr>
        <p:spPr>
          <a:xfrm rot="16200000" flipH="1">
            <a:off x="3733800" y="4114800"/>
            <a:ext cx="1981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A7C89E-11C1-43E6-885A-A1AA347DF0A2}"/>
              </a:ext>
            </a:extLst>
          </p:cNvPr>
          <p:cNvCxnSpPr>
            <a:stCxn id="5" idx="4"/>
            <a:endCxn id="14" idx="0"/>
          </p:cNvCxnSpPr>
          <p:nvPr/>
        </p:nvCxnSpPr>
        <p:spPr>
          <a:xfrm rot="16200000" flipH="1">
            <a:off x="4229100" y="3619500"/>
            <a:ext cx="1981200" cy="16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4AB807-37C1-4A5A-88D6-76D2BF50F9B4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4800600" y="3048000"/>
            <a:ext cx="1905000" cy="266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4D3919-4789-456A-B91E-9554F9F9D95B}"/>
              </a:ext>
            </a:extLst>
          </p:cNvPr>
          <p:cNvCxnSpPr>
            <a:stCxn id="5" idx="4"/>
          </p:cNvCxnSpPr>
          <p:nvPr/>
        </p:nvCxnSpPr>
        <p:spPr>
          <a:xfrm rot="16200000" flipH="1">
            <a:off x="5334000" y="2514600"/>
            <a:ext cx="1905000" cy="3733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7" name="TextBox 32">
            <a:extLst>
              <a:ext uri="{FF2B5EF4-FFF2-40B4-BE49-F238E27FC236}">
                <a16:creationId xmlns:a16="http://schemas.microsoft.com/office/drawing/2014/main" id="{62934264-AB67-4DD6-8239-B24B36BE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722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C00000"/>
                </a:solidFill>
              </a:rPr>
              <a:t>[0,32)   [32,64)     [64,96)     [96,128)  [128,160] [160,192) [192,224)  [224,255]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F5082-0894-4D34-A08F-ED6BA39D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43125"/>
            <a:ext cx="3354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What if we want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it to be a binary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decision at each node?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3A0D7-C89E-4F79-894A-B3F4379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43275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Use thresholds in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binary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BF467F3-3BD8-46C0-B8D7-4A0F5932B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Training and Testing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B30CAB8-CBBA-470E-895E-A1D3B2CC9A9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Divide data into a </a:t>
            </a:r>
            <a:r>
              <a:rPr lang="en-US" altLang="en-US">
                <a:solidFill>
                  <a:srgbClr val="C00000"/>
                </a:solidFill>
              </a:rPr>
              <a:t>training set </a:t>
            </a:r>
            <a:r>
              <a:rPr lang="en-US" altLang="en-US"/>
              <a:t>and a separate </a:t>
            </a:r>
            <a:r>
              <a:rPr lang="en-US" altLang="en-US">
                <a:solidFill>
                  <a:srgbClr val="C00000"/>
                </a:solidFill>
              </a:rPr>
              <a:t>testing set</a:t>
            </a:r>
            <a:r>
              <a:rPr lang="en-US" altLang="en-US"/>
              <a:t>.</a:t>
            </a:r>
          </a:p>
          <a:p>
            <a:r>
              <a:rPr lang="en-US" altLang="en-US"/>
              <a:t>Construct the decision tree using the training set only.</a:t>
            </a:r>
          </a:p>
          <a:p>
            <a:r>
              <a:rPr lang="en-US" altLang="en-US"/>
              <a:t>Test the decision tree on the training set to see how it’s doing.</a:t>
            </a:r>
          </a:p>
          <a:p>
            <a:r>
              <a:rPr lang="en-US" altLang="en-US">
                <a:solidFill>
                  <a:srgbClr val="C00000"/>
                </a:solidFill>
              </a:rPr>
              <a:t>Test the decision tree on the </a:t>
            </a:r>
            <a:r>
              <a:rPr lang="en-US" altLang="en-US" b="1">
                <a:solidFill>
                  <a:srgbClr val="C00000"/>
                </a:solidFill>
              </a:rPr>
              <a:t>testing set </a:t>
            </a:r>
            <a:r>
              <a:rPr lang="en-US" altLang="en-US">
                <a:solidFill>
                  <a:srgbClr val="C00000"/>
                </a:solidFill>
              </a:rPr>
              <a:t>to report its real performance.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9C5E6ED-0407-4963-81C8-82CE0D1E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1B44A4-1A3B-44E3-9E83-DF01FD54E5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962FC2-0662-4A46-B3FE-9660E0FAF2C4}"/>
                  </a:ext>
                </a:extLst>
              </p14:cNvPr>
              <p14:cNvContentPartPr/>
              <p14:nvPr/>
            </p14:nvContentPartPr>
            <p14:xfrm>
              <a:off x="733320" y="3570840"/>
              <a:ext cx="7480800" cy="2021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962FC2-0662-4A46-B3FE-9660E0FAF2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3561480"/>
                <a:ext cx="7499520" cy="203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37318EA-B508-477E-A9AF-5BE5A07C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05EAA85-B9BA-4461-8A67-26B9050E212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Given a test set of labeled feature vectors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00000"/>
                </a:solidFill>
              </a:rPr>
              <a:t>e.g. (square,red) I</a:t>
            </a:r>
          </a:p>
          <a:p>
            <a:r>
              <a:rPr lang="en-US" altLang="en-US"/>
              <a:t>Run each feature vector through the decision tree</a:t>
            </a:r>
          </a:p>
          <a:p>
            <a:r>
              <a:rPr lang="en-US" altLang="en-US">
                <a:solidFill>
                  <a:srgbClr val="0033CC"/>
                </a:solidFill>
              </a:rPr>
              <a:t>Suppose the decision tree says it belongs to class X and the real label is Y</a:t>
            </a:r>
          </a:p>
          <a:p>
            <a:r>
              <a:rPr lang="en-US" altLang="en-US"/>
              <a:t>If (X=Y) that’s a </a:t>
            </a:r>
            <a:r>
              <a:rPr lang="en-US" altLang="en-US" b="1"/>
              <a:t>correct classification</a:t>
            </a:r>
          </a:p>
          <a:p>
            <a:r>
              <a:rPr lang="en-US" altLang="en-US"/>
              <a:t>If (X&lt;&gt;Y) that’s an </a:t>
            </a:r>
            <a:r>
              <a:rPr lang="en-US" altLang="en-US" b="1"/>
              <a:t>error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9D637D8-1436-4D15-A03C-B134C438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9B4C14-4E22-454B-AFE6-E25CE6CDB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61E212F-B3FB-47A7-926A-A8F443F2B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55BEC621-297E-4511-AC78-D06F9CD2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3" y="1219200"/>
            <a:ext cx="89916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400"/>
              <a:t>In a 2-class problem, where the classes are positive or negative (ie. for cancer)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positives	TP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true negatives	TN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positives	FP</a:t>
            </a:r>
          </a:p>
          <a:p>
            <a:pPr lvl="1"/>
            <a:r>
              <a:rPr lang="en-US" altLang="en-US" sz="2400">
                <a:solidFill>
                  <a:srgbClr val="C00000"/>
                </a:solidFill>
              </a:rPr>
              <a:t># false negatives	FN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Accuracy</a:t>
            </a:r>
            <a:r>
              <a:rPr lang="en-US" altLang="en-US" sz="2400"/>
              <a:t> = #correct / #total </a:t>
            </a:r>
            <a:r>
              <a:rPr lang="en-US" altLang="en-US" sz="2400">
                <a:solidFill>
                  <a:srgbClr val="C00000"/>
                </a:solidFill>
              </a:rPr>
              <a:t>= (TP +TN) / (TP + TN + FP + FN)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Precision = TP / (TP + FP)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you said were cancer really were cancer?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Recall = TP / (TP + FN)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	</a:t>
            </a:r>
            <a:r>
              <a:rPr lang="en-US" altLang="en-US" sz="2000"/>
              <a:t>How many of the ones who had cancer did you call cancer?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30AE0B7-B2A3-4D05-A886-4CD523DC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60025-6CDC-4317-863F-1CBC60667EE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CBB750-39E9-4909-A2D3-23837ED9ABCC}"/>
                  </a:ext>
                </a:extLst>
              </p14:cNvPr>
              <p14:cNvContentPartPr/>
              <p14:nvPr/>
            </p14:nvContentPartPr>
            <p14:xfrm>
              <a:off x="3641400" y="1830960"/>
              <a:ext cx="2249280" cy="198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CBB750-39E9-4909-A2D3-23837ED9AB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2040" y="1821600"/>
                <a:ext cx="2268000" cy="200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B9EDE5-B719-4CF1-A985-F39266657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Measures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D923B03-E4E8-44CB-9EF3-38382C211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F-Measure = 2*(Precision * Recall) / (Precision + Recall)</a:t>
            </a:r>
          </a:p>
          <a:p>
            <a:pPr>
              <a:buFontTx/>
              <a:buNone/>
            </a:pPr>
            <a:r>
              <a:rPr lang="en-US" altLang="en-US" sz="2400"/>
              <a:t>Gives us a single number to represent both precision and recall.</a:t>
            </a:r>
            <a:endParaRPr lang="en-US" altLang="en-US" sz="240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In medicine: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Sensitivity = TP / (TP + FN) = Recall</a:t>
            </a:r>
          </a:p>
          <a:p>
            <a:pPr>
              <a:buFontTx/>
              <a:buNone/>
            </a:pPr>
            <a:r>
              <a:rPr lang="en-US" altLang="en-US" sz="2400"/>
              <a:t>The sensitivity of a test is the proportion of people who have a disease who test positive for it.</a:t>
            </a:r>
          </a:p>
          <a:p>
            <a:r>
              <a:rPr lang="en-US" altLang="en-US" sz="2400">
                <a:solidFill>
                  <a:srgbClr val="C00000"/>
                </a:solidFill>
              </a:rPr>
              <a:t>Specificity = TN / (TN + FP) </a:t>
            </a:r>
          </a:p>
          <a:p>
            <a:pPr>
              <a:buFontTx/>
              <a:buNone/>
            </a:pPr>
            <a:r>
              <a:rPr lang="en-US" altLang="en-US" sz="2400"/>
              <a:t>The specificity of a test is the number of people who DON’T have a disease who test negative for it.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9E9720-D6E2-42E2-B402-AE940AEB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393CC-45B9-4733-8FB0-06927E9BEB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3ADEDE0-25DA-414A-B567-78B46014A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Performance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CD224E4-185E-4596-B2D2-7D7C83C48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/>
              <a:t>For multi-class problems, we often look at the </a:t>
            </a:r>
            <a:r>
              <a:rPr lang="en-US" altLang="en-US">
                <a:solidFill>
                  <a:srgbClr val="C00000"/>
                </a:solidFill>
              </a:rPr>
              <a:t>confusion matrix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r>
              <a:rPr lang="en-US" altLang="en-US"/>
              <a:t>			</a:t>
            </a:r>
            <a:r>
              <a:rPr lang="en-US" altLang="en-US">
                <a:solidFill>
                  <a:srgbClr val="000099"/>
                </a:solidFill>
              </a:rPr>
              <a:t>assigned class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A8AA704C-3CFD-47F2-96E0-C9BF96AF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5B022-028A-4240-B787-C167D3F8876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F0AC872-5CEB-411E-8EC1-69B95424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95600"/>
            <a:ext cx="384651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A    B   C   D   E   F   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0FE6CC-9709-48E4-ADF3-B8A3268ECA29}"/>
              </a:ext>
            </a:extLst>
          </p:cNvPr>
          <p:cNvCxnSpPr/>
          <p:nvPr/>
        </p:nvCxnSpPr>
        <p:spPr>
          <a:xfrm rot="5400000">
            <a:off x="914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C5AB13-5E31-46AD-ABA2-EEEE85D4A1DD}"/>
              </a:ext>
            </a:extLst>
          </p:cNvPr>
          <p:cNvCxnSpPr/>
          <p:nvPr/>
        </p:nvCxnSpPr>
        <p:spPr>
          <a:xfrm rot="5400000">
            <a:off x="1371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995D0D-1F49-4617-ADE2-42E91D3BCBF6}"/>
              </a:ext>
            </a:extLst>
          </p:cNvPr>
          <p:cNvCxnSpPr/>
          <p:nvPr/>
        </p:nvCxnSpPr>
        <p:spPr>
          <a:xfrm rot="5400000">
            <a:off x="19050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894A3-95CB-4302-881D-A509A2F0DB11}"/>
              </a:ext>
            </a:extLst>
          </p:cNvPr>
          <p:cNvCxnSpPr/>
          <p:nvPr/>
        </p:nvCxnSpPr>
        <p:spPr>
          <a:xfrm rot="5400000">
            <a:off x="23622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817301-89B7-41B3-98DA-14F32C6B553D}"/>
              </a:ext>
            </a:extLst>
          </p:cNvPr>
          <p:cNvCxnSpPr/>
          <p:nvPr/>
        </p:nvCxnSpPr>
        <p:spPr>
          <a:xfrm rot="5400000">
            <a:off x="28194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D27C8B-4885-4A55-9199-F5080C2D0838}"/>
              </a:ext>
            </a:extLst>
          </p:cNvPr>
          <p:cNvCxnSpPr/>
          <p:nvPr/>
        </p:nvCxnSpPr>
        <p:spPr>
          <a:xfrm rot="5400000">
            <a:off x="32766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490B16-5C6C-4F2C-9380-D0666E64570F}"/>
              </a:ext>
            </a:extLst>
          </p:cNvPr>
          <p:cNvCxnSpPr/>
          <p:nvPr/>
        </p:nvCxnSpPr>
        <p:spPr>
          <a:xfrm rot="5400000">
            <a:off x="3733800" y="4419600"/>
            <a:ext cx="30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5F0A55-7AD5-48EF-ACFE-9751CEB85513}"/>
              </a:ext>
            </a:extLst>
          </p:cNvPr>
          <p:cNvCxnSpPr/>
          <p:nvPr/>
        </p:nvCxnSpPr>
        <p:spPr>
          <a:xfrm>
            <a:off x="1905000" y="3657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AA8A32-7F37-4201-9E7D-C6CAE8D30E68}"/>
              </a:ext>
            </a:extLst>
          </p:cNvPr>
          <p:cNvCxnSpPr/>
          <p:nvPr/>
        </p:nvCxnSpPr>
        <p:spPr>
          <a:xfrm>
            <a:off x="19050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F7FE1A-C2E8-42DD-A5AB-52738DA50110}"/>
              </a:ext>
            </a:extLst>
          </p:cNvPr>
          <p:cNvCxnSpPr/>
          <p:nvPr/>
        </p:nvCxnSpPr>
        <p:spPr>
          <a:xfrm>
            <a:off x="1905000" y="4038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389190-0ABD-45AB-8E41-22D942EF0C4D}"/>
              </a:ext>
            </a:extLst>
          </p:cNvPr>
          <p:cNvCxnSpPr/>
          <p:nvPr/>
        </p:nvCxnSpPr>
        <p:spPr>
          <a:xfrm>
            <a:off x="1905000" y="4419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5F81-F1B4-4590-BBC6-FCF544D8B87D}"/>
              </a:ext>
            </a:extLst>
          </p:cNvPr>
          <p:cNvCxnSpPr/>
          <p:nvPr/>
        </p:nvCxnSpPr>
        <p:spPr>
          <a:xfrm>
            <a:off x="1905000" y="4800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38655-95E2-493C-8638-4B408C7BD738}"/>
              </a:ext>
            </a:extLst>
          </p:cNvPr>
          <p:cNvCxnSpPr/>
          <p:nvPr/>
        </p:nvCxnSpPr>
        <p:spPr>
          <a:xfrm>
            <a:off x="1905000" y="51816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5221F-A87E-45A7-8D03-AD82F96A77EE}"/>
              </a:ext>
            </a:extLst>
          </p:cNvPr>
          <p:cNvCxnSpPr/>
          <p:nvPr/>
        </p:nvCxnSpPr>
        <p:spPr>
          <a:xfrm>
            <a:off x="1905000" y="54864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2" name="TextBox 23">
            <a:extLst>
              <a:ext uri="{FF2B5EF4-FFF2-40B4-BE49-F238E27FC236}">
                <a16:creationId xmlns:a16="http://schemas.microsoft.com/office/drawing/2014/main" id="{8B667CD2-30A4-410A-B054-60A74B6F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119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true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</a:rPr>
              <a:t>class</a:t>
            </a:r>
          </a:p>
        </p:txBody>
      </p:sp>
      <p:sp>
        <p:nvSpPr>
          <p:cNvPr id="44053" name="TextBox 24">
            <a:extLst>
              <a:ext uri="{FF2B5EF4-FFF2-40B4-BE49-F238E27FC236}">
                <a16:creationId xmlns:a16="http://schemas.microsoft.com/office/drawing/2014/main" id="{B16C54E1-1855-4913-986A-9C79AC1E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230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C(i,j) =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times (or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percentage)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class i is 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label j.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A24CB9-B4B5-4020-894F-4BCBBC28786C}"/>
              </a:ext>
            </a:extLst>
          </p:cNvPr>
          <p:cNvSpPr/>
          <p:nvPr/>
        </p:nvSpPr>
        <p:spPr>
          <a:xfrm>
            <a:off x="2895600" y="3352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4778A5-0639-47D0-8C8E-2C3F4CA20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36538"/>
            <a:ext cx="8229600" cy="1143000"/>
          </a:xfrm>
        </p:spPr>
        <p:txBody>
          <a:bodyPr/>
          <a:lstStyle/>
          <a:p>
            <a:r>
              <a:rPr lang="en-US" altLang="en-US"/>
              <a:t>Real Observations</a:t>
            </a:r>
          </a:p>
        </p:txBody>
      </p:sp>
      <p:sp>
        <p:nvSpPr>
          <p:cNvPr id="6147" name="Slide Number Placeholder 2">
            <a:extLst>
              <a:ext uri="{FF2B5EF4-FFF2-40B4-BE49-F238E27FC236}">
                <a16:creationId xmlns:a16="http://schemas.microsoft.com/office/drawing/2014/main" id="{3D433951-93E9-4DEF-9239-F92781E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45D53-2D6F-4AC2-A3B4-B4E2A545EA3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78F232D-086B-4C8B-85B5-C7C49AFE5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04288" cy="526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%Training set of Calenouria and Dorenouria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@DATA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0,1,1,0,0,0,0,0,0,1,1,2,3,0,1,2,0,0,0,0,0,0,0,0,1,0,0,1,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0,2,0,0,0,0,1,1,1,0,1,8,0,7,0,0,0,1,0,0,0,0,0,0,0,0,0,0,0,0,1,0,0,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3,3,4,0,2,1,0,1,1,1,0,0,0,0,1,0,0,1,1,cal 0,1,0,0,0,1,0,0,0,4,1,2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,2,0,1,0,0,0,0,0,1,0,0,3,0,2,0,0,1,1,0,0,1,0,0,0,1,0,1,6,1,8,2,0,0,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0,0,1,0,0,0,0,0,0,0,0,0,0,1,1,0,0,1,2,0,5,0,0,0,0,0,0,0,1,3,0,0,0,0,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0,0,1,0,1,0,0,1,0,1,0,0,1,0,3,0,1,0,0,2,0,0,0,0,1,3,0,0,0,0,0,0,1,0,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2,0,2,0,1,8,0,5,0,1,0,1,0,1,1,0,0,0,0,0,0,0,0,0,2,2,0,0,3,0,0,2,1,1,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5,0,0,0,2,1,3,2,0,1,0,0,cal 0,0,0,0,0,0,0,0,2,0,0,1,2,0,1,1,0,0,0,1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,0,0,0,0,0,0,0,0,0,1,0,0,0,1,0,0,3,0,0,4,1,8,0,0,0,1,0,0,0,0,0,1,0,1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,0,1,0,0,0,0,0,0,4,2,0,2,1,1,2,1,1,0,0,0,0,2,0,0,2,2,cal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...</a:t>
            </a:r>
          </a:p>
        </p:txBody>
      </p:sp>
      <p:pic>
        <p:nvPicPr>
          <p:cNvPr id="6149" name="Picture 5" descr="http://courses.cs.washington.edu/courses/cse473/07au/hw8/cal.jpg">
            <a:extLst>
              <a:ext uri="{FF2B5EF4-FFF2-40B4-BE49-F238E27FC236}">
                <a16:creationId xmlns:a16="http://schemas.microsoft.com/office/drawing/2014/main" id="{A113D745-18CA-46FF-88E9-813C9F0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00038"/>
            <a:ext cx="1962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courses.cs.washington.edu/courses/cse473/07au/hw8/dor.jpg">
            <a:extLst>
              <a:ext uri="{FF2B5EF4-FFF2-40B4-BE49-F238E27FC236}">
                <a16:creationId xmlns:a16="http://schemas.microsoft.com/office/drawing/2014/main" id="{B1D8F5E4-3998-44C5-8001-DFF98242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85738"/>
            <a:ext cx="1714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0BB454-8961-4B9C-87FC-1DAB33BAB074}"/>
                  </a:ext>
                </a:extLst>
              </p14:cNvPr>
              <p14:cNvContentPartPr/>
              <p14:nvPr/>
            </p14:nvContentPartPr>
            <p14:xfrm>
              <a:off x="585360" y="2763360"/>
              <a:ext cx="6928560" cy="357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0BB454-8961-4B9C-87FC-1DAB33BAB0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000" y="2754000"/>
                <a:ext cx="6947280" cy="358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1159E9C-348F-40DC-B548-5487E2B34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AD8A-1BE0-4D21-9115-8D1A2E262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the classifier h has error (1-accuracy) of </a:t>
            </a:r>
            <a:r>
              <a:rPr lang="en-US" altLang="en-US">
                <a:solidFill>
                  <a:srgbClr val="0033CC"/>
                </a:solidFill>
              </a:rPr>
              <a:t>error</a:t>
            </a:r>
            <a:r>
              <a:rPr lang="en-US" altLang="en-US" baseline="-25000">
                <a:solidFill>
                  <a:srgbClr val="0033CC"/>
                </a:solidFill>
              </a:rPr>
              <a:t>train</a:t>
            </a:r>
            <a:r>
              <a:rPr lang="en-US" altLang="en-US">
                <a:solidFill>
                  <a:srgbClr val="0033CC"/>
                </a:solidFill>
              </a:rPr>
              <a:t>(h)</a:t>
            </a:r>
          </a:p>
          <a:p>
            <a:r>
              <a:rPr lang="en-US" altLang="en-US"/>
              <a:t>And there is an alternate classifier (hypothesis) h’ that has error</a:t>
            </a:r>
            <a:r>
              <a:rPr lang="en-US" altLang="en-US" baseline="-25000"/>
              <a:t>train</a:t>
            </a:r>
            <a:r>
              <a:rPr lang="en-US" altLang="en-US"/>
              <a:t>(h’)</a:t>
            </a:r>
          </a:p>
          <a:p>
            <a:r>
              <a:rPr lang="en-US" altLang="en-US"/>
              <a:t>What if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(h) &lt; error</a:t>
            </a:r>
            <a:r>
              <a:rPr lang="en-US" altLang="en-US" baseline="-25000">
                <a:solidFill>
                  <a:srgbClr val="FF0000"/>
                </a:solidFill>
              </a:rPr>
              <a:t>train</a:t>
            </a:r>
            <a:r>
              <a:rPr lang="en-US" altLang="en-US">
                <a:solidFill>
                  <a:srgbClr val="FF0000"/>
                </a:solidFill>
              </a:rPr>
              <a:t>(h’)</a:t>
            </a:r>
          </a:p>
          <a:p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(h) &gt; error</a:t>
            </a:r>
            <a:r>
              <a:rPr lang="en-US" altLang="en-US" baseline="-25000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rgbClr val="FF0000"/>
                </a:solidFill>
              </a:rPr>
              <a:t>(h’) </a:t>
            </a:r>
            <a:r>
              <a:rPr lang="en-US" altLang="en-US"/>
              <a:t>for full test set D</a:t>
            </a:r>
          </a:p>
          <a:p>
            <a:r>
              <a:rPr lang="en-US" altLang="en-US">
                <a:solidFill>
                  <a:srgbClr val="0033CC"/>
                </a:solidFill>
              </a:rPr>
              <a:t>Then we say h </a:t>
            </a:r>
            <a:r>
              <a:rPr lang="en-US" altLang="en-US" b="1">
                <a:solidFill>
                  <a:srgbClr val="0033CC"/>
                </a:solidFill>
              </a:rPr>
              <a:t>overfits </a:t>
            </a:r>
            <a:r>
              <a:rPr lang="en-US" altLang="en-US">
                <a:solidFill>
                  <a:srgbClr val="0033CC"/>
                </a:solidFill>
              </a:rPr>
              <a:t>the training data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CE68EE1-80DE-47DE-B25C-810BD3D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5C07F-9207-4FCE-977C-9C2E74C586F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153C33-5786-4975-BA24-F7D16DC15F00}"/>
                  </a:ext>
                </a:extLst>
              </p14:cNvPr>
              <p14:cNvContentPartPr/>
              <p14:nvPr/>
            </p14:nvContentPartPr>
            <p14:xfrm>
              <a:off x="3142080" y="2560320"/>
              <a:ext cx="4711320" cy="237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153C33-5786-4975-BA24-F7D16DC15F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2720" y="2550960"/>
                <a:ext cx="4730040" cy="239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C7FCA276-EDE8-4E0E-BC0A-BBB858B3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D8482F-64BC-433C-85F6-AA662B449C3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pic>
        <p:nvPicPr>
          <p:cNvPr id="46083" name="Picture 2" descr="E:\pedro\dtrees\image6.jpg">
            <a:extLst>
              <a:ext uri="{FF2B5EF4-FFF2-40B4-BE49-F238E27FC236}">
                <a16:creationId xmlns:a16="http://schemas.microsoft.com/office/drawing/2014/main" id="{00239E19-A203-4A27-A05F-251FD8AA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>
            <a:extLst>
              <a:ext uri="{FF2B5EF4-FFF2-40B4-BE49-F238E27FC236}">
                <a16:creationId xmlns:a16="http://schemas.microsoft.com/office/drawing/2014/main" id="{B8B1DC5A-4C0A-4C60-9B17-FBE42C78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4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What happens as the decision tree gets bigger and bigger?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5095-9E36-4A2B-91B5-0F8127E7B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61025"/>
            <a:ext cx="802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Error on training data goes down, on testing data goes up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E9771C-3326-4915-B3AD-0DB24ECC738C}"/>
                  </a:ext>
                </a:extLst>
              </p14:cNvPr>
              <p14:cNvContentPartPr/>
              <p14:nvPr/>
            </p14:nvContentPartPr>
            <p14:xfrm>
              <a:off x="6845400" y="4300200"/>
              <a:ext cx="331200" cy="28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E9771C-3326-4915-B3AD-0DB24ECC73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6040" y="4290840"/>
                <a:ext cx="349920" cy="30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A27162-158B-4EEE-B864-E85ECA98A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Reduced Error Pruning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EE11E84-9085-4AB7-9CEB-BC8301B3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37038C-C6FA-4552-B976-F5718833E1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BD7C5-2CD7-41FB-B90F-A6019497BDF7}"/>
              </a:ext>
            </a:extLst>
          </p:cNvPr>
          <p:cNvSpPr txBox="1"/>
          <p:nvPr/>
        </p:nvSpPr>
        <p:spPr>
          <a:xfrm>
            <a:off x="1066800" y="1752600"/>
            <a:ext cx="7775575" cy="4894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Split data into training and validation sets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Do until further pruning is harmful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Evaluate impact on validation set of pruning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</a:rPr>
              <a:t>      each possible node (and its subtree)</a:t>
            </a:r>
          </a:p>
          <a:p>
            <a:pPr lvl="1" eaLnBrk="1" hangingPunct="1">
              <a:defRPr/>
            </a:pP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2.  </a:t>
            </a:r>
            <a:r>
              <a:rPr lang="en-US" dirty="0">
                <a:solidFill>
                  <a:srgbClr val="CC3399"/>
                </a:solidFill>
                <a:latin typeface="Arial" charset="0"/>
              </a:rPr>
              <a:t>Greedily remove the one that most improves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CC3399"/>
                </a:solidFill>
                <a:latin typeface="Arial" charset="0"/>
              </a:rPr>
              <a:t>      validation set accuracy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Then you need an additional independent testing set</a:t>
            </a:r>
            <a:r>
              <a:rPr lang="en-US" dirty="0">
                <a:latin typeface="Arial" charset="0"/>
              </a:rPr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9D5A6F-8518-4333-B151-1F4766C9B711}"/>
                  </a:ext>
                </a:extLst>
              </p14:cNvPr>
              <p14:cNvContentPartPr/>
              <p14:nvPr/>
            </p14:nvContentPartPr>
            <p14:xfrm>
              <a:off x="1602000" y="2133720"/>
              <a:ext cx="5401800" cy="12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9D5A6F-8518-4333-B151-1F4766C9B7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2640" y="2124360"/>
                <a:ext cx="5420520" cy="14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4A4B33D3-5FDE-4300-B2A3-BEEB00A5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4D1-2927-4B1D-8A08-E2A2EBA672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48131" name="Picture 2" descr="E:\pedro\dtrees\image9.jpg">
            <a:extLst>
              <a:ext uri="{FF2B5EF4-FFF2-40B4-BE49-F238E27FC236}">
                <a16:creationId xmlns:a16="http://schemas.microsoft.com/office/drawing/2014/main" id="{B01BDDDE-D1CB-423D-B9AD-5B8FC4F4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>
            <a:extLst>
              <a:ext uri="{FF2B5EF4-FFF2-40B4-BE49-F238E27FC236}">
                <a16:creationId xmlns:a16="http://schemas.microsoft.com/office/drawing/2014/main" id="{BB691876-4B18-4487-BD00-54F552533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33600"/>
            <a:ext cx="0" cy="3048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F09D7544-5733-4C14-8400-09E518EF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5830888"/>
            <a:ext cx="6418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tree is pruned back to the red line where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 gives more accurate results on the test data.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352506DE-E3A6-488C-9974-6E8D285C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57400"/>
            <a:ext cx="356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On training data it looks great.</a:t>
            </a:r>
          </a:p>
        </p:txBody>
      </p:sp>
      <p:sp>
        <p:nvSpPr>
          <p:cNvPr id="48135" name="Text Box 9">
            <a:extLst>
              <a:ext uri="{FF2B5EF4-FFF2-40B4-BE49-F238E27FC236}">
                <a16:creationId xmlns:a16="http://schemas.microsoft.com/office/drawing/2014/main" id="{1C7B257B-135D-40B7-80A3-E1DC5225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0"/>
            <a:ext cx="372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But that’s not the case for the test data.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14542BFF-AD83-41CB-BD7D-9CE40616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77A810-5CC0-4ACC-AA57-739500FBB0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D88AA-82F3-42CC-87E3-13C6AE3DCD58}"/>
              </a:ext>
            </a:extLst>
          </p:cNvPr>
          <p:cNvSpPr txBox="1"/>
          <p:nvPr/>
        </p:nvSpPr>
        <p:spPr>
          <a:xfrm>
            <a:off x="381000" y="762000"/>
            <a:ext cx="8385175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WEKA example with </a:t>
            </a:r>
            <a:r>
              <a:rPr lang="en-US" dirty="0" err="1">
                <a:latin typeface="Arial" charset="0"/>
              </a:rPr>
              <a:t>Calenouria</a:t>
            </a:r>
            <a:r>
              <a:rPr lang="en-US" dirty="0">
                <a:latin typeface="Arial" charset="0"/>
              </a:rPr>
              <a:t> and </a:t>
            </a:r>
            <a:r>
              <a:rPr lang="en-US" dirty="0" err="1">
                <a:latin typeface="Arial" charset="0"/>
              </a:rPr>
              <a:t>Dorenouria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I showed you used the </a:t>
            </a:r>
            <a:r>
              <a:rPr lang="en-US" dirty="0" err="1">
                <a:latin typeface="Arial" charset="0"/>
              </a:rPr>
              <a:t>REPTree</a:t>
            </a:r>
            <a:r>
              <a:rPr lang="en-US" dirty="0">
                <a:latin typeface="Arial" charset="0"/>
              </a:rPr>
              <a:t> classifier with 21 nodes.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The classic decision tree for the same data had 65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 nodes. 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was similar for our test set.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Performance increased using 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random forest </a:t>
            </a:r>
            <a:r>
              <a:rPr lang="en-US" dirty="0">
                <a:latin typeface="Arial" charset="0"/>
              </a:rPr>
              <a:t>of 10 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    trees, each constructed with 7 random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F5CCE0-D7D4-405A-99AD-A940C7C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422333-358D-4EC1-8FBE-64C0BDF7E5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2231388-7B12-475B-B42C-E60C7852A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Trees: Summary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3D7FFDC-6D55-42DA-8F0E-A44EF9855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Representation=decision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Bias=preference for small decision trees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Search algorithm=none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Heuristic function=information gain or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/>
              <a:t>    information content or others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/>
              <a:t>Overfitting and pruning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Advantage is simplicity and easy conversion to rules.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6F087-DC2C-4BDB-84B4-402DC0F86A47}"/>
                  </a:ext>
                </a:extLst>
              </p14:cNvPr>
              <p14:cNvContentPartPr/>
              <p14:nvPr/>
            </p14:nvContentPartPr>
            <p14:xfrm>
              <a:off x="2639880" y="5217840"/>
              <a:ext cx="4992120" cy="16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6F087-DC2C-4BDB-84B4-402DC0F86A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0520" y="5208480"/>
                <a:ext cx="5010840" cy="18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47A44CE2-AA6F-4486-8C98-20A060C6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CD7B0-C2D1-4C08-81EE-B7B32DFF52C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9F185F4-8B1F-425D-88EA-79E59D613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Ensembles</a:t>
            </a:r>
            <a:br>
              <a:rPr lang="en-US" altLang="en-US" sz="4000">
                <a:solidFill>
                  <a:srgbClr val="0033CC"/>
                </a:solidFill>
              </a:rPr>
            </a:b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0AFC126-582A-485D-87A9-06A1153D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ensemble is a set of classifiers whose combined results give the final decision.</a:t>
            </a:r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60ABB42C-FA75-4015-995C-7EA968F05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124200"/>
            <a:ext cx="2632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test feature vector</a:t>
            </a: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9175113D-61D8-4E84-A5B6-F457B513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1</a:t>
            </a:r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04E6573C-1AE1-40BD-9E5D-670A73EB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2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69C201C0-53BA-4FF0-BAAE-280464E1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16351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classifier 3</a:t>
            </a:r>
          </a:p>
        </p:txBody>
      </p:sp>
      <p:sp>
        <p:nvSpPr>
          <p:cNvPr id="51209" name="Text Box 8">
            <a:extLst>
              <a:ext uri="{FF2B5EF4-FFF2-40B4-BE49-F238E27FC236}">
                <a16:creationId xmlns:a16="http://schemas.microsoft.com/office/drawing/2014/main" id="{02968C24-944E-4AAF-9BED-9B1EFDDC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228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super classifier</a:t>
            </a:r>
          </a:p>
        </p:txBody>
      </p:sp>
      <p:sp>
        <p:nvSpPr>
          <p:cNvPr id="51210" name="Text Box 9">
            <a:extLst>
              <a:ext uri="{FF2B5EF4-FFF2-40B4-BE49-F238E27FC236}">
                <a16:creationId xmlns:a16="http://schemas.microsoft.com/office/drawing/2014/main" id="{8004CB49-FEF8-49A9-9986-406270D6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867400"/>
            <a:ext cx="939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result</a:t>
            </a:r>
          </a:p>
        </p:txBody>
      </p:sp>
      <p:sp>
        <p:nvSpPr>
          <p:cNvPr id="51211" name="Line 10">
            <a:extLst>
              <a:ext uri="{FF2B5EF4-FFF2-40B4-BE49-F238E27FC236}">
                <a16:creationId xmlns:a16="http://schemas.microsoft.com/office/drawing/2014/main" id="{E0FD5D8A-2673-4F1D-BAF3-BA6DFF175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Line 11">
            <a:extLst>
              <a:ext uri="{FF2B5EF4-FFF2-40B4-BE49-F238E27FC236}">
                <a16:creationId xmlns:a16="http://schemas.microsoft.com/office/drawing/2014/main" id="{EDA7A043-8ABD-48D4-812B-A5E5240F5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140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2">
            <a:extLst>
              <a:ext uri="{FF2B5EF4-FFF2-40B4-BE49-F238E27FC236}">
                <a16:creationId xmlns:a16="http://schemas.microsoft.com/office/drawing/2014/main" id="{DBCC8C1F-4906-4BAD-8B6D-93736FC00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2514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3">
            <a:extLst>
              <a:ext uri="{FF2B5EF4-FFF2-40B4-BE49-F238E27FC236}">
                <a16:creationId xmlns:a16="http://schemas.microsoft.com/office/drawing/2014/main" id="{3CBF9F46-9EDD-4070-BCCE-558AB3118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95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>
            <a:extLst>
              <a:ext uri="{FF2B5EF4-FFF2-40B4-BE49-F238E27FC236}">
                <a16:creationId xmlns:a16="http://schemas.microsoft.com/office/drawing/2014/main" id="{80FEC174-5422-489D-AADD-C8F75138F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>
            <a:extLst>
              <a:ext uri="{FF2B5EF4-FFF2-40B4-BE49-F238E27FC236}">
                <a16:creationId xmlns:a16="http://schemas.microsoft.com/office/drawing/2014/main" id="{584D5818-EDFD-4676-A9DA-68C7C8DC78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495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7">
            <a:extLst>
              <a:ext uri="{FF2B5EF4-FFF2-40B4-BE49-F238E27FC236}">
                <a16:creationId xmlns:a16="http://schemas.microsoft.com/office/drawing/2014/main" id="{4CAD485E-28F8-47EC-B352-AC305EB3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495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8">
            <a:extLst>
              <a:ext uri="{FF2B5EF4-FFF2-40B4-BE49-F238E27FC236}">
                <a16:creationId xmlns:a16="http://schemas.microsoft.com/office/drawing/2014/main" id="{5189AACE-A890-430A-8E75-AA57FE6CD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Line 19">
            <a:extLst>
              <a:ext uri="{FF2B5EF4-FFF2-40B4-BE49-F238E27FC236}">
                <a16:creationId xmlns:a16="http://schemas.microsoft.com/office/drawing/2014/main" id="{7E83B56F-3A6E-40E3-AEC3-1F308B7B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DA8042E2-A6A6-4B00-B633-9287483A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4E803A-AE8A-4F89-A8ED-B94391352C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827241E3-3AF2-4417-8ADB-79511E670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7246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*A </a:t>
            </a:r>
            <a:r>
              <a:rPr lang="en-US" altLang="en-US" sz="2000">
                <a:solidFill>
                  <a:srgbClr val="0033CC"/>
                </a:solidFill>
              </a:rPr>
              <a:t>model </a:t>
            </a:r>
            <a:r>
              <a:rPr lang="en-US" altLang="en-US" sz="2000">
                <a:solidFill>
                  <a:srgbClr val="CC0000"/>
                </a:solidFill>
              </a:rPr>
              <a:t>is the </a:t>
            </a:r>
            <a:r>
              <a:rPr lang="en-US" altLang="en-US" sz="2000">
                <a:solidFill>
                  <a:srgbClr val="0033CC"/>
                </a:solidFill>
              </a:rPr>
              <a:t>learned decision rule</a:t>
            </a:r>
            <a:r>
              <a:rPr lang="en-US" altLang="en-US" sz="2000">
                <a:solidFill>
                  <a:srgbClr val="CC0000"/>
                </a:solidFill>
              </a:rPr>
              <a:t>. It can be as simple 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hyperplane in n-space </a:t>
            </a:r>
            <a:r>
              <a:rPr lang="en-US" altLang="en-US" sz="2000">
                <a:solidFill>
                  <a:srgbClr val="0033CC"/>
                </a:solidFill>
              </a:rPr>
              <a:t>(ie. a line in 2D or plane in 3D)</a:t>
            </a:r>
            <a:r>
              <a:rPr lang="en-US" altLang="en-US" sz="2000">
                <a:solidFill>
                  <a:srgbClr val="CC0000"/>
                </a:solidFill>
              </a:rPr>
              <a:t> or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 form of a decision tree or other modern classifier.</a:t>
            </a:r>
          </a:p>
        </p:txBody>
      </p:sp>
      <p:sp>
        <p:nvSpPr>
          <p:cNvPr id="52228" name="TextBox 1">
            <a:extLst>
              <a:ext uri="{FF2B5EF4-FFF2-40B4-BE49-F238E27FC236}">
                <a16:creationId xmlns:a16="http://schemas.microsoft.com/office/drawing/2014/main" id="{F427CFA3-BBDA-4201-B1BB-07E4B864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9" name="TextBox 2">
            <a:extLst>
              <a:ext uri="{FF2B5EF4-FFF2-40B4-BE49-F238E27FC236}">
                <a16:creationId xmlns:a16="http://schemas.microsoft.com/office/drawing/2014/main" id="{52CADB7E-370E-461A-B2E5-D1EA766F0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019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33CC"/>
                </a:solidFill>
              </a:rPr>
              <a:t>MODEL</a:t>
            </a:r>
            <a:r>
              <a:rPr lang="en-US" altLang="en-US" sz="4400">
                <a:solidFill>
                  <a:srgbClr val="FF0000"/>
                </a:solidFill>
              </a:rPr>
              <a:t>*</a:t>
            </a:r>
            <a:r>
              <a:rPr lang="en-US" altLang="en-US" sz="4400">
                <a:solidFill>
                  <a:srgbClr val="0033CC"/>
                </a:solidFill>
              </a:rPr>
              <a:t> ENSEMBLES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BAAD2-37F8-4309-B7F1-D98388D0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5576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Basic Idea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Instead of learning one model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FF0000"/>
                </a:solidFill>
              </a:rPr>
              <a:t>Learn several and combine them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Often this improves accuracy by a lot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Many Methods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Bagging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Boosting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Stacking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eaLnBrk="1" hangingPunct="1">
              <a:spcBef>
                <a:spcPct val="0"/>
              </a:spcBef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51A4B6A-544B-47B9-A31E-68D90135D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F779-55C2-4950-AE33-436A134E6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Generate bootstrap replicates of the training set by sampling with replacement</a:t>
            </a:r>
          </a:p>
          <a:p>
            <a:endParaRPr lang="en-US" altLang="en-US"/>
          </a:p>
          <a:p>
            <a:r>
              <a:rPr lang="en-US" altLang="en-US"/>
              <a:t>Learn one model on each replicate</a:t>
            </a:r>
          </a:p>
          <a:p>
            <a:endParaRPr lang="en-US" altLang="en-US"/>
          </a:p>
          <a:p>
            <a:r>
              <a:rPr lang="en-US" altLang="en-US"/>
              <a:t>Combine by uniform voting</a:t>
            </a:r>
          </a:p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08E2F46C-961A-4661-994A-F1BD1109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D932E9-E858-440E-A06C-9FAF477A21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266956E6-0497-4231-BA70-CE17B3A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C789F-2D53-4E5A-9FE9-6D0D2281510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pic>
        <p:nvPicPr>
          <p:cNvPr id="54275" name="Picture 2" descr="image28">
            <a:extLst>
              <a:ext uri="{FF2B5EF4-FFF2-40B4-BE49-F238E27FC236}">
                <a16:creationId xmlns:a16="http://schemas.microsoft.com/office/drawing/2014/main" id="{B6042B49-76BE-4571-86F9-A11C68FE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CCFC89-8EFD-4C19-86EE-E93DF01B5010}"/>
                  </a:ext>
                </a:extLst>
              </p14:cNvPr>
              <p14:cNvContentPartPr/>
              <p14:nvPr/>
            </p14:nvContentPartPr>
            <p14:xfrm>
              <a:off x="3832920" y="3893760"/>
              <a:ext cx="4041720" cy="278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CCFC89-8EFD-4C19-86EE-E93DF01B50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3560" y="3884400"/>
                <a:ext cx="4060440" cy="280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6B041820-4F25-4BE3-8F3D-2420D8DC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6ADF-0CB7-4065-93A1-0268A77EB7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7795DC0-DB70-40B0-B11C-1DA10577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Learning from Observations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E09E287-F056-4C5F-B179-3265F18E8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Unsupervised Learning</a:t>
            </a:r>
            <a:r>
              <a:rPr lang="en-US" altLang="en-US"/>
              <a:t> – No classes are given. The idea is to find patterns in the data. This generally involves </a:t>
            </a:r>
            <a:r>
              <a:rPr lang="en-US" altLang="en-US">
                <a:solidFill>
                  <a:srgbClr val="000099"/>
                </a:solidFill>
              </a:rPr>
              <a:t>clustering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Reinforcement Learning </a:t>
            </a:r>
            <a:r>
              <a:rPr lang="en-US" altLang="en-US"/>
              <a:t>– learn from feedback after a decision is made.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173" name="Line 4">
            <a:extLst>
              <a:ext uri="{FF2B5EF4-FFF2-40B4-BE49-F238E27FC236}">
                <a16:creationId xmlns:a16="http://schemas.microsoft.com/office/drawing/2014/main" id="{97FAD0B2-93AA-4631-AE49-CE0AF4EB1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071E0EDC-21E6-4515-AABF-9C9AC41D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1B6C555-E964-45E8-89A8-CA3E40DD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6" name="AutoShape 7">
            <a:extLst>
              <a:ext uri="{FF2B5EF4-FFF2-40B4-BE49-F238E27FC236}">
                <a16:creationId xmlns:a16="http://schemas.microsoft.com/office/drawing/2014/main" id="{302967E2-905A-4B4A-9D08-D81ED820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7" name="AutoShape 8">
            <a:extLst>
              <a:ext uri="{FF2B5EF4-FFF2-40B4-BE49-F238E27FC236}">
                <a16:creationId xmlns:a16="http://schemas.microsoft.com/office/drawing/2014/main" id="{D97C2F39-3387-468C-9D75-4415F33A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8" name="AutoShape 9">
            <a:extLst>
              <a:ext uri="{FF2B5EF4-FFF2-40B4-BE49-F238E27FC236}">
                <a16:creationId xmlns:a16="http://schemas.microsoft.com/office/drawing/2014/main" id="{DF538D76-758E-48AD-913A-F7790783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1910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9" name="AutoShape 10">
            <a:extLst>
              <a:ext uri="{FF2B5EF4-FFF2-40B4-BE49-F238E27FC236}">
                <a16:creationId xmlns:a16="http://schemas.microsoft.com/office/drawing/2014/main" id="{489FD067-D4E7-4642-8E3A-65BAE6F80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0" name="AutoShape 11">
            <a:extLst>
              <a:ext uri="{FF2B5EF4-FFF2-40B4-BE49-F238E27FC236}">
                <a16:creationId xmlns:a16="http://schemas.microsoft.com/office/drawing/2014/main" id="{B5240427-CEF0-45EA-B4AF-34E062FF2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1" name="AutoShape 12">
            <a:extLst>
              <a:ext uri="{FF2B5EF4-FFF2-40B4-BE49-F238E27FC236}">
                <a16:creationId xmlns:a16="http://schemas.microsoft.com/office/drawing/2014/main" id="{70DDCA50-B85B-4A1D-958E-A365E55D4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2" name="AutoShape 13">
            <a:extLst>
              <a:ext uri="{FF2B5EF4-FFF2-40B4-BE49-F238E27FC236}">
                <a16:creationId xmlns:a16="http://schemas.microsoft.com/office/drawing/2014/main" id="{EC12E405-FE0C-4B12-888D-A22CE116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76200" cy="762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3" name="AutoShape 14">
            <a:extLst>
              <a:ext uri="{FF2B5EF4-FFF2-40B4-BE49-F238E27FC236}">
                <a16:creationId xmlns:a16="http://schemas.microsoft.com/office/drawing/2014/main" id="{EE878333-5E65-4BC0-B7B7-C4E98DFC2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4" name="AutoShape 15">
            <a:extLst>
              <a:ext uri="{FF2B5EF4-FFF2-40B4-BE49-F238E27FC236}">
                <a16:creationId xmlns:a16="http://schemas.microsoft.com/office/drawing/2014/main" id="{135B40E0-FA0F-4DF9-9E8D-D8C0C710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5" name="AutoShape 16">
            <a:extLst>
              <a:ext uri="{FF2B5EF4-FFF2-40B4-BE49-F238E27FC236}">
                <a16:creationId xmlns:a16="http://schemas.microsoft.com/office/drawing/2014/main" id="{ABD58FEF-AAB3-4948-860D-906871F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6" name="AutoShape 17">
            <a:extLst>
              <a:ext uri="{FF2B5EF4-FFF2-40B4-BE49-F238E27FC236}">
                <a16:creationId xmlns:a16="http://schemas.microsoft.com/office/drawing/2014/main" id="{0BA28F50-B389-4F42-AFE3-956D5324F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7" name="AutoShape 18">
            <a:extLst>
              <a:ext uri="{FF2B5EF4-FFF2-40B4-BE49-F238E27FC236}">
                <a16:creationId xmlns:a16="http://schemas.microsoft.com/office/drawing/2014/main" id="{A9963459-17A6-41C5-B86F-872A251F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8" name="AutoShape 19">
            <a:extLst>
              <a:ext uri="{FF2B5EF4-FFF2-40B4-BE49-F238E27FC236}">
                <a16:creationId xmlns:a16="http://schemas.microsoft.com/office/drawing/2014/main" id="{AD0B538F-20A7-4338-B090-38060C416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89" name="AutoShape 20">
            <a:extLst>
              <a:ext uri="{FF2B5EF4-FFF2-40B4-BE49-F238E27FC236}">
                <a16:creationId xmlns:a16="http://schemas.microsoft.com/office/drawing/2014/main" id="{51A731B3-090A-4F7E-874C-1166D795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100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0" name="AutoShape 21">
            <a:extLst>
              <a:ext uri="{FF2B5EF4-FFF2-40B4-BE49-F238E27FC236}">
                <a16:creationId xmlns:a16="http://schemas.microsoft.com/office/drawing/2014/main" id="{8E919207-242D-40B3-8179-B68BDE4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1" name="AutoShape 22">
            <a:extLst>
              <a:ext uri="{FF2B5EF4-FFF2-40B4-BE49-F238E27FC236}">
                <a16:creationId xmlns:a16="http://schemas.microsoft.com/office/drawing/2014/main" id="{6F39473F-0814-4A0F-AFE4-AC8326D95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2672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2" name="AutoShape 23">
            <a:extLst>
              <a:ext uri="{FF2B5EF4-FFF2-40B4-BE49-F238E27FC236}">
                <a16:creationId xmlns:a16="http://schemas.microsoft.com/office/drawing/2014/main" id="{355D0C3F-7042-4325-B6EC-BCC0C999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624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3" name="AutoShape 24">
            <a:extLst>
              <a:ext uri="{FF2B5EF4-FFF2-40B4-BE49-F238E27FC236}">
                <a16:creationId xmlns:a16="http://schemas.microsoft.com/office/drawing/2014/main" id="{081CB241-D378-4AAD-B875-2467F887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114800"/>
            <a:ext cx="76200" cy="762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94" name="Freeform 26">
            <a:extLst>
              <a:ext uri="{FF2B5EF4-FFF2-40B4-BE49-F238E27FC236}">
                <a16:creationId xmlns:a16="http://schemas.microsoft.com/office/drawing/2014/main" id="{1DBAAB77-39E7-481D-B26C-13EAA8ADA759}"/>
              </a:ext>
            </a:extLst>
          </p:cNvPr>
          <p:cNvSpPr>
            <a:spLocks/>
          </p:cNvSpPr>
          <p:nvPr/>
        </p:nvSpPr>
        <p:spPr bwMode="auto">
          <a:xfrm>
            <a:off x="2095500" y="3708400"/>
            <a:ext cx="812800" cy="800100"/>
          </a:xfrm>
          <a:custGeom>
            <a:avLst/>
            <a:gdLst>
              <a:gd name="T0" fmla="*/ 2147483646 w 512"/>
              <a:gd name="T1" fmla="*/ 2147483646 h 504"/>
              <a:gd name="T2" fmla="*/ 2147483646 w 512"/>
              <a:gd name="T3" fmla="*/ 2147483646 h 504"/>
              <a:gd name="T4" fmla="*/ 2147483646 w 512"/>
              <a:gd name="T5" fmla="*/ 2147483646 h 504"/>
              <a:gd name="T6" fmla="*/ 2147483646 w 512"/>
              <a:gd name="T7" fmla="*/ 2147483646 h 504"/>
              <a:gd name="T8" fmla="*/ 2147483646 w 512"/>
              <a:gd name="T9" fmla="*/ 2147483646 h 504"/>
              <a:gd name="T10" fmla="*/ 2147483646 w 512"/>
              <a:gd name="T11" fmla="*/ 2147483646 h 504"/>
              <a:gd name="T12" fmla="*/ 2147483646 w 512"/>
              <a:gd name="T13" fmla="*/ 2147483646 h 504"/>
              <a:gd name="T14" fmla="*/ 2147483646 w 512"/>
              <a:gd name="T15" fmla="*/ 2147483646 h 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2"/>
              <a:gd name="T25" fmla="*/ 0 h 504"/>
              <a:gd name="T26" fmla="*/ 512 w 512"/>
              <a:gd name="T27" fmla="*/ 504 h 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2" h="504">
                <a:moveTo>
                  <a:pt x="216" y="64"/>
                </a:moveTo>
                <a:cubicBezTo>
                  <a:pt x="264" y="40"/>
                  <a:pt x="312" y="0"/>
                  <a:pt x="360" y="16"/>
                </a:cubicBezTo>
                <a:cubicBezTo>
                  <a:pt x="408" y="32"/>
                  <a:pt x="496" y="96"/>
                  <a:pt x="504" y="160"/>
                </a:cubicBezTo>
                <a:cubicBezTo>
                  <a:pt x="512" y="224"/>
                  <a:pt x="456" y="344"/>
                  <a:pt x="408" y="400"/>
                </a:cubicBezTo>
                <a:cubicBezTo>
                  <a:pt x="360" y="456"/>
                  <a:pt x="280" y="488"/>
                  <a:pt x="216" y="496"/>
                </a:cubicBezTo>
                <a:cubicBezTo>
                  <a:pt x="152" y="504"/>
                  <a:pt x="48" y="504"/>
                  <a:pt x="24" y="448"/>
                </a:cubicBezTo>
                <a:cubicBezTo>
                  <a:pt x="0" y="392"/>
                  <a:pt x="40" y="224"/>
                  <a:pt x="72" y="160"/>
                </a:cubicBezTo>
                <a:cubicBezTo>
                  <a:pt x="104" y="96"/>
                  <a:pt x="168" y="88"/>
                  <a:pt x="216" y="6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Freeform 27">
            <a:extLst>
              <a:ext uri="{FF2B5EF4-FFF2-40B4-BE49-F238E27FC236}">
                <a16:creationId xmlns:a16="http://schemas.microsoft.com/office/drawing/2014/main" id="{1164550E-30BD-4F29-88DB-CFFACBF9CCE1}"/>
              </a:ext>
            </a:extLst>
          </p:cNvPr>
          <p:cNvSpPr>
            <a:spLocks/>
          </p:cNvSpPr>
          <p:nvPr/>
        </p:nvSpPr>
        <p:spPr bwMode="auto">
          <a:xfrm>
            <a:off x="3238500" y="3606800"/>
            <a:ext cx="736600" cy="977900"/>
          </a:xfrm>
          <a:custGeom>
            <a:avLst/>
            <a:gdLst>
              <a:gd name="T0" fmla="*/ 2147483646 w 464"/>
              <a:gd name="T1" fmla="*/ 2147483646 h 616"/>
              <a:gd name="T2" fmla="*/ 2147483646 w 464"/>
              <a:gd name="T3" fmla="*/ 2147483646 h 616"/>
              <a:gd name="T4" fmla="*/ 2147483646 w 464"/>
              <a:gd name="T5" fmla="*/ 2147483646 h 616"/>
              <a:gd name="T6" fmla="*/ 2147483646 w 464"/>
              <a:gd name="T7" fmla="*/ 2147483646 h 616"/>
              <a:gd name="T8" fmla="*/ 2147483646 w 464"/>
              <a:gd name="T9" fmla="*/ 2147483646 h 616"/>
              <a:gd name="T10" fmla="*/ 2147483646 w 464"/>
              <a:gd name="T11" fmla="*/ 2147483646 h 616"/>
              <a:gd name="T12" fmla="*/ 2147483646 w 464"/>
              <a:gd name="T13" fmla="*/ 2147483646 h 616"/>
              <a:gd name="T14" fmla="*/ 2147483646 w 464"/>
              <a:gd name="T15" fmla="*/ 2147483646 h 616"/>
              <a:gd name="T16" fmla="*/ 2147483646 w 464"/>
              <a:gd name="T17" fmla="*/ 2147483646 h 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616"/>
              <a:gd name="T29" fmla="*/ 464 w 464"/>
              <a:gd name="T30" fmla="*/ 616 h 6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616">
                <a:moveTo>
                  <a:pt x="168" y="32"/>
                </a:moveTo>
                <a:cubicBezTo>
                  <a:pt x="224" y="64"/>
                  <a:pt x="312" y="168"/>
                  <a:pt x="360" y="224"/>
                </a:cubicBezTo>
                <a:cubicBezTo>
                  <a:pt x="408" y="280"/>
                  <a:pt x="448" y="312"/>
                  <a:pt x="456" y="368"/>
                </a:cubicBezTo>
                <a:cubicBezTo>
                  <a:pt x="464" y="424"/>
                  <a:pt x="440" y="520"/>
                  <a:pt x="408" y="560"/>
                </a:cubicBezTo>
                <a:cubicBezTo>
                  <a:pt x="376" y="600"/>
                  <a:pt x="320" y="616"/>
                  <a:pt x="264" y="608"/>
                </a:cubicBezTo>
                <a:cubicBezTo>
                  <a:pt x="208" y="600"/>
                  <a:pt x="112" y="576"/>
                  <a:pt x="72" y="512"/>
                </a:cubicBezTo>
                <a:cubicBezTo>
                  <a:pt x="32" y="448"/>
                  <a:pt x="32" y="304"/>
                  <a:pt x="24" y="224"/>
                </a:cubicBezTo>
                <a:cubicBezTo>
                  <a:pt x="16" y="144"/>
                  <a:pt x="0" y="64"/>
                  <a:pt x="24" y="32"/>
                </a:cubicBezTo>
                <a:cubicBezTo>
                  <a:pt x="48" y="0"/>
                  <a:pt x="112" y="0"/>
                  <a:pt x="168" y="3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2103806-0A75-4124-B35E-81D69D896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83E9-EC5E-4F00-8777-F0E7BCFA8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Maintain a vector of weights for samples</a:t>
            </a:r>
          </a:p>
          <a:p>
            <a:r>
              <a:rPr lang="en-US" altLang="en-US"/>
              <a:t>Initialize with uniform weights</a:t>
            </a:r>
          </a:p>
          <a:p>
            <a:r>
              <a:rPr lang="en-US" altLang="en-US"/>
              <a:t>Loop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Apply learner to weighted samples</a:t>
            </a:r>
          </a:p>
          <a:p>
            <a:pPr lvl="1"/>
            <a:r>
              <a:rPr lang="en-US" altLang="en-US">
                <a:solidFill>
                  <a:srgbClr val="0033CC"/>
                </a:solidFill>
              </a:rPr>
              <a:t>Increase weights of misclassified ones</a:t>
            </a:r>
          </a:p>
          <a:p>
            <a:r>
              <a:rPr lang="en-US" altLang="en-US"/>
              <a:t>Combine models by weighted voting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3347AEF-99A7-4BA5-AA28-8619F051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CA012-7C7B-470F-B37B-3779427DC59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971DE6-60F9-4B0B-8113-0DB4D24575BF}"/>
                  </a:ext>
                </a:extLst>
              </p14:cNvPr>
              <p14:cNvContentPartPr/>
              <p14:nvPr/>
            </p14:nvContentPartPr>
            <p14:xfrm>
              <a:off x="5005800" y="4939200"/>
              <a:ext cx="3350520" cy="1333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971DE6-60F9-4B0B-8113-0DB4D24575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6440" y="4929840"/>
                <a:ext cx="3369240" cy="135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7761C001-884B-4661-B7A9-A344ACF8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E44EE4-31BB-4BBF-A602-E766D291F77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0AFD95FF-638C-492C-B3EA-A3E6CA3C1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Idea of Boosting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35A5E40-CB2B-4B5B-8DBD-7130FFC43B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3469" r="26013" b="19186"/>
          <a:stretch>
            <a:fillRect/>
          </a:stretch>
        </p:blipFill>
        <p:spPr>
          <a:xfrm>
            <a:off x="1828800" y="1828800"/>
            <a:ext cx="5562600" cy="3952875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676BC1-6A40-451B-8A60-101D3F42665D}"/>
                  </a:ext>
                </a:extLst>
              </p14:cNvPr>
              <p14:cNvContentPartPr/>
              <p14:nvPr/>
            </p14:nvContentPartPr>
            <p14:xfrm>
              <a:off x="2205000" y="1276560"/>
              <a:ext cx="4378320" cy="480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676BC1-6A40-451B-8A60-101D3F4266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5640" y="1267200"/>
                <a:ext cx="4397040" cy="4823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B3ABFE7C-FEE9-4AE9-B1C0-F929E363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138B9-AEEE-45C5-A85C-66EC2BF9B0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5AD923A-B87F-44F4-9504-CBB0760EE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Boosting In More Detail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(Pedro Domingos’ Algorithm)</a:t>
            </a: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76C460D-808E-41B4-A543-9DD58A513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Set all E weights to 1, and learn H1.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Repeat m times: increase the weights of misclassified Es, and learn H2,…Hm.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H1..Hm have “weighted majority” vote when classifying each test Weight(H)=accuracy of H on the training data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EED205-1EF5-4D09-8CF0-B01FD31DB72E}"/>
                  </a:ext>
                </a:extLst>
              </p14:cNvPr>
              <p14:cNvContentPartPr/>
              <p14:nvPr/>
            </p14:nvContentPartPr>
            <p14:xfrm>
              <a:off x="1013040" y="3086280"/>
              <a:ext cx="6631200" cy="230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EED205-1EF5-4D09-8CF0-B01FD31DB7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680" y="3076920"/>
                <a:ext cx="6649920" cy="232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A4CBB6D-0B88-4B04-9F21-B9B4FE89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1B665-12D9-41D3-B3A5-DCCDB6784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29CA23A-D6EC-4A7C-A98E-DFA9A7B99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ADABoost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8B3818C-939C-4BCE-AE90-9016B423A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</a:t>
            </a:r>
            <a:r>
              <a:rPr lang="en-US" altLang="en-US">
                <a:solidFill>
                  <a:srgbClr val="FF0000"/>
                </a:solidFill>
              </a:rPr>
              <a:t>boosts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the accuracy</a:t>
            </a:r>
            <a:r>
              <a:rPr lang="en-US" altLang="en-US"/>
              <a:t> of the original learning algorithm.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the original learning algorithm does slightly better than 50% accuracy, ADABoost with a large enough number of classifiers is guaranteed to classify the training data perfectly.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B738BA94-CDAD-4695-BE5D-0A75E59D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2207B-50D2-4CE7-B6D2-88F15688B21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4A27516F-9A64-42B7-B434-8A801EBD7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 Weight Updating</a:t>
            </a:r>
            <a:br>
              <a:rPr lang="en-US" altLang="en-US"/>
            </a:br>
            <a:r>
              <a:rPr lang="en-US" altLang="en-US"/>
              <a:t>(from Fig 18.34 text)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B8C102C0-16F2-4468-A721-6FD43543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44688"/>
            <a:ext cx="8770938" cy="341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First find the sum of the weights of the misclassified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</a:t>
            </a:r>
            <a:r>
              <a:rPr lang="en-US" altLang="en-US" sz="2400">
                <a:solidFill>
                  <a:srgbClr val="FF0000"/>
                </a:solidFill>
              </a:rPr>
              <a:t>for j = 1 to N do /* go through training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&lt;&gt;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error &lt;- error + w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/* Now use the ratio of error to 1-error to change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weights of the </a:t>
            </a:r>
            <a:r>
              <a:rPr lang="en-US" altLang="en-US" sz="2400" b="1"/>
              <a:t>correctly</a:t>
            </a:r>
            <a:r>
              <a:rPr lang="en-US" altLang="en-US" sz="2400"/>
              <a:t> classified samples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for j = 1 to N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if h[m](x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) = y</a:t>
            </a:r>
            <a:r>
              <a:rPr lang="en-US" altLang="en-US" sz="2400" baseline="-25000">
                <a:solidFill>
                  <a:srgbClr val="FF0000"/>
                </a:solidFill>
              </a:rPr>
              <a:t>j</a:t>
            </a:r>
            <a:r>
              <a:rPr lang="en-US" altLang="en-US" sz="2400">
                <a:solidFill>
                  <a:srgbClr val="FF0000"/>
                </a:solidFill>
              </a:rPr>
              <a:t> then w[j] &lt;- w[j] * error/(1-error)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FF3C24-D9B4-42DE-B132-BCF17C312AA0}"/>
                  </a:ext>
                </a:extLst>
              </p14:cNvPr>
              <p14:cNvContentPartPr/>
              <p14:nvPr/>
            </p14:nvContentPartPr>
            <p14:xfrm>
              <a:off x="1035720" y="3448080"/>
              <a:ext cx="5974560" cy="205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FF3C24-D9B4-42DE-B132-BCF17C312A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360" y="3438720"/>
                <a:ext cx="5993280" cy="207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D05FEC3-B3AB-4374-85E3-D1CD859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60419" name="Slide Number Placeholder 2">
            <a:extLst>
              <a:ext uri="{FF2B5EF4-FFF2-40B4-BE49-F238E27FC236}">
                <a16:creationId xmlns:a16="http://schemas.microsoft.com/office/drawing/2014/main" id="{861B3D5C-A267-4D10-B639-49ADF4CB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6AEB7-D00D-447D-BED8-A1B30A5EC6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67927-4D88-4BD4-8D54-8CCF814F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1738313"/>
            <a:ext cx="8909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Start with 4 samples of equal weight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Suppose 1 is misclassified. So error = .25.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The ratio comes out .25/.75 = .33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The correctly classified samples get weight of .25*.33 = .0825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B36AA-6B31-4C81-BC03-54E1D40DD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955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.0825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7682C-AFDC-478A-918F-5E778A061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281488"/>
            <a:ext cx="509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What’s wrong? What should we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F2764-722A-4DC2-8A6E-1BF9FE89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948238"/>
            <a:ext cx="5651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want them to add up to 1, not .4975.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Answer: To normalize, divide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 one by their sum (.4975 or .5).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1E4B-A98F-4278-B6A5-955FD43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3810000"/>
            <a:ext cx="955675" cy="15700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.1658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47CE8E-9925-4302-916E-B11821DAF55B}"/>
                  </a:ext>
                </a:extLst>
              </p14:cNvPr>
              <p14:cNvContentPartPr/>
              <p14:nvPr/>
            </p14:nvContentPartPr>
            <p14:xfrm>
              <a:off x="3463560" y="2917080"/>
              <a:ext cx="945000" cy="2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47CE8E-9925-4302-916E-B11821DAF5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4200" y="2907720"/>
                <a:ext cx="963720" cy="4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658E5B00-10D8-4C97-86AA-C8C6ADD7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5033-0233-4DDB-88FC-A0CD03693DD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pic>
        <p:nvPicPr>
          <p:cNvPr id="61443" name="Picture 2" descr="yor_ppt">
            <a:extLst>
              <a:ext uri="{FF2B5EF4-FFF2-40B4-BE49-F238E27FC236}">
                <a16:creationId xmlns:a16="http://schemas.microsoft.com/office/drawing/2014/main" id="{67948D6C-8AF6-4D79-B9AE-69F5CF3E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752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dor_ppt">
            <a:extLst>
              <a:ext uri="{FF2B5EF4-FFF2-40B4-BE49-F238E27FC236}">
                <a16:creationId xmlns:a16="http://schemas.microsoft.com/office/drawing/2014/main" id="{FD71CBFD-4856-491D-A430-E5624C40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7701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cal_ppt">
            <a:extLst>
              <a:ext uri="{FF2B5EF4-FFF2-40B4-BE49-F238E27FC236}">
                <a16:creationId xmlns:a16="http://schemas.microsoft.com/office/drawing/2014/main" id="{EB1FAAD2-CAEB-4D34-B753-D60F14EBC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82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23">
            <a:extLst>
              <a:ext uri="{FF2B5EF4-FFF2-40B4-BE49-F238E27FC236}">
                <a16:creationId xmlns:a16="http://schemas.microsoft.com/office/drawing/2014/main" id="{F86EEAC5-F520-4730-B0E5-81681987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62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33CC"/>
                </a:solidFill>
                <a:latin typeface="Times" panose="02020603050405020304" pitchFamily="18" charset="0"/>
              </a:rPr>
              <a:t>Sample Application:  Insect Recognition</a:t>
            </a:r>
          </a:p>
        </p:txBody>
      </p:sp>
      <p:sp>
        <p:nvSpPr>
          <p:cNvPr id="61447" name="Text Box 24">
            <a:extLst>
              <a:ext uri="{FF2B5EF4-FFF2-40B4-BE49-F238E27FC236}">
                <a16:creationId xmlns:a16="http://schemas.microsoft.com/office/drawing/2014/main" id="{56B1C062-B35D-46B8-B566-7956DA96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132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Using circular regions of interest selected by an interest operator,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train a classifier to recognize the different classes of insects.</a:t>
            </a:r>
          </a:p>
        </p:txBody>
      </p:sp>
      <p:sp>
        <p:nvSpPr>
          <p:cNvPr id="157741" name="Text Box 45">
            <a:extLst>
              <a:ext uri="{FF2B5EF4-FFF2-40B4-BE49-F238E27FC236}">
                <a16:creationId xmlns:a16="http://schemas.microsoft.com/office/drawing/2014/main" id="{705B50DC-EC28-4565-9B33-5E0740C99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2171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Doroneuria</a:t>
            </a:r>
            <a:r>
              <a:rPr lang="en-US" sz="2200">
                <a:solidFill>
                  <a:srgbClr val="FF3300"/>
                </a:solidFill>
                <a:latin typeface="Times" pitchFamily="18" charset="0"/>
              </a:rPr>
              <a:t> (Dor)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41C5090D-6B80-4C8A-81FA-7920619E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D1F57-45E7-4E9D-88EA-F582155DE6E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EBB9F6E-C156-4ED0-86AC-99A0AB79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3546B13-BAB0-4BA9-9E0D-76948E941B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200900" cy="1795463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ADTree classifier only</a:t>
            </a:r>
            <a:r>
              <a:rPr lang="en-US" altLang="en-US" sz="1800" b="1"/>
              <a:t>  </a:t>
            </a:r>
            <a:r>
              <a:rPr lang="en-US" altLang="en-US" sz="1800" b="1">
                <a:solidFill>
                  <a:srgbClr val="3333FF"/>
                </a:solidFill>
              </a:rPr>
              <a:t>(alternating decision tree)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268                </a:t>
            </a:r>
            <a:r>
              <a:rPr lang="en-US" altLang="en-US" sz="1800">
                <a:solidFill>
                  <a:srgbClr val="3333FF"/>
                </a:solidFill>
              </a:rPr>
              <a:t>70.1571 %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114               29.8429 %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0.3855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77.2229 %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2580" name="Group 4">
            <a:extLst>
              <a:ext uri="{FF2B5EF4-FFF2-40B4-BE49-F238E27FC236}">
                <a16:creationId xmlns:a16="http://schemas.microsoft.com/office/drawing/2014/main" id="{53A75FD1-A4A6-4BAC-BD81-57436FAA10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565275" y="3473450"/>
          <a:ext cx="6172200" cy="25908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ED652E0F-29E2-4787-BCCC-3B02CEA2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71359-A468-4492-98BE-19021D1E901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78093B9-FC73-4BB2-8588-61DECC2A5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28B5C43-4CE8-4C82-9AE4-E2C9564C45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96188" cy="2028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ADTree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303              </a:t>
            </a:r>
            <a:r>
              <a:rPr lang="en-US" altLang="en-US" sz="2000">
                <a:solidFill>
                  <a:srgbClr val="FF0000"/>
                </a:solidFill>
              </a:rPr>
              <a:t>79.3194 %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79               20.6806 %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0.2277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45.6144 %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</p:txBody>
      </p:sp>
      <p:graphicFrame>
        <p:nvGraphicFramePr>
          <p:cNvPr id="153604" name="Group 4">
            <a:extLst>
              <a:ext uri="{FF2B5EF4-FFF2-40B4-BE49-F238E27FC236}">
                <a16:creationId xmlns:a16="http://schemas.microsoft.com/office/drawing/2014/main" id="{DCC0452C-FA29-4CC9-867D-10CA71C35C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406525" y="3784600"/>
          <a:ext cx="6096000" cy="2174875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5E94D3DE-3599-46A2-B619-826174BA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A5AC3-2916-449F-A3CC-7AE4333864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5BD3B4-CB08-42C2-AE2D-CDE3B139F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65ABFEB8-3106-46D7-9A64-FED605A8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6934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 b="1" u="sng"/>
              <a:t>RepTree classifier only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33FF"/>
                </a:solidFill>
              </a:rPr>
              <a:t>(reduced error pruning)</a:t>
            </a: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endParaRPr lang="en-US" altLang="en-US" sz="18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Correctly Classified Instances         294              </a:t>
            </a:r>
            <a:r>
              <a:rPr lang="en-US" altLang="en-US" sz="1800">
                <a:solidFill>
                  <a:srgbClr val="3333FF"/>
                </a:solidFill>
              </a:rPr>
              <a:t>75.3846 %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Incorrectly Classified Instances        96               24.6154 %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Mean absolute error                       0.3012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Relative absolute error                 60.606 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graphicFrame>
        <p:nvGraphicFramePr>
          <p:cNvPr id="154628" name="Group 4">
            <a:extLst>
              <a:ext uri="{FF2B5EF4-FFF2-40B4-BE49-F238E27FC236}">
                <a16:creationId xmlns:a16="http://schemas.microsoft.com/office/drawing/2014/main" id="{99E72B13-4638-42C6-9927-8F41AFA46046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429000"/>
          <a:ext cx="5943600" cy="25908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5E1DCD7-2BB5-4218-A524-B813FE7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43E23-216A-4C47-A4B8-3B2204315AB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2C291D6-8939-4843-80E5-EAC6A164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Topics to Cover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597AA43-8EF8-4F28-B8FC-4299A0F0D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Inductive Learning</a:t>
            </a:r>
          </a:p>
          <a:p>
            <a:pPr lvl="1" eaLnBrk="1" hangingPunct="1"/>
            <a:r>
              <a:rPr lang="en-US" altLang="en-US" dirty="0">
                <a:solidFill>
                  <a:srgbClr val="0033CC"/>
                </a:solidFill>
              </a:rPr>
              <a:t>decision trees</a:t>
            </a:r>
          </a:p>
          <a:p>
            <a:pPr lvl="1" eaLnBrk="1" hangingPunct="1"/>
            <a:r>
              <a:rPr lang="en-US" altLang="en-US" dirty="0">
                <a:solidFill>
                  <a:srgbClr val="0033CC"/>
                </a:solidFill>
              </a:rPr>
              <a:t>ensembles</a:t>
            </a:r>
          </a:p>
          <a:p>
            <a:pPr lvl="1" eaLnBrk="1" hangingPunct="1"/>
            <a:r>
              <a:rPr lang="en-US" altLang="en-US" dirty="0"/>
              <a:t>neural nets</a:t>
            </a:r>
          </a:p>
          <a:p>
            <a:pPr lvl="1" eaLnBrk="1" hangingPunct="1"/>
            <a:r>
              <a:rPr lang="en-US" altLang="en-US" dirty="0"/>
              <a:t>kernel machines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Ensembles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The Fergus Algorithm with </a:t>
            </a:r>
            <a:r>
              <a:rPr lang="en-US" altLang="en-US" dirty="0" err="1">
                <a:solidFill>
                  <a:srgbClr val="FF0000"/>
                </a:solidFill>
              </a:rPr>
              <a:t>Kadir’s</a:t>
            </a:r>
            <a:r>
              <a:rPr lang="en-US" altLang="en-US" dirty="0">
                <a:solidFill>
                  <a:srgbClr val="FF0000"/>
                </a:solidFill>
              </a:rPr>
              <a:t> interest operator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AD7D07-5AC1-4D7F-BD87-5B69DCFCEE05}"/>
                  </a:ext>
                </a:extLst>
              </p14:cNvPr>
              <p14:cNvContentPartPr/>
              <p14:nvPr/>
            </p14:nvContentPartPr>
            <p14:xfrm>
              <a:off x="942840" y="1860840"/>
              <a:ext cx="3730680" cy="338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AD7D07-5AC1-4D7F-BD87-5B69DCFCEE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480" y="1851480"/>
                <a:ext cx="3749400" cy="339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>
            <a:extLst>
              <a:ext uri="{FF2B5EF4-FFF2-40B4-BE49-F238E27FC236}">
                <a16:creationId xmlns:a16="http://schemas.microsoft.com/office/drawing/2014/main" id="{91530D93-2C9B-4531-AB79-0F442051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994194-CA24-4029-88D0-EF7BEB7C363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3E144DD-28E2-4909-A103-C7ED0B9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Comparison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2589289-899C-4CCB-802C-2D9181C1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7543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/>
              <a:t>AdaboostM1 with RepTree classifier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Correctly Classified Instances         324               </a:t>
            </a:r>
            <a:r>
              <a:rPr lang="en-US" altLang="en-US" sz="2000">
                <a:solidFill>
                  <a:srgbClr val="FF0000"/>
                </a:solidFill>
              </a:rPr>
              <a:t>83.0769 %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Incorrectly Classified Instances        66               16.9231 %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Mean absolute error                      0.1978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Relative absolute error                 39.7848 %</a:t>
            </a:r>
          </a:p>
        </p:txBody>
      </p:sp>
      <p:graphicFrame>
        <p:nvGraphicFramePr>
          <p:cNvPr id="155652" name="Group 4">
            <a:extLst>
              <a:ext uri="{FF2B5EF4-FFF2-40B4-BE49-F238E27FC236}">
                <a16:creationId xmlns:a16="http://schemas.microsoft.com/office/drawing/2014/main" id="{7BA2DB95-BAA7-4DF5-85C9-A690632B64E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3733800"/>
          <a:ext cx="5870575" cy="2174875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Classified as -&gt;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Hesperperlas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Doroneuria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D1FA390-726D-4682-8E29-EE62E054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262A46-BD76-40C0-9AD3-CD5EAB46C9F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E2E94F20-2D68-48F0-9980-F47EE2C5A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A327D88-43B8-4A84-8732-3CB6D75F3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24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AdaboostM1</a:t>
            </a:r>
            <a:r>
              <a:rPr lang="en-US" altLang="en-US" sz="2200"/>
              <a:t>: Yoav Freund and Robert E. Schapire (1996). "Experiments with a new boosting algorithm".  Proc International Conference on Machine Learning, pages 148-156, Morgan Kaufmann, San Francisco.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u="sng"/>
              <a:t>ADTree</a:t>
            </a:r>
            <a:r>
              <a:rPr lang="en-US" altLang="en-US" sz="2200"/>
              <a:t>: Freund, Y., Mason, L.: "The alternating decision tree learning algorithm". Proceeding of the Sixteenth International Conference on Machine Learning, Bled, Slovenia, (1999) 124-133.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:a16="http://schemas.microsoft.com/office/drawing/2014/main" id="{7CBC7E67-B89D-47B9-8578-026F74ED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2CEC7-2CF6-4FA8-9476-61CA409393A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pic>
        <p:nvPicPr>
          <p:cNvPr id="67587" name="Picture 2" descr="image32">
            <a:extLst>
              <a:ext uri="{FF2B5EF4-FFF2-40B4-BE49-F238E27FC236}">
                <a16:creationId xmlns:a16="http://schemas.microsoft.com/office/drawing/2014/main" id="{000832C2-D83C-4353-BE66-03AB264D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101D36CB-080D-410A-8B01-F68B7114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DE54A-B2CB-4524-85C9-35E1C1398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33CC"/>
                </a:solidFill>
              </a:rPr>
              <a:t>Tree bagging</a:t>
            </a:r>
            <a:r>
              <a:rPr lang="en-US" altLang="en-US" sz="2800"/>
              <a:t> creates decision trees using the bagging technique. The whole set of such trees (each trained on a random sample) is called a decision forest. The final prediction takes the average (or majority vote).</a:t>
            </a:r>
          </a:p>
          <a:p>
            <a:endParaRPr lang="en-US" altLang="en-US" sz="2800"/>
          </a:p>
          <a:p>
            <a:r>
              <a:rPr lang="en-US" altLang="en-US" sz="2800">
                <a:solidFill>
                  <a:srgbClr val="FF0000"/>
                </a:solidFill>
              </a:rPr>
              <a:t>Random forests </a:t>
            </a:r>
            <a:r>
              <a:rPr lang="en-US" altLang="en-US" sz="2800"/>
              <a:t>differ in that they use a modified tree learning algorithm that selects, at each candidate split, </a:t>
            </a:r>
            <a:r>
              <a:rPr lang="en-US" altLang="en-US" sz="2800">
                <a:solidFill>
                  <a:srgbClr val="FF0000"/>
                </a:solidFill>
              </a:rPr>
              <a:t>a random subset of the features</a:t>
            </a:r>
            <a:r>
              <a:rPr lang="en-US" altLang="en-US" sz="2800"/>
              <a:t>.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26E0BBD6-1CB5-44D9-976D-1C135C8F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F972-9A29-48A4-B780-6C7732895E8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0E1C346-8B10-45D3-B4DA-B88ED439B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Stone Flies</a:t>
            </a:r>
          </a:p>
        </p:txBody>
      </p:sp>
      <p:sp>
        <p:nvSpPr>
          <p:cNvPr id="69635" name="Slide Number Placeholder 2">
            <a:extLst>
              <a:ext uri="{FF2B5EF4-FFF2-40B4-BE49-F238E27FC236}">
                <a16:creationId xmlns:a16="http://schemas.microsoft.com/office/drawing/2014/main" id="{82804D8A-8099-4610-8E33-2417D7BF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1C7B2F-206C-494C-92B8-EAE6252F64B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9636" name="TextBox 3">
            <a:extLst>
              <a:ext uri="{FF2B5EF4-FFF2-40B4-BE49-F238E27FC236}">
                <a16:creationId xmlns:a16="http://schemas.microsoft.com/office/drawing/2014/main" id="{C9D934A1-BBAE-4550-852D-179078CF8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TextBox 4">
            <a:extLst>
              <a:ext uri="{FF2B5EF4-FFF2-40B4-BE49-F238E27FC236}">
                <a16:creationId xmlns:a16="http://schemas.microsoft.com/office/drawing/2014/main" id="{AF5B149D-6094-4B4E-A24A-6E2CD9BC1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143000"/>
            <a:ext cx="85725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Random forest of 10 trees, each constructed while considering 7 random features.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CC"/>
                </a:solidFill>
              </a:rPr>
              <a:t>Out of bag error: 0.2487.  Time taken to build model: 0.14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Correctly Classified Instances         292               </a:t>
            </a:r>
            <a:r>
              <a:rPr lang="en-US" altLang="en-US" sz="1800">
                <a:solidFill>
                  <a:srgbClr val="FF0000"/>
                </a:solidFill>
              </a:rPr>
              <a:t>76.4398 % (81.4 with AdaBoost)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Incorrectly Classified Instances        90                23.5602 %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Kappa statistic                          0.5272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Mean absolute error                      0.344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mean squared error                  0.4069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Relative absolute error                 68.9062 %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Root relative squared error             81.2679 %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Total Number of Instances              382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TP Rate   FP Rate   Precision   Recall  F-Measure   ROC Area  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0.69      0.164      0.801     0.69      0.741      0.848   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0.836     0.31       0.738     0.836    0.784      0.848   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WAvg.       0.764     0.239     0.769     0.764    0.763      0.848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a   b   &lt;-- classified 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129  58 |   a = 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32 163 |   b = 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E4410AB7-3B24-4F95-9DD9-F37E423F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915025"/>
            <a:ext cx="3657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A327CAF9-AA81-4B31-82B9-09C22F58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429A8-334D-4DF1-8725-313EA5FD80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544B616-C71D-4CD1-93ED-4A58CB2DC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Decision Trees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323748-876A-42FF-A10A-6F393EE6D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Theory is well-understood.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in pattern recognition problems.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Has the nice property that you can easily understand the decision rule it has learned.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DC93D85A-A668-47CE-8222-E3FCD54B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D0B3F-739B-40CF-B148-4E4B4E1104F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0243" name="Picture 2" descr="E:\pedro\part2\image3.jpg">
            <a:extLst>
              <a:ext uri="{FF2B5EF4-FFF2-40B4-BE49-F238E27FC236}">
                <a16:creationId xmlns:a16="http://schemas.microsoft.com/office/drawing/2014/main" id="{716A1A73-95E2-4EA8-A3F9-C2A189A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>
            <a:extLst>
              <a:ext uri="{FF2B5EF4-FFF2-40B4-BE49-F238E27FC236}">
                <a16:creationId xmlns:a16="http://schemas.microsoft.com/office/drawing/2014/main" id="{1DED6B1B-8127-4691-BE26-7D3D0746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529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Classic ML example: decision tree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“Shall I play tennis today?”</a:t>
            </a:r>
          </a:p>
        </p:txBody>
      </p:sp>
      <p:sp>
        <p:nvSpPr>
          <p:cNvPr id="10245" name="TextBox 2">
            <a:extLst>
              <a:ext uri="{FF2B5EF4-FFF2-40B4-BE49-F238E27FC236}">
                <a16:creationId xmlns:a16="http://schemas.microsoft.com/office/drawing/2014/main" id="{3E61C12D-77A3-436A-823B-353DA280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324600"/>
            <a:ext cx="341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from Tom Mitchell’s ML 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B50DCC-6EB3-41E3-A743-E5EFB9EE9F48}"/>
                  </a:ext>
                </a:extLst>
              </p14:cNvPr>
              <p14:cNvContentPartPr/>
              <p14:nvPr/>
            </p14:nvContentPartPr>
            <p14:xfrm>
              <a:off x="5113440" y="1643400"/>
              <a:ext cx="1770840" cy="36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B50DCC-6EB3-41E3-A743-E5EFB9EE9F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4080" y="1634040"/>
                <a:ext cx="1789560" cy="38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F79ED62-7D31-416C-98D9-ECFCEE5A8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Stonefly Problem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3553DA3-EE11-4FA0-9D3A-006BE700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2E48B-E3AE-4820-B5D9-FB42CA8951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18852527-E278-4A71-AF0D-7648E9E14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881188"/>
            <a:ext cx="3819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31F13723-6624-4588-9574-56F474CA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46625"/>
            <a:ext cx="3713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Calenouria     Dorenouria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3742</Words>
  <Application>Microsoft Office PowerPoint</Application>
  <PresentationFormat>On-screen Show (4:3)</PresentationFormat>
  <Paragraphs>702</Paragraphs>
  <Slides>64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Tahoma</vt:lpstr>
      <vt:lpstr>Times</vt:lpstr>
      <vt:lpstr>Times New Roman</vt:lpstr>
      <vt:lpstr>Default Design</vt:lpstr>
      <vt:lpstr>Equation</vt:lpstr>
      <vt:lpstr>  Computer Vision   CSE 455 Learning I  Linda Shapiro Professor of Computer Science &amp; Engineering Professor of Electrical &amp; Computer Engineering</vt:lpstr>
      <vt:lpstr>Learning </vt:lpstr>
      <vt:lpstr>Learning from Observations</vt:lpstr>
      <vt:lpstr>Real Observations</vt:lpstr>
      <vt:lpstr>Learning from Observations</vt:lpstr>
      <vt:lpstr>Topics to Cover</vt:lpstr>
      <vt:lpstr>Decision Trees</vt:lpstr>
      <vt:lpstr>PowerPoint Presentation</vt:lpstr>
      <vt:lpstr>The Stonefly Problem</vt:lpstr>
      <vt:lpstr>Imaging Setup at OSU</vt:lpstr>
      <vt:lpstr>Original Image Analysis</vt:lpstr>
      <vt:lpstr>A Real Decision Tree (WEKA)</vt:lpstr>
      <vt:lpstr>PowerPoint Presentation</vt:lpstr>
      <vt:lpstr>Properties of Decision Trees</vt:lpstr>
      <vt:lpstr>PowerPoint Presentation</vt:lpstr>
      <vt:lpstr>Shall I play tennis today? Which attribute should be selected?</vt:lpstr>
      <vt:lpstr>Criterion for attribute selection</vt:lpstr>
      <vt:lpstr>Information Gain</vt:lpstr>
      <vt:lpstr>             Information Gain</vt:lpstr>
      <vt:lpstr>Impurity</vt:lpstr>
      <vt:lpstr>PowerPoint Presentation</vt:lpstr>
      <vt:lpstr>PowerPoint Presentation</vt:lpstr>
      <vt:lpstr>Information Gain</vt:lpstr>
      <vt:lpstr>PowerPoint Presentation</vt:lpstr>
      <vt:lpstr>Entropy-Based Automatic Decision Tree Construction</vt:lpstr>
      <vt:lpstr>Using Information Gain to Construct a Decision Tree</vt:lpstr>
      <vt:lpstr>Simple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Many-Valued Features</vt:lpstr>
      <vt:lpstr>One Solution to Both</vt:lpstr>
      <vt:lpstr>Training and Testing</vt:lpstr>
      <vt:lpstr>Measuring Performance</vt:lpstr>
      <vt:lpstr>Measuring Performance</vt:lpstr>
      <vt:lpstr>More Measures</vt:lpstr>
      <vt:lpstr>Measuring Performance</vt:lpstr>
      <vt:lpstr>Overfitting</vt:lpstr>
      <vt:lpstr>PowerPoint Presentation</vt:lpstr>
      <vt:lpstr>Reduced Error Pruning</vt:lpstr>
      <vt:lpstr>PowerPoint Presentation</vt:lpstr>
      <vt:lpstr>PowerPoint Presentation</vt:lpstr>
      <vt:lpstr>Decision Trees: Summary</vt:lpstr>
      <vt:lpstr>Ensembles </vt:lpstr>
      <vt:lpstr>PowerPoint Presentation</vt:lpstr>
      <vt:lpstr>Bagging</vt:lpstr>
      <vt:lpstr>PowerPoint Presentation</vt:lpstr>
      <vt:lpstr>Boosting</vt:lpstr>
      <vt:lpstr>Idea of Boosting</vt:lpstr>
      <vt:lpstr>Boosting In More Detail (Pedro Domingos’ Algorithm)</vt:lpstr>
      <vt:lpstr>ADABoost</vt:lpstr>
      <vt:lpstr>ADABoost Weight Updating (from Fig 18.34 text)</vt:lpstr>
      <vt:lpstr>Example</vt:lpstr>
      <vt:lpstr>PowerPoint Presentation</vt:lpstr>
      <vt:lpstr>Boosting Comparison</vt:lpstr>
      <vt:lpstr>Boosting Comparison</vt:lpstr>
      <vt:lpstr>Boosting Comparison</vt:lpstr>
      <vt:lpstr>Boosting Comparison</vt:lpstr>
      <vt:lpstr>References</vt:lpstr>
      <vt:lpstr>PowerPoint Presentation</vt:lpstr>
      <vt:lpstr>Random Forests</vt:lpstr>
      <vt:lpstr>Back to Stone Flies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163</cp:revision>
  <dcterms:created xsi:type="dcterms:W3CDTF">2005-09-19T20:30:33Z</dcterms:created>
  <dcterms:modified xsi:type="dcterms:W3CDTF">2024-02-06T19:07:39Z</dcterms:modified>
</cp:coreProperties>
</file>