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 smtClean="0">
                <a:cs typeface="Arial Rounded MT Bold"/>
              </a:rPr>
              <a:t>CSE 455</a:t>
            </a: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r>
              <a:rPr lang="en-US" sz="3600" dirty="0">
                <a:cs typeface="Arial Rounded MT Bold"/>
              </a:rPr>
              <a:t/>
            </a: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/>
            </a: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3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5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 dirty="0">
                <a:solidFill>
                  <a:srgbClr val="0033CC"/>
                </a:solidFill>
              </a:rPr>
              <a:t>decision trees</a:t>
            </a:r>
          </a:p>
          <a:p>
            <a:pPr lvl="1" eaLnBrk="1" hangingPunct="1"/>
            <a:r>
              <a:rPr lang="en-US" altLang="en-US" dirty="0">
                <a:solidFill>
                  <a:srgbClr val="0033CC"/>
                </a:solidFill>
              </a:rPr>
              <a:t>ensembles</a:t>
            </a:r>
          </a:p>
          <a:p>
            <a:pPr lvl="1" eaLnBrk="1" hangingPunct="1"/>
            <a:r>
              <a:rPr lang="en-US" altLang="en-US" dirty="0"/>
              <a:t>neural nets</a:t>
            </a:r>
          </a:p>
          <a:p>
            <a:pPr lvl="1" eaLnBrk="1" hangingPunct="1"/>
            <a:r>
              <a:rPr lang="en-US" altLang="en-US" dirty="0"/>
              <a:t>kernel machines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Ensembles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The Fergus Algorithm with </a:t>
            </a:r>
            <a:r>
              <a:rPr lang="en-US" altLang="en-US" dirty="0" err="1" smtClean="0">
                <a:solidFill>
                  <a:srgbClr val="FF0000"/>
                </a:solidFill>
              </a:rPr>
              <a:t>Kadir’s</a:t>
            </a:r>
            <a:r>
              <a:rPr lang="en-US" altLang="en-US" dirty="0" smtClean="0">
                <a:solidFill>
                  <a:srgbClr val="FF0000"/>
                </a:solidFill>
              </a:rPr>
              <a:t> interest operator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3630</Words>
  <Application>Microsoft Office PowerPoint</Application>
  <PresentationFormat>On-screen Show (4:3)</PresentationFormat>
  <Paragraphs>702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Rounded MT Bold</vt:lpstr>
      <vt:lpstr>PMingLiU</vt:lpstr>
      <vt:lpstr>Symbol</vt:lpstr>
      <vt:lpstr>Tahoma</vt:lpstr>
      <vt:lpstr>Times</vt:lpstr>
      <vt:lpstr>Times New Roman</vt:lpstr>
      <vt:lpstr>Default Design</vt:lpstr>
      <vt:lpstr>Equation</vt:lpstr>
      <vt:lpstr>  Computer Vision   CSE 455 Learning I  Linda Shapiro Professor of Computer Science &amp; Engineering Professor of Electrical &amp; Computer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Linda Shapiro</cp:lastModifiedBy>
  <cp:revision>161</cp:revision>
  <dcterms:created xsi:type="dcterms:W3CDTF">2005-09-19T20:30:33Z</dcterms:created>
  <dcterms:modified xsi:type="dcterms:W3CDTF">2024-01-30T22:54:15Z</dcterms:modified>
</cp:coreProperties>
</file>