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xml" ContentType="application/inkml+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ppt/ink/ink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xml" ContentType="application/inkml+xml"/>
  <Override PartName="/ppt/ink/ink7.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ink/ink8.xml" ContentType="application/inkml+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5.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16.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373"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87" r:id="rId77"/>
    <p:sldId id="289" r:id="rId78"/>
    <p:sldId id="291" r:id="rId79"/>
    <p:sldId id="293" r:id="rId80"/>
    <p:sldId id="292" r:id="rId81"/>
    <p:sldId id="294" r:id="rId82"/>
    <p:sldId id="290" r:id="rId83"/>
    <p:sldId id="295" r:id="rId84"/>
    <p:sldId id="296" r:id="rId85"/>
    <p:sldId id="297" r:id="rId86"/>
    <p:sldId id="298" r:id="rId87"/>
    <p:sldId id="335" r:id="rId88"/>
    <p:sldId id="371" r:id="rId89"/>
    <p:sldId id="372" r:id="rId90"/>
    <p:sldId id="336" r:id="rId91"/>
    <p:sldId id="337" r:id="rId92"/>
    <p:sldId id="338" r:id="rId93"/>
    <p:sldId id="374"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954" y="51"/>
      </p:cViewPr>
      <p:guideLst>
        <p:guide orient="horz" pos="2160"/>
        <p:guide pos="2880"/>
      </p:guideLst>
    </p:cSldViewPr>
  </p:slideViewPr>
  <p:notesTextViewPr>
    <p:cViewPr>
      <p:scale>
        <a:sx n="1" d="1"/>
        <a:sy n="1" d="1"/>
      </p:scale>
      <p:origin x="0" y="0"/>
    </p:cViewPr>
  </p:notesTextViewPr>
  <p:sorterViewPr>
    <p:cViewPr>
      <p:scale>
        <a:sx n="100" d="100"/>
        <a:sy n="100" d="100"/>
      </p:scale>
      <p:origin x="0" y="-12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2456-45C5-AF54-9F5BD3628EA0}"/>
            </c:ext>
          </c:extLst>
        </c:ser>
        <c:dLbls>
          <c:showLegendKey val="0"/>
          <c:showVal val="0"/>
          <c:showCatName val="0"/>
          <c:showSerName val="0"/>
          <c:showPercent val="0"/>
          <c:showBubbleSize val="0"/>
        </c:dLbls>
        <c:axId val="47064192"/>
        <c:axId val="47066496"/>
      </c:scatterChart>
      <c:valAx>
        <c:axId val="47064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066496"/>
        <c:crosses val="autoZero"/>
        <c:crossBetween val="midCat"/>
      </c:valAx>
      <c:valAx>
        <c:axId val="4706649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0641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D460-4A6B-BB29-6D1AF2E1EBE0}"/>
            </c:ext>
          </c:extLst>
        </c:ser>
        <c:dLbls>
          <c:showLegendKey val="0"/>
          <c:showVal val="0"/>
          <c:showCatName val="0"/>
          <c:showSerName val="0"/>
          <c:showPercent val="0"/>
          <c:showBubbleSize val="0"/>
        </c:dLbls>
        <c:axId val="47846144"/>
        <c:axId val="47848448"/>
      </c:scatterChart>
      <c:valAx>
        <c:axId val="478461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848448"/>
        <c:crosses val="autoZero"/>
        <c:crossBetween val="midCat"/>
      </c:valAx>
      <c:valAx>
        <c:axId val="47848448"/>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8461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FFAE-4CCE-A0CB-7D3B6653F10A}"/>
            </c:ext>
          </c:extLst>
        </c:ser>
        <c:dLbls>
          <c:showLegendKey val="0"/>
          <c:showVal val="0"/>
          <c:showCatName val="0"/>
          <c:showSerName val="0"/>
          <c:showPercent val="0"/>
          <c:showBubbleSize val="0"/>
        </c:dLbls>
        <c:axId val="49026176"/>
        <c:axId val="49054080"/>
      </c:scatterChart>
      <c:valAx>
        <c:axId val="490261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054080"/>
        <c:crosses val="autoZero"/>
        <c:crossBetween val="midCat"/>
      </c:valAx>
      <c:valAx>
        <c:axId val="49054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90261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F4BC-452A-AAE5-5673709CA9DE}"/>
            </c:ext>
          </c:extLst>
        </c:ser>
        <c:dLbls>
          <c:showLegendKey val="0"/>
          <c:showVal val="0"/>
          <c:showCatName val="0"/>
          <c:showSerName val="0"/>
          <c:showPercent val="0"/>
          <c:showBubbleSize val="0"/>
        </c:dLbls>
        <c:axId val="48977408"/>
        <c:axId val="49016832"/>
      </c:scatterChart>
      <c:valAx>
        <c:axId val="489774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016832"/>
        <c:crosses val="autoZero"/>
        <c:crossBetween val="midCat"/>
      </c:valAx>
      <c:valAx>
        <c:axId val="49016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89774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BEAA-433F-8295-1279854C9674}"/>
            </c:ext>
          </c:extLst>
        </c:ser>
        <c:dLbls>
          <c:showLegendKey val="0"/>
          <c:showVal val="0"/>
          <c:showCatName val="0"/>
          <c:showSerName val="0"/>
          <c:showPercent val="0"/>
          <c:showBubbleSize val="0"/>
        </c:dLbls>
        <c:axId val="35012608"/>
        <c:axId val="35014528"/>
      </c:scatterChart>
      <c:valAx>
        <c:axId val="350126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14528"/>
        <c:crosses val="autoZero"/>
        <c:crossBetween val="midCat"/>
      </c:valAx>
      <c:valAx>
        <c:axId val="35014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126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04:40.198"/>
    </inkml:context>
    <inkml:brush xml:id="br0">
      <inkml:brushProperty name="width" value="0.05292" units="cm"/>
      <inkml:brushProperty name="height" value="0.05292" units="cm"/>
      <inkml:brushProperty name="color" value="#FF0000"/>
    </inkml:brush>
  </inkml:definitions>
  <inkml:trace contextRef="#ctx0" brushRef="#br0">623 11587 164 0,'-9'4'63'0,"9"-4"-34"0,9 4-34 0,-9-4 10 16,0 0-3-16,8 0 1 16,5-4-6-16,-9 0 0 15,9 0 1-15,-8 0 12 0,8 1 6 32,-5-1-8-32,1 0-4 0,4 0-6 15,13-4 1-15,4 1 1 16,-4-1 0-16,12 0-3 15,-3 1 0-15,-5-5 2 16,5 1 2-16,3-1 2 16,-3 1 3-16,16-1-1 15,-12 1 0-15,4-1-1 0,-4 5 0 16,9-1 0-16,-18 0 0 16,8 1 0-16,6-1 0 0,-6-3 0 15,1 7 0-15,0-4-5 16,-5 0 1-16,5 5 0 15,-9-1 0-15,0-12 0 16,1 16 2 0,-1 0-3-16,-4 0 0 15,4-3 3-15,0 3 1 16,0 0-1-16,5 11-2 16,-10-3 5-16,1-1 4 15,-4 1-3-15,-1 0 2 16,5-1-3-16,-4 1 2 15,4 0-2-15,4-1 2 0,-9 1-4 16,14 0 0-16,-1-5-1 0,5 5 1 16,0 0 0-16,-18-1 3 15,14-3-3-15,-9 0-2 16,-5 0 0-16,5 0-1 16,0-4-3-16,4 0 2 15,0 0 1 1,1 0 2-16,3-4-1 15,-8 0 2-15,4 0-2 16,0 0-1-16,9 1 1 16,-9-1 1-16,0 4-1 15,13-4-1-15,0 0 1 16,-8 0 1-16,4 0-1 16,4 4 2-16,-13-3 2 0,4 3 4 15,5-4-2-15,-17 0 1 16,17 4-1-16,-9 0 1 0,0 0-2 15,4 0-1-15,1 0-1 16,-5 0 0-16,0 0 0 16,0 0 0-16,-4 0-2 15,4 0-2-15,0 0 3 0,5 0 0 16,12-4-1-16,-12 0-2 16,4 4 1-16,-1 0-1 15,-3-4 0-15,-1 4 2 16,1-3-1-16,12 3-1 15,-4-4 3-15,9 0 0 32,-5 4 1-32,1-4 0 0,3 0 0 15,1-7 0-15,8 3 0 16,-3 1 0-16,-6-1-5 16,1 4 1-16,0 0 0 15,-5 0 2-15,9 1-1 16,0 3-1-16,4 7-2 15,-12 5 1-15,8-5-1 0,-4 1 0 16,12 0 2-16,-12-1 2 16,0 1-1-16,-14-4-1 15,-3 0-10-15,-9-4-4 0,4 0-20 16,-13-4-5-16,5-38-95 16,-5-4 16 15</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31:43.886"/>
    </inkml:context>
    <inkml:brush xml:id="br0">
      <inkml:brushProperty name="width" value="0.05292" units="cm"/>
      <inkml:brushProperty name="height" value="0.05292" units="cm"/>
      <inkml:brushProperty name="color" value="#FF0000"/>
    </inkml:brush>
  </inkml:definitions>
  <inkml:trace contextRef="#ctx0" brushRef="#br0">13511 7784 244 0,'-9'0'90'0,"9"-19"-48"0,-9 7-40 16,9 12 17-16,-4 0-10 16,-5 0-1-16,1 0-4 15,-18 0-3-15,-4 12 0 31,0-1-4-31,-5 12 2 0,-4 4 3 0,1 0 1 16,-1-1 1-16,-4 1 0 16,-9 8-2-16,9 7-2 15,0 8-2-15,4 3 1 16,9 5 1-16,0 11 0 16,8 7 0-16,5 9 0 15,8-9 2-15,9 8 1 0,0-3-1 16,9-8 1-16,4-4-15 15,4-8-7-15,13 15-23 16,0-14-11-16,5-9-47 16</inkml:trace>
  <inkml:trace contextRef="#ctx0" brushRef="#br0" timeOffset="447.0727">14118 8328 260 0,'-4'-12'99'0,"0"4"-54"0,4-7-50 16,0 11 17-16,-9-3-7 15,0-1 0-15,-8 0-6 0,-4 1 1 16,-14-1 0-16,1 0-5 0,-5 4-1 16,0 4 0-16,-8 0 2 15,-5 8 4-15,5 4 4 31,3 3 5-31,10 4 5 0,4 16-4 16,8 3 0-16,5 4-2 16,8 0 0-16,9 4 0 15,5 0 0-15,21-11-2 16,4 18-1-16,9-7-14 16,4-8-4-16,0-3-27 15,4-8-9-15,5-8-68 16</inkml:trace>
  <inkml:trace contextRef="#ctx0" brushRef="#br0" timeOffset="900.7128">14721 8377 260 0,'-30'0'96'0,"22"4"-52"0,-1 0-51 0,-4-4 16 0,-4 4-6 16,-5 0 1-16,-8 11-2 16,0-4 1-16,0 12-2 15,0 0-1-15,-5-3 1 0,-4-1-4 16,5 4 0-16,12 0-7 15,-3 0-4-15,20 3-1 16,5-3-1-16,17 8 4 0,5-8 3 31,8-4 5-31,0-3 2 16,13-16 6-16,-4 0 5 16,17 0 1-16,-13-4 2 15,-4-8 0-15,0-3 0 0,-9-4-6 0,-4-4-2 31,-9-4 0-31,-4-19 0 0,-13 0-7 16,-13 0-2-16,-13 4-7 16,-13 0 0-16,5 7-7 15,-5 5-3-15,0 3-37 16</inkml:trace>
  <inkml:trace contextRef="#ctx0" brushRef="#br0" timeOffset="1501.8177">15152 8374 276 0,'0'0'104'0,"9"0"-56"0,-9 3-58 0,0-3 14 16,0 8-8-16,0 7 3 16,-9 12-2-16,5 4-1 15,0-1 3-15,-1-3-7 0,-3 4 1 16,-1 0-4-16,1 7 0 15,3-4 3-15,1 1 5 16,4-5 2 0,-9-7 3-16,5-3 1 15,4-9 3-15,0-22 21 16,0-1-8 0,4-3-2-16,5-8-10 15,-5 0-3-15,9-4-2 16,-4-23 1-16,4 0-4 15,4 4 0-15,0 0 1 0,5 4 2 16,4 4-3-16,8 0 0 16,-4 7 1-16,0 0 2 15,-4 12-1-15,0 4-1 16,0 7 1-16,0 4-1 16,4 12-3-16,-4 7 0 0,0 12-1 15,-5 23 3-15,5 4-2 16,-4-1-1-16,-5 1-6 15,-4 3-4-15,0 1-10 0,0-8-5 16,4-4-22-16,-13-12-10 16,18-11-22-1</inkml:trace>
  <inkml:trace contextRef="#ctx0" brushRef="#br0" timeOffset="1967.2241">16130 8239 260 0,'5'8'96'0,"-1"0"-52"0,0 7-54 16,1-3 14-16,-5 3-5 15,-5 12 2-15,1 15-2 32,0 0-2-32,-1 0 2 0,1 4 2 0,0-4 2 15,0 8-4-15,4-8-1 16,0 4 1-16,0-8 0 16,4-3 1-16,0-8 0 15,5-4 4-15,-1-4 5 16,5-8 6-16,-8-3 5 15,8-8 3-15,-5-12 1 0,5-7-5 16,9-7-1-16,-5-5-4 16,0-7 1-16,9-1-4 15,-5-18 1-15,-3-1-3 16,-5 5 0-16,0-1-8 16,-5 4-2-16,1 8-16 15,-1-4-4 1,-3 4-22-16,3 0-8 0,-8 4-52 15,-13 3-59 1,9 5 50-16</inkml:trace>
  <inkml:trace contextRef="#ctx0" brushRef="#br0" timeOffset="2436.8888">17113 8366 260 0,'-9'-8'99'0,"9"4"-54"0,-8-11-50 0,3 11 15 16,-3-3-11-16,-14-5 1 15,-12 1 0-15,-1-1 0 32,5 4 0-32,-9 5 0 0,5 6 0 0,-1 5-3 15,5 11 0-15,0-3-9 16,4 14-3-16,18 5-1 16,3 3 2-16,14-7 8 15,4-1 3-15,4-3 5 16,5-8 1-16,21-3 10 15,4-5 3-15,-8-3 4 0,0-8 0 16,-5-4 2-16,-8-4 1 16,-5-11-4-16,-8-15-1 15,-8-9-15-15,-10-6-6 16,-16-1-24-16,-18-19-9 16,0 8-31-16,-8 3-10 15,4 1-21 1</inkml:trace>
  <inkml:trace contextRef="#ctx0" brushRef="#br0" timeOffset="2807.7694">17479 7336 324 0,'0'0'123'0,"9"0"-66"0,-9 0-66 16,0 7 15-16,0 5-4 16,0 11 0-16,0 11 4 15,0 12-3-15,0 8-2 0,-9 22 2 16,5 9-2-16,0-1-1 15,-1 12 1-15,1-1 1 16,0-3-3 0,-1 0-2-16,1 0 2 15,4-8 2-15,-9-15-20 0,9-15-9 16,0-8-33-16,0-12-13 16</inkml:trace>
  <inkml:trace contextRef="#ctx0" brushRef="#br0" timeOffset="3176.3655">17720 8029 272 0,'-4'7'104'0,"4"1"-56"0,-4 23-56 0,4-20 16 0,-9 12-11 16,1 0 0-16,-10 8-1 16,10 3 0-16,-1 5 3 15,5 7 2-15,12-4 4 0,5 4-2 16,5-8-2-16,7-4 4 16,6-3 1-16,-6-12 13 0,6-3 7 15,7-5-2-15,1-7 0 16,0-8-2-16,-9-11 1 15,0-12-9-15,0-4-3 16,-12-11-22-16,-1-4-7 16,-4-4-16-16,0-7-7 15,0 7-8 1,-9 4-5-16,5 0-21 16,4 0-10-16,-1-11 2 15</inkml:trace>
  <inkml:trace contextRef="#ctx0" brushRef="#br0" timeOffset="3432.6866">18729 7282 276 0,'-5'19'104'0,"10"0"-56"0,-5 12-56 15,0-4 16 1,0 19-8-16,-5 11 0 16,5 16-5-16,-17 19 1 15,-4 0 2-15,3 11-4 0,-7-7 2 0,7-8-22 16,5-8-8-16,5 12-18 16,16-19-6-16,-8-12-21 15</inkml:trace>
  <inkml:trace contextRef="#ctx0" brushRef="#br0" timeOffset="3694.8465">18104 7512 316 0,'21'27'118'0,"-12"-20"-64"0,17 1-56 0,-13 0 22 16,13-1-16-16,13 5-5 15,-9-1 1-15,13 1-1 16,4 3 1-16,1 0-5 0,16 4 1 0,-3-3-16 16,3-1-6-16,-8 0-25 15,26-7-10-15,4 0-49 16</inkml:trace>
  <inkml:trace contextRef="#ctx0" brushRef="#br0" timeOffset="4017.1038">19591 7696 300 0,'-5'19'112'0,"-12"-12"-60"0,0 5-56 16,17-4 18-16,-9 7-6 16,5 8 0-16,-9 4 2 0,0 3 1 15,-4 5-5-15,-5-1-4 0,5 8-1 16,-18 4-1-16,14 0 0 0,-14-4-14 15,14-7-3-15,-5-4-24 16,13-5-11-16,-4-7-24 16,34-15-56-1</inkml:trace>
  <inkml:trace contextRef="#ctx0" brushRef="#br0" timeOffset="4379.4993">20000 7707 240 0,'-9'8'90'0,"-12"-1"-48"0,3 1-49 0,10 7 16 0,-9 16-10 16,-1 0 0-16,1 3-1 15,0 1-2-15,4-1 3 16,0 12-5-16,4 0 0 0,9-4-11 15,5-4-1-15,3-3 0 0,27-8 1 16,-9-4 7 0,8-4 6-1,5-8 14-15,-5-7 8 0,1-8 8 16,8 0 7 0,9-11-3-16,-14-12 2 0,-12-3-18 15,-17-5-6-15,-13-7-5 16,-9-8-3-16,-5-3-6 15,-12 3-1-15,4 4-4 16,-12 4 2-16,-1 7-35 0,0 5-13 16,-4 3-44-1</inkml:trace>
  <inkml:trace contextRef="#ctx0" brushRef="#br0" timeOffset="4917.4743">20599 7956 232 0,'0'15'88'0,"4"1"-48"0,-4 3-47 16,0-12 14-16,0 13-7 15,-9 10 2-15,1-3 3 16,4-4 4-16,-9 0-4 16,8-4 6-16,-8 0 4 0,5-3-5 15,-1-5-3-15,5 1 2 16,0-5 4-16,4-3 2 0,-9 0 3 16,9-4 3-16,0-4 2 15,9-4-8-15,-9 1-4 16,8-12-4-16,1-12 0 15,4 0-11-15,0 1-4 16,8-1-5-16,-4-3 0 16,5 3 0-1,-5 0 3-15,5 8 10 16,-1 4 5-16,1 4-2 16,4 3-2-16,0 9 0 15,8 6 1-15,5 13-1 16,0 7 2-16,-5 15-4 15,-4 8 0-15,-4 4-4 16,-4 3 1-16,-5 1-5 0,-4 3 1 0,0 9-7 16,-5-17-1-16,5-7-15 15,-13-7-8-15,0-12-30 16,-21-50-60 0</inkml:trace>
  <inkml:trace contextRef="#ctx0" brushRef="#br0" timeOffset="5153.569">19517 7029 380 0,'9'4'143'0,"-1"0"-78"0,18-4-115 0,-30 4 2 16,0-1-101-16,4-3-42 0</inkml:trace>
  <inkml:trace contextRef="#ctx0" brushRef="#br0" timeOffset="5853.8114">21917 8021 248 0,'5'0'93'0,"-5"4"-50"0,4-4-35 0,-4 0 24 16,0-4-7-1,0 4 0-15,-9-4-5 0,-4 0-2 16,5-3-10-16,-18-1-3 0,-4-3 1 0,-5-1-3 15,-8 1 0-15,-8 3-1 16,12 0-2-16,0 5-2 16,4-1 1-16,14 4-8 15,-1 4-2-15,9 7 1 16,9 4 1 0,8 4 3-16,9 8 2 15,13 8-1-15,4-1 1 16,1 1 3-16,3 3 2 15,1 0-5-15,-1-3 1 16,-12-1 1-16,-1 12 1 16,-4 0-2-16,-4-8 2 15,-8-3 7-15,-5-8 4 0,-9-4-1 16,-4-4 0-16,-17-8-3 16,-13-7 1-16,-13-4-11 15,4-11-2-15,0-12-26 16,5-4-11-16,-22-8-82 15,9-7-38 1,8-30 80-16</inkml:trace>
  <inkml:trace contextRef="#ctx0" brushRef="#br0" timeOffset="6269.7198">21297 6976 316 0,'30'-12'118'0,"-21"8"-64"0,8 0-63 0,-13 4 18 0,13 0-3 16,1 4 4-16,7 0-3 15,27 11-2-15,9 1-2 16,7 7-5-16,23 26 1 0,4 13-1 16,4 3-2-16,9 27 3 15,4 11 0-15,-13 31-2 16,8 23 2-16,-20 0 1 0,-6 23 0 31,-24 12 0-31,-14-5 2 0,-22 5 3 16,-12-16 4-16,-14-7-2 15,-16-12 1-15,-9-23-7 16,-13 4-3-16,-13-20-28 16,-13-14-10-16,-5-12-62 15,-3-23-63-15,4-31 51 16</inkml:trace>
  <inkml:trace contextRef="#ctx0" brushRef="#br0" timeOffset="13751.2977">7345 9323 232 0,'4'-7'88'0,"-4"7"-48"0,0-4-31 15,0 4 19-15,0-4-10 16,-4 0 0-16,-5 0-7 31,0 1-1-31,1-1-6 16,-10-4 6-16,-3 4 5 0,4 4-5 0,-9 0-1 15,-4 4-5-15,-9 0-1 16,-4 7-3-16,0 5-1 16,4 14-1-16,0 5 0 15,0 3 2-15,1 8 0 16,3 12 0-16,9 10 0 16,9 5 2-16,0-8 3 0,8 8-2 15,9 0-2-15,0 4-3 16,9-5-1-16,-5 5-29 15,9 0-12-15,-9-12-19 16,9-8-8-16,9-19-31 16</inkml:trace>
  <inkml:trace contextRef="#ctx0" brushRef="#br0" timeOffset="14335.2201">7487 9814 216 0,'-5'11'82'0,"5"-3"-44"0,0 3-44 15,0 1 12-15,0 3-6 16,0 4 2-16,0 4-1 16,0 8-1-16,5 3 1 15,-1 1-4-15,0-1 2 0,5 1 1 16,-5-1 0-16,1-3 0 0,-1-4 2 0,5-8-1 15,-9 0 2-15,0-8 2 16,0-3 4-16,0-8 2 16,0 0 3-16,0-4-5 15,4-3-1-15,-4-5-4 16,0 1-1-16,0-5-3 16,0-7-3-16,0-7-1 0,4-1 0 15,0 0 0-15,1 1 0 16,-1-1-6-16,5-3-4 15,4-1 5-15,0 5 3 16,4-5 4-16,4-7 1 16,1 7 5-16,12 5 2 15,-8 7 0 1,4 4-1-16,-8 7-3 16,4 5 1-16,0 3-13 15,-5 15-6-15,1 1-31 16,-1 11-12-16,-4 0-23 15</inkml:trace>
  <inkml:trace contextRef="#ctx0" brushRef="#br0" timeOffset="14845.1222">8206 9925 160 0,'26'4'60'0,"-9"-1"-32"0,9-6-33 15,-17 3 10-15,8 0-1 16,5-4 5-16,-1 0-3 0,9 0-1 15,-4 0-2-15,0-3 0 0,0-1 2 16,-5-4-2-16,1 5 0 16,-5-5 1-16,0 1 0 15,-4-1 4-15,0-7 3 16,-8 4-2-16,-5-8 0 16,0 0-12-1,-9 4-5-15,-4 0-1 16,0 3 3-16,-8 5 1 15,-14 3 3-15,1 4 3 0,-1 12 2 16,5 11 12-16,-4 4 5 16,3 4-2-16,6 3 2 15,3 5 0-15,5-1 2 16,4 9-6-16,4 3-1 0,9-1-9 16,0-2-2-16,9-5-18 15,4-4-7-15,4-3-43 16,0-8-16-16,22-11-19 15</inkml:trace>
  <inkml:trace contextRef="#ctx0" brushRef="#br0" timeOffset="15411.5369">9206 9921 280 0,'-4'-8'107'0,"-1"-7"-58"0,-3 7-59 0,3 1 16 16,-3-1-15-16,-9-7-2 15,-22 7 12-15,4 0 9 16,-3 4-5-16,-1 4-2 0,4 8-2 16,-8 4-8-16,9 3-3 0,4 4-3 15,-5 0 0-15,9 8-2 31,13 0 0-31,5 3 5 16,12-3 4-16,9-4-1 16,-9-4 2-16,9-3 3 0,9-5 3 15,-5-3 0-15,0-4-1 16,5-12 1-16,-5-11-1 16,0 4 6-16,5-5 4 15,-14-3-1-15,5-3 0 0,5-9-5 16,-1-22-3-16,-9-5-11 15,1-3-4-15,0 0-9 16,-1-8 0-16,-3 8 18 16,-1 12 12-16,0 11 20 15,5 3 8-15,-9 12-10 16,4 8-2 0,5 4-11-16,-1 7-3 15,1 39-7 1,0 7-2-16,-1 8 2 15,1 23 1-15,-9 0 1 16,0 0-5-16,0-4 1 0,0 12-5 16,-13-12-1-16,9-4-24 15,-5-11-8-15,18-8-73 16,-5-11-30 0,9-12 73-16</inkml:trace>
  <inkml:trace contextRef="#ctx0" brushRef="#br0" timeOffset="15812.459">9477 9703 236 0,'-8'26'90'0,"8"-18"-48"0,-4 23-53 0,-1-20 13 16,-3 8-4-16,-1 4 3 16,-8 0-2-16,12 8-2 15,-12 3 2-15,17 9 0 0,0-5 1 0,0 0-3 16,17-3 0-16,-12-5-3 16,8-3-1-16,4-4 4 15,4-4 1-15,1-3 6 16,4-9 2-16,0-7-2 0,12-7-1 15,6-1 1 1,-6-15 2-16,1-12-1 0,0 5 2 16,-9-9-4-16,-4 1 0 15,-9-15-14-15,-4-1-6 16,-9 4-13 0,-4 4-4-16,-8 4-42 15,-9 8-26 1,-18 3 42-16</inkml:trace>
  <inkml:trace contextRef="#ctx0" brushRef="#br0" timeOffset="16316.6021">10559 9634 216 0,'-4'-8'82'0,"4"4"-44"0,-5-4-42 0,1 8 15 0,4-3-8 16,-13-1 0-16,0 0 3 0,0 0 3 16,-13 0-4-16,-4 0-3 0,-9 4 1 15,5 0-4-15,0 8 0 16,-1 0 1-16,9 3 2 16,-8 8 1-16,-1 4 1 15,9 8 0-15,1 0 0 0,7-1 4 31,14 1 5-31,0-4-5 16,8 3 0-16,5 1-2 16,4 7 1-16,4-7-6 15,4 7-1-15,5-7-16 16,-4-8-6-16,12-4-18 16,5-4-7-16,0-3-50 15,4-20-22-15,4-15 59 16</inkml:trace>
  <inkml:trace contextRef="#ctx0" brushRef="#br0" timeOffset="17005.8704">10658 9672 244 0,'-9'4'93'0,"9"0"-50"0,0 22-48 0,0-18 17 0,0 0-3 15,0-1 7 1,9 13-5-16,-9-1-5 16,13-8-2-16,13 1 2 0,-9-5-5 15,5 5-3-15,-1-5 1 16,1-3 0-16,8 0 1 15,-9-4 0-15,1-4 0 0,8 4 0 16,-8-4-3-16,4-7 2 16,4-8 1-16,-13 7 0 15,0-7 0-15,-4 4 0 16,-4 0 2-16,-1-1 3 16,1 1-4-16,-9 0-3 15,-13-1-2 1,9 1 3-16,-13 0-5 15,4-1 2-15,-5 5 2 16,-3 3 1-16,-1 0 1 0,1 5 0 16,-18 3 0-16,0 3 2 15,5 1 1-15,-1 4 1 16,5 3 4-16,4 1 5 16,0 3-5-16,9 8 0 0,-9-4-4 15,5 12-1-15,3-4-1 16,6 4 1-16,-1 3 0 15,4-7 1-15,5 7 2 16,8 16 1 0,5-4-1-1,4-8 1-15,8-3-2 0,1-1 0 16,12-3-3-16,5-4-2 16,-5-4 1-16,9-4-1 15,13-4 2-15,9-7 1 16,-9-1-8-16,0-7-4 15,0-3-26-15,-4-1-12 0,-5-4-49 32,1-15-56-32,-1-15 45 15</inkml:trace>
  <inkml:trace contextRef="#ctx0" brushRef="#br0" timeOffset="17562.3121">12692 9634 308 0,'0'-8'115'0,"0"4"-62"0,-4-4-64 16,-1 5 16-16,-12-5-9 16,-13-4 0-16,-5 1 3 0,-8 3 0 15,-13 1 1-15,0 3 0 0,5 0 0 16,8 4-5-16,4 4 1 15,9 4-9-15,8-1-4 16,13 8 6-16,1 12 4 16,16 0 7-16,1 8 4 15,21-1-3 1,0 1-1-16,1-1 2 16,3 0 3-16,0-3-4 0,-3 0-1 15,-1 3 0-15,-9-3 2 16,-3 3 8-16,-6-3 3 15,-7-4 2-15,-5-4 1 16,-9 0-4-16,-4-4 0 16,-13-4-5-16,-12-3 1 15,-1-5-14-15,4-3-3 0,5-4-16 16,0-4-4-16,4-11-40 16,0-8-18-16,13-8-14 15</inkml:trace>
  <inkml:trace contextRef="#ctx0" brushRef="#br0" timeOffset="17862.7658">13088 9821 332 0,'9'12'123'0,"-9"-5"-66"0,0 5-69 0,0-1 20 16,0 1-8-16,0 3 2 0,0 1-6 15,-9 3-1-15,5-4-40 16,4 8 24-16,0-4-32 15,0-4-10-15,-4-15-41 16</inkml:trace>
  <inkml:trace contextRef="#ctx0" brushRef="#br0" timeOffset="18064.7309">13192 9281 384 0,'0'4'145'0,"0"0"-78"0,0-4-74 0,0 0 27 16,0 0-47-16,0 4-16 16,-9 0-44-16,1-4-18 15,-5 3-18-15,4-3-6 0</inkml:trace>
  <inkml:trace contextRef="#ctx0" brushRef="#br0" timeOffset="18680.9028">13549 9442 272 0,'22'12'104'0,"-5"-12"-56"0,26-16-56 0,-17 24 16 16,0-12-8-16,0 12 0 15,4-4 2-15,4 3 1 16,-8 1-1-16,4 0-2 0,-4-1 1 16,-4 5-1-16,4-1 0 15,-9 5-3-15,5-1 2 16,-5 0 1-16,-4 1 2 0,-5 3-1 16,1 0 2-16,-13-4 0 15,-5 12 1-15,0-4-5 16,-8 8-1-16,-4-8 1 15,-1 3 2-15,0-3 0 16,-8 0 2 0,-4-4-2-16,-9 4-1 0,4 0-2 0,5-3 1 0,-1-1-1 15,5 0-2-15,13-4 3 16,-9 8 2-16,13-11 4 16,-4 7 2-16,8-4 3 15,9 8 1-15,9 0-1 16,-5-4-1-16,17 0-3 31,14 1-1-31,-1-1 1 0,5 0 1 16,4 0-3-16,5-4-3 15,-5-3-5-15,8-5 0 16,-3-3-18-16,-1-4-6 16,1-4-23-16,-1-3-7 15,9-8-54 1</inkml:trace>
  <inkml:trace contextRef="#ctx0" brushRef="#br0" timeOffset="19281.9424">14493 9680 212 0,'-4'11'82'0,"8"12"-44"0,0-4-44 16,1-3 14-16,-1-1-5 15,0 0 1-15,9 0 0 16,-4-3 2-16,4-1-3 0,4 1 5 0,9-4 4 16,4-5 0-16,4 1 1 15,5-4-10-15,-9 0-3 16,1 0-4-16,3-4 3 15,-12-7 4-15,-1 3 6 16,-4 1-1-16,1-9 3 16,-5-3-2-16,-1 0 0 0,-3 0-5 15,-5 0-3-15,-4 0-3 16,-4-1 1-16,-13 1-1 16,-5 4 0-16,-4 3 4 15,-4 1 1-15,-17 3-4 0,4 8 1 16,4 0 2-16,0 8 1 31,-4 3 1-31,9 1 2 0,-1 11-1 16,-4 8 2-16,9-1-4 15,4 9 0-15,9-1 1 16,4 0 2-16,5 8 1 16,12 4 3-16,5-4 1 15,8-4 3-15,4 0-5 16,10-4-3-16,3 1-1 0,18-9-1 15,-1-3-7-15,1-4-2 16,0-8-18-16,8-3-5 16,0-4-15-16,5-8-3 15,-9-8-24-15,0-11-10 16,-13-4-12 0</inkml:trace>
  <inkml:trace contextRef="#ctx0" brushRef="#br0" timeOffset="19985.3203">14540 9247 232 0,'13'0'88'0,"-4"0"-48"0,8 0-42 16,-12 0 17-16,3 0-2 0,1 0 2 16,8 0 3-16,0 4 3 15,5-4-11-15,-1 0 1 0,1 3 2 16,-5 1-5-16,5 0-2 16,-1-4-1-16,5 4 1 15,-4 4 3-15,3-1 5 16,10 1-4-16,8-4 0 0,0 3 0 31,-4 5 1-31,0-4-10 16,4-1-5-16,-4 12 8 15,8 4 4-15,9 0-3 16,-9 0-3-16,1 0-1 16,-1 4-1-16,1 0-3 15,8 4 2-15,0-1 1 0,0 12 0 16,-13 8 0-16,0-4 2 15,0 0-1-15,-4 4-1 0,-5 7 1 16,-4 5-1-16,0-1 0 16,-12 4 2-16,-5 0 1 15,-5 16 3-15,-3-5 3 16,-10 5 5-16,-8-1-2 0,-8 0 1 16,-5-3-1-16,-22-4 0 15,1-4-4-15,0 7-3 16,8-18-9-16,-21 7-5 15,-14-4-46-15,-3-15-21 16,-9-15-91 0</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32:17.333"/>
    </inkml:context>
    <inkml:brush xml:id="br0">
      <inkml:brushProperty name="width" value="0.05292" units="cm"/>
      <inkml:brushProperty name="height" value="0.05292" units="cm"/>
      <inkml:brushProperty name="color" value="#FF0000"/>
    </inkml:brush>
  </inkml:definitions>
  <inkml:trace contextRef="#ctx0" brushRef="#br0">2407 7485 184 0,'-5'0'68'0,"1"0"-36"0,13 0-37 0,-9 8 10 16,0 3-1-16,0-3 2 15,4 3 0-15,-4 1-1 16,0 3-3-16,0 8-2 0,0 4 3 0,-4 3-2 16,4 24-1-16,0 0-2 15,0 7 1-15,0 8-1 16,0 0-2-16,4 7 0 16,-4 5 0-16,0 18 0 15,13-3 3-15,-13 11-5 31,0 5 2-31,0-5-3 0,0 12 2 16,0-8 1-16,0-4-1 16,0 19 1-16,0-3 3 15,0 11 0-15,0-4 1 16,0-7 0-16,0 11 0 0,0-8 0 16,8 12 0-16,1-15 0 15,0-9 0-15,-5 17 0 0,5-9 0 16,-9 12 0-16,0-7 2 15,0 11-1-15,-9 11-1 16,5 0 1-16,-5 5 1 16,0-1-1-16,1 8-1 15,-5-8 1-15,0 4 1 16,4 19 1 0,-4 4 1-16,-4-19 2 15,4 4 1-15,0-12 3 16,0 0 4-16,9-4 9 15,-9-7 6-15,4-8-2 16,1-11 1-16,-1-1-10 16,5 1 0-16,4-16-9 15,-9-7-3-15,5 3-3 0,0-7-3 16,-1-4 1-16,5 19 1 16,0-8-1-16,0 1 2 15,-4 7-2-15,4-8-1 0,0-3 1 16,0 15 1-16,4-12-1 15,-4 1 2-15,0 7-2 16,0-8 2-16,0 0-4 0,0 20 0 16,-4-8-6-16,0-8 0 15,4 8 3-15,0-8 2 16,0-11 2-16,0 19 2 16,0-15-3-16,8-9 0 15,1 1-1-15,-5 0 0 31,5-7 0-31,-9-1-2 0,4 4-2 16,5 4 1-16,-9-8-2 16,0-7 0-16,0-5-7 15,0 13-2-15,0-9-4 16,0-11-3-16,0-11-5 16,0-12-2-16,4-11-121 15,0-35 70 1</inkml:trace>
  <inkml:trace contextRef="#ctx0" brushRef="#br0" timeOffset="1317.3432">1377 8626 176 0,'0'0'66'0,"0"0"-36"0,-5 0-33 15,5 0 11-15,0 0-4 0,0 4 2 16,-8 0-1-16,8 0 0 0,-9 3-3 16,5 5 1-16,4 7 0 0,-9 12-6 15,9 7-2-15,0 8 2 16,0 8 3-16,9 22-1 15,-9 5 0-15,4-9-8 32,5 1-2-32,-9 0-23 15,8-12-54-15,-8-11 5 16</inkml:trace>
  <inkml:trace contextRef="#ctx0" brushRef="#br0" timeOffset="1685.9417">911 8665 272 0,'5'3'101'0,"-10"-6"-54"0,18 3-50 32,-13 0 16-32,5 3-9 0,7-3-1 15,6 0-3-15,8 0-1 16,4 0 1-16,8 0 0 0,10 0 2 15,-1 0-12-15,9 0-6 16,-13 0-7-16,31 8-3 16,-10-4-24-16,1 4-8 15,-13 11-26-15</inkml:trace>
  <inkml:trace contextRef="#ctx0" brushRef="#br0" timeOffset="2133.5259">967 9473 232 0,'0'0'88'0,"0"0"-48"0,5 0-40 15,3 0 16-15,1 4-3 16,17-1 3-16,-13-3-5 16,21 4-1-16,5 0-6 15,8 0-3-15,-4 0 0 0,13 0-6 16,13-1-1 0,-8 1-24-16,-1-4-8 15,-8 0-31 1,-1 0-51-16,-12 0 27 15</inkml:trace>
  <inkml:trace contextRef="#ctx0" brushRef="#br0" timeOffset="3082.5336">1084 10825 236 0,'-9'0'88'0,"9"0"-48"0,9 0-42 15,-9 0 14-15,0-4-2 16,4 0 1-16,9 0 6 16,0-3 1-16,-9-12-9 15,9 3 3-15,-9-11 2 16,9 1-3-16,-4-5-1 15,0 4-6-15,3-7-3 0,1-16-5 16,0-8 0-16,5 1-3 16,-6-1 0-16,1 5 4 15,0 7 3-15,5-8-1 16,-6 12-2-16,6 8 4 16,-5-1 1-16,0 5-3 0,4 7-1 15,-4 3-6-15,0 17-2 16,8 10-4-16,9 5 1 15,-8 7 2-15,12 8 5 16,-16 3 1-16,3 5 3 16,1 18-4-16,4 1 0 15,-14-8-2 1,6-8 2-16,-1 1 4 16,0-9 1-16,-8-3 1 15,4-8 0-15,0 0 8 0,-5-7 5 16,5-1 0-16,-4-3 0 15,-5-8-10-15,0-4-1 16,5-3-2-16,-5-5 2 16,5 1 3-16,-9-12 2 0,0-12 1 15,0 1 0-15,4-5-9 16,9-3-4-16,-13 0 0 16,0 0 1-16,0 0-1 15,5 7 4-15,7-3 2 16,1 7 2-1,0 8 1 1,-8 4-2-16,3 4 1 16,5 26-15-1,-4 5 2-15,8 3 2 16,-13 4 3-16,9 4 3 0,-8 3 1 16,8 12 3-16,-1 12 3 15,-3 0 2-15,8-8-1 16,-8 0 1-16,4 0-4 0,-9 15-2 15,9 0 0-15,-9-3 1 16,5-1-3-16,-5-7-2 16,5-4-27-16,-9 0-10 15,0-8-147 1</inkml:trace>
  <inkml:trace contextRef="#ctx0" brushRef="#br0" timeOffset="4117.7077">1303 11185 268 0,'0'4'101'0,"0"0"-54"0,0-1-55 0,0 5 16 15,0 0-15-15,0-1-3 0,0 16-1 16,-8 12-1-16,3 3 7 15,5 4-4-15,-8 4-2 0,4 0 2 16,4 19 3-16,-13-7 3 16,8-1 4-16,5-11 0 0,-8-4 2 15,3-7 2-15,5-5 4 16,-8-7 2-16,8-4 3 16,0-3 2-16,0-1-1 15,0-7-10 1,0-1-2-16,8-10 3 0,-8-9-3 15,13-3-1-15,-8-16-1 16,8-7-1-16,-9 0 0 16,9-1 0-16,0-3 4 15,0 0 5-15,0 4-3 16,4 3-1-16,-4 5-5 31,0-9-2-31,17 1 1 0,-9 0 0 16,5 7-2-16,4 0 2 15,1 5-4-15,-1 3 1 16,4 7 2-16,-12 5 3 16,12 3 0-16,-12 4-1 15,12 0-2-15,-4 4 1 0,9 4-6 16,-9 4-3-16,0 19 6 16,-4 0 1-16,5-1 5 15,-10 5 1-15,1 0-1 0,-1 3-2 16,1 1-8-16,-5 11-3 15,0 3 6-15,-4-3 2 16,0 0 5-16,-4-4 1 16,-1-3 1-1,5-5 2-15,-13-3-1 16,4-4 0-16,5 19 1 16,-9-8-1-1,0-4 0-15,0-7-1 16,0-8 2-16,0 0 1 15,0-7 1-15,0-1-2 16,0-3 1-16,0-4-2 0,0-4 0 16,0-12 1-1,0 1-3-15,-9-12-2 16,5-4 0 0,-9 0 3-16,5-3 2 15,-1-1 2-15,-13-7 0 0,5-8-11 16,-4 0-3-16,-5 4 1 15,-13 3 2-15,0 5 4 0,-4 0 2 16,-13 11-1-16,0 7 1 16,-4 9 0-16,4 7 1 15,8 7-7-15,-3 5-2 16,12 11-27-16,4 11-11 31,14-7-47-31,4 0-59 16,17-8 39-16</inkml:trace>
  <inkml:trace contextRef="#ctx0" brushRef="#br0" timeOffset="4821.35">1515 12476 344 0,'-31'3'129'0,"14"-3"-70"0,0 0-75 0,8 0 18 15,5 0-6-15,-5-3 2 16,-12-1-1-16,8 0 2 0,-9 0 1 16,1 0-7-16,-9 0-3 0,-1 4-3 15,-12 4-2-15,18 4 1 16,-23 3 3-16,22 5 7 16,-8 3 4-16,4 8 5 15,4 7 2-15,0 4-1 0,9 5-1 31,-1-1-3-31,6 0-2 0,12 4-4 16,-5 7-2-16,10 1-4 16,-1-4-1-16,9 0-1 15,0-8 0-15,4-4 0 16,9-7 2-16,-9 3 6 16,18-3 2-16,-10-8 4 15,6-8 1-15,-10-15 1 0,1 0 0 16,-1-4 2-16,-4-3 3 15,-4-1-4-15,-4-7-3 16,0-4-4-16,-5-4 1 16,-4-23-8-16,-4 3-4 15,4 5 2-15,-13 4 4 16,8-1 10-16,-3 12 6 0,3 4 4 16,5 4 5-16,0 7-8 15,0 4-3-15,0 4-4 16,13 4 0-16,5 4-4 15,7 11 0-15,-3 0-1 0,17 8-2 16,8 0-26-16,1-12-12 31,-5 0-67-31</inkml:trace>
  <inkml:trace contextRef="#ctx0" brushRef="#br0" timeOffset="5290.799">924 13977 312 0,'-8'46'118'0,"16"-31"-64"0,-21 4-78 0,13-7 12 16,0 3-5 0,0 4 3-16,0 1 3 0,0 6 5 15,-4 9 3-15,0 3-9 0,-5 0-4 0,0 5 3 16,9-1 5-16,0 11 5 15,0 1 2-15,0 0 3 16,9-1 3-16,4-3 7 16,-4-4 4-16,16 8 3 15,-7-1 1-15,8-3-5 16,8-4 1-16,18-4-5 0,-9-4-1 16,9 1-6-16,4-12-1 15,4-5-19-15,9-2-9 16,-9-13-14-16,-4-7-6 15,0-7-17-15,-17-9-6 16,0-14-10 15</inkml:trace>
  <inkml:trace contextRef="#ctx0" brushRef="#br0" timeOffset="5691.3715">946 13954 300 0,'0'15'112'0,"13"-15"-60"0,-13-15-61 0,8 15 20 16,-3 0-1-16,8 0 3 16,-1 0-2-16,6-4 1 15,8 4-7-15,8-4-5 0,5 1-1 0,13-13-10 16,-9 1-3-16,8 0-20 15,-3-1-5-15,8 1-7 16,-9 3 1-16,1 1-10 16,-10-1-3-16,-8 1-15 15</inkml:trace>
  <inkml:trace contextRef="#ctx0" brushRef="#br0" timeOffset="6060.2871">1062 14306 344 0,'9'4'129'0,"4"0"-70"0,17 11-53 0,-9-7 25 16,10 0-13-16,7-1-3 0,-3 5-11 15,21-4-2-15,4-1-2 16,-8-3-33-16,0 0-13 0,-9-4-61 16,-5-4-24-16,-20-4 16 15</inkml:trace>
  <inkml:trace contextRef="#ctx0" brushRef="#br0" timeOffset="50586.0696">6638 15731 228 0,'-9'4'88'0,"5"-4"-48"0,4 0-40 0,0 0 16 0,-9 0-14 16,9 0-2-16,-4 0 3 15,0 0 5-15,-1 0-4 16,1 0 0-16,0 0 2 0,-1 0 1 16,1 0 1-16,0 0-11 0,0 0-3 15,-1 0 7-15,1 0 6 16,4 0 6-16,-9 0 4 31,9 4-3-31,0 0 0 0,-4 3-8 16,4 1-2-16,0 4-4 15,0 7-1-15,4 11-1 16,-4 9 0-16,0 7 2 16,0 15 2-16,0 12 1 15,0-4 3-15,0-4-3 16,0 4-2-16,0 3 0 0,0-10 1 16,0-9 1-16,-4-3 1 15,0-8-2-15,4-7-2 16,-5-5-2-16,5-7-1 15,-4-3-3-15,0-9 1 16,-1-3 5-16,1-5 4 0,4-6-1 31,-8-5-2-31,3-3-3 16,1-1 1-16,4-22 1 16,-9-1 0-16,5 1 0 15,0-1 2-15,4 1-3 16,0-1-2-16,0-7 2 0,0-12 2 15,0 5-2-15,4 3 0 16,0 0-1-16,5 4-2 0,0 3-2 16,-1 5-1-16,1-8 1 15,4 7 2-15,4-3 2 16,-8 7 1-16,8 4 3 16,0 4 3-16,0 4-4 15,0 4-3-15,9 4 3 16,5 7 1-16,-6 8 0 0,1 3-2 15,-4 8-2-15,4 1-1 16,-5 3-3-16,5 0-1 16,-9 0-23-16,5 0-10 15,-9-3-34 1,8-5-56-16,1-3 30 0</inkml:trace>
  <inkml:trace contextRef="#ctx0" brushRef="#br0" timeOffset="51286.8894">7095 15969 208 0,'-9'0'77'0,"9"0"-42"0,9 0-41 16,-1 4 18-16,1-4-7 15,-1 3 3-15,1 1-1 0,0 0-3 16,-5 0-1-16,5 0 1 0,-1 0-5 16,1-1 1-16,4-3 0 15,0 0 2-15,4-3-3 16,5-1 0-16,-1-4-1 0,5 0-2 16,4-3 5-16,5-8 1 15,-1-4 0-15,0 0 1 16,-12 0-7-16,0 0 1 0,3 4-1 15,-12 0-1-15,0-1-3 16,-4 1 0-16,0 4-5 16,-9 0-2-16,-9-1-2 15,5 1 0-15,-5 0 0 16,-8 3 3-16,-9 1 10 31,4 3 5-31,1 4 15 0,-1 0 7 16,1 4 0-16,3 4 0 15,-7 4-6-15,12 3 0 16,-5 1-1-16,1 3-1 16,4 0 1-16,5 28 9 15,8 3-5 1,0-1-1-16,0 1 0 0,4 0-5 16,5 8 2-16,-1 3-5 15,1-3-1-15,-1-8-6 16,-3-4-3-16,-1 0-14 0,5-3-4 15,-9-9-26-15,0-7-11 16,0-4-72 15</inkml:trace>
  <inkml:trace contextRef="#ctx0" brushRef="#br0" timeOffset="51950.1834">8189 15743 148 0,'-4'7'55'0,"-1"1"-30"0,5-8-32 0,0 0 8 16,0 0 2-16,0 0 5 31,0 0 9-31,0 0 7 0,0 0-13 16,-4 0 10-16,0 0 5 0,0 0-10 15,-1-4-1-15,-8 0 0 16,0 4-7 0,-8 0 0-16,-1 0-4 15,1 0-1-15,-1 0-3 16,-4 4-3-16,0 0 4 0,1 4 1 16,-1-1 0-16,4 13-2 15,1-5 5-15,3 8 1 16,6 0 0-16,3-4 1 15,0 0-6-15,5 4-3 16,8 0-2-16,5 0 3 16,8 0-9-1,0 0-1-15,-4 0-3 16,5 8 1-16,-1-5 2 16,0 13 2-16,5-5 3 15,-5 1 4-15,-9 3 1 0,-8-4 3 16,0 5 10-16,0 3 4 15,-13 4 6-15,1-8 3 16,-6-3-11-16,-8-5-3 0,1-7-23 16,7-4-6-16,-7-3-21 15,-1-9-7-15</inkml:trace>
  <inkml:trace contextRef="#ctx0" brushRef="#br0" timeOffset="52387.5406">8719 15827 300 0,'-30'34'112'0,"30"-34"-60"0,-13 23-72 0,9-15 13 16,-5 4-6-16,-4-1 3 16,0 4 19-16,0 1 8 15,-4 3-7-15,4 0-1 0,-4 0 1 16,0 4-6-16,4 0-2 0,4 19-1 16,0-3-1-16,5-1-3 15,4-4 0-15,0-3 6 16,13 0 3-16,-9-1-1 15,9-7 2-15,9-4-4 16,-5-7 0-16,22-4-6 31,-5-5 0-31,5-6-8 0,0-5-3 16,0-7-6-16,-9-5-2 16,0-18-2-16,-4-8 3 15,0 0-5-15,-9-4 2 16,-4-7-33-1,0-8-55-15,-9-4 22 16</inkml:trace>
  <inkml:trace contextRef="#ctx0" brushRef="#br0" timeOffset="52751.0779">9223 15283 308 0,'-4'12'115'0,"4"-9"-62"0,0 9-55 31,4-4 22-31,-4 3-19 0,0 4-2 16,0 8 2-16,0 12 3 15,0 11-1-15,0 0 5 0,0 7 4 16,-4 16-4-16,4 0-2 16,0 4-3-16,-4 4 0 15,4 3-11-15,-9 8-2 16,5-11-2-16,-1-8 0 0,1 4-7 16,4-8 0-16,-4-8-12 15,4-11-5-15,-5-8-14 16,5-11-6-16,-4-4-39 15</inkml:trace>
  <inkml:trace contextRef="#ctx0" brushRef="#br0" timeOffset="53504.7502">9495 15241 272 0,'0'15'104'0,"-9"-15"-56"0,9 4-56 16,0-4 16-16,0 4 0 16,-4 4 7-16,-1 7 6 0,5 4 4 15,-8 12-13-15,8 11-5 16,-4 11 0-16,-1 13 0 0,5-1 1 15,0 19 0-15,0 0 2 16,0 4-5-16,0 12-1 0,0-8-2 16,5-4-2-16,-5 0 1 15,0 4-1-15,0-15-14 16,0-12-3-16,0-12-20 16,0-11-9-16,-5-7-17 15,-3-20-81 16</inkml:trace>
  <inkml:trace contextRef="#ctx0" brushRef="#br0" timeOffset="53751.6674">9275 15992 352 0,'13'11'132'0,"-5"-7"-72"0,10 0-57 0,-1 0 28 15,13 0-9-15,0-1-1 16,5-3-9-16,-5 0-5 0,0 0-4 16,-4 0-25-16,-5 0-9 0,-12 0-47 15,4 0-17-15</inkml:trace>
  <inkml:trace contextRef="#ctx0" brushRef="#br0" timeOffset="54252.2612">10163 15865 220 0,'-9'0'85'0,"9"4"-46"0,-4-4-37 0,4 8 19 16,-13-1-4-16,-9 5 1 16,-4-1-3-16,-4 1-1 15,-4-1-8-15,-5 5-4 0,0-1 1 16,0 4 2-1,-17 0 2-15,18 1-1 16,-10-1 1-16,5 11-2 16,13-3 2-16,4-4-4 15,9 12 5 1,4-5 0-16,4-7-5 16,5 0-1-16,4 0-1 15,4 4-1-15,5-4 0 0,12 0 0 16,10 0 0-16,-1 8 0 15,0 7-3-15,-9-4 0 16,-3 1 2-16,-1-1 2 16,-8 1 6-16,-5-1 4 15,-8 1 9-15,-31 11 5 16,-12 3 0-16,-1 1 2 0,-12 0-13 16,-13-8-5-16,-13-7-39 15,-14-5-15-15,-3-11-121 16</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34:01.965"/>
    </inkml:context>
    <inkml:brush xml:id="br0">
      <inkml:brushProperty name="width" value="0.05292" units="cm"/>
      <inkml:brushProperty name="height" value="0.05292" units="cm"/>
      <inkml:brushProperty name="color" value="#FF0000"/>
    </inkml:brush>
  </inkml:definitions>
  <inkml:trace contextRef="#ctx0" brushRef="#br0">5845 7730 204 0,'-9'-15'77'16,"14"11"-42"-16,-5-8-39 16,4 9 15-16,-4-5 1 0,0 0 2 15,-4 1-3-15,-1-5 1 16,5 1-7-16,-13-5-3 0,1 5 1 15,-6-1-7-15,-3-3 1 16,-1 0-6-16,-4-4 1 16,-4-8 4-16,-4 4 2 15,-9 0 2-15,-9 0 2 0,5 4-3 16,-9 3-2-16,0 1-1 16,-9 7 3-16,-4 1 0 15,4 7 1-15,1 7 0 16,-1 9 2-16,-8 7-3 15,4 3 0-15,-4 1 1 16,8 8 0-16,5 3-3 0,-1 12 2 16,1 11-4-16,4 0 1 15,0 4 0-15,9 4-1 16,-1 4 1-16,5 0 0 0,-4 4 3 16,8 14 0-16,0 5 1 15,-8-4 0-15,17 8-9 31,4-1-2-31,4 1-3 16,5 15-1-16,8-4 10 0,-8 4 7 16,4-4-9-16,-4-4-4 15,8 4 2-15,-8-4 5 16,8-11 3-16,1 0 3 16,-1 4-1-16,5-9-1 15,4-2 5-15,0-5 4 0,4 15-1 16,5-7 1-16,-1-11-3 15,5-1 1-15,0 4-2 16,13-7 0-16,-9 0-3 16,9-5-2-16,4 5 1 15,-12 0 1-15,3-5-1 16,1-3 2 0,-1-7-4-16,5-9 0 15,-13 5 5-15,13-1 5 16,-9-11-5-16,13 0-2 15,0-8 1-15,5 1 2 0,-1-12-2 16,5 3 0-16,4-3-6 16,9-8 0-16,-5-4 1 15,9-3 1-15,-4-8 1 0,0-4 2 16,-9-8-3-16,9-3-2 16,-5-9-1-16,18-18 0 15,-18 0 3-15,5 0 0 16,-1-1 3-16,5 1 1 15,-8 0 3-15,4-20 3 16,4 1-2-16,-13-1 1 0,0 1-3 31,4-24 2-31,-8 1-4 16,0-8-2-16,-9 7-3 16,-4-22-1-16,0 7 2 15,-13 4 0-15,4-11 3 16,-4 11 1-16,-5 4-1 15,-3-8 1-15,-1-3 2 0,-4 3 2 16,-4-4-3-16,-1-7-3 16,1 4 0-16,0-5 1 15,-1-3-3-15,-3 8 0 16,-1 11 5-16,1-8 5 0,-1 5-5 16,-4 10-2-16,4 9-1 15,-8-16 1-15,4 4-3 0,5 3 0 16,-10 5 1-16,-8-12 0 15,5 12-7-15,-9 3-3 16,13 8 1-16,-9-15 3 16,8 15 3-16,6 11 4 15,-1 9 2-15,0 7 3 32,0 7-8-32,0 4-3 0,8 8-22 15,-7 4-7-15,12 4-36 16,-9 3-37-1,5 5 35-15</inkml:trace>
  <inkml:trace contextRef="#ctx0" brushRef="#br0" timeOffset="13138.2521">10171 7477 236 0,'9'-7'88'0,"-1"-16"-48"0,1 7-49 0,-5 12 14 15,1-3-7-15,-5-5-2 16,0 1 3-16,-5-1 2 16,-3-3 0-16,-14 0-14 0,-17 3-6 15,-8 1-8-15,-5 3-3 16,1 4 11-16,-18 0 9 0,8 4 12 15,5 8 7-15,5 4 9 16,-1 3 6-16,13 0 0 16,9 12 3-16,13 4-9 15,4-1-3-15,13 5-8 16,13-1-3-16,-5 1-2 16,27-1-2-1,-1 16 1-15,1 4 1 0,4-8-6 16,-9-1-1-16,-4-2 2 15,-5-5 1-15,-4 0 2 16,-12 4 0-16,-5-3 6 16,-5 3 6-16,-12-4 16 15,-17-7 9-15,-5-4-2 16,-4-8 0-16,0-4-14 0,0-3-3 16,-1-9-12-16,-12 1-4 15,0-4-24-15,9-11-8 16,8-1-38-16,13-11-14 15,13-4-43 1</inkml:trace>
  <inkml:trace contextRef="#ctx0" brushRef="#br0" timeOffset="13871.0167">10581 7803 184 0,'0'0'68'0,"4"-23"-36"0,0 8-37 0,0 11 12 0,5 0-6 16,-9 0 2-16,4 0 2 16,5-3 2-16,0-1-3 15,-1 0 4-15,1-3 2 0,-1-1-3 16,5-3-2-16,0 0-2 31,0-1 0-31,-4 1-2 0,-1-4-1 16,1 3 1-16,-9 5 1 15,0-1 3-15,-9 5 4 16,1-1 0-16,-9 4 2 16,-1 1-6-16,1 3-1 15,-4 3-2-15,-1 5-2 16,-8 0 1-16,4 3 1 0,-4 4-1 16,4 5-1-16,-8 6 3 15,12-3 0-15,-4 8 1 16,13 4 2-16,0-5-5 15,9 1-1-15,4-1 0 16,0-3 2-16,4-4-1 16,9-4 2-1,0-3 0-15,-4-5 1 16,-1-3-5-16,1 0 1 16,-9-8-2-16,0 0-2 0,4-4-2 15,1-4 1-15,-5-15 3 16,0-8 1-16,8 1 1 15,-8 3 0-15,5 0-3 16,3 4 0-16,5 4 13 0,0 4 7 16,4 7 3-16,1 4 0 15,3 4-8-15,-4 8-5 16,5 11-7-16,-5 12-2 16,0-1-30-16,5-3-14 15,-5 0-45 1,5-4-50-16,-1-8 42 0</inkml:trace>
  <inkml:trace contextRef="#ctx0" brushRef="#br0" timeOffset="14671.0213">11317 7435 252 0,'5'27'93'0,"-5"-27"-50"0,0 4-46 16,0-4 16-1,-5 19-9-15,1 4-3 16,-5 4 0-16,1 3-1 0,-5 5-3 0,0-5 2 16,0 13 3-16,4-1 1 15,1-4-4-15,-1-7 1 16,1-5-2-16,-1-6 0 15,5-5 6-15,-1-4 5 16,1-7 4-16,4-11 4 16,0-1-3-1,0-11 0-15,4-4-8 16,1-4-4-16,3-4-8 16,1-7-4-16,4 4-5 15,4-24-4-15,5 12 8 16,-5 4 4-16,13 4 2 15,-4 3 1-15,0 8 3 16,4 4 0-16,-9 8 1 0,5 7 0 16,0 8 0-16,-4 8 0 0,-1 19-3 15,1 4 2-15,-1 3-4 16,-3 4 1-16,3 5 0 16,-4-5-1-16,1 8 4 15,-6 0 2-15,6-8 0 16,-14-3-1-16,13-5 3 0,0-7 0 15,-12-4 1-15,8-7 4 16,-9-5 3 0,5-30-4-1,-1-3-6-15,-3-9-1 16,7-3-7-16,-7-4 0 31,8-20-13-31,0 13-4 0,4 7 8 16,0 3 4-16,5 1 10 15,4 7 6-15,-1 4 4 16,6 4 6-16,7 8-2 16,-8 8 1-16,14 7-7 15,-19 3-4-15,6 9-1 16,-1 11-1-16,0 11 0 0,-4 8 0 16,-5 8 0-16,-3 11 2 15,-1 8 1-15,-4 0 1 0,0-4-2 16,-5-3-2-16,-3-1-10 15,-5-3-4-15,8-13-33 16,-8-6-12-16,0-20-31 31</inkml:trace>
  <inkml:trace contextRef="#ctx0" brushRef="#br0" timeOffset="15203.3169">12588 7531 212 0,'31'4'79'0,"-14"0"-42"0,43-12-41 0,-43 8 15 16,5 0-8-16,0 0-2 0,-1 0-3 16,5-8-1-16,4 1 2 15,-8-9-5-15,12-3 0 0,5 4-4 16,0-4-1-16,-5-1 3 16,-4 1 3-16,-4 0 5 15,0 4 2-15,-4-4 13 0,-10 3 5 16,-3 1 1-16,0-12-1 15,-9 4-6-15,0-11-4 16,-18 7-10-16,-3 4-5 16,-18 4-6-16,0 7-1 15,5 12 4-15,-5 12 4 16,5-1 5-16,4 5 2 0,-5 3-1 16,5 4 1-16,4 4 2 15,-4 3 2-15,17 16 5 16,4 4 3-16,18 0-2 15,4 3 0-15,8 1-1 16,5 11 0-16,4 0-6 16,22-7-2-1,4-5-18-15,-4-7-7 16,4-7-43-16,8-13-19 0,14-18-14 16</inkml:trace>
  <inkml:trace contextRef="#ctx0" brushRef="#br0" timeOffset="15682.6076">15997 7359 312 0,'0'-4'118'0,"26"-4"-64"0,-22 4-63 16,-8 0 33-1,-14-3-15-15,-16-1-6 0,-5-3-2 16,-8-1-1-16,-18 1 0 0,1-1 2 16,3 8-3-16,5 0 0 31,-4 8 1-31,0 8 0 16,8 7-3-16,9 4 0 0,4 19 4 15,13 4 1-15,13 0 4 16,13 4 3-16,22 0-4 15,-5 11-1-15,9-4-24 16,8-7-9-16,1-8-32 16,8-7-12-16,9-16-43 15</inkml:trace>
  <inkml:trace contextRef="#ctx0" brushRef="#br0" timeOffset="16083.501">16678 7324 300 0,'21'-8'112'0,"-42"5"-60"0,-14 3-63 0,22 0 16 15,-13 0-6-15,-21 7 2 16,-5 1-2-16,-4 7 0 15,5 4 1-15,3 8-3 0,5 8 0 0,13 3-3 16,4 0 1-16,9 1-6 16,13-1-1-16,-5-4 2 15,18 1 4-15,3-12 5 16,23-4 5-16,4-8 1 16,0-3 2-16,4-8 2 15,0-4 2 1,8-7-1-16,-8-8-1 15,9-4-3-15,-22-16-1 0,1-3-10 16,-10 0-2-16,-12 0-9 16,-27 4-3-16,-7-1-3 15,-6-10 0-15,-16-5-11 16,13 12-5-16,-10 3-54 16</inkml:trace>
  <inkml:trace contextRef="#ctx0" brushRef="#br0" timeOffset="16599.7748">16906 7366 272 0,'4'27'101'0,"18"-12"-54"0,-9 43-55 0,-22-39 18 16,1 8-9-16,3 7-1 16,-8 4 1-16,9 5-1 0,-9 6 0 15,5-3 0-15,3-7 0 0,1-5-5 16,0-11 1-16,4-4 4 16,0-3 2-16,0-9 8 15,0-7 6-15,0 0 3 16,4-15 1-16,0-8-11 15,1-8-5-15,3-11-14 0,9 0-6 16,1-8-1-16,7-11 0 16,1 7 7-16,0 5 4 15,4 3 8-15,0 3 4 16,5 9-3-16,-1-8-2 16,18 7 2-16,-9 5 0 15,0 7 3 1,-4 4 3-16,0 7-4 15,4 20-1-15,-13 7 0 16,9 8 2-16,-5 8-1 16,-8 19 0-16,-4 3-3 15,-5 5-2-15,-4-1-6 16,-13 4-1-16,0 4-17 0,0 1-4 16,0-17-30-16,9-10-13 0</inkml:trace>
  <inkml:trace contextRef="#ctx0" brushRef="#br0" timeOffset="17015.507">18164 7148 324 0,'26'0'121'0,"-17"4"-66"0,4 0-64 16,4 15 26-16,4 4-10 16,-12 3-6-16,0 9-3 0,-5 11 1 15,-4 8-5-15,0-1 2 0,0 5-3 0,0-5 2 16,4-3 1-16,1 0-1 16,8 7 4-16,-1-11 0 15,1-7 5-15,5-9 2 16,-1-7 2-16,0-4 2 15,5-7 4-15,-1-5 3 0,1-14 2 16,4-16 1 0,-9-4-3-16,4-7 0 0,-3-9-12 15,3-10-2-15,-4-16-21 16,-12 8-8-16,-5-1-11 16,0 12-4-16,-5-3 0 31,5-5 2-31,0 9-46 15,-8 6-62-15</inkml:trace>
  <inkml:trace contextRef="#ctx0" brushRef="#br0" timeOffset="17484.4941">19224 7439 292 0,'0'-31'110'0,"0"24"-60"0,-8-5-54 0,3 8 18 0,-3-3-2 16,-1-1 5-16,-12 0-3 15,-1-3 2-15,0 3-9 16,-3-3-4-16,-10 3 0 0,-8 0-2 31,4 5 2-31,5 3-4 16,4 7 0-16,-1 1-4 0,6 7 1 15,-1 1 0-15,4 10-1 16,9 9 1-16,5-1 3 16,3 1-5-16,10-5 0 15,3 1-2-15,5 0 0 16,17-5 5-16,9-6 1 15,4-1 6-15,-4-8 2 0,4-7 4 16,0-8 1-16,0-3-1 16,-4-9-1-16,-9-3-5 15,-4-8-1-15,-13-11-14 16,-13-4-6-16,-9-8-42 16,-8-11-19-16,-9-12-45 31</inkml:trace>
  <inkml:trace contextRef="#ctx0" brushRef="#br0" timeOffset="17800.2011">19879 6301 320 0,'9'4'121'0,"8"8"-66"0,-4 7-66 16,-4 0 18-16,-9 15-1 16,0 16 6-16,-9 12-6 15,5 10-1-15,-5 16-3 16,-8 8-2-16,0 23 1 0,-18-4-6 15,5 7 1-15,4-11-14 16,0-7-3-16,-4-12-20 16,9-8-7-16,3-15-18 0,5-15-7 15</inkml:trace>
  <inkml:trace contextRef="#ctx0" brushRef="#br0" timeOffset="18131.6272">20284 7056 312 0,'26'23'115'0,"-17"-8"-62"0,-35 54-62 0,22-42 18 15,-1 7-16 1,1 1-3-16,0 11-3 15,12 4-2-15,1-8 8 16,4-4 1-16,4-3 2 0,5-9-4 16,8-6-2-16,9-5 5 15,-9-7 2-15,17-8 14 16,-4-4 7-16,-4-8 11 16,-5-11 4-16,-3-7-11 0,-14-9-3 15,-4-14-42-15,-5-16-17 16,-8 0-46-16,0 4-19 0,-17-4 3 15</inkml:trace>
  <inkml:trace contextRef="#ctx0" brushRef="#br0" timeOffset="18416.29">21211 6374 296 0,'13'19'112'0,"12"0"-60"0,-12 35-63 16,-8-19 18-16,-1 7-5 16,-4 11 3-16,0 12-2 15,-13 8-2-15,0 4 0 16,-4 19-1-16,0-1 0 0,8-10-9 15,-8-1-2-15,4-4-18 0,4-15-7 0,1-11-16 16,3-16-8-16</inkml:trace>
  <inkml:trace contextRef="#ctx0" brushRef="#br0" timeOffset="18700.6867">20668 6661 360 0,'13'16'134'0,"8"-12"-72"0,18 7-61 15,-17 1 27-15,25-5-19 16,5 5-5-16,8-1-9 15,13 12-5-15,5-4 6 16,-1 8-16-16,-3-4-4 0,3 0-28 16,5 0-9-16,0-4-43 31,-9-7-47-31,-13-5 54 16</inkml:trace>
  <inkml:trace contextRef="#ctx0" brushRef="#br0" timeOffset="18953.9672">22486 6960 348 0,'9'38'132'0,"-18"-11"-72"0,0 12-72 0,-3-5 20 0,-1 4-15 16,-9 1-3-16,1-5-19 16,-1-3-6-16,0-4 18 15,-8-4-31-15,13-4-12 0</inkml:trace>
  <inkml:trace contextRef="#ctx0" brushRef="#br0" timeOffset="19316.9921">23003 6941 244 0,'0'4'90'0,"0"4"-48"0,0 7-47 0,0 0 15 15,0 0-6-15,-13 5 2 16,-4 14-3-16,0 12-2 15,8 0 0-15,-17-4-4 0,22-4 0 16,0 1-7-16,12-9-2 16,5-3 7-16,4-8 4 15,5 8 8 1,0-15 4-16,3-9 7 16,-3-3 3-16,0-3 18 15,-5-5 8-15,0-7-10 16,-8-8-2-16,-1-27-20 15,-16-4-9-15,-10-3-9 16,-3 3-3-16,-14-3-2 16,-3 3 0-16,-1 1-44 0,4 7-20 15,5 3-71-15</inkml:trace>
  <inkml:trace contextRef="#ctx0" brushRef="#br0" timeOffset="19801.6282">23361 6991 260 0,'4'30'99'0,"-8"-10"-54"0,0 10-55 0,-1-11 16 31,1 16-6-31,0-4 0 0,-1-1 4 15,-8 1 5-15,9-8-5 16,-5 0 5-16,5-4 3 0,0-8-2 16,-1-3 0-16,5-8 2 15,0 0 5-15,0-8 2 16,5-3 3-16,-1-12-8 16,9-12-1-16,4-7-12 0,-4-4-5 15,13-3-3-15,17-5-1 0,5-11 7 16,-1 11 2-16,5 8 7 15,-1 12 3-15,1 7 2 16,8 4 3-16,-4 8-9 16,5 11-2-16,-14 12-5 31,1 7-1-31,-5 15-6 0,-9 13-3 16,-4 6-3-16,-4 24 0 15,-4-4 2-15,-9 0 5 16,-5 8-10-16,1-5-2 15,-9-3-15-15,0-7-5 16,0-9-12-16,-9-7-4 16,1-11-37-16,-5-12-30 15,-5-12 53-15</inkml:trace>
  <inkml:trace contextRef="#ctx0" brushRef="#br0" timeOffset="20017.5253">22340 5689 416 0,'0'3'154'0,"0"1"-84"0,4 8-84 31,0-5 22-31,-4 5-51 0,-4 3-19 15,-5 4-100-15,-34 20-43 16</inkml:trace>
  <inkml:trace contextRef="#ctx0" brushRef="#br0" timeOffset="21215.1221">10645 8462 244 0,'13'-4'93'0,"-9"0"-50"0,31-19-37 0,-31 15 20 15,13 1-14-15,-4-1-4 16,0 0-3-16,-4-3 1 16,-9-1-3-16,-9-3 3 0,-4 0 0 15,-4-1-2-15,-9 1-3 16,-4-4 0-16,0 4 1 15,-5 3 1-15,5 4 1 0,-4 1 2 16,4 3 1-16,4 8-8 16,4 3-1-16,-4 13 0 15,9 6 1-15,4 20 1 16,13 4 0-16,0 8 0 16,5 7 2-16,3 7-1 15,1 1 2-15,-1 4-4 0,1 22 0 16,0-7 1-16,-1-4 0 15,-8-3-5-15,5-9-1 16,-5-11-11-16,0-11-1 16,0-12-18-16,-5-7-4 15,5-9-12-15,-13-6-3 16,0-9-21 0,-8-15-15-1,-5-15 39-15</inkml:trace>
  <inkml:trace contextRef="#ctx0" brushRef="#br0" timeOffset="21415.266">10171 8829 324 0,'17'0'123'0,"5"4"-66"0,17 4-58 15,-13-4 25-15,12 3-16 16,10 5-2-16,3-1-13 15,6 8-5-15,7 1 6 16,5 3-55-16,-13 0-21 0,0 7-42 16</inkml:trace>
  <inkml:trace contextRef="#ctx0" brushRef="#br0" timeOffset="21747.3714">11503 8737 288 0,'-13'20'110'0,"4"-13"-60"0,-8 16-61 0,4-11 18 16,-13 7-9-16,9 4 0 16,-9 7 0-16,9 1-2 15,4 11 3-15,0 12-9 0,9-8-1 0,4-4-7 16,21-8-2-16,5-3 2 15,4-8 3-15,5-8 15 16,-1-7 7-16,9-12 6 16,-4-3 3-16,4-20-1 15,-13-4 1-15,-13 0-4 16,-12-3 0 0,-18-12-36-16,-4-4-13 15,-9-7-35 1,-4 3-54-16,-13 12 27 15</inkml:trace>
  <inkml:trace contextRef="#ctx0" brushRef="#br0" timeOffset="22184.813">12140 8940 280 0,'5'35'104'0,"-1"-16"-56"0,-4 31-60 16,4-23 13-16,1 3-20 15,-5 5-5-15,4-1 8 31,-4-7 4-31,4 0 8 0,1-4-2 0,3-4 1 16,-4-8 3-16,9 1 1 16,-8-8 14-16,-5-4 6 15,4-4 6-15,5-8 4 16,-1-3 0-16,5-8 0 16,-13-19-12-16,4-8-5 15,9-3-10-15,0-1-1 0,13 0-8 16,0-7-3-16,4 7 3 15,5 8 4-15,3 4 4 16,6 8 2-16,-1 7-4 16,8 8 1-16,1 7-33 0,-13 9-15 15,-5 6-75 1</inkml:trace>
  <inkml:trace contextRef="#ctx0" brushRef="#br0" timeOffset="23644.8643">14540 8400 368 0,'0'-4'137'0,"0"4"-74"0,0 0-76 0,0 0 20 15,-4 31-8 1,0 4-2-16,-5 3-1 15,-4 16 3-15,0 11-2 0,0 4 1 16,1 0-3-16,7 7-1 16,-8 1 3-16,9-4 1 31,0-16 4-31,4-11 1 0,0-8 1 16,0-7 2-16,4-8 10 15,0-4 5-15,1-8-7 16,3-7-1-16,1-4-3 15,-1-19-1-15,1-15-8 16,0-8-2-16,-1-8-5 16,5 0-1-16,-8-7 1 0,3 3 4 15,-4 8 5-15,1 8 3 16,-1 11-7-16,0 4-1 16,1 4-13-16,3 11-6 0,5 23-10 15,9 1-4-15,-1 7-5 16,9 3-1-16,9 5 16 31,0 0 7-31,-4-1 12 0,25-7 3 16,0-3 14-16,9-1 5 15,-9-12 7-15,9-3 6 16,9-4 6-16,-18-7 3 16,-8-5-5-16,-9-7 0 15,-8 0-15-15,-1-4-3 16,-21-19-36-16,-4-8-13 0,-9-4-34 15,-22-7-14-15,-12-12-56 16</inkml:trace>
  <inkml:trace contextRef="#ctx0" brushRef="#br0" timeOffset="24198.2716">15575 8029 272 0,'4'15'104'0,"0"-11"-56"0,5 4-49 0,-9 3 18 15,0 12-17-15,0 8-2 16,0 7 1-16,-9 8 0 15,9 23 1-15,-4 8 0 0,0-5 0 16,4 5-5-16,-9 0 1 16,9-5 0-16,0-7-1 0,9-7 4 15,-9-12 2-15,4-8 0 16,0-7-1-16,5-8 7 16,-9-8 5-16,13-7 0 15,-5-8 3-15,1-12-6 16,0-7-3-16,8-12-3 15,0-11-3 1,5-4-6-16,3-7-1 16,6-20-2-16,-6 4 3 15,6 8 6-15,-1 7 2 16,17 4 4-16,-8 8 1 0,0 8 3 16,0 11 4-16,-1 7-6 15,1 5-2-15,9 19-6 16,-5 3 0-16,8 20-5 15,-16 15-1-15,4 3 0 0,-18 1 2 16,1 19-7-16,-9-4-1 16,-5-3-13-16,1-9-4 15,-1-7-18-15,5-8-6 16,-4-15-46 0</inkml:trace>
  <inkml:trace contextRef="#ctx0" brushRef="#br0" timeOffset="24698.7694">16803 8450 228 0,'-5'4'85'0,"5"-4"-46"0,0 23-43 16,-4-15 15-16,4-1-2 0,-9 1 5 15,1 3-2-15,-1 1 3 16,1-1-8-16,-10 1 0 0,1 3 0 16,-4 4-3-16,-1 0-3 15,5 4-3-15,4 8 1 16,4 7 3-16,-4-3 1 15,9-1-4 1,0-3-1-16,12-4-2 16,5-4 3-16,4 0 0 15,1-4 3-15,3-8-3 16,1-3 0-16,4-8 1 16,-1-8 0-16,1-3 4 15,0-8 5-15,4 0 6 16,5-12 3-16,-14-3-3 0,-3-1 1 15,-5-3-14-15,-9-12-3 16,-13-8-20-16,-4 5-7 16,-4 7-7-16,-13 4-4 0,4 3-27 15,0 5-12-15,13 3-8 16</inkml:trace>
  <inkml:trace contextRef="#ctx0" brushRef="#br0" timeOffset="25314.7739">17518 7948 264 0,'0'-3'99'0,"9"6"-54"0,-5 1-44 16,-4-4 19-16,0 0-7 15,0 0 2-15,0 8-4 16,0 3-1-16,0 8-6 16,-4 12-1-16,-1 11 3 0,1 12 6 0,4 7 2 15,0 16-5-15,0 11-1 16,0-8-6-16,-4 12-2 15,-1-11-11-15,5-5-5 16,0-11-21-16,0-7-6 0,5-12-18 16,3-12-4-16,1-15-36 31</inkml:trace>
  <inkml:trace contextRef="#ctx0" brushRef="#br0" timeOffset="25862.6559">17863 8393 244 0,'0'7'93'0,"4"20"-50"0,0-8-50 0,5-3 14 16,-9 3-7-16,8 0 0 0,10 0 0 15,8-4 2-15,-1 1-1 16,1-5-3-16,4 5 1 0,1-5-1 16,-1-3 0-16,4-5 0 15,18-3 0-15,-5-3 4 16,1-1 3-16,-1-4 7 0,-8-3 2 15,-5-12-12-15,-3-8-3 16,-6 4 0-16,-7-3 2 16,-5-1-9-16,-9-4-2 15,-4 5-2-15,-13 3 2 16,-9 0 10-16,-21 4 5 16,5 12 4-1,-10 3 5-15,1 8-8 16,4 12-3-16,-9 11 4 15,0 11 3-15,5 16 1 16,17 0 3-16,0-1 2 16,8 13 2-16,9 7-4 15,22-4 2-15,4 0-9 16,12-4-2-16,-3 0-21 0,12 1-7 16,-8-9-34-16,35-11-14 15,3-42-45 1</inkml:trace>
  <inkml:trace contextRef="#ctx0" brushRef="#br0" timeOffset="26180.1137">20116 8362 340 0,'5'23'126'0,"7"8"-68"0,-12 26-68 16,0-34 20-16,0 12-10 0,0 3 0 15,-8 8-18-15,-1 4-8 16,1-1 14-16,-1-3-32 0,5-7-12 0</inkml:trace>
  <inkml:trace contextRef="#ctx0" brushRef="#br0" timeOffset="26902.2">20883 8370 292 0,'26'30'110'0,"-17"28"-60"0,21 3-58 16,-22-34 18-16,-3 4-9 15,-1 11 2-15,-13 7-9 16,1 1-3-16,-9-4 5 15,4-4-1-15,0-7 3 0,8-5 2 16,-8-7 0-16,9-3 0 16,4-5 0-16,4-7 6 0,-8-8 4 15,13-4 1-15,-1-8 3 0,-8-7-3 16,5-8-1-16,3-15-6 16,10 0-1-16,-5-8-3 15,-1-7-3-15,6-8-1 16,3 7 3-16,-8 8 2 31,9 4 4-31,-1 4-2 0,5 8 0 16,-4 7 1-16,8 4 0 15,4 8-5-15,-4 7 1 16,5 8-7-16,-5 12-3 16,-4 14-1-16,4 16 1 15,-13 4 4-15,5 0 1 16,-5-3 3-16,-4-1 3 0,0 0 0 15,0-4-1-15,4-7 7 16,-8-1 7 0,4-7-3-16,-5-3-5 15,1-17-4-15,0-3-1 16,-1-11-1-16,5-8-5 16,13-4 1-1,-5-8-5-15,5-11 1 0,4-12-7 16,5 1-1-16,-9 3 11 15,4 4 5-15,9 8 9 16,-13 7 7-16,8 8 7 16,5 12 3-16,0 11-7 15,-5 11-1-15,-4 31-7 16,-8 4-1-16,-5 8-9 0,-4 7 0 16,-4 4-12-16,-9-4-5 15,-13-3-12-15,-9-8-5 16,1-8-15-16,-5-8-8 15,-9-15-11-15,1-7-6 16,-5-16-13 0</inkml:trace>
  <inkml:trace contextRef="#ctx0" brushRef="#br0" timeOffset="27133.2633">20189 7925 436 0,'0'12'165'0,"0"-4"-90"0,0-5-87 16,0-3 24-16,0 8-45 15,0 0-13-15,-8-1-23 16,4 1-10-16,-1 0-65 0</inkml:trace>
  <inkml:trace contextRef="#ctx0" brushRef="#br0" timeOffset="27912.7359">22796 8362 176 0,'13'-4'68'0,"-4"4"-36"0,-5-4-18 0,1 4 20 16,-1-3-11-16,-4-1-3 15,0-4-5-15,-4 0 0 16,-5 1-8-16,-4-1 2 0,4 0 2 16,-4-3 0-16,0 3 1 15,1 1-4-15,-6 3-3 0,-8 0-2 31,1 4 0-31,3 4-4 16,-8 3-2-16,4 5-1 0,5 7 0 16,-5-4-2-16,8 12 1 15,6 11-8-15,3-3-2 16,5-4 3-16,-1-5 3 16,5-3 5-16,5 0 4 15,-1-3 3-15,9-9 1 0,-5-3-13 16,10-4-4-16,-1-4-1 15,0-8 1-15,0-15-1 16,1-12-1-16,-5 1 5 16,4-4 4-16,4 3 15 15,-3 5 6-15,-6 7 17 16,6 7 7 0,8 9-3-16,-14 7 1 15,14 11-12-15,-4 16-3 0,-5 15-11 16,0 0-4-16,-25 0-15 15,3-3-8-15,-3-1-49 16,-1-8-22-16,-4-10-35 16</inkml:trace>
  <inkml:trace contextRef="#ctx0" brushRef="#br0" timeOffset="28377.403">23641 8174 280 0,'0'-3'107'0,"-9"-1"-58"0,1-19-55 15,-10 15 17-15,-3 4-1 16,-14 0 4-16,5-3-5 0,4 7-1 15,1 7-4-15,-1 5-3 0,4-1 2 0,-4 5-4 16,9 3-2-16,4 4 2 16,5 0 2-16,-1 0-2 15,5 0 0-15,4-4-1 16,0 4 0-16,8-8-3 16,5-3 1-16,4 7-3 15,5 0 2-15,-1 8 3 0,10 3 1 16,3 9 1-16,5 3 0 15,-13 12 2-15,4 11 1 16,-13 7 1-16,-8-3 0 16,-5 19 0-16,-13-7 2 15,-12-5 6-15,-1-10 2 32,-4-9-1-32,1-11 0 0,3-8-12 15,-8-11-3-15,4-12-28 16,5-15-10-16,3-15-35 15,1-19-15-15</inkml:trace>
  <inkml:trace contextRef="#ctx0" brushRef="#br0" timeOffset="28915.6832">23848 8278 280 0,'4'11'104'0,"0"-3"-56"0,18 7-56 0,-13-7 16 16,8 0-6-16,0-1 3 15,0 1 7-15,5 0 4 16,-5-1-8-16,5 1-2 0,-1-4 0 0,1-4-3 15,-1-4-2-15,1 0 2 16,4-4 2-16,-5-3 2 16,5-1 3-16,0-3-3 15,-5-8 1-15,-3 4-3 16,-1-4 0-16,-4-4-1 0,-5-7 0 16,-3 3 0-1,-1 8 0-15,-13 0-2 16,-12 8-8-1,4 7-1-15,-5 4 1 16,5 16 1-16,-13 7 0 16,4 8 4-16,-4 7-2 15,4 8 1-15,4 20 6 16,1 3 5-16,12 0 1 16,9 0 4-16,17 15 6 0,22 1 2 15,17-1 0-15,9-7 1 16,17 11-7-16,-1-15 1 15,6-11-12-15,-14-16-6 16,22-8-59-16,-9-26-27 16,-9-31-84-1</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36:07.168"/>
    </inkml:context>
    <inkml:brush xml:id="br0">
      <inkml:brushProperty name="width" value="0.05292" units="cm"/>
      <inkml:brushProperty name="height" value="0.05292" units="cm"/>
      <inkml:brushProperty name="color" value="#FF0000"/>
    </inkml:brush>
  </inkml:definitions>
  <inkml:trace contextRef="#ctx0" brushRef="#br0">5384 13100 244 0,'-9'0'93'0,"9"4"-50"0,-4-4-46 16,0 0 16-16,-1 0-7 16,-3 0-1-16,-5 0 1 15,0-4 1-15,-4 0-3 0,-1 0 2 0,-7 0 0 16,-6 1 0-16,-7-1-1 16,-5-4 1-16,4 4 1 0,-4 4 1 15,4-4 0-15,-4 4-4 16,-13 4-1-16,0 8-1 15,0 7-2-15,0 4-2 16,4 23 1-16,0 7-1 16,9 9-2-16,-4 22 3 15,17 4 2 1,-5 4 0-16,9 15-1 16,5 1-2-16,8 14 1 15,-9 1 1-15,9 3 0 16,-4 8 0-16,4 8 0 15,-8-4 2-15,4-4 1 16,-1 7-4-16,5 1-1 0,0-4-2 16,9-4 0-16,-9-11 3 15,9-1 2-15,4-7 0 16,0-4-1-16,0-3-2 0,9-1 1 16,-1-11 3-16,-4-8 1 15,9 0-1-15,9 0-2 16,-5-15 5-16,5-4 1 15,12-8-2-15,-8-11-3 0,4-8 2 16,9-4 0-16,-9-7 1 16,9-8 2-16,-9-4-1 15,13-4 0-15,0-7-3 16,0-4-2-16,0-8 3 16,-4-4 2-16,0-3-2 31,4-5-2-31,-13-7 2 0,18-7 0 15,-14-9 1-15,1 1 0 16,-1 0-5-16,-4-1 1 16,5 1-2-16,-9-12 0 15,8-7 0-15,0-8-2 16,1 4 0-16,8-1 3 0,0-3-5 16,5-4 0-16,-10 4-2 15,-8 4 2-15,1 7 2 16,-6-7 2-16,1 0 7 15,-8 7 5-15,-6-3-1 0,-3 7 2 16,0 0 0-16,-1-8 3 16,-8-7-9-16,-8 4-6 15,-1-4 1 1,0-8 1-16,1-3-2 16,4-1 0-16,-9 0-1 15,8 8 0-15,-8-11 2 16,5-16 2-16,-9 8-1 15,-1 12 2-15,5-9-2 16,-8 9-1-16,-1 3 3 16,-4 0 0-16,1 12-1 0,-1-4-2 15,-4-8 1-15,4 4-1 16,-13 4 2-16,9-8 1 16,-13-3 1-16,-5 3 0 15,14 0-5-15,4 8-1 16,-1 0 3-16,6-4 1 15,-6 8-3-15,6 7-1 0,-10 4 3 16,-17 4 1-16,1-7-7 16,3 10-4-16,1-6-17 15,4 7-9-15,4 3-21 16,9-3-10-16,17 0-55 16</inkml:trace>
  <inkml:trace contextRef="#ctx0" brushRef="#br0" timeOffset="1364.0057">6840 6516 156 0,'-21'0'60'0,"-5"8"-32"0,-13 34-28 0,26-27 10 15,-4 4 9-15,-4 8 7 16,-10 4-7-16,-3 18-3 16,-9 1-9-16,-9 8-7 0,0 11-1 0,1 15 1 15,-1 8 0-15,-13 0 0 16,1 3 2-16,3 1-1 15,1 8-1-15,4 11 1 16,4-4-1-16,9 3-3 16,-8-6 2-16,12-1 3 15,0 16 3 1,4-5-2-16,5 5-2 16,9-8 0-16,4-4 1 15,8 0-1-15,5 0 2 16,25-11 0-16,-4-5 3 15,-4-3-5-15,13-4-1 16,-4-7 0-16,12-8 2 0,-8-8-1 16,9-8-1-16,3 12-2 15,14-8 1-15,-9-3 1 16,4-12 0-16,1-12 0 16,8 1 2-16,0-9-1 0,4-3 2 15,5-3-2-15,-9-5 2 16,0-4-2-16,4 1-1 15,-4-8 3-15,-4-4 2 0,4-4 0 16,-9-4 2-16,1-7-2 16,8-8 0-16,4-12-10 15,0 1-4-15,1-4 0 16,-5-4 0-16,0-1 6 16,0-10 3-16,8-1-1 31,-8 1 0-31,0-5-1 0,0-11-2 15,5-7 3-15,3 3 0 16,-3 0 3-16,-10-4 1 16,10-30-1-16,-9 19-2 15,-9 4 5-15,-5-16 1 16,-7 8 0-16,-6 4 1 16,-12 8 2-16,0-12 5 0,0 4-4 15,-13 7 2-15,0-22-7 16,-13 7-3-16,0 0-6 15,0 8 0-15,-12-11 0 0,-1 3-1 16,4 8 4-16,-17-19 0 16,-8 11-2-16,4 8 2 31,0 7-4-31,0 9 1 0,-5-1-3 16,-16 8 2-16,-5 7-4 15,-5 12-1-15,-12 12 0 16,-4-1 4-16,4 12 3 15,-18 12 2-15,1 3 1 16,-5 12 0-16,-17 8 0 16,9 7 0-16,-1 19-11 0,1 8-3 15,-5 15-83 1</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37:56.370"/>
    </inkml:context>
    <inkml:brush xml:id="br0">
      <inkml:brushProperty name="width" value="0.05292" units="cm"/>
      <inkml:brushProperty name="height" value="0.05292" units="cm"/>
      <inkml:brushProperty name="color" value="#FF0000"/>
    </inkml:brush>
  </inkml:definitions>
  <inkml:trace contextRef="#ctx0" brushRef="#br0">6970 7990 376 0,'-5'-3'0'0,"1"-1"5"0,4 4 0 0,-4-4 10 15,-1 8 2-15,1-4-2 16,0 4 1-16,-9-1-7 16,0 9-5-16,0-1-5 15,0 9 0-15,0-1 1 16,-8 8 0-16,3-4 0 15,10 0 2-15,8 0 8 0,0 0 3 0,0-4 5 16,8 4 3-16,10-4-2 16,12 0-2-16,4 0-7 15,18-4-4-15,13 5-3 16,-5-9 0-16,9 1-11 16,4-1-2-16,-4-3-8 31,-4-1-4-31,-9 1-17 0,-9-4-7 15,1-4-20-15,-18 0-9 16,8-4-25 0</inkml:trace>
  <inkml:trace contextRef="#ctx0" brushRef="#br0" timeOffset="353.3423">7276 8021 332 0,'-13'8'126'0,"13"-1"-68"0,4-3-70 15,-4 0 20-15,0 11-8 32,0 5 2-32,-4-1-1 0,4 4-1 15,-9 4 1-15,5 3-1 0,-1 5 2 16,1 3-3-16,0 27 0 16,0 0-1-16,-5-4-2 15,0 8-8-15,1 4-3 16,-5 0-27-16,4 0-13 15,-8 7-66-15</inkml:trace>
  <inkml:trace contextRef="#ctx0" brushRef="#br0" timeOffset="954.445">9870 9346 256 0,'-13'4'96'0,"13"19"-52"0,0-34-29 16,0 11 24-16,0 0-8 15,0-4-1-15</inkml:trace>
  <inkml:trace contextRef="#ctx0" brushRef="#br0" timeOffset="1369.2871">9857 9346 544 0,'4'-7'24'0,"5"-1"-5"0,-9-3-10 15,8-1-4-15,5-3-3 16,4 3-2-16,5 1-2 16,-1-1 1-16,5 1-1 0,9 3 0 0,-1 4 2 15,1 0 0-15,-1 4-3 16,1 0 2-16,3 4 1 15,-16 0 2-15,4 0-3 16,-5 4-2-16,-3-1-3 16,-5 1-1-16,-5 3 1 15,1 1 2-15,-9-1-1 0,-5 5 4 16,-3 7 4-16,-1 4 3 16,-12-1 0-16,3-3 1 15,1 0-2-15,-17 4 0 16,-1 0-1-16,9 0 0 31,-4 0 4-31,9-4 5 16,-1-4-3-16,9 0 0 0,5-4 7 15,3 12-7 1,31-8-1-16,-4-4-5 16,16-3-3-16,6 11 0 15,25 0 1-15,4-4-1 16,4 0 2-16,10-4-22 15,-10 8-9-15,-4 0-66 0,-12 4-28 16,-23-15-28-16</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39:26.498"/>
    </inkml:context>
    <inkml:brush xml:id="br0">
      <inkml:brushProperty name="width" value="0.05292" units="cm"/>
      <inkml:brushProperty name="height" value="0.05292" units="cm"/>
      <inkml:brushProperty name="color" value="#FF0000"/>
    </inkml:brush>
  </inkml:definitions>
  <inkml:trace contextRef="#ctx0" brushRef="#br0">2777 18006 184 0,'-17'-3'71'0,"4"3"-38"0,9 3-34 0,4-3 12 0,0 0-10 16,0 4 0-16,0 0-3 15,0-4-2-15,-9 0 3 16,5 4 2-16,4 0 4 0,0-4-15 0,-5 0-6 15,5 0-5-15,0 0-1 16,0 0 11-16,-4 0 5 16,4 0 7-16,0 0 2 15,0 0 3-15,0 0 3 16,0 0-2-16,0 0 1 16,9-4-3-16,4 0 0 0,4 0-3 15,-9 0 1-15,14 1-4 16,4-5 5-1,-9 4 2-15,5-4-3 16,-5 1 0-16,4-1-1 16,5 0 1-16,-4 1 0 15,4-5 1 1,0 1-5-16,4-1 1 16,0 1 2-16,4-1 3 15,1 5 2-15,-14-1 1 0,9-7 0 16,-8 7 0-16,13 4-7 15,-18-7 0-15,9-1-1 16,-1-7 0-16,10 4 0 16,4 3 0-16,-1 1-3 0,-3-1 2 15,-1 1 1-15,5-1 2 16,-9 5-1-16,1-1-1 16,-6 0 3-16,-3 1 0 15,4 3-4-15,4 0-1 16,13 0 1-1,4 4 2-15,-21 0-2 32,9-4-2-32,4 4 4 15,-5-4 1-15,5 1-3 16,4 3 1-16,-4 0 0 16,8-4 2-16,0 0-1 15,-3 4-1-15,-10 0 1 16,9 0-1-16,-21-4-3 0,12 4 2 15,-4-4 1-15,9 4 2 16,-4 0-3-16,-5 0 0 16,0 0 1-16,-4 0 2 15,0 0-1-15,4 0-1 0,-9 4 1 16,5-4 1-16,0 0-3 16,-4 0 0-16,-1 0-1 0,9 4 5 15,5 0 5 1,-1 0 0-16,-4-1 1 15,-4 1-3-15,0 0-1 16,4 0-3-16,0 4 1 16,5-1-4-16,4-3 0 31,-9 0 1-31,9-4 2 0,4 11-1 16,-13 1-1-16,9-4 1 15,4 7-1-15,-13 0-3 16,9 1 2-16,12-9 1 15,-3 1 2-15,-5 0-1 16,0-1-1-16,4 1 1 16,-8-1 1-16,8 1-1 0,5 0 2 15,0-1-7-15,0 1 1 16,-1 0 5-16,1-1 4 16,17 1-6-16,-4-4-1 15,-1 0-3-15,-8 0 3 16,13-4 0-16,0 0 1 0,-9 0 0 31,5 0 2-31,-5 0-1 16,-4 0-1-16,5 0 5 0,8 0 4 15,-9 0-3-15,0 0-1 16,-4 0 0-16,-4 3 1 16,4 1-1-16,0 0 2 15,0 0-6-15,9 4-1 16,-5-1 0-16,-4 1 2 0,-4 0-1 15,12 3 2-15,-8-3-2 16,-8 3-1-16,-5 1 1 16,0-1-1-16,-8 1 2 15,-5-1 1-15,-4 12-4 16,-5 8 1-16,-4-1 6 16,1 1 6-16,-6 0 5 0,-3 3 2 15,0 1-4-15,-1 3-1 16,-8 0-6-16,0-3 0 15,-8 3 1-15,3-3 5 16,-3-1-2-16,-1-3 1 16,1-1 1-16,-10-3 4 0,1 0-4 31,0-4 0-31,0 0-6 16,-5-4-3-16,-8-4-2 0,-9-3-3 15,-4 11 1-15,0-4 1 16,0-4-3-16,-5 8 0 15,10-4-1-15,-27-3 0 16,9-1 0-16,9-3-2 16,-9-1 0-16,8 1 0 0,-8-5 3 15,-8 1 0-15,-1-4-2 16,0-1 2-16,5-3-4 16,-22 4-1-16,13-4 0 15,-4 0 2-15,8 0 2 16,5 0 1-16,-22 0-4 15,13 0 1 1,4 0 0-16,5 0 2 16,0 0-4-16,0-4 2 15,3 4 0-15,-3-3-1 16,4-1-1-16,4 4-1 16,1-4 6-16,-14 4 5 0,5-4 0 15,4 0 3-15,4 4-6 16,0 0-1-16,5 0-2 15,-5 0-2-15,-8 0-2 0,4 0 1 16,4 0 3-16,5 4 1 16,-5-4 3-16,-4 4 1 15,-9 0-1-15,5 0-2 16,0-1 5-16,4 1 1 16,4-4 0-16,-8 4-1 0,-5-4-3 15,9 4 1-15,-4-4-4 16,8 4 0-16,-17 0 1 15,0-1 2-15,5 1-3 16,-1 0-2-16,0 0-1 16,1 4 3-16,-1-1-2 15,0 1-1 1,-4 0 3-16,13 3 0 16,-8 1 1-16,-9-5 0 15,-1 1 0-15,5-4 0 16,5 7-3-16,-18-3 2 15,22 0-1-15,-14-1 0 16,14 1 0-16,4 7 0 0,-4-3 2 16,-1-5 2-16,-3 1-3 15,8-4 0 1,0 0-1-16,4-4 0 0,0 0 4 0,9-12 1 16,-13 5-1-16,13-5-2 15,9 4 1-15,3-3-1 16,-7-4-3-16,3-1 0 15,5-3 4 1,4 0 1-16,-4-4 0 16,0 4 1-16,-9 0-2 15,13-12-1-15,9-3-2 16,-5-1 1-16,5 4-1 16,0-3 0-16,8-4 0 15,1-1-2-15,3 5 5 16,5-8 1-16,0-8-5 0,0 4 0 15,5 0 1-15,12 4 1 16,17 4 1-16,-12-1 2 16,-1-7-3-16,14 0 0 0,-18 4 1 15,9 4 2-15,4 3-3 16,0 5 0-16,9-1-4 16,9 1-1-16,-5-1-17 15,4 4-8-15,-8 0-12 0,4-7-4 16,17-8-9-16,5 3-3 15,-1 1-23 1,14-12-21-16,30-30 44 16</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40:20.433"/>
    </inkml:context>
    <inkml:brush xml:id="br0">
      <inkml:brushProperty name="width" value="0.05292" units="cm"/>
      <inkml:brushProperty name="height" value="0.05292" units="cm"/>
      <inkml:brushProperty name="color" value="#FF0000"/>
    </inkml:brush>
  </inkml:definitions>
  <inkml:trace contextRef="#ctx0" brushRef="#br0">12438 11970 224 0,'0'-4'85'0,"0"-19"-46"0,0 12-46 16,-5 22 55-16,1-3-22 16,0 0-9-1,-9-1-11-15,4 1-2 0,-12 7-1 16,3-3-1 0,6 3-4-16,7 0-1 15,5 4 2-15,5 1 0 0,7-1-2 16,6 4 0-16,3 0-3 15,5-4 1-15,4 0 3 16,9 0 1-16,0 8 1 16,12 4 2-16,1-5-3 15,0 1 0-15,-5-4 3 16,9 0 1 0,9-4-12-16,-5 1-4 15,-4-1 12-15,0 0 10 16,-4-4-4-16,4 4 0 0,-4-3-5 15,4 3-1-15,-9 0 1 16,5-4 2-16,0 1-1 16,-9 3-1-16,26-4 3 15,-13 0 0-15,-9 4 3 0,0-3 1 16,1-5-1-16,-1 1 1 16,-4-5-4-16,5-3-2 15,8-8 0-15,-9 1-1 16,1-1 0-16,-5 0 2 15,0 0 3-15,-5-7 4 16,18-5 0-16,-4 1 2 0,-4 0-4 16,8-1-2-16,-9-3-2 15,0 0-3-15,9 0 1 16,-17-4-1-16,9 0 2 16,-1-12 1-16,-4-3-1 15,-4 0 1-15,0 0-2 16,-5-5-1-1,1 5 3-15,3 4 2 16,-7-1 4-16,7-3 2 16,-8-8-1-16,1 4-1 0,-6 3-5 15,-3 1-1-15,-5 4-1 16,1-1 1-16,-6-11-2 16,-3-3-1-16,0-1 3 15,-5 0 0-15,0 0-1 0,-4 0-2 16,0 8-2-16,0-19-1 15,0 7-1-15,-4 5 3 16,0-1-2-16,-5 4-1 16,-4 0 0-16,-17-4 3 15,4-4 2-15,-8 1 4 16,-1 3-4 0,1 4-1-16,-14 0 0 15,-3 8 0-15,3 3-3 16,1-3 2-16,-5-4 1 15,9 7 2-15,-22-3-1 16,-4 7 2-16,-4 5-2 16,9 3-1-16,-1 0 3 15,-4 3 2-15,4 1-2 0,-8 4-2 16,4 4-3-16,5-1 1 16,-5 1-1-16,0 3 0 15,4 0 0-15,5 4 0 0,8 4 0 16,-4 8 0-16,-4 0-5 15,-5 3 0-15,0 1 5 16,5 3 6-16,4 4-7 0,-13 8-2 16,0 0 0-16,9 3 1 15,8-3 2-15,5-4 1 16,8 0 3-16,4-4 1 16,5 4-4-16,-9 0 1 15,-8 0 0-15,4 4 0 31,4 0 0-31,-4 23 0 0,4 0 0 16,-4-8 0-16,4 0 0 16,-4-4 2-16,13 0 1 15,-17 1 1-15,12 3-5 16,5 4 1-16,4-4 2 16,5 4 1-16,4-4-4 15,4 4 1-15,4 8 0 0,0 3 0 16,1-3 0-16,-1-1 0 15,9-7 0-15,-13 0 2 0,9-4 1 16,-5 8 3-16,5 0-1 16,0-4 2-16,-1-4-13 15,5-4-5-15,0 1-55 32,13-5-23-32,13-11-48 15</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41:50.299"/>
    </inkml:context>
    <inkml:brush xml:id="br0">
      <inkml:brushProperty name="width" value="0.05292" units="cm"/>
      <inkml:brushProperty name="height" value="0.05292" units="cm"/>
      <inkml:brushProperty name="color" value="#FF0000"/>
    </inkml:brush>
  </inkml:definitions>
  <inkml:trace contextRef="#ctx0" brushRef="#br0">2286 15582 164 0,'0'4'63'0,"0"0"-34"0,0-4-36 0,0 0 10 16,0 0-5-16,0 0 0 15,0 0 11 1,0 0 3-16,0 0-5 15,0 0 11-15,0 0 5 0,0 3-9 16,0-3-5-16,0 8-4 16,0-8-1-16,4 8 0 15,0-1 6 1,5 1 0-16,4 0-1 16,-9-1 1-16,5 1-7 0,0-4-2 15,-1 3 8-15,-4 1 3 16,5-4-5-16,0 4-4 15,-1-5 0-15,5 1 2 0,5 4 0 16,7-4 0 0,-3 0 1-16,4-1-5 15,-9 1-1-15,-4 0 2 0,4 0 1 32,0 0-1-32,5-4 1 15,-9 4-2-15,4-4-1 16,0 0 1-16,1 0 1 15,-1 0-1-15,4 0-1 16,-3 0-2-16,-1 0-1 16,0 0 4-16,5 0 1 0,3 0 0 15,6 0-2 1,-10 0 1-16,1 0-4 16,-1 0 2-16,5-4 1 15,-4 0 2-15,-1 0-3 16,-8 4 0-16,9-4 1 15,-9 4 0-15,4 0 0 0,-4 0 2 16,13 0-1-16,-1-4-1 16,-3 1 1-16,4 3-1 15,0-4 4-15,-9 4 5 0,4-4-7 16,1 4-3-16,-5 0 2 16,1 0 1-16,-6 0 2 31,6 0 0-31,-1 0-2 0,4 0 1 15,-8 0-2-15,5 0 2 16,-1 0-2-16,9 0 2 16,0 0-4-16,12 0 0 15,-16-4 3 1,12 0-3-16,-8 4 0 16,-4 0 3-16,-1 0 1 0,5 0-4 15,-9 0 1-15,1 0 2 16,3 0 1-16,-4 0-1 15,-4 0 1-15,13 0-4 16,0 0 0-16,-4 0-1 16,3 0 0-16,1 0 4 15,0 0 1-15,0-4-1 0,0 1-2 16,4 3-2-16,-8-4 1 16,12 0 1-16,-17 0 0 15,13 0 0-15,5 0 2 0,4 1-1 16,-5-1-1-16,-4 0 1 15,0 0-1-15,5 0-3 32,-1 0 2-32,1 1 3 0,-5-1 1 15,17 4-4-15,-8 0 1 16,0 0 2-16,0 0 1 16,-5 0-4-16,1 0 1 15,-1 0 0-15,5 0 0 16,-9 0 0-16,5-4 0 15,12 0 0-15,-8 0 2 0,0 1-3 16,-9-1 0-16,4 4 5 16,1-8 2-16,-5 8-5 15,-4 0 0-15,8 0-1 16,1 8 2-16,-1-4-3 16,1-1 0-16,-1 1 1 15,-4-4 0 1,9 0 0-16,-5 0 0 15,1 0 0-15,4 0 0 16,8-4 0-16,1 1 0 16,-10-1 0-16,-12 4 2 15,-4 0-17-15,-5 0-4 0,-4 0-37 16,-65 19-102 0</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44:21.559"/>
    </inkml:context>
    <inkml:brush xml:id="br0">
      <inkml:brushProperty name="width" value="0.05292" units="cm"/>
      <inkml:brushProperty name="height" value="0.05292" units="cm"/>
      <inkml:brushProperty name="color" value="#FF0000"/>
    </inkml:brush>
  </inkml:definitions>
  <inkml:trace contextRef="#ctx0" brushRef="#br0">3316 3823 204 0,'0'-4'77'0,"0"4"-42"0,0 0-34 0,0 0 14 0,0 0-4 16,0 0 3-16,0-3-3 31,0-1-1-31,0 0-6 15,0 0 2-15,-5 0 0 0,1-3-2 0,0-1-1 16,-1 0-1-16,-7 1-2 16,-6-1 1-16,5 0 1 15,-4 5 1-15,-4-1 3 16,-5 0 1-16,-13 4 1 16,9 4-7-16,-9 3 0 0,5 5 1 15,-5 3 3-15,-4 4-7 16,-13 16 0-16,4 7 0 15,13-4 3-15,5 1-2 16,8-1 0-16,9 0-1 16,-1 0 0-16,10 16-11 15,3-4-5-15,5 0-8 0,9-8-4 32,13 0 12-32,3-4 5 15,6-7 13-15,3-8 5 16,5-4 0-16,-9-4 2 15,9-3-2-15,0-8 2 0,4-4-9 16,0-4-3-16,-17-4 5 16,4-3 1-16,-9-9 1 15,1 1 1-15,-5-19-7 16,-4 0 1-16,4 7 1 0,-12 0 1 16,8 8 9-16,-13 0 7 15,0 4 15-15,0 4 6 16,0 0-6-16,4 7 1 15,4 4-13-15,5 4-5 16,0 8-4-16,-4 3-8 16,12 8 0-16,-3 8-6 15,8 4-1-15,12 0-46 16,1-1-20-16,-4 1-54 16</inkml:trace>
  <inkml:trace contextRef="#ctx0" brushRef="#br0" timeOffset="400.7334">4104 3781 296 0,'17'-4'110'0,"-34"4"-60"0,9 0-61 15,8 0 18-15,0 0-9 16,0 0-2-16,0 8 0 16,0 3 3-16,-5 5 0 0,5 14-2 0,0 16 2 15,0 0-1-15,0 0 0 16,0 0 2-16,0 4 0 16,0 4-9-16,9-8-4 15,-9-4-26-15,9-8-10 16</inkml:trace>
  <inkml:trace contextRef="#ctx0" brushRef="#br0" timeOffset="963.3113">4626 3743 304 0,'0'4'115'0,"0"0"-62"0,4-4-53 16,-4 0 21-16,0 0-19 16,4 3-5-16,-4 5 1 0,0 3 2 15,0 1 1-15,0 3-5 0,0 4 0 16,0 12-14-16,5 11-5 15,3-3 1-15,1-1 2 16,-5 0 12-16,9-3 4 0,-9-1 4 16,9 4 2-16,-4-7-1 31,4 3-1-31,4-7 3 16,5-4 2-16,-14-4 2 15,14-3 3-15,-5-1-7 0,0-3-2 16,-4-5 1-16,0-3 1 15,0 0 3-15,-4-4 3 16,-1-8 5-16,1-7 3 16,-1-4-3-16,1-4 0 0,-5-4 0 15,1 0 4-15,-5-3-4 16,0-16 2-16,0-8-9 16,0 4-4-16,-5 0-5 15,5 4 1-15,0 4-6 16,0 4 0-16,0-4-10 15,0 7-4-15,0 1-11 0,0 3-5 16,0 4-33-16,5 1-15 16,8 6-17-1</inkml:trace>
  <inkml:trace contextRef="#ctx0" brushRef="#br0" timeOffset="1385.4504">5548 3716 296 0,'-5'0'110'0,"1"4"-60"0,-5 0-61 15,9 3 18 1,-12 1-7-16,-1 4 0 16,-9 3-3-16,1 0 0 15,3 4 2-15,-8 16 0 0,14 7 1 0,-6 4-7 16,5-4 0-16,9 0 3 15,4-4 2-15,9-3-1 16,21 3 2-16,9 4 5 16,4-7 2-16,13-5-2 15,13-7-3-15,8-3-3 16,1-9-1-16,17-7-23 0,-9-8-7 16,-9-7-24-16,-8-5-9 15,-8-7-19 1</inkml:trace>
  <inkml:trace contextRef="#ctx0" brushRef="#br0" timeOffset="1802.29">5548 3708 268 0,'0'-3'101'0,"0"-1"-54"0,8 0-53 0,-3 4 17 15,8-4-5-15,-9 0 3 16,13 0-4-16,0-7-1 16,9 3-2-16,13 1 1 0,8-5 2 31,-4 4-2-31,9 1-2 0,4 3-9 16,5 0-3-16,-1-7-10 15,-8 3-1-15,-1 0-11 16,-12 4-2-16,-4 1-5 15,-10-1-3-15,-3 0-36 16</inkml:trace>
  <inkml:trace contextRef="#ctx0" brushRef="#br0" timeOffset="2117.9637">5349 3992 276 0,'5'-27'104'0,"3"23"-56"0,10 0-45 15,-1 4 21-15,9 0-16 16,0-3-4-16,4-1-6 16,9 0 1-16,-1-8 1 15,-8 5-20-15,22-1-9 0,0 0-34 16,4 1-14-16,4-1-20 16</inkml:trace>
  <inkml:trace contextRef="#ctx0" brushRef="#br0" timeOffset="2465.0025">7978 3636 332 0,'-4'26'123'0,"4"-22"-66"0,0 0-58 16,0-4 23-16,0 8-15 16,-5-1-4-16,1 9-2 15,-5 7 1-15,-4 4-1 16,1 18-1-16,-6 9 3 0,5 0-9 15,-4-1-1-15,0-7-23 0,4-4-8 32,4 4-15-32,9-7-8 0,0-12-52 15</inkml:trace>
  <inkml:trace contextRef="#ctx0" brushRef="#br0" timeOffset="2765.0884">8913 3582 356 0,'4'38'134'0,"1"-15"-72"0,-1 12-70 16,0-20 21-16,-4 8-14 15,-4 8 1-15,0 11 0 16,-1 11 0-16,1-3 0 16,-5 0-5-16,1-4 1 0,-1-4-11 15,5-4-6 1,0 1-17-16,-1-5-6 16,5-7-12-16,0-8-3 15,0-11-43 1</inkml:trace>
  <inkml:trace contextRef="#ctx0" brushRef="#br0" timeOffset="3093.6794">8086 3662 368 0,'64'-3'140'0,"-42"6"-76"0,25 1-70 16,-30-4 22-16,22 0-15 16,9 0 0-16,8-7-1 15,4-5 2-15,5 4-1 16,8-7-7-16,4 0-1 0,-3-1-13 0,12 5-4 15,-4-4-14-15,-5 3-4 16,-3 1-4-16,-10 3-1 0,9 4-10 16,-4-3-3-16,-4 3-21 15</inkml:trace>
  <inkml:trace contextRef="#ctx0" brushRef="#br0" timeOffset="3526.3015">11248 3678 336 0,'0'0'126'0,"5"4"-68"0,-1-1-68 15,-4-3 22-15,0 12-9 16,0 3 3-16,-4 8-1 0,-5 8 0 16,-4 11-3-16,0 15-6 0,-4-3 0 0,0-4-18 15,0 0-8-15,4-1-6 16,4-6-4-16,-8-9-2 16,0 0-1-16,4-14-18 15,4-17-46 1,-8-10 20-16</inkml:trace>
  <inkml:trace contextRef="#ctx0" brushRef="#br0" timeOffset="3773.4784">10886 3440 356 0,'13'0'134'0,"9"4"-72"0,34-4-59 16,-30 4 26-16,8 0-22 0,9 3-3 15,5 1-10-15,-1 0-4 16,9 3 6-16,-4-3-25 0,0 3-10 0,4 1-27 16,0-1-10-16,0 9-44 15</inkml:trace>
  <inkml:trace contextRef="#ctx0" brushRef="#br0" timeOffset="4031.553">12188 3459 312 0,'0'12'118'0,"8"-4"-64"0,-8 18-61 0,0-3 19 16,-8 8-8-16,-1 7 0 16,-4 8-7-16,-13 8 0 15,-8 19 1-15,-1-4-23 0,1-4-11 16,-1-8-21-1,10-7-9-15,3-8-25 16</inkml:trace>
  <inkml:trace contextRef="#ctx0" brushRef="#br0" timeOffset="4351.331">12834 3218 268 0,'0'12'101'0,"4"18"-54"0,5 24-55 0,-5-35 18 15,-4 8-11-15,-4 7 0 0,-5 12 1 16,5 12 0-16,-13 3 0 15,4 4-3-15,-9 12 2 0,-8 7-8 16,4-11-4-16,5-8-13 16,4-8-6-16,4-11-12 15</inkml:trace>
  <inkml:trace contextRef="#ctx0" brushRef="#br0" timeOffset="4621.2776">11951 3632 364 0,'21'-19'134'0,"35"19"-72"0,0 0-61 0,-34 0 27 0,12 0-21 16,14 0-4-16,3 0-9 16,1 0-4-16,4 11 6 15,-8-11-23-15,-1 12-9 0,9-5-36 16,0-3-17-16,0-4-33 16</inkml:trace>
  <inkml:trace contextRef="#ctx0" brushRef="#br0" timeOffset="4969.0328">13321 3536 276 0,'-17'15'104'0,"8"16"-56"0,1 15-54 16,-1-27 17-16,-4 12-9 0,-4-1-2 16,-13 5 1-16,4 11 1 15,4 7-1-15,5-3-3 0,0-4-1 0,8-4 2 16,9 0 2-16,13-7 2 16,13 7 1-16,4-7 4 15,22-1 3-15,-9-3-6 16,4-8-3-16,5-4-12 15,0-12-4-15,17-3-15 32,-9-15-7-32,0-5-31 0,-4-3-12 15,-8-8-5 1</inkml:trace>
  <inkml:trace contextRef="#ctx0" brushRef="#br0" timeOffset="5387.606">13114 3578 288 0,'26'-23'107'0,"0"19"-58"0,4 1-57 0,-13 3 18 15,1 0-11-15,7 0 0 0,10 0 1 16,4-4 0 0,4 4 0-16,0 0-5 0,0 0-1 15,13 0-24-15,0 0-8 0,-4 0-9 32,-5 0-3-32,-8 0-6 15,-5 0-31-15,-4 0 16 16</inkml:trace>
  <inkml:trace contextRef="#ctx0" brushRef="#br0" timeOffset="5710.6833">12856 3873 272 0,'8'4'101'0,"10"0"-54"0,7 23-42 31,-3-20 22-31,12 1-17 0,5 0-3 15,4-5-10-15,9 1-2 16,-5 0 2-16,18 0-14 0,-9 7-6 16,-9-11-21-16,5 0-10 15,0-3-48 1</inkml:trace>
  <inkml:trace contextRef="#ctx0" brushRef="#br0" timeOffset="6189.0798">15402 3647 316 0,'0'27'121'0,"0"-27"-66"0,9 8-51 16,-5-1 24-16,5 1-18 16,-9 3-6-16,0 9 4 15,0 6 2-15,-9 5-5 16,-4 23-1-16,-4-1 0 0,-9 1-7 16,5-4 0-16,-1 3-21 31,1 5-9-31,3-8-21 0,1-8-8 15,4-8-44 1,9-7-35-16,8-8 57 16</inkml:trace>
  <inkml:trace contextRef="#ctx0" brushRef="#br0" timeOffset="7012.2802">15837 4348 260 0,'-8'0'99'0,"8"0"-54"0,0 0-46 16,0 0 20-16,0-4-7 16,0 0 3-16,0-7-2 0,-4-1 2 15,4-18-2-15,0-1 0 16,0-3-5-16,0-1 0 16,4-26-7-16,4 0-1 15,1-1-9-15,4 1-4 0,0 7 9 16,8 1 4-16,-3 7 5 15,3 0 4-15,5 11-6 16,0 5-4-16,-5 7-7 0,1 4-2 16,0 15-4-16,-1 4-1 15,1 15-6-15,-5 12-1 16,0 4 5-16,0 3 3 16,1 23 3-16,-1-3 5 31,-4 0-4-31,13-1 2 0,-5-7 6 15,-4-4 6-15,14 4 0 16,-14-19 1-16,4 4 3 16,-12-8 3-16,4-4-6 15,0-15 4 1,0-8 1-16,0 0-1 16,0-4 0-16,-5-3 1 0,1-8 4 15,-1 0-4-15,5-16 0 16,-4-15-6-16,4-3-3 15,4-5-7-15,0 5-4 0,-4-5 3 16,13 1 4-16,-9 7 2 16,9 8 1-16,4 0 0 31,1 7 2-31,-6 5 5 0,1 11 4 16,-4 3-4-16,-1 9-2 15,5 3 0 1,-13 8-6-16,4 15 1 15,1 7 0-15,-5 9 0 16,-5 3-3-16,1 12 2 16,-1 15 3-16,1-4 1 0,-5 1-8 15,1-5-2-15,3-3-16 16,-8-8-8-16,5 0-10 16,-1-8-2-16,-4 0-61 15</inkml:trace>
  <inkml:trace contextRef="#ctx0" brushRef="#br0" timeOffset="7776.0565">17242 4490 280 0,'4'7'104'0,"1"-7"-56"0,25 0-43 0,-26 0 24 15,5-3-14-15,-1-5-3 16,5-4-3-16,0-7-1 16,-4-4-4-16,0-7 2 0,-1-9 3 0,1-3-1 15,4-4 1-15,-9-4-8 16,9-7-2-16,-9-8 0 15,9 0 0-15,0 3 1 16,4 5 0-16,1 3 2 16,-1 1 3-16,4 3-4 15,5 8-1 1,13 4 0-16,-13 11 0 16,0 4-5-16,0 7 1 0,-5 13-9 15,1 3-2-15,-5 11-3 16,0 4-2-16,-8 8 3 15,-5 0 2-15,-4 8-4 16,0 4-1-16,0 26 13 16,0-4 8-16,-4-3-4 0,-1-1-2 15,1 9 0-15,0-1 3 16,-5-7-1-16,1-8-1 16,8 0 3-16,-13-8 2 15,13 0 0-15,0-7-1 16,0-4-2-16,4-4-1 15,5 0 2 1,-9-4 2-16,4-4-2 16,0-3 0-16,5-5-4 15,-5 1 1-15,0-4 2 16,-4-4 3-16,9 0 4 16,0-4 2-16,4 0 3 15,-13-7 1-15,4-5 1 16,0-3 0-16,5-4-9 0,-9-8-3 0,0-11-6 15,0 0-1-15,-13 4 8 16,-13-4 6-16,-8 3 8 16,-5 5 5-16,0-8-6 15,5 7-1-15,-1 9-14 16,1 6-4-16,8 5-22 16,-13 4-8-16,9 3-33 0,4 4-11 15,9-4-14 1</inkml:trace>
  <inkml:trace contextRef="#ctx0" brushRef="#br0" timeOffset="8461.5581">18595 3689 288 0,'-21'4'110'0,"21"-4"-60"0,0 0-58 16,-5 0 16-16,-3 0-11 15,3 0 2-15,-12 4 1 16,0 0 0-16,-5 3 0 31,1 5 0-31,4-1 0 0,-9 5 0 0,4 3 0 16,-4 4 0-16,5 11 2 15,4 12-1-15,-9-7-1 16,17 3-2-16,0-4 1 16,5 0 1-16,0-3 2 15,4 7-1-15,8 4 2 16,1-8-4-16,0-3 0 0,-1-5-1 15,1 1 0-15,4-4-5 16,0 0 0-16,0-8 5 16,4 0 3-16,0-4 1 15,0-3 1-15,1-5 0 16,-1-3 3-16,0-4-1 16,0-4 2-16,-4-3-6 0,0-1-1 0,9-4 0 15,-5-3 0-15,-4-4 0 16,4-12 0-16,-13 1 0 15,-8-1 0-15,4 0 4 16,-13 1 5-16,5-1 4 16,-5 4 2-16,8 4-4 31,-8 4 1-31,5 4-3 16,4 3 0-16,-1 9-1 15,5 3-4-15,5 11-1 16,3 4 1-16,9 5 0 15,9 3-7-15,4 7-2 16,1 5-31-16,3-5-14 16,5-3-32-16,25-4-13 0,5-4-9 15</inkml:trace>
  <inkml:trace contextRef="#ctx0" brushRef="#br0" timeOffset="8845.5156">19530 3716 268 0,'-4'4'101'0,"4"0"-54"0,0 0-53 16,0 3 17-16,-4 1-12 0,-1 3 1 15,1 5 9-15,-13 7 3 16,4 11-5-16,0 12 0 0,0 0 0 16,4 0-1-16,5 4 1 15,4 7-2-15,4 5 2 16,9-5 0-16,4 0 1 16,22 1 0-16,4 7 0 0,9-4 2 15,4-3 1-15,4-12-1 16,9-4 1-16,5-8-11 15,-10-7-2-15,31-4-15 16,-9-8-6-16,-4-7-17 16,-4-4-7-16,-5-8-13 15,0-19-2 1,-8-11-40 0</inkml:trace>
  <inkml:trace contextRef="#ctx0" brushRef="#br0" timeOffset="9246.0955">19431 3563 312 0,'9'4'115'0,"8"15"-62"0,9-8-55 0,-5-7 22 15,14-4-5-15,-1 0 0 0,9 0-3 16,5 0 0-16,-1 0-7 16,18 0-7-16,-9 0-2 0,0 4-33 15,4 0-13-15,9 0-19 16,9 7-7-16,-18-3-32 16</inkml:trace>
  <inkml:trace contextRef="#ctx0" brushRef="#br0" timeOffset="9831.9503">19491 4130 196 0,'9'4'74'0,"-5"-4"-40"0,5 0-29 16,-9 0 17-16,0 0-1 0,4 0 2 31,-4 0 1-31,0 0 2 0,9 0 19 16,25 0-25-16,5 3 2 15,13 5-1-15,21 4-6 16,18 3 2-16,21 4-30 16,17 0-13-16,13-4-126 15</inkml:trace>
  <inkml:trace contextRef="#ctx0" brushRef="#br0" timeOffset="37855.3846">4798 10649 172 0,'-4'-4'66'0,"4"-8"-36"0,21 12-31 16,-12-4 15-16,-5 1-4 15,0-5 2-15,-12 0-2 32,8-3-1-32,-13-1-5 0,-4 1-3 0,-5-4 2 15,1 3-13-15,-5 1-6 16,-4-1 6-16,-5 4 3 15,-4 1 11-15,-4 11 5 16,0 3-7-16,0 9 0 16,0 7-2-16,4 7 2 15,-4 12-1-15,13 8-1 0,4 11 1 16,0 16 1-16,9 3-3 16,8 5-2-16,5 7 2 15,8-8 0-15,5-4 1 16,8-7 0-16,9 0-7 15,9-8 0-15,12-4-2 0,-4-11 1 32,9-12 5-32,4-22 1 0,0-16 6 15,0-8 5-15,0-7-1 16,0-8 3-16,-9-12-2 16,1-7 0-16,-14-12-3 15,-4-7 1-15,-8-15 2 16,-9-9 2-16,0 1-1 15,-13 4-1-15,0-8-3 0,-18 3 1 16,5 16-4-16,5 8-2 16,-9 11-18-16,-14 12-9 15,-3 11-30-15,4 12-13 16,-5 15-9 0</inkml:trace>
  <inkml:trace contextRef="#ctx0" brushRef="#br0" timeOffset="38655.9888">4863 14073 164 0,'0'-4'63'0,"0"0"-34"0,-9-4-36 16,9 5 10-16,0-1-12 16,-9 0-2-16,1-4-21 15,-1 1-9-15,5-1-14 16,-13 0-3-16</inkml:trace>
  <inkml:trace contextRef="#ctx0" brushRef="#br0" timeOffset="49478.5338">4660 15716 356 0,'-4'-4'132'0,"4"4"-72"0,-9-4-66 0,9 4 22 16,0 0-1-16,-8-4 2 15,-1 1-2-15,0-1 1 16,-4 0-9-16,5 0-4 0,-9 0 0 16,-5 4-2-16,-8-4 2 15,4 4-4-15,-13 0 0 0,0 0-6 16,-4 4 0-16,-4 4-2 15,-9 3 3-15,0 5-3 16,4 14-1-16,0 9 2 16,5 3 3-16,8 8-2 15,5-1 0-15,12 24 1 0,9-8 2 32,9-3-3-32,8-5 2 0,9-7-8 15,4-4-4-15,14 4 4 16,16-12 3-16,-8 0 3 15,4-15 5-15,-4-8 3 16,8-15 2-16,-4-3-1 16,9-13-2-16,4-3 3 15,-9-4 0-15,1-15-4 0,-5-12 1 16,-9 8-2-16,1-12 0 16,-14 1 6-16,-8 3 5 15,-8-4 4-15,-10-3 4 16,-8 3-5-16,-4 4-2 15,-13 4-3-15,0 4 0 16,-9 12-13-16,-4 3-5 0,0 8-24 16,0 7-10-16,-5 12-36 15,1 8-16-15,-5 7-8 16</inkml:trace>
  <inkml:trace contextRef="#ctx0" brushRef="#br0" timeOffset="50164.4639">4561 17386 300 0,'0'-4'112'0,"0"4"-60"0,-9-4-50 16,9 0 25-16,-4 1-9 15,0-1 1-15,-5-4-4 16,-4 0 1-16,-4-3-9 16,-9-1-6-16,-4 1-4 0,-5 3-3 0,-3 1-1 15,-10 3 1-15,-8 4 4 16,0 7-1-16,-4 9 1 0,4 3-3 16,0 12-1-16,4 11-2 15,5 0 2-15,-1 0 4 16,18 4 1-16,4 8-2 15,13 7 0-15,18-4-3 16,3-3 1-16,5 0 1 0,9-9 2 16,8-2-1-16,-4 3 1 15,21-8 0-15,-4-7 0 16,0-9 2-16,9-2 2 16,0-17 1-16,8-6 1 15,1-5 0-15,-5-4 0 16,0-7 0-1,0-4 2-15,-5-7-1 16,1-12 0-16,4-8-1 16,-9 0 2-16,1-4 3 15,-18-7 2-15,-17-4 6 16,-13 0 3-16,-4 4-1 16,-22-1-2-16,-9 5-9 0,-8-12-5 15,-21 8-16-15,-5 11-4 0,4 4-46 16,-30 0-19-16,9 11-64 15</inkml:trace>
  <inkml:trace contextRef="#ctx0" brushRef="#br0" timeOffset="53321.1828">5854 10622 56 0,'-5'-4'24'0,"5"4"-12"0,-8-4-8 0,8 8 10 16,-5-4-2-16,-3 0 3 15,-1 0-4-15,1 0-19 16,-14 8-14 0,5-5-15-16</inkml:trace>
  <inkml:trace contextRef="#ctx0" brushRef="#br0" timeOffset="54471.1919">5444 10848 152 0,'0'-4'57'0,"0"4"-30"0,-21 0-25 0,16 0 14 15,5 0 1-15,9 0 4 16,-5 0-9-16,-8 0-4 15,8 0-5-15,-4 0-3 0,0 0 1 16,0 0-1-16,0 0 2 0,5 4-3 16,3 0 0-1,-8-4 1-15,18 3 0 16,-10 1 0-16,1 0 4 16,-1-4 5-16,5 4-3 15,-8-4-1-15,8 0 4 16,-9 0 2-1,4 0 0-15,-8 0 3 0,5 0-3 16,-5 0 1-16,0 0-5 16,0 0 1-16,8 0-3 15,-8 0 0-15,0 0 1 16,5 4 3-16,3-4-2 16,-3 4-2-16,-1-4-2 15,5 0-3-15,-9 3 1 0,8-3 1 16,1 4 1-16,-1-4 3 15,-3 0-3-15,8 0 0 16,0 0-1-16,0 4-2 16,12 4-2-16,10-4 1 15,8 3-1-15,9 1 0 16,8 0 0 0,18-1 0-16,3 1 2 15,10 0 2-15,12 15-1 16,-8-8-1-16,4-4 1 15,0 8-1-15,-8-3 0 16,-5-1 0-16,-13 0 0 16,5 1 0-16,-9-1-14 0,-5-3-3 15,-3-1-24-15,-10-3-11 0,-3-4-59 16</inkml:trace>
  <inkml:trace contextRef="#ctx0" brushRef="#br0" timeOffset="54856.5315">6388 10767 260 0,'30'4'99'0,"-26"-4"-54"0,48 4-55 16,-30 0 16-16,12 0-8 0,5 0 0 16,4 3 2-1,13 1 0-15,-4 3 0 0,-5 5-3 0,-4-1 0 0,-4 8-3 16,0 19 1-16,-13 4 3 15,-9 11 1-15,-4 1-4 16,-26 19-1-16,-9-1-11 16,-29 5-3-16,-10 18-61 15,1-7-39 1,-22-11 46 0</inkml:trace>
  <inkml:trace contextRef="#ctx0" brushRef="#br0" timeOffset="55627.4021">5074 15842 212 0,'-26'35'82'0,"22"-16"-44"0,-5-4-25 16,5-11 22-16,4 4-1 15,-9-4 5-15,5-1-13 0,-5 1-6 16,5-4-11-16,-1 0-4 0,1-4-1 16,8 1-2-16,1-13 1 0,21-11 0 15,4-3 3-15,17-5-5 16,9-3-3-16,26-12-2 15,9-11 3-15,-1-8-5 32,9 0 2-32,5-4-20 0,-18-3-9 15,0 7-19-15,4 4-5 16,-21 11-33 0,-4 8-35-16,-5 4 47 15</inkml:trace>
  <inkml:trace contextRef="#ctx0" brushRef="#br0" timeOffset="56081.185">5703 14789 320 0,'8'31'121'0,"18"-1"-66"0,26-7-64 0,-22-4 18 0,-4 1-9 15,8-1 2-15,1 4-1 32,8-4-1-32,0 0 1 0,0 0 1 0,-4 0 1 15,-9 0-6-15,0 4 0 16,-4 8-19-16,0 11-8 15,-17 12-6-15,-1 11-4 16,-21 19 1-16,-21 12 1 16,-14 23-14-16,-3-1-44 15,-14 17 14-15</inkml:trace>
  <inkml:trace contextRef="#ctx0" brushRef="#br0" timeOffset="56437.3929">5354 17305 348 0,'0'23'129'0,"4"-23"-70"0,0 0-67 0,5 0 23 15,0 0-8-15,8 0 1 16,9-3 0-16,0-5 2 16,-1 0-5-16,6 1-1 0,-6-1 0 15,6-4-2-15,3-3-2 16,14 4 1-16,-1-12-1 16,0-12-14-16,1 1-3 0,3-5-7 15,-8 1-2-15,9-4-11 16,-4-8-1-16,-1-7-26 15,-4-8-10-15,-4 3-26 16</inkml:trace>
  <inkml:trace contextRef="#ctx0" brushRef="#br0" timeOffset="56700.1812">6108 16417 364 0,'0'15'137'0,"30"-3"-74"0,-13 18-76 0,-12-11 22 16,8 1-3-16,-5 6 4 15,5 5-1-15,-9 11 0 0,1 23-5 16,-10 8-5-16,-12 15 0 0,-9 16-15 31,-21 3-6-31,-5 12-31 16,-8-12-14-16,-5-15-70 15</inkml:trace>
  <inkml:trace contextRef="#ctx0" brushRef="#br0" timeOffset="58253.7987">18018 11081 232 0,'4'-15'88'0,"-4"-8"-48"0,9 8-29 15,-9 11 21-15,0-8-6 31,-9 1-1-31,9 0-7 0,-9-1-1 16,1 4-8 0,-14-7-5-16,1 4-3 0,-1 3 0 15,1 4-6-15,-10 4 1 16,6 4 2-16,-14 4 3 16,0 15 4-16,-8 11 2 15,4 4-1-15,4 8-1 0,0 8-3 16,9 11-2-16,8 0 1 15,5 0 1-15,13 8-1 16,-5 4-1-16,9-8-2 16,17 3-1-16,14-10-3 0,3 3 1 15,5 0-4-15,4-8-1 32,9-7 0-32,-5-8 1 0,9-7 8 15,-4-9 5-15,4-3 0 16,-5-11 1-16,10-4-1 15,8-8 0-15,-13-4-2 16,0-12-2-16,0-10 1 16,-9-1 1-16,1-4 1 15,-10 1 3-15,-3-5 3 0,-1 1 2 16,-8-20-3-16,-4 0 0 16,-9-3-3-16,-9-1 0 15,-8-10-1-15,-1-5 0 16,-8 4 2-16,-8 4 3 15,-9 3-4-15,-5-10-3 16,-21 10 1 0,0 9 0-16,0 7-15 15,0 4-6-15,-4 11-24 16,-1 8-11-16,5 8-45 16,9 3-61-16</inkml:trace>
  <inkml:trace contextRef="#ctx0" brushRef="#br0" timeOffset="58932.0867">18556 12690 288 0,'0'0'107'0,"0"0"-58"0,0 0-48 0,0 0 19 16,-8 0-5-16,3-4 1 16,-3-3-2-16,-5-1-1 15,-4 0-7-15,-9-7 7 0,-9 3 4 0,-16 5-7 16,-1-1-3-16,5 4-4 16,-9 8-3-16,-9 11 1 15,0 1-1-15,5 3-5 16,0 4-1-16,4 8-2 15,8 3 2-15,-4 23 2 16,9-7 2 0,9 0-1-16,-5 4-1 15,18-8-2-15,8 7 1 16,17 5-8-16,9-5-4 16,8-7-2-16,10-4-1 15,-6-7 6-15,10-4 6 16,17-8 7-16,-9-8 5 15,4-7 1-15,1-8 2 0,-1-4 0 16,18-4 1-16,-9-23-2 16,0 1 1-16,-9-1 2 15,-4-7 2-15,-8 0-3 0,-10-8-3 16,-7-12 4-16,-5-3 4 16,-13 3 2-16,-13-3 0 15,-22 4-3-15,-4 3-2 0,1 4-11 16,-1 12-4-16,0 7-68 15,5 4-31-15,8 12-35 16</inkml:trace>
  <inkml:trace contextRef="#ctx0" brushRef="#br0" timeOffset="59633.4213">18483 14100 208 0,'0'0'77'0,"0"0"-42"0,0 0-34 16,0 0 16-16,0 0 4 15,0 0 7-15,0 0 0 0,-4-4 1 16,-1 0-16-16,-3 0 8 0,-5 0 2 16,-4 0-7-16,-13 1-2 15,-14-1-6-15,1 4-3 16,0 0 0-16,5 7 1 16,-10 5-3-16,-8-1 0 15,9 9-1-15,-5 6-2 0,9 13-4 16,4-1 0-16,5 0 0 15,8 4-1-15,4-3-5 16,14 7-4-16,-1 3-8 16,9-3-3-16,9-3 2 15,8-5 3-15,22-7 10 0,-9-9 5 32,9-6 4-32,4-9 1 0,-5-7 2 15,23-3 1-15,-1-17-4 16,-4-14 1-16,0 0 0 15,-4-5 0-15,-9-3 0 16,-4-19 2-16,-9 3-3 16,-9 1-2-16,-8-4-3 15,-13 7-1-15,-13 0-1 0,-4 12 2 16,-4 8-14-16,-14-1-4 16,-12 9-78-1</inkml:trace>
  <inkml:trace contextRef="#ctx0" brushRef="#br0" timeOffset="60355.5981">18556 15739 340 0,'0'15'129'0,"0"-7"-70"0,0-8-64 16,0 0 23-16,0 0-16 15,0 0-1-15,0 0 8 0,-8-4 3 16,-1 0-5-16,-4 0 2 0,-4 1 4 15,-5-1-7-15,1 0-1 32,-14 0 1-32,-8 0 1 0,5 0 1 0,-1 4 0 15,0 0-2-15,5 0-1 32,-5 4-3-32,4 4 1 0,-12 3-2 15,4-3 2-15,4 4-2 16,5 7 2-16,-1 8-4 0,5-1 0 15,4 1-1-15,4 4-2 16,5-1-2-16,0 5-1 16,8-1 4-16,5 8 1 15,4 8-1-15,9-4 0 0,4-4-1 16,8-3 3-16,14-1-5 16,-10-4 0-16,6-3 0 15,7-8 4-15,-7-4 3 16,12-3 2-16,13-9-1 15,-9-3-2-15,5-4 1 16,4-4 1 0,-4 0-1-16,4-7 2 15,0-4-4-15,-5-5 0 16,-3-10 3-16,-10-12 1 16,-3 3 1-16,-9 1 2 15,-5-8-1-15,-3 0 2 16,-10-15 0-16,-8 0 3 0,-17-1-1 15,-13 1 0-15,-9 0-1 16,-8-1 2-16,-14 5-12 0,-8 0-5 16,-13-5-61-16,14 1-25 15,-10-23-76 1</inkml:trace>
  <inkml:trace contextRef="#ctx0" brushRef="#br0" timeOffset="61106.7642">16889 9561 208 0,'4'-19'77'0,"0"11"-42"0,5 0-15 16,0 5 27-16,-1-1-7 16,1 0-1-16,0 0-9 31,-5 0-2-31,-4 4-15 0,0 0-3 0,-9 16-3 15,-4 14-6 1,-4 28-13-16,-9 14-5 16,0 1-3-16,-12 15 2 15,-1-3 3-15,-4-5 4 16,0 4 7-16,4-3 4 16,4-16 1-16,9-4 2 0,1-15-2 15,7-8 2-15,10-7 0 16,8-4 3-16,8-4-3 15,18-4 0-15,13-4-3 16,8-3-1-16,-3-5-8 16,29-3-4-16,0-8-37 15,0-3-18 1,-4-5-44 0</inkml:trace>
  <inkml:trace contextRef="#ctx0" brushRef="#br0" timeOffset="61278.1998">18035 9825 236 0,'-4'-8'90'0,"4"5"-48"0,-9-9-45 31,0 1 19-31</inkml:trace>
  <inkml:trace contextRef="#ctx0" brushRef="#br0" timeOffset="61640.4687">17979 9760 398 0,'-26'-15'13'0,"-4"3"-7"0,-5 5-4 0,-3 22 1 16,-18-4-2-16,4 9-1 16,-4 2 3-16,9 13 0 15,8-1-1-15,-9 20-2 16,14 0-2-16,4 3 1 0,4-3-6 15,13-1-3-15,-4 1 3 16,8 0 2-16,5-8 0 16,4-4 1-16,4-12 3 15,9-10 0-15,0-5-10 16,26-38-19 0,0-8 3-16,4-7 3 0,0-16 4 15,0-7 10-15,-4 4 3 16,-5 3 7-16,-4 12 4 15,-4 7 23-15,-4 9 10 16,-1 6 0-16,-4 13 3 16,1 14-9-16,-1 28-2 0,-9 11-7 31,1 11-2-31,-5 24-18 16,-4-9-8-16,0 1-44 15,0-15-19-15</inkml:trace>
  <inkml:trace contextRef="#ctx0" brushRef="#br0" timeOffset="61994.4102">18970 9802 288 0,'-34'-4'107'0,"-1"0"-58"0,1 12-57 0,16-4 18 15,-12 7-5-15,-9-3 4 16,-4 7-2-16,0 5-2 16,9-1-2-16,4 4-9 0,12 23-1 0,5 0-4 15,18 3 2-15,16 5 3 16,5 7 1-16,-9 8-2 15,5-7 2-15,-5-5-6 16,0-7-1-16,-17-4 0 16,0-12 0-16,-34-3-4 0,-5-4-1 15,-17-4 3-15,-13-12 1 16,-8-11-39 0,-1-11-52-16,9-12 16 0</inkml:trace>
  <inkml:trace contextRef="#ctx0" brushRef="#br0" timeOffset="62341.3924">19763 9289 300 0,'4'4'112'0,"-4"0"-60"0,9 3-61 0,-9 5 20 16,-9 18-6-16,5 5 4 16,-5 11-2-16,1 34-2 15,-1 4-2-15,-8 16-3 0,-5 3 3 16,5 1-9-16,0 18-1 15,0-10-16 1,8-13-5-16,0-3-8 16,5-16-3-16,4-7-9 15,0-23-5-15,9-27-31 16</inkml:trace>
  <inkml:trace contextRef="#ctx0" brushRef="#br0" timeOffset="62663.1382">19086 9944 272 0,'5'4'104'0,"8"-12"-56"0,21 8-32 0,-21 4 27 0,30 0-10 16,13 0 0-16,17-1-12 15,26-3-5-15,5 8-9 16,4-4-56-16,-5 0-24 0,-17-12-76 15</inkml:trace>
  <inkml:trace contextRef="#ctx0" brushRef="#br0" timeOffset="65732.5574">19151 11330 244 0,'-9'0'90'0,"9"0"-48"0,-4 0-42 0,4 0 18 16,0 4 3-16,0-4 5 16,-9 0-1-16,5 0 0 15,0 12-8-15,4-1-2 16,0-3-9-16,4 3-2 0,9 5-4 16,9 7-1-16,21 7 3 15,8 9 3-15,10 18 0 16,25 4 0-16,0 1-6 15,13-1 1-15,0 12 0 16,-8-8 0-16,-9-4-9 16,-13-7-4-1,4-8-20-15,-4-4-6 16,-5-8-18-16,-20-3-6 0,-6 7-46 16</inkml:trace>
  <inkml:trace contextRef="#ctx0" brushRef="#br0" timeOffset="66124.1967">20021 11782 324 0,'-8'0'123'0,"12"4"-66"0,0 0-66 0,5 0 18 16,0 0-12-16,-1 7 2 16,5 4-1-16,4 5 0 15,5 10 2-15,12 9 0 0,10-1 2 0,-1 0-14 0,0 0-5 16,0 5 0-16,-9-5 2 15,-4 19 4-15,-8 1 5 16,-13-1 1-16,-14 1 3 16,-25 7 1-16,-13 4 3 15,-4-4-8-15,-1-8-1 16,-3-3-40 0,-14-8-19-16,5-12-30 15</inkml:trace>
  <inkml:trace contextRef="#ctx0" brushRef="#br0" timeOffset="66545.2121">18854 13111 236 0,'0'12'90'0,"0"-8"-48"0,8 0-34 0,10-1 24 15,-1-3-11-15,9 0-2 0,-1 0-7 16,6 0 0-16,3-3-7 15,9-1-1-15,18-4 0 0,-1-3-5 0,13-1 1 16,13 4 2-16,9-3 1 16,0-12-4-16,8 4-1 15,-8-8-8-15,-4 4-2 16,-10 4 0-16,23 0 2 16,-22 3-1-16,-5 5 0 15,-8-1-14 1,-8-3-6-16,-10 0-42 15,-8-8-52 1,-12-4 30-16</inkml:trace>
  <inkml:trace contextRef="#ctx0" brushRef="#br0" timeOffset="66846.5637">19927 12610 280 0,'4'30'104'0,"22"-11"-56"0,17 1-52 15,-30-13 18-15,13 1-8 0,4 0 1 32,22 3-4-32,-1 1-2 15,-3-1 0-15,-1 4-4 0,-8 5 0 16,-5 6-7-16,-4 13-2 15,-8 10-4-15,-13 1-3 16,-14 4 2-16,-21 11 2 16,-21 8 0-16,-5 0 0 0,-4-5-19 15,-4 5-5-15,-13 4-44 16</inkml:trace>
  <inkml:trace contextRef="#ctx0" brushRef="#br0" timeOffset="67247.4441">19069 14337 296 0,'13'8'110'0,"4"-4"-60"0,9-4-50 0,-9 3 23 16,5-6-9-16,8-1 2 0,9-4-5 15,0-7 1-15,-1-1-7 16,6-7-1-16,7-3 2 0,10-1-3 15,3-4-2-15,5-3-7 16,4-5-1-16,5-14-13 16,4 3-2-16,-18 0-4 15,-3 0 1 1,8 8-4-16,0 4 1 16,-13-8-27-16,-13-8-12 15,-4 5-24-15</inkml:trace>
  <inkml:trace contextRef="#ctx0" brushRef="#br0" timeOffset="67648.8866">20211 13364 260 0,'-39'8'96'0,"35"0"-52"0,0-5-43 16,4-3 21-16,0 0-8 16,0 0 0-16,0 0 5 15,4 4 5 1,17 0-7-16,10 0 1 0,-1-4-11 0,0 0-4 16,0 0-5-16,0 0 1 31,-4 4 1-31,0 0 2 0,-4 3-6 15,-1 1-1-15,-4 3-5 16,1 5 1-16,-14 3-2 16,-4 27 2-16,-4 0-4 15,-22 4-2-15,0 7 2 16,-22 12 0-16,5 0-14 16,0 0-8-16,4-4-52 15,1 12-47-15,-10-5 45 16</inkml:trace>
  <inkml:trace contextRef="#ctx0" brushRef="#br0" timeOffset="68117.6669">19048 15858 232 0,'-5'53'88'0,"10"-49"-48"0,-1 0-34 16,-4-4 22-16,9 4-11 15,-1-4 1-15,5 0-2 0,-4-4-1 16,8-8-7-16,0-11 1 0,5 0 2 16,12-3-4-16,9-5 1 15,0-7-3-15,0-12 0 16,9-8-3-16,4-10 1 16,4 2-2-16,5-18 2 31,0 4 0-31,-5 11 1 0,13-4-2 15,-8 0-2-15,0-3-2 16,-5 3 1-16,0 0-1 16,13 12-2-16,-4-4-11 15,-13 0-2-15,-12 11-14 16,-1 12-3-16,0 4-15 0,-13 7-4 16,0 8-49-16</inkml:trace>
  <inkml:trace contextRef="#ctx0" brushRef="#br0" timeOffset="68699.9392">19728 14651 368 0,'9'4'140'0,"4"-4"-76"0,13 0-70 0,-18 0 22 15,5-4-12-15,5 0-1 16,7-11 1-16,-3 0 0 15,8-8-2 1,5 0-2-16,-1-4 1 0,5-4-1 0,0 4 0 16,4 4-3-16,8 0 0 15,-7 0-3-15,-6 4 1 16,-3 4 1-16,-1 4 2 16,1-1-6-16,-14 4-2 15,1 5-1-15,-1-1-1 16,1 8 2-16,-5-1 1 0,-4 5 3 15,4 0 2-15,-8 3 4 16,0 5 4-16,-1-1 5 16,-4 4 2-16,-4 19-1 15,0 1-1-15,-4-1-3 16,0 4 1-16,0 4-6 16,-5 8-1-1,0 11 2-15,-4 4 1 16,-4 0-1-16,-4 26-2 0,-10 1-17 15,-7-4-9-15,7 4-48 16,-3-12-22-16,0-19-27 16</inkml:trace>
  <inkml:trace contextRef="#ctx0" brushRef="#br0" timeOffset="69902.8007">21586 12464 176 0,'-5'-11'68'0,"5"7"-36"0,0-4-37 15,0 0 58 1,-4 1-16-16,-9-1-1 0,4 0-3 16,-4-22-2-16,1 3 1 15,3 0-6-15,-8 4-2 32,-1-4-11-32,1 4-5 15,-4 0-5-15,-1 0-3 16,-25 4-2-16,4 4 1 15,-5 4-1-15,1 7 0 0,-5 11 0 16,-4 9 0-16,-13 26 0 16,5 8-2-16,3 19-2 15,5 11 1-15,-8 12 1 16,3 23 2-16,14 0-1 16,12 3 1-16,18 9 2 15,9-5 2-15,12 9-3 0,9-9-2 0,4-7-1 16,9 0 3-16,4-8-5 15,22-15 2-15,4-11-3 16,4-9 2-16,9-3 1 16,13-15-1-16,8-16 1 15,-8-7 3-15,13-20 2 32,4-11 4-32,-13-7 0 0,22-12 2 15,-13-12-4-15,-5-19 0 16,5-3-1-16,-4-9-2 15,-10-22 3-15,-7-12 0 16,-5-11 1-16,-9-12 0 16,-8-19-2-16,-26 4-2 15,-9 8 3-15,-22-4 0 0,-33-1-4 16,-31 9-1-16,-30 3-17 16,-35 16-7-16,-17 22-29 15,-30 24-10-15,9 15-52 16</inkml:trace>
  <inkml:trace contextRef="#ctx0" brushRef="#br0" timeOffset="89098.3922">7349 10178 140 0,'-9'0'55'0,"9"3"-30"0,-4-3-23 0,4 0 12 16,0 4-1-16,-4 0 3 15,-1 0-9-15,1 0-2 16,0 3-3-16,4 1 1 0,-9 0 0 31,5-1 1-31,-1 1 0 0,5 0 2 16,-8-1 3-16,4 1 5 15,-1-4 3-15,1 0-3 16,4-1 2-16,0 1-5 16,0 0-1-16,0 0-6 15,-4 0-3-15,4 0 0 16,0 3 1-16,-5-3 5 0,1 0 6 15,0 0 2-15,4 0 0 16,-9-1-5-16,9 1-4 16,-4 12-3-16,-1-1-3 15,1 12 5 1,0-1 1-16,0 1 0 31,4-4-1-31,-5 0-3 16,5 4 1-16,0 4-4 0,0 15-2 15,0 0 2-15,0 3 2 16,0 9-2-16,0 18 0 16,0-3 1-16,0 0 2 15,0 11-1-15,0 1-1 16,0-1 1-16,0 0 1 0,0 16-3 16,0-8 0-16,0-4 1 15,0 4 0-15,0 0 0 16,-4 3 0-16,0 9 0 15,-1 3 0-15,1-4-3 16,0 20 2-16,4-4 1 16,-9 7 0-16,5 8 2 0,-1 0 1 15,1 0-1-15,0-4-2 16,-1 8-2-16,1-11 1 16,0-9 1-16,4 9 2 15,-13-5-1-15,9 1-1 0,-9-4 3 16,0-4 0-16,4 11-4 31,-8-7-1-31,0-8 3 16,-1 8 1-16,10-5-3 15,-9-2-1-15,4 2 1 0,-5 5 0 16,1-4 3-16,-4 4 1 16,-1-4-1-16,1 0-2 15,-1-4 1-15,-8 4 1 16,4-12 3-16,-4 12 2 0,4-12 1 15,9-7 2-15,-5 11-5 16,5 1-3-16,4-13-1 16,0 13-1-16,0-9 2 15,0-3 1-15,0 11 5 16,5-3 5-16,-10 26-7 16,6 4-1-1,3-19-1-15,0-8 0 16,1 16-5-16,-1-1 1 15,0-15 0-15,1 12 0 16,-1-19-7-16,5-20-3 16,-9-19-27-16,9-18-14 0,8-116-121 15,13-92 45 1</inkml:trace>
  <inkml:trace contextRef="#ctx0" brushRef="#br0" timeOffset="90890.8044">7189 10358 260 0,'5'-35'99'0,"8"31"-54"0,-5-3-46 0,1 3 18 0,4 0-8 16,4-4 0-16,5-3-3 16,3 3 1-16,19 0-4 15,3 1-4-15,5-1 0 0,30 0-1 0,-9 5-2 16,22-1-2-16,12 4-1 15,10 0 1-15,16 4 4 16,-4-1 1-16,22 5 1 16,-9 0 0-16,18-1 2 15,-9 1-3-15,4 0-2 16,-4 3 4-16,8-3 1 0,-12 0 0 16,-10 11 1-16,6-4-7 15,-5 12 1-15,-26-4 3 16,4 0 4-16,-13-4-1 15,-12 0-2-15,-5-4-3 16,-21 5 1-16,-1-5 1 31,-8 4 2-31,-4-4-1 0,-5 1 2 16,-8-5 0-16,-9 5 3 16,-4-1-3-16,-4 0 0 0,-9 8-3 15,4 4-1-15,-13 4 1 16,1 3 2-16,-10 4-1 15,10 1-1-15,3 7 1 16,-8 7-1-16,4-3 0 0,1 7 0 16,3-3 0-16,5 4 0 15,0 7 2-15,0-4 3 16,0 4 4-16,4 0 2 16,1 16-5-16,3-5-2 15,5 5-2-15,-5 14 1 16,5-6-2-1,5 2-1-15,-6 20 1 16,1-7-1-16,0-8 0 16,-4 15 2-16,-1-8 5 15,5 1 4-15,-9 18-2 16,5-11 0-16,-9 16-3 16,0-5-1-16,0-7-6 15,4 15 1-15,-13-11 2 0,5 4 3 16,-1-5 2-16,1 5 3 15,0 7-5-15,-9-11-1 0,4-4 0 16,-4 11 0-16,0 1-5 16,0-1 1-16,0-3 0 15,0-5 2-15,0 9 1 16,4-5 3-16,-4-7-3 0,0 4-2 16,0-8-3-16,9-8 1 15,-9 12 1-15,0-4 2 16,4-7-3-16,-4-5 0 15,4 5 1-15,1 11 2 16,-1-16-1-16,0 8-1 31,1-11 1-31,8-12-1 0,4-7 2 16,-9 0 1-16,10-5-6 16,-1-3 0-16,-4-7 3 15,0-9 4-15,-5-3-1 16,1-4 0-16,0-8-6 15,-9-7 0-15,0 0 1 16,-9-5 1-16,5 1 3 0,-9 0 1 16,0-4-1-16,-4 0 1 15,-9 0-4-15,4 0 0 0,1 0 5 16,-5 4 2-16,0-4-5 16,0 0-2-16,-4-4 0 15,0 0 0-15,-5 12-4 31,-8-8 1-31,0 7-3 0,-4-3 2 16,-1 0 3-16,-12-4 3 16,-9 0 0-16,4 0 2 15,5 0-4-15,-9 0 0 16,5 0-4-16,-5-8 1 16,8-3-3-16,-12 3 2 15,-5-4 3-15,-3-3 1 0,-1 0-4 16,4-4 1-16,-30 3 2 15,14-3 3-15,-1 0-5 16,-4-4-1-16,0-4-1 16,4 4 4-16,9-4 1 15,-18 8 1-15,14 0-3 16,4 0 2-16,8-4-1 0,-12-4 0 16,3 0 2-16,5 0 0 15,5 0-3-15,-18 1 2 16,9 3 3-16,4-4 1 0,-4-4-1 15,-5 0-2-15,10 1 1 16,3-5 1-16,9 5 1 31,4-5 3-31,-8 1-3 0,13 3 0 16,-1 0-3-16,5 1-1 16,0-1 1-16,-12 4 0 15,3-3 2-15,0 3 1 16,5 0-4-16,4 4-1 15,4-4 3-15,1 4 1 16,-6-4-3-16,10 0 1 0,4 4-5 16,4 0-1-16,0 0-11 15,5 0-1-15,4 0-20 16,-5 0-8-16,1 0-30 16,-9-7-13-16,4-35-7 15</inkml:trace>
  <inkml:trace contextRef="#ctx0" brushRef="#br0" timeOffset="91814.9579">12834 10384 124 0,'0'-3'49'0,"0"-1"-26"0,0 4-9 15,0 0 15-15</inkml:trace>
  <inkml:trace contextRef="#ctx0" brushRef="#br0" timeOffset="92245.3701">12838 10377 302 0,'0'0'45'16,"5"0"-16"-16,3 0-8 15,-3 15-12-15,3 4-3 16,1 12-3-16,8 11 0 15,-8 23-2-15,21 15 2 0,0 32-2 16,5 6-1-16,-1 28-2 16,0 22 1-16,1-7-1 15,-14 15 0-15,5 1 4 16,0 14 3-16,-4 1 0 16,-14-5 2-16,1 12-2 15,-5-7 2 1,1-4-2-16,-1-1 2 15,0-14-2-15,1-5 2 16,-1-3 0-16,0-8 1 16,5 0-2-16,-9-11-1 15,4 7-3-15,0-8 1 16,5 8-2-16,-9-15-1 16,0 4 1-16,0 0 1 0,0-4-3 15,0 7 0-15,0-7 1 16,0 8 2-16,0-5-3 15,0 5 0-15,-9-4-4 0,5-12 1 16,0 12 4-16,4-12 2 16,-9-15-5-16,5 0 0 15,0 0-28-15,-1-35-11 0,-3-88-153 32,3-64 70-32</inkml:trace>
  <inkml:trace contextRef="#ctx0" brushRef="#br0" timeOffset="93946.6672">12709 10764 232 0,'-64'0'88'0,"59"0"-48"0,-3 0-40 0,3 0 18 16,5 0 1-16,-8 0 3 16,8 0 4-16,0-4 3 15,0-8-4-15,8 1-3 16,-3 3-10-16,29-7-5 31,5-4-2-31,0-1-6 16,8 1 1-16,18 0 0 15,8 4 0-15,-4-1-3 16,21 1 2-16,5 4-1 0,4-1 0 16,18 5 0-16,-5-1 0 15,4 0 2-15,0 1 2 16,-4-5-1-16,18 4 2 0,-5 1-7 16,0-5 1-16,12 1-8 15,-25-12-3-15,5-8 3 16,-1 4 2-16,-8 4 5 15,-5 4 2-15,5 4 2 16,-9 3 0-16,-17 1 0 16,13 3 2-1,-22 4-1-15,30 1-1 16,-29 3 1-16,12 0-1 16,0 3 0-16,-8 1 2 15,-14 8-1-15,-8 3-1 16,-8 12 1-16,-5 0 1 15,-5 3-6-15,-12 9 1 16,5 10 1-16,-14 13 3 0,4 7 0 16,-3 11 2-16,-10 12 0 0,5 4 1 15,4 19 0-15,-12 3 0 16,8 20 0-16,-13 0 0 16,0 12-2-16,0 3-2 15,0 15 1-15,0-7-1 16,0 8 0-16,-9 18 0 0,5-14 0 15,-1 14 0-15,5-49-9 16,-13 69-2-16,5-15 4 16,-1-12 1-16,1-4 4 15,-1-8 3-15,5-14-2 16,-1 6 0-16,5-6 1 31,0 3 2-31,5-16-1 0,-1-3 2 16,5 0-2-16,-5-4 2 15,4-4-2-15,1-11-1 0,0-4 1 16,-1 8 1-16,-3-5 3 16,8-7 4-16,-1 12 2 15,6-12 1-15,-5-11-6 16,8 11-2-16,-4-8-2 16,1-11-2-16,-5-8 1 0,0 12 1 15,-1-12-1-15,1-11-1 16,-4-4 5-16,0-8 1 15,-5 4 0-15,-4 4 1 16,0-7 2-16,-4-13 2 16,-1-6-5-1,1-9-4-15,-5-3-1 16,-8-4 1-16,0-1-1 16,-5-3-1-16,-8 0 3 15,4-4 0-15,0 1-1 16,-4-5 1-16,-4 4-2 15,-9-4 2-15,-9 12-4 16,-4-4 0-16,-4-8 1 0,4 12 0 16,-30-11-5-16,8-1-1 0,5 0 3 15,-1-3 1-15,-12-1-1 16,13 1 2-16,-13-1-4 16,8 1 1-16,-12-5 0 15,8 1-1-15,4-4-1 31,5 4 1-31,-22-1 1 0,9 1-1 16,4 0 1-16,0-1 0 16,-12 5 3-16,16-1 2 15,13 4-5-15,-4-3-1 16,9-1-7-16,0-3 0 16,-1-8 1-16,10 4 2 15,-1-4 3-15,5 0 2 0,-1-4 2 16,9 4 3-16,-17-4 0 15,0 0-1-15,9-3 3 16,0-5 0-16,8 5 3 16,4-9 1-16,5 1-1 15,4-4-1-15,5-4-1 16,-5-27 0-16,4 4-2 0,-3 0-2 16,3 0 1-16,5 0-4 15,-13 8 0-15,4-8 2 16,4-8 2-16,1 8 0 15,8 0-1-15,-9 8 1 16,5 0-1-16,4 3 2 31,0-7 1-31,0-11-1 0,5 7-2 16,-1 3-2-16,0 1 1 16,1 0 3-16,-1 0 1 15,5 8-1-15,0-8 1 16,4-8-4-16,8 4-2 15,5 4-3-15,0 3-1 16,0 1-21-16,0-16-6 0,0-26-100 16</inkml:trace>
  <inkml:trace contextRef="#ctx0" brushRef="#br0" timeOffset="95312.6689">7905 12885 216 0,'-5'4'82'0,"10"0"-44"0,-5-4-40 0,0 0 14 15,0 0-11-15,0 0-2 16,-5 0 0-16,5-4 0 15,-8 0 1 1,3 1 0-16,1-1 2 0,4 0-1 16,-13 0-1-16,5 0 1 0,-1 0-1 15,0 1 4-15,1-1 5 16,-9 0-1-16,-1 0 3 16,-3 0-6-16,-5 0-1 15,4 1-7-15,1-1-2 16,4 4-3-16,-9 0 0 0,4 7 0 15,1 5 2-15,-1 3 4 16,1 20 3-16,3-1 0 16,1 5 2-16,4 3-4 15,5 4-2-15,8 11 4 16,-9 4 3-16,18 4 3 16,-5-3 3-16,13 3-1 0,5 4 2 15,12-4-4-15,13-8 1 16,1 1-12-16,4-16-2 15,-5-11-26-15,0-12-11 16,9-15-58-16</inkml:trace>
  <inkml:trace contextRef="#ctx0" brushRef="#br0" timeOffset="95875.5724">8469 13073 260 0,'-8'-4'99'0,"3"12"-54"0,-16-16-42 0,16 8 32 16,-12-4-14-16,-4 1-3 16,-1 3-4-16,1 0-8 15,3 0-2-15,-12 3 2 0,4 5-8 16,-8 4-3-16,-5 7-4 15,5 4 0-15,3 23-4 0,6 3 1 16,7 5-1-16,18 4 1 16,13 3-2-1,9 0-1-15,4-11 1 0,4-12 1 16,4-7 5-16,5-8 5 16,4-4 8-16,-4-19 7 0,-5-15 5 15,-3-1 2-15,-1-7 1 16,-9-3 0-16,-4-9-9 15,-4-15-4-15,-8-11-7 16,-5 0-2-16,-5-1-15 16,-8-3-6-16,1-4-19 15,-1 12-6 1,4 11-35 0,5 4-38-16,12 11 38 15</inkml:trace>
  <inkml:trace contextRef="#ctx0" brushRef="#br0" timeOffset="96429.1212">8973 13805 272 0,'-4'26'104'0,"-5"-29"-56"0,9 3-41 0,0 0 26 15,0 0-15 1,-4-4-2-16,0-4-1 16,4-3 3-16,-9-5-10 15,1-7-2-15,-1-11 0 0,0-12-3 16,5-8 0-16,4-7-3 16,0 0-3-16,0-8 2 15,0 8 0-15,0 3-2 16,4 8 2-16,1 8 1 0,3 8 2 15,-3 3-10-15,-1 8-2 16,0 8-8-16,5 3-4 16,-1 5-15-16,1 3-6 15,13 11 3-15,-5 9 1 0,9 3 9 16,4 23 6-16,-9 0 12 16,5 0 4-16,4 0 3 15,5 1 1-15,-9-9 5 0,4-3 1 16,-4-5 8-16,8-3 4 15,1-3 6-15,-5-9 2 16,-4-7 0-16,0-4 1 16,-5-8 2-16,-4-7 4 31,-4-8-4-31,-4-15-1 0,-1-20-13 16,-8-3-7-16,0-12-11 15,-8 0-6-15,-1 4-11 16,1 4-5-16,-1 0-26 15,5 4-12-15,-14-8-29 16</inkml:trace>
  <inkml:trace contextRef="#ctx0" brushRef="#br0" timeOffset="96891.6526">9680 12916 280 0,'26'54'104'0,"-22"-5"-56"0,0 1-56 0,1-27 16 16,-1 16-13-16,13 10-1 0,-8 1-4 15,0 4-1-15,-1-1 6 16,1 20-13-16,4-12-3 0,0 1-5 16,0-9 1-16,-1-3 14 15,6-4 6-15,-1-8 10 16,0-7 7-16,0-8 0 16,1-4 3-16,-1-7-2 0,9-8 2 15,0-8 1-15,4-8 2 16,-4-11 3-16,-1-19 2 15,1-8-1-15,0-11-2 16,-9-27-6-16,9 0-1 0,-4 0-8 16,-1-20-1-16,5 9-2 31,-9 7 1-31,1 4-4 16,8-4 0-16,-1 12-45 15,6 7-20-15,-6 8-63 16</inkml:trace>
  <inkml:trace contextRef="#ctx0" brushRef="#br0" timeOffset="97661.5925">8202 14728 384 0,'-13'11'143'0,"17"-7"-78"0,-4 4-80 0,0-1 21 16,0 1-15-16,0 4-1 16,-4 11-6-16,0 11-1 0,-1 8 10 15,1 8-14-15,0 15-6 0,0 8 4 16,-1 3 0-16,5-3 9 15,0-4 4-15,0-4 14 16,-8-7 8-16,-1-12 5 16,9-8 4-16,0-7-2 31,0-12-2-31,-9-4-5 0,1-7 0 16,-1-20-3-16,1-7 0 15,-5-12-1-15,0-11 0 16,4-23 0-16,0-4 0 0,9-4-4 15,0-15-3-15,5 8 0 16,3 0 1-16,10-1-3 16,-5 4 0-16,-1 5 1 15,6 7 2-15,3 7-3 0,-4 5 0 16,9 7-4-16,4 3 1 16,9 9-18-16,0 11-6 15,0 4-7-15,-5 11-2 16,5 4 5-16,-13 8 5 15,4 4 19 1,-17 7 12-16,0 12 16 16,-9 11 8-16,-8 1 3 15,-9-1 3-15,-17 4-12 16,0-4-3-16,-5-7-16 16,-4-4-4-16,1-4-27 15,-10-8-9-15,-3-3-30 16,7-9-12-16,6-10-31 15</inkml:trace>
  <inkml:trace contextRef="#ctx0" brushRef="#br0" timeOffset="98115.4779">8866 14613 228 0,'-9'30'85'0,"-4"-26"-46"0,9 0-35 15,-5 4 21-15,-8-1-16 16,-5 5-5-16,1 3-2 15,-5 1-2-15,0 3 0 16,0 4-3-16,5 19 0 0,-1 0-5 16,5 0 0-16,4 0-5 0,9 0-2 15,8-7 2-15,9-1 0 16,8 5-1-16,14-9-1 16,4-14 3-16,-1-9 5 15,6-3 10-15,3-8 6 0,-4-7 9 16,9-8 3-16,-13-4-2 31,-5-12-1-31,-4-7 3 0,-8 0 3 16,-14-4-10-16,-12 0-3 15,-13-4-18-15,-9-11-8 16,-4 3-30-16,-5 9-11 16,1 3-44-1</inkml:trace>
  <inkml:trace contextRef="#ctx0" brushRef="#br0" timeOffset="98594.0177">9598 14452 324 0,'9'23'121'0,"-9"-19"-66"0,0 3-51 15,0-7 26-15,0 0-17 16,0 4-4-16,-13 0-4 0,8 0 1 16,-12 7-3-16,-4 9-2 0,-9 3 2 15,-9 3-9-15,0 1-3 16,0 8-6-16,0 3-2 15,5 12-6-15,8 7 0 16,9 1-12-16,4-5-3 16,9-3 7-16,8-8 3 0,9 4 10 15,8-19 6-15,14-8 9 16,4-7 4-16,-1-9 7 16,1-10 3-16,0-9 2 15,13-3 5-15,-5-15-4 16,1-12 2-16,-14-8-5 15,-4 1-1 1,-8-12-6-16,-5-12-1 16,-21 4-25-16,-22 4-13 15,0 12-46 1,-9-5-49-16,1 13 39 0</inkml:trace>
  <inkml:trace contextRef="#ctx0" brushRef="#br0" timeOffset="99063.4083">10171 14119 308 0,'0'38'115'0,"0"-23"-62"0,0 16-64 16,0-19 16-16,0 10-17 15,-8 5-3-15,-1 8 6 16,-8 3 2-16,-5-3 5 0,1 22-6 0,3 4 1 16,-7 1-6-16,3-1 1 0,5 19-5 15,0-11 0-15,-1 0 8 16,5-4 2-16,-8 8 5 15,8 0 1-15,0-8 1 16,4-8 0-16,1-7 4 16,-1-8 5-16,5-7 6 0,-1-8 3 15,5-4-3-15,5-8 1 16,3-4-3-16,5-3 2 16,5-4 1-16,12 0 2 15,17-4 5-15,9 4 3 16,0-1-5-16,17 5-2 31,5 0-16-31,8-1-4 0,13 1-66 16,0-8-28-16</inkml:trace>
  <inkml:trace contextRef="#ctx0" brushRef="#br0" timeOffset="101866.9755">13773 12349 124 0,'-12'-30'49'0,"12"30"-26"0,-5 0-23 15,5 0 10-15,0 0-4 0,0 0-1 16,0 0-1-16,0 0 2 16,-4 0 19-1,4-12-14-15,0 16 0 0,0-4 0 16,0 0-12 0,-4-12-1-16,4 5 1 31,-9 3-9-31,9-4-3 0,0 4-2 15,0 1-1-15,0-1 6 16,0 0 6-16,0 12-4 16,0-12-6-1,0 0-2-15,4 0-2 16,1 0-35 0,-5 0-3-16</inkml:trace>
  <inkml:trace contextRef="#ctx0" brushRef="#br0" timeOffset="103101.0014">13778 12250 140 0,'0'0'55'0,"0"3"-30"0,0-3-18 0,0 0 13 16,0 0-12-16,0 0-4 0,0 0-8 15,0 0 0-15,0 0 8 16,-5 0-2-16,5 0 4 16,0 12 1-16,0-12 3 0,0 11 1 15,0 1 6-15,0-4 1 16,0-5-1-16,0 1 0 15,-8 0-5-15,8 0-2 0,-4-4-2 16,4 0 2-16,0 0 1 16,-5 0 3-16,5 4-1 15,-4-4 0-15,4 0-3 16,0 0-1-16,0 0-5 16,0 0-1-16,0 0 1 31,0 0 0-31,-4 4-2 0,4-4-2 15,0 0 3-15,0 0 2 16,0 0 0-16,0 0 2 16,-5 0-4-16,5 0-2 15,0 0 0-15,0 0-1 16,0 0 2-16,0 0 3 16,0 0-4-16,0 0-3 0,0 0 1 15,0 0 0-15,0 0 1 16,0 0 0-16,0 0 0 15,0 0 2-15,0 0-1 0,0 0-1 16,0 0 5-16,0 0 1 16,0 3 0-16,0-3 3 31,0 0-1-31,0 0-4 16,0 0-2-16,0 0-1 15,0 0 1-15,0 0-3 16,0 0 0-16,0 0 7 15,0 0-7 1,0 0-2-16,0 0 4 16,0 0 3-16,0 0 1 0,0 0 0 15,0 0-1-15,0 0 2 16,0 0-1-16,0 0 2 16,0 0 5-1,0 0-3-15,0 0 1 16,0 0-4-16,0 16-1 31,0-5-3-15,0-3-2-16,0-12-2 15,0 0 4 1,0 0 0-16,0 12 2 16,0 0 4-1,0-1-2-15,0-3-1 16,0-11 2-16,0 3-2 15,0 8 0 1,0-1-1-16,0 1 0 16,-4 0 0-16,4 0-2 15,0 0 1-15,0 0-2 16,0-1 2-16,0-3-4 16,0 4 0-16,0-4 1 0,0 4 2 15,0-4-1-15,0 0-1 16,0 4 3-16,0 0 2 15,0-1-2-15,0 1 0 16,0 4-1-16,0 3 1 16,0 9-2-16,-4 18-1 0,-9 16-4 31,-9 14-2-31,1 24 3 16,3 8 1-16,-3 7-1 15,4 8 2-15,-9-8-4 0,13-3-1 16,-4-8-4-16,-5-16 1 15,9-11-13-15,0-19-3 16,5-12-27-16,8-19-11 16,0-34-3-16,4-20 1 0,9-18-19 15,-5-20-47 1,1-4 34-16</inkml:trace>
  <inkml:trace contextRef="#ctx0" brushRef="#br0" timeOffset="103233.0543">13545 12418 212 0,'13'-4'82'0,"-4"4"-44"0,-9-4-18 0,4 4 24 0,0 0-2 16,5-3-1-16</inkml:trace>
  <inkml:trace contextRef="#ctx0" brushRef="#br0" timeOffset="103420.9301">13614 12403 528 0,'26'-4'33'0,"4"0"-6"0,5-7-12 15,-1-1-2-15,0-11-8 0,5 4-1 16,4 0-2-16,5 4-2 16,-9-5-2-16,-9 5 1 15,0 0-1-15,4-1 0 16,-12 5-14-16,-1-1-6 16,-3 5-16-1,-5-1-6-15,-5 1-14 16,1-1-6-16,-5 4-18 15,-4 4-46 1,-4 4 32-16</inkml:trace>
  <inkml:trace contextRef="#ctx0" brushRef="#br0" timeOffset="103678.8391">13558 12820 296 0,'13'19'110'0,"4"-11"-60"0,48-4-50 0,-39-4 21 15,12 0-23-15,1-8-8 16,4 1-15-16,5-5-5 15,8-3 16-15,-9-4-32 0,1 0-11 0,-10-16-39 16</inkml:trace>
  <inkml:trace contextRef="#ctx0" brushRef="#br0" timeOffset="104044.3382">14006 12870 228 0,'-8'23'88'0,"-14"8"-48"0,5 30-51 0,12-42 13 0,1 4-11 16,0 4-1-16,4 0-4 15,0 0 1-15,13 7 7 16,13-3 1-16,-5 3 3 0,9-7 11 16,-4-16 3-16,9-3 6 15,-1-12 3-15,9-3-2 16,5-9 0-16,-10-3-4 0,1-4-1 16,-9-4-11-16,-4-26-3 15,-9-9-28-15,-4-6-11 16,-8-24-68-1</inkml:trace>
  <inkml:trace contextRef="#ctx0" brushRef="#br0" timeOffset="104363.536">14566 12100 256 0,'-4'27'96'0,"4"-12"-52"0,4 8-40 16,-4-11 19-16,0 15-18 15,0 15-4-15,-4 8-1 16,-5-1 1-1,1 24 0-15,-5 0-3 0,4 7 1 16,-8 20-10-16,4-4-3 16,4-4-2-16,-8 3 2 15,4-3-19-15,5-11-5 16,-1-8-45 0,5-20-28-16,4-15 48 15</inkml:trace>
  <inkml:trace contextRef="#ctx0" brushRef="#br0" timeOffset="104663.6994">14967 12112 272 0,'-26'30'104'0,"43"-3"-56"0,-21 15-60 16,-5-3 15-16,5 14-5 31,0 9 3-31,-9 14 0 0,0 5 2 16,0-1-2-16,0 16-3 0,0-4 1 16,0-12-12-16,0-7-5 15,0 0-17-15,1-16-5 16,3-11-111-1,0-31 62 1</inkml:trace>
  <inkml:trace contextRef="#ctx0" brushRef="#br0" timeOffset="105179.9157">15079 12725 272 0,'-9'34'101'0,"14"-7"-54"0,-1 15-59 15,0-11 15-15,1 11-5 16,-1 4 3-16,9 0-2 16,-9-4-2-16,9-4 2 15,0 4 0-15,0-7 1 0,0-8-3 0,4-4 0 16,-4-8 6-16,0-4 5 15,0-15 0-15,0 1 1 16,0-9-1-16,0 1 0 16,-9-8-2-16,0-1-1 15,5-3-3-15,-9 4 1 16,0-8-2-16,0 4-1 0,0 4 9 16,0 4 4-16,-9 19-6 15,5 7-4 1,0 8-2-16,4 8-1 15,-9 23 0-15,9 8 0 0,-4 7 2 16,-1 11-3-16,1 8 0 31,0 1 3-31,0 7 3 0,-5 7-2 16,0-7 0-16,-4-8-1 16,0 8 1-16,-4-7-4 15,-4-13 0-15,-18-10-17 16,0-16-8-16,-4-12-30 15,-4-11-13-15,-5-31-42 16</inkml:trace>
  <inkml:trace contextRef="#ctx0" brushRef="#br0" timeOffset="105869.5541">14054 14329 204 0,'-9'4'77'16,"18"4"-42"-16,-9-4-26 0,0-4 19 0,0 0-8 16,0 0 10-1,0 0-6-15,-9 4-13 0,5-1 9 0,-1-3 6 16,-8 4-5-16,-4-4 0 16,0-4-6-16,-5 1 1 15,1-1-5-15,-5 0-1 16,-4 0-4-16,0 4-1 15,-1 0-8-15,-16 0-2 16,4 8 2 0,4-1 1-16,0 9-1 15,5 3 0-15,4 8-1 16,4 22 0-16,4 5 0 16,5 7 0-16,13 8 5 15,-5 4 1-15,18 0 4 16,-5 0 1-16,5 7-1 15,8-3-1-15,9-5-6 0,13-6 1 16,-9-9-9-16,0-11-2 0,4-12-16 16,1-11-8-16,4-11-19 15,-1-12-6-15,10-15-23 16,-1-28-48 0,1-6 34-16</inkml:trace>
  <inkml:trace contextRef="#ctx0" brushRef="#br0" timeOffset="106250.536">14510 14663 316 0,'-21'23'118'0,"16"-16"-64"0,-12 5-56 16,4-5 20-16,0 5-16 15,-8-1 0-15,-9 5 2 16,-1 3 2-16,1 8-2 16,0 11-5-16,-4-4-2 0,4 1-5 0,4 7 0 15,4-4-5-15,9-3-2 0,5 3 6 16,8-3 3-16,0-5-1 16,4-7 2-16,9-7 3 15,8-13 3-15,1-6 0 16,12-9-1-16,5-3 3 15,-9-4 0-15,0-4-4 16,-8-16 1 0,-5-10-2-16,-4-9 0 15,-4-3-18-15,-9-4-9 16,0-8-29-16,-5 12-14 16,-7 3-21-1</inkml:trace>
  <inkml:trace contextRef="#ctx0" brushRef="#br0" timeOffset="106917.466">14786 14513 312 0,'0'50'118'0,"0"-42"-64"0,0 26-54 16,0-22 21-16,0 3-17 16,0 4-4-16,-9 4-3 15,5 4 2-15,0 4 0 32,-5 7-8-32,5 8-2 0,-5-4-3 0,-4 0 1 15,9-4 0-15,4 5 3 16,0-9 4-16,0 4 3 15,4-3 4-15,1-8 2 16,3-4-1-16,-8-4 1 16,9-8 2-16,0-11 2 15,-1-4-3-15,5-3-3 0,-9-5 0 16,9-3 1-16,-8-12-1 16,3 0 2-16,1-11-4 15,-1-8 0-15,1 0 3 16,4-8 1-16,0 8-1 15,0 4-2-15,4-7 1 0,-13 10-1 32,5 5 0-32,8-1 2 0,-4 5 1 15,0 7 3-15,9 4 1 16,-1 3-1 0,-4 16-1-16,1 16-1 15,-1-1 0-15,0 0-2 16,0 4 1-16,5 0-4 15,-5 4 0-15,-8 4 3 0,8 4 3 16,-4 7-4-16,0 12-1 16,0-4 0-16,0 0 2 15,-5 4-1-15,1 3 2 16,0 9-4-16,-5-5 0 16,-4-3-6-16,0-8-3 15,-4-8-12-15,-1-4-4 0,1-7-26 16,4-11-11-16,-13-16-47 15</inkml:trace>
  <inkml:trace contextRef="#ctx0" brushRef="#br0" timeOffset="108280.6045">13614 15754 140 0,'0'12'52'0,"9"-5"-28"0,-9 1-13 0,0-4 29 15,0 4-10 1,13-5 1-16,-5 9-1 16,1-1-16-16,-1 1 5 0,-3 11 2 31,-1-4-9-31,5 4-4 0,-9 4-8 15,0 7 0-15,0 1-5 16,0 18-1-16,4 1-4 0,-4 0 1 16,0-5 5-1,0-3 4-15,0 0 1 0,0-4-1 16,0-3 1-16,0-12-1 16,0-4 0-16,0-4 0 0,0-8 0 15,0-15 0-15,0-3 2 16,0-5 3-16,0-3-2 15,0-4-2-15,0-4 0 16,0-12-1-16,0-11 0 16,0-4 2-16,9 1-1 31,-1-1 2-31,1 4-2 0,4-4 2 16,0 0 2-16,-9 8 4 15,9 8 0-15,0 3 0 16,0 12 1-16,0 4 4 0,0 3-2 15,4 16 1-15,0 11-5 16,0 4-3-16,1 8-2 16,-1 8 0-16,-4-1-2 15,0 12 2-15,-5 8-7 0,1-4 1 16,0-4-10-16,-9-4-2 16,4-8-16-16,0-3-6 15,0-8-20-15,9-16-77 31</inkml:trace>
  <inkml:trace contextRef="#ctx0" brushRef="#br0" timeOffset="108743.1656">14291 16080 204 0,'34'11'77'0,"-30"-7"-42"0,26 0-37 15,-17-4 14-15,0 0-6 16,0 0 1-16,4-4-2 16,1 0 2-16,-5-3-4 0,8-5 3 0,-12 1 0 15,4-5 2-15,-5 1 0 16,1-4 2-16,-5 0 4 15,-4 3-8-15,0-7-3 16,-4-7 0-16,-5 3 2 16,-4 0-4-16,1 4-3 31,-14 8 5-31,8 3 3 0,-20 9 1 16,7 3 1-16,6 11-2 15,-1 0 1-15,0 9 0 16,4 3 1-16,5 7-2 15,0 9 1-15,4 7-2 16,4 11 2-16,-4-7-4 16,9 0-2-16,0-4-16 0,4-8-7 15,0-8-25-15,13-7-84 32,4-19-18-32,9-11 65 0</inkml:trace>
  <inkml:trace contextRef="#ctx0" brushRef="#br0" timeOffset="109126.7748">15066 15754 272 0,'-26'19'104'0,"0"-7"-56"0,-21 3-47 16,34 1 21-16,-4-5-5 15,-9 8-1-15,-4 0-4 16,-9 4 0-16,-8 4-7 16,4 4-1-16,-1-1 2 0,1 5 1 0,5 7 3 15,7 8-7-15,6-4-4 16,7 0-7-16,10-8 0 15,8 4-5-15,4-7 1 16,9-9-10-16,4-3 0 16,13-3-9-16,5-13-3 31,4-7-6-31,-1-7-2 0,6-13-50 16,3-29-25-1,9-9 59-15</inkml:trace>
  <inkml:trace contextRef="#ctx0" brushRef="#br0" timeOffset="109463.9664">15230 15329 316 0,'-9'35'118'0,"9"-16"-64"0,0 8-63 0,0-16 20 0,0 16-12 16,5 11 0-16,-1 0-1 15,0 5 0-15,0 6 2 16,-4 16-9-16,0 1-2 0,0-1-14 0,0-4-4 15,0-7-7-15,5-1-3 16,-1-7-5-16,5-8-2 16</inkml:trace>
  <inkml:trace contextRef="#ctx0" brushRef="#br0" timeOffset="109795.6651">15075 15582 280 0,'-9'46'107'0,"9"-35"-58"0,4 1-48 0,-4-5 19 0,0-7-9 16,9 8-1-16,0 0 0 15,8-1 4-15,0 5-8 16,0-1-1-16,5 1 1 0,-5-1-10 0,0-3-2 16,9 0-21-16,-4-8-10 15,-1 0-23-15,5-4-10 16,0-4-35 15</inkml:trace>
  <inkml:trace contextRef="#ctx0" brushRef="#br0" timeOffset="110227.3448">15424 15957 244 0,'0'35'93'16,"0"-24"-50"-16,0 8-50 0,0-11 14 0,4 0-5 16,9 3 1-16,-9-3 3 15,5-1 1-15,0 1-3 16,-1-4-1-16,5 0 3 0,0-4-3 0,0-4-2 15,0 0-3-15,0-4 1 16,0-3-1-16,-5-4-2 16,1-4 0-16,0-1 0 31,-5-6 0-31,0-5 0 0,-4 4-2 16,0 0-1-16,-4 8 1 15,0 4 2-15,-5 3 6 16,0 5 4-16,1 3-6 15,-1 15 1-15,5 8-8 16,-13 4 0-16,8 0-8 16,0 4-3-16,1-4-12 0,-1 0-6 15</inkml:trace>
  <inkml:trace contextRef="#ctx0" brushRef="#br0" timeOffset="111017.5407">15924 15953 64 0,'-9'4'27'0,"5"-4"-14"0,-5 0 0 0,9 0 14 16,-4 4 0-16,-1 0 4 31,5-4-2-31,-8 4 0 0,-1 0-3 16,5-1 1-16,-5 1-15 15,1 0 0-15,8 0-1 0,-13 0-6 16,8 0-1-16,-3-1 0 16,-1 5 0-16,1-4 2 15,3 4 3-15,-3-1-6 0,8 1-4 16,-13-1 0-16,8 1 0 16,1 4 1-16,4-1 0 15,0 1-3-15,0-1 2 16,4 8-4-1,5 0-1-15,0-3 0 16,4 7 2-16,0-16 2 16,-1-3 1-1,6 0 1-15,-10-4 2 16,5 0 1-16,4-11-1 16,1-1 1-16,-1-3 0 0,4-1 1 15,-12-3 0-15,8 0 2 16,1-4-3-16,-6-4 0 15,-3-7 1-15,-9-8 0 16,-4-4 2-16,-1 0 1 0,5-4-3 16,-8 0-1-16,-5-11 1 15,0 3 0-15,0 1 2 16,4 11 3-16,-8 4 0 16,9 7 2-16,-1 9 0 15,5 6 3-15,-9 5-3 16,8 8-1-16,5 3-4 0,-8 11-1 15,8 9-3-15,8 22 1 16,-8 12-2-16,9 23 2 16,13 22 4-16,8 16 4 15,0 16-2-15,0 18 2 16,0-7-13-16,-4-8-5 0,0-7-70 31,0-27-31-31,-5-43-22 16</inkml:trace>
  <inkml:trace contextRef="#ctx0" brushRef="#br0" timeOffset="134067.5331">19517 10756 88 0,'0'4'33'0,"5"0"-18"0,-1-1-20 15,-4-3 6-15,0 0-10 16,0 8-2-16,0-8-3 15,0 0 1-15,4 8 0 16,-4-8 3-16,0 0-10 16,0 4-2-16</inkml:trace>
  <inkml:trace contextRef="#ctx0" brushRef="#br0" timeOffset="136059.8396">19207 10825 168 0,'-13'4'66'0,"13"-4"-36"0,-13 3-40 0,9-3 11 31,0 0-3-31,-5 4 1 0,-4 0 1 16,0 4 0-16,-4-1 0 16,0 5-3-16,4-1 2 0,4 5-4 15,-8 11 1-15,-5 7 2 16,5 12 1-16,0-4 3 16,4 8 3-16,4 19 0 15,1 0 0-15,-1 7-3 0,9 16 1 16,-9 0-2-16,9 4 2 15,9 19-4-15,0-8 0 16,-1 4-1-16,5 0 0 0,4-7 2 16,1-5 2-16,3 12 3 15,5-7 2-15,0-5-1 32,4 12-1-32,0-7-3 0,13-5 1 15,-4 20-4-15,0 0 0 16,-13 11 1-16,4-3 2 15,-13 3 1-15,5 4 3 16,-5-12 1-16,0 9 3 16,0-9 6-16,-4-7 2 15,5 11-3-15,-6 1 1 0,1 7 0 16,0-12-1-16,9-3-1 16,-5 8 1-16,-4-1-8 15,0-3-2-15,-4 26-3 16,-1-11 1-16,-3 7 0 15,-1-3 3-15,0 11-5 16,13-19-3-16,-4-11 5 0,-4 15 3 16,0-8 1-16,-5-7 1 15,0-1-7-15,-4-7 0 16,-13 0-1-16,0 4 2 0,9-12-1 16,-22 4 2-16,9 0-2 15,4-7-1-15,-4-13 3 31,-13 17 0-31,4-9 3 0,-4-7 1 16,-1 0 1-16,-3 0 2 16,-18-15-3-16,9-12-2 15,0-8 4-15,0-11 2 16,0-11-4-16,4-5 1 16,-8-7-1-16,-9-4 3 15,8-7-5-15,-8-4-3 0,5-8-1 16,-10-4 1-16,-12-4-1 15,8-3-1-15,1-5-2 16,3-3-1-16,-8-19-3 16,0-8 1-16,9 4 1 15,0-4-1-15,4-4 1 16,4 0 3 0,-4-11 0-16,0-8 1 15,9 4-7-15,-1 4 0 16,5-20 7-16,9 1 7 15,-1-1-8-15,5-3-3 0,4-16 4 16,5 1 1-16,-1-8-4 16,1-1-2-16,3-3-3 15,5-19 2-15,-12 11-5 0,7-7-1 16,1-8 0-16,13-12 0 16,-9 8 4-16,9-3 5 15,-1-9-3-15,1 9 0 16,4-9-2-16,9 20 2 15,-9 11 2-15,0-7 2 16,8 7 1-16,1 8 1 0,-1-11 0 31,-3 14 2-31,-1 5-1 16,0-8-1-16,-4 7 1 16,0 5-1-16,0-12 2 15,-13 11 1-15,-12 8 3 16,3 0 3-16,5 0-6 15,-5 4-2-15,5 8-1 0,0 3 2 16,0-7 1-16,-1 7 1 16,1 5-5-16,0 3 1 15,0-4 0-15,8-8 2 0,-8 1-1 16,4-4-1-16,0 3 1 16,-13-3-1-16,4 0 0 15,1-8 0-15,-5 0 0 0,5 0 0 16,3 4 0-16,5-19 0 15,5 11 0-15,3 4 0 16,5-15-3-16,0 3 2 16,5 5 1-16,8-16 0 15,4 15-3-15,-8 5 0 16,12-1 2 0,-4 8 2-16,-4 7 0 15,-4 5 2-15,4 3-4 0,0-4 0 16,4 1-1-16,-4 7 0 15,4 7 0-15,9 5 0 16,-9-8 2-16,9 4 0 16,9 3 0-16,8 8 0 15,0 4-3-15,0 4 0 0,0 0-1 16,9 11 3-16,-18 5-2 16,13 3 1-16,5 4 0 15,-9 3-2-15,-4 5-2 16,0 7 1-16,-5 0 1 15,1 4 2-15,-5 4 1 16,13 4 1 0,-9-1-3-16,14 5 2 15,-5-5 1-15,0 1 0 0,-4 0 0 16,0-1 2-16,-1 1-1 16,-3 0-1-16,4-1-2 15,12 1 1-15,-12 3-1 16,-13 5-2-16,4-1 3 15,-4 16 0-15,4 3 1 0,-8-3 2 16,4-1-3-16,4-3 0 16,-4 0-1-16,12-4 0 15,5 0 2-15,-4 0 0 16,-9-4 0-16,5 4 2 16,-5 8-3-16,0-4 0 15,0 3-1 1,-4 1 0-16,0-4 4 15,-9-4 1-15,1 0-1 16,3 0-2-16,-12 0 1 16,-1 0-1-16,1 3 0 15,8 1 0-15,-17-4-3 16,0 8 0-16,0-4 2 0,-4 7 0 16,4-3 1-16,0-8-5 15,0-4-1-15,0-4-13 16,-9 1-5-16,9-1-34 15,13-4-14-15,-17 1-12 16</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47:04.084"/>
    </inkml:context>
    <inkml:brush xml:id="br0">
      <inkml:brushProperty name="width" value="0.05292" units="cm"/>
      <inkml:brushProperty name="height" value="0.05292" units="cm"/>
      <inkml:brushProperty name="color" value="#FF0000"/>
    </inkml:brush>
  </inkml:definitions>
  <inkml:trace contextRef="#ctx0" brushRef="#br0">10938 8439 140 0,'-4'-4'52'0,"4"-15"-28"0,0 30-24 0,0-15 13 16,0 4 0-16,0 0 13 31,0-4-3-31,0 1-6 16,0 10-9-16,0-3-5 15,0 0 0-15,4 0 2 16,0 0-2 0,5-1-2-16,8 1 6 15,1 0 3-15,12 0-3 16,-9 0-2-16,5-4 4 0,0 4 4 16,4-4-1-16,0 0 3 15,5 0-2-15,-9 0 0 0,8 11-3 16,5-3-1-16,0-1-1 15,-5 1 0-15,1-4-4 16,-1 4-1-16,5-5-1 31,0 1 1-31,17 4-2 0,-13 0-1 16,8-5 1-16,-7-3-1 16,3 0 4-16,0 0 5 15,-4 0-5-15,9 0-2 16,-4-3-1-16,-1 3-1 15,0 0 4-15,-8 0 5 16,0 3-3-16,0 5-1 0,4 0 0 16,-4-1 1-16,4 1-1 15,-5 0 2-15,1-4-4 16,0 3-2-16,-5-3 0 16,5 0 1-16,-9 0 1 15,5-1 1-15,4-3 2 16,8 0 1-16,-12 0-1 0,-5 0 1 15,0 0-4-15,-4 0-2 16,0 0-3-16,-1 0-1 0,1 4 2 16,0-4 2-16,0 0-2 15,8 0-2-15,5 0 2 16,0 0 0-16,-5 0 1 31,1 0 2-31,4 0-3 0,-9 0 0 16,4 4 1-16,5-4 0 15,0 0-3-15,4-4 2 16,-4 0 1-16,-9 4 2 16,0-3-8-16,-4-1-1 15,0 4-5-15,-13-4 0 16,4 4-12-16,-4-4-4 0,0 0-21 16,-9 1-6-16,0-5-134 31,-4-23 76-31</inkml:trace>
  <inkml:trace contextRef="#ctx0" brushRef="#br0" timeOffset="885.2804">16380 7562 196 0,'-8'3'74'0,"8"-3"-40"0,0 0-33 0,0 0 16 16,0 0 0-16,0 0 4 31,0 0-11-31,0 0-3 0,8-3-5 16,1-1-2-16,4 0 1 0,8 0-1 16,10 0 2-16,12 0-3 15,8 4 0-15,10 4 1 16,-10 4 0-16,1 3 4 15,4 5 2-15,0 7 0 16,-8 3-1-16,-14 5-3 0,-8 15-2 16,-17-4 1-16,-14-4-1 0,-8 1-9 15,-4-5-2-15,-17-3 8 16,-14-4 4-16,-8-4 4 16,-4-4 2-16,0-8 1 15,3-3 2-15,-3-4 4 31,4-4 1-31,4 0 3 0,14 0 3 16,8 0 2-16,30 0 7 16,12 11-7-1,10 5-10-15,12 7-6 16,5 7-2-16,4 1-1 16,0-4-11-16,0 0-3 15,-8-4-37-15,-1-4-16 0,5-8-43 16,-4-11-53-1,3-15 47-15</inkml:trace>
  <inkml:trace contextRef="#ctx0" brushRef="#br0" timeOffset="1285.9387">17962 7581 316 0,'0'0'118'0,"0"0"-64"0,0 0-63 16,-5 3 20-16,5-3-12 31,-8 8 0-31,-5 0-1 0,-4 7-2 16,-9 4 3-16,-4 8-5 0,-22 19 0 16,0 0-15-16,5-4-6 15,-1 4-4-15,10-4 1 16,12-3 6-16,4 3 2 15,9-8 15-15,9 1 6 16,17-5 10-16,17-7 5 0,0-15 6 16,0-4 2-16,1-8 6 15,-1-4 5-15,-4-7-1 16,-9-4 3-16,-4-8-19 16,-9-27-9-16,-4-3-14 15,-9-1-6-15,-8 1-9 16,-13 0-3-1,-13-9-9-15,4 1-2 16,5 16-20-16,4 3-9 0,8 0-25 16</inkml:trace>
  <inkml:trace contextRef="#ctx0" brushRef="#br0" timeOffset="1720.8063">18125 7581 272 0,'-30'7'101'0,"22"1"-54"0,-18 11-59 16,9-4 13-16,4 5-7 15,-13-1 2-15,9 11-16 16,4 9-4-16,0-1 12 16,13-4-1-16,4-3 2 15,13-4 7-15,5-4 1 16,8-4 5-16,4-4 3 16,10-3 9-16,7-8 3 0,-3-4 0 15,-1-8 2-15,-4-3 3 16,-4-24 3-16,-5 1-11 15,-3-5-3-15,-23-3-12 16,-8 0-4-16,-8 4 0 0,-18-8 3 16,-4-4-8-16,-9 12-3 15,4 3-40-15,5 5-17 16,9 3-30 0</inkml:trace>
  <inkml:trace contextRef="#ctx0" brushRef="#br0" timeOffset="2070.8462">19220 7385 352 0,'13'12'132'0,"-13"-5"-72"0,4 55-72 16,0-39 20-16,5 7-8 0,0 13 2 16,-1 22-3-16,-3 7 0 15,-1 1 1-15,0 15-3 0,-4-3 2 16,-4-1-19-16,0-4-9 15,8 12-10-15,0-15-3 16,5-8-2-16,0-16 3 31,3-11-35-31,1-19-38 16,9-11 39-16</inkml:trace>
  <inkml:trace contextRef="#ctx0" brushRef="#br0" timeOffset="2324.1253">18789 7730 324 0,'17'15'121'0,"9"12"-66"0,73 23-58 0,-60-35 22 16,34 4-10-16,13 1 0 16,18-1-16-16,8-4-6 15,-9 0 7-15,-12-3-50 0,-5-8-20 16,-4-12-47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10:42.419"/>
    </inkml:context>
    <inkml:brush xml:id="br0">
      <inkml:brushProperty name="width" value="0.05292" units="cm"/>
      <inkml:brushProperty name="height" value="0.05292" units="cm"/>
      <inkml:brushProperty name="color" value="#FF0000"/>
    </inkml:brush>
  </inkml:definitions>
  <inkml:trace contextRef="#ctx0" brushRef="#br0">11093 16283 108 0,'0'-4'41'0,"0"12"-22"0,0-8-22 0,0 0 8 31</inkml:trace>
  <inkml:trace contextRef="#ctx0" brushRef="#br0" timeOffset="1685.303">11089 16287 180 0,'-13'0'6'0,"9"3"-2"15,4 1-3-15,-9-4 6 16,5 0 5-16,0 0 3 16,-1 0 3-1,-3 0-6-15,-1 0-6 16,0 0 3-16,5 0 1 0,4 0 14 16,0 0-8-16,-4 4 8 15,4 0-6 1,-9 0-5-16,5 0 0 15,0-1-6-15,-1 1 1 16,1-4-5-16,0 4-2 16,-1-4 0-1,5 0-1-15,0 0 6 16,0 0 6-16,0 0 3 16,0 4 0-16,-4 0 1 15,4-4 0-15,0 0-2 16,0 0-1-16,0 0-1 15,0 0 0-15,0 4-4 0,0-1 0 16,4 1-5-16,-4-4 0 16,5 4-3-16,-5-4-1 0,13 8 1 15,-5-4 0 1,1-1 0-16,-1 1 0 16,1 0 0-16,-9-4 0 15,0 0 2-15,4 4-3 16,9-4 0-16,0 4 3 15,0 0 1-15,0-4 1 16,-9 0-5-16,5 0-1 16,0 0-2-16,-1 0 3 15,1 0 0-15,-1 0 1 16,1 0 2-16,0 0 1 31,-1 3-4-31,1-3-1 0,4 0 1 16,0 0 0-16,-5 0 1 15,5 0 0-15,-4 4 0 16,4-4 2-16,-5 0-1 16,5 0-1-16,5 0-2 15,-10 0 1-15,9 4-1 16,1-4 0-16,-5 0 4 0,8 0 1 16,-4 0-1-16,1 4 1 15,-1-4-4-15,-4 0-2 0,0 0-1 16,0 0 3-16,4 0 0 15,-9 0 1-15,5 0 2 16,5 0 3-16,-10 0-4 31,5 0-3-31,4 0 1 0,1-4 2 16,-1 4-2-16,-4 0 0 16,13 0 3-1,4 0-3-15,-4 0-2 16,-5 0 2-16,1-4 2 15,-1 4-2-15,1 0 0 16,-1-4 1-16,1 4 2 0,0 0 1 16,-10 0 3-16,14 0-3 15,-8 0-2-15,-1 0-5 16,4 0 0-16,1 0 2 16,-1 0 1-16,10 0 1 15,-1 0 2-15,-4 0-3 16,-1-3 0-16,-3 3 1 0,0-4 0 0,3 0 0 15,-3 4 0-15,4 0 2 16,0 0 3-16,4 0-7 16,-4 0-3-16,12 0 3 15,-12 0 2-15,4 0 1 16,-4 0-1-16,0 0 3 31,0 0 2-31,0 0-2 0,4 0-2 16,-8 4 0-16,3-4-1 15,6 4 0-15,7-4 0 16,-3 3 0-16,-1 1 0 16,-8-4 0-16,4 0 2 15,0 0 1-15,-4 4 1 16,0 0-5-16,0-4 1 0,9 0 0 16,3 0 0-16,1 0 0 15,-4 0 0-15,-1 0 0 16,0 0 2-16,1 4-3 15,4-4 0-15,-5 0 1 16,5 4 2-16,4-1-3 16,-4 1 0-1,0 0 1-15,-1-4 2 0,-3 4-1 16,-1-4-1-16,1 4 1 16,8-4 1-16,-4 0-3 15,8 0-2-15,-4-4 6 16,9 0 3-16,-5 4-1 15,1 0 0-15,-10-4-6 16,-7 0 1-16,12 4 2 0,-17 0 1 16,12 0-1-16,-7 0-2 15,-1 0 1-15,0-3-1 16,-4 3 0-16,4-4 0 16,-4 0 0-16,4 0 0 15,-4 0 0-15,13 0 2 16,4 1-3-16,0-1 0 0,-5 0-1 15,-3 0-2-15,-1-4 0 16,5 1 3-16,-9 3 0 16,5 0 1-16,4 0-3 15,8 0 0-15,0 1 2 16,1-1 2-16,-1 0-7 0,5 0-1 31,13 0-3-31,-1 0-1 0,-4 1 6 16,5-1 2-1,-9 0 3-15,0 0 0 0,4 0 0 16,1 0 0-16,-9 4-3 16,-5-3 0-16,-4 3 2 15,-13 0 0-15,-4 0-2 16,-4 0 2-16,-5 0-8 0,-9-4-2 16,1 4-7-16,-9 0-2 15,0 0-11-15,0 0-5 16,4-8-32-16,52-57-69 31</inkml:trace>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49:24.748"/>
    </inkml:context>
    <inkml:brush xml:id="br0">
      <inkml:brushProperty name="width" value="0.05292" units="cm"/>
      <inkml:brushProperty name="height" value="0.05292" units="cm"/>
      <inkml:brushProperty name="color" value="#FF0000"/>
    </inkml:brush>
  </inkml:definitions>
  <inkml:trace contextRef="#ctx0" brushRef="#br0">3540 2230 148 0,'0'0'55'0,"8"-4"-30"0,1 8-29 0,0-4 8 0,4 0-4 0,-1 0 0 15,1 0 0 1,5 0 0-16,-5 0 0 15,4-4 8-15,0 0 5 0,0 0 2 0,5 4 1 16,-5-3 0-16,13 3 16 16,-8-4-5-1,-1 4-5 1,1 0-1-16,-1 0-3 16,-3-4 0-16,7 4-7 15,-3-4-4-15,-5 0 0 16,5 4 0-16,-1 0-6 15,1 0 0-15,-5 0 3 16,13 0 2 0,9-4 0-16,0 1-1 15,-5-1-3-15,5 0-2 16,-9 0 5-16,0 0 1 16,5 0 2-16,-1 1 0 15,5-1 0-15,0 4 0 16,-5-4-2-16,-3 0-1 0,3 4-1 15,5-4 2-15,-9 4 1 16,-4 0 1-16,4 0 0 16,-8 0 0-16,16 0-4 0,-3 4-3 15,4 0 0-15,-5 0-1 16,5 0 0-16,-9-1 0 16,0 1 0-16,5 0 0 31,-10 0-3-31,10 0 2 0,4 0 1 15,-1-1 2-15,1 1-1 16,-4 0-1-16,4 0 1 16,-1 0 1-16,-3 0-1 15,-1-4-1-15,5 3 3 16,8-3 0-16,-3 4-1 16,-1-4 1-16,0 0-2 0,0 0 2 15,8 0-2-15,1 0-1 16,0 0 1-16,0 0-1 15,-1 0 0-15,1-4 0 16,4 4 0-16,4-3 2 16,-4-1-1-16,-4 4-1 0,0-4-2 31,-5 0 1-31,5 4-1 16,0 0 0-16,-1 0 2 15,5 0 2-15,0 0-1 0,0 0-1 16,5-4 1-16,3 0 1 15,1 4-3-15,0-3 0 16,4 3 1-16,4 0 0 16,-4 0 0-16,0 0 2 0,0 0-3 15,-9 0 0-15,9 0 1 16,-9 0 0-16,-4 0 2 16,9 0 1-16,-9 0-1 15,0 0-2-15,0 0 3 16,0 0 0-16,-4 3-4 15,-1 1-1-15,-8 0 1 0,5-4 0 16,-1 0 1-16,-4 0 2 16,18 0-1-16,-10 0 2 15,1 0-4-15,-5 4-2 16,1 4 4-16,-1-1 1 16,1-3-3-16,3 0 1 0,1 0 0 31,4 0 2-31,-9-1-3 15,1-3 0-15,-1 4 1 16,5-4 0-16,0 4 0 0,-1-4 0 16,-8 0 0-16,5 0 2 15,-5 0-1-15,13 0 2 16,-9 0-2-16,5-4-1 16,0 0 3-16,4 1 0 0,-26-1 3 15,17 4 1-15,-12 0-3 16,21 0-3-16,-17 0 0 15,17 4-1-15,-13-4 0 16,-4 0 0-16,-1 3-3 16,1-3 0-16,8 0 2 15,10 0 0 1,-14 0 3-16,13 0 1 16,-5 0-4-16,5 0 1 15,-13 0-2-15,26 0 0 16,-13-3 4-16,0 3 3 15,0-4-4-15,-13 4-1 16,-8 0 0-16,25-4 0 0,-8 0-3 16,-5 0 2-16,1 0 1 15,-1 1 2-15,1-1-1 16,-5 0-1-16,13 0-2 0,-5-4 1 16,1 5-1-16,-4-1 0 15,-1 0 2-15,13-4 2 16,5 1-1-16,-5 3-1 15,-4-4-2-15,-4 1-1 0,-5 3 4 16,-8-8 1-16,-4 5 0 16,-5-16-2-16,-4 7 1 15,-9-14 1-15,0 3-6 16,-8 0 1-16,4-4-4 16,-13 1 0-16,-13-1 1 31,4-3 2-31,-8-1-3 0,0-7 2 15,-5-4 7-15,-4 4 4 16,0 0 1-16,5 0 1 0,-18 3 0 16,-4 5 2-16,0-4-3 15,4-5 1-15,-4-6-7 16,0 6-1-16,-9 5 0 16,-12 4 0-16,8 3-3 0,-5 4 0 15,1-3 2-15,-5 7 0 16,18 7-2-16,-22 1 2 15,4 0-1-15,9 3 0 16,-13 1 2-16,0 3 0 16,5 0 0-16,3 5 0 31,10-9 0-31,-27-3 2 0,-8-12-3 16,4 19 0-16,-4 4-1 15,-9 1 0-15,5-1-3 16,3 4 1-16,-16 0-5 15,4 0-1-15,4-4 5 16,0 4 2-16,5 0 0 16,-1 0 2-16,5 0 1 0,13-12 2 15,-22 5-3-15,13-1 0 0,9-3 3 16,4 3 1-16,-26-7-1 16,9 3-2-16,4 4 1 15,5-3 1-15,-14 0 1 16,9-1 3-16,5 1-5 31,3-1-3-31,-7 4 1 0,7 1 2 16,1-1 0-16,-4 0-1 15,8 1 1-15,-13-5 1 16,8 1 1-16,1 3 1 16,9 0-2-16,-18 5 1 15,13-17-4-15,-9 5 0 16,5 4-1-16,-13-1 0 0,4 1 2 15,0-12 0-15,4 4-3 16,1 3 2-16,-14 1 3 16,10 7 3-16,3-3-4 15,-12 3-3-15,8 8 1 16,0-8 2-16,4 8 0 16,-12 0 2-16,4 8-2 0,4-8-1 15,4 0-2-15,1 4 1 0,-14 11 1 16,9-3 0-16,5-1 0 15,-1 5 0-15,5-9 2 16,0 5 1-16,-5 3-4 16,9 4-1-16,0-4-2 31,5-3 3-31,-1 3 0 0,9-3 1 16,-4-5 0-16,12 9 0 15,-8-5 0-15,0 8 2 16,-9-11-3-16,18 7 0 15,-9-3 1-15,0 3 0 16,17-3 2-16,-12 3 1 16,7 4-4-16,1 0-1 0,0 12-2 15,17-8 3-15,-8 0 0 16,4 0 3-16,4 0-1 16,4 4-1-16,-8-1 1 15,-9 5-1-15,-4 0 0 16,5 11 0-16,3 12-3 15,-4-9 2 1,5-2 3-16,4-5 1 16,0 0-4-16,-1-7-1 15,6 15 1-15,7-16 0 0,-3 9 1 16,4-1 0-16,4-3 0 16,-9-9 0-16,9 1 0 15,-4 0 2-15,4 0-1 16,4 0 2-16,5-1-2 0,4 1-1 15,0 12 1-15,13 10-1 16,-4-7-3-16,12-3 2 16,1-1 1-16,8-3 2 15,4-5 1-15,5-3 1 16,13 7-5-16,-9-7-1 16,0-4 1-16,-13 4 0 0,-8-4-6 15,-1 0-3-15,-16-4-16 16,-1 4-9-16,-13 8-21 15,-17 7-10-15,9 16-48 16</inkml:trace>
</inkml:ink>
</file>

<file path=ppt/ink/ink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52:13.824"/>
    </inkml:context>
    <inkml:brush xml:id="br0">
      <inkml:brushProperty name="width" value="0.05292" units="cm"/>
      <inkml:brushProperty name="height" value="0.05292" units="cm"/>
      <inkml:brushProperty name="color" value="#FF0000"/>
    </inkml:brush>
  </inkml:definitions>
  <inkml:trace contextRef="#ctx0" brushRef="#br0">1269 6129 156 0,'-17'0'60'0,"12"0"-32"0,5 23-26 15,0-15 14-15,-8-12-6 0,3 12 2 16,1-5-1-16,4 1 3 16,-8-8-5-16,-10 8-3 15,-12 0-3-15,13 0 0 16,-9 3 2-1,9 5-2 1,-9-4-2-16,9-1 6 16,4 1 3-16,-4-4-1 15,4 0 0-15,0-8 3 16,-5 8-4 0,6-4 0-16,-1-4 2 15,8 4 1-15,-3 0-3 16,8-4 2-16,-13 0-4 0,8 0-5 15,5 8-1-15,0-8-2 16,0 0 0-16,5 1-3 16,8 6 5-1,-5-6 2-15,10-1 0 16,-1 0-2-16,9-4 1 31,-1-3-1-31,6-1-3 0,-1 5 2 16,4-1 3-16,-8 0 1 0,4 1-1 15,-4 3 1-15,4 0-2 16,0 0-1-16,1 0 3 16,-1 1 0-16,13-1-4 15,-9 4 1-15,5 0-2 16,-9 4 0-16,5-4 2 0,4 0 2 16,-9 0-1-16,4 0-1 15,5 0 1-15,4-4 1 16,-13 4-1-16,13-4-1 15,-17 0 1-15,4 4-1 16,1-4 2-16,-1 4 1 16,-9-4-4-1,5 1 1-15,-9 3 0 16,5 0 0-16,-1 0 0 16,5 0 0-16,0-4-3 0,13 8 2 15,-13-1 3-15,4 1 1 16,-9 0-4-16,14-4 1 15,-18 0 0-15,5 0 0 16,-1 0 0-16,-4 0 0 0,5 0-3 16,-9 0 2-16,4 0-8 15,-4 0-2-15,-4 0-12 16,8 0-5-16,0-4-32 16,5 0-11-16,-14-3-18 15</inkml:trace>
  <inkml:trace contextRef="#ctx0" brushRef="#br0" timeOffset="1929.9765">1708 5539 164 0,'0'0'63'0,"9"0"-34"0,4-23-34 0,-9 19 12 16,9-3-4-16,0-1 3 16,4 0-1-16,1 1 2 15,3 3-4-15,-12 0-2 0,12 4 0 16,-3 0 1-16,-5 15 3 0,8-3 0 15,1 7 2-15,12 0-4 16,-17 0 0-16,9 0 1 16,9 1 0-16,-1 3 0 15,-4 3 2-15,0-3 1 16,5 0 1-16,-9 0-2 16,4 0 1-16,4 19-4 0,1-7 0 0,-5-1-3 15,0-3-1-15,9-4 1 16,-13 0 2-16,4 0-1 15,-8-1-1-15,-5 1 7 16,0 8 5-16,-17 7-6 16,9-4-3-16,-18-3-2 31,9-1-1-31,0 0 4 0,-17 1 2 16,0 3 4-16,4 12 4 15,-13 4-2-15,-4 3 3 16,-5 8-4-16,-21 12 1 15,-4-4-7-15,-1 3-3 16,5 12-41-16,5 12-16 16,-1 3-68-16</inkml:trace>
  <inkml:trace contextRef="#ctx0" brushRef="#br0" timeOffset="6877.26">1222 8990 164 0,'-13'0'63'0,"26"4"-34"0,-13-4-32 15,0 0 11-15,0 0-9 16,0 0-1-16,0 0 3 15,0 0 3-15,0 0-1 0,0 0-6 16,-13 4-1-16,8 3 2 0,-8 1 3 16,9 0-2-16,-9-4 0 15,-4 7-1-15,-5 1-2 16,5-5 3-16,0 1 9 16,0 0 4-16,4-1 6 15,0-3 1-15,0 0 1 16,0 0 0-16,0 0-3 15,9-1 2-15,-14 1-1 32,10-4-2-32,4 12-4 0,-1-12-2 15,-3 0-2-15,3 0 0 16,5-4-4-16,0 4-3 16,0 0-3-16,0-4 1 15,0 0-1-15,13 0-2 16,-4 4 3-16,17-11 0 15,0 3-2-15,4 1 2 0,13-1 1 16,0 0 2-16,4 1 1 16,1-1 1-16,21 0-2 15,-9 1-2-15,9-1 1 0,-9 0-1 16,1 1 2-16,12-1 3 16,-13 0-4-16,13-3-1 15,-4 3 0-15,0-7 2 0,0 3-1 16,0 1-1-16,0-1-2 15,-13-3 1-15,9 4 1 16,-1-1 0-16,-3 1 0 16,-5 3 2-16,-17 0-12 15,4 1-3-15,-13 3-10 32,-9 0-2-32,1-11-69 15</inkml:trace>
  <inkml:trace contextRef="#ctx0" brushRef="#br0" timeOffset="7615.1553">2023 8316 236 0,'9'0'88'0,"12"0"-48"0,1 4-49 0,-1 0 14 16,9 0-5-16,5-1 0 16,-14 5 0-16,14 0 0 15,-5 3 0-15,0 12 0 0,9 8 2 16,4-1-3-16,0 1-2 16,-4-4 2-16,0 0 2 15,-9 0 0-15,0-4 2 0,0-4 2 16,-4 0 4-16,-4-4-2 15,-1 0-2-15,-4-3-2 16,1 7-3-16,-1 0 1 0,-4-3 1 16,4-5 1-16,5 8 1 15,-22 0 6-15,4-3 4 32,-4-5 4-32,0 1 1 0,0-1-6 15,-4 1-3-15,4-1-1 16,-13 1-1-16,0-1 0 15,0 1 0-15,-4 3 0 16,-1 0 2-16,-3 4-1 16,-9 1 0-16,-9-1-1 15,4 11 2-15,1 9-7 0,4-5-4 16,-9 1 0-16,-4-1 0 16,4 4 1-16,-17 1 2 15,4 3-3-15,1 8 0 16,-5 3 5-16,-5 5 2 15,1-5 2-15,-9 20 0 0,4-4-4 32,1 4-3-32,-9-12-9 15,-1 8-5-15,10 0-31 16,-5-8-13-16,8-3-64 16,14-5-53-16,-13-14 65 15</inkml:trace>
  <inkml:trace contextRef="#ctx0" brushRef="#br0" timeOffset="27426.0783">21693 3467 184 0,'0'-11'71'0,"5"11"-38"0,-1-8-39 0,-4 8 12 16,0-4-2-16,0 0 5 0,0 0 1 0,0 1 2 15,0-1-6-15,0 0 3 0,0 0 3 16,-4 0 0-16,4-3 1 16,-5-13 8-1,1-14 2 1,4 3-8-16,-9 1-2 16,1-1-1-1,-1 0 2-15,-8 1-3 16,-9-1-1-16,0 1-9 15,9-5 0-15,-9-7-3 16,5 4 0-16,-1 3 2 16,0-7 0-16,1 4-5 15,-5 3 1-15,-4-7 0 16,-9-8 2-16,-4 8-1 0,4 4-1 16,0 3 3-16,-4 1 0 15,0 3 1-15,-13 4 0 16,0 4-5-16,0 4 1 15,0 4-5-15,0 4-1 16,-17 7 5-16,8 4 4 16,1 0 0-16,3 7 0 0,5 5 1 15,5-1 2-15,-18 16-8 16,8 11-1-16,10 1-3 0,-1 3-1 16,9-4 1-16,4 0 4 15,0 5 3-15,5-5 2 16,4 4 3-16,-5-4 1 31,5 1-4-31,0-1 1 0,0-4-2 16,8 1 0-16,5-1 4 15,0-3 1-15,-1 7-1 16,10 8-2-16,-9-4 3 16,4-3 0-16,0-5-1 15,4-3-2-15,5-1 1 16,-9-3-1-16,9 0-3 0,-9 8 2 15,4 3 3-15,5-4 3 16,-1-3-2-16,5 0-2 16,0-1 4-16,0 5 1 15,5-5-11-15,-1 1-4 16,0-4 13-16,1 0 6 16,-1 7-4-1,5 8-3-15,-9-3 0 16,4-1 2-16,-4-4 0 15,0 1 0-15,0-1-3 16,4-3 1-16,5 7-2 0,-9 4-1 16,4-3 1-16,-4-1 1 15,4 0-3-15,-4 4 0 16,5-3 5-16,-1-1 2 0,0 19 4 16,1-7 4-16,-1 4-4 15,5-4 0-15,-9-8-6 16,4 0-1-16,0 0-3 15,-4 15-1-15,0-3 1 16,9-4 2-16,-9 0-1 16,0 3 2-16,0-7-4 0,0 8 0 15,4 11 1-15,0-11 0 16,5-5 0-16,-5-6 2 16,-8 3-3-16,4-12 0 15,-4 27 12 1,-1-7-4-16,1-8-1 15,0 0-1 1,4-4 1-16,0 0-1 16,0-7 2-16,0-5-4 15,4 28 0 1,9-12-1-16,0-8-2 16,13-4 1-16,-13-7-1 0,4 4 2 15,0-4 1-15,-4-1 1 16,-4 1-2-16,4-4 1 0,0 4 0 15,-9-4 1-15,5 8 0 16,3-5 0-16,1 1-5 16,5-4 1-16,-10 0-2 15,5-4 0-15,-4 4 4 16,4 0 3-16,0-3-4 16,-5-1-3-1,1 0 1-15,12-4 0 16,-3 0 1-16,-5-3 2 15,12-1-1-15,-3-3-1 16,0 11-2-16,-1-3 1 16,5-13-4-16,0 9-1 15,4-1 3-15,0-3 1 16,0 0-1-16,-4-1 0 0,9 9 2 16,-5-16 0-16,9 7 1 15,-14-14 0-15,10-1-3 0,-1-11 0 16,5 0-5-16,0 0-2 15,17-4 0-15,-4 0 1 16,-5-4 6-16,0 4 3 16,1-4 1-16,-1 4 2 0,-8-15-2 15,17-1-1-15,-9 1 1 16,1 4-1-16,-9-5 0 16,-1 1 2-16,-3 0-6 15,-9-16 1-15,4-3-1 16,-9-1 2-16,1 1-1 31,0-1 1-31,3 1 0 0,1-12 0 16,4 0 0-16,1 8-2 15,-6 3 0-15,1-22 0 16,-4 7 3-16,-5 0 0 16,0 8 3-16,-4 8 3 15,-4-16 0-15,-5 12 2 16,5-1 0-16,-9 13 3 0,-9 3-5 15,5 0-1-15,-5-23-4 0,1 7-1 16,-1 5-4-16,-4 3 1 16,0 5 4-16,-8-9 2 15,3 1 0-15,-3 7 1 16,4 0 0-16,-1 8 3 31,5 0-3-31,0 7-2 0,1 1 0 16,3 3 1-16,-4-7-1 15,0-8 2-15,4 4-4 0,-3 4-2 16,3 3 2-16,0 1 2 16,1 3-2-16,-1 0 0 15,5 4 1-15,-1 5 2 16,1-9 1-16,4 8 1 0,0-8-7 16,0 1 0-16,0 7 3 15,0 0 2-15,0 3 0 16,0-2-2-16,0-1-2 15,0 3-1-15,0 1 2 16,-9-4 2-16,5 4 0 31,0 0-1-31,-5-8 1 0,5 0-1 16,-5-7 0-16,5 3 2 0,-5 1-1 16,5 3-1-16,4-4 3 15,-13 4 0-15,9 0 1 16,4 1 2-16,-9 3-3 15,5 0 0-15,-9 4-1 16,0 3 1-16,0-7-4 16,5 4 0-16,-1-4 1 15,5 0-7-15,-9 4-3 16,4 4 1-16,-4-1 3 16,5 5-2-16,3-1 1 15,1 1-1-15,0 3 0 31,-1 1-6-31,5-1-2 0,-8 4-24 16,-1 4-12-16,-4 8-71 16</inkml:trace>
  <inkml:trace contextRef="#ctx0" brushRef="#br0" timeOffset="39344.5442">4440 6336 200 0,'0'-8'74'0,"-21"4"-40"0,12 1-29 0,18 3 17 0,-14-4-12 16,5 0-1-16,-4-4-5 16,4 4-1-16,0 4-1 15,0 0-2-15,-8-3 1 0,3 3-4 16,5 0 2-16,0 0-1 15,0 0 0-15,13 0 0 16,9 0-2 0,4 0 3-16,-1 0 2 15,1 0-2-15,0 0 0 16,0 0 1-16,0 0 0 16,4-4 0-16,-8 4 2 15,-1-4 3-15,9 0 4 16,5 0-2-16,-5 0 1 0,0 1-1 15,-4 3 1-15,0 0-7 16,0 0 0-16,-5 0-1 16,5 0 0-16,0 0 0 15,-9 0 2-15,5-4-3 0,3 4 0 16,10 0 1-16,-5 0 2 31,0 0-3-31,0 0 0 0,1 0 1 16,3 0 0-16,-4 0 0 15,5 0 2-15,-9 0 1 16,8-4 3-16,9 0-3 16,-4 4 0-16,-5 0 1 15,-3 0 0-15,-1-4-2 16,0 4-2-16,4 0 3 0,-12 0 2 16,4 0-4-16,8 0-1 15,5 0 0-15,-5 0 0 16,1 0 0-16,-1 0 2 15,-8 0-1-15,9 0 2 16,3 0-4-16,-12 0 0 16,5 4-1-1,3-4 0-15,0 0 2 16,5 0 2-16,0 4-1 16,-9-4 2-16,0 4-2 15,1-4 2-15,-1 0-4 16,0 0 0-16,9 0 1 0,4 0 2 15,4 0-1-15,-8 0-1 16,-9 0 3-16,5 4 0 0,-1-4-1 16,0 3 1-16,1 1-2 15,-9 0-1-15,8 0 1 16,9-4-1-16,-4 4 0 16,0 0 2-16,-5-1-1 15,1 1 2-15,-5-4 2 16,0 0 2-16,-4 0-1 0,13 0-1 15,-13 0-3-15,12 0 1 16,-3 0-2-16,-5 0 2 16,0 0 0-16,5 0 1 15,-5 0-2-15,9 0 1 16,-1 0-4-16,-3 0-2 16,4-4 2-1,4 4 0-15,-9 0 1 16,1 0 2-16,3 0-1 15,-3 0-1-15,-1 0-2 16,1 0 1-16,12 0-1 16,-4 0 0-16,-4 0 4 0,0 0 1 15,0 0-1-15,0 0-2 16,-1 0 1-16,5 0-1 0,0 0 0 16,13 0 0-16,-4 0 0 15,-4 0 2-15,-5 0-6 16,4 0 1-16,-4 0 3 15,5 0 2-15,3 0 0 16,-3 4-2-16,-1 4-2 16,0-4 1-1,1-4 1-15,-1 0 2 16,9 0-1-16,0 0-1 16,-8 0-2-16,-1 0 1 15,-4 0 3-15,-4 0 3 16,0 0-4-16,0 0-3 15,-5 0 1-15,5 4 2 16,-5-1-2-16,-4-3 0 0,1 0 1 16,-6 0 2-16,6 4 1 15,-10-4 3-15,5 4-3 16,0 0 0-16,-9-4-1 16,5 4 1-16,-5-4 0 0,0 4 1 15,5-4-2-15,-5 3-2 16,13-3 1-16,-4 4-1 0,0 0 0 15,0 0 0-15,-1 0 0 16,-7-4 2-16,3 4-1 16,1-1 2-16,-1-3-2 15,1 4 2-15,12-4-2 16,5 4 2-16,-4-4-2 31,-1 4-1-31,5 0 1 0,-5-4-1 16,1 3-3-16,4-3 2 15,-9 4 1-15,0 0 2 16,9 0-1-16,4-4-1 16,4 4-2-16,-12-4 1 15,3 0 1-15,-12 0 0 16,4 0 0-16,1 0 0 0,-6 4 0 16,1-4 2-16,26 0-3 15,-18 3 0 1,5-3 3-16,-9 0-3 15,1 4 0-15,3-4 1 0,-12 4 0 16,3 0 2-16,1-4 1 31,-4 4-4-31,-1 0 1 0,14-1-2 16,-14 1 0-16,14 0 2 16,-9 0 2-16,4 0-1 15,0 0-1-15,-4-1 1 16,0-3-1-16,4 0-3 15,-4 0 2-15,-5 0 1 16,9 4 2-16,-4-4 1 0,9 4 1 16,-5 11 0-16,0-3 2 15,-4-4-8-15,0-1 0 16,4-14 0-16,-8 14 3 16,3-3-2-16,1 0 0 15,0 0 5-15,9-4 5 0,-10 0-3 16,10 0 2-16,-5 0-5 15,0-4-2-15,-4-4 0 16,-4-3-1-16,3 3 2 16,-3 0 1-16,0 5-1 15,3-1-2-15,-7 0 1 0,3 0 1 16,14 0-1-16,3 0 2 31,-7 1-7-31,3-1 1 0,1 0 1 16,-5 0 3-16,9 4 0 15,-9-4-1-15,4 0-2 16,5 4 1-16,8-3 1 16,-8 3 2-16,9 0-3 15,-10-4 0-15,5 4 1 16,-12-4 2-16,16 0-3 0,5 0 0 16,-9 0 1-16,0 1 2 15,4-1-1-15,-8 0-1 16,0 0-2-16,0 0 1 15,12 4-1-15,-3-4 0 16,-1 1 4-16,-8 3 1 16,0 0-1-1,-1-4 1-15,-3 4-4 16,12-4 0-16,5 4 1 16,-5 0 0-16,1-4 0 15,3 4 0-15,-3-4 0 16,4 1 0-16,-1 3-3 0,5-4 2 15,-8 0 1-15,-5 4 2 16,0-4-1-16,0 4-1 0,-4-4 1 16,-5 4 1-16,14 0-1 15,-5 0 2-15,0 0-7 16,0 0 1-16,0 0 1 16,-4 0 1-16,0 0 3 15,-1 0 1-15,10 0-1 16,-5 0 1-1,0 4-4-15,-4-4-2 16,-1 0 4-16,-3 0 1 16,-1 0 0-16,-3 0-2 15,7 0 1-15,10 0-1 16,-9 0 0-16,-1 0 0 16,-3 0 0-16,-1 0 0 15,1 0 0-15,-1 0 0 0,1 0 0 16,-5-4 0-16,9 4 0 15,-9 0 2-15,9 0-3 16,-5 0 0-16,-4 0 1 16,-4 0 0-16,0 0 0 0,4 0 2 15,-8 0-3-15,3 0 0 16,1 0 1-16,13 0 2 0,-13 0-3 16,13 0 0-16,-5 0 1 15,1 0 0-15,3 0 2 16,1 0 1-16,-4 0-4 15,-1 0-1-15,9 0 1 16,9 0 0-16,-13 0 1 31,-5 0 2-31,5 4-3 0,0 0 0 16,-5 0 1-16,-4 0 0 16,9 3 0-16,9-3 0 15,-10 0 0-15,1 0 0 16,0-1 0-16,0 1 0 15,-1 0 0-15,1 0 0 16,9 0 0-16,8-4 0 0,-13 4 0 16,0-4 0-16,-4 0 0 15,-1 3 2-15,6 1-3 16,-1-4 0-16,-5 0 1 16,10 0 2-16,-9 0 1 15,-1 0 3-15,1 0-5 0,0 0-1 16,0 0 0-16,-1 0 0 0,6 0 0 31,-6-4 2-31,10 4-1 16,-9-3-1-16,-1 3 1 15,-3 0-1-15,-1 0 0 16,5-4 2-16,0 4-1 16,-5-4-1-16,9 0 1 15,-4 0-1-15,-4 4 0 0,-1-4 0 16,5 1-3-16,-9-1 2 15,4 0 1-15,1 0 2 16,4 0-1-16,-5 1 2 16,9-1-2-16,-4 0-1 15,-4 4 3-15,-1-4 0 16,-4 0-4-16,0 0 1 0,1 1 2 16,7-1 1-16,5 4-4 15,-4-4-1-15,-4 0 1 16,-1 0 2-16,1 0 0 15,3 1-1-15,-3-1 5 0,-9 0 4 16,4-4-7-16,9 4-1 31,4 4-1-31,-9-3 0 0,-8 3-3 16,13 0 2-16,-5-4 1 16,1 4 2-16,-1-4-1 15,9 0 2-15,5 4-2 16,-5 0 2-16,-4-4-2 15,-1 4-1-15,-3-4 1 16,4 4-1-16,-5 0-3 0,1 0 2 16,8 0 1-16,8-3 2 15,-12 3-1-15,-4 0-1 16,3 0 1-16,-7 0-1 16,-1 0 2-16,4-4 1 15,-8 0-1-15,9 4-2 16,16 0 3-1,-12 0 0-15,-9 0-1 16,0 0-2-16,0 0-2 16,9 0-1-16,-13 0 2 15,4 0 0-15,0 4 1 16,1 0 0-16,3-4 0 0,5 0 0 16,-9 0 0-16,0 3 2 15,0 1-1-15,-4-4 2 0,0 0 0 16,0 4 1-16,-5-4-2 15,1 0 1-15,-5 0-4 16,0 0 0-16,1 0 1 16,20 0 0-1,-3 0 0-15,-13 0-3 16,-1 0 0-16,1 0 2 0,-5 0 2 16,0 4-2-16,0 0 0 15,-4-4-1-15,0 0 0 16,-4 4 0-16,-1-1 0 15,-8-3-3-15,0 0-1 16,0 0-11-16,0 0-1 16,-8 12-13-1,-9-4-5-15,-31-1-28 16,-12 1-9-16,-5-4-62 16</inkml:trace>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54:39.408"/>
    </inkml:context>
    <inkml:brush xml:id="br0">
      <inkml:brushProperty name="width" value="0.05292" units="cm"/>
      <inkml:brushProperty name="height" value="0.05292" units="cm"/>
      <inkml:brushProperty name="color" value="#FF0000"/>
    </inkml:brush>
  </inkml:definitions>
  <inkml:trace contextRef="#ctx0" brushRef="#br0">23176 6455 116 0,'0'0'46'0,"0"3"-24"0,0-3-8 16,0 0 17 0,0 0 5-16,0 0 3 15,0 0-10-15,0 0-3 0,0 0-15 16,0 0 7-16,0 0 2 0,0 0-4 15,0 0 1-15,0 16-6 16,0-5-8 0,0 20-4-1,-5 3 0-15,5 1-2 0,-13 3 1 16,5 16 0-16,-5-1 0 16,-4 5 2-16,-5 3 2 15,0-3-3-15,5 18 0 16,-4-11 1-16,3-7 2 15,1-12-1-15,-9-4 2 16,13-12-4-16,-4-3 0 0,9-4 3 16,-1-7 1-16,0-5 1 15,5-3 0-15,0-4 9 16,-9-4 6-16,4-8-1 16,9-4 1-16,0 1-8 15,9-35-2 16,4-4-3-31,0 0 1 0,8 1 0 16,-4-5-3-16,-4-3-1 0,5-5-3 16,7 5-3-16,-7 3-1 15,8-19 3-15,-1 8-7 16,10 4 1-16,4 4-2 16,-5 3 1-16,1 8 2 15,-1 8 2-15,0-4-5 0,-3 7 1 16,3 4-5-16,-4 12-2 15,18 12-13 1,-10 7 10-16,-3 3 5 16,-5 5 3-16,-13 7 4 15,-4 8 4-15,-17 4 3 16,-13 11 2 0,-5 8 1-16,-4 0 2 15,-4-3 1-15,-4-1 3 16,-5-4 4-16,-8-7-8 15,3-5-1-15,6-3-5 16,-1-7-1-16,0-1-28 16,5-3-10-16,3-5-25 15,1-7-10-15,4 0-15 16</inkml:trace>
  <inkml:trace contextRef="#ctx0" brushRef="#br0" timeOffset="638.0051">23210 6907 160 0,'30'3'60'0,"0"-3"-32"0,5 4-28 0,-18 0 13 16,0 0-7-16,1 0 2 15,3-4 4 1,-4 0 4-1,22 0-2-15,0 0 2 0,0 0-9 16,-5 0-4-16,-4-4-2 16,-4 0-1-16,-4 0 0 15,-5 0 0-15,0-11 2 16,-8 4 1-16,-5-12 3 16,-4 0-1-1,-4 3-3-15,-5 5-1 0,1 0 0 16,-10 0-1-16,-8-1 0 15,5 5 2-15,-1-1 1 16,5 5 1-16,-9 3-5 16,5 4 1-16,-1 0 0 15,1 4 2 1,3 3-1-16,1 1-1 16,4 11 5-16,0 0 1 15,0 4 4-15,9 4 4 16,-5 4-2-16,9 3 1 15,0 1-5-15,9-1-3 16,-9 12-2-16,9 0 0 16,-1-8-11-16,5-3-4 0,-4-5-16 15,-1-3-8-15,5-4-24 16,0-8-10-16,13-7-14 16</inkml:trace>
  <inkml:trace contextRef="#ctx0" brushRef="#br0" timeOffset="1225.78">23951 6976 176 0,'0'-8'68'0,"0"8"-36"0,0 0-29 0,-8 0 17 16,3 0-6-16,1-4 0 15,0 0-6-15,-1 0 0 16,1 1-5-16,4-1 3 0,-17 0 3 16,8 0-5-16,1 0 0 0,-1 0-2 15,0 1 1-15,5-1-4 0,-9 0 0 16,9 0 1-16,-9 0 2 15,4 0-3-15,1 4 0 16,-1 0 1-16,0 0 0 16,1 0-3-16,-5 4 2 31,0 0-1-31,4 4 0 0,5 3 0 16,-9 1-2-16,9 3-4 15,-1 8-2-15,1-4 0 16,4 0 1-16,4-3 3 15,1-1 2-15,3 8-1 16,1-4 4-16,0-4 2 16,-1 1 4-16,1-5 2 0,-1-3 1 15,1-4-4-15,4-12-1 16,-9 0-1-16,5-3-2 16,-1-1-2-16,10-3 1 15,-18-4-1-15,17-4-2 0,-13 0-2 16,-8 4-1-16,4 0-3 31,-9 3-1-31,5-3-45 16,0 8-46-16,-5-8 26 15</inkml:trace>
  <inkml:trace contextRef="#ctx0" brushRef="#br0" timeOffset="1811.4359">24063 6910 212 0,'-4'4'79'0,"4"0"-42"0,-4 4-41 0,4-1 13 16,-5 1-10-16,1 4-1 0,0 3 3 15,-1 12 1-15,1 7 0 16,0 8-4-16,-5 0 1 0,5-3 1 16,4 3 0-16,-9-8-3 31,5 1 2-31,4-1 3 16,-4-11 1-16,4-4 3 0,0 1 3 15,0-5 9-15,0-8 6 16,0-7 2-16,0 0 2 15,0-7-2-15,0-1 1 16,4-7-11-16,0-8-4 16,5-15-10-16,-1-12-3 0,1 0-3 15,0-4 3-15,4 5-2 16,4-13 1-16,-9 5-5 16,10 7-3-16,-1 8-3 15,4 4 0-15,10 3 0 16,-6 8 3-16,6 8 1 15,-14 4 1 1,4 7-4-16,-3 8 0 16,-1 8-1-16,-13 11 3 15,-4 12 4-15,-4 3 1 16,-26 1 3-16,4 3 3 0,-13-4 2 16,5-3 1-16,3 0-7 15,6-8 0-15,-1-4-39 16,13-4-14-16</inkml:trace>
  <inkml:trace contextRef="#ctx0" brushRef="#br0" timeOffset="2162.823">24520 6006 228 0,'21'0'88'0,"-16"0"-48"0,-1 4-47 0,-4-4 14 0,9 12-5 15,-9-1 1-15,4 8 1 16,-4 12 0-16,0 15-2 15,0 8 1-15,-4 3 0 0,-9 27 1 16,-4-7 0-16,4-4-2 16,0 3 1-16,0 1-4 0,-4-4 0 15,-1-8-10-15,10-8-5 16,-10-3-17-16,10-16-4 16,-1-7-53-1</inkml:trace>
  <inkml:trace contextRef="#ctx0" brushRef="#br0" timeOffset="2711.9511">24597 6738 236 0,'35'4'88'0,"-22"4"-48"0,8-8-47 15,-8 3 14-15,0 1-7 16,5-4 2-16,3 0-1 16,1 0-1-16,3 0 1 0,10-4-6 0,-5 1 1 15,-4-5 2-15,0 0 1 16,-5 1 1-16,-3-1 0 15,-5 0-3-15,-1 1 2 16,1-5 5-16,-13 1 2 16,0-1-2-16,0 1-3 31,-21-5-3-31,4-7 1 0,-9 16-1 16,4-9 0-16,1 5-7 15,-1 11-2-15,1 4-1 16,-5-1 2-16,4 5 6 15,1 7 2-15,-5 1 2 16,9 7 0-16,-14 4 0 16,6 7 0-16,-6 8 0 0,5-4 0 15,5 5 6-15,4 3 6 16,8 15 3-16,9 12 3 16,17-8 5-16,13 0 6 0,-4 4-5 15,9-4 0-15,17-8-22 16,4-7-8-16,4-12-119 31,-8-38-56-31,8-19 89 16</inkml:trace>
  <inkml:trace contextRef="#ctx0" brushRef="#br0" timeOffset="7242.2484">23296 8117 172 0,'-8'-4'66'0,"3"8"-36"0,5 0-13 0,0-4 20 15,0 0-6-15,-8 0-1 16,8 0-5-16,-5 0-4 16,1 0-11-16,4 0 2 0,-9-8 4 15,5 0-2-15,-13-7 6 31,8 0-2-31,-8-1-8 16,-5 1-1-16,5 4-7 16,-4-1-2-16,-1 4-9 15,1 1-2-15,-1 3-5 16,1 4-3-16,3 4 2 16,5 7 2-16,5 12 2 0,3 4 3 15,5 0 4-15,0 0 1 0,0-4-2 16,9 0 0-16,0 0 4 15,-1-4 1-15,5-4 2 16,-8-3 0-16,7-5 4 16,-7-3 5-16,8-4-5 15,0-4 0-15,-5-3-4 16,5-13-1 0,-4-14 3-16,-1 3 1 15,1-7-1-15,0 0-2 0,4-20-4 16,-1-7-2-16,1 0 3 15,-4 4 1-15,-5 3-1 16,1 9 0-16,3-5 6 16,-16 0 5-16,3 16 2 15,1 7 2-15,8 8-9 0,-8 16-3 16,4 14-4-16,-9 13 0 16,1 10 3-16,-1 20 0 15,-4 19 1-15,-4 0 0 16,-5 7 2-16,5 1 1 15,-9-4-6-15,13-4 0 16,-4-4-26 0,0-8-10-16,8-11-46 15,5-11-45 1,8-16 44-16</inkml:trace>
  <inkml:trace contextRef="#ctx0" brushRef="#br0" timeOffset="7743.0287">23555 7941 184 0,'-9'-4'68'0,"9"8"-36"0,-30-4-29 0,26 4 15 32,-5-4-7-32,0 3 1 0,5 1-5 15,-9 4 1-15,5 0-5 16,-1-1 5-16,0 5 2 0,5 3-3 15,0 12 1-15,4 3-7 16,4 1-3-16,5 0-6 16,12-1 0-16,9-3-1 15,0 0 3-15,1-8 8 0,3-4 4 16,-8-3 3-16,4-8 2 16,-13-4 3-16,5-4 4 15,-5-4 3-15,-4-3 2 0,-4-12-15 16,-9-8-4-16,0 1-8 15,-5-1-2-15,-3 0-15 32,-1 4-6-32,9 1-24 0,-8 3-7 15,3-4-38 1</inkml:trace>
  <inkml:trace contextRef="#ctx0" brushRef="#br0" timeOffset="8111.878">23826 7531 260 0,'0'-4'96'0,"0"4"-52"0,4 0-43 0,-4 0 21 0,0 0-5 16,0 0-1-16,0 0-6 15,0 0-4-15,0 0-3 16,0 8-5-16,0 3-1 0,-4 8 2 16,0 8 0-16,0 8-2 15,-1 30 2-15,5-4 1 32,0 4 0-32,0 12 0 0,0-4 0 15,5-1-3-15,-5-3 2 16,0-7 1-16,0 14 2 15,0-7-3-15,0-11-2 16,0-13-16-16,0-6-5 16,-5-9-30-16,1-7-10 15,-9-7-35-15</inkml:trace>
  <inkml:trace contextRef="#ctx0" brushRef="#br0" timeOffset="8484.2441">23499 7707 220 0,'34'4'82'0,"1"0"-44"0,3 0-42 16,-16-4 13-16,8 0-1 31,0 0 5-31,5 0-7 0,4 0-3 15,8 0-2-15,-8 0-21 0,-5 0-9 16,5 0-43 0,-13-4-42-16,4 0 33 15</inkml:trace>
  <inkml:trace contextRef="#ctx0" brushRef="#br0" timeOffset="8689.4913">24477 7899 200 0,'8'-4'77'0,"-3"8"-42"0,-5-8-30 15,0 4 19-15,4 0-6 16,-4-4-1-16</inkml:trace>
  <inkml:trace contextRef="#ctx0" brushRef="#br0" timeOffset="8955.8506">24490 7879 384 0,'-13'-11'1'0,"0"3"-2"15,-4 1 3-15,-1 3 1 16,-7 0-4-16,3 15 1 16,5-3-2-16,0 4 0 0,4-1 0 15,4 1-2-15,5-1 0 16,4 4 0-16,13 1-2 31,-5 3 1-31,9 0-2 16,5 12 2-16,0 3 1 15,-5 1 2-15,0-5 1 0,-4 1 1 16,-4-4 0-16,-5-1 0 16,-8 1 8-16,-5 0 5 15,-13-4 2-15,-8-4 4 16,-21 0-20-16,-1-7-8 0,-4-4-58 15,-17-8-68 1,-5-8 31-16</inkml:trace>
  <inkml:trace contextRef="#ctx0" brushRef="#br0" timeOffset="28559.1339">23443 12751 200 0,'0'0'74'0,"-5"0"-40"0,5 0-40 0,0 0 12 0,0 0-2 15,0 0 5-15,0 0-3 16,-4 0-1-16,4 0-2 16,-9 0 4-16,1 0 3 0,-5-3-3 15,-9-1-2-15,5 0-5 0,-9 0-2 16,-13 4-4-16,5 0 1 15,-5 0 5-15,-4 4 2 16,9 0 0-16,-1 0 1 16,9 3 4-16,5 1 6 15,4 0-1-15,4 3 3 16,8 4-6 0,5 1-1-16,9 3-2 15,8 8-1-15,0 11-3 0,-4-4-2 16,5 1-2-16,-1-4 1 15,-4-1 1-15,-5 1 2 16,-3-4-3-16,-5-1 0 16,-9 20-1-16,-8-7-2 15,-9-5 7-15,-4 1 5 0,-18-5 2 16,1-3 2-16,0-8-15 16,4-3-8-16,4-5-21 15,9-3-7-15,4-4-55 16,8-8-44-16,14-27 55 15</inkml:trace>
  <inkml:trace contextRef="#ctx0" brushRef="#br0" timeOffset="29375.9793">23434 12748 220 0,'0'-4'82'0,"0"4"-44"0,4 0-40 0,-4 0 14 15,0 0-4-15,0 0 2 16,0 0 4-16,0 4 1 16,0-4-8-16,0 0 2 0,0 0 4 15,0 7-5-15,0 1 0 16,0 0-6-16,0 3-2 16,0 4-2-16,0 4-2 0,5 24 3 15,-1 3 2-15,5 3 0 16,-1 5-1-16,1 3-2 15,-5 5 1-15,9-1 1 16,0 0 0-16,-4-7-3 16,-14 0 2-16,1-12 1 15,0 4 0 1,-1-12-3-16,1-7 2 0,4-4 5 16,0-4 2-16,-9-7-5 15,5-5-2-15,0-14 13 16,0-1-5-1,-1-4 0-15,1 1 0 16,0-12 0-16,-1-4-1 16,5-4-1-16,0-14-1 0,0-1 2 15,0 3-5-15,0-3-1 16,5-3-2-16,-5-16-2 16,4-1-6-16,0 5-4 15,5 0 3-15,-5 3 4 16,9 12 2-16,0-11 0 15,0 11 6-15,17 0-1 16,-8 4-2-16,4 7-1 16,-1 9 2-16,-3 3-5 15,4 7 0-15,-5 5-6 16,5 3-3-16,-9 4 0 0,5 8-1 16,-13 12 2-16,3 10 3 31,-7 5 7-31,-5 3 4 0,-5 1 5 15,-7 3 2-15,-6-3 3 16,-3 7 1-16,-14 8-3 16,-3-12-3-16,-1-4-24 15,4-7-13-15,5-8-67 16</inkml:trace>
  <inkml:trace contextRef="#ctx0" brushRef="#br0" timeOffset="30054.8178">23809 12656 264 0,'0'19'101'0,"0"-15"-54"0,4-4-57 0,-4 0 16 16,5 3-8-16,3 1 0 16,14 0 2-16,-5 0 2 15,0 0-1-15,5 0-7 0,-1-1-4 16,5-3 1-16,0 0 0 16,0 0 1-16,0-11 2 15,0 3 4 1,-1-3 3-16,6-8 0 15,-6 3 2-15,-3 1-2 16,-5 3 2-16,-4-3 0 16,-4 0 1-16,-5 0-2 0,-4-1 1 15,-9 5-7-15,1-1-1 16,-9-3-1-16,-9 7 4 16,0 4-1-16,0 4 1 0,-4 0 2 15,-5 4 2-15,-3 4 3 16,3 3 2-16,5 9 1 15,4 6 0-15,5 1 2 16,12 4 1-16,-4-1 3 16,9 5 2-16,-5-1-5 15,9 1 1 1,0-1-7-16,9 16-3 16,-1-8-23-16,5-3-9 15,9-5-29-15,-5-7-13 16,5-8-25-1</inkml:trace>
  <inkml:trace contextRef="#ctx0" brushRef="#br0" timeOffset="30564.8837">24585 12571 208 0,'-26'-7'77'0,"26"7"-42"0,-9-4-39 0,0 4 15 0,-8-4 1 15,4 4 4-15,-4 0 3 16,0-4 1-16,0 4-11 16,4-4-3-16,-13 4 0 0,4 0-3 15,1 0-2-15,-9 4-3 16,4 4-1-16,-9 0-3 16,5 7-1-16,0 0 4 0,4 4 1 15,9 0-1-15,-9 1 2 16,9-1 3-16,4 0 1 15,-4 4 1-15,8 4 0 16,0 0 0-16,5-1 2 16,4 20 1-16,9-4 1 31,4-3-2-31,-5-1-1 0,14-7-6 16,-5-1 1-16,9-7-18 15,-5-4-8-15,1-3-24 16,4-9-8-16,0-7-36 15</inkml:trace>
  <inkml:trace contextRef="#ctx0" brushRef="#br0" timeOffset="31944.2657">23184 13594 232 0,'0'4'88'0,"0"-4"-48"0,0 0-45 0,0 0 15 16</inkml:trace>
  <inkml:trace contextRef="#ctx0" brushRef="#br0" timeOffset="32144.1447">23180 13621 382 0,'-4'19'14'16,"-1"4"-6"-16,5 0-1 0,0 0 3 16,0 4-8-16,0 0-1 0,0 7-3 15,5 4 0-15,7-3 0 16,1-5-2-16,5-3-2 15,3 0 1-15,5-8 3 16,-9-3 3-16,5-5-2 16,-1-3 0-16,1-8-8 15,-1-4-4-15,5-11-2 0,-8-8 1 16,-6 0-19-16,1-4-8 0,-8-4-44 16</inkml:trace>
  <inkml:trace contextRef="#ctx0" brushRef="#br0" timeOffset="32531.977">23813 13299 260 0,'-4'27'99'0,"4"-19"-54"0,0-1-50 0,0 1 15 0,0 3-11 15,0 5-1-15,0 7 7 16,0 3 4-16,0 1-4 16,0 19-3-16,0 0 1 0,0-4-2 15,0 4-1-15,-9-7-10 16,5-1-6-16,0 4-32 16,-5-7-14-16,0-5-36 15</inkml:trace>
  <inkml:trace contextRef="#ctx0" brushRef="#br0" timeOffset="33148.1614">24477 13621 184 0,'0'0'71'0,"8"23"-38"0,-16-35-30 0,8 8 15 0,0 4-3 15,-4-3 4-15,-1 3-2 16,-3-4-1-16,-5 4-8 16,0-15 4-16,-4 15 1 0,-5-12-4 15,-13 16-3-15,-3-4-3 16,-1 4 0-16,0 0-2 15,5 11 2-15,-1-4-4 0,1 1 0 16,4 3 1-16,-1 0 2 16,6 1 3-16,-6 3 2 15,6 0-6-15,3 0-2 16,9 0 0-16,0 4 0 0,5-3-6 16,16 6-9 15,1-3 4-31,-1-4 3 15,5-3 6-15,0-5 0 16,0-15 1-16,4 1-3 0,1-5-1 16,-1-4 0-16,-4-3 2 15,0-4-1-15,0 0 4 16,0 0 0-16,-9 0 3 16,9 3-1-16,-13 1 2 0,4 3 7 15,0 5 3-15,1-1 2 16,12 12 10-1,-4 7-5-15,0 5-6 16,4 3-1-16,5 12-10 16,-14 7-2-16,5-4-25 15,-4 1-12 1,-1-5-17-16,1-3-4 16,0-4-45-1</inkml:trace>
  <inkml:trace contextRef="#ctx0" brushRef="#br0" timeOffset="33548.394">24559 13717 252 0,'4'15'96'0,"18"-4"-52"0,-10 1-56 0,-7-1 15 15,-1 5-7-15,-4 3 2 0,0 8 1 16,0-4 3-16,9 3-1 16,-9 1-1-16,0-4 1 0,0 0 1 15,4-7 1-15,-4-1-1 16,0-4-2-16,0-3 3 16,0-8 0-16,0 0 1 15,4-11 2 1,1-12-5-16,-1-4-1 15,5-8 2-15,4-7 3 16,-5-8-7-16,9-7 0 16,5 3 6-16,4 4 5 15,17 5 11-15,0 6 7 0,9 12-5 16,4 8-1-16,-5 15-28 16,5 12-9-16,-17 27-75 15,-13 14-32-15,-22 1 14 16</inkml:trace>
  <inkml:trace contextRef="#ctx0" brushRef="#br0" timeOffset="45729.2613">22900 11181 212 0,'0'0'79'0,"-5"0"-42"0,5 4-30 0,0-4 20 0,0 0-3 15,0 0 3-15,0 0-4 32,0 0 0-32,0 0-12 0,0 0-2 0,0 0-2 15,0 8-3 1,0 7-3-16,5-4 0 15,-5 28-6 1,8 3 3-16,-8 0 1 0,-8 8-2 16,-1 7 2-1,9 8-1-15,-17-7-2 0,8-1-4 16,1-7 0-16,3-4-1 0,5-8 1 16,-8-3 2-16,3-9 4 15,1-6 3-15,0-5 2 16,0-4-1-16,4-3 1 15,-5 0 0-15,5-8 3 32,-4-4-1-32,4-4 2 0,0-3-2 15,4-5 0-15,1-3-1 16,7-11 0-16,10-12-2 16,0-1 1-16,3 1 2 15,-7 0 2-15,3-4-6 16,1 8 0-16,-1-4-3 15,9 3 0-15,-8 1 0 0,0 4-2 16,-1 7 0-16,1 4 0 16,-1 8-2-16,1 7 1 15,-1 12-2-15,-8 3 2 0,13 9-4 16,-9 7 1-16,-12 11 2 16,-1 4 1-16,-4 12 0 15,0 8 1-15,0-5 3 31,-9 1 0-31,1-8-13 0,3-8-3 16,1-7-29-16,4-8-10 16</inkml:trace>
  <inkml:trace contextRef="#ctx0" brushRef="#br0" timeOffset="46163.1425">23550 11242 208 0,'-4'0'79'0,"-13"12"-42"0,-5-1-43 0,18-3 12 0,-5 7-2 16,5 1 5-16,-9 7-1 15,0 3 1-15,5 5-5 32,-1 0-1-32,0 3 1 0,5 1-5 15,4 3 1-15,0 8 2 0,4-8 1 16,5 0-1-16,0-11 1 16,12-4 0-16,9-4 1 15,0-7-5-15,1-4 1 16,3-16 2-16,-8-11 3 15,4-4 0-15,0-4 2 0,-4-4-6 16,0-7-3-16,-9 0-10 16,-4-20-3-16,-4 5-8 15,-5 3 0-15,-8 4 3 16,-1 8 2-16,-3 3-14 16,-1 4-4-16,5 5-34 31</inkml:trace>
  <inkml:trace contextRef="#ctx0" brushRef="#br0" timeOffset="46532.0874">23930 11288 212 0,'-26'35'82'0,"26"-28"-44"0,0 32-47 0,-13-24 14 16,4 4 6-16,5 0 5 16,0 4-2-16,8 4 0 15,0 0-8-15,5 7-2 0,8-3 0 0,-4 4-2 16,4-1-2-16,5-7 1 16,-5-8-1-16,-4-4 6 15,4-3 4-15,0-5 3 16,1-3 5-16,-1-15 3 15,0-8 2-15,-4-4 3 16,0-4 3 0,-4-8-17-16,-1 1-7 15,1-1-11-15,-9-3-4 16,0-4-14-16,0 4-7 16,0-1-22-16,-9 5-8 15,5-1-59-15</inkml:trace>
  <inkml:trace contextRef="#ctx0" brushRef="#br0" timeOffset="46879.2843">24503 11219 192 0,'-43'4'71'0,"30"-4"-38"0,-5 0-34 15,6 4 15-15,-1 0-4 16,0 0 4-16,0 3-1 16,0 12 2-16,4 1-8 0,1 6-4 0,-1 1 0 15,-4 0-2-15,0 4-1 16,-4-1 1-16,-9 5-1 15,0-1 0-15,5 16 2 0,-14-8-1 16,5 0-1-16,0-11-2 16,-5-4 1-16,14-8-17 15,-14 0-5-15,14-7-75 16</inkml:trace>
  <inkml:trace contextRef="#ctx0" brushRef="#br0" timeOffset="47379.8995">24429 11468 208 0,'18'19'77'0,"-14"-11"-42"0,9 4-34 0,-4-5 16 16,8 1 4-16,0 0 5 0,5-1-6 15,8 1 1-15,-13-4-12 16,4 0-3-16,1-4 0 0,-5-4-10 16,1 0-2-16,-1-4-6 31,0-3 0-31,-4-1 6 15,0-3 3-15,0 0 3 0,-5-1 0 16,5 1-5-16,-13 0 1 16,0-5 0-16,0 5-1 15,-13 4-1-15,0 3 1 16,1 12-2-16,-10 4 0 16,-4 3 1-16,-4 8 4 0,0 8 5 15,4 4 3-15,9 26 2 16,-9 1 2-16,17 7 4 15,18 4 3-15,17 3-3 16,4 1 2-16,9-4-14 16,17-8-5-16,8-11-65 15,10-19-28-15,-18-16-6 16</inkml:trace>
</inkml:ink>
</file>

<file path=ppt/ink/ink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56:41.356"/>
    </inkml:context>
    <inkml:brush xml:id="br0">
      <inkml:brushProperty name="width" value="0.05292" units="cm"/>
      <inkml:brushProperty name="height" value="0.05292" units="cm"/>
      <inkml:brushProperty name="color" value="#FF0000"/>
    </inkml:brush>
  </inkml:definitions>
  <inkml:trace contextRef="#ctx0" brushRef="#br0">11895 14812 196 0,'-17'-4'74'0,"8"4"-40"0,0-4-33 0,9 4 14 0,-8-3-2 15,3-1 5-15,-3 4-1 16,-1 0-1-16,1-4-8 16,-1 4-1-16,0 0 3 0,1 0-4 0,-1 0 2 15,0 0 4-15,5 0 2 16,0 4-3-16,-1-4-1 16,5 0-11-16,-8 0-4 0,8 0-2 15,0 0 1-15,0 0 4 16,0 0 3-16,0 0 0 15,0 0 2-15,8 0 0 16,1 0 1-16,0 0 2 16,-1 0 1-16,5 0-1 31,5 0 1-31,-10 0-4 0,9 0-2 16,1 0 0-16,-1-4 1 15,4 0 1-15,10 0 1 16,-1 0-2-16,0 1 1 15,4-1-2-15,-3 0 2 16,-6-4-2-16,1 4-1 16,4 1 1-16,-8-1-1 0,-1 0 0 15,1 0 0-15,0 0 0 16,3 0 0-16,6 1 0 16,-1-1 0-16,-4 0 2 0,-1 0 3 15,1 0 0-15,4 0 0 16,1 4-1-16,-1 0 0 31,-4 0-2-31,-1-3 1 0,14 3-2 16,0 0 2-16,0 0-2 15,-5 0 2-15,5 0 0 16,-13 0 3-16,4 0-1 16,-8 0 0-16,-1 3-1 15,1-3 0-15,-1 4 2 16,5 0 1-16,0 0-1 0,4 0-1 15,-4 0-6-15,0-1 1 16,0 1 0-16,0 0 0 16,4 0 0-16,-9 0 0 15,5 0 0-15,9-1 2 16,-5 1-3-16,0 0 0 16,0-4 3-1,9 0 1-15,-5 0-4 0,1 0 1 16,-5 0 0-16,0 0 2 15,-4 0-3-15,0 0 0 16,0 0 1-16,8-4 0 16,5 0-3-16,0 1 2 15,-1-1 3-15,1 0 1 0,0 0-4 16,0 0 1-16,0 0 0 16,4 1 2-16,4-1-1 15,1 0-1-15,-14 0 1 16,0 4-1-16,1 0-3 15,12 0 2-15,-12 0 1 16,4 0 0-16,-1-4 0 16,10 4 0-16,-1 0-3 0,-8 0 2 15,0 0 1-15,-5 0 0 16,-4 4 0-16,1 0 2 16,-1 0-1-16,0 0-1 15,4 3 1-15,9-3-1 16,-4 0 0-16,4 0 0 15,-4 3 0 1,0-3 2-16,0 0-3 16,8 0-2-16,-4 0 2 0,0-4 0 15,0 4 1-15,-4-4 0 16,4 3 0-16,-4 1 2 16,-5-4-1-16,1 4 2 15,8 0-2-15,4 0 2 16,1 0-4-16,-14-4-2 0,5 0-1 15,0 0 3-15,0 0 0 16,-5 0 1-16,5 0 2 16,8 0 1-16,1 0-4 15,-14 0 1-15,5 0 0 16,0 0 0-16,-1 0 0 16,-3 0 0-1,8 0 0-15,-4-4 2 16,4 4-1-16,-9 0-1 0,1 0 1 15,-5 0-1-15,-4 0 0 16,0 0 2-16,0 0-1 16,-1 0 2-16,6 0-4 15,-6 0-2-15,14 0 4 16,-4 0 1-16,-5 0-3 0,9 0-1 16,-9 4 3-16,4-4 3 15,1 3-1-15,-1-3-2 16,9 0 0-16,-4 0-1 15,17 0 0-15,-9 0 2 16,-8 0-3-16,-4 0 0 16,3 0 1-1,1 0 2-15,0 0-1 16,17 0-1-16,-13 0 1 16,5 0-1-16,-1 0-3 15,0 0 2-15,9 0 1 16,0 0 0-16,-4 0 0 15,-5-3 0-15,-3 3-3 16,-6 0 2-16,-3 0 3 0,-1 0 1 16,-8 0-4-16,30 0-1 15,-8 0 1-15,-10 0 0 16,-3 0 3-16,4 0-1 16,-5 0 2-16,5 0-4 15,0 0 0-15,-1 0 1 16,14 0 0-16,-9 0-3 0,-4-4 0 15,0 4 4-15,-5-4 1 16,1 0 0-16,-5 4-2 16,9-4 3-16,8 0 0 15,-8 4-4-15,0 0 1 16,-1 0 0-16,-3 0 2 16,4 0-3-1,-5-3 0-15,1 3 1 16,8 0 0-16,8 0 0 0,-12 0 0 15,-9-4 0-15,0 4 0 16,1 0-3-16,-6 0 2 16,-3 0-6-16,-9 0 0 15,-4 0-8-15,-1 0-1 16,1 4-4-16,-9-4-1 0,0 0-8 16,8 7-2-16,-8 1-14 15,5 0-4-15,-1 14-12 16,0-6-1-16</inkml:trace>
  <inkml:trace contextRef="#ctx0" brushRef="#br0" timeOffset="26152.7166">7185 15750 148 0,'0'-7'57'0,"4"3"-30"0,-4-8-25 0,0 9 14 16,0-1 3-16,0 0 3 0,0 4-3 16,0 0-1-16,0 0-10 15,-4 0-3-15,4 0 1 0,0-4-5 16,0 4-1-16,0-4 0 16,0 0 0-16,0 4 0 15,0-3 0-15,4-1 0 16,1 0 2-1,-1 0-1-15,5-4 2 16,-9 5-2-16,4-5-1 16,0 4 3-16,1 0 0 15,-5 0 3-15,4 1 1 0,0-1 3 16,1 0 1-16,-5 0 3 16,0 0 4-16,4 0-8 15,0 1-1-15,0-1-3 0,1 0-1 16,-1 0-6-16,5 0 1 15,-9 1 6-15,0 3 6 16,4 0-6-16,0 0-3 16,1 0-2-16,3 0-1 15,1-4 0-15,-1 4 0 16,1 0 0-16,0 0 0 0,-1 4 2 16,1-4 1-16,0 3-4 15,3-3 1-15,-7 0-2 16,8 0 0-16,8 4 4 15,-4-4 1-15,1 0 3 16,-5 0 3-16,0 4 0 31,4-4 2-31,-4 4-4 0,-5 0 1 16,5-1-5-16,5-3-2 16,-14 4 6-16,9-4 3 0,0 0-5 15,-5 0-1-15,10 4 0 16,-10-4 0-16,5 4-2 15,-4-4-2-15,4 0 1 16,0 0 1-16,-1 0-1 16,6 4-1-16,-1 0 1 0,-4-1-1 15,8 1-3-15,-3 0 2 16,3-4 1-16,1 4 0 16,-1-4 0-16,1 0 2 15,4 0-1-15,0 0 2 16,-1 0-4-1,-3-4-2-15,-1 4 4 16,1 0 1-16,8 0-3 16,0 0 1-16,1-4 0 15,-1 0 0-15,0 4-3 16,0-3 2-16,0 3 3 16,-4-4 1-16,4 0-4 15,-4 4 1-15,4 0 0 0,5 0 0 16,-1 0-3-16,-4 0 2 15,9 0 1-15,-9 0 2 16,5 0-3-16,-5-4-2 16,0 0 4-16,0 4 1 0,9-4-3 15,0 1 1-15,-5-1 0 16,1 4 2-16,-5 0-1 0,-4 0 2 16,4 0-4-16,-4 4-2 15,0-4 2-15,4 0 0 16,-9 0 1-16,14 3 2 15,-5-3-1-15,0 4 2 16,-4 0-4-16,0 0-2 31,0-4 4-31,4 4 1 0,-9-4-3 16,5 4-1-16,0-4 1 16,0 3 2-16,0-3 0 15,0 0-1-15,-1 0 1 16,10 4-1-16,-5-4-3 15,0 0 2-15,0 4 1 16,-4-4 2-16,4 0-1 0,-8 0-1 16,4 0 1-16,0 0-1 15,-5 4 0-15,14-4 0 16,-14 4 4-16,9-4 5 0,-4 0-7 16,0 0-1-16,-4 4-1 15,4-1 0-15,-5 1-3 31,1 0 2-31,-1 0 3 16,1-4 3-16,4 4-2 0,-9 0 0 16,4-1-1-16,1 1 1 15,12-4-4-15,-3 4 0 16,3-4 1-16,-4 0 0 16,0 4 0-16,-4 0 2 15,0 0-3-15,4-4 0 0,-8 0 1 16,-1 3 0-16,5 5 0 15,4-8 2-15,5 0-3 16,-1 0 0-16,-4 0-1 16,5 0 0-16,-1 0 4 15,1 0 1-15,-1 0-1 16,-4 4-2-16,9-4-2 0,0 4 1 16,4-4 1-16,-13 4 0 15,5-1 2-15,-1 1 1 16,-4-4-4-16,-4 0 1 15,0 0-2-15,0 0-2 0,0 0 5 16,-5 0 1-16,5 0 0 31,-4 0 1-31,4 4-2 16,4-4-1-16,-13 0-2 0,5 0 1 16,-1 0 1-16,1 0 0 15,8 4 0-15,-9-4 0 16,1 0 0-16,-1 0 0 15,1 0 0-15,4 0 0 16,-5 4 2-16,14 0 3 0,4-1-7 16,-18 1 0-16,14-4 2 15,-14 0 2-15,14 4-3 16,-10-4 1-16,6 4 0 16,-1-4 0-16,13 0-3 15,-4 0 0-15,4 0 4 16,-4 0 3-1,-1 0-3-15,1 0-1 16,0 0 0-16,-5 0 0 16,5 4 0-16,9-4 0 15,-10 0 2-15,-8 0 3 0,14 4-2 16,-19-4 0-16,10 3-3 16,-1-3-1-16,-8 4 3 15,9-4 1-15,3 0-1 0,-3 0-2 16,4-4 1-16,-5 4-1 15,-4 0 0-15,1 0 0 16,-1 4 0-16,0-4 0 16,0 0 2-16,0 0 3 15,0 12-4-15,9-12-1 16,-9 0 0-16,9 0 2 0,-4 0-1 16,3 0-1-16,-8 0 1 15,9 0-1-15,-13 0 0 16,22 0 0-16,-1 0 0 15,-4-4 2-15,-13 4-3 16,9 0 0-16,0 11 3 31,-5-3 1-31,5-16 3 0,0 16 1 16,-13-16-6-16,8 8 0 16,5 12 1-16,-5-8 1 15,1-8-1-15,-5 0 1 0,0 12-2 16,-4-1 2-16,0 5-4 15,0-8 0-15,4-1 1 16,-9 1 0-16,14 8 0 0,4-1 2 16,-9-3-1-16,0-4-1 15,4 0 1-15,-8-1 1 16,4 1-1-16,-4-4 2 16,4 4-2-16,-8-4 2 15,0 0-4-15,-1 0 0 16,-4 4 3-1,14-4 3-15,-14 0-2 16,13 0 0-16,-4 0-1 16,0 0-2-16,-5 0-2 15,9 4 1-15,-12-4 1 16,3 0 0-16,1 0 0 16,-1 0 0-16,1 0 0 15,4 0 0-15,-5 0 0 0,5 0 0 16,8 0 0-16,-3 0 0 15,-1 0 0-15,0 0 0 0,4 0-3 16,-8-4 2-16,4 4 1 16,1-4 2-16,-1 4-1 15,4-4-1-15,5 0 1 16,-5-3-1-16,5 7-3 0,-13-8 2 16,4 0 3-16,-4 5 1 15,4-1-4-15,-8 0 1 16,4 0 0-16,0-7 0 15,4 11 0-15,4 0 0 16,1 0 0-16,-1-4 0 31,-8 4 0-31,8 0 0 0,1-4 2 16,-9 4 1-16,4 0-6 16,0-12-2-16,5 1 4 15,12 7 2-15,-17 0 1 16,5 1-2-16,-5-1 1 15,-4 0 1-15,4 0-3 16,0 0 0-16,-4-3 1 0,-5 3 2 16,1 0-3-16,-1 0 0 15,18-4 1 1,-4 1 0-16,-1-1 0 16,1 0 0-16,-10 5 2 0,6-1-1 15,-1 0 2-15,0 0-2 31,4 0-1-31,1 4 1 0,4 0-1 16,-1-4 0-16,-3 4 0 16,-5 0 0-16,5 0 2 15,-5 4-1-15,0-8 2 16,-9 4-2-16,5 0-1 16,-8 0 3-16,-6 0 2 15,1 4-4-15,0-4-1 0,-8 0-5 16,-5 0 1-16,0 0-22 15,0 0-11-15,0 0-42 16,0 0-19-16,-5-11-62 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12:47.299"/>
    </inkml:context>
    <inkml:brush xml:id="br0">
      <inkml:brushProperty name="width" value="0.05292" units="cm"/>
      <inkml:brushProperty name="height" value="0.05292" units="cm"/>
      <inkml:brushProperty name="color" value="#FF0000"/>
    </inkml:brush>
  </inkml:definitions>
  <inkml:trace contextRef="#ctx0" brushRef="#br0">12166 9358 140 0,'0'0'52'0,"5"0"-28"0,3 8-15 0,-8-8 16 16,0 11-3-16,4-3-1 16,1-1-9-16,-5 1-3 15,0-8-5-15,0 8-1 0,0-8 1 16,8 3-2-16,-8-3-2 0,0 0 7 16,5 4 5-16,3-4 3 31,1 4 3-31,8 8-1 15,-13-5-1-15,9 1-6 0,0 0-4 16,13-1-1-16,-9 1 1 16,5 0 3-1,4-5-2-15,4 1-2 16,0-4 0-16,5 0 1 0,-1 0-1 16,1-4 0-16,3 1-8 15,5-1 0-15,-4 0 3 16,-4-4 2-16,-1 1-3 15,-4 3 1-15,-4 0 0 16,0 0 2-16,0 0 1 0,0 0 3 16,4 4-3-16,-4 0 0 15,13-3-3-15,-5 3-1 16,0-4-1-16,1 4 0 16,4 0 2-16,-9 0 2 15,4 0-1-15,5 7-1 16,0-3 1-1,8 0-1-15,-4-8 0 16,5 4 0-16,-5-4 0 16,0 1 0-16,22 3 0 15,-18-4 2-15,0 4-10 16,-8 0-2-16,-4 0-63 0,-44-19-89 31</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15:13.214"/>
    </inkml:context>
    <inkml:brush xml:id="br0">
      <inkml:brushProperty name="width" value="0.05292" units="cm"/>
      <inkml:brushProperty name="height" value="0.05292" units="cm"/>
      <inkml:brushProperty name="color" value="#FF0000"/>
    </inkml:brush>
  </inkml:definitions>
  <inkml:trace contextRef="#ctx0" brushRef="#br0">17406 11009 88 0,'-4'0'35'0,"4"-19"-18"0,0 26-16 0,0-3 11 0,-5 0-6 15,1 0 2-15,4-4-7 16,-9 0-1-16,5 0 2 15,4-4 3-15,0 4 2 16,-4 0 3-16,4 0 1 16,0 0 3-16,0 0 2 15,0 0-1 1,0 0 1-16,0 0 0 16,0-4-2-16,0 4 1 0,-13-4-6 15,4 0-1-15,1 1-9 16,3-1-1-16,1 0-2 15,4 0-1-15,-9 4 4 16,9-4 0-16,-4 4 1 16,4 0 2-16,0 0 3 0,0 0 2 15,0 0-3-15,0 0-3 16,0-4 0-16,0 4 1 16,0 0 1-16,0 8 5 15,0 0 0 1,0-1 1-16,0 1-1 15,0 11-2 1,-4 0-4 0,4-3 2-16,0-1-3 0,0 0 2 15,-5 1-2-15,1-1 2 16,-5 4-4-16,1-4 0 16,-1 1-1-16,5-1-2 15,-9 0 3-15,4 1 2 16,1 7 6-16,-1 0 6 0,1 3-7 15,-1-3-1-15,-4 0-1 16,0 0 0-16,0 0-2 16,-4-3 1-16,0 2-2 15,-1 1 2-15,1-3-2 16,0-1 2-16,-9 4-2 16,9-4-1-1,-18 0 3-15,10 8 0 16,-1 7-1-16,4 1-2 15,5-8 1-15,-5-1-1 16,5 1-3-16,-4-4 2 16,3 0 3-16,-3 0 3 15,4 0-2-15,-5 0-2 0,5 0 2 16,-5 4 0-16,-12 7-1 16,4-3-2-16,4-4 1 15,4-4-1-15,1 0 0 0,3 0 0 16,-7 0-3-16,-1 0 2 15,4 0 3-15,1 0 1 16,3-4-1-16,-7 0-2 16,3 0-2-16,-4 8 1 0,0 7 1 15,-4 1 2-15,0-8-1 16,0-4-1-16,4-4-2 16,4 0 1-16,1 0 3 15,-1-4 1-15,1 1-4 16,4-5 1-16,-1-3 0 31,1 0 0-31,4-1 0 0,5 1 0 16,-10 0 0-16,-3-5 2 15,3 1 1 1,6 0-4-16,-1 0 1 16,0 0 0-16,-5-4 0 0,1 0 0 15,4 0 0-15,5 0-3 16,-5 0 2-16,8 4 3 15,-7-4 3-15,3 3-4 16,0-3-1-16,1 0 2 0,-1 0 3 16,0 0-4-16,-3 0-1 15,3 4 0-15,-4-4 0 16,9 0 0-16,-14 0 0 16,10 0-9-1,-1 0-2-15,5 0-201 31,34-27 76-31</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16:20.428"/>
    </inkml:context>
    <inkml:brush xml:id="br0">
      <inkml:brushProperty name="width" value="0.05292" units="cm"/>
      <inkml:brushProperty name="height" value="0.05292" units="cm"/>
      <inkml:brushProperty name="color" value="#FF0000"/>
    </inkml:brush>
  </inkml:definitions>
  <inkml:trace contextRef="#ctx0" brushRef="#br0">14191 8841 168 0,'-17'-4'63'0,"13"4"-34"0,0 0-34 0,-5 0 10 0,5 0-8 16,-1 0 2-16,-3-4 5 16,-1 4 2-16,0-4-2 0,1 4-3 0,4 0 0 15,-5 0-4-15,5 0 2 16,-1 0-6-16,5 0-3 16,0 0 1-16,0 0 3 15,9 4 1-15,0 0 3 16,3 0 3-16,1 0 4 15,5-1 2-15,-1 1 3 0,4 0-3 16,10-4 1-16,7 0-5 16,5 0 0-16,-4 0-1 15,4 0 1-15,0 0-4 16,13 0-2-16,-4 0 2 16,4 0 0-16,0 0 1 15,0-4 0 1,9 0 0-16,8-3 0 15,-13-9 2-15,5 5 1 0,0-1 3 16,-1-7 3-16,5 8-4 16,-8-1-1-16,-5 5 2 15,-5-1 1-15,1 0-6 16,-9 5-2-16,9-5 0 16,4 0 2-16,0 4 0 0,-9-3-1 15,5 3-2-15,0 0 1 16,4 4 1-16,0 0 0 15,0 0 2-15,0 0 1 16,-9 0 1-16,0 0 0 16,10 0-2-16,-1 0 1 15,-9-4-2 1,5 0-1-16,-1 4 3 16,-8 0 0-16,1-3-1 15,7 3 1-15,1-4 0 16,0 4 3-16,-1 0-1 15,-3-4 0-15,-1 4-1 16,-4 0 2-16,13 0-5 16,0-4-1-16,-13 4 0 0,9 0 2 15,-9 0-1-15,9 0-1 0,-13 4-2 16,21 0 1-16,-8 0 1 16,-1-1 2-16,1 1-3 15,-5 0 0-15,9-4 1 16,5 0 0-16,-5 4 0 15,-4-4 0-15,-1 0 0 0,1 4 2 16,0-4 1-16,-1 4 1 16,5 7-2-16,-4-11 1 15,-5 0-2-15,1 0-1 16,-1 8 1-16,5-1-1 16,4 1 0-16,-4-4 0 31,-1 0 2-31,-3 0 1 0,12-1 1 15,-8 1 0-15,4 8-5 16,9-12 1-16,-14 4 0 16,1 7 2-16,-5-11-1 15,1 0-1-15,8-4-2 16,13 12 1-16,-9-1 3 16,0-3 1-16,1 0-1 0,-10-12-2 15,18 1-2-15,-4 3 1 0,-5 0 1 16,-4 4 0-16,-4-4 2 15,17 1 1-15,-4 3-6 16,-5-4 0-16,0 0 3 16,1 4 2-16,3 0-3 31,5 0 1-31,-4 0 0 0,-1 0 0 16,1 0 0-16,17-4 0 15,-5 0-3-15,-3-11 2 16,-5 3 1-16,4 5 2 15,4-1-1-15,-8 4-1 16,0 0 5-16,-13-3 1 16,22 3 2-16,-5-4 2 0,-8 4-3 15,4 1-2-15,-5-1 0 16,18 4 1-16,-4 0-1 16,-14 0 0-16,1 0-1 15,-9-4 2-15,13-4-1 16,-9 4 0-16,-8-3-3 15,0 3-2 1,-1 4 1-16,1-4 1 0,4 0-1 16,5 0-1-16,-5-3 1 15,-5 3-1-15,1 4 0 16,-5-4 0-16,18 0 0 16,0 0 0-16,-9 1-3 15,0-1 2-15,-9 0 1 16,0 4 2-16,-3 0-6 0,-1 0 1 15,4 0-8-15,-8 0-3 16,-5 0-6-16,-12 0-2 16,-1 0-4-16,-3 0 1 15,-5 4-2-15,-5-4 0 16,-8 0-14-16,0 0-4 16,-21 0-29-16</inkml:trace>
  <inkml:trace contextRef="#ctx0" brushRef="#br0" timeOffset="2784.6867">17901 6650 180 0,'-4'11'68'0,"8"1"-36"0,1 19-40 0,8-12 12 0,0 15-2 16,-5 8 1-16,9 4-4 15,1 4-1-15,-5 11 1 32,0 12 0-32,-1-4 3 0,-7 0-1 15,-1 8 2-15,5-1 0 16,-9 5 1-16,-13 7-2 15,8 4 1-15,5-4 0 16,-8-4 3-16,4 8-5 16,-1-4-1-16,14-4 0 15,-1-7 0-15,-8 3 0 0,5-3 0 16,-1-4 0-16,5-12 0 16,-9-11 0-16,4-8 0 15,-4-11-22-15,4-5-8 0,9-14-47 16</inkml:trace>
  <inkml:trace contextRef="#ctx0" brushRef="#br0" timeOffset="3942.3935">17716 6558 296 0,'-13'-38'112'0,"22"11"-60"0,-5 8-54 16,5 11 22-16,4 0-12 15,4 1-2-15,9-5-6 0,17-3-2 16,13 0 1-16,8-1-5 0,23 1 2 16,7 0-7-16,1-1-3 15,22 5 1-15,-5-1 0 16,21 1 5-16,9-4 3 16,9 3 0-16,0 4 1 0,4 1 5 15,9-12 3-15,-5 7-3 16,18-11-1-16,-5 0 0 15,18 8 0-15,-9-4-7 16,9 3-3-16,-10 1 3 16,14-4 2-16,5 0-2 15,-1 3 2-15,-4 1 1 0,-13 0-1 16,4 3 4-16,-8 1 2 16,-5-1 0-16,-13 1-1 15,9 3 1-15,-17 0 1 0,-13 5-3 16,-4-5 0-16,-22 4 3 15,-9 0 1-15,-21 4-1 32,-9 0 1-32,1 4 0 15,-5 4 1-15,-5-1 0 16,-16 1 0-16,3 4 2 0,-8 3 3 16,-4 4-4-16,-13 0-3 15,4 16-1-15,-13 7-1 16,5 0-3-16,-5 4 0 15,0 4 2-15,5 19 0 0,-13 11 1 16,-1 4 0-16,1 4-3 16,-1 12 2-16,-3 3-1 15,-1 24-2-15,0-5-2 16,5 9-1-16,-9-9 1 16,4-3 4-16,5 11 1 15,-5-7 3 1,5-5-3-16,-5 1 0 15,13-8 1-15,-4 8 0 0,0-4 0 16,-4-8 2-16,-5-11-3 16,5 4 0-16,-9-12-4 15,0-12 1-15,4-3 2 16,-4-8 1-16,0 16 1 16,0-5 2-16,-4-18-1 0,-9-9-1 15,0-6-2-15,4-13 1 16,5-3 7-16,-13-8 4 15,4-4 1-15,0-3 3 16,0-4-1-16,-13-5 0 16,5-3-3-16,-5-3 1 15,-4-1-2 1,-9-4 0-16,-9-3-3 16,5-1-1-16,0 1-6 0,0-1 1 15,-4-3 0-15,-14-12 0 16,1-7 0-16,-5 7 0 15,1 0-3-15,-14 4 2 16,-4 0 3-16,13 0 1 16,-4 0-8-16,-13 4-2 0,4-4 4 15,5 8 3-15,-10 3-1 16,5 4 0-16,-12 5-4 16,3 3 1-16,-8 7-5 15,-4 5-1-15,4 3-13 16,-13 8-5-16,8 8-36 15,5-8-16 1,13-8-7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19:45.491"/>
    </inkml:context>
    <inkml:brush xml:id="br0">
      <inkml:brushProperty name="width" value="0.05292" units="cm"/>
      <inkml:brushProperty name="height" value="0.05292" units="cm"/>
      <inkml:brushProperty name="color" value="#FF0000"/>
    </inkml:brush>
  </inkml:definitions>
  <inkml:trace contextRef="#ctx0" brushRef="#br0">10171 13958 184 0,'0'19'71'0,"0"-19"-38"0,0 0-34 16,0 0 12-16</inkml:trace>
  <inkml:trace contextRef="#ctx0" brushRef="#br0" timeOffset="786.4504">10175 13969 317 0,'5'-7'20'0,"-5"-1"16"15,0-3-20-15,-5-1-3 16,5 1-5-16,0 3-9 0,-4 0-4 15,4 4 3-15,0-3 2 16,0-1 5-16,0 0 2 16,0-3 3-16,0 3 1 15,0 1-3-15,0-1 0 0,0 0-1 16,0 4 3-16,0 1-1 16,0-1 2-16,0 0-2 15,0 4 2-15,0 0-2 16,0 0 0-16,0 8-5 15,-8-1-1-15,3 5-1 16,5 7-2-16,0 8-2 0,-4 3 1 16,0 5-1-16,4 3 0 15,0 0 4-15,0 8 1 16,0 4-1-16,0 0-2 16,0-4-4-16,0 0 0 15,0 0 2-15,0-12 1 0,0-3 1 31,0-4 2-31,-5-8-1 0,5-4 2 16,0 8-2-16,0-15-1 16,0 0 3-16,0-1 2 15,0-3-2-15,-4-4 0 16,4 0 1-16,0-4 2 16,0-3-3-16,4-5 0 15,1 1-3-15,3-5-3 0,5 1 2 16,-4 0 0-16,4-1 1 15,0 1 2-15,0 0-3 16,0 3 0-16,4-7 1 16,0 4 0-16,0-1-5 0,5 5-1 15,-5 11 0-15,5-8 2 32,-1 16-3-32,-4 0 0 0,1-1 1 15,-6 1 4-15,1 3-1 16,-4 1 1-16,-5 3-3 15,1 1 1-15,-14-1 4 16,0 0 4-16,1-3 1 16,-9 3 2-16,-1 0 0 15,-3-3 3-15,-1-1-3 0,5 1 1 16,-9 7-3-16,0-8 0 16,0 1-3-16,9-1 1 15,-4-3-4-15,-5-4-2 16,4 0-12-16,5-4-2 15,8-12-36 1,9 5-4 0,13-5-4-16,5-3-29 15,7-4-34 1,1-1 42-16</inkml:trace>
  <inkml:trace contextRef="#ctx0" brushRef="#br0" timeOffset="1123.789">10921 14180 124 0,'-9'4'49'0,"5"19"-26"0,4-12-3 16,0-7 19-16,-4 0-2 15,-1 4 3-15,1-5-5 0,-5 1 1 31,-3 8-3-31,7-1 0 0,1-3-10 0,-5 7-3 32,5-7-8-32,0 3-2 15,-1 1-4-15,1 7-1 16,0 0-6-16,4 0 1 16,-5 1-2-16,5 2 0 0,0-2-5 15,0-1 0-15,0 4-21 16,0-16-7-16,0 1-28 15,0-8-13-15,5-8-32 16</inkml:trace>
  <inkml:trace contextRef="#ctx0" brushRef="#br0" timeOffset="1342.3236">10800 13900 316 0,'-8'27'121'0,"3"-15"-66"0,1-16-64 0,-5 12 18 0,5-1-23 16,-4 1-5-16,3-4-21 15,1 0-100 1,21-12-15-16</inkml:trace>
  <inkml:trace contextRef="#ctx0" brushRef="#br0" timeOffset="2474.3385">11533 14000 160 0,'-17'8'60'0,"8"-8"-32"0,5 4-33 16,-5-1 12-16,5-3 3 0,-1 0 5 15,1 0 10-15,0 0 7 0,-1 0-17 16,1 0 5-16,0 0 1 0,4 0 0 15,0 0 2-15,0 0-7 16,0 0 1-16,0-3-8 16,0-1-1-16,0-4-2 15,0-3 1-15,-9-1-2 0,9 1 2 16,-4-9-6-16,-9 1-1 16,0 4-5-1,-4 0-1-15,-9-1 0 0,4 9 4 16,1 3-4-16,-1 15 0 15,5 8 0-15,4 4 2 32,5 4-3-32,-1 0 0 0,9 4-3 15,0-1-1-15,9-3 3 16,-1 0 3-16,14 4 3 16,4-8 1-16,-1-4 5 15,6-4 2-15,-10-7-2 16,5-4-1-16,0-4-3 15,0-4-1-15,-5 0 1 0,1 0 0 16,4-4-3-16,-5 1 2 16,5-1 3-16,4 0 1 15,-4 5 1-15,-4-1 0 16,-5 0 2-16,-4 4 1 0,0 0 1 16,-5 4 2-16,5 3-5 31,-4 1-3-31,4 4-1 0,-5 18 1 15,5-3-1-15,0 0-1 16,5 3 1-16,-6-3 1 16,6 0-3-16,-1 0 0 15,-4 4 1-15,0 3 2 16,0 12-6-16,0-8-1 16,0 4-1-16,-9 1 2 0,0-5 2 15,0 0 3-15,-4 0 2 16,0 16 1-16,-4-8-2 15,-4-4 1-15,-1-4 0 16,0 1 1-16,-8-1 0 16,0-7 0-16,0-5 0 15,-1-3 0 1,1 8-2-16,-9-4 1 16,5-4-4-16,-14 4-2 15,1-4 4-15,4-4 1 16,-1 0 4-16,1-4-1 15,4-3 0-15,1-1 1 16,3-3 3-16,-4-4 0 16,-4 0 2-16,0-1-8 0,-9-3-2 15,5-3 1-15,-1-9 3 16,1 1-7-16,-5-12 0 16,4 4 4-16,-8-1 6 15,0 1-4-15,9 0 0 16,-1 4 2-16,14-1 3 15,-1 1 0-15,9-4 2 0,18 4-4 16,12-1-2-16,13-3 0 16,17 8 1-16,22-1 3 15,9 1 5-15,12 11-10 16,5 7-5-16,4 9-26 16,-8 7-10-16,8 26-60 15,-9 9-28 1,-3 3-11-1</inkml:trace>
  <inkml:trace contextRef="#ctx0" brushRef="#br0" timeOffset="42700.0119">14157 6504 140 0,'-4'-3'52'0,"4"-17"-28"0,-5 13-13 0,5 7 24 15,0 0-11-15,0-4-12 16,-8 0-5-16,3 0-5 16,1 0 5-16,-5 1 3 0,1-1-3 15,4 4 1-15,-5 0-5 31,5-4 0-31,-1 4-1 0,5-4-2 16,-8 0-4-16,8 0 0 16,8 1-7-16,-8-1-3 15,0 0-1-15,5 0-1 16,-1 0 0-16,5 0 0 16,-1 1-13-1,1-1-51-15,12-4 2 0</inkml:trace>
  <inkml:trace contextRef="#ctx0" brushRef="#br0" timeOffset="42831.1364">14665 6294 152 0,'0'0'57'0,"0"0"-30"0,0 0-34 15,0 0 10-15</inkml:trace>
  <inkml:trace contextRef="#ctx0" brushRef="#br0" timeOffset="42965.4061">14657 6298 216 0,'-9'0'-11'0,"1"3"2"15,3-3 4-15,-3 4-2 0,-1 4 0 16,0-4 4-16,5-4 1 16,-5 4-16-16,5-1-5 15,0-3-20-15,0 0-5 16</inkml:trace>
  <inkml:trace contextRef="#ctx0" brushRef="#br0" timeOffset="44570.3789">14239 6397 116 0,'-9'0'44'0,"9"4"-24"0,-4-4-17 0,4 0 10 16,0 0 0 0,0 0 5-16,0 0-4 15,0 4 0-15,0-4-8 16,0 4 3-16,0-1 3 0,0 1 3 15,0 0 0-15,-4 0-3 16,4 0 0-16,-9 0-5 16,9 3 1-16,-4-3-3 15,-1 11 2-15,5-3-4 0,-8-1 0 16,3 1 1-16,-3 11 2 16,-1-4-1-16,1 0 0 15,-1 0 1-15,0 0-3 16,1 1 0-16,-1-1 1 15,0 0 0-15,1 0-5 16,4 0 1-16,-9 0-2 0,0 8-2 16,0-4 5-1,4 4-1-15,1 0 0 16,-1-4 3-16,0 0 0 16,-4-4-1-16,9 0 1 15,0 0-7-15,-5 0 1 31,1-3 3-31,8-1 4 0,-9 0-8 16,18-7 5 0,-9 0 9-16,0-8 0 15,0 0 2-15,8-4-9 16,5-4-2-16,-4-7-6 16,4 0 1-16,0-1 0 15,-1-7-1-15,-3-7-1 0,0-1-1 0,-1 0 1 16,10 1 4-16,-10-5-6 15,9 1-2-15,1-8-5 16,-5-4-2-16,-1 7 1 16,1 5 0-16,0 3 6 15,5 4 4-15,-14 4-3 32,5 4 1-32,-1 4 2 0,-4 3 3 15,1 1 4-15,3 3 4 16,-8 8-4-16,0 0-1 15,0 8 0-15,0 11 0 16,-8 8-3-16,3 0 2 16,-3 0 1-16,-1-1 0 15,1 5 2-15,-5-4 1 0,0 3 1 16,0-7 2-16,0 0-5 16,0 0-1-16,4 4-2 15,-8-4-2-15,4 0 5 16,5 0 3-16,-10-4 1 15,-3-3-5 1,4-1 0-16,-1 0 2 16,-3-7-1-16,8 0 2 15,9-5 2-15,-9 1 4 0,8-4-4 16,1-11-1-16,4-8-2 16,9-1-2-16,4 1-4 15,-13-8-2-15,12-3-4 31,1-5 1-31,0-18-4 0,5-1 1 16,-6 1-1-16,1 3 1 16,0 4 4-16,5 7 5 15,-10 5 0-15,5 7 1 16,-4 4 2-16,-1 4 2 16,1 4 1-16,0-1 1 15,-5 13-2-15,-4 3-2 0,4 7-2 16,0 9 1-16,-4 3 1 15,0 4 0-15,-4 11 0 16,0 8 0-16,0 0 0 16,-9-3 0-16,8-1 2 15,-8 0 1-15,0 1 3 16,1-5 3 0,-6 1-2-16,1-5 1 0,4 1-3 15,-8-4 2-15,3-4-2 16,1-4 2-16,9-4-4 15,-10-3-2-15,5-1 0 16,5-3 1-16,-1-4 5 16,1-4 4-16,-1 0-4 15,0-8 1-15,5-4-5 0,0-7 0 16,-1 0-6-16,5 0 0 16,0-4-4-16,5 0 0 15,-1 0-3-15,5-8-1 16,8-18-8-16,-4 3-2 15,0 4 2-15,13-1 1 16,-9 5 8 0,4 7 4-16,-3 1-3 15,-1 7 1-15,-4 4-3 16,0 3 0-16,0 5-21 16,-9 3-28-1,0 8 11-15</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21:06.235"/>
    </inkml:context>
    <inkml:brush xml:id="br0">
      <inkml:brushProperty name="width" value="0.05292" units="cm"/>
      <inkml:brushProperty name="height" value="0.05292" units="cm"/>
      <inkml:brushProperty name="color" value="#FF0000"/>
    </inkml:brush>
  </inkml:definitions>
  <inkml:trace contextRef="#ctx0" brushRef="#br0">12920 9817 108 0,'0'-7'41'16,"0"-5"-22"-16,0 12-9 0,0 0 21 16,-4-11-9-16,0-1-6 15,-5 5-3-15,-4-1-8 16,0 0 1-16,0 1 4 0,-4-5-4 16,4 1-1-16,-17 3-5 0,4 0 0 15,-8 1 0-15,3 3 2 16,1 0 3-16,0 0 4 15,-4 0 2-15,-1 1 3 16,5-1-1-16,0 0 2 16,-5-4-4-16,-3 4-1 15,-1 1-4 1,0-1-1-16,0 0-3 16,0 0-2-16,1 4 1 15,-5 0 1-15,-5 4-3 16,5 0-2-16,4 3-1 15,-8 13 3-15,4 6 0 0,4 1 3 16,0 4-1-16,5-4-1 16,-5-1 1-16,-4 5 1 0,8 0-1 15,-3 7 2-15,-1 4-2 16,9 0-1-16,-5 0-2 16,9 1 1-16,-12 3 1 15,-1 11 2-15,0 8-3 16,5-4 0-16,-1-7 1 31,14-4 0-31,-10 0 2 0,10-1 3 16,-1 5-4-16,5-4-3 0,0 0 3 15,4-4 1-15,4-4 2 16,5 0 0-16,4 4-5 16,0 4 1-16,4-4 0 15,5 0 0-15,0-8-3 16,8-4 2-16,0 1-4 0,9-5 1 15,0-3-3-15,4-4 2 16,0 0-2-16,0-4 0 16,5-3-3-16,8 3-1 15,4-15 3-15,1-1 3 16,-1-3 0-16,5-3 4 16,-14-1 2-1,6-4 2-15,7 0-4 16,-3 1 1-16,-1-5-2 15,0-3 0-15,5 0-5 16,0-4-3-16,4-1-3 0,4-6 0 16,-4-5 5-16,0 0 4 15,-4 4 3-15,0-3 1 16,-5 3-5-16,0-7 1 0,5 3-3 16,-4 0 2-16,-5-3 3 15,-9-5 1-15,1 1 1 16,-1 0 0-16,-17 0 4 15,5 3 5-15,-5-11 1 16,-13 4 2-16,1-8 0 16,-5-7 0-1,-5 7-2-15,1-4-1 16,-13 1-5-16,0-1-3 16,-26-15 0-16,8 12 1 15,-12-1-6-15,-1 5-1 16,-3 7-18-16,-18 0-5 15,0-8-19 1,-5 16-45-16,5-4 14 0</inkml:trace>
  <inkml:trace contextRef="#ctx0" brushRef="#br0" timeOffset="1412.5298">14993 10120 180 0,'0'-8'68'0,"0"5"-36"0,0-20-46 0,-13 15 8 15,4-7-1 1,1-1 1-16,-1 5 4 0,-4-1 1 16,0 1 1-16,0-5 4 0,0 5 5 15,-4-4-5-15,0-1-2 16,0 1 1-16,-1 0 2 15,1-1 2-15,4 1 1 0,-13 0-2 16,-4 3 1-16,4-15-2 16,1-3 0-16,3-1-6 15,-8 4-1-15,4 4 1 16,0 0 0-16,-4 4-4 16,0 0 1-16,-9 4-3 15,-8 3 2 1,4-3-4-16,-1 7 1 15,1 1-1-15,-13 3 1 16,5 0 2-16,-10 0 4 16,5 4 3-16,0 4 2 15,5 0-4-15,8 3 1 16,-5 1 0-16,1 7 0 0,-1-3 2 16,5 7 1-16,4 12 3 15,5-4 1-15,4-1-3 0,0 1-3 16,4 0 2-16,0 4 0 15,4-1-1-15,5 12 1 16,4 1 0-16,5-5 1 16,-1 0 2-16,5 0 1 15,4 1-3-15,0-1-1 0,0 12-1 16,4 3 1-16,5-3-2 16,-5-4 2-16,9-4-2 15,-9 0 2-15,5-3 0 16,4-1 1-16,0 16 0 15,8-8 2-15,1-4-3 32,4 0-2-32,-1-4 2 0,-3 1 0 15,0-5 1-15,-1 0 2 16,1-3-3-16,3 4 0 16,1-5-1-16,4 9 1 15,-4-9-2-15,4-3-1 16,5-12 1-16,-1 1 1 0,1-5 1 15,-5-3 1-15,-4-1-2 16,4-7-2-16,-4 0-2 0,0-3 1 16,0-9 1-16,-1 1 0 15,6-9 0-15,7-3 0 16,-3 1 0-16,4-1 0 16,-5-4-7-16,1 4 0 15,3-4-6 1,1 4 1-16,-9 0 1 15,18-8 5-15,-5-3-4 16,4 3 0-16,-8-3 7 16,-9 3 4-16,5 4 0 15,-5-3 2-15,-4-1-7 16,0 0-1-16,-1-7 4 16,-3-8 2-16,8 4 5 0,-8 0 1 15,3-4-3-15,1 4-3 16,-4-16-3-16,-5-3 1 15,-4-4-10-15,-17 4-5 16,-14-20-12-16,-7 8-5 0,-10 8-11 16,-4 8-29-1,-8 7 15-15</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28:23.494"/>
    </inkml:context>
    <inkml:brush xml:id="br0">
      <inkml:brushProperty name="width" value="0.05292" units="cm"/>
      <inkml:brushProperty name="height" value="0.05292" units="cm"/>
      <inkml:brushProperty name="color" value="#FF0000"/>
    </inkml:brush>
  </inkml:definitions>
  <inkml:trace contextRef="#ctx0" brushRef="#br0">10210 18259 176 0,'4'0'68'0,"1"0"-36"0,3-4-31 0,-8 4 14 16,0 0 9-16,0 0 10 15,0 0 2-15,0 0 0 16,0 0-19-16,0 12 1 0,0-12 0 0,0 0-4 16,0 0 0-16,0 0-11 15,0 0-1-15,5 0-2 16,7 0 2-16,1-8-3 16,5 8 0-16,-5-4 1 15,21 4 4 1,-4-4 0-1,0 1-2-15,5-1 2 16,-1 4-1-16,5-4 1 16,0 0-7-16,4-3 0 15,4-1 3-15,1 0 2 16,-1 4 0-16,-8 1-2 16,4-1-2-16,-4 0 1 15,17 4 1-15,-9-12 0 0,1 5 2 16,-1 11 1-16,0-12-1 15,1 0 1-15,8 4 4 16,0 1 4-16,-13-1-4 0,0 11-2 16,0-10-2-16,0 10 0 15,-4 1-2-15,0-4-1 16,4 0 1-16,9-1-1 0,-5 1-5 16,5-4 1-16,-1 4 2 15,1 0 3-15,13-4 0 16,-1 0 2-16,-8 0-4 15,0 4 0-15,-8-4 3 16,-1 4 1-16,9-1-4 31,-8 1-1-31,3 0 1 0,-3 0 0 16,-1 0 3-16,0 3 3 16,1-3-4-16,12 0-1 15,-4-4-2-15,0 0 0 16,-4 0 4-16,0 0 1 15,8 0-6-15,9 0 0 16,-9 0 1-16,1 0 3 0,-1 0 0 16,13 0-1-16,9 0 1 15,-13 0-1-15,0 4-5 16,4 0 1-16,5-1-5 16,-5 1 1-16,-8 8-3 0,-5-5 0 15,-13-3 8-15,-8 0 4 16,-9 4-7-1,-8-4-1-15,-9-1-25 16,-5 1-9-16,-16 4-89 16</inkml:trace>
  <inkml:trace contextRef="#ctx0" brushRef="#br0" timeOffset="3207.7181">10469 16179 244 0,'-18'0'93'0,"5"0"-50"0,-13 4-50 0,22-4 16 0,-9 0-8 32,-4 0 2-32,0 0 7 15,0 0 5-15,-1 0-7 16,-3 0 4-16,4 0 2 0,-1 0-5 16,1 0-3-16,4 4-3 0,0 8 2 15,-4 3 1 1,4 0 0-16,4 4-1 15,1 12-6-15,-1 3 1 0,9-7 0 16,-8 38 0-16,8 4-3 16,0 0 2-16,0-15 1 15,0 19 2-15,8-8-1 16,-8-8 2-16,0-7-4 16,4-8 0-16,-4-4-1 15,0-7-2-15,0-8-2 0,0-4-1 16,0-3 4-16,5-5 3 15,-5-3 1-15,0-8-1 16,0 0 1-16,8-12 1 16,-8-7-1-1,5-4-3-15,3-23 1 16,1 4-1 0,0-4-2-16,-1-4 0 15,1-7 3-15,4-5 0 16,-5 1 1-16,5-4-3 15,0 0 2-15,9-19-1 16,4 3 0-16,-1-3-3 0,6 4 1 16,-1-1 0-16,4 8-1 15,5 8 4-15,-9 8 2 0,0 3 0 16,5 12-1-16,4 8 3 16,-1 7 0-16,-3 8-1 15,-1 3-2-15,-3 9-2 16,-1 3-1-16,-4 11-7 15,-1 5-4-15,-3 11 3 16,-1 8 4 0,-8 3 2-16,-4 1 0 15,4 3 6-15,-13 0 3 0,-13 0-1 16,0 1-2-16,-8 7 2 16,-10 7 0-16,-3-3-4 15,-13-4 1-15,3-8-5 16,-3-3 1-16,4-8 2 15,4-1 1-15,9-6 5 16,-4-5 2-16,8 0 9 16,17-3 13-1,-4-5-3-15,9 1-7 16,4-4-1-16,0-4-8 0,17 4-1 16,0 0-4-16,9-1-1 15,4 1-1-15,18 8-2 0,-1-1-2 16,9 12 1-16,-8 8-8 15,-1 3-4-15,13 1 0 16,-4 3 2-16,-4 0 5 16,-13 8 1-16,0 8 0 15,-5-4 1-15,-12-4-15 32,-1-8-5-32,1-7-41 0,-5-12-18 15,-4-15-9 1</inkml:trace>
  <inkml:trace contextRef="#ctx0" brushRef="#br0" timeOffset="3723.659">11533 16214 212 0,'-9'27'79'0,"14"-20"-42"0,-10 1-43 16,1 0 14-16,0 7-7 16,-1 0-1-16,-3 4 1 15,8 8-1-15,-13 8 0 16,8 3 0-16,5 0 2 0,5 1-3 15,-5-5 0-15,4 1-1 0,5-5-2 16,-1-3-2-16,5-4-1 16,4 0 6-16,1-8 5 15,8-3 2-15,8-5 4 16,0-7-1-16,1-3 0 16,-5-5-3-16,0-4-1 15,-4 1-3-15,-4-1 1 0,-5-3-2 16,-4 4-1-16,-5-5 3 15,-3-7 0-15,-5 4-4 16,-5-11 1-16,-3 3-5 16,-5 4-1-16,-22 0-2 0,1 0 0 15,-1 0-2-15,-12 0-1 32,8 4 3-32,-12 0 3 0,-1 7-4 15,4 1 1-15,5 3-38 16,9 0-52-1,4 4 14-15</inkml:trace>
  <inkml:trace contextRef="#ctx0" brushRef="#br0" timeOffset="4424.8971">13140 15953 256 0,'-4'4'96'0,"4"0"-52"0,-9 0-45 0,9 0 18 0,-4 0 5 16,-1-1 8-16,5 1-2 16,-4 0 0-16,0 4-15 15,0-1-6-15,-1-3 0 0,1 4-2 16,4-4 0-16,-9 0-3 16,1-1-2-16,-10 1-2 15,-3 0 1-15,-5 0 10 0,5 3 5 31,-1 1-4-31,0 0-1 16,1 3-5-16,-1-3-1 16,5 11-3-16,4 0-1 15,9-3 1-15,-5 14-3 16,5-3 0 0,4 0-5-16,4 0 0 0,5-1-1 15,8 5 3-15,-4-4-1 16,13-4 2-16,8 8-2 15,-3 7 0-15,-1-4-3 0,0 1 1 16,-4-5 5-16,0 1 2 16,-5 0 2-16,-4-4 2 15,5-1-1-15,-9 1 2 0,0-4 4 16,-13-4 6-16,0 8-5 16,-13-4-2-16,-4 8 1 15,-18-4 2-15,-8-8 0 16,0 4 2-16,-4-8-6 15,-1 0-3-15,-16 1-8 32,3-9-1-32,5-3-26 0,4-4-8 15,5-4-41-15,8-26-17 16,22-13-19 0</inkml:trace>
  <inkml:trace contextRef="#ctx0" brushRef="#br0" timeOffset="5042.5605">14204 16057 244 0,'0'0'90'0,"0"0"-48"0,0 0-29 16,-8 0 22-16,3 0-5 15,-3 4 0-15,-1-1-9 16,-8 1 0-16,0 0-12 16,-13 0 1-16,-9 0 1 0,4 0-6 0,-3 3-1 15,-6 1 0-15,6 0 0 16,-10-1-5-16,9 9 1 15,-8 7 0-15,8 0 0 16,5-4 0-16,4 0 2 16,8-4-3-16,5 0-2 15,4 1-3-15,0 3 1 0,9 0 1 16,-1 0 2-16,10 0 1 16,12 1 3-16,9 10-1 15,4 5 2-15,4-1-7 16,-3-3-1-16,3-1-1 0,1 1 4 15,3 0 1-15,-3-1 1 32,8 1 0-32,-4-4 0 0,-9 3 0 15,4-3 2-15,-12 4-3 16,4-4 0-16,0-4 1 16,-14 0 2-16,1 0 3 15,-8 0 2-15,-10 0-3 16,-20 3-1-16,-19 5 1 15,-12-4 0-15,-12 0-2 0,-23 3 1 16,5-3-11-16,-22 0-2 16,-4-12-68-16,-17-19-30 15,17-19-22 1</inkml:trace>
  <inkml:trace contextRef="#ctx0" brushRef="#br0" timeOffset="14845.6589">16691 5597 204 0,'-39'7'77'0,"13"-3"-42"0,9 0-37 0,12 0 17 0,5-4-9 15,-8 0 2-15,3 0-3 16,1 0 2-16,4-4-4 16,-8 0 0-16,3 0 1 0,5-7 0 15,0 3 2-15,0 0-3 0,5-7 0 16,3-4 1 0,-4 4-5-16,14-1-1 15,3-3 1-15,1 4 2 16,-1-4 0-16,5 0 2 31,-4-4-4-31,4 3-2 0,-1 1 2 16,1-11 2-16,9-5-2 0,4 1-2 15,-1-1 2-15,5 1 2 16,1-5 2-16,3 5 1 16,9-4-7-16,13-4 0 15,-13-8 1-15,9-4 3 16,-5 4 0-1,13 4-1-15,-8-7 1 16,-1-8-1-16,1 7-3 0,-5 0 0 16,14 4 4-16,-10 5 1 15,1 2-3-15,-1 5 1 16,-3-4 0-16,8-4 2 16,0 4-1-16,-9-4-1 15,9 0-2-15,9 0 1 0,3-15 1 16,1-1 0-16,0 1 0 15,4 0 0-15,1 0 0 16,3-1 0-16,-8 1 0 16,8 4 0-16,-12-1 0 15,-5 8 2-15,0 8-1 16,1 4-1 0,-1-8-2-16,-4-4 1 15,-9 8-19-15,-4 4-9 16,-8 7-56-1,-10 8-38-15,-12 4 53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2-14T20:29:34.502"/>
    </inkml:context>
    <inkml:brush xml:id="br0">
      <inkml:brushProperty name="width" value="0.05292" units="cm"/>
      <inkml:brushProperty name="height" value="0.05292" units="cm"/>
      <inkml:brushProperty name="color" value="#FF0000"/>
    </inkml:brush>
  </inkml:definitions>
  <inkml:trace contextRef="#ctx0" brushRef="#br0">8400 3773 124 0,'-4'0'49'0,"0"0"-26"0,-18 0-12 0,26 0 18 15,-8 0-4-15,4 0 3 16,-9 0-10-16,5 0 0 16,0 0-11-16,0 0-2 0,-1 0 1 0,1 0 3 15,0 0 2-15,-1 4-3 16,5 0-3-16,-8 0 4 16,-1 0 2-16,9 3-6 15,-13 1-1-15,4 4-4 16,1 3-3-16,-1 12 2 15,-8 7 0 1,4 1 1-16,0 3 2 16,0 0-3-16,0 1 0 15,-8 7 1-15,4 0 0 16,4-4 0-16,0 0 0 16,4 0 0-16,0-4 0 15,5 4-3-15,0-11 0 0,12 0 2 16,-3-8 2-16,3-4 0 15,-3 0-1-15,3-4-2 0,5-3-1 16,-8-5-1-16,7-3 0 16,10-4 5-16,-5 0 1 15,0-4 0-15,5 1-2 16,-5-9-2-16,9 1-1 16,-4-5-1-16,8 1 3 0,-9 0 2 15,1-1 2-15,-5 1 3 16,0-12 1-16,-4-3-3 15,0-1-3-15,0 8-3 16,0 0 1-16,-9 0 7 16,5 4 4-16,0 3-5 31,-5 5-1-31,0-1-2 0,5 5-2 16,-9-1 3-16,0 4 2 15,0 1 0-15,0 3 0 16,0 3-3-16,0 5-2 15,-9 0-2-15,9 11 1 16,-4 8 3-16,4-1 1 0,0 1-1 16,0 4-2-16,4 3-2 15,5 1 1-15,8-1-1 16,-8 5-2-16,8 10 3 0,0-6 2 16,9-13-2-16,0-3 0 15,-5-4 3-15,14-8 1 16,-1-3-1-16,1-8-2 31,-1-4 3-31,-4-12 0 0,-4 1 7 16,0-12 4-16,-4-4-3 15,-5 0-1-15,0-4-4 16,-4-3-1-16,-4-1-3 16,-5-14-2-16,0-1 1 15,-4-8 1-15,-4 9-3 16,0 3 0-16,4 7-19 0,-13 9-7 15,4 7-50-15,1 7-20 16,-1 5-7 0</inkml:trace>
  <inkml:trace contextRef="#ctx0" brushRef="#br0" timeOffset="1569.9157">7900 6075 228 0,'-13'-3'88'0,"13"-1"-48"0,0 4-38 0,0 0 17 15,0 0-10-15,0 0-1 16,0 0 0-16,0 0 2 16,0 0-5-1,0 0 1-15,0 4 1 0,0-1-3 16,0 5-3-16,0 11-3 15,0 12-1-15,0 0 2 16,0 3 0-16,0 4-2 16,0-3 2-16,0-1 1 15,5 1 2-15,3-8-1 16,-8-5 2-16,5-2-2 16,-1 3 8-16,0-12 4 15,1-7 9-15,-5-4 4 16,4 0-6-16,0-8-1 15,1-3-7-15,3-8 0 16,-8-4-7-16,4-4-3 16,1-8-1-16,-5-11-1 0,0 8-3 15,0 4 2-15,0 3-1 16,-5 8 0-16,5 0 2 0,-4 8 2 16,4 3-6-16,0 1 1 15,0 7-6-15,0 4-1 16,0 4 0-16,0 7 1 31,4 8 1-31,9 12 0 0,-8 0 0 16,8-1 2-16,0-3 2 15,12 0 2-15,-7-4 1 16,12 0 1-16,-4-8 0 16,0-3 0-16,-5-5 0 15,9-7 0-15,-4-3-5 16,4-5-1-16,-8-4 0 0,-1-7 4 15,-3 8 5-15,7-28 6 16,-12 9-3-16,5-9 2 16,-5 1-5-16,-9-4 0 15,-4-4 1-15,-4-4 0 16,4 12-9-16,-9-4-4 16,0 7-31-1,-4 5-13-15,9 7-70 16</inkml:trace>
  <inkml:trace contextRef="#ctx0" brushRef="#br0" timeOffset="2878.8739">7599 7477 192 0,'-13'-4'74'0,"13"1"-40"0,-4-24-27 16,4 19 18-16,0 4-11 16,-9-3-1-16,5 3 2 15,-1-4 2-15,5 4-9 16,-8 0 7-16,-1 1 2 0,0-1-5 31,5 0-2-31,0 0-5 0,0 0-2 16,-5 4-3-16,5 4-1 0,-5 0-4 15,5 4-1-15,-9 11 0 16,4 4 4-16,-12 4 1 16,16-1 3-16,1 5-3 15,0 4-2-15,-1-1 2 16,5 0 2-16,0 5-2 0,9-1 0 15,0-3 1-15,8-5 0 16,-4-7 0-16,4-4 2 16,-4 0-1-16,4-7 2 15,0-4-2-15,1-8-1 16,-1-8 1-16,0-7 1 31,0-5-1-31,1 1 2 0,-1-4-2 16,4 0-1-16,-3-3 5 15,-10-1 4-15,5 4-7 0,-4 0-1 16,8 0-1-16,-4 7 0 16,-5 5 2-16,1-1 1 15,-5 5-6-15,1 3-2 16,3 0-3 0,-8 4 0-16,0 8 0 15,5 3 0-15,-1 5 2 16,0 3 4-16,1 8 1 15,3-4 1-15,1 7-3 16,4-3 2-16,4-4 1 16,0 4 0-16,5-4 2 15,4-8 1-15,-1-15 1 0,19 0 0 16,-6-4 2-16,5-11 1 16,-12-4-1-16,-1-4 1 0,4-4 0 15,-12-7 3-15,-1-9-3 16,-3-10 1-16,-10 7-23 15,-4 0-9-15,-8 4-52 16,-9 3-21-16,0 1-5 16</inkml:trace>
  <inkml:trace contextRef="#ctx0" brushRef="#br0" timeOffset="3782.3953">9206 4352 236 0,'-9'-8'90'0,"5"4"-48"0,-5 4-40 0,5 0 17 0,0 0 1 15,-5 0 4-15,1 4-6 16,-1 0-3-16,-8 4-8 15,-9 3-1-15,4 4 1 0,5 12-8 16,0 8-4-16,4 15-4 16,4-1-2-16,5 5-41 15,4-4-15-15,9 7-45 16</inkml:trace>
  <inkml:trace contextRef="#ctx0" brushRef="#br0" timeOffset="4567.8533">8822 6037 220 0,'0'-8'85'0,"0"5"-46"0,9-1-46 0,0 0 16 16,-9 0-4-16,4-4 2 15,0 1-1-15,5 3 1 0,-9 0-4 16,9 0-2-16,-5-3 2 0,0 3-2 16,1 0-1-16,-1 0 1 15,-4 4 1-15,0 0-3 16,4 4 0-16,5 7 3 15,-9 1 1-15,0 3-1 16,0 1-2 0,-9-1 1-16,5 4 1 15,-5 0-1-15,1 4 2 16,-14 8-2-16,5-4 2 16,-9-1-2-16,0 1-1 15,-4-4 1-15,4-4 1 0,0 1-1 16,0-1-1-16,9 0 1 15,0-4-1-15,-5-3 4 0,5-1 2 16,9 1 2-16,3-5 2 16,5 5-1-16,13-5 2 15,13 5-2-15,21-1 0 16,5 1-5-16,4-1-3 16,9-3-38-16,8 11-15 15,-13-3-69-15</inkml:trace>
  <inkml:trace contextRef="#ctx0" brushRef="#br0" timeOffset="5503.2225">8275 7699 148 0,'0'0'55'0,"0"0"-30"0,0 0-12 0,0 0 19 16,0 0-3-16,0 0 1 16,0 0-6-16,0 0-3 15,0-3-11-15,0 3-4 0,0 0 0 16,0-4-3-16,0 4 0 16,5-4-3-16,-1 0-1 0,4 4 5 15,1-4 2-15,4 4-2 16,4-4-3-16,1 1 0 15,7 3 1-15,1 0-1 16,0 0-1-16,-9 0 3 16,1 3-2-16,3 1-1 15,-12 0-2-15,4 0 1 0,4 4-6 16,-13-1 0-16,0 1-4 16,-4 3 0-16,-4 9-1 15,0 10 0-15,-13-7 4 16,-1-4 5-16,1 0 0 15,-4-3 1-15,12-1 2 32,0 0 0-32,5-3 0 0,4-1 2 15,4 1-3-15,5 3 0 16,0 1 1-16,-1 3 0 16,-3 0 6-16,-14 8 4 15,-13 7 10-15,1 1 7 16,-9-1-1-16,-9 1-1 15,-13-1-11-15,-8-3-6 0,0-5-38 16,-1-3-18-16,10-7-77 16</inkml:trace>
  <inkml:trace contextRef="#ctx0" brushRef="#br0" timeOffset="23190.843">13761 14138 108 0,'0'0'44'0,"0"4"-24"0,0-4-13 0,0 0 15 15,0 0-7-15,0 0 2 16,0 0-1 0,0 0-1-16,0 4-7 15,0-1 4-15,-5-3 1 0,1 4-2 16,0-4 1-16,-9 4 2 16,4 0 3-16,0 0-3 15,1 0 0-15,-9 3 0 16,4-3-5-16,-5 0-1 15,5 7 0-15,1 1-4 16,-1-4-1-16,-9 7-1 16,5 0 1-16,-13-3-2 15,4-1-1-15,-9 4 1 16,-12 1-1-16,0-1 0 16,-1 0 2-16,1 1 1 15,-9-1 1-15,-9 0 0 0,0 1 2 16,9-1-5-16,5 4-1 15,-1 0 0-15,-4-3 0 16,0 7 4-16,9-4 2 16,8-4 0-16,9 4 1 15,4 0-4-15,4-3 0 16,5-1-3 0,8-3-1-16,1-1-4 15,8 0-1-15,8-3 5 16,5 0 2-16,9-1-2 15,-1 1-1-15,5 0-2 16,0-4 0-16,0 3 0 0,4-3 3 16,9 0 0-16,13 0 1 15,-5 0-3-15,0-4 2 0,1 3-1 16,-1-3 0-16,9 4 2 16,-13 0 2-16,5-4-1 15,-5 4 2-15,-9 0-2 16,1 3 2-16,-9-3-4 15,-5 0-2-15,1 4 2 16,-5-1 2 0,-4 1-2-16,0 0-2 15,-9-1-5-15,0 1 0 16,-4 0 2-16,0-1 1 16,-8 5 7-16,-1-1 6 15,-12 8-2-15,-5-3 2 16,-13-1-5-16,0 8-2 15,-4 0 0-15,0 0-1 0,-9 0 0 16,-8-4 0-16,4 0 2 16,4-3 3-16,5-5-2 15,-5 4 0-15,1 1 1 16,-6-5 2-16,10 1-3 0,-5-1-2 16,9 1 0-16,9-1-1 15,-1 1-3-15,5-5 2 0,4 9 1 16,5-1 2-16,4-3 1 15,-1-1 1-15,5-3 0 16,5-1 0-16,3 1-2 16,1-4-2-16,4 0-2 15,9 11-1 17,-1-4 2-32,5 1 0 0,5-4 3 15,-1-1-3-15,4 1 0 16,22-4-1-16,-4 0 0 15,9-1 2-15,-1 1 0 16,13-4 0-16,9 0 0 16,0 0 0-16,4 0 0 0,5 0 0 15,8 0 0-15,-8 0-5 16,-22 0 1-16,0-7-29 16,-17 3-11-16,-14-19-76 15</inkml:trace>
  <inkml:trace contextRef="#ctx0" brushRef="#br0" timeOffset="26517.2334">13829 14720 232 0,'0'0'88'0,"0"0"-48"0,0 0-38 0,0 0 17 16,0 0-1-16,0 0 1 0,0 0-4 15,0 4 1 1,-8 0-9-16,4 0 0 0,4-1 3 0,-5 1-6 16,1 4-2-16,4 0-4 15,-4 3 1-15,-1 4-4 16,1 12-1-16,4 11 3 15,0-3 1-15,0 3-1 0,0 4 2 16,0-7-1-16,4 11 0 16,1 4 2-16,-1-8 0 15,0-4 0-15,5-3 0 16,-1-5 0-16,1-3 2 16,0-4-1-16,-1-8-1 31,1-3-2-31,-5-1 1 0,1-7 5 15,7-4 2-15,-7-4 2 16,-1 0 0-16,5-3-4 16,-1-12-1-16,1-12 1 15,0 0 0-15,4-3-2 16,-5-1 1-16,5-3-4 16,0-8 0-16,-4-8 5 0,4 9 2 0,-1 2 2 15,-7 5 2-15,-5 7-3 16,0 5 1-16,0 3-5 15,0 4-2-15,0 3-5 16,4 5 0-16,-4-1 0 16,0 5-1-16,0-1-1 15,0 4 1 1,9 4-4-16,-1 8 1 16,1 3-1-16,0 5 3 15,-1 7-1-15,1 11 2 16,4-3 1-16,0-1 2 15,0-3 1-15,-1 4 1 16,1-1-3-16,5-7 2 16,-5 0-1-16,-1 0 0 0,1-4 2 15,0-3 2-15,5-1-3 16,-1-3 0-16,4-5 3 16,-3 1 1-16,12-4-1 15,-9 0 1 1,5-4 0-16,-9-4-1 15,-4 0 1-15,0 0-4 0,0-4 0 16,-9 1 1-16,9-5 2 0,-13-3 1 16,5 0 3-16,-1-5-3 15,0-10-2-15,1-12 0 16,-1-4 1-16,0 4-3 16,1-1 0-16,-5-2 3 31,8-5 1-31,-8-4 1 0,0 4 2 15,0 4-1-15,0 4 0 16,0 4-10-16,0 3-2 16,0 5-31-16,0 3-13 15,17-7-75 1</inkml:trace>
  <inkml:trace contextRef="#ctx0" brushRef="#br0" timeOffset="28648.6519">14596 15295 124 0,'-4'0'49'0,"4"0"-26"0,-4 0-12 0,4 0 18 15,0 3-2-15,-4 1 2 16,-1 0-10-16,5 4-1 15,0-1-11-15,0-3 5 0,0 0 3 16,0 4-1-16,0-4 2 0,0-1 0 16,0 1-1-16,0-4-3 15,0 0 0-15,0 0-5 16,0 4 1-16,5 0-3 16,3-4 0-16,1 0-3 0,-1-4 1 15,1 4-2-15,0-8 2 16,4 1-2-16,4-1 2 15,0-3-2-15,0-1-1 16,-8-7-2-16,-1-4 1 0,1 4 1 16,4 0 2-16,-9 7-3 15,9-3-2-15,-13 7-1 16,5-3 0-16,-1 7 0 16,0 0 0-16,1 0 0 15,-1 0 0-15,0 4 3 16,0 0 0-1,5 12-2-15,-5-1 0 16,1 9 2-16,3-1 0 16,-3 0-2-16,-1 0 2 15,0 0 1-15,1 0 0 16,-1 0 0-16,0 4 2 0,-4-3 3 16,0-1 4-16,-4 0 0 15,0 0 0-15,-5 0-5 16,5 0-1-16,-1-3-10 0,-8-1-5 15,0-4-8-15,-4-3 0 16,4 0-9-16,-17-4-4 16,9-12-11-16,-1-4-5 15,0-7-37 1</inkml:trace>
  <inkml:trace contextRef="#ctx0" brushRef="#br0" timeOffset="28849.0063">14640 14678 276 0,'-22'8'104'0,"22"-5"-56"0,0 1-34 0,0-4 26 0,0 0-46 15,0 0-16-15,0 0-68 16,0 0-69-1,30-34 41-15</inkml:trace>
  <inkml:trace contextRef="#ctx0" brushRef="#br0" timeOffset="29597.0053">14920 14349 272 0,'-5'0'101'0,"5"0"-54"0,-4 0-55 16,4 0 16-16,0 0-4 0,0 0 5 16,0 0-1-16,0 0 3 0,0 0-6 15,0 0-3-15,4 3 1 0,1 1-2 16,12 8-1 0,9 3 1-16,-5 4-4 15,5 0 2-15,-13 12 1 31,13 7 0-31,-9-3 0 16,5 3 2-16,4 4-3 16,-1-4 0-16,1 5 1 0,0 3 0 15,4 3-3-15,9-7 2 16,-4-3-6-16,-1-5 0 16,-8-3-8-16,4 0-3 15,-13-12-8-15,-4 0-4 0,0-8-36 16,0-11-55-1,-13-7 27-15</inkml:trace>
  <inkml:trace contextRef="#ctx0" brushRef="#br0" timeOffset="30012.6298">15424 14375 204 0,'-9'4'77'0,"9"-4"-42"0,0 8-32 0,0-8 15 16,0 0 2-16,0 4 2 0,0 0 4 16,-4-4 1-1,-13 7-6-15,-5 1 0 0,1-1-14 16,-1 5-5-16,-8 15-1 31,4 11-1-31,-9 4 0 16,5 4 0-16,0 4-3 15,4 7 2-15,-4 9-6 0,-9-9-3 16,14-3-23-16,-1-5-9 16,8-3-51-1,18-11-46-15,18-16 48 16</inkml:trace>
  <inkml:trace contextRef="#ctx0" brushRef="#br0" timeOffset="30613.1389">15691 15069 200 0,'26'3'74'0,"-18"1"-40"0,10-4-40 0,-14 0 12 0,5 0-2 16,-1 0 2-16,1 0 4 15,-1-4 1-15,1-3-5 16,0-1 0-16,-5 0 4 0,5 1-2 15,-5-1 1-15,5 0-3 16,-5 1-1 0,4-1 1-16,-3 4 1 15,8 1 1-15,-9 3 0 16,0 0-2-16,5 3-1 16,0 1-3-16,3 4-2 15,-12 3-2-15,5 5-1 16,-1-1-1-16,5 0 0 15,-9 12 3-15,0 8 2 0,0-1 0 16,0 1 2-16,0-5 2 16,-13 5 4-16,8-5 0 15,-12 1 2-15,4 0 0 16,-4-8 3-16,0 7-5 16,0-3-1-16,-5-8-9 15,-4-4-4-15,-8-3-13 0,8-4-4 16,-9-12-19-16,14-4-7 15,-9-7-16-15,8-8-7 16,5-8-11-16</inkml:trace>
  <inkml:trace contextRef="#ctx0" brushRef="#br0" timeOffset="30835.4555">15777 14521 292 0,'0'31'110'0,"4"-1"-60"0,1-11-36 16,-1-11 28-16,-4 0-25 16,0 3-6-16,0 1-50 15,-4-1-21-15,-1-3-76 16,-12-4-33-16</inkml:trace>
  <inkml:trace contextRef="#ctx0" brushRef="#br0" timeOffset="33043.0275">10960 14632 192 0,'0'4'71'0,"0"0"-38"0,0-1-32 15,0-3 16-15,0 0-7 16,0 4 0-16,0 4 0 16,0 0 1-16,0-1-5 15,0 5 3-15,0-1 3 0,0 5-2 0,0 7 2 16,0 11-7-16,0 12-3 15,-9 4-1-15,5 3 1 16,-1 1-3-16,1 0-2 0,0 3-1 16,0-7 0-16,4-12-24 15,-5-3-9-15,5-9-65 16</inkml:trace>
  <inkml:trace contextRef="#ctx0" brushRef="#br0" timeOffset="33678.4323">11503 14728 260 0,'-13'11'99'0,"8"-3"-54"0,1 3-55 0,4-3 14 15,0 4-3 1,-4 3 1-16,-1 8 4 16,1 7 3-16,0 5-4 15,4-1-5-15,-9 5-1 0,5-5 1 16,0 1 0-16,-9-9 0 15,13-3 0-15,-9 4 2 16,0-4 1-16,5-7 3 16,0-1 1-16,4-4-1 0,0-11 1 15,4-3-4-15,0-5-2 16,1-4 0-16,3-3-4 16,1-4 2-16,0-4 1 15,-1 0 2-15,1-12-1 16,-1-3-1-16,5 0 1 15,5 0-1-15,-5 3-3 0,4 1 2 32,0 3 1-32,-4 4 2 15,4 4-3-15,5 4 0 16,-1 0 1-16,9 7 2 16,-8 1-1-16,0 3-1 15,-1 4-2-15,1 4 1 16,3 8-4-16,-12 4-1 0,9 3-2 15,0 4 0-15,-10 16-2 0,1 10-1 16,0-2 6-16,-4-1 2 16,0 0 7-16,-9-4 2 15,0-7-13-15,0-4-8 16,0-4-32-16,-13-8-12 16,0-11-34-16</inkml:trace>
  <inkml:trace contextRef="#ctx0" brushRef="#br0" timeOffset="33894.4501">11244 14241 372 0,'-4'4'140'0,"4"0"-76"0,0-4-92 16,0 0 15-16,0 0-26 0,0 0-3 15,0 0-15-15,0 0-6 16</inkml:trace>
  <inkml:trace contextRef="#ctx0" brushRef="#br0" timeOffset="34535.3023">12179 14686 176 0,'9'0'68'0,"4"3"-36"0,4-3-29 0,0 0 17 15,-8 0-8-15,12 0-2 16,9 0-3-16,1 0-2 0,-5 0-3 16,-1 0-8-16,1 0-1 0,-9 0-21 15,1 0-9-15</inkml:trace>
  <inkml:trace contextRef="#ctx0" brushRef="#br0" timeOffset="34987.8182">12196 14988 188 0,'0'8'71'0,"5"-4"-38"0,-5-4-39 16,4 4 40 15,5-4-5-31,-1 0-1 0,5 0 0 16,-4 0-16-16,4 0 0 0,8 0 1 16,1 0-3-16,4 0 0 15,4 3-6-15,0-3-1 16,0 4-21-16,0 0-8 15,0 0-44-15,9 0-20 16,-9-1-6-16</inkml:trace>
  <inkml:trace contextRef="#ctx0" brushRef="#br0" timeOffset="43761.1417">12722 17290 196 0,'-26'12'74'0,"22"-9"-40"0,-22 1-35 15,26 0 12-15,-13 0-12 16,5-4-4-16,-1 0 5 16,0 0 1-16,1 0 1 15,-1-4 3-15,0 4 4 0,5-4-1 0,0 0 3 16,-1 1-4-16,1-1-2 0,0 0-2 16,0 0-3-16,4 0 5 15,0 0 4-15,0-3-3 16,0-1-1-16,-5 0 0 15,5 1-1-15,0-1-2 16,-8 0 1-16,3 1 0 16,1-12 3-16,-9-4-1 15,4 4-3-15,-3 3 2 16,-6 5-8-16,1-1-1 16,-9 5 4-16,-4 7 2 15,4 7-2-15,-8 9-1 16,12-1-2-16,-8 4 3 15,13 0-2 1,0 4 1-16,4 4-5 16,4 0 0-16,5 0 3 15,4 7 2-15,4 4-3 16,5-3 1-16,12-5-5 0,5-3-1 16,4-8-4-16,-13-3-1 15,5-9 3-15,-5 1 5 16,0-16 4-16,-4 5 4 0,0-17 22 15,0 1-8 1,-8 0-3-16,3 0-4 16,1 0-1-16,-1 0-4 15,1 3 0-15,-9 1 1 16,4 4 2-16,1-1 1 16,3 4 3-1,-8 1-1-15,0 3 2 16,5 0-11-16,-5 4-2 15,0 0 1-15,4 4 2 16,4 4-9-16,1-1-2 16,4 5 0-16,-9 3 4 15,9 12-2-15,-4 7 3 16,-1 1-2-16,1-1 0 0,4 5-5 16,-9-1 0-16,9 27-7 15,-13-8-1-15,0 1 0 16,0 3 2-16,0 8 1 15,-13 0 3-15,0-4 6 16,-4-7 2-16,-4-9 6 0,-5-3 2 16,-9-7 4-16,-8-5 1 0,4 1 5 15,-4-9 3-15,0-3 3 16,0-11 1-16,4-1 7 16,-8-3 6-16,-5-8-4 15,9-4 0-15,4-3-15 16,14-1-8-16,-10-7-23 31,14-5-11-31,8-18-29 0,8-15-14 16,-3-5-12-1</inkml:trace>
  <inkml:trace contextRef="#ctx0" brushRef="#br0" timeOffset="44399.0105">13213 17003 236 0,'-4'4'90'0,"4"-4"-48"0,0 4-49 0,0-4 16 0,0 0-6 15,0-4 3-15,0 4 10 16,0-4 5-16,0 0-11 16,-9 4-1-16,5-4 1 0,0 0-4 15,-9 1-1-15,4-1-2 0,1 0-3 16,-10 4 3-16,10 4 2 31,-18 3-7-31,13 5 0 0,-22 3-2 16,14 4-1-16,-1 8 1 15,5 4 3-15,4 3-2 16,0 1 1-16,5 3 4 16,-1 0 1-16,0 1 1 15,5 14 0-15,4-7-5 16,0 0-1-16,0 0-2 0,0-8 0 15,4 1-4-15,9-9 0 16,9 1-3-16,-1-12 0 16,1-4-21-16,0 1-6 15,-1-9-65 1</inkml:trace>
  <inkml:trace contextRef="#ctx0" brushRef="#br0" timeOffset="44893.0421">13528 17129 260 0,'-9'27'96'0,"9"-27"-52"0,0 4-54 15,0 7 14-15,0-3 1 0,0 4 4 16,0-1 2 0,0 1 1-16,-4 3-6 15,0 4-6-15,4 4-3 0,-9 0-1 0,5 0 3 16,-1 11-9-16,1 5-3 0,4-1-11 15,0-7-3-15,0-5-29 16,0-3-12-16,4-11-13 16</inkml:trace>
  <inkml:trace contextRef="#ctx0" brushRef="#br0" timeOffset="45516.2966">13847 17110 272 0,'-9'27'104'0,"9"-19"-56"0,-4 11-49 0,4-12 20 15,0 1-7-15,0 0 1 16,0 3 1-16,0 1 4 16,-5 3-10-16,5 8-2 0,-8 0 0 0,4 4-1 15,-1 0 2-15,5 7-9 16,0 8 0-16,0-4-5 16,0-7 2-16,0-4-2 15,0-4 2-15,0-8 1 16,0 1 2-16,0-5 1 31,5-3 1-31,-5-8 0 0,4-4 0 16,4-11-3-16,-3-1 2 15,8-11 1-15,-9 1 0 16,5-5-3-16,4 0 2 16,-1 1 1-16,6-1 0 15,-10 0 0-15,14 5 0 16,4-5 0-16,0 4 2 0,-5-3-1 15,1 10-1-15,4 1 1 16,-9 8-1-16,4-5 0 16,1 16 2-16,4 0-3 15,0 12 0-15,-9-1-1 16,13 5-2-16,-4-1 0 0,8 4 3 31,1 4-2-31,-9 4 1 0,-5 0-5 16,1 0 0-16,-5 7-6 15,0 4-2-15,-13-3-9 16,1-5-5-16,-5-7-11 16,-5-3-2-16,-12-9-51 15</inkml:trace>
  <inkml:trace contextRef="#ctx0" brushRef="#br0" timeOffset="45979.168">13778 16696 188 0,'-5'4'71'0,"5"-4"-38"0,0 4-34 0,0-4 12 16,0 0-1-16,0 0 1 16,0 4 6-16,0 0 1 15,0 0-9-15,0-1 1 0,0 5 3 16,0 0 6-16,-8-4 5 16,8 3-8-1,0-3-4-15,0 0-14 16,0-4-59-1,8-4-18-15,10-7-31 16</inkml:trace>
  <inkml:trace contextRef="#ctx0" brushRef="#br0" timeOffset="46717.2785">14385 16723 224 0,'-4'4'85'0,"8"-4"-46"0,-25 0-37 0,29 0 17 16,1-4-4-16,0 0 1 0,-5 1 7 15,5-1 3-15,-1 4-14 16,-4-4 2-16,9 0 2 0,-8 4-2 16,3 0 0-16,1 0-6 15,8 0 0-15,-8 0-3 16,8 0 0-16,0 0-1 31,5 4 0-31,8 0 2 0,9 3 1 16,-5 1 1-16,5 4 2 15,-5 3-3-15,5 12-2 16,-9-4 0-16,5 0-1 16,-5 0-2-16,5 3-2 15,3 1-2-15,1 0 1 16,-13 4-1-16,4-4-2 0,-4 7 0 16,-4 4 3-16,-1-3-5 15,-4-1 0-15,1 1 0 16,-6-1 4-16,-3 1 1 15,0-1 1-15,-5 1-3 0,-4 14 2 16,-4-3 3-16,-5 0 3 31,-4-4 2-31,0-3 3 0,-21-1-3 16,8-3 1-16,-9 10-10 16,5 1 0-16,0-7-18 15,4-5-6-15,-4-7-40 16,4-8-17-16,0-19-52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2/14/2017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78</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88</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2/14/2017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2/14/2017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2/14/2017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emf"/><Relationship Id="rId4" Type="http://schemas.openxmlformats.org/officeDocument/2006/relationships/image" Target="../media/image13.png"/><Relationship Id="rId9" Type="http://schemas.openxmlformats.org/officeDocument/2006/relationships/customXml" Target="../ink/ink1.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customXml" Target="../ink/ink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em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customXml" Target="../ink/ink4.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25.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3.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customXml" Target="../ink/ink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4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chart" Target="../charts/chart4.xml"/><Relationship Id="rId1" Type="http://schemas.openxmlformats.org/officeDocument/2006/relationships/slideLayout" Target="../slideLayouts/slideLayout12.xml"/><Relationship Id="rId4" Type="http://schemas.openxmlformats.org/officeDocument/2006/relationships/image" Target="../media/image87.emf"/></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2.png"/><Relationship Id="rId7"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 Id="rId9" Type="http://schemas.openxmlformats.org/officeDocument/2006/relationships/image" Target="../media/image90.emf"/></Relationships>
</file>

<file path=ppt/slides/_rels/slide6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customXml" Target="../ink/ink1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88.gif"/><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67.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10" Type="http://schemas.openxmlformats.org/officeDocument/2006/relationships/image" Target="../media/image93.emf"/><Relationship Id="rId4" Type="http://schemas.openxmlformats.org/officeDocument/2006/relationships/image" Target="../media/image350.png"/><Relationship Id="rId9" Type="http://schemas.openxmlformats.org/officeDocument/2006/relationships/customXml" Target="../ink/ink12.xml"/></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94.emf"/><Relationship Id="rId7" Type="http://schemas.openxmlformats.org/officeDocument/2006/relationships/image" Target="../media/image380.png"/><Relationship Id="rId1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customXml" Target="../ink/ink1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2.xml"/><Relationship Id="rId5" Type="http://schemas.openxmlformats.org/officeDocument/2006/relationships/image" Target="../media/image98.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0.emf"/></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4.emf"/></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 Id="rId4" Type="http://schemas.openxmlformats.org/officeDocument/2006/relationships/image" Target="../media/image108.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customXml" Target="../ink/ink1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customXml" Target="../ink/ink19.xml"/><Relationship Id="rId4" Type="http://schemas.openxmlformats.org/officeDocument/2006/relationships/image" Target="../media/image650.png"/></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3.emf"/><Relationship Id="rId4" Type="http://schemas.openxmlformats.org/officeDocument/2006/relationships/image" Target="../media/image112.emf"/></Relationships>
</file>

<file path=ppt/slides/_rels/slide89.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5.emf"/></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117.png"/><Relationship Id="rId1" Type="http://schemas.openxmlformats.org/officeDocument/2006/relationships/slideLayout" Target="../slideLayouts/slideLayout12.xml"/><Relationship Id="rId4" Type="http://schemas.openxmlformats.org/officeDocument/2006/relationships/image" Target="../media/image118.emf"/></Relationships>
</file>

<file path=ppt/slides/_rels/slide92.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117.png"/><Relationship Id="rId1" Type="http://schemas.openxmlformats.org/officeDocument/2006/relationships/slideLayout" Target="../slideLayouts/slideLayout12.xml"/><Relationship Id="rId4" Type="http://schemas.openxmlformats.org/officeDocument/2006/relationships/image" Target="../media/image119.emf"/></Relationships>
</file>

<file path=ppt/slides/_rels/slide93.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customXml" Target="../ink/ink2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Recognition II</a:t>
            </a:r>
            <a:endParaRPr lang="en-US" dirty="0"/>
          </a:p>
        </p:txBody>
      </p:sp>
      <p:sp>
        <p:nvSpPr>
          <p:cNvPr id="3" name="Subtitle 2"/>
          <p:cNvSpPr>
            <a:spLocks noGrp="1"/>
          </p:cNvSpPr>
          <p:nvPr>
            <p:ph type="subTitle" idx="1"/>
          </p:nvPr>
        </p:nvSpPr>
        <p:spPr>
          <a:xfrm>
            <a:off x="1371600" y="4140187"/>
            <a:ext cx="6857464" cy="2652175"/>
          </a:xfrm>
        </p:spPr>
        <p:txBody>
          <a:bodyPr>
            <a:normAutofit/>
          </a:bodyPr>
          <a:lstStyle/>
          <a:p>
            <a:r>
              <a:rPr lang="en-US" sz="4400" dirty="0" smtClean="0"/>
              <a:t>Linda Shapiro</a:t>
            </a:r>
          </a:p>
          <a:p>
            <a:r>
              <a:rPr lang="en-US" sz="4400" dirty="0" smtClean="0"/>
              <a:t>CSE 455</a:t>
            </a:r>
          </a:p>
          <a:p>
            <a:r>
              <a:rPr lang="en-US" sz="3600" dirty="0" smtClean="0"/>
              <a:t>with some slides from Ross </a:t>
            </a:r>
            <a:r>
              <a:rPr lang="en-US" sz="3600" dirty="0" err="1" smtClean="0"/>
              <a:t>Girshick</a:t>
            </a:r>
            <a:r>
              <a:rPr lang="en-US" sz="4400" dirty="0" smtClean="0"/>
              <a:t>	</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1BE1F48E-99F6-7F4D-B791-C6C14C59EF17}" type="slidenum">
              <a:rPr lang="en-US" smtClean="0"/>
              <a:t>1</a:t>
            </a:fld>
            <a:endParaRPr lang="en-US"/>
          </a:p>
        </p:txBody>
      </p:sp>
    </p:spTree>
    <p:extLst>
      <p:ext uri="{BB962C8B-B14F-4D97-AF65-F5344CB8AC3E}">
        <p14:creationId xmlns:p14="http://schemas.microsoft.com/office/powerpoint/2010/main" val="3911180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mc:AlternateContent xmlns:mc="http://schemas.openxmlformats.org/markup-compatibility/2006">
        <mc:Choice xmlns:p14="http://schemas.microsoft.com/office/powerpoint/2010/main" Requires="p14">
          <p:contentPart p14:bwMode="auto" r:id="rId9">
            <p14:nvContentPartPr>
              <p14:cNvPr id="3" name="Ink 2"/>
              <p14:cNvContentPartPr/>
              <p14:nvPr/>
            </p14:nvContentPartPr>
            <p14:xfrm>
              <a:off x="221040" y="4076280"/>
              <a:ext cx="1556280" cy="98280"/>
            </p14:xfrm>
          </p:contentPart>
        </mc:Choice>
        <mc:Fallback>
          <p:pic>
            <p:nvPicPr>
              <p:cNvPr id="3" name="Ink 2"/>
              <p:cNvPicPr/>
              <p:nvPr/>
            </p:nvPicPr>
            <p:blipFill>
              <a:blip r:embed="rId10"/>
              <a:stretch>
                <a:fillRect/>
              </a:stretch>
            </p:blipFill>
            <p:spPr>
              <a:xfrm>
                <a:off x="214920" y="4071240"/>
                <a:ext cx="1567440" cy="109440"/>
              </a:xfrm>
              <a:prstGeom prst="rect">
                <a:avLst/>
              </a:prstGeom>
            </p:spPr>
          </p:pic>
        </mc:Fallback>
      </mc:AlternateContent>
    </p:spTree>
    <p:extLst>
      <p:ext uri="{BB962C8B-B14F-4D97-AF65-F5344CB8AC3E}">
        <p14:creationId xmlns:p14="http://schemas.microsoft.com/office/powerpoint/2010/main" val="72125017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endParaRPr sz="2953" dirty="0">
              <a:solidFill>
                <a:schemeClr val="accent6"/>
              </a:solidFill>
            </a:endParaRP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r>
              <a:rPr lang="en-US" sz="2953" dirty="0" smtClean="0">
                <a:solidFill>
                  <a:schemeClr val="accent6"/>
                </a:solidFill>
              </a:rPr>
              <a:t> </a:t>
            </a:r>
            <a:r>
              <a:rPr lang="en-US" sz="2953" dirty="0" smtClean="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smtClean="0">
                <a:solidFill>
                  <a:srgbClr val="FF0000"/>
                </a:solidFill>
              </a:rPr>
              <a:t>X</a:t>
            </a:r>
            <a:endParaRPr lang="en-US" sz="2600" dirty="0">
              <a:solidFill>
                <a:srgbClr val="FF0000"/>
              </a:solidFill>
            </a:endParaRP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a:t>
            </a:r>
            <a:r>
              <a:rPr sz="2953" dirty="0" smtClean="0"/>
              <a:t>0</a:t>
            </a:r>
            <a:r>
              <a:rPr sz="2953" dirty="0"/>
              <a:t>%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a:t>
            </a:r>
            <a:r>
              <a:rPr lang="en-US" sz="2800" dirty="0" smtClean="0">
                <a:solidFill>
                  <a:srgbClr val="FF0000"/>
                </a:solidFill>
              </a:rPr>
              <a:t>If you think of the block as a vector </a:t>
            </a:r>
            <a:r>
              <a:rPr lang="en-US" sz="2800" b="1" dirty="0" smtClean="0">
                <a:solidFill>
                  <a:srgbClr val="FF0000"/>
                </a:solidFill>
              </a:rPr>
              <a:t>v</a:t>
            </a:r>
            <a:r>
              <a:rPr lang="en-US" sz="2800" dirty="0" smtClean="0">
                <a:solidFill>
                  <a:srgbClr val="FF0000"/>
                </a:solidFill>
              </a:rPr>
              <a:t>, then the </a:t>
            </a:r>
          </a:p>
          <a:p>
            <a:r>
              <a:rPr lang="en-US" sz="2800" dirty="0">
                <a:solidFill>
                  <a:srgbClr val="FF0000"/>
                </a:solidFill>
              </a:rPr>
              <a:t> </a:t>
            </a:r>
            <a:r>
              <a:rPr lang="en-US" sz="2800" dirty="0" smtClean="0">
                <a:solidFill>
                  <a:srgbClr val="FF0000"/>
                </a:solidFill>
              </a:rPr>
              <a:t>  normalized block is </a:t>
            </a:r>
            <a:r>
              <a:rPr lang="en-US" sz="2800" b="1" dirty="0" smtClean="0">
                <a:solidFill>
                  <a:srgbClr val="FF0000"/>
                </a:solidFill>
              </a:rPr>
              <a:t>v</a:t>
            </a:r>
            <a:r>
              <a:rPr lang="en-US" sz="2800" dirty="0" smtClean="0">
                <a:solidFill>
                  <a:srgbClr val="FF0000"/>
                </a:solidFill>
              </a:rPr>
              <a:t>/norm(</a:t>
            </a:r>
            <a:r>
              <a:rPr lang="en-US" sz="2800" b="1" dirty="0" smtClean="0">
                <a:solidFill>
                  <a:srgbClr val="FF0000"/>
                </a:solidFill>
              </a:rPr>
              <a:t>v</a:t>
            </a:r>
            <a:r>
              <a:rPr lang="en-US" sz="2800" dirty="0" smtClean="0">
                <a:solidFill>
                  <a:srgbClr val="FF0000"/>
                </a:solidFill>
              </a:rPr>
              <a:t>)</a:t>
            </a:r>
            <a:endParaRPr lang="en-US" sz="2800" dirty="0">
              <a:solidFill>
                <a:srgbClr val="FF0000"/>
              </a:solidFill>
            </a:endParaRP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smtClean="0"/>
              <a:t>They tried 4 different kinds of normalization.</a:t>
            </a:r>
          </a:p>
          <a:p>
            <a:endParaRPr lang="en-US" dirty="0"/>
          </a:p>
          <a:p>
            <a:pPr marL="285750" indent="-285750">
              <a:buFont typeface="Arial" panose="020B0604020202020204" pitchFamily="34" charset="0"/>
              <a:buChar char="•"/>
            </a:pPr>
            <a:r>
              <a:rPr lang="en-US" dirty="0" smtClean="0"/>
              <a:t>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sqrt</a:t>
            </a:r>
            <a:r>
              <a:rPr lang="en-US" dirty="0" smtClean="0"/>
              <a:t> of 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 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3951720" y="5835600"/>
              <a:ext cx="1669320" cy="76320"/>
            </p14:xfrm>
          </p:contentPart>
        </mc:Choice>
        <mc:Fallback>
          <p:pic>
            <p:nvPicPr>
              <p:cNvPr id="6" name="Ink 5"/>
              <p:cNvPicPr/>
              <p:nvPr/>
            </p:nvPicPr>
            <p:blipFill>
              <a:blip r:embed="rId3"/>
              <a:stretch>
                <a:fillRect/>
              </a:stretch>
            </p:blipFill>
            <p:spPr>
              <a:xfrm>
                <a:off x="3941640" y="5830200"/>
                <a:ext cx="1684800" cy="92160"/>
              </a:xfrm>
              <a:prstGeom prst="rect">
                <a:avLst/>
              </a:prstGeom>
            </p:spPr>
          </p:pic>
        </mc:Fallback>
      </mc:AlternateContent>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a:t>
            </a:r>
            <a:r>
              <a:rPr lang="en-US" dirty="0" smtClean="0">
                <a:solidFill>
                  <a:srgbClr val="0000FF"/>
                </a:solidFill>
              </a:rPr>
              <a:t>non-maxima suppression </a:t>
            </a:r>
            <a:r>
              <a:rPr lang="en-US" dirty="0" smtClean="0"/>
              <a:t>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Object detection</a:t>
            </a:r>
          </a:p>
          <a:p>
            <a:pPr lvl="1"/>
            <a:r>
              <a:rPr lang="en-US" dirty="0" smtClean="0">
                <a:solidFill>
                  <a:srgbClr val="C00000"/>
                </a:solidFill>
              </a:rPr>
              <a:t>the task, evaluation, datasets</a:t>
            </a:r>
          </a:p>
          <a:p>
            <a:pPr lvl="1"/>
            <a:endParaRPr lang="en-US" dirty="0" smtClean="0">
              <a:solidFill>
                <a:srgbClr val="C00000"/>
              </a:solidFill>
            </a:endParaRPr>
          </a:p>
          <a:p>
            <a:r>
              <a:rPr lang="en-US" dirty="0" smtClean="0"/>
              <a:t>Convolutional Neural Networks (CNNs)</a:t>
            </a:r>
          </a:p>
          <a:p>
            <a:pPr lvl="1"/>
            <a:r>
              <a:rPr lang="en-US" dirty="0" smtClean="0">
                <a:solidFill>
                  <a:srgbClr val="C00000"/>
                </a:solidFill>
              </a:rPr>
              <a:t>overview and history</a:t>
            </a:r>
          </a:p>
          <a:p>
            <a:pPr lvl="1"/>
            <a:endParaRPr lang="en-US" dirty="0" smtClean="0">
              <a:solidFill>
                <a:srgbClr val="C00000"/>
              </a:solidFill>
            </a:endParaRPr>
          </a:p>
          <a:p>
            <a:r>
              <a:rPr lang="en-US" dirty="0" smtClean="0"/>
              <a:t>Region-based Convolutional Networks (R-CNNs)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mc:AlternateContent xmlns:mc="http://schemas.openxmlformats.org/markup-compatibility/2006">
        <mc:Choice xmlns:p14="http://schemas.microsoft.com/office/powerpoint/2010/main" Requires="p14">
          <p:contentPart p14:bwMode="auto" r:id="rId6">
            <p14:nvContentPartPr>
              <p14:cNvPr id="4" name="Ink 3"/>
              <p14:cNvContentPartPr/>
              <p14:nvPr/>
            </p14:nvContentPartPr>
            <p14:xfrm>
              <a:off x="4379760" y="3368880"/>
              <a:ext cx="545040" cy="45720"/>
            </p14:xfrm>
          </p:contentPart>
        </mc:Choice>
        <mc:Fallback>
          <p:pic>
            <p:nvPicPr>
              <p:cNvPr id="4" name="Ink 3"/>
              <p:cNvPicPr/>
              <p:nvPr/>
            </p:nvPicPr>
            <p:blipFill>
              <a:blip r:embed="rId7"/>
              <a:stretch>
                <a:fillRect/>
              </a:stretch>
            </p:blipFill>
            <p:spPr>
              <a:xfrm>
                <a:off x="4374720" y="3363480"/>
                <a:ext cx="558000" cy="60120"/>
              </a:xfrm>
              <a:prstGeom prst="rect">
                <a:avLst/>
              </a:prstGeom>
            </p:spPr>
          </p:pic>
        </mc:Fallback>
      </mc:AlternateContent>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mc:AlternateContent xmlns:mc="http://schemas.openxmlformats.org/markup-compatibility/2006">
        <mc:Choice xmlns:p14="http://schemas.microsoft.com/office/powerpoint/2010/main" Requires="p14">
          <p:contentPart p14:bwMode="auto" r:id="rId5">
            <p14:nvContentPartPr>
              <p14:cNvPr id="4" name="Ink 3"/>
              <p14:cNvContentPartPr/>
              <p14:nvPr/>
            </p14:nvContentPartPr>
            <p14:xfrm>
              <a:off x="5693760" y="3949200"/>
              <a:ext cx="572760" cy="553320"/>
            </p14:xfrm>
          </p:contentPart>
        </mc:Choice>
        <mc:Fallback>
          <p:pic>
            <p:nvPicPr>
              <p:cNvPr id="4" name="Ink 3"/>
              <p:cNvPicPr/>
              <p:nvPr/>
            </p:nvPicPr>
            <p:blipFill>
              <a:blip r:embed="rId6"/>
              <a:stretch>
                <a:fillRect/>
              </a:stretch>
            </p:blipFill>
            <p:spPr>
              <a:xfrm>
                <a:off x="5686560" y="3942000"/>
                <a:ext cx="583560" cy="569520"/>
              </a:xfrm>
              <a:prstGeom prst="rect">
                <a:avLst/>
              </a:prstGeom>
            </p:spPr>
          </p:pic>
        </mc:Fallback>
      </mc:AlternateContent>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mc:AlternateContent xmlns:mc="http://schemas.openxmlformats.org/markup-compatibility/2006">
        <mc:Choice xmlns:p14="http://schemas.microsoft.com/office/powerpoint/2010/main" Requires="p14">
          <p:contentPart p14:bwMode="auto" r:id="rId8">
            <p14:nvContentPartPr>
              <p14:cNvPr id="3" name="Ink 2"/>
              <p14:cNvContentPartPr/>
              <p14:nvPr/>
            </p14:nvContentPartPr>
            <p14:xfrm>
              <a:off x="5073120" y="2147040"/>
              <a:ext cx="3534120" cy="1193040"/>
            </p14:xfrm>
          </p:contentPart>
        </mc:Choice>
        <mc:Fallback>
          <p:pic>
            <p:nvPicPr>
              <p:cNvPr id="3" name="Ink 2"/>
              <p:cNvPicPr/>
              <p:nvPr/>
            </p:nvPicPr>
            <p:blipFill>
              <a:blip r:embed="rId9"/>
              <a:stretch>
                <a:fillRect/>
              </a:stretch>
            </p:blipFill>
            <p:spPr>
              <a:xfrm>
                <a:off x="5067000" y="2139480"/>
                <a:ext cx="3547800" cy="1209240"/>
              </a:xfrm>
              <a:prstGeom prst="rect">
                <a:avLst/>
              </a:prstGeom>
            </p:spPr>
          </p:pic>
        </mc:Fallback>
      </mc:AlternateContent>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smtClean="0"/>
                  <a:t> classes</a:t>
                </a:r>
              </a:p>
              <a:p>
                <a:r>
                  <a:rPr lang="en-US" dirty="0" smtClean="0"/>
                  <a:t>Task: assign correct class label to the whole image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smtClean="0"/>
              <a:t>Digit classification (MNIST)</a:t>
            </a:r>
            <a:endParaRPr lang="en-US" dirty="0"/>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smtClean="0"/>
              <a:t>Object recognition (Caltech-101)</a:t>
            </a:r>
            <a:endParaRPr lang="en-US" dirty="0"/>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647520" y="2265840"/>
              <a:ext cx="1632240" cy="3233520"/>
            </p14:xfrm>
          </p:contentPart>
        </mc:Choice>
        <mc:Fallback>
          <p:pic>
            <p:nvPicPr>
              <p:cNvPr id="3" name="Ink 2"/>
              <p:cNvPicPr/>
              <p:nvPr/>
            </p:nvPicPr>
            <p:blipFill>
              <a:blip r:embed="rId4"/>
              <a:stretch>
                <a:fillRect/>
              </a:stretch>
            </p:blipFill>
            <p:spPr>
              <a:xfrm>
                <a:off x="3638520" y="2260080"/>
                <a:ext cx="1647000" cy="3249720"/>
              </a:xfrm>
              <a:prstGeom prst="rect">
                <a:avLst/>
              </a:prstGeom>
            </p:spPr>
          </p:pic>
        </mc:Fallback>
      </mc:AlternateContent>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4052520" y="3455640"/>
              <a:ext cx="1356120" cy="598680"/>
            </p14:xfrm>
          </p:contentPart>
        </mc:Choice>
        <mc:Fallback>
          <p:pic>
            <p:nvPicPr>
              <p:cNvPr id="3" name="Ink 2"/>
              <p:cNvPicPr/>
              <p:nvPr/>
            </p:nvPicPr>
            <p:blipFill>
              <a:blip r:embed="rId5"/>
              <a:stretch>
                <a:fillRect/>
              </a:stretch>
            </p:blipFill>
            <p:spPr>
              <a:xfrm>
                <a:off x="4044240" y="3449880"/>
                <a:ext cx="1370880" cy="611640"/>
              </a:xfrm>
              <a:prstGeom prst="rect">
                <a:avLst/>
              </a:prstGeom>
            </p:spPr>
          </p:pic>
        </mc:Fallback>
      </mc:AlternateContent>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vs. Detection</a:t>
            </a:r>
            <a:endParaRPr lang="en-US" dirty="0"/>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smtClean="0">
                  <a:solidFill>
                    <a:srgbClr val="FF0000"/>
                  </a:solidFill>
                  <a:latin typeface="Segoe UI" panose="020B0502040204020203" pitchFamily="34" charset="0"/>
                  <a:cs typeface="Segoe UI" panose="020B0502040204020203" pitchFamily="34" charset="0"/>
                </a:rPr>
                <a:t>Dog</a:t>
              </a:r>
              <a:endParaRPr lang="en-US" sz="3200" dirty="0">
                <a:solidFill>
                  <a:srgbClr val="FF0000"/>
                </a:solidFill>
                <a:latin typeface="Segoe UI" panose="020B0502040204020203" pitchFamily="34" charset="0"/>
                <a:cs typeface="Segoe UI" panose="020B0502040204020203" pitchFamily="34" charset="0"/>
              </a:endParaRP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smtClean="0">
                <a:solidFill>
                  <a:srgbClr val="C00000"/>
                </a:solidFill>
              </a:rPr>
              <a:t>Quiz time</a:t>
            </a:r>
            <a:br>
              <a:rPr lang="en-US" dirty="0" smtClean="0">
                <a:solidFill>
                  <a:srgbClr val="C00000"/>
                </a:solidFill>
              </a:rPr>
            </a:br>
            <a:r>
              <a:rPr lang="en-US" dirty="0" smtClean="0">
                <a:solidFill>
                  <a:srgbClr val="C00000"/>
                </a:solidFill>
              </a:rPr>
              <a:t>(Back to </a:t>
            </a:r>
            <a:r>
              <a:rPr lang="en-US" dirty="0" err="1" smtClean="0">
                <a:solidFill>
                  <a:srgbClr val="C00000"/>
                </a:solidFill>
              </a:rPr>
              <a:t>Girshick</a:t>
            </a:r>
            <a:r>
              <a:rPr lang="en-US" dirty="0" smtClean="0">
                <a:solidFill>
                  <a:srgbClr val="C00000"/>
                </a:solidFill>
              </a:rPr>
              <a:t>)</a:t>
            </a:r>
            <a:endParaRPr lang="en-US"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smtClean="0">
                <a:solidFill>
                  <a:srgbClr val="C00000"/>
                </a:solidFill>
              </a:rPr>
              <a:t>This is an average image of which object class?</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smtClean="0"/>
              <a:t>pedestrian</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airplane, bicycle, bus, car, cat, chair, cow, dog, dining table</a:t>
            </a:r>
            <a:r>
              <a:rPr lang="en-US" sz="2200" dirty="0" smtClean="0"/>
              <a:t> </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a:t>
            </a:r>
            <a:r>
              <a:rPr lang="en-US" sz="2200" dirty="0" smtClean="0"/>
              <a:t>icycle (PASCAL)</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white blob on a green background</a:t>
            </a:r>
            <a:endParaRPr lang="en-US" sz="2200" dirty="0">
              <a:solidFill>
                <a:srgbClr val="C00000"/>
              </a:solidFill>
            </a:endParaRP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smtClean="0"/>
              <a:t>sheep (PASCAL)</a:t>
            </a:r>
            <a:endParaRPr lang="en-US" sz="2200" dirty="0"/>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smtClean="0"/>
              <a:t>dog (PASCAL)</a:t>
            </a:r>
            <a:endParaRPr lang="en-US" sz="2200" dirty="0"/>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smtClean="0"/>
              <a:t>dog (PASCAL)</a:t>
            </a:r>
            <a:endParaRPr lang="en-US" sz="2200" dirty="0"/>
          </a:p>
          <a:p>
            <a:pPr algn="ctr"/>
            <a:r>
              <a:rPr lang="en-US" sz="2200" dirty="0" smtClean="0">
                <a:solidFill>
                  <a:srgbClr val="C00000"/>
                </a:solidFill>
              </a:rPr>
              <a:t>Why does the mean look like this?</a:t>
            </a:r>
          </a:p>
          <a:p>
            <a:pPr algn="ctr"/>
            <a:r>
              <a:rPr lang="en-US" sz="2200" dirty="0" smtClean="0">
                <a:solidFill>
                  <a:srgbClr val="C00000"/>
                </a:solidFill>
              </a:rPr>
              <a:t>There’s no alignment between the examples!</a:t>
            </a:r>
          </a:p>
          <a:p>
            <a:pPr algn="ctr"/>
            <a:r>
              <a:rPr lang="en-US" sz="2200" dirty="0" smtClean="0">
                <a:solidFill>
                  <a:srgbClr val="C00000"/>
                </a:solidFill>
              </a:rPr>
              <a:t>How do we combat this?</a:t>
            </a:r>
            <a:endParaRPr lang="en-US" sz="2200" dirty="0">
              <a:solidFill>
                <a:srgbClr val="C00000"/>
              </a:solidFill>
            </a:endParaRP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658680" y="1176480"/>
              <a:ext cx="3432960" cy="5415120"/>
            </p14:xfrm>
          </p:contentPart>
        </mc:Choice>
        <mc:Fallback>
          <p:pic>
            <p:nvPicPr>
              <p:cNvPr id="3" name="Ink 2"/>
              <p:cNvPicPr/>
              <p:nvPr/>
            </p:nvPicPr>
            <p:blipFill>
              <a:blip r:embed="rId4"/>
              <a:stretch>
                <a:fillRect/>
              </a:stretch>
            </p:blipFill>
            <p:spPr>
              <a:xfrm>
                <a:off x="3649320" y="1173240"/>
                <a:ext cx="3445560" cy="5424840"/>
              </a:xfrm>
              <a:prstGeom prst="rect">
                <a:avLst/>
              </a:prstGeom>
            </p:spPr>
          </p:pic>
        </mc:Fallback>
      </mc:AlternateContent>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Content Placeholder 2"/>
          <p:cNvSpPr>
            <a:spLocks noGrp="1"/>
          </p:cNvSpPr>
          <p:nvPr>
            <p:ph idx="1"/>
          </p:nvPr>
        </p:nvSpPr>
        <p:spPr/>
        <p:txBody>
          <a:bodyPr/>
          <a:lstStyle/>
          <a:p>
            <a:r>
              <a:rPr lang="en-US" dirty="0" smtClean="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mc:AlternateContent xmlns:mc="http://schemas.openxmlformats.org/markup-compatibility/2006">
        <mc:Choice xmlns:p14="http://schemas.microsoft.com/office/powerpoint/2010/main" Requires="p14">
          <p:contentPart p14:bwMode="auto" r:id="rId8">
            <p14:nvContentPartPr>
              <p14:cNvPr id="4" name="Ink 3"/>
              <p14:cNvContentPartPr/>
              <p14:nvPr/>
            </p14:nvContentPartPr>
            <p14:xfrm>
              <a:off x="2678040" y="1358280"/>
              <a:ext cx="3050280" cy="5248440"/>
            </p14:xfrm>
          </p:contentPart>
        </mc:Choice>
        <mc:Fallback>
          <p:pic>
            <p:nvPicPr>
              <p:cNvPr id="4" name="Ink 3"/>
              <p:cNvPicPr/>
              <p:nvPr/>
            </p:nvPicPr>
            <p:blipFill>
              <a:blip r:embed="rId9"/>
              <a:stretch>
                <a:fillRect/>
              </a:stretch>
            </p:blipFill>
            <p:spPr>
              <a:xfrm>
                <a:off x="2669400" y="1350720"/>
                <a:ext cx="3067200" cy="5263560"/>
              </a:xfrm>
              <a:prstGeom prst="rect">
                <a:avLst/>
              </a:prstGeom>
            </p:spPr>
          </p:pic>
        </mc:Fallback>
      </mc:AlternateContent>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2456280" y="2504160"/>
              <a:ext cx="5682600" cy="1474560"/>
            </p14:xfrm>
          </p:contentPart>
        </mc:Choice>
        <mc:Fallback>
          <p:pic>
            <p:nvPicPr>
              <p:cNvPr id="5" name="Ink 4"/>
              <p:cNvPicPr/>
              <p:nvPr/>
            </p:nvPicPr>
            <p:blipFill>
              <a:blip r:embed="rId3"/>
              <a:stretch>
                <a:fillRect/>
              </a:stretch>
            </p:blipFill>
            <p:spPr>
              <a:xfrm>
                <a:off x="2446560" y="2494800"/>
                <a:ext cx="5702040" cy="1491480"/>
              </a:xfrm>
              <a:prstGeom prst="rect">
                <a:avLst/>
              </a:prstGeom>
            </p:spPr>
          </p:pic>
        </mc:Fallback>
      </mc:AlternateContent>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mc:AlternateContent xmlns:mc="http://schemas.openxmlformats.org/markup-compatibility/2006">
        <mc:Choice xmlns:p14="http://schemas.microsoft.com/office/powerpoint/2010/main" Requires="p14">
          <p:contentPart p14:bwMode="auto" r:id="rId3">
            <p14:nvContentPartPr>
              <p14:cNvPr id="38" name="Ink 37"/>
              <p14:cNvContentPartPr/>
              <p14:nvPr/>
            </p14:nvContentPartPr>
            <p14:xfrm>
              <a:off x="318600" y="2694600"/>
              <a:ext cx="3340440" cy="3637800"/>
            </p14:xfrm>
          </p:contentPart>
        </mc:Choice>
        <mc:Fallback>
          <p:pic>
            <p:nvPicPr>
              <p:cNvPr id="38" name="Ink 37"/>
              <p:cNvPicPr/>
              <p:nvPr/>
            </p:nvPicPr>
            <p:blipFill>
              <a:blip r:embed="rId4"/>
              <a:stretch>
                <a:fillRect/>
              </a:stretch>
            </p:blipFill>
            <p:spPr>
              <a:xfrm>
                <a:off x="311400" y="2688120"/>
                <a:ext cx="3353040" cy="3648600"/>
              </a:xfrm>
              <a:prstGeom prst="rect">
                <a:avLst/>
              </a:prstGeom>
            </p:spPr>
          </p:pic>
        </mc:Fallback>
      </mc:AlternateContent>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mc:AlternateContent xmlns:mc="http://schemas.openxmlformats.org/markup-compatibility/2006">
        <mc:Choice xmlns:p14="http://schemas.microsoft.com/office/powerpoint/2010/main" Requires="p14">
          <p:contentPart p14:bwMode="auto" r:id="rId9">
            <p14:nvContentPartPr>
              <p14:cNvPr id="40" name="Ink 39"/>
              <p14:cNvContentPartPr/>
              <p14:nvPr/>
            </p14:nvContentPartPr>
            <p14:xfrm>
              <a:off x="1435680" y="2048040"/>
              <a:ext cx="7484760" cy="2093400"/>
            </p14:xfrm>
          </p:contentPart>
        </mc:Choice>
        <mc:Fallback>
          <p:pic>
            <p:nvPicPr>
              <p:cNvPr id="40" name="Ink 39"/>
              <p:cNvPicPr/>
              <p:nvPr/>
            </p:nvPicPr>
            <p:blipFill>
              <a:blip r:embed="rId10"/>
              <a:stretch>
                <a:fillRect/>
              </a:stretch>
            </p:blipFill>
            <p:spPr>
              <a:xfrm>
                <a:off x="1429920" y="2038680"/>
                <a:ext cx="7498080" cy="2109600"/>
              </a:xfrm>
              <a:prstGeom prst="rect">
                <a:avLst/>
              </a:prstGeom>
            </p:spPr>
          </p:pic>
        </mc:Fallback>
      </mc:AlternateContent>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mc:AlternateContent xmlns:mc="http://schemas.openxmlformats.org/markup-compatibility/2006">
        <mc:Choice xmlns:p14="http://schemas.microsoft.com/office/powerpoint/2010/main" Requires="p14">
          <p:contentPart p14:bwMode="auto" r:id="rId12">
            <p14:nvContentPartPr>
              <p14:cNvPr id="33" name="Ink 32"/>
              <p14:cNvContentPartPr/>
              <p14:nvPr/>
            </p14:nvContentPartPr>
            <p14:xfrm>
              <a:off x="1541160" y="2345760"/>
              <a:ext cx="1337400" cy="3672360"/>
            </p14:xfrm>
          </p:contentPart>
        </mc:Choice>
        <mc:Fallback>
          <p:pic>
            <p:nvPicPr>
              <p:cNvPr id="33" name="Ink 32"/>
              <p:cNvPicPr/>
              <p:nvPr/>
            </p:nvPicPr>
            <p:blipFill>
              <a:blip r:embed="rId13"/>
              <a:stretch>
                <a:fillRect/>
              </a:stretch>
            </p:blipFill>
            <p:spPr>
              <a:xfrm>
                <a:off x="1532160" y="2340360"/>
                <a:ext cx="1355040" cy="3687120"/>
              </a:xfrm>
              <a:prstGeom prst="rect">
                <a:avLst/>
              </a:prstGeom>
            </p:spPr>
          </p:pic>
        </mc:Fallback>
      </mc:AlternateContent>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area: 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stride: 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mc:AlternateContent xmlns:mc="http://schemas.openxmlformats.org/markup-compatibility/2006">
        <mc:Choice xmlns:p14="http://schemas.microsoft.com/office/powerpoint/2010/main" Requires="p14">
          <p:contentPart p14:bwMode="auto" r:id="rId2">
            <p14:nvContentPartPr>
              <p14:cNvPr id="12" name="Ink 11"/>
              <p14:cNvContentPartPr/>
              <p14:nvPr/>
            </p14:nvContentPartPr>
            <p14:xfrm>
              <a:off x="2459520" y="2872440"/>
              <a:ext cx="1399320" cy="684360"/>
            </p14:xfrm>
          </p:contentPart>
        </mc:Choice>
        <mc:Fallback>
          <p:pic>
            <p:nvPicPr>
              <p:cNvPr id="12" name="Ink 11"/>
              <p:cNvPicPr/>
              <p:nvPr/>
            </p:nvPicPr>
            <p:blipFill>
              <a:blip r:embed="rId3"/>
              <a:stretch>
                <a:fillRect/>
              </a:stretch>
            </p:blipFill>
            <p:spPr>
              <a:xfrm>
                <a:off x="2450160" y="2864520"/>
                <a:ext cx="1414800" cy="698400"/>
              </a:xfrm>
              <a:prstGeom prst="rect">
                <a:avLst/>
              </a:prstGeom>
            </p:spPr>
          </p:pic>
        </mc:Fallback>
      </mc:AlternateContent>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smtClean="0"/>
              <a:t>1989</a:t>
            </a:r>
            <a:endParaRPr lang="en-US" dirty="0"/>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76</a:t>
            </a:fld>
            <a:endParaRPr lang="en-US"/>
          </a:p>
        </p:txBody>
      </p:sp>
      <mc:AlternateContent xmlns:mc="http://schemas.openxmlformats.org/markup-compatibility/2006">
        <mc:Choice xmlns:p14="http://schemas.microsoft.com/office/powerpoint/2010/main" Requires="p14">
          <p:contentPart p14:bwMode="auto" r:id="rId3">
            <p14:nvContentPartPr>
              <p14:cNvPr id="6" name="Ink 5"/>
              <p14:cNvContentPartPr/>
              <p14:nvPr/>
            </p14:nvContentPartPr>
            <p14:xfrm>
              <a:off x="749880" y="6348600"/>
              <a:ext cx="2013840" cy="513360"/>
            </p14:xfrm>
          </p:contentPart>
        </mc:Choice>
        <mc:Fallback>
          <p:pic>
            <p:nvPicPr>
              <p:cNvPr id="6" name="Ink 5"/>
              <p:cNvPicPr/>
              <p:nvPr/>
            </p:nvPicPr>
            <p:blipFill>
              <a:blip r:embed="rId4"/>
              <a:stretch>
                <a:fillRect/>
              </a:stretch>
            </p:blipFill>
            <p:spPr>
              <a:xfrm>
                <a:off x="739440" y="6345720"/>
                <a:ext cx="2034360" cy="526680"/>
              </a:xfrm>
              <a:prstGeom prst="rect">
                <a:avLst/>
              </a:prstGeom>
            </p:spPr>
          </p:pic>
        </mc:Fallback>
      </mc:AlternateContent>
    </p:spTree>
    <p:extLst>
      <p:ext uri="{BB962C8B-B14F-4D97-AF65-F5344CB8AC3E}">
        <p14:creationId xmlns:p14="http://schemas.microsoft.com/office/powerpoint/2010/main" val="41571109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4" name="Picture 3"/>
          <p:cNvPicPr>
            <a:picLocks noChangeAspect="1"/>
          </p:cNvPicPr>
          <p:nvPr/>
        </p:nvPicPr>
        <p:blipFill>
          <a:blip r:embed="rId2"/>
          <a:stretch>
            <a:fillRect/>
          </a:stretch>
        </p:blipFill>
        <p:spPr>
          <a:xfrm>
            <a:off x="717319" y="1874067"/>
            <a:ext cx="7709362" cy="336694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77</a:t>
            </a:fld>
            <a:endParaRPr lang="en-US"/>
          </a:p>
        </p:txBody>
      </p:sp>
    </p:spTree>
    <p:extLst>
      <p:ext uri="{BB962C8B-B14F-4D97-AF65-F5344CB8AC3E}">
        <p14:creationId xmlns:p14="http://schemas.microsoft.com/office/powerpoint/2010/main" val="28378810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smtClean="0"/>
              <a:t>Hubel and Wiesel</a:t>
            </a:r>
          </a:p>
          <a:p>
            <a:r>
              <a:rPr lang="en-US" dirty="0" smtClean="0"/>
              <a:t>1962</a:t>
            </a:r>
            <a:endParaRPr lang="en-US" dirty="0"/>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smtClean="0">
                <a:solidFill>
                  <a:srgbClr val="C00000"/>
                </a:solidFill>
              </a:rPr>
              <a:t>Included basic ingredients of </a:t>
            </a:r>
            <a:r>
              <a:rPr lang="en-US" sz="2200" dirty="0" err="1" smtClean="0">
                <a:solidFill>
                  <a:srgbClr val="C00000"/>
                </a:solidFill>
              </a:rPr>
              <a:t>ConvNets</a:t>
            </a:r>
            <a:r>
              <a:rPr lang="en-US" sz="2200" dirty="0" smtClean="0">
                <a:solidFill>
                  <a:srgbClr val="C00000"/>
                </a:solidFill>
              </a:rPr>
              <a:t>, but no supervised learning algorithm</a:t>
            </a:r>
            <a:endParaRPr lang="en-US" sz="2200" dirty="0">
              <a:solidFill>
                <a:srgbClr val="C0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78</a:t>
            </a:fld>
            <a:endParaRPr lang="en-US"/>
          </a:p>
        </p:txBody>
      </p:sp>
    </p:spTree>
    <p:extLst>
      <p:ext uri="{BB962C8B-B14F-4D97-AF65-F5344CB8AC3E}">
        <p14:creationId xmlns:p14="http://schemas.microsoft.com/office/powerpoint/2010/main" val="14845441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a:t>
            </a:r>
            <a:endParaRPr lang="en-US" dirty="0"/>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smtClean="0">
                <a:solidFill>
                  <a:srgbClr val="C00000"/>
                </a:solidFill>
              </a:rPr>
              <a:t>Early demonstration that error </a:t>
            </a:r>
            <a:r>
              <a:rPr lang="en-US" sz="2200" dirty="0" err="1" smtClean="0">
                <a:solidFill>
                  <a:srgbClr val="C00000"/>
                </a:solidFill>
              </a:rPr>
              <a:t>backpropagation</a:t>
            </a:r>
            <a:r>
              <a:rPr lang="en-US" sz="2200" dirty="0" smtClean="0">
                <a:solidFill>
                  <a:srgbClr val="C00000"/>
                </a:solidFill>
              </a:rPr>
              <a:t> can be used</a:t>
            </a:r>
          </a:p>
          <a:p>
            <a:r>
              <a:rPr lang="en-US" sz="2200" dirty="0" smtClean="0">
                <a:solidFill>
                  <a:srgbClr val="C00000"/>
                </a:solidFill>
              </a:rPr>
              <a:t>for supervised training of neural nets (including </a:t>
            </a:r>
            <a:r>
              <a:rPr lang="en-US" sz="2200" dirty="0" err="1" smtClean="0">
                <a:solidFill>
                  <a:srgbClr val="C00000"/>
                </a:solidFill>
              </a:rPr>
              <a:t>ConvNets</a:t>
            </a:r>
            <a:r>
              <a:rPr lang="en-US" sz="2200" dirty="0" smtClean="0">
                <a:solidFill>
                  <a:srgbClr val="C00000"/>
                </a:solidFill>
              </a:rPr>
              <a:t>)</a:t>
            </a:r>
            <a:endParaRPr lang="en-US" sz="2200" dirty="0">
              <a:solidFill>
                <a:srgbClr val="C00000"/>
              </a:solidFill>
            </a:endParaRP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smtClean="0"/>
              <a:t>Gradient descent training with error </a:t>
            </a:r>
            <a:r>
              <a:rPr lang="en-US" sz="2200" dirty="0" err="1" smtClean="0"/>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79</a:t>
            </a:fld>
            <a:endParaRPr lang="en-US"/>
          </a:p>
        </p:txBody>
      </p:sp>
      <mc:AlternateContent xmlns:mc="http://schemas.openxmlformats.org/markup-compatibility/2006">
        <mc:Choice xmlns:p14="http://schemas.microsoft.com/office/powerpoint/2010/main" Requires="p14">
          <p:contentPart p14:bwMode="auto" r:id="rId3">
            <p14:nvContentPartPr>
              <p14:cNvPr id="7" name="Ink 6"/>
              <p14:cNvContentPartPr/>
              <p14:nvPr/>
            </p14:nvContentPartPr>
            <p14:xfrm>
              <a:off x="4390560" y="3786480"/>
              <a:ext cx="1044360" cy="772560"/>
            </p14:xfrm>
          </p:contentPart>
        </mc:Choice>
        <mc:Fallback>
          <p:pic>
            <p:nvPicPr>
              <p:cNvPr id="7" name="Ink 6"/>
              <p:cNvPicPr/>
              <p:nvPr/>
            </p:nvPicPr>
            <p:blipFill>
              <a:blip r:embed="rId4"/>
              <a:stretch>
                <a:fillRect/>
              </a:stretch>
            </p:blipFill>
            <p:spPr>
              <a:xfrm>
                <a:off x="4380120" y="3776040"/>
                <a:ext cx="1065600" cy="792000"/>
              </a:xfrm>
              <a:prstGeom prst="rect">
                <a:avLst/>
              </a:prstGeom>
            </p:spPr>
          </p:pic>
        </mc:Fallback>
      </mc:AlternateContent>
    </p:spTree>
    <p:extLst>
      <p:ext uri="{BB962C8B-B14F-4D97-AF65-F5344CB8AC3E}">
        <p14:creationId xmlns:p14="http://schemas.microsoft.com/office/powerpoint/2010/main" val="768696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 </a:t>
            </a:r>
            <a:endParaRPr lang="en-US" dirty="0"/>
          </a:p>
        </p:txBody>
      </p:sp>
      <p:pic>
        <p:nvPicPr>
          <p:cNvPr id="4" name="Picture 3"/>
          <p:cNvPicPr>
            <a:picLocks noChangeAspect="1"/>
          </p:cNvPicPr>
          <p:nvPr/>
        </p:nvPicPr>
        <p:blipFill>
          <a:blip r:embed="rId2"/>
          <a:stretch>
            <a:fillRect/>
          </a:stretch>
        </p:blipFill>
        <p:spPr>
          <a:xfrm>
            <a:off x="509776" y="2816193"/>
            <a:ext cx="3362325" cy="1714500"/>
          </a:xfrm>
          <a:prstGeom prst="rect">
            <a:avLst/>
          </a:prstGeom>
        </p:spPr>
      </p:pic>
      <p:pic>
        <p:nvPicPr>
          <p:cNvPr id="5" name="Picture 4"/>
          <p:cNvPicPr>
            <a:picLocks noChangeAspect="1"/>
          </p:cNvPicPr>
          <p:nvPr/>
        </p:nvPicPr>
        <p:blipFill>
          <a:blip r:embed="rId3"/>
          <a:stretch>
            <a:fillRect/>
          </a:stretch>
        </p:blipFill>
        <p:spPr>
          <a:xfrm>
            <a:off x="4911599" y="1449356"/>
            <a:ext cx="3105150" cy="4448175"/>
          </a:xfrm>
          <a:prstGeom prst="rect">
            <a:avLst/>
          </a:prstGeom>
        </p:spPr>
      </p:pic>
      <p:sp>
        <p:nvSpPr>
          <p:cNvPr id="6" name="TextBox 5"/>
          <p:cNvSpPr txBox="1"/>
          <p:nvPr/>
        </p:nvSpPr>
        <p:spPr>
          <a:xfrm>
            <a:off x="1173640" y="5897531"/>
            <a:ext cx="2446504" cy="430887"/>
          </a:xfrm>
          <a:prstGeom prst="rect">
            <a:avLst/>
          </a:prstGeom>
          <a:noFill/>
        </p:spPr>
        <p:txBody>
          <a:bodyPr wrap="none" rtlCol="0">
            <a:spAutoFit/>
          </a:bodyPr>
          <a:lstStyle/>
          <a:p>
            <a:r>
              <a:rPr lang="en-US" sz="2200" dirty="0" smtClean="0"/>
              <a:t>“T” vs. “C” problem</a:t>
            </a:r>
            <a:endParaRPr lang="en-US" sz="2200" dirty="0"/>
          </a:p>
        </p:txBody>
      </p:sp>
      <p:sp>
        <p:nvSpPr>
          <p:cNvPr id="7" name="TextBox 6"/>
          <p:cNvSpPr txBox="1"/>
          <p:nvPr/>
        </p:nvSpPr>
        <p:spPr>
          <a:xfrm>
            <a:off x="5624970" y="5897531"/>
            <a:ext cx="2007473" cy="430887"/>
          </a:xfrm>
          <a:prstGeom prst="rect">
            <a:avLst/>
          </a:prstGeom>
          <a:noFill/>
        </p:spPr>
        <p:txBody>
          <a:bodyPr wrap="none" rtlCol="0">
            <a:spAutoFit/>
          </a:bodyPr>
          <a:lstStyle/>
          <a:p>
            <a:r>
              <a:rPr lang="en-US" sz="2200" dirty="0" smtClean="0"/>
              <a:t>Simple </a:t>
            </a:r>
            <a:r>
              <a:rPr lang="en-US" sz="2200" dirty="0" err="1" smtClean="0"/>
              <a:t>ConvNet</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24617255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r>
              <a:rPr lang="en-US" dirty="0" err="1" smtClean="0"/>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smtClean="0"/>
              <a:t>Gradient-Based Learning Applied to Document Recognition</a:t>
            </a:r>
            <a:r>
              <a:rPr lang="en-US" dirty="0" smtClean="0"/>
              <a:t>, </a:t>
            </a:r>
          </a:p>
          <a:p>
            <a:r>
              <a:rPr lang="en-US" dirty="0" err="1" smtClean="0"/>
              <a:t>Lecun</a:t>
            </a:r>
            <a:r>
              <a:rPr lang="en-US" dirty="0" smtClean="0"/>
              <a:t> et al., 1998</a:t>
            </a:r>
            <a:endParaRPr lang="en-US" dirty="0"/>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2523964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a:t>
            </a:r>
            <a:r>
              <a:rPr lang="en-US" dirty="0" smtClean="0">
                <a:hlinkClick r:id="rId2"/>
              </a:rPr>
              <a:t>cs.stanford.edu/people/karpathy/convnetjs/demo/mnist.html</a:t>
            </a:r>
            <a:endParaRPr lang="en-US" dirty="0" smtClean="0"/>
          </a:p>
          <a:p>
            <a:r>
              <a:rPr lang="en-US" dirty="0" err="1" smtClean="0"/>
              <a:t>ConvNetJS</a:t>
            </a:r>
            <a:r>
              <a:rPr lang="en-US" dirty="0" smtClean="0"/>
              <a:t> by Andrej </a:t>
            </a:r>
            <a:r>
              <a:rPr lang="en-US" dirty="0" err="1" smtClean="0"/>
              <a:t>Karpathy</a:t>
            </a:r>
            <a:r>
              <a:rPr lang="en-US" dirty="0" smtClean="0"/>
              <a:t> (Ph.D. student at Stanford)</a:t>
            </a:r>
          </a:p>
          <a:p>
            <a:pPr marL="0" indent="0">
              <a:buNone/>
            </a:pPr>
            <a:endParaRPr lang="en-US" dirty="0"/>
          </a:p>
          <a:p>
            <a:pPr marL="0" indent="0">
              <a:buNone/>
            </a:pPr>
            <a:r>
              <a:rPr lang="en-US" dirty="0" smtClean="0"/>
              <a:t>Software libraries</a:t>
            </a:r>
          </a:p>
          <a:p>
            <a:r>
              <a:rPr lang="en-US" dirty="0" err="1" smtClean="0"/>
              <a:t>Caffe</a:t>
            </a:r>
            <a:r>
              <a:rPr lang="en-US" dirty="0" smtClean="0"/>
              <a:t> (C++, python, </a:t>
            </a:r>
            <a:r>
              <a:rPr lang="en-US" dirty="0" err="1" smtClean="0"/>
              <a:t>matlab</a:t>
            </a:r>
            <a:r>
              <a:rPr lang="en-US" dirty="0" smtClean="0"/>
              <a:t>)</a:t>
            </a:r>
          </a:p>
          <a:p>
            <a:r>
              <a:rPr lang="en-US" dirty="0" smtClean="0"/>
              <a:t>Torch7 (C++, </a:t>
            </a:r>
            <a:r>
              <a:rPr lang="en-US" dirty="0" err="1" smtClean="0"/>
              <a:t>lua</a:t>
            </a:r>
            <a:r>
              <a:rPr lang="en-US" dirty="0" smtClean="0"/>
              <a:t>)</a:t>
            </a:r>
          </a:p>
          <a:p>
            <a:r>
              <a:rPr lang="en-US" dirty="0" err="1" smtClean="0"/>
              <a:t>Theano</a:t>
            </a:r>
            <a:r>
              <a:rPr lang="en-US" dirty="0" smtClean="0"/>
              <a:t> (python)</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822960" y="5609520"/>
              <a:ext cx="1165320" cy="51480"/>
            </p14:xfrm>
          </p:contentPart>
        </mc:Choice>
        <mc:Fallback>
          <p:pic>
            <p:nvPicPr>
              <p:cNvPr id="5" name="Ink 4"/>
              <p:cNvPicPr/>
              <p:nvPr/>
            </p:nvPicPr>
            <p:blipFill>
              <a:blip r:embed="rId4"/>
              <a:stretch>
                <a:fillRect/>
              </a:stretch>
            </p:blipFill>
            <p:spPr>
              <a:xfrm>
                <a:off x="815760" y="5604840"/>
                <a:ext cx="1181160" cy="65160"/>
              </a:xfrm>
              <a:prstGeom prst="rect">
                <a:avLst/>
              </a:prstGeom>
            </p:spPr>
          </p:pic>
        </mc:Fallback>
      </mc:AlternateContent>
    </p:spTree>
    <p:extLst>
      <p:ext uri="{BB962C8B-B14F-4D97-AF65-F5344CB8AC3E}">
        <p14:creationId xmlns:p14="http://schemas.microsoft.com/office/powerpoint/2010/main" val="41604188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fall of </a:t>
            </a:r>
            <a:r>
              <a:rPr lang="en-US" dirty="0" err="1" smtClean="0"/>
              <a:t>ConvNets</a:t>
            </a:r>
            <a:endParaRPr lang="en-US" dirty="0"/>
          </a:p>
        </p:txBody>
      </p:sp>
      <p:sp>
        <p:nvSpPr>
          <p:cNvPr id="3" name="Content Placeholder 2"/>
          <p:cNvSpPr>
            <a:spLocks noGrp="1"/>
          </p:cNvSpPr>
          <p:nvPr>
            <p:ph idx="1"/>
          </p:nvPr>
        </p:nvSpPr>
        <p:spPr/>
        <p:txBody>
          <a:bodyPr/>
          <a:lstStyle/>
          <a:p>
            <a:r>
              <a:rPr lang="en-US" dirty="0" smtClean="0"/>
              <a:t>The rise of Support Vector Machines (SVMs)</a:t>
            </a:r>
          </a:p>
          <a:p>
            <a:r>
              <a:rPr lang="en-US" dirty="0" smtClean="0"/>
              <a:t>Mathematical advantages (theory, convex optimization)</a:t>
            </a:r>
          </a:p>
          <a:p>
            <a:r>
              <a:rPr lang="en-US" dirty="0" smtClean="0"/>
              <a:t>Competitive performance on tasks such as digit classification</a:t>
            </a:r>
          </a:p>
          <a:p>
            <a:r>
              <a:rPr lang="en-US" dirty="0" smtClean="0"/>
              <a:t>Neural </a:t>
            </a:r>
            <a:r>
              <a:rPr lang="en-US" dirty="0"/>
              <a:t>n</a:t>
            </a:r>
            <a:r>
              <a:rPr lang="en-US" dirty="0" smtClean="0"/>
              <a:t>ets </a:t>
            </a:r>
            <a:r>
              <a:rPr lang="en-US" dirty="0"/>
              <a:t>b</a:t>
            </a:r>
            <a:r>
              <a:rPr lang="en-US" dirty="0" smtClean="0"/>
              <a:t>ecame </a:t>
            </a:r>
            <a:r>
              <a:rPr lang="en-US" dirty="0"/>
              <a:t>unpopular in the mid 1990s</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34011749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to SVMs</a:t>
            </a:r>
            <a:endParaRPr lang="en-US" dirty="0"/>
          </a:p>
        </p:txBody>
      </p:sp>
      <p:sp>
        <p:nvSpPr>
          <p:cNvPr id="3" name="Content Placeholder 2"/>
          <p:cNvSpPr>
            <a:spLocks noGrp="1"/>
          </p:cNvSpPr>
          <p:nvPr>
            <p:ph idx="1"/>
          </p:nvPr>
        </p:nvSpPr>
        <p:spPr/>
        <p:txBody>
          <a:bodyPr/>
          <a:lstStyle/>
          <a:p>
            <a:r>
              <a:rPr lang="en-US" i="1" dirty="0" smtClean="0"/>
              <a:t>It’s all about the features</a:t>
            </a:r>
            <a:endParaRPr lang="en-US" i="1" dirty="0"/>
          </a:p>
        </p:txBody>
      </p:sp>
      <p:pic>
        <p:nvPicPr>
          <p:cNvPr id="4" name="Picture 3"/>
          <p:cNvPicPr>
            <a:picLocks noChangeAspect="1"/>
          </p:cNvPicPr>
          <p:nvPr/>
        </p:nvPicPr>
        <p:blipFill>
          <a:blip r:embed="rId2"/>
          <a:stretch>
            <a:fillRect/>
          </a:stretch>
        </p:blipFill>
        <p:spPr>
          <a:xfrm>
            <a:off x="132816" y="2841286"/>
            <a:ext cx="8878368" cy="2765393"/>
          </a:xfrm>
          <a:prstGeom prst="rect">
            <a:avLst/>
          </a:prstGeom>
        </p:spPr>
      </p:pic>
      <p:sp>
        <p:nvSpPr>
          <p:cNvPr id="5" name="Rectangle 4"/>
          <p:cNvSpPr/>
          <p:nvPr/>
        </p:nvSpPr>
        <p:spPr>
          <a:xfrm>
            <a:off x="1766842" y="5897190"/>
            <a:ext cx="5610315" cy="646331"/>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p:txBody>
      </p:sp>
      <p:sp>
        <p:nvSpPr>
          <p:cNvPr id="6" name="TextBox 5"/>
          <p:cNvSpPr txBox="1"/>
          <p:nvPr/>
        </p:nvSpPr>
        <p:spPr>
          <a:xfrm>
            <a:off x="6886823" y="2227609"/>
            <a:ext cx="1710726" cy="646331"/>
          </a:xfrm>
          <a:prstGeom prst="rect">
            <a:avLst/>
          </a:prstGeom>
          <a:noFill/>
        </p:spPr>
        <p:txBody>
          <a:bodyPr wrap="none" rtlCol="0">
            <a:spAutoFit/>
          </a:bodyPr>
          <a:lstStyle/>
          <a:p>
            <a:pPr algn="ctr"/>
            <a:r>
              <a:rPr lang="en-US" dirty="0" smtClean="0"/>
              <a:t>SVM weights</a:t>
            </a:r>
          </a:p>
          <a:p>
            <a:pPr algn="ctr"/>
            <a:r>
              <a:rPr lang="en-US" dirty="0" smtClean="0"/>
              <a:t>(+)                    (-)</a:t>
            </a:r>
            <a:endParaRPr lang="en-US" dirty="0"/>
          </a:p>
        </p:txBody>
      </p:sp>
      <p:sp>
        <p:nvSpPr>
          <p:cNvPr id="7" name="TextBox 6"/>
          <p:cNvSpPr txBox="1"/>
          <p:nvPr/>
        </p:nvSpPr>
        <p:spPr>
          <a:xfrm>
            <a:off x="5106690" y="2227609"/>
            <a:ext cx="1449756" cy="369332"/>
          </a:xfrm>
          <a:prstGeom prst="rect">
            <a:avLst/>
          </a:prstGeom>
          <a:noFill/>
        </p:spPr>
        <p:txBody>
          <a:bodyPr wrap="none" rtlCol="0">
            <a:spAutoFit/>
          </a:bodyPr>
          <a:lstStyle/>
          <a:p>
            <a:pPr algn="ctr"/>
            <a:r>
              <a:rPr lang="en-US" dirty="0" smtClean="0"/>
              <a:t>HOG features</a:t>
            </a:r>
            <a:endParaRPr lang="en-US" dirty="0"/>
          </a:p>
        </p:txBody>
      </p:sp>
      <p:sp>
        <p:nvSpPr>
          <p:cNvPr id="8" name="Slide Number Placeholder 7"/>
          <p:cNvSpPr>
            <a:spLocks noGrp="1"/>
          </p:cNvSpPr>
          <p:nvPr>
            <p:ph type="sldNum" sz="quarter" idx="12"/>
          </p:nvPr>
        </p:nvSpPr>
        <p:spPr/>
        <p:txBody>
          <a:bodyPr/>
          <a:lstStyle/>
          <a:p>
            <a:fld id="{3AF709D0-6125-4E69-AAA3-543C9C01CF4B}" type="slidenum">
              <a:rPr lang="en-US" smtClean="0"/>
              <a:t>84</a:t>
            </a:fld>
            <a:endParaRPr lang="en-US"/>
          </a:p>
        </p:txBody>
      </p:sp>
    </p:spTree>
    <p:extLst>
      <p:ext uri="{BB962C8B-B14F-4D97-AF65-F5344CB8AC3E}">
        <p14:creationId xmlns:p14="http://schemas.microsoft.com/office/powerpoint/2010/main" val="4174506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85</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976320" y="1158480"/>
              <a:ext cx="7077240" cy="5444280"/>
            </p14:xfrm>
          </p:contentPart>
        </mc:Choice>
        <mc:Fallback>
          <p:pic>
            <p:nvPicPr>
              <p:cNvPr id="5" name="Ink 4"/>
              <p:cNvPicPr/>
              <p:nvPr/>
            </p:nvPicPr>
            <p:blipFill>
              <a:blip r:embed="rId3"/>
              <a:stretch>
                <a:fillRect/>
              </a:stretch>
            </p:blipFill>
            <p:spPr>
              <a:xfrm>
                <a:off x="968400" y="1152360"/>
                <a:ext cx="7094880" cy="5461200"/>
              </a:xfrm>
              <a:prstGeom prst="rect">
                <a:avLst/>
              </a:prstGeom>
            </p:spPr>
          </p:pic>
        </mc:Fallback>
      </mc:AlternateContent>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If SVMs killed neural nets, how did they come back (in computer vision)?</a:t>
            </a:r>
          </a:p>
        </p:txBody>
      </p:sp>
      <p:sp>
        <p:nvSpPr>
          <p:cNvPr id="2" name="Slide Number Placeholder 1"/>
          <p:cNvSpPr>
            <a:spLocks noGrp="1"/>
          </p:cNvSpPr>
          <p:nvPr>
            <p:ph type="sldNum" sz="quarter" idx="12"/>
          </p:nvPr>
        </p:nvSpPr>
        <p:spPr/>
        <p:txBody>
          <a:bodyPr/>
          <a:lstStyle/>
          <a:p>
            <a:fld id="{3AF709D0-6125-4E69-AAA3-543C9C01CF4B}" type="slidenum">
              <a:rPr lang="en-US" smtClean="0"/>
              <a:t>86</a:t>
            </a:fld>
            <a:endParaRPr lang="en-US"/>
          </a:p>
        </p:txBody>
      </p:sp>
    </p:spTree>
    <p:extLst>
      <p:ext uri="{BB962C8B-B14F-4D97-AF65-F5344CB8AC3E}">
        <p14:creationId xmlns:p14="http://schemas.microsoft.com/office/powerpoint/2010/main" val="35109503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“Dropout” regularization</a:t>
                </a:r>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87</a:t>
            </a:fld>
            <a:endParaRPr lang="en-US"/>
          </a:p>
        </p:txBody>
      </p:sp>
      <mc:AlternateContent xmlns:mc="http://schemas.openxmlformats.org/markup-compatibility/2006">
        <mc:Choice xmlns:p14="http://schemas.microsoft.com/office/powerpoint/2010/main" Requires="p14">
          <p:contentPart p14:bwMode="auto" r:id="rId5">
            <p14:nvContentPartPr>
              <p14:cNvPr id="6" name="Ink 5"/>
              <p14:cNvContentPartPr/>
              <p14:nvPr/>
            </p14:nvContentPartPr>
            <p14:xfrm>
              <a:off x="3936240" y="2658600"/>
              <a:ext cx="3158640" cy="440280"/>
            </p14:xfrm>
          </p:contentPart>
        </mc:Choice>
        <mc:Fallback>
          <p:pic>
            <p:nvPicPr>
              <p:cNvPr id="6" name="Ink 5"/>
              <p:cNvPicPr/>
              <p:nvPr/>
            </p:nvPicPr>
            <p:blipFill>
              <a:blip r:embed="rId6"/>
              <a:stretch>
                <a:fillRect/>
              </a:stretch>
            </p:blipFill>
            <p:spPr>
              <a:xfrm>
                <a:off x="3929400" y="2651400"/>
                <a:ext cx="3171240" cy="457920"/>
              </a:xfrm>
              <a:prstGeom prst="rect">
                <a:avLst/>
              </a:prstGeom>
            </p:spPr>
          </p:pic>
        </mc:Fallback>
      </mc:AlternateContent>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Object Proposals</a:t>
            </a:r>
            <a:endParaRPr lang="en-US" dirty="0"/>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88</a:t>
            </a:fld>
            <a:endParaRPr lang="en-US"/>
          </a:p>
        </p:txBody>
      </p:sp>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89</a:t>
            </a:fld>
            <a:endParaRPr lang="en-US"/>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1130040" y="230400"/>
              <a:ext cx="2950920" cy="672120"/>
            </p14:xfrm>
          </p:contentPart>
        </mc:Choice>
        <mc:Fallback>
          <p:pic>
            <p:nvPicPr>
              <p:cNvPr id="4" name="Ink 3"/>
              <p:cNvPicPr/>
              <p:nvPr/>
            </p:nvPicPr>
            <p:blipFill>
              <a:blip r:embed="rId4"/>
              <a:stretch>
                <a:fillRect/>
              </a:stretch>
            </p:blipFill>
            <p:spPr>
              <a:xfrm>
                <a:off x="1118880" y="219240"/>
                <a:ext cx="2973240" cy="690120"/>
              </a:xfrm>
              <a:prstGeom prst="rect">
                <a:avLst/>
              </a:prstGeom>
            </p:spPr>
          </p:pic>
        </mc:Fallback>
      </mc:AlternateContent>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38760" y="902160"/>
              <a:ext cx="7483680" cy="2729160"/>
            </p14:xfrm>
          </p:contentPart>
        </mc:Choice>
        <mc:Fallback>
          <p:pic>
            <p:nvPicPr>
              <p:cNvPr id="3" name="Ink 2"/>
              <p:cNvPicPr/>
              <p:nvPr/>
            </p:nvPicPr>
            <p:blipFill>
              <a:blip r:embed="rId4"/>
              <a:stretch>
                <a:fillRect/>
              </a:stretch>
            </p:blipFill>
            <p:spPr>
              <a:xfrm>
                <a:off x="330120" y="893520"/>
                <a:ext cx="7502040" cy="2741400"/>
              </a:xfrm>
              <a:prstGeom prst="rect">
                <a:avLst/>
              </a:prstGeom>
            </p:spPr>
          </p:pic>
        </mc:Fallback>
      </mc:AlternateContent>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8195760" y="2162160"/>
              <a:ext cx="839520" cy="2881080"/>
            </p14:xfrm>
          </p:contentPart>
        </mc:Choice>
        <mc:Fallback>
          <p:pic>
            <p:nvPicPr>
              <p:cNvPr id="3" name="Ink 2"/>
              <p:cNvPicPr/>
              <p:nvPr/>
            </p:nvPicPr>
            <p:blipFill>
              <a:blip r:embed="rId4"/>
              <a:stretch>
                <a:fillRect/>
              </a:stretch>
            </p:blipFill>
            <p:spPr>
              <a:xfrm>
                <a:off x="8192520" y="2154960"/>
                <a:ext cx="847440" cy="2896200"/>
              </a:xfrm>
              <a:prstGeom prst="rect">
                <a:avLst/>
              </a:prstGeom>
            </p:spPr>
          </p:pic>
        </mc:Fallback>
      </mc:AlternateContent>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Finale</a:t>
            </a:r>
            <a:endParaRPr lang="en-US" dirty="0"/>
          </a:p>
        </p:txBody>
      </p:sp>
      <p:sp>
        <p:nvSpPr>
          <p:cNvPr id="3" name="Content Placeholder 2"/>
          <p:cNvSpPr>
            <a:spLocks noGrp="1"/>
          </p:cNvSpPr>
          <p:nvPr>
            <p:ph idx="1"/>
          </p:nvPr>
        </p:nvSpPr>
        <p:spPr/>
        <p:txBody>
          <a:bodyPr>
            <a:normAutofit lnSpcReduction="10000"/>
          </a:bodyPr>
          <a:lstStyle/>
          <a:p>
            <a:r>
              <a:rPr lang="en-US" dirty="0" smtClean="0"/>
              <a:t>Object recognition has moved rapidly in the last 12 years to becoming very appearance based.</a:t>
            </a:r>
          </a:p>
          <a:p>
            <a:r>
              <a:rPr lang="en-US" dirty="0" smtClean="0"/>
              <a:t>The HOG descriptor lead to fast recognition of specific views of generic objects, starting with pedestrians and using SVMs.</a:t>
            </a:r>
          </a:p>
          <a:p>
            <a:r>
              <a:rPr lang="en-US" dirty="0" smtClean="0"/>
              <a:t>Deformable parts models extended that to allow more objects with articulated limbs, but still specific views.</a:t>
            </a:r>
          </a:p>
          <a:p>
            <a:r>
              <a:rPr lang="en-US" dirty="0" smtClean="0"/>
              <a:t>CNNs have become the method of choice; they learn from huge amounts of data and can learn multiple views of </a:t>
            </a:r>
            <a:r>
              <a:rPr lang="en-US" smtClean="0"/>
              <a:t>each object class.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93</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2586600" y="5295240"/>
              <a:ext cx="4179240" cy="437400"/>
            </p14:xfrm>
          </p:contentPart>
        </mc:Choice>
        <mc:Fallback>
          <p:pic>
            <p:nvPicPr>
              <p:cNvPr id="5" name="Ink 4"/>
              <p:cNvPicPr/>
              <p:nvPr/>
            </p:nvPicPr>
            <p:blipFill>
              <a:blip r:embed="rId3"/>
              <a:stretch>
                <a:fillRect/>
              </a:stretch>
            </p:blipFill>
            <p:spPr>
              <a:xfrm>
                <a:off x="2579400" y="5284800"/>
                <a:ext cx="4192560" cy="460080"/>
              </a:xfrm>
              <a:prstGeom prst="rect">
                <a:avLst/>
              </a:prstGeom>
            </p:spPr>
          </p:pic>
        </mc:Fallback>
      </mc:AlternateContent>
    </p:spTree>
    <p:extLst>
      <p:ext uri="{BB962C8B-B14F-4D97-AF65-F5344CB8AC3E}">
        <p14:creationId xmlns:p14="http://schemas.microsoft.com/office/powerpoint/2010/main" val="3859339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1524</TotalTime>
  <Words>2259</Words>
  <Application>Microsoft Office PowerPoint</Application>
  <PresentationFormat>On-screen Show (4:3)</PresentationFormat>
  <Paragraphs>677</Paragraphs>
  <Slides>93</Slides>
  <Notes>16</Notes>
  <HiddenSlides>2</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93</vt:i4>
      </vt:variant>
    </vt:vector>
  </HeadingPairs>
  <TitlesOfParts>
    <vt:vector size="106" baseType="lpstr">
      <vt:lpstr>ＭＳ Ｐゴシック</vt:lpstr>
      <vt:lpstr>Arial</vt:lpstr>
      <vt:lpstr>Calibri</vt:lpstr>
      <vt:lpstr>Calibri Light</vt:lpstr>
      <vt:lpstr>Cambria Math</vt:lpstr>
      <vt:lpstr>Gill Sans</vt:lpstr>
      <vt:lpstr>Helvetica</vt:lpstr>
      <vt:lpstr>Segoe UI</vt:lpstr>
      <vt:lpstr>Segoe UI Semilight</vt:lpstr>
      <vt:lpstr>SourceSansPro-Regular</vt:lpstr>
      <vt:lpstr>SourceSansPro-Semibold</vt:lpstr>
      <vt:lpstr>Wingdings</vt:lpstr>
      <vt:lpstr>Office Theme</vt:lpstr>
      <vt:lpstr>Object Recognition II</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1989</vt:lpstr>
      <vt:lpstr>Historical perspective – 1980</vt:lpstr>
      <vt:lpstr>Historical perspective – 1980</vt:lpstr>
      <vt:lpstr>Supervised learning – 1986</vt:lpstr>
      <vt:lpstr>Supervised learning – 1986 </vt:lpstr>
      <vt:lpstr>Practical ConvNets</vt:lpstr>
      <vt:lpstr>Demo</vt:lpstr>
      <vt:lpstr>The fall of ConvNets</vt:lpstr>
      <vt:lpstr>The key to SVMs</vt:lpstr>
      <vt:lpstr>Core idea of “deep learning”</vt:lpstr>
      <vt:lpstr>PowerPoint Presentation</vt:lpstr>
      <vt:lpstr>What’s new since the 1980s?</vt:lpstr>
      <vt:lpstr>What else? Object Proposals</vt:lpstr>
      <vt:lpstr>PowerPoint Presentation</vt:lpstr>
      <vt:lpstr>Ross’s Own System: Region CNNs</vt:lpstr>
      <vt:lpstr>           Competitive Results</vt:lpstr>
      <vt:lpstr>Top Regions for Six Object Classes</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136</cp:revision>
  <dcterms:created xsi:type="dcterms:W3CDTF">2014-11-24T16:45:48Z</dcterms:created>
  <dcterms:modified xsi:type="dcterms:W3CDTF">2017-02-14T20:58:31Z</dcterms:modified>
</cp:coreProperties>
</file>