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ink/ink9.xml" ContentType="application/inkml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82.xml" ContentType="application/vnd.openxmlformats-officedocument.presentationml.tags+xml"/>
  <Override PartName="/ppt/ink/ink10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3.xml" ContentType="application/vnd.openxmlformats-officedocument.presentationml.notesSlide+xml"/>
  <Override PartName="/ppt/ink/ink11.xml" ContentType="application/inkml+xml"/>
  <Override PartName="/ppt/tags/tag89.xml" ContentType="application/vnd.openxmlformats-officedocument.presentationml.tags+xml"/>
  <Override PartName="/ppt/notesSlides/notesSlide1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ink/ink12.xml" ContentType="application/inkml+xml"/>
  <Override PartName="/ppt/ink/ink1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5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6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7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8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7" r:id="rId3"/>
    <p:sldMasterId id="2147483709" r:id="rId4"/>
    <p:sldMasterId id="2147483721" r:id="rId5"/>
    <p:sldMasterId id="2147483745" r:id="rId6"/>
  </p:sldMasterIdLst>
  <p:notesMasterIdLst>
    <p:notesMasterId r:id="rId54"/>
  </p:notesMasterIdLst>
  <p:sldIdLst>
    <p:sldId id="256" r:id="rId7"/>
    <p:sldId id="516" r:id="rId8"/>
    <p:sldId id="357" r:id="rId9"/>
    <p:sldId id="515" r:id="rId10"/>
    <p:sldId id="517" r:id="rId11"/>
    <p:sldId id="364" r:id="rId12"/>
    <p:sldId id="375" r:id="rId13"/>
    <p:sldId id="376" r:id="rId14"/>
    <p:sldId id="406" r:id="rId15"/>
    <p:sldId id="405" r:id="rId16"/>
    <p:sldId id="431" r:id="rId17"/>
    <p:sldId id="407" r:id="rId18"/>
    <p:sldId id="408" r:id="rId19"/>
    <p:sldId id="409" r:id="rId20"/>
    <p:sldId id="410" r:id="rId21"/>
    <p:sldId id="411" r:id="rId22"/>
    <p:sldId id="432" r:id="rId23"/>
    <p:sldId id="412" r:id="rId24"/>
    <p:sldId id="518" r:id="rId25"/>
    <p:sldId id="413" r:id="rId26"/>
    <p:sldId id="414" r:id="rId27"/>
    <p:sldId id="415" r:id="rId28"/>
    <p:sldId id="416" r:id="rId29"/>
    <p:sldId id="417" r:id="rId30"/>
    <p:sldId id="514" r:id="rId31"/>
    <p:sldId id="519" r:id="rId32"/>
    <p:sldId id="520" r:id="rId33"/>
    <p:sldId id="521" r:id="rId34"/>
    <p:sldId id="436" r:id="rId35"/>
    <p:sldId id="438" r:id="rId36"/>
    <p:sldId id="439" r:id="rId37"/>
    <p:sldId id="440" r:id="rId38"/>
    <p:sldId id="441" r:id="rId39"/>
    <p:sldId id="442" r:id="rId40"/>
    <p:sldId id="443" r:id="rId41"/>
    <p:sldId id="448" r:id="rId42"/>
    <p:sldId id="444" r:id="rId43"/>
    <p:sldId id="445" r:id="rId44"/>
    <p:sldId id="421" r:id="rId45"/>
    <p:sldId id="422" r:id="rId46"/>
    <p:sldId id="424" r:id="rId47"/>
    <p:sldId id="425" r:id="rId48"/>
    <p:sldId id="426" r:id="rId49"/>
    <p:sldId id="427" r:id="rId50"/>
    <p:sldId id="428" r:id="rId51"/>
    <p:sldId id="429" r:id="rId52"/>
    <p:sldId id="44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5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954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03:49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17186 10040 80 0,'0'-4'33'0,"0"4"-18"0,0-27-16 15,0 19 9-15,0 1 1 16,0-1 2-16,0 0-1 16,0-3 1-16,0 3-6 15,-8-3-3-15,3 3-12 16,1-3-4-16,4 3-11 16,-13 0-2-1,9 1 19-15,-5 3 9 16,0-4 16-16,5 4 9 15,-9 4 2-15,9 0 3 0,-9-4-6 16,4 1-3-16,5-1-4 16,-5 4-1-16,5-4-9 15,4-4-5-15,-9 8 0 0,5-4-2 16,0 4-1-16,4 0 5 0,-9-3 1 16,5 3 4-16,4 0 1 15,0 0 1-15,0 0 2 16,0 0 2-16,0 0-1 15,0 0-1-15,0 0 1 16,13 0-4-16,-13 3 1 16,8-3-7-16,1 0-1 0,0 4-2 15,-1 0-2-15,5 0-2 16,0 0 1-16,0-4 1 16,4 4 0-16,5-4 0 15,-5 3 0-15,5 1 0 16,12 0 0-16,5 0 0 15,-9 0 2 1,5 0 1-16,-1-1 1 16,5-3 2-16,4 4 1 0,4-4-1 15,5 4-1-15,-13-4-3 16,0 4-2-16,-1 0 1 16,5 0 1-16,-4-4-3 15,9 0 0-15,-5 7 3 16,4-7 1-16,0 4-1 0,-3-4-2 15,-1 0 3-15,-5 0 0 16,6 0-4-16,3-4-1 16,-4 0 1-16,0 1 2 15,-4 3-2-15,8-4 0 16,-12 0 3-16,4-4 1 16,8 1-4-1,0-1 1-15,-4 0 0 16,1 1 2-16,-6 3-3 15,-3 0 0-15,4 0 1 16,-5-4 0-16,5 5 0 16,-5-1 0-16,18 0 0 15,-5 0 0-15,1 0-3 16,-1 0 2-16,1 1 1 0,3-5 2 16,1 0-6-16,-5 4-1 15,-4-11-5-15,-4 11-1 0,-4 0-10 16,-5-7-39-1,-9 0-3-15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28:48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8236 7056 224 0,'5'-15'85'0,"3"7"-46"0,-8 0-46 15,0 4 14-15,0-3-7 16,0-1 2-16,-4 0 1 15,-5-3 3-15,1 0-3 16,-1-5-8-16,-17 5-5 16,-4-1-8-16,-13 5-3 15,0-13 8-15,0 5 8 16,-4 4 3-16,-18-9 2 16,5 5 2-16,-1 0 3 15,10 7 2-15,-5-3 1 16,-13 3-4-16,8 12-1 15,1 7-1-15,-5 5 1 0,5 3 0 16,-13 0 1-16,4 8 2 16,4 3 3-16,5 1-4 15,4 19-1-15,0 7-2 16,-13 1 1-16,9 3-4 0,-1 16 0 16,5 3 1-16,0 4 0 15,-4 16 0-15,0-4 2 0,12-4-3 16,5-4 0-16,13-4 5 15,0-7 2-15,12-5-2 16,10-3-1-16,-1 8-1 16,5 3-2-16,17-3 1 15,-9-8-1-15,13-8-5 32,1 4 1-32,-1 4 0 0,4-8 2 15,5-3-4-15,0-4 2 16,4-5 2-16,0-7 1 15,9 4-2-15,13 8 0 16,-9-16 2-16,0-3 0 16,5-8 3-16,-5-4 3 15,17 0-2-15,-4-4 0 0,0-8-1 16,0-3-2-16,0-4 1 16,9-16-1-16,-5-11-3 15,5 0 2-15,-1 0 1 0,-3-4 0 16,20-3-3-16,-12-1 2 15,0-3-4-15,-13-5 1 32,0-3 6-32,-17 0 6 0,-4 4 9 15,-5 0 7-15,-4-1-7 16,-5-11-2-16,-4-11-8 16,-4 0-5-16,0 0-10 15,0-1-3-15,4-3 4 16,-4-11 3-16,0 10 5 15,-13 1 2-15,0-7 3 0,0-5 1 16,-4 4 1-16,0 4 0 16,-5 4-2-16,0 0-1 15,-4-4-6-15,1 0 1 16,-6 8-2-16,-8-12 0 16,-4-4 0-16,-13-3 0 15,-4 7-3-15,-1 8 1 0,5 8 2 16,-4 7 1-16,8 8-8 15,5 7-2-15,4-3-16 16,4 15-8-16,-4 19-127 16,-1 8 62-1</inkml:trace>
  <inkml:trace contextRef="#ctx0" brushRef="#br0" timeOffset="27363.5869">4561 9733 240 0,'-13'-4'90'0,"13"-19"-48"0,-4 4-56 0,4 15 11 16,0 1-6-16,-13-1 3 0,-4 0 7 16,-5 0 7-16,-4 0-4 15,9-3 0-15,-13-1 0 0,4 4-2 16,-4-4-2-16,4 5-6 15,-21-5-4-15,-1 4 3 16,-8 4 4-16,4 4 2 16,1 4 1-16,-5 3-3 0,-9 8 2 15,9 8-1-15,-4 4 0 16,12-1-3-16,-8 5 1 16,-4-1 0-16,0 5 2 15,4 10 7-15,8-3 5 16,-8 0 1-16,9 4 3 15,4 0-5 1,4 15-1-16,-4 8-4 16,-5 3-1-16,5-3-3 15,5 11-1-15,12 1 1 16,0-1 2-16,-4 8-3 0,12-4 0 16,-3 0-1-16,8-4 0 15,0 8 2-15,4-4 0 16,9-3 0-16,-8-9 0 0,8 12-3 15,0-11 2-15,0-4 1 16,8-4 0-16,1-8-3 16,0 0 2-16,4 0 3 15,4-3 1-15,9-8 1 16,4-4 0-16,-13-4-2 16,9 0-2-1,4-4 1-15,0-3-1 16,-4 7 2-16,9 4 1 15,8-8-4-15,13-3 1 16,-5-9 2-16,1-3 1 16,0-7-4-16,8-9-1 15,-4 1 3-15,0-16 1 16,0-15 0-16,5-3 1 0,-5-1-2 16,17-8-1-16,-17 5 1 15,4-5 1-15,-8-7-1 16,0-4 2-16,-9 0-4 15,8 0 0-15,-8 0 3 16,9 0 1-16,-4-19-4 0,-1 8-1 16,9-1-2-16,-13 1 3 0,13-1-5 15,0 5 2-15,-4-9 0 16,-9 5 2-16,0 3 1 16,-4-3 3-16,-5 3-1 15,-4-15 2-15,5 0-4 16,-14 0-2-16,1 4 4 31,4-7 1-31,0 3 0 0,-9-12-2 16,-13 12 3-16,-4 4 2 15,-4 8 2-15,0-16 3 16,-9 12-3-16,4 7-2 16,0 4-5-16,1 4 0 15,-5 0 0-15,4 4 2 16,1-4 3-16,-5-4 2 0,0 4 1 15,0 4 0-15,-13-4-2 16,0 8 1-16,5-4-2 16,-18-4 2-16,4-8-6 15,-3 5-1-15,-1 6-5 16,0 1-1-16,-8 4 0 0,-1 0 4 31,-8 7-1-31,4 8 1 0,1 0 6 16,3 8 2-16,-12 3-13 15,-9 8-6-15,-26 16-17 16,1 15-9-16,-14 11-32 16,9 27-57-1,-5-15 27-15</inkml:trace>
  <inkml:trace contextRef="#ctx0" brushRef="#br0" timeOffset="44707.7972">12119 8684 84 0,'-9'-4'33'0,"9"4"-18"0,-4 0-9 15,4 0 11-15,-4-4 4 16,-9 4 2-16,8 0-4 15,-8 0-1-15,-4 0-4 16,0 0-1-16,8 0-7 0,-12 4-2 0,8-4 2 16,9 0 1-16,-9 4 1 15,8-4 2-15,-3 4 4 16,3-4-4-16,1 3 2 16,4 1-5-16,0-4 1 15,4 16-3-15,1-5 0 16,12 8-3-16,4-3 1 0,5-1-2 31,0 0-1-31,4 0 1 16,-4-3 1-16,4-1-3 15,1-3 0-15,-6 0 1 16,14-4 0-16,-9-4-3 0,0 0 0 0,-4-4-3 31,0-8-1-31,-9 1 1 0,1-12 2 16,-5 0-1-16,0 4 1 15,-5 0 3-15,-4-1 0 16,-4 1 1-16,0 4 0 0,-8-4-3 16,-1 0 2-16,-12-1-4 15,3-3-1-15,-7 8-2 16,-6 0 2-16,1 3 6 0,-4 1 4 16,4 3 3-16,-5 8 1 15,-12 4-4-15,8 4-1 16,5-1-3-16,3 5-1 15,1 7 1-15,9 4 2 16,3 8 1-16,5 11 3 16,9 0 3-1,4 4 5-15,4 4-2 16,5-4 1-16,8 19-5 16,9-4-3-16,4-11-2 15,-8-4 0-15,-1 0-4 16,-3-4 0-16,3-8-26 15,1-3-11-15,-1-12-65 16</inkml:trace>
  <inkml:trace contextRef="#ctx0" brushRef="#br0" timeOffset="45255.3824">12554 8757 168 0,'-17'49'63'0,"17"-41"-34"0,0 7-36 16,0-3 10-16,0 7-5 16,0 8 0-16,-5 0 4 0,1 15 3 15,0 11-2-15,0-7-2 16,-1-4 0-16,5-3 5 0,-13-5 4 0,9-7 1 16,-9-4 1-16,4-4 0 15,5-4 2-15,-4-3 2 16,3-8-1-16,5-4-1 15,-8-4-1-15,3-4-10 16,1-7-1-16,0-16 9 31,4-15 7-31,0-3-11 0,4-1-6 16,5 0-1-16,4-7 1 16,4 3-2-16,4 0-2 15,1 8 2-15,-1 8 0 16,10 4-2-16,-6 7 0 15,10 4-3-15,-5 11-1 16,-8 8-7-16,-1 12-2 0,1 11-4 16,-5 12-3-16,-4 0-12 15,4-1-5-15,-13-3-40 16</inkml:trace>
  <inkml:trace contextRef="#ctx0" brushRef="#br0" timeOffset="45724.7544">13321 8462 280 0,'-26'3'104'0,"22"28"-56"0,-5-8-58 0,5-8 14 16,-5 5-14-16,5 3-2 15,-13 3 7-15,4 20 4 16,4 0 2-16,1 0-16 0,3 4-7 16,1 0 2-16,4-8 4 15,0 8 9-15,0 3 4 16,0-14 3-16,0-9 2 0,0-18 5 16,4-24 8-1,1-7-8 1,-1-8-1-16,5-7-9 15,-1-27-2-15,5-1-7 16,0-3 0-16,9-19-7 16,8 3-3-1,0 9 18-15,0 7 9 16,0 7 7-16,9 8 6 16,8 1-4-16,9 3 0 0,5 11-4 15,-1 8 1-15,-4 20-6 16,9 7-1-16,-18 11-11 15,0 12-5-15,-8 19-19 16,-17 16-7-16,-9-5-49 16</inkml:trace>
  <inkml:trace contextRef="#ctx0" brushRef="#br0" timeOffset="46140.5181">14760 7833 184 0,'-21'50'68'0,"-5"-31"-36"0,4 16-37 16,5-16 10-16,-9 15-5 15,-4 12 2-15,-4 8 10 16,-1 4 7-16,-12 22-10 0,-9 4 4 0,4 0 3 16,0 12-8-16,-8 0-4 15,0 4-3 1,-5 18 1-16,0-3-3 0,9 12 0 15,-4-20 1-15,8-8 2 16,1-10-1-16,7-5 2 31,10 0-13-31,0-23-3 0,8-15-58 16,-4-19-54 0,12-35 36-16</inkml:trace>
  <inkml:trace contextRef="#ctx0" brushRef="#br0" timeOffset="46793.5206">15346 8167 260 0,'-64'0'96'0,"55"4"-52"0,-17-4-58 0,13 3 11 15,-13 9-6-15,-8 7 0 16,-18 8 6-16,0 19 3 15,1 19 1-15,-1 4-1 0,5 19 1 16,-5 8-6-16,26-1-1 0,0 13 7 16,18-1 4-16,12-8 0 15,5 1 2-15,12-12-15 16,-4-11-7-16,26-12-34 16,0-19-16-16,5-16-17 15</inkml:trace>
  <inkml:trace contextRef="#ctx0" brushRef="#br0" timeOffset="47077.491">15790 8546 276 0,'-4'23'104'0,"8"0"-56"0,-4 23-58 0,0-8 14 16,-4 12-5-16,-5 11 0 0,0 23-6 16,-8-3-3-16,0-5 6 15,-9-7-23-15,5-11-9 0,3-12-138 31,5-27 84-31</inkml:trace>
  <inkml:trace contextRef="#ctx0" brushRef="#br0" timeOffset="47355.657">16221 8814 296 0,'9'0'112'0,"-5"0"-60"0,30 4-52 0,-25-4 23 15,12-8-9-15,5 8 2 16,5 0-9-1,3 0-4-15,0 4-2 16,1 0-19-16,-1 0-5 0,9-1-42 16,1 1-15-16,-10 0-34 15</inkml:trace>
  <inkml:trace contextRef="#ctx0" brushRef="#br0" timeOffset="47858.1115">17281 8607 280 0,'26'8'104'0,"4"-4"-56"0,-13-1-65 0,-8 1 12 16,4 0-4-16,4-4 5 31,0 0 3-31,5-8 3 0,-1 1-1 16,1-5-12-16,8 1-2 0,-4-1-3 16,-5-11 2-16,-3-7 10 15,-5 3 5-15,4 0 2 16,-17 0 3-16,-9 4-3 15,-4 0 0-15,-13 4-1 16,-4 4-2-16,-13 3 9 0,-4 5 6 16,-1 7-1-16,5 4 0 0,4 7-8 15,9 23-2-15,4 9 2 16,9 3 3-16,13 0 2 16,-5 15 1-16,18 0-2 15,-5 0 1-15,18 1-11 31,8 3-4-31,-9 0-27 0,5-4-12 16,4-15-44 0,5-27-55-16,-9-23 42 15</inkml:trace>
  <inkml:trace contextRef="#ctx0" brushRef="#br0" timeOffset="48295.9834">18203 8450 296 0,'4'8'112'0,"1"22"-60"0,-5 5-61 0,0-16 18 0,0 8-12 15,-5 7 2-15,-3 16-1 16,-1 4 0-16,0-1 2 15,1-3-3-15,-1-4 2 0,1 4-1 16,3 0 0-16,1-4 4 16,0-12 1-16,4-7 1 15,-9-8 0-15,5-30 15 16,-1-9 1-16,5-3 1 16,-8-11-11-16,16-23-6 15,-3-1-8-15,8-3-2 16,4 0 0-16,9-1 4 15,13-3 3-15,4 8 4 16,0 11 9-16,4 11 5 0,1 12-5 16,-1 8-3-16,5 15-20 15,-9 15-6-15,-9 4-37 16,-4 4-14-16,-12 0-50 16,-5 0-43-1,-1-7 65-15</inkml:trace>
  <inkml:trace contextRef="#ctx0" brushRef="#br0" timeOffset="49258.466">18798 8573 228 0,'-5'11'88'0,"5"-3"-48"0,0 7-51 0,0 0 13 15,0 5-4-15,0 6 1 16,-4 13 1-16,0-1 0 15,-1 4 0-15,5-4 0 0,-8-3 2 16,4-4 1-16,-1-5 1 16,5-3 4-16,-8-7 3 15,8-1-2-15,0-15 2 0,0-4 0 16,0-15 3-16,8-8-7 16,-8-19-4-16,9-4-5 15,4-7-1-15,4-8 2 16,0-4 0-16,26 8 16 15,0 7 10-15,0 12 4 16,5 11 3-16,-1 12-11 0,-4 11-3 16,9 20-32-16,-13 15-15 0,-5 7-59 15,-4 1-23-15,-4-8-7 16</inkml:trace>
  <inkml:trace contextRef="#ctx0" brushRef="#br0" timeOffset="49660.0156">19185 7370 256 0,'-8'-4'96'0,"8"0"-52"0,0 4-45 0,0 0 35 31,8 8-3-31,14 3-5 0,12 20-3 32,14 7-13-32,17 12-2 0,29 34-1 0,10 12-6 15,12 23-2-15,-4 15 0 16,17 35 0-16,1 22 1 15,-18 35 0-15,-18-8 0 16,-20 1 2-16,-14 7 5 16,-21-4 4-16,-22-19-4 15,-26 7-2-15,-34-26-22 0,-21-7-9 16,-40-20-31-16,-16-31-12 16,-31-26-58-1</inkml:trace>
  <inkml:trace contextRef="#ctx0" brushRef="#br0" timeOffset="78976.6071">9236 8305 160 0,'-4'0'60'0,"-5"0"-32"0,5 0-33 0,4 0 10 0,0 0 6 16,0 3 5-16,-4 1 14 15,4 0 6-15,-9 4-19 16,5 3 2-16,-5 1 1 0,0 3-9 16,1 23-3-16,-1 1-10 15,1-1-3-15,-14 8 2 32,5 19 1-32,0 0 2 0,-9 8 0 15,4 7 0-15,1 8 2 16,-1 1-6-16,5-13-1 15,-5-11-16-15,5 0-4 16,4-15-25-16,5-12-10 16</inkml:trace>
  <inkml:trace contextRef="#ctx0" brushRef="#br0" timeOffset="79577.4022">9439 8818 224 0,'-30'4'85'0,"30"-4"-46"0,-5 3-43 0,-3 1 15 15,-1 0-2-15,5 4 5 0,-9-1-6 16,4 5-2-16,0-1-3 16,1 5-3-16,-1 3 1 0,1 4-4 15,-1 0 2-15,0 15-1 16,5 4 0-16,0-3-3 16,-1-9 1-16,5-3-5 15,0-4 1 1,0-4-3-16,0-3 2 15,0-9 11-15,0-3 6 16,0-4 5-16,5-4 5 16,-1-15-6-16,0-12 1 15,5 5-2-15,0-5 3 16,-1 0-9-16,9 1-3 16,5-5-4-16,4-3 0 0,0 0 0 15,0-1 0-15,-1 5 2 16,-3 7 0-16,0 4-3 15,-1 4 2-15,1 4-1 16,3 7 0-16,1 0 2 16,9 24 0-16,-5 3 0 15,-4 0 0-15,0 11 0 0,0 9 2 16,-9 14-1-16,-4 16 2 0,-5 0 0 16,-3-4 1-16,-5 12-2 15,0-8-2-15,0-8-32 16,0-11-14-16</inkml:trace>
  <inkml:trace contextRef="#ctx0" brushRef="#br0" timeOffset="111597.8317">11033 5486 156 0,'0'-4'60'0,"4"27"-32"0,1-31-37 0,3 4 9 16,1 4 0-16,-9 0 2 0,13 0 0 31,-13 0 1-31,4 0-2 16,-4 0 2-16,4 0 2 0,5 12 0 15,-5-5 2-15,1 1 2 16,3-4 5-16,5 0-2 16,0 0 3-16,4-1-4 15,1-10 1-15,3 7-3 0,1 0 2 16,-1-8 0-16,1 12 1 15,4-8-4-15,-5 0-3 16,14 4 0-16,-14-4 1 16,14 1-3-16,-14-1-2 15,5 0-3-15,0 0 1 0,0 4 1 16,0-4 0-16,-1 0 0 16,6 1 0-16,3-1 0 15,-4 0 2-15,5 0 3 0,-9 0 2 16,4 0-3-16,0 1-3 15,0-1 2-15,-4 4 2 16,0-4-4-16,-5 4-1 31,1-4 0-31,-1 4 2 0,10 0-3 16,-1 0 0-16,4 0-1 16,5 4 0-16,-5-4 2 15,1 4 0-15,-1 0-3 16,5-1 2-16,-4-3 1 15,3 0 2-15,1 0-1 16,-4 4-1-16,3-4 1 0,-7 0-1 16,3 0 0-16,1 0 2 15,-1 0-1-15,5 0-1 0,8 0-2 16,-4 4 1-16,-4-4 1 16,0 0 0-16,-5 4 0 15,5-4 0-15,-13 0 0 31,4 4 2-31,9-4-1 0,-5 0 2 16,5 0 0-16,0 4 3 16,-5-4 1-16,1 11 3 15,8-11-3-15,-4 8 1 16,-5-1-5-16,9 1 0 16,9-4-3-16,-13 0-1 15,0 0 1-15,-1-1 2 0,-3 1-1 16,4 0 2-16,-5 8-4 15,18-1-2-15,-9-3 2 16,4-1 2-16,5-3 0 16,0 0 2-16,-5 0-2 15,18-4-1-15,-9 4 1 16,-9-4-1-16,1 0-3 0,-5 0 2 31,0 3 1-31,-5-3 2 0,6 0-3 16,3 0 0-16,0 0 3 15,1 0 1-15,-9 0-4 16,-1-7 1-16,5 7 0 16,-4 0 2-16,-9 4-1 15,9-4-1-15,4 0-2 0,0 3 1 16,-4 1 1-16,-4 0 0 16,-1 0 0-16,1 0 0 15,-5 0 0-15,0-1 0 16,13 1 0-16,-4 0 0 15,-1 0 0-15,-3-4 2 16,-5 0 1-16,0 0 1 0,-4 0 2 31,-4-4 1-31,-1 4 1 0,-4 0 0 16,1 0-4-16,-1 0-1 16,-4 0-3-16,0-4-1 15,0 0 1-15,-5 4 2 16,1 0-1-16,-5 0-1 15,1 0-19-15,-5 0-10 0,0 0-84 16,17-11-67 0,17-24 67-16</inkml:trace>
  <inkml:trace contextRef="#ctx0" brushRef="#br0" timeOffset="112867.9832">16811 5754 180 0,'-8'-4'68'0,"16"4"-36"0,-16-4-29 0,8 0 15 16,-5 4 4-16,1 0 6 16,4 0 0-16,0 0 1 15,-9 0-16-15,9-4 1 0,0 4 0 16,0 0-1-16,0 0 0 16,0 0-7-16,9 0-2 15,0 4-2-15,8 0-2 16,13 0 1-16,5 0-1 15,3-4 2-15,1 0-1 16,0 0-1-16,0 0 1 16,-1 0-1-16,1 0 2 15,4-4 3-15,5 4-2 0,-1-4 0 16,-4 0-1-16,0 4-2 16,0 0 1-16,9-4 1 15,8 4-3-15,-4 0 0 16,0-3 1-16,-4 3 2 15,4 0-3-15,0 0 0 16,0 0 1 0,-4-4 2-16,0 4-1 15,-5 0-1-15,5 0-2 16,4 0 1-16,0 0 1 16,4 0 0-16,0 0-3 15,-4 0 2-15,0 0 3 16,13 0 1-16,-13 0-4 15,0 0 1-15,0 0 4 0,-13 0 2 16,1 0 0-16,7 0 1 0,5 0 0 16,5 0 1-16,-5 0-4 15,-5 0-1-15,1 0-1 16,4 0 1-16,4 0-2 16,-4 4-1-16,-4-4 1 15,4 0 1 1,-13 0-1-16,13 0-1 15,5 0-2-15,-1 0 1 16,-4 3 1-16,0 1 0 16,0 0 4-16,4-4 2 15,1 0-2-15,-14 0-3 16,5 0 2-16,-5 0 2 16,0 0-2-16,5 0 0 0,4 0-3 15,-4 4-3-15,-5-4-1 16,1 0 3-16,-18 0 2 15,0 0 4-15,-8 0-4 16,-5 0-3-16,-17 0-19 16,-22 4-29-1,-25 7-13-15,-9 12-77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31:55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19612 3379 148 0,'0'-4'55'0,"22"8"-30"0,-5-8-29 15,-4-7-56 1,-5-12 15-1,5 0 23-15,0 4 18 16,-4 3 33-16,4 5 14 16,-9-1-21-16,9 5-10 15,-9-1-28-15,1 4-10 16,-1 0-25-16,0 0-7 16</inkml:trace>
  <inkml:trace contextRef="#ctx0" brushRef="#br0" timeOffset="1252.591">19746 3222 176 0,'0'0'66'0,"0"0"-36"0,0 0-13 15,0 0 20-15,0-4-10 0,0 0-3 16,-5-3-10-16,1-1-1 16,-5-4-8-16,1-3-3 0,-18-4 1 15,-4 0 0-15,0-4 3 16,4 4 1-16,-9-16 3 0,1 5-3 16,8-1 1-16,-13-7-7 15,-8 7-1-15,-1 0-2 16,-3 1 0-16,-1-12 0 15,-4 7-2-15,-17-11-2 16,-1 8 1-16,1 0-2 31,-9 3 2-31,-8 4 1 0,-1 5 2 16,5 3-8-16,-9 0-1 0,5 7 4 16,12 1 1-16,-4 0 1 15,-4 7 4-15,9 0 0 16,-9 5 1-16,4 3 0 15,-13 3 0-15,-4 1-3 16,13 4 2-16,-18 0-4 0,9 3 1 16,1 4-5-16,-1 1-1 15,0-1 2-15,13 8 5 16,-8 8 2-16,-5-1 1 16,9 1-3-16,-1-4 2 15,1-4 1-15,-13 0 0 16,4 0 0-1,1 0 2-15,-10-4 1 16,5 0 1-16,4 0 0 0,0 0 2 16,1 4-3-16,-1 0-2 15,9 4 0-15,4 0-1 16,-13 0 4-16,9 7 2 16,-5-3 0-16,-3 3 1 15,7 1 0-15,6 7 1 0,3 11-2 16,-4-3 1-16,0 4-6 15,5-4-1-15,3 15 0 16,5 0 2-16,-4 4-3 16,0 11-2-16,4 16-1 15,4-8 3-15,9-4 0 16,0 4 1 0,0-3-3-16,5-5 0 15,8 1-1-15,-5 18 0 16,9-11 3-16,14-7 2 15,-1-12-2-15,8 11 0 16,10-11 3-16,4-4 3 0,4 8-7 16,4-8 0-16,13-4-5 15,9 1 2-15,0-5 3 16,0-7 3-16,-1-4 2 16,10-4 1-16,-1-8 0 0,14 1 0 15,8-4-5-15,4-5-1 16,0-3-2-16,1-4 3 15,8 1 0-15,8 6 1 16,-3-3-3 0,-6 4 2-16,10 0-1 15,4-4 0-15,-5-4 2 16,1 0 0-16,4-3 0 16,4-1 2-16,-4 0-1 15,-13-3-1-15,13-1 1 16,8-3-1-16,1-4-5 15,-5-4 1-15,13 0 0 0,-8 0 2 16,-5 0 1-16,0 0 1 16,0 4 0-16,-8-1 0 15,-5 1 0-15,-4 4 2 16,8 0-1-16,1-1-1 16,4 1 1-16,-9 0-1 0,13-5-5 15,0 1-1-15,5 0-2 16,-5 0 0-16,9-4 5 15,-18 4 1-15,-3-4 2 16,-1 0 0-16,-4 0 0 0,13 0 2 16,0-4-1-16,-5-4-1 15,9 1 1-15,5-1-1 32,-14 0 0-32,1 1 0 0,4 3 0 15,0 0 0-15,-5 0-3 16,-3 0 0-16,-14 0 2 15,9 1 2-15,8-5-9 16,-16 0-4-16,3-3-14 16,-3-1-6-16,25-15-3 15,0 8-43-15,-4-8 3 16</inkml:trace>
  <inkml:trace contextRef="#ctx0" brushRef="#br0" timeOffset="1706.1638">19444 5413 148 0,'43'-23'55'0,"-17"15"-30"0,17-15-16 0,-17 16 14 0,0-16-13 15,4-12-6-15,0 1-5 32,5-5 0-32,3 1 1 15,5 0-5-15,5-1-1 0,-1-3 3 0,1-4 3 16,-18 0 10-16,4 8 3 16,-8 0 5-16,0-1 1 15,-5 1-8-15,-3 4-4 16,-1-8-7-16,-4-8 0 15,-4 4-2-15,-5 0 0 0,4 4-5 16,-8 0-3-16,0 3 1 16,0-3 3-16,0-4 3 15,0 4 2-15,0 0 3 16,0 0 1-16,0 0 1 16,0 3 2-16,-8 1-3 15,4-23-2-15,-1 3-3 0,1 1 1 16,0 3 3-16,-1 4 1 15,-3 1-1-15,-1-5-2 16,0 4-2-16,-4 4 1 16,1 0 1-16,-1 4 2 15,-5 4-8-15,1 3-1 0,-4-7 4 32,-5-4 3-32,0 4-1 15,0 4 0-15,-8 3 1 16,-1 1 2-16,-12 3-14 15,-5 4-5-15,0 4-7 0,5 4-2 16,0 0-41 0</inkml:trace>
  <inkml:trace contextRef="#ctx0" brushRef="#br0" timeOffset="73479.8509">2687 13985 88 0,'0'0'35'0,"0"0"-18"0,0 0-29 0,0 0 2 16,0 0 4-16,0 0 5 15,0 0 5-15,0 0 5 16,0 0 7-16,0 0 4 16,0 0 1-16,0 0-1 15,0 0-8-15,0 0-5 0,0 0 0 16,4 4 2-16,0 3-4 16,5-3-1-16,-1 4 0 0,-3-1 2 15,3 1 1-15,1-4 1 0,17 0 9 16,-9-4-3-1,5 0 0-15,-1 0-2 16,1 0-4 15,-1 0-3-31,5 0 0 0,-13 0-6 16,17 0 1-16,-13-4 0 16,1 0 0-16,-1 0 0 15,4 0 0-15,1 1 0 16,4-1 0-16,4 4 2 15,4 0 3-15,-12-4 0 16,4 0 0-16,4 4-3 0,-8 0-2 16,3-4 3-16,1 4 0 0,4 0-1 15,-12 0 1-15,8 0 0 16,4-4 3-16,0 1-5 16,4-1-3-16,-4 0 1 15,1-4 2-15,-5 1-2 31,-1-9 0-31,6 9 1 0,-6-9 0 16,-3 9 2-16,4-5 3 16,0 1 2-16,-1-1 1 15,-3 4-7-15,13 1 2 16,-5-1 2 0,-4 0-9-16,-1 5-2 15,6-5 3-15,-6 4 1 0,1 0 6 16,0 4 5-16,4 0-5 0,-13 0-2 15,9 4 1-15,13 0 0 16,-9-4 1-16,-8 4 2 16,-1-4-1-16,10 4 4 15,-6-4 2 17,1 0 0-32,0 3-3 15,0 1-3-15,4 0-2 16,-13 0 0-16,14-4-2 15,7 11-3 1,-12 1 1 0,0-4 3-16,0 7-1 15,0-11-1-15,0 0 1 0,4 7 1 16,-9 1-3-16,5-5 0 16,0 1 1-16,4 0 2 15,-13-1-1-15,31-3-1 16,-9 0 3-16,-9-4 0 15,0 0 3-15,0 0-3 16,-4 0-2 0,-5 4 0-16,1-4-1 15,4 0 0-15,-9 0 2 16,5 4-3-16,-1-1 0 16,5 1 1-16,4-4 2 15,5 0-3-15,-14 0 0 16,5 0 1-16,4 0 0 15,5 0 0-15,-5 0 0 0,4 0 0 16,-12-4 2-16,12 1-3 16,5-1 0-16,-4 0 3 15,-1 0 1-15,1 4-4 16,3-8 1-16,-8 1 0 16,1 3 0-16,-1 0 2 15,9 0 3-15,-9 0 0 0,9 1 0 16,-5-1-3-16,0 11 1 15,1-3 2-15,-1 0 4 16,5 0 0-16,-9 0 0 0,5 0-5 16,-1-4-1-16,9 0-3 15,-8-4-1-15,-1 0 5 32,1 8 5-32,-1-8-5 0,-8 0 0 15,4 0-2-15,-4 4-2 16,0 0 3-16,8-4 0 15,-8 1-4-15,13-1-1 16,0 0 1 0,-13 4 2-16,4 0 4 15,-4 0-4-15,4 0-1 0,0 8 0 16,0-12 0-16,-4 0 0 16,9 4 2-16,-5 0 1 15,4 0 3-15,5 0-3 16,-13 0 0-16,4-8 1 15,-4 8 2-15,4 0-1 16,-8 0 0-16,3-11-1 0,1 7 0 31,9 4-5-31,-5-8-1 16,4 8 3-16,1 0 1 16,-5-7 0-16,0 3 1 0,5 0-2 15,-10 0-1-15,6 0 3 16,-5 0 0-16,4 1-1 15,-9 3-2-15,5 0-2 0,-4 0 1 16,3 0 1-16,-3 3 2 16,4 9-3-16,0-4 0 15,-13-1-1-15,12-11-4 16,-3 8 1 0,-5-8 1-16,1 1 2 15,-10 3-4-15,5-4 0 0,-4 4-15 16,-1 0-4-16,-8-4-16 15,0 0-4-15,-8-4-29 16,3 5-10-16,-3-1-31 16</inkml:trace>
  <inkml:trace contextRef="#ctx0" brushRef="#br0" timeOffset="117740.8222">12916 18906 176 0,'0'4'66'0,"4"-4"-36"0,-8 0-24 0,4 0 17 0,0 0-3 16,0 0 3-16,0 4-11 15,0-4-2-15,0 4-6 32,0 0-3-32,0-4 2 0,0 4-4 15,0-4-2-15,0 0 2 0,0 0 0 16,0 0 3-16,0 0 1 16,0 0 1-16,4-4 2 15,-4 4-3-15,9-4 0 16,-9 0 1-16,4 0 0 15,9-3-2-15,-4 3 1 0,4 0-4 16,4-4-2-16,-13-3 6 16,5-1 5-16,-1-7 0 15,5 0 3-15,0-8-4 16,-4 4 1-16,0 0-7 16,-5-4-1-16,4 1-2 15,1-9 0 1,0 8-9-16,-1 1-3 15,1-9 2-15,0-3 3 0,-5 3 5 16,0 5 2-16,-4 3-1 16,0 4 2-16,-4 4 3 15,4 0 1-15,-4-1-6 16,-1 1 0-16,1 0-4 16,4 0 0-16,0 0 1 0,0-16 2 15,-9 9 2-15,1-9 3 16,-10 8 4-1,-3 0 9 1,-9 4-6-16,4 4-1 16,4 0-7-16,5 4 0 15,-9 3 0-15,9 1 2 0,4-1-1 16,-4 5-1-16,-5-1 1 16,5 0 1-16,-9 1 5 15,5 3 6-15,-18-4 4 16,4 4-9-1,5-3-2-15,-8 3-9 16,3 0 0 0,5 0-4-16,4 0 2 0,-4-3 3 15,4-1 1-15,-4 0-2 16,-5 1 2 0,5 3 1-16,-9-4 0 15,9 4 2-15,4-3 3 16,-12-1 2-16,7 0 3 15,6 1 1-15,-1-1-8 0,-9 0-1 16,1-7-4-16,-1 4 0 16,5-1 0-16,4 1 0 15,-12 3 4-15,7-7 3 16,6 3 4-16,-10 1 2 16,5-1-3-16,-5 5-3 15,-8 3-2 1,5 0 0-16,-6-4-4 15,10 1-2-15,-5-1 2 16,5 0 2-16,-1 4-2 16,-3 1 0-16,-6-1-1 15,6 0 0-15,-10 4 0 16,9 0 0-16,1 4 0 16,3-4 0-16,1 0 2 0,4 0 0 0,-5 0 0 15,5 4 2-15,0-4 3 16,-9 0 4-16,9 0 0 15,4 0 2-15,0 0-4 16,-4 0-2-16,0 0 0 16,4 0 1-16,-21 0-5 15,12 0-3-15,-4 0 3 0,9 0 1 16,-9 0 4-16,5 0 3 16,-1 3-2-16,1 1-2 15,8 0-2-15,-8 0 0 16,3 7-4-16,1 1-2 15,-17 3-3-15,4-3 1 32,8-1 3-32,-3-3 1 0,3 7-2 15,1 1 0-15,-1-5-1 16,-8 0 3-16,-4 1 2 16,4-1 4-16,4 1 2 15,4 3 1-15,-3 1 0 16,7 3 2-16,-7 0-5 15,3 0-3-15,5 0-1 0,-17 4-1 0,3 8 0 16,1 11 0-16,5-8-3 16,3 1 0-16,1-4 4 15,3-1 3-15,-7 1-6 16,-1 3 0-16,-4-7 0 16,0 11 1-16,4 5 1 31,4-5 0-31,1 0-3 0,4 0 2 15,4-3-1-15,4-1 0 16,1-3 2-16,4 11 0 16,-1 4 4-16,1-8 2 15,9-3-2-15,-10-4-3 16,10-1-5-16,-5-3-2 16,13 0-2-16,0 0 0 0,0 3 2 15,8 5 4-15,1 15-6 16,4-8-2-16,4-4-8 15,5-4-1 1,4-3-21-16,-5-8-9 0,5-11-71 16,4-16-39-1,9-19 76-15</inkml:trace>
  <inkml:trace contextRef="#ctx0" brushRef="#br0" timeOffset="188727.1767">2669 11595 172 0,'5'4'66'0,"8"-4"-36"0,-13 0-29 0,0 0 14 16,0 0-8-16,0 0-2 31,0 0-2-31,0 0-3 0,0 0 1 16,4 3-1-16,9 1 0 0,-5 0 2 16,-3 0 3-16,3-4 2 15,27 19 10 1,-18-8-3-16,9-3 2 15,0 0 2-15,4-4-10 16,0 7-2-16,0-11 11 0,-4 0 6 16,-4 0-9-16,4 0-3 15,-5 0-5-15,5 0 1 16,4 4-2-16,-4-4 2 16,0 0 0-16,-9 0 1 15,5-8-4-15,8 12-1 0,-9 0 1 31,5-4 0-31,4-8-2 16,0 8-2-16,1-7 3 0,3 10 0 16,5 1-1-16,-5 0 1 15,-4-4-2-15,-4 4 2 16,0 7-4-16,4 1 0 16,-12-4 3-16,7-1 1 15,-7 1-4-15,3-4 1 0,1 0 0 16,8-1 0-16,4 1 0 15,-3 0 2-15,-6-4 1 16,1 0 1-16,0 0 4 16,0 0 5-16,-4 4-3 15,-1-4 2-15,1 0-5 16,-5 0-2-16,0 0 0 0,0 0 1 16,5 0-5-16,-9 0-1 15,4 0 0-15,9 0 2 16,8-4-3-16,-8 0-2 15,4 0 2-15,-8 4 0 0,-1 0 1 16,1 0 0-16,-5 0 0 31,9 0 2-31,-17 0-1 0,8 0-1 16,0 0-2-16,9 0 1 16,-13 0 1-16,17 0 2 15,9 0-1 1,-18 4-3-16,5-4 1 15,-4 0 1-15,-1-7 2 16,1 7-1-16,4-8-1 0,-13 0 1 16,4 4-1-16,0 1 0 15,9-1 2-15,-9 0-1 16,9 0-1-16,-9 0 1 16,14 4-1-16,3-4 0 15,-4 1 0-15,0-1-3 16,-4 0 2-16,0-8 3 0,0 5 1 31,4-1-1-31,-8 0 1 16,3 1-2-16,6 3-1 15,-10 0 3-15,14 0 0 16,-5-3-1-16,0 3-2 0,4 0 1 16,-12 0 1-16,12 4-1 15,-8-4 2-15,4 1-4 16,-4-1 0-16,4 0 1 15,-8 0 0-15,12 0 0 0,-3 4 2 16,3 0 3-16,-4 0 2 16,-8-4-6-16,4 4 0 15,0 0-1-15,-1-3 0 16,6 3-3-16,-10 0 0 0,1 0 4 16,8-4 3-16,4 0-1 15,-4 0-2-15,-4 4 0 16,0 0-1-16,0-4-3 15,4 4 2-15,-8-4 1 16,12 1 2-16,-8-1-1 16,4 0-1-1,-8 0-2-15,12 4 1 16,-4-4 1-16,5 0 2 16,-1 1-1-16,-4 3-1 15,-4-4-2-15,5 4 1 16,-10 0 1-16,9-4 2 15,0 0-3-15,5 4 0 0,8 0 3 16,-9-4 1-16,1 0-1 16,-5 1-2-16,5-1-2 15,-1 0-1-15,-4 4 2 0,0 0 2 16,0 0 2-16,5 0 1 16,-5 0-5-16,-4 0 1 15,4 0 0 1,-17 0-3-1,0 0 0-15,-26 8-16 16,-4 7-47 0,-18 31-20-16,-8 0-68 15</inkml:trace>
  <inkml:trace contextRef="#ctx0" brushRef="#br0" timeOffset="193527.6316">10283 11464 108 0,'9'-3'44'0,"-9"3"-24"0,4 0-17 16,-4 0 10-16,4 0-11 15,5 0-2-15,-9 0 5 16,0 0 6-16,0 0 4 0,0 0 3 16,0 0-4-16,0 0 2 15,0 0-9-15,4 3-4 16,-4-3 0-1,0 0 0-15,0 0 3 0,0 0 6 16,0 0 2-16,0 0 4 16,0 0 1-16,0 0-8 15,0 0-2-15,0 0-3 16,0 0-1-16,0 0-3 16,0 0-2-16,0 0 3 15,0 0 2-15,0 0 2 0,9 4 3 16,-9-4-3-16,9 8 1 15,-1 0-3-15,1-1 0 16,8 1 3-16,-4 0 5 16,4-1-3-16,-8 1 0 15,8 0-4-15,0-1 1 0,5 1-4 32,-1 0 0-32,5-5 3 15,0 5 1-15,0-4-1 0,8 0-1 16,5 3-1-16,-4-3 0 15,-1 0-2-15,1 0-2 16,-1-4 5-16,5 0 4 16,-9 0-5-16,0 0-2 15,26 0 1-15,-4 0-2 16,-13-4 2-16,4 4 2 16,0 0 4-16,0-4-4 15,-4 4-3-15,0 0-1 16,8 0-1-16,-4 0 2 15,-4 0 3-15,0 0 0 16,-1 4 2-16,-3-4-4 0,4 4-2 31,-13 0 2-31,8 0 2 0,5-4 0 16,-5 3 0-16,1-3-3 16,-5 4 1-16,-4 0 0 15,0 0 3-15,-1-4-1 16,1 4 2-16,0-4-4 15,-4 0 0-15,4 0-1 0,-9 15-2 16,4-7-2-16,1-1 1 16,4-3 1-16,8 0 2 15,1 0 1 1,-5 0-1-16,-4-1-2 16,4-3 1-16,-4 0-1 15,8-7-3-15,1 11 2 0,3-4 1 16,1 3 0-16,-4 1 2 15,3-11 1-15,1 10-4 16,0 1-1-16,0 0 1 16,4 0 2-16,-4 7 0 15,-1-3-1-15,-3 0-2 0,-5-4-1 32,-13 3-36-32,-51 5-157 15</inkml:trace>
  <inkml:trace contextRef="#ctx0" brushRef="#br0" timeOffset="238591.6288">15812 14000 256 0,'0'-4'96'0,"4"0"-52"0,0-3-51 16,1-5 14-16</inkml:trace>
  <inkml:trace contextRef="#ctx0" brushRef="#br0" timeOffset="238870.1379">15829 13946 426 0,'0'-15'23'16,"-4"0"-10"-16,-5-1-13 0,-4 1-3 15,-4 4-4-15,-9 3 2 16,-13 4 3-16,5 0 1 15,-5 4 1-15,0 4 0 16,5 0 2-16,-1 11 1 0,-4 8-1 16,5 0 1-16,-9 0 0 15,8 0 3-15,5 4-3 16,9 0 0-16,3 0 1 16,10-1 0-16,-5 13 2 0,9 3 1 15,12-4 1-15,18-3 2 16,-4-1-1-16,12 1 0 31,-4-5-5-31,9-3-3 0,-5-4-25 16,14-8-9-16,-1-7-29 15,5-8-14-15,0-8-36 16</inkml:trace>
  <inkml:trace contextRef="#ctx0" brushRef="#br0" timeOffset="239550.0529">16626 13471 332 0,'-17'-3'123'0,"17"3"-66"0,17 3-66 0,-21 1 18 15,-1 0-1-15,1 8 5 0,0 3-4 16,-1 12-1-16,-3 15-4 16,-1 8-3-16,1-1 0 0,3 20-4 0,-8 4 0 15,9 4 2-15,0 15 0 16,-1-4-2-16,5-8 0 15,-8 8-3-15,3 8-1 16,1-16-5-16,4-7 0 31,0-8 6-31,0-11 3 0,-8-8 5 16,3-12 1-16,1-7 1 16,0-4 0-16,-1-7 4 15,1-9 3-15,0-7-6 16,4-7-1-16,0-9-2 15,0-7-2-15,4-11 3 16,5-12 2-16,-1 4-4 0,5 0-1 16,4-1 0-16,14 1 2 0,-1-4-1 15,4 0-1-15,-8 4 1 16,4 8-1-16,0 3 2 16,1 8 1-16,-6 4-8 15,1 8-4-15,13 3 0 31,-4 4 3-31,3 4 1 0,1 23 0 16,-4-4 4-16,-1 8 0 16,-4 4 3-16,-4-1 1 15,0 1-1-15,-9 11-2 16,-8 8-4-16,-1-4 0 16,1 0-16-16,-5-4-4 15,-4-4-30-15,0-7-13 0</inkml:trace>
  <inkml:trace contextRef="#ctx0" brushRef="#br0" timeOffset="240037.1479">17583 14046 172 0,'-35'19'66'0,"31"-7"-36"0,-13 11-24 0,12-12 15 0,-3 4 4 16,-1 8 5-16,0 8-10 15,1 4-2-15,-9-1-10 16,8 8-3-16,0-4-1 0,5 1-11 15,-5 7-3-15,9 0 3 16,9-8 1 0,-5-4-3-16,9-3 1 15,9-8 2-15,4-8 3 16,12-7 0-16,1-4 1 16,4-27 0-16,0 0 0 15,5-4 2-15,-14-4 0 16,-4-3 6-16,-4-12 4 15,-4-8-1-15,-9 1 2 0,0-5-4 16,-13 9-2-16,-13 3 2 16,-9 7 2-16,1-3 2 15,-18 11 1-15,-4 8-22 16,4 4-10-16,9 12-52 16,0 3-65-16,12 4 30 15</inkml:trace>
  <inkml:trace contextRef="#ctx0" brushRef="#br0" timeOffset="240437.1861">18599 13981 244 0,'-34'8'93'0,"25"-8"-50"0,-21 3-50 0,17 5 14 16,0 4 12-16,-13-1 10 15,5 8-6-15,-1 0-3 0,5 4-11 16,-9 12-13-16,5 7-2 0,8-4-18 16,13 0-4-16,0-3-4 15,8-4 0-15,10-8 7 16,8-8 4-16,4-7 15 15,13-8 6-15,9-8 5 16,-1-23 4 0,1-7 2-16,-5 3 1 15,-4-7 7-15,-17 0 2 0,4-11-4 16,-21 3 0-16,-9 4-15 16,-9 4-5-16,-38 11-2 15,0 8 1-15,-1 8-34 16,-3 7-14-16,7 0-48 15</inkml:trace>
  <inkml:trace contextRef="#ctx0" brushRef="#br0" timeOffset="240837.2994">19832 13858 216 0,'0'4'82'0,"-9"-4"-44"0,-17 0-40 16,9 0 17-16,-17 4 15 15,-18 7 11-15,-4 1-4 0,4-1-2 32,-8-3-19-32,-5 11-10 0,5 0-2 0,8 1-5 15,9-1 0-15,0 0-4 16,13 0 1-16,4 4-5 15,13 4 1-15,13 7-1 16,13 8 1-16,17-3 0 16,5-1 0-16,-1 0 5 15,5 1 1-15,-9-5 2 0,-4-3 2 16,-5-4-1-16,-8-5-1 16,-4 9 1-16,-13-4-1 15,-9-8 0-15,-13-4 0 16,-9-15-22-16,-3-7-8 15,-1-5-73 1,4-15-48 0,14 1 63-16</inkml:trace>
  <inkml:trace contextRef="#ctx0" brushRef="#br0" timeOffset="241323.3894">19746 13989 228 0,'-5'15'88'0,"10"-7"-48"0,-5 3-49 16,4 0 12-16,0 1 15 15,5 3 10-15,4 1-9 0,4-1-3 16,5 0-10-16,12 1-2 0,5-5 2 15,0-3-1-15,-1-4 0 16,10-4-6-16,-9-4-1 16,8 0-2-16,5-4 0 15,-9-3 7-15,-4-1 5 32,-9 1 2-32,-4-1 2 0,-9 1-6 15,-4-1-2-15,-9 1-2 16,-4-1-2-16,-22-7 1 15,-8 12-1-15,4 3 0 16,-8 0 0-16,4 4 0 16,0 8 2-16,0 7 1 15,4 8 3-15,-5 7 3 0,10 9 5 16,4 7 1-16,12 4 3 16,5 3-4-16,5 1 0 0,8-1-15 15,4 5-4-15,4-12-42 16,18-12-17-16,22-22-82 15</inkml:trace>
  <inkml:trace contextRef="#ctx0" brushRef="#br0" timeOffset="241824.3343">22344 13805 300 0,'4'7'112'0,"-4"-7"-60"0,0 4-54 16,-4-4 22-16,-5 0-3 15,-12 4 4-15,-14 4 4 16,-3-1 4-16,3 1-15 16,-4 11-8-16,0 4-2 0,-12 8-12 15,3 3-2-15,10 5-11 32,7-1-1-32,10 8-7 0,17 4 1 15,12-4 4-15,9-8 2 16,5-8 8-16,8-3 6 15,5-4 7-15,21-7 5 16,0-9 3-16,-9-14 3 16,0-13 6-16,-3-6 2 15,-14-1-3-15,-13-8 1 0,-13-7-9 16,-17-19-4-16,-21 7-5 16,4 8-1-16,-13 8-20 15,8 4-10-15,1 3-43 16,3 4-16-16,10 4-9 15</inkml:trace>
  <inkml:trace contextRef="#ctx0" brushRef="#br0" timeOffset="242286.6469">22770 13751 228 0,'-4'19'88'0,"-4"-3"-48"0,-5 18-49 0,8 0 12 15,-3 5 2-15,-1 3 4 16,0 4-4-16,-3 0-1 16,-1 11-2-16,8-7-2 0,-8-8 1 0,5-3-1 31,3-9 2-31,1-7 1 15,0 0 1-15,4-11 11 16,0-12 7-16,4 0-7 16,5-27-1-16,4 0-2 15,13-7 0-15,-9-5-6 16,9-11-2-16,8-3 0 0,14-1 0 16,-5 8-2-16,0 4 1 0,0 8 7 15,-4 7 3-15,-1 4 5 16,5 11 1-16,1 8-2 15,-1 16 2-15,-5 19-10 16,-3 11-3-16,-5 8-6 16,-13 7-1-16,0 4-6 15,-4-3-3-15,-4-8-30 0,0-8-13 16,-1-8-42-16,10-38-72 31</inkml:trace>
  <inkml:trace contextRef="#ctx0" brushRef="#br0" timeOffset="242708.7243">23559 13644 212 0,'0'34'79'0,"0"-18"-42"0,4-1-54 0,9-4 7 15,0 1 21-15,4 3 14 0,5 1-3 16,8 3-2-16,0-4-11 16,5-3-8-16,4-1-2 0,8 0 1 15,0-3 0-15,1-4-3 16,-5-8 2-16,-4 0 5 16,-5-3 5-16,-4-5 1 15,-8-3 2 1,-1-4-2-16,-3-12-1 15,-18-7-5-15,-9-1-1 16,-8 5 5-16,-5 0 3 16,-8 11-6-16,-13 11-1 15,0 20-9-15,0 22-4 16,-5 16 5-16,5 16 1 16,4 14 9-16,9 8 4 0,13 16-3 15,8-4 1-15,9-4-21 16,5 7-8-16,3-11-25 15,5-19-10-15,0-15-55 16</inkml:trace>
  <inkml:trace contextRef="#ctx0" brushRef="#br0" timeOffset="243056.5083">21745 14712 288 0,'17'12'110'0,"9"-12"-60"0,17 0-58 15,0 0 16-15,18 0 9 16,42 0 9-16,35 4-5 16,17 7-1-16,30 1-12 15,5 3-12-15,-5 0-5 0,5-3-42 16,4-4-16-16,-9-5-63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37:25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23150 3145 316 0,'-9'-15'121'0,"9"7"-66"0,-9-3-64 16,5 7 20-16,-4-4-10 0,-5-3-1 15,-5-12-4-15,-7-8-2 16,-14 4 3-16,-9 1-6 0,-8 3 2 15,-4 0-2-15,-5 7 3 16,-17-3 4-16,1 4 1 16,-6 3-2-16,-7 5 2 15,-1 3 1 1,-17 4 0-16,8 0 0 16,10 4 0-16,-10 3-3 15,1 13 0-15,8-1-1 16,9 8 0-16,-13-1 3 15,4 9 0-15,9-5 3 16,4 5 1-16,4-1 1 16,-4 9 0-16,9 6-5 0,9 1 1 15,8 0-2-15,4 4-2 16,4 3 7-16,14 0 3 0,12-3-1 16,5 0 0-16,9-1-3 15,16 5 1-15,1-1-2 16,8 4-1-16,22-3-2 15,0-8 1-15,4-4 1 16,8-8 0-16,14-4-3 0,8-3 2 16,9 0 1-16,0-8 0 15,4-4 0-15,5-4 2 16,3-3-1-16,10-5-1 16,-5-7 3-16,-4-7 0 31,17-5 5-31,-13-7 3 0,0-15-2 15,-4-16 0-15,8-4-5 16,-8 1-3-16,4-5-5 16,5-15 0-16,-10-3 0 15,-7 7-1-15,-14-23 4 16,-9 8 2-16,-8 3-2 16,-17 5 0-16,-17-1-15 0,-9-4-4 15,-18 9-39-15,-16 10-14 16,-27 9-33-1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41:33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3686 9212 168 0,'0'0'66'0,"0"-7"-36"0,0 3-26 0,13 4 15 15,-13-4-9-15,0 0-1 16,0-3-7-16,0 3-2 0,0 0 0 16,4 0 6-16,-4-11 4 0,5 3 6 15,-5 1 2-15,0 3-3 16,-5 0 1-16,1 1-11 16,4 3-3-16,-13 0-2 0,0 0 0 15,5 4-3-15,-14 0 2 16,5 0 1-16,-13 0 2 15,-5 4-1-15,1 11 2 16,-1 1-4-16,1 3 0 31,-1 0-1-31,-3 0 0 0,-1 4 2 16,-4 0 0-16,-5 4 4 16,-8 7 2-16,9 9-5 15,4-1-2-15,-5 0 0 16,-3 0 0-16,8 0 1 15,8 4 2-15,-4-4-3 16,18 12 0-16,-5-12 1 0,9-4 2 16,4-3 3-16,0-1 2 15,9-3 3-15,-9-1 1 0,4-3 1 16,0 23 5 0,1-4-6-16,8-4-3 15,-17-4-2-15,17 1-2 31,-9-1 2-31,5-3-1 0,-1-5 0 16,5 8 1-16,0-3 1 16,0 15-1-1,5-12-4-15,-1 0-1 16,5-3 0-16,-9-8-1 16,4-1 0-16,9-3 0 15,0 4 2-15,4-4 1 0,0 4-1 16,5-4 1-16,-5 8-2 15,9-5-1-15,-9-3 1 16,13-3-1-16,-17-1-5 16,4 0 1-16,1 0 0 15,-5-4-1-15,0 1 6 16,-1-1 3-16,-7 0-6 0,8-3 0 31,-9-1-2-31,5 1-1 0,-9-5 4 0,0 1 0 0,0 0 1 16,0-1 0-16,0-3 0 15,-13 0 2-15,0 0-3 16,0 0 0-16,-4 0-4 31,4-1-1-31,-22-3 0 0,-8 0 2 16,13 4-1-16,0 0 1 16,0-4 5-16,-1 4 3 15,10-4-1-15,-1 4-2 16,9 0 4-16,-4-4 4 15,9 3-3-15,8 1-1 16,-13 0-2-16,13 4-3 0,13 7-2 16,-13 8 1-16,4-4-1 15,0 4-2-15,5 0 5 16,-1 4 1-16,1 4-3 16,-5-1-1-16,5 20 3 15,0-4 1-15,8 0-3 16,-13 0-1-1,5 4 1-15,4 7 0 16,-13 8 3-16,0-3 1 16,-9-1-1-16,5-8-2 0,-5 9 1 15,5 3-1-15,-9-8 0 16,9-3 0-16,-9 0 0 16,0-5 2-16,0-3 1 15,-4 8 3-15,-1 3-3 0,-3-3-2 16,-1 0 0-16,5-8 1 15,-13 0-1-15,8-4-1 16,1 4-2-16,-9 0 1 16,8-4 1-16,5-4 2 15,13-4 1-15,-9 1 1 16,13-1 0 0,-9 1 2-16,9-4-1 15,9-1 2-15,-5 16-4 16,9-4 0-16,0-3 1 15,4-1 0-15,-8 0-2 16,8-7-2-16,-4-1 5 16,-5 1 1-16,5 4 0 15,9 7-1-15,-5-4-1 0,-4-4 2 16,9 1-3-16,-1-4 0 16,1-1 1-16,8 1 2 0,-4-4-3 15,4-1-2-15,0-6 0 16,9-1-1-16,-9-4-3 15,0-3 2-15,0-1 1 16,0 1 0-16,14-5-3 0,-1-3 0 16,-9 0 2-16,5 0 2 15,4 0-5-15,0-4-1 16,-4 0-12-16,13 0-1 16,4-4-40-16,-13 0-14 15,8 0-71 16</inkml:trace>
  <inkml:trace contextRef="#ctx0" brushRef="#br0" timeOffset="18380.309">10059 3689 176 0,'0'-4'68'0,"0"4"-36"0,0 0-37 15,0 0 10-15,-8 4-8 16,8-4 2-16,8 0-1 16,-4 0 0-1,18-4 2-15,0 1 0 0,3-1 4 32,1 0 2-32,4-4-2 0,1 1-1 15,3-5 5-15,1 4 3 16,-1 5 0-16,-8-1 1 0,4 0 2 15,-8 0 4-15,3 0-6 16,1 4-2-16,0 0-5 16,4 0-2-16,-8 0-3 15,4 0-1-15,8 0 1 0,5-4 0 16,0 4 0-16,-1 0 0 16,1 0 0-16,0-7 0 15,4 7 0-15,0-8 0 16,9 0 2-16,-9 1 1 15,0-1-4-15,-4 0 1 32,4 5 0-32,-4-1 2 0,-5 0 1 15,9 4 1-15,5 0-5 16,-5 0 1-16,0 0 0 16,0 0 0-16,0 11 0 0,0-3 2 15,5 0-3-15,3-1 0 16,1-3 1-16,0 0 0 15,-9 0 2-15,8 0 3 0,-12 7-4 16,0-11-1-16,4 8 0 16,5 0 0-16,-1-1-3 15,0 5 0-15,-8-5 2 16,0 1 2-16,0 0 0 16,4-1-1-16,4 1-2 31,1-4-1-31,-1 0 2 0,0 0 2 15,1-4 2-15,-1 0 3 16,13 0-5-16,-4 0-1 16,-4 0-5-16,-4 0 1 15,-5 3-7-15,-5 1-1 16,1 0-2-16,4 0-1 16,-4 4-1-16,0-1 2 0,-9 5-16 15,5-1-8-15,-1 1-40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05:36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16785 11166 132 0,'-4'0'49'0,"4"4"-26"0,0-4-14 0,0 0 14 15,0 0-2-15,0 0 2 16,4 0-9-16,-4 0-3 15,9 0-6-15,-9 3 1 0,9-3 3 0,-1 0-1 16,1 0 1-16,-1 0-1 16,1 0 2-16,4 0-1 15,-9 0 2-15,9 4-2 16,0-4 0-16,13 4-1 16,-4-4 0-16,3 4-4 15,1-4-1 1,0 0-1-16,4 0 1 0,0 0-2 15,5 0 2-15,-1 4-2 16,5-8-1-16,4 4 5 16,-4 0 1-16,0 0 0 15,4 0-1-15,-13 0-3 16,5 0 1-16,-5 4-2 16,9-4 2-16,8 4-2 0,-4-4-1 15,0 0 3-15,-4 0 0 16,0 3 3-16,4-3 1 15,0 0-3-15,-4 0-1 16,8 0-1-16,-4 0-2 16,0 4 1-16,0-4 1 15,-4 0-1 1,0 0-1-16,8 0 1 16,5 0-1-16,-5 0 2 15,1 0 1-15,-5 4 1 16,0 0 0-16,4 0 0 15,-8-1 0-15,13 5 0 16,0 0 0-16,-5-1-2 0,0-3-2 16,-4 0 3-16,-4 0 0 0,9-4-4 15,3 0 1-15,1 0 2 16,-9 0 3-16,-4 0 2 16,0 0 1-16,8 0-4 15,-12 0-1-15,3-4-1 16,14 4 1-16,-5 0-4 15,5 0 0-15,-13 0 1 0,0 0 2 16,-1 0-3-16,14 0 0 16,-4 0-1-16,3 0 0 15,1 0 0-15,-5 0 0 16,1 0 2-16,-1 0 0 16,18 0 0-16,-18 0 2 31,5 0-3-31,0 0 0 0,-5 0 1 15,18 0 0-15,-1-4-3 16,1 4 0-16,-5 0-1 16,-4 0 0-16,-8-4-6 15,-5 4-4-15,-4 0-23 16,-18 0-11-16</inkml:trace>
  <inkml:trace contextRef="#ctx0" brushRef="#br0" timeOffset="4140.9814">3622 13506 260 0,'-31'0'99'0,"31"0"-54"0,-4 0-53 16,4 0 16-16,0 0-11 16,0 0 2-16,0 0 3 15,0 0 1-15,0 0-1 0,4 0-2 0,9 0 1 16,5 0-4-16,-5 0 2 0,17 0 1 15,8 0 0-15,1 0-3 16,9 0 2-16,3 0 1 16,14 0 0-16,8 0 2 15,9-4 1-15,-9 0 1 16,9-3 2-16,4-5 1 31,5 1 1-31,21-1 0 0,-26 1 2 16,5 3-5-16,-5 0-1 15,0 1 2-15,-4-1 3 16,-5 4-2-16,1 0-2 16,-5 4-2-16,18 0-3 15,-18 0 1-15,5 0 1 16,-14 0-1-16,14 0-1 0,-5 4 1 16,5-4-1-16,-5 0 2 15,13 0 3-15,-8 4-4 16,-5 0-3-16,0-4 3 15,0 0 3-15,5 0 1 16,-5 0 2-16,5 0-4 16,-5 0 0-1,9-4 3-15,-5 4 1 0,-8 0-3 16,-4 4-3-16,4-4 0 16,4 0 1-16,-4 0-1 15,-4 0-1-15,4 0 1 16,-13 0-1-16,17-4 0 15,-8 4 0-15,3 0 0 16,-12 0 2-16,5 0-1 0,-1 0-1 16,0 0-2-16,1 0 1 15,-5 0 1-15,-5 0 2 16,1 0-1-16,4 0-1 16,5 0 3-16,3 0 2 15,-8 0-2-15,0 0-2 16,-8 0 0-16,16-4-1 0,-3 0-3 15,-5 1 2-15,-5-1 3 16,1 0 3-16,0 0-2 16,4 0-2-16,8 0 2 15,-8 4 2-15,0 0-4 16,5-3-1-16,-5 3 0 0,4 0 2 31,0 0-6-31,-4 0 1 0,0 0 3 16,0 3 2-16,-4 1-3 15,0 0 1-15,4 0 0 16,-17 0 2-16,-5 0-1 16,-4-1-1-16,-8 1-6 15,-5-4-1-15,-4 4-21 16,0-4-7-16,-4 4-59 0,-9-4-79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10:59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15893 3096 184 0,'0'-4'68'0,"0"4"-36"0,0 0-13 15,0 0 23-15,0 0-10 16,0 0-3-16,0 0-6 15,0 0-3-15,5 0-10 16,-1-4 0-16,5 0 1 0,-9 0 0 0,4 0 1 16,5 1-6-16,8-1-2 0,9 0 0 15,-5 0 0-15,1 0-2 16,-1 4-2-16,1 0-4 16,-1 4 0-16,1 4 0 15,0-1 2-15,-1 1 1 31,1 4 3-31,-5-1-3 0,9 1-2 16,0-1 2-16,-5 1 0 16,1-1-2-16,-5 4 2 15,-4 1 1-15,0-1 0 16,-5 8 2-16,1 0 3 16,-13 11-4-1,-9-3-3-15,0 4 1 0,-4-1-2 16,-1-3 1-16,1-1-3 15,-4-3 1-15,3 4 0 16,-12 3-1-16,13-3 4 16,-5-8 0-16,-3 0-2 15,3-4 2-15,0-4 1 16,9 4 2 0,-4-7-1-16,0-4-1 0,13-1 1 15,-14 1-1-15,18-4 0 16,-12 0 0-16,12-4-5 15,0 0-1-15,17 3 0 16,0-3 4-16,9 0-1 16,8 0-1-16,9 0 0 15,9 0 0-15,-4 0-11 0,-1 0-5 16,0 0-14-16,-4 0-6 16,-4 0-31-1,0 0-46-15,8 0 32 16</inkml:trace>
  <inkml:trace contextRef="#ctx0" brushRef="#br0" timeOffset="852.0468">17311 3191 300 0,'-4'0'112'0,"4"0"-60"0,-22 4-63 16,18 0 16-16,-5 4-11 16,-4 15 1-16,0 11-2 15,1 4 2-15,3 1 3 0,-13-1-10 0,9 8-4 16,1 4 1-16,3-4 1 15,-8-4 6-15,8-4 3 16,0-3 3-16,5-5 1 16,4-7 3-16,0-7 1 15,0-5 1-15,0-11 0 16,0 0-2 0,4-4 1-16,5-3 0 15,4-13 1-15,0-10 2 16,4-5 1-16,-8 5 1 15,12-9 0-15,5 1-7 16,0-19 0-16,0 3-3 16,0 0 0-16,0 1-5 15,4 3 0-15,-9 4-4 0,5-4 0 0,4 4 3 16,-4 4 5-16,4 8 0 16,9 3-1-16,-9 4 0 15,0 12 0-15,-4 3 0 16,0 5 3-16,-4 11-2 15,-1 11-1-15,1 0-4 16,-9 8 0-16,-9 0-3 0,-8 8 2 16,-5-1 0-16,-25 5 1 15,-5 7 2-15,0 4 2 16,-4-4-3-16,0-4 0 16,-17-3-7-16,3-1-2 15,6-3 2-15,3-8 1 16,14-4 5-1,-1-4 5-15,14-3 4 16,4-1 4-16,12 1-4 16,14-4-1-16,13-5-7 15,16 1-3-15,1 0-1 16,4 4-3 0,0-4 5-16,22 3-6 15,-9 1-2-15,0 0 6 0,-9 11 6 16,-4-4 2-16,-8 8 1 0,-1-4 11 15,-16 0 5-15,-10 0 5 16,-12 4 3-16,-9 0-6 16,-30 0-1-16,0-3-16 15,-9-5-6-15,-8-4-44 32,-13-3-18-32,8-8 32 0,5-4 20 15</inkml:trace>
  <inkml:trace contextRef="#ctx0" brushRef="#br0" timeOffset="1283.4154">18350 3030 216 0,'-65'12'82'0,"26"-4"-44"0,0 7-44 15,22-4 14-15,-4 5-7 16,-5 7-1-16,-9 0 1 16,-4 15-1-16,5 8 0 15,12-4-3-15,1-4 2 0,17-3-1 31,4-5-2-31,17-3 3 0,9-4 0 16,-5-7 5-16,14-5 5 16,8-7 10-16,8-4 6 15,-7-8 9-15,3 1 3 16,-4-16-8-16,-4-12-5 16,-13-3-6-16,-9-4-1 15,-8-4-14-15,-9 4-6 0,-18 3-15 16,-20-3-4-16,-6 0-19 15,-3 8-7-15,4 7-78 16</inkml:trace>
  <inkml:trace contextRef="#ctx0" brushRef="#br0" timeOffset="1683.4819">18531 2996 336 0,'-13'19'126'0,"8"-15"-68"0,1 4-65 0,4-5 21 16,0 5 0-16,4 7 3 0,1 5-4 16,3 6 0-16,5 5-8 15,9 23-3-15,12-1-1 0,1 5-4 16,3 11 0-16,-7 3 2 16,3 1 0-16,13 4-2 15,1 7 2-15,4-3-1 0,-9-9-2 31,4-14-22-31,-13-8-7 16,5-8-26-16,-13-8-10 0,-4-11-45 16,-1-11-28-1,-4-9 64-15</inkml:trace>
  <inkml:trace contextRef="#ctx0" brushRef="#br0" timeOffset="2052.4814">19129 3065 256 0,'-21'0'96'0,"17"0"-52"0,-9 4-47 0,8 0 19 16,1 3-12-16,-13 5 0 15,-5 3 0-15,-12 4 2 0,-1 4-3 16,1 23 7-16,-5 4 3 0,0 7-6 16,-12 8-2-16,3 12-3 15,-8 7 1-15,0 12-4 16,0 11 0-16,0-11-6 15,-13 0 0-15,5-4-59 16,8-8-23-16</inkml:trace>
  <inkml:trace contextRef="#ctx0" brushRef="#br0" timeOffset="52354.9688">16548 12391 184 0,'5'-3'71'0,"3"3"-38"0,5-4-34 0,-8 4 15 0,3 0-8 16,9 0-1-16</inkml:trace>
  <inkml:trace contextRef="#ctx0" brushRef="#br0" timeOffset="53071.0285">16617 12384 343 0,'9'0'32'0,"-9"0"1"0,4 0-4 16,1 0-1-16,3 0-7 15,-8 0-1-15,5 0-7 16,7 0-3-16,1 4-5 0,0-1-2 16,0 1 3-16,-4 0 1 15,-1 0-1-15,5 0-1 16,0 3-6-16,0 1 1 15,-4 0 0-15,-1-5 2 0,5 5-3 16,-4 0-2-16,0 3 2 31,-1-3 2-31,-3 0-2 0,3-1 0 16,-4 1-1-16,1 3 0 16,-1-3 0-16,-4 0 0 15,0-1 2-15,-4 5 0 16,-1-1 0-16,1-3 0 15,-4 0-5-15,3-1-1 16,-12 9 3-16,4-5 3 0,0-3 1 16,5-1 2-16,3 1-4 15,-3 0 0-15,3-4 3 16,1-1 3-16,4 1-2 16,0 4 0-16,0 0-3 15,4-1-3-15,1 1 2 16,3 0 0-16,1-1-2 0,-1 1 2 15,1 3-1-15,4 1-2 0,4-1 3 16,-8 5 0-16,8-1-4 16,-4 0-1-16,13 1-4 15,-5-1 1-15,5-4 3 16,0 5 3-16,-4-1 2 31,-1 0 1-31,-4 8-3 0,1-3 2 16,-5-5 1-16,4 12-3 15,-9 0-2 1,1-8-2-16,0 0-1 16,-5-4 5-16,-4 0 1 15,-4-3 6-15,-1-1 5 16,1-3 1-16,-13 0 4 0,-5-1 2 16,-4-3 2-16,1 0-4 15,-6 0 0-15,1 0-8 16,-4 0-2-16,-1-1-4 15,5 1-1-15,-13 0-8 16,4 0-4-16,5 4-22 16,4-5-10-1,4 1-56 1,9-8-64-16,17-3 50 16</inkml:trace>
  <inkml:trace contextRef="#ctx0" brushRef="#br0" timeOffset="54203.1384">17755 12533 236 0,'-4'4'90'0,"4"0"-48"0,0 0-45 0,0-4 19 16,0 0-17-16,0 7-3 16,-9 12 4-1,5 8 1-15,-1 0 1 16,1 4-2-16,0 3 3 0,-1 4-4 16,1-3 0-16,0 11-4 15,4 4-1-15,0-12 3 16,0-4 1-16,0-3 6 15,0-8 2-15,0-8 6 16,0-3 3-16,0-5 0 0,0-18 6 16,0-16-5-1,0 0-7-15,0-7-3 16,0 3-1-16,4 1-8 16,0-1 0-16,5 0 1 15,4-3 3-15,0-8-2 16,4 0 0-1,0 3 1-15,1 1 0 16,3 4 4-16,1 3 5 16,8-4-3-16,-4 9 2 15,0-5-1-15,-1 16 1 16,-3-5-9-16,-5 5-4 16,0 15-13-1,-8 4 3-15,4 4 3 0,-4 3 9 16,-1 4 4-16,-3 5 1 15,-1-1-2-15,-4 4 3 16,-4 4 0-16,-14 7-1 16,10-3-2-16,-22-5 3 15,8-3 0-15,5 0-1 16,-1-3 1-16,6-5-2 0,3 0 2 16,5-3-2-16,4-1 2 15,0-3-4-15,8 0 0 0,5-1-1 16,9 1 0-16,-5 3-9 15,0 1-5-15,0 3-1 16,1 0 2-16,-5 1 9 31,0 7 3-31,-1 0 0 0,6 7 2 16,-14-7 5-16,0 4 2 16,-4-4 6-16,0-4 5 15,-4 0 4-15,0-7 4 16,-14-1-4-16,-3 1-1 15,-9-1-9-15,-5-7-4 16,1-4-18-16,4 0-7 0,-9 0-22 16,9-4-8-16,4 1-166 31,9-43 93-31</inkml:trace>
  <inkml:trace contextRef="#ctx0" brushRef="#br0" timeOffset="54677.8563">18875 12545 272 0,'0'-4'104'0,"0"0"-56"0,-13-4-45 0,9 8 21 0,-5 0-10 16,-8 0 2-16,-4 0-9 16,-1 4-2-16,-12 4-3 15,-14-1-4-15,1 13 1 0,4 6-4 32,0 1 1-32,4 4-14 0,4 7-3 15,9 0-13-15,14 1-4 16,-1 18 11-16,13-7 6 15,13-8 6-15,8 0 4 16,22-11 9-16,0-8 3 16,5-4 3-16,3-8 0 15,5-7 0-15,9-8 0 0,0-11 4 16,-14-15 5-16,-8-1 8 16,-4-4 5-16,-22 1 1 15,-8-1 1-15,-9 1-24 16,-26-12-9-16,-21 4-34 15,-9 4-13-15,-22 7-33 16,1 4-37-16,8 4 42 16</inkml:trace>
  <inkml:trace contextRef="#ctx0" brushRef="#br0" timeOffset="55079.1027">19362 12441 316 0,'0'19'121'0,"0"-15"-66"0,0 15-60 0,0-3 23 16,4 3 3-1,1 8 7-15,3 7 3 0,5 4 1 32,5 8-17-32,3 4-5 0,5 15-2 0,17 0-9 15,-4 0-1-15,-5 4-16 16,1 8-3-16,-9-8-9 15,4 0-2-15,-13-8-2 16,5-7-1-16,-5-8-17 16,0-8-4-16,-8-11-137 15,4-31 93 1</inkml:trace>
  <inkml:trace contextRef="#ctx0" brushRef="#br0" timeOffset="55436.1551">19931 12525 280 0,'-4'0'104'0,"4"4"-56"0,0-4-34 0,0 0 26 0,-9 0-11 16,0 0 0-16,1 4-5 16,-5 4-1-16,-4-1-12 15,-9 13 2-15,-4 6 3 0,-5 9-4 16,-21 7-2-16,4 19-5 16,-4 16-2-16,0 7-1 15,-17 23 1-15,4-3-2 0,5-5-1 16,3 12-2-16,9-11-1 15,9-16-31-15,13-11-15 16,9-12-233 0,16-42 116-1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14:12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6293 4103 176 0,'-8'0'66'0,"8"0"-36"0,-5 0-35 0,5 0 12 0,0 0-4 16,0 0 1-16,0-4 0 15,0 4 0-15,0-4-2 16,0-3 1-16,0 3 2 0,0 0 0 15,0 0 0-15,5 0-3 16,-1 0 1-16,-4 4-2 0,8 0-1 16,1 0 5-16,4 0 1 15,13 4 2-15,0 0 2 16,4-4-1-16,0 0 0 16,5 0-3-16,-1 0 1 31,0 0-2-31,1 0 0 0,-9 0-1 15,8 0 0-15,5-4-7 16,0 4 0-16,0-4 5 16,-1 4 4-16,-3 0-3 15,-1 0 0-15,1 4 5 16,-9 0 3-16,8 4-6 16,1-1-1-16,-1 1-4 0,5-4-1 15,-9 0 3-15,9-4 1 16,4 0-4-16,-4 0 1 15,-9-4 0-15,9 4 2 0,-5 0-1 16,1-4-1-16,-5 0-2 16,0 4 1-16,0 0 1 31,4 0 2-31,-3 0-1 16,-1-4-1-16,4 4-2 0,1-3 1 15,8 3 1-15,-4 0 0 16,-1 0 0-16,1 0 0 15,0 0 0-15,0 0 0 16,-5 3 2-16,1 1 3 16,3-4 0-16,14 0 0 0,-9 0-6 15,0 0 1-15,0 0 0 16,1 0 2-16,-6 4-3 16,5-4 0-16,5 0 3 15,-5 0 1-15,4 0-1 16,-8-4-2-16,-4 4 5 15,-1 0 4-15,0 0-5 0,1 0 0 16,8 0-4-16,0 0-1 16,0 0 1-16,9 0 0 15,-13 0 0-15,4 4 0 0,4 0 0 16,5 0 2-16,0 0-3 16,-1-4 0-16,-3 0 1 31,3 0 2-31,-3 0-3 15,8 0 0-15,0 3 1 0,0 1 0 16,-4 0 0-16,-1 4 0 16,5-4 0-16,-8 3 0 15,8 1-7-15,-13-4-3 16,-4-4-23-16,-5 4-11 16,5-8-72-16</inkml:trace>
  <inkml:trace contextRef="#ctx0" brushRef="#br0" timeOffset="44990.9737">12520 8822 36 0,'-5'-4'13'0,"5"4"-6"0,0 0 20 0,0 0 18 16,-8 0-3-16,3 0-3 16,1 0-8-16,-5 0-5 15,1 4-17 1,-5-1-5-16,4 5-3 16,-8 0 1-16,0-1 1 0,4 5 5 15,-9-1 5-15,5 9-3 16,0-1 0-16,8 8-6 15,-8 26-3-15,4 1-3 0,-4 7 1 16,8 20 1-16,-8-1 0 16,8 4-3-16,5 16 2 0,4-1 1 15,0 16 2-15,4-4-3 16,1 8 0-16,-1 15 1 16,-4 0 0-16,0 8 0 15,0-8 2-15,0 8-3 16,-4-12 0-16,-1-4 1 15,1-15 2 1,0 4-3-16,-1-15 0 16,5-12-10-16,0-15-5 15,0-16-41 1,0-15-46-16,0-23 25 16</inkml:trace>
  <inkml:trace contextRef="#ctx0" brushRef="#br0" timeOffset="46499.8194">11925 8990 184 0,'0'-19'68'0,"9"0"-36"0,-5-8-40 16,4 19 12-16,10-3-11 0,-1-4-3 15,4-1 3-15,5 5 4 16,-4-8 2-16,4 3 7 0,0 5 6 16,4-8-6-16,0 3-1 15,4 1-3-15,9 0 1 16,1 3-4-16,3 1-2 31,0-1 2-31,5 1 0 0,17 3 3 16,4 0 1-16,-4 1 3 15,13-5 1-15,4 1-1 16,5-1 1-16,8 5-2 16,4-1 2-16,5 4-2 15,-5 0 2-15,9 4-4 16,-4 0-2-16,8 0 4 0,-8 0 4 15,-4 0-5-15,3 0-2 0,1 4-4 16,0-4 1-16,0 0 1 16,-1 0 2-16,-16 0-1 15,-1 4 2-15,-21-4-2 16,4 4 2-16,1-4-4 31,-14 4-2-31,-8-1 2 0,-5 5 2 16,-17 4 2-16,0-1 3 15,-4 8-1-15,0 8 2 16,-9 0-2-16,5-4 0 16,-13 4-1-16,3-1 0 15,1 5-2-15,0 0-2 16,-4-1 1-16,0 13 1 0,-1 14-3 16,5-7-2-16,0 0 4 15,0-4 1-15,0 7-3 16,0 5 1-16,0-5-2 15,-9 5 0-15,13-1 2 16,-4 20 0-16,0-8 0 16,-4 7 0-16,-1-7 2 0,1 12 3 15,-9-5 0-15,4 5 0 0,1-5-3 16,-1 16-2-16,9-8 3 16,0 1 0-16,-9-1-1 15,9 0 1-15,-13 1-4 16,4-1 0-16,-4 12 1 31,0-5 2-31,0-6-1 0,0-1-1 16,0 0 1-16,0-7 1 15,-4-4-1-15,-5-4 2 16,5-4-2-16,0 4-1 16,4 3-2-16,-13-10 1 15,9-5 3-15,-9-7 1 16,4-8 1-16,-8-4 2 0,4-7 3 15,-4 3 2-15,-1-7 1 16,-3-8 0-16,-1-3 5 16,-4-9 1-16,-4-3-3 15,-9 0 1-15,-8 4-7 16,0-8-1-16,-1-4 0 16,1 0 0-1,-1 0-4-15,-16-3-3 16,-1-1 0-16,-4 0-1 0,0 1 2 15,-21-1 1-15,8-4-4 16,4 5-1-16,-3-5 1 16,-6 5 2-16,10-1-2 15,4 0 0-15,-5-3 1 16,5-1 0-16,-9 1 0 0,9 3 2 16,4-11-1-16,4 4-1 15,-4 3 1-15,-4 1-1 16,4 3-3-16,4-11 2 15,5 4 1-15,8 3 2 16,-4 1-1-16,-8 3-1 16,12 0 1-16,0 1 1 0,5 3-3 15,4 4 0-15,4 0 1 16,-17 0 0-16,4 0 0 16,0 0 0-16,5-4-3 15,-9 0 2-15,9 0-1 16,-1 4-2-16,-8 0 3 15,9 0 0 1,8 0 1-16,13 0 0 16,-4 0-7-16,4 0 0 0,5 4-21 15,3-4-7-15,5 12-50 16,9-24-21-16,8-15-10 16</inkml:trace>
  <inkml:trace contextRef="#ctx0" brushRef="#br0" timeOffset="47853.901">12890 9312 152 0,'-8'-12'57'0,"8"9"-30"0,-5-9-21 0,1 8 17 15,4 0-10-15,-13 1-2 16,4-5-2-1,1 4-1-15,-1 0-4 16,-4 4-3-16,9 0 2 0,-9 8-7 16,4 3 3-1,1 5 2-15,3-1-2 16,1 8 0-16,4 4 7 16,0 7 6-16,0 5-2 0,4 7 0 15,5 7-2-15,0 16 2 16,8 4-1-16,-9 0 0 0,5 11-5 15,5 4-3-15,-1 12-3 16,0 3 1-16,9 0 1 16,8 9 0-16,1-9 0 15,-9-3 2-15,4-9-3 16,9 13 0-16,-13-12 1 0,4-8 2 16,4-3-1-16,5-5 2 15,4-3-2-15,0-8-1 16,0-8 5-16,0-7 1 15,-4-8 0-15,4-7 1 16,5-8-2-16,8-4 2 31,-13-8 2-31,4-4 2 0,1-7 1 16,-1-4 0-16,0-4-6 16,14-3-2-16,-5-1-2 15,0-11-2-15,0-12 1 16,-5 5 1-16,18-9 3 15,-4 4 4-15,-5-3 0 16,1-4 0-16,-5-20-3 0,-9 5-1 16,0-5-3-16,-8 1 1 0,9-12-2 15,-1 0-1-15,-17 0-4 16,5 0 0-16,-5-19-7 16,-4 0-1-16,-5 3 7 15,5-3 2-15,-17 0 5 31,4 0 3-31,-5 8 2 0,-3-5 3 16,-5 1-3-16,0 4-2 16,-5 3-2-16,-3 1-3 15,-5-1-2-15,-9-3 1 16,-4 3 1-16,-13-7 0 16,5-8 0-16,-5 7 0 15,-12 5 0-15,-1 7 0 0,-8 4 2 16,-1-3 1-16,5 18-4 15,-13 0-1-15,-8 8-4 16,-1 8 1-16,1 7-6 16,-5 5-1-16,-5 6 5 15,6 5 3-15,3 7 1 16,-4 5 1-16,-21 3-3 0,8 7 1 16,9 9-3-16,-9 14 2 0,9 9 3 15,8-1 3-15,18 8-2 16,4 4 0-16,17 26-1 31,5 1-2-31,12 3-22 0,9 5-10 0,9 6-36 31,4 1-17-31,4-15 3 16</inkml:trace>
  <inkml:trace contextRef="#ctx0" brushRef="#br0" timeOffset="48169.794">13360 9591 368 0,'-13'-3'140'0,"17"6"-76"0,-21-3-77 16,17 0 22-16,-4 4-40 15,-1 4-14-15,1 0-35 0,0-1-82 16,25-11 20-1</inkml:trace>
  <inkml:trace contextRef="#ctx0" brushRef="#br0" timeOffset="48369.7018">14286 9427 336 0,'-26'11'126'0,"26"-7"-68"0,0 4-79 0,-8-1 17 16,3 1-16-16,1 0-3 15,0-1-16-15,0 1-5 16,-1 0-70-16,1-1-28 0</inkml:trace>
  <inkml:trace contextRef="#ctx0" brushRef="#br0" timeOffset="48770.2446">13080 10430 356 0,'0'39'132'0,"0"-43"-72"0,8 11-70 0,1-3 22 15,-5 4-13-15,9 3 0 0,9 5 1 16,-1 3 0-16,5 4 0 15,13 8-3-15,8 3 2 0,1-3-10 16,8-1-3-16,8-3-2 16,10-8 2-16,-1-3 1 15,0-5 3-15,5-3-3 16,-5-8 1 0,-4-12-34-16,-4-15-12 15,-9-11-49 1</inkml:trace>
  <inkml:trace contextRef="#ctx0" brushRef="#br0" timeOffset="49208.5261">15743 10392 332 0,'21'-8'126'0,"5"-18"-68"0,21 3-68 0,-16 15 20 16,12 0-13-16,4-3 2 16,9-1 1-16,22-3 2 15,4 3-1-15,4 5-1 0,17-5 1 0,-8 5-1 16,-5-1 0-16,5 4-20 15,-4 0-9-15,-14 4-12 16,-12 0-2-16,-9 0-19 16,-9-4-6-16</inkml:trace>
  <inkml:trace contextRef="#ctx0" brushRef="#br0" timeOffset="49558.5923">16255 9906 292 0,'39'-12'110'0,"-4"8"-60"0,8-3-63 0,-17 7 15 0,4-4-5 15,4 0 1-15,5 0 2 16,8-4 0-16,1 8 0 15,-1 0 0-15,-12 0 0 0,3 4 0 32,1 4 0-32,-9 3-5 0,-4 5 1 15,4 3-7-15,-17 15-1 16,0 5 9-16,-13 7 4 16,-13 0 6-16,0 3 4 15,-4 20-9-15,-4-7 0 16,-10-1-18-16,6-15-4 15,7-8-50-15,1-15-63 16,17-34 28-16</inkml:trace>
  <inkml:trace contextRef="#ctx0" brushRef="#br0" timeOffset="50211.3402">16885 8684 184 0,'-5'-8'68'0,"5"0"-36"0,0 5-37 0,5 3 12 15,-5-4 7-15,0 0 6 0,0 0 1 16,0 0 2-16,0 0-13 16,0 1 1-16,0-1 0 0,4 0-9 15,-4 4 0-15,0 0-4 16,0 0 0-16,17 4 6 15,9 3 0 1,4 5 1 0,-4 19-6-16,4 3-1 15,0 8 1-15,5 12 2 16,-1 26 0-16,-4 5 2 16,9-1-4-16,0 12 0 15,-5 3 5-15,-3 16 5 0,-6-4-3 16,-3 4-1-16,-13 15-2 15,-5 0 0-15,0 16-2 16,-12-4 2-16,-10 11-4 16,5-15-2-16,0 7 2 0,5-11 2 15,-1-15 0-15,5 11 2 16,4-19-2-16,0-7-1 16,4-12 3-16,1 11 0 15,-1-15-1-15,0-11-2 0,-4-16 1 16,0-3-1-16,0-16-9 15,0-12-4-15,0-10-44 16,0-24-20-16,0-46-24 16</inkml:trace>
  <inkml:trace contextRef="#ctx0" brushRef="#br0" timeOffset="51506.7843">16889 8814 308 0,'4'-4'115'0,"0"0"-62"0,31-15-57 16,-5 15 18-16,-8 1-10 15,12-9-1-15,9 1-1 16,9-1-2-16,13 4 1 15,-1 1 1-15,5-1 1 0,26-3-4 0,4 3-1 16,17 4-2-16,5 0 0 16,17-3 3-16,4 3 0 15,17 0 1-15,-16-4 0 16,16-3 0-16,1-1 0 16,8 1 0-16,-5-5 2 15,14 1 1-15,-9 0 3 0,0 0-3 16,-13-12-2-16,9-8 0 15,-9 8 1-15,-4 8-3 16,-18 4-2-16,-16 3 2 0,-22 5 2 16,-9 11 0-16,-17-1 2 15,0 13 2-15,-5 3 2 32,-8 0-1-32,-8 4-1 0,-5 0-1 15,-4 0 2-15,-1 4-3 16,-3 7-2-16,-1 12 0 15,1 0 1-15,-1 8-3 16,5 15 0-16,0 19 3 16,0 8 1-16,4 30-1 15,-5 0 1-15,-3 1-2 0,-5 7-1 16,9 8 1-16,-18-1 1 16,1-3 1-16,0 15 1 15,8-7-2-15,-9 11 1 16,-4-8-4-16,-4 5 0 15,9-13 1-15,-5 12 0 0,-4-18 0 32,-4-13 2-32,-1 12-3 15,1-23 0-15,-9-15 3 16,4-12 1-16,1 8-4 0,-1-15 1 16,0-16-2-16,-4-11 0 15,0-8 4-15,0-8 3 16,0-7-4-16,-4-4-1 15,0-7 4-15,-5-5 2 0,-8-3 0 16,-9-8-1-16,0 0-6 16,0-4 1-16,-8 0 0 15,-1-4 0-15,1 1 0 16,-22-1 0-16,0 0 0 16,-5 1 0-16,1 3-3 15,-9 0 2-15,-13 4-1 0,9 0 0 16,0 0 0-16,-5 0 0 15,-12 0 0-15,-9 0 0 16,-22 0 2-16,18 4 0 16,-5 0 0-16,0 0 2 0,5-1-3 15,-9 1 0-15,-13 0 1 32,8 4 0-32,10-4 0 15,-10-1 0-15,5 1-3 0,5 0 2 16,-14 0 1-16,13 0 2 15,9 0-1-15,-9-4 2 16,1 0-4-16,7 0 0 16,1 0 1-16,-4 0 0 15,8 0 0-15,-4 0 0 0,0 0 0 16,8 0 0-16,1-4 0 16,-1 0 2-16,-3 0-6 15,12 0 1-15,4 0 1 16,9-3 3-16,-17-1-2 15,9 0 0-15,-1 1 1 16,5-1 0 0,0-3-5-16,8-9-1 15,9 5-22-15,4 4-6 16,18-9-47-16,4-10-18 16,12-12-14-1</inkml:trace>
  <inkml:trace contextRef="#ctx0" brushRef="#br0" timeOffset="51912.602">17552 9879 236 0,'0'-16'88'0,"0"16"-48"0,0-11-38 0,0 7 19 15,0 4-7-15,0-4 0 16,0 0-8-16,-4 1-2 15,0 3-2-15,4 0 3 0,-9 23 1 16,9 15-2 0,-4 16-3-16,4 11 2 15,-4 4-4-15,4 19 0 0,0-8-10 16,0-7-3-16,0-16-17 16,0-7-8-16,0-12-17 15,0-30-55 1</inkml:trace>
  <inkml:trace contextRef="#ctx0" brushRef="#br0" timeOffset="52229.3131">17393 9576 224 0,'-13'-4'85'0,"17"4"-46"0,5-3-32 0,-9 3 20 0,0 0 4 15,4 0 5-15,9 3-4 16,0 1-2-16,4-4-16 16,5 4-4-16,21 0 0 0,4-4-11 31,1 4-1-31,-1-1-21 0,1 1-8 15,-5 4-13-15,-9 0-3 16,-8 3-3-16,0 4 1 16,-13 8-19-1,-5 8-36-15,-12 0 32 16</inkml:trace>
  <inkml:trace contextRef="#ctx0" brushRef="#br0" timeOffset="52513.3271">17104 10603 300 0,'52'-4'112'0,"-13"-11"-60"0,51 7-61 0,-55 4 18 0,3 0-9 32,6 0 2-32,3 1-1 0,9-1-1 15,-13 4 1-15,0 0-23 0,-4 0-10 16,0 4-31-16,-5-1-10 16,1-3-23-1</inkml:trace>
  <inkml:trace contextRef="#ctx0" brushRef="#br0" timeOffset="53015.1713">18044 9982 244 0,'0'8'93'0,"0"-4"-50"0,4 22-52 0,-4-10 12 0,4 3-4 16,-4 4 2-16,0 8-2 15,0 3 0-15,0 1 1 16,0 7 0-16,0-8 2 0,0 8-3 16,0-7 0-16,0-8 7 0,0-4 4 15,0-8 3-15,0-4 5 16,0-26 7-1,5-4-17-15,-1-8-7 16,4-7-6-16,10-9-2 16,-10-3-5-16,10-3-3 15,3-5 4-15,9 8 4 0,5 0 4 16,-5 8 4-16,4 7 4 16,1 4 4-16,-1 4-2 15,-8 12 1-15,4 3-7 16,-4 16-3-16,4 7 1 15,-12 16 2-15,-1 15 2 32,4 7 1-32,-12 5-2 0,0 19 1 15,-5-9-2-15,-4-2 2 0,0-13-22 16,0-7-9-16,0-8-30 16,0-11-14-16,0-19-19 15</inkml:trace>
  <inkml:trace contextRef="#ctx0" brushRef="#br0" timeOffset="53315.0856">19086 9178 220 0,'0'11'82'0,"5"-3"-44"0,3 26-47 16,-8-18 12-16,0 18 13 15,0 12 9-15,5 8-1 16,-1 7 0-16,0 20-13 16,1-5-4-16,-1 8-3 0,0 8-2 0,-4-4-2 15,0 1-4-15,0-13 0 16,0 5-25-16,-4-5-8 0,0-15-19 15,-1-7-5-15,-3-19-24 16</inkml:trace>
  <inkml:trace contextRef="#ctx0" brushRef="#br0" timeOffset="53610.6109">18595 9821 296 0,'26'-11'110'0,"4"7"-60"0,-8 4-58 15,-9 0 16-15,8 0 0 16,-4 4 7-16,9 0-1 15,4-1 0-15,14 1-8 0,7 0-11 0,-3 4-1 0,-1-1-36 16,0 1-12-16,1-4-27 16,8-4-10-16,-4-4 3 15</inkml:trace>
  <inkml:trace contextRef="#ctx0" brushRef="#br0" timeOffset="54016.1471">19336 10082 172 0,'39'23'66'0,"-13"-23"-36"0,0 0-40 15,-9 0 11-15,5-8 6 16,25-15 4-16,-8 4 2 16,0 0 2-16,-1 3-8 15,-3-3-4-15,-1 0-2 16,-8 0-4-16,-4 0 0 0,-5-4-5 16,-4 0 0-16,-9-8 2 15,-8 8 1-15,-5-7 11 16,-8 14 9-16,4 16-2 15,-30 0 1-15,13 8-2 16,-5 3 0-16,14 9-2 16,-9 6 1-16,8 5 3 0,5 15 1 15,0 4-4-15,8 0-1 16,-8-1-9-16,8 1 0 16,0 4-36-16,5-1-15 15</inkml:trace>
  <inkml:trace contextRef="#ctx0" brushRef="#br0" timeOffset="54432.4427">20133 9932 236 0,'0'-7'88'0,"0"-1"-48"0,0 4-47 0,-8 0 25 16,-5 1 0-16,0-1 2 15,-4-4 3-15,-9 12-13 16,-4-4-6-16,4 8-2 0,-9-1-5 16,14 9 2-16,-5-5-1 0,13 12-8 15,9 8-2 1,4-1 2-16,13-3 1 15,8 0 1-15,1 4 0 16,-5 3 5-16,9 12 1 16,-18 11-1-16,1 5 0 15,-5-9-1 1,-8 1 3-16,-13 7 4 16,-13-11 6-16,4 4 8 15,-13-12 4-15,5-4-17 16,-5-11-7-16,-13-8-41 15,0-15-16-15,5-19-45 16</inkml:trace>
  <inkml:trace contextRef="#ctx0" brushRef="#br0" timeOffset="54953.6891">20151 9764 136 0,'0'27'52'0,"0"-24"-28"0,0 5-13 0,0 0 15 16,0-1 5-16,0 5 4 15,0 3-6 1,0 4-1-16,0 4-15 0,0 4-6 15,0 15 0-15,0-3-6 0,4 3-1 16,5-4 0-16,-1 0 2 16,9 1 8-16,1-5 3 15,8-7 0-15,-5-4 2 16,-4-4-2-16,1-4 2 16,-6-3-2-16,6-4 0 0,-14 3 4 15,5-11 1-15,-5-4-3 16,0-7 1-16,-4-1-3 15,0-7 2-15,0-4-8 16,0 0-4-16,0-23 2 16,0 4 1-16,0 0 0 31,0 7 1-31,5 1-2 0,7 3 0 16,-7 1-3-16,3 7 1 15,1 0-9-15,0 7-3 0,-1 1-17 16,1 4-9-16,0 3-25 15,-1 4-10-15,1 0-18 16,-1 0-8-16,5-3 0 16</inkml:trace>
  <inkml:trace contextRef="#ctx0" brushRef="#br0" timeOffset="55542.378">20956 9840 52 0,'18'4'19'0,"-18"-4"-10"0,0 4-33 15,0-4 121 17,-18 12-39-17,1-5-7-15,-4 1-18 0,8-8-11 16,0 8-4-16,4-1 1 0,1-3-10 15,-1 4 3-15,0-4 4 0,5-4 3 16,-5 0 3-16,9-4-3 16,-13 4 0-16,9 0-1 15,-9-4-2-15,5 0-8 16,-1 4-3-16,0-4-3 16,-8 0 1-1,0 4-4-15,0 0 0 16,-5-3 1-16,1 3 2 15,-10 3-1-15,6 1-1 16,-1 4-2-16,0 0 1 16,4 3 1-16,1 1 0 15,4-1-3-15,-1 12 2 16,1 11-4-16,8-3 1 0,1-4-5 16,4-4-1-16,4-4 0 0,8-4 4 15,1-3-4-15,4-4 2 16,4-5 4-16,4-6 4 15,5-13 7-15,-4 5 6 16,-5-8-1-16,0 3 1 16,1 1-3-1,-14 3-1-15,5 5-5 16,-9 7-3-16,4 4-11 16,-4 11-4-16,0 0-24 15,-9 4-10-15,5 4-26 16,8-7-9-16,5-9-8 15</inkml:trace>
  <inkml:trace contextRef="#ctx0" brushRef="#br0" timeOffset="55842.7246">21034 9235 216 0,'-4'4'82'0,"4"8"-44"0,0-1-31 16,4 1 20-16,5 3 1 0,-1 19 6 31,9 9-2-31,5 6 1 0,4 9-18 16,8 26-5-16,-8 4 1 0,0 4-9 15,0 8-1-15,-5-1-25 16,-12 16-12-16,-5-11-36 16,-17-13-17-16,1-14-22 15</inkml:trace>
  <inkml:trace contextRef="#ctx0" brushRef="#br0" timeOffset="56521.4412">18035 10990 180 0,'9'19'68'0,"-5"-16"-36"0,0-3-20 0,1 0 19 0,-5 0 1 16,4 12 4-16,4-1-9 15,-3 1-2-15,-1 7-14 16,5 4-4-16,-1 4-1 0,1 11-1 15,-5 16 0-15,1-1-6 16,-1 9 1-16,4-1-2 16,-8 12 0-1,5-12-5-15,-1-7-3 16,-4-12-19-16,9-4-6 16,-9-11-28-16</inkml:trace>
  <inkml:trace contextRef="#ctx0" brushRef="#br0" timeOffset="56827.9332">17725 11055 272 0,'0'23'101'0,"4"-46"-54"0,5 34-46 15,4-15 19-15,-9 0 11 16,9 1 9-16,4 10-7 16,5-11-4-16,12 8-17 15,5 0-8-15,4-4 0 0,0 4-12 16,4-4-4-16,-12 0-14 31,4 4-4-31,4 0-11 0,8 3-1 16,-12-3-2-16,0 4 2 15,-4-1 1-15,-5 1 1 16,-4 0-31 0,-18-1-25-16,1-3 37 0</inkml:trace>
  <inkml:trace contextRef="#ctx0" brushRef="#br0" timeOffset="57106.2123">17919 11487 332 0,'43'-3'123'0,"-9"-1"-66"0,5-4-62 15,-22 8 23-15,5 0-3 16,4 0 5-16,8 4-8 15,1 0-4-15,3 3-5 16,1 5-14-16,-4-1-2 0,-1 5-25 0,1-1-10 16,-5 0-33-16,-4-3-11 15,-5-12-15 1</inkml:trace>
  <inkml:trace contextRef="#ctx0" brushRef="#br0" timeOffset="57827.8386">18531 11185 220 0,'-5'23'85'0,"5"-8"-46"0,5 4-43 0,-5-11 13 15,0 34-5 1,0 0 4-16,0 0 5 16,4-3-7-16,-4-1-1 0,0-4 1 15,4-7 1-15,-4 8 3 16,0-8-3 0,4-8 1-16,-4-19 4 15,5 0-14 1,3-8-2-16,10-11-4 15,3-12 0-15,5-11-9 16,-4-8-3-16,3-3 3 16,-3-1 5-16,4 0 9 15,0 1 4-15,0 7 7 0,-5 0 3 16,9 8 0-16,13 7 1 16,-8 8-2-16,-1 8 1 15,-4 15-8-15,-4 19-4 16,0 8-5-16,-4 7-1 0,-5 12 4 15,-4 8 1-15,-5-1 6 16,1 1 5-16,-9-4-5 16,0-4 0-16,0-8 0 0,0-4 0 15,0-7-5-15,0-8 1 16,-9-3-7-16,5-9 0 16,0-7-6-16,4-11 1 15,0-8-3-15,4-8 0 31,0-19-1-31,5-4 0 0,8 0-2 16,-4 4 1-16,4 4 13 16,5-4 7-16,0 8 17 15,3 15 10-15,10 4 1 16,-9 11 2-16,4 8-14 16,0 12-4-16,-4 7-7 15,-5 8-3-15,-3 15-2 0,-1 4-3 16,-13-4-21-16,9 0-11 15,-13-7-50 1,0-9-58-16,4-14 41 0</inkml:trace>
  <inkml:trace contextRef="#ctx0" brushRef="#br0" timeOffset="58365.225">19776 11177 124 0,'0'-4'49'0,"0"8"-26"0,0-4-60 0,0 0-7 0,0 0 53 16,0 0 27-16,-9-4 7 16,5 1 1-16,0 3-12 15,-1-4-5-15,5 0-11 16,0 0-5-16,0 4-6 15,0-4-6-15,0 0 0 0,-4 4 1 16,0 0 2-16,-1 0-1 0,1-3-1 16,4-1 3-16,-13 0 0 15,9 4 3-15,-9-4 3 16,4 4 2-16,-8 0 1 0,0 0-2 16,-5 4-1-16,5 4-1 15,-9 3 0-15,9 4-4 31,4 5-1-31,0-1-6 16,9 7-2-16,-5 9-3 0,5-4 2 16,4-8-1-16,0 0 0 15,13-4 1-15,-5-4 2 16,1-3-7-16,0-5-3 16,8 1-1-16,0-8 1 15,0-12-8-15,5-14 0 0,-1-5-7 16,1 0 1-16,4 8 13 15,-9 0 6-15,5 8 32 16,-5 3 15-16,0 5-8 16,-4 3-3-16,0 4-33 15,0 4-15-15,-13 3-65 32</inkml:trace>
  <inkml:trace contextRef="#ctx0" brushRef="#br0" timeOffset="59133.4109">20301 11016 296 0,'-34'0'112'0,"30"4"-60"0,-39-4-58 0,30 8 17 16,-5 3 13-16,1 1 11 15,0-1-16-15,0 1-5 16,4-1-9-16,0 1-4 0,0-1 2 0,0 1-9 16,4-1-1-16,1-3-1 15,-1 0 0-15,5-1 2 16,0 1 4-16,4 7-4 16,8 8 2-16,1 19 0 15,4 8 2-15,0 8 1 31,-5 10 1-31,1 9 0 0,-5 0 2 16,-4-5-1-16,-4 1-1 16,-5 0 7-16,1-12 3 15,-10-11-1-15,5-12 2 0,1-7-6 16,-10-8-1-16,-8-8-7 16,0-7-2-16,4-27-1 15,0-4 2-15,9-12-3 16,4 1 0-16,4-27-3 0,5-1 1 15,4 5 5-15,4 7 2 16,9 0 10-16,13 4 7 16,0 12-5-16,4 7-1 15,4 4-5-15,1 4-1 16,17 4-12 0,4 3-7-16,0 1-7 15,4-9-1-15,-4 5 11 16,4 0 7-16,1-8 6 15,-5 0 5-15,-5 0 2 16,-8 0 1-16,-8-4-4 16,-5 0-1-16,-4 0-3 15,-4 1-3-15,-10-13-1 0,1-3 3 16,-13 4 2-16,-8 3 4 16,-1 5 4-16,-4 7 2 15,-4 8-5-15,-9 11-2 0,5 15 2 16,-5 20 1-16,8 15 1 15,6 15 2-15,12 12 8 16,17 11 6-16,9 16-9 16,8-5-1-16,5-6-41 0,8-9-19 15,9-19-98 1,0-22-62-16,-8-20 89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16:08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3217 10698 168 0,'-5'-3'66'0,"5"6"-36"0,0-6-31 15,0 3 15-15,0-12-1 16,0 4 2-16,0 1-2 15,-8 3 0-15,-1 0-7 16,-4 0 3-16,-13 0 1 0,9 4-3 0,-5-3 1 16,-3 3-5-16,-1 0-2 15,-4 0 0-15,-1-4 1 16,-7 0-3-16,-10 4 0 16,1 11 1-16,-5 1 2 15,0 7-3-15,5 0-2 16,-5 0-1-16,-4 1 0 0,9-1 5 15,4 4 1-15,0 3 0 16,4 5-2-16,0 4 1 16,5 7-1-16,-1 8 4 0,-4-5 2 15,1 5-2-15,3 8-3 16,5 11 0-16,0 0 1 31,8 3-3-31,-4 20 0 0,9-7 3 16,4-5 1-16,0 8 1 15,9 0 0-15,-9 0 2 16,13-3 3-16,-4 14-4 16,-5-3-1-16,5-8-2 15,4 8 1-15,-4-4-2 16,-1-4 2-16,1 0-2 0,4 15 2 16,0-11 2-16,0-4 2 15,0 4-3-15,0-8-3 16,0-3 2-16,0-4 0 15,0-5 1-15,-9 16 2 0,5-7-3 16,4-5-2-16,-13-3 0 31,9 4-1-31,-9-8 0 16,4-4 2-16,5-12-1 16,0-3-1-16,4-4 1 0,0-7 1 15,4-5-1-15,9-3 2 16,-9-5 0-16,9-3 1 15,0 8 0-15,4 7 0 16,5-3 0-16,-1-5 0 0,14-3 0 16,-9 4 0-16,13-4-2 15,-9 0 1-15,4-4-2 16,5-4 2-16,4 4 0 16,9-4 1-16,-9 8-5 15,9-4 1-15,-5-4 2 16,9 8 1-16,17-8 1 0,-8-4 0 15,-1 0 0-15,14-3 0 16,8-4 2-16,5-1 1 16,-5-3-3-16,9 0-3 15,-1 0 0-15,-12 3-1 16,0 5-7-16,-13-1 0 0,-13 5-32 31,-21 7-14-31,-14 7-90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17:22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1489 3605 216 0,'-5'-4'82'0,"-12"4"-44"0,0 0-42 16,17 0 13-16,-9 4-1 15,5 7 3-15,-5-3 2 16,-4 0 3-1,5 3-9-15,-14 5 2 0,9-1 2 16,-8 0-4-16,4 8-2 16,-9 4-5-16,8 4 0 15,-12 11-2-15,-8 8 0 16,3-4 2-16,5-4 0 16,4 0 2-16,-4-8 1 15,13-3-4-15,-5 0-1 0,5-5 3 16,13 5 1-16,-5-4 0 15,9-8 1-15,9 4 0 0,8-4 1 16,9 0 0-16,8-7 0 16,14-1-2-16,8-3 1 15,17-4-7-15,-4 0 1 16,-5 3-6 0,-8 1 1-16,-17 3-9 15,0-3-2-15,-5 0-12 16,-3-4-3-16,-1-1-31 15,-17 1-45 1,-5 0 22-16</inkml:trace>
  <inkml:trace contextRef="#ctx0" brushRef="#br0" timeOffset="436.7218">1747 3670 220 0,'0'-4'85'0,"0"4"-46"0,0-4-32 0,0 4 18 0,0 0-9 16,0 4-1-16,-13 0-7 16,9 4 0-16,-5 3-5 15,-4 5 0-15,5 7 3 0,-1 7-5 16,-12 24-1-16,3-1-2 16,1 5 0-16,-4-1 2 0,-5 5 2 15,-4 3-3-15,4-4 0 16,4 0 7-16,1-3 4 0,-1-1-5 15,5 1-3-15,4-1-1 16,4-7 1-16,-12-8-6 16,8-8-1-16,4-7-45 15,1-4-18-15,8-11-41 32</inkml:trace>
  <inkml:trace contextRef="#ctx0" brushRef="#br0" timeOffset="939.5733">2368 3938 236 0,'0'4'90'0,"0"23"-48"0,0 0-47 16,8-12 15-16,-8 8-8 15,0 8-2-15,0 3 1 16,0 12-1-16,0 0 0 15,0 0 0-15,9 0 0 0,-9 0 0 0,4-8 2 16,-4 4 1-16,5-7 1 0,-1-5 15 16,0-7 10-16,1-3 18 15,12-17-10 1,-9-6-4-16,10-5-14 16,-1-11-5-16,0-8-10 31,5-4-3-31,-5-19-8 0,4-3-3 15,1-5-1-15,4 9 1 16,-9-9 6-16,0-3 2 16,5 3 2-16,-9 9 0 15,0 7-25-15,0 7-8 16,-5 4-32-16,1 8-11 16,-1 8-39-16</inkml:trace>
  <inkml:trace contextRef="#ctx0" brushRef="#br0" timeOffset="1513.0873">3398 4107 280 0,'-13'-4'104'0,"8"0"-56"0,-3 0-52 16,8 4 21-16,-13-4-13 0,-4 1-2 15,-1-1-1-15,-3 0-1 16,4 0 0-16,-9-4 2 0,-4 1 1 16,-5-1-4-16,5 0 1 15,4 5 2-15,4-1 1 16,-3 4-1-16,3 0 1 15,1 4-4-15,-1 7 0 0,0 4-1 16,1 5 0-16,4 6 0 16,4 5 0-16,4 3-3 15,5-3 1-15,-1-4-3 0,5-4 2 16,9-4 3-16,0-4 1 16,4-3 1-16,0-1 2 31,0-11-3-31,4-11 0 0,9-8-8 15,4-4-4-15,0-4-2 16,-4 0 1-16,-5 0 3 16,-3 4 5-16,-6 4 9 15,6 4 6-15,-14 7 4 16,5 4 3-16,-1 8-9 16,10 12-2-16,-18 18-3 0,8 4-2 15,1 4-6-15,-1 4-1 16,5 4-26-16,-4-12-10 15,4 5-55 1,4-20-27-16,5-12 61 16</inkml:trace>
  <inkml:trace contextRef="#ctx0" brushRef="#br0" timeOffset="1831.9057">3915 3410 272 0,'0'26'104'0,"-9"1"-56"0,0 42-54 0,5-34 17 16,0 11-5-16,-1 11 3 31,-12 20-4-31,-4-1-3 0,-5 1-1 16,4-1-1-16,1 1 0 0,-1-4-3 15,5-4 2-15,-5-8-26 16,5-7-9-16,-4 7-31 16,8-15-10-16</inkml:trace>
  <inkml:trace contextRef="#ctx0" brushRef="#br0" timeOffset="2179.501">4065 4053 272 0,'-4'23'101'0,"4"-4"-54"0,-8 12-57 0,8-12 16 16,-9 15-6-16,5 1 2 15,4-1-10-15,0 1-4 16,4 3 6-16,13-7-4 0,-4-8 2 0,4-4 8 16,9-8 18-1,4-11 4-15,0-3-2 16,1-9 0-16,3-3-2 15,-21-20 0-15,4-7-16 16,1 0-5-16,-6-4-35 16,-3 4-15-1,-5-19-20-15,-4 3-7 16,0 8-7 0</inkml:trace>
  <inkml:trace contextRef="#ctx0" brushRef="#br0" timeOffset="2615.3329">4535 4122 256 0,'13'8'96'0,"0"-8"-52"0,9 4-54 15,-5-4 16-15,-9 0-8 16,10 0 0-16,3 0-3 16,9-4-1-16,-8 0 3 15,8-4-3-15,0 1 1 0,-8-9-6 16,4 1-1-16,-9 3 7 16,-4-14 4-1,0-5 2-15,0 0-1 16,-9 5 3-16,-4 6 0 15,-13 1-1-15,-13 4-2 0,5 7 5 16,-14 4 1-16,5 4 2 16,4 31 0-16,0 0 0 15,9 7 2-15,0 4 1 16,0 4 1-16,4 8-4 0,4-5 0 16,9 1-10-16,0 0 0 15,0 0-53-15,9-12-21 16,4-15-25-1</inkml:trace>
  <inkml:trace contextRef="#ctx0" brushRef="#br0" timeOffset="2964.0417">5724 4022 228 0,'-43'-11'88'0,"22"7"-48"0,-27 4-53 0,10 4 12 0,-14 4 1 15,4-1 5-15,5 1-7 16,5 3-3-16,3 1 3 16,14 3 0-16,12 4 2 0,18 4 6 15,3 20 4-15,10-1-3 16,17 0-2-16,0 0 4 0,-5 8 4 15,-8-1-3-15,-5 5 0 16,-12 0 7-16,-13-4 6 16,-26-5-3-16,-9 1-2 15,-13-7-6-15,-8-9-2 16,-9-3-20-16,0-11-5 31,9-5-37-31,12-7-16 0,14-19-49 16</inkml:trace>
  <inkml:trace contextRef="#ctx0" brushRef="#br0" timeOffset="3264.4782">6250 3942 320 0,'13'0'121'0,"0"-4"-66"0,17 4-64 0,-21 0 20 16,29 4-12-16,1-12 0 15,4 12-6-15,0 0 0 16,9 0 3-16,-4 0-11 0,8-4-5 15,-5 11-29-15,1 1-11 16,-13-5-46-16,4-3-22 16,-9-12 67-16</inkml:trace>
  <inkml:trace contextRef="#ctx0" brushRef="#br0" timeOffset="3580.2442">5897 4417 296 0,'21'0'112'0,"9"-4"-60"0,14-7-50 0,-6 3 25 16,5 0-16-16,9-3-3 15,17-1-3-15,4 5-1 16,13-1-2-16,-4 0-4 0,13 1 1 16,-9-5 1-16,-8-3 2 15,4 7-19-15,0 12-6 16,-13-12-15-16,-9 12-4 0,-8-8-26 16,-14-3-11-16,-3-16-11 15</inkml:trace>
  <inkml:trace contextRef="#ctx0" brushRef="#br0" timeOffset="4018.3128">6547 3678 252 0,'22'-4'93'0,"-1"4"-50"0,14 0-52 0,-18 0 14 15,13 0-5-15,9 4 0 16,0 0 0-16,4-1 2 16,-4 5-1-16,0 0-3 0,8-1 1 15,5 5-1-15,-5 3 0 16,-4 1 2-16,0 3 2 0,-4 0-3 15,-5 0 0-15,-3 12 3 16,-10 7 3-16,-4 0 4 16,1-3 5-16,-14-1-6 15,0 1-2-15,-8-5-1 16,0 1 1-16,-18 7 1 16,-8 1 1-1,-13-5 0-15,0 0 2 16,-5-3-1-16,1 0 0 15,0-1-8-15,-9-7-2 0,8-3-49 16,9-5-19-16,5-11-51 16</inkml:trace>
  <inkml:trace contextRef="#ctx0" brushRef="#br0" timeOffset="4518.8171">8624 3751 280 0,'13'-8'104'0,"0"4"-56"0,-9-4-45 16,1 5 23-16,-1-1-13 0,-8 0 0 0,-5-4-3 16,-8 1-1-16,-9-9-5 15,-17 1 2-15,-13-4 3 0,-9 0-5 16,-8 11-2-16,-13 4-4 16,8 4-1-16,9 12-3 15,13-1-1-15,13 12-18 16,17 4-9-16,13 4 15 0,13 14 8 15,22 9 8 1,8 4 2-16,5-1-2 0,-1-3 2 16,-4 3 3-16,-4 1 1 15,-9-9-4-15,-8-3 1 16,-9-4 11-16,-9-3 5 31,-12-1 5-31,-14-7 4 0,-12-5-11 16,-13-6-3-16,-14-5-16 15,1-4-6-15,4-7-24 16,13-4-10-16,4-4-82 16</inkml:trace>
  <inkml:trace contextRef="#ctx0" brushRef="#br0" timeOffset="4934.9935">8982 3747 288 0,'-13'7'107'0,"0"9"-58"0,-4 7-59 0,8-8 16 0,1 16-8 16,-1 15-2-16,0 0 5 15,5-1 3-15,4-2-1 16,4-5-2-16,5 4 0 0,4-7-6 16,4-1 1-16,18-11 4 15,3-8 4-15,1-3 3 16,9-16 3-16,-14-4 1 0,5-3 3 31,-9-8-3-31,0-8 1 16,-8-15-27-16,-5-16-9 0,-4 5-27 15,-9 3-10-15,0 4-33 16,-8 4-34 0,0-4 51-16</inkml:trace>
  <inkml:trace contextRef="#ctx0" brushRef="#br0" timeOffset="5724.4937">9939 3697 324 0,'8'4'121'0,"9"3"-66"0,-12 1-66 15,-5 0 16-15,0 7-13 16,-5 8-2-16,5 4 2 0,-13 26 3 31,1-3 3-31,-1 0-1 0,0-4-1 0,8-4 3 16,-8-7 0-16,5-5 1 16,3 5 2-16,1-8 1 15,0-8 3-15,4-4-3 16,0-15 5-1,4-4 2-15,5-7-5 16,-1-5-3-16,5-3-1 0,5-4 1 16,3-27-3-16,9 1-2 15,5-1-5-15,4 0-2 16,-1 0-2-16,5-3 0 16,-4 3 0-16,9 4 2 15,-1 8 6-15,-4 3 4 16,0 12 3-1,0 8 3-15,-13 3-1 16,5 24 2-16,-5 7-6 16,-8 12-3-16,-5 3 1 15,0 4 0-15,-13 12 1 16,1 11 0-16,-5-7 2 16,0-4 1-16,0-4-1 15,-5-8-2-15,1-7 1 0,4-4-1 16,-9-8 0-16,9-4 2 0,0-3-1 15,0-5 2-15,0-7 4 16,9-4 6-16,-5-3-5 16,9-9 0-16,5-3-11 15,3-27-3-15,9-4-15 16,9 1-6-16,4 3 5 0,-4 4 3 16,-5 3 15-16,5 9 9 15,9 3 8-15,8 8 2 16,-9 7-2-16,0 5 2 15,1 10-4-15,-5 13-1 16,-4 7-2-16,-5 19 0 31,-8 15 2-31,0 5 4 0,-18 6-6 16,-3 1 0-16,-5 0-2 0,-5-4-1 16,-3-7-14-16,-1-8-4 15,-4-4-32-15,0-12-10 16,5-19-73-1</inkml:trace>
  <inkml:trace contextRef="#ctx0" brushRef="#br0" timeOffset="6172.4003">12425 3770 224 0,'-13'15'85'0,"-13"-7"-46"0,4 7-48 0,5-4 14 16,-4 12-5-16,3 0 0 15,-7 12 0-15,3-1 0 16,13 5 0-16,-8-5 0 0,9 1 0 16,8-9-3-16,8 1 2 15,1-4 5-15,17-4 5 16,12-7-3 0,1-4-1-16,-9-5 6 15,5-6 3-15,-1-5 8 16,-8-7 6-16,0-5-11 15,-17-26-2-15,-9-3-14 16,-9-1-3-16,-21 0-4 16,-9 8 1-16,0 4-17 15,1 7-8-15,-6 4-90 16</inkml:trace>
  <inkml:trace contextRef="#ctx0" brushRef="#br0" timeOffset="6573.6276">13140 3697 252 0,'26'-23'93'0,"-17"-12"-50"0,-5-14-48 0,-4 33 15 0,-4-3-8 16,-9-4 1-16,-5-4 0 16,-8 1 3-16,5 3-3 15,-9-8 3-15,4 19 0 0,-9 5-2 16,5 7-1-16,4 4 1 16,5 7 2-16,-9 8-1 15,8 8 2-15,1 19-2 0,3 4 0 0,5 11-3 16,5 12-2-16,8 3-6 15,0 1-4-15,0-4 1 16,4-12 0-16,9 0 1 16,-4-3 0-16,4-8-9 15,4-12-1-15,-8-7-22 32,-1-12-7-32,5-12-46 15</inkml:trace>
  <inkml:trace contextRef="#ctx0" brushRef="#br0" timeOffset="6858.1944">12472 3685 280 0,'35'4'107'0,"-5"0"-58"0,13 4-55 15,-13-4 19-15,9 3-10 16,8 1 0-16,5-4-1 16,17 3-2-16,-9 1 1 15,1 0-23-15,-5-1-10 0,-5-3-57 16,1 0-53-1,-5-4 45-15</inkml:trace>
  <inkml:trace contextRef="#ctx0" brushRef="#br0" timeOffset="7404.9569">14605 3854 252 0,'4'-8'93'0,"5"4"-50"0,-9-7-57 15,0 7 14-15,0-7-4 16,0-1 4-16,-13-3 1 15,0-4 2-15,-8 0-2 16,-5 3-1-16,-13-7 3 0,-8 4 2 16,-1 15 4-16,9 4-4 15,-8 8-3-15,4 7 1 0,8 8 0 16,10 4 1-16,-1 0 2 16,4 19-3-16,14-4-2 15,-5-4 0-15,8-7-1 16,5-4 2-16,0-4 1 15,0-8-6-15,5 0 0 16,8-7 3 0,-9-4 2-16,4-4 2 15,5-16 2-15,0-10 1 16,5-1 3-16,20-4-7 16,-7 4-4-16,7 4 2 15,-8 4 1-15,-4 4 8 16,0 7 6-16,0 4-4 15,-4 12-2-15,-5 4-3 0,0 26-2 16,-4 0-3-16,-9 0-2 0,1 1-19 16,-5-5-10-16,0-3-18 15,-5 7-9-15,1-19-33 16</inkml:trace>
  <inkml:trace contextRef="#ctx0" brushRef="#br0" timeOffset="7904.882">14864 3616 208 0,'-5'54'79'0,"5"-39"-42"0,0 16-43 16,-4-16 14-16,0 8-9 16,-5 4 0-16,0 8 1 0,-3 7 2 15,-1-4-1-15,0-7-1 0,4-1 3 0,0-7-2 16,5-4-1-16,0-3 1 16,0-5-1-16,4-7 4 15,0-4 2-15,0-4 11 16,4-11 4-16,4-12-11 15,1 0-6-15,8-7-13 16,-4-4-7 0,4-5-19-16,5-3-5 15,12 1 16-15,14 2 9 16,-9 9 25-16,8 3 13 16,0 12 6-16,5 15 3 15,-9 12-4-15,13 3-3 16,-4 12-7-16,-13 4-3 15,-5 8-5-15,-8 11 1 0,-4 11-6 16,-14-7-3-16,-3-4-12 16,-5-4-6-16,-5-4-21 15,-3-7-9-15,-1-8-24 16</inkml:trace>
  <inkml:trace contextRef="#ctx0" brushRef="#br0" timeOffset="8474.7383">15777 3620 188 0,'-17'69'71'0,"8"-42"-38"0,1 15-41 0,-10-23 12 16,5 4-4-16,5 8 0 16,-1 7 0-16,5-3 0 15,0-5 0-15,12-3 2 0,5-8 1 0,0-3-1 16,9-5-2-16,-9-7 3 16,8-16 2-16,1-11 2 15,-1 1 3-15,1-5 8 16,-1 0 3-16,9 0-6 15,-12 4-4-15,12 4 0 16,-17 4 0 0,8 3-3-16,-3 4 0 15,-6 8-7-15,-3 8-3 16,0 4-4-16,-9 14 1 0,-9 17 5 16,5 3 2-16,-1-1-5 15,-3 1 0-15,-5 16 1 16,4-5 3-16,1 1-7 15,-1-5-1-15,0 1 4 0,-8-4 1 16,0-1 2-16,-5 5 2 16,-3-12 3-16,-6-11 2 15,-7-16 3-15,-10-7 1 16,1-16-8-16,-9-7-3 16,0-12-28-16,0-4-11 15,4-11-29-15,18-15-51 16,25-8 21-16</inkml:trace>
  <inkml:trace contextRef="#ctx0" brushRef="#br0" timeOffset="8959.4527">17186 3578 208 0,'0'27'79'0,"0"-19"-42"0,0 22-43 0,0-11 14 16,-8 4 2-16,-1 8 3 15,-4 4-6-15,0 10-2 16,0 13-3 0,0-8-2-16,0-4 3 0,0-8 2 15,5-4 4-15,-1-3 0 16,0-8 2-16,5-8-2 16,0-3 2-16,4-4-2 15,0-8 0-15,0-8-3 16,0-7-1-16,4-28-10 15,0-6-2-15,5-9-7 0,4 1-2 0,4-12 7 16,9 11 2-16,-9 5 18 16,9 11 7-16,4-1-4 15,9 13-3-15,-9 7-15 16,0 8-5-16,5 3-40 16,-9 4-16-16,4 5-39 15</inkml:trace>
  <inkml:trace contextRef="#ctx0" brushRef="#br0" timeOffset="9144.4731">17630 3540 220 0,'0'8'85'0,"0"-8"-46"0,0 3-48 0,0-3 12 15,0 12-4-15,13-1 2 0</inkml:trace>
  <inkml:trace contextRef="#ctx0" brushRef="#br0" timeOffset="9444.0136">17673 3605 348 0,'22'15'4'0,"-1"1"1"0,1-5-3 15,-1 1 1-15,5-5 0 16,0-3 3-16,-5 0-1 15,1-4 2-15,4-8-4 32,4-3-2-32,-4-8 2 0,-9-1 0 15,-4 5-1-15,0 0-2 16,-13-4-2-16,-4 3-1 16,-14 5-3-16,-3-1 1 15,-5 1 3-15,-4 3 3 16,-13 4 0-16,-13 4-1 15,8 8-2-15,1 4 1 0,4 18 5 16,8 1 5-16,10-1 1 16,7 9 4-16,5-1-9 15,5-3-3-15,8-1-26 16,4-7-12-16</inkml:trace>
  <inkml:trace contextRef="#ctx0" brushRef="#br0" timeOffset="9791.4526">18716 3578 252 0,'8'-23'93'0,"-8"16"-50"0,0-1-52 0,0 4 12 16,-13-4-4-16,-12-3 0 15,-10-1 3-15,-4-3 1 0,1 4-1 16,-5 3-2-16,-5 4 3 0,-8 8-4 16,0 4 0-16,4 7 1 15,9 16 0-15,9 11 0 16,12 4 0-16,9 7 0 15,9 9 2-15,8 3-3 16,27-4 0 0,-1-11-17-16,4-8-5 15,5-8-64-15,8-7-43 16,14-15 54-16</inkml:trace>
  <inkml:trace contextRef="#ctx0" brushRef="#br0" timeOffset="10128.5839">19362 3390 248 0,'-13'35'93'0,"9"-4"-50"0,-22 11-39 15,22-8 21-15,-5 8-5 16,-4 8 3 0,0 8-15-16,0 18-7 0,5-11-1 15,-1-3-3-15,0-9-1 0,1-7-22 16,8-8-10-16,-9-7-25 15,5-8-10-15,-5-8-19 16</inkml:trace>
  <inkml:trace contextRef="#ctx0" brushRef="#br0" timeOffset="10407.3156">18905 3479 252 0,'43'3'93'0,"1"5"-50"0,7-4-46 15,-25 0 16-15,9 0 6 16,16 3 5-16,5 1-4 15,5 3-1-15,-1 1-11 0,13 3-5 0,-4-3-2 0,-9-1-10 16,1-3-4-16,-9-1-40 16,-5-3-15-16,-4 0-47 15</inkml:trace>
  <inkml:trace contextRef="#ctx0" brushRef="#br0" timeOffset="10960.7058">19970 3689 160 0,'-26'-23'63'0,"-4"-7"-34"0,4-13-32 16,9 36 11-16,-1-1-4 16,-3 0 0-16,-5 5 4 15,0 3 5-15,-8 19-7 0,-9 0 3 0,8 8 2 0,1 7-4 16,8 1 1-16,4-1-5 16,9 8 0-16,9-3-1 15,-5 3 1-15,18-8-7 16,13-3 1-16,-1-8-4 15,5-8 0-15,0-15-7 32,0-15-4-32,4 0 7 0,0-8 6 15,0-4-3-15,5-4 1 16,8-3-8-16,-5-5-3 16,-3-3 21-16,-5 12 9 15,0 10 19-15,-8 5 10 16,-5 7-12-16,-4 12-7 15,-4 8-5-15,-1 7-1 0,-4 8 3 16,-4 3 0-16,-4 24-4 16,0-4-1-16,-5 0-11 15,1-4-3-15,-1-4-28 16,0-4-11-16,5-4-29 16,0-11-10-16,4-7-11 31</inkml:trace>
  <inkml:trace contextRef="#ctx0" brushRef="#br0" timeOffset="11453.0766">20482 3670 212 0,'0'12'82'0,"-4"3"-44"0,-13 16-49 0,8-16 11 16,-4 8-3-16,-4 0 3 15,0 11-1 1,-9 8 0-16,4-3 1 16,5-9 4-16,0-3 2 0,4-8 0 0,4 0 1 15,9-7 0-15,5-4 12 16,8-5 1-1,-9-14-6-15,9-12-4 16,0-4-1-16,4-3-1 16,5-5-7-16,4-3-2 0,-1-1-5 15,10-3 1-15,-1-7 5 16,1 6 2-16,4 5 8 16,-9 11 6-16,4 8 3 0,-4 8 1 15,1 14-9-15,-6 13-2 16,1 7-3-16,-9 15 1 31,-4 0-2-31,-8 1 2 0,-5 18-9 16,-5-3 0-16,5-4-16 15,-8-12-3-15,3-4-20 16,1-7-7-16,4-4-144 31,9-11 78-31</inkml:trace>
  <inkml:trace contextRef="#ctx0" brushRef="#br0" timeOffset="12072.0654">21452 3754 168 0,'13'-3'66'0,"-13"-5"-36"0,0 0-37 0,0 4 8 16,0 1 9-16,-9-5 5 16,5 0 4-16,-5 1 3 31,1-1-12-31,-1 4 3 0,-4 0 1 0,0-3-5 16,-8-5-3-16,-5 4-3 15,-9 1-3-15,1-5 3 16,-1 8 0-16,5 1-4 15,0 10-1-15,4 9-2 16,9-1 3-16,-9 4-2 16,13 4 1-16,13 0 2 0,0 0 0 15,0 0 4-15,9 0 5 16,8-4-5-16,-4 8-2 0,4-4-1 16,5 8 1-16,-1-8-1 15,5-8-1-15,0 0 1 16,-4-3-1-16,-1-1 2 31,1 4 1-31,-5 1 1 0,-4 3 0 16,-5 8-5-16,1 3-1 15,-9 16 1-15,-9 0 2 16,5 8-2-16,-13 0-2 16,-9 15 6-16,0-1 3 15,0-6-6-15,1-5-1 16,-1-11 4-16,0-4 5 0,4-7 5 15,-8-12 4-15,4-8 2 16,-13-7 1-16,-4-16-11 16,5-15-3-16,-1-19-17 15,-4-12-8-15,4-15-23 16,4-11-9-16,14-8-68 31</inkml:trace>
  <inkml:trace contextRef="#ctx0" brushRef="#br0" timeOffset="12387.8137">21840 3272 260 0,'8'42'96'0,"1"0"-52"0,-18 0-54 0,9-19 14 0,-4 4 12 15,0 19 11-15,-5 8-9 16,1 3-2-16,-5 8-10 16,4-19-2-16,-17 31 0 0,9-16-5 15,4 0 1-15,-4-7-24 16,0-12-12-16,8-8-23 31,5-7-9-31,4-8-31 16</inkml:trace>
  <inkml:trace contextRef="#ctx0" brushRef="#br0" timeOffset="12972.1196">21991 3770 228 0,'17'15'88'0,"-13"-4"-48"0,9-3-53 0,-4 0 12 16,4-1-1-1,4 1 6-15,-4 0 7 16,4 3 3-16,13-3-7 15,9 0-2-15,4-1 1 0,0-3 3 16,9 0 2-16,-9-4-14 16,-4 0-5-16,4-4 5 15,0-4 6-15,-9-3-1 16,1-4 1-16,-9-5-3 0,0-3-3 16,-14 0-3-16,-3-7 1 15,-13-8 1-15,-9 3 2 0,0 1-1 16,-4 7 1-16,-9 4 0 15,0 4-2-15,-4 7 3 16,0 5 0-16,-13 7 1 16,-13 3 0-16,0 9-3 0,0 3 2 15,4 8 1-15,-4 4 0 16,0 7-3-16,4 1 2 16,0 3 1-16,5 12 0 15,8 11 0-15,13 1 0 16,9-5 2-16,17 8 3 31,13 0 7-31,17-3 4 0,18-5 7 16,29-3 6-16,14-1 8 15,12-7 7-15,9 15 0 16,-9-26 3-16,1-20-35 16,-1-7-15-16,-29-16-78 15,-31-15-35-15,-30-30-33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21:48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17074 5175 4 0,'-9'23'0'0</inkml:trace>
  <inkml:trace contextRef="#ctx0" brushRef="#br0" timeOffset="8972.1605">17837 5160 48 0,'-13'11'19'0,"4"24"-10"0,1 19-31 0,-1-31-5 16</inkml:trace>
  <inkml:trace contextRef="#ctx0" brushRef="#br0" timeOffset="18203.259">23042 5597 432 0,'0'3'162'0,"4"5"-88"0,1-4-102 0,-5-4 18 15,0 0-76-15,0 0-26 16</inkml:trace>
  <inkml:trace contextRef="#ctx0" brushRef="#br0" timeOffset="104710.994">10835 7021 240 0,'13'-11'90'0,"-5"3"-48"0,5 1-51 15,0 3 14-15,-4 0-7 0,-5-4 0 16,0-3 8-16,1 3 4 15,-5 1-5-15,-5-1 4 0,1-4 3 16,-5-7-6-16,-8-8-1 16,0 4-1-16,-9 0 2 15,-4 0 1-15,-4-3 1 32,-5-1-7-32,-4 0 0 0,-5 0-8 15,-12-15 0-15,-5-4-10 16,1 4-4-16,-1 4 0 15,-21 3 2-15,0 8 2 16,-1 8 1-16,-12 8-2 16,-8 11 1-16,-1 15 2 15,-8 16 4-15,-1 3 9 0,-8 1 6 16,5 7 11-16,-10 8 8 0,1 7 1 16,4 1 1-16,4 3-10 15,9 12-4-15,9 7-6 16,8-3-4-16,9-5 2 15,-9 16 0-15,13-3 1 32,5-1 0-32,4 8 0 0,8 7 0 15,-13 5-5-15,9-8-1 16,9-1 3-16,8-6 1 16,9-5 6-16,5 4 5 15,7 0-3-15,6-4 2 16,7-11-1-16,1-4 1 15,13 4-4-15,-1 3 0 0,1-7-1 16,4-4 1-16,0-3-2 16,4 14 1-16,5-7-4 15,0 0 0-15,4-8-1 16,0-3 1-16,8 3-2 16,14 4 2-16,-10-3-2 0,6-5 2 15,7-3-2-15,-3-1 2 0,4 5-2 16,-1 3 2-16,5-4-2 15,9-7 2-15,-9-4 0 16,5-4 1-16,-1 0-2 16,-4-7-2-16,9 3 1 15,4 4 1-15,-4-3-1 32,-1-5-1-32,1 1 5 0,0-1 1 15,4-3-2-15,8-1-3 16,-8-3 0-16,0-4 1 15,5 0-1-15,-5-4 2 16,4-7 0-16,-4-1 3 16,0 1-3-16,-4-1 0 15,4-7-3-15,-13-4-1 0,9 0 1 16,12-11 2-16,-8-1-1 16,-4-3-1-16,0-4 1 15,-14-4-1-15,6 0 0 16,7-12 0-16,5-11-3 15,-4 8 2-15,0-4 1 16,-1 3 2 0,-3 1-3-16,-1 0 0 0,5-23-1 15,8 3-2-15,-4 1 3 16,-8 3 0-16,-1 0-2 16,0-7 2-16,-8 0 1 15,0 3 0-15,8 1 0 16,-8 0 0-16,4-24 0 15,-13 8 0-15,5 1 2 0,-5-1 1 16,0 0-4-16,0-11 1 16,-4 3-5-16,0 12 1 15,-4-23 0-15,3 12 2 16,-3 0-1-16,8 3-1 16,-4-7-2-16,0-4 1 15,-9 7 1-15,-4 5 2 0,13-16-1 16,-9 4-1-16,-4 3 5 15,4 13 3-15,1-13-3 16,3 9-3-16,-4 7-2 16,-4 4 3-16,0 7 0 15,-4-15 1-15,4 4-3 16,-13 8 2 0,4 4 1-16,0 3 2 0,-4 4-8 15,0 1-3-15,-4-5 5 16,0 8 3-16,4 4 2 15,-9 3-1-15,5 5-2 16,-1 3-1-16,1 5 2 16,0-1 0-16,-5 0 1 15,5-4 0-15,-5 4-5 0,1 8-1 16,-5 4-35-16,-9 4-13 16,-4 22-71-1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24:39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9477 6945 156 0,'0'0'60'0,"0"0"-32"0,5 0-22 0,-5 0 15 15,0 0-5-15,0 0 3 16,0 0-4-16,0 0-1 15,0 0-8-15,0 0 5 0,4 0 2 32,5 0-2-32,-9-4-1 0,8 4-2 15,1 0 2-15,0 0-3 0,3 0 1 16,-3 0-3-16,4 4 2 16,0 4 0-1,0-1-1-15,0 9-1 16,0-5 1-16,-5 4 3 15,10 1-2-15,-5-1-2 0,-5 0 0 16,5 12-1-16,0 11-2 16,0-3 1-16,4-5-2 15,0 1-1-15,1-4 1 16,-5 4-1-16,-5-5 0 16,1 9 0-16,-5 7 0 31,0-4 2-31,-4-3-1 0,0-1-1 15,0 1 1-15,0-5-1 16,0 1 0-16,-8 0 2 0,8-5-3 16,-9 5 0-16,9 4 3 15,-4-1 3-15,4-3 0 16,-4-5 2-16,4-3-4 16,0 0 0-16,4-3 1 0,0-1 2 15,5-4 1 1,-1 0-1-16,5 1-1 15,-8-5-3-15,8 1-2 16,-1-1-2-16,6 1 1 16,8-1 1-16,-5 1 2 15,5-5 1 1,4 1 1-16,0 0-5 16,0-1 1-16,1 1 0 15,-6 0 2-15,-3-5-1 16,-5 5-1-16,-4 7 3 15,-4-3 2-15,-1-1-2 16,-3 9-2-16,-5 3-5 16,-13 3 0-16,4 1 6 0,-12 4 4 15,3-1-3-15,1 1-2 16,4 15 0-16,0 0-1 0,0 0 0 16,0-4 2-16,5 0-1 15,-1 0 2-15,1 8-2 16,-1 4-1-16,5-1 1 15,-1 1-1-15,5 0 0 0,0-1 2 16,0 16-1-16,5 0 2 16,-1-8 0-16,0-7 1 15,5 0-5-15,0 11-1 16,-1-8 1-16,1-3 2 16,4 0 0-16,0-1 2 31,-5-3-2-31,9 4 2 0,-12-1-4 15,8-3 0-15,-5-4 1 16,1-4 2-16,0-4 3 16,-1 1 2-16,-8-5-3 15,0 1-1-15,0-1-1 16,-8 4-2-16,3-3 1 16,1-5 1-16,-9 1 3 0,4-4 2 15,-8-4-1-15,4 0-1 16,0 0-3-16,0-4 1 15,-4 0-2-15,0-7 2 0,-5-1-2 16,-3-3-1-16,-6-4-6 16,-7-4-1-16,-10 0-8 31,-4 0-1-31,-8 0-15 0,-17 3-8 16,-1 5-34-16,0 4-16 15,-29-12-39 1</inkml:trace>
  <inkml:trace contextRef="#ctx0" brushRef="#br0" timeOffset="34368.8544">18612 12437 228 0,'0'0'88'0,"-17"4"-48"0,34-8-34 0,-17 4 20 15,0 0-16-15,0 0-3 16,5 0-5-16,-1 0-2 16,0 0 1-1,9 0-1-15,0 0-3 0,4 4 0 16,-4 0 4-16,5 4 3 0,7-1 3 15,-7 5 1-15,3-1 0 16,-4 1 2-16,5 3 6 16,4 0 2-16,4 1-5 15,0 3-3-15,-4 0-5 16,0 4-2-16,4 0 1 31,-8-4 0-31,-1 0 2 0,1 0 3 16,-5 1-2-16,0-1 1 15,-4 0-1-15,4 0 3 0,-12 0-5 16,-1 0-1-16,0-3 0 16,-4-1 0-16,-4 0-2 15,0 8-2-15,-1-4 1 16,-3 1 1-16,-1 6-3 0,0 1 0 16,1-8 1-16,-1 1 2 15,1-5 1-15,-10 0 3 16,1-3-3-16,4-1 0 15,0 1-1-15,5-5-2 16,3 5 1-16,1-5-1 16,4 1 2-1,4 0 1-15,9-1-1 16,0-3 1-16,0 0 0 16,4 0 1-16,5 4-5 15,-1-1 1-15,5-3 2 16,-4 4 1-16,-1-1 1 15,-3 1 0-15,-1 0-5 16,0-1-1-16,-17 24-2 16,0-4 0-16,-17 3 0 15,-5 1 3-15,-4 0 2 0,1-1 0 16,3 1 2-16,-8 3-2 16,-5 5-1-16,5 3 1 15,13-4-1-15,-5 1 0 16,22 3 0-16,0-4 0 0,13 0 0 15,-4 8 0-15,8 4 2 16,-8-4-1-16,4 0-1 16,-5-4 1-16,1 0-1 15,0-3 0-15,-1-1 0 16,-3 4 0-16,-5 4 0 31,0-4 0-31,-5 0 0 0,-3-4 0 16,-10 5 2-16,-7-5-1 15,3-4-1-15,-12 8 3 16,3 1 0-16,1-5 7 16,-13-4 4-16,-9 1 4 15,1-8 1-15,-5-4-15 16,-5-4-6-16,-8-4-64 0,-12-11-26 16,-1-35-82-1</inkml:trace>
  <inkml:trace contextRef="#ctx0" brushRef="#br0" timeOffset="54157.6455">19522 13023 8 0,'-5'8'5'0,"5"-12"-2"0,0 8 16 15,0-4 10-15,0 0 8 0,-4 0 2 16,4 0-13-16,0 0-5 16,0 0-12-16,0 0-6 31,0 0 2-31,0 0 1 0,0 0-2 16,0 0-1-16,0 0 1 15,4 0 0-15,13 4-2 16,1-4 3-16,-1 0 1 0,5 4 2 15,-1-4-2 1,1 3 1-16,-1 1 2 16,5-4 2-16,-9 0-3 0,5 0-3 15,-1-11-2-15,5 11-3 16,0 0-2-16,4-12 1 16,5 5 5-16,-5 7 2 15,-4-8 4-15,4 12 1 16,-9 0 3-16,14-4 2 15,-14 3-7 1,5-3-1-16,-4 4-2 16,4-4 1-16,-9 0-2 15,4 4 2-15,-3-4 0 16,3 4 1 0,14 0-4-16,-14 3-3 0,5-3 2 15,-4 0-2-15,3 0-1 16,-7 0 3-16,3 0 2 0,5-1-4 15,0 1-1-15,0 0 4 16,0 0 2-16,0-4-2 16,4 4-3-16,4 0 0 15,1-4-1-15,-5 0-3 16,9 3 2-16,-14 1 1 16,6-4 2-16,-1 4 1 0,-4 0 3 31,-1-4 3-31,6 4 2 15,7-4-5-15,-7 0-4 16,-1 0-4-16,4 0 1 16,-4 0 1-16,5 0 2 15,-1 0-1-15,-4 0-1 16,1 0 1-16,7-4-1 0,6 0 0 16,-6 0 2-16,-8 0 1 15,5 4 1-15,-5 0 0 16,0 0 0-16,-4 0-2 15,0 0 1-15,4-3-2 0,-13 3-1 16,14 0-2-16,3 0-1 16,0 0 4-16,1 0 1 0,-1 0 2 15,-3 0 0-15,3 0 0 16,-4 0 0-16,0 0 0 16,1-4 2-16,3 0-1 15,5 0 2-15,-5 4-6 16,1 0-1-16,-5 0 0 31,0 0 2-31,-4 0-1 0,0 0-1 16,0 0 1-16,-1 0-1 15,10 0 0-15,4 0 0 16,-1 0 2-16,6 0 3 16,-1 0 0-16,-5-4 2 15,-7 0 2-15,-1 4 5 16,0 0-6-16,-4 0-2 0,0 0-3 15,4 0-3-15,0 0 1 16,4-3 1-16,1 3-1 16,-5-4-1-16,5 0 1 0,-10 4 1 15,6-4-1-15,-1 0-1 16,8 4-2-16,10 0 1 16,-5 0 3-1,4 0 3-15,-8-4-7 16,4 4 0-16,-4-15 0 15,0 4 3-15,8 3 0 16,-4 0-1-16,9 16 1 16,-13-19-1-16,4 3 0 15,4 4 0-15,-8 0 0 16,8 0 0-16,5 1 0 0,0 3 0 16,-13 0 6-16,-1 0 4 15,-3 0-8-15,-1 0-2 16,5 0-1-16,-13 0 2 15,4 0 0-15,9 0-1 16,0 0-4-16,-9-4 0 16,4 0 0-16,1 0 2 0,-5-11 1 15,0 15 1-15,-4 0-3 16,0 7 0-16,0-7-3 16,4 4-1-16,0 0-3 0,9 0-1 15,-13 15-10-15,4-4-4 16,-13-3-24-16,-4 3-11 31,-4 4-72-31</inkml:trace>
  <inkml:trace contextRef="#ctx0" brushRef="#br0" timeOffset="66333.468">21887 11859 100 0,'22'-8'38'0,"-18"4"-20"0,0-3-21 0,1 3 6 0,8 0-3 16,4 0 2-1,-13 0-21-15,9 1-9 0,-4-1-11 16,4 0-1-16</inkml:trace>
  <inkml:trace contextRef="#ctx0" brushRef="#br0" timeOffset="67403.0291">22047 11920 148 0,'-9'4'57'0,"9"0"-30"0,-9 0-16 0,9-4 18 16,0 0-2-16,0 11 4 15,0-11-6-15,0 0-1 16,0 0-13-16,0 0-2 0,0-4-2 16,0 4-1-16,0-3 1 15,0 3 2-15,0 0 2 16,0 0-3-16,0 0 0 0,0 11 4 16,0-3-3-1,0-1 1-15,0 9-6 16,0-1-1-16,0 4-1 15,0 4-2-15,0 4-2 16,0 7 1-16,5 9-1 16,-1 10 0-1,5 5 2-15,-9 11 0 16,4 3 0-16,-4 5 0 0,0 0 0 16,0-1 0-16,0 16 0 15,0-8 0-15,0-3 0 16,0-5 2-16,-4-3-3 15,4 4 0-15,0-4 3 16,-9-1 1-16,5 5-4 0,4 3 1 16,-5-11 0-16,5 0 2 15,0 4-1-15,0-8-1 16,0-4-2-16,0-3 1 16,0-8 3-16,0-8 1 15,-4-4-6-15,0-3-2 16,-1-9-36-16,1-3-13 0,4-4-69 15</inkml:trace>
  <inkml:trace contextRef="#ctx0" brushRef="#br0" timeOffset="73326.6705">22650 12518 128 0,'-4'-4'49'0,"4"0"-26"0,0 0-18 16,0 0 11-16,0 4-7 15,-18-7-3-15,1-1 5 16,0 4 3-16,0 0-7 0,4 1 5 0,0 3 1 15,-4 0-2-15,-1 3 1 16,-3 1-5-16,3 8-2 16,-12 3 2-16,4 23 0 15,1 1 5-15,-6 3 3 16,19 4-8-16,-1 0-4 16,4 19-2-1,5-8-1-15,4-3-3 16,4-8 2-16,5-4-1 15,8-11 0-15,9-5 2 16,-5-6 2-16,5-5-1 0,9-7 2 16,8-8-4-16,0-4-2 15,-4-8 2-15,-1-11 0 16,-3-11 1-16,-9-1 0 0,-1-7 4 16,-7 0 2-16,-10 0 9 15,-3-15 2-15,-10 7 3 16,-3-4 0-16,-10 4-5 15,-7 4-1-15,-10 12-13 16,1 3-3-16,4 8-39 16,-5 8-15-1,5 7-65 1</inkml:trace>
  <inkml:trace contextRef="#ctx0" brushRef="#br0" timeOffset="73796.3927">23197 12433 232 0,'-39'-15'88'0,"22"15"-48"0,-9-4-47 16,9 4 16-16,0 0-4 16,-5 4 2-16,-12 4 1 15,-5-1 0-15,4 9-4 16,1 7-1-16,8 0 3 0,-4 19-8 31,8 0 0-31,10 4-5 0,3 0 0 16,5 0-3-16,4 4-1 15,17-8 1-15,13-8 4 16,0-7 5-16,0-8 3 0,5-15 4 16,-1-4 3-16,-4-8 5 15,1-7 1-15,-6-4 5 16,-3-8 2-16,-5-7-3 0,-8-12 1 16,-9-8-11-16,-9 4-3 15,-8-3-4-15,-5-5-2 16,-12 1-8-16,-5 11-3 15,0 8-38-15,-4 11-16 16,13 19-50 0</inkml:trace>
  <inkml:trace contextRef="#ctx0" brushRef="#br0" timeOffset="74263.1783">23395 12307 232 0,'-30'-4'88'0,"17"4"-48"0,-8 4-47 0,12 0 14 16,-8 15-7-16,-5 0 0 16,-8 8 4-16,9 4 2 15,-1 3-2-15,5 20-1 0,4-1 1 0,9 5-11 16,4-5-3 0,12-3-6-16,10 4-1 15,4-1 5-15,4-10 5 0,4-9 6 16,5-19 5-16,9-15-1 15,12-7 0-15,-8-9 8 16,-5-7 2-16,-4-3 11 0,-8-9 7 16,-9-15-10-16,-14-3-4 15,-12-1-15-15,-21 1-4 16,-18-5 1 0,0 12 0-16,5 0-13 15,-5 19-5-15,5 8-56 16,3 19-66-1,1 8 34-15</inkml:trace>
  <inkml:trace contextRef="#ctx0" brushRef="#br0" timeOffset="74785.0963">23718 12353 176 0,'-12'27'66'0,"7"-19"-36"0,-8 7-46 16,9 0 5-16,-5 8 9 16,5 4 10-16,0 27-5 15,4 3-1-15,4 4-2 16,9 8-9-16,4 8-2 0,9-12-1 16,9-11 2-16,12-5 12 15,-8-14 6-15,8-8 21 0,1-12 11 16,-5-7 12-16,4-8 5 0,-4-16-6 15,0-10-4 1,-8-5-18-16,-5-11-7 0,-26-4-11 16,-8-16-5-16,-22-3-3 15,-4 0-3-15,0 4-2 32,-9 11-1-32,-4-3-14 0,4 10-6 15,5 9-30-15,3 7-14 16,10 8-121-1,21 27 65 1</inkml:trace>
  <inkml:trace contextRef="#ctx0" brushRef="#br0" timeOffset="75194.4261">24520 12242 252 0,'-26'-4'93'0,"17"8"-50"0,-3 0-48 0,7 11 17 0,-3 0 0 31,-5 16 2-31,0-4-7 0,0 4-2 16,0 3-3-16,0 4-2 0,9 16 3 16,-5 0-15-16,18-1-7 15,-5-3-10-15,13-8-3 16,5-7 2-16,17-5 1 16,4-11 10-16,13-7 4 15,8-12 9-15,10-8 5 0,-10-7 11 16,-4-12 5-16,-8-11 13 0,-13-4 4 15,-17-4-12-15,-35-4-4 16,-52-15-30-16,-64 3-10 16,-70 9-73-1</inkml:trace>
  <inkml:trace contextRef="#ctx0" brushRef="#br0" timeOffset="86672.2999">19599 14272 156 0,'-4'-23'57'0,"4"50"-30"0,0-12-32 16,0-15 56-16,0 0-13 15,0-8-8-15,-9 1-8 16,1 14-14-16,3-14-1 0,1 3 3 0,13 15-2 16,-5-3-1-1,0 0-2-15,1-4 1 16,-1-4 1-16,9 3 3 15,4 1 1-15,-8 0-5 16,8 0-4-16,0-4-1 16,0 0 1-16,1 4-1 0,-1-4-1 15,4 4 3-15,1-4 0 16,-1 0-1-16,10 3 1 16,-10-3-2-16,14 0-1 15,-1 4 1-15,5-4 1 16,-13 0-3-16,12 4 0 0,-3 0 3 31,-1 0 1-31,5 3-4 16,9-3 1-16,-1 0 0 15,-4 4 0-15,4-4 2 16,-8-1 3-16,0 1-2 0,0-4 0 16,13 0 1-16,-5 0 2 15,0 0-3-15,-8 0-2 16,0-4 2-16,0 4 0 0,-1 0-1 15,-7 0-2-15,20 0 7 16,1 0-4 0,-5 0-1-16,1 0-1 15,-1 0-1-15,-4 0 0 16,9-3 2-16,4-1-1 16,-13 4-1-16,5-4 1 0,-5 0-1 15,-5 4 0-15,1-4 2 16,13 0-1-16,-5 4-1 15,5-3 3-15,0-1 0 16,-1 0-4-16,1 0 1 16,4 0 0-16,9 0 0 0,-9 1-3 31,0-1 0-31,0 4 4 16,4-4 1-16,5 4 0 15,-5-12-2-15,0 5 3 16,1-1 0-16,8 0 1 0,-9 1 0 15,0 3 0-15,1 0 0 16,-5 0-5-16,0 0-1 16,8 4 1-16,1 0 2 0,4 0 0 15,4 12-1-15,-8-1 1 16,12-7-1-16,-3-8-3 16,-1 8 0-16,-9-4-7 15,14-4-4-15,-5-7-10 16,-12 7-3-16,-10 0-14 15,-8 0-6 1</inkml:trace>
  <inkml:trace contextRef="#ctx0" brushRef="#br0" timeOffset="87657.5563">20121 13797 136 0,'-13'8'52'0,"8"-4"-28"0,-3 3-15 0,8-7 16 0,0 4 1 16,0 0 2-16,0-4-4 15,0 0-1-15,0 0-12 16,0 0 2-16,0 4 10 16,0-4-2-16,0 3-1 15,0 1-3-15,0 0-3 16,0 0-1-16,-9 0-7 0,5 0-2 15,-1-1 2-15,1 1 1 16,0-4-1-16,-1 4 1 16,1 0 0-16,0-4 3 15,-5 4-3-15,1 0-2 0,-10 7-2 16,1 1-3-16,-17 11 1 31,8 3-1-15,0 5 0-16,0 4-3 15,5 3 0-15,3 15-1 16,5 1 3-16,5-4-9 0,8 0-3 16,0-1 0-16,4-6 2 15,5 10 2-15,8-18 1 16,0-5 7-16,13 1 2 16,5-16 3-16,-14-3 0 15,5-16 0-15,-4 12-2 16,-5-16 1-16,-4-4 2 15,0-7 2-15,-5-4-6 16,1 0 0-16,-9-19-8 16,0-4 0-16,-4-4 1 0,-1-3 1 15,1 7 3-15,-4 4 1 16,-1 3-2-16,5 9 2 16,-9-5-10-16,0 8-5 15,0-3-21-15,0 15-9 16,0 3-121 15,26 4 58-31</inkml:trace>
  <inkml:trace contextRef="#ctx0" brushRef="#br0" timeOffset="88173.5551">20452 13920 212 0,'-13'0'82'0,"9"-4"-44"0,-5 8-49 0,5 7 13 16,-4 1-6-16,-5-1 2 0,0 1 12 16,0 3 8-16,-5 4-9 15,-7 4 6-15,-6 4 5 0,6 3-11 16,3 16-2-16,13 0-14 16,-3-3-3-16,16-1-6 15,4-4-1-15,10-7 1 16,-1-5 0-16,4-6 2 15,5-1 3-15,4-12 5 0,5-3 1 16,-1-8 3-16,10-7 1 16,-6-8 1-16,-3-16 2 0,-5-3 10 15,-4-4 4-15,-5 0 4 16,-3 0 0-16,-27 3-7 16,5-3-3-16,-14-4-8 15,-3 8-3-15,4 7-20 16,-5 4-7-16,5 8-51 31,0 4-41-31,4 0 44 16</inkml:trace>
  <inkml:trace contextRef="#ctx0" brushRef="#br0" timeOffset="88605.7645">21038 13854 196 0,'-34'-3'74'0,"25"6"-40"0,-30 1-38 0,14 0 13 16,-1 4 1-1,-4 7 4-15,-1 4 15 16,-7 0 6-16,3 4-18 15,-4 4-3-15,1 4-2 0,7 3-18 16,10 12-6-16,17 8-7 16,4-8-2-16,13 4 1 15,4-8 0-15,9-8 2 16,4-7 1-16,17-8 5 0,1-7 3 16,3-8 5-16,5-8 2 15,-4-4 6-15,-5-15 5 16,5-11 8-16,-13-5 4 15,-5 1 3-15,-8-4 2 0,-21 0-14 16,-10-16-7-16,-8 1-19 16,-4 7-6-16,-22 4-8 15,0 8-2-15,-4 7-50 16,5 8-34-16,7 4 49 16</inkml:trace>
  <inkml:trace contextRef="#ctx0" brushRef="#br0" timeOffset="88990.4918">21417 13881 200 0,'-34'4'77'0,"21"-4"-42"0,-13 19-32 0,9-11 17 16,-13 7-3-16,0 1-1 0,0 3-2 15,-1 4 1-15,1 4-8 16,4-1-9-16,5 5-3 0,4 19-5 31,12-8-1-31,5-4-3 16,9-3-1-16,12-9-1 0,18 1 2 15,4-11 3-15,-4-9 5 16,-4-11 7-16,3-7 7 16,1-16 7-16,-13 0 5 15,-5 1-4-15,-3-5-1 16,-5-4-23-16,-5-11-6 0,1-3-40 16,-9-1-16-16,0 8-12 15</inkml:trace>
  <inkml:trace contextRef="#ctx0" brushRef="#br0" timeOffset="89691.4406">21999 13789 92 0,'0'0'35'0,"9"0"-18"0,-9 0-7 0,0 0 12 15,0 0-1-15,0 0-1 16,0 0-4-16,0 0-2 16,0 0 0-16,0 8 4 0,0 0-10 15,0-1 4-15,0 1 2 0,0 0-1 16,4-1 0-16,0 1-3 16,-4 0 1-16,0-1-4 15,5 1-2-15,-1 7 0 16,-4 4-1-16,0 1-2 15,0-1-2-15,4 0 5 0,1 4 4 16,-1 0 4-16,5 4 2 16,-5 3-4-16,0 9-1 0,5 7-4 31,-1 0-1-31,1 3-1 16,-5 1 0-16,1-4-2 15,-1 8-2-15,-4 3 3 16,0-7 0-16,0-4-1 15,-4-4-2-15,4-4-19 16,-5-7-10-16,-3-8-49 0,-5-8-20 16,0-15 2-1</inkml:trace>
  <inkml:trace contextRef="#ctx0" brushRef="#br0" timeOffset="90260.572">21745 13977 176 0,'0'-4'66'0,"4"0"-36"0,-4-15-22 16,5 15 16-16,-5 1 10 0,0-1 8 16,0 4-11-16,0-4-4 15,0 4-15-15,0 0-8 0,-9 8-2 16,0 3-2-1,1 1-3-15,-1-1 0 16,-4 4 2-16,0 5 2 16,0 2-2-1,-4 5 0-15,8 0-1 16,-3 19 0-16,12-4-3 16,0-3 1-16,4-5-3 15,4 0 0-15,1-7-3 0,4-4 1 16,4-7-2-16,5-5 0 15,-1-3-3-15,5-8 1 16,0-4 2-16,13-8 5 0,-5-11 1 16,1-11 0-16,-18-4 6 15,0-1 1-15,-4-3 2 16,-4 4 0-16,-9-4 0 16,-22 3 0-16,-4-3-13 15,-12 12-4-15,-5 7-80 16</inkml:trace>
  <inkml:trace contextRef="#ctx0" brushRef="#br0" timeOffset="129538.2806">8680 9293 64 0,'-4'0'24'0,"4"4"-12"0,-9-4 3 0,9 0 15 0,-4 0-1 16,0 0 1-16,-5 0-9 16,1 0-2-16,-1-4-5 15,0 0 1-15,1 0-8 16,-1 0-4-16,-4 0 0 0,-4-3 2 0,4 3 4 15,4-4 0-15,-4 1 0 16,0-1-3-16,5 0-1 16,-1-3-3-16,-8-1-2 15,4-11 1-15,-4-7 1 32,4-1-6-32,-9 4 1 0,5 0 1 15,0 1 1-15,0-1-8 16,-1 0-2-16,1 0 1 15,4 0 1-15,-4 4 1 16,-9-3 0-16,5 3 7 16,-5 0 5-16,-13 7-4 15,0 5 0-15,-4 11-2 0,4 4-2 16,1 3-4-16,-1 5 0 16,4 3 8-16,5 4 5 0,-9 4 4 15,-8 4 2-15,8 15-3 16,5 4-3-16,4 0-5 15,-9 0 0-15,4 0 0 32,1-4 0-32,-9 8 0 15,8 4 2-15,-3-5-1 0,7 1-1 16,5 0-4-16,5-4 0 16,8-4 2-16,13 15 3 15,0-3 2-15,13-4 1 16,0-4 2-16,8-4 1 15,1-8 1-15,4 1 2 0,8-4-3 16,-8-5 1-16,22 5-5 16,-10-4-2-16,5 3 2 15,0-7 0-15,1-15 1 16,-1 0 2-16,8-4-3 16,5-12-2-16,0 0 2 15,-12 1 2-15,7-5 0 0,-8 1 0 16,-4-8-1-16,8-1 2 15,5 1-5-15,-4-4-1 16,-5-11-5-16,4-8 1 0,-12-1 2 16,-1 1 1-16,0-4 1 15,-3 4 2-15,-5 0-3 32,-1-11 0-32,-3 3 1 0,4 0 0 15,-5 0-5-15,-8 4 1 16,0-7-5-16,-13 7 1 15,0-8-7-15,0 8-3 16,-17 8-74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21T20:27:35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8633 7343 200 0,'-13'0'77'0,"13"-4"-42"0,-4 1-45 0,4 3 9 15,-5 0-11-15,1 0-3 16,-9 0 4-16,5 0 4 16,-1-4 4-16,0 4 2 0,1-4 3 15,3 0-1-15,-3 0 2 32,-1 0 4-32,0 1 4 0,1-1 9 15,-1-4 5-15,-4 0 0 16,-4 1 0-16,0-1-8 15,-9-3-2-15,0-1-9 16,0-3-2-16,-8-1-7 16,4 5 0-16,-5 3-4 15,-4 4 2-15,-8 1 1 0,-9 14 2 16,0 1-4-16,0-1 0 16,-4 1-4-16,-5-1-1 0,5 4-5 15,4 1-3-15,0 3 6 16,4 0 5-16,-8 0 7 15,4 8 3-15,0 7-5 32,0-3 0-32,4 4 1 0,4-1 3 15,1 1 0-15,0 3 2 16,-1 8-4-16,5 11 0 16,9-7-1-16,8-4 0 15,-4 0 4-15,8-4 3 16,5 4-2-16,4 0 0 15,0 4-3-15,4-4-1 0,5 0 3 16,4 0 1-16,0-4-4 16,4 0 1-16,9 4 0 15,5-4 2-15,-10 4 1 16,14-4 3-16,4-7 1 16,-5-1 3-16,5-3-5 0,0-1-1 15,4-3 0-15,0 0 0 0,9-4-2 16,13 0 1-16,-14 4-2 15,10-4 2-15,-1-4 0 16,1 4 1-16,3 0 0 16,5-4 0-16,0-7-2 15,-4-1 1-15,0-3 0 32,0-12 3-32,12 0-5 0,-4-11-1 15,9-1-2-15,-13-3-2 16,0 0 5-16,-8-4 3 15,12-4-1-15,-8 0 0 16,-5-11-1-16,-4-8 1 16,-4 0 0-16,-4 0 1 15,-1 0-7-15,-8 0 0 0,4-7 1 16,-8-9 1-16,4 9-6 16,4-1 0-16,4 1-6 15,-4-9 1-15,9-18-1 16,-4 7 3-16,-5 4 1 15,-9 4 3-15,-8 8 6 16,-9-16 4 0,-4 19 3-16,-4 1 1 15,-22 3-9-15,-4 8-4 16,-4 3-8-16,-1 5-5 0,-8 7-41 16,-13 4-47-1,-13-15 26-15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5F2E-4F06-C949-8A01-629B6EA24B4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08ED-37D9-F24B-BCD9-FD10A567C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7BAC0-5962-487F-B777-CB4ADDC79E39}" type="slidenum">
              <a:rPr lang="en-US"/>
              <a:pPr/>
              <a:t>3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7A5AA-87FD-4EC9-8E92-B2FF5A3D7DB8}" type="slidenum">
              <a:rPr lang="en-US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9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9827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982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CAE1B0C-2AAE-424D-AD6B-05DBC3691064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4759-83D2-444F-8613-4B1DEA908FE5}" type="slidenum">
              <a:rPr lang="en-US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1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187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187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A6C6761-598D-49AA-A842-CFC4430AA93E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EB0C7-CA7B-4AE9-ADCC-1FBCED0D610B}" type="slidenum">
              <a:rPr lang="en-US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3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3923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2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2F8270-8B9C-4D59-8949-1635396F34BA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E9089-B36E-48B3-B6C3-FB8C310B32AD}" type="slidenum">
              <a:rPr lang="en-US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5970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862FBE5-A68F-41B5-AE5E-98F7739263A5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5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608ED-37D9-F24B-BCD9-FD10A567CB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71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Compare to the output of classifier to the actual label</a:t>
            </a:r>
          </a:p>
          <a:p>
            <a:r>
              <a:rPr lang="en-US" dirty="0">
                <a:latin typeface="Calibri" charset="0"/>
              </a:rPr>
              <a:t>In the case of binary classification, </a:t>
            </a:r>
            <a:r>
              <a:rPr lang="en-US" dirty="0" err="1">
                <a:latin typeface="Calibri" charset="0"/>
              </a:rPr>
              <a:t>postive</a:t>
            </a:r>
            <a:r>
              <a:rPr lang="en-US" dirty="0">
                <a:latin typeface="Calibri" charset="0"/>
              </a:rPr>
              <a:t> and negative</a:t>
            </a:r>
          </a:p>
          <a:p>
            <a:r>
              <a:rPr lang="en-US" dirty="0">
                <a:latin typeface="Calibri" charset="0"/>
              </a:rPr>
              <a:t>Confusion matrix, each entry show the frequency of will show actual value, predicted value.</a:t>
            </a:r>
          </a:p>
          <a:p>
            <a:r>
              <a:rPr lang="en-US" dirty="0">
                <a:latin typeface="Calibri" charset="0"/>
              </a:rPr>
              <a:t>True positive, the number of positive examples that has been correctly classified as positive. False positive, negative, positive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B34F9-9ADA-F348-BF63-739A92972FE5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A2CF4-C81C-44D7-95DB-8009BB4A4C8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C77FB-3C66-49FE-9B46-60FFC930A9A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4C9DE-B5AB-4AE4-80F6-9E2673B3697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2EF53-188F-476D-B031-1B370B2D297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general simple classifiers, while they are more efficient,  they are also weaker.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could define a computational risk hierarchy (in analogy with structural risk minimization)…</a:t>
            </a:r>
          </a:p>
          <a:p>
            <a:pPr eaLnBrk="1" hangingPunct="1"/>
            <a:r>
              <a:rPr lang="en-US" smtClean="0"/>
              <a:t>  A nested set of  classifier classes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training process is reminiscent of boosting…</a:t>
            </a:r>
          </a:p>
          <a:p>
            <a:pPr eaLnBrk="1" hangingPunct="1"/>
            <a:r>
              <a:rPr lang="en-US" smtClean="0"/>
              <a:t>   - previous classifiers reweight the examples used to train subsequent classifiers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goal of the training process is different</a:t>
            </a:r>
          </a:p>
          <a:p>
            <a:pPr eaLnBrk="1" hangingPunct="1"/>
            <a:r>
              <a:rPr lang="en-US" smtClean="0"/>
              <a:t>   - instead of minimizing errors minimize false positives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215E3-E42B-4AE7-8351-59EF62B895D9}" type="slidenum">
              <a:rPr lang="en-US"/>
              <a:pPr/>
              <a:t>6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40C29-5DF3-4839-92EA-00F840C9A1B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1329D-C39B-4D5B-816A-63F794147201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4B208-FB4F-4EE9-A0CE-AC6C9A54CA79}" type="slidenum">
              <a:rPr lang="en-US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6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6451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645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FA4A93A-65D8-468A-8447-ABEC06303692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7B5A5-8592-45C0-B70A-60C90274E03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situation with negative examples is actually quite common…  where negative examples are free.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7CF93-9A49-44A4-920E-851FBF3A009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806B5-D1EE-423C-A40E-B197ACBA4597}" type="slidenum">
              <a:rPr lang="en-US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0546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1C8DD9A-A8FD-48E3-9774-FD6438459B5F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5302E-4B77-4A9F-A5E1-8E7AD46636B3}" type="slidenum">
              <a:rPr lang="en-US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2594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41C994-F501-48F4-8C01-A9806440BBD6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2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2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7A32B-DCBD-4AF4-9F45-17646A154127}" type="slidenum">
              <a:rPr lang="en-US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8DC23-A970-4EF4-BECC-E4971ECF9B9F}" type="slidenum">
              <a:rPr lang="en-US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07976-0B26-4938-BCF2-E93FFE4709E8}" type="slidenum">
              <a:rPr lang="en-US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557CE-33E3-4EB7-B94C-77F79F415A7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AE26-9DAB-4FB1-BA68-FA614A749E5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C61A5-B041-40CA-B59E-9FD7E78C7BD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9BD17-FB12-4AF1-90F8-698AAB4D494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BABC1-11E5-46F6-AAB8-E72E62887842}" type="slidenum">
              <a:rPr lang="en-US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16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B15E8E2-A828-46BE-A9A7-F1CD75ECF7D7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98C49-978E-4F32-87CD-F33064687765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682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C71FD2C-2F05-41EC-B5D0-DC377D6BAD4E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6AB80-869A-434D-A4EB-C97162DC92B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E224C-32EE-44FB-AB02-2E336849A56D}" type="slidenum">
              <a:rPr lang="en-US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5730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D3CB8A2-C095-44CB-BB4C-7E0A5387187D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5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B3A4-F075-40B2-81B8-614E8825083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51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F145E-4D98-4EFE-A2EC-499DA0C419D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7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B8408B-212A-4AAC-B5CD-009FD38EE67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57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6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7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0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2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1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9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3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77530-F841-445A-9BBF-C142C1C9EEB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7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1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3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91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12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38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1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5C2203-1A54-4B40-9D28-67CFE83A4C5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386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81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38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46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23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06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27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8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7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9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8F8274-9A3A-4D3F-B883-4F0268AE9B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402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30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0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43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36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42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49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047C-F262-6C41-B730-82640DBCF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9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7550-1A5D-424A-9481-B6F2D29D6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4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4CE5-B0A0-B34A-88C6-6452D1F2A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59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9A41-8DE7-DA45-8832-F0B280B3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CBB8D0-63F1-4333-8B68-4F833FF6310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42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FF30-B42D-F94C-89AD-0EFF6ACD9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9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C8FE-DE83-5F47-892D-1FB3A559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C317-1646-E542-A12C-AB15C8187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9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0C97-433E-134C-A825-6111D3A6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67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0E7-CF47-7F43-83CD-92CCF215F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11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16BDC-1A30-2F48-864A-EE3CBE74E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1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13C5-9C36-7340-B6ED-BC09E440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4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58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07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A1F748-6AC3-41A0-80E9-5E243F3D64A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914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09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06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054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7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64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93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2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8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8138ED-CFD4-4439-98B5-D554D0B40B4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0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E0B9DC-22BC-4D85-995C-96D3930A00E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6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E065F8-D59F-4C04-88BB-AB4D5FF65E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5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2706"/>
            <a:ext cx="7772400" cy="494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4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4EF28DA-D2C3-4246-A736-2EC12D3C89AA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5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9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emf"/><Relationship Id="rId5" Type="http://schemas.openxmlformats.org/officeDocument/2006/relationships/customXml" Target="../ink/ink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customXml" Target="../ink/ink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4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tags" Target="../tags/tag61.xml"/><Relationship Id="rId50" Type="http://schemas.openxmlformats.org/officeDocument/2006/relationships/tags" Target="../tags/tag64.xml"/><Relationship Id="rId55" Type="http://schemas.openxmlformats.org/officeDocument/2006/relationships/image" Target="../media/image14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tags" Target="../tags/tag60.xml"/><Relationship Id="rId59" Type="http://schemas.openxmlformats.org/officeDocument/2006/relationships/customXml" Target="../ink/ink7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41" Type="http://schemas.openxmlformats.org/officeDocument/2006/relationships/tags" Target="../tags/tag55.xml"/><Relationship Id="rId54" Type="http://schemas.openxmlformats.org/officeDocument/2006/relationships/notesSlide" Target="../notesSlides/notesSlide9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3" Type="http://schemas.openxmlformats.org/officeDocument/2006/relationships/slideLayout" Target="../slideLayouts/slideLayout7.xml"/><Relationship Id="rId58" Type="http://schemas.openxmlformats.org/officeDocument/2006/relationships/image" Target="../media/image22.pn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tags" Target="../tags/tag63.xml"/><Relationship Id="rId57" Type="http://schemas.openxmlformats.org/officeDocument/2006/relationships/image" Target="../media/image20.png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52" Type="http://schemas.openxmlformats.org/officeDocument/2006/relationships/tags" Target="../tags/tag66.xml"/><Relationship Id="rId60" Type="http://schemas.openxmlformats.org/officeDocument/2006/relationships/image" Target="../media/image23.emf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tags" Target="../tags/tag62.xml"/><Relationship Id="rId56" Type="http://schemas.openxmlformats.org/officeDocument/2006/relationships/image" Target="../media/image21.png"/><Relationship Id="rId8" Type="http://schemas.openxmlformats.org/officeDocument/2006/relationships/tags" Target="../tags/tag22.xml"/><Relationship Id="rId51" Type="http://schemas.openxmlformats.org/officeDocument/2006/relationships/tags" Target="../tags/tag65.xml"/><Relationship Id="rId3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25.png"/><Relationship Id="rId4" Type="http://schemas.openxmlformats.org/officeDocument/2006/relationships/tags" Target="../tags/tag70.xml"/><Relationship Id="rId9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76.xml"/><Relationship Id="rId7" Type="http://schemas.openxmlformats.org/officeDocument/2006/relationships/customXml" Target="../ink/ink9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7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5" Type="http://schemas.openxmlformats.org/officeDocument/2006/relationships/image" Target="../media/image28.emf"/><Relationship Id="rId4" Type="http://schemas.openxmlformats.org/officeDocument/2006/relationships/customXml" Target="../ink/ink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31.emf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ink/ink1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25.png"/><Relationship Id="rId5" Type="http://schemas.openxmlformats.org/officeDocument/2006/relationships/tags" Target="../tags/tag87.xml"/><Relationship Id="rId10" Type="http://schemas.openxmlformats.org/officeDocument/2006/relationships/image" Target="../media/image30.png"/><Relationship Id="rId4" Type="http://schemas.openxmlformats.org/officeDocument/2006/relationships/tags" Target="../tags/tag86.xml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tags" Target="../tags/tag92.xml"/><Relationship Id="rId7" Type="http://schemas.openxmlformats.org/officeDocument/2006/relationships/image" Target="../media/image33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9" Type="http://schemas.openxmlformats.org/officeDocument/2006/relationships/image" Target="../media/image42.png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34" Type="http://schemas.openxmlformats.org/officeDocument/2006/relationships/image" Target="../media/image37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image" Target="../media/image22.png"/><Relationship Id="rId38" Type="http://schemas.openxmlformats.org/officeDocument/2006/relationships/image" Target="../media/image41.jpe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tags" Target="../tags/tag121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notesSlide" Target="../notesSlides/notesSlide22.xml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36" Type="http://schemas.openxmlformats.org/officeDocument/2006/relationships/image" Target="../media/image39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slideLayout" Target="../slideLayouts/slideLayout63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tags" Target="../tags/tag122.xml"/><Relationship Id="rId35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50.jpe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49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tags" Target="../tags/tag134.xml"/><Relationship Id="rId7" Type="http://schemas.openxmlformats.org/officeDocument/2006/relationships/image" Target="../media/image51.jpe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55.jpeg"/><Relationship Id="rId5" Type="http://schemas.openxmlformats.org/officeDocument/2006/relationships/tags" Target="../tags/tag140.xml"/><Relationship Id="rId10" Type="http://schemas.openxmlformats.org/officeDocument/2006/relationships/image" Target="../media/image54.jpeg"/><Relationship Id="rId4" Type="http://schemas.openxmlformats.org/officeDocument/2006/relationships/tags" Target="../tags/tag139.xml"/><Relationship Id="rId9" Type="http://schemas.openxmlformats.org/officeDocument/2006/relationships/image" Target="../media/image5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ion.ucsd.edu/~bbabenk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Face Detection via </a:t>
            </a:r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Linda Shapiro</a:t>
            </a:r>
          </a:p>
          <a:p>
            <a:endParaRPr lang="en-US" dirty="0"/>
          </a:p>
          <a:p>
            <a:r>
              <a:rPr lang="en-US" dirty="0" smtClean="0"/>
              <a:t>CSE 455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3A4-F075-40B2-81B8-614E8825083F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What kind of features?</a:t>
            </a:r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Rowley: 32 x 32 </a:t>
            </a:r>
            <a:r>
              <a:rPr lang="en-US" dirty="0" err="1" smtClean="0"/>
              <a:t>subimages</a:t>
            </a:r>
            <a:r>
              <a:rPr lang="en-US" dirty="0" smtClean="0"/>
              <a:t> at different levels of a pyramid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Viola/Jones: rectangular features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What kind of classifiers?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Rowley: neural nets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Viola/Jones: </a:t>
            </a:r>
            <a:r>
              <a:rPr lang="en-US" dirty="0" err="1" smtClean="0">
                <a:solidFill>
                  <a:srgbClr val="FF0000"/>
                </a:solidFill>
              </a:rPr>
              <a:t>Adaboost</a:t>
            </a:r>
            <a:r>
              <a:rPr lang="en-US" dirty="0" smtClean="0">
                <a:solidFill>
                  <a:srgbClr val="FF0000"/>
                </a:solidFill>
              </a:rPr>
              <a:t> over simple one-node decision trees (stumps)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smtClean="0"/>
              <a:t>Image Features</a:t>
            </a:r>
          </a:p>
        </p:txBody>
      </p:sp>
      <p:pic>
        <p:nvPicPr>
          <p:cNvPr id="12291" name="Picture 4" descr="fea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4290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17525" y="1600200"/>
            <a:ext cx="352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“Rectangle filters”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293" name="Picture 6" descr="qu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47800"/>
            <a:ext cx="1600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6393" name="Text Box 9"/>
          <p:cNvSpPr txBox="1">
            <a:spLocks noChangeArrowheads="1"/>
          </p:cNvSpPr>
          <p:nvPr/>
        </p:nvSpPr>
        <p:spPr bwMode="auto">
          <a:xfrm>
            <a:off x="685800" y="4248150"/>
            <a:ext cx="45418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Value = 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white area) – </a:t>
            </a:r>
            <a:b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black area)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8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5664" y="1502819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+1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149614" y="1507702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-1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6749-8CA8-49DA-A68F-85171B0F52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87" y="2915682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People call them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-like features,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since similar to 2D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 wavelets.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721480" y="1056600"/>
              <a:ext cx="1454040" cy="3858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2840" y="1049400"/>
                <a:ext cx="1470240" cy="38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77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Feature extraction</a:t>
            </a:r>
          </a:p>
        </p:txBody>
      </p:sp>
      <p:sp>
        <p:nvSpPr>
          <p:cNvPr id="580612" name="Foot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06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6" t="38481" r="18179" b="29387"/>
          <a:stretch>
            <a:fillRect/>
          </a:stretch>
        </p:blipFill>
        <p:spPr bwMode="auto">
          <a:xfrm>
            <a:off x="628650" y="1530350"/>
            <a:ext cx="13906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4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4775" y="1528763"/>
            <a:ext cx="48561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Feature output is difference between adjacent regions</a:t>
            </a:r>
          </a:p>
        </p:txBody>
      </p:sp>
      <p:sp>
        <p:nvSpPr>
          <p:cNvPr id="580615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pic>
        <p:nvPicPr>
          <p:cNvPr id="580618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4" t="41776" r="17699" b="7678"/>
          <a:stretch>
            <a:fillRect/>
          </a:stretch>
        </p:blipFill>
        <p:spPr bwMode="auto">
          <a:xfrm>
            <a:off x="2198688" y="1530350"/>
            <a:ext cx="1579562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2138" y="3502025"/>
            <a:ext cx="32861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Efficiently computable with 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integral image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: any sum can be computed in constant time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Avoid scaling images </a:t>
            </a: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scale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features directly for same cost</a:t>
            </a: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80620" name="Text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650" y="1092200"/>
            <a:ext cx="324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“Rectangular” 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2260800" y="1464480"/>
              <a:ext cx="5533560" cy="2905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53960" y="1456560"/>
                <a:ext cx="5550840" cy="29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5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Recall: 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20864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How do we compute the sum of the pixels in the red box?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2971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After some pre-computation, this can be done in constant time for any box.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334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This “trick” is commonly used for computing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Haar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wavelets (a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fundemental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building block of many object recognition approaches.)</a:t>
            </a:r>
          </a:p>
        </p:txBody>
      </p:sp>
    </p:spTree>
    <p:extLst>
      <p:ext uri="{BB962C8B-B14F-4D97-AF65-F5344CB8AC3E}">
        <p14:creationId xmlns:p14="http://schemas.microsoft.com/office/powerpoint/2010/main" val="38756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74648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The trick is to compute an “integral image.” 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Every pixel is the sum of its neighbors to the upper left.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06680" y="3830760"/>
              <a:ext cx="605160" cy="1467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320" y="3823200"/>
                <a:ext cx="621360" cy="14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13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11679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Solution is found using: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3600" i="1" dirty="0">
                <a:solidFill>
                  <a:prstClr val="black"/>
                </a:solidFill>
                <a:latin typeface="Calibri"/>
              </a:rPr>
              <a:t>A + D – B - C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495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What if the position of the box lies between pixels?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9360" y="5607424"/>
            <a:ext cx="263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06BA"/>
                </a:solidFill>
              </a:rPr>
              <a:t>Use bilinear interpolation.</a:t>
            </a:r>
            <a:endParaRPr lang="en-US" dirty="0">
              <a:solidFill>
                <a:srgbClr val="3506BA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71520" y="1177920"/>
              <a:ext cx="7821720" cy="535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240" y="1171800"/>
                <a:ext cx="7836480" cy="54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3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9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Large library of filters</a:t>
            </a:r>
          </a:p>
        </p:txBody>
      </p:sp>
      <p:pic>
        <p:nvPicPr>
          <p:cNvPr id="58265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0341"/>
          <a:stretch>
            <a:fillRect/>
          </a:stretch>
        </p:blipFill>
        <p:spPr bwMode="auto">
          <a:xfrm>
            <a:off x="446088" y="982663"/>
            <a:ext cx="6180137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6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225" y="1311275"/>
            <a:ext cx="24177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Considering all possible filter parameters: </a:t>
            </a:r>
            <a:r>
              <a:rPr lang="en-US" sz="2100" b="1" dirty="0">
                <a:solidFill>
                  <a:srgbClr val="3506BA"/>
                </a:solidFill>
                <a:latin typeface="Trebuchet MS" pitchFamily="34" charset="0"/>
              </a:rPr>
              <a:t>position, scale, and type: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 smtClean="0">
                <a:solidFill>
                  <a:srgbClr val="FF0000"/>
                </a:solidFill>
                <a:latin typeface="Trebuchet MS" pitchFamily="34" charset="0"/>
              </a:rPr>
              <a:t>160,000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+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possible features associated with each 24 x 24 window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1463" y="5108575"/>
            <a:ext cx="6499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Use </a:t>
            </a:r>
            <a:r>
              <a:rPr lang="en-US" sz="2100" b="1" dirty="0" err="1">
                <a:solidFill>
                  <a:srgbClr val="FF0000"/>
                </a:solidFill>
                <a:latin typeface="Trebuchet MS" pitchFamily="34" charset="0"/>
              </a:rPr>
              <a:t>AdaBoost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 both to select the informative features and to form the classifier</a:t>
            </a:r>
          </a:p>
        </p:txBody>
      </p:sp>
      <p:sp>
        <p:nvSpPr>
          <p:cNvPr id="582662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7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selection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For a 24x24 detection region, the number of possible rectangle features is ~160,000!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At test time, it is impractical to evaluate the entire feature set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we create a good classifier using just a small subset of all possible features?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How to select such a subset?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6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7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948613" cy="609600"/>
          </a:xfrm>
        </p:spPr>
        <p:txBody>
          <a:bodyPr/>
          <a:lstStyle/>
          <a:p>
            <a:r>
              <a:rPr lang="en-US"/>
              <a:t>AdaBoost for feature+classifier selection</a:t>
            </a:r>
          </a:p>
        </p:txBody>
      </p:sp>
      <p:sp>
        <p:nvSpPr>
          <p:cNvPr id="584708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0" y="1066800"/>
            <a:ext cx="7772400" cy="1095375"/>
          </a:xfrm>
        </p:spPr>
        <p:txBody>
          <a:bodyPr/>
          <a:lstStyle/>
          <a:p>
            <a:r>
              <a:rPr lang="en-US" sz="2100" dirty="0"/>
              <a:t>Want to select the single rectangle feature and threshold that best separates </a:t>
            </a:r>
            <a:r>
              <a:rPr lang="en-US" sz="2100" dirty="0">
                <a:solidFill>
                  <a:srgbClr val="FF0000"/>
                </a:solidFill>
              </a:rPr>
              <a:t>positive</a:t>
            </a:r>
            <a:r>
              <a:rPr lang="en-US" sz="2100" dirty="0"/>
              <a:t> (faces) and </a:t>
            </a:r>
            <a:r>
              <a:rPr lang="en-US" sz="2100" dirty="0">
                <a:solidFill>
                  <a:schemeClr val="accent2"/>
                </a:solidFill>
              </a:rPr>
              <a:t>negative</a:t>
            </a:r>
            <a:r>
              <a:rPr lang="en-US" sz="2100" dirty="0"/>
              <a:t> (non-faces) training examples, in terms of </a:t>
            </a:r>
            <a:r>
              <a:rPr lang="en-US" sz="2100" i="1" dirty="0"/>
              <a:t>weighted</a:t>
            </a:r>
            <a:r>
              <a:rPr lang="en-US" sz="2100" dirty="0"/>
              <a:t> error.</a:t>
            </a:r>
          </a:p>
        </p:txBody>
      </p:sp>
      <p:cxnSp>
        <p:nvCxnSpPr>
          <p:cNvPr id="61" name="Straight Arrow Connector 60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1906588" y="4941888"/>
            <a:ext cx="1533525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517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76900" r="54482" b="13509"/>
          <a:stretch>
            <a:fillRect/>
          </a:stretch>
        </p:blipFill>
        <p:spPr bwMode="auto">
          <a:xfrm>
            <a:off x="5046663" y="3298825"/>
            <a:ext cx="36004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60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95413" y="5160963"/>
            <a:ext cx="25138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Aft>
                <a:spcPct val="0"/>
              </a:spcAft>
            </a:pPr>
            <a:r>
              <a:rPr lang="en-US" sz="1800" dirty="0">
                <a:solidFill>
                  <a:srgbClr val="3506BA"/>
                </a:solidFill>
                <a:latin typeface="Trebuchet MS" pitchFamily="34" charset="0"/>
              </a:rPr>
              <a:t>Outputs of a possible rectangle feature </a:t>
            </a:r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on training examples x (faces and non faces)</a:t>
            </a:r>
          </a:p>
        </p:txBody>
      </p:sp>
      <p:pic>
        <p:nvPicPr>
          <p:cNvPr id="896015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464" r="60167" b="17628"/>
          <a:stretch>
            <a:fillRect/>
          </a:stretch>
        </p:blipFill>
        <p:spPr bwMode="auto">
          <a:xfrm>
            <a:off x="2381250" y="4759325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2600" y="2824163"/>
            <a:ext cx="4052888" cy="600075"/>
            <a:chOff x="482544" y="2735253"/>
            <a:chExt cx="4052942" cy="600698"/>
          </a:xfrm>
        </p:grpSpPr>
        <p:pic>
          <p:nvPicPr>
            <p:cNvPr id="584716" name="Picture 4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24305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7" name="Picture 4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344707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8" name="Picture 4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1870038" y="2943234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9" name="Picture 4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257532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0" name="Picture 4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476610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1" name="Picture 4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3805227" y="2979747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2" name="Picture 4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577934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3" name="Picture 4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285830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4" name="Picture 4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855889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5" name="Picture 4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6" t="70761" r="69067" b="16591"/>
            <a:stretch>
              <a:fillRect/>
            </a:stretch>
          </p:blipFill>
          <p:spPr bwMode="auto">
            <a:xfrm>
              <a:off x="482544" y="2735253"/>
              <a:ext cx="620721" cy="60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26" name="Straight Arrow Connector 54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 rot="10800000" flipH="1" flipV="1">
              <a:off x="1285829" y="304532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19113" y="3481388"/>
            <a:ext cx="3979862" cy="547687"/>
            <a:chOff x="519057" y="3392487"/>
            <a:chExt cx="3979917" cy="547695"/>
          </a:xfrm>
        </p:grpSpPr>
        <p:pic>
          <p:nvPicPr>
            <p:cNvPr id="584728" name="Picture 4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02" t="56004" r="36253" b="31348"/>
            <a:stretch>
              <a:fillRect/>
            </a:stretch>
          </p:blipFill>
          <p:spPr bwMode="auto">
            <a:xfrm>
              <a:off x="519057" y="3392487"/>
              <a:ext cx="547695" cy="54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9" name="Picture 4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19920" y="3586149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0" name="Picture 4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136726" y="3575052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1" name="Picture 4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074967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2" name="Picture 4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2376835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3" name="Picture 4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362686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4" name="Picture 4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1870038" y="3611565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5" name="Picture 4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3805227" y="3575052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6" name="Picture 4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281445" y="3586149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7" name="Picture 4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851504" y="3586149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38" name="Straight Arrow Connector 55"/>
            <p:cNvCxnSpPr>
              <a:cxnSpLocks noChangeShapeType="1"/>
            </p:cNvCxnSpPr>
            <p:nvPr>
              <p:custDataLst>
                <p:tags r:id="rId41"/>
              </p:custDataLst>
            </p:nvPr>
          </p:nvCxnSpPr>
          <p:spPr bwMode="auto">
            <a:xfrm rot="10800000" flipH="1" flipV="1">
              <a:off x="1249317" y="3666043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6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19113" y="4102100"/>
            <a:ext cx="4016375" cy="1570038"/>
            <a:chOff x="519057" y="4013208"/>
            <a:chExt cx="4016431" cy="1570058"/>
          </a:xfrm>
        </p:grpSpPr>
        <p:pic>
          <p:nvPicPr>
            <p:cNvPr id="584740" name="Picture 4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6" t="56004" r="58130" b="31348"/>
            <a:stretch>
              <a:fillRect/>
            </a:stretch>
          </p:blipFill>
          <p:spPr bwMode="auto">
            <a:xfrm>
              <a:off x="519057" y="4013208"/>
              <a:ext cx="584208" cy="58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741" name="TextBox 3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>
              <a:off x="379933" y="4882592"/>
              <a:ext cx="98585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Trebuchet MS" pitchFamily="34" charset="0"/>
                </a:rPr>
                <a:t>…</a:t>
              </a:r>
            </a:p>
          </p:txBody>
        </p:sp>
        <p:pic>
          <p:nvPicPr>
            <p:cNvPr id="584742" name="Picture 4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56433" y="4206870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3" name="Picture 4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595913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4" name="Picture 4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1902166" y="4195773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5" name="Picture 4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2230783" y="4195773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6" name="Picture 4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508738" y="4206870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7" name="Picture 4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3001941" y="4232286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8" name="Picture 4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610062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9" name="Picture 4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317958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50" name="Picture 4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3268629" y="4232868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51" name="Straight Arrow Connector 56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 rot="10800000" flipH="1" flipV="1">
              <a:off x="1285831" y="430531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r="60495" b="90565"/>
          <a:stretch>
            <a:fillRect/>
          </a:stretch>
        </p:blipFill>
        <p:spPr bwMode="auto">
          <a:xfrm>
            <a:off x="5353050" y="3189288"/>
            <a:ext cx="4016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" name="Picture 5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665163" y="2459038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208338" y="2495550"/>
            <a:ext cx="414337" cy="1042988"/>
            <a:chOff x="1688269" y="2406636"/>
            <a:chExt cx="413543" cy="1042974"/>
          </a:xfrm>
        </p:grpSpPr>
        <p:cxnSp>
          <p:nvCxnSpPr>
            <p:cNvPr id="584758" name="Straight Connector 13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1209643" y="2959084"/>
              <a:ext cx="969152" cy="11900"/>
            </a:xfrm>
            <a:prstGeom prst="line">
              <a:avLst/>
            </a:prstGeom>
            <a:noFill/>
            <a:ln w="38100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84759" name="Picture 55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1" t="78464" r="55251" b="16847"/>
            <a:stretch>
              <a:fillRect/>
            </a:stretch>
          </p:blipFill>
          <p:spPr bwMode="auto">
            <a:xfrm>
              <a:off x="1797012" y="2406636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Text Box 5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2552700"/>
            <a:ext cx="4235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Resulting 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weak classifier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:</a:t>
            </a:r>
          </a:p>
        </p:txBody>
      </p:sp>
      <p:sp>
        <p:nvSpPr>
          <p:cNvPr id="76" name="Rectangle 7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7013" y="2406650"/>
            <a:ext cx="4600575" cy="1095375"/>
          </a:xfrm>
          <a:prstGeom prst="rect">
            <a:avLst/>
          </a:prstGeom>
          <a:noFill/>
          <a:ln w="38100" cap="sq" algn="ctr">
            <a:solidFill>
              <a:srgbClr val="FFC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46663" y="4560888"/>
            <a:ext cx="4235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For next round, reweight the examples according to errors, choose another filter/threshold combo.</a:t>
            </a:r>
          </a:p>
        </p:txBody>
      </p:sp>
      <p:sp>
        <p:nvSpPr>
          <p:cNvPr id="584763" name="TextBox 8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216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6663" y="2162175"/>
            <a:ext cx="3669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3506BA"/>
                </a:solidFill>
              </a:rPr>
              <a:t>θ</a:t>
            </a:r>
            <a:r>
              <a:rPr lang="en-US" sz="2000" baseline="-25000" dirty="0" smtClean="0">
                <a:solidFill>
                  <a:srgbClr val="3506BA"/>
                </a:solidFill>
              </a:rPr>
              <a:t>t</a:t>
            </a:r>
            <a:r>
              <a:rPr lang="en-US" sz="2000" dirty="0" smtClean="0">
                <a:solidFill>
                  <a:srgbClr val="3506BA"/>
                </a:solidFill>
              </a:rPr>
              <a:t> is a threshold for classifier </a:t>
            </a:r>
            <a:r>
              <a:rPr lang="en-US" sz="2000" dirty="0" err="1" smtClean="0">
                <a:solidFill>
                  <a:srgbClr val="3506BA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3506BA"/>
                </a:solidFill>
              </a:rPr>
              <a:t>t</a:t>
            </a:r>
            <a:endParaRPr lang="en-US" sz="2000" baseline="-25000" dirty="0">
              <a:solidFill>
                <a:srgbClr val="3506BA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3622675" y="2362230"/>
            <a:ext cx="1423988" cy="207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471229" y="3841690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1" name="Ink 10"/>
              <p14:cNvContentPartPr/>
              <p14:nvPr/>
            </p14:nvContentPartPr>
            <p14:xfrm>
              <a:off x="2732400" y="1857600"/>
              <a:ext cx="5566320" cy="18507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23040" y="1854720"/>
                <a:ext cx="5586840" cy="18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7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6" grpId="0"/>
      <p:bldP spid="75" grpId="0"/>
      <p:bldP spid="75" grpId="1"/>
      <p:bldP spid="7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works on exactly </a:t>
            </a:r>
            <a:r>
              <a:rPr lang="en-US" dirty="0" smtClean="0">
                <a:solidFill>
                  <a:srgbClr val="FF0000"/>
                </a:solidFill>
              </a:rPr>
              <a:t>one rectangle feature.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has 3 associated variables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threshold 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endParaRPr lang="en-US" dirty="0" smtClean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polarity p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weight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polarity can be 0 or 1 (in our code)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weak classifier computes its one feature 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1, we want f &gt;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0, we want f &lt;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weight will be used in the final classification by </a:t>
            </a:r>
            <a:r>
              <a:rPr lang="en-US" dirty="0" err="1" smtClean="0">
                <a:latin typeface="Arial"/>
                <a:cs typeface="Arial"/>
              </a:rPr>
              <a:t>AdaBoost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76600" y="2498760"/>
              <a:ext cx="6304680" cy="2791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0120" y="2490480"/>
                <a:ext cx="6318360" cy="28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1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of the basic </a:t>
            </a:r>
            <a:r>
              <a:rPr lang="en-US" dirty="0" err="1" smtClean="0"/>
              <a:t>AdaBoost</a:t>
            </a:r>
            <a:r>
              <a:rPr lang="en-US" dirty="0" smtClean="0"/>
              <a:t> algorithm (next)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Viola Jones face </a:t>
            </a:r>
            <a:r>
              <a:rPr lang="en-US" dirty="0"/>
              <a:t>d</a:t>
            </a:r>
            <a:r>
              <a:rPr lang="en-US" dirty="0" smtClean="0"/>
              <a:t>etector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modified </a:t>
            </a:r>
            <a:r>
              <a:rPr lang="en-US" dirty="0" err="1" smtClean="0"/>
              <a:t>AdaBoost</a:t>
            </a:r>
            <a:r>
              <a:rPr lang="en-US" dirty="0" smtClean="0"/>
              <a:t> algorithm that is used in Viola-Jones face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HW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0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88804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880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43803" b="38367"/>
          <a:stretch>
            <a:fillRect/>
          </a:stretch>
        </p:blipFill>
        <p:spPr bwMode="auto">
          <a:xfrm>
            <a:off x="452438" y="1128713"/>
            <a:ext cx="397351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0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572304"/>
            <a:ext cx="6119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rebuchet MS" pitchFamily="34" charset="0"/>
              </a:rPr>
              <a:t>Figure adapted from Freund and Schapire</a:t>
            </a: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4563" y="1530350"/>
            <a:ext cx="3578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Consider a 2-d feature space with </a:t>
            </a:r>
            <a:r>
              <a:rPr lang="en-US" sz="2100" b="1">
                <a:solidFill>
                  <a:srgbClr val="FF0000"/>
                </a:solidFill>
                <a:latin typeface="Trebuchet MS" pitchFamily="34" charset="0"/>
              </a:rPr>
              <a:t>positive</a:t>
            </a: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 and </a:t>
            </a:r>
            <a:r>
              <a:rPr lang="en-US" sz="2100" b="1">
                <a:solidFill>
                  <a:srgbClr val="000099"/>
                </a:solidFill>
                <a:latin typeface="Trebuchet MS" pitchFamily="34" charset="0"/>
              </a:rPr>
              <a:t>negative</a:t>
            </a: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 examples.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Each weak classifier splits the training examples with at least 50% accuracy.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Examples misclassified by a previous weak learner are given more emphasis at future rounds.</a:t>
            </a:r>
          </a:p>
        </p:txBody>
      </p:sp>
      <p:cxnSp>
        <p:nvCxnSpPr>
          <p:cNvPr id="588808" name="Straight Arrow Connector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2235200" y="3319463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8809" name="Straight Arrow Connector 1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1266825" y="2351088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9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90852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9085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17517" b="36481"/>
          <a:stretch>
            <a:fillRect/>
          </a:stretch>
        </p:blipFill>
        <p:spPr bwMode="auto">
          <a:xfrm>
            <a:off x="452438" y="1128713"/>
            <a:ext cx="81359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521440" y="2591280"/>
              <a:ext cx="654840" cy="576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4600" y="2583360"/>
                <a:ext cx="668880" cy="5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03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92901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9290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17517" b="12282"/>
          <a:stretch>
            <a:fillRect/>
          </a:stretch>
        </p:blipFill>
        <p:spPr bwMode="auto">
          <a:xfrm>
            <a:off x="452438" y="1128713"/>
            <a:ext cx="81359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03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45733" y="4311651"/>
            <a:ext cx="2625967" cy="14970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2904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4162" y="4356102"/>
            <a:ext cx="31400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Final classifier is combination of the weak classifiers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4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4371243"/>
            <a:ext cx="7239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defTabSz="9144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Final classifier is combination of the weak ones, weighted according to error they had</a:t>
            </a:r>
            <a:r>
              <a:rPr lang="en-US" sz="180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.</a:t>
            </a:r>
            <a:endParaRPr lang="en-US" sz="1800" dirty="0">
              <a:solidFill>
                <a:srgbClr val="000099">
                  <a:lumMod val="60000"/>
                  <a:lumOff val="40000"/>
                </a:srgbClr>
              </a:solidFill>
              <a:latin typeface="Trebuchet MS" pitchFamily="34" charset="0"/>
            </a:endParaRPr>
          </a:p>
          <a:p>
            <a:pPr marL="285750" indent="-285750" defTabSz="9144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The code computes </a:t>
            </a:r>
            <a:r>
              <a:rPr lang="en-US" sz="1800" dirty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a</a:t>
            </a:r>
            <a:r>
              <a:rPr lang="en-US" sz="180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rebuchet MS" pitchFamily="34" charset="0"/>
              </a:rPr>
              <a:t>SCORE</a:t>
            </a:r>
            <a:r>
              <a:rPr lang="en-US" sz="180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 based on the difference of the two above summations.</a:t>
            </a:r>
          </a:p>
          <a:p>
            <a:pPr marL="285750" indent="-285750" defTabSz="9144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I’m going to go over these things again in the assignment slides.</a:t>
            </a:r>
            <a:endParaRPr lang="en-US" sz="1800" dirty="0">
              <a:solidFill>
                <a:srgbClr val="000099">
                  <a:lumMod val="60000"/>
                  <a:lumOff val="40000"/>
                </a:srgbClr>
              </a:solidFill>
              <a:latin typeface="Trebuchet MS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1694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617258"/>
            <a:ext cx="697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r>
              <a:rPr lang="en-US" sz="2400" baseline="-2500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= </a:t>
            </a:r>
            <a:r>
              <a:rPr lang="el-GR" sz="2400" dirty="0" smtClean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lang="en-US" sz="2400" baseline="-2500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/ (1-</a:t>
            </a:r>
            <a:r>
              <a:rPr lang="el-GR" sz="2400" dirty="0">
                <a:solidFill>
                  <a:srgbClr val="FF0000"/>
                </a:solidFill>
                <a:cs typeface="Arial"/>
              </a:rPr>
              <a:t> ε</a:t>
            </a:r>
            <a:r>
              <a:rPr lang="en-US" sz="2400" baseline="-25000" dirty="0" smtClean="0">
                <a:solidFill>
                  <a:srgbClr val="FF0000"/>
                </a:solidFill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cs typeface="Arial"/>
              </a:rPr>
              <a:t>): the training error of the classifier </a:t>
            </a:r>
            <a:r>
              <a:rPr lang="en-US" sz="2400" dirty="0" err="1" smtClean="0">
                <a:solidFill>
                  <a:srgbClr val="FF0000"/>
                </a:solidFill>
                <a:cs typeface="Arial"/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01162" y="1382806"/>
            <a:ext cx="4382584" cy="11967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078920" y="1962360"/>
              <a:ext cx="6278040" cy="2493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1360" y="1954080"/>
                <a:ext cx="6295680" cy="25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578896"/>
            <a:ext cx="5038776" cy="300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2"/>
          <a:stretch/>
        </p:blipFill>
        <p:spPr bwMode="auto">
          <a:xfrm>
            <a:off x="-283" y="3581400"/>
            <a:ext cx="5158864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35425" y="0"/>
            <a:ext cx="8108576" cy="609600"/>
          </a:xfrm>
        </p:spPr>
        <p:txBody>
          <a:bodyPr/>
          <a:lstStyle/>
          <a:p>
            <a:r>
              <a:rPr lang="en-US" sz="2800" dirty="0" err="1">
                <a:solidFill>
                  <a:srgbClr val="3506BA"/>
                </a:solidFill>
              </a:rPr>
              <a:t>AdaBoost</a:t>
            </a:r>
            <a:r>
              <a:rPr lang="en-US" sz="2800" dirty="0">
                <a:solidFill>
                  <a:srgbClr val="3506BA"/>
                </a:solidFill>
              </a:rPr>
              <a:t> </a:t>
            </a:r>
            <a:r>
              <a:rPr lang="en-US" sz="2800" dirty="0" smtClean="0">
                <a:solidFill>
                  <a:srgbClr val="3506BA"/>
                </a:solidFill>
              </a:rPr>
              <a:t>Algorithm modified by Viola Jones</a:t>
            </a:r>
            <a:endParaRPr lang="en-US" sz="2800" dirty="0">
              <a:solidFill>
                <a:srgbClr val="3506BA"/>
              </a:solidFill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7400" y="3962400"/>
            <a:ext cx="2992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Find the best threshold and polarity for each feature, and return </a:t>
            </a:r>
            <a:r>
              <a:rPr lang="en-US" sz="1400" dirty="0" smtClean="0">
                <a:solidFill>
                  <a:srgbClr val="FF0000"/>
                </a:solidFill>
                <a:latin typeface="Trebuchet MS" pitchFamily="34" charset="0"/>
              </a:rPr>
              <a:t>error </a:t>
            </a:r>
            <a:r>
              <a:rPr lang="el-GR" sz="1400" dirty="0" smtClean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lang="en-US" sz="1400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.</a:t>
            </a:r>
            <a:endParaRPr lang="en-US" sz="1400" dirty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22887" y="5535633"/>
            <a:ext cx="3373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Re-weight the examples: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Incorrectly classified -&gt; more weight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Correctly classified -&gt; less weight</a:t>
            </a:r>
          </a:p>
        </p:txBody>
      </p:sp>
      <p:pic>
        <p:nvPicPr>
          <p:cNvPr id="594961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1" t="42026" r="44916" b="38367"/>
          <a:stretch>
            <a:fillRect/>
          </a:stretch>
        </p:blipFill>
        <p:spPr bwMode="auto">
          <a:xfrm>
            <a:off x="7597775" y="609600"/>
            <a:ext cx="1158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62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91930" y="1716232"/>
            <a:ext cx="13234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{x</a:t>
            </a:r>
            <a:r>
              <a:rPr lang="en-US" sz="2100" b="1" baseline="-25000" dirty="0">
                <a:solidFill>
                  <a:srgbClr val="000000"/>
                </a:solidFill>
                <a:latin typeface="Trebuchet MS" pitchFamily="34" charset="0"/>
              </a:rPr>
              <a:t>1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,…</a:t>
            </a:r>
            <a:r>
              <a:rPr lang="en-US" sz="2100" b="1" dirty="0" err="1">
                <a:solidFill>
                  <a:srgbClr val="000000"/>
                </a:solidFill>
                <a:latin typeface="Trebuchet MS" pitchFamily="34" charset="0"/>
              </a:rPr>
              <a:t>x</a:t>
            </a:r>
            <a:r>
              <a:rPr lang="en-US" sz="2100" b="1" baseline="-25000" dirty="0" err="1">
                <a:solidFill>
                  <a:srgbClr val="000000"/>
                </a:solidFill>
                <a:latin typeface="Trebuchet MS" pitchFamily="34" charset="0"/>
              </a:rPr>
              <a:t>n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}</a:t>
            </a:r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26507" y="2161684"/>
            <a:ext cx="1949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For T </a:t>
            </a:r>
            <a:r>
              <a:rPr lang="en-US" sz="1800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rounds:</a:t>
            </a: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5367962" y="4211615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0800000">
            <a:off x="5367961" y="5752565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7960" y="1108805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NOTE: Our code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uses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equal weights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for all samples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4564" y="4656275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06BA"/>
                </a:solidFill>
              </a:rPr>
              <a:t>sum over training samples</a:t>
            </a:r>
            <a:endParaRPr lang="en-US" sz="1600" dirty="0">
              <a:solidFill>
                <a:srgbClr val="3506B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2319" y="2161684"/>
            <a:ext cx="2024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meaning we will </a:t>
            </a:r>
            <a:endParaRPr lang="en-US" dirty="0" smtClean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construct </a:t>
            </a:r>
            <a:r>
              <a:rPr lang="en-US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T weak </a:t>
            </a:r>
            <a:endParaRPr lang="en-US" dirty="0" smtClean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classifiers</a:t>
            </a:r>
            <a:endParaRPr lang="en-US" dirty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887" y="3254188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06BA"/>
                </a:solidFill>
              </a:rPr>
              <a:t>Normalize weights</a:t>
            </a:r>
            <a:endParaRPr lang="en-US" sz="1600" dirty="0">
              <a:solidFill>
                <a:srgbClr val="3506BA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5308742" y="3287943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960840" y="887040"/>
              <a:ext cx="7719480" cy="6024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6160" y="879120"/>
                <a:ext cx="7732800" cy="603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52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31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88" y="217250"/>
            <a:ext cx="908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Recall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375" y="1236602"/>
            <a:ext cx="5582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Classification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Decision Trees and Forests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Neural Nets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SVMs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Boosting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....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Face Detection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Simple Features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Integral Images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Boosting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5537" y="4018946"/>
            <a:ext cx="1015147" cy="62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93148" y="4927929"/>
            <a:ext cx="157955" cy="635182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85282"/>
              </p:ext>
            </p:extLst>
          </p:nvPr>
        </p:nvGraphicFramePr>
        <p:xfrm>
          <a:off x="3493146" y="4929819"/>
          <a:ext cx="634272" cy="79425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5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8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8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8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93147" y="4927929"/>
            <a:ext cx="527998" cy="635302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3147" y="4927929"/>
            <a:ext cx="157955" cy="265019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3146" y="4927930"/>
            <a:ext cx="528119" cy="265020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0" t="39386" r="43803" b="38367"/>
          <a:stretch/>
        </p:blipFill>
        <p:spPr bwMode="auto">
          <a:xfrm>
            <a:off x="2970312" y="5627045"/>
            <a:ext cx="1042888" cy="103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9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0000"/>
                </a:solidFill>
                <a:latin typeface="Trebuchet MS"/>
              </a:rPr>
              <a:t>Picking the </a:t>
            </a:r>
            <a:r>
              <a:rPr lang="en-US" sz="3200" dirty="0" smtClean="0">
                <a:solidFill>
                  <a:srgbClr val="000000"/>
                </a:solidFill>
                <a:latin typeface="Trebuchet MS"/>
              </a:rPr>
              <a:t>threshold for the best classifier: the idea</a:t>
            </a:r>
            <a:endParaRPr lang="en-US" sz="3200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70761" r="69067" b="16591"/>
          <a:stretch>
            <a:fillRect/>
          </a:stretch>
        </p:blipFill>
        <p:spPr bwMode="auto">
          <a:xfrm>
            <a:off x="1212850" y="2456048"/>
            <a:ext cx="6207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5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844807" y="2734620"/>
            <a:ext cx="5756276" cy="3876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5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1395413" y="2090923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5962309" y="2549011"/>
            <a:ext cx="373011" cy="34448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742483" y="2635722"/>
            <a:ext cx="152400" cy="15539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438400" y="2702293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413757" y="2566371"/>
            <a:ext cx="349624" cy="3097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015239" y="2514739"/>
            <a:ext cx="434432" cy="38746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927189" y="2604713"/>
            <a:ext cx="234562" cy="23308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13249" y="2670819"/>
            <a:ext cx="120912" cy="11823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167830" y="2632322"/>
            <a:ext cx="201521" cy="195223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178405" y="2702293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304451" y="2675505"/>
            <a:ext cx="120912" cy="11823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427695" y="2514739"/>
            <a:ext cx="429066" cy="38746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572000" y="2624597"/>
            <a:ext cx="234562" cy="23308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0143" y="143613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Efficient single pass approach: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92413" y="3526947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At each sample compute: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470928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Find the minimum value of   , and use the value of the corresponding sample as the threshold.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09" y="4744552"/>
            <a:ext cx="204842" cy="28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073152" y="4038600"/>
            <a:ext cx="552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000000"/>
                </a:solidFill>
                <a:latin typeface="Trebuchet MS"/>
              </a:rPr>
              <a:t> = min (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),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 )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8" y="4098691"/>
            <a:ext cx="315269" cy="4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170321" y="5562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S = sum of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weights of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samples with feature value below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the current sample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T = total sum of all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samples</a:t>
            </a: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faces;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background.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359967" y="2167123"/>
            <a:ext cx="0" cy="11856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025" y="1176144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features are actually </a:t>
            </a:r>
            <a:r>
              <a:rPr lang="en-US" b="1" dirty="0" smtClean="0">
                <a:solidFill>
                  <a:srgbClr val="FF0000"/>
                </a:solidFill>
              </a:rPr>
              <a:t>sorted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the code according to numeric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value!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7474680" y="1030320"/>
              <a:ext cx="859680" cy="467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6040" y="1021680"/>
                <a:ext cx="875160" cy="4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3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0000"/>
                </a:solidFill>
                <a:latin typeface="Trebuchet MS"/>
              </a:rPr>
              <a:t>Picking the </a:t>
            </a:r>
            <a:r>
              <a:rPr lang="en-US" sz="3200" dirty="0" smtClean="0">
                <a:solidFill>
                  <a:srgbClr val="000000"/>
                </a:solidFill>
                <a:latin typeface="Trebuchet MS"/>
              </a:rPr>
              <a:t>threshold for the best classifier: the details for coding</a:t>
            </a:r>
            <a:endParaRPr lang="en-US" sz="320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60631" y="36692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At each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sample, add weight to FS or BG and compute: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6129" y="5010834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Find the minimum value of </a:t>
            </a:r>
            <a:r>
              <a:rPr lang="en-US" sz="2400" dirty="0" smtClean="0">
                <a:solidFill>
                  <a:srgbClr val="000000"/>
                </a:solidFill>
                <a:latin typeface="Script MT Bold" panose="03040602040607080904" pitchFamily="66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and use the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feature value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of the corresponding sample as the threshold.  </a:t>
            </a:r>
            <a:endParaRPr lang="en-US" dirty="0" smtClean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8" y="4098691"/>
            <a:ext cx="315269" cy="4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43793"/>
            <a:ext cx="76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b="1" dirty="0" smtClean="0">
                <a:solidFill>
                  <a:srgbClr val="FF0000"/>
                </a:solidFill>
              </a:rPr>
              <a:t> features </a:t>
            </a:r>
            <a:r>
              <a:rPr lang="en-US" dirty="0" smtClean="0">
                <a:solidFill>
                  <a:srgbClr val="FF0000"/>
                </a:solidFill>
              </a:rPr>
              <a:t>for the training samples are actually </a:t>
            </a:r>
            <a:r>
              <a:rPr lang="en-US" b="1" dirty="0" smtClean="0">
                <a:solidFill>
                  <a:srgbClr val="FF0000"/>
                </a:solidFill>
              </a:rPr>
              <a:t>sorted </a:t>
            </a:r>
            <a:r>
              <a:rPr lang="en-US" dirty="0" smtClean="0">
                <a:solidFill>
                  <a:srgbClr val="FF0000"/>
                </a:solidFill>
              </a:rPr>
              <a:t>in the code according to numeric value!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63271"/>
            <a:ext cx="75328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 smtClean="0">
                <a:solidFill>
                  <a:srgbClr val="FF0000"/>
                </a:solidFill>
              </a:rPr>
              <a:t>AFS</a:t>
            </a:r>
            <a:r>
              <a:rPr lang="en-US" dirty="0" smtClean="0"/>
              <a:t>, the sum of the weights of all the </a:t>
            </a:r>
            <a:r>
              <a:rPr lang="en-US" dirty="0" smtClean="0">
                <a:solidFill>
                  <a:srgbClr val="FF0000"/>
                </a:solidFill>
              </a:rPr>
              <a:t>face</a:t>
            </a:r>
            <a:r>
              <a:rPr lang="en-US" dirty="0" smtClean="0"/>
              <a:t> samples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 smtClean="0">
                <a:solidFill>
                  <a:srgbClr val="3506BA"/>
                </a:solidFill>
              </a:rPr>
              <a:t>ABG</a:t>
            </a:r>
            <a:r>
              <a:rPr lang="en-US" dirty="0" smtClean="0"/>
              <a:t>, the sum of the weights of all the </a:t>
            </a:r>
            <a:r>
              <a:rPr lang="en-US" dirty="0" smtClean="0">
                <a:solidFill>
                  <a:srgbClr val="0033CC"/>
                </a:solidFill>
              </a:rPr>
              <a:t>background</a:t>
            </a:r>
            <a:r>
              <a:rPr lang="en-US" dirty="0" smtClean="0"/>
              <a:t> samples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to zero </a:t>
            </a:r>
            <a:r>
              <a:rPr lang="en-US" dirty="0" smtClean="0">
                <a:solidFill>
                  <a:srgbClr val="FF0000"/>
                </a:solidFill>
              </a:rPr>
              <a:t>FS</a:t>
            </a:r>
            <a:r>
              <a:rPr lang="en-US" dirty="0" smtClean="0"/>
              <a:t>, the sum of the weights of face samples so far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to zero </a:t>
            </a:r>
            <a:r>
              <a:rPr lang="en-US" dirty="0" smtClean="0">
                <a:solidFill>
                  <a:srgbClr val="3506BA"/>
                </a:solidFill>
              </a:rPr>
              <a:t>BG</a:t>
            </a:r>
            <a:r>
              <a:rPr lang="en-US" dirty="0" smtClean="0"/>
              <a:t>, the sum of the weights of background samples so far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 through each sample s in a loop </a:t>
            </a:r>
            <a:r>
              <a:rPr lang="en-US" dirty="0" smtClean="0">
                <a:solidFill>
                  <a:srgbClr val="7030A0"/>
                </a:solidFill>
              </a:rPr>
              <a:t>IN THE SORTED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8707" y="4080107"/>
            <a:ext cx="611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min (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 + (</a:t>
            </a:r>
            <a:r>
              <a:rPr lang="en-US" sz="2400" dirty="0" smtClean="0">
                <a:solidFill>
                  <a:srgbClr val="FF0000"/>
                </a:solidFill>
              </a:rPr>
              <a:t>AFS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FS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FF0000"/>
                </a:solidFill>
              </a:rPr>
              <a:t>FS</a:t>
            </a:r>
            <a:r>
              <a:rPr lang="en-US" sz="2400" dirty="0" smtClean="0"/>
              <a:t> + (</a:t>
            </a:r>
            <a:r>
              <a:rPr lang="en-US" sz="2400" dirty="0" smtClean="0">
                <a:solidFill>
                  <a:srgbClr val="3506BA"/>
                </a:solidFill>
              </a:rPr>
              <a:t>ABG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4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F748-6AC3-41A0-80E9-5E243F3D64A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188" y="1261793"/>
            <a:ext cx="6777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error = </a:t>
            </a:r>
            <a:r>
              <a:rPr lang="en-US" sz="2400" dirty="0"/>
              <a:t>min (</a:t>
            </a:r>
            <a:r>
              <a:rPr lang="en-US" sz="2400" dirty="0">
                <a:solidFill>
                  <a:srgbClr val="3506BA"/>
                </a:solidFill>
              </a:rPr>
              <a:t>BG</a:t>
            </a:r>
            <a:r>
              <a:rPr lang="en-US" sz="2400" dirty="0"/>
              <a:t> + (</a:t>
            </a:r>
            <a:r>
              <a:rPr lang="en-US" sz="2400" dirty="0">
                <a:solidFill>
                  <a:srgbClr val="FF0000"/>
                </a:solidFill>
              </a:rPr>
              <a:t>AFS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FS</a:t>
            </a:r>
            <a:r>
              <a:rPr lang="en-US" sz="2400" dirty="0"/>
              <a:t>), </a:t>
            </a:r>
            <a:r>
              <a:rPr lang="en-US" sz="2400" dirty="0">
                <a:solidFill>
                  <a:srgbClr val="FF0000"/>
                </a:solidFill>
              </a:rPr>
              <a:t>FS</a:t>
            </a:r>
            <a:r>
              <a:rPr lang="en-US" sz="2400" dirty="0"/>
              <a:t> + (</a:t>
            </a:r>
            <a:r>
              <a:rPr lang="en-US" sz="2400" dirty="0">
                <a:solidFill>
                  <a:srgbClr val="3506BA"/>
                </a:solidFill>
              </a:rPr>
              <a:t>ABG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))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left                         right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765" y="2124635"/>
            <a:ext cx="803136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Let’s pretend the weights on the samples are all 1’s.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samples are arranged in ascending order by feature value</a:t>
            </a:r>
          </a:p>
          <a:p>
            <a:r>
              <a:rPr lang="en-US" sz="2000" dirty="0" smtClean="0"/>
              <a:t>     and we know which ones are faces (f) and background (b).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06BA"/>
                </a:solidFill>
              </a:rPr>
              <a:t>L</a:t>
            </a:r>
            <a:r>
              <a:rPr lang="en-US" sz="2000" dirty="0" smtClean="0">
                <a:solidFill>
                  <a:srgbClr val="3506BA"/>
                </a:solidFill>
              </a:rPr>
              <a:t>eft</a:t>
            </a:r>
            <a:r>
              <a:rPr lang="en-US" sz="2000" dirty="0" smtClean="0"/>
              <a:t> is the number of background patches so far plus the number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of faces </a:t>
            </a:r>
            <a:r>
              <a:rPr lang="en-US" sz="2000" dirty="0" smtClean="0">
                <a:solidFill>
                  <a:srgbClr val="0033CC"/>
                </a:solidFill>
              </a:rPr>
              <a:t>yet to be encountered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Right</a:t>
            </a:r>
            <a:r>
              <a:rPr lang="en-US" sz="2000" dirty="0" smtClean="0"/>
              <a:t> is the number of faces so far plus the number of background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patches </a:t>
            </a:r>
            <a:r>
              <a:rPr lang="en-US" sz="2000" dirty="0" smtClean="0">
                <a:solidFill>
                  <a:srgbClr val="FF0000"/>
                </a:solidFill>
              </a:rPr>
              <a:t>yet to be encountered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47165" y="5094679"/>
            <a:ext cx="7920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506BA"/>
                </a:solidFill>
              </a:rPr>
              <a:t>  b          </a:t>
            </a:r>
            <a:r>
              <a:rPr lang="en-US" sz="2000" dirty="0" err="1" smtClean="0">
                <a:solidFill>
                  <a:srgbClr val="3506BA"/>
                </a:solidFill>
              </a:rPr>
              <a:t>b</a:t>
            </a:r>
            <a:r>
              <a:rPr lang="en-US" sz="2000" dirty="0" smtClean="0">
                <a:solidFill>
                  <a:srgbClr val="3506BA"/>
                </a:solidFill>
              </a:rPr>
              <a:t>          </a:t>
            </a:r>
            <a:r>
              <a:rPr lang="en-US" sz="2000" dirty="0" err="1" smtClean="0">
                <a:solidFill>
                  <a:srgbClr val="3506BA"/>
                </a:solidFill>
              </a:rPr>
              <a:t>b</a:t>
            </a:r>
            <a:r>
              <a:rPr lang="en-US" sz="2000" dirty="0" smtClean="0">
                <a:solidFill>
                  <a:srgbClr val="3506BA"/>
                </a:solidFill>
              </a:rPr>
              <a:t>         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3506BA"/>
                </a:solidFill>
              </a:rPr>
              <a:t>          b          </a:t>
            </a:r>
            <a:r>
              <a:rPr lang="en-US" sz="2000" dirty="0" smtClean="0">
                <a:solidFill>
                  <a:srgbClr val="FF0000"/>
                </a:solidFill>
              </a:rPr>
              <a:t>f          </a:t>
            </a:r>
            <a:r>
              <a:rPr lang="en-US" sz="2000" dirty="0" err="1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3506BA"/>
                </a:solidFill>
              </a:rPr>
              <a:t>          b         </a:t>
            </a:r>
            <a:r>
              <a:rPr lang="en-US" sz="2000" dirty="0" smtClean="0">
                <a:solidFill>
                  <a:srgbClr val="FF0000"/>
                </a:solidFill>
              </a:rPr>
              <a:t>f          </a:t>
            </a:r>
            <a:r>
              <a:rPr lang="en-US" sz="2000" dirty="0" err="1" smtClean="0">
                <a:solidFill>
                  <a:srgbClr val="FF0000"/>
                </a:solidFill>
              </a:rPr>
              <a:t>f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(6,4)    (7,3)     (8,2)    (7,3)    (8,2)     (7,3)   (4,4)    (7,3)   (6,4)   (5,5)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850776" y="1723458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253317" y="1723458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254188" y="5094679"/>
            <a:ext cx="0" cy="11537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10988" y="5879068"/>
            <a:ext cx="838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min 4          </a:t>
            </a:r>
            <a:r>
              <a:rPr lang="en-US" sz="2000" dirty="0"/>
              <a:t>3   </a:t>
            </a:r>
            <a:r>
              <a:rPr lang="en-US" sz="2000" dirty="0" smtClean="0"/>
              <a:t>       </a:t>
            </a:r>
            <a:r>
              <a:rPr lang="en-US" sz="2000" b="1" dirty="0"/>
              <a:t>2</a:t>
            </a:r>
            <a:r>
              <a:rPr lang="en-US" sz="2000" dirty="0"/>
              <a:t>     </a:t>
            </a:r>
            <a:r>
              <a:rPr lang="en-US" sz="2000" dirty="0" smtClean="0"/>
              <a:t>    </a:t>
            </a:r>
            <a:r>
              <a:rPr lang="en-US" sz="2000" dirty="0"/>
              <a:t>3   </a:t>
            </a:r>
            <a:r>
              <a:rPr lang="en-US" sz="2000" dirty="0" smtClean="0"/>
              <a:t>      </a:t>
            </a:r>
            <a:r>
              <a:rPr lang="en-US" sz="2000" dirty="0"/>
              <a:t>2         </a:t>
            </a:r>
            <a:r>
              <a:rPr lang="en-US" sz="2000" dirty="0" smtClean="0"/>
              <a:t>  </a:t>
            </a:r>
            <a:r>
              <a:rPr lang="en-US" sz="2000" dirty="0"/>
              <a:t>3    </a:t>
            </a:r>
            <a:r>
              <a:rPr lang="en-US" sz="2000" dirty="0" smtClean="0"/>
              <a:t>    </a:t>
            </a:r>
            <a:r>
              <a:rPr lang="en-US" sz="2000" dirty="0"/>
              <a:t>4     </a:t>
            </a:r>
            <a:r>
              <a:rPr lang="en-US" sz="2000" dirty="0" smtClean="0"/>
              <a:t>     </a:t>
            </a:r>
            <a:r>
              <a:rPr lang="en-US" sz="2000" dirty="0"/>
              <a:t>3   </a:t>
            </a:r>
            <a:r>
              <a:rPr lang="en-US" sz="2000" dirty="0" smtClean="0"/>
              <a:t>     </a:t>
            </a:r>
            <a:r>
              <a:rPr lang="en-US" sz="2000" dirty="0"/>
              <a:t>4         5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388" y="498885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1+5-0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 bwMode="auto">
          <a:xfrm>
            <a:off x="672880" y="5358191"/>
            <a:ext cx="295308" cy="1147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250577" y="4925402"/>
            <a:ext cx="9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0+5-1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1398493" y="5294734"/>
            <a:ext cx="201707" cy="1782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78760" y="1281240"/>
              <a:ext cx="3811680" cy="3592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680" y="1273320"/>
                <a:ext cx="3826440" cy="36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6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Measuring classification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791200" cy="5715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Confusion matrix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/>
              <a:t>Accuracy</a:t>
            </a:r>
          </a:p>
          <a:p>
            <a:pPr lvl="1">
              <a:defRPr/>
            </a:pPr>
            <a:r>
              <a:rPr lang="en-US" dirty="0"/>
              <a:t>(TP+TN)/</a:t>
            </a:r>
            <a:br>
              <a:rPr lang="en-US" dirty="0"/>
            </a:br>
            <a:r>
              <a:rPr lang="en-US" dirty="0"/>
              <a:t>(TP+TN+FP+FN)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True Positive Rate=Recall</a:t>
            </a:r>
          </a:p>
          <a:p>
            <a:pPr lvl="1">
              <a:defRPr/>
            </a:pPr>
            <a:r>
              <a:rPr lang="en-US" dirty="0" smtClean="0"/>
              <a:t>TP/(TP+FN)</a:t>
            </a:r>
          </a:p>
          <a:p>
            <a:pPr>
              <a:defRPr/>
            </a:pPr>
            <a:r>
              <a:rPr lang="en-US" dirty="0" smtClean="0"/>
              <a:t>False Positive Rate</a:t>
            </a:r>
          </a:p>
          <a:p>
            <a:pPr lvl="1">
              <a:defRPr/>
            </a:pPr>
            <a:r>
              <a:rPr lang="en-US" dirty="0" smtClean="0"/>
              <a:t>FP/(FP+TN)</a:t>
            </a:r>
          </a:p>
          <a:p>
            <a:pPr>
              <a:defRPr/>
            </a:pPr>
            <a:r>
              <a:rPr lang="en-US" dirty="0" smtClean="0"/>
              <a:t>Precision</a:t>
            </a:r>
          </a:p>
          <a:p>
            <a:pPr lvl="1">
              <a:defRPr/>
            </a:pPr>
            <a:r>
              <a:rPr lang="en-US" dirty="0" smtClean="0"/>
              <a:t>TP/(TP+FP)</a:t>
            </a:r>
          </a:p>
          <a:p>
            <a:pPr>
              <a:defRPr/>
            </a:pPr>
            <a:r>
              <a:rPr lang="en-US" dirty="0" smtClean="0"/>
              <a:t>F1 Score</a:t>
            </a:r>
          </a:p>
          <a:p>
            <a:pPr lvl="1">
              <a:defRPr/>
            </a:pPr>
            <a:r>
              <a:rPr lang="en-US" dirty="0" smtClean="0"/>
              <a:t>2*Recall*Precision/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Recall+Precision</a:t>
            </a:r>
            <a:r>
              <a:rPr lang="en-US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24123"/>
              </p:ext>
            </p:extLst>
          </p:nvPr>
        </p:nvGraphicFramePr>
        <p:xfrm>
          <a:off x="4893736" y="1092200"/>
          <a:ext cx="4089396" cy="214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41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Predicted class</a:t>
                      </a:r>
                      <a:endParaRPr lang="en-US" sz="2000" dirty="0"/>
                    </a:p>
                  </a:txBody>
                  <a:tcPr marL="77893" marR="77893" marT="38947" marB="38947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1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Class2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13">
                <a:tc row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Actual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class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77893" marR="77893" marT="38947" marB="389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</a:t>
                      </a:r>
                      <a:r>
                        <a:rPr lang="en-US" sz="1500" baseline="0" dirty="0" smtClean="0"/>
                        <a:t>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Class2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10910"/>
              </p:ext>
            </p:extLst>
          </p:nvPr>
        </p:nvGraphicFramePr>
        <p:xfrm>
          <a:off x="4639734" y="4207934"/>
          <a:ext cx="4343400" cy="211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Predicted</a:t>
                      </a:r>
                      <a:endParaRPr lang="en-US" sz="24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7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</a:t>
                      </a:r>
                      <a:endParaRPr lang="en-US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17">
                <a:tc row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Actual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T="45708" marB="4570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True</a:t>
                      </a:r>
                      <a:r>
                        <a:rPr lang="en-US" sz="1800" baseline="0" dirty="0" smtClean="0"/>
                        <a:t> 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Negative</a:t>
                      </a:r>
                      <a:endParaRPr lang="en-US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True Negative</a:t>
                      </a:r>
                      <a:endParaRPr lang="en-US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C7550-1A5D-424A-9481-B6F2D29D6F6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47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Learning from weighted data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578223" y="2622176"/>
            <a:ext cx="8229600" cy="32810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Consider </a:t>
            </a:r>
            <a:r>
              <a:rPr lang="en-US" sz="2400" b="1" dirty="0">
                <a:solidFill>
                  <a:srgbClr val="000090"/>
                </a:solidFill>
              </a:rPr>
              <a:t>a weighted dataset</a:t>
            </a:r>
          </a:p>
          <a:p>
            <a:pPr lvl="1"/>
            <a:r>
              <a:rPr lang="en-US" sz="2400" dirty="0" smtClean="0"/>
              <a:t>W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>
                <a:solidFill>
                  <a:srgbClr val="C00000"/>
                </a:solidFill>
              </a:rPr>
              <a:t>weight </a:t>
            </a:r>
            <a:r>
              <a:rPr lang="en-US" sz="2400" dirty="0"/>
              <a:t>of </a:t>
            </a:r>
            <a:r>
              <a:rPr lang="en-US" sz="2400" i="1" dirty="0" err="1"/>
              <a:t>i</a:t>
            </a:r>
            <a:r>
              <a:rPr lang="en-US" sz="16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training example (</a:t>
            </a:r>
            <a:r>
              <a:rPr lang="en-US" sz="2400" b="1" dirty="0" err="1"/>
              <a:t>x</a:t>
            </a:r>
            <a:r>
              <a:rPr lang="en-US" sz="2400" baseline="30000" dirty="0" err="1"/>
              <a:t>i</a:t>
            </a:r>
            <a:r>
              <a:rPr lang="en-US" sz="2400" dirty="0" err="1"/>
              <a:t>,y</a:t>
            </a:r>
            <a:r>
              <a:rPr lang="en-US" sz="2400" baseline="30000" dirty="0" err="1"/>
              <a:t>i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Interpretations:</a:t>
            </a:r>
          </a:p>
          <a:p>
            <a:pPr lvl="2"/>
            <a:r>
              <a:rPr lang="en-US" sz="2000" i="1" dirty="0" err="1"/>
              <a:t>i</a:t>
            </a:r>
            <a:r>
              <a:rPr lang="en-US" sz="1100" i="1" dirty="0"/>
              <a:t> </a:t>
            </a:r>
            <a:r>
              <a:rPr lang="en-US" sz="2000" dirty="0" err="1"/>
              <a:t>th</a:t>
            </a:r>
            <a:r>
              <a:rPr lang="en-US" sz="2000" dirty="0"/>
              <a:t> training example counts </a:t>
            </a:r>
            <a:r>
              <a:rPr lang="en-US" sz="2000" dirty="0" smtClean="0"/>
              <a:t>as if it occurred W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% times</a:t>
            </a:r>
            <a:endParaRPr lang="en-US" sz="2000" dirty="0"/>
          </a:p>
          <a:p>
            <a:pPr lvl="2"/>
            <a:r>
              <a:rPr lang="en-US" sz="2000" dirty="0"/>
              <a:t>If I were to “resample” data, I would get </a:t>
            </a:r>
            <a:r>
              <a:rPr lang="en-US" sz="2000" dirty="0">
                <a:solidFill>
                  <a:srgbClr val="0033CC"/>
                </a:solidFill>
              </a:rPr>
              <a:t>more samples </a:t>
            </a:r>
            <a:r>
              <a:rPr lang="en-US" sz="2000" dirty="0"/>
              <a:t>of “heavier” data </a:t>
            </a:r>
            <a:r>
              <a:rPr lang="en-US" sz="2000" dirty="0" smtClean="0"/>
              <a:t>points</a:t>
            </a:r>
            <a:endParaRPr lang="en-US" sz="2000" dirty="0"/>
          </a:p>
          <a:p>
            <a:r>
              <a:rPr lang="en-US" sz="2400" b="1" dirty="0">
                <a:solidFill>
                  <a:srgbClr val="000090"/>
                </a:solidFill>
              </a:rPr>
              <a:t>Now, </a:t>
            </a:r>
            <a:r>
              <a:rPr lang="en-US" sz="2400" b="1" dirty="0" smtClean="0">
                <a:solidFill>
                  <a:srgbClr val="000090"/>
                </a:solidFill>
              </a:rPr>
              <a:t>always do weighted calculations: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223" y="1331259"/>
            <a:ext cx="224933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sample class weight</a:t>
            </a:r>
          </a:p>
          <a:p>
            <a:r>
              <a:rPr lang="en-US" dirty="0" smtClean="0"/>
              <a:t>1.5 2.6     I      1/4</a:t>
            </a:r>
          </a:p>
          <a:p>
            <a:r>
              <a:rPr lang="en-US" dirty="0" smtClean="0"/>
              <a:t>2.3 8.9     II     3/4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9116" y="1144848"/>
            <a:ext cx="165942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sample class </a:t>
            </a:r>
          </a:p>
          <a:p>
            <a:r>
              <a:rPr lang="en-US" dirty="0"/>
              <a:t>1.5 2.6     I      </a:t>
            </a:r>
          </a:p>
          <a:p>
            <a:r>
              <a:rPr lang="en-US" dirty="0"/>
              <a:t>2.3 8.9     II  </a:t>
            </a:r>
            <a:endParaRPr lang="en-US" dirty="0" smtClean="0"/>
          </a:p>
          <a:p>
            <a:r>
              <a:rPr lang="en-US" dirty="0" smtClean="0"/>
              <a:t>2.3 </a:t>
            </a:r>
            <a:r>
              <a:rPr lang="en-US" dirty="0"/>
              <a:t>8.9     II   </a:t>
            </a:r>
          </a:p>
          <a:p>
            <a:r>
              <a:rPr lang="en-US" dirty="0"/>
              <a:t>2.3 8.9     II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135840" y="3517920"/>
              <a:ext cx="836280" cy="96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7560" y="3511080"/>
                <a:ext cx="851400" cy="1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19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First two features selected by boosting: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This feature combination can yield 100% detection rate and 50% false positive rate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4770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45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A 200-feature classifier can yield 95% detection rate and a false positive rate of 1 in 14084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9138"/>
            <a:ext cx="52578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7667" y="3725333"/>
            <a:ext cx="399500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good enough?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630" name="Text Box 65"/>
          <p:cNvSpPr txBox="1">
            <a:spLocks noChangeArrowheads="1"/>
          </p:cNvSpPr>
          <p:nvPr/>
        </p:nvSpPr>
        <p:spPr bwMode="auto">
          <a:xfrm>
            <a:off x="2057400" y="6411913"/>
            <a:ext cx="487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 (ROC) curve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3506BA"/>
                </a:solidFill>
              </a:rPr>
              <a:t>Attentional cascade (from Viola-Jones)</a:t>
            </a:r>
            <a:br>
              <a:rPr lang="en-US" dirty="0" smtClean="0">
                <a:solidFill>
                  <a:srgbClr val="3506BA"/>
                </a:solidFill>
              </a:rPr>
            </a:br>
            <a:r>
              <a:rPr lang="en-US" sz="2000" dirty="0" smtClean="0">
                <a:solidFill>
                  <a:srgbClr val="3506BA"/>
                </a:solidFill>
              </a:rPr>
              <a:t>This part will be </a:t>
            </a:r>
            <a:r>
              <a:rPr lang="en-US" sz="2000" b="1" dirty="0" smtClean="0">
                <a:solidFill>
                  <a:srgbClr val="3506BA"/>
                </a:solidFill>
              </a:rPr>
              <a:t>extra credit </a:t>
            </a:r>
            <a:r>
              <a:rPr lang="en-US" sz="2000" dirty="0" smtClean="0">
                <a:solidFill>
                  <a:srgbClr val="3506BA"/>
                </a:solidFill>
              </a:rPr>
              <a:t>for HW4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We start with </a:t>
            </a:r>
            <a:r>
              <a:rPr lang="en-US" dirty="0" smtClean="0">
                <a:solidFill>
                  <a:srgbClr val="C00000"/>
                </a:solidFill>
              </a:rPr>
              <a:t>simple classifiers </a:t>
            </a:r>
            <a:r>
              <a:rPr lang="en-US" dirty="0" smtClean="0"/>
              <a:t>which reject many of the negative sub-windows while detecting almost all positive sub-windows</a:t>
            </a:r>
          </a:p>
          <a:p>
            <a:pPr>
              <a:buFontTx/>
              <a:buChar char="•"/>
            </a:pPr>
            <a:r>
              <a:rPr lang="en-US" dirty="0" smtClean="0"/>
              <a:t>Positive response from the first classifier triggers the evaluation of a second (more complex) classifier, and so on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 negative outcome at any point leads to the immediate rejection of the sub-window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914400" y="5291138"/>
            <a:ext cx="7016750" cy="1338262"/>
            <a:chOff x="576" y="3333"/>
            <a:chExt cx="4420" cy="843"/>
          </a:xfrm>
        </p:grpSpPr>
        <p:sp>
          <p:nvSpPr>
            <p:cNvPr id="27653" name="Text Box 60"/>
            <p:cNvSpPr txBox="1">
              <a:spLocks noChangeArrowheads="1"/>
            </p:cNvSpPr>
            <p:nvPr/>
          </p:nvSpPr>
          <p:spPr bwMode="auto">
            <a:xfrm>
              <a:off x="4512" y="341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FACE</a:t>
              </a:r>
            </a:p>
          </p:txBody>
        </p:sp>
        <p:sp>
          <p:nvSpPr>
            <p:cNvPr id="27654" name="Text Box 61"/>
            <p:cNvSpPr txBox="1">
              <a:spLocks noChangeArrowheads="1"/>
            </p:cNvSpPr>
            <p:nvPr/>
          </p:nvSpPr>
          <p:spPr bwMode="auto">
            <a:xfrm>
              <a:off x="576" y="3427"/>
              <a:ext cx="86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IMAGE</a:t>
              </a:r>
            </a:p>
            <a:p>
              <a:r>
                <a:rPr lang="en-US" sz="1400" b="0">
                  <a:latin typeface="Times New Roman" pitchFamily="18" charset="0"/>
                </a:rPr>
                <a:t>SUB-WINDOW</a:t>
              </a:r>
            </a:p>
          </p:txBody>
        </p:sp>
        <p:sp>
          <p:nvSpPr>
            <p:cNvPr id="27655" name="Line 62"/>
            <p:cNvSpPr>
              <a:spLocks noChangeShapeType="1"/>
            </p:cNvSpPr>
            <p:nvPr/>
          </p:nvSpPr>
          <p:spPr bwMode="auto">
            <a:xfrm>
              <a:off x="1296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Text Box 63"/>
            <p:cNvSpPr txBox="1">
              <a:spLocks noChangeArrowheads="1"/>
            </p:cNvSpPr>
            <p:nvPr/>
          </p:nvSpPr>
          <p:spPr bwMode="auto">
            <a:xfrm>
              <a:off x="1632" y="3496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1</a:t>
              </a:r>
            </a:p>
          </p:txBody>
        </p:sp>
        <p:sp>
          <p:nvSpPr>
            <p:cNvPr id="27657" name="Line 64"/>
            <p:cNvSpPr>
              <a:spLocks noChangeShapeType="1"/>
            </p:cNvSpPr>
            <p:nvPr/>
          </p:nvSpPr>
          <p:spPr bwMode="auto">
            <a:xfrm>
              <a:off x="2271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65"/>
            <p:cNvSpPr>
              <a:spLocks noChangeShapeType="1"/>
            </p:cNvSpPr>
            <p:nvPr/>
          </p:nvSpPr>
          <p:spPr bwMode="auto">
            <a:xfrm>
              <a:off x="1914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66"/>
            <p:cNvSpPr txBox="1">
              <a:spLocks noChangeArrowheads="1"/>
            </p:cNvSpPr>
            <p:nvPr/>
          </p:nvSpPr>
          <p:spPr bwMode="auto">
            <a:xfrm>
              <a:off x="2322" y="33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0" name="Oval 67"/>
            <p:cNvSpPr>
              <a:spLocks noChangeArrowheads="1"/>
            </p:cNvSpPr>
            <p:nvPr/>
          </p:nvSpPr>
          <p:spPr bwMode="auto">
            <a:xfrm>
              <a:off x="3553" y="3342"/>
              <a:ext cx="659" cy="4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Text Box 68"/>
            <p:cNvSpPr txBox="1">
              <a:spLocks noChangeArrowheads="1"/>
            </p:cNvSpPr>
            <p:nvPr/>
          </p:nvSpPr>
          <p:spPr bwMode="auto">
            <a:xfrm>
              <a:off x="3607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3</a:t>
              </a:r>
            </a:p>
          </p:txBody>
        </p:sp>
        <p:sp>
          <p:nvSpPr>
            <p:cNvPr id="27662" name="Line 69"/>
            <p:cNvSpPr>
              <a:spLocks noChangeShapeType="1"/>
            </p:cNvSpPr>
            <p:nvPr/>
          </p:nvSpPr>
          <p:spPr bwMode="auto">
            <a:xfrm>
              <a:off x="4218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70"/>
            <p:cNvSpPr txBox="1">
              <a:spLocks noChangeArrowheads="1"/>
            </p:cNvSpPr>
            <p:nvPr/>
          </p:nvSpPr>
          <p:spPr bwMode="auto">
            <a:xfrm>
              <a:off x="4266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3873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386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66" name="Text Box 73"/>
            <p:cNvSpPr txBox="1">
              <a:spLocks noChangeArrowheads="1"/>
            </p:cNvSpPr>
            <p:nvPr/>
          </p:nvSpPr>
          <p:spPr bwMode="auto">
            <a:xfrm>
              <a:off x="359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27667" name="Line 74"/>
            <p:cNvSpPr>
              <a:spLocks noChangeShapeType="1"/>
            </p:cNvSpPr>
            <p:nvPr/>
          </p:nvSpPr>
          <p:spPr bwMode="auto">
            <a:xfrm>
              <a:off x="2269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Text Box 75"/>
            <p:cNvSpPr txBox="1">
              <a:spLocks noChangeArrowheads="1"/>
            </p:cNvSpPr>
            <p:nvPr/>
          </p:nvSpPr>
          <p:spPr bwMode="auto">
            <a:xfrm>
              <a:off x="2320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9" name="Text Box 76"/>
            <p:cNvSpPr txBox="1">
              <a:spLocks noChangeArrowheads="1"/>
            </p:cNvSpPr>
            <p:nvPr/>
          </p:nvSpPr>
          <p:spPr bwMode="auto">
            <a:xfrm>
              <a:off x="2673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2</a:t>
              </a:r>
            </a:p>
          </p:txBody>
        </p:sp>
        <p:sp>
          <p:nvSpPr>
            <p:cNvPr id="27670" name="Line 77"/>
            <p:cNvSpPr>
              <a:spLocks noChangeShapeType="1"/>
            </p:cNvSpPr>
            <p:nvPr/>
          </p:nvSpPr>
          <p:spPr bwMode="auto">
            <a:xfrm>
              <a:off x="3249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Text Box 78"/>
            <p:cNvSpPr txBox="1">
              <a:spLocks noChangeArrowheads="1"/>
            </p:cNvSpPr>
            <p:nvPr/>
          </p:nvSpPr>
          <p:spPr bwMode="auto">
            <a:xfrm>
              <a:off x="3312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72" name="Line 79"/>
            <p:cNvSpPr>
              <a:spLocks noChangeShapeType="1"/>
            </p:cNvSpPr>
            <p:nvPr/>
          </p:nvSpPr>
          <p:spPr bwMode="auto">
            <a:xfrm>
              <a:off x="2954" y="378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Text Box 80"/>
            <p:cNvSpPr txBox="1">
              <a:spLocks noChangeArrowheads="1"/>
            </p:cNvSpPr>
            <p:nvPr/>
          </p:nvSpPr>
          <p:spPr bwMode="auto">
            <a:xfrm>
              <a:off x="2944" y="3762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74" name="Text Box 81"/>
            <p:cNvSpPr txBox="1">
              <a:spLocks noChangeArrowheads="1"/>
            </p:cNvSpPr>
            <p:nvPr/>
          </p:nvSpPr>
          <p:spPr bwMode="auto">
            <a:xfrm>
              <a:off x="2673" y="3981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27675" name="Oval 82"/>
            <p:cNvSpPr>
              <a:spLocks noChangeArrowheads="1"/>
            </p:cNvSpPr>
            <p:nvPr/>
          </p:nvSpPr>
          <p:spPr bwMode="auto">
            <a:xfrm>
              <a:off x="2592" y="3333"/>
              <a:ext cx="659" cy="459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Oval 83"/>
            <p:cNvSpPr>
              <a:spLocks noChangeArrowheads="1"/>
            </p:cNvSpPr>
            <p:nvPr/>
          </p:nvSpPr>
          <p:spPr bwMode="auto">
            <a:xfrm>
              <a:off x="1584" y="3333"/>
              <a:ext cx="659" cy="459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84"/>
            <p:cNvSpPr>
              <a:spLocks noChangeShapeType="1"/>
            </p:cNvSpPr>
            <p:nvPr/>
          </p:nvSpPr>
          <p:spPr bwMode="auto">
            <a:xfrm>
              <a:off x="1913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Text Box 85"/>
            <p:cNvSpPr txBox="1">
              <a:spLocks noChangeArrowheads="1"/>
            </p:cNvSpPr>
            <p:nvPr/>
          </p:nvSpPr>
          <p:spPr bwMode="auto">
            <a:xfrm>
              <a:off x="190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79" name="Text Box 86"/>
            <p:cNvSpPr txBox="1">
              <a:spLocks noChangeArrowheads="1"/>
            </p:cNvSpPr>
            <p:nvPr/>
          </p:nvSpPr>
          <p:spPr bwMode="auto">
            <a:xfrm>
              <a:off x="163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89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Attentional cascade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5562600" cy="205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Chain of classifiers that are progressively more complex and have lower false positive rates: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943600" y="1981200"/>
            <a:ext cx="2984500" cy="2887663"/>
            <a:chOff x="3744" y="1248"/>
            <a:chExt cx="1880" cy="1819"/>
          </a:xfrm>
        </p:grpSpPr>
        <p:sp>
          <p:nvSpPr>
            <p:cNvPr id="28711" name="Rectangle 5"/>
            <p:cNvSpPr>
              <a:spLocks noChangeArrowheads="1"/>
            </p:cNvSpPr>
            <p:nvPr/>
          </p:nvSpPr>
          <p:spPr bwMode="auto">
            <a:xfrm>
              <a:off x="4056" y="1616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vs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2" name="Rectangle 6"/>
            <p:cNvSpPr>
              <a:spLocks noChangeArrowheads="1"/>
            </p:cNvSpPr>
            <p:nvPr/>
          </p:nvSpPr>
          <p:spPr bwMode="auto">
            <a:xfrm>
              <a:off x="4158" y="1616"/>
              <a:ext cx="3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 false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3" name="Rectangle 7"/>
            <p:cNvSpPr>
              <a:spLocks noChangeArrowheads="1"/>
            </p:cNvSpPr>
            <p:nvPr/>
          </p:nvSpPr>
          <p:spPr bwMode="auto">
            <a:xfrm>
              <a:off x="4454" y="1616"/>
              <a:ext cx="2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neg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4" name="Rectangle 8"/>
            <p:cNvSpPr>
              <a:spLocks noChangeArrowheads="1"/>
            </p:cNvSpPr>
            <p:nvPr/>
          </p:nvSpPr>
          <p:spPr bwMode="auto">
            <a:xfrm>
              <a:off x="4649" y="1616"/>
              <a:ext cx="7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determined by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5" name="Rectangle 9"/>
            <p:cNvSpPr>
              <a:spLocks noChangeArrowheads="1"/>
            </p:cNvSpPr>
            <p:nvPr/>
          </p:nvSpPr>
          <p:spPr bwMode="auto">
            <a:xfrm>
              <a:off x="3775" y="1279"/>
              <a:ext cx="1849" cy="178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Rectangle 10"/>
            <p:cNvSpPr>
              <a:spLocks noChangeArrowheads="1"/>
            </p:cNvSpPr>
            <p:nvPr/>
          </p:nvSpPr>
          <p:spPr bwMode="auto">
            <a:xfrm>
              <a:off x="3744" y="1248"/>
              <a:ext cx="1842" cy="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Rectangle 11"/>
            <p:cNvSpPr>
              <a:spLocks noChangeArrowheads="1"/>
            </p:cNvSpPr>
            <p:nvPr/>
          </p:nvSpPr>
          <p:spPr bwMode="auto">
            <a:xfrm>
              <a:off x="4143" y="1616"/>
              <a:ext cx="1412" cy="1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Rectangle 12"/>
            <p:cNvSpPr>
              <a:spLocks noChangeArrowheads="1"/>
            </p:cNvSpPr>
            <p:nvPr/>
          </p:nvSpPr>
          <p:spPr bwMode="auto">
            <a:xfrm>
              <a:off x="4527" y="1279"/>
              <a:ext cx="5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Rectangle 13"/>
            <p:cNvSpPr>
              <a:spLocks noChangeArrowheads="1"/>
            </p:cNvSpPr>
            <p:nvPr/>
          </p:nvSpPr>
          <p:spPr bwMode="auto">
            <a:xfrm>
              <a:off x="4573" y="1302"/>
              <a:ext cx="4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False Pos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0" name="Rectangle 14"/>
            <p:cNvSpPr>
              <a:spLocks noChangeArrowheads="1"/>
            </p:cNvSpPr>
            <p:nvPr/>
          </p:nvSpPr>
          <p:spPr bwMode="auto">
            <a:xfrm rot="-5400000">
              <a:off x="3611" y="2248"/>
              <a:ext cx="47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Detection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1" name="Rectangle 15"/>
            <p:cNvSpPr>
              <a:spLocks noChangeArrowheads="1"/>
            </p:cNvSpPr>
            <p:nvPr/>
          </p:nvSpPr>
          <p:spPr bwMode="auto">
            <a:xfrm>
              <a:off x="4673" y="2076"/>
              <a:ext cx="77" cy="1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Rectangle 16"/>
            <p:cNvSpPr>
              <a:spLocks noChangeArrowheads="1"/>
            </p:cNvSpPr>
            <p:nvPr/>
          </p:nvSpPr>
          <p:spPr bwMode="auto">
            <a:xfrm>
              <a:off x="4143" y="1462"/>
              <a:ext cx="138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Rectangle 17"/>
            <p:cNvSpPr>
              <a:spLocks noChangeArrowheads="1"/>
            </p:cNvSpPr>
            <p:nvPr/>
          </p:nvSpPr>
          <p:spPr bwMode="auto">
            <a:xfrm>
              <a:off x="4226" y="1486"/>
              <a:ext cx="9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4" name="Rectangle 18"/>
            <p:cNvSpPr>
              <a:spLocks noChangeArrowheads="1"/>
            </p:cNvSpPr>
            <p:nvPr/>
          </p:nvSpPr>
          <p:spPr bwMode="auto">
            <a:xfrm>
              <a:off x="5234" y="1486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5" name="Rectangle 19"/>
            <p:cNvSpPr>
              <a:spLocks noChangeArrowheads="1"/>
            </p:cNvSpPr>
            <p:nvPr/>
          </p:nvSpPr>
          <p:spPr bwMode="auto">
            <a:xfrm>
              <a:off x="5372" y="1486"/>
              <a:ext cx="1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50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6" name="Rectangle 20"/>
            <p:cNvSpPr>
              <a:spLocks noChangeArrowheads="1"/>
            </p:cNvSpPr>
            <p:nvPr/>
          </p:nvSpPr>
          <p:spPr bwMode="auto">
            <a:xfrm rot="-5400000">
              <a:off x="3462" y="2194"/>
              <a:ext cx="116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0                                        100</a:t>
              </a:r>
              <a:endParaRPr lang="en-US" sz="3200" b="0">
                <a:latin typeface="Times New Roman" pitchFamily="18" charset="0"/>
              </a:endParaRPr>
            </a:p>
          </p:txBody>
        </p:sp>
      </p:grpSp>
      <p:sp>
        <p:nvSpPr>
          <p:cNvPr id="28677" name="Text Box 23"/>
          <p:cNvSpPr txBox="1">
            <a:spLocks noChangeArrowheads="1"/>
          </p:cNvSpPr>
          <p:nvPr/>
        </p:nvSpPr>
        <p:spPr bwMode="auto">
          <a:xfrm>
            <a:off x="7162800" y="5424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FACE</a:t>
            </a:r>
          </a:p>
        </p:txBody>
      </p:sp>
      <p:sp>
        <p:nvSpPr>
          <p:cNvPr id="28678" name="Text Box 24"/>
          <p:cNvSpPr txBox="1">
            <a:spLocks noChangeArrowheads="1"/>
          </p:cNvSpPr>
          <p:nvPr/>
        </p:nvSpPr>
        <p:spPr bwMode="auto">
          <a:xfrm>
            <a:off x="914400" y="5440363"/>
            <a:ext cx="1370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Times New Roman" pitchFamily="18" charset="0"/>
              </a:rPr>
              <a:t>IMAGE</a:t>
            </a:r>
          </a:p>
          <a:p>
            <a:r>
              <a:rPr lang="en-US" sz="1400" b="0">
                <a:latin typeface="Times New Roman" pitchFamily="18" charset="0"/>
              </a:rPr>
              <a:t>SUB-WINDOW</a:t>
            </a:r>
          </a:p>
        </p:txBody>
      </p:sp>
      <p:sp>
        <p:nvSpPr>
          <p:cNvPr id="28679" name="Line 25"/>
          <p:cNvSpPr>
            <a:spLocks noChangeShapeType="1"/>
          </p:cNvSpPr>
          <p:nvPr/>
        </p:nvSpPr>
        <p:spPr bwMode="auto">
          <a:xfrm>
            <a:off x="2057400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Text Box 28"/>
          <p:cNvSpPr txBox="1">
            <a:spLocks noChangeArrowheads="1"/>
          </p:cNvSpPr>
          <p:nvPr/>
        </p:nvSpPr>
        <p:spPr bwMode="auto">
          <a:xfrm>
            <a:off x="2590800" y="55499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1</a:t>
            </a:r>
          </a:p>
        </p:txBody>
      </p:sp>
      <p:sp>
        <p:nvSpPr>
          <p:cNvPr id="28681" name="Line 29"/>
          <p:cNvSpPr>
            <a:spLocks noChangeShapeType="1"/>
          </p:cNvSpPr>
          <p:nvPr/>
        </p:nvSpPr>
        <p:spPr bwMode="auto">
          <a:xfrm>
            <a:off x="3605213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30"/>
          <p:cNvSpPr>
            <a:spLocks noChangeShapeType="1"/>
          </p:cNvSpPr>
          <p:nvPr/>
        </p:nvSpPr>
        <p:spPr bwMode="auto">
          <a:xfrm>
            <a:off x="3038475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32"/>
          <p:cNvSpPr txBox="1">
            <a:spLocks noChangeArrowheads="1"/>
          </p:cNvSpPr>
          <p:nvPr/>
        </p:nvSpPr>
        <p:spPr bwMode="auto">
          <a:xfrm>
            <a:off x="3686175" y="5364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84" name="Oval 34"/>
          <p:cNvSpPr>
            <a:spLocks noChangeArrowheads="1"/>
          </p:cNvSpPr>
          <p:nvPr/>
        </p:nvSpPr>
        <p:spPr bwMode="auto">
          <a:xfrm>
            <a:off x="5640388" y="5305425"/>
            <a:ext cx="1046162" cy="728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35"/>
          <p:cNvSpPr txBox="1">
            <a:spLocks noChangeArrowheads="1"/>
          </p:cNvSpPr>
          <p:nvPr/>
        </p:nvSpPr>
        <p:spPr bwMode="auto">
          <a:xfrm>
            <a:off x="5726113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3</a:t>
            </a:r>
          </a:p>
        </p:txBody>
      </p:sp>
      <p:sp>
        <p:nvSpPr>
          <p:cNvPr id="28686" name="Line 36"/>
          <p:cNvSpPr>
            <a:spLocks noChangeShapeType="1"/>
          </p:cNvSpPr>
          <p:nvPr/>
        </p:nvSpPr>
        <p:spPr bwMode="auto">
          <a:xfrm>
            <a:off x="6696075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 Box 37"/>
          <p:cNvSpPr txBox="1">
            <a:spLocks noChangeArrowheads="1"/>
          </p:cNvSpPr>
          <p:nvPr/>
        </p:nvSpPr>
        <p:spPr bwMode="auto">
          <a:xfrm>
            <a:off x="6772275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88" name="Line 38"/>
          <p:cNvSpPr>
            <a:spLocks noChangeShapeType="1"/>
          </p:cNvSpPr>
          <p:nvPr/>
        </p:nvSpPr>
        <p:spPr bwMode="auto">
          <a:xfrm>
            <a:off x="61483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Text Box 39"/>
          <p:cNvSpPr txBox="1">
            <a:spLocks noChangeArrowheads="1"/>
          </p:cNvSpPr>
          <p:nvPr/>
        </p:nvSpPr>
        <p:spPr bwMode="auto">
          <a:xfrm>
            <a:off x="61325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690" name="Text Box 40"/>
          <p:cNvSpPr txBox="1">
            <a:spLocks noChangeArrowheads="1"/>
          </p:cNvSpPr>
          <p:nvPr/>
        </p:nvSpPr>
        <p:spPr bwMode="auto">
          <a:xfrm>
            <a:off x="57023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691" name="Line 41"/>
          <p:cNvSpPr>
            <a:spLocks noChangeShapeType="1"/>
          </p:cNvSpPr>
          <p:nvPr/>
        </p:nvSpPr>
        <p:spPr bwMode="auto">
          <a:xfrm>
            <a:off x="360203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Text Box 44"/>
          <p:cNvSpPr txBox="1">
            <a:spLocks noChangeArrowheads="1"/>
          </p:cNvSpPr>
          <p:nvPr/>
        </p:nvSpPr>
        <p:spPr bwMode="auto">
          <a:xfrm>
            <a:off x="36830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93" name="Text Box 47"/>
          <p:cNvSpPr txBox="1">
            <a:spLocks noChangeArrowheads="1"/>
          </p:cNvSpPr>
          <p:nvPr/>
        </p:nvSpPr>
        <p:spPr bwMode="auto">
          <a:xfrm>
            <a:off x="4243388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2</a:t>
            </a:r>
          </a:p>
        </p:txBody>
      </p:sp>
      <p:sp>
        <p:nvSpPr>
          <p:cNvPr id="28694" name="Line 48"/>
          <p:cNvSpPr>
            <a:spLocks noChangeShapeType="1"/>
          </p:cNvSpPr>
          <p:nvPr/>
        </p:nvSpPr>
        <p:spPr bwMode="auto">
          <a:xfrm>
            <a:off x="515778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Text Box 49"/>
          <p:cNvSpPr txBox="1">
            <a:spLocks noChangeArrowheads="1"/>
          </p:cNvSpPr>
          <p:nvPr/>
        </p:nvSpPr>
        <p:spPr bwMode="auto">
          <a:xfrm>
            <a:off x="52578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96" name="Line 50"/>
          <p:cNvSpPr>
            <a:spLocks noChangeShapeType="1"/>
          </p:cNvSpPr>
          <p:nvPr/>
        </p:nvSpPr>
        <p:spPr bwMode="auto">
          <a:xfrm>
            <a:off x="4689475" y="6015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Text Box 51"/>
          <p:cNvSpPr txBox="1">
            <a:spLocks noChangeArrowheads="1"/>
          </p:cNvSpPr>
          <p:nvPr/>
        </p:nvSpPr>
        <p:spPr bwMode="auto">
          <a:xfrm>
            <a:off x="4673600" y="5972175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698" name="Text Box 52"/>
          <p:cNvSpPr txBox="1">
            <a:spLocks noChangeArrowheads="1"/>
          </p:cNvSpPr>
          <p:nvPr/>
        </p:nvSpPr>
        <p:spPr bwMode="auto">
          <a:xfrm>
            <a:off x="4243388" y="63198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699" name="Freeform 53"/>
          <p:cNvSpPr>
            <a:spLocks/>
          </p:cNvSpPr>
          <p:nvPr/>
        </p:nvSpPr>
        <p:spPr bwMode="auto">
          <a:xfrm>
            <a:off x="6621463" y="2563813"/>
            <a:ext cx="2143125" cy="2044700"/>
          </a:xfrm>
          <a:custGeom>
            <a:avLst/>
            <a:gdLst>
              <a:gd name="T0" fmla="*/ 0 w 1056"/>
              <a:gd name="T1" fmla="*/ 2147483647 h 1008"/>
              <a:gd name="T2" fmla="*/ 2147483647 w 1056"/>
              <a:gd name="T3" fmla="*/ 2147483647 h 1008"/>
              <a:gd name="T4" fmla="*/ 2147483647 w 1056"/>
              <a:gd name="T5" fmla="*/ 2147483647 h 1008"/>
              <a:gd name="T6" fmla="*/ 2147483647 w 1056"/>
              <a:gd name="T7" fmla="*/ 2147483647 h 1008"/>
              <a:gd name="T8" fmla="*/ 2147483647 w 1056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008"/>
              <a:gd name="T17" fmla="*/ 1056 w 105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008">
                <a:moveTo>
                  <a:pt x="0" y="1008"/>
                </a:moveTo>
                <a:cubicBezTo>
                  <a:pt x="0" y="832"/>
                  <a:pt x="0" y="656"/>
                  <a:pt x="48" y="528"/>
                </a:cubicBezTo>
                <a:cubicBezTo>
                  <a:pt x="96" y="400"/>
                  <a:pt x="192" y="320"/>
                  <a:pt x="288" y="240"/>
                </a:cubicBezTo>
                <a:cubicBezTo>
                  <a:pt x="384" y="160"/>
                  <a:pt x="496" y="88"/>
                  <a:pt x="624" y="48"/>
                </a:cubicBezTo>
                <a:cubicBezTo>
                  <a:pt x="752" y="8"/>
                  <a:pt x="904" y="4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0" name="Oval 54"/>
          <p:cNvSpPr>
            <a:spLocks noChangeArrowheads="1"/>
          </p:cNvSpPr>
          <p:nvPr/>
        </p:nvSpPr>
        <p:spPr bwMode="auto">
          <a:xfrm>
            <a:off x="2819400" y="3581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1" name="Freeform 55"/>
          <p:cNvSpPr>
            <a:spLocks/>
          </p:cNvSpPr>
          <p:nvPr/>
        </p:nvSpPr>
        <p:spPr bwMode="auto">
          <a:xfrm>
            <a:off x="6581775" y="2536825"/>
            <a:ext cx="2197100" cy="2128838"/>
          </a:xfrm>
          <a:custGeom>
            <a:avLst/>
            <a:gdLst>
              <a:gd name="T0" fmla="*/ 2147483647 w 1879"/>
              <a:gd name="T1" fmla="*/ 2147483647 h 1821"/>
              <a:gd name="T2" fmla="*/ 2147483647 w 1879"/>
              <a:gd name="T3" fmla="*/ 2147483647 h 1821"/>
              <a:gd name="T4" fmla="*/ 2147483647 w 1879"/>
              <a:gd name="T5" fmla="*/ 2147483647 h 1821"/>
              <a:gd name="T6" fmla="*/ 2147483647 w 1879"/>
              <a:gd name="T7" fmla="*/ 2147483647 h 1821"/>
              <a:gd name="T8" fmla="*/ 2147483647 w 1879"/>
              <a:gd name="T9" fmla="*/ 2147483647 h 18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9"/>
              <a:gd name="T16" fmla="*/ 0 h 1821"/>
              <a:gd name="T17" fmla="*/ 1879 w 1879"/>
              <a:gd name="T18" fmla="*/ 1821 h 18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9" h="1821">
                <a:moveTo>
                  <a:pt x="35" y="1821"/>
                </a:moveTo>
                <a:cubicBezTo>
                  <a:pt x="36" y="1682"/>
                  <a:pt x="0" y="1236"/>
                  <a:pt x="45" y="983"/>
                </a:cubicBezTo>
                <a:cubicBezTo>
                  <a:pt x="90" y="730"/>
                  <a:pt x="174" y="454"/>
                  <a:pt x="305" y="298"/>
                </a:cubicBezTo>
                <a:cubicBezTo>
                  <a:pt x="436" y="142"/>
                  <a:pt x="572" y="88"/>
                  <a:pt x="834" y="44"/>
                </a:cubicBezTo>
                <a:cubicBezTo>
                  <a:pt x="1096" y="0"/>
                  <a:pt x="1661" y="36"/>
                  <a:pt x="1879" y="34"/>
                </a:cubicBez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2" name="Oval 56"/>
          <p:cNvSpPr>
            <a:spLocks noChangeArrowheads="1"/>
          </p:cNvSpPr>
          <p:nvPr/>
        </p:nvSpPr>
        <p:spPr bwMode="auto">
          <a:xfrm>
            <a:off x="2286000" y="3124200"/>
            <a:ext cx="1524000" cy="1295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3" name="Freeform 57"/>
          <p:cNvSpPr>
            <a:spLocks/>
          </p:cNvSpPr>
          <p:nvPr/>
        </p:nvSpPr>
        <p:spPr bwMode="auto">
          <a:xfrm>
            <a:off x="6546850" y="2565400"/>
            <a:ext cx="2284413" cy="2108200"/>
          </a:xfrm>
          <a:custGeom>
            <a:avLst/>
            <a:gdLst>
              <a:gd name="T0" fmla="*/ 2147483647 w 1953"/>
              <a:gd name="T1" fmla="*/ 2147483647 h 1803"/>
              <a:gd name="T2" fmla="*/ 2147483647 w 1953"/>
              <a:gd name="T3" fmla="*/ 2147483647 h 1803"/>
              <a:gd name="T4" fmla="*/ 2147483647 w 1953"/>
              <a:gd name="T5" fmla="*/ 2147483647 h 1803"/>
              <a:gd name="T6" fmla="*/ 2147483647 w 1953"/>
              <a:gd name="T7" fmla="*/ 2147483647 h 1803"/>
              <a:gd name="T8" fmla="*/ 2147483647 w 1953"/>
              <a:gd name="T9" fmla="*/ 2147483647 h 18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1803"/>
              <a:gd name="T17" fmla="*/ 1953 w 1953"/>
              <a:gd name="T18" fmla="*/ 1803 h 18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3" h="1803">
                <a:moveTo>
                  <a:pt x="36" y="1803"/>
                </a:moveTo>
                <a:cubicBezTo>
                  <a:pt x="57" y="1408"/>
                  <a:pt x="14" y="1045"/>
                  <a:pt x="31" y="750"/>
                </a:cubicBezTo>
                <a:cubicBezTo>
                  <a:pt x="0" y="478"/>
                  <a:pt x="108" y="266"/>
                  <a:pt x="222" y="152"/>
                </a:cubicBezTo>
                <a:cubicBezTo>
                  <a:pt x="336" y="37"/>
                  <a:pt x="277" y="61"/>
                  <a:pt x="558" y="9"/>
                </a:cubicBezTo>
                <a:cubicBezTo>
                  <a:pt x="861" y="0"/>
                  <a:pt x="1755" y="22"/>
                  <a:pt x="1953" y="11"/>
                </a:cubicBezTo>
              </a:path>
            </a:pathLst>
          </a:custGeom>
          <a:noFill/>
          <a:ln w="28575">
            <a:solidFill>
              <a:srgbClr val="FF0F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Oval 58"/>
          <p:cNvSpPr>
            <a:spLocks noChangeArrowheads="1"/>
          </p:cNvSpPr>
          <p:nvPr/>
        </p:nvSpPr>
        <p:spPr bwMode="auto">
          <a:xfrm>
            <a:off x="1676400" y="2971800"/>
            <a:ext cx="2819400" cy="19050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5" name="Oval 60"/>
          <p:cNvSpPr>
            <a:spLocks noChangeArrowheads="1"/>
          </p:cNvSpPr>
          <p:nvPr/>
        </p:nvSpPr>
        <p:spPr bwMode="auto">
          <a:xfrm>
            <a:off x="4114800" y="5291138"/>
            <a:ext cx="1046163" cy="728662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Oval 61"/>
          <p:cNvSpPr>
            <a:spLocks noChangeArrowheads="1"/>
          </p:cNvSpPr>
          <p:nvPr/>
        </p:nvSpPr>
        <p:spPr bwMode="auto">
          <a:xfrm>
            <a:off x="2514600" y="5291138"/>
            <a:ext cx="1046163" cy="72866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62"/>
          <p:cNvSpPr>
            <a:spLocks noChangeShapeType="1"/>
          </p:cNvSpPr>
          <p:nvPr/>
        </p:nvSpPr>
        <p:spPr bwMode="auto">
          <a:xfrm>
            <a:off x="30368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8" name="Text Box 63"/>
          <p:cNvSpPr txBox="1">
            <a:spLocks noChangeArrowheads="1"/>
          </p:cNvSpPr>
          <p:nvPr/>
        </p:nvSpPr>
        <p:spPr bwMode="auto">
          <a:xfrm>
            <a:off x="30210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709" name="Text Box 64"/>
          <p:cNvSpPr txBox="1">
            <a:spLocks noChangeArrowheads="1"/>
          </p:cNvSpPr>
          <p:nvPr/>
        </p:nvSpPr>
        <p:spPr bwMode="auto">
          <a:xfrm>
            <a:off x="25908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710" name="Text Box 65"/>
          <p:cNvSpPr txBox="1">
            <a:spLocks noChangeArrowheads="1"/>
          </p:cNvSpPr>
          <p:nvPr/>
        </p:nvSpPr>
        <p:spPr bwMode="auto">
          <a:xfrm>
            <a:off x="5927725" y="1295400"/>
            <a:ext cx="291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Attentional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The detection rate and the false positive rate of the cascade are found by multiplying the respective rates of the individual stages</a:t>
            </a:r>
          </a:p>
          <a:p>
            <a:pPr>
              <a:buFontTx/>
              <a:buChar char="•"/>
            </a:pPr>
            <a:r>
              <a:rPr lang="en-US" smtClean="0"/>
              <a:t>A detection rate of 0.9 and a false positive rate on the order of 10</a:t>
            </a:r>
            <a:r>
              <a:rPr lang="en-US" baseline="30000" smtClean="0"/>
              <a:t>-6</a:t>
            </a:r>
            <a:r>
              <a:rPr lang="en-US" smtClean="0"/>
              <a:t> can be achieved by a </a:t>
            </a:r>
            <a:br>
              <a:rPr lang="en-US" smtClean="0"/>
            </a:br>
            <a:r>
              <a:rPr lang="en-US" smtClean="0"/>
              <a:t>10-stage cascade if each stage has a detection rate of 0.99 (0.99</a:t>
            </a:r>
            <a:r>
              <a:rPr lang="en-US" baseline="30000" smtClean="0"/>
              <a:t>10</a:t>
            </a:r>
            <a:r>
              <a:rPr lang="en-US" smtClean="0"/>
              <a:t> ≈ 0.9) and a false positive rate of about 0.30 (0.3</a:t>
            </a:r>
            <a:r>
              <a:rPr lang="en-US" baseline="30000" smtClean="0"/>
              <a:t>10</a:t>
            </a:r>
            <a:r>
              <a:rPr lang="en-US" smtClean="0"/>
              <a:t> ≈ 6×10</a:t>
            </a:r>
            <a:r>
              <a:rPr lang="en-US" baseline="30000" smtClean="0"/>
              <a:t>-6</a:t>
            </a:r>
            <a:r>
              <a:rPr lang="en-US" smtClean="0"/>
              <a:t>) </a:t>
            </a:r>
          </a:p>
          <a:p>
            <a:endParaRPr lang="en-US" smtClean="0"/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7162800" y="5424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FACE</a:t>
            </a:r>
          </a:p>
        </p:txBody>
      </p:sp>
      <p:sp>
        <p:nvSpPr>
          <p:cNvPr id="29701" name="Text Box 24"/>
          <p:cNvSpPr txBox="1">
            <a:spLocks noChangeArrowheads="1"/>
          </p:cNvSpPr>
          <p:nvPr/>
        </p:nvSpPr>
        <p:spPr bwMode="auto">
          <a:xfrm>
            <a:off x="914400" y="5440363"/>
            <a:ext cx="1370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Times New Roman" pitchFamily="18" charset="0"/>
              </a:rPr>
              <a:t>IMAGE</a:t>
            </a:r>
          </a:p>
          <a:p>
            <a:r>
              <a:rPr lang="en-US" sz="1400" b="0">
                <a:latin typeface="Times New Roman" pitchFamily="18" charset="0"/>
              </a:rPr>
              <a:t>SUB-WINDOW</a:t>
            </a: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>
            <a:off x="2057400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Text Box 28"/>
          <p:cNvSpPr txBox="1">
            <a:spLocks noChangeArrowheads="1"/>
          </p:cNvSpPr>
          <p:nvPr/>
        </p:nvSpPr>
        <p:spPr bwMode="auto">
          <a:xfrm>
            <a:off x="2590800" y="55499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1</a:t>
            </a:r>
          </a:p>
        </p:txBody>
      </p:sp>
      <p:sp>
        <p:nvSpPr>
          <p:cNvPr id="29704" name="Line 29"/>
          <p:cNvSpPr>
            <a:spLocks noChangeShapeType="1"/>
          </p:cNvSpPr>
          <p:nvPr/>
        </p:nvSpPr>
        <p:spPr bwMode="auto">
          <a:xfrm>
            <a:off x="3605213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30"/>
          <p:cNvSpPr>
            <a:spLocks noChangeShapeType="1"/>
          </p:cNvSpPr>
          <p:nvPr/>
        </p:nvSpPr>
        <p:spPr bwMode="auto">
          <a:xfrm>
            <a:off x="3038475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Text Box 32"/>
          <p:cNvSpPr txBox="1">
            <a:spLocks noChangeArrowheads="1"/>
          </p:cNvSpPr>
          <p:nvPr/>
        </p:nvSpPr>
        <p:spPr bwMode="auto">
          <a:xfrm>
            <a:off x="3686175" y="5364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07" name="Oval 34"/>
          <p:cNvSpPr>
            <a:spLocks noChangeArrowheads="1"/>
          </p:cNvSpPr>
          <p:nvPr/>
        </p:nvSpPr>
        <p:spPr bwMode="auto">
          <a:xfrm>
            <a:off x="5640388" y="5305425"/>
            <a:ext cx="1046162" cy="728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35"/>
          <p:cNvSpPr txBox="1">
            <a:spLocks noChangeArrowheads="1"/>
          </p:cNvSpPr>
          <p:nvPr/>
        </p:nvSpPr>
        <p:spPr bwMode="auto">
          <a:xfrm>
            <a:off x="5726113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3</a:t>
            </a:r>
          </a:p>
        </p:txBody>
      </p:sp>
      <p:sp>
        <p:nvSpPr>
          <p:cNvPr id="29709" name="Line 36"/>
          <p:cNvSpPr>
            <a:spLocks noChangeShapeType="1"/>
          </p:cNvSpPr>
          <p:nvPr/>
        </p:nvSpPr>
        <p:spPr bwMode="auto">
          <a:xfrm>
            <a:off x="6696075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Text Box 37"/>
          <p:cNvSpPr txBox="1">
            <a:spLocks noChangeArrowheads="1"/>
          </p:cNvSpPr>
          <p:nvPr/>
        </p:nvSpPr>
        <p:spPr bwMode="auto">
          <a:xfrm>
            <a:off x="6772275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1" name="Line 38"/>
          <p:cNvSpPr>
            <a:spLocks noChangeShapeType="1"/>
          </p:cNvSpPr>
          <p:nvPr/>
        </p:nvSpPr>
        <p:spPr bwMode="auto">
          <a:xfrm>
            <a:off x="61483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39"/>
          <p:cNvSpPr txBox="1">
            <a:spLocks noChangeArrowheads="1"/>
          </p:cNvSpPr>
          <p:nvPr/>
        </p:nvSpPr>
        <p:spPr bwMode="auto">
          <a:xfrm>
            <a:off x="61325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13" name="Text Box 40"/>
          <p:cNvSpPr txBox="1">
            <a:spLocks noChangeArrowheads="1"/>
          </p:cNvSpPr>
          <p:nvPr/>
        </p:nvSpPr>
        <p:spPr bwMode="auto">
          <a:xfrm>
            <a:off x="57023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9714" name="Line 41"/>
          <p:cNvSpPr>
            <a:spLocks noChangeShapeType="1"/>
          </p:cNvSpPr>
          <p:nvPr/>
        </p:nvSpPr>
        <p:spPr bwMode="auto">
          <a:xfrm>
            <a:off x="360203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Text Box 44"/>
          <p:cNvSpPr txBox="1">
            <a:spLocks noChangeArrowheads="1"/>
          </p:cNvSpPr>
          <p:nvPr/>
        </p:nvSpPr>
        <p:spPr bwMode="auto">
          <a:xfrm>
            <a:off x="36830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6" name="Text Box 47"/>
          <p:cNvSpPr txBox="1">
            <a:spLocks noChangeArrowheads="1"/>
          </p:cNvSpPr>
          <p:nvPr/>
        </p:nvSpPr>
        <p:spPr bwMode="auto">
          <a:xfrm>
            <a:off x="4243388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2</a:t>
            </a:r>
          </a:p>
        </p:txBody>
      </p:sp>
      <p:sp>
        <p:nvSpPr>
          <p:cNvPr id="29717" name="Line 48"/>
          <p:cNvSpPr>
            <a:spLocks noChangeShapeType="1"/>
          </p:cNvSpPr>
          <p:nvPr/>
        </p:nvSpPr>
        <p:spPr bwMode="auto">
          <a:xfrm>
            <a:off x="515778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Text Box 49"/>
          <p:cNvSpPr txBox="1">
            <a:spLocks noChangeArrowheads="1"/>
          </p:cNvSpPr>
          <p:nvPr/>
        </p:nvSpPr>
        <p:spPr bwMode="auto">
          <a:xfrm>
            <a:off x="52578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9" name="Line 50"/>
          <p:cNvSpPr>
            <a:spLocks noChangeShapeType="1"/>
          </p:cNvSpPr>
          <p:nvPr/>
        </p:nvSpPr>
        <p:spPr bwMode="auto">
          <a:xfrm>
            <a:off x="4689475" y="6015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Text Box 51"/>
          <p:cNvSpPr txBox="1">
            <a:spLocks noChangeArrowheads="1"/>
          </p:cNvSpPr>
          <p:nvPr/>
        </p:nvSpPr>
        <p:spPr bwMode="auto">
          <a:xfrm>
            <a:off x="4673600" y="5972175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21" name="Text Box 52"/>
          <p:cNvSpPr txBox="1">
            <a:spLocks noChangeArrowheads="1"/>
          </p:cNvSpPr>
          <p:nvPr/>
        </p:nvSpPr>
        <p:spPr bwMode="auto">
          <a:xfrm>
            <a:off x="4243388" y="63198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9722" name="Oval 60"/>
          <p:cNvSpPr>
            <a:spLocks noChangeArrowheads="1"/>
          </p:cNvSpPr>
          <p:nvPr/>
        </p:nvSpPr>
        <p:spPr bwMode="auto">
          <a:xfrm>
            <a:off x="4114800" y="5291138"/>
            <a:ext cx="1046163" cy="728662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Oval 61"/>
          <p:cNvSpPr>
            <a:spLocks noChangeArrowheads="1"/>
          </p:cNvSpPr>
          <p:nvPr/>
        </p:nvSpPr>
        <p:spPr bwMode="auto">
          <a:xfrm>
            <a:off x="2514600" y="5291138"/>
            <a:ext cx="1046163" cy="72866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62"/>
          <p:cNvSpPr>
            <a:spLocks noChangeShapeType="1"/>
          </p:cNvSpPr>
          <p:nvPr/>
        </p:nvSpPr>
        <p:spPr bwMode="auto">
          <a:xfrm>
            <a:off x="30368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Text Box 63"/>
          <p:cNvSpPr txBox="1">
            <a:spLocks noChangeArrowheads="1"/>
          </p:cNvSpPr>
          <p:nvPr/>
        </p:nvSpPr>
        <p:spPr bwMode="auto">
          <a:xfrm>
            <a:off x="30210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26" name="Text Box 64"/>
          <p:cNvSpPr txBox="1">
            <a:spLocks noChangeArrowheads="1"/>
          </p:cNvSpPr>
          <p:nvPr/>
        </p:nvSpPr>
        <p:spPr bwMode="auto">
          <a:xfrm>
            <a:off x="25908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the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5943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Set target detection and false positive rates for each stage</a:t>
            </a:r>
          </a:p>
          <a:p>
            <a:pPr>
              <a:buFontTx/>
              <a:buChar char="•"/>
            </a:pPr>
            <a:r>
              <a:rPr lang="en-US" dirty="0" smtClean="0"/>
              <a:t>Keep adding features to the current stage until its target rates have been met </a:t>
            </a:r>
          </a:p>
          <a:p>
            <a:pPr lvl="1"/>
            <a:r>
              <a:rPr lang="en-US" dirty="0" smtClean="0"/>
              <a:t>Need to lower </a:t>
            </a:r>
            <a:r>
              <a:rPr lang="en-US" dirty="0" err="1" smtClean="0"/>
              <a:t>AdaBoost</a:t>
            </a:r>
            <a:r>
              <a:rPr lang="en-US" dirty="0" smtClean="0"/>
              <a:t> threshold to maximize detection </a:t>
            </a:r>
            <a:br>
              <a:rPr lang="en-US" dirty="0" smtClean="0"/>
            </a:br>
            <a:r>
              <a:rPr lang="en-US" dirty="0" smtClean="0"/>
              <a:t>(as opposed to minimizing total classification error)</a:t>
            </a:r>
          </a:p>
          <a:p>
            <a:pPr lvl="1"/>
            <a:r>
              <a:rPr lang="en-US" dirty="0" smtClean="0"/>
              <a:t>Test on a </a:t>
            </a:r>
            <a:r>
              <a:rPr lang="en-US" i="1" dirty="0" smtClean="0"/>
              <a:t>validation set</a:t>
            </a:r>
          </a:p>
          <a:p>
            <a:pPr>
              <a:buFontTx/>
              <a:buChar char="•"/>
            </a:pPr>
            <a:r>
              <a:rPr lang="en-US" dirty="0" smtClean="0"/>
              <a:t>If the overall false positive rate is not low enough, then add another stage</a:t>
            </a:r>
          </a:p>
          <a:p>
            <a:pPr>
              <a:buFontTx/>
              <a:buChar char="•"/>
            </a:pPr>
            <a:r>
              <a:rPr lang="en-US" dirty="0" smtClean="0"/>
              <a:t>Use false positives from current stage as the negative training examples for the next stage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5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8421" y="135467"/>
            <a:ext cx="8864600" cy="609600"/>
          </a:xfrm>
        </p:spPr>
        <p:txBody>
          <a:bodyPr/>
          <a:lstStyle/>
          <a:p>
            <a:r>
              <a:rPr lang="en-US" dirty="0"/>
              <a:t>Viola-Jones Face Detector: Summary</a:t>
            </a:r>
          </a:p>
        </p:txBody>
      </p:sp>
      <p:sp>
        <p:nvSpPr>
          <p:cNvPr id="615429" name="Content Placeholder 6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457200" y="4760913"/>
            <a:ext cx="8686800" cy="1954212"/>
          </a:xfrm>
        </p:spPr>
        <p:txBody>
          <a:bodyPr/>
          <a:lstStyle/>
          <a:p>
            <a:r>
              <a:rPr lang="en-US" sz="2100" dirty="0"/>
              <a:t>Train with 5K positives, 350M negatives</a:t>
            </a:r>
          </a:p>
          <a:p>
            <a:r>
              <a:rPr lang="en-US" sz="2100" dirty="0"/>
              <a:t>Real-time detector using 38 layer cascade</a:t>
            </a:r>
          </a:p>
          <a:p>
            <a:r>
              <a:rPr lang="en-US" sz="2100" dirty="0"/>
              <a:t>6061 features in final layer</a:t>
            </a:r>
          </a:p>
          <a:p>
            <a:r>
              <a:rPr lang="en-US" sz="1800" dirty="0"/>
              <a:t>[Implementation available in </a:t>
            </a:r>
            <a:r>
              <a:rPr lang="en-US" sz="1800" dirty="0" err="1"/>
              <a:t>OpenCV</a:t>
            </a:r>
            <a:r>
              <a:rPr lang="en-US" sz="1800" dirty="0"/>
              <a:t>: http://</a:t>
            </a:r>
            <a:r>
              <a:rPr lang="en-US" sz="1800" dirty="0" err="1"/>
              <a:t>www.intel.com</a:t>
            </a:r>
            <a:r>
              <a:rPr lang="en-US" sz="1800" dirty="0"/>
              <a:t>/technology/computing/</a:t>
            </a:r>
            <a:r>
              <a:rPr lang="en-US" sz="1800" dirty="0" err="1"/>
              <a:t>opencv</a:t>
            </a:r>
            <a:r>
              <a:rPr lang="en-US" sz="1800" dirty="0"/>
              <a:t>/]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72" name="Rectangle 7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9863" y="3063875"/>
            <a:ext cx="2373312" cy="160655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5427" name="Rectangle 6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5625" y="1201738"/>
            <a:ext cx="1752600" cy="350520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1543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311275"/>
            <a:ext cx="142081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615433" name="Group 1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38188" y="2954338"/>
            <a:ext cx="1423987" cy="1447800"/>
            <a:chOff x="3330558" y="1384272"/>
            <a:chExt cx="4538043" cy="3870378"/>
          </a:xfrm>
        </p:grpSpPr>
        <p:pic>
          <p:nvPicPr>
            <p:cNvPr id="615434" name="Picture 12" descr="untitled.bmp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" r="33049" b="7195"/>
            <a:stretch>
              <a:fillRect/>
            </a:stretch>
          </p:blipFill>
          <p:spPr bwMode="auto">
            <a:xfrm>
              <a:off x="3330558" y="1384272"/>
              <a:ext cx="4538043" cy="387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5" name="Picture 13" descr="untitled.bmp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 rot="5400000">
              <a:off x="3345641" y="2866223"/>
              <a:ext cx="511182" cy="54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6" name="Picture 14" descr="untitled.bmp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>
              <a:off x="3805227" y="3282948"/>
              <a:ext cx="511182" cy="54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7" name="Picture 15" descr="untitled.bmp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 rot="-5400000">
              <a:off x="4294346" y="2851771"/>
              <a:ext cx="489753" cy="51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8" name="Picture 17" descr="untitled.bmp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9" t="24715" r="42899" b="64079"/>
            <a:stretch>
              <a:fillRect/>
            </a:stretch>
          </p:blipFill>
          <p:spPr bwMode="auto">
            <a:xfrm>
              <a:off x="6689754" y="1895454"/>
              <a:ext cx="511182" cy="47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9" name="Picture 18" descr="untitled.bmp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9" t="24715" r="42899" b="64079"/>
            <a:stretch>
              <a:fillRect/>
            </a:stretch>
          </p:blipFill>
          <p:spPr bwMode="auto">
            <a:xfrm>
              <a:off x="7200936" y="1420785"/>
              <a:ext cx="511182" cy="47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40" name="Isosceles Triangle 1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03584" y="2479662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1" name="Isosceles Triangle 2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27591" y="1968480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2" name="Isosceles Triangle 2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448312" y="4278894"/>
              <a:ext cx="219078" cy="8297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3" name="Isosceles Triangle 2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99293" y="4341825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</p:grpSp>
      <p:sp>
        <p:nvSpPr>
          <p:cNvPr id="615444" name="Text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9825" y="2662238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Faces</a:t>
            </a:r>
          </a:p>
        </p:txBody>
      </p:sp>
      <p:sp>
        <p:nvSpPr>
          <p:cNvPr id="615445" name="Text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6313" y="4357688"/>
            <a:ext cx="1287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Non-faces</a:t>
            </a:r>
          </a:p>
        </p:txBody>
      </p:sp>
      <p:sp>
        <p:nvSpPr>
          <p:cNvPr id="24" name="TextBox 2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54275" y="1490663"/>
            <a:ext cx="28114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Train cascade of classifiers with AdaBoost</a:t>
            </a:r>
          </a:p>
        </p:txBody>
      </p:sp>
      <p:sp>
        <p:nvSpPr>
          <p:cNvPr id="25" name="Rounded Rectangl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36838" y="1311275"/>
            <a:ext cx="2446337" cy="1314450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6170"/>
          <a:stretch>
            <a:fillRect/>
          </a:stretch>
        </p:blipFill>
        <p:spPr bwMode="auto">
          <a:xfrm>
            <a:off x="3001963" y="3100388"/>
            <a:ext cx="17160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ight Arrow 67"/>
          <p:cNvSpPr/>
          <p:nvPr>
            <p:custDataLst>
              <p:tags r:id="rId12"/>
            </p:custDataLst>
          </p:nvPr>
        </p:nvSpPr>
        <p:spPr bwMode="auto">
          <a:xfrm>
            <a:off x="2198688" y="1530350"/>
            <a:ext cx="438150" cy="83026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0" name="Right Arrow 69"/>
          <p:cNvSpPr/>
          <p:nvPr>
            <p:custDataLst>
              <p:tags r:id="rId13"/>
            </p:custDataLst>
          </p:nvPr>
        </p:nvSpPr>
        <p:spPr bwMode="auto">
          <a:xfrm rot="5400000">
            <a:off x="3549651" y="2430462"/>
            <a:ext cx="438150" cy="82867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19400" y="4159250"/>
            <a:ext cx="215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Selected features, thresholds, and weights</a:t>
            </a:r>
          </a:p>
        </p:txBody>
      </p:sp>
      <p:pic>
        <p:nvPicPr>
          <p:cNvPr id="74" name="Picture 2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7" t="42818" r="24835" b="40144"/>
          <a:stretch>
            <a:fillRect/>
          </a:stretch>
        </p:blipFill>
        <p:spPr bwMode="auto">
          <a:xfrm>
            <a:off x="5849938" y="1165225"/>
            <a:ext cx="22637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86450" y="2771775"/>
            <a:ext cx="2154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New image</a:t>
            </a:r>
          </a:p>
        </p:txBody>
      </p:sp>
      <p:sp>
        <p:nvSpPr>
          <p:cNvPr id="78" name="Rectangle 7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86450" y="1238250"/>
            <a:ext cx="365125" cy="417513"/>
          </a:xfrm>
          <a:prstGeom prst="rect">
            <a:avLst/>
          </a:prstGeom>
          <a:noFill/>
          <a:ln w="38100" cap="sq" algn="ctr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3" name="Group 79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083175" y="1566863"/>
            <a:ext cx="766763" cy="2405062"/>
            <a:chOff x="5083182" y="1566450"/>
            <a:chExt cx="766773" cy="2405781"/>
          </a:xfrm>
        </p:grpSpPr>
        <p:sp>
          <p:nvSpPr>
            <p:cNvPr id="77" name="Up Arrow 76"/>
            <p:cNvSpPr/>
            <p:nvPr>
              <p:custDataLst>
                <p:tags r:id="rId19"/>
              </p:custDataLst>
            </p:nvPr>
          </p:nvSpPr>
          <p:spPr bwMode="auto">
            <a:xfrm rot="1715709">
              <a:off x="5083182" y="1634732"/>
              <a:ext cx="766773" cy="2337499"/>
            </a:xfrm>
            <a:prstGeom prst="upArrow">
              <a:avLst/>
            </a:prstGeom>
            <a:solidFill>
              <a:schemeClr val="tx1">
                <a:lumMod val="65000"/>
              </a:schemeClr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57" name="TextBox 7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3602014">
              <a:off x="4449764" y="2369452"/>
              <a:ext cx="2190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Trebuchet MS" pitchFamily="34" charset="0"/>
                </a:rPr>
                <a:t>Apply to each subwindow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6D7BB-2806-4694-9201-C1DF6EA7CF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48 -0.00254 0.18976 -0.00508 0.18872 -0.00277 C 0.18768 -0.00046 0.00278 0.0081 -0.00607 0.01365 C -0.01493 0.0192 0.11164 0.0273 0.13507 0.03008 " pathEditMode="relative" ptsTypes="aaaA">
                                      <p:cBhvr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4" grpId="0"/>
      <p:bldP spid="25" grpId="0" animBg="1"/>
      <p:bldP spid="68" grpId="0" animBg="1"/>
      <p:bldP spid="70" grpId="0" animBg="1"/>
      <p:bldP spid="71" grpId="0"/>
      <p:bldP spid="75" grpId="0"/>
      <p:bldP spid="78" grpId="0" animBg="1"/>
      <p:bldP spid="78" grpId="1" animBg="1"/>
      <p:bldP spid="78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implemented 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87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Training Data</a:t>
            </a:r>
          </a:p>
          <a:p>
            <a:pPr lvl="1"/>
            <a:r>
              <a:rPr lang="en-US" smtClean="0"/>
              <a:t>5000 faces</a:t>
            </a:r>
          </a:p>
          <a:p>
            <a:pPr lvl="2"/>
            <a:r>
              <a:rPr lang="en-US" smtClean="0"/>
              <a:t>All frontal, rescaled to </a:t>
            </a:r>
            <a:br>
              <a:rPr lang="en-US" smtClean="0"/>
            </a:br>
            <a:r>
              <a:rPr lang="en-US" smtClean="0"/>
              <a:t>24x24 pixels</a:t>
            </a:r>
          </a:p>
          <a:p>
            <a:pPr lvl="1"/>
            <a:r>
              <a:rPr lang="en-US" smtClean="0"/>
              <a:t>300 million non-faces</a:t>
            </a:r>
          </a:p>
          <a:p>
            <a:pPr lvl="2"/>
            <a:r>
              <a:rPr lang="en-US" smtClean="0"/>
              <a:t>9500 non-face images</a:t>
            </a:r>
          </a:p>
          <a:p>
            <a:pPr lvl="1"/>
            <a:r>
              <a:rPr lang="en-US" smtClean="0"/>
              <a:t>Faces are normalized</a:t>
            </a:r>
          </a:p>
          <a:p>
            <a:pPr lvl="2"/>
            <a:r>
              <a:rPr lang="en-US" smtClean="0"/>
              <a:t>Scale, translation</a:t>
            </a:r>
          </a:p>
          <a:p>
            <a:pPr>
              <a:buFontTx/>
              <a:buChar char="•"/>
            </a:pPr>
            <a:r>
              <a:rPr lang="en-US" smtClean="0"/>
              <a:t>Many variations</a:t>
            </a:r>
          </a:p>
          <a:p>
            <a:pPr lvl="1"/>
            <a:r>
              <a:rPr lang="en-US" smtClean="0"/>
              <a:t>Across individuals</a:t>
            </a:r>
          </a:p>
          <a:p>
            <a:pPr lvl="1"/>
            <a:r>
              <a:rPr lang="en-US" smtClean="0"/>
              <a:t>Illumination</a:t>
            </a:r>
          </a:p>
          <a:p>
            <a:pPr lvl="1"/>
            <a:r>
              <a:rPr lang="en-US" smtClean="0"/>
              <a:t>Pose</a:t>
            </a:r>
          </a:p>
          <a:p>
            <a:pPr>
              <a:buFontTx/>
              <a:buChar char="•"/>
            </a:pPr>
            <a:endParaRPr lang="en-US" smtClean="0"/>
          </a:p>
        </p:txBody>
      </p:sp>
      <p:pic>
        <p:nvPicPr>
          <p:cNvPr id="31748" name="Picture 4" descr="training_f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performance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Training time: “weeks” on 466 MHz Sun workstation</a:t>
            </a:r>
          </a:p>
          <a:p>
            <a:pPr>
              <a:buFontTx/>
              <a:buChar char="•"/>
            </a:pPr>
            <a:r>
              <a:rPr lang="en-US" smtClean="0"/>
              <a:t>38 layers, total of 6061 features</a:t>
            </a:r>
          </a:p>
          <a:p>
            <a:pPr>
              <a:buFontTx/>
              <a:buChar char="•"/>
            </a:pPr>
            <a:r>
              <a:rPr lang="en-US" smtClean="0"/>
              <a:t>Average of 10 features evaluated per window on test set</a:t>
            </a:r>
          </a:p>
          <a:p>
            <a:pPr>
              <a:buFontTx/>
              <a:buChar char="•"/>
            </a:pPr>
            <a:r>
              <a:rPr lang="en-US" smtClean="0"/>
              <a:t>“On a 700 Mhz Pentium III processor, the face detector can process a 384 by 288 pixel image in about .067 seconds” </a:t>
            </a:r>
          </a:p>
          <a:p>
            <a:pPr lvl="1"/>
            <a:r>
              <a:rPr lang="en-US" smtClean="0"/>
              <a:t>15 Hz</a:t>
            </a:r>
          </a:p>
          <a:p>
            <a:pPr lvl="1"/>
            <a:r>
              <a:rPr lang="en-US" smtClean="0"/>
              <a:t>15 times faster than previous detector of comparable accuracy (Rowley et al., 1998)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rgbClr val="000099"/>
                </a:solidFill>
                <a:latin typeface="Trebuchet MS"/>
              </a:rPr>
              <a:t>Non-maximal suppression (NMS)</a:t>
            </a:r>
            <a:endParaRPr lang="en-US" dirty="0">
              <a:solidFill>
                <a:srgbClr val="000099"/>
              </a:solidFill>
              <a:latin typeface="Trebuchet MS"/>
            </a:endParaRPr>
          </a:p>
        </p:txBody>
      </p:sp>
      <p:pic>
        <p:nvPicPr>
          <p:cNvPr id="6146" name="Picture 2" descr="C:\larryz\classes\UW576S11\Assignment4\query\Bef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638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Many detections above threshold.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1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AdaBoost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</a:t>
            </a:r>
            <a:r>
              <a:rPr lang="en-US" sz="2400" dirty="0" smtClean="0"/>
              <a:t> is a set of training examples 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= 1 to m.</a:t>
            </a:r>
          </a:p>
          <a:p>
            <a:r>
              <a:rPr lang="en-US" sz="2400" dirty="0" smtClean="0"/>
              <a:t>We train a </a:t>
            </a:r>
            <a:r>
              <a:rPr lang="en-US" sz="2400" dirty="0" smtClean="0">
                <a:solidFill>
                  <a:srgbClr val="FF0000"/>
                </a:solidFill>
              </a:rPr>
              <a:t>sequence of weak classifiers</a:t>
            </a:r>
            <a:r>
              <a:rPr lang="en-US" sz="2400" dirty="0" smtClean="0"/>
              <a:t>, such as decision trees, neural nets or SVMs. Weak because not as strong as the final classifier.</a:t>
            </a:r>
          </a:p>
          <a:p>
            <a:r>
              <a:rPr lang="en-US" sz="2400" dirty="0" smtClean="0"/>
              <a:t>The training examples will have </a:t>
            </a:r>
            <a:r>
              <a:rPr lang="en-US" sz="2400" dirty="0" smtClean="0">
                <a:solidFill>
                  <a:srgbClr val="FF0000"/>
                </a:solidFill>
              </a:rPr>
              <a:t>weights</a:t>
            </a:r>
            <a:r>
              <a:rPr lang="en-US" sz="2400" dirty="0" smtClean="0"/>
              <a:t>, initially all equal.</a:t>
            </a:r>
          </a:p>
          <a:p>
            <a:r>
              <a:rPr lang="en-US" sz="2400" dirty="0" smtClean="0"/>
              <a:t>At each step, we use the current weights, train a new classifier, and use its performance on the training data to produce new weights for the next step</a:t>
            </a:r>
            <a:r>
              <a:rPr lang="en-US" sz="2400" dirty="0"/>
              <a:t> </a:t>
            </a:r>
            <a:r>
              <a:rPr lang="en-US" sz="2400" dirty="0" smtClean="0"/>
              <a:t>(normalized).</a:t>
            </a:r>
          </a:p>
          <a:p>
            <a:r>
              <a:rPr lang="en-US" sz="2400" dirty="0" smtClean="0"/>
              <a:t>But we </a:t>
            </a:r>
            <a:r>
              <a:rPr lang="en-US" sz="2400" dirty="0" smtClean="0">
                <a:solidFill>
                  <a:srgbClr val="3506BA"/>
                </a:solidFill>
              </a:rPr>
              <a:t>keep ALL </a:t>
            </a:r>
            <a:r>
              <a:rPr lang="en-US" sz="2400" dirty="0" smtClean="0"/>
              <a:t>the weak classifiers.</a:t>
            </a:r>
          </a:p>
          <a:p>
            <a:r>
              <a:rPr lang="en-US" sz="2400" dirty="0" smtClean="0"/>
              <a:t>When it’s time for testing on a new feature vector, we will </a:t>
            </a:r>
            <a:r>
              <a:rPr lang="en-US" sz="2400" dirty="0" smtClean="0">
                <a:solidFill>
                  <a:srgbClr val="FF0000"/>
                </a:solidFill>
              </a:rPr>
              <a:t>combine the results from all of the weak classifiers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91320" y="4019760"/>
              <a:ext cx="6065640" cy="842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3400" y="4014360"/>
                <a:ext cx="6081840" cy="85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2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rgbClr val="000099"/>
                </a:solidFill>
                <a:latin typeface="Trebuchet MS"/>
              </a:rPr>
              <a:t>Non-maximal suppression (NMS)</a:t>
            </a:r>
            <a:endParaRPr lang="en-US" dirty="0">
              <a:solidFill>
                <a:srgbClr val="000099"/>
              </a:solidFill>
              <a:latin typeface="Trebuchet MS"/>
            </a:endParaRPr>
          </a:p>
        </p:txBody>
      </p:sp>
      <p:pic>
        <p:nvPicPr>
          <p:cNvPr id="6146" name="Picture 2" descr="C:\larryz\classes\UW576S11\Assignment4\query\Bef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larryz\classes\UW576S11\Assignment4\query\Af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1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2865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84835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C00000"/>
                </a:solidFill>
                <a:latin typeface="Trebuchet MS"/>
              </a:rPr>
              <a:t>Similar accuracy, but 10x faster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2561" y="188247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66FF">
                    <a:lumMod val="75000"/>
                  </a:srgbClr>
                </a:solidFill>
                <a:latin typeface="Trebuchet MS"/>
              </a:rPr>
              <a:t>Is this good?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705100" y="1524000"/>
            <a:ext cx="685800" cy="4894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0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39484" r="24835" b="8292"/>
          <a:stretch>
            <a:fillRect/>
          </a:stretch>
        </p:blipFill>
        <p:spPr bwMode="auto">
          <a:xfrm>
            <a:off x="1066800" y="1165225"/>
            <a:ext cx="71199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3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287863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dirty="0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6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36972" r="24269" b="8212"/>
          <a:stretch>
            <a:fillRect/>
          </a:stretch>
        </p:blipFill>
        <p:spPr bwMode="auto">
          <a:xfrm>
            <a:off x="665163" y="982663"/>
            <a:ext cx="781208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1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7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3" descr="thre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238250"/>
            <a:ext cx="49149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19" name="Picture 4" descr="brez-ou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231900"/>
            <a:ext cx="320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20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7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Detecting profile faces?</a:t>
            </a:r>
          </a:p>
        </p:txBody>
      </p:sp>
      <p:pic>
        <p:nvPicPr>
          <p:cNvPr id="44035" name="Picture 4" descr="featur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7"/>
          <a:stretch>
            <a:fillRect/>
          </a:stretch>
        </p:blipFill>
        <p:spPr bwMode="auto">
          <a:xfrm>
            <a:off x="4572000" y="2260600"/>
            <a:ext cx="3733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0750" y="1238250"/>
            <a:ext cx="7485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Detecting profile faces requires training separate detector with profile examples.</a:t>
            </a:r>
          </a:p>
        </p:txBody>
      </p:sp>
      <p:pic>
        <p:nvPicPr>
          <p:cNvPr id="44037" name="Picture 3" descr="example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8" b="3342"/>
          <a:stretch>
            <a:fillRect/>
          </a:stretch>
        </p:blipFill>
        <p:spPr bwMode="auto">
          <a:xfrm>
            <a:off x="957263" y="2187575"/>
            <a:ext cx="3268662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7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71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8188" y="1384300"/>
            <a:ext cx="4125912" cy="2606675"/>
            <a:chOff x="1322343" y="3611565"/>
            <a:chExt cx="4125969" cy="2606675"/>
          </a:xfrm>
        </p:grpSpPr>
        <p:pic>
          <p:nvPicPr>
            <p:cNvPr id="627715" name="Picture 3" descr="fdr-out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369" y="3684591"/>
              <a:ext cx="4052943" cy="243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716" name="Picture 4" descr="fdr-right-out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58"/>
            <a:stretch>
              <a:fillRect/>
            </a:stretch>
          </p:blipFill>
          <p:spPr bwMode="auto">
            <a:xfrm>
              <a:off x="1322343" y="3611565"/>
              <a:ext cx="1600200" cy="260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7717" name="Picture 5" descr="olym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493838"/>
            <a:ext cx="303053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8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53200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Arial" pitchFamily="34" charset="0"/>
              </a:rPr>
              <a:t>Paul Viola, ICCV tutorial</a:t>
            </a:r>
          </a:p>
        </p:txBody>
      </p:sp>
      <p:sp>
        <p:nvSpPr>
          <p:cNvPr id="627719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8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Viola/Jones detector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Rectangle features</a:t>
            </a:r>
          </a:p>
          <a:p>
            <a:pPr>
              <a:buFontTx/>
              <a:buChar char="•"/>
            </a:pPr>
            <a:r>
              <a:rPr lang="en-US" smtClean="0"/>
              <a:t>Integral images for fast computation</a:t>
            </a:r>
          </a:p>
          <a:p>
            <a:pPr>
              <a:buFontTx/>
              <a:buChar char="•"/>
            </a:pPr>
            <a:r>
              <a:rPr lang="en-US" smtClean="0"/>
              <a:t>Boosting for feature selection</a:t>
            </a:r>
          </a:p>
          <a:p>
            <a:pPr>
              <a:buFontTx/>
              <a:buChar char="•"/>
            </a:pPr>
            <a:r>
              <a:rPr lang="en-US" smtClean="0"/>
              <a:t>Attentional cascade for fast rejection of negative windows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2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9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 of Boosting</a:t>
            </a:r>
            <a:br>
              <a:rPr lang="en-US" dirty="0" smtClean="0"/>
            </a:br>
            <a:r>
              <a:rPr lang="en-US" dirty="0" smtClean="0"/>
              <a:t>(from AI text)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2165257"/>
            <a:ext cx="5565775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1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Boosting results – Digit recognition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4876800"/>
            <a:ext cx="6477000" cy="167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Boosting: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Seems to be </a:t>
            </a:r>
            <a:r>
              <a:rPr lang="en-US" dirty="0"/>
              <a:t>r</a:t>
            </a:r>
            <a:r>
              <a:rPr lang="en-US" dirty="0" smtClean="0"/>
              <a:t>obust </a:t>
            </a:r>
            <a:r>
              <a:rPr lang="en-US" dirty="0"/>
              <a:t>to overfitting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Test </a:t>
            </a:r>
            <a:r>
              <a:rPr lang="en-US" dirty="0" smtClean="0"/>
              <a:t>error can decrease </a:t>
            </a:r>
            <a:r>
              <a:rPr lang="en-US" dirty="0"/>
              <a:t>even after training error is </a:t>
            </a:r>
            <a:r>
              <a:rPr lang="en-US" dirty="0" smtClean="0"/>
              <a:t>zero!!!</a:t>
            </a:r>
            <a:endParaRPr lang="en-US" dirty="0"/>
          </a:p>
        </p:txBody>
      </p:sp>
      <p:pic>
        <p:nvPicPr>
          <p:cNvPr id="5478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066800"/>
            <a:ext cx="5029200" cy="3735206"/>
          </a:xfrm>
          <a:prstGeom prst="rect">
            <a:avLst/>
          </a:prstGeom>
          <a:noFill/>
        </p:spPr>
      </p:pic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7010400" y="746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[Schapire, 1989]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2450068"/>
            <a:ext cx="115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error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3669268"/>
            <a:ext cx="156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error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4419600" y="2634734"/>
            <a:ext cx="914400" cy="718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3"/>
          </p:cNvCxnSpPr>
          <p:nvPr/>
        </p:nvCxnSpPr>
        <p:spPr>
          <a:xfrm flipV="1">
            <a:off x="2323545" y="3352800"/>
            <a:ext cx="953055" cy="50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6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</a:t>
            </a:r>
          </a:p>
        </p:txBody>
      </p:sp>
      <p:pic>
        <p:nvPicPr>
          <p:cNvPr id="8" name="Picture 7" descr="f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3600" y="2286000"/>
            <a:ext cx="2235200" cy="167640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4267200"/>
            <a:ext cx="5112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/>
              <a:t>State-of-the-art face detection demo</a:t>
            </a:r>
          </a:p>
          <a:p>
            <a:pPr algn="ctr"/>
            <a:r>
              <a:rPr lang="en-US" b="0" dirty="0" smtClean="0"/>
              <a:t>(Courtesy </a:t>
            </a:r>
            <a:r>
              <a:rPr lang="en-US" b="0" dirty="0" smtClean="0">
                <a:hlinkClick r:id="rId4"/>
              </a:rPr>
              <a:t>Boris </a:t>
            </a:r>
            <a:r>
              <a:rPr lang="en-US" b="0" dirty="0" err="1" smtClean="0">
                <a:hlinkClick r:id="rId4"/>
              </a:rPr>
              <a:t>Babenko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9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3944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4165" name="AutoShape 5"/>
          <p:cNvSpPr>
            <a:spLocks noChangeArrowheads="1"/>
          </p:cNvSpPr>
          <p:nvPr/>
        </p:nvSpPr>
        <p:spPr bwMode="auto">
          <a:xfrm>
            <a:off x="457200" y="2438400"/>
            <a:ext cx="623888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 and recognition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979863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/>
              <a:t>Detection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51463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494463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Recognition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018463" y="35052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“Sally”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1204 L 0.36424 -0.01204 L 0.36337 0.03958 L -0.00504 0.03958 L -0.00504 0.0956 L 0.18073 0.09537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5" grpId="0" animBg="1"/>
      <p:bldP spid="1244165" grpId="1" animBg="1"/>
      <p:bldP spid="6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faces? </a:t>
            </a:r>
            <a:endParaRPr lang="en-US" dirty="0"/>
          </a:p>
        </p:txBody>
      </p:sp>
      <p:pic>
        <p:nvPicPr>
          <p:cNvPr id="6146" name="Picture 2" descr="http://scien.stanford.edu/pages/labsite/2007/psych221/projects/07/face%20detection/images/shuttle2_fac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7" y="2057400"/>
            <a:ext cx="515865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6693</TotalTime>
  <Words>2424</Words>
  <Application>Microsoft Office PowerPoint</Application>
  <PresentationFormat>On-screen Show (4:3)</PresentationFormat>
  <Paragraphs>672</Paragraphs>
  <Slides>47</Slides>
  <Notes>30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ＭＳ Ｐゴシック</vt:lpstr>
      <vt:lpstr>Arial</vt:lpstr>
      <vt:lpstr>Calibri</vt:lpstr>
      <vt:lpstr>Kalinga</vt:lpstr>
      <vt:lpstr>Script MT Bold</vt:lpstr>
      <vt:lpstr>Times New Roman</vt:lpstr>
      <vt:lpstr>Trebuchet MS</vt:lpstr>
      <vt:lpstr>Wingdings</vt:lpstr>
      <vt:lpstr>mosaic</vt:lpstr>
      <vt:lpstr>2_Office Theme</vt:lpstr>
      <vt:lpstr>Blank Presentation</vt:lpstr>
      <vt:lpstr>1_Blank Presentation</vt:lpstr>
      <vt:lpstr>Office Theme</vt:lpstr>
      <vt:lpstr>2_Blank Presentation</vt:lpstr>
      <vt:lpstr>Image</vt:lpstr>
      <vt:lpstr> Face Detection via AdaBoost</vt:lpstr>
      <vt:lpstr>What’s Coming</vt:lpstr>
      <vt:lpstr>Learning from weighted data</vt:lpstr>
      <vt:lpstr>Basic AdaBoost Overview</vt:lpstr>
      <vt:lpstr>Idea of Boosting (from AI text)</vt:lpstr>
      <vt:lpstr>Boosting results – Digit recognition</vt:lpstr>
      <vt:lpstr>Face detection</vt:lpstr>
      <vt:lpstr>Face detection and recognition</vt:lpstr>
      <vt:lpstr>Face detection</vt:lpstr>
      <vt:lpstr>Face Detection</vt:lpstr>
      <vt:lpstr>Image Features</vt:lpstr>
      <vt:lpstr>Feature extraction</vt:lpstr>
      <vt:lpstr>Recall: Sums of rectangular regions</vt:lpstr>
      <vt:lpstr>Sums of rectangular regions</vt:lpstr>
      <vt:lpstr>Sums of rectangular regions</vt:lpstr>
      <vt:lpstr>Large library of filters</vt:lpstr>
      <vt:lpstr>Feature selection</vt:lpstr>
      <vt:lpstr>AdaBoost for feature+classifier selection</vt:lpstr>
      <vt:lpstr>Weak Classifiers</vt:lpstr>
      <vt:lpstr>AdaBoost: Intuition</vt:lpstr>
      <vt:lpstr>AdaBoost: Intuition</vt:lpstr>
      <vt:lpstr>AdaBoost: Intuition</vt:lpstr>
      <vt:lpstr>PowerPoint Presentation</vt:lpstr>
      <vt:lpstr>AdaBoost Algorithm modified by Viola Jones</vt:lpstr>
      <vt:lpstr>PowerPoint Presentation</vt:lpstr>
      <vt:lpstr>PowerPoint Presentation</vt:lpstr>
      <vt:lpstr>PowerPoint Presentation</vt:lpstr>
      <vt:lpstr>What’s going on?</vt:lpstr>
      <vt:lpstr>Measuring classification performance</vt:lpstr>
      <vt:lpstr>Boosting for face detection</vt:lpstr>
      <vt:lpstr>Boosting for face detection</vt:lpstr>
      <vt:lpstr>Attentional cascade (from Viola-Jones) This part will be extra credit for HW4</vt:lpstr>
      <vt:lpstr>Attentional cascade</vt:lpstr>
      <vt:lpstr>Attentional cascade</vt:lpstr>
      <vt:lpstr>Training the cascade</vt:lpstr>
      <vt:lpstr>Viola-Jones Face Detector: Summary</vt:lpstr>
      <vt:lpstr>The implemented system</vt:lpstr>
      <vt:lpstr>System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Detecting profile faces?</vt:lpstr>
      <vt:lpstr>PowerPoint Presentation</vt:lpstr>
      <vt:lpstr>Summary: Viola/Jones detector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</dc:title>
  <dc:creator>Ali Farhadi</dc:creator>
  <cp:lastModifiedBy>shapiro</cp:lastModifiedBy>
  <cp:revision>96</cp:revision>
  <dcterms:created xsi:type="dcterms:W3CDTF">2013-05-20T23:23:00Z</dcterms:created>
  <dcterms:modified xsi:type="dcterms:W3CDTF">2017-02-21T21:17:21Z</dcterms:modified>
</cp:coreProperties>
</file>