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ink/ink2.xml" ContentType="application/inkml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ppt/ink/ink3.xml" ContentType="application/inkml+xml"/>
  <Override PartName="/ppt/notesSlides/notesSlide4.xml" ContentType="application/vnd.openxmlformats-officedocument.presentationml.notesSlide+xml"/>
  <Override PartName="/ppt/ink/ink4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7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8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notesSlides/notesSlide9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6.xml" ContentType="application/inkml+xml"/>
  <Override PartName="/ppt/notesSlides/notesSlide14.xml" ContentType="application/vnd.openxmlformats-officedocument.presentationml.notesSlide+xml"/>
  <Override PartName="/ppt/ink/ink17.xml" ContentType="application/inkml+xml"/>
  <Override PartName="/ppt/notesSlides/notesSlide15.xml" ContentType="application/vnd.openxmlformats-officedocument.presentationml.notesSlide+xml"/>
  <Override PartName="/ppt/ink/ink18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9.xml" ContentType="application/inkml+xml"/>
  <Override PartName="/ppt/notesSlides/notesSlide23.xml" ContentType="application/vnd.openxmlformats-officedocument.presentationml.notesSlide+xml"/>
  <Override PartName="/ppt/ink/ink20.xml" ContentType="application/inkml+xml"/>
  <Override PartName="/ppt/notesSlides/notesSlide24.xml" ContentType="application/vnd.openxmlformats-officedocument.presentationml.notesSlide+xml"/>
  <Override PartName="/ppt/ink/ink21.xml" ContentType="application/inkml+xml"/>
  <Override PartName="/ppt/notesSlides/notesSlide25.xml" ContentType="application/vnd.openxmlformats-officedocument.presentationml.notesSlide+xml"/>
  <Override PartName="/ppt/ink/ink22.xml" ContentType="application/inkml+xml"/>
  <Override PartName="/ppt/notesSlides/notesSlide26.xml" ContentType="application/vnd.openxmlformats-officedocument.presentationml.notesSlide+xml"/>
  <Override PartName="/ppt/ink/ink23.xml" ContentType="application/inkml+xml"/>
  <Override PartName="/ppt/notesSlides/notesSlide27.xml" ContentType="application/vnd.openxmlformats-officedocument.presentationml.notesSlide+xml"/>
  <Override PartName="/ppt/ink/ink24.xml" ContentType="application/inkml+xml"/>
  <Override PartName="/ppt/notesSlides/notesSlide28.xml" ContentType="application/vnd.openxmlformats-officedocument.presentationml.notesSlide+xml"/>
  <Override PartName="/ppt/ink/ink25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26.xml" ContentType="application/inkml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27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7.xml" ContentType="application/vnd.openxmlformats-officedocument.presentationml.notesSlide+xml"/>
  <Override PartName="/ppt/tags/tag40.xml" ContentType="application/vnd.openxmlformats-officedocument.presentationml.tags+xml"/>
  <Override PartName="/ppt/notesSlides/notesSlide4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4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91"/>
  </p:notesMasterIdLst>
  <p:handoutMasterIdLst>
    <p:handoutMasterId r:id="rId92"/>
  </p:handoutMasterIdLst>
  <p:sldIdLst>
    <p:sldId id="329" r:id="rId3"/>
    <p:sldId id="258" r:id="rId4"/>
    <p:sldId id="315" r:id="rId5"/>
    <p:sldId id="316" r:id="rId6"/>
    <p:sldId id="264" r:id="rId7"/>
    <p:sldId id="265" r:id="rId8"/>
    <p:sldId id="266" r:id="rId9"/>
    <p:sldId id="269" r:id="rId10"/>
    <p:sldId id="270" r:id="rId11"/>
    <p:sldId id="311" r:id="rId12"/>
    <p:sldId id="271" r:id="rId13"/>
    <p:sldId id="272" r:id="rId14"/>
    <p:sldId id="273" r:id="rId15"/>
    <p:sldId id="274" r:id="rId16"/>
    <p:sldId id="312" r:id="rId17"/>
    <p:sldId id="275" r:id="rId18"/>
    <p:sldId id="295" r:id="rId19"/>
    <p:sldId id="313" r:id="rId20"/>
    <p:sldId id="276" r:id="rId21"/>
    <p:sldId id="294" r:id="rId22"/>
    <p:sldId id="296" r:id="rId23"/>
    <p:sldId id="297" r:id="rId24"/>
    <p:sldId id="310" r:id="rId25"/>
    <p:sldId id="335" r:id="rId26"/>
    <p:sldId id="336" r:id="rId27"/>
    <p:sldId id="27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279" r:id="rId37"/>
    <p:sldId id="280" r:id="rId38"/>
    <p:sldId id="337" r:id="rId39"/>
    <p:sldId id="338" r:id="rId40"/>
    <p:sldId id="339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9" r:id="rId53"/>
    <p:sldId id="360" r:id="rId54"/>
    <p:sldId id="361" r:id="rId55"/>
    <p:sldId id="362" r:id="rId56"/>
    <p:sldId id="363" r:id="rId57"/>
    <p:sldId id="364" r:id="rId58"/>
    <p:sldId id="365" r:id="rId59"/>
    <p:sldId id="366" r:id="rId60"/>
    <p:sldId id="367" r:id="rId61"/>
    <p:sldId id="368" r:id="rId62"/>
    <p:sldId id="369" r:id="rId63"/>
    <p:sldId id="370" r:id="rId64"/>
    <p:sldId id="371" r:id="rId65"/>
    <p:sldId id="372" r:id="rId66"/>
    <p:sldId id="373" r:id="rId67"/>
    <p:sldId id="374" r:id="rId68"/>
    <p:sldId id="375" r:id="rId69"/>
    <p:sldId id="376" r:id="rId70"/>
    <p:sldId id="377" r:id="rId71"/>
    <p:sldId id="378" r:id="rId72"/>
    <p:sldId id="379" r:id="rId73"/>
    <p:sldId id="380" r:id="rId74"/>
    <p:sldId id="381" r:id="rId75"/>
    <p:sldId id="382" r:id="rId76"/>
    <p:sldId id="383" r:id="rId77"/>
    <p:sldId id="384" r:id="rId78"/>
    <p:sldId id="385" r:id="rId79"/>
    <p:sldId id="386" r:id="rId80"/>
    <p:sldId id="387" r:id="rId81"/>
    <p:sldId id="388" r:id="rId82"/>
    <p:sldId id="389" r:id="rId83"/>
    <p:sldId id="390" r:id="rId84"/>
    <p:sldId id="391" r:id="rId85"/>
    <p:sldId id="392" r:id="rId86"/>
    <p:sldId id="393" r:id="rId87"/>
    <p:sldId id="394" r:id="rId88"/>
    <p:sldId id="395" r:id="rId89"/>
    <p:sldId id="396" r:id="rId90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954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4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4" Type="http://schemas.openxmlformats.org/officeDocument/2006/relationships/image" Target="../media/image1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84" charset="0"/>
                <a:ea typeface="ヒラギノ明朝 ProN W3" pitchFamily="-84" charset="-128"/>
                <a:cs typeface="ヒラギノ明朝 ProN W3" pitchFamily="-84" charset="-128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FDDBC6-864D-4C4F-936E-EBE414423915}" type="datetime1">
              <a:rPr lang="en-US" altLang="en-US"/>
              <a:pPr/>
              <a:t>3/2/2017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84" charset="0"/>
                <a:ea typeface="ヒラギノ明朝 ProN W3" pitchFamily="-84" charset="-128"/>
                <a:cs typeface="ヒラギノ明朝 ProN W3" pitchFamily="-84" charset="-128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D28DBF-9761-4963-B90C-7CE7AE1B0D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440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02:57.8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8461 6321 52 0,'-9'0'22'0,"9"3"-12"0,-4-3-12 0,-5 4 37 0,0 0-7 15,-4 4-7-15,1-4-7 0,-1-1-2 16,0 1-7-16,-5 0-3 16,6 4-1-16,-1-1-1 15,0 1 0-15,4 0 0 0,-8-1-3 16,4 1 2-16,-4 0 1 15,-1-1 2-15,5 5-1 16,-4-1-1-16,-9 8-2 16,5-3 1-16,-9 14 1 15,0-3 2-15,-1 0-1 16,1-4 2 0,0 0-2-16,4-4 2 15,-8 4-2-15,4-4 2 16,4 4-7-16,-9-4-1 15,-4 12 2-15,1-4 1 16,-1 3 2-16,4 1 0 16,1 0-3-16,4-1 2 15,-5 1 1-15,-3 0 2 0,-6-1 1 16,6-3 1-16,-5 8-2 16,4 7-2-16,0-4 5 15,0 0 4-15,0 1-5 0,-8-1-2 16,0-4 1-16,-5 9-4 0,9 3 0 15,-9-4 3-15,5-4 1 16,-5 4-1-16,-4-4-2 0,0 1-2 16,4-5 1-16,1 1 1 15,-1 11 0-15,-4 3-3 16,-4-3 2-16,4-4-1 16,0 4 0-16,-1-3-3 15,10 3 1-15,-9 3-3 31,-9-7 2-31,5 1-2 0,4-1 2 16,0 0-6 0,4 0-42-16,-12-4-14 15</inkml:trace>
  <inkml:trace contextRef="#ctx0" brushRef="#br0" timeOffset="721.7274">7918 9932 124 0,'0'-3'46'0,"0"3"-24"0,0-4-21 16,0 4 8-16,0 0-8 0,4-4 0 15,0 0-3 1,1 4-2-16,-5-4-39 0,0-3-17 15,0 3 18-15,0-4 10 16</inkml:trace>
  <inkml:trace contextRef="#ctx0" brushRef="#br0" timeOffset="2203.1746">8370 9722 160 0,'-26'0'63'0,"26"-16"-34"0,-8 28-30 0,8-12 12 16,-5 4-7 0,-8 11-7-16,9-3-3 0,-9 3 3 15,4-4-8-15,1 1-2 0,-1-1-2 16,9-3 1-16,-8 0 10 15,-1-1 5-15,9 1 6 16,-9-4 6-16,5 0-5 16,0-1 0-16,-1-3-9 15,1 0-1-15,0 0-2 0,0 4-1 16,-1 0 6-16,5-4 1 16,-8 0 6-16,-1 0 5 15,9 0-3-15,-9 0 2 16,1 0-3-16,-1 0 0 15,-4 0-8-15,-4 4 0 16,-5-4 8 0,5 0 3-16,-9 0 1 15,5-4 2-15,-1 0-2 16,1 0 0-16,-1 1-3 16,-4-5-1-16,0-7-3 0,1-1-1 15,-1-7-6-15,-4 4 1 16,-5 4 0-16,5 0 2 15,0-1-6-15,4 1-1 0,0 0 4 16,5-1 2-16,-14-3-2 16,5-4-1-16,0 4-2 15,-5 0 3-15,-3 4 0 16,-1-5 1-16,0 5 0 16,9 0 0-16,0-8-3 15,4 4 2 1,0-4 5-16,0 0 2 15,0 3-2-15,5 5-1 16,-9-4 1-16,4 4 0 16,-13-4-2-16,0 3 1 15,9 1-4-15,4 0-2 0,0-1 6 16,0 1 3-16,5-4-6 16,4 3-1-16,-14 5 2 15,10-4 3-15,-5-4 1 16,0-1 2-16,-4-6-2 0,-4 3 0 15,12 3-3-15,-8 1-2 16,4 0 1-16,9 4 1 16,-13-1-6-16,4 1 1 15,0 0 1-15,0 0 3 0,0-1 0 16,9-3-1-16,-18 4-2 16,1-1 1-16,8 1 1 15,-8 0 2-15,12 3-1 16,-4-7-1-16,5 4 1 15,-5-1 1-15,-4-7-3 32,12 8 0-32,-3 0 3 15,-1 0 1-15,-8-1 3 16,4 1-3-16,-4 0 0 16,9 3-1-16,-1 1 1 15,1-5-2-15,-1 5-1 0,5-1 1 16,0-3-1-16,-1 3 0 15,1 1 0-15,4-1-3 16,0-3 2-16,0-8 1 16,0 4 2-16,5-8-3 15,-9 4 0-15,4 0 1 0,0 4 0 16,0 0 0-16,8 4 2 16,-8-1-3-16,9 1-2 31,-9 4-1-31,5-1 3 0,3 1-2 15,1 3-1-15,0 0 0 16,-1 1 0-16,5-1 3 16,0 4 0-16,0 0-2 15,0 0 0-15,0 1-5 16,0-5-2-16,0 8-2 16,0 0 0-16,0 0-9 0,5 8-4 15,3-5-11 1,5 1-4-16,4 0-41 15</inkml:trace>
  <inkml:trace contextRef="#ctx0" brushRef="#br0" timeOffset="4130.6816">5875 8328 184 0,'-13'0'71'0,"13"0"-38"0,-4-4-32 15,4 4 14-15,0 0-8 16,-4 0-2-16,-1 0 0 16,1-4 1-16,0 0-1 15,-9 0-3-15,-9-3-3 16,5-5 0-16,0 4 3 15,8-3-1-15,-8-1-1 0,4 1 1 16,4-4 1-16,-8-1-3 16,4 1 0-16,0 0 3 31,0 3 1-31,0 1-4 16,5 3 1-16,-1 16-5 15,5 3 3-15,0 8 1 16,4 0-2-16,0 4 2 15,4 0 1-15,0-3 2 16,5 3 1-16,-1-8 1 16,5-4 4-16,-8 1 5 0,12-8-5 15,0-4 0-15,0-4-9 16,5-4-4-16,-5 1 3 16,0-5 0-16,-4-7 4 15,-4 4 3-15,0-1 0 16,-1 1 2-16,-8 3 2 15,-13 1 2-15,9 3-8 0,-5 4-1 16,-4 4-4-16,0 8 0 16,1 4 2-16,3 3 0 15,5 4-3-15,-1-4 2 0,10 5-1 16,-1-9 0-16,0 1 0 16,1-5-2-16,3 1 0 31,-8-8 0-31,9 0-4 15,-1-4 0-15,-8-4-3 16,0-3 0-16,-17 3-25 0,-4 8-11 16,-10 12-38-1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24:00.8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14678 6370 168 0,'0'-3'66'0,"0"3"-36"0,0-4-26 0,0 4 15 0,0 0-11 16,0 0-2-16,0-4-2 15,0 4 0-15,0-4-2 16,0 0-2-16,-4 4 3 0,-9 0-2 16,4-4-1-16,1 4 1 31,-1-3 1-31,1 3-1 0,3 0 2 15,1 0-2-15,4-4 2 16,-9 0-2-16,5 0 2 16,0 0 0-16,-1 0 1 15,1 1 2-15,0-1 1 16,4 0-3-16,0-4-1 16,-4 1-1-16,4-1-2 0,0 0-2 15,0 4 1-15,0 1-1 16,0-1 0-16,0 0 0 15,0 0 0-15,0-7 2 16,-5-1 2-16,5 1-3 16,0 3 0-16,0 0 3 15,-8-7 1 1,3 3 1 0,1 5-2-16,0-1-2 0,-1 1-4 15,1-1-2-15,0 0 3 16,-1 4 1-16,1 1 2 15,0-1 0-15,0 0 2 16,-1 0 1-16,-3 4-4 16,-1-4-1-16,0 4 1 0,5 0 2 15,-5 0 2-15,1 0 1 16,-1 0-2-16,1 0 1 16,-1 0-2-16,0 0 2 15,-4 0-2-15,-4 0-1 16,0 0 3-16,-5 0 0 15,5 0 1-15,-4 4 0 0,3-4-5 16,1 0-1-16,-4 0 1 16,8 0 0-16,0 0 1 15,0 0 2-15,0 0-1 16,0 4-1-16,4-4-2 16,-4 4-1-16,5 0 2 15,-5-1 0 1,9 9 1-16,-9-1 0 15,8-3 0-15,-12 0 2 0,8 7-3 16,1-4 0-16,4 1 1 16,-14 3 0-16,-3-3-3 15,8-1 2-15,-4 5 1 16,-1-5 2-16,1 4-3 16,0 5 0-16,0-5 1 0,-1 4 0 15,6 0 0-15,-6 0 2 16,5-3-3-16,5 10 0 15,-10 9 3-15,1-4 1 16,4-5-4-16,5 1 1 16,-10-4 0-16,6 0 0 15,-1 0 0 1,-9 0 0-16,13 0 0 16,-12 0 2-16,8 8-3 15,-9-4 0-15,1 3 1 16,4-3 0-16,4 0 0 15,0 0 0-15,4-4 0 16,1 3 2-16,3-3-1 16,1 0-1-16,0 4-2 0,4-4-1 0,0 0 4 15,0 4 3-15,0 7-3 16,13-3-1-16,-5-4 0 16,1 0 2-16,-1-4-1 15,10 0 2-15,-1 0-2 16,4-4 2-16,-3 0 2 15,3 0 2-15,1-4-3 0,-1 1-3 16,9-1 2-16,-12 0 0 16,3 8-4-16,14-4-1 15,-5 4 5-15,4-3 5 16,1-1-2-16,-1-4-1 16,1-3 2-16,4-1 0 31,-9-3-6-31,21-1-2 0,1-3-3 15,-4-4 0-15,3-7 3 16,-3-1 2-16,-5-11 0 16,8 3 2-16,-12 1-2 15,9-4-1-15,-1 0-2 16,-4-4 1-16,-4 0-1 16,0-4 0-16,-1 0 0 0,-3-7 0 15,4-8 2-15,8-1 0 16,-4 1-9-16,-4 0-2 0,0 0 8 15,-5-4 4-15,-4-4-3 16,1-3 2-16,-6 3 2 16,-3 8 1-16,-1-4-4 31,-3-4-1-31,-1-7-2 0,-13 7 3 16,1 4 2-16,-1 0 2 15,-4 4 3-15,-9 0 3 16,-4-1-6-16,-8-2-2 15,-18-9-21-15,-17 0-9 16,-13 4-7-16,-34 8-4 16,-22 12-50-16</inkml:trace>
  <inkml:trace contextRef="#ctx0" brushRef="#br0" timeOffset="19846.9796">14997 9856 220 0,'0'-4'82'0,"4"4"-44"0,-4 0-31 0,0 0 20 15,0 0-7-15,0 0 0 16,0-4-11-16,0 0-3 16,0 0-4-16,-4 1 1 0,0-5 0 0,-13-11 1 15,4 3 2-15,4-6-5 16,-8-1-1-16,-9 3-2 15,0-3-2-15,0 4-2 16,-12 0-1-16,-6 0 1 16,1 7 4-16,0-3-1 15,0 7 1-15,4 5 2 0,9 3 2 16,-4 3-6-16,12 5 1 16,-4 7 1-16,13 5 3 15,1-1 2-15,7 11 1 0,5 1 0 16,5 0 0-16,7-1-2 15,-3 5 1-15,4-5-2 32,4-3 2-32,-4 8-2 0,0 3-1 15,0 0 1-15,4-3-1 16,-8-1 0-16,8 1 0 16,0-5-11-16,9-3-3 15,0-4-17-15,4-4-8 16,0-3-23-1,5-9-53-15,-1-11 22 0</inkml:trace>
  <inkml:trace contextRef="#ctx0" brushRef="#br0" timeOffset="20437.9879">15790 9829 160 0,'-4'-8'60'0,"-1"4"-32"16,-3-30-35-16,3 26 10 0,-3 1-5 16,-9-12 0-16,-14 3 2 31,6 1 0-31,-14 3 0 16,4 5 2-16,1 3 1 0,-1 4 1 0,-16 11 2 15,3 12-8-15,1 4-3 16,4-4 7-16,4 8 5 15,5-1 1-15,8 1 3 16,0 7-2-16,13 5 2 16,0-9-4-16,13 0-2 0,4-7 0 15,9 0 1-15,0-4 1 16,13-4 1-16,9-7-4 16,-1-1-3-16,5-3 8 15,-9-8 4-15,13-4-2 16,-17-4-1-16,4-7-2 15,-8 0 2 1,8-12-1-16,-17 0 0 16,0 0-5-16,-13 0-1 0,0-3-12 15,0-1-4-15,-9-11-18 16,0 8-8-16,-4 3-41 16,-4-11-40-1,4 4 43-15</inkml:trace>
  <inkml:trace contextRef="#ctx0" brushRef="#br0" timeOffset="21000.8835">15760 9580 204 0,'0'8'77'0,"0"-5"-42"0,4 5-41 15,0-4 12-15,-4 4 5 16,5-1 5-16,-5 1-6 16,0 7-1-16,4 8-5 15,-4 12-3-15,0-1 0 16,0 1-1-16,0-1 0 0,0 1-3 16,0 7 0-16,0-4 4 15,0 0 1-15,0-3 0 16,0-8 1-16,0-4 4 15,0-8 4-15,0 0 5 16,0-3 2-16,4-8-1 16,-4-4 0-16,0 0-3 0,5-20 1 15,-1 1-4 1,5-4-6-16,-1 0-3 16,1 4-6-16,4-4-2 15,0-7 0-15,0 7 2 16,0-20 2-16,0 17 3 15,8-5-2 1,1 4 0-16,-5 4-1 16,9 8 0-16,0 3-7 15,-5 12-2-15,1 16 6 16,3-1 4-16,-7 4 2 16,-1 8-1-16,5 4 3 0,-10-1 0 15,1 9-1-15,0 3-2 16,-8 0-4-16,-1-4-2 0,5 0-15 15,-9-7-6-15,0-4-19 16,0-8-7-16,0-4-44 16</inkml:trace>
  <inkml:trace contextRef="#ctx0" brushRef="#br0" timeOffset="21427.4511">16372 9729 252 0,'0'0'96'0,"8"4"-52"0,-8 0-49 0,0-4 15 16,0 19-6-16,0 0-5 15,0 0 1-15,0 4 0 16,0 4-3-16,0 0 2 0,0 8-1 0,5 7 0 15,-5-4 2-15,4 0 2 16,0-3-1-16,5-5-1 16,0-3 1-16,3 0-1 0,1-4 0 15,0-8 2-15,0-3 8 16,0-5 3-16,4-7 5 16,-8-3 3-16,4-5-5 15,4-7-1-15,-8-12-12 16,12-11-3-16,5-5-10 31,0 1-4-31,-4-15 5 0,3 7 3 16,-7-7 1-16,-5 3 4 15,0 4-16-15,-5 4-5 16,1 4-29-16,-1 0-10 16,1 0-36-1</inkml:trace>
  <inkml:trace contextRef="#ctx0" brushRef="#br0" timeOffset="21978.6866">16604 9710 240 0,'0'31'90'0,"22"-4"-48"0,-5-12-47 0,-12-7 17 15,7-5-7-15,1 1 0 16,0 4-1-16,0 0 2 16,0-1-3-16,0-3 0 0,0 4 3 15,4-8 1-15,0 7 1 16,5-7-2-16,-5 0 1 0,-4 0-4 16,13 0-2-16,4-3 2 15,5-1 0-15,-1-12-1 16,1 1-2-16,-1-8 3 15,-8 0 0-15,4 4-1 16,-13-4-2-16,5 0-6 31,-5 0-1-31,0 0-2 0,-4-4 3 16,-4 4-3-16,-5 4 1 16,-4 0-1-16,-4 4 3 15,-5-1-7-15,-4 5-2 16,-4-1 1-16,0 5 3 0,-18 3 7 15,14 4 4-15,-14 0 5 16,14 8 2-16,4 7 3 0,12 8 4 16,5 4 3-16,9 11 2 15,4 12-4-15,4 0-1 16,-8-4-6-16,4-1 0 16,4-6-7-16,-9 7-1 15,5 4-22-15,0-8-8 16,0-8-29-1,0-3-13-15,4-12-23 16</inkml:trace>
  <inkml:trace contextRef="#ctx0" brushRef="#br0" timeOffset="22494.8361">17716 9500 260 0,'-4'7'99'0,"-5"1"-54"0,1 11-66 16,-5-7 9-16,0 3 3 0,-13 4 4 31,4 12 4-31,5 11 3 16,0-8-1-16,0 1-3 0,8-5 1 15,-4-3-4-15,9-4 1 16,-9 0 2-16,9-4 1 16,-1-7 1-16,1-1 2 15,0 1-1-15,4-5 2 0,-5-3 2 16,5 0 4-16,0-4 7 16,0-4 4-16,0-3-6 15,0-5-1-15,0 1-5 16,0-5-3-16,-4-26 6 15,4 0-1 1,0 0-1-16,4-4-3 0,5 0 1 16,4 0-6-16,8-4-1 15,14 4-2-15,-1 4 0 16,1 8 4-16,4 7 3 0,-5 4 2 16,-4 8 3-16,0 7-14 15,-4 4-4-15,-9 4-24 31,-4 15-9-31,-4 12-31 16,-9-4-12-16,-4 4-11 16</inkml:trace>
  <inkml:trace contextRef="#ctx0" brushRef="#br0" timeOffset="23131.0414">18453 9411 252 0,'9'0'96'0,"-5"0"-52"0,0-3-56 16,-4 3 11 0,-4-12-8-1,-9 1 7-15,-4-1 6 0,-13 1-2 16,-9-1 1-16,4 5 1 0,-3-1-5 15,-1 8 1-15,9 0 0 16,4 8 0-16,0 7-3 16,9 8 0-16,4 0 2 15,4 4 2-15,5-4 0 0,4 0 2 16,0 0 4-16,13-4 4 16,-9-4-2-16,9-3 0 15,0-5-10-15,13-3-1 16,-9-4-5-16,9 0 0 15,0-4 4-15,0 0 1 16,-1 1 6-16,6-1 5 0,-10 0-5 16,5 4 0-16,0 4 4 15,0 3 5-15,-1 5-7 16,10 7-1-16,-9 4-5 16,4 23-1-16,0 0-1 15,-13 8-2-15,5-1-6 16,-5 12-4-1,-13-3 3-15,9-1 4 16,-21-4 4-16,3-3 4 16,-12 7 6-16,0 4 4 15,0-15 2-15,-5 0 5 0,-4-12 5 16,-4-7 3-16,-4-4-2 16,-27-12-3-16,1-7-3 15,-9-5-1-15,5-14-14 0,-14-12-4 16,13-4-27-16,5-7-11 15,8-12-104 1,18-31-50-16,8 8 93 16</inkml:trace>
  <inkml:trace contextRef="#ctx0" brushRef="#br0" timeOffset="23696.645">18724 9438 160 0,'0'16'60'0,"5"-13"-32"0,-5 1-17 16,0-4 18-16,4 8-4 15,5 0 0-15,4-1-5 16,0 1 0-16,-1 0-11 0,1-1-3 0,5 1 0 16,7 0-3-16,1-1-2 15,13-3 13 1,0-4-2-16,0-4 4 16,-1 0-11-16,-3-3-3 15,-5-1 0-15,-4 0 1 31,-5-7 1-31,-3 0 0 0,-5-12-2 16,-5 4 1-16,-8 0-7 16,-4 0 1-16,-9 4-6 15,-9 0-1-15,1 3 5 16,-14 5 4-16,-12 3 0 16,8 8-2-16,-8 4-3 15,4 4 1-15,0 11 1 0,-18 0 2 16,10 8 1-16,3 3 1 0,5 5 4 15,9 7 5-15,12 27 10 16,22 8 8-16,17-1 3 16,22 16 4-16,4 4-16 15,35 15-6-15,25 4-9 32,9-8-3-32,-8-11-90 0,-1-23-40 15,-30-31-2 1</inkml:trace>
  <inkml:trace contextRef="#ctx0" brushRef="#br0" timeOffset="27925.599">20517 8695 208 0,'9'-7'77'0,"-5"3"-42"0,4 0-41 0,-8 4 14 0,5-4-3 15,-1 0 2-15,-4 4-1 16,-4-4-1-16,-1 1-3 16,1-1-2-16,-4 4 3 0,-5 0-7 15,-5 4 1-15,-3 3 1 16,-1 12 1-16,-8 8 1 16,-4 0 2-16,-9 0-3 0,4 3 0 15,4 9-1-15,9-1 0 16,-8 20 2-16,12 3 0 0,-8-8 0 15,9 5 2-15,-1-1 3 16,1 8 2-16,-10 1-6 16,6 3-2-16,-10-1-5 31,1 17 1-31,8-5 3 16,-4-3 3-16,8-8 0 0,5 7-1 15,13-7 7-15,-5-7 3 16,9-1-1-16,9-4 0 15,-1-3-3-15,18 3 1 16,0 8-4-16,4 1 0 16,9-9-3-16,0-7-3 0,-9 0-16 15,13-1-5-15,4 5-37 16,-8-8-57 0</inkml:trace>
  <inkml:trace contextRef="#ctx0" brushRef="#br0" timeOffset="28355.8388">20780 9051 164 0,'0'20'63'0,"0"-17"-34"0,0-26-21 0,0 20 16 31</inkml:trace>
  <inkml:trace contextRef="#ctx0" brushRef="#br0" timeOffset="28808.9455">20771 9044 311 0,'-13'0'11'0,"5"0"-11"16,-1 0-1-16,0 11 0 15,1-3 1-15,3 0 0 16,1-1 0-16,0-3 6 15,0 0 6-15,-1 0 7 16,5 0 3-16,-4-4-5 0,4 0 0 16,0 3-6-16,0-3-1 15,-4 4-4-15,4-4-1 0,0 12-3 16,0-12 1-16,0 7-2 16,4 1-1-16,0 0 3 15,1-1 0 16,-1 1 1-31,0 0-2 16,0 7-2-16,1 0-2 0,3 8-1 16,1 0 2-16,4 4 0 15,4 4 1-15,-8-4 0 16,8-1 2-16,-4-3 1 16,13-3 1-1,8-13-7-15,-4-3-11 16,9-15-4-16,-9-1-9 0,9-3-3 15,-4-8-3-15,-1-4-2 16,5-15 1-16,13-8 3 16,-14 0 7-16,-7-3 2 15,-6 3-12 17,-3 8-20-32,-5 3 15 0,-4 1 9 15,-4 4 9-15</inkml:trace>
  <inkml:trace contextRef="#ctx0" brushRef="#br0" timeOffset="29360.258">21465 8960 236 0,'0'0'90'0,"0"7"-48"0,4-3-49 0,-4-4 14 16,5 8-7-16,3-1 2 15,-8 16-3-15,0 12 0 16,0-1 1-16,0 5-3 0,0 3 2 15,0-4 1-15,0-4 2 0,0-7-1 16,0 4-1-16,0-4 3 16,0-8 0-16,0-11 14 15,0-8-3 1,0-4 0-16,0-4-7 16,0-3-5-16,0-9-12 15,9-3-6 1,-1-15-6-16,14-12 1 15,-1 4 1-15,5 4 2 16,0 4 5-16,4 3 6 0,0 5 6 16,5 7 3-16,-9 0 4 15,4 11 1-15,-4 12-1 16,8 8-1-16,5 15-3 16,-9 15 1-16,-4 4 2 0,-4 4 2 15,-5-3-8-15,-4-1-1 16,0-4-22-16,-5 0-9 15</inkml:trace>
  <inkml:trace contextRef="#ctx0" brushRef="#br0" timeOffset="29694.7416">22202 8607 196 0,'26'15'74'0,"-22"-3"-40"0,35 3-40 16,-35-7 14-16,5 15 2 15,-1 8 5-15,1 3-1 0,-1 4 2 16,1 4-9-16,0 16-2 0,-5 7 1 16,0 0-3-16,-4-7-2 15,0-5-3-15,0-7-1 16,-4 4-14-16,0-8-6 16,4-7-26-16,0-9-11 15</inkml:trace>
  <inkml:trace contextRef="#ctx0" brushRef="#br0" timeOffset="30211.3703">22512 8975 192 0,'22'4'74'0,"-5"0"-40"0,22-1-40 15,-27 1 14-15,1 0-5 0,5-4 1 16,-1 0 2-16,4 0 1 16,1 0-3-16,4 0 2 0,0-4 3 15,8-3-3-15,-8-1-1 16,8 0-9-16,-8-7-5 15,0 3 5-15,-9-3 1 16,-8 0 3 0,-13-1 2-16,-1 1-3 15,-12-8 0-15,-4 4-1 16,-5-4 0-16,0 0 6 16,-4 8 2-16,0 3 4 15,-9 12 1-15,4 0 1 16,-3 12 0-16,7 3 0 15,6 0 2-15,7 8-3 0,-3 8-1 16,8 3 2-16,9 9 3 16,-5 10-2-16,5-3 0 15,4-4-3-15,13-4 1 0,-1-4-6 16,6-3-3-16,-1-8-19 16,0-4-9-16,5-8-30 31,4-4-13-31,-5-11-42 15</inkml:trace>
  <inkml:trace contextRef="#ctx0" brushRef="#br0" timeOffset="30626.4355">23615 8676 260 0,'-4'0'99'0,"4"0"-54"0,-22 0-53 16,18 0 18-16,-13 4-5 15,-5-4 2-15,-17 4-1 0,-4 3 1 16,-4-3-4-16,-13 0 5 0,-1 11 2 0,1 8-3 16,8-3-2-16,9-1-2 15,9 0-3-15,8 0-4 16,4 4 0-16,14 4 0 15,8 3-1-15,13 13-3 32,8 10 0-32,9-3 4 15,-4-8 2-15,9 0 4 0,-10-3 3 16,1-5-2-16,-17-3 0 16,-9-1 3-16,-9 1 1 15,-21 3-3-15,-9-3-3 16,-4-8-9-16,-13-11-5 15,0-5-22-15,0-3-10 0,9-12-60 16,12-11-31 0,14-11 66-16</inkml:trace>
  <inkml:trace contextRef="#ctx0" brushRef="#br0" timeOffset="31063.7106">23977 8760 280 0,'26'0'104'0,"-13"0"-56"0,8-23-60 15,-12 20 13-15,0-1-9 16,-5 0 0-16,0 0 7 16,-4-4 5-16,-4 5-2 0,-5 3 1 0,-4-4 1 15,-8 4 0-15,-18 0 0 16,-13 0 0-16,-4 0 0 15,-26 4 2-15,9 7 3 16,0 4 2-16,17 5 3 16,4-1-3-16,9 0-1 15,13 4-9-15,13 7 0 0,8 5 1 16,13 11 3-16,22 11 0 16,17 1 0-16,5-5-3 15,3-3-2-15,1-4 1 16,-9 12-1-16,0-9-3 15,-8 1 0-15,-18-4-3 16,-13 0-1 0,-12 0-1-16,-18 8 2 15,-34-12-1-15,-5 11 0 16,-26-7-21-16,-12-11-6 16,-22-12-82-16,-9-8-41 15,14-22 77-15</inkml:trace>
  <inkml:trace contextRef="#ctx0" brushRef="#br0" timeOffset="31995.917">20526 9994 228 0,'0'-4'88'0,"4"31"-48"0,0-12-47 16,-4-7 16 15,0-8-6-31,0 19-1 0,4 0-2 15,1 0 1-15,-5 4-1 0,4 8 0 16,0 3 2-16,1 24 1 16,3-1 1-16,1-7-2 15,0-4-2-15,8 0 1 16,4-4 1-16,-3-4-1 16,-5 1-1-1,-1-1 1-15,1-4 1 0,0-7 21 16,0-15-6-1,-4 3-1-15,-1-7-1 16,5-5 1-16,-8-18-5 16,3 0-4-1,1-8-1-15,0-4-7 16,-1-7-1-16,1-24-2 0,-1 1 0 16,-3-1 0-16,-1 5 3 15,0 7-5-15,1-8 0 16,-1 12-13-16,0-4-5 15,9 8-29-15,-9 7-11 16</inkml:trace>
  <inkml:trace contextRef="#ctx0" brushRef="#br0" timeOffset="32527.5578">21081 10212 192 0,'0'11'74'0,"9"-3"-40"0,-5 4-29 15,9-5 17-15,-8 1-8 16,12 0 0-1,0-1-4-15,9 1-1 16,8 0-5-16,1 3-1 0,-5-7 3 16,4-4-1-16,1 0 0 0,-1-4 1 15,1 0 3 1,-1-7-2-16,-3 3 1 0,3-3-7 16,-4-1-1-16,-8 1-5 15,-5-1 1-15,0-3 2 16,-4-1 3-16,-4 1 0 0,-14 0-1 15,-3-8-4-15,-9-4-2 16,-5 0 0 0,-4 4 2-16,-4 4 2 0,4 8 1 15,-8 3 3-15,-1 0 1 16,-8 16-6-16,9 7 0 0,3 4 1 16,6 4 1-16,7 4 9 15,5 4 7-15,5 3 4 16,16 12 3-16,1 4-10 15,8 0-2-15,5-8-13 16,-1-4-5-16,-3-3-32 31,-1-8-11-31,0-8-67 16</inkml:trace>
  <inkml:trace contextRef="#ctx0" brushRef="#br0" timeOffset="32959.0845">21810 10139 224 0,'-5'12'85'0,"5"-5"-46"0,-4 1-43 0,4 0 13 16,0 3-3-1,-9 4 3-15,5 5 2 16,0-1 1-16,4 11-6 16,-9 16-2-16,5-11 2 0,0-1-8 15,-1 1-3-15,1-8 7 16,0-4 3-16,-1 0-5 16,1-8 1-16,4-4 10 15,-9-3 5-15,5-4-4 0,0-4 1 16,4-4-4-16,0-7 0 15,0-28-14-15,8-3-4 16,5-8-5-16,5 1 1 16,-1 3 0-16,4 0 3 0,5 3 15 15,9 13 6-15,-5-5-3 16,-4 20-2-16,4 4-21 16,-9 11-8-16,1 7-21 0,-1 5-10 15,1-1-44 1</inkml:trace>
  <inkml:trace contextRef="#ctx0" brushRef="#br0" timeOffset="33297.3186">22551 9553 256 0,'-13'4'96'0,"13"-4"-52"0,0 4-51 0,0 4 14 0,0 3-3 15,-4 4 2-15,4 4 4 16,-9 16 4-16,5 11-8 16,-1 0 1-16,1 7 0 0,0 16-3 15,-1-3-3-15,1 2 0 31,0 1-1-31,4 0-3 0,-9 8 2 16,5-8 1-16,-1-12 2 16,5-11-17-16,0-7-6 15,-8-9-21-15,4-7-9 16,-5-23-120 0,0-19 84-1</inkml:trace>
  <inkml:trace contextRef="#ctx0" brushRef="#br0" timeOffset="33580.7932">21991 9902 264 0,'17'0'99'0,"0"11"-54"0,22-11-44 16,-18 4 19-16,22 0 0 31,9 4 2-31,4-5-14 0,-4-3-4 16,25 8-3-16,-16-4-15 0,-1 0-5 16,-8 0-23-16,0 3-11 15,-5-7-58 1</inkml:trace>
  <inkml:trace contextRef="#ctx0" brushRef="#br0" timeOffset="33929.056">22762 10223 272 0,'8'4'101'0,"-3"0"-54"0,3 4-53 0,-8-8 17 16,5 4 2-16,3 3 3 16,-8 5-5-16,5-1-2 15,-1 16-5-15,0 4-5 0,1-1 0 16,-5-3-15-16,0 0-4 0,-5-4-19 16,1-4-7-16,4-4-23 15</inkml:trace>
  <inkml:trace contextRef="#ctx0" brushRef="#br0" timeOffset="34198.1333">22852 9588 296 0,'26'7'110'0,"-21"1"-60"0,3 0-67 0,-8-1 14 16,0 1-31-16,0 3-10 15,0-3-65-15</inkml:trace>
  <inkml:trace contextRef="#ctx0" brushRef="#br0" timeOffset="34660.9793">23404 9986 160 0,'-9'4'63'0,"9"-4"-34"0,-13 0-19 0,9 0 17 16,-5 4-9-16,1-1-3 15,-5-3-4-15,4 12-2 16,-17-4-5-16,1-1-1 0,3 1 1 16,-4 7 2-16,5 1 3 15,-1-1 7-15,5 0 4 0,8 1-4 16,-8 3-1-16,8 4-3 16,1 0 0-16,3 3-2 15,5 1 1-15,5 8-2 16,3 11 0-16,1-8-1 15,8-3 2-15,9-5-7 16,-4-3-4-16,-1-8-20 0,5-4-7 16,-9-3-34-16,9-4-15 15,4-16-34 1</inkml:trace>
  <inkml:trace contextRef="#ctx0" brushRef="#br0" timeOffset="35643.5407">23839 10174 108 0,'0'0'41'0,"0"0"-22"0,0 0-5 0,0 0 15 16,0 0-3-16,0 0 2 16,0 0-3-16,0 0 2 31,0 0-15-31,0-4-2 0,0 0 0 0,-4 0 3 15,-1-3 2-15,-3-1 0 16,-5-4 1-16,0-7-2 0,-4-8 1 16,-5 4-8-16,1 4-4 15,-1 4-5-15,-17 7-1 16,5 4 4-16,-5 12 1 16,9 11 0-16,4 4 1 0,-4 4-2 15,8 4 2-15,5-1-4 16,4 1 0-16,9-4-6 15,4 7 0-15,0-7-4 16,9-15 0-16,12-5-8 16,1-7 0-16,3-7 8 31,1-1 5-31,0 0 11 0,0 1 5 16,0 3 1-16,-9 4 3 15,5 4-5-15,-5 3-1 16,0 5-6-16,0 15-2 15,-4 7-9-15,0-3-4 16,0-1-22-16,0-7-8 0,0-4-122 31,21-19 78-31</inkml:trace>
  <inkml:trace contextRef="#ctx0" brushRef="#br0" timeOffset="35896.2943">24145 9867 308 0,'-4'27'115'0,"8"-15"-62"0,0 22-62 15,-4-11 20-15,0 11 5 16,0 9 9-16,0 3-10 0,0 3-3 15,-4 5-8-15,0 7-3 0,-1-3 0 16,1-16-21-16,0-4-7 16,4-7-37-16,-9-4-14 15</inkml:trace>
  <inkml:trace contextRef="#ctx0" brushRef="#br0" timeOffset="36311.8323">24102 9281 252 0,'17'-4'93'0,"0"8"-50"0,22 0-41 0,-17 0 19 16,4 0 2-16,8 7 3 16,9 1-11-16,0 11-6 15,13 11-6-15,5 12 0 0,-5 8 0 16,4 26 1-16,-8 12 2 15,-1 15-1 1,-3 8 0-16,-1 23-1 16,-17-4 0-16,-12 8 0 15,-18 0 0-15,-18-4-11 16,-8-1-3-16,-21-6-39 16,-22 10-16-16,-26-18-61 15</inkml:trace>
  <inkml:trace contextRef="#ctx0" brushRef="#br0" timeOffset="56441.3855">12515 11055 176 0,'0'-27'66'0,"5"31"-36"0,-1-8-22 16,-4 4 27 0,4-12-9-16,-4 1-9 0,0 3-6 15,0 1-6-15,-4-1-2 0,0-4 3 16,-1 5 3-16,-8-9 2 0,9 5-12 15,-13-1-4-15,4 1 0 16,-22-1 0-16,5 1 5 16,-4-1 2-16,-5 5 2 31,0 3 2-31,-13 4-1 16,-4 4 2-16,5 3-4 0,3 5-2 15,10 3 2-15,-14 12 2 16,22 15 4-16,4-4 5 15,13 1-4-15,13-1 2 16,21 4-5-16,14 0-2 16,12-7-2-16,9 3 0 0,9-15-9 15,4-8-1-15,4-18-18 16,0-5-9-16,14-4-35 16,-6-7-14-16,-3-8-11 15</inkml:trace>
  <inkml:trace contextRef="#ctx0" brushRef="#br0" timeOffset="57004.7906">13330 10212 304 0,'-26'11'112'0,"26"-3"-60"0,0 7-63 0,0 1 16 16,0 30-9-16,0 0 3 15,0 3 0-15,-9 5 3 16,5 19-1-16,0 0-3 0,-1 3 1 16,1 12-1-16,-5-7-2 0,5-8-2 15,4-1-1-15,-9-10-5 16,5-1 0-16,0 0 1 15,4-7 5-15,-9-12 3 16,5-8 2-16,0-11 7 16,-1-3 6-16,1-9 0 15,0-3 3 1,4-16-6-16,0-15-3 16,4-4-6-16,5-3 0 15,-1-5 0-15,5-11 2 0,9-4-3 16,8 1 0-16,0 3-1 15,0 0 0-15,5 7 2 16,-10 1 0-16,6 7-5 16,-1 5 1-16,13 6-9 0,0 9-2 15,0 3 1-15,0 12 3 16,0 8 7-16,0 7 2 16,5 15 4-16,-10 16 3 15,-3 0-2-15,8 0-2 16,-8-1 4-16,-5 5 1 15,-4 0-13-15,-9-8-8 0,4-8-50 16,-12-4-66 0,4-14 27-16</inkml:trace>
  <inkml:trace contextRef="#ctx0" brushRef="#br0" timeOffset="57542.755">14437 10809 220 0,'-9'-3'85'0,"1"3"-46"0,-1 0-43 0,-8 0 15 15,-5 0-2-15,5 3 2 16,-9 1-1-16,5 4 1 16,-9 3-6-16,12 5-1 0,-7 3 2 15,12 4-1 1,-5 8 0-16,1 11-3 16,8-8 1-16,5 1-2 15,4-5 2-15,0-3 0 16,4-4 1-16,5-4-5 15,0-3 1-15,-1-5-5 16,1-3 1-16,4-4-5 16,8-4 1-16,1-8-5 0,8-4-2 15,0-22-7-15,-4-4-1 16,4-5-6-16,-4 1 1 0,0 4 24 16,4 7 13-16,-13 12 25 15,5 4 12-15,-5 7-2 16,0 12-2-16,1 8-12 15,-5 14-6-15,0 20-14 0,-5-4-4 16,1-3-13-16,-5 3-5 16,-4-4-30-16,0 4-12 15,0-7-151 1,-4-28 94 0</inkml:trace>
  <inkml:trace contextRef="#ctx0" brushRef="#br0" timeOffset="57942.9421">14920 10741 316 0,'4'30'118'0,"26"-11"-64"0,-39 12-65 0,18-8 18 15,0 11-7-15,-14 9 0 0,1 6-3 16,-5-3 2-16,1-4 1 15,-1-3-3-15,1-9 0 0,-1-3-1 16,0-8 0-16,5-7-2 16,-5-4 1-16,5-12-2 31,4-8 0-31,13-11 1 0,-9-15 2 16,18-4 2-16,12 0 1 15,5 0 5-15,4-4 5 16,0 11 6-16,9 4 5 15,8 8-6-15,1 8-1 16,-14 11-5-16,1 8-3 16,-5 8-5-16,4 7 0 0,-17 4-7 15,0 4-3-15,5 7-25 16,-9 1-12-16,8-13-60 16,5-18-46-1,0-23 61-15</inkml:trace>
  <inkml:trace contextRef="#ctx0" brushRef="#br0" timeOffset="58342.9149">16316 10595 312 0,'0'4'118'0,"17"-12"-64"0,-34 8-59 16,4 0 23-16,-4 4-19 31,-14 7-3-31,-3 1 4 0,-1 7 1 15,-3 12 1-15,-5 3 1 0,4 5 0 16,9 3-6-16,4-4-2 16,9 8-9-16,8 4-2 15,13-4-7-15,13-12 0 16,1-7-1-16,3-4 2 16,9-8 5-16,5-3 3 0,30 3 6 15,-9-3 5-15,4 3 4 16,-4 8 2-16,0 0-1 15,0 19 1-15,-9 12 9 16,-4 7 4-16,-12 0 1 16,-14 20 0-16,-22-5-5 15,-7-7 0 1,-19-4 13-16,-3 0 6 16,-22-7-5-16,-9-5-1 15,-4-10-25-15,-21-20-12 0,4-23-23 16,8-12-11-16,13-22-85 15</inkml:trace>
  <inkml:trace contextRef="#ctx0" brushRef="#br0" timeOffset="58858.6415">16518 10848 260 0,'22'30'99'0,"-5"-10"-54"0,13 3-50 15,-13-4 15-15,5 11-13 16,12-3-2-16,-8-4 4 16,9 0 2-16,-1-4 1 15,9-3 1 1,9-1 2-16,4-7 0 0,-9-5 0 15,1-3-1-15,-1-3 2 0,-8-13-1 16,-5-7 0-16,5 0 5 16,-9-4 4-16,-4 1 1 15,-8-5 4-15,-10 0-2 16,-8 1-1-16,0 3-4 16,-17-8 0-16,-9-7-5 0,-4 8 1 15,-9 7-5-15,-13 8 0 16,5 4 1-16,4 15 0 15,0 15-11-15,4 4-5 16,0 12 3-16,0 11 3 16,5 23 6-16,8 8 4 15,18 15 8 1,12 8 4-16,17 7-4 16,35 16 1-16,18-8-8 15,29-8-3-15,13-3-12 16,31-12-6-16,8-46-72 15,9-19-29-15,-26-27-19 16</inkml:trace>
  <inkml:trace contextRef="#ctx0" brushRef="#br0" timeOffset="61663.3552">12882 12104 192 0,'0'-4'71'0,"8"4"-38"0,-8-4-28 0,4 1 17 0,-4 3-12 16,0-4-1-16,0 0-5 15,0 0-1-15,0 0-3 16,0-3-1-16,0-9 5 15,-4 5 2-15,4 3 4 16,0 0 1-16,0 5 1 16,0-1 0-16,0 0 7 0,0 0 5 15,-8 0-9-15,-1-3-1 16,-4-9-15-16,-9 5-6 16,-21-4-8-16,-4 7-2 15,-5 0 1-15,1 16 0 16,-1 11 11-16,4 0 5 15,18 0-2 1,13 4 2-16,8 4 0 16,22 4 0-16,13-1-3 15,26 13 2-15,4 2 1 16,-4 1 0-16,-1 0 0 16,-8-7 0-16,-8-5-3 15,-9 1 2-15,-9-5-6 16,-4 1 0-16,-22-4 3 0,-4 3 4 0,-4 1 10 15,-26 0 5-15,0-8-9 16,-4-4-4-16,-5-8-34 16,4-11-14-16,18 0-43 15,-26-15-30 1,13 0 50-16</inkml:trace>
  <inkml:trace contextRef="#ctx0" brushRef="#br0" timeOffset="62194.8022">13200 12050 284 0,'0'4'107'0,"9"0"-58"0,-9 8-59 15,4-1 14-15,1 12-3 16,-1 8 1-16,0 26-3 0,-4 1 1 16,0 3 0-16,0-4 0 0,0 12 2 0,0-11-1 15,0-8-1-15,0-12-2 16,0-4 1-16,0-7 3 16,0-8 1-16,0-7-4 15,0-8 1-15,0-12 2 16,5-15 3-16,-1-4-2 31,0-7-2-31,5-5-7 0,-1-10-4 16,1-9 3-16,13 8 2 15,-5 12 3-15,9 7 1 16,-5 8 1-16,1 12 2 16,4 19-6-16,-9 18 1 15,4 9 1-15,-3 7 1 16,-1 8 1-16,0 3 0 0,-4-3 0 15,-4-4 0-15,-1-4-3 16,1-7 0-16,-9-8-12 16,4-4-5-16,-4-12-9 15,0-11-3-15,4-8-4 16,5-22-1-16,4-12-32 31,13-12-20-31,13-26 43 0</inkml:trace>
  <inkml:trace contextRef="#ctx0" brushRef="#br0" timeOffset="62345.9837">13920 12016 192 0,'39'-38'74'0,"-9"38"-40"0,17 7-20 16,-29 9 22-16,-1 3-14 15,4 8-4-15,-3 7-9 16,-1 27-4-16,-4 4-2 0,-5 8-5 0,1 8 1 16,-9-5-12-16,0-3-7 15,-4-8-75 1,-1-11-46-16,5-20 62 15</inkml:trace>
  <inkml:trace contextRef="#ctx0" brushRef="#br0" timeOffset="62910.8331">14859 12139 200 0,'-13'-4'77'0,"9"0"-42"0,-13-4-32 16,13 8 17-16,-5 0-6 15,0 0 2-15,-17 0 2 16,-4 0 3-16,4 4-11 0,-4 0 5 0,0 4 3 15,4-1-8-15,-8 1-1 16,-1 3-3-16,5 1-1 16,0 3 3-16,-4 12 3 15,-5 7-4-15,4 12 1 16,9-3-5-16,1 3-2 16,7-1-7-1,18 9-1-15,5-8-6 16,16-4-2-16,-4-7-2 15,9-9 0-15,4-6-2 16,-4-9 2-16,4-15 0 16,1-15 3-16,3-4-1 15,5-4 2-15,-5-7 5 16,-4-1 4-16,-4-11 7 0,-4-3 3 0,-5 7 11 16,-4 11 4-16,4 8 6 15,-12 4 4-15,3 7-11 16,5 39-2-1,0 8-8-15,4 3-4 16,-4 12-1-16,0 3-21 16,0-7-9-16,0-4-53 0,-4-3-25 15,-1-16 1 1</inkml:trace>
  <inkml:trace contextRef="#ctx0" brushRef="#br0" timeOffset="63211.3369">15338 11537 348 0,'-5'19'129'0,"10"-3"-70"0,-1 37-71 15,5-18 20-15,-1 11-8 16,-8 15 2-16,9 16 1 16,-1 11 3-16,1 15-3 15,-5 1-4-15,1-9-2 0,-1 5-16 16,0-16-5-16,5-11-28 31,4-16-9-31,4-14-45 16,-4-21-35-16,4-25 59 15</inkml:trace>
  <inkml:trace contextRef="#ctx0" brushRef="#br0" timeOffset="63496.1407">15799 11369 296 0,'0'30'110'0,"0"-22"-60"0,0 11-61 0,4 0 16 16,-4 8 0-16,4 19 6 0,1 15-3 15,-1 8 0-15,0 19-4 16,1 4 2-16,-1 4 0 0,4 27-5 16,-8-8-2-16,5 11-11 15,-1-11-5-15,5-12-22 16,-9-18-8-16,4-5-41 31,5-34-47-31,16-23 42 16</inkml:trace>
  <inkml:trace contextRef="#ctx0" brushRef="#br0" timeOffset="63927.8098">16148 12242 304 0,'8'61'112'0,"10"-30"-60"0,-6-8-58 0,1-12 19 16,9 1-19-16,8-1-3 31,5 1 2-31,-10-1 3 0,6-3 3 16,7-4 3-16,-7-4 1 0,3-4-10 15,0-15-3-15,5 0-6 16,0-8-1-16,0 0 5 16,-13 0 3-16,-5-3 11 15,-4-1 6-15,-17 0 1 16,0 5 0-16,-12 3-5 0,-10 0-1 16,0 7 3-16,-8 5 1 15,4 3 8-15,-4 8 4 16,9 8-9-16,3 11-3 15,6 8 1-15,3 22 3 16,9 1 0-16,4 8 3 16,9-5-5-16,-4 5-1 0,8 3-15 15,5-7-6-15,3-8-31 16,14-8-13-16,-4-15-75 16</inkml:trace>
  <inkml:trace contextRef="#ctx0" brushRef="#br0" timeOffset="64353.8538">17246 11932 324 0,'0'42'123'0,"0"-8"-66"0,0-7-73 16,0-19 18-16,0 15-17 0,-4 11-3 15,-4 12 10-15,-1 12 6 16,0-1 2-16,1 4 0 0,-1-11 1 16,0 4-10-16,5-1-2 15,-9-7-3-15,9-7 1 16,-9-9 2-16,9-7 2 16,-5-7 10-1,5-5 6-15,-1-15 3 16,1-15 2-16,4-8-2 0,0-11-1 15,9-27-3-15,8-12 1 16,5 1-9-16,8-24 0 16,13 16-2-16,0 7-1 15,4 12 23-15,5 15 13 16,13 16-1-16,4 15 0 0,4 11-16 16,-13 8-7-16,9 31-39 15,-4 3-19-15,-9 4-73 16,-5-3-53-1,-8-12 73-15</inkml:trace>
  <inkml:trace contextRef="#ctx0" brushRef="#br0" timeOffset="64906.7028">18780 11928 256 0,'-12'46'96'0,"7"-16"-52"0,5 9-51 0,-8-16 16 15,3 7-10-15,1 16-2 16,0 8-1-1,-1 0 3-15,5 3 0 16,0-3-2-16,0-5 2 0,5 1 7 0,3-11 4 16,5-5-3-16,-4-11-2 15,4-8-2-15,4-11-3 16,13-8 9-16,13-7 4 16,-4-8 7-16,-9-8 4 15,0-15-1-15,-4-12 0 0,0 4-8 16,-9 8-4-16,-8 8-2 15,0 3-1-15,-1 8-13 16,-4 8-4-16,5 11-16 16,-9 12-4-16,4 15-12 15,9 15-1-15,-4-4 11 16,8 1 8 0,5-4 18-16,8-5 8 15,4-7 13-15,5-7 5 16,0-4-3-16,0-8 2 0,-5-4 6 15,-4-8 6-15,-4-11-8 16,-4-19-2-16,-5-11-35 16,-8-20-15-16,-1-11-62 15,-4-1-25-15,-4-22 3 16</inkml:trace>
  <inkml:trace contextRef="#ctx0" brushRef="#br0" timeOffset="65338.4873">19832 11361 352 0,'13'92'132'0,"-5"-54"-72"0,10 16-72 16,-18-8 18-16,0 11-18 31,0 1-3-31,-13 26 6 0,4 0 4 15,-4-3 4-15,9 14 1 0,-9-10 2 0,9-13-6 16,-9-10 1-16,4-5-4 16,0-18 2-16,5-9-4 15,0-7 1-15,4-8 4 16,-9-15 4-16,9-19 5 16,0-15 2-16,9-8 1 15,4-16 0-15,4-18-7 0,9-1 0 16,-5 8-3-16,14 8-2 15,-5 7 20-15,0 12 9 16,5 11 3-16,-5 8 3 16,4 16-11-16,-8 14-4 15,-4 13-16-15,-1 22-5 16,-4 4-14 0,-8 3-3-16,0 1-26 15,-5-4-9-15,0-11-32 16,5-16-66-1</inkml:trace>
  <inkml:trace contextRef="#ctx0" brushRef="#br0" timeOffset="65776.0036">20362 11763 320 0,'4'23'121'0,"9"-11"-66"0,0 11-73 0,-4-16 16 15,4 9-3-15,4-1 2 16,4 8 9-16,-3 0 6 16,12 4-6-16,4-12-1 0,5-3-1 15,-5-16-9-15,1 0-2 16,-1-4-3-16,-3-3-1 15,-1-1 1-15,-4-3 4 0,-1-4 7 16,-16-4 7-16,0 0-4 16,-9-12-2-16,-9 5-4 15,0-1 1-15,-8 4 10 16,-4 16 5-16,-5 18-2 16,4 5-2-16,-4 7-1 15,-4 8 1-15,9 19 8 0,3 11 6 16,10 5-2-16,3 3-1 15,1 4-11-15,8 0-4 0,1-8-35 16,-1-11-13-16,0-8-43 16,14-27-98-1</inkml:trace>
  <inkml:trace contextRef="#ctx0" brushRef="#br0" timeOffset="66223.9021">21081 11802 324 0,'9'22'121'0,"0"-2"-66"0,-1 6-69 16,-8 9 19-16,0 3-7 15,0 4 1-15,0 4 1 16,-8 0 0-16,3 8 0 15,1 7 0-15,4-11 0 0,0-12-3 0,0 4 0 32,0-11-1-32,0-8 5 15,4-8 3-15,1-7 3 16,3-19 1-16,1-16-2 16,8-8 1-16,0-15 0 15,9-11 3-15,9-8-7 16,-1-4-2-16,1 8 3 15,-1 8 2-15,5-1 11 0,-5 5 6 16,22 18-1-16,-4 12-1 16,4 23-5-16,4 12-2 15,1 15-6-15,12 34-3 16,-17 16-2-16,0 18 0 16,-17 9-11-16,-9 7-4 15,-13 4-21-15,-4-12-8 0,-17 1-34 16,-18-5-15-16,-12-18-47 15</inkml:trace>
  <inkml:trace contextRef="#ctx0" brushRef="#br0" timeOffset="66712.6241">19142 13445 384 0,'13'0'145'0,"-4"-4"-78"0,4-12-74 15,-9 9 27-15,0-5-21 32,-4-14-1-32,-8-17 1 0,-5 5 0 15,-13-4 1-15,-13 0 4 0,-12 7 2 16,3 9 6-16,5 3 3 16,4 7-15-16,1 12-4 15,-1 12-10-15,9 15-4 16,4 27 1-16,4 15 2 15,5 23 13-15,8 8 6 0,5 11 3 16,0 8 3-16,4-4-3 16,0 12 1-16,0-16-10 15,0-11 0-15,0-12-27 16,0-15-10-16,0-8-18 16,0-19-7-16,-5-15-38 31,-3-23-46-31,-14-19 53 15</inkml:trace>
  <inkml:trace contextRef="#ctx0" brushRef="#br0" timeOffset="66915.7087">18436 13651 420 0,'8'46'159'0,"1"-46"-86"0,8 12-85 0,-17-12 24 15,17 8-17-15,14-1-1 16,7 1-6-16,5 0 0 16,9-1 6-16,-9-3-28 0,26-4-9 15,4-4-35 1,5 0-16-16,0-7-30 16</inkml:trace>
  <inkml:trace contextRef="#ctx0" brushRef="#br0" timeOffset="67316.0821">19875 13575 300 0,'-4'23'112'0,"-9"-19"-60"0,-9-27-63 16,9 19 16-16,-8 0 0 15,-5 12 4-15,-30-1 9 16,4 13 3-16,9 6-10 15,-9 1-7-15,9 4-2 0,-9 3-16 0,5 12-3 16,4 8-2-16,9-4 1 16,8-1 5-16,8-6 4 15,14-5 2-15,13-8 5 16,8-7-10-16,5-11-2 16,8-16-6-16,4-7-3 0,5-16 6 31,8-11 5-31,1-1 9 15,-9 5 7-15,-1 3 15 16,-3 8 8-16,-5 8 17 16,-4 7 10-16,0 8-16 0,-5 19-7 15,1 16-23-15,-5 7-9 16,0 4-21-16,-4 0-6 16,0 4-28-16,-4-12-11 0</inkml:trace>
  <inkml:trace contextRef="#ctx0" brushRef="#br0" timeOffset="67632.1046">20082 13824 344 0,'13'53'129'0,"-13"-18"-70"0,0 15-78 0,0-31 18 15,4 0-11-15,-4 0 0 0,0 0 9 16,0-3 6-16,0-5-1 16,-4-3 8-16,4-4 3 0,-9-4-4 15,5-8-3-15,-1-7 1 0,5-20 0 16,0 1 1-16,5-5 0 16,8 5-2-16,-5-1-1 15,5 5 5-15,4 7 4 16,5 8-7-16,4 7-4 15,8 4-29-15,1 8-12 0,-1 4-32 32,1-1-13-32,-5-7-44 15</inkml:trace>
  <inkml:trace contextRef="#ctx0" brushRef="#br0" timeOffset="67869.7377">20836 13016 392 0,'-5'61'145'0,"10"-23"-78"0,-10 47-91 16,1-36 17-16,4 24-1 15,-13 15 6-15,5 8-7 0,-1 19-3 16,0-12 6-16,1-7-35 15,-1 0-12-15,-4-8-28 0,5-15-12 16,-5-20-5 0</inkml:trace>
  <inkml:trace contextRef="#ctx0" brushRef="#br0" timeOffset="68117.056">20099 13303 356 0,'4'27'134'0,"9"-20"-72"0,13 5-70 0,-4-4 23 16,21 7-3-16,0 0 4 15,13 4-8-15,0 0-4 0,13 1-3 16,-5-9-34-16,5-3-13 0,9-12-50 31,12-8-21-31,-8-18 2 16</inkml:trace>
  <inkml:trace contextRef="#ctx0" brushRef="#br0" timeOffset="68586.2564">21611 12805 328 0,'-25'65'123'0,"20"12"-66"0,-25 11-75 16,21-50 14-16,-3 35-2 0,3 7 2 15,-13 16 1-15,9-4 0 16,-8 0 2-16,8-12 0 0,-4 1 1 15,8-12 0-15,-4-12 2 0,9-11-3 16,-9-8-2-16,9-11 4 16,-1-11 3-16,5-20 8 31,5-12 2-31,3-10-5 16,1-13-3-16,8-26-3 15,0-11 0-15,14-1-2 16,16-15-1-16,-13 19 7 0,5 16 5 15,0 11 18-15,0 11 8 16,0 12-6-16,-1 35-2 16,1 7-15-16,4 16-6 0,-8 11-13 15,-5 19-5-15,-13 4-9 16,-4-8-1-16,0-4-25 16,0-7-12-16,-13-12-23 15,4-11-11-15</inkml:trace>
  <inkml:trace contextRef="#ctx0" brushRef="#br0" timeOffset="69002.124">22223 13188 348 0,'5'27'129'0,"3"7"-70"0,27 20-69 16,-27-35 20-16,5 4-8 15,4 8 1-15,-8-1 10 0,8-3 3 16,1-4-7 0,-6 0-5-16,6-4-1 0,-10-3-13 0,5-9-6 15,4 1 2-15,-8-8 0 16,0-4 9-16,-1-7 4 16,-3-9 2-16,-1-3 2 0,-4 0 2 15,0 0 2-15,-9-7-6 16,1-8-2-16,-5 7 6 15,0 8 6-15,-4 4-5 16,4 15-1-16,0 15-5 16,0 9-3-16,0 6 4 31,4 9 1-31,1 15 11 0,8 11 3 16,0 0 1-16,0-3 0 15,0 3-14-15,4-4-6 16,5 1-28-16,-1-12-12 15,1-8-27-15,4-7-11 16,4-12-20-16,5-27-40 16,-1-7 45-16</inkml:trace>
  <inkml:trace contextRef="#ctx0" brushRef="#br0" timeOffset="69371.0322">22740 13395 292 0,'5'15'110'0,"-1"-3"-60"0,5 7-56 16,-9-4 19-16,0 4-8 15,0 23 2-15,-9 4 0 16,5 12 1-16,-1-5-4 16,-3 5-1-16,-1 3 3 0,0-7-8 15,1-4 0-15,4-8-5 16,-9-8 2-16,8-7 3 0,-8-8 3 15,5-11 0-15,3-8 2 16,1-8 7-16,0-11 5 16,4-12 2-16,0-7 1 15,4-12-3-15,9-7-1 16,4-8-4-16,5 7-1 0,-1 12 8 16,14 8 4-16,17 11 8 15,8 20 5-15,5 30-14 16,16 15-4-16,-3 12-28 0,-5 26-11 15,-8 8-152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25:25.3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6759 8829 164 0,'8'-4'63'0,"18"1"-34"0,-9-1-25 0,-12 4 15 0,-1 0 2 16,9 0 2-16,-13 0 1 16,0 0 0-16,0 0-13 15,0 0-2-15,0 0 1 0,4 7-8 16,9 1-1-16,-9 0-6 31,9-1 1-31,9-7-11 0,-5 0-6 16,5-3 1-16,12-1-1 15,9-12 9-15,-4 5 7 16,0-12 8-16,-1 4 3 16,1-4 9-16,0 4 4 15,0 0 2-15,4-4-1 16,0 3-6-16,0-3-4 0,-4 0-3 16,-5 0 0-16,1-7-2 15,-5-8 0-15,-4 3-6 16,-5 4 1-16,1 1-5 15,-1-5-1-15,5 1-4 0,-4 3-1 16,-1 1 1-16,1-13 4 31,4 1 5-31,-5 4 3 0,-3 4 0 16,-6-1 1-16,1 4 4 16,0 1 4-16,-13 3-2 15,-8 4 2-15,-1-4-2 16,5 4 2-16,-13-19 0 15,-1 8-5 1,5 3-4-16,0 4 3 0,1-4 1 16,-1 5 0-16,0-1 1 15,0 0 0-15,0-4 1 16,0 5-2-16,-4-13-1 16,-1 1-3-16,6 4-2 15,-6 3-2-15,1 0 1 16,-4 1 1-16,3-1 2 0,1 0-3 15,-13 5-2-15,4-1-1 16,4-8 3-16,-8-3 0 16,4 3 3-16,-8 5 1 15,4 3 1-15,0 4 0 16,-9 0 2-16,-4 4-3 0,0 4 0 31,4-1-1-31,0 5-2 0,0-1 1 16,1 1-1-16,-10-1 0 15,1 5 0-15,-9-1 0 16,0 0 0-16,0 4-3 16,-9 1 0-16,0 3-1 15,5 0 0-15,4 7 0 16,0 5 3-16,-13-1-5 0,-4 5 2 16,8 10 0-16,1 13-1 15,3-1 1-15,1-4 3 16,-9-3 0-16,9 4 1 15,4-5 0-15,0 5 2 16,8 3-3-16,5 4 0 16,-4 4-1-1,12 0 0-15,-3 0 2 16,-1 0 2-16,22 15-1 16,4 4-1-16,8-3 1 15,5-9 1-15,0 1-3 16,9 11 0-16,0-4 1 0,3-3 0 15,1-5-3-15,5 1 2 16,-1 0 3-16,4 11 1 0,1-4-4 16,8-7-1-16,9-5 1 15,0-6 0-15,-1-5-2 16,6-4 2-16,-1-3 1 16,8 0 2-16,18 7-1 15,-13-7 2-15,-4-8-4 16,-5 7 0-16,-8-3-1 0,4-4 0 15,-4 0 2-15,4-4 2 16,13 0 1-16,-4 0 3 16,4 1-3-16,-13-5 0 15,4-4-1-15,1 1 1 16,12-1-2-16,-8-3-1 16,0-4 1-1,-5-4-1-15,0 0 2 16,-8-4 1-16,13 0-1 15,-22-3-2-15,9-1 3 16,-5 0 0-16,-8 4-1 16,-4 1-2-16,-5-1-2 0,0 0 1 15,-4 0-32-15,-4 0-15 16,-1 4-86-16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26:04.3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8939 17642 188 0,'-4'4'71'0,"4"0"-38"0,-5-4-41 16,5 0 10-16,-4-4 5 15,0 4 8-15,-5 0 5 32,0-4 5-32,1 1-13 0,-1-1-2 0,1 0-3 15,-1 0-3-15,0 0-1 16,5-3 1-16,-9-1 2 15,9-3-3-15,-9 3-2 16,8 0-3-16,-7-11 4 16,3 4 2-16,0-12 3 31,1 0-8-31,-10 0-4 16,1 0 3-16,0 5 0 15,0-5 2-15,0 4 0 16,-5-4 0-16,0 4 0 15,1 4 4-15,-1 0 5 16,-8 3 1-16,4-3 2 16,-4 8-6-16,-9 3-2 0,1 4-2 15,-1 4 1-15,0 4 0 16,5 7 1-16,-1 5 0 16,9 7 0-16,-13 4-7 15,9 11-2-15,4 12-1 0,-4-1 2 16,17-3-1-16,0 0 4 15,5 8 0-15,4 3 3 0,4-7-8 16,8 0-1-16,1 0 2 16,-1-4 2-16,1-4 2 15,0-4 1-15,4 4 0 16,-1-3 2-16,10 3-3 16,-5-8 0-16,9-3 3 31,-4-4 1-31,8-4-4 0,4-4 1 15,5-4 2-15,-13-3 1 16,4-5 3-16,0 1 1 16,0-4-3-16,5-4-1 15,-9 0-1-15,4-4 1 16,-9-11-4-16,14-1-2 16,-1-7 2-16,5 0 0 0,-13 0 1 15,4-3 2-15,0-1-3 16,-4 0 0-16,-4-4 1 15,-5 1 0-15,0-16-3 16,-4 4 2-16,-4 3 1 0,-5 1 2 16,-4 0-6-16,0 3-1 15,-4 5-9 1,-5-1-2-16,1 4-33 16,-5 4-15-16,4-15-36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26:36.2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14110 11740 208 0,'-13'-7'79'0,"8"-20"-42"0,5 15-26 15,-8 8 21-15,3 1-2 16,1-1 13 0,-17-8-12-16,3 12-17 0,1-7-2 0,0-1 1 15,0 16-5-15,4-1-2 16,0 9-6-16,-4 3 0 16,4 8 0-16,0 3 0 15,4 5-5-15,5 14 1 16,4 1 2-16,4-4 1 15,5 0-2 1,8 0 0-16,13 0-3 16,5-8 1-16,-14 1 1 15,14-5 2-15,-10-7 1 16,6 4 1-16,-1-5 0 16,-4-14 0-16,12-4 0 15,-3-16 2-15,-1-4 3 16,1 1 2-16,-9-8-1 0,-1-4 1 15,-3-4-6-15,0-4-1 16,3-18-7-16,-12-1-3 16,0 4-3-16,0 4 0 0,-4 3 7 15,-1 9 3-15,1 3 3 16,0 4 2-16,-5 8 1 16,5-1 3-16,-1 9-5 0,1 7-1 15,-1 11-5-15,5 4 1 16,0 24-7-16,0 7-1 15,0 7 0-15,4 5 2 16,-4 22 1-16,0 1 3 16,-4 7 2-16,-13 4 2 31,-1-4 1-31,-3-4 1 0,-1-7 4 16,-13 11 5-16,-3-15 10 15,-6-8 8-15,1-12-1 16,-21-7 2-16,3-11-5 15,-4-9-2-15,9-6-20 16,-13-9-10-16,0-11-27 16,0-15-12-16,9-20-30 0,8-18-14 15,13-28-12 1</inkml:trace>
  <inkml:trace contextRef="#ctx0" brushRef="#br0" timeOffset="610.3813">14920 11882 220 0,'-5'8'82'0,"14"-8"-44"0,-9 3-47 0,4 1 14 16,-4-4-7-16,9 8 0 16,-1 0 4-16,5-5 1 15,13 13 5-15,4-5 3 16,5-3-6-16,-1-4-3 31,5-12-1-31,9-3 1 0,8-1-3 0,-5 1 0 16,1-5 3-16,-13 1 3 15,0-4-4-15,-5 3-3 16,-8-3 5-16,-5 4 3 16,-3 0 3-16,-5-1 2 15,-5-7 1-15,1 4 0 16,-9-8-6 0,0 4-4-16,-9 4-1 15,1 0-1-15,-5 4-3 16,-5 3 2-16,1 1-1 15,-9 7 0-15,-12 4 2 16,3 19 2-16,1 4-1 16,8 4 2-16,-9 0-2 15,5 0-1-15,4-1 7 0,0 5 3 16,5-4-5-16,8 23-1 16,-4-4 2-16,12 0 3 15,5 3-2-15,9-3 1 0,8-4-3 16,18 8 2-16,12-11-9 15,5 3 0-15,4-8-18 16,13-19-6-16,13-3-23 0,4-24-6 16,13-7-55-1</inkml:trace>
  <inkml:trace contextRef="#ctx0" brushRef="#br0" timeOffset="1248.2635">17074 11587 260 0,'-9'8'99'0,"9"-8"-54"0,-4 0-46 0,4 0 18 0,-4-4-10 15,4 0-2-15,-22 0 4 16,-4 0 2-16,5 1-6 16,-1-1 6-16,1 0 2 0,-1 0-6 15,-4 0-4-15,1 4-2 32,3 0 1-32,-8 0-1 0,-5 0-1 15,-8 4-2-15,0 0 1 16,-4 4-1-16,-1-1 0 15,-3 12-3-15,-1 4 1 16,0 0 0-16,9 0-1 16,9-4 1-16,4 4 0 15,12-3 3-15,18 3 0 0,18-4 1 16,-5 4 0-16,12-4-5 16,6 0 1-16,3 12 0 15,13 3 2-15,1 1 1 16,3-1 1-16,-7-3 0 15,-1-1 0-15,-5 1-3 16,1 3 2-16,4-3 1 0,-4 0 0 16,4 3-3-16,-8 8 2 15,-5-7 1-15,-9-1 0 16,-3-3-5-16,-5-8 1 0,-18 0 0 16,1-4-1-16,-18 0 6 15,-3-4 3-15,-10 1 14 31,-17-9 6-31,-17 1 3 0,-12-4 3 16,-19 0-7-16,-12-4-2 16,0 0-14-16,0 0-7 15,5-4-49-15,-1 4-20 16,4-8-75 0</inkml:trace>
  <inkml:trace contextRef="#ctx0" brushRef="#br0" timeOffset="9816.2392">14058 12613 184 0,'0'-26'68'0,"-22"10"-36"0,9-3-29 0,9 15 15 0,-9-3-9 15,5-5-1 1,-14 1 5 0,0 3 3-16,-3 4-8 15,-1 4-2-15,-9 4 0 0,-4 4-1 16,-8 7 2-16,0 16-4 16,-5 3 0-16,5 4 1 15,3 5 0-15,-3 3 2 0,-5 7 3 16,14 8-2-1,3 1 1-15,18-1 4 0,13-7 2 0,4 3-1 16,8 4 2-16,9-3-6 16,5-5-1-16,8-3-4 15,13-4-3-15,-13-11-7 16,35-1-1-16,4-7-8 16,21-8-3-16,-12-11-19 15,0-12-6 1,-9-11-44-1,17-5-45-15,-4-25 41 16</inkml:trace>
  <inkml:trace contextRef="#ctx0" brushRef="#br0" timeOffset="10385.9828">15144 12403 280 0,'-9'-8'107'0,"5"4"-58"0,-5 1-44 0,9 3 22 16,-8 0-9-16,-1 3 2 16,-4 1-7-16,-4 4 0 15,-9 3-8-15,0 5-5 0,0 7-1 0,0 7-1 16,9 20 0-16,-9 4 0 16,9 7 0-16,4 23 0 15,-4-3 0-15,4-1-3 16,0 8 1-16,4-4 2 15,5-7 1-15,-5-8 1 32,5-8 2-32,0-7-3 0,4-8 0 15,0-8 1-15,0-7 0 16,0-8-3-16,0-4 0 16,0-8-1-16,4-3 3 15,-4-8 0-15,4-8 1 16,5 5-5-16,-5-24-1 15,9-12-6-15,5-10 0 0,7-5-1 16,10 0 1-16,-1 5 7 16,5-16 4-16,0 7 0 15,0 4 0-15,-1 9 1 0,10 2 0 16,4 5-3-16,-5 11 0 16,-4 8-3-16,0 8 1 15,0 7 1 1,0 8 2-16,5 7-1 15,3 24 1-15,-3 3 2 16,-9 4 0-16,-9 0 2 16,-4 8 3-16,-5 7-11 15,-4-3-5-15,1-4-37 16,-10-8-16-16,5-4-31 16</inkml:trace>
  <inkml:trace contextRef="#ctx0" brushRef="#br0" timeOffset="10969.984">16475 12931 208 0,'17'-26'79'0,"-12"26"-42"0,-1-4-43 0,0 4 14 16,-4-4-5-16,0 0 3 15,-4 0-1-15,-5 0 2 32,1-3-4-32,-1-1 0 0,-12 0 3 0,3-3 3 15,-7 3 2-15,3 1 3 16,-8-1 2-16,0 0-9 16,-1 4-2-16,1 4-5 15,0 4-1-15,-4 4-1 16,4 3 0-16,-14 16 2 15,14 8 2-15,-4 3-1 0,4 4-1 16,8-7-2-16,13-1 1 16,9 1 1-16,5 3 0 15,8-4-5-15,0-7-1 16,0-4 3-16,-1-8 1 16,6-3-5-16,-1-16-3 15,5-4-1 1,-10-3 1-16,6-8-1 15,-1-4 2-15,0-4 5 16,-4-7 4-16,9-9 1 0,-5 9-1 16,0 7 9-16,9 8 20 15,0 15-1 1,-5 4-7-16,5 16-2 16,4 3-6-16,-12 4 2 0,3 7-8 15,-4 1-2-15,-4 19-8 16,-4-4 0-16,-5 0-23 15,-4-4-11-15,0-4-33 16,0-7-16-16,5-8-7 16</inkml:trace>
  <inkml:trace contextRef="#ctx0" brushRef="#br0" timeOffset="11475.1729">16820 12717 280 0,'0'0'107'0,"4"4"-58"0,0 3-57 0,-4 1 16 16,5 4-8-16,-5 7 0 16,0 4 0-16,0 26 0 15,-5-3 0-15,1 4 0 0,-4 4 0 16,3-1 2-16,-8 13 1 15,9-9-6-15,-9-3 0 0,4-5 1 16,1-6 1-16,4-5 3 16,-1-11 3-16,5-4-2 15,-8-4 0-15,3-8 3 16,5-11 3-16,0-7-4 16,0-9-3-16,5-18-4 15,3-8 1 1,1-8-1-16,8-15-2 0,5-8-4 15,-1 0-2-15,22 4 5 16,0 4 2-16,0 12 3 16,1-1 0-16,-1 12 2 15,4 0 3-15,13 11 0 16,-4 8 2-16,-4 12 0 16,-5 14 3-16,-3 5-5 0,-6 11-3 15,-8-3 1-15,5 22 0 16,-13 19-8-16,-1-3-2 15,-4 0-16-15,-8-1-8 16,0-11-25-16,8-7-10 16,4-12-31-1</inkml:trace>
  <inkml:trace contextRef="#ctx0" brushRef="#br0" timeOffset="11975.0682">18431 12487 276 0,'0'-4'104'0,"0"12"-56"0,0-4-54 15,0-4 17-15,-4 0-14 16,-5 0 0-16,-3 0 1 16,-23 4 1-16,-4 3 1 15,1 5 2-15,-6-1 3 0,1 12-4 16,-4 4-1-16,-5 4 0 15,13-1 0-15,1 1-9 0,12 0-2 16,4-1-1-16,14-3 2 16,8 0 4-16,0-4 1 15,8-8 0-15,10 0 1 16,3-7 3-16,5 0 2 16,4-1 0-16,0 1 2 31,18 0-4-31,-1 26-2 0,0 1 8 15,1 7 4-15,-5 4-4 16,-9 23-1-16,-3 4 0 16,-10 3 0-16,-4 16 2 15,-8-4 1-15,-9-7 10 16,-4-5 4-16,-9 1 6 0,-9-1 4 16,-21-10-9-16,4-9 0 0,-12-11-13 15,8-12-5-15,-14-14-23 16,-11-9-8-16,7-19-26 15,14-22-11-15,8-16-63 16,13-31-28 0,9-7 81-16</inkml:trace>
  <inkml:trace contextRef="#ctx0" brushRef="#br0" timeOffset="12575.7888">18462 12686 248 0,'0'4'93'0,"4"0"-50"0,9 4-48 16,-5-1 17-16,5 5-5 15,0-1 3-15,9 5-1 0,-1 3 2 16,10 0-6-16,3 0 1 0,0-4 1 15,1 1 3-15,-1-5 1 0,-3 1-3 16,7-5-3-16,10-7-2 16,3-4 0-16,-3 1 0 31,-1-5 3-31,-4-4 1 16,-4-3 1-16,0-4-2 0,0-4-1 0,-5 0-3 31,1-4-2-31,-10-7 3 0,-3-1 2 15,-5 1-7-15,-4-1-3 16,-13 5 0-16,0-1 3 16,-13 4 1-16,-8-7 1 15,-5 3 0-15,-9 8 0 16,-3 4-5-16,-23 4 1 16,5 15-3-16,0 7 0 0,5 5 1 15,3 3 4-15,1 4 1 16,4 8 3-16,-5 8-6 15,9 11 1-15,14 0 1 16,16 7 1-16,18 1 7 16,12 19 6-16,14-8-2 0,34 0 2 31,21 0 4-31,22-8 4 0,17 1 10 16,27-1 5-16,16-11-3 15,-4-11-2-15,13-9-30 16,-9-33-13-16,1-9-101 15,-18-18-44-15,-30-27 7 16</inkml:trace>
  <inkml:trace contextRef="#ctx0" brushRef="#br0" timeOffset="41768.6611">2032 2410 52 0,'0'0'22'0,"4"4"-12"0,-4 0-12 0,0-4 6 0,0 0-3 15,0 3-1-15,0 1 7 16,0 4 3-16,0 0 8 16,-4-1 3-16,-1 1-6 15,1 0-4-15,4-1-6 16,-9 1-4-16,5 0 4 15,4-1 4-15,0 1-7 0,0 0-1 16,0-8 5-16,0 0 4 16,0 3-3-16,4 1 1 15,5-4-3-15,-9 0 2 16,0 0-4-16,0 0-2 0,0 0 2 16,0 4-4-16,9-4 0 0,-1 0 1 31,5 0 2-31,-9 0-3 15,5 0 0-15,8-4 1 16,5 0 2-16,-1-3 3 16,-8-1 4-16,9 0 0 15,-5 1 0-15,-13-1-1 0,14 4 0 16,-14 0 2-16,9 1 4 16,-13-1 1-16,0 0 0 0,0 0-3 15,0 0-2-15,0 4-4 16,0 0 1-16,-17 0-2 15,17 0 0-15,-9 0-1 16,5 0 2-16,-5 0 1 16,1 0 3-16,-1 0 1 15,-13 0 1-15,9 4-2 0,-4 0 1 16,4 4-2-16,-8-1 2 16,-1 5-4-16,1-1-2 15,-1 5 0-15,5-1-1 16,-9 0-2-16,13 12-2 15,-21-4 1-15,3 4 1 16,6 0-3 0,3-1 0-16,-4 1-1 15,5 0 0-15,3 0 2 16,-7-4 2-16,3 4-1 16,0-1-1-16,5 9 1 0,-4-4-1 15,-14 3-3-15,5-3 2 16,-4 7 1-16,3-4 2 15,1 5-1-15,4-5-1 0,-8 1 1 16,12 7-1-16,-12 8 0 16,4-8 0-16,4 0 0 15,4-4 2-15,-4-3-1 16,-4-5-1-16,0 1-2 16,4 3 1-16,-4 5 1 15,4-5 0 1,-8-3 0-16,4-1 0 15,4 1 0-15,0 4 2 16,9-5-3-16,-13 5 0 16,4-5 1-16,-22 9 2 15,22 7-3-15,-12-8 0 16,-1-4 3-16,9 1 1 16,0-5-4-16,-1-3 1 0,10 0 0 15,-14-4 0-15,18-4-3 16,-4 0 2-16,-10 1 3 15,10 6 1-15,8 5-4 16,-13-8-1-16,9-4 1 0,0 0 2 16,-9 0-2-16,9 1 0 15,4-1-1-15,-5 4 0 0,10-4-25 16,8 0-11-16,21 0-91 16</inkml:trace>
  <inkml:trace contextRef="#ctx0" brushRef="#br0" timeOffset="43069.8407">8564 2601 200 0,'-17'0'77'0,"12"27"-42"0,1-38-37 0,-5 22 14 0,5-3-6 31,0 0 1-31,-5-5 0 15,1 1 3-15,-1 0-5 16,-4 0-1-16,-4 11 2 0,4-3 3 16,-9-1 5-16,5 1-6 0,0-1 0 15,0 1-2-15,-1-1-1 16,1 1 1-16,4-1 3 16,-4 1 2-16,-5-1 1 0,5 4-2 15,0 1 1-15,0-1-4 16,0 0-2-16,-5-3-2 15,-12 7 0-15,3 8-2 16,1 0-1-16,0-1 3 16,-4 9 0-16,3-1 1 15,-7 5 0-15,7-5-2 0,1 12-2 32,0 8 1-32,-17-4 1 15,8-4-1-15,4 0-1 16,-3-1 1-16,8 5-1 15,-9 0-3-15,-4 0 2 16,-5 0 1-16,1-1 0 16,-1 5 0-16,-3 4 0 0,8 3 0 15,0-4 2-15,4-3-3 16,-4-1 0-16,0-3 1 16,-9 4 2-16,9 0-1 15,0-5-1-15,0-3 1 16,4 0-1-16,-4 4 0 0,-9-4 2 15,9 19-1-15,-9-7 2 0,9-5-2 16,0-3-1-16,0-4 1 16,4 8-1-16,-17-1 4 15,13 1 2-15,-4-1 2 16,-1 1 2-16,1 0-7 16,4 7-2-16,-9 0-10 31,0-7-2-31,9-8-56 0,9-8-25 15,-1-15-37 1</inkml:trace>
  <inkml:trace contextRef="#ctx0" brushRef="#br0" timeOffset="54701.2159">13317 14031 80 0,'21'0'33'0,"-21"0"-18"0,5-4-18 16,-5 4 39-16,-9 0-8 15,5 0 0-15,-1 0-2 16,1 0-4-16,-5 0 1 16,1 0-13-16,-1 0 5 0,1 0 5 15,-1 0 4 1,0 0 5-16,5 0-2 16,-5 4-2-16,5-1-9 15,0 5-3-15,4 4-9 16,-9 11-3-16,5 11-3 15,4 20-2-15,-4 3-2 16,4 4 1-16,-5 16 1 16,1-4-1-16,0-4 1 0,-1-8 0 15,1-7 5-15,4-8 1 0,-9-12 0 16,5-7 1-16,4-8-2 16,-4-7-1-16,4-9 3 15,-9-6 0-15,5-13-4 16,0-7 1-16,4-23 0 15,0 0 0 1,0 0 0-16,0-3 0 16,4-20 0-16,9 4 0 15,-9 3-3-15,9 1 0 16,0 7 4-16,4 8 1 16,9 4-3-16,13 8 1 15,-9 3-2-15,0 12 0 16,5 7-14-16,-10 9-6 0,6 10-22 15,-1 9-8-15,-4 3-47 16</inkml:trace>
  <inkml:trace contextRef="#ctx0" brushRef="#br0" timeOffset="55158.3806">13795 14268 212 0,'4'35'82'0,"5"-24"-44"0,4 1-42 0,-5-5 13 15,10-3-5-15,-10 0 2 16,5 0 1-16,4 0 1 15,-8-4-4-15,4-4-1 0,9-4 3 0,-5-7-5 16,9-12-3-16,0-4-8 16,-9 1-2-16,4-5 0 15,-3 1 2-15,-14-1-3 0,0 5 1 16,0 3 1-16,-12-4 5 16,-5 8 3-16,-9 8 2 15,1 11 7-15,-5 8 4 16,0 7-3-16,0 8 1 31,5 4 6-31,3 8 5 0,6 19 0 16,7 0 0-16,10-1-4 15,7 1-1-15,14-4-11 16,13 4-1-16,9 0-9 0,-10-20-3 16,5-7-30-16,0-7-13 15,18-20-46 1</inkml:trace>
  <inkml:trace contextRef="#ctx0" brushRef="#br0" timeOffset="55489.309">14635 13525 236 0,'-39'4'88'0,"35"4"-48"0,0 26-47 0,4-11 14 16,0 8-3-16,0 3 5 0,0 8-3 16,4 20 2-16,0 6-5 15,1 5 5-15,-1 19 4 0,-4 0-6 16,0-4-1-16,0 19-5 15,0-11-3-15,0-8-12 0,0-11-2 16,0-1-30-16,0-18-11 31</inkml:trace>
  <inkml:trace contextRef="#ctx0" brushRef="#br0" timeOffset="55946.1778">15549 14080 220 0,'-5'12'82'0,"5"-4"-44"0,0-5-42 0,0-3 13 15,0 4-1-15,-4-4 3 16,0 0 9-1,-13 0 7-15,-1 0-14 16,1 0 6-16,-13 0 4 0,-17 0-14 0,8 0-5 16,-9 0-8-16,5 4-2 15,0 8-4-15,-4 11-1 16,-1 11 3-16,5 4 3 16,5 4 3-16,7 4 1 15,14-7-2-15,0-5 0 0,4-7-5 16,17-4-2-16,13-8-2 15,5-7 0-15,8-12 2 16,5-4 4-16,-1-3-2 16,5-1 3-16,4-3 3 15,0 4 3-15,-4 7 6 16,-5 8 6-16,-3 11-5 0,-6 19 0 16,-3 12-22-16,4 8-8 15,-9 0-18-15,-8-5-7 0,4 1-17 16,4-23-27-1,0-19 27-15</inkml:trace>
  <inkml:trace contextRef="#ctx0" brushRef="#br0" timeOffset="56193.326">15911 13717 308 0,'-18'34'115'0,"18"-7"-62"0,-12 38-66 15,7-27 15-15,1 16-12 16,-5 15 1-16,1 11-4 16,-1 1 1-16,0 3 6 15,1 4-17-15,4-11-4 0,-1-8-13 16,1-8-2-1,0-11-18 1,-1-12-35-16,1-15 22 0</inkml:trace>
  <inkml:trace contextRef="#ctx0" brushRef="#br0" timeOffset="56408.905">15600 13996 288 0,'0'0'110'0,"0"0"-60"0,31 4-50 0,-14 0 21 16,0 0-12-16,9 0-3 15,4 3-3-15,5-3-3 16,-1 4 1-16,13-5-21 0,-3 1-7 0,-1-4-43 16,0 0-18-16,0-4-14 15</inkml:trace>
  <inkml:trace contextRef="#ctx0" brushRef="#br0" timeOffset="56650.4495">16436 14038 252 0,'-8'23'93'0,"8"-4"-50"0,0 12-50 16,0-16 16-16,0 28-6 0,-5 3 3 16,1-1-3-16,0 1-2 15,0-7 0-15,-5 7-12 0,5-8-3 16,-1-7-33-16,1-8-14 16</inkml:trace>
  <inkml:trace contextRef="#ctx0" brushRef="#br0" timeOffset="56797.7441">16548 13487 368 0,'0'4'140'0,"0"-1"-76"0,0 1-88 0,0-4 17 15,0 8-54-15,0 0-20 0,0-1-51 16,9 12-19-16</inkml:trace>
  <inkml:trace contextRef="#ctx0" brushRef="#br0" timeOffset="57183.0702">17057 13774 316 0,'0'23'118'0,"0"0"-64"0,0 27-70 0,0-23 15 0,0 11-10 16,0 4 1-16,-9 4 6 16,5 15 2-16,-9 1 2 15,13-9-3-15,0-3 0 0,0-4-5 0,4-12 0 16,1-3 4-16,-1-8 2 16,9-4 8-16,-9-4 6 15,9-3 3-15,-4-8 0 16,8-4 1-16,4-8 3 15,1-3-5-15,4-5 0 16,0-22-8 0,4-4-2-16,-4-8-4 15,4 0-3-15,-4 1-5 16,-5-9-2-16,-3 4-4 16,-1 5-1-16,-4 3-21 15,4 4-7-15,-8-1-52 16,8 1-52-1,-4 12 51-15</inkml:trace>
  <inkml:trace contextRef="#ctx0" brushRef="#br0" timeOffset="58063.0827">17544 14000 244 0,'0'8'90'0,"0"-1"-48"0,0 5-45 16,4-5 19-16,0 5-10 0,14-1 2 15,12 1-3-15,-13-1 2 16,9 1-4-16,0-1-2 0,0-3 2 16,4-4-4-16,-4-4 0 15,-1-4-1-15,-3-4-2 16,4-3-4-16,-13-1-2 16,4-3 2-1,-4 0 5-15,0-8-5 16,-13-12 1-16,0 5 1 15,0 7 1-15,-17 0 3 16,-5 7 3-16,-4 9 13 16,-8 14 6-16,4 1 3 15,-9 11 3-15,4 8-5 16,14 4-3-16,-1 3-8 0,18 1-2 16,4 7-6-16,17 4-2 15,5-8-27-15,8-3-11 0,9-13-34 16,8-18-12-16,9-23-16 15</inkml:trace>
  <inkml:trace contextRef="#ctx0" brushRef="#br0" timeOffset="58325.6716">18388 13437 276 0,'-8'11'104'0,"8"-3"-56"0,-5 7-56 15,5 1 18-15,-4 11 4 16,0 19 6-16,-9 11-2 16,-4 12 2-16,-5 8-11 15,1 3-8-15,-1 4-1 0,0 1-18 0,10-5-5 16,-10-11-35-16,9-15-13 15,9-12-42 1</inkml:trace>
  <inkml:trace contextRef="#ctx0" brushRef="#br0" timeOffset="58695.2142">18755 13816 336 0,'-13'19'126'0,"8"-3"-68"0,1 18-65 0,0-15 19 16,-1 8-13-16,5 8-1 15,-8-1 1-15,3 4 2 16,1-3 0-16,4-1-1 0,-8-3 1 0,8-4-12 16,0 0-5-16,8-16-12 15,-4-3-3-15,9-12 10 16,5-4 5-16,3 1 10 15,-4 3 5-15,1 4 13 16,12 0 7-16,9 15 10 16,-5 12 4-16,-4 7-4 0,0 12-3 15,-4 12-1-15,-4 18-1 16,-5-18-2-16,-17 53 1 16,0-4-11-16,-17 0-4 0,-13-7-16 15,-1-8-5-15,6-16-56 16,-6-18-22-16,6-27-63 31</inkml:trace>
  <inkml:trace contextRef="#ctx0" brushRef="#br0" timeOffset="59099.8261">19905 13732 400 0,'26'4'151'0,"8"0"-82"0,9-8-85 16,-21 4 21-16,8-4-8 0,13 0 3 16,13 0-1-16,5 0 0 15,-1 1 1-15,0-1-7 0,1-4-3 16,-5-7-27-16,-5 11-14 15,-16 0-20-15,-5 0-6 16,-13-7-112 15,-17-1 96-31</inkml:trace>
  <inkml:trace contextRef="#ctx0" brushRef="#br0" timeOffset="59448.7343">19345 14306 280 0,'47'-7'104'0,"-17"11"-56"16,18-12-52-16,-18 0 21 0,22-3-7 15,8-5 4-15,13 13 4 16,9-1 1-16,4-8-10 16,26 1-1-16,18 15 2 0,-5-4-8 15,-9 0-1-15,-17 3-36 0,-17 1-17 16,-13 8-55-1,-26-1-55-15,-21 1 57 16</inkml:trace>
  <inkml:trace contextRef="#ctx0" brushRef="#br0" timeOffset="60321.4253">13291 15658 260 0,'0'-7'96'0,"0"3"-52"0,4 0-36 0,-4 4 24 0,0 0 2 15,0 0 4-15,9 0-5 16,-9 0-3-16,0 0-16 16,0 0-2-16,0 0-1 0,0 12-11 15,4 14-4-15,5 24-7 16,-1 8-1-16,1 11-1 0,-5 3 3 16,-8 9 6-16,4-12 4 15,4-12 1-15,-4-11-1 16,-4-11 3-1,8-12-20 1,1-12 3-16,-1-22 0 31,13-20 3-31,0-11 5 0,5-4 1 16,-1-8 3-16,10-7 1 16,-6-8 1-16,6 4-3 15,7-4 2-15,5 0 1 16,1 8 0-16,3 11 2 0,5 4 1 15,-5 12-1-15,5 11 1 16,4 11 2-16,-4 20 2 0,-5 15 1 16,0 15 0-16,-12 12-2 15,-5 15 1-15,-4 8-6 16,-5 3-1-16,-3 16-13 16,-14-15-7-16,4-12-31 15,1-11-13-15,-5-12-48 31,14-23-32-31,12-38 63 16</inkml:trace>
  <inkml:trace contextRef="#ctx0" brushRef="#br0" timeOffset="60636.9241">14833 15467 348 0,'-21'15'132'0,"12"12"-72"0,-21 15-77 0,13-23 17 16,-9 12-7-16,-8 11 4 16,3 8 2-16,6 4 3 15,3-1-1-15,9 1-14 0,4-8-6 16,9-4-6 0,9-8 0-16,21-11 12 15,9-11 4-15,-5-12 9 16,10-12 4-16,-6-7 1 15,14-15 2-15,-17-5 2 16,3-7 2-16,-8-3-3 16,-17-20-3-16,-17-4-22 15,-5-4-9-15,1 8-33 0,-9 4-13 16,4 0-26 0</inkml:trace>
  <inkml:trace contextRef="#ctx0" brushRef="#br0" timeOffset="60953.0916">15605 14846 352 0,'0'39'132'0,"26"-1"-72"0,-39 4-70 0,13-19 22 0,-5 23 6 16,1 15 9-16,0 16-6 16,-5 15 1-16,5 11-13 15,-5 16-10-15,1 8-2 0,-10-1-21 16,5 4-7-16,5-15 0 16,-9-15 2-16,4-8-4 15,4-8-2-15,0-15-13 0,5-19-5 16,0-43-106-1,4-22 49 1</inkml:trace>
  <inkml:trace contextRef="#ctx0" brushRef="#br0" timeOffset="61238.0393">15049 15440 236 0,'0'12'90'0,"0"-9"-48"0,17 5-29 16,-13-4 22-16,14 0 4 15,16 3 5-15,9 5-8 16,22-4-2-16,17-8-19 15,8-8-7-15,18 0-3 0,0-3-19 16,-1-5-7 0,-3-3-48-16,-14 0-17 15,18 0-49 1</inkml:trace>
  <inkml:trace contextRef="#ctx0" brushRef="#br0" timeOffset="62007.3855">17544 15134 352 0,'0'0'132'0,"0"-4"-72"0,4 0-70 16,13 0 48-16,9 0-16 15,0 1-6-15,4-1-4 16,5 0-8-16,8 0-5 0,0 4 0 15,-4 4-4-15,-1 4 1 16,1 3-14 0,-4 8-3-16,-18 0-9 15,-9 8-4-15,-16 4 8 16,-9 3 5-16,-14 5 14 16,-3-5 9-16,4-3 6 15,-26 7 6-15,4 0-4 16,5-3 0-16,8-8-4 15,9-8 1-15,4-4 5 0,4 0 2 16,5-3-3-16,9 3-1 16,8 1-6-16,8 3-3 15,27-4-3-15,-1 0 1 0,1 4 1 16,-1 1 0-16,-4 3 2 16,0 7 1-16,-8 5 5 15,-5-1 5-15,-8 1-1 16,-14-1 3-16,-12 4-4 0,-26 1 1 15,-13-1-5-15,0 4-2 16,-21 8-9-16,-1-23-5 16,-4-8-11-16,13-4-5 15,0-19-41-15,18-11-20 32,20-12-41-32</inkml:trace>
  <inkml:trace contextRef="#ctx0" brushRef="#br0" timeOffset="62591.6821">18358 15107 332 0,'0'8'123'0,"0"-8"-66"0,4 11-60 16,-4 4 24-16,0 12-11 15,0 4 2-15,0 7-1 32,-4 8 1-32,0 8-6 0,0 11-2 0,-9-4 0 15,8 0-2-15,-8-3-2 16,5-5-4-16,-9-3 0 16,4-4 0-16,4-7-1 15,0-13-5 1,1-10 3-16,3-16 3 15,1-8 1-15,0-11 1 0,12-12 4 16,1-15 1-16,8-11-1 16,5-8 1-16,-1 3-2 15,10-7 2-15,-1 1-4 16,4 6 0-16,14 9 5 16,3 3 5-16,1 8-12 15,0 7-2-15,-1 8-9 0,5 8-4 16,5 12 1-16,-5 7 2 15,0 7 0-15,-13 16 2 16,-9 16 2-16,-8 3 5 16,-9 4 7-16,-8 3 7 0,-26 17 13 15,-18-5 7-15,-8 4 3 32,-13-4 3-32,-34-3-9 15,-5 11-6-15,-30-12-4 16,-26-3-2-16,-4-8-3 0,-13-12-1 15,17-11-19-15,-13-4-5 16,1-11-108-16,-10-31-47 16,31-19 26-1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29:17.5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17113 12089 196 0,'0'-4'74'0,"4"0"-40"0,-4-4-33 0,0 5 14 16,4-1-2-16,5-12 5 15,-9 1-1-15,0-12-1 16,0 1-8-16,0-1-5 0,0-4-2 15,0-3-6-15,0-20-1 0,0 0-6 16,0-3 0-16,0-4 1 16,0-12 2-16,0-4 3 15,-9 4 4-15,5 1 1 16,0-16 3-16,4 7-1 16,-9 5-1-16,1 3 9 15,-1 0 6 1,-4-4 8-16,-4 16 3 0,-18 4-2 15,5 3-3-15,0 0-9 16,0-7-5-16,4-4-7 16,-13 4-2-16,-4 3-10 15,-9 1-5-15,1 7 4 16,-1 0 3-16,0 12-1 16,-4 0 0-16,5-4 8 0,-5 11 4 15,4 16-5-15,0 7 1 16,5 12-4-16,-1 3 2 15,-8 13 3-15,0 6 1 16,5 5 5-16,3 15 2 16,9 15-5-16,1-3-2 15,-1-1 0 1,9 16 0-16,0 0 1 16,4-1 0-16,0 1 0 15,0 19 0-15,0-8 0 16,-4 5 0-16,0 6-3 15,4-3 2-15,4-4 1 0,5 4 2 16,9 0-3-16,-10-4 0 16,5-7 1-16,5 7 0 0,-1-4 0 15,1-4 2-15,-5-3 3 16,4-4 4-16,0 11-4 16,1-7-1-16,-5-5 2 15,4 1 1-15,1-8-3 16,3 0-1-16,1-3-1 15,0-5-2-15,-1-3 3 0,1-4 2 16,4-1-4-16,-4-3-3 16,4 8 5-16,0-4 3 15,0-4-3-15,4-4 0 16,0 0-1-16,1-8-2 16,3-3 1-16,1-4-1 31,0 0 0-31,-1-4 2 0,5 11-1 15,9 5-3 1,-1-5 1-16,5-3 1 16,0-1 0-16,-5-3 0 15,10-4 0-15,-1 4-3 0,4-8 0 16,1 0 2-16,-1-4 0 16,9 1-2-16,5-1 0 0,-5 0 2 15,-4-3 2-15,-1-1 0 16,-3 1-1-16,-1-4-2 15,1-1 1-15,12-7-4 16,5-4 1-16,0 1 0 16,4-9-1-16,-13 1-3 31,8-9 0-31,-12 1 2 0,21-4 1 16,1-3 0-16,-14-5 4 15,1-11-5-15,-5-4 0 16,0-4 0-16,-9 0 4 15,9-23-1-15,9 4-1 16,-17 4 3-16,-5 0 0 16,-4 8 3-16,-5-12 3 0,-12 8 0 15,4-1 0-15,-5 1-1 16,1-12 0-16,-5-7 0 16,0-1 0-16,5 5 0 15,-9-9 0-15,0 1 0 16,0 8 0-16,0 11 2 0,0 3 3 15,0-14-6-15,-9 11-4 16,5 3-31-16,-17 1-12 0,-14 0-61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31:17.7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21107 8829 44 0,'-8'-4'19'0,"3"4"-10"0,1-26-11 0,4 22 4 0,0 0 22 16,-9 0 13-16,5-11-3 16,-5 0 0-16,1-1-10 15,-1 1-5-15,-17 0-11 16,-4 3-3-16,-9 1-3 16,5-1-4-16,-1 1-1 0,-3 3 2 15,-1 4 2-15,-17 4 9 0,0 0 5 16,0 8-5-16,-4-1-1 15,-9 16-7-15,-5 4-4 16,5 4 7-16,9 3 6 16,4 1-3-16,9 3-2 31,-9 16-6-31,13 11-2 0,8-8-2 16,9 1 3-16,5-1 0 15,16 1 3-15,10 3 1 16,8-4 1-16,-5 1-5 15,14-5-1-15,4-3 1 16,12 4 2-16,10-12 0 16,4 12 2-16,-1-12-2 0,5-8 2 15,18-7-2-15,-10-12-1 16,5-7-4-16,4 0-2 0,5-24-2 16,-1 1 2-16,-3 0 6 15,-1-8 2-15,0 0 6 16,5-4 3-16,-1-8-6 31,-8-3-3-31,-13-8-1 0,-4-4 1 16,-9 4 3-16,-4-7 2 15,-13-16 1-15,-5-4 2 16,-8 0-7-16,-13 4-4 16,-4-11-9-16,-26 3-4 15,-35 8-65 1,-30 8-50-16,-17 8 47 0</inkml:trace>
  <inkml:trace contextRef="#ctx0" brushRef="#br0" timeOffset="43214.4998">15122 7956 124 0,'-8'-4'46'0,"8"8"-24"0,-5-8-6 0,5 4 16 0,0 0-6 15,0-4-1-15,0 4-5 16,0 0-1-16,0 0-10 16,0 0-1-16,0 0 2 0,0 0-2 0,0 0 1 15,5 4-5-15,3 4-1 16,-8 0-1-16,4 3 1 15,1 0-4-15,3 5-2 16,1 11 2-16,-5 7 0 16,5 8-2-16,-9 4 0 15,4 4-1-15,1 23 3 0,-1 0-2 16,-4-5 1-16,0 5 2 16,-4 4 2-16,-1-1-3 15,1 1-2-15,-5 3 2 16,1 9 2-16,-1-5-2 15,0-8 0-15,5 1 1 16,-9 3 2 0,9-7-1-16,-9-4-1 0,4-4 1 15,1 4-1-15,-1 4 0 16,-8-8 0-16,8 0 0 16,1-7 0-16,-1-5 0 15,-4 12 0-15,-4-3 0 16,4-9 0-16,4 1-3 15,1 0 2-15,3-5 1 0,1 5 2 16,4 7-3-16,0-3 0 16,0-5-1-16,0-7-2 15,0 0 0-15,0-7 3 16,4 7-2 0,5 3 1-16,-5-7 4 15,1-3-1 1,-1-1-1-16,-4-3 1 15,4-1 1-15,-4-3-3 16,0-5 0-16,0 1 3 16,0 8 3-16,0-8 0 15,0 7 0-15,-4-3-6 16,0-5 1-16,-1 1 0 0,10-4 2 16,-10 0-3-16,1 0 0 15,8-4 1-15,-8 1 0 0,0-1 4 16,-1 0 2-16,1 0 0 15,4 0 1-15,-9 4-6 16,5-4-1-16,0 0 0 16,4 4 2-16,-9 0-1 15,9-3 2-15,0-5-4 0,0 0 0 16,-4 1 1-16,0 3 0 16,-1 0 0-16,1 4 2 15,-5 4 1-15,5 11 3 16,-9 8-3-16,5-8 0 15,-5 4-1-15,0-11-2 32,4 0-2-32,-8-5-1 0,0-3 2 15,-5-3 2-15,-17-1 0 16,9-4-1-16,4-4 1 16,-8-3-1-16,-1-4 2 15,1 0 3-15,-1-4-2 16,-8-4 0-16,-8 0 3 0,3 0 1 15,-4 0-1-15,9-3-1 0,-8-1-6 16,-1 1-1-16,5-5-4 16,-9-11-1-16,8-8-5 15,1 1-3-15,4 3 2 16,4 0 2-16,9 0 5 16,-5-3 1-16,14 3 0 15,-5 0 1 1,9 0 3-16,4-11 0 15,-5-4 1-15,-3 4 0 16,-5-1-3-16,5 5 2 16,-1-1 3-16,5 5 1 15,-1-1-1-15,1 4 1 16,9-7 0-16,-10-5 3 16,5 1-3-16,5 0 0 0,-1 3 1 15,1-3 2-15,-1 0 1 16,0 3 3-16,1-7-3 0,-1-8-2 15,5 4-2-15,-5 0-3 16,1 0 1-16,-1 4-1 16,5-7 2-16,-1 6 1 15,1-6 1 1,0-1 2-16,-1 0-3 16,1 0 0-16,0-3 1 15,4 3 0-15,-9-23-5 16,9 4 1-16,-4 4 0 15,0 8 0-15,4-5 0 16,-9 1 0-16,5 3 6 16,-1 5 6-16,5-1-2 0,0 1 0 15,0-16-6-15,9 11-1 16,0-3 1-16,-1 7 0 0,1-3-2 16,4-8-2-16,-5-8 1 15,1 8-1-15,4 4 0 16,0 3 2-16,-5-3 3 15,1 0 2-15,4 7-1 0,0 0-1 32,13 5-3-32,0-1-2 15,4-8-2-15,0-7-1 16,4 4 4-16,-12 3 1 16,12 1 0-16,-8 7-2 15,4 0 1-15,1-7-1 16,-1 7 2-16,22 4 1 0,-9 0-4 15,8 4 1-15,-8 4-5 16,5-12 1-16,16 8 0 16,-3-8-1-16,-5 8 4 15,-5 7 0-15,1 5-4 16,-4 3 1-16,-1 8-3 0,9 0 0 16,0 7-3-16,-13 8-1 0,0 8-5 15,0 8-1-15,-4 3 5 16,-4 23 5-16,-1-3 4 15,0 3 2-15,-3-3 1 16,3-5 0-16,-8-3-14 16,-5-8-3-16,-3-3-172 31,-10-28 81-15</inkml:trace>
  <inkml:trace contextRef="#ctx0" brushRef="#br0" timeOffset="48262.6338">13851 7087 184 0,'0'-4'68'0,"4"0"-36"0,1 0-35 0,-5 4 13 16,0 0-3-16,0 0 1 16,4-4 2-16,0 4 4 0,1-4-8 15,-1 1 8-15,4-1 3 0,-8 0-5 16,9 0 1-16,0 0-8 16,-1 0-3-16,1 1-1 15,0-1 1-15,8 0 1 16,0 0 3-16,9 0-10 31,-5-3 5-31,5 3 3 16,-8 0-4-16,-10 0 0 15,5 0-5-15,4 4 1 16,-12 0 6-16,8 4 4 16,-9 0-8-16,0 4 0 15,-4-1 0-15,0 5 3 16,0-1 0-16,-4 1-1 0,0 7 1 15,-5 0-1-15,-8 0-3 16,-1 4 2-16,-3 0-1 0,4-4 0 16,4-3 2-16,0-1 0 15,9-4-3-15,4 1 2 16,4-1-6-16,9 1 0 16,8-1-6-16,-3 1 1 0,-1-1 1 15,4 5 2-15,-3-5-1 16,-10 5 1-16,5-5 3 15,-4 1 1-15,-1-1 5 16,-8 0 2-16,-8 1 2 16,-1 3 0-16,-12 1 2 31,-14-5 3-31,1-3-4 0,-1-1-1 16,1-3-7-16,4-11-2 15,4-1-27-15,4 0-11 16,13-3-40-1</inkml:trace>
  <inkml:trace contextRef="#ctx0" brushRef="#br0" timeOffset="48969.1487">14398 6960 180 0,'-8'4'68'0,"8"-4"-36"0,-5 4-37 15,5-4 12 1,-8 11-6-16,8-3 4 0,-5 3 4 15,10 5-5-15,-1-1-6 0,0 4-2 16,1 27 8 0,-5-7-4-16,0-5 1 15,0-7-1-15,0 0 0 16,0-8 0-16,0-4 0 0,-9-3 4 16,13-1 2-16,-4-3 6 15,0-8 3-15,0 0 3 16,0 0 1-16,5-4-6 15,-1-4 0-15,0-11-6 0,1-12-2 16,3 5 2-16,-8-1 2 16,4 4-2-16,1 0-2 31,3 0-2-31,-3 0-3 0,3 4-2 16,5 0-1-16,0-1 2 15,4 5 0-15,1 0 1 16,3 3 2-16,1 1-6 15,4 3-1-15,8 1-3 16,-4 3 0-16,0 4 0 16,-4 7 0-16,-4 5 0 0,-1 7 0 15,1 0-2-15,-5 0 1 16,0 8 3-16,1 8 1 16,-5-1 0-16,-5-3 4 15,-4-1 2-15,-4-3 4 16,-4 0 4-16,-4 0 5 0,-10 0 1 31,-8-4 3-31,-12-4 1 16,-5-4 3-16,-5-3 5 15,-4-1 4-15,-16 0-11 16,7 1-4-16,5-4-27 0,4-1-10 16,9-3-124-1</inkml:trace>
  <inkml:trace contextRef="#ctx0" brushRef="#br0" timeOffset="60412.3647">7151 8178 64 0,'-9'-4'24'0,"9"4"-12"0,-4-23-16 16,-5 27 2-16,0-8-4 15,1 1 14 1,-9-1 29 0,4 4-2-16,-5-4-12 0,10 4-7 15,-9 0-1-15,4 0 2 0,4 0 2 16,0 0 1-16,1-4-11 16,8 4 8-16,-9-4 5 0,5 4-2 15,0-4-2-15,4 1-6 16,-9 3 0-16,5-12 2 15,-1 4-2 17,5 1 1-32,0 3-1 0,0 0 0 15,0-4-4-15,5 5-3 16,-1-1-5-16,5 4-2 16,-5 0 1-16,-4 0 2 15,17 11 0-15,-13-3-1 16,9 7-2-16,5 1 1 15,-14-1 1-15,9 0 0 0,-9 4 0 16,0 4 0-16,-4 0 0 16,0 4 2-16,-8 0-3 15,-1 4 0-15,1-1 1 16,-5 12 0-16,-5-3 0 16,1-5 2-16,-9 1-6 0,5-5 1 31,-18-3-12-31,0-4-3 0,5-4 9 15,4-4 7-15,4-3 0 16,4-1-1-16,5-3 2 16,4-4 0-16,9 0 7 15,-5-4 4-15,9 0-5 16,13 0-1-16,4 0-4 16,5 0-1-16,8 0-1 0,-8 4 0 15,3-1-7-15,1 5-2 16,0 0-10-16,0-1-4 15,0 5-13-15,0-4-4 16</inkml:trace>
  <inkml:trace contextRef="#ctx0" brushRef="#br0" timeOffset="61112.5881">7711 7979 220 0,'-35'0'82'0,"35"4"-44"0,0 0-44 0,0 3 12 16,0 1-9-16,0 3 0 16,0 12 4-16,-8 12 1 15,8 3 0-15,-5 4-4 0,5 4 1 16,0 12 1-16,0 7 0 16,-4-4 0-16,0-7 0 15,-1-4 0 1,1-12 2-16,0-4-1 15,4-7 2-15,0-4 2 16,0-8 2-16,-4-3 8 16,4-16 7-1,0-4-5-15,0-7-9 16,4-4-5-16,0-12 0 0,-4-7 0 16,4 0-1-16,1-1 1 0,3-3-4 15,10 4 0 1,-1 4 3-16,4-1 1 0,1 8-6 15,-1-3 0-15,5 3-4 16,-8 8 2-16,3 3-4 16,1 16 1-16,-1 0-5 15,1 8-2-15,-1 7 0 0,-3 8 1 16,-1 4 3-16,-4 4 5 16,-5 26 1-16,-3-7 3 15,-10-4 10-15,-3-4 4 16,-5 0 1-16,-9-7 0 15,-4-1 1-15,-25 4 2 32,-1-3-1-32,5-8 1 0,-9 3-6 15,-18-3-2-15,10-8-11 16,3-3-5-16,1-1-34 16,13-4-12-16,16 1-52 15</inkml:trace>
  <inkml:trace contextRef="#ctx0" brushRef="#br0" timeOffset="62547.177">8745 9013 200 0,'-13'-4'74'0,"-4"0"-40"0,8-3-31 0,9 3 15 0,0 0-7 16,-8-3-1-16,3-1 5 15,1-7 4-15,-9 3-9 16,4 1 3-16,-4-5 1 0,-4 1-3 16,0 0-1-16,-9-1-11 0,0-7-1 15,-4-4-7-15,-9 4-1 16,1 1 0-16,3-1 1 16,-4 0 3-16,1 7 2 15,3 1-3-15,-17 3 0 16,1 5 1-16,3 3 2 15,-8 4-9-15,0 0-2 0,0 8 1 16,-8 11 3-16,3 4 0 16,5 0 2-16,0 0-2 0,4-4 2 15,-8 4-8-15,0 0-4 16,0-4 8-16,-5 4 8 16,9 0 5-16,8-4 3 31,-8 4 5-31,-8 12 5 0,8 3-5 15,8-4-2-15,1 5-3 16,4-1-3-16,0 4-2 16,-5 0 1-16,-3 12-1 15,8-1 0-15,4-3 2 16,4 4 2-16,5-1-3 16,4 20-2-16,9-8 4 0,4 4 1 15,5-7-3-15,-1 3 1 16,9 7 4-16,-9-3 2 15,9 0 2-15,0 12 2 16,0 3-1-16,9-7 2 16,-9-1-6-16,4 1-1 15,5 3-2 1,8-3 1-16,9-4-2 16,0-8 2-16,4 0 0 15,0 0 1-15,5-4-2 16,-5-3-2-16,13-9 1 15,0-6 1-15,0-9 1 16,-4 1 3-16,0-5-1 0,-1-3 2 16,1 4-4-16,0-5 0 0,0-6 1 15,12-1 0-15,-3-4-5 16,-1-3 1-16,-8-5-2 16,4 1-2-16,-8 0 3 15,-1-5 2-15,1-3 4 16,8-11 4-1,0-1 0-15,-5 1-2 0,6-1-2 16,-6-3-6-16,-7 0 1 16,3-4 0-16,-4-4 2 15,0 0 1-15,5-8 1 16,4-19-5-16,8 4 1 16,-8 0-2-16,-5 0 0 15,-4-3 0 1,1 6 0-16,-6-14 0 15,1 3 0-15,0 1 0 16,-4-1-2-16,-1 0 3 16,9-3 2-16,-8-12 0 0,-1 4-1 15,5 8 3-15,-4-1 0 16,-1-7-4-16,-3-4-1 16,-5 12 1-16,-1 3 2 0,-3 4 0 15,0 4 2-15,-1-11-4 16,-3-8 0-16,-5 3-1 15,0 1 0-15,0 4 0 16,-5-9 0-16,1-2 6 16,-5 6 2-16,-8 9 13 15,0-1 5 1,-9-11 5-16,-4 0 2 16,4 11-8-16,-4 8-1 15,4 4-9-15,0 4 0 16,5 7-10-16,3 4-2 15,1 1-19-15,4 6-8 16,0 9-41-16,9 3-18 0,-9 4-39 16</inkml:trace>
  <inkml:trace contextRef="#ctx0" brushRef="#br0" timeOffset="75851.6627">4677 10614 336 0,'-17'0'126'0,"13"4"-68"0,-5-8-68 0,9 4 20 0,-13 0-4 16,5 0 6-16,-1-4 7 16,0 4 5-16,5 0-12 15,-9-4 0-15,5 4 1 0,-1 0-7 0,0 0-3 16,5 4-5-16,-5-4 1 15,9 0-1-15,0 0 0 16,9 4 0-16,8 0-2 16,9 0 3-16,-4 0 0 0,29 3-2 31,-8-3 2-31,5 0-1 0,-1 0 0 0,5 0 0 31,17-4 0-31,-5-4 0 16,10 0 0-16,8 0-5 15,17-4-3-15,-17 5-16 16,-9-9-7-16,-4 4 5 0,-9 1 1 16,-13 3 0-16,-16 4 0 15,-10 0 19-15,-8 4 11 16,-4 3-35-16,-9 1-17 16,0 0-53-1</inkml:trace>
  <inkml:trace contextRef="#ctx0" brushRef="#br0" timeOffset="76809.6778">16087 10208 156 0,'-4'0'57'0,"4"0"-30"0,0-4-27 0,0 4 10 16,0-4-9-16,0 1 0 16,0-1-8-16,0 0 0 15,0 0 3-15,0 0 0 0,-4 1 2 16,-1-1-3-16,1 0 1 15,0 0-11-15,-9 4-36 32,0 0-17-17,-4 0 19-15</inkml:trace>
  <inkml:trace contextRef="#ctx0" brushRef="#br0" timeOffset="77394.4608">15652 10266 176 0,'-4'3'68'0,"-22"1"-36"0,17 4-20 15,9-4 19-15,-4 0-5 16,0 3-1-16,-1-3-5 16,1 0-2-16,0 0-10 31,-5 11 1-31,1-3 2 0,8-1-2 0,-9 1 2 15,5-5-2-15,-1 12 0 16,1-3-3 0,0-5-1-16,-1 1-1 15,1-1 2-15,4 1 3 16,0-5-2-16,4-3 1 0,1 4-1 16,-5-8 1-16,8 4-2 15,1 3 1-15,0-3 2 16,21 4 5-1,0-1-6-15,0 1-2 16,0-4-3-16,5 0 0 16,-1 0-2-16,1-1 2 15,21 1-2 1,-9 4-1-16,5-4 1 16,-1 0 1-16,14-4-1 15,4 0 2-15,4 3-4 16,1-3 0-16,-1 0 1 15,13 0 2-15,0 4-1 16,-4 0-1-16,17 4 1 16,0-4-1-16,0-1-5 0,13 1-1 15,-4-4-6-15,-13 4 0 16,4-4-1-16,-9 4 3 16,-12-4-7-16,-18 0-2 15,-12 4-34-15,-18-4-13 16,-30 0-48-1,-22 0-30-15,-8 0 65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50:06.1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13442 2479 156 0,'-5'-12'57'0,"5"5"-30"0,0-5-32 0,0 8 10 15,0-3 1-15,-4-1 4 16,0-3 3-16,-9 3 3 16,0-11-9-16,-4-4-2 0,-1 0 1 15,-3 4 1-15,-5-8 1 0,0 8-4 16,-4 0-1-16,-4-1-3 16,3 1-3-16,-16 0-3 15,-5 4 1-15,5 3 1 16,-1 5 2-16,-3 3-8 15,-14 8-1-15,-8 3-7 16,-5 5-4-16,5 3 9 0,-13 4 5 16,4 12 3-16,4-4 1 15,5 0 0-15,-9 3 3 16,18 1 0-16,8 3 3 16,4 5 1-16,9 7 1 15,4 11-2-15,18-3-2 16,3-1 1-1,5-3 1-15,9 7-6 16,4 5 1-16,9-9 1 16,8 1 1-16,9 0-6 0,4 3 0 15,0 1 1-15,0 3 1 16,5-8-4-16,4-3 1 16,12-4 6-16,1-7 3 15,4-9 1-15,4-7-2 0,9-4 1 16,0-7-1-16,0-5 0 15,0 1 0-15,-13-8 0 16,22 0 2-16,-5-4 1 16,0-3 3-16,0-1-3 15,5-15-2-15,0-12 0 16,-5 5-1 0,-4-1 0-16,-5 1 2 15,1-5-1-15,0 4-1 16,-18-3 3-16,-8 3 2 15,-9-15 9-15,-4 0 3 16,-9 0-6-16,-8-3-2 16,-9 3-5-16,-18-12-3 15,-3-3 0-15,-5 4 1 0,-4 3-8 16,0 0-1-16,-9 8-20 16,-4 12-52-1,-5 3 2-15</inkml:trace>
  <inkml:trace contextRef="#ctx0" brushRef="#br0" timeOffset="8293.8997">7715 6141 168 0,'-34'3'63'0,"29"-6"-34"0,-12 22-34 15,13-12 12-15,-5 1-6 31,1 7-1-31,-10 1-4 0,1-1 0 16,0 0 2-16,0 4 1 0,-9 4 3 16,0 4-1-16,-4 8 2 15,-5 7 0-15,5 8 3 16,0-1-3-16,4 1-2 16,0 0-3-16,5 4 1 15,-5-1 3-15,9 1 1 0,4-8-4 16,4 0-1-16,5 0 1 15,4-4 2-15,13-4 0 16,-9 12-1-16,9 0 1 16,8-8-1-16,-3-8 0 15,-1-3 2-15,13-8-3 0,0-4 0 32,-4-4 5-32,0 1 2 0,8-9-2 15,1-3-3-15,-5-4 0 16,9-4-1-16,4-7-3 15,-4-4 0-15,-5-8 2 16,-4 0 0-16,-4 0 5 16,-4 4 2-16,-1-4 2 15,1 0 0-15,-1 0-4 0,-8 0-1 16,0 0-3-16,0-4-1 16,4 0 1-16,1-11 2 15,3-1-1-15,-12 1-1 16,8 4 1-16,-4-1-1 15,8-3 2-15,-3-4 1 16,-1-8-4-16,0 4 1 0,-8-4 0 16,-1 4 2-16,1 0 1 15,-5 4 3-15,-4-4-1 16,-13-4 0-16,1 1-3 16,-6 6 1-16,1 5 0 15,-5 4 1-15,1 3-9 16,-1 4-2-1,-3 4-34-15,3 8-13 16,13 3-27-16</inkml:trace>
  <inkml:trace contextRef="#ctx0" brushRef="#br0" timeOffset="9611.5927">17686 6367 160 0,'-9'-16'63'0,"5"9"-34"0,-26-5-21 16,26 8 18-16,-14-3-9 15,1-1 1-15,-4-4-7 16,-1 5 1-16,5-9-7 15,-13 1-1-15,4 0 2 0,-9-8-3 16,-8 4-2-16,0 3 0 0,0 5-1 16,0 3-3-16,4 12 2 0,-8 4 1 15,-1 7 0-15,14 8-5 16,-14 4 1-16,5 3 0 16,5 13-1-16,3 10 1 15,1 1 0-15,4 3 0 31,4-7 3-31,4 0-7 0,1 3 1 16,3 1-6-16,5-4 1 16,5-4 1-16,8-4 5 15,4-4 3-15,9-3 2 16,4-5 3-16,-4-3 1 16,17 4-4-16,9-12-1 15,-4-4 5-15,-1 1 5 0,5-9 0 16,0 1 3-16,-1-8-4 15,14-4 1-15,-4-4-5 16,-1-3 0-16,-4-4-3 16,0-1-1-16,-4-3 1 0,-5-4 2 15,-4 0 10-15,-4-7 4 32,-4-1 1-32,-5-4 2 0,0 1-4 15,9-4 1-15,-4-1-9 16,-5-7-2-16,9-7-5 15,-5 3-3-15,-3 4-5 16,-5 4 0-16,-5 0-1 16,-12 3 3-16,4-3-5 15,-4 8-3-15,-1-12-25 0,-12 8-13 16,0-1-38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51:41.2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2277 10411 100 0,'-4'-34'38'0,"4"7"-20"0,-9 12-19 16,9 11 9-16,0 0 15 0,-4 4 9 15,0-4 6-15,-5 4 4 16,-4 12-8-16,-4-1-3 16,-13 12-17-16,4 0-7 0,4 4-2 15,-8 0-6-15,9-1 1 16,3 1 0-16,5 0 0 31,5 11-3-31,-5 1 2 0,9-1 3 16,-1 4 1-16,1 0-4 15,4 4 1-15,-9 8 0 16,9 3 0-16,0-3 0 16,9 3 0-16,-9-7 0 0,9-4 2 15,8 4-6-15,17 0 1 16,-4-4-4-16,5-8 2 0,4-4 1 15,8-3 2-15,5-8 7 16,0-4 5-16,-1-3-3 16,1-5-2-16,4-3-2 15,-9-5 0-15,5-3 2 16,-9-3 2-16,9-13-3 16,0 1-3-1,-9-8 2-15,0 0 2 16,0 0 0-16,-4-8 2 15,17 1-2-15,-26-1 0 16,13-7-6-16,-4-8-1 16,-9 4 7-16,-13 0 4 15,0-1 7-15,-4 5 2 16,-8-4-7-16,-10 4-2 0,1-4-5 16,-13-8-1-16,4 8-1 15,-9-4-2-15,1 4-2 16,-5 3-1-16,0-10 6 0,-8-5 5 15,-18 4-2-15,-13 4 2 16,-4 8-10-16,-4 7 0 16,-5 8-7-16,1 8 1 0,4 11-31 15,-1 19-14-15,1 20-28 16,8 3-10-16</inkml:trace>
  <inkml:trace contextRef="#ctx0" brushRef="#br0" timeOffset="1450.4493">23839 10112 212 0,'-9'-3'79'0,"5"-24"-42"0,-13 38-43 32,8-18 12-32,-8 10-6 0,0 1 2 15,-5 4 5-15,-4 0 6 16,-8 3-7-16,-9 1 1 0,-9 3 3 15,9 4-6-15,-4 0-2 16,-5 4-4-16,0 0 1 0,1 12 3 16,7 14 1-16,1-6-1 15,5-5-2-15,-1 0 1 16,4 0-1-16,5 8 4 0,-4 4 2 16,-5-4-2-16,9 4-1 15,-9 0 1-15,13 0 2 16,0 3-1-16,22 8 0 15,0 1-1-15,4-1 2 16,0-4-1 0,13 5 0-16,0 3-3 15,-1-4-2-15,6-3 3 16,-1-5 2-16,9-3 0 16,0-4 2-16,4 4 0 15,9 0 1-15,4-8-2 16,0 0 1-16,4-12 2 15,1-3 2-15,12-8 1 0,17-3 0 16,-3-5 7-16,-1-3 2 16,0-8-2-16,5-4 1 15,-5-11-5-15,-4-1 1 16,-4-3-5-16,8-4-1 0,-4 0-4 16,-13-7 1-16,0 3-2 15,0-4 0-15,-17 1-3 16,-1-9-2-16,-3-7 1 15,-5 0-1-15,-4-3 0 0,-5-1 2 16,-3-19-3-16,-10 0 0 16,1-4 1-16,-9-7 0 15,-13-8-3-15,-9 3 2 32,-8 9-6-32,-21-9 0 0,-1 5-13 15,-4 11-2-15,-30 8-34 16,-13 15-14-16,-35 11-65 15,9 9-51 1,17-5 77-16</inkml:trace>
  <inkml:trace contextRef="#ctx0" brushRef="#br0" timeOffset="16679.6111">9706 9703 148 0,'-4'-27'57'0,"4"27"-30"0,-22-4-36 16,18 4 9-16,-5 0-7 15,0-4 0-15,1 0 1 16,-5 0 2-16,0 1 2 0,0-1 3 16,0 4-2-16,4-4 0 31,-8 0 1-31,0 4 0 0,0 0 8 15,-9-4 7-15,9 0-1 16,-18 1 2-16,5-5-5 16,-4 4-1-16,-1 0-6 15,1 0 2-15,-14 4 0 0,1 0-2 16,-9 0-1-16,0 8-3 16,0 4-1-16,-9-1 3 0,1 12 3 15,3 8-2-15,1-1-2 16,4 5 2-16,4-1 2 15,-4 5 7-15,0-1 2 16,4 4-10-16,1 4-1 16,3 0-1-16,5 4 1 15,4 0-4-15,9-4-1 0,-4 15 5 16,4-4 5-16,-5 5-4 16,5-9-2-16,-4-3-1 15,3 4 1-15,10-8 3 16,4 3 4-16,12-3-2 0,5-4-2 15,13-3-2-15,4-1 0 32,1-3 0-32,3-5 1 0,1 1-2 15,4 3-2-15,4-7-2 16,4 8 1-16,9-1 1 16,0-7 2-16,5-4-3 15,-1-4-2-15,5-4 2 16,17-7 2-16,-4-4 2 15,-1-4 3-15,-4-12-10 0,14-7-2 16,-1 0-4-16,-13-4 1 16,1-4 3-16,-1-7 3 15,-4 3 2-15,0 0 3 16,9-7 1-16,-18-4 3 16,5 0-5-16,-1 0-3 15,-12 3 1 1,-4-3 2-16,-5-7-2 15,-4-9 0-15,0 4-4 16,4 1 1-16,-4-1-3 16,-5 4 2-16,5-7-13 15,0-4-3-15,-5 7-2 0,10-3 1 16,-19 3 7-16,6-7 7 16,-5-4 3-16,-9 3 3 0,-4 5-1 15,-4 7 1-15,-14 8-7 16,-7 7-2-16,-27 9-51 15</inkml:trace>
  <inkml:trace contextRef="#ctx0" brushRef="#br0" timeOffset="18281.2388">17613 9657 164 0,'-5'-8'63'0,"-20"4"-34"0,7-7-27 16,14-1 12-16,4 4-9 0,-13-3-3 16,9-4 1-1,-13-1 0 1,4 1-1-16,-5 0 1 0,-3-1 0 0,-1 1-1 15,-8-4 1-15,-9-8-4 16,1 4-2-16,-6 15-1 16,-3-7 3-16,0 11-2 15,-22 4-1-15,4 12 0 16,0-1 3-16,1 1-7 16,-14 3-2-16,-8 8 6 0,9 4 1 15,-10 4 5-15,-7 11 1 16,12 11-8-16,0-3-2 15,9 4 2-15,-1-1 0 16,5 12 7-16,18-3 4 16,20-5 3-16,1 1 2 15,26-1 6-15,13 4 3 0,4 4-6 16,4-3-3-16,4-9 0 16,1 1 0-16,4-4-1 15,13-8 1-15,4 15-2 16,0-7 0-16,0-8-3 15,0-3-1-15,4-1-6 0,-4-4 1 32,13-3 2-32,0 0 1 0,0-5-1 15,0-3-2-15,-8 0 1 16,8-3 1-16,4-5-1 16,-4 8 2-16,-4-15 2 15,4 11 4-15,-4-8 0 16,-5 1 2-16,13-5 0 15,-8-10 3-15,-5-1-5 0,-3 0-3 16,-6-4-3-16,1 1-3 16,-4-9 3-16,12 5 0 15,-8-5 1-15,0-3 0 16,-1 0 0-16,-3-4 2 16,-1 0-5-16,1-8-1 15,-5-7-2 1,4 0 0-16,-8 0 2 15,0-1 0-15,0 5-3 16,-5 3 2-16,-3-11 3 16,-1-8 3-16,4 8 0 15,-12 0 2-15,-5 0-4 0,-4 0-2 16,0 0 0-16,-4 3-1 16,-5-3-3-16,1-11 2 0,-9 7-4 15,-14-4 1-15,6 0 0 16,-14-4-1-16,-13-7-1 15,-4 4-1-15,0 3-7 16,-4 4-2-16,-5 8 4 16,0 4 3-16,5 3-13 15,4 8-3-15,4 5-7 0,-4 2 0 16,-4 5-32 0,8 4-48-16,9-5 24 15</inkml:trace>
  <inkml:trace contextRef="#ctx0" brushRef="#br0" timeOffset="38476.0489">13567 2835 144 0,'-22'-23'55'0,"18"12"-30"0,-5-5-34 0,5 12 9 15,-5-7-2-15,1-12 1 16,-1 4 1-16,0-12 2 16,1 4-1-16,-1 1 8 0,5-1 4 0,-13 0 5 15,-1 4 1-15,-3 0-6 16,-14 0 0-16,1 0-8 15,-5 4-3-15,-4 0-1 16,-13 0-1-16,-13-1-3 16,0 5 2-16,0 7 3 15,-13 8 3 1,9 4 4-16,4 8 2 16,4 7-5-16,5 8-4 15,8 19-1-15,9 11-1 16,13 1 2-16,0-1 3 15,8 16-2-15,10-4-2 0,7 0 2 16,5 0 2-16,0 11-4 16,17 1-3-16,9-5-4 15,9-7 1-15,16 4 1 16,6 0-1-16,3-12-3 0,13-7-2 16,0-12 0-16,5-8 4 15,-5-7 7-15,5-8 7 16,8-4 9-16,-13-11 7 15,-4-11-4-15,-4-13-2 0,4 1-6 16,0-8 0-16,-5 1-3 16,-8-5 2-16,-8-3-4 15,-5-24 1-15,-9-3-1 16,1 0 1-16,-18-1-2 16,4-11-1-16,-12 5-1 31,0 2 2-31,-5-3-1 0,-4 1 2 15,-4-5-13-15,-14 4-3 16,-16 8-27-16,-18 7-9 16,-12 12-78-1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53:04.8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13679 2923 200 0,'-9'-27'74'0,"-13"24"-40"0,10-13-27 0,7 16 27 15,-3-11-12-15,-1-1-4 16,0-3-2-16,-4 0-9 15,5-5-2-15,-9 1-1 0,4-8-2 16,0-7 1-16,0 3-4 0,0 1-2 16,-4-1-5-16,-1 0 0 15,-7 5-1-15,-10-1 1 16,1 0 5-16,-1 0 3 16,-4 4 5-16,1-4 4 15,-5 4-6-15,-18 4-2 0,-3 15-3 31,-1 4 0-31,-8 8 0 16,-5 11-2-16,5 12 0 16,0 15 3-16,12 11 0 15,5 1 1-15,9 3 0 16,-1 16 2-16,14 3-3 16,0 4 0-16,12 24 1 0,5-13 0 15,12 1-5-15,5 11 1 16,9-11-7-16,4-8-1 15,4-7 0-15,5 3 2 16,12-4 6-16,-8-11 4 0,21-15 3 16,1-8 3-16,-1-12-1 15,1-7 2-15,-1-8-6 16,18-3-1-16,-5-9-2 16,5-7 0-16,-1-27 2 0,5 1 2 15,9-5 1-15,-9-3 1 16,-5-1 2-16,-3 1 1 15,-5-1-1-15,0-3 1 32,0-8 2-32,-9 4 5 0,-4 0-4 15,-8 3 2-15,-5 1-5 16,-4 4 1-16,-5-24-5 16,-3 4-2-16,-6 1 4 15,-3-1 4-15,0 4 4 16,-18 1 4-16,0-13-3 15,-8 9 2-15,-4 3-5 0,-18 4 1 16,0 0-12-16,5 4-4 16,-22 7-31-16,-9 9-13 15,-4 14-90 1</inkml:trace>
  <inkml:trace contextRef="#ctx0" brushRef="#br0" timeOffset="1126.3642">3096 10603 256 0,'-30'-16'96'0,"30"9"-52"0,-13-9-49 0,9 9 15 0,4-5-6 16,-9 1 0-16,5-5-2 15,-5 5-2-15,5-12 1 16,-5 0 1-16,0-8 1 0,-3 1-1 16,-1 3-2-16,0-4 1 31,-9 1-1-31,-12-9-5 0,-5 9 1 16,0 3 0-16,-4-8-1 15,-4 9 6-15,-9 6 3 16,-9 13-8-16,0 7-2 15,5 4 5-15,-35 7 2 16,13 12-2-16,5 11 1 16,4 32-2-16,-1 10 0 0,1 5 0 15,8 11 0-15,22-1 6 16,9 13 2-16,30-5-2 16,16-7-3-16,6-7 2 15,29 3 2-15,9-19-15 16,17-12-6-16,5-15 1 15,12-19 1 1,5-23 4-16,22-4 1 16,-14-15 3-16,5-15 2 15,8-20-1-15,-4-3 4 0,-9-5 4 16,-16 1 6-16,3-19 8 16,-30 7 4-16,-4 0 5 15,-30-19 1-15,-21 4-10 16,-10 0-3-16,-21-4-2 0,-12 0 0 15,-18 12-6-15,-5 11-2 16,-16 11-35-16,-9 20-17 16,8 11-77-1</inkml:trace>
  <inkml:trace contextRef="#ctx0" brushRef="#br0" timeOffset="2298.2228">24037 10836 404 0,'5'4'151'0,"-1"0"-82"0,0 0-72 0,-4-4 29 31,0 0-18-31,0 0-4 0,0 0-6 16,0-4-1-16,0 0 2 15,-4-4 0-15,-5-3 3 0,-4-8-8 16,5-12-1-16,-27-3 4 15,5-1 1-15,0 5-1 16,0-5 0-16,4-3 2 0,-13-16 2 16,5 1-2-16,-1 3-2 15,-8-4 2-15,-9 4 2 16,1 1-2-16,3-1 0 0,1 0-1 16,0 4 0-16,-9 4 2 15,0 11 0-15,4 4 0 16,0 8 0-16,0 4-5 31,1 11 1-31,-18 23 0 0,0 12-1 16,4 7-1-16,9 4-1 15,-4 12 1-15,4 11 4 16,4 4-4-16,13-4 2 16,1 16 0-16,7-5 2 15,10 1-4-15,4-4 2 16,4 11-3-16,8-8 0 0,10-7-7 15,12 0-4-15,0-7 1 16,13-1 0-16,0 0 1 0,14-7 0 16,16-4 9-16,9-8 3 15,8-8 6-15,5-7 3 16,4-8 9-16,1-7 3 31,16-5-4-31,-12-7-3 0,8-4 8 16,0-15 3-16,-4-7 2 15,-9-5 1-15,-9-4-2 16,-8-3-2-16,-4-16-2 16,-5-3-1-16,-4-8-9 15,-21-8-5-15,-22-19-9 16,-22 4-4-16,-13-8-14 0,-29-7-7 16,-18 3-81-16,-43 16-34 0,0-19 13 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1:01:27.9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17337 7152 128 0,'-39'7'49'0,"22"1"-26"0,0-4-29 0,17 11 8 16,-5-3-4-16,1 3-2 0,0-4 3 16,-1-3 0-16,1 0 3 15,4-1 1-15,-8 1 5 16,3-4 3-16,5 0 2 16,0 0 3-16,0-4-3 15,0 0 2 1,0 7-8-16,5-3 2 0,12 0 4 15,13-4-5-15,-9 4 0 16,5-4-2-16,4 4-1 16,9-1-1-16,13-3 2 15,4 0-1-15,0 0 0 16,4 0-3-16,1 0-2 16,16-3 3-16,-8-1 0 0,-4 4-1 15,-5 0-2-15,0 0 3 16,14 0 0-16,-10-4 1 15,5 4 0-15,5-4-2 16,12 0-2-16,-4 0 1 16,-5-3 1-16,9-1-1 0,0-7-1 15,-4-12 1-15,0 4-1 0,-9 4-5 16,-12 0-1-16,-9 3-11 16,-5 5-3-16,-8-1-125 31,-31 1 44-31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05:01.9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12459 15444 168 0,'13'-12'66'0,"0"9"-36"0,4-1-29 0,-4 4 16 0,-4 0 4 16,4 0 5-16,4 4-6 16,-8-1-1-16,4 1-11 15,-1 0-3-15,10 0 1 0,0 4-5 31,12-1-1-31,-12 1 0 0,3-4 0 16,1 7 0-16,0 1 0 16,0-5 4-16,0 1 2 15,0-4 4-15,8-8 1 16,9 0 1-16,-4 12 0 16,0-12-6-16,4 12-2 15,0-4-4-15,0-1-1 0,9 1 3 16,0 8 1-16,-5-12 1 15,-4 11 0-15,0-3 0 16,-4 0 0-16,4-1-2 16,-4 1 1-16,12 0 0 15,1-5 1-15,-4-3-2 16,-1 4 1 0,5-4-2-16,-9 0 2 15,8 0-2-15,5 0-1 16,1 0 1-16,-1 0-1 0,0-4 0 15,17 4 0-15,-4-11-3 16,4 3 2-16,0 1 1 16,13-1 0-16,-8 0-3 15,0 4 0-15,-5 1-3 0,4 3-1 16,-3 0-7-16,-10 11-2 16,-12 1-9-16,-9-1-2 15,-9 1-29-15,-12 7-14 16,-9 0-21-1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1:02:46.4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3548 11204 80 0,'-17'8'30'0,"17"-8"-16"0,-4 0-32 0,-5 0 0 15,1 0-12-15,3-4-2 16</inkml:trace>
  <inkml:trace contextRef="#ctx0" brushRef="#br0" timeOffset="62.8415">3462 11170 72 0,'0'0'30'0,"0"3"-16"0,4-6-17 15,-4 3 6-15,0 0-14 16,0 0-3-16</inkml:trace>
  <inkml:trace contextRef="#ctx0" brushRef="#br0" timeOffset="216.0929">3622 11074 32 0,'4'0'13'0,"-4"0"-6"0,9 0-22 0,-1 0-3 0</inkml:trace>
  <inkml:trace contextRef="#ctx0" brushRef="#br0" timeOffset="1016.071">4716 10756 296 0,'-4'-4'110'0,"4"4"-60"0,0 0-58 0,0 0 16 0,0 0-11 15,0 0 0-15,0 4-1 16,0 4 3-16,0 3 0 0,4 8 1 16,0 4 0-16,14 8-3 0,-5 19 0 31,8 3 2-31,-4 8 0 0,1-3 1 15,-10 11 2-15,5-8-3 16,0 0-2-16,0-7-9 16,-4-4-3-16,-1-8-19 15,1-8-5-15,-9-7-62 16,8-11-28 0,1-13 66-16</inkml:trace>
  <inkml:trace contextRef="#ctx0" brushRef="#br0" timeOffset="1448.4575">4134 11342 168 0,'0'0'66'0,"0"0"-36"0,0 4-11 16,0-4 36 0,13 11-15-16,5 1-13 15,-10-5-7-15,9 1-13 16,1 4-2-16,3-5 1 0,5 1 1 15,4-1 3-15,22 1-1 0,-5-4 0 16,18 0 1-16,17 0 4 16,4-1-4-16,9 1 2 15,17-4-7-15,13 0-3 16,13 0-4-16,-9 0 1 16,-4 0-1-16,0 4-2 31,-13 0-13-31,-13 4-6 0,-13-1-79 15,-13 1-72 1</inkml:trace>
  <inkml:trace contextRef="#ctx0" brushRef="#br0" timeOffset="40118.9496">21840 12751 132 0,'-13'-7'49'0,"9"7"-26"0,-5-4-20 0,9 4 12 0,-4 0 0 16,-1 0 3-16,1-4-1 15,4 0 1-15,-9 0-9 16,1 1 8-16,8-1 3 0,-13 0 1 16,9 0 2-16,-1 4-7 15,1 0-1-15,0 0-9 16,-1 0-4-16,5-4-6 0,0 4-2 16,0 0 3-16,9 0 3 15,4 0-1-15,0 0-2 16,4 0 2-16,9 0 0 15,13 0-2-15,-1 0 2 16,1 0 1-16,9 0 2 0,-1 0-1 16,18 0-1-16,-9 0-2 0,4-4 1 15,9-7 1-15,8-1 0 16,-3 5 0-16,-5-1 0 16,0 0-5-16,17 5-1 15,-4-1-2-15,0 11 0 16,-1 1-4-16,1 4 0 31,4-1-1-31,-8 1 1 0,21-1-2 16,0-7 1-16,9-4-13 15,8-4-3-15,-8-11-45 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1:04:29.1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18802 12537 420 0,'9'8'0'0,"4"-5"-6"16,-5 1 1-16,18 4-3 16,8 7 0-16,5 8 2 15,9 0 2-15,8 0 2 0,17 0-1 0,0 0 1 16,0 4 2-16,18 0 2 15,-1 0-3-15,5-1 0 16,9 9 1-16,-1-5 2 16,-8 9-1-16,17-5-1 15,0 5-2-15,-4-13 1 16,8 1 1 0,-4 0 2-16,4 0-10 15,5-4-2-15,-5-4-4 16,22-4 1-16,-17-3 2 15,-9-5 2-15,17-3 6 16,-4-4 3-16,-9 0-1 16,5-4-2-16,0-3 4 0,-9-1 1 15,4 0 4-15,-4-3 3 0,-4-1 5 16,-5-3 1-16,-12 0 0 16,-5-12 4-16,-8-8-5 15,-1 1 2-15,1-8-5 16,-5 0-1-16,-8 0-4 15,-1-8-1-15,-8-4-3 16,0-3-2 0,9-1-6-16,8-30-4 15,-4-4-3-15,-22 8 0 16,1 7 5-16,-9-3 4 0,-5 0 9 16,-8 11 7-16,-5 7 3 15,-3 1 3-15,-10-8-6 16,-3-4-2-16,-5 1-5 15,-5 3-4-15,-8-4-5 0,-4-8 0 16,-9 1-3-16,-17 7 0 16,-4 8 4-16,-5-4 3 15,-4 0 3-15,-4 12 1 16,-18 7-2-16,-4 8-2 16,13 4 3-16,-8 3 0 15,-14 8-1 1,-3 0-2-16,-14 8 1 15,-9 4-1-15,5 0-3 16,-30-1 0-16,13 5 2 16,-9-1 0-16,22 9 1 15,8-5 2-15,0 4-1 16,5 4-1-16,-5 4-2 16,9 4 1-16,-13 3 1 0,4 8 0 15,9 4 0-15,-13 4 2 0,-8 4-3 16,-1 22 0-16,-8-3-4 15,17-4-1-15,4 0-2 16,4-4 2-16,10 8 2 16,-1 7-1-16,4-7 1 15,1-4 3-15,8 0-2 0,9 0 1 16,4 0 2-16,-9 8 2 16,5 7-1-16,8-4-1 15,5-3 1-15,4-4-1 16,4 11 0-16,-4 8 0 15,0-4-3-15,5 0 2 32,12-4-4-32,4 20 1 0,5-8 4 15,9-1 4-15,3-10-6 16,5-1 0-16,5 8-2 16,4-12-1-16,4-7-10 15,0-4-5-15,4-8-33 16,4-7-14-16</inkml:trace>
  <inkml:trace contextRef="#ctx0" brushRef="#br0" timeOffset="43735.0922">1411 15203 92 0,'26'-8'35'0,"-4"8"-18"0,21-19-9 0,-30 19 11 16,-1-4-11-16,1 0-2 15,0 0 0-15,-13 1 1 16,9-1-3-16,0 4-3 16,3 0-3-16,1-4 1 15,5 0 1-15,3 0 0 0,1-3 0 16,12-1 0-16,-4 0 0 16,9 1 0-16,4-1 6 0,-13 4 6 15,14 0 3-15,-14 0 3 16,4 4-4-16,9 0 2 15,5-3-9-15,3 3-4 16,-8 0-2-16,1-4 1 0,3 4 1 0,-4 0-1 16,4 0-2-16,5 0 1 15,-13 0 1-15,4 0-1 16,-4 0-1-16,4 0 1 16,-9 0-1-16,5 0 0 15,13-4 2-15,-5 0-1 31,1 4-1-31,-1 0 3 0,-4 0 0 16,0 4-4-16,0 0-1 16,5 0 3-16,8-4 3 15,-13 3 3-15,13 1 3 16,-5-4-5-16,6 0-3 16,-1 0-4-16,8 4 1 15,-4-4 1-15,5 0 0 0,-9 0-3 16,17 0 2-16,-8-4 1 15,4 4 2-15,4 0-1 16,5-4-1-16,-1 4 1 0,-3-3-1 16,3 3 0-16,-4 0 0 15,1 0 0-15,-1 0 2 16,-8 0-1 0,3 0 2-16,23 0-4 15,-13 3-2-15,-1 1 2 16,-4-4 0-16,18 0 1 15,-9 0 0-15,0 0 0 16,4 0 0-16,9 0 4 16,-9 0 5-16,-4 0-5 15,-1 0 0-15,1 4-2 0,-8 0 1 16,-5 0-2-16,-1 3-1 16,6 5 1-16,3-4 1 15,-3-1 1-15,-6 9 1 16,1-5-2-16,13 1-2 15,-4 7 1-15,-1-4-1 16,-3-4 2-16,8-3 1 0,-5 0 3 16,-4-1 1-16,-4-3 1 15,5 0 2-15,3-4-3 0,14-11-2 16,-5-1-2-16,-4 4 0 16,4 5 0-16,-4-1 1 15,-13 0-2-15,0 0 1 31,8 0 0-31,1 4 1 0,-5 0-2 16,0-3 1-16,0 3-2 16,18 0 2-16,-9-12 2 15,-5 4 2-15,5 1-3 16,0-5-1-16,-9 8-6 16,1 1 0-16,-1-1 1 15,0 4 1-15,9 0 3 0,-4 4 1 16,-5-4-1-16,0 11-2 0,5-3-2 15,-9-1-1-15,4-3 2 16,-13 4 2-16,0-4-2 16,14 11 0-16,-5-4 3 15,-5 1 1-15,-8-4-4 32,0 3-1-32,18 1 1 0,-5-5 2 15,-9 1 0-15,9 3-1 16,-9 1 1-16,5-1-1 15,4 1-3-15,-5 3 2 16,1-3 3-16,-5 3 1 16,14 0-4-16,-6 1 1 15,1-1-2-15,0 0 0 0,9 1 2 16,8 7 0-16,-13 3 0 16,5-3 2-16,12 0-1 15,-3 0-1-15,-1-7-2 16,-9-1 1-16,22 0 1 15,-4-3 2-15,-4 3-1 16,12 0 2 0,-8 1-2-16,0-5-1 15,17 5 1-15,-13-5-1 0,-26-3 2 16,39 3 1-16,0-3-1 16,-13 0 1-16,9-1-2 15,4 1 2-15,0-8-2 16,-9 0-1-16,5 0 3 15,0 0 2-15,4 0 0 0,4 0 0 16,-8 0-3-16,4-4-2 16,4 4 1-16,-4-4 1 15,0 8-1-15,0 0 2 16,1-4-2-16,3 0 2 16,-4 4-4-16,-4-4 0 15,4 7 1-15,-5 1 0 0,-3-4 4 16,-1-4 2-16,1 0-2 15,-1 0-1-15,-4 0 1 16,5 0 2-16,-1 0-3 16,-17-4 0-16,9 0 3 15,4 0 1-15,-4 1-3 16,-13-5-3 0,17 4-3-16,-13-4 1 15,-4 1 1-15,0-5 0 16,13 5-3-16,-9-1 2 0,4 0 1 15,1-3 2-15,3-1-3 16,1 5 0-16,-9-5 3 16,14 4 1-16,-6 1-1 15,-3-1-2-15,-9 4 5 0,12-3 1 16,-7-1 0-16,-5 4 1 16,4-15-4-16,9 19 0 15,-5 0-3-15,-4 0-3 16,5-11 2-16,-1 7 2 15,-8-8 0-15,-4 5 2 16,3 3 2 0,6 0 2-16,-5-8-6 15,-5 12 0-15,-4-11-1 16,5 7 2-16,-9-4-1 16,-5 1-1-16,5-1 1 15,-13 4-1-15,18-3 0 16,3-5 0-16,-16 4 0 15,3-3 2-15,-3-1 1 0,16 1 1 16,-12-4-2-16,-1-1-2 16,1-3 3-16,4 0 0 0,4 0 3 15,-8 0 3-15,-5 0 2 16,-4-12 3-16,-8-7-1 16,-5 7 2-16,-9 4-2 15,1-3 2-15,-10 3-2 0,6 0 0 16,-14-4-5-16,-4 1-3 15,-5-20-2-15,1 0 0 16,0 0-4-16,-9 0 0 16,4 1-1-16,0 3 0 15,-4-19-3-15,-8 7 1 32,-1 1 2-32,-4-1 1 0,-4-11-4 15,0-7 1-15,-14-5-3 16,6 5 2-16,-1-1-4 15,0 0 1-15,0 9-1 16,-21 6 1-16,4 5 0 16,4 7 2-16,0-4 2 15,-13-3 2-15,-8 3-1 0,-13-7 1 16,-5 7 2-16,5 5 0 16,-31-9-3-16,18 5 0 15,4 7-3-15,-4 3 1 0,-4 5 3 16,12 7 1-16,-8 5 1 15,-4-1 0-15,-5 0-3 32,-4 0 2-32,-13-11 1 0,0-4 2 15,0 0 1-15,-18 7 1 16,18 1-2-16,9 11 1 16,-9 4-4-16,8 3 0 15,5 5-1-15,0 7 0 16,-4 0 2-16,8 4 0 15,-4 4 0-15,4 0 0 0,-8 0 0 16,4-1 0-16,-18 1 0 16,9 0 0-16,14 0 0 15,-18-4 0-15,13 0 0 16,4 4 0-16,-9 0 0 16,5-1 0-16,9 13-3 15,8-12 2-15,-26-1-4 0,9 13 1 16,0-5 0-16,4 1-1 15,-4 11 6-15,9-8 1 16,3-3-5-16,-7 3 0 0,3-4-1 16,1 1-1-16,-10-1 4 15,-3 1 2-15,4-5 0 32,-4 1-1-32,3-4 1 0,1 4-1 15,9-8 0-15,-9 3 2 16,0-3-3-16,12 0 0 15,-7 4 3-15,-10-4 1 16,9 0-4-16,1 0 1 16,-18 0 0-16,0-4 0 15,4 1-3-15,-8 3 2 0,3-4 1 16,1-4 0-16,-4 0 0 16,4 5 2-16,-9-1-6 15,9 0-1-15,0 0-1 16,-8 0 2-16,8 0-3 15,4 1 2-15,-17 3 3 16,9-20 1 0,-14-6 1-16,1 3 0 15,4 0 0-15,-13 4 0 16,-4 3 0-16,0 1 2 16,0 3-1-16,-13 1 2 0,-1 3-4 15,-12 4-2-15,9 4 2 16,0 0 2-16,-5 0-5 15,0 0-1-15,9 0-9 16,-9 0-2-16,5 4 4 0,-5 0 3 16,18-4 2-16,-10 4 3 15,1 0-1-15,-8 0 4 16,12-1-2-16,9 1 1 16,-14 0 0-16,6 15-2 15,-14-3-2-15,13-1-1 0,-8 16-5 16,-5-5 0-16,9-3 1 15,4-4 2-15,0 1 10 16,9-1 4-16,8-8 0 16,5 1 2-16,13-1 5 15,12-3 2-15,-3 0-5 32,-1-5-3-32,4 1-1 0,10 0 1 15,-14 0-3-15,9 4-2 16,0-8-3-16,-13 3-1 15,4-3 2-15,5 4 0 16,-5 4 5-16,13-4 2 0,0-4-2 16,-4 4-1-16,0-8-1 15,-4 0 1-15,12 0-2 16,-17 0 2-16,14 4-2 0,3-4 2 16,-4 1-2-16,1-1 2 15,7-4 0-15,-3 0 3 16,4 1-5-16,0 3-1 15,12-4 0-15,-3 1 0 16,-9-1-5 0,4 4 1-16,-13-4 0 15,22 5 2-15,-5-5-1 16,5 0 1-16,-5 1 2 16,14-1 0-16,8 0 0 15,-5-7 0-15,1 0-3 16,-5 7 2-16,5 0-1 15,0 5-2-15,-1 14-4 0,5 0 0 16,-8 1 2-16,8 3 3 16,-5 4 0-16,1 4 1 15,-9 4 2-15,-4-4 0 16,0 12-3-16,-1 7 2 0,14 0 3 16,4 0 1-16,9 0-4 15,3 0-1-15,-12 8-8 16,26 11-4-16,-17-3 3 0,17-1 4 15,-9 1 4-15,9-5 2 16,4 9-2-16,9-1 2 16,-13-4 1-16,17 9 0 15,8-5-5-15,-3 12-1 32,8-8-2-32,0 0 2 0,8 0 2 15,10-8 2-15,-6 12-1 16,19-7 1-16,12-5-3 15,0-3 1-15,0-1 0 16,22-7-1-16,-9 8 1 16,17-12 0-16,4 4 0 15,-8-8 3-15,-8-7-2 0,-5-4 1 16,8 0-5-16,-8-8-3 16,0-8-34-16,-4-7-16 15,-17-8-29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1:05:53.5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3255 18301 116 0,'-25'19'44'0,"12"-11"-24"0,0-4-21 0,8 4 7 16,-3-1-2-16,-1 1 0 15,-8-4 9-15,4 3 3 16,0 1 6-16,-4 0 3 0,4-1-4 15,-4 5-3-15,4-1-10 16,0 1-1-16,8-4 3 0,-7 7-6 16,12-11-2-16,0 7-4 15,0-3 1-15,0-4-1 16,17-1-2-16,-4-6 3 31,8-1 0-31,1 0 1 0,8 0 0 16,-9 0 2-16,5 0 1 15,5 1 1-15,-1 3 0 16,8 0 0-16,10 0 2 16,4 0-8-16,-14 0 0 15,10 0 0-15,-1 0 3 16,13-12 0-16,-8 12-1 0,4 0-2 16,0 0 1-16,5 0 1 15,7 0 2-15,10 4-1 16,-18-4-1-16,14 8 1 15,-14-8-1-15,13 0 0 16,-4-4 0-16,-9 4 0 0,9 7 0 31,-8 1-3-31,25-4 2 0,-13-4 1 16,-4 8 2-16,0-8-1 16,9-4 2-16,-5 0-4 15,-9 0 0-15,5 0 1 16,-4 0 2-16,8-7-3 15,1 11-2-15,-6-8 2 16,-7 12 2-16,3 0 0 0,1-4 2 16,8 0 0-16,-12 11 3 15,-1-3-3-15,0 0-2 16,9-1 0-16,0-3-1 16,0 4 0-16,-4-4 0 15,-5 0-3-15,9-1 2 16,-4 1 1-16,-1 0 2 0,5 0-1 15,-4 0-1-15,8-4 1 16,-4 0 1-16,0 4-1 16,0-4-1-16,-13 0-2 15,17 3 1-15,-4-3 1 16,-4 0 0-16,-1 0 0 0,-3 0 0 31,3 0 0-31,10 0 0 0,-18 0 4 16,4 0 5-16,-4 0-5 15,13 0 0-15,-4 0-2 16,-5 0-2-16,-4 0 3 16,0-3 0-16,-4 3-4 15,8 0 1-15,5 0 0 16,4 0 2-16,-5 3-1 0,-8 1-1 16,-8 0 1-16,-1 0-1 15,9-4 0-15,0 0 0 16,-9 0 0-16,1 0 0 15,-5-4 2-15,0 0 3 16,0 0 0-16,-4 1 0 16,4-5-3-1,4-7-2-15,-4 3 5 16,-4-7 1-16,-4 4-2 16,-9-1-1-16,4 1 1 15,0 0 2-15,0-4-5 16,-4-4-1-16,8-4 0 0,5 4 0 15,-4-4 0-15,-1-15 2 16,1 0-1-16,-10 3-1 0,6 5 1 16,-6 3 1-16,-3 1 1 15,4 7 1-15,-13 0 2 16,0 4 1-16,0-1-1 16,-5 1-1-16,1 0-6 15,-1 0-1-15,1-4-6 16,0-8-2-16,4-11-4 0,4 4-1 15,0 3 5-15,9 1 6 16,-9-1 3-16,5 5 1 16,-1-12 2-16,1-12 1 15,-5 12-4-15,0 4 1 16,1 3 6-16,-6 5 4 31,-3-1-1-31,0 4 2 0,-1 0 0 16,-3 4 3-16,-5 0-1 15,0 0 2-15,-9-7-8 16,5-9-2-16,-9 1-5 16,0 0-3-16,0-1 4 15,0 1 1-15,-9 4 0 0,1-8-2 16,-5-1 3-16,0 1 2 0,5 4 4 16,-10 0 5-16,-3 3 3 15,4 1 2-15,-13 3-8 16,-5 0-2-16,-8 5-10 15,5-9-4-15,3 5-2 16,-3-5-1-16,3 4 0 31,-12 1 0-31,4 3 7 0,0 4 2 16,0 4 1-16,0 0 1 16,4 3 0-16,-17 1 1 15,4 0-5-15,5-1 1 16,4 5-11-16,-13-1-5 15,0 5 1-15,-4-1 1 16,8 0 9-16,1 5 2 0,-5-1 7 16,-4-4 2-16,4-3 0 15,0 3-1-15,8-7 1 16,-21-12 3-16,14 4-2 16,-14 8 1-16,13-1-3 0,-5 5 0 15,-3 3-6-15,4 0 1 31,-1 1 0-31,-3 3 2 0,-14-4-1 16,5 1-1-16,4 3 1 16,-4-4-1-16,-9 4-5 15,9 0-1-15,-9 1 0 16,-4-1 2-16,13 0-1 16,-4 0 1-16,12-4 7 15,-8 5 3-15,4-1-1 0,4 4 0 16,-8 0 1-16,-4 0 1 15,4 0-6-15,-5 4 0 16,-8 3-8-16,8 1 0 16,-12 3-2-16,-9 1 3 15,0-1-1-15,9 12 2 16,-18 8-2-16,13-4 2 0,9-4-2 16,-13 0 0-16,4-4-3 15,14 0 1-15,-27-7-2 16,22 3 0-16,4 0 6 15,0 1 2-15,-8 3 3 0,4 0 0 16,8 15 0-16,1 12 2 31,4-4-1-31,12 4-1 0,14 4 1 16,0 0-1-16,17 19-5 16,-1 0-1-16,14 4-4 15,0 7-1-15,4 12-5 16,-4 4-3-16,0 3-3 15,0 5 1-15,8-12 7 16,1 3 4-16,3 5 3 0,10-12 5 16,-5-4 1-16,9 8 3 15,4-4-3-15,0-7-2 16,17-12-1-16,-4-8 3 16,13 0 4-16,4 1 3 15,0-9 0-15,13-7-1 16,-4-7-8-1,13-5-2-15,4-7-29 16,4-8-13-16,4-8-35 16</inkml:trace>
  <inkml:trace contextRef="#ctx0" brushRef="#br0" timeOffset="12940.6743">11636 17914 108 0,'0'0'44'0,"0"0"-24"0,0 0-19 16,0 0 11-16,0 0-4 15,0 0 3-15,17 4 0 16,-12-4 3-16,8 4-3 16,-13-4 1-16,0 0-7 15,0 0 1-15,0 0 4 0,8 4-4 16,-8-4 2-1,0 0-1-15,13 4 8 16,4 0-2 0,-12-4-7-16,8 0-3 15,-9 3 0-15,5-3 0 0,-5 0-4 16,5 4 1-16,3-4 0 16,-7 4 0-16,3 0 0 15,1-4 2-15,0 0-1 0,-1 4 2 16,10 0 0-16,-10-1 1 15,5 1-2-15,4 0 1 16,1 0-4-16,-1 4 0 16,4-1 3-16,-3-3 3 15,-1 4-4-15,4-1-1 16,5 1 0 0,4 0 2-16,-8-1-3 15,4 1 0-15,0 0 1 16,-1-1 2-16,6 9-3 15,-6-5 0-15,10 1 1 16,-1-5 0-16,-3 12 2 16,-1 1 1-16,4-1 1 15,-8-4 0-15,4 0 0 0,-4 1 0 16,4-1-2-16,0 0 1 0,-4 1-4 16,13 3 0-16,0-4-1 15,4 0 0-15,-4 1 4 16,-1-1 1-16,1 0-4 15,-4 8 1-15,-1-3 0 16,5-5 0-16,8 4 0 0,-4-4 2 16,1 1-3-16,-6-5-2 15,1 1 4-15,0-5 1 16,4 1 2-16,0 0 0 16,9-1-2-16,-18 1 1 15,5 0-2-15,0-1 2 31,-13 1-2-31,8 0 2 0,1-1-4 16,-14-3 0-16,5 0 1 16,8 4 0-16,-3-5 0 15,3 1 0-15,1 0 2 16,-5 0 3-16,0 0-4 16,0-4-1-16,0 0-2 15,5 0-2-15,-9 0 0 0,4 0 0 16,8 0 3-16,-3 0 2 15,-1 0 2-15,1 0 1 0,-5 0-5 16,5 0 1-16,3 0 0 16,-8-4 0-16,1 4-3 15,20 0 2-15,-12 0 3 32,4 0 1-32,5 0-4 0,-10 0 1 15,5 0 0-15,9 0 0 16,4 0-3-16,0 0 2 15,0 0 3-15,-8 0 1 16,-1 0-4-16,0 0 1 16,-8 0 0-16,9 0 0 15,3 0-3-15,-3 0 2 0,-1 0 1 16,-8 0 2-16,-5 0-1 16,5 0 2-16,0 0 0 15,8-4 3-15,5 4-10 16,0 0-4-16,-9 0 8 15,0 0 6-15,4-4-2 16,-8 0 0-16,13 1-2 0,-9-1-2 16,0 0 1-16,0 0-1 0,0-4 0 15,0 1 2-15,-4 3-3 16,0 0 0-16,17-4 1 16,-4 1 2-16,-5-9-1 15,-4 5-1-15,0-8 3 31,-4 0 0-31,-5 0-4 0,9-4-1 16,5 0 3-16,-5 0 1 16,-9 0 0-16,-3 0 1 15,-6 3-2-15,-3 1 2 16,0-4 0-16,3-7 3 16,-12-12-3-16,5 3 0 15,7-3-3-15,-7-4-1 0,3 0-6 16,14-7 0-16,12-5-2 15,-8 4 1-15,-5 5 5 16,-4 3 3-16,-4 7 1 16,-4 9-1-16,-1 3 3 15,-3 4 0-15,-1 4 1 16,-4-4 0 0,4-4 9-1,-13-4-8-15,9 1 1 0,-8 3-6 16,3 4-1-16,1 0 1 15,-5 4 0-15,0 0 2 16,14 3 1-16,-5 1-1 16,-5 0 1-16,-3 3 4 15,-1 1 4-15,-13-1 0 0,1 1 3 16,3-1-5-16,5 1-1 16,-8-1-4-16,3-3-3 15,1 0-3-15,-5-4 1 16,5-8-1-16,-4 4 0 15,-1 0 4-15,5 0 1 16,-1 0-1 0,-3 0-2-16,-1 4 3 15,9-1 2-15,-13 1 2 16,9 4 1-16,-1 0-4 0,-3-1-1 16,-1 1-1-16,1 4-2 15,-1-5 1-15,0 5-1 16,1 3-3-16,-1 0 2 15,5 5-1-15,0-1-2 0,-1 0 3 16,5 0 0-16,-8 0 1 16,3-7 0-16,1 3 2 15,0 0 3-15,-1 1 0 16,1 3 2-16,4 0-4 16,-4 0 0-16,-1 0-1 15,-7-7-2 1,-1 11 1-16,4-8-1 15,0 1 2-15,-4-1-6 16,5 4 3 0,-1-3 0-16,-4 3 1 15,5 0 2-15,-1 0-1 16,0 0-1-16,9 0 1 16,-8 1-1-16,3-1 0 0,1 0 2 15,-4 0-1-15,-5 0-1 16,4 0 3-16,0-3 2 15,-8-1 0-15,0 0 2 0,0 1-4 16,-1-1 0-16,1 0-1 16,0 1-2-16,0-1 1 31,0-3-1-31,4-1 2 0,-13 1 3 16,-4-1 0-16,-1 1 0 15,6-1-6-15,-1 1 1 16,0-1 0-16,4-7 2 15,-12 0-1-15,4-8 2 16,-9 4-4-16,-4 0 0 16,0 4 1-16,0 0 2 0,4 4 1 15,0-5 3-15,0 5-3 16,5 4-2-16,-9-1 0 16,0-3-1-16,-5 3 0 15,5 1 2-15,4-5-3 16,1 5 0-16,-1-4 1 15,-13-8 0-15,-4 7-3 0,13 1 0 32,-9-12 2-32,5 8 0 0,-1 4-2 15,5-1 2-15,-4 5-1 16,4-1-2-16,-4 5 0 16,3-1 3-16,1 0 0 15,9 1 1-15,-5 3-3 16,0 0 2-16,-4-4 1 0,-4 1 2 15,8 3-3-15,-8-4 0 16,-1 1 1-16,1-1 2 16,4 4-1-16,-9-4 2 15,-8 1-2-15,8-1-1 16,0 1-2-16,1-1-1 16,3 0 2-16,-4 4 0 0,-8 1-4 15,4-1 1-15,4 0 0 16,1 0 2-16,-1 0-1 15,-4 0-1-15,-4 1 3 16,4 3 0-16,8 0-2 16,1 0 2-16,4 0 1 15,0 0 0 1,-9 0 0-16,-4 0 0 0,9 3 0 16,-9 1 0-16,4 0-5 15,0 4 1-15,-4-1 0 16,-13 5 2-16,13-1-4 15,0 1 0-15,4 3-2 16,1 0 0-16,-14 1 7 16,0 11 2-16,5-4-2 0,4 11-1 15,4-3 1-15,5-1 0 16,-5-3-2-16,1 8 2 16,3-9 1-16,1 5 2 15,4-4-1-15,4 11-1 16,0 4 1-16,5 0-1 15,-9-3 0 1,-5-1 0-16,9 0-3 16,1 1 2-16,-1 7 1 15,9 3 2-15,4 1-3 16,4-4-2-16,5-4 2 16,0 0 2-16,0 1-2 15,4 3 0-15,0 3 1 16,0-3 0-16,0 0-3 0,0 0 2 15,4 0 1-15,1-4 0 0,-1 12 0 16,0 7 2-16,9-7-3 16,-17-4 0-16,17-4 1 15,0-4 0-15,0 11-3 16,0 5 2-16,5-5 1 16,-1-3 2-16,4 0-3 0,1 0 0 15,0 7 1-15,-1 5 0 16,5-9 0-16,5-7 0 15,-10-4-5-15,9 0 1 16,1-7 0-16,-1 3-1 16,0-11-5-16,0 7-4 15,1-7-28 1,-10-8-10-16,31-19-147 31,-9-11 90-31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1:06:44.5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9607 12778 32 0,'-9'0'13'0,"9"0"-6"0,9 0 20 16,-9 0 18-16,0 0-6 15,0 0 0-15,0 0-18 16,0 0-5-16,0 0-8 15,0 4 0-15,4 4-5 0,0-1-2 0,1 1 2 16,-1 0-4-16,5-1 0 16,8 1 1-16,0 0 0 15,5-1 2-15,-1 5 1 16,1-1 3-16,4-3 1 16,-1 11-3-16,6-4-3 15,-6-3 2 1,10-1 2-16,8 1 0 15,4 11 2-15,-4-8-2 16,1 1 0-16,-1-1 1 16,-5-4 1-16,1 1-1 15,-9-1 1-15,9 1-2 0,4-1 0 16,-4-3-1-16,0 0 2 16,0-1-3-16,-1 1 0 0,5 0-3 15,9-1-1-15,8 1 1 16,5 0 2-16,-9-1-1 15,0-3-1-15,0 0 1 16,4 0 1-16,-4 0-1 16,-4-1-1-16,0 1 7 15,0 0 5-15,-5 4-6 0,13-1-1 16,1 1-3-16,-5 0-2 16,0-1 1-16,0 9-1 15,17-5 0-15,0-3 0 16,0-1 0-16,1 1 2 15,12 0-1-15,-9-4-1 16,-3-1-2 0,-5-3 1-16,0 0 1 15,8 4 2-15,-17-4-3 16,9 0-2-16,-8 12 4 16,12-1 3-16,0-3 3 0,0-8 1 15,-4 8-2-15,5-5-1 16,3 1-3-16,5-11-2 15,-9-1 1-15,9 4-1 0,0 0-3 16,0-7 2-16,-9 3 1 16,5 0 0-16,-1-3 0 15,1-1 2-15,4 1-3 16,0-1-2-16,0 1 4 16,4 0 1-16,-4-1-5 15,4-3-2 1,0-1 2-16,-4 1 3 15,-5-4 3-15,-8-12 3 16,-8 4 1-16,-1-11 3 16,-8 4-3-16,4-5 1 15,-9 1-1-15,-8 4 1 16,-5-5 2-16,-4 1 1 16,-4 4-5-16,-4-9-4 0,-1 1 1 15,-3 0 2-15,-1-11 0 16,-4-1 0-16,-5-19 1 15,1 8 1-15,-5 0-3 0,-4-4-1 16,0-4-3-16,0-3-3 16,0-5-1-16,-4 5 3 15,4-16-5-15,-13 7 2 0,0 5 4 16,0 3 4-16,-4-3 1 16,-22-1 2-16,-8 5-6 15,-1 7-3-15,1 8 1 16,0-16 2-16,-1 12 0 15,-16 7 2-15,3 5-2 32,1-1-1-32,-5 8 1 0,1 4 1 15,-10 0-1-15,-3-4-1 16,-1 4 3-16,-4 4 0 16,-4 3-1-16,9 8-2 15,3 0 7-15,1 8 3 16,-4 0-3-16,3 4 1 15,1 3-7-15,0 1-1 0,-13-4 0 16,4 3 2-16,4 1-3 16,-8 3 0-16,-4-11 1 15,-1 15 0-15,9-11 0 0,-21 3 0 16,21 1 0-16,-4 3 0 16,8 4-3-16,-12 0 2 15,8 4 1 1,4 16 2-16,-8-1-1 15,4-7 2-15,-4-1-7 16,4 5 1-16,5-1-1 16,-18 1-1-16,9-1-3 15,4 1 0-15,9-1 4 16,-9 1 2-16,4 3-1 16,9 0 0-16,5-3-3 0,8 3 1 15,4 12-2-15,-8-4 2 16,-1 8-4-16,10-5 1 15,3 1-1-15,-8 0 3 16,4 0 2-16,5 0 2 16,0 3 1-16,-9 1 1 15,8 7-3-15,1 4 2 0,8 8 1 16,0-12 0-16,-4 5-3 16,-4-9 0-16,-5 4-3 15,5-3 1-15,4 15 1 16,4-4 2-16,0-4 1 0,5 0 3 15,3 0-3-15,-3 4 0 32,-5 0 1-32,9 19 0 0,-9-4 0 15,0-11 0-15,14 0 0 16,-1-4 0-16,4-4-3 16,1 4 2-16,3 8 1 15,1-8 2-15,8-1-1 16,-8 1-1-16,4 0-2 15,5-3 1-15,-1 18 3 0,0-4 1 16,1 1-1-16,8-5 1 16,0 1 0-16,8 3 3 15,-8-3-3-15,9 0 0 16,0-1-3-16,4-3-1 16,0 0-4-16,-1-8 1 15,-7 8-33 1,8 7-13-16,-9-3-70 15</inkml:trace>
  <inkml:trace contextRef="#ctx0" brushRef="#br0" timeOffset="9841.5567">19879 12713 180 0,'-4'0'68'0,"4"0"-36"0,0 0-35 0,0 0 11 15,0 0 2-15,0 0 4 31,0 0 1-31,0 0 4 0,0 0-11 16,0 0 0-16,0 0 2 0,0 0-2 0,0 0 1 16,4 4-8-16,9 0-2 15,-4 3 0 1,-1-3 0-16,1 4 3 16,4-4-1-16,0 0 2 15,0-1-2 1,0 1 2-16,4 4-2 15,-4-4 2-15,-5 3-2 16,1-3-1-16,0 0 7 16,4 4 5-16,-5-4-8 15,5 3-2-15,0-3 0 16,0 0 1-16,0 3-4 16,0 1-1-16,8 0 1 0,1-1 0 15,0 1-2-15,12 0 2 16,0-1 1-16,5 1 0 15,0 11 0-15,4 0 0 0,5 8 0 16,8 0 0-16,0-8-3 16,-9 0 2-16,5 0 1 15,-1-3 0-15,14-1-5 16,-5-3 1-16,1-1 2 0,-1 1 3 16,0-5-2-16,18 5-2 15,-5-5 2-15,-4 1 0 16,-9 4 1-16,-4-5 2 15,13 1-1-15,-8 0-1 32,-5-1-2-32,0 1 1 0,0 0 1 15,0-1 0-15,0 1 0 16,0 7 0-16,0 0 0 16,0 1 2-16,0 3-1 15,-13-4-1-15,26 1 1 16,-13-5-1-16,-9 1 0 15,1-5 0-15,8 1 2 0,-13 0 1 16,8-1-4-16,5-3 1 16,0 4-7-16,-8-1 0 15,4-3 1-15,-1 0 3 0,10 0 0 16,8 0 1-16,-9-4 2 16,0 0 0-16,1 4 0 31,3-4 0-31,1 0 0 15,-5 0 0-15,-4 0 2 0,-4-4 1 16,-5 0-1-16,9 0-2 16,9 0 1-16,-9-3 1 15,0-1-1-15,0-7 2 16,-4-1-2-16,4-3-1 16,4 4 1-16,-8 3-1 0,-5 1 0 15,-4-1 0-15,0 1 2 16,-4-1 1-16,-4 1-1 15,-1-4-2-15,5 3-4 16,8-3 0-16,1-1-3 16,-10 5 0-16,10-4 4 15,-5-1 1-15,0-3 4 0,-9-8 3 16,-3 0 0-16,-6-7 2 16,10 3 2-16,4 1 2 0,-13 7 1 15,4-4 0-15,-9 0 0 16,1 0 2-16,-5 4-7 15,0-3-2-15,1-1-3 32,-1-4-2-32,-4 4 1 0,0-11 1 15,0 3-1-15,-1-3-1 16,6 0 1-16,-5 0-1 16,4-1-3-16,-4-18 2 15,8 3-1-15,-3 8 0 16,7-4 4-16,-3 8 1 15,-5 0-4-15,-4 4 1 0,-4-8 4 16,-1 0 2-16,-3 0-2 16,-5 8-1-16,0 3-3 15,4 1-3-15,5-1-3 16,-9 5-1-16,4-16 1 16,0-4 4-16,1 4 1 15,-1 4 1 1,0-4 2-16,-4 8 3 15,-4 3-2-15,0 4 0 16,-1 5 1-16,-3-13 2 16,-10-7-3-16,-8 8 0 0,1-4-1 15,3 7 1-15,1 1-2 16,3-1 2-16,-8 9-2 16,5-1-1-16,-1-8-2 15,1 9 1-15,-1-5 1 0,1 4 0 16,-18-4-3-16,4 9 2 15,-3-1 1-15,-10 0 0 16,5 3 0-16,4 1 0 16,-8 4-3-16,-9 3 2 15,9 1-1-15,-1 3 0 0,5 4-3 16,0 1-1-16,9 3-4 16,-5 0-1-16,-13 3 6 15,9 1 2-15,-4 0 3 16,4 0 0-16,4 0-3 15,-13 0 2-15,9-1 1 16,-9 1 2 0,-4 0-1-16,13 0-1 15,-4 4 1-15,4-1-1 16,4 1 0-16,0 0 0 16,0-5 0-16,-4 1 2 0,0 0 1 15,0 0 1-15,4 0 2 16,0 0 1-16,5-4-1 15,0 3 1-15,-1 1-4 16,9 0-2-16,-21 4 0 0,-1 3-1 16,10 1 0-16,3-5 0 15,-4-3 4-15,5 4 2 16,-1-1-2-16,10 9-3 16,-10-16 0-16,1 11 1 15,3 1-3 1,1-1 0-16,-8-3 1 15,3 0 2-15,5-1 1 16,0 1 1-16,-9 0-5 16,4-1 1-16,5 1 0 15,-8 0 0-15,-6-1 0 16,6-3 0-16,-1 0-3 16,9 0 2-16,4 3 3 0,-9 1 1 15,5-4-1-15,4 4 1 16,5-1 0-16,-18 1 1 15,-4-4 0-15,0 3 0 0,4 1 0 16,0-4 0-16,1 0 0 16,-1-4 2-16,0 3-1 15,-4-3 2-15,-5 0-4 16,5 4-2-16,9-4 0 0,-5 0-1 16,0-4 0-16,5 8 0 15,-18-8-3-15,0 4 2 16,5 0 3-16,-9 0 1 15,9 4-4-15,-1-4-1 32,-3 0 1-32,-1 4 0 0,-4 0 1 15,8 0 0-15,-3 0 0 16,3-1 0-16,1 5 0 16,0-4 2-16,-5 0-3 15,4 0 0-15,5 11-1 16,-4-15 0-16,4 15 2 15,4 8 0-15,0 0 0 0,5-4 0 16,-9-3-3-16,-9 3 0 16,9 0-1-16,8 4 3 15,-3 4-5-15,-1 0 2 0,4 3 2 16,5 9 1-16,4 3-2 16,5 4 2-16,-5-4-1 31,-4-4-2-31,-9 0 3 0,13-3 2 15,5 11-2-15,-1 7 0 16,1-3 1-16,-5 4 0 16,0 3-3-16,4-3 2 15,1 23-1-15,4-12 0 16,4 4 2-16,4-8 2 16,9 15-1-16,0-3-1 0,9 0 1 15,8 0-1-15,0 3-3 16,5 9 2-16,-1-9-1 15,5 1 0-15,0-1 4 16,8 5 1-16,1-1-12 16,4-3-4-16,-5 3-16 15,1 5-4-15,-1-9-38 0,-4-3-17 16,-8-27-13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1:07:42.5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4169 13349 112 0,'26'-12'44'0,"-26"9"-24"0,13-5-17 16,-13 0 10-16,4 1-2 15,0 3 3 1,-4 0-3-16,0 0 1 16,0 0-9-16,0 0-4 15,0 1-5 1,-4-9 3-16,0 1 0 0,-9-1 1 0,-9 1 8 15,1 3 4-15,-1-4-3 16,-12 1 1-16,-1 0 1 16,-4 3 2-16,5-4 3 15,-22 5 4-15,8-1 3 0,-8 0 4 16,5 1-2-16,-10 3 0 16,-12 4-19-16,-4 0-7 15,3 4-15-15,-16 7-4 16,-1 5 5-16,10 7 3 15,-10 7 5 1,1 1 6-16,8-1 2 16,-13 5 1-16,9-1 2 15,4 1 1-15,9-1 3 16,8 5 1-16,5 7 5 16,4-4 3-16,8-4-2 15,-4 8 2-15,-4-4-4 16,5-4 1-16,8 16-1 0,-9-4 1 15,9 3-2-15,4 1 1 16,-4-4-4-16,0 7 1 0,17-7-3 16,-21 19-3-1,4-8-1-15,-1-3 6 16,14-5 3-16,0 1 1 16,0-4 1-16,8-4-2 0,5-4-1 31,-4-4 1-31,8 1 4 15,-9-1-8-15,14 0-3 16,-5 0-9-16,0 5-1 16,8-1 7-16,-3 0 7 15,8 0-5-15,0-4-1 16,0 4-1-16,8-7 0 0,1-5-3 16,4 1 2-16,4 4-1 15,-8-1-2-15,8 1 3 16,0-5 0-16,5-3-2 15,-5 0 2-15,13-4 1 16,-4 0 2-16,-4-4-6 16,3 0 1-16,1 0 1 0,5 0 1 15,-10-3-2-15,5-1 2 16,4 0 1-16,-4 1 2 0,8-1-3 16,5 0-2-16,4 1 2 15,-8-1 0-15,4 4 1 16,8-4 2-16,-17 1-6 31,17-5 1-31,5 1 1 0,4-1 1 16,5-15-2-16,-10 12 0 15,5 0 2-15,-8-16 0 16,3 16 1-16,10-8 0 16,-5 0 0-16,-9 0 2 15,-4 0-3-15,5 4-2 16,3-1-9-16,1 1-5 0,0 0-29 15,-9-19-10-15,0-16-66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1:08:27.0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1773 4168 160 0,'-39'4'63'0,"35"0"-34"0,4-4-34 15,0 0 12-15,0 3-17 16,0-3-6-16,0 0 6 16,0 0 5-16,4 8 4 15,-4 0-2-15,0-8 0 0,13 4 2 16,-13 7 0-16,17 1 1 0,9-1 0 16,0-3-3-16,0-1 2 15,9 5 3-15,3-1 3 16,1-3 0-16,17-4 0 15,0 0-1-15,4 0 2 0,-8-1-3 16,4 1-2-16,0 4-3 16,0-4 1-16,5 3 3 0,-1-7 3 15,0 0-2-15,22-7 0 16,-4 7-1-16,-5 0 1 16,0 0 0-16,13 0 1 15,0 0 0-15,-12 0 0 16,12 0-7-16,4 0 0 31,-16 7 5-31,-5-3 6 0,-13 0-2 16,8 0 2-16,-3 4-3 15,-5-1 0-15,8 1-1 16,-8-4 0-16,9 3-5 16,4-3 1-16,4 0 0 15,0 4 2-15,-4-1-1 16,-4 1-1-16,8 0 1 0,-4-1 1 15,4 1-1-15,-8-4-1 16,17 0 1-16,-9-4-1 16,0 3 0-16,1 1 0 15,-10 0 0-15,18 0 0 0,-4 0-3 16,-9 3 0-16,4-3 4 31,13 4 1-31,-4 0 0 16,-5-5-2-16,-3 1-2 15,8 0 1-15,-5 0 1 0,1 0 0 16,-5-4 4-16,4 0 2 16,-3 0 0-16,-1 0 1 15,-8 0 0-15,-1 0 1 16,-8 0-2-16,5 0 1 0,-1 4-4 16,0-1 0-16,-4 1 1 15,0 4 0-15,0 0-2 16,13 7 1-16,0-4-4 15,0 9 0-15,0-5 3 16,0 0 1-16,4 0-1 16,-4-3-2-16,0-1 5 0,0 1 4 15,9-8-3-15,-5 3-1 16,-4-3 2-16,-5 0 0 16,10 0 3-16,3 4 1 15,-12-5-5-15,4 1-2 0,0 0-2 16,13-4 1-16,-5-4-2 31,14 0-1-31,-1 1-2 16,-12-1 1-16,4 4 3 15,0-4 1-15,-1 0-4 0,10-11 1 16,-1-1 0-16,5 5 0 16,-9 3 0-16,18-11 0 15,-9 4-3-15,4 0 2 16,13-1 1-16,-5 1 0 0,5 0 0 15,5-1 2-15,-1 1-1 16,18 0-1-16,-14 3 3 16,10-3 0-16,3-1-4 15,5-3-1-15,13 4-2 16,-9-4 3-16,13 4-5 16,9-1 0-1,-5-3 3-15,-8-4 1 16,9 8 2-16,-27 7 0 15,-16-11-11-15,-10 7-3 16,-16 5-13-16,-22 11-3 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2T20:04:13.5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14394 17704 4 0,'0'-4'0'0</inkml:trace>
  <inkml:trace contextRef="#ctx0" brushRef="#br0" timeOffset="3411.178">14204 17677 64 0,'-8'0'24'0,"8"0"-12"0,-5 0-16 16,5 0 2-16,0 0-2 0,-4-4 0 15,0 0 0-15,-1 0 3 16,1 4 4-16,4-3 6 16,0-1 1-16,0 0 4 15,-4 0-3-15,4 0 1 16,0 0 2-16,-4 1 3 0,4-1-3 16,0 0 0-16,-9 0-4 15,5 0-1-15,-1 1-8 16,5 3 0-16,0 0-1 15,0 0-3-15,0 0 0 0,-8 0 2 0,8 0 0 16,0-4-4-16,0 0 1 16,0 0 0-16,8 4 2 15,-8 0-1-15,0 0 1 16,5-4 0-16,-5 4-2 31,4 0 0-31,5 0 3 0,-1-7 2 16,-4 7 2-16,5-4-4 0,0 4 1 15,-1 0 0-15,-3 0 0 16,-1 0-5 0,5 0 1-16,-1 0 2 15,1 0 1-15,-1 0 1 16,14 0 4-16,8 0 0 16,-8 0-2-16,-5 0 2 15,0 0-1-15,0 0 1 16,-8 0 0-16,4 0 0 0,4 0-5 15,-8 0-1-15,4 0 1 16,0 0 0-16,0 0-2 31,0 0 0-31,-1 4 2 16,1-4 0-16,0 0-4 0,0 7 1 16,4-7 0-16,-4 0 2 15,5 0-1-15,3 0 1 16,9 0 0-1,-4 0-4-15,0 0 3 16,-4 0 2-16,-1 4 1 0,1 0-3 16,-1 0 2-16,-4 0 1 15,1-1 0-15,3-3-5 16,-4 0 1-16,1 4 4 16,-1 0 4-16,0 0 1 15,9 0 2-15,4-4-4 16,-4 3 0-16,0-3-3 0,0 0-1 15,4 4 1-15,-9-4 2 16,14 0-3-16,-9 0-2 16,4 0 2-16,9 0 2 15,4 0 2-15,0 0 1 0,-9 0 0 16,1 0 0-16,-1 0-2 31,1 0-2-31,-5 0-2 16,-4 0-1-16,0 0 2 0,4-4 0 15,9 4-4-15,-5 0 1 16,-4 0 0-16,0 0-1 16,5 0 1-1,4 0 0-15,-9 0 3 16,4 0 2-16,18 0-2 0,0 0 0 0,-9 0-1 31,8 0-2-31,-7-3 0 0,7 3 3 16,5-4-2-16,0 4 1 15,0 0 0-15,0 0 0 16,0 0 4-16,13 0 1 0,-8 0-1 16,3 4 1-1,-8-1-4-15,-4 1 0 16,0 0 1-16,12 0 0 16,-3 0 0-16,3 3 2 0,-8 1-3 15,0 0 0-15,22 3 1 16,-13-3 2-16,-1 0-1 15,1-1-1-15,4 9 1 16,4-5 1-16,0 1-3 16,-4 7-2-16,-4-4 4 15,17-3 1-15,-9-9 6 16,-4 9 3-16,-5-4-6 16,-7-1-1-16,16 1-2 15,-4-1-2-15,-5 1-2 16,-3-4 1-16,3 4 1 0,-3-5 2 0,8 1-1 15,-9 0-1-15,-4 0-2 32,0 0 1-32,-4 0 1 0,30-4 2 0,-9 0-3 31,0 0 0-31,-8 0 3 16,-1 3 1-16,-3-3-4 15,8 4 1-15,-9 0 0 0,-4 0 0 16,0 0-3-16,-13-4 2 0,13 0 1 15,13 0 2-15,-9 0-3 0,5 0 0 16,0 0-1-16,8 0 0 31,-4 4 2-31,-9-4 2 16,-8 0-1-16,-1 0 2 0,-7 0-4 16,7-4 0-16,10 0-6 0,-5-4 0 15,-5-3-6-15,1-12 1 16,-5 4 1-16,1-12 5 15,4 8 1-15,4 0 3 16,0 0 1-16,-13 0 1 16,8 0-3-1,-12 0 2-15,-4 4 7 16,-5-4 6-16,4 4 0 16,-4-16 1-16,-8 9-7 15,12-13-2-15,-12 5-7 0,-5-1-2 0,0 1-5 16,-12-1 1-16,3 1 3 31,-3-1 3-31,-5-7 2 0,-9-4 1 16,0 4 2-16,1 4 1 15,-1 0 3-15,1 3 1 16,-10 1-6-16,5 3 0 16,0 4 3-16,1-15 2 0,-1 0 0 15,0 7-1-15,-5 5-1 16,-3-1 2-16,-1 4-5 15,-8 1-1-15,-9 3-2 0,-4 0 0 16,-13 3 0-16,5 5 0 16,-1 0 0-16,-13 3 0 31,-8 1 0-31,13 3 0 16,-5 1 2-16,9-1 0 0,9 0-5 15,-22 4 1-15,8 1 2 0,-3-1 1 16,8 0-4-16,0-11 1 15,-5 3 2-15,-3 1 3 32,-1-9 2-32,9 5 1 15,9 4-2-15,-9-1 1 0,0 1-2 16,-5 3 2-16,1 0-2 0,4 16-1 16,0-12 1-16,4 16 1 15,-17-5-6-15,9 1 1 16,4 0 1-16,0-1 1 0,9 1 1 31,-1 3 0-31,-3 1 0 16,-6-1 0-16,6-3 2 15,3 0 1-15,-3-1-4 16,3 1 1-16,5 0 0 0,-4-1 0 0,-9-3 0 16,8 0 2-16,1 0-3 15,13-4 0-15,-5 0 1 16,-4 0 2-16,-5 0-1 15,-8 0-1 1,5-4 1-16,-6 4-1 0,1 0 0 16,5 0 0-1,-18-4-3-15,-4 0 2 16,12 4 1-16,10-3 0 16,-1-5-3-16,-4 4 0 15,-5 0 2-15,14-11 2 0,0 3 0 16,8 1-1-1,-8 3 5-15,8 1 1 16,4 3-2-16,5 0-1 0,-9-11-1 0,-8 7 1 16,8 0-2-16,5 4-1 0,-1-3 5 15,5-1 4-15,0 0 6 16,4 5 5-16,-4-1 1 31,4 0-1-31,-8 0-8 0,-5 0-5 16,4 1-4-16,1-1-5 0,-1 0 1 15,5 0-1-15,-9 4 0 16,5 0 2-16,-1 0 0 16,-8-4-5-16,-4 4 1 15,4 0 2-15,4 0 1 16,0 0 1-16,5 0 2 0,-1 0-1 31,1-4-1-31,4 1 1 16,-22-1-1-16,5 0 0 15,-1 0 2-15,9 0-1 0,-8 0 2 16,8 1-4-16,5-1 0 16,-5 0-1-16,5 0 0 15,-10 4 2-15,6 0 2 0,3 0-3 16,1 0-2-16,-5 0-3 16,0 0 1-16,5 0 1 15,-9 0 2-15,-9-4-4 0,9 0 0 16,4 1 5-16,5 3 2 31,-1-4-2-31,5 4 1 0,0 0 2 0,4 0 1 31,0 0 1-31,-4 0 0 0,-17 0-2 16,8 0 1-16,0 0-2 16,0 0-1-16,5 0-2 15,-1 0 1-15,5 0-8 16,-9 0-2-16,-8 0 1 15,8 0 1-15,13 0 8 16,-8 0 2-16,12 0-2 16,-8 0-1-16,4 0 1 15,0 4 2-15,1-1-2 0,-1-3 0 16,8 4 1-16,-7 0 0 16,-6 0 0-1,6 4 2-15,-6-1-1 0,6 1 2 0,-1 0 0 16,4-1 1-16,1 1-2 15,3 0 1-15,1-1-4 16,-4 12-4 0,3 8-2-1,-8-4 1-15,5 0 4 16,-1-4 1-16,5 4 1 0,-9 0-5 0,9 0 1 31,0 0 0-31,-5 0 2 16,1 0 1-16,4 0 3 15,-1 8-3-15,5 11 0 0,0-8 3 16,1 1 3-16,-1-5-2 16,4 1 0-16,0 7 1 15,1-7 0-15,8 0 0 16,-13 3 0-16,8 8-5 0,-3-7-1 16,-1-1 3-16,1-3 1 15,3 0 0-15,1-1-2 16,0 1 5-16,4-4 1 0,0-1-2 15,0-3-1-15,4 8-1 16,5-4-2-16,-1 7 1 16,1-3-1-16,4-8 2 15,0 0 1-15,-9-4-4 16,5-4 1-16,-1 5 0 31,10-5 2-31,-1 4-3 16,-4 0-2-16,0-4-1 15,8 1 3-15,1-1-2 16,4 0 1-16,-9 1 0 0,4 7-2 16,5-4 0-16,4-4 0 15,-8-3 0-15,4 3 3 16,8-11 0-16,5-4 1 16,0 0-3-16,-13 0 2 0,-5 0-6 15,-4 0 0-15,1 0-10 16,-5 0-37-16,-1 0-2 15,1 0 26-15,5 0 14 32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2T20:05:21.3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17626 5463 108 0,'0'0'41'0,"0"0"-22"0,21 0-20 0,-12 3 9 0,-1 1-3 15,1 0 0-15,4-4-3 32,0 4 1-32,4 0-4 15,0 11 0-15,1-3 3 16,3 7 1-16,1-4 3 16,-1 0 3-16,14 1 2 0,3-1 3 15,1 0-3-15,0 1-1 16,0-1-6-16,0 4-3 0,8-4 2 0,9 5-2 15,0-5-1-15,4 0-2 16,1 1-1-16,3-1 4 16,10 0 1-1,-5 4 2-15,-5 0 0 0,-4-3 4 16,14-5 5-16,-10 1-3 16,5-1 0-1,0 12-2-15,-13-4 2 16,13-3-3-16,4-1-2 15,1-3-5-15,-5-1 0 16,13 1 0-16,-5-5 0 16,5-3 0-16,-13 0 2 0,4 0-1 15,9-4-1-15,-13 0 1 16,0 0-1-16,0 0 0 0,17 3 0 16,-8-3 0-16,3 0 2 15,-7 0-1-15,8-7-1 16,-1-1-2-1,1 4-1-15,-8 1 2 0,7-13 2 16,1 5 0-16,0-12-1 16,-4 4 1-16,17-1-1 15,-5 1 0-15,-12-4 0 16,-9 0-3-16,-5 0 2 0,-4 0 5 16,5 0 2-16,-9 0 0 15,0-11 1-15,-8-8-4 16,3 0 0-16,10-4-6 15,3 0 0-15,-3 4-4 16,-5-20 2-16,-5 5 1 16,-3-1-1-16,-5 1 1 0,4 3 0 31,5-3 0-31,-13-4 0 16,-9 7 3-16,0-3 0 0,-8 11 1 15,-5 0 0-15,0-20 2 16,-4 9 1-16,-4 3 1 15,-5 5 2-15,-4-1-1 0,-13 4 0 16,-17 0-3-16,8-8 1 31,1 4-2-31,-10 1 2 0,6-1-2 0,-6 4 2 16,6 4 0-16,-14-8 3 16,-9-4 3-16,5 5 2 15,5 6-3-15,-18-6-3 16,4 3-2-16,0 7-3 15,-12 5-4-15,3 3-2 0,1 4 0 32,0 1 4-32,-22 7 1 15,8 3 1-15,1-7-3 16,4 8 0-16,5 3 2 0,-5 5 0 16,4-5 1-16,5 5 2 15,4-9-1-15,4 12 2 0,0-7-2 31,-4-1 2-31,-4 1 0 0,4 3 1 0,4 1-2 16,5 3 1-16,-1 0-4 16,5 0 0-16,-8 0 1 15,-5 4 2-15,12 0-1 16,-3 0-1-16,13 0 3 16,3 0 0-16,1 0 3 15,4 0 1-15,1 0-1 0,3 0-1 16,0 0-3-16,-3 0-2 15,-14-3-2-15,-4 3 1 32,4-4-4-32,0 4 1 15,0 0 2-15,5 0 1 0,4 0 1 16,-5 0 2-16,-3 4-1 16,-1-1 2-16,0-3-2 15,0 4-1-15,5-4-2 16,4 0 1-16,-1 4-1 15,-3-4 0-15,-5 0 2 16,-8 0 0-16,4 0 0 0,-5-4 2 16,1 0-1-16,-1 1-1 15,5-1 1-15,-8 0 1 0,-5 0-1 16,8 0-1-16,5 0 1 16,4 4 1-16,1 0-3 15,-1 0 0-15,4 4 1 16,-3 0 0-16,-10 0-5 15,9 15 1-15,-8-8 2 32,4 1 3-32,0-1-2 0,8 9-2 15,-3-5-1-15,-1 0 0 16,4 1-2-16,-12-9 1 16,8 1 1-16,5 0-1 15,8 3 4-15,0-3 0 16,0-1 1-16,0 5 0 0,5-1 2 15,3 5 1-15,-7-1-6 16,12 0-2-16,-17 4 2 16,8 1 1-16,0-1 2 15,-8-4 2-15,9 16 1 16,-1-8 3-16,1 11-3 0,3 1-2 16,-3-5 0-16,4-3 1 15,-1 4 1-15,1-4 1 0,0-1-2 31,4 9-2-31,0 7 1 16,0-4-1-16,0-3 0 16,5-1 2-16,-10 5-1 15,5-5-1-15,-12 0-2 16,3 1 1-16,-4 3 3 16,0 8 1-16,5-4-6 0,4-3-2 15,-1-1 8-15,1 0 5 16,4-3-3-16,0 3-1 15,5 12-4-15,-1-8-1 16,-4 0 3-16,9-4 1 16,-9 4 3-16,4 1 3 15,5-5-2-15,0 8-2 0,-1-8 0 16,5 12-1-16,5-8-5 16,-1 4 1-16,0-8 0 15,5-3 0 1,4-1-5-16,-9-3 1 0,9 3-14 15,-9 5-3-15,9-9-20 16,13 1-7 0,13-4-53-16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2T20:07:11.3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3342 11212 176 0,'-9'0'68'0,"18"-4"-36"0,-9-4-33 0,0 8 15 0,4-4-8 16,-4 1-1-16,0 3 6 16,0-4 5-1,0 0-8-15,-4 0 4 0,4 4 4 0,0 0-8 16,0 0-2-16,0 0-6 16,8 0-1-16,1 0 5 15,4 0 2-15,13 0 0 0,-1 0 1 16,6-4 5-16,7 0 2 15,-7 1-1 1,3-1 0-16,0 0-3 0,-3 0-1 16,12 0-3-16,-5 0-1 15,6 1-3-15,-1-1 1 16,0 0-2-16,8 0 2 16,-3 0-2-16,12-3-1 0,9 3 1 31,-17-4 1-31,8 0-1 0,9 5-1 0,-13 3 1 15,0-4-1-15,4-8 2 32,1 12 3-32,-5-7 0 0,17 3 2 0,-13 4 0 0,1 0 1 31,-1 0-4-31,-8-8-1 16,12 0-1-16,-3 5 1 15,-1-1-2-15,5 0-1 0,-9 0 1 16,4 0 1-16,9 0-1 15,-4 1-1-15,-5-1 1 16,5 0-1-16,-9-4 0 16,4 1 0-16,0-1 0 0,1 4 0 31,3 0-3-31,-8 1 2 0,4 3 1 0,1 7 2 16,-1-3-1-16,0 0-1 15,-4 0 1-15,-4-1 1 16,4-3 1-16,5 4 1 15,-1-4 2 1,-4 4 1-16,-9-4-3 16,5 4-3-16,4-4 0 15,4 0 1-15,-4 0-1 0,-4 8-1 16,0-1 1-16,-5 1-1 16,-4-4 0-16,5 3 0 15,3 1-3-15,1 0 2 16,4-1 1-16,0 1 2 0,-4 0-1 31,12-4-1-31,-8-1 1 0,0 5-1 0,0-4 0 16,-8 4 2-16,4 3-3 15,8 1 0-15,-4-1 1 16,0 4 0-16,0 1 0 16,0-5 2-1,-4 4-1-15,-1-3 2 16,5 3-4-16,-17-3 0 0,0 3 1 0,-5 0 0 31,-8-3-9-31,4-1-4 16,-4 9-20-16,0-5-8 15,0 0-39-15,-9 4-14 0,0-19-16 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2T20:08:23.4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10843 5758 152 0,'0'-8'57'0,"5"4"-30"0,3-4-32 0,-8 8 12 16,9-3 0-16,-9-1 4 15,0 0 7-15,0 0 6 16,0 0-13-16,0-3-1 0,0 3 0 15,0 0-4 1,0 0-1-16,0 0-5 0,-9-3-2 16,5-1 3-1,0 0 3-15,-5-3 1 16,0-1 2-16,5-3-4 0,-13 0 0 0,-18 7-1 16,14-7-2-16,-14 3-2 15,1-7 1-15,-5 4-1 16,-4 3 0-16,-13 5-3 15,4-1 1 1,1 12 2-16,3-8 1 0,-8 12 1 16,-13 7 0-16,5 4-3 15,-1 0 2-15,0 4 1 16,9 8 0-16,0 7 0 16,5 4 0-16,8 12 0 15,-1-4 0-15,23-1 4 16,4 5 2-16,12 3 2 0,10 5 0 15,3-9-2-15,1 1-1 16,8 0-1-16,5-1 2 16,4 9-8-16,-5 3 0 15,5-8 2 1,21-11 2-16,-8 0 0 16,4-8-2-16,5-3 1 15,-1-5-1-15,5-7 0 16,4-3 2-16,-5-5-1 15,1-4 2-15,0-3-2 16,0-4-1-16,-1-4 1 16,1-4-1-16,4-4-3 0,-4-3 2 15,-5-4 1-15,1-5 0 16,-1-6 0-16,9-9 2 0,0 1-3 16,-13-1 0-16,0 1 1 15,-4-5 2-15,4 1 1 16,-13 4 3-16,0-8-5 15,5-8-3-15,-14 4 1 16,5 0 0-16,-4 0-6 0,4-12 0 31,-1-3 5-31,-3 4 3 16,4 3 1-16,-13 0-2 16,-9 5 1-16,-4 3-1 15,-9-4-3-15,-8-4 0 16,-4 1 2-16,-5 10 0 15,-4 5-6-15,-5 4-3 0,-12 7-23 16,-9 8-11-16,0 11-46 31</inkml:trace>
  <inkml:trace contextRef="#ctx0" brushRef="#br0" timeOffset="1651.2833">21594 5463 188 0,'-4'-12'71'0,"4"12"-38"0,-4-11-30 0,4 7 17 15,-9 0 3-15,-4-4 6 16,0 1-7-16,4-5-1 15,-3 1-12-15,3-1-3 0,-13 1 0 0,5-5-3 16,0 5 0-16,-9 3-6 16,-4 1 0-16,-18 3-1 15,1 4 2-15,0 4 1 0,-9 3 1 16,-5 5-3-16,-12 7 0 16,4 4 2-1,0 11 0-15,-17 12-2 0,4 0 2 16,5 4-1-16,3 4 0 15,-12 22 0-15,4-7-2 16,9 0 0 0,13 0 0-16,4 8 0 15,4-1 3-15,9-3-2 16,13 0 1-16,4 11-3 16,9 0-1-16,-1-7-4 15,14-8 1-15,4 0 3 0,9 0 3 16,4-8 0-16,8-3 1 15,22-5 2-15,5-3 0 16,8-8 0-16,0-7 0 0,4-1 0 16,13-11 2-16,1-8-3 15,-6-3-2-15,19-8 2 16,-5-4 2-16,-1-8 0 16,-3-4 2-16,8-7 2 15,-4-4 4 1,-9-11-2-16,-17-4 1 15,0-5 1-15,-8 1 2 0,-1-4 1 16,-17-15 0 0,9 0-2-16,-9-1-1 0,5 1-3 15,-1 4 1-15,-12-12-2 16,-5 4 2-16,-4-4-6 16,-13 7-3-16,0-10-2 15,-13-5 0-15,-4 0-2 16,-5 5 1-16,-8 7-2 15,-4-8 2-15,-10 8-4 0,-3 7-1 16,4 5 0-16,0 7 4 16,4 7-28-16,-8 9-12 15,4 7-51 1</inkml:trace>
  <inkml:trace contextRef="#ctx0" brushRef="#br0" timeOffset="23641.0494">10649 13268 100 0,'0'0'38'0,"9"0"-20"0,-9 0-4 0,0 0 15 0,0 0-5 16,0 0-2-16,0-11-6 16,0 11 0-16,0 0-9 31,0 0 2-31,0 0 2 0,0 0 2 15,0 0 3-15,0 0-1 0,0-8 8 16,0 1-8-16,0 3 3 0,0-4 0 16,0 4-5-16,-9 0 0 31,5 1-6-31,0-1-2 0,4-4 0 0,-13 4 1 16,4 1 1-16,1-1 3 31,-1-4-3-31,-8 0-2 0,0 5-2 15,-1-5-3-15,-3 0-2 16,-1 4-1-16,-16 1-1 16,3-1 3-16,5 0-2 15,-9 0 1-15,5 4-3 16,-5 0 1-16,-4 4-7 16,-9 4-3-16,5-1-3 0,-1 5-3 15,5 7 12-15,-4 0 4 16,4 8 3-16,8 0 3 15,1-1-3 1,4 1-2-16,-5 0 6 16,1 4 5-16,3-1-4 15,6 12-2-15,-6 4 1 0,10-3 0 0,-1-1 3 16,9 4 3-16,1-4 2 16,3-4 3-16,5 0-5 15,4 1-3-15,0 3-1 16,4-4 1-16,5 0-3 15,3-3-2-15,1-1 2 0,9-3 0 32,-5 0-1-32,0-1 1 0,5-3-2 15,-5 4-1-15,0-12-2 16,1 4-1-16,3-4-3 16,1 8-1-1,4-16 1-15,-1 8 4 16,14-15-4-16,9-4 2 15,-5-7 0-15,0-5-1 0,4 1-3 0,-12-5-2 16,3-3 2-16,6 0 5 16,-1-4 0-16,-5 0 1 15,-7 0 4-15,3 4 3 16,-12-12 2-16,-1 5 1 16,1-9-4-16,4 4-3 0,-5 1-3 31,1-1 1-31,-1 0-1 15,1 1 0-15,-5-12 0 16,0 7 0-16,0-7 2 16,-4 4 0-16,9 3 0 15,-5-3 2-15,-4 4-3 16,0-1 0-16,0 1-1 16,-9 3 0-16,0 4 0 0,-8-7 0 0,0 7 4 15,-9-8 1-15,0 5-1 16,0 3 1-16,-4 4 2 15,-9 8 2-15,4-1-12 16,5 5-4-16,0 3-31 16,4 4-12-16,-8 4-59 15</inkml:trace>
  <inkml:trace contextRef="#ctx0" brushRef="#br0" timeOffset="25466.6085">20508 13180 192 0,'-8'4'71'0,"16"-4"-38"0,-8 0-32 0,0 0 14 0,0 0 3 16,0 0 6-16,0 0-7 15,0 4 1-15,-8 0-11 16,3 0 5-16,1 0 3 0,0-1 2 15,-1 1-1-15,1 19 5 32,0-4-10-32,0 0-3 0,-9 1-8 0,8-1 0 31,-8 4 2-31,5 0 1 16,3 4 1-16,1-1 2 0,4 1-3 15,0 11 0-15,4 5-1 16,1-1 1-16,3 0 0 15,5 0 3-15,-4-8-1 16,4 1 0-16,-5-4-3 16,5 7-2-16,0-4 1 15,5 1-1-15,-1-5-3 16,13-3 0-16,-4-4-3 16,0 0 1-16,0-4 5 15,-1-3 2-15,1-1 0 16,4-3 1-16,-8-1 0 0,4-3 1 15,4-1-2-15,9-3 1 16,-5 0 0-16,-4 0 1 0,1-4 2 16,-6 0 1-16,1-4-6 15,-4 0-2-15,-1-4 2 16,-3 1 1-16,-6-1 4 31,1-11 1-31,0-8-1 0,0 0 1 16,-8 1-4-16,-1 3 0 15,0-4-3-15,5 0-3 16,-9 0-3-16,0-11 1 16,0-8 1-16,-9 4-1 15,9 0-1-15,-4-4 1 16,0 4-4-16,-1-1 1 0,5 5-3 16,-8-16 2-16,3 5 3 15,1 7 1-15,4-1-4 16,-9 5 1-16,5 0-1 15,-5 3 1-15,1-7 2 0,-1 8 2 16,1-8 2-16,-1 3 1 31,0 5 1-31,1 3 2 16,-9 1-6-16,-9 3-1 16,8 0-1-16,-7 4 2 15,7 4-7-15,5 3-1 0,-4 5 0 16,-4 3 2-16,3 5 6 15,1 3 2-15,-9 3 4 16,0 9 3-16,-8 3-2 0,-9 0 0 16,0 16-1-16,0 7-2 15,0 1 1-15,0 3 1 16,-1-8 1-16,-3 1 1 16,-5-1-5-16,1 8 1 15,8 4 0-15,4-7 0 16,0-9-29-16,5-3-13 0,8-4-66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07:15.5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13511 11526 116 0,'4'-4'44'0,"9"0"-24"0,-5 4-24 16,-3 0 10-16,-1 0-1 16,-4 0 2-16,0 0 8 0,4 0 2 15,1 0-8-15,-5 0-3 16,0 0-6-16,4 0-1 15,5 0 1-15,-5-4 0 0,9 4 2 16,-9 0-1-16,5 0 2 16,-1 0 2-16,10 0 9 31,7 0 5-15,-3 0-3-16,0 0-8 0,3 0-3 15,-7 0-3-15,3 4-2 16,5-4 1-16,0 4-1 15,0-4-3-15,0 0 2 16,8 0 1-16,14 4 0 16,-14-4 0-16,5 0 0 0,0 0 0 15,-1 0 0-15,1 4 0 16,17-1 0-16,-4 1-3 16,0-4 2-16,4 0 1 15,-5 0 0-15,10 0 2 0,3 0 1 16,-8-4-4-16,0 4 1 31,-8-3 0-31,3-1 2 0,5 0-1 16,5-4-1-16,-1 1 1 15,0-5-1-15,1 1 0 16,3-5 2-16,5 1-3 16,-8 0 0-16,-5-16 5 15,-9 8 2-15,-4 0 0 16,-4 0 1-16,0 0-2 0,-9 0 2 15,-4 0-2-15,-5 0 2 16,-4-4-4-16,-4 1 0 16,-4-9-1-16,0 4-2 15,-5-3-4-15,0-4-2 16,5-5-4-16,-1 1-1 16,5-4-3-16,-4 0 1 0,0-3 7 15,-5 7 3-15,0-1 5 16,-8 5 1-16,0 0-4 15,-5 3 1-15,0 5-5 16,-4-1 1-16,5-7-3 0,-9-8 2 16,-1 7 3-16,1 5 1 31,-4 3-2-31,-1 5 2 0,-12-1-1 16,-14 4-2-16,5 0 3 15,0 4 2-15,0 7-7 16,0 1-3-16,-9 3 5 15,-4 8 1-15,4 4 5 16,1 3 3-16,3 1-4 16,1 4-1-16,-9-1-2 0,-4 16 0 15,-1 7 6-15,1-3 2 16,4 0-5-16,-26 3 0 16,4-3-1-16,14-1 2 15,3 1 1-15,10-4 3 16,3 0 3-16,1 7 5 15,8 1-6 1,-4-1 0-16,-9-3-4 16,9-1-3-16,-4 5 0 15,8-5-1-15,5 1 2 16,3 0 3-16,6 11 0 0,3 8 2 16,5-8 2-16,4-4 2 15,0-3-3-15,9-1-3 16,-9-3 2-16,8-1 0 0,-3 12-6 15,4 8 0-15,-1-8-1 16,-3 1 0-16,3-5 0 16,1-4 2-16,0 1-1 15,-9-5-1-15,13-3-2 16,4 0-1-16,5 8-42 16,-5-12-20-16,13-39-29 31</inkml:trace>
  <inkml:trace contextRef="#ctx0" brushRef="#br0" timeOffset="9425.9702">17888 5658 160 0,'-8'-4'60'0,"8"4"-32"0,0-4-31 0,0 4 13 16,0 0-9-16,-9-4-1 0,5-3 0 15,0 3 0-15,-14 0 0 16,5 0 6-16,5 4 4 0,-9-4-3 15,-5 4 1-15,5-3-3 16,0 3 0-16,-5-12-3 16,-4 8 1-16,-4-7 0 0,4 3 3 15,0 0 3-15,5 1 2 16,-14-5-5-16,5-3-4 16,-13 0-6-16,-13 3 0 15,0 1-5-15,-4 3 1 16,-1 0 4-16,-12 1 2 15,4 3 2 1,0 0 2-16,5 4-1 16,-14 4-1-16,-8 11 1 15,4 8 1-15,4 4 1 16,5 0 3-16,-13 3-1 16,13 5 2-16,8 7 2 15,9 16 2-15,4-1-5 16,9 4-4-16,9 12-1 0,-1 7-1 15,18 5 0-15,0 7 0 16,8 7-3-16,5 1 2 0,4-1-1 16,9-3 0-16,4-4 2 15,4 0 0-15,9 8-5 16,17-5 1-16,0-3 2 16,4-11 3-1,9 7-2-15,9-12 0 16,12-7 1-16,-3-4 0 15,3-11 0-15,14-4 0 16,-1-12 0-16,-4-7 0 16,5-8 2-16,4-4 3 15,-5-11 0-15,-12-12 0 16,16-8-3-16,-3-3-2 0,-5-4-4 16,-4-23 0-16,4 0 0 15,-4-1-1-15,-13-3 4 16,-4-7 2-16,-18-8 2 15,0-1 3-15,-8 1 3 16,-4 0 2-16,-5-8-3 16,-4-4-3-16,-9-7-2 0,9-5 0 15,-13-7-2-15,-9 0-1 16,0 8 1-16,1-4-1 0,-5 8 0 16,-9-1 2-16,-4 8-10 15,-8-3-2-15,-5 3-6 16,-30 8-1-16,0 11-19 31,-9 8-7-31,-21 12-41 16</inkml:trace>
  <inkml:trace contextRef="#ctx0" brushRef="#br0" timeOffset="12929.6881">4259 6684 244 0,'-8'-3'93'0,"12"-1"-50"0,-4 0-48 16,0 4 15-16,0 0-15 16,4-4-4-16,-4 0-4 15,9-3 0-15,-5 3 7 16,5 0 1-16,0 0 3 0,-1 0 0 16,5 4 0-1,4 4-11-15,9 0-7 16,13 0 2-16,0 0 2 0,12-1 12 15,14 5 7-15,17 0-8 16,0 3-1-16,17 1 3 16,0-1 1-16,4 1 4 15,18-1 1-15,8-3-1 16,-4-4-2-16,-4 0 3 0,0 3 2 16,-1 1-7-16,-3 0 0 15,-14 7-2-15,9-4 2 16,-9 5 1-16,-3-13 3 15,-6 1 1-15,5 0 3 16,-4-8-1-16,-4 0 2 16,-1-3-4-1,5-1-2-15,0 0 0 16,-13-3 1-16,4 0-3 16,-4-1 0-16,-9 4 1 15,-4-3 0-15,-9-1-3 16,1-3 2-16,8 0-1 15,-5-4-2-15,5-12-8 16,4-11-5-16,1 4-9 0,7-5-48 16,-3 1-1-16</inkml:trace>
  <inkml:trace contextRef="#ctx0" brushRef="#br0" timeOffset="13485.2246">8818 5918 140 0,'4'-49'55'0,"1"14"-30"0,-10 4-12 0,-7 20 19 16,3-8-12-16,-17-4-1 0,0-4-7 15,-4-7-2-15,-9-5-6 16,-4-3-3-16,-26 4 2 0,0 3-2 16,-4 1 2-16,-30 7 0 15,-1 0 1-15,-8 4-2 0,0 0-2 16,0 4-4-16,-4 0 0 15,-1 8 2-15,5-16 1 16,-13 4 1-16,13-4 0 16,-13 8 0-16,5 0 0 15,-9 3 0-15,-1 16 0 16,1 0-3-16,-9 4 2 0,9 4 1 16,0 7 2-16,-1 0 1 15,14-3 3-15,0-1-1 16,-9 9 2-16,8-1-4 15,5 4-2-15,0 3-3 16,5 1 1-16,7 15 1 31,-12 1 2-31,18 3-1 0,-1 7 2 16,4 16-2-16,5 4-1 0,4-4 1 16,5 0-1-16,-1 4 0 15,14 3 2-15,-18 20-1 16,17 0 2-16,0 22-2 15,14-10 2-15,3 3-7 16,10 4 1-16,3 0 1 0,1 15 1 16,12-8-4-16,-4-18-1 15,13 14-55 1,5-10-61-16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08:07.9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15148 8933 116 0,'-4'-4'46'0,"-1"4"-24"0,-3-8-17 0,3 8 11 15,1-4-3-15,-4 1 2 16,-1-1-2-16,0 0 2 15,1-4-8-15,-10 1 5 0,6-1 1 16,-10 0 0-16,5 1 0 16,-5-13-1-1,1-3-6-15,-1 4-2 0,5 0-4 16,-9 0-1-16,0 0-1 16,-4 7-2-16,-4 1 3 15,-10 3 0-15,1 4 3 0,0 4 1 16,-8 12-6-16,-1 11 0 15,-4 0 1-15,-9 4 3 16,9 3-2-16,0 5 0 0,4 3 1 16,-4 16 2-16,5 7-1 15,-5-4-1-15,0 1 1 16,0 15-1-16,4-4-5 16,5 0 1-16,3-4 6 15,-3 7 6-15,0 5-2 31,8 0-1-31,13-8-5 0,5-8 0 16,12 0 2-16,5 4 3 16,12-3 0-16,9-9 2 15,-8 1-2-15,8-4 2 16,13-8-4-16,-8 7-2 16,12 9 2-16,1-8 2 15,8-12-4-15,4-3-3 0,1-9 3 16,4-7 1-16,-9-3 0 15,26-5 1-15,-13-3-4 16,-5-4-2-16,5-4 2 0,-8-12 2 16,3 1 4-16,-12-16 4 15,9 0-2-15,-1 0-2 16,0-3 0 0,-4-5-1-16,-4-3-2 15,0-4-2-15,-13-8 1 16,4 4-1-16,-4-4 0 15,4 0 2-15,-13 1-3 16,13-16-2-16,-4 3-1 16,4 1 0-16,-4 4-2 15,-4 3 1-15,-5-4 12 0,-8-3 4 16,-9 4 7-16,-5 3 1 16,-12 4-2-16,-4 1 0 15,-1-5-9-15,-17-4-3 16,-8 9-14-16,-13-1-4 15,-1 8-10-15,-12 3 0 16,0 9-17-16,0 3-6 0,4 12-64 16</inkml:trace>
  <inkml:trace contextRef="#ctx0" brushRef="#br0" timeOffset="7110.1705">6694 5030 180 0,'0'-16'68'0,"0"9"-36"0,-4-1-24 0,4 4 16 15,0 0-6-15,-5-3 0 16,1-5-8-16,4-3-2 16,-13-8-4-16,9 4-3 0,-9 0 2 15,0 0-4-15,0-4 0 0,-4 0-1 16,-5-4 0-16,-8-8-5 15,-13-7 0-15,4-8-2 16,-13 4 3-16,1 4 2 0,-23 4 2 16,6 4 1-16,-6 11 1 15,5 7-3-15,-13 5 2 16,1 11 1-16,3 7 2 16,13 16 10-16,-21 16 4 15,22-1-1 1,-5 12 1-16,13 7-7 15,13 8-3-15,-5 8-1 16,9 4 1-16,5 26-5 16,4-7-1-16,4 3-2 15,4 9-2-15,5-5-2 16,8 20-1-16,1-5-1 16,8-10 2-16,8 3-1 0,10-12 2 15,-1-7 3-15,9-7 1 16,13-1 1-16,-1-4 2 0,5-7-1 15,1-12-1-15,3-7-2 16,0-8 1-16,1-8 1 16,8-7 2-16,0-8-3 15,8-8 0 1,1-7 1-16,13-8 2 16,-5-8-3-16,0-7-2 15,5-8 2-15,-1-12 0 16,-8 1 1-16,0-4 0 15,-13-1 2-15,0-3 3 16,-17-19 2-16,-5 0 3 16,-3-1 1-16,-6-14 1 0,-3-16-6 15,-9-4-4-15,-5-11-8 16,-3 0-1-16,-10 11 3 16,-7-15 4-16,-6 15 10 15,-3 12 3-15,-1 11-15 16,-8 12-8-16,0 11-53 0,-9 15-21 15,9 5-12 1</inkml:trace>
  <inkml:trace contextRef="#ctx0" brushRef="#br0" timeOffset="16835.1517">18423 8044 104 0,'0'-4'38'0,"4"4"-20"0,0 0-8 16,-4 0 12-16,5-4-1 16,-5 1-1-16,0-1-10 15,8 0-4-15,-8 0-4 16,0 0-2-16,0 0 3 0,0 1-2 15,0-1-1-15,0-4 12 16,-8 4 4-16,3-3 3 0,1-1 3 16,0-3-6-16,-5-1-1 15,1 1-12-15,-1-12-1 16,-13 0 2-16,1-8 2 16,-9 4 0-16,0 0-1 15,-9 4-8-15,0 0 0 16,4 4-1-1,-21 4-1-15,5 3 1 16,-1 5 3-16,5 3 0 16,-9 4 3-16,8 8-3 15,-16 11-2-15,8 11 2 16,0 1 2-16,8 3 0 0,5 5 2 16,0 3-2-16,9 12 2 15,3 3 0-15,-3 8 1 0,4 12-5 16,4 11 1-16,4 8-2 15,-8 11 0-15,4-4 2 16,5 1 0-16,4 18 0 16,8-11 2-16,-4-11-1 15,9 3-1-15,12-11 1 16,14-8-1-16,4-7 0 0,4-12 2 16,4 0-3-16,5-11-2 15,26 7 2-15,-9-11 0 16,8-27-8-16,1-8-2 15,17-15 4-15,-5-7 3 16,-3-5 1-16,-5-7 1 31,13-8 2-31,4-4 0 0,-9-7 0 16,1-8 2-16,12 0-1 16,-16-4 2-16,-1-3-2 15,-13-8-1-15,-4-8 7 16,-17 0 3-16,0 0-1 0,-5 0 2 15,-12-8-4-15,-5 4-2 16,-8 4-7-16,-9-7-3 0,-5-8-1 16,-12-1 4-16,-17 5 3 15,-14 3 2-15,-16 1 7 16,-14 3 4-16,-13 8-12 16,-3 15-5-16,-18 8-26 15,-5 11-11-15,-12 8-61 31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13:04.8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10288 7554 72 0,'-5'0'30'0,"5"0"-16"0,-8 4-8 0,8-4 9 15,-5 0-8-15,1 0-4 16,0 0 2 0,-1 0 1-16,-3 0 2 15,-1 0 0-15,5 0-11 16,0 0-3-16,4 0 1 16,0-4 2-16,0 0 4 15,4 0 4-15,0 0 7 16,0-7 2-16,1-1-5 15,-1 5-3-15,0-12-3 16,1 3-5-16,-1 5 1 16,0-1 1-16,1 1 4 0,-5-1 2 15,0 5 4-15,0-1 1 0,0 4-3 16,0 0 0-16,0 0-10 16,-5 1-3-16,5 3 3 15,-4 0 0-15,0 0-1 16,-1 0 2-16,1 0 1 15,0 3 0-15,-1 1-3 0,1 4 0 16,0 7-1 0,4 8 0-16,0-4 3 15,0-3-2-15,4-1-1 32,5 0 0-32,-1-3 3 0,1-4-2 15,0-1-1-15,-1-3 5 16,1 0 1-16,-1-4-3 15,1 0-1-15,-5 0 5 16,-4-4 5-16,0 0-4 16,0 0 0-16,0 1-2 15,0-1-2-15,-4-8-4 16,0-7 0-16,-1 4 2 16,1-1-1-16,0 1 1 0,0 0 0 15,-1 3-2-15,-3 1 0 16,3-1 0-16,1 5 0 15,0 3 3-15,-1 0-5 32,1 4 0-32,0 4 0 15,-1 3 4-15,5 9-1 16</inkml:trace>
  <inkml:trace contextRef="#ctx0" brushRef="#br0" timeOffset="215.9166">10244 7458 153 0,'5'19'-7'15,"-1"0"0"-15,0-3 5 16,5-5 3-16,-5 1 2 15,1-5 1-15,3-3 2 0,-8-4 8 16,0 0 3-16,0 0-4 16,0 0-3-16,-8-4-3 15,3-7 0-15,1 3-4 16,0 1 0-16,-1-1-1 16,1 0 1-16,0 4 2 0,4 1-4 15,-5 3-1-15,1 7-24 31,0 1-51-31,0 0-1 16</inkml:trace>
  <inkml:trace contextRef="#ctx0" brushRef="#br0" timeOffset="3319.1811">15562 6186 96 0,'4'-3'35'0,"-4"3"-18"0,0 0-9 16,0 0 19-1,0 0-4-15,0 0-7 16,0-8-2-16,0 8-9 0,0-4-1 16,-4 8-2-16,-1 0 1 0,1 0 0 15,-5-8 5-15,1 8 5 16,-1-4-3-16,5 0 2 15,0 3-3-15,-5-10 4 32,5-1 0-32,-1 4-3 15,-3 1 1-15,3-1-4 16,-3 0 1-16,8-4-3 16,-13 4 0-16,9-3-1 15,-1-1 0-15,-3 4-2 16,3 0-2-16,1 1-2 15,-9-1 1-15,9 0 3 0,4 0 3 16,-9 4-4-16,5 0-1 16,0 4 0-16,-1 0 2 15,1 3-3-15,4 9 0 0,0-1 1 16,0 4 2-16,4 0-1 16,1 0 2-16,-1-3-2 31,0-1 2-31,5 0-2 0,8 1-1 15,-13-1-2-15,9-3 1 16,-4 3 3-16,4-7 1 16,-5-1-1-16,1-3 1 15,0 0-2-15,-1-4-1 16,1 0 3-16,-5-4 0 16,5 0-1-16,-9-3 1 0,0-1 0 15,0-4 1-15,0 1-5 16,0-4 1-16,-9-5-2 15,5-3-2-15,-5 0 0 16,1 4 0-16,-1 0 0 16,0 4 3-16,1 0-2 15,-1 3 1-15,1 4 0 0,-1 5 0 16,0-1 2-16,5 4 0 16,-13 0 0-16,4 4 0 15,0 11-3-15,13 0 0 0,0 4-1 16,0 0 3-16,0 1 2 15,0-1 2-15,4 0 1 32,1-4 2-32,-1 1-1 15,0-1 0-15,5-4-3 0,-9 5 1 16,17-5 0-16,-13-3 1 16,5 0-5-16,0-5 1 15,-1 1 0-15,1 0 2 16,-1-4 1-16,1 0 1 15,0 0-2-15,-1-4-2 0,-3 0 3 16,-1-3 0-16,0-1-4 16,5 0 1-16,-9 1 2 15,0-9 1-15,0 5-4 16,0-4-1-16,0-1-4 16,-9-7-1-16,1 4 1 15,-5 0 4 1,0 4-1-16,0-1 1 15,-17 5 0-15,4 7-2 16,-9 0 0-16,14 12 0 16,-5 0 3-16,13 11 0 0,0 0 7 15,9 0 4-15,12 0-3 16,1 0-2-16,8-3 2 16,-4-1 0-16,-4-4-23 15,-48-7-115 1</inkml:trace>
  <inkml:trace contextRef="#ctx0" brushRef="#br0" timeOffset="5260.8789">10516 7439 200 0,'-4'-23'77'0,"8"23"-42"0,-4 0-30 0,0 0 17 16,0 0-6-16,-4 0 3 16,-1 0-6-16,5 0-3 15,-13 0-5-15,9 0 1 0,-9 0 0 0,5 0-2 16,-5 0-3-16,0 0-3 16,4 0 1-16,-4 0 1 15,-4 0 0-15,0 4 0 16,8-4 2-16,-8 0-1 15,4 0-1-15,4 0 1 16,-8-4-1-16,4 4-3 16,0 0 2-16,0 0 1 0,0 0 0 31,0 4-3-31,5 0 2 16,-1 7 1-16,5 8 6 15,4 0-1 1,0 1 0-16,0-1-2 15,4 0-3-15,0-4 1 16,-4 1-1-16,5-5 2 16,-1 0 1-16,0 1 1 0,1-4 0 15,3-5 2-15,5 1 3 16,-8 0 0-16,3-4 0 16,1 0-5-16,-5 0-1 15,9-4-1 1,4 0-2-16,-12 1 3 15,3-5-2 1,1 0-1-16,-5 1 3 16,0-1 0-16,-4-7-1 15,-8-1-2-15,-1 5 1 16,5-1-1-16,0 1-3 0,-1 3 2 16,-8-7-1-16,9 3-2 15,-9 1 3-15,0 11 2 16,0 4-2-16,5 0-2 0,-1-4-1 15,5 3 0-15,-1 9 3 16,1 3 2-16,4 1-2 16,4-1-2-16,1 0-1 15,3-3 3-15,5 3 0 16,-8-4 1-16,3 1 2 16,9-4 3-16,1-1-2 0,3-3 0 15,5-4-3-15,-9 0-1 16,-8 0 1-16,8 0 2 15,-4-4 1-15,4 0 3 16,-8-3-3-16,4-1-2 16,-5 0 0-16,1 1 1 15,0-1-1 1,-1 1 2-16,-3-13 0 16,-1-6-1-1,-4 3-2-15,0 3-2 16,-4 5 1-16,-1 0 3 15,-3 3 1-15,-1 5-4 16,-4-1-1-16,-4 0 3 0,8 4 1 16,-8 4-3-16,-5 4-1 15,10 8 1-15,7-1 0 16,5 8 1-16,0 1-3 16,0-5 0-16,0 0 4 15,5 1 1-15,3-5 0 16,1 1 1-16,-1-5-2 15,1 1-1 1,-5 0 1-16,9-5-1 16,-13-3 0-16,9 0 0 15,-5 0 0-15,1-3 2 16,-1-1-1-16,0 0 2 16,0-11-2-1,-4-1-3-15,0 5 1 16,-4-8 3-16,-4 3-3 15,-1 5 0-15,0 11-6 16,-8 4-3-16,8-1-60 16,5 1-29-16</inkml:trace>
  <inkml:trace contextRef="#ctx0" brushRef="#br0" timeOffset="33336.435">10589 13858 120 0,'-4'-4'46'0,"4"1"-24"0,0-1-26 16,0 4 8-16,0 0 4 16,-4 4 7-16,-1-1-1 15,1 1 0-15,0 0-6 16,-5-4 0-1,5 12-5-15,-1-1 0 16,1-3-3-16,4-1-1 16,0-3 3-16,0-4 3 15,0 8 0-15,4-4 0 16,5 7-6-16,0 1-1 16,4-1 1-16,-1 1 0 15,6-1 3-15,12-3 1 0,0 0-4 16,4-1-1-16,-3 1 1 15,3-4 2-15,-8 0 6 16,4-1 4-16,0 1-2 0,0-4 2 16,5 0 0-16,4 0 3 15,-5 0-5-15,5 0-1 16,-9 0-6-16,5 4-2 16,-5-4 0-16,0 4 2 0,0 0-1 15,-4-1-1-15,8 1 3 16,5 0 0-16,-4 0 1 15,-1 0 0-15,1 0-2 16,-10 3-2-16,6-3 1 16,-1 0 1-16,-4 4 1 31,0-5 3-31,8 1 1 0,5 0 1 16,-5 0-2-16,1 4-1 15,-5-1-1-15,0-3 0 16,4 0-5-16,1 4 1 15,-1-5-2-15,-3 1 0 16,7 0 2-16,1 0 2 0,0 0 1 16,0 3 1-16,-5-3 2 15,1 4 3-15,-1 0 0 16,1-1 0-16,3-3-3 0,10 0-1 16,-1 0-3-16,-8-4 1 15,4 0-2-15,0 4-1 16,0-4 1-16,-4 0-1 15,4 0-3 1,4 0 2-16,-3 0 3 16,-6 0 3-16,-3 0 0 15,-1-4 0-15,-4 4-3 16,1-4 1-16,3 4 0 16,-12 0 1-16,12 0-5 15,5 0 1-15,0 0-2 16,-5 0 0-16,5 0 2 0,0 0 0 15,-1 0 0-15,6 0 0 16,-6 0 0-16,10 0 0 16,-5 0 0-16,-4 0 0 15,-1 0 0-15,1 0 2 16,0 0 3-16,0 0 2 0,8-4-3 16,5 0-3-16,-5 4 0 15,1 0-1-15,-5 0-3 16,0 4 2-16,0-4 3 0,-4 0 1 15,8 4-4-15,5 0 1 16,-9-4 0-16,-4 0 0 16,-1-4-3-16,6 4 2 31,-14-4 1-31,4 0 0 0,5 0 2 16,8 1 1-16,-4-1-4 15,-8 0 1-15,-1 0 0 16,5 0 0-16,-9 0 2 15,5 1 1-15,-5-1-1 16,0 0-2-16,-4 0 3 16,8 4 0-16,5 0 1 0,-9 0 0 15,1 0 0-15,3 0 2 16,-12 0-5-16,3 0-1 16,1 0 0-16,4 0 0 15,-4 0 0-15,13 0 0 16,4-4 0-16,-4 4 2 0,0 0-1 31,0-4 2-31,-5 4 0 16,0 0 1-16,1 0 2 15,-9 0 1-15,4 0 1 0,-4 4 2 16,13 0-5-16,-5 4-1 16,-4-4-4-16,9 3-3 15,-9-3 2-15,9 4 0 16,-5-1 3-16,14-3 1 0,-5 0 3 15,-4-4 1-15,-5 0 1 16,1 4 2-16,-5-4-1 16,0 0 0-16,0 0-8 15,-4 0-2-15,0 0 0 16,0 0 0-16,-9 0 1 16,13 0 2-16,9 0-3 0,-5 0-2 15,1 0-1-15,-5 4 3 16,0 7-5-16,0 1 0 15,0-16-4-15,1 15 1 16,7 1 3-16,10 7 3 16,-5-15 0-16,-9 11 1 0,-3 0 0 31,-6-3 0-31,-12-4-5 16,0-5 0-16,-4 1-8 15,-9-4-1-15,0 0-22 16,0-15-107-1,8-4-39-15,5-20 76 16</inkml:trace>
  <inkml:trace contextRef="#ctx0" brushRef="#br0" timeOffset="67139.725">13407 6983 88 0,'0'-7'35'0,"0"-1"-18"0,0 4-16 0,0 4 8 16,0-4-1-16,-8 0 2 15,8 1-3-15,-13-1-2 16,8 4-11 0,1-4-28-1,-9 4-4-15,0 0-1 0,0 0 3 16</inkml:trace>
  <inkml:trace contextRef="#ctx0" brushRef="#br0" timeOffset="68316.1082">12890 6991 156 0,'4'-8'60'0,"1"1"-32"0,3-5-31 0,1 8 11 16,4 0-9-16,-9 1 1 15,13-1 2-15,-4-4 3 0,0 4-2 16,-4 0 9-16,0 1 7 0,-1-1-10 16,-4 0-2-16,1 0-5 15,-5 0-2-15,8 0 7 16,-8 1 3-16,0-1-3 15,-4 0-2-15,0 0 4 16,-9-7 4 0,0 3-5-16,0 0 0 15,0 4 2-15,4 1-3 16,5-1-2-16,-13 8-2 16,8 3 0-16,1 1-4 15,-1 0 0-15,0 3 1 16,5 4 2-16,4 1-3 15,0-1 0-15,4 4-1 0,1 0 0 16,3-3 4-16,1-1 1 0,8 0 1 16,0-3 2-16,-4-1-1 15,0-3 2-15,-4 0-4 16,12-8 5 0,-3 0 0-16,-1 0-2 31,-4-4-1-31,0 0-1 0,0-4 0 15,-5-3 2-15,1-1 3 16,-9 1-2-16,0-1 1 16,0 1-5-16,-9-1 0 15,5 1-3-15,-9-1-1 16,0 5-1-16,-4-1-2 16,-9 0 0-16,9 1 3 0,-5 3 0 15,5 0 1-15,-4 4 0 16,3 0 0-16,1 4-3 15,4 4 2-15,0-1-1 16,0 5 0-16,0 3 0 0,5 4 0 16,3 0 0-16,1 0 0 31,4-3 2-31,0-1 0 0,0 8 2 16,0-4 1-16,4-3-1 15,1-5-2-15,3 1 1 16,1-5-1-16,4-3 2 15,-9 0 1-15,9-12-1 16,-4 1-2-16,-1-1 1 16,1-4 1-16,4 1-1 0,-13-1 2 15,4 1-2-15,-4-1 2 16,0-3-2-16,-4 0-1 16,4-1 1-16,-9 1 1 15,1 0-3-15,-1 3-2 16,0-3 2-16,-3 7 0 15,3 5-2 1,-4-1 0-16,4 4-3 16,1 4 1-16,-1 3 3 15,9 9 3-15,-9-5-2 16,9 0-2-16,9 1 2 16,-5-1 0-16,5 1-19 0,0-1-7 15,8-3-74 1,-13-12-56-16,9-7 62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15:36.7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15566 6278 128 0,'0'-3'49'0,"9"3"-26"0,-9 0-29 0,0 0 6 16,0 0-6-16,0 0-1 0,0 0-7 15,0 0-2-15,0-4-26 16,0 4-13-16,0 0 26 16,0-4 13-16</inkml:trace>
  <inkml:trace contextRef="#ctx0" brushRef="#br0" timeOffset="1823.9642">15441 6278 116 0,'0'0'46'0,"-13"0"-24"0,26 0-17 0,-13 0 13 16,0 0 1-16,0 0 1 16,0 0-5-1,0 0-1-15,0 0-8 16,0 0-2-16,0 0 2 0,0 0-1 15,0 0 2-15,0 0-4 16,-13 0 0-16,13 0 3 16,-4-3 1-16,4-1 3 15,0 4 4-15,-9 0-8 0,9 0-1 16,-4 0-1-16,4-4 2 0,0 4-3 16,0 0 0-16,0 0 3 15,0 0 3-15,0 0-2 16,0 0-2-16,0 4-5 15,0 3 0-15,0 1 0 16,0 4 0-16,0 7 0 16,0-4 0-16,0 4-3 0,0 4 2 15,0 0 1-15,0 4 2 16,0 11-1-16,0 1 2 16,4-5-4-16,5 1 0 15,-9-1 1-15,4 0 2 16,9 5-1-16,-13-1-1 0,0 0 1 31,0 1-1-31,0-5 0 16,4 1 2-16,1-5 1 15,-5 1 1-15,4-4 0 16,-4 3 0-16,4-7 0 0,1-4 0 16,-1 8 0-1,-4-4-2-15,0 8-2 16,0-4 1-16,0-4-1 15,0 0 2-15,0-8 1 16,0 4 3-16,0-4-5 16,0 1-3-16,0-1 1 15,0 0 0-15,-4 1 1 16,-1 3 0-16,5 0 0 16,-4-4 0-1,0 5 2-15,-1 2 1 16,1 5-1-16,4-4 1 15,-13 0-4-15,9-4 0 16,4 1 1-16,-9-1 2 16,5-4-1-16,0 0-1 15,-9 1 1-15,4-5 1 0,0-3 1 16,5-1 1-16,0-3-5 16,-5-4 1-16,5 0-2 15,0-4-2-15,-9 1 0 0,4-1 3 16,9-8-7-16,0-7 1 15,0-11-6-15,0-5 1 16,4 1-7-16,9-9-1 16,-4-6 0-1,4-1 2-15,4 4-3 16,-13 0 0-16,5 4 3 16,0 0 1-16,-1 0-4 15,1 3-1-15,8-11-43 16</inkml:trace>
  <inkml:trace contextRef="#ctx0" brushRef="#br0" timeOffset="13167.7079">10537 7726 20 0,'-4'0'11'0,"4"0"-6"0,0 0-15 0,0 0-2 15</inkml:trace>
  <inkml:trace contextRef="#ctx0" brushRef="#br0" timeOffset="13603.7396">10662 7979 108 0,'0'-4'44'0,"0"0"-24"0,0 1-24 16,0-1 10-16,9 0-5 15,-9 0-1-15,0 0 3 16,9-3 2-16,-9-1 2 31,8 0 3-31,1 4 4 0,-18 1-8 16,5-1-3-16</inkml:trace>
  <inkml:trace contextRef="#ctx0" brushRef="#br0" timeOffset="15673.5827">10697 7910 221 0,'0'-4'-1'0,"4"0"3"0,0 1-1 16,-4-1-1-16,0 0 1 15,0 0-1-15,0 0 2 16,0 0 8-16,0-7 1 0,-4 11 1 15,4-12 0 1,-4 5 2-16,4-1 4 0,-9 4-4 16,5 0 2-16,0 1-5 15,-1-1-1-15,5 0-6 16,0-11-1-16,-4 3 8 31,0 4 2-31,4 1-4 0,-5-1-3 16,5 1-3-16,-4 3-3 15,4 0 1-15,0 0-1 16,0 0 0-16,0 0 0 16,0 1 0-16,0-1 2 15,0 0-3-15,0 0-2 16,0 0-3-16,0 0 1 0,0 4-4 16,0-3-1-16,0 3-2 15,0 0 2-15,0 0-3 16,0 0 1-16,0 0-1 15,0 0 3-15,0 0-3 16,0 0 1-16,13 3-16 16,0-3 13-16,0 0 5 0,-9 0 7 15,13 0 2 1,-4 0 3-16,-4 0 5 16,4 0 4-16,-9 0 0 15,1 0 1-15,3-3 0 16,-8-1 0-16,0 0-4 31,0 0-3-31,-13 0-2 0,9 0 0 16,4 1-7-16,-9-1-1 15,-4 0-12 1,0 0 8-16,9 0 1 16,-9 0 8-16,9 1 2 15,-9-1-3-15,0 0 1 16,4 0 0-16,-4-4 2 0,5 5-3 15,-9-1-2-15,-1 0-1 16,5 4 0-16,1 0 3 16,-1 0 2-16,0 0 9 15,4 0 3-15,-8 0 2 16,4 0 4-16,4 0-7 0,1 4-2 31,-1 0-3-31,0-1-2 0,1-3 3 16,-1 4 5-16,5 0-3 15,0-4 0-15,-1 0-2 16,5 0 0-16,-8 4-7 16,8 0 0-16,0 0 1 15,0-4 1-15,0 0-1 16,0 0 1-16,0 0-4 0,8 3 0 16,-8 1 7-16,9 0 6 15,0 0-4-15,3 0 0 16,6 0-4-16,-1-4-1 15,4 0-1-15,1 0 1 16,0 0-2-16,8 0 2 16,4 0-4-16,1-4-2 0,-1 0 4 15,5 0 1-15,-9 0 0 16,0 0-2-16,5 1 1 16,-1-1-1-16,5 0 0 15,0 0 0-15,-9 0 2 16,0 0 3-16,0 1-2 0,0-1 0 31,1 0-1-31,3 4-2 0,-8-8-2 16,4 8 1-16,9-4 1 15,-9 4 0-15,9-3 0 16,-5-1 2-16,1 0 1 16,-5 4 3-16,-4 0-3 15,4 0-2-15,-9 0 2 16,1-4 0-16,0 4-1 0,-1 0-2 15,-4-4-2-15,13 4 1 16,-4 0 1-16,4 0 0 16,-4-4 0-16,4 1 0 15,-8-1 0-15,4 0 2 16,0 0-1-16,0 4-1 16,-1 0-2-1,1 0 1-15,0 0 1 16,-4 0 0-16,4 0 0 15,12-4 2-15,-12 4-1 16,9 0-1-16,-5 0-2 16,0-4 1-16,-4 1 1 15,0-1 0-15,0 0 0 0,-1 4 0 16,-3-4 0-16,12 4 2 0,-3 0-3 16,3 0 0-16,-4-4 1 15,5 1 0-15,-1-1 0 16,1 4 0-16,-1-4-3 15,1 4 2-15,3-4 1 16,5 0 2-16,-4 4-1 16,-4 0-1-16,-1 0 1 0,-4 0 1 15,0 0-3-15,1 0 0 16,3 0 1-16,5 0 0 16,0 0 0-16,-1 0 0 15,-3-4-3-15,-1 4 2 16,1 0 1-16,-1-3 2 31,-4 3-1-31,5 0-1 0,-5 0 1 16,-4 0-1-16,13-4-3 15,-9 0 2-15,0 4 1 16,0 0 2-16,0 0-1 16,1 0-1-16,-10 4 1 15,5 0-1-15,0-1-3 0,0 1 2 16,4-4 1-16,-4 4 0 0,12 0 0 15,-3 0 0-15,-5 0 0 16,0-1 2-16,0-3-3 16,1 4 0-16,-1 0 1 15,0 0 2-15,0 0-3 16,-4-1 0-16,13-3 1 31,0 0 2-31,-9 0-1 0,4 0 2 16,1 0-4-16,-1 0 0 15,1 0 1-15,3-3 0 16,5 3-3-16,-4 0 2 16,9 0-1-16,-1 0-2 15,-8-4 3-15,0 4 0 16,4-4 1-16,-5 4 2 0,1-4-1 16,0 0 2-16,4-3-4 15,-4 3-2-15,-5 0 2 16,-4 0 0-16,-8 4 1 15,4-4 0-15,4 4 0 16,-13-3 2-16,9-5-3 0,-4-4 0 16,-1 1 1-1,9 3 0-15,-4 4 0 16,9 1 0-16,-5-1 0 16,-4 0 0-16,-5 0-3 15,5 4 2-15,-9 8-1 16,5-12 0-16,-5 12 2 15,-4-1 0-15,4-11-3 16,-4 1 0-16,0-1 2 0,0 0 0 16,0 12-2-16,0-12 2 15,-4 0-12-15,-5 4-7 16,-4 0-16-16,-13 23-95 31</inkml:trace>
  <inkml:trace contextRef="#ctx0" brushRef="#br0" timeOffset="23767.9594">13118 6922 108 0,'-4'4'44'0,"0"-4"-24"0,-5 4-26 15,9-1 8-15,-4 1-9 16,4 0-3-16</inkml:trace>
  <inkml:trace contextRef="#ctx0" brushRef="#br0" timeOffset="23952.6168">13080 6949 151 0,'-18'4'0'0,"10"-1"7"0,-1 1 5 31,5 0 5-31,4 0 2 16,-9 7 1-16,5-3 2 16,0 0-3-16,-1-1 0 0,1 1-10 15,4 3-3-15,0 1-2 0,0-1-5 16,0 1-1-16,0 7-6 16,0 0-2-16,0-3-37 15,4-1-49-15,1 8 17 16</inkml:trace>
  <inkml:trace contextRef="#ctx0" brushRef="#br0" timeOffset="24436.6388">13106 7232 144 0,'0'4'55'0,"0"-4"-30"0,0 4-25 0,0-4 13 15,0 0-7-15,0 7-1 16,0-7-2-16,0 0-3 16,0 8 1-16,0 0 3 0,0-4 5 15,0-1 1-15,0 5 4 16,0 0-5-1,-5-1-1-15,5 1-4 16,-4 0-3-16,4-1 0 16,0 5-1-16,0-1 0 15,0-3 2-15,-9 4-8 16,9-1-3-16,-4-3-22 16,4-1-10-16,0 1-31 15</inkml:trace>
  <inkml:trace contextRef="#ctx0" brushRef="#br0" timeOffset="24636.8415">13153 7381 156 0,'-9'8'57'0,"9"-4"-30"0,-4 0-25 0,4-4 14 0,0 0-6 16,0 7 0-16</inkml:trace>
  <inkml:trace contextRef="#ctx0" brushRef="#br0" timeOffset="24712.5327">13136 7412 279 0,'-9'12'1'0,"5"-1"-1"0,-1-3-18 16,-3-1-8-16</inkml:trace>
  <inkml:trace contextRef="#ctx0" brushRef="#br0" timeOffset="25829.3077">13080 7056 176 0,'0'-4'68'0,"0"4"-36"0,0 0-35 16,0 0 11-16,0 0-9 16,0 0-1-16,0 0 1 15,0 0 0 1,0 8 1-16,0-1 0 0,0 16 2 15,0 12 1-15,0-4 1 16,0-1-5-16,0 5 1 16,4-1 0-16,0-3 0 15,-4-4 0-15,9 7 2 16,-9-3-1-16,4-8-1 16,1 3 3-16,-5-3-2 15,0-7 2-15,0-24 2 16,0-3-2-1,0-5 0-15,0 1-3 16,-5-8-1-16,5 0-4 16,0-4 1-16,0-23-5 15,-4 4 1-15,4 4-1 0,0 0 3 16,0 4-1-16,0 0 2 0,0 3 1 16,0 4 2-16,0 5-4 15,0-9 2-15,0 8 2 16,0 8 1-16,0 4-8 15,4 3-4-15,1 12 0 32,-5 0 0-32,4 8 5 0,0 4 3 15,5 3 3-15,-5 8 1 16,5 8 3-16,-9-5 1 16,4 13 1-16,0 7 0 15,5-4-2-15,-9-4-2 16,0-7 1-16,0-5-1 15,0-3 0-15,-9-3 2 0,5-1-6 16,0-4 1-16,4-7 3 16,-9-1 2-16,0-3 2 15,1-4 2-15,4 0 3 0,-1-4 2 16,1 4-5-16,-9-11-2 16,9 3 0 15,-5-7-2-31,9-8-2 0,-9-8-2 15,9 1 1-15,-8-1-6 16,12-3 0-16,0-1-8 16,1 1-1-16,-1 3 0 15,5 8 0 1,-9 0 9-16,4 0 3 16,0 8 6-16,5 3 1 0,-9 8 1 15,4 4 2-15,5 8 1 16,-1 7 5-16,1 12 5 15,0 0-3-15,-9 11 0 16,4 12-8-16,0-4-2 16,5-4 4-16,-9-4 3 15,0-3-6-15,0-8 1 0,0-8 4 0,0-4-6 16,0 1 0-16,-9-9 2 16,5 1 1-16,0-8-3 15,4 0-3-15,-9-8-5 16,5-3 0-16,-1-5-9 0,1-14-4 15,0-12-9-15,0 7-1 32,-1 1-4-32,1 7-9 15,4 4 13-15,0 4 14 16,0 3 11-16,0 9 6 16,0 7 5-16,0 4-2 15,4 26-2-15,5 1-33 16,4 3-16-16</inkml:trace>
  <inkml:trace contextRef="#ctx0" brushRef="#br0" timeOffset="35269">15988 4900 120 0,'-4'-8'46'0,"4"4"-24"0,-4-23-21 0,-5 23 8 31,5-3-3-31,-9-1 1 0,0 0-2 16,-4 1 2-16,4 3-4 15,-13 0 3-15,4 0 3 0,-4 0-7 16,-8 1-1-16,-9 3-6 16,-5 0-1-16,1 0 3 15,0 3 1-15,4 5 2 16,-9 0 2-16,0 7-3 0,5 0 0 15,-1 5 1-15,10-1 2 16,3 4-3-16,5 0 0 16,-9 3 5-16,9 9 2 15,0-4 4-15,-5 11 1 16,5-8-1-16,-4 12 1 16,8-4-6-16,-4 0-3 0,8-3-1 15,1-1 1-15,3 0-1 16,1 4-1-16,4 4 3 15,0 0 0-15,0-3-1 16,9-1 1-16,-9 0 0 16,5 0 3-16,3 4-1 31,5 0 2-31,0 0-4 0,5-12 0 16,7-3-1-16,1 0-2 15,9-8 1-15,8 0-1 0,0-8-3 16,0-4 0-16,5 1-1 15,-1-5 3-15,5-3-5 16,-9 0 2-16,9-4 0 16,8-4-1-16,-3 0-1 0,3-3-1 15,-8-12-1-15,4 0 0 16,13-8-9-16,0 0-3 16,-4 0-4-16,-5 0 0 15,-4 0 7 1,-4 1 9-16,0-5 10 15,-5 4 10 1,1-7 5-16,8-12-6 16,-17 4-4-16,8 0-2 15,0-1 1-15,-16-3-3 16,-1-3 3-16,-13-9 0 0,-4 1 6 16,-8 3 3-16,-5 0-6 15,-5 5-3-15,-7-5-1 16,-1-3-1-16,-4-1-2 0,-13 12-2 15,-9-4-8-15,-9 8-5 16,-3 4 4-16,-22 7 3 0,4-7-10 16,-13 23-4-16,-4 3-44 15</inkml:trace>
  <inkml:trace contextRef="#ctx0" brushRef="#br0" timeOffset="55851.9545">14187 9929 156 0,'4'-4'60'0,"1"8"-32"0,-5-12-28 0,0 8 13 16,0-8-7-16,0 4-1 15,8 1 0-15,-8-5-1 16,0 0-2-16,0 1-2 0,0 3 3 31,0 0-2-31,0 0-1 0,0 0 1 16,0 0-1-16,-8 1 8 16,8 3 5-16,0 0 2 15,-5 0 1-15,1 0-2 16,4-4-1-16,0 4-5 15,0 0 0-15,0 11-7 16,0 8-1-16,4 4 0 16,1 20 4-16,3-1 5 15,-8 4-1-15,0 0 1 16,5 0-5-16,-5 7-1 16,0 5-3-16,0-5-1 15,0-7-15-15,0-11-6 16,0-9-31-1,0-6-14-15,4-13-22 16</inkml:trace>
  <inkml:trace contextRef="#ctx0" brushRef="#br0" timeOffset="56651.6816">14536 9925 148 0,'-8'11'57'0,"3"-7"-30"0,5 8-34 0,-8-1 10 16,3 8-1-16,1 12 3 15,0-1 2-15,-1 5 1 16,1-1-4-16,0-3-5 0,-1 0 0 0,5-5 12 16,-8-3 5-16,4-3 5 15,-1-5 2-15,5-4-6 16,-8-3 0-16,3 0-4 16,1-8 0-16,4-4-7 0,0-4-2 15,0-3 0-15,4-8 0 16,1-1-5-16,3-3-1 15,1-19-6-15,-1 0-2 16,1 4 0-16,4 0 1 0,4-1 1 16,-4 9 2-16,4 3 2 15,1 0 2-15,7 8 1 16,6 0 1-16,-6 7 0 16,1 5 2-16,-4 3-6 15,-1 4 1-15,5 11 1 16,-8 8 3-1,7 8 2-15,-7 4 1 16,-1 11-5-16,0-4 1 16,-8 1 0-16,-1-5 0 15,1 1 0-15,-5-9 0 16,1-3 0-16,-1-4 2 16,0-3-1-16,-4-9 2 15,0-7-2-15,0-3 2 0,4-5-4 16,5-7-2-16,-5-24-9 15,9-3-5-15,9-8-18 16,4 1-5-16,-5-9-21 16,5-3-24-1,-4 7 30-15,4 8 145 16,21 16-33 0,13 22-8-16,-8 20-20 15,-9 10-11-15,-4 13-13 31,-9 11-2-31,-8 8-3 0,-5 3-7 0,0-3 0 0,-13-1-10 16,5-7-4-16,-9 4-22 31,-9-12-39-31,-12-3 18 16</inkml:trace>
  <inkml:trace contextRef="#ctx0" brushRef="#br0" timeOffset="56867.3159">14502 9320 236 0,'-5'3'90'0,"14"-3"-48"0,8 4-135 16,-4-4-25-16,13 4 40 16,13-4 27-16</inkml:trace>
  <inkml:trace contextRef="#ctx0" brushRef="#br0" timeOffset="57405.421">15911 9959 176 0,'0'-4'68'0,"0"-3"-36"0,0 7-31 0,0-4 14 16,0 0-10-16,-9 0-1 15,5 0 2-15,-1-3 1 0,5-1-3 16,-8-3 2-16,-1-1 3 0,1 1-1 16,-1-1 1-16,5-11 6 15,-9 15 4-15,8-11-3 16,-7 4-1-16,3 3-9 15,0 5-2-15,1-1-9 16,-5 16-4-16,4-1 2 0,0 5 2 16,1-1 0-16,-1 5 1 15,5 7 3-15,0 0 2 16,4 11-9-16,-9 8-2 16,9-3-2-16,9-1 0 15,-9-4 2-15,8-7 4 16,1-4 1-1,-1-7 0-15,5-5-1 16,5-7 1-16,-10-8-15 16,5-11-6-16,4-12-36 15,1-4-32-15,-1-11 31 16</inkml:trace>
  <inkml:trace contextRef="#ctx0" brushRef="#br0" timeOffset="57505.7083">16023 9821 200 0,'21'4'77'0,"-16"0"-42"0,7 23-30 16,-12-12 19-16,0 4-15 15,5 4-5-15,-1 8-44 16,0 3-21-16,1-3-24 16,3-16-11-16</inkml:trace>
  <inkml:trace contextRef="#ctx0" brushRef="#br0" timeOffset="58122.2093">16411 9641 136 0,'-22'4'52'0,"13"4"-28"0,-25 3-22 0,30 5 14 16,-14 7-8-16,-3 3 0 15,4 5 7-15,4-4 4 16,0 3-9-16,0 1 5 0,4 0 3 0,5-4-8 16,0 7-1-16,4 1-3 15,0-5-1-15,0-7-1 16,4-4 2-16,9 0-1 16,0-3 0-16,13-9-3 15,-9-3-2 16,4-11 1-31,-12-1-6 0,4-11-1 16,0 0 3 0,0-1 3-16,-5 5 3 15,1 4 1-15,0-1 2 16,-1 1-1-16,1 7 2 16,-1 0-2-16,5 8 0 15,-4 4-3-15,8 18-2 0,0 1 1 16,5 8 1-16,0 3-1 15,3 4-1-15,6 12-2 16,-14 7-1-16,9 4-3 16,-18-7-1-16,10-5 4 0,-14 5 1 15,-4-1 4-15,-9-7 1 32,1-8 7-32,-5-8 4 0,-5-3 1 15,1-8 1-15,-13-8-15 16,4-7-5-16,-8-8-26 15,-5-27-8-15,-4-7-44 16,8-16-48 0,1-34 39-16</inkml:trace>
  <inkml:trace contextRef="#ctx0" brushRef="#br0" timeOffset="58621.9676">16764 9760 236 0,'0'31'90'0,"4"-24"-48"0,0 1-45 15,1 0 16-15,-1-1-12 0,9 1-2 16,-9 3 6-16,9 1 4 16,-4 3-4-16,4-3 4 0,4 3 3 15,5-3-4-15,12-5-2 31,1 1-1-31,3-4-1 0,1-4-2 16,0-4 1-16,-5-4 0 16,9-3 3-16,9-5-1 15,-13 1 0-15,0-12-3 16,-9-3-2-16,-4-1 1 16,-5-3-1-16,-4-1-5 15,1 1 1-15,-18 3-5 0,0-4 1 16,-13 9-1-16,-13 3 3 15,-13 7-5-15,-8 9-1 16,-14 3 13-16,-12 12 6 16,4 7-5-16,5 8 0 15,-5 11-7-15,4 20 1 16,9 0-3 0,17 3 2-16,13 16 5 15,22-4 2-15,13 3 8 16,12 9 4-16,18-1-5 15,17-7-1-15,4-4-2 16,9-11 1-16,17-9-31 0,-12-14-13 16,-10-12-80-1</inkml:trace>
  <inkml:trace contextRef="#ctx0" brushRef="#br0" timeOffset="60393.9624">14842 10951 128 0,'0'-4'49'0,"0"4"-26"0,4-3-18 0,-4 3 11 15,0 0-1-15,0 0 4 16,0-4-5-16,0 0 0 0,5 0-8 15,-5 4 3-15,0-4 3 0,0 0-2 16,0 1 2-16,0-1 2 16,0-4 3-16,-5 0 0 31,5 1 1-31,-4-1-5 16,4 0 0-16,-13-3-8 0,5-1-3 15,-5 1-1-15,0-1 1 16,-13 5-6-16,-9-1 1 15,1 4 1-15,-5 0 1 16,-4 4-8-16,4 4-2 16,-12 4 10-16,-1 3 7 0,4 9-2 15,5-1-2-15,13 0-1 16,-4 8 1-16,4 7-1 16,12 5 2-16,5-5 4 15,13 0 6-15,0 5 2 16,13-5 0-16,17 8-3 15,1-7-2-15,-1 7-9 0,4-8 0 16,5-3-23-16,0-8-8 16,8-4-34-16,1-7-13 15,-1-28-26-15</inkml:trace>
  <inkml:trace contextRef="#ctx0" brushRef="#br0" timeOffset="60895.0761">15428 10829 244 0,'-4'0'93'0,"4"0"-50"0,0 0-48 15,0 0 15-15,-9-4 0 16,5 0 15-1,-9 0-2-15,0 0-1 16,-13 4-12-16,0-4-4 16,5 4 0-16,-9 4-3 15,4 4-2 1,-9 3-3-16,5 1 1 16,-9 3 3-16,9 4 1 15,0 1-1-15,4 14-2 0,-4 4-2 16,13-3 1-1,12-1 1-15,5 1 0 0,13-5-3 16,9 1 2-16,-1-4-4 16,14-4-1-16,-5-8-2 0,13-3 2 15,5-5 2-15,-1-7 2 16,-8-4 5-16,-5-7 6 16,5 0-3-16,-13-5-1 15,4-7 4-15,-21-4 4 16,-5-7-9-16,-8-1-5 15,-5 1-13-15,-17 3-3 0,-4 1-10 16,-4-1-3-16,3 12-25 16,6 0-12-16,3 3-31 15</inkml:trace>
  <inkml:trace contextRef="#ctx0" brushRef="#br0" timeOffset="61364.5363">16204 10859 208 0,'0'0'77'0,"0"0"-42"0,-5-4-23 0,5 4 21 15,-4-3-8-15,0-1 0 16,-9 0-8-16,0 0 0 16,-9 0-10-16,-12 0 5 0,-9 4 1 15,0 4-2 1,-9 4 1-16,5 0-7 16,4 3-1-16,-1 4-2 15,6 5-2-15,7 6-4 16,6 13 0-16,3-5-9 15,13 4-2-15,14-3-3 16,8-4 1-16,4-1-2 16,9-7-1-16,4-4 5 0,9-3 4 15,12-9 8-15,-7-7 4 16,-1-7 3-16,0-5 2 0,-5-3-1 16,-7-12 2-16,-5-7-4 15,-9-1-2-15,-9-3-18 16,-3-4-9-16,-10 0-30 15,1 3-13 1,-9 1-14 0</inkml:trace>
  <inkml:trace contextRef="#ctx0" brushRef="#br0" timeOffset="61764.8731">16721 10798 276 0,'0'27'104'0,"4"-4"-56"0,-8 11-58 0,4-15 16 16,-9 20-8-16,-4 3 0 0,-4-4 2 15,0 0 2-15,0-3-1 16,-1-4-1-16,5-8 3 0,0-4-2 15,0-4-1-15,1 0 12 16,-1-7 4-16,4-8-2 16,0-4 0-16,9-7-8 31,-8-8-4-31,8-27-6 0,8-8-2 16,-3-4-13-16,21-7-3 15,4 4 3-15,4 4 1 16,1 7 17-16,-1 12 10 15,1 3 0-15,-1 8 1 16,5 8-15-16,-5 11-6 16,5 8-31-16,-4 12-10 0,-1 15-50 15</inkml:trace>
  <inkml:trace contextRef="#ctx0" brushRef="#br0" timeOffset="62315.8304">17776 10909 280 0,'0'0'104'0,"0"0"-56"0,-4-8-47 15,0 5 21-15,-5-1-1 16,1-4 4-16,-31-3-4 0,-4-1-3 15,-5 1-10-15,-3-1-3 0,-23 1-1 16,1 7-2-16,4 4-2 0,5 7 1 16,-1 9-1-16,-4 11-11 15,17 15-5-15,13 4-3 16,18 0 1-16,8 0 3 16,17-4 2-16,5-4 5 15,4 0 5-15,4-3 4 16,5-12 2-16,3-12 5 15,1-7 5-15,13-4-3 16,0-8 0-16,4-7-6 16,-4-8-1-16,0-15-8 15,-5-12-2 1,-4-7-1-16,0-16 0 16,-8-15-4-16,4-4-3 15,-9-15 0-15,-8 7 1 16,-1 12 17-16,-3 15 9 0,-1 20 19 15,0 10 8-15,5 13-14 16,-9 18-6-16,0 12-12 16,0 35-3-16,4 15-4 0,0 7-1 15,14 20-4-15,-5 3-1 16,4 0-37-16,0 12-14 16,5-7-83-1</inkml:trace>
  <inkml:trace contextRef="#ctx0" brushRef="#br0" timeOffset="62495.6793">18108 11304 484 0,'5'34'181'0,"7"-7"-98"0,-7 0-97 15</inkml:trace>
  <inkml:trace contextRef="#ctx0" brushRef="#br0" timeOffset="110059.3164">15441 6248 24 0,'-13'4'11'0,"13"-4"-6"0,-4 0-6 0,4 0 4 0,0 0 4 16,0 0 4-16,-9 0-4 16,5 0-21-1,-9 0-13-15</inkml:trace>
  <inkml:trace contextRef="#ctx0" brushRef="#br0" timeOffset="110432.6323">16139 5953 156 0,'-4'4'60'0,"4"-4"-32"0,0 0-17 0,0 0 18 16,0 0-4-16,-5 0 0 15,1 0-2-15,0 0-3 0,0 4-10 16,4-4-4-16,-9 0 0 0,5 3-5 15,4-3-1-15,0 0-2 16,0 0-2-16,0 0-13 16,13 0-6-16,-5 0-4 15,9-3 1-15,1-1-3 16,3 0-1 0,9-11-35-16,5 3-24 15,4-11 38 1</inkml:trace>
  <inkml:trace contextRef="#ctx0" brushRef="#br0" timeOffset="110607.6701">16992 5612 240 0,'26'8'90'0,"-22"-5"-48"0,1 1-36 0,-5-4 20 0,4 4-16 15,5 0-6-15,-1 0-18 16,5-4-6-16,0 0 10 15,9-4-28-15,3-4-11 0,14-11-44 16</inkml:trace>
  <inkml:trace contextRef="#ctx0" brushRef="#br0" timeOffset="110891.8909">17544 5428 208 0,'0'4'77'0,"4"-4"-42"0,0 8-26 0,-4-8 17 16,18 0-18-1,12 0-6-15,-4-4-2 16,4 0-8-16,0-4-2 0,4-3-10 16,-3-1-2-16,-1 5 0 0,-4-1 1 15,-5 0 9-15,-4 1 7 16,1 3 8-16,-10 0 6 16,1 4 8-16,-1 0 4 31,1 4-6-31,13-4-2 0,-5 0-7 15,9-4-2-15,4-7-11 16,9 3-3-16,-1-15-24 16,18-12-10-16,0 1-32 15</inkml:trace>
  <inkml:trace contextRef="#ctx0" brushRef="#br0" timeOffset="111023.2501">18474 5126 224 0,'0'7'85'0,"5"-3"-46"0,-1 0-35 0,5 0 19 15,-1-4-18-15,5 0-4 16,13-4-19-16,13-4-8 16,4-7-20-16,4-4-9 15,9-4-23 1,9 0-11-16</inkml:trace>
  <inkml:trace contextRef="#ctx0" brushRef="#br0" timeOffset="111139.6786">19160 4888 252 0,'0'0'96'0,"4"0"-52"0,0 4-51 0,-4-4 14 16,9 4-25-16,8-4-5 16,9 0-29-16,13-12-9 0,0 1-21 15,8-12-6-15</inkml:trace>
  <inkml:trace contextRef="#ctx0" brushRef="#br0" timeOffset="111292.3094">19737 4762 252 0,'-13'3'96'0,"13"1"-52"0,0 0-60 0,0-4 10 15,0 0-18-15,4 4-5 16,5 0-11-16,-9-4-5 16,0 0-30-16,0 0-13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18:49.5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23007 5122 156 0,'0'0'60'0,"0"0"-32"0,0 0-15 16,0 0 17-16,0 0-2 16,0 0 1-16,0 0-5 15,0 0-3-15,0-4-11 0,0 0 0 0,0 0 1 16,-4 0-4-16,4 1-2 16,-8 3 4-16,3-4 2 15,1 4-4-15,0-4 1 16,-1 0-3-16,1 0 0 15,0 4-1-15,-1-4 2 16,5 4 3-16,-8-3 2 0,3-1-3 16,-7 0-5-1,3 0-2-15,0 0 0 16,1 0-1-16,3 1 4 0,5-1 7 16,-17 0-2-1,4 0-2-15,5 0 1 31,-1 0-5-31,0 1 0 0,1-1-1 16,-1 0-2-16,5 0 3 16,0 4 0-16,-5-4-1 15,5 4 1-15,-1 0 0 16,1 0 1-16,0 0-5 16,-1 0 1-16,5 0 2 15,0 0 1-15,0 0-4 0,0-4 1 16,0 4 0-16,0-3 2 15,0 3-3-15,0-4 0 16,0 0-1-16,0 0 0 16,18 0 2-16,-1 0 0 15,9 1-3-15,8-1 2 16,1-8-1 0,12 8 0-16,9-3 0 15,13-5 0-15,4 5-5 16,9-5 0-16,9 5-2 15,-1-9 3-15,-8 12 2 16,-9-7 2-16,-4 3-1 0,-4 8-1 16,-9 4 3-16,-13 0 2 15,-9 7-2-15,-3 1 0 0,-6-1-6 16,-3 5 0-16,-5 7-2 16,-8 7 1-16,-1 9 2 15,-8 18 2-15,0 4 2 16,-8 8 1-16,-18 16-2 15,13-1 2-15,-4 4 1 16,-5 23 0-16,5-4-3 0,0 0 2 16,-9 5 1-16,4-1 0 15,1 4 0-15,4-1 0 16,-1 1 0-16,1 0 2 16,-4-4-3-16,-1-3 0 15,-4 14 3-15,-8-3 1 16,4 0-4-1,-1-5 1-15,1-2 0 16,9 2 0-16,-1 1 0 16,5-4 0-16,0 4 0 15,-1-7 2-15,1-1-1 16,4 4-1-16,-8 4-2 0,12-8 1 16,-8 12 1-16,4-12 2 15,4-4-3-15,-4 1 0 0,9 3 1 16,-9-7 2-16,0-1-1 15,0 5-1-15,5-9-2 16,-1-3 1-16,9 0-6 16,-9 4 0-16,5-16 3 15,17 1 2-15,-13-12 2 32,9 0 2-32,-1 0-3 0,-3-8-2 15,3-4-5-15,5-3-2 16,0-4 5-16,4-4 4 15,-8 0 0-15,4-4-2 16,-5 0 2-16,1 0 2 16,0 0 2-16,-1-7 1 15,5-5-5-15,-4-3 1 0,-5 0-2 16,0-4 0-16,5 0 2 16,-9-4 2-16,0 0-1 15,0-3-1-15,0 3 1 16,0-4 1-16,0 8 1 15,0-4 1-15,-9-3-2 16,5-1-2-16,0 12 7 0,4-4-4 16,-4 0 1-16,-1 0-2 15,1 0-2-15,-5 0 3 16,1 0 2-16,8 0 4 16,-5 0 5-16,1 3-4 15,-9-3 0-15,5 12-6 31,-1-8-3-31,0-4 2 0,-17 0 2 16,5-4 2-16,-5 0 1 16,-8-4 4-16,-1 1 3 15,-4-5-2-15,-4-3 2 16,-21-1-2-16,-10-3 0 16,-3-4-5-16,-5 4-3 15,-9-4-11-15,1 0-4 0,-1 4-33 16,-3-4-14-16,7-4-89 15,14-4-52 1,22-3 93-16</inkml:trace>
  <inkml:trace contextRef="#ctx0" brushRef="#br0" timeOffset="15406.9113">22064 12487 184 0,'21'-19'71'0,"-3"11"-38"0,3-7-39 0,1 7 12 16,12 1-6-16,1-13 2 0,8-10-1 15,8 3-1-15,5 4 1 16,9 4-1-16,0 4 0 0,-1-5-3 15,23 9 0-15,-10 3-14 16,5 1-4-16,-4 3 2 31,-5 4 1-31,0 15 13 0,-8 12 5 16,-9-4 5-16,-9 8 4 16,-4-1 2-16,0 5 1 15,-13 3 2-15,1 4 2 16,-6 8-1-16,1 4 1 15,-8 3-4-15,3 23 0 16,-12-3-5-16,-5 3-2 0,-4 12-2 16,-4 8 0-16,-1 3 0 15,1 12 1-15,-9-7 2 16,5-5 1-16,-1 8 3 16,0-11 1-16,-4-1 1 15,9 8 2-15,4-7 4 16,-9-8 3-1,5 4-5-15,0 3-1 16,4-7-7-16,0 0 0 0,0 12 1 16,0-13 5-16,0 1 1 15,0 19 0-15,0 1-1 16,4-13-1-16,0-7-5 16,5 0-3-16,-5 8 0 15,1-5-1-15,3 5 2 0,-8 3 3 16,0-3-4-16,9-8-3 15,-9 19-1-15,0-15-1 16,0-8-3-16,0 0 2 16,0 8 5-16,0-12 2 15,0-8-5-15,0 1-2 16,0 3 0-16,0-7 0 0,0-8 1 16,0-7 0-16,-9-5 2 15,9-7 3-15,-8-11 2 16,3 3 3-16,1 0-1 15,-5-7 0-15,1-4-1 16,-1-4 2-16,-4-4-1 16,-4 0 2-1,-17-3 5-15,-1-1 2 16,-8-4-1-16,-4-3 2 16,-9 0-6-16,-18-5 0 0,-3 1-4 15,-1-4 0-15,-12 0-8 16,-5-4-2-16,-4 1-7 15,-13-1-2-15,13 4-15 16,-9 0-6-16,-8 4-37 0,4 3-16 16,-9 5-102-1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19:51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7663 7355 180 0,'5'-4'68'0,"3"4"-36"0,-8-4-37 0,5 0 27 16,-1 0-7-16,-4 1 1 15,-4-1 1-15,-1 0-10 16,-3-4 0-16,-1 4 3 0,-8 1-4 16,0-1 2-16,-5 0-1 15,1 0 1-15,-10-4-2 16,-7 5 1-16,-1-1-2 0,-4 0 0 15,-5-4-6-15,1 1 1 16,-5-13 2-16,-8 5 3 0,4 0-2 16,-9 3-2-16,5 5 0 15,-9 3-1-15,4 0-3 16,5 4 2-16,-5 11-1 16,5 1 0-16,0-4 0 15,-14 3 0-15,14 1 2 31,4-1 0-31,-9 4 0 0,18 1 2 16,-9-1-1-16,0 4-1 16,9 0 1-16,4 8-1 15,-1 8 0-15,10-5 0 16,-5 1 0-16,5 3 2 0,4 1-3 16,4-1 0-16,4-3 1 15,-12 3 0-15,12 20-3 16,-4-8 2-16,13 0 3 15,-12 0 1-15,16 0-1 0,5 8 1 16,-1 3 0-16,10-3 1 16,3-1 0-16,5 1 0 15,-9-1 0-15,9 5 0 32,5 11 0-32,3-12 0 0,-4-3-2 15,5 0-2-15,4 3-2 16,0 4 1-16,4-7 1 15,9-4 0-15,-1 0-3 16,1-5 2-16,4-2 1 16,0-5 0-16,9 8 2 15,4-4 1-15,0 4 3 0,0-12 1 16,-8 1-6-16,-1-8 0 16,9-8-1-16,0-4 2 15,-9-3-1-15,1-5-1 16,-1-7-2-16,1 0 1 15,-5-3-1-15,4-9 0 0,5 1-3 16,-5-12-1-16,-8 3-2 16,0 1 0-16,-5-4 2 15,1 0 2-15,-1 0 4 16,1-3 2-16,-1-5 0 0,5 4 1 16,0-7-4-16,-5-5 0 15,-4 9 7-15,5-5 6 31,-9-7-2-31,-1 4 2 0,-3-1-5 16,-9-3-2-16,0-4-5 16,-5-7-2-16,1 3 1 15,-5 4 2-15,1 4 2 16,3 0 1-16,-3 0-2 16,-5-8 1-16,4 4-2 15,5 0-1-15,-9 4-2 0,4-4-1 16,0 4 2-16,-4-1 2 15,0-6 0-15,0-9 2 16,0 8-2-16,-4 4 2 16,4 1-2-16,0-1-1 15,0-4-2-15,0 4 1 16,0 0 1 0,0 0 0-16,4 0 0 15,-4 4 0-15,4 3 0 16,-4 5 0-16,0 3 0 15,-4-26-5 1,-4 11 1-16,-5 8-31 0,0 3-14 16,0 8-77-1</inkml:trace>
  <inkml:trace contextRef="#ctx0" brushRef="#br0" timeOffset="28110.3653">23007 5639 132 0,'5'0'49'0,"3"0"-26"0,-8 0-16 15,0 0 13-15,9 7-1 16,0-7 3-16,-1 4-6 16,5-4 1-16,-8 4-10 0,7 0 2 0,-7 0 2 15,3 0-4-15,1-1 1 16,0 1-5-16,-1 4 0 16,1 0-3-16,4 3-1 15,0 1 1-15,8-1 0 16,5 4 0-16,-4 1 0 15,-1 7 0 1,-4 11 0-16,9-3-3 16,-13-1 2-16,4-7 5 15,1 0 2-15,-5 0 4 16,0 0 4-16,-1-4 1 16,1 4 0-16,0 0-3 15,-13-3-2-15,0 10-2 16,0-3 0-16,0 4-2 0,0-1-1 0,0 1-3 15,0 0 1-15,-8-1 0 16,8-3 3-16,0 8-3 16,8 3 0-16,-8 12-1 15,13-4 1-15,-4-4-2 16,-1 4-1-16,1 0-2 16,0-4 1-16,-1 4 1 0,1 0 0 31,8-4 2-31,0 0 1 15,-4 0-4-15,9 0 1 16,-14 0 0-16,10 12 2 16,-5 3-3-16,4-3 0 15,-13-4 3-15,9-4 1 16,-13 0 1-16,4 4 2 0,-4 3-3 16,-4-3-2-16,-9-4 0 15,9 0 1-15,-9 0-1 16,-4-4 2-16,8 4-2 15,-8 8-1-15,4-8 5 16,0 0 1-16,0-4-2 0,0-4-1 16,0-4 1-16,0 1 0 0,-4-4 2 15,0-5 1-15,-5 5-3 16,5 3-1-16,-9-3-1 16,0-4-2-16,-4 0 1 15,0-4-1-15,0 0 0 16,4-4 2-16,-8-4 1 31,3 0 1-31,1 1 0 0,0-5 0 16,-13 1 2-16,-4-1 1 15,-1-3-3-15,1 3-3 16,-1-3 2-16,-8 7 0 16,0-3-4-16,-13-1 1 15,5 5-5-15,-9 7 1 16,-14 7-22-16,5 5-8 0,1 3-78 15,-1-7-34-15,39-12 32 16</inkml:trace>
  <inkml:trace contextRef="#ctx0" brushRef="#br0" timeOffset="28996.0426">23369 5627 4 0,'-4'-4'0'0</inkml:trace>
  <inkml:trace contextRef="#ctx0" brushRef="#br0" timeOffset="29427.0917">23387 5650 136 0,'-9'-4'52'0,"9"4"-28"0,-9-7-22 0,9 7 14 16,-4 0-8-16,-4 0-2 15,3 0 3-15,-3-4 2 16,3 4-6-16,-21 0 6 0,1 0 4 0,3 0-3 16,-8 0 1-16,4 0-6 15,-8 0-2-15,-1 4 0 16,1 3 1-16,-9-7 3 15,-9 0 2-15,4 4 1 16,-3 0 2-16,-1 0 2 16,-8 4-1-16,-9 3-3 0,-5 4-2 0,-3 5-9 15,-9 3 0 1,-5 22-6-16,14 5 1 0,8-11-104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8T20:20:49.4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14170 6727 88 0,'0'-12'33'0,"4"4"-18"0,0 5-18 15,-4-1 6-15,5 0 8 16,-1 0 7-16,0 0 0 16,-4 0 1-16,5 1-8 0,3 3-2 15,-8 0-5-15,5-4-3 16,-5 4 0-16,0-4 7 0,0 4 7 15,-5-4 4-15,5 4 3 16,-8-4-3-16,3 4 0 16,1-4-1-16,0 1-2 15,-5-1-4 1,1 0 0-16,-1-4-1 16,0 4 1-16,1 1 0 15,-1-1 2-15,-4-4-1 16,-8 0 2-16,-10 5-4 0,1 3 1 15,-8 0-5-15,-6 0-2 16,1 0 0-16,-4 0-1 16,-9 0-5-16,0 11 1 0,0 1-2 15,-4 3 0-15,-9 0 0 16,4 1 0-16,0-1 0 16,1 4 0-16,3-4 2 15,-3 20 0-15,8-5 4 16,-13 1 2-16,17 4-5 15,5-1-2-15,8 1 0 0,-8 3 0 16,8 19 1-16,-4-3 0 16,4 0-3-16,0-1 2 15,0 8 3-15,9 5 1 16,9-5-4-16,3 0 1 16,5-3 0-16,5-1 0 31,4 16 0-31,4-4 0 0,12-12-3 15,14-3 0-15,-8-1-1 16,7-7 3-16,1 12 0 16,4-8 1-16,5-8-3 0,4-4 0 15,8-3-1-15,5-5 3 16,4-7-2-16,0-4 1 16,4-3 2-16,9-5 2 0,-9 1 1 15,1-5 3-15,-5-3-1 16,8-4 0-16,1 0-1 15,0-4 2-15,-18-3-1 16,5-1 0-16,-1 0 1 16,-3 1 1-16,4-13-3 31,4-2-3-31,-9-1 0 0,-4 0-1 16,0-4 0-16,-4 4 0 15,-5-4 4-15,-3 0 2 16,-6 4 2-16,-3-4 0 15,-1 4 4-15,-3-7 3 16,-5-5-6-16,0 5-3 0,0-1-3 16,12-7 0-16,-7-1-4 0,3 5 0 15,-4-1 1-15,1 9 2 16,3-5-3-16,-4-4 0 16,-4-7 1-16,-4 4 2 15,0 4-1-15,-1-1-1 16,-4 4 1-16,1 1-1 15,-5-1 2 1,0-11 1-16,0-8-1 16,0 4-2-16,-5 4 1 15,1 0 1-15,4 0-3 16,-8 4 0-16,-10-1 1 16,5-3 2-16,-12 8-1 15,3-8-1-15,0 7 3 16,1 1 0-16,4 3-1 0,-1 0-2 15,1 5-2-15,0-1-1 16,0 4-16-16,-1 4-5 16,6 3-19-16,-6 5-5 15,10 3-41-15,16 0-16 0,10-3-4 16</inkml:trace>
  <inkml:trace contextRef="#ctx0" brushRef="#br0" timeOffset="30261.5964">18707 7232 88 0,'0'-4'33'0,"0"4"-18"0,0 0-11 0,0 0 10 16,0 0-6-16,0 0 0 15,-8 4-6-15,3 0-2 0</inkml:trace>
  <inkml:trace contextRef="#ctx0" brushRef="#br0" timeOffset="30544.6685">18681 7244 172 0,'-8'3'-3'0,"3"1"2"16,-8 0 3-16,9 4 10 16,4-4 4-16,-8-1 4 15,3 1 2-15,1 0 1 16,4-4 3 0,0 4-14-16,0 0-2 0,0-4 0 15,0 0-2-15,9 4 1 16,-1-1 1-16,9-3 4 15,-8 4-2-15,8 0 1 0,0-4-3 16,5 4-1-16,8-4-10 16,-13 0-4-16,1 0 7 15,3 0 5-15,-4 0-8 16,-4 0-1-16,5 4-12 16,-18-4-4-16,0 0-29 0,0 0-9 15,0-8-33 1</inkml:trace>
  <inkml:trace contextRef="#ctx0" brushRef="#br0" timeOffset="31775.7119">19444 6960 148 0,'0'0'57'0,"4"0"-30"0,-4 0-23 15,0 0 13-15,0 0-4 16,0 0 2-16,0 0-2 0,0 0 0 16,0 0-7-16,0 0-2 0,9 0 0 15,-9 0-2-15,4 4 1 16,5 0-2-16,-1-4 2 16,5 0 0-16,-4 0 1 15,13 0 6 16,8 0 4-31,-4 0-3 0,-5 0-1 16,5 0-4-16,-13 0-1 16,0 0-3-16,0 0-2 15,-9 0 3-15,9 0 0 16,-13 0-4-16,0 0 1 16,0 0 2-16,0 0 1 15,0 0-6 1,0 0 0-16,-9 0-1 15,1 0 2-15,-18 0-1 16,4 8-1-16,1-1 3 0,-1 1 2 16,1-1-2-16,-5 1 0 15,0 0 1-15,4 3 2 16,1 1-1-16,4-1-1 16,4 1 3-16,4-1 2 0,-4 8 0 15,9 8 2 1,4-4 0-16,0 0-3 15,4-8-1-15,1 1-1 16,3-1-2-16,-4 0 1 16,5 1 1-16,4-5-1 15,0 1-1 1,0-1-2-16,0 1 1 16,0-1 1-16,8-3 2 0,-4 3-3 15,9 1-2-15,-4-4 4 16,4-1 1-16,-9 1-3 15,-8 3 1-15,4 1-2 16,-5-1 0-16,1 8 2 16,-9-3 0-16,0 11 4 15,0-4-2-15,0 0-1 16,-13-4 2-16,0 0 0 16,-9 0 3-16,1-4 1 15,-1 4 5-15,1-3 3 16,-5-1 0-16,-4 0 4 15,-9 1 0 1,0-5 1-16,-13 1-5 16,5-5-1-16,4-3-11 15,0 0-1-15,4-4-26 16,5 0-10-16,3-4-37 16,10-3-15-16,17-5-37 15</inkml:trace>
  <inkml:trace contextRef="#ctx0" brushRef="#br0" timeOffset="32891.7243">20340 7240 160 0,'0'0'60'0,"0"7"-32"0,0-7-22 0,0 0 15 16,0 0-7-16,0 0 0 15,0 0-2-15,0 0 0 16,0 0-6-16,0 8-4 0,0-8 1 15,0 0 0-15,0 4 1 16,0-4-2-16,0 4-2 16,0-4 5-16,0 0 4 0,0 0 4 15,0 4 2-15,0-4-2 16,0 3 2-16,0-3-2 16,0 0 0-16,0 0-3 15,0 0-1-15,0-3-3 16,0 3 1-16,0 0-2 0,0 0 2 31,9 0-2-31,4 0 0 0,4 0-3 16,0 0 1-16,5 0-2 15,4 0 2-15,8-4-7 16,-4 0 1-16,9 0 1 16,-4 0 1-16,-10 0 1 15,6 4 2-15,-10 0-1 16,1 0 2-16,-5 0-2 0,-4 0-1 15,0 0-8-15,-5 0-3 16,-8 0-3-16,5 4 1 16,-5-4-2-16,0 0 2 15,0 0-15-15,0 0-7 16,0 0-28-16,0 0-10 16,-5-4-10-16</inkml:trace>
  <inkml:trace contextRef="#ctx0" brushRef="#br0" timeOffset="33862.4811">20853 6922 188 0,'0'0'71'0,"0"0"-38"0,0 0-25 0,0 0 18 16,0 0-9-16,0 0 1 0,0 0-7 15,13 0 1-15,-13 0-7 16,9 4 1-16,-1-4 4 0,1 4-11 16,-1-1-3-16,10 1-1 15,-5 4 3-15,4 0 1 16,0-1 1-16,0 1 0 16,1 3 2-1,3-3-3-15,1 3 0 0,-1 1 1 16,-4-1 0-16,1 1 0 15,-5-1 0-15,4 1 0 16,-9-1 0-16,1 9 0 16,-5-1 0-16,-4-4 0 15,-4 16-3 1,-5-5-2-16,1-3 0 0,-9-3 3 16,4-1 3-16,-5-4 4 15,5 0-2-15,1 1 0 16,-1-5-1-16,4 1 1 15,0-5-2-15,1 1-1 16,3 0 3-16,1-1 0 16,0 1-1-1,4 0-2-15,4-1 1 16,0 5-1-16,5-1 0 16,0 5 2-16,-1-1-3 15,5 8 0-15,-4-4-1 16,-1 0 0-16,1 0 2 15,4 1 2-15,-9-1-3 16,9 4 0-16,-8 0-1 0,-1 0 0 0,0-4 2 16,5 4 2-16,-5-4 1 15,-4 0 1-15,0-4-2 16,-4 1 1-16,-5 7 0 16,1-4 1-16,-10-4 9 15,1 8 3-15,-9 0 1 16,-17-8 2-16,4-3-4 0,-4-1 1 15,4-3-16-15,1-4-4 16,3-4-43-16,9 0-19 16</inkml:trace>
  <inkml:trace contextRef="#ctx0" brushRef="#br0" timeOffset="34729.9518">22365 7060 164 0,'0'-8'63'0,"0"8"-34"0,0 0-14 15,0 0 18-15,0 0-5 16,0 0-2-16,0 0-8 0,0 0-1 16,0 0-10-16,0 0 5 0,0 0 1 15,0 0-2-15,0 0 1 16,0 0-5-16,0 0 1 0,0 0-1 15,0 0 1-15,0 0 0 16,0 0 2-16,0 4-5 16,0-4-1-16,0 8 0 15,0-5 2-15,0-3 1 16,5 4 1-16,-1 0-4 31,5 0-1-31,-9 0 1 0,4 0 0 16,0-1-2-16,-4-3 1 15,5 4-2-15,-5-4 2 16,4 4-2-16,0 0 2 16,-4-4 0-16,5 4 3 15,-1 11-1 1,4-3-3-16,-8-1-1 0,5-3 0 16,-1 11 1-1,5-4 1-15,-9 0-1 16,4-3 1-16,-4-1 0 15,0-3 1-15,0 0-2 16,4 3-2-16,-4-3 3 16,5 0 0-1,-1 3-1-15,0 1-2 0,1-1-2 16,7 8 1-16,-3 12 1 16,13 11 2-16,8 12-1 15,4 7-1-15,-12 19 1 16,4 8-1-16,-9-3-3 15,0 7 2-15,-8-4-8 16,-1-4-4-16,-3-7-53 0,-5 11-21 16</inkml:trace>
  <inkml:trace contextRef="#ctx0" brushRef="#br0" timeOffset="60074.8183">18526 14000 160 0,'-4'4'60'0,"4"-4"-32"0,0 0-28 16,0 0 13-16,-4 0-9 16,-1 4 0-16,1-4 4 0,0 4 5 15,-1-1-7-15,-8 1-3 0,5 0-2 16,-1 0-1-16,1 0 2 0,-1 3 1 15,0 1 1-15,1 0 6 16,3-5 6-16,1 1-2 16,0 0 0-16,4-4-4 15,0 0 1-15,0 0-4 16,0 0-2-16,0 0-2 16,8 4-3-16,5 0 5 0,-4-4 4 15,4 0-1-15,4 0 1 16,5 0-3-16,4 0 1 15,8-4-2-15,0 4 2 16,-8 0-4-16,0 0-2 16,-4 0 2-16,-5 0 0 15,0 0 1 1,-8 0 2-16,-1 0-5 16,1 0-1-16,0 0-9 15,-9 0-2-15,0 0-12 16,0 0-5-16,0 0-32 15,0 0-13-15,0-4-22 16</inkml:trace>
  <inkml:trace contextRef="#ctx0" brushRef="#br0" timeOffset="61122.6222">19099 13674 200 0,'0'0'77'0,"0"-26"-42"0,0 41-34 16,0-15 14-16,0 0-6 16,0 0 2-16,0 0 0 31,0 0 3-31,0 8-7 0,0-8 5 0,0 0 1 16,5 3-9-16,3 1-4 15,1 0 2-15,-1 0 0 16,1-4-3-16,4 0 1 15,4 0-5-15,0 0 1 16,5 0 0-16,8-4-1 16,-4 0 4-16,0-7 0 0,-9-1 3 15,0 5 1-15,-4-1-4 16,-4 4 1-16,0 0 2 16,-1 0 3-16,-8 1-4 15,0-1-1-15,0 0-7 16,-13-11-7-16,0 7 5 31,-8-3 0-31,-1 3 3 0,1 4 4 16,-1 0 1-16,5 0-2 15,-9 12 2-15,0 0-1 16,5-1 0-16,-1 1 2 16,5 15 2-16,0-4-1 15,-1 0-1-15,1 0 1 16,-4 1 1-16,3 3-1 0,14 0 2 15,4 0 0-15,0-4 1 16,0 8 0-16,4-5 2 16,9 9-1-16,-4-4 2 15,8-4-4-15,0-4-2 16,5-4 0-16,-1 1-1 16,1-5-3-16,8 1 0 0,-4-5 2 15,4 1 2-15,0 0 0 16,-4-1-1-16,0 1 1 15,0 0 1-15,-5 3-3 16,1 1 0-16,-5-1 1 16,0 1 0-16,1-1-7 0,-1 1 0 31,-8 3-2-31,-1 0 3 0,-4 4-1 16,-8 1 0-16,0 6 10 15,-9 1 7-15,-4-4 2 16,-13 4 1-16,-9 0-5 15,0-8-3-15,-4 0-5 16,4-4 0-16,-4-3-11 16,9-4-5-16,3-1-58 15,10-11-57-15,12-7 37 16</inkml:trace>
  <inkml:trace contextRef="#ctx0" brushRef="#br0" timeOffset="61691.8959">20095 13793 236 0,'0'4'90'0,"4"0"-48"0,0-8-47 0,-4 4 17 15,0 0-5-15,0 0 1 16,9 4 11-16,0 0 7 16,3 0-13-16,-7-1 0 0,21 1 0 0,8 0-7 15,1-4-1-15,-1 4-3 16,0 0-2-16,-3-4-19 16,-6 0-8-16,-3 0-6 15,0 0-2-15,-9 0-14 16,-1-4-7-16,-3 0-31 31</inkml:trace>
  <inkml:trace contextRef="#ctx0" brushRef="#br0" timeOffset="62678.1378">20526 13510 212 0,'0'0'82'0,"4"4"-44"0,-4-4-38 0,0 0 18 16,0 0-6-16,0 0 1 15,0 0 1-15,0 0 2 16,0 0-9-16,4 0 0 0,0 0 3 15,5 0-2-15,8 0 1 16,-8 0 1-16,12 0 4 16,-3 0-4-16,-1-4 0 15,0 4-2-15,0 0-2 16,1 0-1-16,-1 0-1 16,0 0 2-16,0 4-5 0,-4-1-1 15,0 1 0-15,0 4 0 16,4 7 0-1,-8-11 0 1,4 8 0-16,4-1 2 0,0 12-1 16,-4 4-3-1,0-4-1 1,0-4 2-16,-4 0-2 16,-1 0 1-16,-8 0-3 15,-8 1-1-15,-1-1-4 16,1 0 1-16,-5-4 5 0,-5 4 2 15,1 4-1-15,-9 0 2 16,5 0 1-16,4 0 2 16,-1-4-1-16,5-3-1 15,0-1 1-15,5-3-1 16,-1-5 2-16,1 1 1 16,3 0 1-1,1-1 0-15,0 1 0 16,4 0 2-16,0-1-3 15,4 1-2-15,0-4 0 16,5 3 1-16,0 1-1 0,-1 0-1 16,1-1 1-16,4 1-1 15,0 3 0-15,0 1 0 16,-1-1-3-16,1 5 2 0,0-1 1 16,0 8 0-16,9 8 0 15,-5-4 2-15,13-1-1 16,-13 5-1-16,1-4 1 15,-5 0-1-15,-5-4-3 16,-8 0 2-16,0 0 1 16,-17-1 0-16,4 1-3 0,-9 4 2 15,-3-4 5-15,-6 8 2 16,-12-4 4-16,-8-4 1 16,-10-8-8-16,5-3-1 15,-8-5-20-15,-1-14-5 16,-4-13-60-16,9-6-23 15</inkml:trace>
  <inkml:trace contextRef="#ctx0" brushRef="#br0" timeOffset="63132.2536">21693 13445 168 0,'-13'0'63'0,"9"0"-34"0,0-4-30 15,4 4 15-15,0 0 5 16,0 0 8-16,0 0 6 0,0 0 4 16,0 0-20-16,0 0 10 0,0 7 6 15,4 5-4-15,9 7 0 16,9 27 1-16,3 8 1 15,14 26-1-15,13 16-1 16,-5 26-14-16,5 5-6 16,-5 18-11-1,-8 5-3-15,0 7-62 16,4-8-28-16,-4-30-68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36460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78425" y="6513513"/>
            <a:ext cx="396398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CF3F8BD8-E71B-47F1-9A3B-EA0DE2EDC592}" type="slidenum">
              <a:rPr lang="en-US" altLang="en-US"/>
              <a:pPr eaLnBrk="1" hangingPunct="1"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</a:rPr>
              <a:t>Many wide –angle lenses  have radial distortion – visible curvature in the projection of straight lines. To create good reconstructions / panoramas etc. this distortion shouldbe taken into account.   Barrel usually a product of wide angle lenses and pincushion usually in telephoto lenses.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46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47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49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50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6CE6C72C-6F38-4F92-973D-E1E43F2D69BA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8EEE8D7-724D-49BC-83BB-FB02DCD74782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180013" y="6515100"/>
            <a:ext cx="3962400" cy="3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A506A2C8-2ACB-4DA1-AA85-6D6F7D02FAA2}" type="slidenum">
              <a:rPr lang="en-US" altLang="en-US" sz="1200">
                <a:solidFill>
                  <a:schemeClr val="tx1"/>
                </a:solidFill>
                <a:ea typeface="MS PGothic" pitchFamily="34" charset="-128"/>
              </a:rPr>
              <a:pPr eaLnBrk="1" hangingPunct="1"/>
              <a:t>4</a:t>
            </a:fld>
            <a:endParaRPr lang="en-US" altLang="en-US" sz="12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08E09A57-2BEC-442E-8EF7-2AD67DF5D260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B656120C-FE6B-4B78-86E7-7DAEDC885979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X’ is X in the second camera’s coordinate system</a:t>
            </a:r>
          </a:p>
          <a:p>
            <a:pPr eaLnBrk="1" hangingPunct="1"/>
            <a:r>
              <a:rPr lang="en-US" dirty="0" smtClean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68B779-E80A-48EC-BD10-FC50FE2E1B68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ACF0DE9-DE6A-4EC6-8CB6-4B20A56B8568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A0491519-53F1-4AE3-A5AB-EED6E456B18C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A0F6917B-FDEB-4DCD-938C-428055F66773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8CAB627B-5F55-416B-8A75-E1A398E782FB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23AC015-6004-498E-9BCD-BCD08157FCDD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073CA73D-64A7-4C4B-B6D3-8CBB7DFFA928}" type="slidenum">
              <a:rPr lang="en-US" smtClean="0">
                <a:latin typeface="Arial" pitchFamily="34" charset="0"/>
                <a:cs typeface="Arial" pitchFamily="34" charset="0"/>
              </a:rPr>
              <a:pPr/>
              <a:t>63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64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65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B856102-7C12-44E3-9B61-5EDD0A3DEB10}" type="slidenum">
              <a:rPr lang="en-US" smtClean="0"/>
              <a:pPr>
                <a:defRPr/>
              </a:pPr>
              <a:t>66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AE3FED-7E50-470B-BE2C-C84DAC8992C1}" type="slidenum">
              <a:rPr lang="en-US" smtClean="0"/>
              <a:pPr>
                <a:defRPr/>
              </a:pPr>
              <a:t>67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9A57EF-541D-443D-B041-B5555686C3FA}" type="slidenum">
              <a:rPr lang="en-US" smtClean="0"/>
              <a:pPr>
                <a:defRPr/>
              </a:pPr>
              <a:t>68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3347DA-7389-4F3D-B887-FF3C647DC3E0}" type="slidenum">
              <a:rPr lang="en-US" smtClean="0"/>
              <a:pPr>
                <a:defRPr/>
              </a:pPr>
              <a:t>69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70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72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B86E719-FAB0-4528-BEF2-099CB32EC1F6}" type="slidenum">
              <a:rPr lang="en-US" smtClean="0"/>
              <a:pPr>
                <a:defRPr/>
              </a:pPr>
              <a:t>73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74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18" charset="0"/>
              </a:rPr>
              <a:t>manipulate eq to show shape of focus region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1868715-75F9-4227-8E7E-91CF5E6A8677}" type="slidenum">
              <a:rPr lang="en-US" smtClean="0"/>
              <a:pPr>
                <a:defRPr/>
              </a:pPr>
              <a:t>75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smaller window:  more detail, more noise</a:t>
            </a:r>
          </a:p>
          <a:p>
            <a:r>
              <a:rPr lang="en-US" smtClean="0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2E4856-1E29-4EE0-9D64-315D56FDDF9E}" type="slidenum">
              <a:rPr lang="en-US" smtClean="0"/>
              <a:pPr>
                <a:defRPr/>
              </a:pPr>
              <a:t>76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77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1E4633C-E05B-48B7-BF44-4E11D64B3FEB}" type="slidenum">
              <a:rPr lang="en-US" smtClean="0"/>
              <a:pPr>
                <a:defRPr/>
              </a:pPr>
              <a:t>79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1D57019-7353-4427-AD4A-0D21B44098A5}" type="slidenum">
              <a:rPr lang="en-US" smtClean="0"/>
              <a:pPr>
                <a:defRPr/>
              </a:pPr>
              <a:t>80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689E0-DD9B-408E-BB2C-E2AA0A58B9DF}" type="slidenum">
              <a:rPr lang="en-US" smtClean="0"/>
              <a:pPr>
                <a:defRPr/>
              </a:pPr>
              <a:t>81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CE05645-044F-4B4A-94E2-55817AD5F8EA}" type="slidenum">
              <a:rPr lang="en-US" smtClean="0"/>
              <a:pPr>
                <a:defRPr/>
              </a:pPr>
              <a:t>82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smaller window:  more detail, more noise</a:t>
            </a:r>
          </a:p>
          <a:p>
            <a:r>
              <a:rPr lang="en-US">
                <a:latin typeface="Times New Roman" charset="0"/>
              </a:rPr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67D3E6D-AB0C-431D-A1C1-8D6B83D5E66D}" type="slidenum">
              <a:rPr lang="en-US" smtClean="0">
                <a:solidFill>
                  <a:prstClr val="black"/>
                </a:solidFill>
              </a:rPr>
              <a:pPr/>
              <a:t>87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78425" y="6513513"/>
            <a:ext cx="396398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0525A2EB-D0B5-4049-87D8-C974F931401F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2CA46-F724-407E-AEB5-D4E3EBA4CC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2557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5BCD6E-4E73-4A23-AA5A-215BB8486D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0685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0D318-660B-44B7-A475-58746ABB2E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2878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A1624A71-0CEC-4478-BA7E-42400FD3C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05732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fld id="{945966CD-4C01-4CA0-A834-F1A17FC9DDE5}" type="datetime1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fld id="{BFE56155-94F9-4E4E-97D3-68C234BB7A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42531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D56AE-91D0-4F6C-B1A4-B0191610C87A}" type="datetime1">
              <a:rPr lang="en-US" smtClean="0"/>
              <a:t>3/2/2017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A7CF4-79CC-6A48-A466-8C20EA113E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85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CA22-8AD5-47DA-9A46-27D65F7EC882}" type="datetime1">
              <a:rPr lang="en-US" smtClean="0"/>
              <a:t>3/2/2017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22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5CE12-75D5-43E5-8A83-B60485215141}" type="datetime1">
              <a:rPr lang="en-US" smtClean="0"/>
              <a:t>3/2/2017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2D1C0-1E7C-9F48-AB85-E04C6D2D5A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5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F28BAD-4FF9-4326-B3FA-847EDC5D2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979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3ECC0-D579-4D32-AEF6-539334618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32273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5EC9E-A495-494E-81F4-FA6D571396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2712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08964-ED1B-4B3A-B0A1-AA56DDE4E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8375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E67A0-41F0-486B-9478-A190280637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2601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81EE07-5C69-498E-B905-137D75BC62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3490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6FECF-3435-44D2-9396-E6AA36E8C9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7744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8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CBDBE-D4B8-44B7-A85D-CFDEF7B30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52800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itchFamily="34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Times New Roman" pitchFamily="18" charset="0"/>
              </a:defRPr>
            </a:lvl1pPr>
          </a:lstStyle>
          <a:p>
            <a:fld id="{C8B2BD2E-7611-4716-A55C-27DF626EB8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9pPr>
    </p:titleStyle>
    <p:bodyStyle>
      <a:lvl1pPr marL="39688" indent="-39688" algn="l" rtl="0" eaLnBrk="0" fontAlgn="base" hangingPunct="0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31838" indent="-285750" algn="l" rtl="0" eaLnBrk="0" fontAlgn="base" hangingPunct="0"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1318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itchFamily="34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5890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itchFamily="34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046288" indent="-228600" algn="l" rtl="0" eaLnBrk="0" fontAlgn="base" hangingPunct="0">
        <a:spcBef>
          <a:spcPts val="300"/>
        </a:spcBef>
        <a:spcAft>
          <a:spcPct val="0"/>
        </a:spcAft>
        <a:buSzPct val="100000"/>
        <a:buFont typeface="Arial" pitchFamily="3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5034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6pPr>
      <a:lvl7pPr marL="29606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7pPr>
      <a:lvl8pPr marL="34178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8pPr>
      <a:lvl9pPr marL="38750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fld id="{CD06B4D1-9208-48B1-90E4-242956F58C7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customXml" Target="../ink/ink5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customXml" Target="../ink/ink6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1.png"/><Relationship Id="rId7" Type="http://schemas.openxmlformats.org/officeDocument/2006/relationships/customXml" Target="../ink/ink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customXml" Target="../ink/ink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3.emf"/><Relationship Id="rId18" Type="http://schemas.openxmlformats.org/officeDocument/2006/relationships/image" Target="../media/image32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17" Type="http://schemas.openxmlformats.org/officeDocument/2006/relationships/customXml" Target="../ink/ink9.xm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4.emf"/><Relationship Id="rId10" Type="http://schemas.openxmlformats.org/officeDocument/2006/relationships/image" Target="../media/image22.emf"/><Relationship Id="rId4" Type="http://schemas.openxmlformats.org/officeDocument/2006/relationships/image" Target="../media/image18.e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customXml" Target="../ink/ink10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customXml" Target="../ink/ink1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michaelbach.de/ot/sze_muelue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emf"/><Relationship Id="rId4" Type="http://schemas.openxmlformats.org/officeDocument/2006/relationships/customXml" Target="../ink/ink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64.emf"/><Relationship Id="rId5" Type="http://schemas.openxmlformats.org/officeDocument/2006/relationships/image" Target="../media/image46.png"/><Relationship Id="rId10" Type="http://schemas.openxmlformats.org/officeDocument/2006/relationships/customXml" Target="../ink/ink15.xml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78.png"/><Relationship Id="rId5" Type="http://schemas.openxmlformats.org/officeDocument/2006/relationships/image" Target="../media/image54.png"/><Relationship Id="rId10" Type="http://schemas.openxmlformats.org/officeDocument/2006/relationships/image" Target="../media/image77.png"/><Relationship Id="rId4" Type="http://schemas.openxmlformats.org/officeDocument/2006/relationships/image" Target="../media/image53.png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th.unimelb.edu.au/~dersch/architect/arch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customXml" Target="../ink/ink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16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10" Type="http://schemas.openxmlformats.org/officeDocument/2006/relationships/tags" Target="../tags/tag24.xml"/><Relationship Id="rId19" Type="http://schemas.openxmlformats.org/officeDocument/2006/relationships/image" Target="../media/image3.emf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84.wmf"/><Relationship Id="rId4" Type="http://schemas.openxmlformats.org/officeDocument/2006/relationships/oleObject" Target="../embeddings/oleObject9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3.emf"/><Relationship Id="rId4" Type="http://schemas.openxmlformats.org/officeDocument/2006/relationships/customXml" Target="../ink/ink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emf"/><Relationship Id="rId4" Type="http://schemas.openxmlformats.org/officeDocument/2006/relationships/customXml" Target="../ink/ink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emf"/><Relationship Id="rId4" Type="http://schemas.openxmlformats.org/officeDocument/2006/relationships/customXml" Target="../ink/ink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6.emf"/><Relationship Id="rId4" Type="http://schemas.openxmlformats.org/officeDocument/2006/relationships/customXml" Target="../ink/ink1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99.wmf"/><Relationship Id="rId10" Type="http://schemas.openxmlformats.org/officeDocument/2006/relationships/image" Target="../media/image119.emf"/><Relationship Id="rId4" Type="http://schemas.openxmlformats.org/officeDocument/2006/relationships/oleObject" Target="../embeddings/oleObject11.bin"/><Relationship Id="rId9" Type="http://schemas.openxmlformats.org/officeDocument/2006/relationships/customXml" Target="../ink/ink2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20.emf"/><Relationship Id="rId4" Type="http://schemas.openxmlformats.org/officeDocument/2006/relationships/image" Target="../media/image89.png"/><Relationship Id="rId9" Type="http://schemas.openxmlformats.org/officeDocument/2006/relationships/customXml" Target="../ink/ink2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23.emf"/><Relationship Id="rId4" Type="http://schemas.openxmlformats.org/officeDocument/2006/relationships/image" Target="../media/image89.png"/><Relationship Id="rId9" Type="http://schemas.openxmlformats.org/officeDocument/2006/relationships/customXml" Target="../ink/ink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127.e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3.wmf"/><Relationship Id="rId11" Type="http://schemas.openxmlformats.org/officeDocument/2006/relationships/customXml" Target="../ink/ink23.xml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105.wmf"/><Relationship Id="rId4" Type="http://schemas.openxmlformats.org/officeDocument/2006/relationships/image" Target="../media/image89.png"/><Relationship Id="rId9" Type="http://schemas.openxmlformats.org/officeDocument/2006/relationships/oleObject" Target="../embeddings/oleObject19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131.e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3.wmf"/><Relationship Id="rId11" Type="http://schemas.openxmlformats.org/officeDocument/2006/relationships/customXml" Target="../ink/ink24.xml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108.png"/><Relationship Id="rId4" Type="http://schemas.openxmlformats.org/officeDocument/2006/relationships/image" Target="../media/image106.png"/><Relationship Id="rId9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136.emf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10.wmf"/><Relationship Id="rId12" Type="http://schemas.openxmlformats.org/officeDocument/2006/relationships/customXml" Target="../ink/ink2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112.wmf"/><Relationship Id="rId5" Type="http://schemas.openxmlformats.org/officeDocument/2006/relationships/image" Target="../media/image109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11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13.png"/><Relationship Id="rId4" Type="http://schemas.openxmlformats.org/officeDocument/2006/relationships/oleObject" Target="../embeddings/oleObject26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4.png"/><Relationship Id="rId4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84.wmf"/><Relationship Id="rId4" Type="http://schemas.openxmlformats.org/officeDocument/2006/relationships/oleObject" Target="../embeddings/oleObject27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.emf"/><Relationship Id="rId4" Type="http://schemas.openxmlformats.org/officeDocument/2006/relationships/customXml" Target="../ink/ink2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121.emf"/><Relationship Id="rId5" Type="http://schemas.openxmlformats.org/officeDocument/2006/relationships/image" Target="../media/image118.wmf"/><Relationship Id="rId10" Type="http://schemas.openxmlformats.org/officeDocument/2006/relationships/customXml" Target="../ink/ink27.xml"/><Relationship Id="rId4" Type="http://schemas.openxmlformats.org/officeDocument/2006/relationships/oleObject" Target="../embeddings/oleObject29.bin"/><Relationship Id="rId9" Type="http://schemas.openxmlformats.org/officeDocument/2006/relationships/image" Target="../media/image120.w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customXml" Target="../ink/ink4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2.emf"/><Relationship Id="rId4" Type="http://schemas.openxmlformats.org/officeDocument/2006/relationships/customXml" Target="../ink/ink2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5.emf"/><Relationship Id="rId4" Type="http://schemas.openxmlformats.org/officeDocument/2006/relationships/customXml" Target="../ink/ink2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8.wmf"/><Relationship Id="rId4" Type="http://schemas.openxmlformats.org/officeDocument/2006/relationships/image" Target="../media/image12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9.wmf"/><Relationship Id="rId4" Type="http://schemas.openxmlformats.org/officeDocument/2006/relationships/image" Target="../media/image12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5.wmf"/><Relationship Id="rId5" Type="http://schemas.openxmlformats.org/officeDocument/2006/relationships/image" Target="../media/image134.wmf"/><Relationship Id="rId4" Type="http://schemas.openxmlformats.org/officeDocument/2006/relationships/image" Target="../media/image13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38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37.png"/><Relationship Id="rId4" Type="http://schemas.openxmlformats.org/officeDocument/2006/relationships/oleObject" Target="../embeddings/oleObject32.bin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lectronics.howstuffworks.com/digital-camera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115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notesSlide" Target="../notesSlides/notesSlide47.xml"/><Relationship Id="rId5" Type="http://schemas.openxmlformats.org/officeDocument/2006/relationships/tags" Target="../tags/tag35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34.xml"/><Relationship Id="rId9" Type="http://schemas.openxmlformats.org/officeDocument/2006/relationships/tags" Target="../tags/tag39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hyperlink" Target="http://siddhantahuja.wordpress.com/category/stereo-vision/" TargetMode="External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c.ri.cmu.edu/projects/meteorobot/index.html" TargetMode="External"/><Relationship Id="rId3" Type="http://schemas.openxmlformats.org/officeDocument/2006/relationships/tags" Target="../tags/tag43.xml"/><Relationship Id="rId7" Type="http://schemas.openxmlformats.org/officeDocument/2006/relationships/image" Target="../media/image151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4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50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ccv2007.rutgers.edu/" TargetMode="External"/><Relationship Id="rId5" Type="http://schemas.openxmlformats.org/officeDocument/2006/relationships/hyperlink" Target="http://grail.cs.washington.edu/projects/mvscpc/download/Goesele-2007-MVS.pdf" TargetMode="External"/><Relationship Id="rId4" Type="http://schemas.openxmlformats.org/officeDocument/2006/relationships/image" Target="../media/image1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xis.com/products/video/camera/progressive_scan.htm" TargetMode="External"/><Relationship Id="rId3" Type="http://schemas.openxmlformats.org/officeDocument/2006/relationships/hyperlink" Target="http://www.dpreview.com/learn/?/key=jpeg" TargetMode="External"/><Relationship Id="rId7" Type="http://schemas.openxmlformats.org/officeDocument/2006/relationships/hyperlink" Target="http://www.dpreview.com/learn/?/key=sharpening" TargetMode="External"/><Relationship Id="rId2" Type="http://schemas.openxmlformats.org/officeDocument/2006/relationships/hyperlink" Target="http://www.dpreview.com/learn/?/key=noi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preview.com/learn/?/key=blooming" TargetMode="External"/><Relationship Id="rId5" Type="http://schemas.openxmlformats.org/officeDocument/2006/relationships/hyperlink" Target="http://electronics.howstuffworks.com/digital-camera4.htm" TargetMode="External"/><Relationship Id="rId4" Type="http://schemas.openxmlformats.org/officeDocument/2006/relationships/hyperlink" Target="http://www.dpreview.com/learn/?/Glossary/Optical/chromatic_aberration_01.htm" TargetMode="External"/><Relationship Id="rId9" Type="http://schemas.openxmlformats.org/officeDocument/2006/relationships/hyperlink" Target="http://electronics.howstuffworks.com/digital-camera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 algn="ctr" eaLnBrk="1" hangingPunct="1"/>
            <a:r>
              <a:rPr lang="en-US" altLang="en-US" dirty="0" smtClean="0">
                <a:latin typeface="Kalinga" pitchFamily="34" charset="0"/>
                <a:cs typeface="Kalinga" pitchFamily="34" charset="0"/>
              </a:rPr>
              <a:t>Cameras and Stereo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8534400" cy="2743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ym typeface="Arial" charset="0"/>
              </a:rPr>
              <a:t>CSE 455</a:t>
            </a:r>
            <a:endParaRPr lang="en-US" dirty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ym typeface="Arial" charset="0"/>
              </a:rPr>
              <a:t>Linda Shapiro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2CA46-F724-407E-AEB5-D4E3EBA4CCB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Projection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800" dirty="0" smtClean="0"/>
              <a:t>Mapping from the world (3d) to an image (2d)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r>
              <a:rPr lang="en-US" altLang="en-US" dirty="0" smtClean="0"/>
              <a:t>Can we have a 1-to-1 mapping?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r>
              <a:rPr lang="en-US" altLang="en-US" dirty="0" smtClean="0"/>
              <a:t>How many possible mappings are there?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endParaRPr lang="en-US" altLang="en-US" sz="2800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800" dirty="0" smtClean="0"/>
              <a:t>An optical system defines a particular projection. We’ll talk about 2:</a:t>
            </a:r>
          </a:p>
          <a:p>
            <a:pPr marL="382588" indent="-342900" eaLnBrk="1" hangingPunct="1">
              <a:lnSpc>
                <a:spcPct val="80000"/>
              </a:lnSpc>
            </a:pPr>
            <a:endParaRPr lang="en-US" altLang="en-US" sz="2800" dirty="0" smtClean="0"/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dirty="0" smtClean="0">
                <a:solidFill>
                  <a:srgbClr val="FF0000"/>
                </a:solidFill>
              </a:rPr>
              <a:t>Perspective projection </a:t>
            </a:r>
            <a:r>
              <a:rPr lang="en-US" altLang="en-US" dirty="0" smtClean="0"/>
              <a:t>(how we see “normally”)</a:t>
            </a:r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endParaRPr lang="en-US" altLang="en-US" sz="2000" dirty="0" smtClean="0"/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dirty="0" smtClean="0">
                <a:solidFill>
                  <a:schemeClr val="accent2"/>
                </a:solidFill>
              </a:rPr>
              <a:t>Orthographic projection </a:t>
            </a:r>
            <a:r>
              <a:rPr lang="en-US" altLang="en-US" dirty="0" smtClean="0"/>
              <a:t>(e.g., telephoto lenses)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Modeling projection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895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dirty="0" smtClean="0"/>
              <a:t>The coordinate system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We will use the pin-hole model as an approximation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Put the optical center (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z="1800" dirty="0" smtClean="0"/>
              <a:t>enter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O</a:t>
            </a:r>
            <a:r>
              <a:rPr lang="en-US" altLang="en-US" sz="1800" dirty="0" smtClean="0"/>
              <a:t>f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rojection) at the origin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Put the image plane (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rojection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lane) </a:t>
            </a:r>
            <a:r>
              <a:rPr lang="en-US" altLang="en-US" sz="1800" dirty="0" smtClean="0">
                <a:solidFill>
                  <a:srgbClr val="FF0000"/>
                </a:solidFill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in front</a:t>
            </a:r>
            <a:r>
              <a:rPr lang="en-US" altLang="en-US" sz="1800" dirty="0" smtClean="0">
                <a:solidFill>
                  <a:srgbClr val="FF0000"/>
                </a:solidFill>
              </a:rPr>
              <a:t> of </a:t>
            </a:r>
            <a:r>
              <a:rPr lang="en-US" altLang="en-US" sz="1800" dirty="0" smtClean="0"/>
              <a:t>the COP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The camera looks down the </a:t>
            </a:r>
            <a:r>
              <a:rPr lang="en-US" altLang="en-US" sz="1800" dirty="0" smtClean="0"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negative</a:t>
            </a:r>
            <a:r>
              <a:rPr lang="en-US" altLang="en-US" sz="1800" dirty="0" smtClean="0"/>
              <a:t> z axis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/>
              <a:t>we need this if we want right-handed-coordinates</a:t>
            </a:r>
          </a:p>
        </p:txBody>
      </p:sp>
      <p:pic>
        <p:nvPicPr>
          <p:cNvPr id="5018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1982291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3D 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209414" y="2484714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negative z axis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8610" name="Picture 2" descr="C:\Users\shapiro\AppData\Local\Microsoft\Windows\Temporary Internet Files\Content.IE5\DXLXKFK7\1273756438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02807"/>
            <a:ext cx="843713" cy="81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914400" y="1982292"/>
            <a:ext cx="685800" cy="502422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629478" y="228146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3683520" y="2198160"/>
              <a:ext cx="2233800" cy="2953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76680" y="2190240"/>
                <a:ext cx="2244240" cy="2971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Modeling projection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895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dirty="0" smtClean="0"/>
              <a:t>Projection equations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Compute intersection with PP of ray from (</a:t>
            </a:r>
            <a:r>
              <a:rPr lang="en-US" altLang="en-US" sz="1800" dirty="0" err="1" smtClean="0"/>
              <a:t>x,y,z</a:t>
            </a:r>
            <a:r>
              <a:rPr lang="en-US" altLang="en-US" sz="1800" dirty="0" smtClean="0"/>
              <a:t>) to COP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Derived using similar triangles </a:t>
            </a:r>
          </a:p>
        </p:txBody>
      </p:sp>
      <p:pic>
        <p:nvPicPr>
          <p:cNvPr id="5222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5168900"/>
            <a:ext cx="37798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85800" y="5715000"/>
            <a:ext cx="7785100" cy="993775"/>
            <a:chOff x="0" y="0"/>
            <a:chExt cx="4904" cy="626"/>
          </a:xfrm>
        </p:grpSpPr>
        <p:pic>
          <p:nvPicPr>
            <p:cNvPr id="52231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" y="278"/>
              <a:ext cx="19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2" name="Rectangle 7"/>
            <p:cNvSpPr>
              <a:spLocks/>
            </p:cNvSpPr>
            <p:nvPr/>
          </p:nvSpPr>
          <p:spPr bwMode="auto">
            <a:xfrm>
              <a:off x="0" y="0"/>
              <a:ext cx="490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782638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We get the projection by throwing out the last coordinate: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629400" y="1981200"/>
            <a:ext cx="16562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x/z = x´/-d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x´ = -d(x/z)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y/z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smtClean="0">
                <a:solidFill>
                  <a:srgbClr val="FF0000"/>
                </a:solidFill>
              </a:rPr>
              <a:t>y´/-</a:t>
            </a:r>
            <a:r>
              <a:rPr lang="en-US" dirty="0">
                <a:solidFill>
                  <a:srgbClr val="FF0000"/>
                </a:solidFill>
              </a:rPr>
              <a:t>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y´ </a:t>
            </a:r>
            <a:r>
              <a:rPr lang="en-US" dirty="0">
                <a:solidFill>
                  <a:srgbClr val="FF0000"/>
                </a:solidFill>
              </a:rPr>
              <a:t>= -</a:t>
            </a:r>
            <a:r>
              <a:rPr lang="en-US" dirty="0" smtClean="0">
                <a:solidFill>
                  <a:srgbClr val="FF0000"/>
                </a:solidFill>
              </a:rPr>
              <a:t>d(y/z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3800" y="6146226"/>
            <a:ext cx="10823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x´,y</a:t>
            </a:r>
            <a:r>
              <a:rPr lang="en-US" dirty="0" smtClean="0"/>
              <a:t>´)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3759480" y="1693440"/>
              <a:ext cx="3346200" cy="24080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51200" y="1688760"/>
                <a:ext cx="3360600" cy="2425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Homogeneous coordinates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Is this a linear transformation?</a:t>
            </a:r>
          </a:p>
        </p:txBody>
      </p:sp>
      <p:sp>
        <p:nvSpPr>
          <p:cNvPr id="49157" name="Rectangle 4"/>
          <p:cNvSpPr>
            <a:spLocks/>
          </p:cNvSpPr>
          <p:nvPr/>
        </p:nvSpPr>
        <p:spPr bwMode="auto">
          <a:xfrm>
            <a:off x="685800" y="1676400"/>
            <a:ext cx="7785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Trick:  add one more coordinate:</a:t>
            </a:r>
          </a:p>
        </p:txBody>
      </p:sp>
      <p:sp>
        <p:nvSpPr>
          <p:cNvPr id="49158" name="Rectangle 5"/>
          <p:cNvSpPr>
            <a:spLocks/>
          </p:cNvSpPr>
          <p:nvPr/>
        </p:nvSpPr>
        <p:spPr bwMode="auto">
          <a:xfrm>
            <a:off x="1812925" y="3363913"/>
            <a:ext cx="259873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homogeneous image 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coordinates</a:t>
            </a:r>
          </a:p>
        </p:txBody>
      </p:sp>
      <p:sp>
        <p:nvSpPr>
          <p:cNvPr id="49159" name="Rectangle 6"/>
          <p:cNvSpPr>
            <a:spLocks/>
          </p:cNvSpPr>
          <p:nvPr/>
        </p:nvSpPr>
        <p:spPr bwMode="auto">
          <a:xfrm>
            <a:off x="5561013" y="3352800"/>
            <a:ext cx="25844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homogeneous scene 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coordinates</a:t>
            </a:r>
          </a:p>
        </p:txBody>
      </p:sp>
      <p:sp>
        <p:nvSpPr>
          <p:cNvPr id="49160" name="Rectangle 7"/>
          <p:cNvSpPr>
            <a:spLocks/>
          </p:cNvSpPr>
          <p:nvPr/>
        </p:nvSpPr>
        <p:spPr bwMode="auto">
          <a:xfrm>
            <a:off x="685800" y="4267200"/>
            <a:ext cx="7785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Converting </a:t>
            </a:r>
            <a:r>
              <a:rPr lang="en-US" altLang="en-US">
                <a:solidFill>
                  <a:schemeClr val="tx1"/>
                </a:solidFill>
                <a:latin typeface="Arial Italic" pitchFamily="-84" charset="0"/>
                <a:sym typeface="Arial Italic" pitchFamily="-84" charset="0"/>
              </a:rPr>
              <a:t>from</a:t>
            </a: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homogeneous coordinates</a:t>
            </a:r>
          </a:p>
        </p:txBody>
      </p:sp>
      <p:pic>
        <p:nvPicPr>
          <p:cNvPr id="49161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2212975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838700"/>
            <a:ext cx="262413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694238"/>
            <a:ext cx="32766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Rectangle 11"/>
          <p:cNvSpPr>
            <a:spLocks/>
          </p:cNvSpPr>
          <p:nvPr/>
        </p:nvSpPr>
        <p:spPr bwMode="auto">
          <a:xfrm>
            <a:off x="685800" y="1295400"/>
            <a:ext cx="7785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no—division by z is nonlinear</a:t>
            </a:r>
          </a:p>
        </p:txBody>
      </p:sp>
      <p:pic>
        <p:nvPicPr>
          <p:cNvPr id="49165" name="Picture 1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060575"/>
            <a:ext cx="211296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13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7893360" y="1758240"/>
              <a:ext cx="735480" cy="4461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85080" y="1748520"/>
                <a:ext cx="753120" cy="4480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8" grpId="0"/>
      <p:bldP spid="49159" grpId="0"/>
      <p:bldP spid="49160" grpId="0"/>
      <p:bldP spid="27659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z="2000" smtClean="0"/>
              <a:t>Projection is a matrix multiply using homogeneous coordinates: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914900" y="2209800"/>
            <a:ext cx="3314700" cy="1333500"/>
            <a:chOff x="0" y="0"/>
            <a:chExt cx="2088" cy="840"/>
          </a:xfrm>
        </p:grpSpPr>
        <p:sp>
          <p:nvSpPr>
            <p:cNvPr id="55304" name="Rectangle 4"/>
            <p:cNvSpPr>
              <a:spLocks/>
            </p:cNvSpPr>
            <p:nvPr/>
          </p:nvSpPr>
          <p:spPr bwMode="auto">
            <a:xfrm>
              <a:off x="0" y="600"/>
              <a:ext cx="187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divide by third coordinate</a:t>
              </a:r>
            </a:p>
          </p:txBody>
        </p:sp>
        <p:pic>
          <p:nvPicPr>
            <p:cNvPr id="55305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0"/>
              <a:ext cx="13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05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9"/>
          <p:cNvSpPr>
            <a:spLocks/>
          </p:cNvSpPr>
          <p:nvPr/>
        </p:nvSpPr>
        <p:spPr bwMode="auto">
          <a:xfrm>
            <a:off x="685800" y="4419600"/>
            <a:ext cx="77851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This is known as </a:t>
            </a:r>
            <a:r>
              <a:rPr lang="en-US" altLang="en-US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perspective projection</a:t>
            </a:r>
          </a:p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matrix is the </a:t>
            </a:r>
            <a:r>
              <a:rPr lang="en-US" altLang="en-US" sz="20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projection matrix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3352800"/>
            <a:ext cx="7326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projection matrix   3D point                                  2D 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85800" y="1600200"/>
            <a:ext cx="2819400" cy="1752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2085480" y="2024280"/>
              <a:ext cx="6413040" cy="1275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77200" y="2021400"/>
                <a:ext cx="6431040" cy="1288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 Example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z="2000" smtClean="0"/>
              <a:t>1. Object point at (10, 6, 4), d=2</a:t>
            </a:r>
          </a:p>
        </p:txBody>
      </p:sp>
      <p:graphicFrame>
        <p:nvGraphicFramePr>
          <p:cNvPr id="17" name="Object 60"/>
          <p:cNvGraphicFramePr>
            <a:graphicFrameLocks noChangeAspect="1"/>
          </p:cNvGraphicFramePr>
          <p:nvPr/>
        </p:nvGraphicFramePr>
        <p:xfrm>
          <a:off x="1066800" y="1524000"/>
          <a:ext cx="2551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0" name="Equation" r:id="rId3" imgW="1663700" imgH="927100" progId="Equation.3">
                  <p:embed/>
                </p:oleObj>
              </mc:Choice>
              <mc:Fallback>
                <p:oleObj name="Equation" r:id="rId3" imgW="1663700" imgH="9271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524000"/>
                        <a:ext cx="2551113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60"/>
          <p:cNvGraphicFramePr>
            <a:graphicFrameLocks noChangeAspect="1"/>
          </p:cNvGraphicFramePr>
          <p:nvPr/>
        </p:nvGraphicFramePr>
        <p:xfrm>
          <a:off x="3581400" y="1552575"/>
          <a:ext cx="2784475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1" name="Equation" r:id="rId5" imgW="1816100" imgH="889000" progId="Equation.3">
                  <p:embed/>
                </p:oleObj>
              </mc:Choice>
              <mc:Fallback>
                <p:oleObj name="Equation" r:id="rId5" imgW="1816100" imgH="8890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552575"/>
                        <a:ext cx="2784475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60"/>
          <p:cNvGraphicFramePr>
            <a:graphicFrameLocks noChangeAspect="1"/>
          </p:cNvGraphicFramePr>
          <p:nvPr/>
        </p:nvGraphicFramePr>
        <p:xfrm>
          <a:off x="6400800" y="1970088"/>
          <a:ext cx="16557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2" name="Equation" r:id="rId7" imgW="1079500" imgH="342900" progId="Equation.3">
                  <p:embed/>
                </p:oleObj>
              </mc:Choice>
              <mc:Fallback>
                <p:oleObj name="Equation" r:id="rId7" imgW="1079500" imgH="3429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970088"/>
                        <a:ext cx="165576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76850"/>
              </p:ext>
            </p:extLst>
          </p:nvPr>
        </p:nvGraphicFramePr>
        <p:xfrm>
          <a:off x="3532188" y="2917825"/>
          <a:ext cx="24114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3" name="Equation" r:id="rId9" imgW="1130300" imgH="203200" progId="Equation.3">
                  <p:embed/>
                </p:oleObj>
              </mc:Choice>
              <mc:Fallback>
                <p:oleObj name="Equation" r:id="rId9" imgW="1130300" imgH="2032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2917825"/>
                        <a:ext cx="2411412" cy="4349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85800" y="3352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2. Object point at (25, 15, 10)</a:t>
            </a:r>
          </a:p>
        </p:txBody>
      </p:sp>
      <p:graphicFrame>
        <p:nvGraphicFramePr>
          <p:cNvPr id="23" name="Object 60"/>
          <p:cNvGraphicFramePr>
            <a:graphicFrameLocks noChangeAspect="1"/>
          </p:cNvGraphicFramePr>
          <p:nvPr/>
        </p:nvGraphicFramePr>
        <p:xfrm>
          <a:off x="1066800" y="3962400"/>
          <a:ext cx="2551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4" name="Equation" r:id="rId11" imgW="1663700" imgH="927100" progId="Equation.3">
                  <p:embed/>
                </p:oleObj>
              </mc:Choice>
              <mc:Fallback>
                <p:oleObj name="Equation" r:id="rId11" imgW="1663700" imgH="9271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962400"/>
                        <a:ext cx="2551113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60"/>
          <p:cNvGraphicFramePr>
            <a:graphicFrameLocks noChangeAspect="1"/>
          </p:cNvGraphicFramePr>
          <p:nvPr/>
        </p:nvGraphicFramePr>
        <p:xfrm>
          <a:off x="3571875" y="3990975"/>
          <a:ext cx="2803525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5" name="Equation" r:id="rId12" imgW="1828800" imgH="889000" progId="Equation.3">
                  <p:embed/>
                </p:oleObj>
              </mc:Choice>
              <mc:Fallback>
                <p:oleObj name="Equation" r:id="rId12" imgW="1828800" imgH="8890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75" y="3990975"/>
                        <a:ext cx="2803525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60"/>
          <p:cNvGraphicFramePr>
            <a:graphicFrameLocks noChangeAspect="1"/>
          </p:cNvGraphicFramePr>
          <p:nvPr/>
        </p:nvGraphicFramePr>
        <p:xfrm>
          <a:off x="6351588" y="4408488"/>
          <a:ext cx="17541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6" name="Equation" r:id="rId14" imgW="1143000" imgH="342900" progId="Equation.3">
                  <p:embed/>
                </p:oleObj>
              </mc:Choice>
              <mc:Fallback>
                <p:oleObj name="Equation" r:id="rId14" imgW="1143000" imgH="3429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1588" y="4408488"/>
                        <a:ext cx="1754187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55046"/>
              </p:ext>
            </p:extLst>
          </p:nvPr>
        </p:nvGraphicFramePr>
        <p:xfrm>
          <a:off x="3532188" y="5334000"/>
          <a:ext cx="24114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7" name="Equation" r:id="rId16" imgW="1130300" imgH="203200" progId="Equation.3">
                  <p:embed/>
                </p:oleObj>
              </mc:Choice>
              <mc:Fallback>
                <p:oleObj name="Equation" r:id="rId16" imgW="1130300" imgH="2032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5334000"/>
                        <a:ext cx="2411412" cy="4349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2438400" y="6019800"/>
            <a:ext cx="4267200" cy="533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Perspective projection is not 1-to-1!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15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" name="Ink 2"/>
              <p14:cNvContentPartPr/>
              <p14:nvPr/>
            </p14:nvContentPartPr>
            <p14:xfrm>
              <a:off x="4552200" y="2377440"/>
              <a:ext cx="3611520" cy="2923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42480" y="2370600"/>
                <a:ext cx="3630600" cy="2937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2000" smtClean="0"/>
              <a:t>How does scaling the projection matrix change the transformation?</a:t>
            </a:r>
          </a:p>
        </p:txBody>
      </p:sp>
      <p:pic>
        <p:nvPicPr>
          <p:cNvPr id="5734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209800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832225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3454400"/>
            <a:ext cx="298291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3606800"/>
            <a:ext cx="13779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886200" y="56388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668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914400"/>
            <a:ext cx="28876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066800"/>
            <a:ext cx="284638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3429000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parallel lines?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angles?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distances?</a:t>
            </a:r>
          </a:p>
        </p:txBody>
      </p:sp>
      <p:sp>
        <p:nvSpPr>
          <p:cNvPr id="58374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17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4293000" y="2205000"/>
              <a:ext cx="4643280" cy="2974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4000" y="2197440"/>
                <a:ext cx="4662000" cy="2987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2000" dirty="0" smtClean="0"/>
              <a:t>What happens when d</a:t>
            </a:r>
            <a:r>
              <a:rPr lang="en-US" altLang="en-US" sz="2000" dirty="0" smtClean="0">
                <a:latin typeface="Wingdings" pitchFamily="2" charset="2"/>
                <a:sym typeface="Wingdings" pitchFamily="2" charset="2"/>
              </a:rPr>
              <a:t></a:t>
            </a:r>
            <a:r>
              <a:rPr lang="en-US" altLang="en-US" sz="2000" dirty="0" smtClean="0">
                <a:latin typeface="Wingdings" pitchFamily="2" charset="2"/>
                <a:sym typeface="Symbol"/>
              </a:rPr>
              <a:t></a:t>
            </a:r>
            <a:r>
              <a:rPr lang="en-US" altLang="en-US" sz="2000" dirty="0" smtClean="0">
                <a:sym typeface="Wingdings" pitchFamily="2" charset="2"/>
              </a:rPr>
              <a:t>?</a:t>
            </a:r>
            <a:endParaRPr lang="en-US" altLang="en-US" sz="2000" dirty="0" smtClean="0"/>
          </a:p>
        </p:txBody>
      </p:sp>
      <p:pic>
        <p:nvPicPr>
          <p:cNvPr id="5939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209800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18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980000" y="2518200"/>
              <a:ext cx="824040" cy="704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70640" y="2508120"/>
                <a:ext cx="841680" cy="724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Orthographic projection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Special case of perspective projection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Distance from the COP to the PP is infinite</a:t>
            </a:r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Good approximation for telephoto optics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Also called </a:t>
            </a:r>
            <a:r>
              <a:rPr lang="ja-JP" altLang="en-US" smtClean="0"/>
              <a:t>“</a:t>
            </a:r>
            <a:r>
              <a:rPr lang="en-US" altLang="ja-JP" smtClean="0"/>
              <a:t>parallel projection</a:t>
            </a:r>
            <a:r>
              <a:rPr lang="ja-JP" altLang="en-US" smtClean="0"/>
              <a:t>”</a:t>
            </a:r>
            <a:r>
              <a:rPr lang="en-US" altLang="ja-JP" smtClean="0"/>
              <a:t>:  (x, y, z) → (x, y)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What</a:t>
            </a:r>
            <a:r>
              <a:rPr lang="ja-JP" altLang="en-US" smtClean="0"/>
              <a:t>’</a:t>
            </a:r>
            <a:r>
              <a:rPr lang="en-US" altLang="ja-JP" smtClean="0"/>
              <a:t>s the projection matrix?</a:t>
            </a:r>
            <a:endParaRPr lang="en-US" altLang="en-US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58975" y="5410200"/>
            <a:ext cx="5127625" cy="1319213"/>
            <a:chOff x="0" y="0"/>
            <a:chExt cx="3230" cy="831"/>
          </a:xfrm>
        </p:grpSpPr>
        <p:pic>
          <p:nvPicPr>
            <p:cNvPr id="60437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19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8" name="Picture 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" y="83"/>
              <a:ext cx="625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9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" y="329"/>
              <a:ext cx="67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21" name="Group 23"/>
          <p:cNvGrpSpPr>
            <a:grpSpLocks/>
          </p:cNvGrpSpPr>
          <p:nvPr/>
        </p:nvGrpSpPr>
        <p:grpSpPr bwMode="auto">
          <a:xfrm>
            <a:off x="2254250" y="1868488"/>
            <a:ext cx="4144963" cy="2138362"/>
            <a:chOff x="0" y="0"/>
            <a:chExt cx="2611" cy="1347"/>
          </a:xfrm>
        </p:grpSpPr>
        <p:sp>
          <p:nvSpPr>
            <p:cNvPr id="60422" name="AutoShape 8"/>
            <p:cNvSpPr>
              <a:spLocks/>
            </p:cNvSpPr>
            <p:nvPr/>
          </p:nvSpPr>
          <p:spPr bwMode="auto">
            <a:xfrm>
              <a:off x="251" y="386"/>
              <a:ext cx="857" cy="616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1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0" y="9286"/>
                  </a:moveTo>
                  <a:lnTo>
                    <a:pt x="21600" y="0"/>
                  </a:lnTo>
                  <a:lnTo>
                    <a:pt x="8393" y="21600"/>
                  </a:lnTo>
                  <a:lnTo>
                    <a:pt x="0" y="9286"/>
                  </a:lnTo>
                  <a:close/>
                  <a:moveTo>
                    <a:pt x="0" y="9286"/>
                  </a:move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3" name="AutoShape 9"/>
            <p:cNvSpPr>
              <a:spLocks/>
            </p:cNvSpPr>
            <p:nvPr/>
          </p:nvSpPr>
          <p:spPr bwMode="auto">
            <a:xfrm>
              <a:off x="239" y="620"/>
              <a:ext cx="37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0560" y="2563"/>
                  </a:moveTo>
                  <a:lnTo>
                    <a:pt x="17760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7760" y="19037"/>
                  </a:lnTo>
                  <a:lnTo>
                    <a:pt x="10560" y="21600"/>
                  </a:lnTo>
                  <a:lnTo>
                    <a:pt x="3360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360" y="2563"/>
                  </a:lnTo>
                  <a:lnTo>
                    <a:pt x="10560" y="2563"/>
                  </a:lnTo>
                  <a:close/>
                  <a:moveTo>
                    <a:pt x="1056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4" name="AutoShape 10"/>
            <p:cNvSpPr>
              <a:spLocks/>
            </p:cNvSpPr>
            <p:nvPr/>
          </p:nvSpPr>
          <p:spPr bwMode="auto">
            <a:xfrm>
              <a:off x="1083" y="355"/>
              <a:ext cx="37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1040" y="2563"/>
                  </a:moveTo>
                  <a:lnTo>
                    <a:pt x="17760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7760" y="19037"/>
                  </a:lnTo>
                  <a:lnTo>
                    <a:pt x="11040" y="21600"/>
                  </a:lnTo>
                  <a:lnTo>
                    <a:pt x="3840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840" y="2563"/>
                  </a:lnTo>
                  <a:lnTo>
                    <a:pt x="11040" y="2563"/>
                  </a:lnTo>
                  <a:close/>
                  <a:moveTo>
                    <a:pt x="1104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5" name="AutoShape 11"/>
            <p:cNvSpPr>
              <a:spLocks/>
            </p:cNvSpPr>
            <p:nvPr/>
          </p:nvSpPr>
          <p:spPr bwMode="auto">
            <a:xfrm>
              <a:off x="566" y="977"/>
              <a:ext cx="36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0800" y="2563"/>
                  </a:moveTo>
                  <a:lnTo>
                    <a:pt x="18164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8164" y="19037"/>
                  </a:lnTo>
                  <a:lnTo>
                    <a:pt x="10800" y="21600"/>
                  </a:lnTo>
                  <a:lnTo>
                    <a:pt x="3436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436" y="2563"/>
                  </a:lnTo>
                  <a:lnTo>
                    <a:pt x="10800" y="2563"/>
                  </a:lnTo>
                  <a:close/>
                  <a:moveTo>
                    <a:pt x="1080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6" name="AutoShape 12"/>
            <p:cNvSpPr>
              <a:spLocks/>
            </p:cNvSpPr>
            <p:nvPr/>
          </p:nvSpPr>
          <p:spPr bwMode="auto">
            <a:xfrm>
              <a:off x="0" y="0"/>
              <a:ext cx="1392" cy="1347"/>
            </a:xfrm>
            <a:custGeom>
              <a:avLst/>
              <a:gdLst>
                <a:gd name="T0" fmla="*/ 0 w 21600"/>
                <a:gd name="T1" fmla="*/ 2 h 21600"/>
                <a:gd name="T2" fmla="*/ 6 w 21600"/>
                <a:gd name="T3" fmla="*/ 0 h 21600"/>
                <a:gd name="T4" fmla="*/ 6 w 21600"/>
                <a:gd name="T5" fmla="*/ 3 h 21600"/>
                <a:gd name="T6" fmla="*/ 0 w 21600"/>
                <a:gd name="T7" fmla="*/ 5 h 21600"/>
                <a:gd name="T8" fmla="*/ 0 w 21600"/>
                <a:gd name="T9" fmla="*/ 2 h 21600"/>
                <a:gd name="T10" fmla="*/ 0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7718"/>
                  </a:moveTo>
                  <a:lnTo>
                    <a:pt x="21600" y="0"/>
                  </a:lnTo>
                  <a:lnTo>
                    <a:pt x="21600" y="13870"/>
                  </a:lnTo>
                  <a:lnTo>
                    <a:pt x="0" y="21600"/>
                  </a:lnTo>
                  <a:lnTo>
                    <a:pt x="0" y="7718"/>
                  </a:lnTo>
                  <a:close/>
                  <a:moveTo>
                    <a:pt x="0" y="7718"/>
                  </a:moveTo>
                </a:path>
              </a:pathLst>
            </a:cu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7" name="Rectangle 13"/>
            <p:cNvSpPr>
              <a:spLocks/>
            </p:cNvSpPr>
            <p:nvPr/>
          </p:nvSpPr>
          <p:spPr bwMode="auto">
            <a:xfrm>
              <a:off x="1022" y="166"/>
              <a:ext cx="38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 sz="1700">
                  <a:solidFill>
                    <a:schemeClr val="tx1"/>
                  </a:solidFill>
                  <a:latin typeface="Helvetica" pitchFamily="-84" charset="0"/>
                  <a:sym typeface="Helvetica" pitchFamily="-84" charset="0"/>
                </a:rPr>
                <a:t>Image</a:t>
              </a:r>
            </a:p>
          </p:txBody>
        </p:sp>
        <p:sp>
          <p:nvSpPr>
            <p:cNvPr id="60428" name="Rectangle 14"/>
            <p:cNvSpPr>
              <a:spLocks/>
            </p:cNvSpPr>
            <p:nvPr/>
          </p:nvSpPr>
          <p:spPr bwMode="auto">
            <a:xfrm>
              <a:off x="2181" y="176"/>
              <a:ext cx="360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 sz="1700">
                  <a:solidFill>
                    <a:schemeClr val="tx1"/>
                  </a:solidFill>
                  <a:latin typeface="Helvetica" pitchFamily="-84" charset="0"/>
                  <a:sym typeface="Helvetica" pitchFamily="-84" charset="0"/>
                </a:rPr>
                <a:t>World</a:t>
              </a:r>
            </a:p>
          </p:txBody>
        </p:sp>
        <p:grpSp>
          <p:nvGrpSpPr>
            <p:cNvPr id="60429" name="Group 19"/>
            <p:cNvGrpSpPr>
              <a:grpSpLocks/>
            </p:cNvGrpSpPr>
            <p:nvPr/>
          </p:nvGrpSpPr>
          <p:grpSpPr bwMode="auto">
            <a:xfrm>
              <a:off x="1730" y="344"/>
              <a:ext cx="881" cy="672"/>
              <a:chOff x="0" y="0"/>
              <a:chExt cx="881" cy="671"/>
            </a:xfrm>
          </p:grpSpPr>
          <p:sp>
            <p:nvSpPr>
              <p:cNvPr id="60433" name="AutoShape 15"/>
              <p:cNvSpPr>
                <a:spLocks/>
              </p:cNvSpPr>
              <p:nvPr/>
            </p:nvSpPr>
            <p:spPr bwMode="auto">
              <a:xfrm>
                <a:off x="0" y="264"/>
                <a:ext cx="36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0800" y="2563"/>
                    </a:moveTo>
                    <a:lnTo>
                      <a:pt x="18164" y="0"/>
                    </a:lnTo>
                    <a:lnTo>
                      <a:pt x="21600" y="2563"/>
                    </a:lnTo>
                    <a:lnTo>
                      <a:pt x="21600" y="8054"/>
                    </a:lnTo>
                    <a:lnTo>
                      <a:pt x="21600" y="13546"/>
                    </a:lnTo>
                    <a:lnTo>
                      <a:pt x="18164" y="19037"/>
                    </a:lnTo>
                    <a:lnTo>
                      <a:pt x="10800" y="21600"/>
                    </a:lnTo>
                    <a:lnTo>
                      <a:pt x="3436" y="21600"/>
                    </a:lnTo>
                    <a:lnTo>
                      <a:pt x="0" y="19037"/>
                    </a:lnTo>
                    <a:lnTo>
                      <a:pt x="0" y="13546"/>
                    </a:lnTo>
                    <a:lnTo>
                      <a:pt x="0" y="8054"/>
                    </a:lnTo>
                    <a:lnTo>
                      <a:pt x="3436" y="2563"/>
                    </a:lnTo>
                    <a:lnTo>
                      <a:pt x="10800" y="2563"/>
                    </a:lnTo>
                    <a:close/>
                    <a:moveTo>
                      <a:pt x="10800" y="2563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4" name="AutoShape 16"/>
              <p:cNvSpPr>
                <a:spLocks/>
              </p:cNvSpPr>
              <p:nvPr/>
            </p:nvSpPr>
            <p:spPr bwMode="auto">
              <a:xfrm>
                <a:off x="844" y="0"/>
                <a:ext cx="37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0560" y="2929"/>
                    </a:moveTo>
                    <a:lnTo>
                      <a:pt x="17760" y="0"/>
                    </a:lnTo>
                    <a:lnTo>
                      <a:pt x="21600" y="2929"/>
                    </a:lnTo>
                    <a:lnTo>
                      <a:pt x="21600" y="8054"/>
                    </a:lnTo>
                    <a:lnTo>
                      <a:pt x="21600" y="13546"/>
                    </a:lnTo>
                    <a:lnTo>
                      <a:pt x="17760" y="19037"/>
                    </a:lnTo>
                    <a:lnTo>
                      <a:pt x="10560" y="21600"/>
                    </a:lnTo>
                    <a:lnTo>
                      <a:pt x="3360" y="21600"/>
                    </a:lnTo>
                    <a:lnTo>
                      <a:pt x="0" y="19037"/>
                    </a:lnTo>
                    <a:lnTo>
                      <a:pt x="0" y="13546"/>
                    </a:lnTo>
                    <a:lnTo>
                      <a:pt x="0" y="8054"/>
                    </a:lnTo>
                    <a:lnTo>
                      <a:pt x="3360" y="2929"/>
                    </a:lnTo>
                    <a:lnTo>
                      <a:pt x="10560" y="2929"/>
                    </a:lnTo>
                    <a:close/>
                    <a:moveTo>
                      <a:pt x="10560" y="2929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5" name="AutoShape 17"/>
              <p:cNvSpPr>
                <a:spLocks/>
              </p:cNvSpPr>
              <p:nvPr/>
            </p:nvSpPr>
            <p:spPr bwMode="auto">
              <a:xfrm>
                <a:off x="326" y="622"/>
                <a:ext cx="37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1040" y="2880"/>
                    </a:moveTo>
                    <a:lnTo>
                      <a:pt x="17760" y="0"/>
                    </a:lnTo>
                    <a:lnTo>
                      <a:pt x="21600" y="2880"/>
                    </a:lnTo>
                    <a:lnTo>
                      <a:pt x="21600" y="7920"/>
                    </a:lnTo>
                    <a:lnTo>
                      <a:pt x="21600" y="13320"/>
                    </a:lnTo>
                    <a:lnTo>
                      <a:pt x="17760" y="18720"/>
                    </a:lnTo>
                    <a:lnTo>
                      <a:pt x="11040" y="21600"/>
                    </a:lnTo>
                    <a:lnTo>
                      <a:pt x="3840" y="21600"/>
                    </a:lnTo>
                    <a:lnTo>
                      <a:pt x="0" y="18720"/>
                    </a:lnTo>
                    <a:lnTo>
                      <a:pt x="0" y="13320"/>
                    </a:lnTo>
                    <a:lnTo>
                      <a:pt x="0" y="7920"/>
                    </a:lnTo>
                    <a:lnTo>
                      <a:pt x="3840" y="2880"/>
                    </a:lnTo>
                    <a:lnTo>
                      <a:pt x="11040" y="2880"/>
                    </a:lnTo>
                    <a:close/>
                    <a:moveTo>
                      <a:pt x="11040" y="2880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6" name="AutoShape 18"/>
              <p:cNvSpPr>
                <a:spLocks/>
              </p:cNvSpPr>
              <p:nvPr/>
            </p:nvSpPr>
            <p:spPr bwMode="auto">
              <a:xfrm>
                <a:off x="24" y="30"/>
                <a:ext cx="857" cy="616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1 w 21600"/>
                  <a:gd name="T5" fmla="*/ 1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0" y="9286"/>
                    </a:moveTo>
                    <a:lnTo>
                      <a:pt x="21600" y="0"/>
                    </a:lnTo>
                    <a:lnTo>
                      <a:pt x="8393" y="21600"/>
                    </a:lnTo>
                    <a:lnTo>
                      <a:pt x="0" y="9286"/>
                    </a:lnTo>
                    <a:close/>
                    <a:moveTo>
                      <a:pt x="0" y="9286"/>
                    </a:moveTo>
                  </a:path>
                </a:pathLst>
              </a:cu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60430" name="Line 20"/>
            <p:cNvSpPr>
              <a:spLocks noChangeShapeType="1"/>
            </p:cNvSpPr>
            <p:nvPr/>
          </p:nvSpPr>
          <p:spPr bwMode="auto">
            <a:xfrm rot="10800000" flipH="1">
              <a:off x="574" y="997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31" name="Line 21"/>
            <p:cNvSpPr>
              <a:spLocks noChangeShapeType="1"/>
            </p:cNvSpPr>
            <p:nvPr/>
          </p:nvSpPr>
          <p:spPr bwMode="auto">
            <a:xfrm rot="10800000" flipH="1">
              <a:off x="247" y="629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32" name="Line 22"/>
            <p:cNvSpPr>
              <a:spLocks noChangeShapeType="1"/>
            </p:cNvSpPr>
            <p:nvPr/>
          </p:nvSpPr>
          <p:spPr bwMode="auto">
            <a:xfrm rot="10800000" flipH="1">
              <a:off x="1100" y="372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19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2920320" y="6199560"/>
              <a:ext cx="298080" cy="360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1680" y="6190920"/>
                <a:ext cx="311760" cy="377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Müller-Lyer Illusion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33600" y="1676400"/>
            <a:ext cx="4987925" cy="3409950"/>
            <a:chOff x="0" y="0"/>
            <a:chExt cx="3142" cy="2148"/>
          </a:xfrm>
        </p:grpSpPr>
        <p:sp>
          <p:nvSpPr>
            <p:cNvPr id="21511" name="Rectangle 5"/>
            <p:cNvSpPr>
              <a:spLocks/>
            </p:cNvSpPr>
            <p:nvPr/>
          </p:nvSpPr>
          <p:spPr bwMode="auto">
            <a:xfrm>
              <a:off x="0" y="1948"/>
              <a:ext cx="3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600" u="sng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  <a:hlinkClick r:id="rId2"/>
                </a:rPr>
                <a:t>http://www.michaelbach.de/ot/sze_muelue/index.html</a:t>
              </a:r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</a:p>
          </p:txBody>
        </p:sp>
        <p:pic>
          <p:nvPicPr>
            <p:cNvPr id="21512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" y="0"/>
              <a:ext cx="2833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743200" y="2466975"/>
            <a:ext cx="3048000" cy="1011238"/>
            <a:chOff x="0" y="0"/>
            <a:chExt cx="1920" cy="637"/>
          </a:xfrm>
        </p:grpSpPr>
        <p:sp>
          <p:nvSpPr>
            <p:cNvPr id="21509" name="Line 8"/>
            <p:cNvSpPr>
              <a:spLocks noChangeShapeType="1"/>
            </p:cNvSpPr>
            <p:nvPr/>
          </p:nvSpPr>
          <p:spPr bwMode="auto">
            <a:xfrm>
              <a:off x="0" y="0"/>
              <a:ext cx="192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510" name="Line 9"/>
            <p:cNvSpPr>
              <a:spLocks noChangeShapeType="1"/>
            </p:cNvSpPr>
            <p:nvPr/>
          </p:nvSpPr>
          <p:spPr bwMode="auto">
            <a:xfrm>
              <a:off x="0" y="636"/>
              <a:ext cx="192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61457" y="5181600"/>
            <a:ext cx="657583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What do you know about perspective projection?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Vertical lines?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Other lines?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026800" y="2275560"/>
              <a:ext cx="1019520" cy="1300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19600" y="2271960"/>
                <a:ext cx="1029960" cy="1307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Orthographic Projection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990600"/>
            <a:ext cx="2438400" cy="2438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6950"/>
            <a:ext cx="3325813" cy="24304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4191000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parallel lines?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angles?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distances?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335438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51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20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149760" y="867600"/>
              <a:ext cx="7284960" cy="5031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0760" y="864360"/>
                <a:ext cx="7297560" cy="5040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sym typeface="Arial" charset="0"/>
              </a:rPr>
              <a:t>How many numbers do we need to describe a camera?</a:t>
            </a:r>
          </a:p>
          <a:p>
            <a:pPr indent="0" eaLnBrk="1" hangingPunct="1">
              <a:defRPr/>
            </a:pPr>
            <a:endParaRPr lang="en-US" dirty="0">
              <a:sym typeface="Arial" charset="0"/>
            </a:endParaRPr>
          </a:p>
          <a:p>
            <a:pPr marL="382588" indent="-342900" eaLnBrk="1" hangingPunct="1">
              <a:buFont typeface="Arial"/>
              <a:buChar char="•"/>
              <a:defRPr/>
            </a:pPr>
            <a:r>
              <a:rPr lang="en-US" dirty="0">
                <a:sym typeface="Arial" charset="0"/>
              </a:rPr>
              <a:t>We need to describe its </a:t>
            </a:r>
            <a:r>
              <a:rPr lang="en-US" i="1" dirty="0">
                <a:sym typeface="Arial" charset="0"/>
              </a:rPr>
              <a:t>pose </a:t>
            </a:r>
            <a:r>
              <a:rPr lang="en-US" dirty="0">
                <a:sym typeface="Arial" charset="0"/>
              </a:rPr>
              <a:t>in the world</a:t>
            </a:r>
          </a:p>
          <a:p>
            <a:pPr marL="382588" indent="-342900" eaLnBrk="1" hangingPunct="1">
              <a:buFont typeface="Arial"/>
              <a:buChar char="•"/>
              <a:defRPr/>
            </a:pPr>
            <a:r>
              <a:rPr lang="en-US" dirty="0">
                <a:sym typeface="Arial" charset="0"/>
              </a:rPr>
              <a:t>We need to describe its internal </a:t>
            </a:r>
            <a:r>
              <a:rPr lang="en-US" i="1" dirty="0">
                <a:sym typeface="Arial" charset="0"/>
              </a:rPr>
              <a:t>parameters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A Tale of Two Coordinate Systems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79937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38800" y="4927600"/>
            <a:ext cx="135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ja-JP" altLang="en-US"/>
              <a:t>“</a:t>
            </a:r>
            <a:r>
              <a:rPr lang="en-US" altLang="ja-JP"/>
              <a:t>The World</a:t>
            </a:r>
            <a:r>
              <a:rPr lang="ja-JP" altLang="en-US"/>
              <a:t>”</a:t>
            </a:r>
            <a:endParaRPr lang="en-US" alt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90638" y="38608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Camera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016375" y="1944688"/>
            <a:ext cx="3603625" cy="3444875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6668" y="5378297"/>
              <a:ext cx="1882538" cy="1079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238" y="4256897"/>
              <a:ext cx="2177719" cy="650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8127" y="4256897"/>
              <a:ext cx="2177719" cy="650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7820"/>
              <a:ext cx="1447618" cy="5555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85" name="TextBox 19"/>
            <p:cNvSpPr txBox="1">
              <a:spLocks noChangeArrowheads="1"/>
            </p:cNvSpPr>
            <p:nvPr/>
          </p:nvSpPr>
          <p:spPr bwMode="auto">
            <a:xfrm>
              <a:off x="7294270" y="5293118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x</a:t>
              </a:r>
            </a:p>
          </p:txBody>
        </p:sp>
        <p:sp>
          <p:nvSpPr>
            <p:cNvPr id="66586" name="TextBox 20"/>
            <p:cNvSpPr txBox="1">
              <a:spLocks noChangeArrowheads="1"/>
            </p:cNvSpPr>
            <p:nvPr/>
          </p:nvSpPr>
          <p:spPr bwMode="auto">
            <a:xfrm>
              <a:off x="5532296" y="2884714"/>
              <a:ext cx="3289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y</a:t>
              </a:r>
            </a:p>
          </p:txBody>
        </p:sp>
        <p:sp>
          <p:nvSpPr>
            <p:cNvPr id="66587" name="TextBox 21"/>
            <p:cNvSpPr txBox="1">
              <a:spLocks noChangeArrowheads="1"/>
            </p:cNvSpPr>
            <p:nvPr/>
          </p:nvSpPr>
          <p:spPr bwMode="auto">
            <a:xfrm>
              <a:off x="4017670" y="5867400"/>
              <a:ext cx="3064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44813"/>
            <a:ext cx="12747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355600" y="1879600"/>
            <a:ext cx="2997200" cy="2559050"/>
            <a:chOff x="-20924" y="2819400"/>
            <a:chExt cx="2997494" cy="2558143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56893" y="4465055"/>
              <a:ext cx="1043090" cy="563362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9502" y="3794573"/>
              <a:ext cx="1340963" cy="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199984" y="4465055"/>
              <a:ext cx="1522561" cy="21741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8" name="TextBox 26"/>
            <p:cNvSpPr txBox="1">
              <a:spLocks noChangeArrowheads="1"/>
            </p:cNvSpPr>
            <p:nvPr/>
          </p:nvSpPr>
          <p:spPr bwMode="auto">
            <a:xfrm>
              <a:off x="1066800" y="2819400"/>
              <a:ext cx="293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v</a:t>
              </a:r>
            </a:p>
          </p:txBody>
        </p:sp>
        <p:sp>
          <p:nvSpPr>
            <p:cNvPr id="66579" name="TextBox 27"/>
            <p:cNvSpPr txBox="1">
              <a:spLocks noChangeArrowheads="1"/>
            </p:cNvSpPr>
            <p:nvPr/>
          </p:nvSpPr>
          <p:spPr bwMode="auto">
            <a:xfrm>
              <a:off x="-20924" y="5008211"/>
              <a:ext cx="35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w</a:t>
              </a:r>
            </a:p>
          </p:txBody>
        </p:sp>
        <p:sp>
          <p:nvSpPr>
            <p:cNvPr id="66580" name="TextBox 28"/>
            <p:cNvSpPr txBox="1">
              <a:spLocks noChangeArrowheads="1"/>
            </p:cNvSpPr>
            <p:nvPr/>
          </p:nvSpPr>
          <p:spPr bwMode="auto">
            <a:xfrm>
              <a:off x="2668472" y="4474028"/>
              <a:ext cx="308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u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310188" y="4306888"/>
            <a:ext cx="319087" cy="522287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136" y="5246914"/>
              <a:ext cx="228765" cy="22869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ym typeface="Times New Roman" pitchFamily="-84" charset="0"/>
              </a:endParaRPr>
            </a:p>
          </p:txBody>
        </p:sp>
        <p:sp>
          <p:nvSpPr>
            <p:cNvPr id="66574" name="TextBox 18"/>
            <p:cNvSpPr txBox="1">
              <a:spLocks noChangeArrowheads="1"/>
            </p:cNvSpPr>
            <p:nvPr/>
          </p:nvSpPr>
          <p:spPr bwMode="auto">
            <a:xfrm>
              <a:off x="5310534" y="5369318"/>
              <a:ext cx="3193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o</a:t>
              </a:r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950913" y="3262313"/>
            <a:ext cx="677862" cy="400050"/>
            <a:chOff x="574437" y="4201886"/>
            <a:chExt cx="677419" cy="400110"/>
          </a:xfrm>
        </p:grpSpPr>
        <p:sp>
          <p:nvSpPr>
            <p:cNvPr id="34" name="Oval 33"/>
            <p:cNvSpPr/>
            <p:nvPr/>
          </p:nvSpPr>
          <p:spPr>
            <a:xfrm>
              <a:off x="1099556" y="4408292"/>
              <a:ext cx="152300" cy="152423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ym typeface="Times New Roman" pitchFamily="-84" charset="0"/>
              </a:endParaRPr>
            </a:p>
          </p:txBody>
        </p:sp>
        <p:sp>
          <p:nvSpPr>
            <p:cNvPr id="66572" name="Rectangle 34"/>
            <p:cNvSpPr>
              <a:spLocks noChangeArrowheads="1"/>
            </p:cNvSpPr>
            <p:nvPr/>
          </p:nvSpPr>
          <p:spPr bwMode="auto"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COP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2400" y="4546600"/>
            <a:ext cx="3854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/>
              <a:t>Two important coordinate systems:</a:t>
            </a:r>
          </a:p>
          <a:p>
            <a:pPr eaLnBrk="1" hangingPunct="1"/>
            <a:r>
              <a:rPr lang="en-US" altLang="en-US" sz="2000"/>
              <a:t>    1. </a:t>
            </a:r>
            <a:r>
              <a:rPr lang="en-US" altLang="en-US" sz="2000" i="1"/>
              <a:t>World </a:t>
            </a:r>
            <a:r>
              <a:rPr lang="en-US" altLang="en-US" sz="2000"/>
              <a:t>coordinate system</a:t>
            </a:r>
          </a:p>
          <a:p>
            <a:pPr eaLnBrk="1" hangingPunct="1"/>
            <a:r>
              <a:rPr lang="en-US" altLang="en-US" sz="2000" i="1"/>
              <a:t>    </a:t>
            </a:r>
            <a:r>
              <a:rPr lang="en-US" altLang="en-US" sz="2000"/>
              <a:t>2. </a:t>
            </a:r>
            <a:r>
              <a:rPr lang="en-US" altLang="en-US" sz="2000" i="1"/>
              <a:t>Camera </a:t>
            </a:r>
            <a:r>
              <a:rPr lang="en-US" altLang="en-US" sz="2000"/>
              <a:t>coordinate system</a:t>
            </a:r>
            <a:endParaRPr lang="en-US" altLang="en-US" sz="2000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eaLnBrk="1" hangingPunct="1">
              <a:buFontTx/>
              <a:buChar char="•"/>
            </a:pPr>
            <a:r>
              <a:rPr lang="en-US" altLang="en-US" dirty="0" smtClean="0"/>
              <a:t>To project a point (</a:t>
            </a:r>
            <a:r>
              <a:rPr lang="en-US" altLang="en-US" i="1" dirty="0" err="1" smtClean="0"/>
              <a:t>x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y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z</a:t>
            </a:r>
            <a:r>
              <a:rPr lang="en-US" altLang="en-US" dirty="0" smtClean="0"/>
              <a:t>) in </a:t>
            </a:r>
            <a:r>
              <a:rPr lang="en-US" altLang="en-US" i="1" dirty="0" smtClean="0">
                <a:solidFill>
                  <a:srgbClr val="0000FF"/>
                </a:solidFill>
              </a:rPr>
              <a:t>world</a:t>
            </a:r>
            <a:r>
              <a:rPr lang="en-US" altLang="en-US" dirty="0" smtClean="0">
                <a:solidFill>
                  <a:srgbClr val="0000FF"/>
                </a:solidFill>
              </a:rPr>
              <a:t> coordinates </a:t>
            </a:r>
            <a:r>
              <a:rPr lang="en-US" altLang="en-US" dirty="0" smtClean="0"/>
              <a:t>into a camera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First transform (</a:t>
            </a:r>
            <a:r>
              <a:rPr lang="en-US" altLang="en-US" i="1" dirty="0" err="1" smtClean="0"/>
              <a:t>x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y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z</a:t>
            </a:r>
            <a:r>
              <a:rPr lang="en-US" altLang="en-US" dirty="0" smtClean="0"/>
              <a:t>) into </a:t>
            </a:r>
            <a:r>
              <a:rPr lang="en-US" altLang="en-US" i="1" dirty="0" smtClean="0">
                <a:solidFill>
                  <a:srgbClr val="0000FF"/>
                </a:solidFill>
              </a:rPr>
              <a:t>camera</a:t>
            </a:r>
            <a:r>
              <a:rPr lang="en-US" altLang="en-US" dirty="0" smtClean="0">
                <a:solidFill>
                  <a:srgbClr val="0000FF"/>
                </a:solidFill>
              </a:rPr>
              <a:t> coordinates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Need to know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>
                <a:solidFill>
                  <a:srgbClr val="FF0000"/>
                </a:solidFill>
              </a:rPr>
              <a:t>Camera position </a:t>
            </a:r>
            <a:r>
              <a:rPr lang="en-US" altLang="en-US" dirty="0" smtClean="0"/>
              <a:t>(in world coordinates)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>
                <a:solidFill>
                  <a:srgbClr val="FF0000"/>
                </a:solidFill>
              </a:rPr>
              <a:t>Camera orientation </a:t>
            </a:r>
            <a:r>
              <a:rPr lang="en-US" altLang="en-US" dirty="0" smtClean="0"/>
              <a:t>(in world coordinates)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Then project into the image plane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/>
              <a:t>Need to know </a:t>
            </a:r>
            <a:r>
              <a:rPr lang="en-US" altLang="en-US" dirty="0" smtClean="0">
                <a:solidFill>
                  <a:srgbClr val="FF0000"/>
                </a:solidFill>
              </a:rPr>
              <a:t>camera </a:t>
            </a:r>
            <a:r>
              <a:rPr lang="en-US" altLang="en-US" i="1" dirty="0" err="1" smtClean="0">
                <a:solidFill>
                  <a:srgbClr val="FF0000"/>
                </a:solidFill>
              </a:rPr>
              <a:t>intrinsics</a:t>
            </a:r>
            <a:endParaRPr lang="en-US" altLang="en-US" i="1" dirty="0" smtClean="0">
              <a:solidFill>
                <a:srgbClr val="FF0000"/>
              </a:solidFill>
            </a:endParaRP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These can all be described with matrices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/>
          <a:lstStyle/>
          <a:p>
            <a:r>
              <a:rPr lang="en-US" dirty="0" smtClean="0"/>
              <a:t>3D translation is just like 2D with one more coordinate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3733800"/>
            <a:ext cx="57470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x′                                   1  0  0  </a:t>
            </a:r>
            <a:r>
              <a:rPr lang="en-US" dirty="0" err="1" smtClean="0"/>
              <a:t>tx</a:t>
            </a:r>
            <a:r>
              <a:rPr lang="en-US" dirty="0" smtClean="0"/>
              <a:t>                 x</a:t>
            </a:r>
          </a:p>
          <a:p>
            <a:r>
              <a:rPr lang="en-US" dirty="0" smtClean="0"/>
              <a:t>y′              =                   0  1  0  ty                 y</a:t>
            </a:r>
          </a:p>
          <a:p>
            <a:r>
              <a:rPr lang="en-US" dirty="0" smtClean="0"/>
              <a:t>z′                                   0  0  1  </a:t>
            </a:r>
            <a:r>
              <a:rPr lang="en-US" dirty="0" err="1" smtClean="0"/>
              <a:t>tz</a:t>
            </a:r>
            <a:r>
              <a:rPr lang="en-US" dirty="0" smtClean="0"/>
              <a:t>                  z</a:t>
            </a:r>
          </a:p>
          <a:p>
            <a:r>
              <a:rPr lang="en-US" dirty="0" smtClean="0"/>
              <a:t>1                                    0  0  0  1                  1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=     [</a:t>
            </a:r>
            <a:r>
              <a:rPr lang="en-US" dirty="0" err="1" smtClean="0"/>
              <a:t>x+tx</a:t>
            </a:r>
            <a:r>
              <a:rPr lang="en-US" dirty="0" smtClean="0"/>
              <a:t>, </a:t>
            </a:r>
            <a:r>
              <a:rPr lang="en-US" dirty="0" err="1" smtClean="0"/>
              <a:t>y+ty</a:t>
            </a:r>
            <a:r>
              <a:rPr lang="en-US" dirty="0" smtClean="0"/>
              <a:t>, </a:t>
            </a:r>
            <a:r>
              <a:rPr lang="en-US" dirty="0" err="1" smtClean="0"/>
              <a:t>z+tz</a:t>
            </a:r>
            <a:r>
              <a:rPr lang="en-US" dirty="0" smtClean="0"/>
              <a:t>, 1]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sp>
        <p:nvSpPr>
          <p:cNvPr id="9" name="Left Bracket 8"/>
          <p:cNvSpPr/>
          <p:nvPr/>
        </p:nvSpPr>
        <p:spPr>
          <a:xfrm>
            <a:off x="1752600" y="3810000"/>
            <a:ext cx="152400" cy="141726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68" y="3810000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09999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Bracket 7"/>
          <p:cNvSpPr/>
          <p:nvPr/>
        </p:nvSpPr>
        <p:spPr>
          <a:xfrm>
            <a:off x="2057400" y="3810000"/>
            <a:ext cx="152400" cy="141726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09998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549" y="3813544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5572800" y="3636360"/>
              <a:ext cx="594360" cy="1231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64160" y="3628440"/>
                <a:ext cx="610920" cy="124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5253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Rotation (just the 3 x 3 part shown)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924800" cy="5943600"/>
          </a:xfrm>
        </p:spPr>
        <p:txBody>
          <a:bodyPr/>
          <a:lstStyle/>
          <a:p>
            <a:r>
              <a:rPr lang="en-US" dirty="0" smtClean="0"/>
              <a:t>About X axis:    1    0       0          About Y:  cos</a:t>
            </a:r>
            <a:r>
              <a:rPr lang="el-GR" dirty="0" smtClean="0"/>
              <a:t>θ</a:t>
            </a:r>
            <a:r>
              <a:rPr lang="en-US" dirty="0" smtClean="0"/>
              <a:t>    0  sin</a:t>
            </a:r>
            <a:r>
              <a:rPr lang="el-GR" dirty="0" smtClean="0"/>
              <a:t>θ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0 cos</a:t>
            </a:r>
            <a:r>
              <a:rPr lang="el-GR" dirty="0" smtClean="0"/>
              <a:t>θ</a:t>
            </a:r>
            <a:r>
              <a:rPr lang="en-US" dirty="0" smtClean="0"/>
              <a:t> –sin</a:t>
            </a:r>
            <a:r>
              <a:rPr lang="el-GR" dirty="0" smtClean="0"/>
              <a:t>θ</a:t>
            </a:r>
            <a:r>
              <a:rPr lang="en-US" dirty="0" smtClean="0"/>
              <a:t>                         0       1    0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0 sin</a:t>
            </a:r>
            <a:r>
              <a:rPr lang="el-GR" dirty="0" smtClean="0"/>
              <a:t>θ</a:t>
            </a:r>
            <a:r>
              <a:rPr lang="en-US" dirty="0" smtClean="0"/>
              <a:t>   cos</a:t>
            </a:r>
            <a:r>
              <a:rPr lang="el-GR" dirty="0" smtClean="0"/>
              <a:t>θ</a:t>
            </a:r>
            <a:r>
              <a:rPr lang="en-US" dirty="0" smtClean="0"/>
              <a:t>                      -sin</a:t>
            </a:r>
            <a:r>
              <a:rPr lang="el-GR" dirty="0" smtClean="0"/>
              <a:t>θ</a:t>
            </a:r>
            <a:r>
              <a:rPr lang="en-US" dirty="0" smtClean="0"/>
              <a:t>    0  cos</a:t>
            </a:r>
            <a:r>
              <a:rPr lang="el-GR" dirty="0" smtClean="0"/>
              <a:t>θ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About Z axis:  cos</a:t>
            </a:r>
            <a:r>
              <a:rPr lang="el-GR" dirty="0" smtClean="0"/>
              <a:t>θ</a:t>
            </a:r>
            <a:r>
              <a:rPr lang="en-US" dirty="0" smtClean="0"/>
              <a:t> –sin</a:t>
            </a:r>
            <a:r>
              <a:rPr lang="el-GR" dirty="0" smtClean="0"/>
              <a:t>θ</a:t>
            </a:r>
            <a:r>
              <a:rPr lang="en-US" dirty="0" smtClean="0"/>
              <a:t> 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sin</a:t>
            </a:r>
            <a:r>
              <a:rPr lang="el-GR" dirty="0" smtClean="0"/>
              <a:t>θ</a:t>
            </a:r>
            <a:r>
              <a:rPr lang="en-US" dirty="0" smtClean="0"/>
              <a:t>    cos</a:t>
            </a:r>
            <a:r>
              <a:rPr lang="el-GR" dirty="0" smtClean="0"/>
              <a:t>θ</a:t>
            </a:r>
            <a:r>
              <a:rPr lang="en-US" dirty="0" smtClean="0"/>
              <a:t>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0         0      1</a:t>
            </a:r>
          </a:p>
          <a:p>
            <a:endParaRPr lang="en-US" dirty="0"/>
          </a:p>
          <a:p>
            <a:r>
              <a:rPr lang="en-US" dirty="0" smtClean="0"/>
              <a:t>General (orthonormal) rotation matrix used in practice: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r11  r12   r13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r21   r22   r23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r31   r32   r33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5" name="Left Bracket 4"/>
          <p:cNvSpPr/>
          <p:nvPr/>
        </p:nvSpPr>
        <p:spPr bwMode="auto">
          <a:xfrm>
            <a:off x="2743200" y="990600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sp>
        <p:nvSpPr>
          <p:cNvPr id="6" name="Left Bracket 5"/>
          <p:cNvSpPr/>
          <p:nvPr/>
        </p:nvSpPr>
        <p:spPr bwMode="auto">
          <a:xfrm>
            <a:off x="6324600" y="1132367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sp>
        <p:nvSpPr>
          <p:cNvPr id="7" name="Left Bracket 6"/>
          <p:cNvSpPr/>
          <p:nvPr/>
        </p:nvSpPr>
        <p:spPr bwMode="auto">
          <a:xfrm>
            <a:off x="2590800" y="2743200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7" y="495300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uble Bracket 7"/>
          <p:cNvSpPr/>
          <p:nvPr/>
        </p:nvSpPr>
        <p:spPr bwMode="auto">
          <a:xfrm>
            <a:off x="4648200" y="990600"/>
            <a:ext cx="76200" cy="1143000"/>
          </a:xfrm>
          <a:prstGeom prst="bracketPair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5206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001233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27" y="495300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534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principal 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definitions of these parameters are </a:t>
            </a:r>
            <a:r>
              <a:rPr lang="en-US" altLang="en-US" sz="18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not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completely standardized</a:t>
            </a: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especially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—varies from one book to another</a:t>
            </a: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505200"/>
            <a:chOff x="0" y="0"/>
            <a:chExt cx="5144" cy="2208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The projection matrix models the cumulative effect of all parameters</a:t>
              </a: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pic>
          <p:nvPicPr>
            <p:cNvPr id="6965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1440"/>
              <a:ext cx="339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</a:t>
              </a: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intrinsics</a:t>
              </a: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rotation</a:t>
              </a: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translation</a:t>
              </a: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3853" y="1248"/>
              <a:ext cx="88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identity matrix</a:t>
              </a:r>
            </a:p>
          </p:txBody>
        </p:sp>
        <p:sp>
          <p:nvSpPr>
            <p:cNvPr id="69657" name="Line 24"/>
            <p:cNvSpPr>
              <a:spLocks noChangeShapeType="1"/>
            </p:cNvSpPr>
            <p:nvPr/>
          </p:nvSpPr>
          <p:spPr bwMode="auto">
            <a:xfrm flipH="1">
              <a:off x="340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9660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161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5181600"/>
            <a:ext cx="15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tx</a:t>
            </a:r>
            <a:r>
              <a:rPr lang="en-US" dirty="0" smtClean="0"/>
              <a:t>, ty, </a:t>
            </a:r>
            <a:r>
              <a:rPr lang="en-US" dirty="0" err="1" smtClean="0"/>
              <a:t>tz</a:t>
            </a:r>
            <a:r>
              <a:rPr lang="en-US" dirty="0" smtClean="0"/>
              <a:t>]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cxnSp>
        <p:nvCxnSpPr>
          <p:cNvPr id="6" name="Straight Arrow Connector 5"/>
          <p:cNvCxnSpPr>
            <a:stCxn id="4" idx="1"/>
            <a:endCxn id="69651" idx="3"/>
          </p:cNvCxnSpPr>
          <p:nvPr/>
        </p:nvCxnSpPr>
        <p:spPr bwMode="auto">
          <a:xfrm flipH="1">
            <a:off x="7064375" y="5412433"/>
            <a:ext cx="327025" cy="33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/>
              <p14:cNvContentPartPr/>
              <p14:nvPr/>
            </p14:nvContentPartPr>
            <p14:xfrm>
              <a:off x="1638720" y="2501640"/>
              <a:ext cx="6090480" cy="17611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27560" y="2493360"/>
                <a:ext cx="6109200" cy="1777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88000" y="4468813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96000" y="6084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633244" y="5633244"/>
            <a:ext cx="685800" cy="3698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51563" y="5757863"/>
            <a:ext cx="1381125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019800" y="4745038"/>
            <a:ext cx="1568450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5029200" y="5018088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6400800" y="5932488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5899944" y="5888832"/>
            <a:ext cx="501650" cy="42862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829300" y="6221413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6124575"/>
            <a:ext cx="2349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638800"/>
            <a:ext cx="1936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6586538"/>
            <a:ext cx="2619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6248400"/>
            <a:ext cx="1651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581400"/>
            <a:ext cx="30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4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5029200"/>
            <a:ext cx="2365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20938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4232" y="4533106"/>
            <a:ext cx="1752600" cy="1587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8325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5125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0679" name="TextBox 54"/>
          <p:cNvSpPr txBox="1">
            <a:spLocks noChangeArrowheads="1"/>
          </p:cNvSpPr>
          <p:nvPr/>
        </p:nvSpPr>
        <p:spPr bwMode="auto">
          <a:xfrm>
            <a:off x="4297363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49975" y="3330575"/>
            <a:ext cx="290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7603331" y="4592638"/>
            <a:ext cx="934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image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plane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4873" y="5848648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camera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71684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0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68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1691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71692" name="TextBox 28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endParaRPr lang="en-US" alt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89688" y="3973513"/>
            <a:ext cx="2384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86350"/>
            <a:ext cx="24241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5576888"/>
            <a:ext cx="8064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72708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7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70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2715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2: Rotate by 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651375"/>
            <a:ext cx="2928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 rot="5400000" flipH="1" flipV="1">
            <a:off x="5709445" y="5622131"/>
            <a:ext cx="468312" cy="32702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887913" y="6008688"/>
            <a:ext cx="197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3x3 rotation matrix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ree"/>
          <p:cNvSpPr>
            <a:spLocks noEditPoints="1" noChangeArrowheads="1"/>
          </p:cNvSpPr>
          <p:nvPr/>
        </p:nvSpPr>
        <p:spPr bwMode="auto">
          <a:xfrm>
            <a:off x="1974850" y="1989138"/>
            <a:ext cx="914400" cy="1058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Image formation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105400"/>
            <a:ext cx="7772400" cy="1295400"/>
          </a:xfrm>
        </p:spPr>
        <p:txBody>
          <a:bodyPr/>
          <a:lstStyle/>
          <a:p>
            <a:r>
              <a:rPr lang="en-US" altLang="en-US" smtClean="0"/>
              <a:t>Let</a:t>
            </a:r>
            <a:r>
              <a:rPr lang="ja-JP" altLang="en-US" smtClean="0"/>
              <a:t>’</a:t>
            </a:r>
            <a:r>
              <a:rPr lang="en-US" altLang="ja-JP" smtClean="0"/>
              <a:t>s design a camera</a:t>
            </a:r>
          </a:p>
          <a:p>
            <a:pPr lvl="1"/>
            <a:r>
              <a:rPr lang="en-US" altLang="en-US" smtClean="0"/>
              <a:t>Idea 1:  put a piece of film in front of an object</a:t>
            </a:r>
          </a:p>
          <a:p>
            <a:pPr lvl="1"/>
            <a:r>
              <a:rPr lang="en-US" altLang="en-US" smtClean="0"/>
              <a:t>Do we get a reasonable image?</a:t>
            </a:r>
          </a:p>
        </p:txBody>
      </p:sp>
      <p:grpSp>
        <p:nvGrpSpPr>
          <p:cNvPr id="2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22545" name="Line 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Line 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Line 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22540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2542" name="Line 11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3" name="Line 12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4" name="Line 13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541" name="Line 14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5" name="Oval 1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Oval 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2537" name="Straight Connector 5"/>
          <p:cNvCxnSpPr>
            <a:cxnSpLocks noChangeShapeType="1"/>
          </p:cNvCxnSpPr>
          <p:nvPr/>
        </p:nvCxnSpPr>
        <p:spPr bwMode="auto">
          <a:xfrm>
            <a:off x="7162800" y="1949450"/>
            <a:ext cx="0" cy="176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8" name="TextBox 6"/>
          <p:cNvSpPr txBox="1">
            <a:spLocks noChangeArrowheads="1"/>
          </p:cNvSpPr>
          <p:nvPr/>
        </p:nvSpPr>
        <p:spPr bwMode="auto">
          <a:xfrm>
            <a:off x="6858000" y="15240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Film</a:t>
            </a:r>
          </a:p>
        </p:txBody>
      </p:sp>
      <p:sp>
        <p:nvSpPr>
          <p:cNvPr id="22539" name="TextBox 21"/>
          <p:cNvSpPr txBox="1">
            <a:spLocks noChangeArrowheads="1"/>
          </p:cNvSpPr>
          <p:nvPr/>
        </p:nvSpPr>
        <p:spPr bwMode="auto">
          <a:xfrm>
            <a:off x="2057400" y="15240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pic>
        <p:nvPicPr>
          <p:cNvPr id="7373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3738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27" name="Parallelogram 26"/>
          <p:cNvSpPr/>
          <p:nvPr/>
        </p:nvSpPr>
        <p:spPr>
          <a:xfrm rot="8347545">
            <a:off x="3975100" y="4616450"/>
            <a:ext cx="2435225" cy="1176338"/>
          </a:xfrm>
          <a:prstGeom prst="parallelogram">
            <a:avLst>
              <a:gd name="adj" fmla="val 898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244975" y="3973513"/>
            <a:ext cx="1481138" cy="14255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203700" y="4911726"/>
            <a:ext cx="523875" cy="43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2" idx="1"/>
          </p:cNvCxnSpPr>
          <p:nvPr/>
        </p:nvCxnSpPr>
        <p:spPr>
          <a:xfrm rot="16200000" flipV="1">
            <a:off x="3923507" y="5709444"/>
            <a:ext cx="1035050" cy="4143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2" idx="4"/>
          </p:cNvCxnSpPr>
          <p:nvPr/>
        </p:nvCxnSpPr>
        <p:spPr>
          <a:xfrm rot="10800000">
            <a:off x="4244975" y="5421313"/>
            <a:ext cx="1458913" cy="119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44" name="TextBox 41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2: Rotate by 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7374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651375"/>
            <a:ext cx="2928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Perspective projection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4958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43200"/>
            <a:ext cx="5334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Brace 5"/>
          <p:cNvSpPr/>
          <p:nvPr/>
        </p:nvSpPr>
        <p:spPr>
          <a:xfrm rot="16200000">
            <a:off x="3314700" y="1485900"/>
            <a:ext cx="152400" cy="20574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sym typeface="Times New Roman" pitchFamily="-84" charset="0"/>
            </a:endParaRPr>
          </a:p>
        </p:txBody>
      </p:sp>
      <p:sp>
        <p:nvSpPr>
          <p:cNvPr id="74757" name="TextBox 6"/>
          <p:cNvSpPr txBox="1">
            <a:spLocks noChangeArrowheads="1"/>
          </p:cNvSpPr>
          <p:nvPr/>
        </p:nvSpPr>
        <p:spPr bwMode="auto">
          <a:xfrm>
            <a:off x="2801938" y="3135313"/>
            <a:ext cx="1160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(intrinsics)</a:t>
            </a:r>
          </a:p>
        </p:txBody>
      </p:sp>
      <p:pic>
        <p:nvPicPr>
          <p:cNvPr id="7475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230313"/>
            <a:ext cx="4419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3722688"/>
            <a:ext cx="393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92200" y="4148138"/>
            <a:ext cx="156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in general, </a:t>
            </a:r>
          </a:p>
        </p:txBody>
      </p:sp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5280025"/>
            <a:ext cx="34766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5791200"/>
            <a:ext cx="3000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6248400"/>
            <a:ext cx="990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95363" y="5286375"/>
            <a:ext cx="4354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 dirty="0">
                <a:latin typeface="Calibri" pitchFamily="34" charset="0"/>
                <a:cs typeface="Arial" pitchFamily="34" charset="0"/>
              </a:rPr>
              <a:t>aspect ratio </a:t>
            </a:r>
            <a:r>
              <a:rPr lang="en-US" altLang="en-US" sz="1800" dirty="0">
                <a:latin typeface="Calibri" pitchFamily="34" charset="0"/>
                <a:cs typeface="Arial" pitchFamily="34" charset="0"/>
              </a:rPr>
              <a:t>(1 unless pixels are not square)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95363" y="5768975"/>
            <a:ext cx="597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>
                <a:latin typeface="Calibri" pitchFamily="34" charset="0"/>
                <a:cs typeface="Arial" pitchFamily="34" charset="0"/>
              </a:rPr>
              <a:t>skew</a:t>
            </a:r>
            <a:r>
              <a:rPr lang="en-US" altLang="en-US" sz="1800">
                <a:latin typeface="Calibri" pitchFamily="34" charset="0"/>
                <a:cs typeface="Arial" pitchFamily="34" charset="0"/>
              </a:rPr>
              <a:t> (0 unless pixels are shaped like rhombi/parallelograms)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84250" y="6259513"/>
            <a:ext cx="809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>
                <a:latin typeface="Calibri" pitchFamily="34" charset="0"/>
                <a:cs typeface="Arial" pitchFamily="34" charset="0"/>
              </a:rPr>
              <a:t>principal point</a:t>
            </a:r>
            <a:r>
              <a:rPr lang="en-US" altLang="en-US" sz="1800">
                <a:latin typeface="Calibri" pitchFamily="34" charset="0"/>
                <a:cs typeface="Arial" pitchFamily="34" charset="0"/>
              </a:rPr>
              <a:t> ((0,0) unless optical axis doesn</a:t>
            </a:r>
            <a:r>
              <a:rPr lang="ja-JP" altLang="en-US" sz="1800">
                <a:latin typeface="Calibri" pitchFamily="34" charset="0"/>
                <a:cs typeface="Arial" pitchFamily="34" charset="0"/>
              </a:rPr>
              <a:t>’</a:t>
            </a:r>
            <a:r>
              <a:rPr lang="en-US" altLang="ja-JP" sz="1800">
                <a:latin typeface="Calibri" pitchFamily="34" charset="0"/>
                <a:cs typeface="Arial" pitchFamily="34" charset="0"/>
              </a:rPr>
              <a:t>t intersect projection plane at origin)</a:t>
            </a:r>
            <a:endParaRPr lang="en-US" altLang="en-US" sz="18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77000" y="4103688"/>
            <a:ext cx="1839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f is the focal </a:t>
            </a:r>
          </a:p>
          <a:p>
            <a:pPr algn="ctr" eaLnBrk="1" hangingPunct="1"/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length of the camera</a:t>
            </a:r>
            <a:endParaRPr lang="en-US" altLang="en-US" sz="1800" dirty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4768" name="TextBox 17"/>
          <p:cNvSpPr txBox="1">
            <a:spLocks noChangeArrowheads="1"/>
          </p:cNvSpPr>
          <p:nvPr/>
        </p:nvSpPr>
        <p:spPr bwMode="auto">
          <a:xfrm>
            <a:off x="4005263" y="2751138"/>
            <a:ext cx="4029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(converts from 3D rays in camera coordinate system to pixel coordinates)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/>
          <a:lstStyle/>
          <a:p>
            <a:pPr eaLnBrk="1" hangingPunct="1"/>
            <a:r>
              <a:rPr lang="en-US" altLang="en-US" smtClean="0"/>
              <a:t>Can think of as </a:t>
            </a:r>
            <a:r>
              <a:rPr lang="ja-JP" altLang="en-US" smtClean="0"/>
              <a:t>“</a:t>
            </a:r>
            <a:r>
              <a:rPr lang="en-US" altLang="ja-JP" smtClean="0"/>
              <a:t>zoom</a:t>
            </a:r>
            <a:r>
              <a:rPr lang="ja-JP" altLang="en-US" smtClean="0"/>
              <a:t>”</a:t>
            </a:r>
            <a:endParaRPr lang="en-US" altLang="ja-JP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Related to </a:t>
            </a:r>
            <a:r>
              <a:rPr lang="en-US" altLang="en-US" i="1" smtClean="0"/>
              <a:t>field of view</a:t>
            </a:r>
            <a:endParaRPr lang="en-US" altLang="en-US" smtClean="0"/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TextBox 7"/>
          <p:cNvSpPr txBox="1">
            <a:spLocks noChangeArrowheads="1"/>
          </p:cNvSpPr>
          <p:nvPr/>
        </p:nvSpPr>
        <p:spPr bwMode="auto">
          <a:xfrm>
            <a:off x="27940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24mm</a:t>
            </a:r>
          </a:p>
        </p:txBody>
      </p:sp>
      <p:sp>
        <p:nvSpPr>
          <p:cNvPr id="75784" name="TextBox 8"/>
          <p:cNvSpPr txBox="1">
            <a:spLocks noChangeArrowheads="1"/>
          </p:cNvSpPr>
          <p:nvPr/>
        </p:nvSpPr>
        <p:spPr bwMode="auto">
          <a:xfrm>
            <a:off x="54102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50mm</a:t>
            </a:r>
          </a:p>
        </p:txBody>
      </p:sp>
      <p:sp>
        <p:nvSpPr>
          <p:cNvPr id="75785" name="TextBox 9"/>
          <p:cNvSpPr txBox="1">
            <a:spLocks noChangeArrowheads="1"/>
          </p:cNvSpPr>
          <p:nvPr/>
        </p:nvSpPr>
        <p:spPr bwMode="auto">
          <a:xfrm>
            <a:off x="2743200" y="5726113"/>
            <a:ext cx="90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200mm</a:t>
            </a:r>
          </a:p>
        </p:txBody>
      </p:sp>
      <p:sp>
        <p:nvSpPr>
          <p:cNvPr id="75786" name="TextBox 10"/>
          <p:cNvSpPr txBox="1">
            <a:spLocks noChangeArrowheads="1"/>
          </p:cNvSpPr>
          <p:nvPr/>
        </p:nvSpPr>
        <p:spPr bwMode="auto">
          <a:xfrm>
            <a:off x="5410200" y="57150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800mm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953000"/>
            <a:ext cx="1828800" cy="14017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1447800" cy="1247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Projection matrix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1663700"/>
            <a:ext cx="68199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176463"/>
            <a:ext cx="508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63763"/>
            <a:ext cx="1130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Brace 7"/>
          <p:cNvSpPr/>
          <p:nvPr/>
        </p:nvSpPr>
        <p:spPr>
          <a:xfrm rot="16200000">
            <a:off x="5257007" y="32544"/>
            <a:ext cx="338137" cy="675957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sym typeface="Times New Roman" pitchFamily="-84" charset="0"/>
            </a:endParaRPr>
          </a:p>
        </p:txBody>
      </p:sp>
      <p:sp>
        <p:nvSpPr>
          <p:cNvPr id="77830" name="TextBox 23"/>
          <p:cNvSpPr txBox="1">
            <a:spLocks noChangeArrowheads="1"/>
          </p:cNvSpPr>
          <p:nvPr/>
        </p:nvSpPr>
        <p:spPr bwMode="auto">
          <a:xfrm>
            <a:off x="6900863" y="2982913"/>
            <a:ext cx="1195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translation</a:t>
            </a:r>
          </a:p>
        </p:txBody>
      </p:sp>
      <p:sp>
        <p:nvSpPr>
          <p:cNvPr id="77831" name="TextBox 24"/>
          <p:cNvSpPr txBox="1">
            <a:spLocks noChangeArrowheads="1"/>
          </p:cNvSpPr>
          <p:nvPr/>
        </p:nvSpPr>
        <p:spPr bwMode="auto">
          <a:xfrm>
            <a:off x="4614863" y="2982913"/>
            <a:ext cx="93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rotation</a:t>
            </a:r>
          </a:p>
        </p:txBody>
      </p:sp>
      <p:sp>
        <p:nvSpPr>
          <p:cNvPr id="77832" name="TextBox 25"/>
          <p:cNvSpPr txBox="1">
            <a:spLocks noChangeArrowheads="1"/>
          </p:cNvSpPr>
          <p:nvPr/>
        </p:nvSpPr>
        <p:spPr bwMode="auto">
          <a:xfrm>
            <a:off x="2503488" y="2982913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projection</a:t>
            </a:r>
          </a:p>
        </p:txBody>
      </p:sp>
      <p:sp>
        <p:nvSpPr>
          <p:cNvPr id="77833" name="TextBox 26"/>
          <p:cNvSpPr txBox="1">
            <a:spLocks noChangeArrowheads="1"/>
          </p:cNvSpPr>
          <p:nvPr/>
        </p:nvSpPr>
        <p:spPr bwMode="auto">
          <a:xfrm>
            <a:off x="1077913" y="2633663"/>
            <a:ext cx="1019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intrinsics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4073525" y="2933700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83113" y="4549775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4120357" y="4098131"/>
            <a:ext cx="685800" cy="369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37088" y="4222750"/>
            <a:ext cx="1382712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507707" y="3210719"/>
            <a:ext cx="1566862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516313" y="3482975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4887913" y="4397375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V="1">
            <a:off x="4387851" y="4354512"/>
            <a:ext cx="500062" cy="42863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316413" y="4686300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589463"/>
            <a:ext cx="23495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03688"/>
            <a:ext cx="193675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5051425"/>
            <a:ext cx="261937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713288"/>
            <a:ext cx="163512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4789488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2046288"/>
            <a:ext cx="309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3494088"/>
            <a:ext cx="236537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rot="10800000" flipV="1">
            <a:off x="908050" y="3873500"/>
            <a:ext cx="1828800" cy="1588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861344" y="2997994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1595438" y="3875088"/>
            <a:ext cx="1139825" cy="10668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662238" y="3798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8870" name="TextBox 23"/>
          <p:cNvSpPr txBox="1">
            <a:spLocks noChangeArrowheads="1"/>
          </p:cNvSpPr>
          <p:nvPr/>
        </p:nvSpPr>
        <p:spPr bwMode="auto">
          <a:xfrm>
            <a:off x="2784475" y="3706813"/>
            <a:ext cx="33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3963194" y="2775744"/>
            <a:ext cx="2546350" cy="1262062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122863" y="3395663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5797550" y="1687513"/>
            <a:ext cx="1811338" cy="522287"/>
            <a:chOff x="5796988" y="1687286"/>
            <a:chExt cx="1812111" cy="523220"/>
          </a:xfrm>
        </p:grpSpPr>
        <p:pic>
          <p:nvPicPr>
            <p:cNvPr id="78877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Oval 27"/>
            <p:cNvSpPr/>
            <p:nvPr/>
          </p:nvSpPr>
          <p:spPr>
            <a:xfrm>
              <a:off x="5796988" y="2003762"/>
              <a:ext cx="152465" cy="1510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pic>
          <p:nvPicPr>
            <p:cNvPr id="78879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80" name="TextBox 37"/>
            <p:cNvSpPr txBox="1">
              <a:spLocks noChangeArrowheads="1"/>
            </p:cNvSpPr>
            <p:nvPr/>
          </p:nvSpPr>
          <p:spPr bwMode="auto">
            <a:xfrm>
              <a:off x="6226628" y="1687286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800" dirty="0">
                  <a:latin typeface="Calibri" pitchFamily="34" charset="0"/>
                  <a:cs typeface="Arial" pitchFamily="34" charset="0"/>
                </a:rPr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3221038"/>
            <a:ext cx="5302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248400" y="3733800"/>
            <a:ext cx="289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Calibri" pitchFamily="34" charset="0"/>
                <a:cs typeface="Arial" pitchFamily="34" charset="0"/>
              </a:rPr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5334000" y="3516313"/>
            <a:ext cx="914400" cy="3714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922963" y="1259518"/>
            <a:ext cx="24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arbitrary 3D point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9202" y="2998788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image plane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Distortion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26670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Radial distortion of the image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Caused by imperfect lenses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Deviations are most noticeable for rays that pass through the edge of the lens</a:t>
            </a:r>
          </a:p>
        </p:txBody>
      </p:sp>
      <p:pic>
        <p:nvPicPr>
          <p:cNvPr id="7987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944563"/>
            <a:ext cx="55768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/>
          <p:cNvSpPr>
            <a:spLocks/>
          </p:cNvSpPr>
          <p:nvPr/>
        </p:nvSpPr>
        <p:spPr bwMode="auto">
          <a:xfrm>
            <a:off x="1905000" y="3165475"/>
            <a:ext cx="14366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 distortion</a:t>
            </a:r>
          </a:p>
        </p:txBody>
      </p:sp>
      <p:sp>
        <p:nvSpPr>
          <p:cNvPr id="79878" name="Rectangle 6"/>
          <p:cNvSpPr>
            <a:spLocks/>
          </p:cNvSpPr>
          <p:nvPr/>
        </p:nvSpPr>
        <p:spPr bwMode="auto">
          <a:xfrm>
            <a:off x="3816350" y="3165475"/>
            <a:ext cx="13366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Pin cushion</a:t>
            </a:r>
          </a:p>
        </p:txBody>
      </p:sp>
      <p:sp>
        <p:nvSpPr>
          <p:cNvPr id="79879" name="Rectangle 7"/>
          <p:cNvSpPr>
            <a:spLocks/>
          </p:cNvSpPr>
          <p:nvPr/>
        </p:nvSpPr>
        <p:spPr bwMode="auto">
          <a:xfrm>
            <a:off x="6064250" y="3165475"/>
            <a:ext cx="7635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Barrel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Correcting radial distortion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endParaRPr lang="en-US" altLang="en-US" smtClean="0"/>
          </a:p>
        </p:txBody>
      </p:sp>
      <p:pic>
        <p:nvPicPr>
          <p:cNvPr id="8192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066800"/>
            <a:ext cx="3636962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3657600"/>
            <a:ext cx="52371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6"/>
          <p:cNvSpPr>
            <a:spLocks/>
          </p:cNvSpPr>
          <p:nvPr/>
        </p:nvSpPr>
        <p:spPr bwMode="auto">
          <a:xfrm>
            <a:off x="2286000" y="6248400"/>
            <a:ext cx="4813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from </a:t>
            </a:r>
            <a:r>
              <a:rPr lang="en-US" altLang="en-US" sz="18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4"/>
              </a:rPr>
              <a:t>Helmut Dersch</a:t>
            </a:r>
            <a:endParaRPr lang="en-US" altLang="en-US" sz="1800" u="sng">
              <a:solidFill>
                <a:srgbClr val="0000FF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all this lead?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it to understand stereo</a:t>
            </a:r>
          </a:p>
          <a:p>
            <a:r>
              <a:rPr lang="en-US" dirty="0" smtClean="0"/>
              <a:t>And 3D reconstruction</a:t>
            </a:r>
          </a:p>
          <a:p>
            <a:r>
              <a:rPr lang="en-US" dirty="0" smtClean="0"/>
              <a:t>It also leads into </a:t>
            </a:r>
            <a:r>
              <a:rPr lang="en-US" dirty="0" smtClean="0">
                <a:solidFill>
                  <a:srgbClr val="C00000"/>
                </a:solidFill>
              </a:rPr>
              <a:t>camera calibration</a:t>
            </a:r>
            <a:r>
              <a:rPr lang="en-US" dirty="0" smtClean="0"/>
              <a:t>, which is usually done in factory settings to solve for the camera parameters before performing an industrial task.</a:t>
            </a:r>
          </a:p>
          <a:p>
            <a:r>
              <a:rPr lang="en-US" dirty="0" smtClean="0"/>
              <a:t>The extrinsic parameters must be determined.</a:t>
            </a:r>
          </a:p>
          <a:p>
            <a:r>
              <a:rPr lang="en-US" dirty="0" smtClean="0"/>
              <a:t>Some of the intrinsic are given, some are solved for, some are improved.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915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Calibration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38</a:t>
            </a:fld>
            <a:endParaRPr lang="en-US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6701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533400"/>
            <a:ext cx="26869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 is to snap</a:t>
            </a:r>
          </a:p>
          <a:p>
            <a:r>
              <a:rPr lang="en-US" dirty="0"/>
              <a:t>images at different</a:t>
            </a:r>
          </a:p>
          <a:p>
            <a:r>
              <a:rPr lang="en-US" dirty="0"/>
              <a:t>depths and get a</a:t>
            </a:r>
          </a:p>
          <a:p>
            <a:r>
              <a:rPr lang="en-US" dirty="0"/>
              <a:t>lot of  2D-3D  point</a:t>
            </a:r>
          </a:p>
          <a:p>
            <a:r>
              <a:rPr lang="en-US" dirty="0"/>
              <a:t>correspondences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x1, y1, z1, u1, v1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x2, y2, z1, u2, v2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xn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yn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zn</a:t>
            </a:r>
            <a:r>
              <a:rPr lang="en-US" dirty="0" smtClean="0">
                <a:solidFill>
                  <a:srgbClr val="C00000"/>
                </a:solidFill>
              </a:rPr>
              <a:t>, un, </a:t>
            </a:r>
            <a:r>
              <a:rPr lang="en-US" dirty="0" err="1" smtClean="0">
                <a:solidFill>
                  <a:srgbClr val="C00000"/>
                </a:solidFill>
              </a:rPr>
              <a:t>vn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 smtClean="0"/>
              <a:t>Then solve a system</a:t>
            </a:r>
          </a:p>
          <a:p>
            <a:r>
              <a:rPr lang="en-US" dirty="0" smtClean="0"/>
              <a:t>of equations to get</a:t>
            </a:r>
          </a:p>
          <a:p>
            <a:r>
              <a:rPr lang="en-US" dirty="0" smtClean="0"/>
              <a:t>camera parameters.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64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Kalinga" pitchFamily="34" charset="0"/>
              </a:rPr>
              <a:t>Stereo</a:t>
            </a:r>
            <a:endParaRPr lang="en-US" dirty="0">
              <a:latin typeface="+mn-lt"/>
              <a:ea typeface="+mj-ea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</a:rPr>
              <a:t>CSE 455</a:t>
            </a:r>
            <a:endParaRPr lang="en-US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ea typeface="+mn-ea"/>
              </a:rPr>
              <a:t>Linda Shapiro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6155-94F9-4E4E-97D3-68C234BB7AA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ree"/>
          <p:cNvSpPr>
            <a:spLocks noEditPoints="1" noChangeArrowheads="1"/>
          </p:cNvSpPr>
          <p:nvPr/>
        </p:nvSpPr>
        <p:spPr bwMode="auto">
          <a:xfrm>
            <a:off x="1822450" y="2052638"/>
            <a:ext cx="914400" cy="1058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Pinhole camera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419600"/>
            <a:ext cx="7772400" cy="1905000"/>
          </a:xfrm>
        </p:spPr>
        <p:txBody>
          <a:bodyPr/>
          <a:lstStyle/>
          <a:p>
            <a:r>
              <a:rPr lang="en-US" altLang="en-US" smtClean="0"/>
              <a:t>Add a barrier to block off most of the rays</a:t>
            </a:r>
          </a:p>
          <a:p>
            <a:pPr lvl="1"/>
            <a:r>
              <a:rPr lang="en-US" altLang="en-US" smtClean="0"/>
              <a:t>This reduces blurring</a:t>
            </a:r>
          </a:p>
          <a:p>
            <a:pPr lvl="1"/>
            <a:r>
              <a:rPr lang="en-US" altLang="en-US" smtClean="0"/>
              <a:t>The opening known as the </a:t>
            </a:r>
            <a:r>
              <a:rPr lang="en-US" altLang="en-US" b="1" smtClean="0"/>
              <a:t>aperture</a:t>
            </a:r>
          </a:p>
          <a:p>
            <a:pPr lvl="1"/>
            <a:r>
              <a:rPr lang="en-US" altLang="en-US" smtClean="0"/>
              <a:t>How does this transform the image?</a:t>
            </a:r>
          </a:p>
        </p:txBody>
      </p:sp>
      <p:grpSp>
        <p:nvGrpSpPr>
          <p:cNvPr id="2" name="Group 3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24596" name="Line 2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7" name="Line 2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Line 2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Line 2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24592" name="Line 2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Line 28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Line 29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5" name="Line 3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2" name="Oval 3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3" name="Oval 3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3779" name="Rectangle 3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lvl="2" eaLnBrk="1" hangingPunct="1">
              <a:spcBef>
                <a:spcPct val="20000"/>
              </a:spcBef>
              <a:buFontTx/>
              <a:buChar char="–"/>
            </a:pPr>
            <a:endParaRPr lang="en-US" altLang="en-US" sz="1800">
              <a:latin typeface="Arial" pitchFamily="34" charset="0"/>
            </a:endParaRPr>
          </a:p>
        </p:txBody>
      </p:sp>
      <p:cxnSp>
        <p:nvCxnSpPr>
          <p:cNvPr id="24585" name="Straight Connector 18"/>
          <p:cNvCxnSpPr>
            <a:cxnSpLocks noChangeShapeType="1"/>
          </p:cNvCxnSpPr>
          <p:nvPr/>
        </p:nvCxnSpPr>
        <p:spPr bwMode="auto">
          <a:xfrm>
            <a:off x="7038975" y="2012950"/>
            <a:ext cx="0" cy="176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6" name="TextBox 19"/>
          <p:cNvSpPr txBox="1">
            <a:spLocks noChangeArrowheads="1"/>
          </p:cNvSpPr>
          <p:nvPr/>
        </p:nvSpPr>
        <p:spPr bwMode="auto">
          <a:xfrm>
            <a:off x="6705600" y="15875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Film</a:t>
            </a:r>
          </a:p>
        </p:txBody>
      </p:sp>
      <p:sp>
        <p:nvSpPr>
          <p:cNvPr id="24587" name="TextBox 20"/>
          <p:cNvSpPr txBox="1">
            <a:spLocks noChangeArrowheads="1"/>
          </p:cNvSpPr>
          <p:nvPr/>
        </p:nvSpPr>
        <p:spPr bwMode="auto">
          <a:xfrm>
            <a:off x="1905000" y="15875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Object</a:t>
            </a:r>
          </a:p>
        </p:txBody>
      </p:sp>
      <p:cxnSp>
        <p:nvCxnSpPr>
          <p:cNvPr id="24588" name="Straight Connector 21"/>
          <p:cNvCxnSpPr>
            <a:cxnSpLocks noChangeShapeType="1"/>
          </p:cNvCxnSpPr>
          <p:nvPr/>
        </p:nvCxnSpPr>
        <p:spPr bwMode="auto">
          <a:xfrm>
            <a:off x="4668838" y="1984375"/>
            <a:ext cx="0" cy="725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9" name="Straight Connector 24"/>
          <p:cNvCxnSpPr>
            <a:cxnSpLocks noChangeShapeType="1"/>
          </p:cNvCxnSpPr>
          <p:nvPr/>
        </p:nvCxnSpPr>
        <p:spPr bwMode="auto">
          <a:xfrm>
            <a:off x="4665663" y="2895600"/>
            <a:ext cx="0" cy="696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0" name="TextBox 29"/>
          <p:cNvSpPr txBox="1">
            <a:spLocks noChangeArrowheads="1"/>
          </p:cNvSpPr>
          <p:nvPr/>
        </p:nvSpPr>
        <p:spPr bwMode="auto">
          <a:xfrm>
            <a:off x="4249738" y="1592263"/>
            <a:ext cx="838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Barrier</a:t>
            </a:r>
          </a:p>
        </p:txBody>
      </p:sp>
      <p:sp>
        <p:nvSpPr>
          <p:cNvPr id="24" name="Tree"/>
          <p:cNvSpPr>
            <a:spLocks noEditPoints="1" noChangeArrowheads="1"/>
          </p:cNvSpPr>
          <p:nvPr/>
        </p:nvSpPr>
        <p:spPr bwMode="auto">
          <a:xfrm rot="10800000">
            <a:off x="6553200" y="2286000"/>
            <a:ext cx="914400" cy="1219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4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" name="Ink 4"/>
              <p14:cNvContentPartPr/>
              <p14:nvPr/>
            </p14:nvContentPartPr>
            <p14:xfrm>
              <a:off x="4485240" y="5553000"/>
              <a:ext cx="928080" cy="734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480560" y="5546160"/>
                <a:ext cx="937440" cy="84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3" r="35135" b="13116"/>
          <a:stretch/>
        </p:blipFill>
        <p:spPr>
          <a:xfrm>
            <a:off x="304800" y="1752600"/>
            <a:ext cx="8508772" cy="3810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248400" y="3581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57912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391400" y="2667000"/>
            <a:ext cx="2164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Amount of horizontal movement is 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116"/>
          <a:stretch/>
        </p:blipFill>
        <p:spPr>
          <a:xfrm>
            <a:off x="228600" y="2590800"/>
            <a:ext cx="8458200" cy="2341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…inversely proportional to the distance from the camera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6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  <a:endParaRPr lang="en-US" sz="2800" dirty="0"/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640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2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300109" y="5986790"/>
            <a:ext cx="646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Disparity is inversely proportional to </a:t>
            </a:r>
            <a:r>
              <a:rPr lang="en-US" sz="2800" dirty="0" smtClean="0">
                <a:solidFill>
                  <a:srgbClr val="FF0000"/>
                </a:solidFill>
              </a:rPr>
              <a:t>depth.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1398"/>
              </p:ext>
            </p:extLst>
          </p:nvPr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3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21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1"/>
            <a:ext cx="8229600" cy="1143000"/>
          </a:xfrm>
        </p:spPr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</a:p>
          <a:p>
            <a:r>
              <a:rPr lang="en-US" sz="2800" dirty="0" smtClean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12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Correspondence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How do we match a point in the first image to a point in the second?  How can we constrain our search?</a:t>
            </a:r>
            <a:endParaRPr lang="en-US" sz="2400" dirty="0"/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-112005"/>
            <a:ext cx="8229600" cy="1143000"/>
          </a:xfrm>
        </p:spPr>
        <p:txBody>
          <a:bodyPr/>
          <a:lstStyle/>
          <a:p>
            <a:r>
              <a:rPr lang="en-US" dirty="0" smtClean="0"/>
              <a:t>Key idea: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610000" y="779400"/>
              <a:ext cx="3757320" cy="1831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03880" y="772920"/>
                <a:ext cx="3768120" cy="184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37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546100" y="94619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725040" y="863280"/>
              <a:ext cx="8082360" cy="3366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120" y="856440"/>
                <a:ext cx="8102160" cy="338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1665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75720" y="863280"/>
              <a:ext cx="8004600" cy="3249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7440" y="855360"/>
                <a:ext cx="8024400" cy="326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6323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523875" y="76200"/>
            <a:ext cx="8229600" cy="1143000"/>
          </a:xfrm>
        </p:spPr>
        <p:txBody>
          <a:bodyPr/>
          <a:lstStyle/>
          <a:p>
            <a:r>
              <a:rPr lang="en-US" dirty="0" smtClean="0"/>
              <a:t>Example: Converging cameras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6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image-le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Adding a lens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22098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A lens focuses light onto the film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There is a specific distance at which objects are </a:t>
            </a:r>
            <a:r>
              <a:rPr lang="ja-JP" altLang="en-US" smtClean="0"/>
              <a:t>“</a:t>
            </a:r>
            <a:r>
              <a:rPr lang="en-US" altLang="ja-JP" smtClean="0"/>
              <a:t>in focus</a:t>
            </a:r>
            <a:r>
              <a:rPr lang="ja-JP" altLang="en-US" smtClean="0"/>
              <a:t>”</a:t>
            </a:r>
            <a:endParaRPr lang="en-US" altLang="ja-JP" smtClean="0"/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mtClean="0"/>
              <a:t>other points project to a </a:t>
            </a:r>
            <a:r>
              <a:rPr lang="ja-JP" altLang="en-US" smtClean="0"/>
              <a:t>“</a:t>
            </a:r>
            <a:r>
              <a:rPr lang="en-US" altLang="ja-JP" smtClean="0"/>
              <a:t>circle of confusion</a:t>
            </a:r>
            <a:r>
              <a:rPr lang="ja-JP" altLang="en-US" smtClean="0"/>
              <a:t>”</a:t>
            </a:r>
            <a:r>
              <a:rPr lang="en-US" altLang="ja-JP" smtClean="0"/>
              <a:t> in the image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Changing the shape of the lens changes this distance</a:t>
            </a: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6" name="Oval 6"/>
          <p:cNvSpPr>
            <a:spLocks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7" name="Oval 7"/>
          <p:cNvSpPr>
            <a:spLocks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0" y="0"/>
            <a:chExt cx="2962" cy="1035"/>
          </a:xfrm>
        </p:grpSpPr>
        <p:sp>
          <p:nvSpPr>
            <p:cNvPr id="35869" name="Line 8"/>
            <p:cNvSpPr>
              <a:spLocks noChangeShapeType="1"/>
            </p:cNvSpPr>
            <p:nvPr/>
          </p:nvSpPr>
          <p:spPr bwMode="auto">
            <a:xfrm>
              <a:off x="0" y="0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70" name="Line 9"/>
            <p:cNvSpPr>
              <a:spLocks noChangeShapeType="1"/>
            </p:cNvSpPr>
            <p:nvPr/>
          </p:nvSpPr>
          <p:spPr bwMode="auto">
            <a:xfrm>
              <a:off x="1465" y="77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0" y="0"/>
            <a:chExt cx="2962" cy="1035"/>
          </a:xfrm>
        </p:grpSpPr>
        <p:grpSp>
          <p:nvGrpSpPr>
            <p:cNvPr id="35863" name="Group 13"/>
            <p:cNvGrpSpPr>
              <a:grpSpLocks/>
            </p:cNvGrpSpPr>
            <p:nvPr/>
          </p:nvGrpSpPr>
          <p:grpSpPr bwMode="auto">
            <a:xfrm>
              <a:off x="0" y="0"/>
              <a:ext cx="2962" cy="1035"/>
              <a:chOff x="0" y="0"/>
              <a:chExt cx="2962" cy="1035"/>
            </a:xfrm>
          </p:grpSpPr>
          <p:sp>
            <p:nvSpPr>
              <p:cNvPr id="35867" name="Line 11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8" name="Line 12"/>
              <p:cNvSpPr>
                <a:spLocks noChangeShapeType="1"/>
              </p:cNvSpPr>
              <p:nvPr/>
            </p:nvSpPr>
            <p:spPr bwMode="auto">
              <a:xfrm>
                <a:off x="1465" y="235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5864" name="Group 16"/>
            <p:cNvGrpSpPr>
              <a:grpSpLocks/>
            </p:cNvGrpSpPr>
            <p:nvPr/>
          </p:nvGrpSpPr>
          <p:grpSpPr bwMode="auto">
            <a:xfrm>
              <a:off x="0" y="0"/>
              <a:ext cx="2962" cy="1035"/>
              <a:chOff x="0" y="0"/>
              <a:chExt cx="2962" cy="1035"/>
            </a:xfrm>
          </p:grpSpPr>
          <p:sp>
            <p:nvSpPr>
              <p:cNvPr id="35865" name="Line 14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6" name="Line 15"/>
              <p:cNvSpPr>
                <a:spLocks noChangeShapeType="1"/>
              </p:cNvSpPr>
              <p:nvPr/>
            </p:nvSpPr>
            <p:spPr bwMode="auto">
              <a:xfrm>
                <a:off x="1465" y="363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0" y="0"/>
            <a:chExt cx="2784" cy="474"/>
          </a:xfrm>
        </p:grpSpPr>
        <p:sp>
          <p:nvSpPr>
            <p:cNvPr id="35855" name="Line 18"/>
            <p:cNvSpPr>
              <a:spLocks noChangeShapeType="1"/>
            </p:cNvSpPr>
            <p:nvPr/>
          </p:nvSpPr>
          <p:spPr bwMode="auto">
            <a:xfrm>
              <a:off x="0" y="149"/>
              <a:ext cx="2784" cy="28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5856" name="Group 25"/>
            <p:cNvGrpSpPr>
              <a:grpSpLocks/>
            </p:cNvGrpSpPr>
            <p:nvPr/>
          </p:nvGrpSpPr>
          <p:grpSpPr bwMode="auto">
            <a:xfrm>
              <a:off x="0" y="0"/>
              <a:ext cx="2778" cy="474"/>
              <a:chOff x="0" y="0"/>
              <a:chExt cx="2778" cy="474"/>
            </a:xfrm>
          </p:grpSpPr>
          <p:sp>
            <p:nvSpPr>
              <p:cNvPr id="35857" name="Line 19"/>
              <p:cNvSpPr>
                <a:spLocks noChangeShapeType="1"/>
              </p:cNvSpPr>
              <p:nvPr/>
            </p:nvSpPr>
            <p:spPr bwMode="auto">
              <a:xfrm>
                <a:off x="0" y="149"/>
                <a:ext cx="1273" cy="2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58" name="Line 20"/>
              <p:cNvSpPr>
                <a:spLocks noChangeShapeType="1"/>
              </p:cNvSpPr>
              <p:nvPr/>
            </p:nvSpPr>
            <p:spPr bwMode="auto">
              <a:xfrm>
                <a:off x="1273" y="437"/>
                <a:ext cx="1505" cy="3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59" name="Line 21"/>
              <p:cNvSpPr>
                <a:spLocks noChangeShapeType="1"/>
              </p:cNvSpPr>
              <p:nvPr/>
            </p:nvSpPr>
            <p:spPr bwMode="auto">
              <a:xfrm>
                <a:off x="0" y="149"/>
                <a:ext cx="1273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0" name="Line 22"/>
              <p:cNvSpPr>
                <a:spLocks noChangeShapeType="1"/>
              </p:cNvSpPr>
              <p:nvPr/>
            </p:nvSpPr>
            <p:spPr bwMode="auto">
              <a:xfrm>
                <a:off x="1273" y="149"/>
                <a:ext cx="1497" cy="26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1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73" cy="14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2" name="Line 24"/>
              <p:cNvSpPr>
                <a:spLocks noChangeShapeType="1"/>
              </p:cNvSpPr>
              <p:nvPr/>
            </p:nvSpPr>
            <p:spPr bwMode="auto">
              <a:xfrm>
                <a:off x="1273" y="0"/>
                <a:ext cx="1497" cy="39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5851" name="Oval 27"/>
          <p:cNvSpPr>
            <a:spLocks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7086600" y="3321050"/>
            <a:ext cx="1628775" cy="622300"/>
            <a:chOff x="0" y="0"/>
            <a:chExt cx="1026" cy="392"/>
          </a:xfrm>
        </p:grpSpPr>
        <p:sp>
          <p:nvSpPr>
            <p:cNvPr id="35853" name="Rectangle 28"/>
            <p:cNvSpPr>
              <a:spLocks/>
            </p:cNvSpPr>
            <p:nvPr/>
          </p:nvSpPr>
          <p:spPr bwMode="auto">
            <a:xfrm>
              <a:off x="265" y="0"/>
              <a:ext cx="761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ja-JP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“</a:t>
              </a:r>
              <a:r>
                <a:rPr lang="en-US" altLang="ja-JP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circle of </a:t>
              </a:r>
            </a:p>
            <a:p>
              <a:pPr algn="ctr" eaLnBrk="1" hangingPunct="1"/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confusion</a:t>
              </a:r>
              <a:r>
                <a:rPr lang="ja-JP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”</a:t>
              </a:r>
              <a:endPara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35854" name="Line 29"/>
            <p:cNvSpPr>
              <a:spLocks noChangeShapeType="1"/>
            </p:cNvSpPr>
            <p:nvPr/>
          </p:nvSpPr>
          <p:spPr bwMode="auto">
            <a:xfrm rot="10800000">
              <a:off x="0" y="68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/>
          <a:lstStyle/>
          <a:p>
            <a:r>
              <a:rPr lang="en-US" dirty="0" smtClean="0"/>
              <a:t>Example: Motion parallel to image plane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0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19460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If we observe a point </a:t>
            </a:r>
            <a:r>
              <a:rPr lang="en-US" b="1" i="1" dirty="0" smtClean="0"/>
              <a:t>x</a:t>
            </a:r>
            <a:r>
              <a:rPr lang="en-US" dirty="0" smtClean="0"/>
              <a:t> in one image, where can the corresponding point </a:t>
            </a:r>
            <a:r>
              <a:rPr lang="en-US" b="1" i="1" dirty="0" smtClean="0"/>
              <a:t>x’</a:t>
            </a:r>
            <a:r>
              <a:rPr lang="en-US" dirty="0" smtClean="0"/>
              <a:t> be in the other image?</a:t>
            </a:r>
          </a:p>
        </p:txBody>
      </p:sp>
      <p:sp>
        <p:nvSpPr>
          <p:cNvPr id="19461" name="Freeform 41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Text Box 42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9463" name="Freeform 43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Text Box 44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9465" name="Freeform 45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6" name="Freeform 46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Freeform 47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Freeform 48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Freeform 49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0" name="Rectangle 54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Text Box 4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016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68691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 </a:t>
            </a:r>
            <a:r>
              <a:rPr lang="en-US" sz="2000" dirty="0"/>
              <a:t>Potential matches for </a:t>
            </a:r>
            <a:r>
              <a:rPr lang="en-US" sz="2000" b="1" i="1" dirty="0"/>
              <a:t>x</a:t>
            </a:r>
            <a:r>
              <a:rPr lang="en-US" sz="2000" dirty="0"/>
              <a:t> have to lie on the corresponding </a:t>
            </a:r>
          </a:p>
          <a:p>
            <a:r>
              <a:rPr lang="en-US" sz="2000" dirty="0" err="1"/>
              <a:t>epipolar</a:t>
            </a:r>
            <a:r>
              <a:rPr lang="en-US" sz="2000" dirty="0"/>
              <a:t> line </a:t>
            </a:r>
            <a:r>
              <a:rPr lang="en-US" sz="2000" b="1" i="1" dirty="0"/>
              <a:t>l</a:t>
            </a:r>
            <a:r>
              <a:rPr lang="en-US" sz="2000" i="1" dirty="0"/>
              <a:t>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69397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 </a:t>
            </a:r>
            <a:r>
              <a:rPr lang="en-US" sz="2000" dirty="0"/>
              <a:t>Potential matches for </a:t>
            </a:r>
            <a:r>
              <a:rPr lang="en-US" sz="2000" b="1" i="1" dirty="0"/>
              <a:t>x</a:t>
            </a:r>
            <a:r>
              <a:rPr lang="en-US" sz="2000" i="1" dirty="0"/>
              <a:t>’</a:t>
            </a:r>
            <a:r>
              <a:rPr lang="en-US" sz="2000" b="1" dirty="0"/>
              <a:t> </a:t>
            </a:r>
            <a:r>
              <a:rPr lang="en-US" sz="2000" dirty="0"/>
              <a:t>have to lie on the corresponding </a:t>
            </a:r>
          </a:p>
          <a:p>
            <a:r>
              <a:rPr lang="en-US" sz="2000" dirty="0" err="1"/>
              <a:t>epipolar</a:t>
            </a:r>
            <a:r>
              <a:rPr lang="en-US" sz="2000" dirty="0"/>
              <a:t> line </a:t>
            </a:r>
            <a:r>
              <a:rPr lang="en-US" sz="2000" b="1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8255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 example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t="833" r="1215"/>
          <a:stretch>
            <a:fillRect/>
          </a:stretch>
        </p:blipFill>
        <p:spPr bwMode="auto">
          <a:xfrm>
            <a:off x="819150" y="1109663"/>
            <a:ext cx="7413625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02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95793" y="41910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solidFill>
                  <a:srgbClr val="0066FF"/>
                </a:solidFill>
              </a:rPr>
              <a:t>Assume that the intrinsic and extrinsic parameters of the cameras are 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/>
              <a:t>We can multiply the projection matrix of each camera (and the image points) by the inverse of the calibration matrix to get </a:t>
            </a:r>
            <a:r>
              <a:rPr lang="en-US" sz="2000" i="1" dirty="0" smtClean="0">
                <a:solidFill>
                  <a:srgbClr val="C00000"/>
                </a:solidFill>
              </a:rPr>
              <a:t>normalized</a:t>
            </a:r>
            <a:r>
              <a:rPr lang="en-US" sz="2000" dirty="0" smtClean="0">
                <a:solidFill>
                  <a:srgbClr val="C00000"/>
                </a:solidFill>
              </a:rPr>
              <a:t>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solidFill>
                  <a:srgbClr val="0066FF"/>
                </a:solidFill>
              </a:rPr>
              <a:t>We can also set the global coordinate system to the coordinate system of the first camera. </a:t>
            </a:r>
            <a:r>
              <a:rPr lang="en-US" sz="2000" dirty="0" smtClean="0"/>
              <a:t>Then the projection matrices of the two cameras can be written as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[I | 0] </a:t>
            </a:r>
            <a:r>
              <a:rPr lang="en-US" sz="2000" dirty="0" smtClean="0">
                <a:cs typeface="Times New Roman" pitchFamily="18" charset="0"/>
              </a:rPr>
              <a:t>and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[R | t]</a:t>
            </a: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1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Matrices for the 2 Cameras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828800"/>
            <a:ext cx="55984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247904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758" y="4325033"/>
            <a:ext cx="177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 (R | T)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85800" y="1828800"/>
            <a:ext cx="1219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6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  <a:r>
              <a:rPr lang="en-US" sz="1400" b="1" i="1" dirty="0" smtClean="0">
                <a:solidFill>
                  <a:srgbClr val="0000FF"/>
                </a:solidFill>
                <a:latin typeface="Times New Roman" pitchFamily="18" charset="0"/>
              </a:rPr>
              <a:t>’ = </a:t>
            </a:r>
            <a:r>
              <a:rPr lang="en-US" sz="1400" b="1" i="1" dirty="0" err="1" smtClean="0">
                <a:solidFill>
                  <a:srgbClr val="0000FF"/>
                </a:solidFill>
                <a:latin typeface="Times New Roman" pitchFamily="18" charset="0"/>
              </a:rPr>
              <a:t>Rx+t</a:t>
            </a:r>
            <a:endParaRPr lang="en-US" sz="1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0" y="5334000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vectors 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sz="3200" dirty="0" smtClean="0"/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sz="3200" dirty="0"/>
              <a:t>, and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’</a:t>
            </a:r>
            <a:r>
              <a:rPr lang="en-US" sz="3200" dirty="0"/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= </a:t>
            </a:r>
            <a:r>
              <a:rPr lang="en-US" sz="1800" dirty="0" smtClean="0">
                <a:latin typeface="Times New Roman" pitchFamily="18" charset="0"/>
              </a:rPr>
              <a:t>(</a:t>
            </a:r>
            <a:r>
              <a:rPr lang="en-US" sz="1800" b="1" i="1" dirty="0" smtClean="0">
                <a:latin typeface="Times New Roman" pitchFamily="18" charset="0"/>
              </a:rPr>
              <a:t>x,</a:t>
            </a:r>
            <a:r>
              <a:rPr lang="en-US" sz="1800" dirty="0" smtClean="0">
                <a:latin typeface="Times New Roman" pitchFamily="18" charset="0"/>
              </a:rPr>
              <a:t>1)</a:t>
            </a:r>
            <a:r>
              <a:rPr lang="en-US" sz="1800" i="1" baseline="30000" dirty="0" smtClean="0">
                <a:latin typeface="Times New Roman" pitchFamily="18" charset="0"/>
              </a:rPr>
              <a:t>T</a:t>
            </a:r>
            <a:endParaRPr lang="en-US" sz="1800" i="1" baseline="30000" dirty="0"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202440" y="2556720"/>
              <a:ext cx="693720" cy="69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96320" y="2553120"/>
                <a:ext cx="703440" cy="7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34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355379" y="5222875"/>
            <a:ext cx="3260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Essential </a:t>
            </a:r>
            <a:r>
              <a:rPr lang="en-US" b="1" dirty="0" smtClean="0">
                <a:solidFill>
                  <a:srgbClr val="C00000"/>
                </a:solidFill>
              </a:rPr>
              <a:t>Matrix E</a:t>
            </a: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dirty="0"/>
              <a:t>(</a:t>
            </a:r>
            <a:r>
              <a:rPr lang="en-US" dirty="0" err="1"/>
              <a:t>Longuet</a:t>
            </a:r>
            <a:r>
              <a:rPr lang="en-US" dirty="0"/>
              <a:t>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7630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1827168"/>
              </p:ext>
            </p:extLst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6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429000" y="4024103"/>
            <a:ext cx="5157788" cy="542925"/>
            <a:chOff x="1992" y="2546"/>
            <a:chExt cx="3249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6183087"/>
                </p:ext>
              </p:extLst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97" name="Equation" r:id="rId6" imgW="1841400" imgH="228600" progId="Equation.3">
                    <p:embed/>
                  </p:oleObj>
                </mc:Choice>
                <mc:Fallback>
                  <p:oleObj name="Equation" r:id="rId6" imgW="1841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3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6" name="Text Box 46"/>
          <p:cNvSpPr txBox="1">
            <a:spLocks noChangeArrowheads="1"/>
          </p:cNvSpPr>
          <p:nvPr/>
        </p:nvSpPr>
        <p:spPr bwMode="auto">
          <a:xfrm>
            <a:off x="1828800" y="6365875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vectors </a:t>
            </a:r>
            <a:r>
              <a:rPr lang="en-US" b="1" i="1" dirty="0" smtClean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dirty="0" smtClean="0"/>
              <a:t>, </a:t>
            </a:r>
            <a:r>
              <a:rPr lang="en-US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dirty="0"/>
              <a:t>, and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’</a:t>
            </a:r>
            <a:r>
              <a:rPr lang="en-US" dirty="0"/>
              <a:t> are coplanar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6985793" y="3880068"/>
            <a:ext cx="1790700" cy="8309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/>
              <p14:cNvContentPartPr/>
              <p14:nvPr/>
            </p14:nvContentPartPr>
            <p14:xfrm>
              <a:off x="1246320" y="3870720"/>
              <a:ext cx="7280280" cy="720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2360" y="3862080"/>
                <a:ext cx="7288920" cy="73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680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 x</a:t>
            </a:r>
            <a:r>
              <a:rPr lang="en-US" sz="2400" dirty="0" smtClean="0"/>
              <a:t> 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b="1" i="1" dirty="0" smtClean="0"/>
              <a:t>x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</a:t>
            </a:r>
            <a:r>
              <a:rPr lang="en-US" sz="2400" i="1" dirty="0" smtClean="0"/>
              <a:t>= </a:t>
            </a:r>
            <a:r>
              <a:rPr lang="en-US" sz="2400" b="1" i="1" dirty="0" smtClean="0"/>
              <a:t>E x</a:t>
            </a:r>
            <a:r>
              <a:rPr lang="en-US" sz="2400" dirty="0" smtClean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 smtClean="0"/>
              <a:t>x</a:t>
            </a:r>
            <a:r>
              <a:rPr lang="en-US" sz="2400" i="1" dirty="0" smtClean="0"/>
              <a:t>'</a:t>
            </a:r>
            <a:r>
              <a:rPr lang="en-US" sz="2400" b="1" dirty="0" smtClean="0"/>
              <a:t> </a:t>
            </a:r>
            <a:r>
              <a:rPr lang="en-US" sz="2400" dirty="0" smtClean="0"/>
              <a:t>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b="1" i="1" dirty="0" smtClean="0"/>
              <a:t>x'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b="1" i="1" dirty="0" smtClean="0"/>
              <a:t>l</a:t>
            </a:r>
            <a:r>
              <a:rPr lang="en-US" sz="2400" i="1" dirty="0" smtClean="0"/>
              <a:t> = </a:t>
            </a: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 smtClean="0"/>
              <a:t>x</a:t>
            </a:r>
            <a:r>
              <a:rPr lang="en-US" sz="2400" i="1" dirty="0" smtClean="0"/>
              <a:t>'</a:t>
            </a:r>
            <a:r>
              <a:rPr lang="en-US" sz="2400" dirty="0" smtClean="0"/>
              <a:t>)</a:t>
            </a:r>
            <a:endParaRPr lang="en-US" sz="2400" i="1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 </a:t>
            </a:r>
            <a:r>
              <a:rPr lang="en-US" sz="2400" b="1" i="1" dirty="0" err="1" smtClean="0"/>
              <a:t>e</a:t>
            </a:r>
            <a:r>
              <a:rPr lang="en-US" sz="2400" i="1" dirty="0" smtClean="0"/>
              <a:t> </a:t>
            </a:r>
            <a:r>
              <a:rPr lang="en-US" sz="2400" dirty="0" smtClean="0"/>
              <a:t>= 0   and   </a:t>
            </a: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</a:t>
            </a:r>
            <a:r>
              <a:rPr lang="en-US" sz="2400" i="1" dirty="0" smtClean="0"/>
              <a:t>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</a:t>
            </a:r>
            <a:r>
              <a:rPr lang="en-US" sz="2400" i="1" dirty="0" smtClean="0"/>
              <a:t> </a:t>
            </a:r>
            <a:r>
              <a:rPr lang="en-US" sz="2400" dirty="0" smtClean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</a:t>
            </a:r>
            <a:r>
              <a:rPr lang="en-US" sz="2400" dirty="0" smtClean="0"/>
              <a:t> has five degrees of freedom </a:t>
            </a:r>
          </a:p>
        </p:txBody>
      </p:sp>
      <p:sp>
        <p:nvSpPr>
          <p:cNvPr id="2064" name="AutoShape 36"/>
          <p:cNvSpPr>
            <a:spLocks noChangeArrowheads="1"/>
          </p:cNvSpPr>
          <p:nvPr/>
        </p:nvSpPr>
        <p:spPr bwMode="auto">
          <a:xfrm>
            <a:off x="31623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633983"/>
              </p:ext>
            </p:extLst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8" name="Equation" r:id="rId5" imgW="1054080" imgH="203040" progId="Equation.3">
                  <p:embed/>
                </p:oleObj>
              </mc:Choice>
              <mc:Fallback>
                <p:oleObj name="Equation" r:id="rId5" imgW="1054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45"/>
          <p:cNvGrpSpPr>
            <a:grpSpLocks/>
          </p:cNvGrpSpPr>
          <p:nvPr/>
        </p:nvGrpSpPr>
        <p:grpSpPr bwMode="auto">
          <a:xfrm>
            <a:off x="3162300" y="4041775"/>
            <a:ext cx="5157788" cy="542925"/>
            <a:chOff x="1992" y="2546"/>
            <a:chExt cx="3249" cy="342"/>
          </a:xfrm>
        </p:grpSpPr>
        <p:graphicFrame>
          <p:nvGraphicFramePr>
            <p:cNvPr id="21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6196178"/>
                </p:ext>
              </p:extLst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19" name="Equation" r:id="rId7" imgW="1841400" imgH="228600" progId="Equation.3">
                    <p:embed/>
                  </p:oleObj>
                </mc:Choice>
                <mc:Fallback>
                  <p:oleObj name="Equation" r:id="rId7" imgW="1841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/>
              <p14:cNvContentPartPr/>
              <p14:nvPr/>
            </p14:nvContentPartPr>
            <p14:xfrm>
              <a:off x="345240" y="3879000"/>
              <a:ext cx="8099280" cy="1803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6600" y="3870000"/>
                <a:ext cx="8116920" cy="182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983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>
          <a:xfrm>
            <a:off x="445294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Uncalibrated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752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The calibration matrices </a:t>
            </a:r>
            <a:r>
              <a:rPr lang="en-US" b="1" i="1" dirty="0" smtClean="0"/>
              <a:t>K</a:t>
            </a:r>
            <a:r>
              <a:rPr lang="en-US" dirty="0" smtClean="0"/>
              <a:t> and </a:t>
            </a:r>
            <a:r>
              <a:rPr lang="en-US" b="1" i="1" dirty="0" smtClean="0"/>
              <a:t>K</a:t>
            </a:r>
            <a:r>
              <a:rPr lang="en-US" i="1" dirty="0" smtClean="0"/>
              <a:t>’</a:t>
            </a:r>
            <a:r>
              <a:rPr lang="en-US" dirty="0" smtClean="0"/>
              <a:t> of the two cameras are unknown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We can write the </a:t>
            </a:r>
            <a:r>
              <a:rPr lang="en-US" dirty="0" err="1" smtClean="0"/>
              <a:t>epipolar</a:t>
            </a:r>
            <a:r>
              <a:rPr lang="en-US" dirty="0" smtClean="0"/>
              <a:t> constraint in terms of </a:t>
            </a:r>
            <a:r>
              <a:rPr lang="en-US" i="1" dirty="0" smtClean="0"/>
              <a:t>unknown</a:t>
            </a:r>
            <a:r>
              <a:rPr lang="en-US" dirty="0" smtClean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616332"/>
              </p:ext>
            </p:extLst>
          </p:nvPr>
        </p:nvGraphicFramePr>
        <p:xfrm>
          <a:off x="1223963" y="5943600"/>
          <a:ext cx="19716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4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963" y="5943600"/>
                        <a:ext cx="1971675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432053"/>
              </p:ext>
            </p:extLst>
          </p:nvPr>
        </p:nvGraphicFramePr>
        <p:xfrm>
          <a:off x="4187825" y="5905500"/>
          <a:ext cx="43148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5" name="Equation" r:id="rId7" imgW="1485720" imgH="228600" progId="Equation.3">
                  <p:embed/>
                </p:oleObj>
              </mc:Choice>
              <mc:Fallback>
                <p:oleObj name="Equation" r:id="rId7" imgW="1485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7825" y="5905500"/>
                        <a:ext cx="431482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/>
              <p14:cNvContentPartPr/>
              <p14:nvPr/>
            </p14:nvContentPartPr>
            <p14:xfrm>
              <a:off x="987480" y="5750280"/>
              <a:ext cx="5113080" cy="940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0280" y="5739480"/>
                <a:ext cx="5129280" cy="95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2454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dirty="0" smtClean="0"/>
              <a:t>Lenses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2133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dirty="0" smtClean="0"/>
              <a:t>A lens focuses parallel rays onto a single focal point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dirty="0" smtClean="0">
                <a:solidFill>
                  <a:srgbClr val="C00000"/>
                </a:solidFill>
              </a:rPr>
              <a:t>focal point </a:t>
            </a:r>
            <a:r>
              <a:rPr lang="en-US" altLang="en-US" dirty="0" smtClean="0"/>
              <a:t>at a distance </a:t>
            </a:r>
            <a:r>
              <a:rPr lang="en-US" altLang="en-US" dirty="0" smtClean="0">
                <a:solidFill>
                  <a:srgbClr val="C00000"/>
                </a:solidFill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f</a:t>
            </a:r>
            <a:r>
              <a:rPr lang="en-US" altLang="en-US" dirty="0" smtClean="0"/>
              <a:t> beyond the plane of the lens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f</a:t>
            </a:r>
            <a:r>
              <a:rPr lang="en-US" altLang="en-US" sz="1600" dirty="0" smtClean="0"/>
              <a:t> is a function of the shape and index of refraction of the lens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dirty="0" smtClean="0">
                <a:solidFill>
                  <a:srgbClr val="C00000"/>
                </a:solidFill>
              </a:rPr>
              <a:t>Aperture</a:t>
            </a:r>
            <a:r>
              <a:rPr lang="en-US" altLang="en-US" dirty="0" smtClean="0"/>
              <a:t> of diameter </a:t>
            </a:r>
            <a:r>
              <a:rPr lang="en-US" altLang="en-US" dirty="0" smtClean="0">
                <a:solidFill>
                  <a:srgbClr val="C00000"/>
                </a:solidFill>
              </a:rPr>
              <a:t>D</a:t>
            </a:r>
            <a:r>
              <a:rPr lang="en-US" altLang="en-US" dirty="0" smtClean="0"/>
              <a:t> restricts the range of rays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/>
              <a:t>aperture may be on either side of the lens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Lenses are typically spherical (easier to produce)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Real cameras use many lenses together (to correct for aberrations)</a:t>
            </a:r>
          </a:p>
        </p:txBody>
      </p:sp>
      <p:pic>
        <p:nvPicPr>
          <p:cNvPr id="3789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219200"/>
            <a:ext cx="53911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/>
          <p:cNvSpPr>
            <a:spLocks/>
          </p:cNvSpPr>
          <p:nvPr/>
        </p:nvSpPr>
        <p:spPr bwMode="auto">
          <a:xfrm>
            <a:off x="6534150" y="2790825"/>
            <a:ext cx="13766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C00000"/>
                </a:solidFill>
                <a:latin typeface="Arial Bold" pitchFamily="-84" charset="0"/>
                <a:sym typeface="Arial Bold" pitchFamily="-84" charset="0"/>
              </a:rPr>
              <a:t>focal point</a:t>
            </a: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rot="10800000">
            <a:off x="6096000" y="25908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5" name="Rectangle 7"/>
          <p:cNvSpPr>
            <a:spLocks/>
          </p:cNvSpPr>
          <p:nvPr/>
        </p:nvSpPr>
        <p:spPr bwMode="auto">
          <a:xfrm>
            <a:off x="5867400" y="2117725"/>
            <a:ext cx="3095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F</a:t>
            </a:r>
          </a:p>
        </p:txBody>
      </p:sp>
      <p:sp>
        <p:nvSpPr>
          <p:cNvPr id="37896" name="Rectangle 8"/>
          <p:cNvSpPr>
            <a:spLocks/>
          </p:cNvSpPr>
          <p:nvPr/>
        </p:nvSpPr>
        <p:spPr bwMode="auto">
          <a:xfrm>
            <a:off x="1536700" y="3108325"/>
            <a:ext cx="27924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optical center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(Center Of Projection)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rot="10800000" flipH="1">
            <a:off x="3581400" y="25146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6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429560" y="1879560"/>
              <a:ext cx="5127120" cy="2296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4520" y="1872360"/>
                <a:ext cx="5140080" cy="2309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Uncalibrated case</a:t>
            </a:r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4106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410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4110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Oval 1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Oval 1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5105400" y="5322888"/>
            <a:ext cx="30797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Fundamental Matrix</a:t>
            </a:r>
          </a:p>
          <a:p>
            <a:r>
              <a:rPr lang="en-US" sz="1800"/>
              <a:t>(Faugeras and Luong, 1992)</a:t>
            </a:r>
            <a:endParaRPr lang="en-US"/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4800600" y="523875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6400800" y="462915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79484719"/>
              </p:ext>
            </p:extLst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8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852641"/>
              </p:ext>
            </p:extLst>
          </p:nvPr>
        </p:nvGraphicFramePr>
        <p:xfrm>
          <a:off x="466725" y="4778375"/>
          <a:ext cx="2063750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9" name="Equation" r:id="rId7" imgW="711000" imgH="457200" progId="Equation.3">
                  <p:embed/>
                </p:oleObj>
              </mc:Choice>
              <mc:Fallback>
                <p:oleObj name="Equation" r:id="rId7" imgW="711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4778375"/>
                        <a:ext cx="2063750" cy="1376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5391746"/>
                </p:ext>
              </p:extLst>
            </p:nvPr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80" name="Equation" r:id="rId9" imgW="2184120" imgH="228600" progId="Equation.3">
                    <p:embed/>
                  </p:oleObj>
                </mc:Choice>
                <mc:Fallback>
                  <p:oleObj name="Equation" r:id="rId9" imgW="2184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/>
              <p14:cNvContentPartPr/>
              <p14:nvPr/>
            </p14:nvContentPartPr>
            <p14:xfrm>
              <a:off x="3429000" y="3746520"/>
              <a:ext cx="5555160" cy="1172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20000" y="3736080"/>
                <a:ext cx="5573160" cy="118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722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2743200" y="417195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229423" y="152400"/>
            <a:ext cx="77724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Uncalibrated case</a:t>
            </a:r>
          </a:p>
        </p:txBody>
      </p:sp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685800" y="4800600"/>
            <a:ext cx="7772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/>
              <a:t>F </a:t>
            </a:r>
            <a:r>
              <a:rPr lang="en-US" b="1" i="1" dirty="0" smtClean="0"/>
              <a:t>x</a:t>
            </a:r>
            <a:r>
              <a:rPr lang="en-US" dirty="0" smtClean="0"/>
              <a:t>  </a:t>
            </a:r>
            <a:r>
              <a:rPr lang="en-US" dirty="0"/>
              <a:t>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b="1" i="1" dirty="0" smtClean="0"/>
              <a:t>x</a:t>
            </a:r>
            <a:r>
              <a:rPr lang="en-US" i="1" dirty="0"/>
              <a:t> </a:t>
            </a:r>
            <a:r>
              <a:rPr lang="en-US" sz="2800" dirty="0" smtClean="0"/>
              <a:t>(</a:t>
            </a:r>
            <a:r>
              <a:rPr lang="en-US" sz="2800" b="1" i="1" dirty="0"/>
              <a:t>l</a:t>
            </a:r>
            <a:r>
              <a:rPr lang="en-US" sz="2800" i="1" dirty="0"/>
              <a:t>' = </a:t>
            </a:r>
            <a:r>
              <a:rPr lang="en-US" sz="2800" b="1" i="1" dirty="0"/>
              <a:t>F </a:t>
            </a:r>
            <a:r>
              <a:rPr lang="en-US" sz="2800" b="1" i="1" dirty="0" smtClean="0"/>
              <a:t>x</a:t>
            </a:r>
            <a:r>
              <a:rPr lang="en-US" sz="2800" dirty="0" smtClean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 err="1" smtClean="0"/>
              <a:t>F</a:t>
            </a:r>
            <a:r>
              <a:rPr lang="en-US" i="1" baseline="30000" dirty="0" err="1" smtClean="0"/>
              <a:t>T</a:t>
            </a:r>
            <a:r>
              <a:rPr lang="en-US" b="1" i="1" dirty="0" err="1" smtClean="0"/>
              <a:t>x</a:t>
            </a:r>
            <a:r>
              <a:rPr lang="en-US" i="1" dirty="0"/>
              <a:t>'</a:t>
            </a:r>
            <a:r>
              <a:rPr lang="en-US" dirty="0" smtClean="0"/>
              <a:t>  </a:t>
            </a:r>
            <a:r>
              <a:rPr lang="en-US" dirty="0"/>
              <a:t>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b="1" i="1" dirty="0" smtClean="0"/>
              <a:t>x</a:t>
            </a:r>
            <a:r>
              <a:rPr lang="en-US" b="1" i="1" dirty="0"/>
              <a:t>'</a:t>
            </a:r>
            <a:r>
              <a:rPr lang="en-US" b="1" i="1" dirty="0" smtClean="0"/>
              <a:t> </a:t>
            </a:r>
            <a:r>
              <a:rPr lang="en-US" sz="2800" dirty="0"/>
              <a:t>(</a:t>
            </a:r>
            <a:r>
              <a:rPr lang="en-US" sz="2800" b="1" i="1" dirty="0" smtClean="0"/>
              <a:t>l</a:t>
            </a:r>
            <a:r>
              <a:rPr lang="en-US" sz="2800" i="1" dirty="0" smtClean="0"/>
              <a:t>' = </a:t>
            </a:r>
            <a:r>
              <a:rPr lang="en-US" sz="2800" b="1" i="1" dirty="0" err="1" smtClean="0"/>
              <a:t>F</a:t>
            </a:r>
            <a:r>
              <a:rPr lang="en-US" sz="2800" i="1" baseline="30000" dirty="0" err="1" smtClean="0"/>
              <a:t>T</a:t>
            </a:r>
            <a:r>
              <a:rPr lang="en-US" sz="2800" b="1" i="1" dirty="0" err="1"/>
              <a:t>x</a:t>
            </a:r>
            <a:r>
              <a:rPr lang="en-US" sz="2800" i="1" dirty="0"/>
              <a:t>'</a:t>
            </a:r>
            <a:r>
              <a:rPr lang="en-US" sz="2800" dirty="0" smtClean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/>
              <a:t>F </a:t>
            </a:r>
            <a:r>
              <a:rPr lang="en-US" b="1" i="1" dirty="0" smtClean="0"/>
              <a:t>e</a:t>
            </a:r>
            <a:r>
              <a:rPr lang="en-US" i="1" dirty="0"/>
              <a:t> </a:t>
            </a:r>
            <a:r>
              <a:rPr lang="en-US" dirty="0" smtClean="0"/>
              <a:t>= </a:t>
            </a:r>
            <a:r>
              <a:rPr lang="en-US" dirty="0"/>
              <a:t>0   and   </a:t>
            </a:r>
            <a:r>
              <a:rPr lang="en-US" b="1" i="1" dirty="0" err="1" smtClean="0"/>
              <a:t>F</a:t>
            </a:r>
            <a:r>
              <a:rPr lang="en-US" i="1" baseline="30000" dirty="0" err="1" smtClean="0"/>
              <a:t>T</a:t>
            </a:r>
            <a:r>
              <a:rPr lang="en-US" b="1" i="1" dirty="0" err="1" smtClean="0"/>
              <a:t>e</a:t>
            </a:r>
            <a:r>
              <a:rPr lang="en-US" i="1" dirty="0"/>
              <a:t>'</a:t>
            </a:r>
            <a:r>
              <a:rPr lang="en-US" i="1" dirty="0" smtClean="0"/>
              <a:t> </a:t>
            </a:r>
            <a:r>
              <a:rPr lang="en-US" i="1" dirty="0"/>
              <a:t>= </a:t>
            </a:r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1168424"/>
              </p:ext>
            </p:extLst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2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4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3624458"/>
                </p:ext>
              </p:extLst>
            </p:nvPr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93" name="Equation" r:id="rId7" imgW="2184120" imgH="228600" progId="Equation.3">
                    <p:embed/>
                  </p:oleObj>
                </mc:Choice>
                <mc:Fallback>
                  <p:oleObj name="Equation" r:id="rId7" imgW="2184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D1C0-1E7C-9F48-AB85-E04C6D2D5AB1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195643" name="Picture 5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531" y="3941762"/>
            <a:ext cx="18049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644" name="Picture 6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52" y="4060825"/>
            <a:ext cx="2884487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/>
              <p14:cNvContentPartPr/>
              <p14:nvPr/>
            </p14:nvContentPartPr>
            <p14:xfrm>
              <a:off x="571680" y="4732560"/>
              <a:ext cx="946440" cy="884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1240" y="4724280"/>
                <a:ext cx="962640" cy="90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46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build="p"/>
      <p:bldP spid="671798" grpId="0" animBg="1"/>
      <p:bldP spid="671799" grpId="0" animBg="1"/>
      <p:bldP spid="671800" grpId="0" animBg="1"/>
      <p:bldP spid="67180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2" name="AutoShape 12"/>
          <p:cNvSpPr>
            <a:spLocks noChangeArrowheads="1"/>
          </p:cNvSpPr>
          <p:nvPr/>
        </p:nvSpPr>
        <p:spPr bwMode="auto">
          <a:xfrm>
            <a:off x="4114800" y="22860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53" name="AutoShape 13"/>
          <p:cNvSpPr>
            <a:spLocks noChangeArrowheads="1"/>
          </p:cNvSpPr>
          <p:nvPr/>
        </p:nvSpPr>
        <p:spPr bwMode="auto">
          <a:xfrm rot="8550886">
            <a:off x="4191000" y="33528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Rectangle 16"/>
          <p:cNvSpPr>
            <a:spLocks noGrp="1" noChangeArrowheads="1"/>
          </p:cNvSpPr>
          <p:nvPr>
            <p:ph type="title"/>
          </p:nvPr>
        </p:nvSpPr>
        <p:spPr>
          <a:xfrm>
            <a:off x="4191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The eight-point algorithm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971800" y="4114800"/>
            <a:ext cx="2552700" cy="2438400"/>
            <a:chOff x="4056" y="2496"/>
            <a:chExt cx="1608" cy="1536"/>
          </a:xfrm>
        </p:grpSpPr>
        <p:sp>
          <p:nvSpPr>
            <p:cNvPr id="6156" name="Text Box 9"/>
            <p:cNvSpPr txBox="1">
              <a:spLocks noChangeArrowheads="1"/>
            </p:cNvSpPr>
            <p:nvPr/>
          </p:nvSpPr>
          <p:spPr bwMode="auto">
            <a:xfrm>
              <a:off x="4112" y="2496"/>
              <a:ext cx="9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Minimize:</a:t>
              </a:r>
            </a:p>
          </p:txBody>
        </p:sp>
        <p:sp>
          <p:nvSpPr>
            <p:cNvPr id="6157" name="Text Box 10"/>
            <p:cNvSpPr txBox="1">
              <a:spLocks noChangeArrowheads="1"/>
            </p:cNvSpPr>
            <p:nvPr/>
          </p:nvSpPr>
          <p:spPr bwMode="auto">
            <a:xfrm>
              <a:off x="4174" y="3459"/>
              <a:ext cx="140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/>
                <a:t>under the constraint</a:t>
              </a:r>
              <a:br>
                <a:rPr lang="en-US" sz="1800" dirty="0"/>
              </a:b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||</a:t>
              </a:r>
              <a:r>
                <a:rPr lang="en-US" sz="1800" b="1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||</a:t>
              </a:r>
              <a:r>
                <a:rPr lang="en-US" sz="1800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=1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58" name="Rectangle 15"/>
            <p:cNvSpPr>
              <a:spLocks noChangeArrowheads="1"/>
            </p:cNvSpPr>
            <p:nvPr/>
          </p:nvSpPr>
          <p:spPr bwMode="auto">
            <a:xfrm>
              <a:off x="4056" y="2496"/>
              <a:ext cx="1608" cy="1536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149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1829269"/>
                </p:ext>
              </p:extLst>
            </p:nvPr>
          </p:nvGraphicFramePr>
          <p:xfrm>
            <a:off x="4166" y="2784"/>
            <a:ext cx="1367" cy="6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42" name="Equation" r:id="rId4" imgW="850680" imgH="431640" progId="Equation.3">
                    <p:embed/>
                  </p:oleObj>
                </mc:Choice>
                <mc:Fallback>
                  <p:oleObj name="Equation" r:id="rId4" imgW="85068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6" y="2784"/>
                          <a:ext cx="1367" cy="69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718192"/>
              </p:ext>
            </p:extLst>
          </p:nvPr>
        </p:nvGraphicFramePr>
        <p:xfrm>
          <a:off x="381000" y="1930400"/>
          <a:ext cx="3538538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3" name="Equation" r:id="rId6" imgW="2108160" imgH="711000" progId="Equation.3">
                  <p:embed/>
                </p:oleObj>
              </mc:Choice>
              <mc:Fallback>
                <p:oleObj name="Equation" r:id="rId6" imgW="2108160" imgH="71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000" y="1930400"/>
                        <a:ext cx="3538538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552164"/>
              </p:ext>
            </p:extLst>
          </p:nvPr>
        </p:nvGraphicFramePr>
        <p:xfrm>
          <a:off x="4792663" y="1038225"/>
          <a:ext cx="4243387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4" name="Equation" r:id="rId8" imgW="2946240" imgH="2082600" progId="Equation.3">
                  <p:embed/>
                </p:oleObj>
              </mc:Choice>
              <mc:Fallback>
                <p:oleObj name="Equation" r:id="rId8" imgW="2946240" imgH="20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663" y="1038225"/>
                        <a:ext cx="4243387" cy="300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301586"/>
              </p:ext>
            </p:extLst>
          </p:nvPr>
        </p:nvGraphicFramePr>
        <p:xfrm>
          <a:off x="736600" y="1066800"/>
          <a:ext cx="3378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5" name="Equation" r:id="rId10" imgW="1688760" imgH="228600" progId="Equation.3">
                  <p:embed/>
                </p:oleObj>
              </mc:Choice>
              <mc:Fallback>
                <p:oleObj name="Equation" r:id="rId10" imgW="168876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6600" y="1066800"/>
                        <a:ext cx="3378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91200" y="3438436"/>
            <a:ext cx="2133600" cy="1200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Smallest eigenvalue of A</a:t>
            </a:r>
            <a:r>
              <a:rPr lang="en-US" baseline="30000" dirty="0" smtClean="0"/>
              <a:t>T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2684188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/>
              <p14:cNvContentPartPr/>
              <p14:nvPr/>
            </p14:nvContentPartPr>
            <p14:xfrm>
              <a:off x="622800" y="1500480"/>
              <a:ext cx="3664440" cy="1864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7040" y="1495800"/>
                <a:ext cx="3677400" cy="19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8830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2" grpId="0" animBg="1"/>
      <p:bldP spid="573453" grpId="0" animBg="1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324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6" name="Image" r:id="rId4" imgW="7250794" imgH="7250794" progId="">
                  <p:embed/>
                </p:oleObj>
              </mc:Choice>
              <mc:Fallback>
                <p:oleObj name="Image" r:id="rId4" imgW="7250794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457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4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0136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image 1</a:t>
            </a:r>
            <a:endParaRPr lang="en-GB" dirty="0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1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943491"/>
              </p:ext>
            </p:extLst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4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2478390" y="6096000"/>
            <a:ext cx="45320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Disparity is inversely proportional to </a:t>
            </a:r>
            <a:r>
              <a:rPr lang="en-US" dirty="0" smtClean="0"/>
              <a:t>depth.</a:t>
            </a:r>
            <a:endParaRPr lang="en-US" dirty="0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/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5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1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46083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46096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46094" name="Oval 9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Rectangle 10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If necessary, </a:t>
            </a:r>
            <a:r>
              <a:rPr lang="en-US" dirty="0" smtClean="0">
                <a:solidFill>
                  <a:srgbClr val="FF0000"/>
                </a:solidFill>
              </a:rPr>
              <a:t>rectify</a:t>
            </a:r>
            <a:r>
              <a:rPr lang="en-US" dirty="0" smtClean="0"/>
              <a:t> the two stereo images to transform </a:t>
            </a:r>
            <a:r>
              <a:rPr lang="en-US" dirty="0" err="1" smtClean="0"/>
              <a:t>epipolar</a:t>
            </a:r>
            <a:r>
              <a:rPr lang="en-US" dirty="0" smtClean="0"/>
              <a:t> lines into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each pixel x in the first image</a:t>
            </a:r>
          </a:p>
          <a:p>
            <a:pPr lvl="1"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</a:t>
            </a:r>
            <a:r>
              <a:rPr lang="en-US" dirty="0" err="1" smtClean="0"/>
              <a:t>scanline</a:t>
            </a:r>
            <a:r>
              <a:rPr lang="en-US" dirty="0" smtClean="0"/>
              <a:t> in the right image</a:t>
            </a:r>
          </a:p>
          <a:p>
            <a:pPr lvl="1">
              <a:defRPr/>
            </a:pPr>
            <a:r>
              <a:rPr lang="en-US" dirty="0" smtClean="0"/>
              <a:t>Search the </a:t>
            </a:r>
            <a:r>
              <a:rPr lang="en-US" dirty="0" err="1" smtClean="0"/>
              <a:t>scanline</a:t>
            </a:r>
            <a:r>
              <a:rPr lang="en-US" dirty="0" smtClean="0"/>
              <a:t> and pick the best match x’</a:t>
            </a:r>
          </a:p>
          <a:p>
            <a:pPr lvl="1">
              <a:defRPr/>
            </a:pPr>
            <a:r>
              <a:rPr lang="en-US" dirty="0" smtClean="0"/>
              <a:t>Compute disparity x-x’ and set depth(x) = </a:t>
            </a:r>
            <a:r>
              <a:rPr lang="en-US" dirty="0" err="1" smtClean="0"/>
              <a:t>fB</a:t>
            </a:r>
            <a:r>
              <a:rPr lang="en-US" dirty="0" smtClean="0"/>
              <a:t>/(x-x’)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46092" name="Oval 13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3" name="Rectangle 14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46090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4984920" y="5886720"/>
              <a:ext cx="2566080" cy="56160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79160" y="5880960"/>
                <a:ext cx="2575800" cy="57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61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 animBg="1"/>
      <p:bldP spid="731147" grpId="0" build="p" bldLvl="2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39939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39952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39950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For each pixel in the first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line in the right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Search along </a:t>
            </a:r>
            <a:r>
              <a:rPr lang="en-US" dirty="0" err="1" smtClean="0"/>
              <a:t>epipolar</a:t>
            </a:r>
            <a:r>
              <a:rPr lang="en-US" dirty="0" smtClean="0"/>
              <a:t> line and pick the best match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Triangulate the matches to get depth information</a:t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Simplest case: </a:t>
            </a:r>
            <a:r>
              <a:rPr lang="en-US" dirty="0" err="1" smtClean="0"/>
              <a:t>epipolar</a:t>
            </a:r>
            <a:r>
              <a:rPr lang="en-US" dirty="0" smtClean="0"/>
              <a:t> lines are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When does this happen?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39948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39946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Case: Parallel images</a:t>
            </a:r>
          </a:p>
        </p:txBody>
      </p:sp>
      <p:graphicFrame>
        <p:nvGraphicFramePr>
          <p:cNvPr id="12290" name="Object 34"/>
          <p:cNvGraphicFramePr>
            <a:graphicFrameLocks noGrp="1" noChangeAspect="1"/>
          </p:cNvGraphicFramePr>
          <p:nvPr>
            <p:ph sz="half" idx="1"/>
          </p:nvPr>
        </p:nvGraphicFramePr>
        <p:xfrm>
          <a:off x="4438650" y="1438275"/>
          <a:ext cx="32575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8" name="Equation" r:id="rId4" imgW="1371600" imgH="228600" progId="Equation.3">
                  <p:embed/>
                </p:oleObj>
              </mc:Choice>
              <mc:Fallback>
                <p:oleObj name="Equation" r:id="rId4" imgW="1371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1438275"/>
                        <a:ext cx="32575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460875" y="3219450"/>
          <a:ext cx="3270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9" name="Equation" r:id="rId6" imgW="1523880" imgH="698400" progId="Equation.3">
                  <p:embed/>
                </p:oleObj>
              </mc:Choice>
              <mc:Fallback>
                <p:oleObj name="Equation" r:id="rId6" imgW="15238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3219450"/>
                        <a:ext cx="3270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33"/>
          <p:cNvSpPr txBox="1">
            <a:spLocks noChangeArrowheads="1"/>
          </p:cNvSpPr>
          <p:nvPr/>
        </p:nvSpPr>
        <p:spPr bwMode="auto">
          <a:xfrm>
            <a:off x="4595813" y="989013"/>
            <a:ext cx="26164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Epipolar</a:t>
            </a:r>
            <a:r>
              <a:rPr lang="en-US" dirty="0">
                <a:solidFill>
                  <a:srgbClr val="FF0000"/>
                </a:solidFill>
              </a:rPr>
              <a:t> constraint:</a:t>
            </a:r>
          </a:p>
        </p:txBody>
      </p:sp>
      <p:graphicFrame>
        <p:nvGraphicFramePr>
          <p:cNvPr id="616484" name="Object 3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04800" y="4953000"/>
          <a:ext cx="81534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0" name="Equation" r:id="rId8" imgW="4114800" imgH="711000" progId="Equation.3">
                  <p:embed/>
                </p:oleObj>
              </mc:Choice>
              <mc:Fallback>
                <p:oleObj name="Equation" r:id="rId8" imgW="41148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153400" cy="140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38"/>
          <p:cNvSpPr txBox="1">
            <a:spLocks noChangeArrowheads="1"/>
          </p:cNvSpPr>
          <p:nvPr/>
        </p:nvSpPr>
        <p:spPr bwMode="auto">
          <a:xfrm>
            <a:off x="4953000" y="2286000"/>
            <a:ext cx="279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R = I	    t</a:t>
            </a:r>
            <a:r>
              <a:rPr lang="en-US">
                <a:latin typeface="Times New Roman" pitchFamily="18" charset="0"/>
              </a:rPr>
              <a:t> = (</a:t>
            </a:r>
            <a:r>
              <a:rPr lang="en-US" i="1">
                <a:latin typeface="Times New Roman" pitchFamily="18" charset="0"/>
              </a:rPr>
              <a:t>T</a:t>
            </a:r>
            <a:r>
              <a:rPr lang="en-US">
                <a:latin typeface="Times New Roman" pitchFamily="18" charset="0"/>
              </a:rPr>
              <a:t>, 0, 0)</a:t>
            </a:r>
          </a:p>
        </p:txBody>
      </p:sp>
      <p:sp>
        <p:nvSpPr>
          <p:cNvPr id="616489" name="Text Box 41"/>
          <p:cNvSpPr txBox="1">
            <a:spLocks noChangeArrowheads="1"/>
          </p:cNvSpPr>
          <p:nvPr/>
        </p:nvSpPr>
        <p:spPr bwMode="auto">
          <a:xfrm>
            <a:off x="685800" y="6364288"/>
            <a:ext cx="7024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y-coordinates of corresponding points are the </a:t>
            </a:r>
            <a:r>
              <a:rPr lang="en-US" dirty="0" smtClean="0">
                <a:solidFill>
                  <a:srgbClr val="FF0000"/>
                </a:solidFill>
              </a:rPr>
              <a:t>same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2297" name="Group 42"/>
          <p:cNvGrpSpPr>
            <a:grpSpLocks/>
          </p:cNvGrpSpPr>
          <p:nvPr/>
        </p:nvGrpSpPr>
        <p:grpSpPr bwMode="auto">
          <a:xfrm>
            <a:off x="533400" y="1033463"/>
            <a:ext cx="3124200" cy="3690937"/>
            <a:chOff x="336" y="603"/>
            <a:chExt cx="2832" cy="3477"/>
          </a:xfrm>
        </p:grpSpPr>
        <p:sp>
          <p:nvSpPr>
            <p:cNvPr id="12302" name="Freeform 43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42 w 865"/>
                <a:gd name="T1" fmla="*/ 0 h 529"/>
                <a:gd name="T2" fmla="*/ 36 w 865"/>
                <a:gd name="T3" fmla="*/ 24 h 529"/>
                <a:gd name="T4" fmla="*/ 36 w 865"/>
                <a:gd name="T5" fmla="*/ 48 h 529"/>
                <a:gd name="T6" fmla="*/ 24 w 865"/>
                <a:gd name="T7" fmla="*/ 72 h 529"/>
                <a:gd name="T8" fmla="*/ 18 w 865"/>
                <a:gd name="T9" fmla="*/ 96 h 529"/>
                <a:gd name="T10" fmla="*/ 18 w 865"/>
                <a:gd name="T11" fmla="*/ 120 h 529"/>
                <a:gd name="T12" fmla="*/ 18 w 865"/>
                <a:gd name="T13" fmla="*/ 144 h 529"/>
                <a:gd name="T14" fmla="*/ 12 w 865"/>
                <a:gd name="T15" fmla="*/ 168 h 529"/>
                <a:gd name="T16" fmla="*/ 6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6 w 865"/>
                <a:gd name="T25" fmla="*/ 288 h 529"/>
                <a:gd name="T26" fmla="*/ 6 w 865"/>
                <a:gd name="T27" fmla="*/ 312 h 529"/>
                <a:gd name="T28" fmla="*/ 12 w 865"/>
                <a:gd name="T29" fmla="*/ 336 h 529"/>
                <a:gd name="T30" fmla="*/ 12 w 865"/>
                <a:gd name="T31" fmla="*/ 360 h 529"/>
                <a:gd name="T32" fmla="*/ 18 w 865"/>
                <a:gd name="T33" fmla="*/ 384 h 529"/>
                <a:gd name="T34" fmla="*/ 18 w 865"/>
                <a:gd name="T35" fmla="*/ 408 h 529"/>
                <a:gd name="T36" fmla="*/ 24 w 865"/>
                <a:gd name="T37" fmla="*/ 432 h 529"/>
                <a:gd name="T38" fmla="*/ 29 w 865"/>
                <a:gd name="T39" fmla="*/ 456 h 529"/>
                <a:gd name="T40" fmla="*/ 421 w 865"/>
                <a:gd name="T41" fmla="*/ 528 h 529"/>
                <a:gd name="T42" fmla="*/ 397 w 865"/>
                <a:gd name="T43" fmla="*/ 480 h 529"/>
                <a:gd name="T44" fmla="*/ 391 w 865"/>
                <a:gd name="T45" fmla="*/ 456 h 529"/>
                <a:gd name="T46" fmla="*/ 385 w 865"/>
                <a:gd name="T47" fmla="*/ 420 h 529"/>
                <a:gd name="T48" fmla="*/ 380 w 865"/>
                <a:gd name="T49" fmla="*/ 396 h 529"/>
                <a:gd name="T50" fmla="*/ 373 w 865"/>
                <a:gd name="T51" fmla="*/ 372 h 529"/>
                <a:gd name="T52" fmla="*/ 367 w 865"/>
                <a:gd name="T53" fmla="*/ 348 h 529"/>
                <a:gd name="T54" fmla="*/ 367 w 865"/>
                <a:gd name="T55" fmla="*/ 324 h 529"/>
                <a:gd name="T56" fmla="*/ 367 w 865"/>
                <a:gd name="T57" fmla="*/ 288 h 529"/>
                <a:gd name="T58" fmla="*/ 367 w 865"/>
                <a:gd name="T59" fmla="*/ 264 h 529"/>
                <a:gd name="T60" fmla="*/ 367 w 865"/>
                <a:gd name="T61" fmla="*/ 240 h 529"/>
                <a:gd name="T62" fmla="*/ 380 w 865"/>
                <a:gd name="T63" fmla="*/ 216 h 529"/>
                <a:gd name="T64" fmla="*/ 380 w 865"/>
                <a:gd name="T65" fmla="*/ 192 h 529"/>
                <a:gd name="T66" fmla="*/ 385 w 865"/>
                <a:gd name="T67" fmla="*/ 168 h 529"/>
                <a:gd name="T68" fmla="*/ 397 w 865"/>
                <a:gd name="T69" fmla="*/ 156 h 529"/>
                <a:gd name="T70" fmla="*/ 397 w 865"/>
                <a:gd name="T71" fmla="*/ 132 h 529"/>
                <a:gd name="T72" fmla="*/ 409 w 865"/>
                <a:gd name="T73" fmla="*/ 108 h 529"/>
                <a:gd name="T74" fmla="*/ 421 w 865"/>
                <a:gd name="T75" fmla="*/ 96 h 529"/>
                <a:gd name="T76" fmla="*/ 427 w 865"/>
                <a:gd name="T77" fmla="*/ 72 h 529"/>
                <a:gd name="T78" fmla="*/ 42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Line 44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Freeform 45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Freeform 46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47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Freeform 48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Line 49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Line 50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Freeform 51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Arc 52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Line 53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3" name="Oval 54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4" name="Line 55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Freeform 56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Arc 57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Line 58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Oval 59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Line 60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0" name="Line 61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Line 62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63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Line 64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Line 65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Oval 66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6" name="Oval 67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8" name="Line 68"/>
          <p:cNvSpPr>
            <a:spLocks noChangeShapeType="1"/>
          </p:cNvSpPr>
          <p:nvPr/>
        </p:nvSpPr>
        <p:spPr bwMode="auto">
          <a:xfrm flipH="1" flipV="1">
            <a:off x="1371600" y="3886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Text Box 69"/>
          <p:cNvSpPr txBox="1">
            <a:spLocks noChangeArrowheads="1"/>
          </p:cNvSpPr>
          <p:nvPr/>
        </p:nvSpPr>
        <p:spPr bwMode="auto">
          <a:xfrm>
            <a:off x="1431925" y="40767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t</a:t>
            </a:r>
          </a:p>
        </p:txBody>
      </p:sp>
      <p:sp>
        <p:nvSpPr>
          <p:cNvPr id="12300" name="Text Box 70"/>
          <p:cNvSpPr txBox="1">
            <a:spLocks noChangeArrowheads="1"/>
          </p:cNvSpPr>
          <p:nvPr/>
        </p:nvSpPr>
        <p:spPr bwMode="auto">
          <a:xfrm>
            <a:off x="1143000" y="2514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</a:t>
            </a:r>
          </a:p>
        </p:txBody>
      </p:sp>
      <p:sp>
        <p:nvSpPr>
          <p:cNvPr id="12301" name="Text Box 71"/>
          <p:cNvSpPr txBox="1">
            <a:spLocks noChangeArrowheads="1"/>
          </p:cNvSpPr>
          <p:nvPr/>
        </p:nvSpPr>
        <p:spPr bwMode="auto">
          <a:xfrm>
            <a:off x="2990850" y="35052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4198140" y="4953000"/>
            <a:ext cx="448866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/>
              <p14:cNvContentPartPr/>
              <p14:nvPr/>
            </p14:nvContentPartPr>
            <p14:xfrm>
              <a:off x="6283080" y="1270080"/>
              <a:ext cx="1745640" cy="8841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74440" y="1261800"/>
                <a:ext cx="1761480" cy="90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256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8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Freeform 8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Freeform 14"/>
          <p:cNvSpPr>
            <a:spLocks/>
          </p:cNvSpPr>
          <p:nvPr/>
        </p:nvSpPr>
        <p:spPr bwMode="auto">
          <a:xfrm rot="-1766867">
            <a:off x="7032625" y="58547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1" name="Arc 15"/>
          <p:cNvSpPr>
            <a:spLocks/>
          </p:cNvSpPr>
          <p:nvPr/>
        </p:nvSpPr>
        <p:spPr bwMode="auto">
          <a:xfrm rot="-3146867">
            <a:off x="6995319" y="5838031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rot="-1766867">
            <a:off x="7002463" y="5768975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Oval 17"/>
          <p:cNvSpPr>
            <a:spLocks noChangeArrowheads="1"/>
          </p:cNvSpPr>
          <p:nvPr/>
        </p:nvSpPr>
        <p:spPr bwMode="auto">
          <a:xfrm rot="-5726867">
            <a:off x="7038976" y="5840412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8"/>
          <p:cNvSpPr>
            <a:spLocks noChangeShapeType="1"/>
          </p:cNvSpPr>
          <p:nvPr/>
        </p:nvSpPr>
        <p:spPr bwMode="auto">
          <a:xfrm rot="19833133" flipV="1">
            <a:off x="7048500" y="582771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Freeform 19"/>
          <p:cNvSpPr>
            <a:spLocks/>
          </p:cNvSpPr>
          <p:nvPr/>
        </p:nvSpPr>
        <p:spPr bwMode="auto">
          <a:xfrm rot="1112195">
            <a:off x="3565525" y="40259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6" name="Arc 20"/>
          <p:cNvSpPr>
            <a:spLocks/>
          </p:cNvSpPr>
          <p:nvPr/>
        </p:nvSpPr>
        <p:spPr bwMode="auto">
          <a:xfrm rot="-267806">
            <a:off x="3659188" y="3998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21"/>
          <p:cNvSpPr>
            <a:spLocks noChangeShapeType="1"/>
          </p:cNvSpPr>
          <p:nvPr/>
        </p:nvSpPr>
        <p:spPr bwMode="auto">
          <a:xfrm rot="1112195">
            <a:off x="3590925" y="382428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Oval 22"/>
          <p:cNvSpPr>
            <a:spLocks noChangeArrowheads="1"/>
          </p:cNvSpPr>
          <p:nvPr/>
        </p:nvSpPr>
        <p:spPr bwMode="auto">
          <a:xfrm rot="-2847806">
            <a:off x="3724276" y="4008437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Line 23"/>
          <p:cNvSpPr>
            <a:spLocks noChangeShapeType="1"/>
          </p:cNvSpPr>
          <p:nvPr/>
        </p:nvSpPr>
        <p:spPr bwMode="auto">
          <a:xfrm rot="1112195" flipV="1">
            <a:off x="3584575" y="40560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Rectangle 24"/>
          <p:cNvSpPr>
            <a:spLocks noGrp="1" noChangeArrowheads="1"/>
          </p:cNvSpPr>
          <p:nvPr>
            <p:ph type="title"/>
          </p:nvPr>
        </p:nvSpPr>
        <p:spPr>
          <a:xfrm>
            <a:off x="355600" y="-152400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Stereo image rectification</a:t>
            </a:r>
          </a:p>
        </p:txBody>
      </p:sp>
      <p:sp>
        <p:nvSpPr>
          <p:cNvPr id="43031" name="Oval 12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Oval 13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Thin lenses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21336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1800" dirty="0" smtClean="0"/>
              <a:t>Thin lens equation:</a:t>
            </a:r>
          </a:p>
          <a:p>
            <a:pPr marL="382588" indent="-342900" eaLnBrk="1" hangingPunct="1">
              <a:lnSpc>
                <a:spcPct val="90000"/>
              </a:lnSpc>
            </a:pPr>
            <a:endParaRPr lang="en-US" altLang="en-US" sz="1800" dirty="0" smtClean="0"/>
          </a:p>
          <a:p>
            <a:pPr marL="782638" lvl="1" eaLnBrk="1" hangingPunct="1">
              <a:lnSpc>
                <a:spcPct val="90000"/>
              </a:lnSpc>
              <a:buClr>
                <a:srgbClr val="000000"/>
              </a:buClr>
            </a:pPr>
            <a:endParaRPr lang="en-US" altLang="en-US" dirty="0" smtClean="0"/>
          </a:p>
          <a:p>
            <a:pPr marL="782638" lvl="1" eaLnBrk="1" hangingPunct="1">
              <a:lnSpc>
                <a:spcPct val="90000"/>
              </a:lnSpc>
              <a:buClr>
                <a:srgbClr val="000000"/>
              </a:buClr>
            </a:pPr>
            <a:r>
              <a:rPr lang="en-US" altLang="en-US" sz="1600" dirty="0" smtClean="0"/>
              <a:t>Any object point satisfying this equation is </a:t>
            </a:r>
            <a:r>
              <a:rPr lang="en-US" altLang="en-US" sz="1600" dirty="0" smtClean="0">
                <a:solidFill>
                  <a:srgbClr val="C00000"/>
                </a:solidFill>
              </a:rPr>
              <a:t>in focus</a:t>
            </a:r>
          </a:p>
        </p:txBody>
      </p:sp>
      <p:pic>
        <p:nvPicPr>
          <p:cNvPr id="3891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4419600"/>
            <a:ext cx="163353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295400"/>
            <a:ext cx="5792787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7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882440" y="1608120"/>
              <a:ext cx="4889880" cy="2159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74520" y="1600920"/>
                <a:ext cx="4905720" cy="2174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xfrm>
            <a:off x="-17491" y="0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 smtClean="0"/>
              <a:t>Reproject</a:t>
            </a:r>
            <a:r>
              <a:rPr lang="en-US" sz="2800" dirty="0" smtClean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Two </a:t>
            </a:r>
            <a:r>
              <a:rPr lang="en-US" sz="2800" dirty="0" err="1" smtClean="0"/>
              <a:t>homographies</a:t>
            </a:r>
            <a:r>
              <a:rPr lang="en-US" sz="2800" dirty="0" smtClean="0"/>
              <a:t> (3x3 transform), one for each input image </a:t>
            </a:r>
            <a:r>
              <a:rPr lang="en-US" sz="2800" dirty="0" err="1" smtClean="0"/>
              <a:t>reprojection</a:t>
            </a:r>
            <a:endParaRPr lang="en-US" sz="28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 smtClean="0"/>
              <a:t>C. Loop and Z. Zhang. </a:t>
            </a:r>
            <a:r>
              <a:rPr lang="en-US" sz="2000" dirty="0" smtClean="0">
                <a:hlinkClick r:id="rId3"/>
              </a:rPr>
              <a:t>Computing Rectifying </a:t>
            </a:r>
            <a:r>
              <a:rPr lang="en-US" sz="2000" dirty="0" err="1" smtClean="0">
                <a:hlinkClick r:id="rId3"/>
              </a:rPr>
              <a:t>Homographies</a:t>
            </a:r>
            <a:r>
              <a:rPr lang="en-US" sz="2000" dirty="0" smtClean="0">
                <a:hlinkClick r:id="rId3"/>
              </a:rPr>
              <a:t> for Stereo Vision</a:t>
            </a:r>
            <a:r>
              <a:rPr lang="en-US" sz="2000" dirty="0" smtClean="0"/>
              <a:t>. IEEE Conf. Computer Vision and Pattern Recognition, 1999</a:t>
            </a:r>
            <a:r>
              <a:rPr lang="en-US" sz="2400" dirty="0" smtClean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199880" y="3956400"/>
              <a:ext cx="1765440" cy="1393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4120" y="3946320"/>
                <a:ext cx="1776600" cy="15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9320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Example</a:t>
            </a:r>
          </a:p>
        </p:txBody>
      </p:sp>
      <p:pic>
        <p:nvPicPr>
          <p:cNvPr id="29699" name="Picture 2" descr="http://www.ifp.illinois.edu/~yuhuang/rectify/orig_4_5_b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14400"/>
            <a:ext cx="772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www.ifp.illinois.edu/~yuhuang/rectify/rectif_4_5_b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7772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Connector 4"/>
          <p:cNvCxnSpPr>
            <a:cxnSpLocks noChangeShapeType="1"/>
          </p:cNvCxnSpPr>
          <p:nvPr/>
        </p:nvCxnSpPr>
        <p:spPr bwMode="auto">
          <a:xfrm>
            <a:off x="733425" y="160020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2" name="Straight Connector 7"/>
          <p:cNvCxnSpPr>
            <a:cxnSpLocks noChangeShapeType="1"/>
          </p:cNvCxnSpPr>
          <p:nvPr/>
        </p:nvCxnSpPr>
        <p:spPr bwMode="auto">
          <a:xfrm>
            <a:off x="733425" y="21526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3" name="Straight Connector 8"/>
          <p:cNvCxnSpPr>
            <a:cxnSpLocks noChangeShapeType="1"/>
          </p:cNvCxnSpPr>
          <p:nvPr/>
        </p:nvCxnSpPr>
        <p:spPr bwMode="auto">
          <a:xfrm>
            <a:off x="733425" y="3527425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33425" y="928688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  <a:ea typeface="+mn-ea"/>
              </a:rPr>
              <a:t>Unrectified</a:t>
            </a: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325" y="3886200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Rectified</a:t>
            </a:r>
          </a:p>
        </p:txBody>
      </p:sp>
      <p:cxnSp>
        <p:nvCxnSpPr>
          <p:cNvPr id="29706" name="Straight Connector 14"/>
          <p:cNvCxnSpPr>
            <a:cxnSpLocks noChangeShapeType="1"/>
          </p:cNvCxnSpPr>
          <p:nvPr/>
        </p:nvCxnSpPr>
        <p:spPr bwMode="auto">
          <a:xfrm>
            <a:off x="709613" y="43576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7" name="Straight Connector 15"/>
          <p:cNvCxnSpPr>
            <a:cxnSpLocks noChangeShapeType="1"/>
          </p:cNvCxnSpPr>
          <p:nvPr/>
        </p:nvCxnSpPr>
        <p:spPr bwMode="auto">
          <a:xfrm>
            <a:off x="693738" y="48402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8" name="Straight Connector 16"/>
          <p:cNvCxnSpPr>
            <a:cxnSpLocks noChangeShapeType="1"/>
          </p:cNvCxnSpPr>
          <p:nvPr/>
        </p:nvCxnSpPr>
        <p:spPr bwMode="auto">
          <a:xfrm>
            <a:off x="709613" y="53228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9" name="Straight Connector 17"/>
          <p:cNvCxnSpPr>
            <a:cxnSpLocks noChangeShapeType="1"/>
          </p:cNvCxnSpPr>
          <p:nvPr/>
        </p:nvCxnSpPr>
        <p:spPr bwMode="auto">
          <a:xfrm>
            <a:off x="709613" y="579913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10" name="Straight Connector 18"/>
          <p:cNvCxnSpPr>
            <a:cxnSpLocks noChangeShapeType="1"/>
          </p:cNvCxnSpPr>
          <p:nvPr/>
        </p:nvCxnSpPr>
        <p:spPr bwMode="auto">
          <a:xfrm>
            <a:off x="695325" y="62801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467880" y="1917000"/>
              <a:ext cx="4306320" cy="32101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58520" y="1908720"/>
                <a:ext cx="4322880" cy="3227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endParaRPr lang="en-US" sz="3000" dirty="0" smtClean="0">
              <a:solidFill>
                <a:srgbClr val="FF0000"/>
              </a:solidFill>
            </a:endParaRP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Matching cost: SSD, SAD, or normalized 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48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9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Line 10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Text Box 18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8135" name="Text Box 19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8136" name="Text Box 21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8137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pic>
        <p:nvPicPr>
          <p:cNvPr id="48138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6488" y="3733800"/>
            <a:ext cx="32004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Text Box 26"/>
          <p:cNvSpPr txBox="1">
            <a:spLocks noChangeArrowheads="1"/>
          </p:cNvSpPr>
          <p:nvPr/>
        </p:nvSpPr>
        <p:spPr bwMode="auto">
          <a:xfrm>
            <a:off x="6127750" y="6262688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SSD</a:t>
            </a:r>
          </a:p>
        </p:txBody>
      </p:sp>
      <p:sp>
        <p:nvSpPr>
          <p:cNvPr id="48140" name="Freeform 27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91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/>
          </p:nvPr>
        </p:nvSpPr>
        <p:spPr>
          <a:xfrm>
            <a:off x="518711" y="66675"/>
            <a:ext cx="8229600" cy="1143000"/>
          </a:xfrm>
        </p:spPr>
        <p:txBody>
          <a:bodyPr/>
          <a:lstStyle/>
          <a:p>
            <a:r>
              <a:rPr lang="en-US" dirty="0" smtClean="0"/>
              <a:t>Effect of window size</a:t>
            </a:r>
          </a:p>
        </p:txBody>
      </p:sp>
      <p:pic>
        <p:nvPicPr>
          <p:cNvPr id="50180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5727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01282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191000" y="350520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977063" y="350520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50184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09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600" y="3886200"/>
            <a:ext cx="822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More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noise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Smoother disparity maps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sz="2000" dirty="0" smtClean="0">
                <a:latin typeface="+mn-lt"/>
              </a:rPr>
              <a:t>Fails near boundaries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32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Failures of correspondence search</a:t>
            </a:r>
          </a:p>
        </p:txBody>
      </p:sp>
      <p:pic>
        <p:nvPicPr>
          <p:cNvPr id="624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74738"/>
            <a:ext cx="37338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4191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838200" y="3276600"/>
            <a:ext cx="299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Textureless surfaces</a:t>
            </a: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4953000" y="3198813"/>
            <a:ext cx="3100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Occlusions, repetition</a:t>
            </a: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1763713" y="6248400"/>
            <a:ext cx="5475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Non-Lambertian surfaces, specularities</a:t>
            </a:r>
          </a:p>
        </p:txBody>
      </p:sp>
      <p:pic>
        <p:nvPicPr>
          <p:cNvPr id="62465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805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886200"/>
            <a:ext cx="22574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33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6" grpId="0"/>
      <p:bldP spid="624647" grpId="0"/>
      <p:bldP spid="62464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350"/>
            <a:ext cx="8229600" cy="1143000"/>
          </a:xfrm>
        </p:spPr>
        <p:txBody>
          <a:bodyPr/>
          <a:lstStyle/>
          <a:p>
            <a:r>
              <a:rPr lang="en-US" dirty="0" smtClean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2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3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How can we improve window-based matching?</a:t>
            </a:r>
            <a:endParaRPr lang="en-US" sz="2800" dirty="0"/>
          </a:p>
        </p:txBody>
      </p:sp>
      <p:sp>
        <p:nvSpPr>
          <p:cNvPr id="5222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 far, matches are independent for each point</a:t>
            </a:r>
          </a:p>
          <a:p>
            <a:endParaRPr lang="en-US" dirty="0" smtClean="0"/>
          </a:p>
          <a:p>
            <a:r>
              <a:rPr lang="en-US" dirty="0" smtClean="0"/>
              <a:t>What constraints or priors can we add?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65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71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>
                <a:solidFill>
                  <a:srgbClr val="0066FF"/>
                </a:solidFill>
              </a:rPr>
              <a:t>For any point in one image, there should be at most one matching point in the other image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49475"/>
            <a:ext cx="62484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8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Digital camera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25908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A digital camera replaces film with a sensor array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Each cell in the array is a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mtClean="0"/>
              <a:t>harge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mtClean="0"/>
              <a:t>oupled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D</a:t>
            </a:r>
            <a:r>
              <a:rPr lang="en-US" altLang="en-US" smtClean="0"/>
              <a:t>evice (CCD)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mtClean="0"/>
              <a:t>light-sensitive diode that converts photons to electrons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CMOS is becoming more popular (esp. in cell phones)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u="sng" smtClean="0">
                <a:solidFill>
                  <a:srgbClr val="0000FF"/>
                </a:solidFill>
                <a:hlinkClick r:id="rId3"/>
              </a:rPr>
              <a:t>http://electronics.howstuffworks.com/digital-camera.htm</a:t>
            </a:r>
            <a:r>
              <a:rPr lang="en-US" altLang="en-US" smtClean="0"/>
              <a:t> </a:t>
            </a:r>
          </a:p>
        </p:txBody>
      </p:sp>
      <p:pic>
        <p:nvPicPr>
          <p:cNvPr id="4608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1390650"/>
            <a:ext cx="66976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>
                <a:solidFill>
                  <a:srgbClr val="0066FF"/>
                </a:solidFill>
              </a:rPr>
              <a:t>Corresponding points should be in the same order in both views</a:t>
            </a:r>
          </a:p>
        </p:txBody>
      </p:sp>
      <p:pic>
        <p:nvPicPr>
          <p:cNvPr id="7014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4724400" y="2819400"/>
            <a:ext cx="4038600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88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/>
              <a:t>Corresponding points should be in the same order in both views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4953000" y="6400800"/>
            <a:ext cx="342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Ordering constraint doesn’t hold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37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Priors and constraints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35052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Uniqueness </a:t>
            </a:r>
          </a:p>
          <a:p>
            <a:pPr lvl="1">
              <a:defRPr/>
            </a:pPr>
            <a:r>
              <a:rPr lang="en-US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Ordering</a:t>
            </a:r>
          </a:p>
          <a:p>
            <a:pPr lvl="1">
              <a:defRPr/>
            </a:pPr>
            <a:r>
              <a:rPr lang="en-US" smtClean="0"/>
              <a:t>Corresponding points should be in the same order in both views</a:t>
            </a:r>
          </a:p>
          <a:p>
            <a:pPr>
              <a:buFontTx/>
              <a:buChar char="•"/>
              <a:defRPr/>
            </a:pPr>
            <a:r>
              <a:rPr lang="en-US" smtClean="0"/>
              <a:t>Smoothness</a:t>
            </a:r>
          </a:p>
          <a:p>
            <a:pPr lvl="1">
              <a:defRPr/>
            </a:pPr>
            <a:r>
              <a:rPr lang="en-US" smtClean="0"/>
              <a:t>We expect disparity values to change slowly (for the most part)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43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361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Stereo as energy minimization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4038600"/>
            <a:ext cx="7772400" cy="2133600"/>
          </a:xfrm>
        </p:spPr>
        <p:txBody>
          <a:bodyPr/>
          <a:lstStyle/>
          <a:p>
            <a:r>
              <a:rPr lang="en-US">
                <a:latin typeface="Arial" charset="0"/>
              </a:rPr>
              <a:t>What defines a good stereo correspondence?</a:t>
            </a:r>
          </a:p>
          <a:p>
            <a:pPr marL="914400" lvl="1" indent="-457200">
              <a:buFontTx/>
              <a:buAutoNum type="arabicPeriod"/>
            </a:pPr>
            <a:r>
              <a:rPr lang="en-US">
                <a:latin typeface="Arial" charset="0"/>
              </a:rPr>
              <a:t>Match quality</a:t>
            </a:r>
          </a:p>
          <a:p>
            <a:pPr marL="1314450" lvl="2" indent="-457200"/>
            <a:r>
              <a:rPr lang="en-US">
                <a:latin typeface="Arial" charset="0"/>
              </a:rPr>
              <a:t>Want each pixel to find a good match in the other image</a:t>
            </a:r>
          </a:p>
          <a:p>
            <a:pPr marL="914400" lvl="1" indent="-457200">
              <a:buFontTx/>
              <a:buAutoNum type="arabicPeriod"/>
            </a:pPr>
            <a:r>
              <a:rPr lang="en-US">
                <a:latin typeface="Arial" charset="0"/>
              </a:rPr>
              <a:t>Smoothness</a:t>
            </a:r>
          </a:p>
          <a:p>
            <a:pPr marL="1314450" lvl="2" indent="-457200"/>
            <a:r>
              <a:rPr lang="en-US">
                <a:latin typeface="Arial" charset="0"/>
              </a:rPr>
              <a:t>If two pixels are adjacent, they should (usually) move about the same amount </a:t>
            </a:r>
          </a:p>
        </p:txBody>
      </p:sp>
      <p:pic>
        <p:nvPicPr>
          <p:cNvPr id="39940" name="Picture 3" descr="lincoln_full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Oval 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389313" y="3040063"/>
            <a:ext cx="152400" cy="15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792788" y="3048000"/>
            <a:ext cx="150812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9943" name="Straight Arrow Connector 7"/>
          <p:cNvCxnSpPr>
            <a:cxnSpLocks noChangeShapeType="1"/>
            <a:endCxn id="39942" idx="2"/>
          </p:cNvCxnSpPr>
          <p:nvPr>
            <p:custDataLst>
              <p:tags r:id="rId6"/>
            </p:custDataLst>
          </p:nvPr>
        </p:nvCxnSpPr>
        <p:spPr bwMode="auto">
          <a:xfrm flipV="1">
            <a:off x="3581400" y="3124200"/>
            <a:ext cx="2211388" cy="635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4" name="Oval 8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32766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Oval 9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56388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9946" name="Straight Arrow Connector 11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V="1">
            <a:off x="3443288" y="2971800"/>
            <a:ext cx="2209800" cy="7938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3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8788" y="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Matching </a:t>
            </a:r>
            <a:r>
              <a:rPr lang="en-US" smtClean="0">
                <a:latin typeface="Arial" charset="0"/>
              </a:rPr>
              <a:t>windows: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987464"/>
              </p:ext>
            </p:extLst>
          </p:nvPr>
        </p:nvGraphicFramePr>
        <p:xfrm>
          <a:off x="609600" y="914400"/>
          <a:ext cx="7772400" cy="3825875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6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Similarity Measure</a:t>
                      </a:r>
                      <a:endParaRPr lang="en-US" sz="1800" dirty="0">
                        <a:effectLst/>
                      </a:endParaRP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Formula</a:t>
                      </a:r>
                      <a:endParaRPr lang="en-US" sz="1800">
                        <a:effectLst/>
                      </a:endParaRP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Sum of Absolute Differences (SAD)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Sum of Squared Differences (SSD)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Zero-mean SAD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Locally scaled SAD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Normalized Cross Correlation (NCC)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6880" name="Picture 1" descr="Sum of Absolute Differenc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2155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2" descr="http://siddhantahuja.files.wordpress.com/2009/05/zsad.png?w=408&amp;h=5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2743200"/>
            <a:ext cx="33845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3" descr="http://siddhantahuja.files.wordpress.com/2009/05/lsad.png?w=382&amp;h=6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260725"/>
            <a:ext cx="289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4" descr="Sum of Squared Difference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90738"/>
            <a:ext cx="21590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7" descr="Normalized Cross Correlation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3962400"/>
            <a:ext cx="2971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9" descr="http://siddhantahuja.files.wordpress.com/2009/05/tsukubasadcorrwindow9x9disprange0-16color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11" descr="http://siddhantahuja.files.wordpress.com/2009/05/tsukubassdcorrwindow9x9disprange0-16color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13" descr="http://siddhantahuja.files.wordpress.com/2009/05/tsukubancccorrwindow9x9disprange0-16color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8" name="Picture 15" descr="http://siddhantahuja.files.wordpress.com/2009/05/tsukubagroundtruthcolor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64113" y="6581775"/>
            <a:ext cx="4191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ea typeface="+mn-ea"/>
                <a:hlinkClick r:id="rId13"/>
              </a:rPr>
              <a:t>http://siddhantahuja.wordpress.com/category/stereo-vision/</a:t>
            </a:r>
            <a:r>
              <a:rPr lang="en-US" sz="1200" dirty="0">
                <a:latin typeface="+mn-lt"/>
                <a:ea typeface="+mn-ea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788" y="6242050"/>
            <a:ext cx="9144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SAD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25788" y="6227763"/>
            <a:ext cx="914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SSD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30788" y="6253163"/>
            <a:ext cx="914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NCC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53200" y="62531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Ground truth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619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542925" y="7620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Real-time stereo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410200"/>
            <a:ext cx="77724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Arial" charset="0"/>
              </a:rPr>
              <a:t>Used for robot navigation (and other tasks)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Arial" charset="0"/>
              </a:rPr>
              <a:t>Several software-based real-time stereo techniques have been developed (most based on simple discrete search)</a:t>
            </a:r>
          </a:p>
        </p:txBody>
      </p:sp>
      <p:pic>
        <p:nvPicPr>
          <p:cNvPr id="59396" name="Picture 5" descr="WINNE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4830763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76450" y="4719638"/>
            <a:ext cx="51625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  <a:hlinkClick r:id="rId8"/>
              </a:rPr>
              <a:t>Nomad robot </a:t>
            </a:r>
            <a:r>
              <a:rPr lang="en-US" sz="1800">
                <a:latin typeface="Arial" charset="0"/>
              </a:rPr>
              <a:t>searches for meteorites in Antartica</a:t>
            </a:r>
          </a:p>
          <a:p>
            <a:pPr lvl="1"/>
            <a:r>
              <a:rPr lang="en-US" sz="1400">
                <a:latin typeface="Arial" charset="0"/>
                <a:hlinkClick r:id="rId8"/>
              </a:rPr>
              <a:t>http://www.frc.ri.cmu.edu/projects/meteorobot/index.html</a:t>
            </a:r>
            <a:endParaRPr lang="en-US" sz="1400">
              <a:latin typeface="Arial" charset="0"/>
            </a:endParaRPr>
          </a:p>
          <a:p>
            <a:pPr lvl="1"/>
            <a:endParaRPr lang="en-US" sz="14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1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260" y="3886200"/>
            <a:ext cx="784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Camera calibration errors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Poor image resolution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Occlusions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Violations of brightness constancy (specular reflections)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Large motions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Low-contrast image regions</a:t>
            </a: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95300" y="15240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Stereo reconstruction pipeline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14400"/>
            <a:ext cx="7772400" cy="21336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Steps</a:t>
            </a:r>
          </a:p>
          <a:p>
            <a:pPr lvl="1"/>
            <a:r>
              <a:rPr lang="en-US" dirty="0">
                <a:latin typeface="Arial" charset="0"/>
              </a:rPr>
              <a:t>Calibrate cameras</a:t>
            </a:r>
          </a:p>
          <a:p>
            <a:pPr lvl="1"/>
            <a:r>
              <a:rPr lang="en-US" dirty="0">
                <a:latin typeface="Arial" charset="0"/>
              </a:rPr>
              <a:t>Rectify images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Arial" charset="0"/>
              </a:rPr>
              <a:t>Compute disparity</a:t>
            </a:r>
          </a:p>
          <a:p>
            <a:pPr lvl="1"/>
            <a:r>
              <a:rPr lang="en-US" dirty="0">
                <a:latin typeface="Arial" charset="0"/>
              </a:rPr>
              <a:t>Estimate depth</a:t>
            </a:r>
          </a:p>
        </p:txBody>
      </p:sp>
      <p:sp>
        <p:nvSpPr>
          <p:cNvPr id="65541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9571" y="3505200"/>
            <a:ext cx="784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latin typeface="Arial" charset="0"/>
              </a:rPr>
              <a:t>What will cause errors?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1" grpId="0" build="p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stereo ?</a:t>
            </a:r>
          </a:p>
        </p:txBody>
      </p:sp>
      <p:pic>
        <p:nvPicPr>
          <p:cNvPr id="23556" name="Picture 4" descr="multi_view_geometry"/>
          <p:cNvPicPr>
            <a:picLocks noChangeAspect="1" noChangeArrowheads="1"/>
          </p:cNvPicPr>
          <p:nvPr/>
        </p:nvPicPr>
        <p:blipFill>
          <a:blip r:embed="rId3" cstate="print"/>
          <a:srcRect l="400" t="374"/>
          <a:stretch>
            <a:fillRect/>
          </a:stretch>
        </p:blipFill>
        <p:spPr bwMode="auto">
          <a:xfrm>
            <a:off x="2084388" y="1066800"/>
            <a:ext cx="47736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104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more than two images</a:t>
            </a:r>
          </a:p>
        </p:txBody>
      </p:sp>
      <p:pic>
        <p:nvPicPr>
          <p:cNvPr id="60419" name="Picture 2" descr="http://grail.cs.washington.edu/projects/mvscpc/images/NotreDameFacade_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5100"/>
            <a:ext cx="37052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048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2" name="Right Arrow 3"/>
          <p:cNvSpPr>
            <a:spLocks noChangeArrowheads="1"/>
          </p:cNvSpPr>
          <p:nvPr/>
        </p:nvSpPr>
        <p:spPr bwMode="auto">
          <a:xfrm>
            <a:off x="3810000" y="32766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250" y="59197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latin typeface="Arial" charset="0"/>
                <a:hlinkClick r:id="rId5" action="ppaction://hlinkfile"/>
              </a:rPr>
              <a:t>Multi-View Stereo for Community Photo Collections</a:t>
            </a:r>
            <a:r>
              <a:rPr lang="en-US" sz="1200">
                <a:latin typeface="Arial" charset="0"/>
              </a:rPr>
              <a:t/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M. Goesele, N. Snavely, B. Curless, H. Hoppe, S. Seitz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Proceedings of </a:t>
            </a:r>
            <a:r>
              <a:rPr lang="en-US" sz="1200">
                <a:latin typeface="Arial" charset="0"/>
                <a:hlinkClick r:id="rId6"/>
              </a:rPr>
              <a:t>ICCV 2007</a:t>
            </a:r>
            <a:r>
              <a:rPr lang="en-US" sz="1200">
                <a:latin typeface="Arial" charset="0"/>
              </a:rPr>
              <a:t>,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40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Issues with digital cameras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Noise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big difference between consumer vs. SLR-style cameras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low light is where you most notice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2"/>
              </a:rPr>
              <a:t>noise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Compression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creates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3"/>
              </a:rPr>
              <a:t>artifacts</a:t>
            </a:r>
            <a:r>
              <a:rPr lang="en-US" altLang="en-US" sz="1600" dirty="0" smtClean="0"/>
              <a:t> except in uncompressed formats (tiff, raw) 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Color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u="sng" dirty="0" smtClean="0">
                <a:solidFill>
                  <a:srgbClr val="0000FF"/>
                </a:solidFill>
                <a:hlinkClick r:id="rId4"/>
              </a:rPr>
              <a:t>color fringing </a:t>
            </a:r>
            <a:r>
              <a:rPr lang="en-US" altLang="en-US" sz="1600" dirty="0" smtClean="0"/>
              <a:t>artifacts from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5"/>
              </a:rPr>
              <a:t>Bayer patterns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Blooming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charge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6"/>
              </a:rPr>
              <a:t>overflowing </a:t>
            </a:r>
            <a:r>
              <a:rPr lang="en-US" altLang="en-US" sz="1600" dirty="0" smtClean="0"/>
              <a:t>into neighboring pixels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In-camera processing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err="1" smtClean="0"/>
              <a:t>oversharpening</a:t>
            </a:r>
            <a:r>
              <a:rPr lang="en-US" altLang="en-US" sz="1600" dirty="0" smtClean="0"/>
              <a:t> can produce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7"/>
              </a:rPr>
              <a:t>halos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Interlaced vs. progressive scan video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u="sng" dirty="0" smtClean="0">
                <a:solidFill>
                  <a:srgbClr val="0000FF"/>
                </a:solidFill>
                <a:hlinkClick r:id="rId8"/>
              </a:rPr>
              <a:t>even/odd rows from different exposures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Are more megapixels better?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requires higher quality lens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noise issues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Stabilization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compensate for camera shake (mechanical vs. electronic)</a:t>
            </a:r>
          </a:p>
        </p:txBody>
      </p:sp>
      <p:sp>
        <p:nvSpPr>
          <p:cNvPr id="48132" name="Rectangle 4"/>
          <p:cNvSpPr>
            <a:spLocks/>
          </p:cNvSpPr>
          <p:nvPr/>
        </p:nvSpPr>
        <p:spPr bwMode="auto">
          <a:xfrm>
            <a:off x="685800" y="5943600"/>
            <a:ext cx="77089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15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More info online, e.g.,</a:t>
            </a:r>
          </a:p>
          <a:p>
            <a:pPr eaLnBrk="1" hangingPunct="1">
              <a:lnSpc>
                <a:spcPct val="7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16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9"/>
              </a:rPr>
              <a:t>http://electronics.howstuffworks.com/digital-camera.htm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</a:p>
          <a:p>
            <a:pPr eaLnBrk="1" hangingPunct="1">
              <a:lnSpc>
                <a:spcPct val="7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16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http://www.dpreview.com/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84" charset="0"/>
            <a:ea typeface="ヒラギノ明朝 ProN W3" pitchFamily="-84" charset="-128"/>
            <a:cs typeface="ヒラギノ明朝 ProN W3" pitchFamily="-84" charset="-128"/>
            <a:sym typeface="Times New Roman" pitchFamily="-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84" charset="0"/>
            <a:ea typeface="ヒラギノ明朝 ProN W3" pitchFamily="-84" charset="-128"/>
            <a:cs typeface="ヒラギノ明朝 ProN W3" pitchFamily="-84" charset="-128"/>
            <a:sym typeface="Times New Roman" pitchFamily="-84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9046</TotalTime>
  <Pages>0</Pages>
  <Words>3260</Words>
  <Characters>0</Characters>
  <Application>Microsoft Office PowerPoint</Application>
  <PresentationFormat>On-screen Show (4:3)</PresentationFormat>
  <Lines>0</Lines>
  <Paragraphs>768</Paragraphs>
  <Slides>88</Slides>
  <Notes>51</Notes>
  <HiddenSlides>1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07" baseType="lpstr">
      <vt:lpstr>MS PGothic</vt:lpstr>
      <vt:lpstr>MS PGothic</vt:lpstr>
      <vt:lpstr>SimSun</vt:lpstr>
      <vt:lpstr>Arial</vt:lpstr>
      <vt:lpstr>Arial Bold</vt:lpstr>
      <vt:lpstr>Arial Italic</vt:lpstr>
      <vt:lpstr>Calibri</vt:lpstr>
      <vt:lpstr>Helvetica</vt:lpstr>
      <vt:lpstr>Kalinga</vt:lpstr>
      <vt:lpstr>Symbol</vt:lpstr>
      <vt:lpstr>Times New Roman</vt:lpstr>
      <vt:lpstr>Verdana</vt:lpstr>
      <vt:lpstr>Wingdings</vt:lpstr>
      <vt:lpstr>ヒラギノ明朝 ProN W3</vt:lpstr>
      <vt:lpstr>ヒラギノ角ゴ ProN W3</vt:lpstr>
      <vt:lpstr>Title &amp; Bullets</vt:lpstr>
      <vt:lpstr>Office Theme</vt:lpstr>
      <vt:lpstr>Equation</vt:lpstr>
      <vt:lpstr>Image</vt:lpstr>
      <vt:lpstr>Cameras and Stereo</vt:lpstr>
      <vt:lpstr>Müller-Lyer Illusion</vt:lpstr>
      <vt:lpstr>Image formation</vt:lpstr>
      <vt:lpstr>Pinhole camera</vt:lpstr>
      <vt:lpstr>Adding a lens</vt:lpstr>
      <vt:lpstr>Lenses</vt:lpstr>
      <vt:lpstr>Thin lenses</vt:lpstr>
      <vt:lpstr>Digital camera</vt:lpstr>
      <vt:lpstr>Issues with digital cameras</vt:lpstr>
      <vt:lpstr>Projection</vt:lpstr>
      <vt:lpstr>Modeling projection</vt:lpstr>
      <vt:lpstr>Modeling projection</vt:lpstr>
      <vt:lpstr>Homogeneous coordinates</vt:lpstr>
      <vt:lpstr>Perspective Projection</vt:lpstr>
      <vt:lpstr>Perspective Projection Example</vt:lpstr>
      <vt:lpstr>Perspective Projection</vt:lpstr>
      <vt:lpstr>Perspective Projection</vt:lpstr>
      <vt:lpstr>Perspective Projection</vt:lpstr>
      <vt:lpstr>Orthographic projection</vt:lpstr>
      <vt:lpstr>Orthographic Projection</vt:lpstr>
      <vt:lpstr>Camera parameters</vt:lpstr>
      <vt:lpstr>A Tale of Two Coordinate Systems</vt:lpstr>
      <vt:lpstr>Camera parameters</vt:lpstr>
      <vt:lpstr>3D Translation</vt:lpstr>
      <vt:lpstr>3D Rotation (just the 3 x 3 part shown)</vt:lpstr>
      <vt:lpstr>Camera parameters</vt:lpstr>
      <vt:lpstr>Extrinsics</vt:lpstr>
      <vt:lpstr>Extrinsics</vt:lpstr>
      <vt:lpstr>Extrinsics</vt:lpstr>
      <vt:lpstr>Extrinsics</vt:lpstr>
      <vt:lpstr>Perspective projection</vt:lpstr>
      <vt:lpstr>Focal length</vt:lpstr>
      <vt:lpstr>Projection matrix</vt:lpstr>
      <vt:lpstr>Projection matrix</vt:lpstr>
      <vt:lpstr>Distortion</vt:lpstr>
      <vt:lpstr>Correcting radial distortion</vt:lpstr>
      <vt:lpstr>Where does all this lead?</vt:lpstr>
      <vt:lpstr>Camera Calibration</vt:lpstr>
      <vt:lpstr>Stereo</vt:lpstr>
      <vt:lpstr>PowerPoint Presentation</vt:lpstr>
      <vt:lpstr>Amount of horizontal movement is …</vt:lpstr>
      <vt:lpstr>Depth from Stereo</vt:lpstr>
      <vt:lpstr>Depth from disparity</vt:lpstr>
      <vt:lpstr>Depth from Stereo</vt:lpstr>
      <vt:lpstr>Correspondence Problem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Epipolar constraint</vt:lpstr>
      <vt:lpstr>Epipolar constraint</vt:lpstr>
      <vt:lpstr>Epipolar constraint example</vt:lpstr>
      <vt:lpstr>Epipolar constraint: Calibrated case</vt:lpstr>
      <vt:lpstr>Simplified Matrices for the 2 Cameras</vt:lpstr>
      <vt:lpstr>Epipolar constraint: Calibrated case</vt:lpstr>
      <vt:lpstr>Epipolar constraint: Calibrated case</vt:lpstr>
      <vt:lpstr>Epipolar constraint: Calibrated case</vt:lpstr>
      <vt:lpstr>Epipolar constraint: Uncalibrated case</vt:lpstr>
      <vt:lpstr>Epipolar constraint: Uncalibrated case</vt:lpstr>
      <vt:lpstr>Epipolar constraint: Uncalibrated case</vt:lpstr>
      <vt:lpstr>The eight-point algorithm</vt:lpstr>
      <vt:lpstr>Comparison of estimation algorithms</vt:lpstr>
      <vt:lpstr>Moving on to stereo…</vt:lpstr>
      <vt:lpstr>Depth from disparity</vt:lpstr>
      <vt:lpstr>Basic stereo matching algorithm</vt:lpstr>
      <vt:lpstr>Basic stereo matching algorithm</vt:lpstr>
      <vt:lpstr>Simplest Case: Parallel images</vt:lpstr>
      <vt:lpstr>Stereo image rectification</vt:lpstr>
      <vt:lpstr>Stereo image rectification</vt:lpstr>
      <vt:lpstr>Example</vt:lpstr>
      <vt:lpstr>PowerPoint Presentation</vt:lpstr>
      <vt:lpstr>Correspondence search</vt:lpstr>
      <vt:lpstr>Correspondence search</vt:lpstr>
      <vt:lpstr>Effect of window size</vt:lpstr>
      <vt:lpstr>Failures of correspondence search</vt:lpstr>
      <vt:lpstr>Results with window search</vt:lpstr>
      <vt:lpstr>How can we improve window-based matching?</vt:lpstr>
      <vt:lpstr>Stereo constraints/priors</vt:lpstr>
      <vt:lpstr>Stereo constraints/priors</vt:lpstr>
      <vt:lpstr>Stereo constraints/priors</vt:lpstr>
      <vt:lpstr>Priors and constraints</vt:lpstr>
      <vt:lpstr>Stereo as energy minimization</vt:lpstr>
      <vt:lpstr>Matching windows:</vt:lpstr>
      <vt:lpstr>Real-time stereo</vt:lpstr>
      <vt:lpstr>Stereo reconstruction pipeline</vt:lpstr>
      <vt:lpstr>Multi-view stereo ?</vt:lpstr>
      <vt:lpstr>Using more than two images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Projection</dc:title>
  <dc:creator>Steve Seitz</dc:creator>
  <cp:lastModifiedBy>shapiro</cp:lastModifiedBy>
  <cp:revision>101</cp:revision>
  <cp:lastPrinted>2013-04-10T17:40:27Z</cp:lastPrinted>
  <dcterms:created xsi:type="dcterms:W3CDTF">2012-10-08T18:11:21Z</dcterms:created>
  <dcterms:modified xsi:type="dcterms:W3CDTF">2017-03-02T20:29:34Z</dcterms:modified>
</cp:coreProperties>
</file>