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7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 Image Retrieval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591294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courses.cs.washington.edu/courses/cse455/14au/assignments/hw6/mt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879930" cy="140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courses.cs.washington.edu/courses/cse455/14au/assignments/hw6/mt2se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62348"/>
            <a:ext cx="1899227" cy="14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Represent</a:t>
            </a:r>
            <a:r>
              <a:rPr lang="en-US" dirty="0" smtClean="0"/>
              <a:t> each image in the database we give you by a feature vector. (Preprocess)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 an image distance measure that can compare pairs of image.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Retrieve</a:t>
            </a:r>
            <a:r>
              <a:rPr lang="en-US" dirty="0" smtClean="0"/>
              <a:t>, for each test image, the  database images in ascending order of distance to the query. The query itself should have distance 0 and be first. Use the interface provided for retrieval.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apply </a:t>
            </a:r>
            <a:r>
              <a:rPr lang="en-US" dirty="0" smtClean="0">
                <a:solidFill>
                  <a:srgbClr val="FF0000"/>
                </a:solidFill>
              </a:rPr>
              <a:t>color clustering </a:t>
            </a:r>
            <a:r>
              <a:rPr lang="en-US" dirty="0" smtClean="0"/>
              <a:t>to the image to get a labeled image of multiple different cluster labels: 1, 2, 3, ...K.</a:t>
            </a:r>
          </a:p>
          <a:p>
            <a:r>
              <a:rPr lang="en-US" dirty="0" smtClean="0"/>
              <a:t>Then apply </a:t>
            </a:r>
            <a:r>
              <a:rPr lang="en-US" dirty="0" smtClean="0">
                <a:solidFill>
                  <a:srgbClr val="FF0000"/>
                </a:solidFill>
              </a:rPr>
              <a:t>connected components </a:t>
            </a:r>
            <a:r>
              <a:rPr lang="en-US" dirty="0" smtClean="0"/>
              <a:t>(provided) to the labeled image to produce a second labeled image that labels each connected component of cluster labels: 1, 2, ... N. A single color cluster may break into more than one component.</a:t>
            </a:r>
          </a:p>
          <a:p>
            <a:r>
              <a:rPr lang="en-US" dirty="0" smtClean="0"/>
              <a:t>Possibly perform some </a:t>
            </a:r>
            <a:r>
              <a:rPr lang="en-US" dirty="0" smtClean="0">
                <a:solidFill>
                  <a:srgbClr val="FF0000"/>
                </a:solidFill>
              </a:rPr>
              <a:t>noise cleaning </a:t>
            </a:r>
            <a:r>
              <a:rPr lang="en-US" dirty="0" smtClean="0"/>
              <a:t>to remove small regions. Don’t vary parameters between images. You can get noise cleaning ideas or code from anywhere.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major region (use a size threshold), compute </a:t>
            </a:r>
            <a:r>
              <a:rPr lang="en-US" i="1" dirty="0" smtClean="0"/>
              <a:t>at least </a:t>
            </a:r>
            <a:r>
              <a:rPr lang="en-US" dirty="0" smtClean="0"/>
              <a:t>the following features: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size </a:t>
            </a:r>
            <a:r>
              <a:rPr lang="en-US" dirty="0" smtClean="0"/>
              <a:t>(number of pixels)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mean color</a:t>
            </a:r>
            <a:r>
              <a:rPr lang="en-US" dirty="0" smtClean="0"/>
              <a:t>, in RGB, or whatever space you like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endParaRPr lang="en-US" dirty="0" smtClean="0"/>
          </a:p>
          <a:p>
            <a:pPr lvl="1"/>
            <a:r>
              <a:rPr lang="en-US" dirty="0"/>
              <a:t> a</a:t>
            </a:r>
            <a:r>
              <a:rPr lang="en-US" dirty="0" smtClean="0"/>
              <a:t>t least the following co-occurrence texture features using spatial relationship d=(1,1): </a:t>
            </a:r>
            <a:r>
              <a:rPr lang="en-US" dirty="0" smtClean="0">
                <a:solidFill>
                  <a:srgbClr val="FF0000"/>
                </a:solidFill>
              </a:rPr>
              <a:t>energy, entropy, contrast.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centroid</a:t>
            </a:r>
            <a:r>
              <a:rPr lang="en-US" dirty="0" smtClean="0"/>
              <a:t> (row, column)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bounding box </a:t>
            </a:r>
            <a:r>
              <a:rPr lang="en-US" dirty="0" smtClean="0"/>
              <a:t>(or if you prefer, could be an ellipse)</a:t>
            </a:r>
          </a:p>
          <a:p>
            <a:r>
              <a:rPr lang="en-US" dirty="0" smtClean="0"/>
              <a:t>Store the features in the </a:t>
            </a:r>
            <a:r>
              <a:rPr lang="en-US" dirty="0" smtClean="0">
                <a:solidFill>
                  <a:srgbClr val="FF0000"/>
                </a:solidFill>
              </a:rPr>
              <a:t>feature vector </a:t>
            </a:r>
            <a:r>
              <a:rPr lang="en-US" dirty="0" smtClean="0"/>
              <a:t>defined in the code.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region features you want to add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RAG</a:t>
            </a:r>
            <a:r>
              <a:rPr lang="en-US" dirty="0" smtClean="0"/>
              <a:t> (region adjacency graph) including for each pair of adjacent regions:</a:t>
            </a:r>
          </a:p>
          <a:p>
            <a:pPr lvl="1"/>
            <a:r>
              <a:rPr lang="en-US" dirty="0" smtClean="0"/>
              <a:t>above adjacency</a:t>
            </a:r>
          </a:p>
          <a:p>
            <a:pPr lvl="1"/>
            <a:r>
              <a:rPr lang="en-US" dirty="0" smtClean="0"/>
              <a:t>below adjacency</a:t>
            </a:r>
          </a:p>
          <a:p>
            <a:pPr lvl="1"/>
            <a:r>
              <a:rPr lang="en-US" dirty="0" smtClean="0"/>
              <a:t>left adjacency</a:t>
            </a:r>
          </a:p>
          <a:p>
            <a:pPr lvl="1"/>
            <a:r>
              <a:rPr lang="en-US" dirty="0" smtClean="0"/>
              <a:t>right adjacency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A fancier distance function to handle RAGs.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2684"/>
            <a:ext cx="8229600" cy="540671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(I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determines the distance from image I</a:t>
            </a:r>
            <a:r>
              <a:rPr lang="en-US" baseline="-25000" dirty="0" smtClean="0"/>
              <a:t>1</a:t>
            </a:r>
            <a:r>
              <a:rPr lang="en-US" dirty="0" smtClean="0"/>
              <a:t> to image I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Dist</a:t>
            </a:r>
            <a:r>
              <a:rPr lang="en-US" dirty="0" smtClean="0"/>
              <a:t> from a correspondence you find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the regions of </a:t>
            </a:r>
            <a:r>
              <a:rPr lang="en-US" dirty="0" smtClean="0">
                <a:solidFill>
                  <a:srgbClr val="0000CC"/>
                </a:solidFill>
              </a:rPr>
              <a:t>I</a:t>
            </a:r>
            <a:r>
              <a:rPr lang="en-US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those of </a:t>
            </a:r>
            <a:r>
              <a:rPr lang="en-US" dirty="0" smtClean="0">
                <a:solidFill>
                  <a:srgbClr val="0000CC"/>
                </a:solidFill>
              </a:rPr>
              <a:t>I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with a </a:t>
            </a:r>
            <a:r>
              <a:rPr lang="en-US" dirty="0" smtClean="0">
                <a:solidFill>
                  <a:srgbClr val="0000CC"/>
                </a:solidFill>
              </a:rPr>
              <a:t>greedy</a:t>
            </a:r>
            <a:r>
              <a:rPr lang="en-US" dirty="0" smtClean="0"/>
              <a:t> method: for each region of I</a:t>
            </a:r>
            <a:r>
              <a:rPr lang="en-US" baseline="-25000" dirty="0" smtClean="0"/>
              <a:t>1</a:t>
            </a:r>
            <a:r>
              <a:rPr lang="en-US" dirty="0" smtClean="0"/>
              <a:t>, find the most similar region of I</a:t>
            </a:r>
            <a:r>
              <a:rPr lang="en-US" baseline="-25000" dirty="0" smtClean="0"/>
              <a:t>2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ask me HOW to do this. That’s for you.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ttp://courses.cs.washington.edu/courses/cse455/14au/assignments/hw6/mt2se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051" y="4419600"/>
            <a:ext cx="1899227" cy="14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200400" y="45720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4876800"/>
            <a:ext cx="2286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60" y="4999368"/>
            <a:ext cx="238442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873662" y="5715000"/>
            <a:ext cx="26983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0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try </a:t>
            </a:r>
            <a:r>
              <a:rPr lang="en-US" dirty="0" smtClean="0">
                <a:solidFill>
                  <a:srgbClr val="FF0000"/>
                </a:solidFill>
              </a:rPr>
              <a:t>at least two </a:t>
            </a:r>
            <a:r>
              <a:rPr lang="en-US" dirty="0" smtClean="0"/>
              <a:t>difference distance measures. They can differ in:</a:t>
            </a:r>
          </a:p>
          <a:p>
            <a:pPr lvl="1"/>
            <a:r>
              <a:rPr lang="en-US" dirty="0" smtClean="0"/>
              <a:t>attributes used, weights on attributes</a:t>
            </a:r>
          </a:p>
          <a:p>
            <a:pPr lvl="1"/>
            <a:r>
              <a:rPr lang="en-US" dirty="0" smtClean="0"/>
              <a:t>the actual distance, </a:t>
            </a:r>
            <a:r>
              <a:rPr lang="en-US" dirty="0" err="1" smtClean="0"/>
              <a:t>ie</a:t>
            </a:r>
            <a:r>
              <a:rPr lang="en-US" dirty="0" smtClean="0"/>
              <a:t>. Euclidean vs. others</a:t>
            </a:r>
          </a:p>
          <a:p>
            <a:endParaRPr lang="en-US" dirty="0"/>
          </a:p>
          <a:p>
            <a:r>
              <a:rPr lang="en-US" dirty="0" smtClean="0"/>
              <a:t>If you do the graph structure, you need some kind of graph distance. See S&amp;S Section 11.6 or make up your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brief report in Word or PDF that describes: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attributes you implemented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distance measures you tried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results of your tests including both the 8 screenshots and your comments.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50"/>
            <a:ext cx="9144000" cy="591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471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Assignment 3</vt:lpstr>
      <vt:lpstr>Steps</vt:lpstr>
      <vt:lpstr>Initial Processing</vt:lpstr>
      <vt:lpstr>Features</vt:lpstr>
      <vt:lpstr>Extra Credit Features</vt:lpstr>
      <vt:lpstr>Distance Measure</vt:lpstr>
      <vt:lpstr>More on Distance Measure</vt:lpstr>
      <vt:lpstr>Report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CSE</cp:lastModifiedBy>
  <cp:revision>49</cp:revision>
  <dcterms:created xsi:type="dcterms:W3CDTF">2016-01-26T17:26:04Z</dcterms:created>
  <dcterms:modified xsi:type="dcterms:W3CDTF">2017-02-07T00:12:34Z</dcterms:modified>
</cp:coreProperties>
</file>