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6" r:id="rId5"/>
    <p:sldId id="265" r:id="rId6"/>
    <p:sldId id="258" r:id="rId7"/>
    <p:sldId id="263" r:id="rId8"/>
    <p:sldId id="259" r:id="rId9"/>
    <p:sldId id="260" r:id="rId10"/>
    <p:sldId id="264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54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1-24T21:39:18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17311 410 80 0,'-3'0'33'0,"3"-5"-18"0,0 5-18 16,0 0 6-16,-3 0-3 16,0-3 0-16,-3 3-3 15,0 0 2-15,-3-5 3 16,0 0 1-16,-3 5-4 0,0-3-1 15,0 3 1-15,-6-5 2 16,-3 5 0-16,-5-8 2 16,2 2-4-16,-6 6 0 15,-3 0-1-15,-5 0 0 16,-1 8 4-16,0-2 1 16,4 2-4-16,-1 2 1 15,3 6 0-15,3 8 2 16,4-3-1-16,-4-2 2 15,0-1 0-15,3 9 3 0,3-1-1 0,4 14 2 32,-1 5-2-32,0 0 2 15,3-3-4-15,0 14-2 0,0-1 2 16,0 9 0-16,-5 12 1 0,-4-2 0 16,3 11 4-16,3-8 3 0,3 2-2 31,0 14 0-31,7-11-5 15,-1 2-1-15,3-4-1 0,3-9 3 0,0 1 4 16,3 7 1-16,-3-7 2 0,0-6-4 31,0 5-3-31,0-5 0 16,0 3-1-16,-3 13 0 16,0-5 0-16,3-11-2 0,-3 11-2 15,3-11 3-15,0-5 0 0,3 0 5 16,0 7 3-16,1-4-2 15,-1-9 2-15,3 4-4 16,-3-1 1-16,3-5-5 16,0-3 0-16,0 0 1 15,0 6 0 1,0 2 0-16,3-2 2 16,-3-3-3-16,0 7 0 15,0-4-1-15,0-1 1 16,0 1-2-16,0 10-1 15,0-8 1-15,0-5 1 16,0-2 3-16,0 4 2 16,0-2-3-16,0-3-1 0,0-2-1 15,0 0 1-15,0 7-2 16,-3-5-1-16,0-5-2 16,0-2 1-16,0-6 3 15,0 2 1-15,0 1-4 0,0-3 1 16,0-5-2-16,0 0 0 15,0-1 2-15,3-4 2 16,0-3-1-16,0-3-1 0,0-3 7 16,0 1 3-16,3-3-3 15,0-3 1-15,3-5-5 16,3 0 0-16,3-3-1 16,2 0-2-16,4 9-2 31,3-4-1-31,12 6 2 0,0-3 2 15,5 1-2-15,-2-1 0 16,9 0 5-16,2 0 5 16,-2 3-5-16,-3-3 0 15,-4 1-7-15,-5 2-2 16,-3-3-58-16,0 11-23 16,-24-24-24-16</inkml:trace>
  <inkml:trace contextRef="#ctx0" brushRef="#br0" timeOffset="2174.4504">23627 357 124 0,'21'-5'46'0,"-9"-3"-24"0,5 3-26 16,-5 5 8-16,9-8 2 15,0-5 4-15,0 2 10 16,0 3 5-16,2 0-5 0,1-5-1 15,9 2-11 1,-3 3-5-16,0 3 0 0,2-3-4 0,1 8 0 16,0 3 1-16,-3 2 2 15,5 8-3-15,-5-2-2 16,0-3 2-16,0 5 2 16,-10-5 6-16,1 3 4 0,0-4-4 15,-6 1-2-15,0 3 0 16,-6 2-1-16,3 0 2 15,-3 6 1-15,3-3 1 16,-4 8 0-16,1-3 0 16,-3 5 0-16,0-2-4 15,-6 5-3 1,6 8 0-16,-3 3 1 16,-3 5 1-16,0-5 1 15,0-1 0-15,0 1 2 16,0 5 1-16,6 0 1 0,-3 0-2 15,0-5 1-15,0 18-2 16,3-11 0-16,3 4-3 16,0-9-2-16,-6 8 1 15,12-2-1-15,-3 2 2 0,-3-2 3 16,0 2 0-16,-3 8 2 16,2-5-2-16,4 0 2 15,-3 5-4-15,0-5-2 16,3 0 0-16,-3 3-1 15,0-3 2 1,0 5 1-16,-6-3 3 16,6 1 1-16,0-11-1 15,-6 11 1-15,6-4 0 16,-9-1 1-16,6 2-4 16,-3 0-1-16,-3 5-1 15,0-5-2-15,0-3 3 16,0-5 0-16,0 16 1 0,0-6 2 15,0 1-3-15,0-3-2 16,0 2 2-16,0 4 2 16,3-7-4-16,0-4-1 15,-1-6 2-15,1 11 3 16,3 0 0-16,-3-8 0 0,6 0-6 16,-6-2-1-16,3 12 3 15,-3-7 1-15,3-3-3 0,0-6 1 16,3-4 0-16,0 5 2 15,-3 2-1-15,0-5 2 16,0 5-4-16,3-10 0 16,-3 2 1-16,3-2 0 31,-3 10 0-31,-3-7 2 0,6-1-1 16,-6-2 2-16,-3-3-4 15,0 3-2-15,8-6 6 16,-8 9 3-16,0-4-6 15,0-1-1-15,6 1 0 16,-6-2 2-16,0-2 0 16,0-3 2-16,0-1-7 0,0 4-1 15,0 5 2-15,0-6 1 16,0-2 2-16,0-3 2 16,0-5-6-16,0-3 1 0,0-2 1 15,-6-1 1-15,6 1-2 16,0 0 2-16,-3-1 1 31,-2 1 0-31,5-1 0 0,-12 1 2 16,9-1-3-16,-3 9-4 15,-3 10 5 1,6-2 1 0,-6-1-2-16,0-2-1 15,3-3 3-15,0-2 1 16,-3-4 0-16,9 1-2 0,-6-2 5 15,3-1 1-15,0-3-5 16,-6 9 0-16,9 5-1 16,-9-6 0-16,6-2-3 15,-6-5 0-15,6-1 4 16,-6-2 3-16,-2 0 1 16,-4-3 2-16,3-2-2 0,-6-3 0 15,-6 0-3-15,-9-5-2 16,4-1-2-16,-1 6-1 15,3-10 2 1,-3 10 0-16,1 0-2 16,-4 3 2-16,-6 2-1 15,3-13 0-15,-5 3-5 16,2 10 0-16,-3-2 3 16,-2-3 2-16,2 2-3 0,9 1-1 15,1-1-15-15,5 1-4 16,3-3-47-16,-3 3-18 15,-3-3-32 1</inkml:trace>
  <inkml:trace contextRef="#ctx0" brushRef="#br0" timeOffset="5130.2477">18049 624 112 0,'12'0'44'0,"-12"3"-24"0,3-3-13 0,-3 0 13 0,0 0-10 15,0 0-3-15,0 0 0 16,0 0 2-16,0 0-4 16,0 0-1-16,0 0 0 15,-6-3 13-15,-9 3-9 16,-3 0-6-1,-6 0-4-15,-3 0-2 16,-5 0 0-16,-7 3 3 16,0 2 2-16,1 1 4 15,-1 2 2-15,3-3-6 16,-6 8 0-16,1-5-1 0,2 11 0 16,0-1-3-16,4-2 2 15,-4 2 1-15,-3-4 0 16,4-1 0-16,2 0 2 15,6 0-1-15,3-2-1 0,3 2 3 16,7-5 0-16,2 0 1 31,6 3 2-31,3-3 1 16,6-3 1-16,6 0-4 16,3-2-3-16,6 7-3 0,8 4 1 15,4-6 1-15,0 0 0 16,3-3 0-16,6 8 0 15,5-5 0-15,-2 3 0 16,0-3 0-16,-1-3 2 0,-2 3-3 16,3-3-2-16,-1 0 2 15,-5 3 2-15,-6 0 0 16,-3 3 2-16,-3-3-4 16,-4 5 0-16,-5-8 1 15,-3 3 0-15,-3 0 0 16,-6 3 0-16,0-6 0 0,-9 3 0 15,-6 0 2-15,-2-3 3 16,-4 0-7-16,-3 3 0 16,-3-2 0-16,0-4 3 31,-8 9 0-31,-1 2-1 0,0 0-2 16,-3 1-1-16,-5-1-3 15,-7 5 1-15,1-4-2 16,-1 1 0-16,3 4 4 15,4-6 3-15,-1 0 1 0,3 1-1 16,10-1-2-16,2 5 1 16,3-4 1-16,6-1 2 15,3-3-1-15,7 4-1 16,2-4 5-16,3 1 1 0,3-3 2 16,3 2 0-16,3-7-7 15,0 2-2-15,3 1 2 16,5-4 1-16,7 4-3 15,0-1 1-15,3-5 0 16,3 2 2-16,0 4 1 16,2-6 1-1,4 5-2-15,9-2 1 16,0 2-2-16,-1 3 2 16,4 3-4-16,3-4 0 15,2 4 1-15,1 2 0 16,-3-5 0-16,-1 5 2 15,1-5-1-15,-4 3 2 0,-5 5-2 16,-3-6 2-16,-3 4 2 16,-6-9 2-16,-4 3-6 15,-5 5-20 1,-3-5-10-16,-12 3-62 16</inkml:trace>
  <inkml:trace contextRef="#ctx0" brushRef="#br0" timeOffset="7641.4342">18531 762 96 0,'0'5'35'0,"3"-5"-18"0,-3 0-18 0,0 0 9 0,0 0 4 32,0 0 2-32,3 8-5 15,-3-2-1-15,0-4 2 16,3 9 4-16,0 2-4 0,-3 8 2 15,0 11-7-15,0 8 6 0,0 5 4 16,-3 13-3 0,0 0-2-16,-6-2-8 15,0-1-3-15,0 1 0 0,3-6 2 0,-6-10 0 16,3-6-1-16,0-5-21 16,0-8-9-16,1-7-47 15</inkml:trace>
  <inkml:trace contextRef="#ctx0" brushRef="#br0" timeOffset="8042.9644">18361 794 176 0,'0'-6'68'0,"3"6"-36"0,0 0-37 16,0 0 10-16,0 0-3 31,3 0 1-31,6 0 1 16,6 0 0-16,9 0-2 16,5 0-2-16,4 0 1 0,3 0-21 0,8-5-9 15,-2 3-16 1,-3-4-36-16,-1 1 15 15</inkml:trace>
  <inkml:trace contextRef="#ctx0" brushRef="#br0" timeOffset="8462.6727">18218 1421 176 0,'6'0'66'0,"12"0"-36"0,12-5-35 0,-18 5 12 0,6 5-8 16,3-5 0-16,2 0 5 15,10 2 2-15,6 4-2 16,0-6-3-16,-4 5 2 0,1-2-13 15,-3 2-6-15,-6 0-42 16,-7 3-37 0,4-2 31-16</inkml:trace>
  <inkml:trace contextRef="#ctx0" brushRef="#br0" timeOffset="8747.4933">18876 1265 208 0,'0'-6'77'0,"-3"4"-42"0,9 2-34 0,-6 0 16 0</inkml:trace>
  <inkml:trace contextRef="#ctx0" brushRef="#br0" timeOffset="8910.6654">18897 1265 342 0,'12'5'2'16,"3"3"-2"-16,0 5 0 0,0 6 0 0,0 2 0 16,2 3 0-16,1 5-3 15,0 3 2-15,0-1-6 16,-3 9 0-16,0-6-10 16,-3 3-4-16,0-10-11 15,-4-6-3 1,-2-5-34-16</inkml:trace>
  <inkml:trace contextRef="#ctx0" brushRef="#br0" timeOffset="9140.3208">19174 1238 164 0,'0'-5'63'0,"0"5"-34"0,0 0-34 15,0 0 12-15</inkml:trace>
  <inkml:trace contextRef="#ctx0" brushRef="#br0" timeOffset="9456.666">19168 1238 276 0,'-6'0'13'0,"0"0"-6"16,0 3-2-16,0 0-1 0,-3 4-2 16,0-4 1-1,0 2 0-15,0 6 1 16,0-3 0-16,1-3 0 16,-4 3-2-16,0 5 1 15,0-7 0-15,0 7 1 16,-6 3 2-16,3 0 1 15,-6-3-3-15,3 0-1 16,1 3 1-16,2 3 0 0,0-1-2 16,3-2-2-16,0 8 1 15,0-6 1-15,3 3 1 16,0 11 1-16,3-11 0 16,0 3 0-16,0-3-2 15,3-2 1-15,0-3-2 16,0-3-1-16,1-2 3 0,-1 2-4 15,0-8-2-15,3 3-25 16,-3-8-11-16,3 0-60 16</inkml:trace>
  <inkml:trace contextRef="#ctx0" brushRef="#br0" timeOffset="10910.5865">19195 513 104 0,'15'-5'38'0,"-12"5"-20"0,3 0-19 15,-1 0 7-15,1 0-4 16,0 0-2-16,-3 0 3 0,3-5 0 16,-3 10 1-16,0 0 2 15,0-2-1-15,-3 8 0 16,3-4-3-16,-3 7-2 16,0-1 5-16,0-2 1 0,-3 4 0 15,0 4 1-15,-3-6-2 16,-6 6 0-16,-2 12-3 15,-4-9-2-15,0-1 1 0,3-3-4 16,0 1 2-16,0-6-1 16,0-5 0-16,0 3 2 0,1-9 2 31,2 3-1-31,0-5-1 16,3 0 3-16,3 0 2 15,0-5 4-15,3 3 5 16,3 2-4-16,3-14 0 15,6 4-6-15,3 2-3 16,0 2 4-16,3 12 1 0,2-4-5 16,7 4-2-16,0-1 0 15,-3 8 2-15,0 0 4 16,-3 1 2-16,-4-1-3 16,1 0-1-16,-3 14-10 0,-3-14-3 15,-3 5-70 1,-3 1-34-16,0-11 54 15</inkml:trace>
  <inkml:trace contextRef="#ctx0" brushRef="#br0" timeOffset="11328.1073">19611 921 116 0,'-11'-3'44'0,"11"-10"-24"0,0 21-6 16,0-8 15-16,0 0-14 0,0 0-3 15</inkml:trace>
  <inkml:trace contextRef="#ctx0" brushRef="#br0" timeOffset="11443.2757">19611 926 260 0,'6'13'5'0,"6"6"-1"0,0-1-2 16,0 3 1-16,0 1 0 15,0 4 1-15,0 6-16 16,-3 0-4-16,0-11-12 15,0-3-5-15,-3-4-29 16</inkml:trace>
  <inkml:trace contextRef="#ctx0" brushRef="#br0" timeOffset="11743.0615">19722 886 132 0,'0'6'49'0,"-3"10"-26"0,3-6-27 0,-3 3 10 15,-3 1-3-15,3-1 1 16,-3 0 0-16,0 0-2 15,0 0-2-15,-3 6 1 0,-6-6-1 16,3 0 2-16,0 1-10 16,0-6-4-16,0 2-27 31,0-7-32-31,-2 7 19 16</inkml:trace>
  <inkml:trace contextRef="#ctx0" brushRef="#br0" timeOffset="11943.0475">19486 1045 160 0,'12'-3'60'0,"0"-2"-32"0,6 5-22 16,-9 0 15-16,3 0-7 0,6-5 2 15,6 2-11-15,-4 3-6 16,-2 0 1-16,-3 0-23 0,0 3-7 31,-3-3-49-31</inkml:trace>
  <inkml:trace contextRef="#ctx0" brushRef="#br0" timeOffset="12726.0172">20204 802 136 0,'0'-8'52'0,"3"8"-28"0,-3 0-30 0,0 0 8 0,0 0 2 15,0 0 5-15,-3 0-5 16,-3 0-2-16,0 0-1 16,-3 0 1-16,-3 0 1 0,-3 2-1 31,-3 4 1-31,0-1-2 0,1 3-1 16,-1-3 5-16,3 3 1 15,0 5 2-15,0-7 0 16,0 2-4-16,0 10-3 15,3 1 0-15,0 2-1 16,4-3 0-16,-1 4 0 0,0-4 0 16,3 8 2-16,0-4 1 15,3 9 3-15,0 6-5 16,3-2-1-16,0-3 4 16,3-1 2-16,3-4 2 15,0-6 0-15,3 0-2 0,0 3-1 16,0 8-1-16,2-11 2 15,1-3-1-15,0-4 0 16,3-1-3-16,0 0-2 0,3-8 3 16,0-2 0-16,-3 2-1 15,-1-5 1-15,1-8 0 16,0-2 1-16,-3 2-2 31,0 0-2-31,-3-3 1 16,0 3 1-16,-3-5-3 15,0 3-2-15,0 2-5 0,-3-6 0 16,-3-4-7-16,-3 5-1 16,-3-1 2-16,0 1 1 15,-3-5 5-15,0 2 5 16,0-3 4-16,-3 6 2 0,0 0-4 16,-3 13 8-1,9 0 4-15,3 0 1 16,9 13 8-1,3 0-5-15,3 1-6 16,3-1-3-16,0 0-12 16,3-5-6-16,-3 2-85 15</inkml:trace>
  <inkml:trace contextRef="#ctx0" brushRef="#br0" timeOffset="14558.3262">22070 638 108 0,'0'0'41'0,"3"-6"-22"0,-3 6-9 0,0 0 12 15,0 0-1-15,0 0-1 16,0 0-8-16,0 0-3 16,0 0-5-16,0-5-3 0,-3 2 2 0,-3 3-2 15,0 0 2-15,-3 0-2 16,0 0-1-16,-3 3-2 16,-2 2-1-16,-13 1 4 15,-3 2 1-15,-6-3-3 16,1 13 1-16,-10 4 0 0,-3-4 0 15,4-2 2-15,2 2 1 16,3-4-1-16,7-1-2 16,5 0 1-16,3 0-1 0,6 1 4 15,3-4 2-15,0 3 4 16,6-5 1-16,6 0 3 31,3 3 4-31,6-6-10 16,6 3-4-16,6-3-6 15,15-5 1-15,0 3-1 0,2 2 0 16,4-5 0-16,-3 8 0 16,8-2 0-16,-2-1 0 15,-6 3 2-15,-1-3 2 16,-5 3-1-16,0 0-1 16,-6 3-2-16,-6-3 1 0,-3-3 1 15,-4 3 2-15,-2 2-1 16,-3-2-1-16,-3-2 1 15,-3 7 1-15,-3-5-1 16,-6 5-1-16,0 0 1 16,-2 6-1-16,-7-1 0 0,-6 11 0 15,-3 3 2-15,3-8 1 32,-2 2-4-32,-1 1-1 15,0-6 1-15,3 0 0 0,-6 8 1 16,-2-2 0-16,5-1 0 15,3 1 0-15,3-6 0 16,0 3 0-16,3-9 0 16,1 1 0-16,2-2 2 15,0-1 1-15,3 0-1 0,0-5-2 16,3 0 1-16,3 2 1 16,0-2 1-16,0-2 1 15,3-4-2-15,0 4 1 16,0-1 4-16,3-2 4 15,0-1-2-15,0-2 0 0,3 8-3 16,3-5 1-16,3-1-2 16,3 1 0-16,3 8-3 15,15 2 1-15,2-5 0 16,4-3 3-16,3 8-3 16,3 1 0-16,-1-6-1 15,-2 2-2-15,-6-2-13 16,-7 0-6-1,-5-3-30-15,-3-2-11 16</inkml:trace>
  <inkml:trace contextRef="#ctx0" brushRef="#br0" timeOffset="16675.5095">22362 794 104 0,'-3'0'41'0,"3"0"-22"0,-9 2-16 0,9-2 12 31,0 6-7-31,0-6 0 16,0 0-2-16,0 0-1 15,3 5 3-15,0-2 5 16,3 7-7-16,3-2 1 0,0 11 0 0,0-1 1 15,0 3 0 1,-1 6-4-16,1 5-3 16,0 2 6-16,0 16 3 0,0-5-1 15,-3 3 2-15,0-3-4 0,-3 8 1 16,3-8-5-16,-3 2-2 16,0-7 0-16,-3-3-1 15,0-10-7-15,-3-6 0 16,0-5-35-1,0-6-12-15,-3-5-21 16</inkml:trace>
  <inkml:trace contextRef="#ctx0" brushRef="#br0" timeOffset="16991.1735">22210 900 172 0,'-9'-22'66'0,"9"17"-36"0,-3 0-33 0,3 2 13 16,0 3 4-16,0-5 3 0,3 5-2 15,3-5-1-15,0-3-8 16,6 2 0-16,3-2 1 0,3 3-8 15,5-3-4-15,10 3-13 0,-3 0-6 16,-3 2-7-16,2 3-1 16,-5 3 10-16,12 2 8 31,-3 3-2-31,-3 2 0 16,-4-2-35-16</inkml:trace>
  <inkml:trace contextRef="#ctx0" brushRef="#br0" timeOffset="17624.472">22204 1521 156 0,'6'-2'60'0,"3"2"-32"0,3-6-20 15,-3 6 16-15,3 0-6 16,3-5 0-16,-1 2-4 31,10 3 1-31,0-5-8 16,0 5-2-16,3 0 1 0,-4 0-5 0,-2 0-1 15,-3 0-7-15,0 0 0 16,-3 0-24-16,-6 0-7 0,0 0-48 16</inkml:trace>
  <inkml:trace contextRef="#ctx0" brushRef="#br0" timeOffset="17992.2124">22636 1437 220 0,'3'0'85'0,"3"2"-46"0,5 6-50 15,-5-5 13-15,3 2-4 0,-3 1 3 16,9 1 0-16,-3 4 2 0,0 2-2 15,0 0-1-15,3 1 3 0,0 12-4 16,-3 1-2-16,-3-1-18 16,8-7-9-16,-5-6-11 31,0 0-2-31,-3-5-23 0</inkml:trace>
  <inkml:trace contextRef="#ctx0" brushRef="#br0" timeOffset="18286.7874">22865 1371 132 0,'-3'0'49'0,"0"5"-26"0,0 8-31 16,3-8 7-16,-6 3 8 0,0 0 4 16,-3 5 4-16,0 1 4 15,0 2-5-15,0 5 2 0,0-3-9 32,3 9-4-32,0 2 0 0,-2 0 0 15,5-8 1-15,-3-2-16 16,0-4-4-16,3-1-63 0</inkml:trace>
  <inkml:trace contextRef="#ctx0" brushRef="#br0" timeOffset="18876.1921">23160 788 80 0,'0'0'30'0,"0"0"-16"0,0 6-3 16,0-6 10-16,0 2 0 16,0 4-1-16,0 2-8 15,0 2-5-15,0 3 0 16,0 9 2-16,0 1-4 16,0 4 4-16,0-1 1 0,0 9-1 15,-6 10 0 1,6 2-3-16,-3 4 1 15,-3-12 0-15,0 12 1 16,-3-6-4-16,3-3-3 16,-3 3 0-16,3-13-1 0,0-6-18 15,-6-7-54 1,-9-11-28 0,3-3 32-16</inkml:trace>
  <inkml:trace contextRef="#ctx0" brushRef="#br0" timeOffset="19193.6531">22895 828 216 0,'0'-8'82'0,"0"8"-44"0,6-5-42 0,0 5 15 16,-1 0-2-16,4-5 2 15,6 2 3-15,12-2 2 0,3 5-9 32,3-6-6-32,2 6-2 0,1 0-1 0,0-2-2 15,5 2-15-15,-5 0-5 16,-3 2-12-16,-3 4-3 15,-7-1-14 1,-2-5-38-16,-6 8 17 0</inkml:trace>
  <inkml:trace contextRef="#ctx0" brushRef="#br0" timeOffset="19594.3647">22880 1310 124 0,'9'0'49'0,"-6"0"-26"0,6-6-25 16,-9 6 9 0,6 0 10-16,-1 0 8 15,4 0 3-15,0 0 3 16,0 0-17-16,0 0 5 0,9 0 4 15,6 0-10-15,0 0-2 16,-1 6-9-16,-2-6-2 0,0 2-5 16,-3-2 1-16,-3 0-27 15,0 6-9-15,-3-6-33 16</inkml:trace>
  <inkml:trace contextRef="#ctx0" brushRef="#br0" timeOffset="20176.0253">23276 1336 196 0,'-3'0'74'0,"3"13"-40"0,-3 1-42 16,3-1 12-16,0-5-4 16,3 2 2-16,0 4-1 15,3-6 2 1,-3 5-2-16,5-8 2 0,-2 3 0 0,0 0-1 15,3-3-2-15,0 1-2 16,0-6 1-16,0 0-8 0,0 0-2 16,-3-8 4-16,3 2 3 15,0-7 3-15,-6 8 1 32,6-3 2-32,-3-3 1 0,-3 3 1 0,0 3 2 31,0 2-1-31,-3-2 2 15,0 5-2-15,0 5 0 16,-3 3 1-16,0 6 1 0,0-1-6 16,-3 5-2-16,3 3 4 15,-3 11 3-15,0 3-3 16,0 2-2-16,-3 2 0 16,6-4-1-16,-3 2 0 0,0 0 0 15,0-3-14-15,-6-2-3 16,3-11-29-16,0-2-10 15</inkml:trace>
  <inkml:trace contextRef="#ctx0" brushRef="#br0" timeOffset="20576.7063">23436 1011 196 0,'9'-6'74'0,"9"6"-40"0,12 6-35 0,-18-6 12 15,3 0-7-15,-6 0-3 0,5 5 0 16,-2 3-1-16,3-3 0 31,-6 8 0-31,6 1 2 0,-3 4-6 16,0 9-1-16,0-1-18 15,-3 1-8-15,0-9-34 16,-3-2-29-16,0 3 36 16</inkml:trace>
  <inkml:trace contextRef="#ctx0" brushRef="#br0" timeOffset="20849.8854">23576 926 92 0,'0'0'35'0,"0"19"-18"0,0-1-20 15,0-10 6-15,0 5-1 16,0 6 3-16,0-3-2 15,0 7 0-15,0 4-3 16,0 5-1-16,0 2-4 0,-3-10-1 16,0-3-35-16,0-2-15 15</inkml:trace>
  <inkml:trace contextRef="#ctx0" brushRef="#br0" timeOffset="21080.5207">23436 1074 160 0,'9'0'63'0,"15"0"-34"0,9 3-27 31,-18 2 12-31,-3-5-3 0,8 5 3 0,1-5-7 16,-3 3-2-16,3 2-3 15,0-5-8-15,-6 6-1 16</inkml:trace>
  <inkml:trace contextRef="#ctx0" brushRef="#br0" timeOffset="21793.2101">24023 669 124 0,'0'0'46'0,"0"0"-24"0,3 0-26 32,-6 8 1-17,0 6 4-15,-3 4 4 16,-6-5 2-16,-6 3 1 0,-3 3 2 16,6-1 1-16,0 3 3 0,1 3-7 15,-1 3-4-15,0-1 0 0,0 6 0 16,3-6 3-1,3 1-1-15,-3 5 0 0,3-6-3 16,6 3-2 0,-3 8 7-16,3-5 3 15,0-6-1-15,3 1 0 0,3-1-5 0,3-7-1 16,0 2 1-16,3-3 0 31,0-4-2-31,0-1-2 16,0 0 3-16,3-5 2 15,0-3 2-15,9 1 1 0,-1-6-2 16,-2 0-1 0,-6 0-3-16,6-6 1 0,-6-7-4 15,-3 5 0-15,0-2-1 16,-6-12 0-16,3 4-3 16,-3-8 1-16,-3-1-3 0,-3 3 2 15,-3 3-2-15,3 0 2 16,-9-3 3-1,-3 8 3-15,3-2 4 0,0 7 2 16,3 3 1-16,0 3 0 16,9 5 9-16,12 5-3 15,3 6 0-15,6-1-4 32,3 6-1-32,3-8-5 15,-4 11-1-15,-2-6-41 16,0 0-17-16</inkml:trace>
  <inkml:trace contextRef="#ctx0" brushRef="#br0" timeOffset="23759.8021">17724 3283 108 0,'3'-2'41'0,"-3"2"-22"0,0 0-5 0,0 0 15 15,0 0-1-15,-3 0 1 0,-3 0-8 0,0 0-2 31,-3 0-11-31,-2 0 4 0,-4 2 3 0,-3-2 2 16,-9 0 1-16,0 0-7 16,-5 3-2-16,-1 0-5 15,-18 2-3-15,-2-2 0 0,-1 2 1 32,-9 3-3-32,7 3 0 0,-4 2 1 15,7-3 0-15,-1 14-3 0,1-3 2 16,5-2-1-16,6-1 0 15,7-2 6-15,5 0 2 16,6-3-7-16,6-2-4 16,6 0 5-16,9-1 4 0,9 3-2 15,9-5-1-15,12 3-3 32,6 2 1-32,-1-2 1 15,13 5 0-15,0-1-5 16,2-1 1-16,4-4-3 0,0 1 0 15,8-3 1-15,-8 2 4 16,-7-2 1-16,-2 0 1 16,-6 0 0-16,-1 0 2 15,-5-3-3-15,-6 3 0 0,-6-2 1 16,-9-1 2-16,-3 0-1 16,-6 3 2-16,-3 0-2 15,-6 0-1-15,-6 0-4 16,-6 0 0-16,-15 0-7 15,-5 0-1-15,-4 8-2 16,-5-3 1-16,-4 8 5 0,-6-8 4 16,7 3-4-1,-10 0 1-15,4 0 3 0,2-3 2 16,7 0-1-16,5 3 0 31,3-3 2-31,7-2 0 0,2 0 3 16,6-1 3-16,6-2-2 15,12 0 0-15,3-3-1 16,12 1 1 0,6 7 2-16,6-3-4 15,3-2-1-15,9-2 0 0,5-1 2 16,1 0-1-16,3 1-1 16,-1-1 1-16,10 8 1 15,-3-5-1-15,2-3 2 0,1 3-2 31,3 0-1-31,8 0 1 0,-8 3-1 16,-4-1-3-16,-5 4 2 16,-3-1-1-16,-4 0 0 0,1-2-11 15,-6-4-5-15,-6 1-52 32,-12-2-35-32,-15-9 46 15</inkml:trace>
  <inkml:trace contextRef="#ctx0" brushRef="#br0" timeOffset="24527.9397">18183 3479 184 0,'-3'3'68'0,"3"2"-36"0,0 3-37 0,0 0 12 16,0 5-6-1,0 3-1-15,0 11 1 0,0 7-1 16,0 6 0 0,0 18 0-16,-3-2 0 0,0-6 0 0,0-5 0 15,0 5 0 1,0-8 0-16,0-5-7 0,3-7 0 16,-3-7-19-16,0-7-8 15,0-3-33 1</inkml:trace>
  <inkml:trace contextRef="#ctx0" brushRef="#br0" timeOffset="24827.7465">17888 3503 252 0,'6'-10'93'0,"0"4"-50"0,15-4-46 15,-9 7 19-15,11-2-6 32,10-1 2-32,9-7-6 15,0 3-4-15,11-1-1 16,-2 3-1-16,-1 5 2 0,-5 3-10 15,9 6-4-15,-7-1-21 16,-5 0-8-16,-6 1-39 16,-4 2-40-16,-8-3 39 15</inkml:trace>
  <inkml:trace contextRef="#ctx0" brushRef="#br0" timeOffset="25290.5783">17754 4006 156 0,'3'0'60'0,"3"0"-32"0,3 0-24 16,3 0 15-16,9 2 2 16,5-2 4-16,4 3-4 15,15 5-3-15,0-3-10 32,-1 6-7-32,1 2-2 0,-4-2-32 0,1-1-13 15,0-2-43 1,-6 0-19-16,-7 0 58 15</inkml:trace>
  <inkml:trace contextRef="#ctx0" brushRef="#br0" timeOffset="25607.9531">18373 3903 220 0,'3'2'82'0,"0"-2"-44"0,12 3-44 16,-6 2 14-16,9 0-7 15,6 3-1-15,-1 0 1 16,1 3 1-16,3 2-1 15,0 6-3-15,-3 2 1 0,-1 0-1 0,-2-2-2 16,3 2-17 0,-6-5-9-16,-3-3-88 31,-15 0 24-31</inkml:trace>
  <inkml:trace contextRef="#ctx0" brushRef="#br0" timeOffset="25973.4001">18602 3897 148 0,'0'0'57'0,"0"0"-30"0,0 3-34 15,0-3 10-15,0 0 6 0,0 0 3 16,0 3 6-16,-3-1 1 0,0 1-10 31,0 0 3-31,0-1 2 0,1 1-5 0,-4 2-1 16,0 6-2-16,-3-1 1 0,0 4-2 16,-6 12 0-16,-6 0-1 31,3 1 0-31,0 5-2 15,3-3-2-15,4 0-2 16,2 3 1-16,0 5-8 16,3-8-4-16,0-3-57 15,0-2-53-15,3-8 36 0</inkml:trace>
  <inkml:trace contextRef="#ctx0" brushRef="#br0" timeOffset="26625.2043">19079 3530 160 0,'-3'-3'60'0,"3"3"-32"0,0 0-33 0,0 0 10 15,0 0-1-15,3 3 5 16,0 2 1-16,0 0 2 16,0 8-6-16,0 9 3 0,0 4 1 15,0 3-3 1,-1 3 1-16,1 8-5 15,0 7-2-15,-3-2 0 16,0-3 1-16,0-4-3 16,-3-1 0-16,0 0-4 15,1-8 1-15,-1-5-31 16,-3-14-12-16,-3-2-31 16</inkml:trace>
  <inkml:trace contextRef="#ctx0" brushRef="#br0" timeOffset="26924.9898">18784 3495 200 0,'-3'0'77'0,"6"0"-42"0,3 3-37 0,3-3 14 16,0 0 3-16,3-3 2 0,6-2-6 15,14 2-2-15,1-2-5 16,3 2-3-16,-1-2 0 0,1 2-19 16,9 1-5-16,-3 2 0 15,-7 2 1-15,-2 4-14 16,-6 2-4-16,-3 2-30 15</inkml:trace>
  <inkml:trace contextRef="#ctx0" brushRef="#br0" timeOffset="27272.0494">18861 3985 208 0,'6'-3'77'0,"-3"3"-42"0,9-3-34 15,-6 3 14-15,9 0-4 16,6 3 1-16,0-3-4 16,3 0-3-16,-1 0-2 15,1 0-3-15,0 3 3 0,-3-3-13 0,-3 0-3 16,2 2-36-16,-5-2-13 31,0-2-21-15</inkml:trace>
  <inkml:trace contextRef="#ctx0" brushRef="#br0" timeOffset="27806.4299">19299 3802 244 0,'-3'-13'93'0,"6"29"-50"0,-3-8-50 16,3-6 14-16,0 4-7 31,0 7 2-31,0-3-3 16,0 1-2-16,3 2 2 15,-3-2 0-15,3 2 3 0,0-2 1 0,6-1 1 16,-1-2 0-16,7 0 2 16,-3-3-3-16,0-2 0 15,0 0-3-15,-3-6-1 16,0 0 1-16,-3-2 0 0,0-3 0 16,-3 3 0-16,0-8-3 15,-3 2 22 1,-1 3-10-1,1 0-2-15,0 16-2 16,0 5-3 0,0 1 1-16,0 1-2 0,0 9 2 15,-3 8-2-15,0 0-1 16,0 5 1-16,0-3-1 16,-3 9-5-1,0-1 1-15,0-5-14 16,-3-5-5-16,1-9-32 15,-1-4-15-15</inkml:trace>
  <inkml:trace contextRef="#ctx0" brushRef="#br0" timeOffset="28111.8886">19555 3503 228 0,'3'0'88'0,"3"0"-48"0,3 5-47 15,-3 3 16-15,9-5-6 16,2 5 3-16,1 8-1 15,3 5 0 1,0 0-3-16,-3 3-4 0,0-3 1 0,-3 3-12 0,-1-3-5 16,-2-2-28-16,-3-1-12 15,-3-7-23 1</inkml:trace>
  <inkml:trace contextRef="#ctx0" brushRef="#br0" timeOffset="28386.8402">19620 3469 160 0,'0'5'60'0,"3"8"-32"0,0 8-33 0,-3-10 10 0,3 7-8 16,0 9 2-16,-3 5 1 16,3-1 0-16,-3 1 0 15,0 5-5-15,0-5-1 0,0 2-17 32,0-7-49-32,0-6-4 15</inkml:trace>
  <inkml:trace contextRef="#ctx0" brushRef="#br0" timeOffset="28622.4889">19528 3601 244 0,'6'0'90'0,"6"0"-48"0,6 3-49 0,-3 7 16 0,9-7-10 32,-4 5-2-32,1-3-16 15,0 0-5-15,-3 1-63 0,0-1-25 16,0 0 46-16,-4-10 23 16</inkml:trace>
  <inkml:trace contextRef="#ctx0" brushRef="#br0" timeOffset="29436.5742">20234 3310 160 0,'0'-3'63'0,"0"3"-34"0,-3-5-41 16,3 5 10-16,-3 0 2 0,0 0 5 15,-3 0 0-15,-3 5 2 16,-3-2-4-16,-6 2 3 0,-6 14 3 15,3 2-10-15,-2 0-1 16,-1 3 1-16,3-3 0 16,0 3-2-16,3-3 2 15,0 8 3-15,3 3 1 0,1 0-4 16,2 2 1-16,3-2 0 16,0 2 0-16,3 6 0 31,3 2 0-31,0-2 2 15,3-6 3-15,0-5 2 16,6-2 3-16,0-3-3 0,3-6 1 16,3-2-3-16,2-3 0 15,-2-5-6-15,3 0 1 16,3-3 0-16,3-2 2 16,0-3-3-16,-3 0 0 0,0-3 1 15,-1-2 2-15,-2 0-1 16,0-3 2-16,-3 0-4 15,-3-3-2-15,0-7 4 16,-3 2 3-16,-3-8-6 0,-3 3 0 16,0 0 0-16,0 0 1 15,-3 2-6-15,-3 1-3 16,0-1 1-16,-3 3 0 16,-6 3 10-16,-6 5 6 15,3-2 1 1,4 4 1-16,-1 4-5 15,3-1-3-15,3 3 8 16,0 0 6-16,3 0-3 16,3 3 1-16,3 2-2 15,6 0 3-15,12 3 2 16,0 0-1-16,5 0 6 0,4 3 1 16,0-3-9-16,3-1-3 15,3 1-24-15,-4-2-10 16,-2 7-63-1,-3-13-70-15,0-5 42 16</inkml:trace>
  <inkml:trace contextRef="#ctx0" brushRef="#br0" timeOffset="31278.6724">22219 3003 204 0,'0'-3'77'0,"0"3"-42"0,0-5-32 0,0 5 15 0,0-8-5 0,0 0 11 31,-3-8-2-31,0 3-12 16,-3 5-8-16,0-5-2 0,-9 5-2 0,-6 3 0 16,-2-3 0-16,-4 2 0 15,0 1 2-15,-9 3 0 16,-2-1 0 0,-4 3 2-16,-6 3 1 15,4 7 1-15,-1 1-5 0,0 5-1 16,4-1-2-16,2 1 0 15,6 0-4-15,3 0 0 16,4 3 4-16,2-6 2 16,6 0 2-16,3 0 2 15,3-2-1-15,3-1-1 0,3 1 1 16,6 5-1-16,6-5 2 16,6 7 3-16,3-5-4 15,15 3-1-15,0-3-2 16,2 1-2-16,4-1 5 15,0 0 3-15,2 0-3 16,4 1-1 0,-3-1-2-16,-3 0 0 15,-4 0 2-15,1 3 0 16,-6-3 0-16,-6 3 0 16,-1 5 2-16,-5 1 1 15,-3-7-4-15,-6 1 1 16,-3-3 0-16,-3 1 0 0,-3-1 2 15,-3 0 3-15,-3 0-2 16,-3 1-2-16,-2-1 0 16,-7 0-1-16,-6 0 0 15,-6-5 0-15,0 8 2 16,1 5 3-16,-1-2-4 16,-6 2-1-16,4-5 0 15,-1 2 0-15,3 1-3 0,3-1 0 0,1 1 2 16,2 2 2-16,-3-5 0 15,-3 8-1-15,3-3-2 16,1 5 1-16,-1-4 1 16,3-4 2-16,3 1-1 15,4-3-1-15,2-3 5 32,3-3 4-32,3 1-7 0,0-3-1 15,3 0 3 1,3-3 5-16,0 0-1 0,3-2 3 15,3 0-4-15,0-3-2 16,3 5 0-16,0-2-1 16,3-1-5-16,0-2 1 15,3 0 2-15,0 0 1 0,3 0-1 16,0 0 1-16,0 0-2 0,5 0-1 16,4 3 1-16,0 0 1 15,0-3-1-15,0 2-1 16,3 1-2-1,-1-1 1-15,10 4 3 0,3-1 1 16,3 0-4 0,-1 1 1-16,1 7 0 15,-3-3 0-15,-1 6-3 16,4-2 2-16,-9-1-8 16,0-3-4-16,-10 1-46 15,-5-3-19-15</inkml:trace>
  <inkml:trace contextRef="#ctx0" brushRef="#br0" timeOffset="32555.8251">22496 3231 124 0,'0'0'49'0,"0"0"-26"0,0 5-18 15,0-5 11-15,0 5 2 16,3 0 3-16,-3 3 0 0,0 3-1 15,3 5-10-15,-3 10 7 0,0 6 3 0,0 5-4 16,0 5-1-16,0 6-5 16,0 2-1-16,-3 1-8 15,0-1 0-15,0 5-6 16,0-10 1-16,0-5-9 31,0-8-4-31,3-6-11 16,0-7-5-16,-3-6-18 15,-3-5-47-15,6-21 16 16</inkml:trace>
  <inkml:trace contextRef="#ctx0" brushRef="#br0" timeOffset="32838.7786">22317 3260 232 0,'15'-6'88'16,"18"1"-48"-16,2 2-45 0,-20 3 15 0,9-2 0 15,9 2 4-15,3 0-7 16,-1 0-4-16,-2 0-2 31,3 2-21-31,-6 4-9 0,-4-1-25 0,-5 3-11 16,-3 3-16-1</inkml:trace>
  <inkml:trace contextRef="#ctx0" brushRef="#br0" timeOffset="33209.0748">22278 3892 200 0,'9'0'74'0,"0"0"-40"0,3 3-40 16,0-1 12-16,-3 1-2 0,9 0 5 16,-3-1 1-16,-3 1 4 15,9 0-7-15,-4-1 0 0,1 1 3 16,3-1-8-16,0 1-1 15,3 0-19-15,3-1-5 16,-4-2-24-16,-2 0-8 16,-3-2-22-16</inkml:trace>
  <inkml:trace contextRef="#ctx0" brushRef="#br0" timeOffset="33906.9288">22725 3670 212 0,'-3'0'82'0,"3"0"-44"0,0 2-47 16,0-2 14-16,3 3-5 16,-3 2 0-16,0 1 8 15,0-1 5-15,0 3-6 16,3 0-2-16,3 2-1 0,-3 1-2 15,3 0 1-15,0-1-4 16,0 1-2-16,3 5 2 16,3-3 0-16,5-3 1 15,-2-4 2-15,0-9-1 16,0-2 2-16,-3-1-4 16,3-1 0-16,-3-4-1 15,0 0 0-15,0-2 0 16,-4 0-2-16,1 0 3 0,-3 2 0 15,0-2 5-15,-6 2 2 0,0 3 2 16,6 3 2-16,-6 0-5 16,0 2-1-1,0 3-4-15,-6 3-3 0,6 2 2 16,-3 6 0-16,0 2 1 16,0 3 2-16,0 8-1 0,0 5 2 15,0 0 0-15,3 0 3 16,0-3-1-16,0 3 0 31,0 1-3-31,0 7 1 0,0-3-2 0,0-2 2 16,0 2-2-16,-3-2-1 31,1-3 1-31,-4-3-1 0,6 4-7 16,-3-7 0-16,0-4-24 15,0 2-9-15,-3-10-63 16</inkml:trace>
  <inkml:trace contextRef="#ctx0" brushRef="#br0" timeOffset="34823.2715">22901 3040 168 0,'8'0'66'0,"-8"-5"-36"0,6 2-31 0,0 3 15 16,0-3-8-16,-3 1-1 0,9 2-2 15,-3 0-3-15,0 0 1 16,-3 0 1-16,9 2-1 0,-3 4-1 15,6 2 3-15,-3 2 0 32,-4 4-1-32,-2 4-2 15,-9 9 3-15,-3-6 2 16,0 0-2-16,-8-3 0 0,-1 1-3 16,-3-1-3-16,6-4-1 15,-6-1 3-15,0-3-5 16,3-2 2-16,0-2 4 15,0-4 2-15,3 1 8 16,0-3 4-16,1 0 6 16,5 0 2-16,0 0 0 0,0 0-2 15,3 0-10 1,6 3-4-16,3 2-2 0,-1 0 0 16,4 3-7-16,0 3 0 0,6 7 1 15,-3 1 3-15,0-1-18 16,-6 3-6-16,-3-2-45 15,-9-3-63 17</inkml:trace>
  <inkml:trace contextRef="#ctx0" brushRef="#br0" timeOffset="35812.1666">23276 3458 208 0,'0'-3'77'0,"17"1"-42"0,-8 4-43 16,-6 1 12-16,6 0 2 15,0 2 6 1,0 0-6-16,0 3-1 16,0 0-3-16,-3 3-2 0,9 2 1 0,-3 8-1 15,-3 3 0-15,3 0-20 16,-3 2-9-16,5-5-25 15,-5-2-46-15,6-3 18 0</inkml:trace>
  <inkml:trace contextRef="#ctx0" brushRef="#br0" timeOffset="36128.3421">23383 3440 108 0,'-6'5'41'0,"6"0"-22"0,0 0-7 0,0 1 13 16,0 2 0-16,0 2 2 15,0 4-6-15,0 1-1 0,0 12-11 16,0-1-3-16,0 3 0 16,0-2-8-16,0-1 0 0,0 1-7 15,0-6-1-15,0 0-15 16,-3-8-4-16,0 6-45 16</inkml:trace>
  <inkml:trace contextRef="#ctx0" brushRef="#br0" timeOffset="36412.0748">23210 3620 228 0,'9'-16'88'0,"3"13"-48"0,24 3-42 0,-27-8 17 0,11 0 0 16,-2 3 5-16,0 2-15 16,3 1-4-16,-3-1-2 15,-3 0-40-15,0 1-14 0</inkml:trace>
  <inkml:trace contextRef="#ctx0" brushRef="#br0" timeOffset="37428.2722">24052 3061 140 0,'-8'-2'55'0,"-1"2"-30"0,3 2-34 16,3 1 9-16,-9 0-2 0,0 2 3 31,-9 3 4-31,3 0 4 0,0 5-4 0,3 0 1 0,-2 11 4 31,2-6-2-31,0 4 1 0,0-1-5 16,0 3-1-16,3-1 3 0,3 14 1 0,0 1 1 31,-3-4 0-31,9 0 0 16,-3-2 2-16,3 0-1 16,0 0 0-16,3 2-3 15,0-2 1-15,0-3 0 16,0 0 1-16,3-5-2 15,0 0 1-15,6-3-2 0,-3 0 0 16,3-3 1-16,-3-2 1 16,3 3-3-16,3-3-3 15,-3-3-3-15,6-3 1 16,0-2 5-16,6-8 5 16,-1 0-7-16,-2-2-3 15,-6-1-3-15,6-2 0 0,-3 0 3 16,-6-3 0-1,6 0 3-15,-3-3 3 16,-3 1-4-16,0-4-3 0,-4 1-4 16,1 0 1-16,-3-8-2 15,-3-3 0-15,0 0 1 16,0 3 2 0,-3 0 2-16,-3 0 1 0,-2 2 3 15,-4 3 3-15,6 3 0 16,0 2 2-16,-6 1-6 15,0-1-3-15,3 3 3 16,3 3 3-16,0 0 10 16,3 2 3-16,12 3-2 15,9 3-3-15,6-1-3 16,5 1-1-16,10 0 0 16,3-1-2-16,-1 4 1 15,-2-4-15-15,12 6-5 16,-10-8-46-16,-2 5-19 15,-6-2-35 1</inkml:trace>
  <inkml:trace contextRef="#ctx0" brushRef="#br0" timeOffset="56111.6001">14462 1296 120 0,'0'3'46'0,"0"-6"-24"0,-3 6-19 15,3 2 12 1,-3 3 0-16,0 11 3 16,0 2-1-16,-6 3-1 15,0 8-8-15,-6 10-3 0,0 13 1 0,1-2-1 16,-1 0 0-16,3 6-3 15,-3-1-2-15,3 3-2 16,0 7-1-16,0-1-3 16,3-15 1-16,0-4-28 0,0-11-11 15,6-5-26 1</inkml:trace>
  <inkml:trace contextRef="#ctx0" brushRef="#br0" timeOffset="56294.9989">14685 1357 148 0,'-6'-18'57'0,"6"15"-30"0,0 3-36 0,0 0 7 0</inkml:trace>
  <inkml:trace contextRef="#ctx0" brushRef="#br0" timeOffset="56479.0048">14679 1349 215 0,'0'14'-2'0,"-3"-1"1"16,-3 8 12-16,6 5 5 0,0 4-6 16,-6 17-1-16,6-2-1 15,0 8 2-15,3 0-5 0,0 5-3 16,-3 0-1-16,0 1-1 15,3 7 0-15,-3-8 2 16,3-8-1-16,-3-2-1 31,0-8-10-31,3-3-6 16,-3-8-28-16</inkml:trace>
  <inkml:trace contextRef="#ctx0" brushRef="#br0" timeOffset="56860.8307">14254 1767 156 0,'6'0'57'0,"5"-8"-30"0,4 8-25 16,-3 0 14-16,9-2-10 15,6-1-1-15,3-2-5 16,2 2-1-16,1 1 1 16,-3-1-3-16,-3 3 2 0,0 0-6 15,-4 0 0-15,1 0-63 16</inkml:trace>
  <inkml:trace contextRef="#ctx0" brushRef="#br0" timeOffset="57394.8704">15090 1585 176 0,'-3'-21'66'0,"3"18"-36"0,15 0-31 16,-9 3 12-16,0 0-7 15,0-5-3-15,3 2 2 16,3 1 0-16,0-1-1 16,2 3 3-16,4-5 1 0,9 5 0 0,9 0 1 15,0 5-6-15,-1-5-3 16,-2 3-6-16,-3-1 0 16,-6 6-16-16,-4 0-4 15</inkml:trace>
  <inkml:trace contextRef="#ctx0" brushRef="#br0" timeOffset="57742.582">15153 1857 220 0,'29'0'85'0,"-5"0"-46"0,24 3-43 16,-18 2 13-16,5-2-10 16,4 2-1-16,9 1-4 15,-7-1 1-15,-5 3 3 16,-6-3-23-16,-6-2-11 0,-4 7-47 16</inkml:trace>
  <inkml:trace contextRef="#ctx0" brushRef="#br0" timeOffset="60410.6306">16941 1786 132 0,'0'0'52'0,"0"0"-28"0,0 0-22 0,0 0 12 16,0 0-5 0,0 0 2-16,0 0 3 0,0 0 1 15,0 0-8-15,0 0 2 0,-5 8 8 32,-7 5-2-32,0 0-6 15,-3 6-3-15,-3-6-3 0,0 6 0 0,-3 2-2 16,0-3 2-16,4-2-4 0,2 0 0 15,3 8 1-15,3-6 0 32,0-2 0-32,3-3 0 0,3-2-3 15,9 8-9-15,6-6 0 32,0 0-3-32,3-2 2 15,0 2 5-15,-1-5 2 16,1 2 4-16,0 1 3 0,-3 2 4 15,-3 0 2-15,-6 1-1 16,3-1 1-16,-9 5 5 16,-3 6 2-16,-3-5-1 15,-3-3 0-15,-6-3-5 0,-3-3-3 16,-8-2-2-16,-4 0-3 16,0-2-10-16,0-1-6 15,4-5-34-15,2-5-13 16,0-1-16-1</inkml:trace>
  <inkml:trace contextRef="#ctx0" brushRef="#br0" timeOffset="60743.3913">16793 1873 192 0,'12'-5'74'0,"2"2"-40"0,7 3-38 0,-12-8 15 15,12 3-8-15,0 0-2 0,0 0 2 16,-3 2 0-16,-4 3-1 16,-2-5-4-16,-3 5-1 0,-3 5-31 15,-3 0-13-15,0 3-29 32</inkml:trace>
  <inkml:trace contextRef="#ctx0" brushRef="#br0" timeOffset="61113.6862">17159 1897 168 0,'0'0'66'0,"3"0"-36"0,6 0-29 0,-3 0 14 0,3 3-10 16,-1 2-3-16,4 0 5 15,0 3 5-15,6 3-6 16,-3 2-1-16,0 0 1 0,0 8-5 15,6 11-1-15,2-3-2 0,-2-2 0 32,-6-3-14-32,-3-1-6 0,0-1-11 15,-3-9-3-15,-3 0-31 16</inkml:trace>
  <inkml:trace contextRef="#ctx0" brushRef="#br0" timeOffset="61475.6462">17421 1884 104 0,'-3'-11'38'0,"3"9"-20"0,-3-4-21 15,6 6 6-15,-3 0 12 16,-3 0 7 0,3 0-2-16,0 0 1 0,-9 0-8 15,3 0 0 1,0 6-8-16,-6 2 4 0,0 5 3 16,0 0 0-16,0 6 1 0,0-1-3 15,-3 16-1-15,1-2-3 16,-1 0-1-16,3-3-6 15,0-2 1-15,0-4 0 0,3-2 2 32,0-2-17-32,0-6-4 0,0-5-22 0,3 3-9 15,3-9-24 1</inkml:trace>
  <inkml:trace contextRef="#ctx0" brushRef="#br0" timeOffset="61943.8002">17629 1937 148 0,'-3'0'57'0,"3"2"-30"0,-3 1-40 0,3 5 6 0,-6-8 4 15,0 5 6-15,0 3 14 16,0-5 7-16,-3 2-12 16,6 0 2-16,3 1 0 0,3 2-7 0,3 2-2 15,3 1-3-15,0-1-2 32,0 9 1-32,3-3-1 0,0 2 0 0,3-4 0 31,0-1 0-31,-3 0 2 15,-1 0-1-15,1 6-1 16,-3-6 1-16,0 8-1 0,-3-5 4 16,-6 11 11-1,-3-6-1-15,-3-3 2 16,-3 3 2-16,-3-2-8 16,-5-3-3-16,-10 0-4 15,0-3 0-15,0-3-9 16,0 1-3-16,4-8-22 15,-1-1-7-15,0-4-45 16,3-1-32 0,-3-8 45-16</inkml:trace>
  <inkml:trace contextRef="#ctx0" brushRef="#br0" timeOffset="62174.3326">17519 1982 208 0,'6'-6'77'0,"3"1"-42"0,15 3-48 0,-9 2 9 16,-1-3-3-16,1 0 4 0,0-2 17 16,0 0 8-16,0 2-10 15,0 3-9-15,0 0-5 16,3 0-30-16,-1 3-14 0,13 2-38 15</inkml:trace>
  <inkml:trace contextRef="#ctx0" brushRef="#br0" timeOffset="62842.7767">21195 1910 96 0,'15'0'38'0,"-15"0"-20"0,3 3-10 0,-3-3 13 0</inkml:trace>
  <inkml:trace contextRef="#ctx0" brushRef="#br0" timeOffset="62887.3847">21213 1913 234 0,'0'0'40'0</inkml:trace>
  <inkml:trace contextRef="#ctx0" brushRef="#br0" timeOffset="63208.5498">21207 1924 309 0,'-9'5'18'0,"0"3"-7"0,0-6-5 16,-3 9 1-16,-3-6 0 16,3 3 1-16,3 11-4 0,1-1-1 15,2 3-1-15,0-7-2 16,6 2 1-16,3 2 1 16,0 1-3-1,3-1 0-15,-1 1 1 16,1 2 0-16,3-5 0 15,-3 7 0-15,3-1 0 16,-6 1 2-16,-3-1 1 0,0-4 1 16,-3 1 2-16,-6-1 3 15,3-2 0-15,-6 3 2 16,-2-6-2-16,-4 3 0 16,-9 0-5-16,-3-9-3 15,-3 4-3-15,1-3-1 16,-4-3-3-16,-3-2-1 0,-5-3-16 15,2-3-8-15,3-2-30 16,7-3-11-16,2-5-13 16</inkml:trace>
  <inkml:trace contextRef="#ctx0" brushRef="#br0" timeOffset="63495.9249">20894 1982 176 0,'12'-6'68'0,"-3"-1"-36"0,6 4-40 0,-6 0 12 0,6 3 9 15,6-5 6-15,0 0 6 31,-1 2 2-31,4-2-14 16,0 2-8-16,0 0-1 0,6 1-5 0,-1 2 0 16,1-6-15-1,-6 6-6-15,-3 0-20 0,-3 0-6 16,-3 0-32 0</inkml:trace>
  <inkml:trace contextRef="#ctx0" brushRef="#br0" timeOffset="63808.2965">21311 1966 200 0,'9'0'74'0,"3"3"-40"0,3 4-38 0,-6-1 13 0,3-4 8 16,5 12 8-16,4 4-8 0,0 3-2 15,0-2-9-15,-3 5-4 0,-3-6-1 16,0 3-10-16,-3-5-4 16,-4 3-7-1,1 5 0-15,0-6-9 0,-3 3-2 16,-3-8-16-1,0-5-43-15</inkml:trace>
  <inkml:trace contextRef="#ctx0" brushRef="#br0" timeOffset="64136.9195">21564 1942 168 0,'3'-11'66'0,"0"9"-36"0,-3-1-37 16,0 3 8-1,0 0 9-15,0 0 7 0,0 0 1 16,0 3 1-16,-3 5-10 16,0-3 3-16,-3 6 2 0,-3 7-3 15,0 11 1 1,-9 0-5-16,-2 6-2 15,-1-3-2-15,-3 5-3 16,3 2-2-16,-3-7 1 16,3 2 10-16,1-2 3 0,2-8-8 15,0 0-1-15,3-6-25 16,3 1-10-16,3-11-31 16,3-3-10-16,6-10-10 15</inkml:trace>
  <inkml:trace contextRef="#ctx0" brushRef="#br0" timeOffset="64537.7775">21749 2003 212 0,'0'-3'82'0,"3"3"-44"0,-3 3-62 16,0-3 7 15,-3 13 7-31,0 6 18 0,-3-3 13 16,3-3-10-16,0 3 3 0,3-3 2 15,3-5-6-15,6 5-3 16,3 0-4-16,2-2-3 16,1-3 1-16,3 5-1 15,3-5-3-15,-3 3 0 16,6 2 4-16,-6 0 1 15,-1 3-3-15,-2 0 1 0,-3 0 2 16,-3 2 3-16,0 1 4 0,-9-3 5 31,-9 2 1-31,-6 1 3 0,-3-6-8 0,-2 0-3 16,-4 0-11-16,-3-7-5 31,-6-1-15-31,-5-3-5 0,5-2-14 16,3-5-3-16,3-3-46 15</inkml:trace>
  <inkml:trace contextRef="#ctx0" brushRef="#br0" timeOffset="64789.5292">21746 1950 252 0,'3'-8'93'0,"3"5"-50"0,3 1-52 0,-4 2 14 0,4 0-7 16,3 0-2-16,3-6 16 15,0 6 8 1,6 0-9-16,6 0-1 0,-1 6-3 16,1-4-23-16,6 9-11 15,-3-6-82 1,3 3-42-16,-7 5 70 15</inkml:trace>
  <inkml:trace contextRef="#ctx0" brushRef="#br0" timeOffset="65575.1131">16671 4379 144 0,'3'-3'55'0,"-3"3"-30"0,0-2-23 0,0 2 12 0,0 0-1 15,0 0 5-15</inkml:trace>
  <inkml:trace contextRef="#ctx0" brushRef="#br0" timeOffset="65908.2467">16680 4376 299 0,'0'0'21'0,"0"0"1"0,0 6-9 15,0-1-3-15,-3 3-3 16,-6 2 0-16,3 1-6 15,0 5-1-15,0 5 0 0,0-3 0 16,3-2 2-16,9 0 1 16,0 3-4-16,0-3-1 15,6-1 1-15,0-1 0 0,-1-1 1 16,1 0 0-16,0 3-3 16,0-3 2-16,-3 1 1 31,0 7 2-31,-3 5-1 15,0-2 2-15,-3-3 7 16,0-2 3-16,-3-3 0 0,-3-3 2 16,-3 0-4-16,-3-2-1 15,-6-4-6-15,-3-1-1 16,0-4-10-16,-2-2-5 16,-1-5-25-16,0 0-9 0,0-3-9 15,0-8-4-15,3-10-22 16</inkml:trace>
  <inkml:trace contextRef="#ctx0" brushRef="#br0" timeOffset="66159.0459">16599 4344 216 0,'0'-2'82'0,"3"4"-44"0,3-4-40 0,0 2 14 0,6 2 0 32,0 1 5-32,3 0 0 15,3 2 1-15,-1 0-9 16,1-2-5-16,0 2-1 0,0-2-4 0,-3 2 0 16,0-2-28-16,0 0-10 15,0-3-30 1,2 2-50-16,1-4 23 15</inkml:trace>
  <inkml:trace contextRef="#ctx0" brushRef="#br0" timeOffset="66475.2908">17010 4405 216 0,'3'3'82'0,"3"-6"-44"0,3 14-47 16,0-8 14-16,0 2 4 15,6 3 3-15,5 5 1 16,1 6 0-16,0-4-7 0,-3 1-6 0,0 3-3 15,-3-6-7-15,0 3-2 16,-1-3-15-16,-2 0-8 16,0-2-25-1,-6-3-43 1,3-5 26-16</inkml:trace>
  <inkml:trace contextRef="#ctx0" brushRef="#br0" timeOffset="66808.1583">17293 4342 160 0,'-6'-3'60'0,"6"3"-32"0,-3 0-39 15,3 3 5-15,-3-1 15 0,0-2 8 16,-3 6 7-16,0-4 5 16,-3 4-15-16,0 2-1 0,0 2 0 15,0 3-5-15,-6 9-2 16,6 4-1-16,-5-2-1 16,-1 0-2-16,3 2 1 31,-6-5-9-31,3-2-1 0,0-3-20 0,3-3-10 31,3-2-56-15</inkml:trace>
  <inkml:trace contextRef="#ctx0" brushRef="#br0" timeOffset="67253.4021">17456 4440 180 0,'-9'5'68'0,"9"-8"-36"0,-5 9-46 0,5-6 2 31,-3 10-1-31,0 3 26 16,0 1 14-16,3-1-13 0,0 0 4 0,0-2 0 15,0-1-6-15,6 4-2 16,2-4-10-16,1 1-2 16,3 2 0-16,0-2 1 0,0-1 1 0,0 1 0 15,0-1 0-15,3 1 0 32,0-1 0-32,3 9 0 15,-4 7 2-15,-2-4 3 16,-3-4 4-16,-3 1 2 0,-9-3 6 15,0-1 1 1,-6-1-1-16,-3-1 0 0,1-3-9 16,-4 1-5-16,-3-3-18 15,-3-3-7-15,0-2-22 0,-3-3-10 16,1 0-33 0,-7-5-30-1,3-9 49-15</inkml:trace>
  <inkml:trace contextRef="#ctx0" brushRef="#br0" timeOffset="67490.4895">17406 4442 260 0,'3'0'96'0,"12"0"-52"0,3 6-47 0,-7-4 19 0,7 6-3 16,9 0 2-16,3-3-15 16,0 1-4-16,-4 4 1 15,1-2-32-15,0-2-11 16,0-6-63-16</inkml:trace>
  <inkml:trace contextRef="#ctx0" brushRef="#br0" timeOffset="68707.7117">20918 4403 104 0,'0'-3'41'0,"0"3"-22"0,0 3-16 0,0-3 12 16,0 0 8-16,0 0 8 15,0 0-7-15,0 2-2 16,0 4-9-16,-3-1 0 15,0 3-8-15,0 5 4 0,0 0 1 16,0 3-1-16,0 0 0 16,0 0-3-16,3 2 1 0,0-2-4 15,3 0-2-15,0 0 2 32,3 0 0-32,0 0-1 0,3 0 1 15,0-3-2-15,6 8 2 16,3 3-2-16,-3 0 2 15,0-3-2-15,-4-3 2 16,-2-2 0-16,-3 0 1 16,0 0 2-16,-3-3 3 15,-9-2 0-15,0-1 0 0,-6 1-5 16,-2-3-3 0,-4-3 2-16,-6-2 2 0,-6-3-4 15,-12-3-3-15,1 1 1 16,2-4 2-16,3 1-20 15,1 0-9-15,2-3-30 16,0-8-14 0,0 0-19-1</inkml:trace>
  <inkml:trace contextRef="#ctx0" brushRef="#br0" timeOffset="68976.2491">20787 4419 220 0,'27'-3'82'0,"-15"3"-44"0,12-3-51 0,-12 3 9 0,5 0 15 16,1 0 9-16,3-2-3 15,3-1 1-15,0 0-11 16,-3 1-11 0,-1-1-2-16,-2 3-36 0,0-3-14 15,0 3-37 1</inkml:trace>
  <inkml:trace contextRef="#ctx0" brushRef="#br0" timeOffset="69307.6667">21293 4442 244 0,'9'3'90'0,"6"18"-48"0,9-8-51 15,-12 1 14-15,3 2-5 0,2-3 2 0,7 0-3 16,-3 3-2-16,-3 2 2 31,0 1-2-31,-3-1 1 0,-3 6-20 16,-3 5-8-16,-3-5-23 15,-4-5-48-15,-2-3 12 0</inkml:trace>
  <inkml:trace contextRef="#ctx0" brushRef="#br0" timeOffset="69634.3883">21499 4395 208 0,'-3'0'77'0,"0"2"-42"0,3 6-43 0,0-2 10 16,-6 9 14-16,0 7 9 15,-6 1 3 1,0 4 1-16,-3 5-16 16,0-3-3-16,-3 0 0 0,0 13-8 15,1-5-1-15,-1-5-19 0,3-6-8 0,0-4-22 32,3-6-9-32</inkml:trace>
  <inkml:trace contextRef="#ctx0" brushRef="#br0" timeOffset="70062.6314">21674 4511 200 0,'0'16'77'0,"3"-27"-42"0,-3 22-61 15,9-6 5-15,-3 3 10 16,0-2 10 0,0 1 24-16,-3-1 12 15,0 2-17-15,0 0 1 0,3 0 0 0,0 0-9 16,0 2-1-16,3 1-5 16,0-1-1-16,0 1-3 15,2-1-1-15,-2 1 3 16,0 5 1-16,0-3 3 15,0 11 10-15,-3-6 0 16,-3 1-1-16,-3-3-2 16,-3 0-1-16,0-3 0 0,-9 0 0 15,6 0 0-15,-6-2-11 32,-8-3-5-32,-7-3-14 0,0-5-6 15,0-2-12 1,0-1-4-16,4-2-21 0,-1-6-9 0,3-7-20 31</inkml:trace>
  <inkml:trace contextRef="#ctx0" brushRef="#br0" timeOffset="70369.48">21692 4432 288 0,'24'0'107'0,"-9"0"-58"0,12-3-48 0,-10 3 19 0,10 0-5 16,6-3 1-16,0 3-15 16,-1 0-7-16,-2 0 2 31,0 3-45-31,-3 2-19 0,-9-2-51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1-26T20:07:18.0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14773 11369 140 0,'4'19'52'0,"-8"-19"-28"0,4-19-17 15,0 26 15-15</inkml:trace>
  <inkml:trace contextRef="#ctx0" brushRef="#br0" timeOffset="1394.726">14773 11376 285 0,'4'-3'27'15,"-4"-1"-13"1,0 0 0-16,0 0-1 0,0 4-2 0,0 0-1 16,0 4-4-16,0-8-1 15,0 4-3-15,0 0-2 0,0 0 3 32,9 0 2-32,-9 4 4 0,9-8 2 15,-1 8-1-15,1-8 1 16,0 4 0-16,-1 0 1 0,5 0 0 15,-9 8 0-15,9-12 0 32,-4 8 2-32,4 0-5 0,4-4-3 15,0 3-3-15,9-6 0 0,0 6-2 16,0-10-1-16,0 11-2 16,4-1 1-1,-13 1 3-15,5-4 1 16,-1 0-1-16,5 4-2 15,0 0-2-15,-5-4 1 0,14 0 1 0,4-8 2 16,-5 12-3-16,5-8 0 16,-9 4 1-16,5-4 0 15,-5 1 2-15,4-1 1 32,-8 0 3-32,0 0 1 15,4 8 1-15,5-8 2 0,-5 0-1 16,-4 0 2-16,-1 1-4 0,6 10 1 15,-14-11-3-15,4 12 2 16,1-4-4-16,-1 0-2 16,1 0 0-16,0-12 1 15,3 4-3-15,-7 0 0 0,12 0 1 32,4 1 0-32,1-1 0 15,-5 0 2-15,-4 4-1 16,0-12-1-16,-1 5 1 15,1-1-1-15,5 0 0 16,-14 5 2-16,4 3-1 16,1-4-1-16,4 0 1 15,8 0 1-15,-4 0-1 0,-4 0-1 16,-4 1 3-16,4 3 0 0,-5 0-4 16,1-4-1-16,-1 15 1 15,-4-15 2-15,5 12-2 16,-5-12 0-16,0 12 1 15,1-12 2-15,-1 12-1 16,0-1-1-16,9-3 1 16,8 0-1-16,-3 0 0 0,-5 0 0 15,-1 0-3-15,1-4 2 16,-4-8 1-16,-1 4 2 31,1 8-1-31,-1-8-1 16,5 0 1-16,-9 0 1 0,5 8-3 15,0-8 0-15,12 8 1 16,-12 0 0-16,3 0 0 16,1 0 0-16,-8-4 0 15,3 4 2-15,1 7-3 16,-1-11 0-16,5 8 1 16,0-1 0-16,-9 1-3 0,5-12 2 15,-1 12 1-15,5-4 2 16,0 0-1-16,4-8-1 0,-4 4 1 15,-5-4-1-15,1 0 0 16,0 4 0-16,8 4 0 16,-13-4 0-16,9 4 0 15,-5 0 0-15,1-1 0 16,4-3 0-16,0 4 0 31,8 0 0-31,-4 0 0 0,0 0 0 16,1 0 0-16,-1-1 2 15,0 1-3-15,4 0-2 16,1 0 2-16,-9 0 0 16,12-1 1-16,1 1 0 0,0 0-3 15,-5 4 2-15,-3-4 1 16,-1-1 2-16,4 1-3 16,-4 0 0-16,-4 0 3 15,13 0 1-15,-4 0-1 16,3-1-2-16,-3 1-2 0,-1 0 1 15,1 0 1-15,4 0 0 16,-9 0 0-16,4-1 0 16,1 1 0-16,3 0 0 0,6-4 0 15,-6 0 2-15,-3 0-1 16,-1 4 2-16,-4-4-4 16,-4 4-2-16,4-4 2 15,-4 0 0-15,13 0 1 16,8 0 2-16,1 0-3 31,-1 0 0-31,-4 0 3 0,-4 0 1 16,-4 4-4-16,-10-4-1 15,1 0-8-15,-17 0-4 16,-9 0-21-16,-9 3-8 16,-42 5-94-16,3-4-62 15,5-8 83-15</inkml:trace>
  <inkml:trace contextRef="#ctx0" brushRef="#br0" timeOffset="147690.8389">5255 6753 168 0,'13'-11'63'0,"-5"3"-34"0,1 1-25 16,-1 3 13-16,-8 0 5 15,0 0 4-15,0 0-6 16,0-3 1-16,0 3-12 0,-8-4-1 0,-1 4-1 15,1 0 1-15,-5 1 2 16,0-1 1-16,0-4 1 16,0 0 5-16,-4 1 1 15,-1-5-7-15,-7 5-2 16,3 3-7-16,5 0-2 16,-5 4 0-1,1 4 2-15,3 3-3 16,6 1 0-16,-10 0-1 15,5 11 0 1,4 4 4-16,-4 8-1 16,4 3-1-16,4 0-2 15,-4 1 1-15,9-1-1 16,-5 1 0-16,5-1 2 0,4 1 2 16,0 7-1-16,4 0-1 15,5-4-2-15,-5 1 1 16,5-5 1-16,-1 1 0 15,10-5 4-15,-10-3 5 0,9-4-1 16,5-4 1-16,4-3-3 16,0-1-1-16,0-4-1 0,-1-7 2 15,1-4-1-15,4 0 0 32,5-4-3-32,-5-3-2 0,-4-1 1 0,0-3 1 15,-5-5-3-15,9-11 0 16,-4-7 3-16,-4 3 1 31,4 1-6-31,-5-1 0 16,-3-3-1-16,-6-1-1 0,-3-3 1 15,0-1 3-15,-1 1-2 16,-8 0-1-16,0-4 3 16,0 11 0-16,0 0-4 15,0 1-1-15,5 3-24 16,8 4-8-16,-9 4-33 0,9 4-15 15,8-1-16 1</inkml:trace>
  <inkml:trace contextRef="#ctx0" brushRef="#br0" timeOffset="148410.2854">5884 6773 208 0,'-5'-4'79'0,"5"4"-42"0,0-4-32 16,0 4 19-16,0 0-9 0,0 0 2 15,-4 0-8-15,-4 0-3 16,3 0-3-16,1 0 6 0,4 0 6 16,-4 0-3-16,4-4 1 15,0 4-4-15,0-4 0 16,0 0-1-16,0 4 2 16,-5-3-5-1,5 3-1-15,0 0-2 16,0 0 1-16,0 0-7 15,0 7 1-15,5 9 1 16,-1 6 1-16,0 5-2 16,1 0 2-16,3 8 1 15,-4-1 0-15,-4 1 0 16,5 3 0-16,3 0 0 0,-8 8 2 16,5-8-1-16,-5-7 2 15,0-4 0-15,0-4 1 0,0-4 2 16,0-8 1-16,0 1 1 15,0-8 0-15,-5-4 0 16,5-12 2-16,0-11-1 16,0-4 2-1,0 1-6-15,0-5-3 16,0 0-1-16,0-3 1 16,5-1 1-16,3-3 1 15,5-8-5-15,0 8 1 16,9 0 0-16,-1-1 2 15,18-3-3-15,0 0-2 16,8-4 2-16,-8 8 0 0,-4-1-2 16,3 9 2-16,-12 18-1 15,0 12 0-15,-4 8-9 16,-1 7-5-16,-12 8-14 16,8 4-4-16,4 4-24 15,-3 3-10-15,12-7-48 16</inkml:trace>
  <inkml:trace contextRef="#ctx0" brushRef="#br0" timeOffset="148979.8757">7603 6688 80 0,'-4'12'30'15,"-1"-5"-16"-15,1 1 3 0,4-8 16 0,-4 4 9 16,0 0 4 0,4-4 0-16,0 0 1 15,0 0-13-15,0 4-3 16,0-4-18-16,0 3-3 0,0-3-3 0,0 4 3 15,-9-8 4-15,0-3-2 16,-4-1 1-16,0-3-7 16,-21 3-2-1,-9 4-7-15,0 0 0 16,-9 4-1-16,-4 8 2 0,-4 0 1 16,8 3 1-16,9 4-5 15,8 1 1-15,10 3-11 16,7 4-6-16,18 0 5 15,18 0 4-15,3 0 0 16,14 0 1-16,-5 0 6 0,4 4 2 16,1-1 0-16,4 5 0 15,-1-4 2-15,-3 7 2 16,-5 5 0-16,-9-1-1 16,-16 0 9-16,-10 0 6 15,-7-3 2-15,-10-4-1 16,-12-1-2-16,-5 5 1 0,-22-5-6 15,-3-7-1-15,-1 0-15 16,5-7-6-16,4-16-39 16,-9-4-17-16,26-8-46 15</inkml:trace>
  <inkml:trace contextRef="#ctx0" brushRef="#br0" timeOffset="149811.9739">7797 6826 296 0,'0'0'112'0,"4"4"-60"0,1 0-61 16,-5 11 20-1,0 4-10-15,0 4 4 0,0 4 1 16,0 4-2-16,0 18-1 0,0 5 1 15,0-4-5-15,4-4 1 16,-4-4 2-16,0-8 1 16,0-7 1-1,0-4 0-15,0-4 2 0,0-3 1 0,0-5 3 16,-9-11 1-16,1-4-3 16,3-7-3-16,-8-16-5 0,9-11 0 31,13-4-5-31,-1-4 1 0,5 0 2 0,5 4 1 31,7-8-2-31,-3-4 0 16,12 12 2-16,-3 8 0 15,16 11 3-15,-4 3 3 0,-4 13 0 16,0 7 2-16,-5 15-4 16,-4 8-2-16,-4 4 0 15,4 7 1-15,-13 1-3 16,5 11 0-16,-5 0 1 15,-8-4 0-15,4-4 0 16,-5-7 2-16,1-8 3 16,-5-4 2-16,1-4 3 15,3-7 4-15,-3-8-6 16,-1-4-2-16,9-30-17 16,8-5 0-16,1 1-2 0,8-4 4 15,-8 4 6-15,12-5 2 16,-4-6 1-16,5 10 0 31,12 5 0-31,1 7 8 0,-1 12 7 16,-8 3-1-1,-1 12 2-15,1 12-5 0,-4 7 1 16,-5 12 2-16,-4 7 3 16,-9 19-3-16,-8 1 0 15,-1 3-11-15,-3-3-1 16,-5-9-20-16,-5-7-5 15,1-7-53-15,0-12-23 16,8-12-58-16</inkml:trace>
  <inkml:trace contextRef="#ctx0" brushRef="#br0" timeOffset="150243.9836">9615 6773 324 0,'0'3'121'0,"0"-6"-66"0,-8-1-71 0,8 4 15 0,-18-4-12 16,1 0 0-16,-4 4 24 15,-22-4 15-15,4 4-13 16,-4 0-2-16,0 4 0 0,-9 0-7 31,9 11-2-31,-5 8-1 0,1-4 1 16,13 4-3-16,-1 4 0 15,14 4 1-15,-1-1 0 16,18 1-5 0,4 11-1-16,13-7-2 0,4 7 0 15,4-8 0-15,10-7 2 16,-6-4 2-16,6-8-1 0,-1-15 1 16,4-11 3-16,5-1-5 15,-5-3 2-15,-3-4-3 16,-14-4 0-16,-4-8 4 15,-5-3 1-15,-20-5-9 16,-6-14-3-16,-12 7-24 16,-4 4-10-1,-14 3-4-15,5 13-1 16,9 7-25-16</inkml:trace>
  <inkml:trace contextRef="#ctx0" brushRef="#br0" timeOffset="150659.8907">10469 6922 296 0,'-13'-12'112'0,"0"9"-60"0,-52-9-56 0,39 12 21 0,-4 0 9 16,-4 0 8-16,-10 4-9 15,-3 7-4-15,4 5-12 16,4 7-4-16,5 7 1 0,12-3-10 16,1 11-2-1,12 8-2-15,18-7 0 16,12-9 2-16,5-7 2 0,4-7 2 15,9-9 3 1,8-14 2-16,5-13 1 0,-5-2 0 0,-8-5 0 16,0-4-2-16,-17-3 1 31,-10-1-24-31,-29-3-11 0,-13-8-23 0,-4 15-8 16,-1 12-7-16,1 8 1 15,-1 11-24 1</inkml:trace>
  <inkml:trace contextRef="#ctx0" brushRef="#br0" timeOffset="150981.6246">11007 6585 260 0,'-30'4'96'0,"30"3"-52"0,0 5-47 0,0-1 16 16,-9 8 10-16,5 4 8 15,0 12-1-15,4 7 0 16,-13 8-17-16,4 3-8 0,1 13-3 0,-1 14-5 15,-8-7 2-15,4-4-15 16,-4-8-6-16,8 0-14 16,0 1-2-16,1-16-18 15,3-8-4-15</inkml:trace>
  <inkml:trace contextRef="#ctx0" brushRef="#br0" timeOffset="151246.3775">10576 6918 296 0,'5'-4'110'0,"7"-3"-60"0,10-1-56 0,-9 4 19 0,8 0-4 15,14-7 2-15,8 3 21 31,9 8 9-31,21 4-21 16,13-4-6-16,-4 4-6 0,0-12-20 16,0 8-6-16,-13 4-34 15,-9-8-12-15,-4 0-34 16,0-11-58-16,9-4 42 16</inkml:trace>
  <inkml:trace contextRef="#ctx0" brushRef="#br0" timeOffset="151798.4675">11903 6439 264 0,'-4'0'101'0,"4"4"-54"0,-4-4-46 0,4 4 21 31,0 11 3-31,-5 12 7 0,1 4-2 16,0 3 0-16,0 4-17 16,-9 16-12-16,8 4-4 0,-8 3-1 15,5 4 2-15,3 8 1 0,1 7 1 16,4-11 0-16,0-11 2 16,0-5-1-1,0-11 2-15,0-7-2 0,0-8 2 16,0-4 4-16,0-8 4 15,0-4 2 1,0-11 5-16,0-3-8 16,0-5-3-16,4-15-9 15,1-15-3-15,3-5-3 16,5 1 2-16,9-4-1 0,-1 4 0 0,18 0-3 31,0-8 1-31,8 4 0 0,-12 12 3 0,4 3 4 31,-1 8 1-31,10 4 1 0,3 8 2 16,1 3-3-16,-9 16 0 16,5 7 1-16,-5 8 0 15,-4 4 2-15,-5 7 3 16,-4 8-2-16,-4 23-2 0,-4-7-3 16,-5-4-1-16,0-9-9 15,0-2-5-15,-4-9-51 0,0-7-20 16</inkml:trace>
  <inkml:trace contextRef="#ctx0" brushRef="#br0" timeOffset="152500.1906">14566 6727 288 0,'26'-20'107'0,"-13"13"-58"0,0-1-40 15,4 4 25-15,-12-7-15 16,3-5-3-16,-4-10-5 0,-8-13 0 15,-4 5-6 1,-5-4-5-16,-9 3-3 0,-4 4-1 0,-8 5 0 16,4 6 3-16,-1 5 2 0,-3 7-2 31,12 8 0-31,5 12 1 0,0 15 2 16,17 19-1-16,4 4-1 15,9 3 1-15,-9 16 1 16,9-4-1-1,0 4 2-15,0 0-4 0,0 15 0 16,4-3 1-16,-12-12 0 16,-1-8-14-16,-4-7-5 15,-4-12-23-15,-1-8-9 16,-12-11-19-16,-9-7-7 16,-12-9-18-1</inkml:trace>
  <inkml:trace contextRef="#ctx0" brushRef="#br0" timeOffset="152699.2767">13950 6880 348 0,'48'-8'132'16,"-10"-7"-72"-16,18 3-63 0,-34 5 24 0,12 7-9 15,22 0 3-15,-8 11-13 16,3-3-5-1,-7-1 1-15,-6 1-42 0,5 4-17 16,-12-1-86-16</inkml:trace>
  <inkml:trace contextRef="#ctx0" brushRef="#br0" timeOffset="152950.508">15359 6661 304 0,'-17'16'112'0,"17"7"-60"0,26 0-52 16,-35-12 21-16,5 20-6 15,-9 3 4-15,0 5-9 0,0 3-3 31,-4 0-4-31,0 0-33 0,-1 8-13 0,10-4-38 16,-10-8-16-16</inkml:trace>
  <inkml:trace contextRef="#ctx0" brushRef="#br0" timeOffset="153381.8689">16014 6765 316 0,'22'27'118'0,"-35"19"-64"0,21-4-65 15,-3-19 18-15,-14 11-3 16,5 5 2-16,-14 14 0 16,6 1-1-16,3-8-3 31,0-8-2-31,1-4 1 0,-1-7-1 15,5-4 2-15,-1-4 8 0,5-3 3 0,-8-5 2 16,4-7 4-16,4-8-7 16,0-19-2-1,0-15-10-15,0-8-2 16,12-4-7-16,6 0-1 16,-1-3 0-16,9-1 4 0,0 4 3 15,4 12 2-15,4 11 3 16,14 8 1-16,3 8-4 15,-3 22-1-15,-5 1-8 16,-4 3-4-16,-5 0-10 0,-8-3-5 16,-4-1-24-16,-10-3-11 31,-7-8-48-31,-10 0-23 16,-3-15 69-16</inkml:trace>
  <inkml:trace contextRef="#ctx0" brushRef="#br0" timeOffset="153556.0738">15523 6363 412 0,'0'-4'154'0,"-4"12"-84"0,4-1-90 0,0-3 20 15,0 4-32-15,0-1-6 0,4 1-67 16,9 3-27-16,0 9 12 31,34-5 8-31</inkml:trace>
  <inkml:trace contextRef="#ctx0" brushRef="#br0" timeOffset="153934.5665">17130 6773 272 0,'9'0'101'0,"-9"-8"-54"0,0 4-55 15,-9-4 42 1,-25-3-4-16,-5 3 11 16,-9 1 7-16,5-1-26 15,5 4-10-15,-1 4-6 0,4 8-11 16,5 3-4-16,9 12-2 15,12 12-1-15,0 3 0 16,18 8 2-16,0 0 4 0,8 19 1 16,13-11 3-16,0-1 1 0,5-3 5 15,-9-8 2-15,-5-4 0 16,-4-7 1-16,-25 0-2 16,-10-8 2-16,-3-4-17 15,-5-8-8-15,0-7-53 31,0-8-21-31,9-11-37 16</inkml:trace>
  <inkml:trace contextRef="#ctx0" brushRef="#br0" timeOffset="154300.9733">17462 6405 252 0,'9'7'96'0,"-5"1"-52"0,0 7-49 0,5 5 17 16,-9 6 13-16,0 9 8 0,-9 3-3 16,5 4-3-16,-9 12-15 31,0 7-5-31,-4 4-1 0,-5 0-1 15,5 16 2-15,0-1 2 16,17-3 2-16,0-4 8 16,4-4 5-16,9 0-7 15,8-8 1-15,5-8-9 0,13-7-3 16,9-11-14-16,-1-8-5 16,5-12-25-16,4-7-10 0,0-16-19 15,13-11-9-15,-13-8-20 16,0 0-47 15,-13-7 42-31</inkml:trace>
  <inkml:trace contextRef="#ctx0" brushRef="#br0" timeOffset="154617.4336">17065 6692 228 0,'-4'4'88'0,"8"4"-48"0,9-1-27 0,0 1 24 15,9 0 7-15,8-1 6 16,26 9-12 0,13 3-3-16,30-4-20 15,9 8-11-15,0-4-4 0,-5-4-42 16,-4-11-19-16,-4-15-90 16</inkml:trace>
  <inkml:trace contextRef="#ctx0" brushRef="#br0" timeOffset="189251.3028">7000 12866 12 0,'0'-7'8'0,"4"7"-4"0,0-8-5 0</inkml:trace>
  <inkml:trace contextRef="#ctx0" brushRef="#br0" timeOffset="190297.7181">7151 12813 160 0,'8'0'60'0,"1"0"-32"0,-5 0-26 16,0 0 14-16,5 0-8 0,0 3 0 31,4 1 2-31,-9 0 1 16,5 0-5-16,-1-4 3 0,1 0 3 0,4 4 3 15,0 0 0-15,0-1-1 16,0 1-1-16,-1 0-1 15,6-4 0-15,-10 4-2 16,1-4-1-16,0 4-3 16,3 0-1-16,6-1 1 15,-10 1 1-15,14 0 14 16,-5 0-13-16,0-4-6 16,5 4-5-16,-1-4 2 15,1 0-2-15,0 0 1 16,-1 4 2-16,1-1 0 0,-1 1 0 15,1 0 2-15,16-4-1 16,-3 0 4 0,-5 4 1-16,5 0 2 15,-10-4 2-15,6 4-5 16,-1-4-1 0,0 0-4-16,-4 11-1 15,0 1 1-15,-1-1 2 16,6-3-1-16,-6 11-1 15,10-4-2-15,-1-7 1 16,-8 0 1-16,4-1 2 0,-4 1-1 16,0-4 2-16,0 3-4 15,0-3 0-15,4 0 1 16,0 0 2-16,-4-4 3 16,9 4 2-16,3-1-1 15,-8-3 1-15,1 4-2 0,3 0 0 16,-12-4-1-16,3 0 0 15,1 0-5-15,0 0-1 16,0 0 1-16,0 0 2 16,0 0 2-16,4 0 3 15,0 0-1 1,-4 0 0-16,0 0-3 16,4 0-2-16,-4 0 1 15,4 0-1-15,-8 0 0 16,3 0 0-16,10 0 0 15,-5 0 0-15,9 4 0 0,-13-4 0 16,4 0 0-16,-9 0 0 16,5 0 0-16,0 0 2 15,0 0-3-15,0 0 0 16,0-15-1-16,-1 3 0 16,6 1 2-16,-6 3 0 0,10 0 0 15,-1 1 2-15,1-1-3 16,4-7 0-16,-13 3 5 15,4 12 2-15,-9 0-5 16,1 0-2-16,12-11-3 16,1 18 3-16,4-18 0 15,-1 3 1-15,1 4 2 16,4 1-1-16,-4-1-1 16,0 0-2-16,-1 0-1 31,6 0 2-31,3 0 0 0,0 1 1 15,-8-1 0-15,-9 0 0 16,5 4 2-16,4 0-1 16,-5 0 2-16,5 0-4 15,8 0-2-15,-8 0 2 16,-5 0 0-16,5 0 1 16,-13 0 0-16,4 0-16 0,-12 0-4 15,3 0-43-15,-17-4-17 16,1 0-51-1</inkml:trace>
  <inkml:trace contextRef="#ctx0" brushRef="#br0" timeOffset="262825.8424">15398 16440 88 0,'4'0'35'0,"1"-4"-18"0,3 4-5 0,-8 0 13 0,9 0-2 31,-9 0-2-31,0 0-9 16,4 0-5-16,9 0-9 0,-13 0-1 15,0 0-15-15,0 0-5 16,0 0-37-16,4 0-14 16</inkml:trace>
  <inkml:trace contextRef="#ctx0" brushRef="#br0" timeOffset="263474.3434">15368 16248 288 0,'17'0'110'0,"-8"0"-60"0,8 0-61 0,0 4 18 0,13-4 13 16,13 4 8-16,18 0-7 15,12 0-2-15,35-4-11 16,4 0-5-16,17 0-2 0,5 0-4 0,3-4 0 15,-12 4-7-15,-13 0-2 16,18 0-15-16,-23 4-8 16,-8-4-28-16,-12 0-12 0,-18-35-31 15</inkml:trace>
  <inkml:trace contextRef="#ctx0" brushRef="#br0" timeOffset="263906.6541">15863 15670 252 0,'-17'15'96'0,"13"-7"-52"0,-9 7-51 0,4-3 16 0,-4 3 7 16,-4 12 7-16,-9 7 2 0,-8 1 2 15,-1-1-15-15,1 5-7 0,-5-1-1 16,9 4-3-16,-13 15-1 16,-13-3-2-1,4 0 1-15,0-4-1 16,9-5 0-16,9 9 2 15,-1 4 2-15,14-9-1 16,-5-3-1-16,13 0 7 16,13 0 5-16,0 0 7 15,13 15 3-15,30 5 2 16,13 3 0-16,13-4-2 0,26 15-2 16,4-3-28-16,13-5-14 15,-4-6-119 1,-9-20-90-16,-5-16 84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1-26T20:12:11.5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15790 694 212 0,'9'-34'79'0,"-9"30"-42"0,4 4-43 0,-4 0 14 0,9 0-12 15,-9 0 1-15,4 0 10 0,-4 0 4 16,4 4-4-16,1 3 0 0,7 20 0 15,-7 4-1-15,8-1-4 32,0 5-1-32,4 15 0 15,9 11-1-15,12 8 2 16,-12 19 3-16,4 11 0 16,-8 1 2-16,0 11-2 15,-5 0 2-15,-4 23-2 0,-5 0 2 16,-3-3-4-16,-5-9-2 15,0-3 2-15,0 0 0 16,4-1 1-16,-4-14 0 0,0-12-5 16,4-12 1-16,-4-3 0 15,0-8 2-15,0-12-32 16,0-11-14-16,0-8-66 16</inkml:trace>
  <inkml:trace contextRef="#ctx0" brushRef="#br0" timeOffset="1400.741">15730 878 260 0,'-5'-12'96'0,"10"12"-52"0,-1-7-54 0,5 7 16 16,-9-4-6 0,8 0 0-16,1 0 0 0,-1-3 0 15,5-1 0-15,9 4 4 0,4-15 2 16,21 4-13-16,9-1-8 16,5-11-3-16,20 5-2 15,6-1 6-15,3 3 6 16,14-6 3-16,-1 6 3 15,13 1 3-15,9 4 2 0,-4 0-1 16,12 7-2-16,-8-4 1 16,13 9-1-16,-8-1 2 15,-5 4 1-15,4 0-4 16,-4 4 1-16,-13 3 0 16,8 1 2-16,-8 3-1 15,0 1-1 1,1-1-2-16,-10 9 1 0,-13-5 1 15,5 0 0-15,0 4 0 16,-9 4 0-16,0 0 2 16,-12-4 1-16,-5 1 1 15,-5-5 0-15,1-4 2 0,-13 1 1 16,-5-1 5-16,-8 1 5 16,-9 3-3-16,-4-3 2 15,4-1-7-15,-13 5-1 16,0 3-2-16,-4 8 1 15,5 11-4-15,-6 0 0 16,1 8-1-16,-4 19 1 16,4 12-4-16,-13 3 0 15,4 8 1-15,1 4 0 0,-5 0 0 16,4 12 0-16,4 14 2 16,1-10 1-16,0 6 3 15,12 1 1-15,1 8-3 16,8 3-1-16,-4-11-1 15,4-4-2-15,-8 0 1 0,-1-7-1 32,1-12 2-32,-1 0 1 0,5 3-4 15,-13-14 1-15,4-12 2 16,-4-12 3-16,-4-7 2 16,-1-12 3-16,-3-3 4 15,-5-8 1-15,0-8-4 16,-5-4 1-16,-3-7-3 15,-5-1 0-15,-9-7-3 0,-8-3 1 16,-9-5 0-16,-4 0 1 16,-4-3-7-16,-5-5 0 15,-17-7-3-15,0 0-2 16,-8-7 0-16,-18 3 3 16,0 0-5-16,0 4 0 15,5 0 3 1,-5 4 3-16,0 4-10 15,9 3-3-15,-13 1 1 16,8-1 3-16,10 5 5 16,-6-1 2-16,-3 4-1 15,4 0 0-15,0 0 4 16,4 4 1-16,-9 0-3 0,14 0 1 16,-1 0 0-16,5 0 2 0,4 0-1 15,-4 0-1-15,8 0 1 16,-4 0-1-16,9 0-3 15,-1 0 0-15,-12 0 4 16,8 4 1-16,5 0 0 16,4 0-2-16,4 0-2 15,5 0 1-15,-5-1-1 0,1 1 0 16,8 0 2-16,4 0 0 16,0-4 0-16,5 0 0 15,-1 0 0-15,1 0 0 16,-5 0 0-16,0 0 2 15,-13 0-3-15,5 0 0 16,4 4 1 0,8 0 0-16,-3-1 0 15,3 1 2-15,14 0-1 16,-5 0 2-16,8 11-4 16,6-11 0-16,-6-4-23 15,10 12-10-15,3-12-17 16,1 7-9-16,0 1-16 15</inkml:trace>
  <inkml:trace contextRef="#ctx0" brushRef="#br0" timeOffset="1917.3518">20508 1265 88 0,'0'-19'35'0,"9"11"-18"0,0-11-57 0,-5 11-12 0</inkml:trace>
  <inkml:trace contextRef="#ctx0" brushRef="#br0" timeOffset="2047.8934">20745 866 160 0,'9'-19'63'0,"0"19"-34"0,-1-11-21 0,-4 7 18 0,9 0-6 16,-8-4-2-16</inkml:trace>
  <inkml:trace contextRef="#ctx0" brushRef="#br0" timeOffset="2349.1301">20819 813 338 0,'25'4'4'0,"1"7"-2"0,4 8 2 16,1 0 2-16,-1 12 0 0,4 23-1 15,1 3-3-15,-1 27 1 16,1 8-2-1,12 4-1-15,-4 11 1 0,-4 4 1 16,-5 20 1-16,-3-1 1 16,-6-4-2-16,-3 1 1 15,-5-5 2-15,-4 16 2 0,0 0-3 16,-4 0-1-16,-5-12-1 16,0-7 1-16,5 7 0 15,-9-7 1-15,0-19-5 16,0-8 1-16,0-8 6 15,0-8 4-15,0-7-5 16,0-15-1 0,0-8-9-16,0-12-4 0,0-7-37 15,0-11-17-15</inkml:trace>
  <inkml:trace contextRef="#ctx0" brushRef="#br0" timeOffset="3961.3268">20711 794 248 0,'4'-23'93'0,"0"-4"-50"0,14 8-50 0,-10 7 14 16,1 5-3-16,8-9 5 15,0 5 1-15,22-1 4 16,0 1-7-16,8 3-2 0,9-7-1 0,9 3-5 16,8 5 1-16,9-1-2 15,4 4-2-15,9 4 3 0,0-8 0 16,8 5-2-16,9-1 2 15,0 0 1-15,13-8 0 16,5 5 0-16,-1-5 0 31,4 5 0-31,1-5 0 0,4 5-3 16,-9-5 0-16,0 4 4 16,-12-3 3-16,-9 3-1 15,-1 1-2-15,-3 3 0 16,-10 0-1-16,-3 0 0 15,-14 0 0-15,-12 4-3 16,0 0 0-16,-14 0 2 0,1 0 2 16,-9 0-7-16,-4 4-1 15,-9 4-1-15,-4-1 2 16,-4 1 4-16,-1 7 1 16,5-7-2-16,-13 4 0 0,4-1 2 15,0 0 2-15,-4 5 0 16,0-9-1-16,0 5 7 15,0 7 5-15,0 0-4 16,-4 8-2-16,4-4-3 16,-5 4 0-16,1 0-2 0,8-1 2 31,5 5 0-31,-14 0 1 16,14 3-2-16,-5-11 1 15,0 23-2-15,0-4-1 0,1 8 3 16,3 4 0-16,-4 15-1 15,1 3-2-15,-1 1 1 16,0 0 1-16,-4 11 3 16,0-7 2-16,-4-1 1 15,-1 5 0-15,1 15 0 0,0-8 0 16,3-4-4-16,-12 12-1 16,5-4 1-16,-1 0 0 15,5 7-2-15,-9 8-2 16,4-15 1-16,0-7 1 15,1 7-1-15,-1-12-1 0,0-3 3 16,1-1 2-16,-1-3-2 31,4 11-2-31,-8-11 0 16,9-8-1-16,0-7-3 16,-1-9 2-16,1-7 3 0,0-7 1 15,-9-8-1-15,4-4-2 16,4-4 5-16,-3-4 4 15,-5-3-1-15,-5-1 1 16,-7-3-3-16,3-4-1 0,-4-4-3 16,-4 0-2-16,-5 0 1 15,-8-4 1-15,-4 4-3 16,-14-4 0-16,1 0-1 16,-5 0 0-16,0 1 2 15,1-1 0-15,-14 0 0 0,5 0 2 16,-5 0-3-16,5 4 0 15,-18 0 1-15,5 0 0 16,4 0-3-16,0 0 2 16,4 4 1-16,-4 0 0 31,1 0 0-31,-6 3 2 0,5-3-3 16,-8 4-2-16,-1-4 4 15,-8 3 3-15,13 1-1 16,8 0-2-16,-17 7-3 15,13-4-1-15,0 1 2 16,5 7 2-16,-1-4-2 0,0 1 0 16,-8-5 1-16,4 5 2 15,5-5-3-15,-1 1 0 16,-4 3 1-16,0-4 0 0,9 1-3 16,-5-1 0-16,5 1-1 15,0-1 3-15,-5 1 0 16,9-5 1-16,4 1 0 15,5 0 0-15,4-1 0 16,4 1 0-16,0 0 0 16,-17-1 0-1,9-3-3-15,8 4 0 16,4 0-3-16,1-1 1 16,4 1-6-16,0 0-3 15,4-1-3-15,4-3 0 16,-4 0 0-16,1 11 3 15,3-3-5-15,5-1-3 0,4-3-4 16,4 0-1-16,-4-1-16 16,26 12-69-1</inkml:trace>
  <inkml:trace contextRef="#ctx0" brushRef="#br0" timeOffset="33075.7677">1407 14065 156 0,'0'0'60'0,"0"0"-32"0,4-4-31 16,0 4 13-16,9-4 15 15,-13 1 19 1,9-1-11 0,21 0-13-16,-13 0-8 0,9 0-7 0,-4 0-4 31,-1 1 2-31,9-1 0 15,-8 0-1-15,8 0 1 0,-8-3 2 16,12 3 4-16,5 0 0 16,-9-11 0-16,13 3-3 15,-13-11 1-15,14 4-4 16,-6 0-2-16,1 0 0 16,17 3-1-16,-9 1 0 15,1 3 0-15,8 1 0 16,-17-1 0-16,8 5 6 0,13-1 4 15,-8 1-3-15,0-1 1 16,0 4-3-16,-9 0 2 16,4 0-2-16,-4 1 0 15,9-5-6 1,-5 0 1-16,1 4 2 16,-1 1 3-16,0-1 0 15,5 0 0-15,0 0-1 16,4 0 2-16,0 0-5 15,0 1-1-15,0-1 0 0,9 0 2 16,3-4-3-16,-3 4 0 16,8 8 1-16,-17 0 0 0,9 4 4 15,4-1 2-15,4 5 0 16,-12-1 1-16,-1 1-4 16,-4 3-2-16,0 1 0 15,4-1-1-15,-8 0 0 16,0 4 2-16,-9-3-12 15,-5-5-6-15,-7 1-44 0,3-1-21 16,-12-15-49 0</inkml:trace>
  <inkml:trace contextRef="#ctx0" brushRef="#br0" timeOffset="43159.1394">7823 17236 64 0,'0'-3'27'0,"4"-1"-14"0,-4-4-20 16,0 8 3-16,0-4 25 15,0 1 15-15</inkml:trace>
  <inkml:trace contextRef="#ctx0" brushRef="#br0" timeOffset="44225.2807">7827 17198 188 0,'-4'-7'20'15,"0"-1"-4"-15,-1 4-2 16,1 0 12 0,-5 0-14-16,1 1-6 0,3 3-4 15,-3 0-5-15,3 0 2 16,1 7-1-16,0-3 0 15,12 4 4-15,-3-4 1 0,-5-4 1 16,8 3 0-16,-8-3 0 16,5 4 2-16,3-4-1 15,1 0 0-15,0-11-3 16,3 3-2-16,1-7 3 0,0 11 2 31,0-11 4-31,0 3 5 16,4 4-2-16,-4 12 3 15,5-11-4-15,-1 3-1 0,0 0-2 16,0 0 2-16,5 4-3 16,8 0 1-16,-4 0-3 15,0 0 0-15,-5 0-6 16,5-4 1-16,4 4-2 16,-13-4 0-16,9 1 2 0,-4 3 0 15,8-4 0-15,-13 4 2 16,26-4-1-1,-4 0-1-15,-4 0 1 16,-1 0 1-16,1 4 3 16,-5 0 0-16,0 0 0 15,0 12-3-15,0-1-2 0,0 1 3 32,9-1 0-32,0 5 1 15,-9-1 0-15,5 0 0 16,-5-3 2-16,0-1-3 15,4 1 0-15,-3-1-1 0,7-3-2 16,14 0-2-16,-9-1-1 16,9 1 6-16,-9 0 3 15,9-1-6-15,-14 1 1 16,18 0-1-16,-4-1 2 0,4 1-1 16,-4 0-1-16,0-1-2 15,16-3 1-15,-3 0 1 16,-5 0 0-16,5-4 0 15,0 0 2-15,8 0-3 16,0-4 0-16,-4 0 1 0,-4 0 2 16,4-3-1-16,0-1-1 15,-5 0 1-15,5 1-1 16,-13-1 0 0,0 0 0-16,5 1 4 15,3 3 2-15,1 0-5 16,-9 0 0-16,0 0 1 15,4 4 1-15,9 0-4 16,-9-4 1-16,1 1 0 16,-1-1 0-16,-4 0-3 15,13 0 0-15,-9 0 4 0,-4 4 1 16,-4 0 0 0,0 0-2-16,-5 0 1 0,5 0 1 15,4 0-3-15,0 0 0 16,0 0 1-16,0 0 0 15,0 0-3-15,17 0 2 0,-12 0 1 16,-1 0 0-16,5 0 0 16,-18 0 2-16,9 0-3 15,4 0 0-15,-4 0 1 0,-4 0 0 16,13 0 0-16,-9 0 0 16,-5 4 0-16,5 0 0 15,9 0 0-15,-18 0 0 31,1 3 2-31,-5-3 1 16,-9 0-4-16,1 0 1 16,-18 0-24-16,0-1-10 0,-8 1-61 15,-18 0-66 1,-8-19 49-16</inkml:trace>
  <inkml:trace contextRef="#ctx0" brushRef="#br0" timeOffset="45691.7627">17453 17240 240 0,'-4'4'90'0,"4"-4"-48"0,0 4-49 0,0-4 14 16,0 0 4-16,0 0 7 15,0 0 8-15,0 8 5 16,0-8-17 0,0 7-1-16,4 1-2 0,1 0-4 0,3-1 1 0,1 1-1 15,4 0 3-15,13-1-7 31,12 1-2-31,1 0-1 16,9-1 2-16,8 1-1 0,4 0 2 16,9-5-2-16,-9 1-1 15,5 0-2-15,8 4 1 16,9-1 3-16,4 1 1 16,0-4-1-16,13 0 1 15,-8 0-2-15,-1-4 2 16,14 0-4-16,-1-4 0 0,-4 0 1 15,9 0 0 1,-5 0 0-16,-8-3 0 16,13-1 0-16,-5 4 0 0,-4 0 0 15,1 0 0-15,3 4 4 0,-21 0 5 16,0 0 1-16,-9 4 4 16,22 0-1-16,-9 0 0 15,-4 4-3-15,0-5-1 16,-9 5-3-16,9 0 1 15,-5-1-6 1,-3-3-1-16,12 0 0 16,-9 0 2-16,1 0-1 15,-5-4 2-15,0 4-2 16,5-1 2-16,-5 9 0 0,-8-5 3 16,0 1-3-16,-5 0 0 15,13-4-1 1,0-1-2-16,-4-6-2 0,0 6 1 15,-4 1 1-15,17 0 2 16,-9-4-1-16,-4 0-1 0,-4-8 1 16,16 1-1-16,-7 3 0 15,-1 12 0-15,-4-12 0 16,0 11 0-16,4 9 0 16,-8-5 0-16,-5 1-9 0,0-1-2 15,-8-3-10-15,8 3-1 16,-12-3-24-16,3 4-8 31,-7-5-40-31,-6 5-16 16,-29-1-3-1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1-26T20:13:40.3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15501 958 124 0,'-4'-7'49'0,"4"-1"-26"0,-4 4-23 0,4 0 10 16,-5 1 7-16,1-1 4 15,4 0 0-15,-4 0-1 16,4-4-10-16,0 5 0 0,0-1 1 15,0 4-4-15,0-4-2 16,0 4-2-16,0 0 0 16,0 8-2-16,0-1-1 0,8 1-2 15,1 7 1-15,4 8-1 16,4 15 0-16,0 5 2 16,18 10 2-16,-5 31-1 15,-4 8 2-15,-5 16-4 16,-3 7 0-16,-5 26 3 15,-5 1 1-15,1 4 3 0,-9-5 3 16,0 20-4-16,-13-19-1 16,9-20-2-1,-5-7-2-15,5-19 1 16,-1-16 1-16,1-14-8 16,0-17-3-16,-5-14-42 15,13-24-18-15,5-30-14 16</inkml:trace>
  <inkml:trace contextRef="#ctx0" brushRef="#br0" timeOffset="1516.3047">15480 1119 192 0,'-9'-7'71'0,"18"-1"-38"0,-9 4-34 16,4 0 12-16,9 0-10 15,4-11 0-15,13-4 1 16,9-4 1-16,9 0-1 16,8 0-2-16,13 4 3 0,12 0-2 15,10-8-1-15,17 4 1 16,4 4-1-16,26-16-3 16,-5-3 2-16,27-4 1 15,-5 4 0-15,17 7 0 16,-13 0 0-16,5 4 0 0,0 8 2 15,-9 0-3 1,-4 4-2-16,13 3 4 16,-14 5 1-16,-7 3-3 15,-5 4-1-15,-14 0 3 16,6 4 1-16,-18-1-3 16,-9 1-1-16,-8 4 1 15,-13 0 0-15,-5 3 7 0,-3-3 6 16,-14 3-2-16,-4 8 2 15,-9 12-5-15,-8-4 1 16,-4 0-3-16,-1-1 2 16,-12 5-2-16,4 4 0 15,-5 14-3-15,-4 1 1 0,-4 11-2 16,0 24 2-16,0 33-2 16,0-3 2-16,0 8-4 15,-9-4 0-15,18 15 1 16,-5 0 2-16,0-8 5 15,9 8 4-15,0-4-4 0,-13 27-2 16,0-19-2-16,0 8 0 16,-5-16-2-16,1-7 2 15,0 18-2 1,-1-22-1-16,1-15 1 16,4-9-1-16,-5-7 2 15,1-15 1-15,0-12-1 16,-1-11-2-16,-3-4 7 15,-1-11 3-15,-4-8 6 16,-4-4 2-16,-9-4-3 16,-5-4-1-16,-16-4-4 0,-13-3-1 15,-1-8-5-15,1 0-1 16,-9-4-1-16,-18-3-2 16,1-1 3-16,-9 0 0 0,-21-3-4 15,8 3-1-15,5 1-4 16,-14-1 1-16,-8 0-4 15,9 1 1-15,-14-1-3 16,10 0 0-16,3 1 1 16,-12-1 4-16,8 0 3 15,1 4 4-15,-10-3 0 0,9 3-1 16,5 0-6-16,4 4-1 16,0 4-4-16,4-4 0 31,9 0-1-31,0 0 2 0,-5 0 1 15,14 0 3-15,3 0 4 16,14 0 1-16,-9 0 1 16,4 0 2-16,5 0-8 15,8 4-1-15,5-4 6 16,0 4 5-16,12-4-9 16,-4 0-1-16,9 0 7 0,-9 0 6 15,9 0-1-15,-4-4-1 16,4 0 0-16,4-8 1 15,0-3-3-15,0 7-2 16,5-7 2-16,3 4 2 16,-8-1-2-1,5 4-2-15,4 5-3 16,-1-1 1-16,6 0-1 16,-10 8 0-16,0-8 2 15,1 8 2-15,-9-12-1 16,4 16 2-16,0-16-4 0,4 16 0 15,-8-4-4-15,4-1-1 16,1 1 3-16,3 0 1 16,1-4 2-16,-1 0 0 0,5 0 0 15,4 0 2-15,0-11 3 16,4 3 2-16,1 0-1 16,-1 1 1-16,5-1 2 15,-1 0 5-15,1 1-4 16,-9-1 2-16,0-3-7 15,5-5-1-15,-1 1-2 0,-13-8 1 16,5 0-4-16,0-12 0 16,4 5-1-16,0-12 0 15,9 3-5-15,-9 5 0 16,9 3-2-16,-5 1 3 16,5 3-16-16,8 8-8 0,5 3-37 31,-5 5-15-31</inkml:trace>
  <inkml:trace contextRef="#ctx0" brushRef="#br0" timeOffset="2920.2249">17147 3023 204 0,'22'-4'77'0,"-5"4"-42"0,0 0-43 0,-4 4 10 0,13-4-3 15,0-8 0-15,0 0 1 16,-5 5 2-16,1-1-1 16,-1 0-1-16,1-11 1 0,0 3-6 15,-1 1-1-15,5-1-2 16,-13 1 0-16,0 3 5 31,0 0 3-31,-5 1 1 16,1 3-1-16,0 0 3 15,-5 0 0-15,0 0 3 16,-4 4 3-16,0 0 2 0,0 0 1 16,0 16-4-1,0 7 0-15,0 3-3 0,0 9 0 0,0-1-3 16,0 1 1-16,-4-1-2 16,0 9 2-16,-1 2-4 15,1 1 0-15,4-7-15 16,-13-5-4-16,9-7-25 15,-9-4-9-15,9-4-23 16</inkml:trace>
  <inkml:trace contextRef="#ctx0" brushRef="#br0" timeOffset="3164.2914">17281 3379 260 0,'17'-4'96'0,"13"0"-52"0,9 0-45 0,-13 4 18 16,4 0 1-16,35-11 6 15,-1-8-11-15,10 0-2 0,16 15-7 16,-8-11-18-16,-9 11-6 0,-4-8-30 15,4 5-12-15,5-5-48 16</inkml:trace>
  <inkml:trace contextRef="#ctx0" brushRef="#br0" timeOffset="3967.8465">21112 935 224 0,'-5'-15'85'0,"10"7"-46"0,-1 1-41 0,-4 7 14 0,4-4-6 15,5 0-1-15,-5 0 5 16,-4 0 4-16,0 4-7 15,0-3-6-15,0 3-4 0,4 7 4 0,5 12 1 16,-9 20 0-16,9 22-2 16,-1 39 1-16,1 7 1 15,0 19-3-15,-1 12-2 16,-4 27 4 0,5 7 3-16,-9-11 1 15,0 15 0-15,4-19-3 0,9-4 1 16,0-15 0-16,0-15 1 0,4-16-2 15,1-15 1-15,-1-8-2 32,0-7-1-32,-13-20-17 0,9-26-46 15,0-23-6 1,13-24-30 0</inkml:trace>
  <inkml:trace contextRef="#ctx0" brushRef="#br0" timeOffset="5188.5414">21172 874 220 0,'0'-8'82'0,"0"1"-44"0,0 3-38 0,0 4 16 16,0 0-5-16,0 0 3 15,4-4-1-15,1 4 0 16,3 0-7 0,9-4 3-16,9 4 3 0,4-7-6 0,13-1-1 15,22 8-3-15,13-4-2 0,16-4 1 16,23-3-1-16,25-4 2 16,0-12 1-16,18 4-4 15,-5 4 1-15,26 0 0 16,-9 3 2-1,5 5-3-15,-1 3 0 16,5 4 3-16,-13-3 1 16,9 3-4-16,-35 4-1 0,5 0-2 15,-22 0 3-15,-13 4 0 16,-17 11 1-16,-22 0 0 16,-9 12 2-16,-8-4-1 15,-12 0-1-15,-1-4 1 16,-5 0-1-16,-12 0 0 15,4 8 2-15,-4 0 1 0,4 15 3 16,-4 4-3-16,-4 12-2 16,-5 14 0-16,0 9-1 15,1 7 0-15,-5 15 2 16,-5 8-1-16,1 23 2 16,-5 4-2-16,0-7 2 15,-4-5-2 1,5-3-1-16,-1 11 1 15,5-8-1-15,-5-11 2 16,5 0 1-16,-1-8-1 16,1-7-2-16,-1 7 1 15,5 0 1-15,-4-7-1 0,0-8-1 16,-1 0 1-16,1-12 1 16,-1-11-1-16,5-8-1 0,-13-7 3 15,5-12 0-15,-5-4 3 16,4-7 3-16,-4-8 0 15,0-4 2-15,-4-7-2 16,-1-9 0-16,-12-3-5 16,-4-7-3-16,-5-5-3 15,-4 1 1-15,-18-8 1 0,1-1 2 16,-5-6 1-16,-8-5 3 16,-14 8-8-16,1 0-3 15,0 0 5-15,-22 0 1 16,-4 4-2-16,0 0-1 15,-17 0 1-15,4 3 2 16,8 5-5 0,-4 3-1-16,9 0-1 15,-4 5 4-15,4-1-1 16,-9 0-1-16,9 8-2 16,-4 0-1-16,-1 3-5 15,-4 1-3-15,1 0 6 16,-1-1 3-16,9 1 4 0,13 3 3 15,-18-7 0-15,14 4-1 0,8 0 1 16,0-1-1-16,9 1 0 16,-9 3 2-16,0 9 1 15,13-5 3-15,4 4-3 16,-3-4 0-16,3 1 5 16,9-5 5-16,8 1-7 31,10-5-1-31,3 5-3 0,5-5 1 15,9-3-18-15,3 0-4 16,1 0-33-16,4 0-12 16,13 0-59-1</inkml:trace>
  <inkml:trace contextRef="#ctx0" brushRef="#br0" timeOffset="5450.3253">22327 3038 204 0,'-13'-4'77'0,"8"0"-42"0,5 1-41 16</inkml:trace>
  <inkml:trace contextRef="#ctx0" brushRef="#br0" timeOffset="5809.3879">22292 3004 379 0,'0'-8'40'0,"0"4"-4"15,5-4-19-15,7 5-9 0,-7-1-5 16,12 11-3 0,0 5-2-16,9-4 1 15,0-1 1-15,0 5 0 16,0-1-3-16,-1 1 2 16,1 3 1-16,5 0 0 0,-14 5 0 15,4-1 0 1,-21 0 0-16,5 0 2 0,-10 0-6 15,-8-4-1-15,0 12-1 16,1-4 2-16,-14-4-5 16,4-3 1-16,-4-5 2 0,5-3 3 15,3-4 4-15,-3 0 4 0,8-1 11 32,13-10 11-17,17-1-7-15,18 12-6 16,21 11-4-16,8 4-2 15,10 1 0-15,-1 6-9 16,-4 1-4-16,-13 0-59 16,-4 11-25-16,-18-19-41 15</inkml:trace>
  <inkml:trace contextRef="#ctx0" brushRef="#br0" timeOffset="7797.815">16768 1265 144 0,'9'-12'55'0,"-5"5"-30"0,9-1-10 0,-13 4 18 0,4 4-1 15,1-11 3-15,-5 3-8 16,0 0-4-16,0 1-13 0,0-1 0 0,0-4 1 15,-5 5-6-15,1-5-3 0,-13 1-4 16,-5 3 1-16,-8 4 1 31,4 1 0-31,-8 3-3 0,-1 0 2 16,1 3-6-16,-5 9-3 16,5-8 6-16,3 7 1 15,6 4 7-15,3 5 5 16,5 3-12-16,-9 19-2 0,9 0 2 15,4-4 3-15,8 0 3 16,5-3 3-16,5-4-3 16,8-5 0-16,0 1 1 0,4-8 0 15,4 1-2-15,1-5 1 16,-1-11 0-16,1 3 1 16,8-3-2-16,-4-4-2 15,4-4 3-15,-8-3 0 31,-1 3 1-31,-3-11 0 0,-6-1-2 16,-3-3-2-16,0-12 1 16,-14-7-1-16,1 0-7 0,-5 3 0 15,1 1-2-15,-1-1 1 16,1 5-2-16,-5 3-1 16,0 4 1-1,0 4 4-15,4 3 1 16,-12 5 3-16,3 7-4 15,1 4 0-15,0 8 0 16,0 7 2-16,4 4 2 16,4 8 3-16,9 19-2 15,0 0-2-15,4-4 2 16,9 4 2-16,5-11 0 16,3-5 2-16,9 1 0 0,13-4 3 15,-12-16-1-15,3 1 2 16,1-9-6-16,-5-3-3 15,-4-3-8-15,-5-1-2 0,1-15 0 16,-9 0 0-16,-5-12-7 16,-8-11 0-16,-4 0-3 15,-5 3-2-15,-4 9 25 16,-4 7 12-16,-4 7 8 16,-1 13 5-16,-4 3-14 0,0 0-5 31,5 34-4-31,4 0-3 15,-1 1 1-15,5-1-1 16,5-3 0-16,3-4 2 16,5-4 1-16,0 4 1 0,0-16 0 15,9 1-11 1,13-5-7-16,-5-3-9 16,-4-8-1-16,0-3 11 15,-5-5 7-15,-12 1-3 0,0-24-1 16,-1-7-3-16,-8 8 0 15,1 3 29-15,7 8 13 16,-8 8 2-16,5 3 2 16,-1 35-15-1,0 4-5-15,9 4-4 0,-8-5-3 16,3 1 1-16,5-4-2 16,0-4 0-16,0-3-1 31,0 3 0-31,0-15-7 15,0 3 0-15,0-7-34 16,-4-4-13-16,-9-3-46 16</inkml:trace>
  <inkml:trace contextRef="#ctx0" brushRef="#br0" timeOffset="11515.0094">16833 1345 96 0,'0'0'38'0,"0"4"-20"0,0-4-12 0,0-8 11 15,0 8-5 1,0 0 1-16,0 0-6 0,0 0-2 16,4 4 4-16,9 0 2 0,-9 0-6 31,9-4-1-31,-8 0 2 0,12 4 1 16,0-1 3-16,9 1 8 15,-5 0-8 1,5-4 0-16,-8 0-4 15,3 0 1-15,1 0-2 16,-1 0 0-16,1 0 1 16,-5-11 3-16,0 3 0 15,0 0 2-15,-4 5-4 16,0-1-4-16,0 11 1 16,0 1-1-1,0 0-4-15,0-5-1 0,9 1 1 16,8 0 0-16,-4-4 1 15,-1 12 2-15,1 3-1 16,0-7 2-16,4 3-4 16,5-7-2-16,-9 0 2 15,21 7 0-15,0-3-2 0,5 0 2 16,4-1 1-16,13-3 0 16,9 0 0-16,-14 4 2 31,5-5-3-31,4 5 0 15,5 0 1-15,-5-1 2 16,1 1-3-16,-6 0 0 0,1-4 3 16,5-1 1-16,-5 5-4 15,0 0-1-15,-5-4 3 16,14 3 1-16,-5 1-3 0,0-8-1 16,-4 0 3-16,-9 0 1 15,5 0 2-15,4 0 2 16,-13 4-1-16,4-1 0 0,-4-3-6 31,5 4 1-31,3 4 0 0,1 0 0 0,4-1 0 16,-9 1 0-16,9 7 0 15,9-3 0-15,-14-1 0 16,5 1 0-16,9 11-3 16,4-8 2-16,0 0 1 15,0 1 2-15,4-1-1 16,0 0-1-1,0 1 1-15,-4-1-1 16,13-4 2-16,-5-3 3 16,-4 0 2-16,9-1 1 0,-9 1-4 15,1 0-3-15,3 3 0 16,-12-7-1-16,3 4-3 16,-3-1 2-1,-5 1 1-15,-4 0 0 0,-4-1 0 16,4 1 2-16,-9 0-1 15,-4-1-1-15,-8-3-2 16,-10 0 1-16,-3-4 3 0,-9 0 1 16,4 0-1-16,-17 0-2 15,4 0-2-15,-8 0-1 16,-1 0-12-16,1 0-5 0,-5 0-14 16,-4-4-6-16,4-3-36 31,-8-5-33-16,4-3 37-15</inkml:trace>
  <inkml:trace contextRef="#ctx0" brushRef="#br0" timeOffset="12115.6936">21801 1169 240 0,'0'-12'90'0,"9"9"-48"0,4 3-49 0,-5 0 14 15,1 3-7-15,8-3 0 31,0 4 4-31,9 4 5 0,0 3-5 16,0 5-4-16,0-1-1 0,4 12-1 16,-4 11-2-16,4 1 3 15,9-1 0-15,4 4 1 16,0-8 0-16,0 1 0 0,9-1 0 16,-5 5 0-1,-4 7 0-15,4-8 0 0,-12-7 2 16,4-1-1-16,-13-3-1 15,-5-4 1-15,-4-4 1 16,-4 0 3 0,-13 0 0-1,0-3 0-15,-13-1-6 16,0-3 1-16,1-1 0 0,-14 1 0 0,0-1 0 16,0 1 0-16,-4-1 2 15,-9 1 1-15,-4 11-1 16,-4-4-2-16,-5 11-2 31,4-3 1-31,1 0 3 0,-9 4 1 16,9-5-1-16,-5 1 1 15,9-4-4-15,-5 0-2 0,10 0-1 16,3 4 3-16,5-4-13 16,4-4-6-16</inkml:trace>
  <inkml:trace contextRef="#ctx0" brushRef="#br0" timeOffset="13106.0732">23141 1870 236 0,'4'-8'88'0,"1"1"-48"0,-1 3-58 0,-4 0 11 0,0 0-7 15,-4 0 3-15,-5-7 13 16,-8 3 6-16,-5 0-3 15,-4 1 4-15,-12-1 3 0,-10 4-6 16,5 4-1-16,-9 0-3 16,9 4 1-16,5 4 0 15,3 7 1-15,5 4 2 0,0 0 1 16,4 16-1-16,17 3-1 16,-4 0-1-16,9-3 0 31,4-4 2-31,9-5 1 15,4-3-3-15,4-3-3 16,4-5 0-16,1-7 1 16,8-1-1-16,9-3 2 0,-5-8-2 15,-3 0 2-15,-6-15 0 16,-3-15 1-16,-5-5-7 16,0-3 0-16,-12-4-1 15,-5 4-1-15,-5-4 6 16,-20-4 1-16,-1 8 2 0,4 8 0 15,-12 7-5-15,8 4 1 16,0 15-2-16,4-3 0 0,1 15 0 16,4 11 0-16,4 4 4 15,0 8 1-15,4 4-1 16,5 3-2-16,4 8 3 16,4-3 0-16,5 3 1 15,4-4 0-15,0-7-2 31,4-8-2-31,0-4 3 0,9-8 0 16,4 1-1-16,0-20-2 16,-4-11 3-16,-9-4 0 15,1-8-1-15,-5-3-2 16,-5-1-4-16,-8 1-2 0,-8-4 5 16,-1 7 5-16,-8 0 0 15,-1 12 3-15,6 4-9 16,-6 19-3-1,5 7 3-15,-4 4 0 16,4 5 2-16,5 3 0 16,-1 0 0-16,5 0 2 0,4-4 1 15,4 8-1-15,5-4-2 16,8-4-4-16,9-4 0 0,0-15 2 16,-1 0 1-16,-7-4-2 15,3-3 2-15,-4-5 1 16,-8-3 2-16,0-1 1 31,-1 1 3-31,-3 4 12 16,3 3 8-16,-8 4-9 15,0 4-2-15,-8 4-14 0,3 7-3 16,-3 5-21-16,-10 26-8 16,-20-8-110-1</inkml:trace>
  <inkml:trace contextRef="#ctx0" brushRef="#br0" timeOffset="33284.753">16023 1832 172 0,'-26'0'66'0,"26"0"-36"0,0 0-22 0,0 0 18 0,0 0 0 16,0-4 17-1,-13 4-10-15,4-4-17 16,1 4-5-16,-1 0-1 15,0 0-4-15,9 0 2 16,-8 4-7-16,8 7-1 16,13-3-2-16,0 3 0 15,8 5 2-15,1 11 0 16,8 11-3-16,0-4 2 0,5 5-4 16,8-1 1-1,8-4 0-15,-3 1-1 0,-5-4-1 16,0 7 1-16,-4 4-4 15,0-4-1-15,-5-3-17 16,-4-1-8-16,5-11-23 16</inkml:trace>
  <inkml:trace contextRef="#ctx0" brushRef="#br0" timeOffset="33762.5399">16553 1801 184 0,'-13'0'68'0,"8"4"-36"0,1 0-35 0,-4-1 11 32,-1 5 2-32,0 0 4 15,-4 3 1-15,0 1 1 0,1-1-8 16,-6 5 1-16,5-1 4 0,-17 12-7 0,-4 7-1 31,4 1-1-31,-14-1 0 0,6 1 4 16,-1 3 5-16,-8 0-1 15,-5 16 1-15,4-8-5 16,5 0-3-16,5 0-5 16,3-8 0-16,5 0-18 15,4-7-8-15,9-4-28 16,8-8-11-16,9-11-32 15</inkml:trace>
  <inkml:trace contextRef="#ctx0" brushRef="#br0" timeOffset="34136.1917">16484 2441 252 0,'-9'3'93'0,"9"-3"-50"0,0 0-52 0,0 0 14 16,0 0-5-16,0 4 0 15,0-4-7-15,0 0-3 16,0 0 6 0,0 0-10-16,0 0 0 0,0 0-2 15,0 0 0-15,0 0-16 16,0 0-4-16,0 0-38 0</inkml:trace>
  <inkml:trace contextRef="#ctx0" brushRef="#br0" timeOffset="34821.6574">16755 2188 108 0,'-8'7'44'0,"16"1"-24"0,-8-8-24 0,0 0 10 0,0 0 4 16,0 0 5-16,0 0 10 31,0 0 7-31,0 0 0 0,0 0 1 16,0 0-18-16,0 0 2 0,0 0 1 0,0 0-6 31,0 0 1-31,0 0-4 0,0 0 2 0,-8 0-4 31,8 4-2-31,0-4 0 16,-5 0 1-16,5 0-1 0,0 0 2 0,0 0-4 15,-4 4 0-15,4-4-1 0,0 4-2 16,0-4 1-16,0 7 1 31,0 1-3-31,0 0 0 16,4-1 1-16,1 9 0 0,3 7 0 16,-8 3 2-16,9 5-1 15,-1 0-1-15,-3-1-2 16,3 1 1-16,1 0-8 15,-5-5-2-15,1 5-21 16,3-4-9 0,-3-8-121-1,7-31 47-15</inkml:trace>
  <inkml:trace contextRef="#ctx0" brushRef="#br0" timeOffset="35444.2694">17320 1847 220 0,'0'0'82'0,"0"4"-44"0,0-4-25 0,0 0 24 16,0 0-10-16,0 7-1 0,-5 5-15 15,-3 7-7-15,-5 23-2 16,4 0-5-16,5 0 0 0,-9 1-1 15,9-5 0-15,12 0-4 16,1 0 0-16,12-7-1 16,1-4 1-16,-5-8 5 15,5-11 3-15,-1-4-6 0,-3-8-3 16,-1-4 5-16,0-3 3 16,0-5 2-16,-4-3-1 15,0 0 1-15,0 0-1 0,0 0 0 16,-9-8 0-16,5 8 6 15,-5 3 6-15,1 5-6 16,-1-1-1-16,0 20-3 16,-4 4-2-1,9 3 1-15,-9 4 1 32,0 4 1-32,0 8 3 0,0 11 1 15,0 0-3-15,0 0-3 16,0 8 0-16,0-4 1 15,0-4-3-15,0 4 0 16,0 4-19-16,0-4-7 16,0-8-26-16,0-11-9 0</inkml:trace>
  <inkml:trace contextRef="#ctx0" brushRef="#br0" timeOffset="35664.2061">18125 2153 268 0,'0'0'101'0,"0"8"-54"0,5 3-53 16,-1-3 17-16,-4 7 6 15,0 12 8-15,9 8-14 0,-9 3-6 16,0 12-4-16,0-4-23 0,-9 11-8 16,5 1-75-1</inkml:trace>
  <inkml:trace contextRef="#ctx0" brushRef="#br0" timeOffset="36686.467">23369 1364 256 0,'-8'0'96'0,"12"23"-52"0,0-38-54 16,-4 15 16-16</inkml:trace>
  <inkml:trace contextRef="#ctx0" brushRef="#br0" timeOffset="36838.9652">23369 1372 405 0,'0'11'8'0,"9"1"-3"16,-9 7-4-16,9-4 2 0,8 8-4 15,-4 8 0-15,4 7 1 0,22 12 0 16,0 0-11 0,-1 7-5-16,-3-11-14 15,-1 0-4-15,5-4-6 16,-13 4-1-16,4 4-37 16</inkml:trace>
  <inkml:trace contextRef="#ctx0" brushRef="#br0" timeOffset="37202.4851">23615 1326 212 0,'-4'-34'82'0,"4"34"-44"0,0 0-44 0,0 0 12 0,0 0 5 0,0 0 11 32,0 15-4-32,-9 12-9 15,1 3-6-15,-10 5-2 0,-3 3-1 16,-1 4 2-16,1 4 3 15,-1 4 2-15,1 0-3 16,-1 3-3-16,9-14-5 16,-8 3 0-16,3-8-31 15,10-3-12-15,3-12-55 16</inkml:trace>
  <inkml:trace contextRef="#ctx0" brushRef="#br0" timeOffset="37673.2213">23904 1671 212 0,'0'0'79'0,"4"-23"-42"0,18 38-39 0,-14-11 17 0,1 7-9 15,4-3 2-15,-13 4-5 16,4 3 0-16,0 4-1 15,5 0-2-15,-9 4 1 0,0 0-1 0,-17 0 2 16,8-4 1 0,1 0 1-16,-10-3 0 15,5-1 2-15,5-3-3 0,-5-1-2 0,9 8 0 16,-1-11 1-16,10 7 8 16,12 12 3-16,4-12-4 15,5 8-3-15,9-4-21 16,-1-3-10-16,5-1-31 15,13-3-13-15,-9-24-20 32</inkml:trace>
  <inkml:trace contextRef="#ctx0" brushRef="#br0" timeOffset="38341.7831">24447 1265 144 0,'0'7'55'0,"0"-7"-30"0,0 4-14 0,0-4 15 16,0 0-1-16,0 0 0 15,0 8-8-15,0-8 0 16,4 23-8-16,-4 8-3 16,0-1-6-16,0 1-2 15,0 3-2-15,4-3 0 0,1 0 0 16,-1-5 3-16,5 9 0 15,8-8 3-15,0 3 1 16,5-14 1-16,8-5-2 16,-13-3-2-16,4-4-4 31,-3-8-2-31,3-4-4 16,-3-3 1-16,-1-5-6 0,0-3-3 15,-4-4-6-15,0-4 0 16,0-11 13-16,-5-8 6 0,-3 4 10 15,3 7 7-15,-8 9 11 16,0 3 8 0,0 7-14-16,0 5-7 0,0 3-9 15,0 8-1-15,0 16 0 16,0 10 2-16,0 1-1 16,0 4 2-16,-8 3-2 0,8 5-1 15,-5 14 1-15,5 1-1 16,0 3 0-1,0 5 0-15,0 6 2 0,0 5 1 0,0-8-4 16,0-3 1-16,0-9 0 16,-4-7 0-16,0-7-31 31,-1-9-12-31</inkml:trace>
  <inkml:trace contextRef="#ctx0" brushRef="#br0" timeOffset="38858.526">24994 1644 128 0,'-9'23'49'0,"5"-23"-26"0,0 4-27 0,4-4 10 16,-5 7 8-16,5-7 6 16,-8 4 3-16,3 0 3 31,1 8-5-31,4-5-1 0,0 1 9 15,0-12-10 1,4 0-3-16,1 0 2 16,3 1 2-16,5-9-8 15,5 4-4-15,-1-7-3 0,4 15-1 16,5-11-2-16,-9 22-2 16,-4-3-2-16,0 7 1 0,0 0-1 15,-13 5-2-15,0 3-2 31,-8 3 1-31,-5 5 7 0,-5 7 6 0,5 1 9 32,9 14 4-32,4 1 5 15,4-4 3-15,18-4-9 16,25 3-4-16,1-3-40 0,16-4-19 16,14-30-108-1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1-26T20:15:12.8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4863 6570 144 0,'0'-4'55'0,"0"4"-30"0,0 4-29 15,0-4 30 1,0-8-10-16,-13 12 0 31,4 0-1-15,0-12-2-16,1 4 2 0,8 0 1 15,-9 0-1-15,5 1 12 16,0 3-8-16,4-4-1 16,8 4-4-1,1 0-5-15,-1 7 1 16,1-3-4-16,0 4-3 15,4-4-2-15,-9 3 2 16,9-3 2 0,4 0-2-16,-8 0 0 0,4 0-3 15,-5-1-1-15,5 1 1 16,0-4 2-16,9 0-1 16,-14 4 2-16,9-4-2 0,5 0 4 15,8 4-1 1,-4-4 1-16,0 4-1 31,0-4-2-31,0 0 1 0,-1 0-4 16,10 0 0-16,-5 0 3 15,-4 0 1-15,0 0 1 16,-5 0 0-16,9 0-2 16,1 0 1-16,-1 0-2 15,4 4-1-15,-12-4 5 16,4 3 1-16,0-3 0 0,-1 0 1 15,6 0-4-15,-10 0 0 16,1 0 1-16,-1 0 0 16,9 0-5-16,-12 0 1 15,12 4 6 1,-4 0 2-16,-1 0 2 0,-3 0-3 16,0-4-2-16,3 4 0 15,-12-1 1-15,5 1-3 16,-1 0 0-16,0 0-3 15,0 0-1-15,1 0 1 0,-1-1 0 16,0 5 0-16,0-4 2 31,0 0-3-31,5-4 0 16,-5 4 1-16,9-4 2 0,-4 0-1 16,-1 0-1-16,5 3-2 15,-9-3 1-15,5 4 1 16,-1-4 0-16,1 4 0 15,8 0 0-15,-13 0 0 16,13 0 0-16,-4-1-3 16,13 5 2-16,-9-4 1 0,-4 0 0 15,0 0 2-15,4-1 3 16,-13 1-4-16,9 0-1 16,0 0-2-16,0 0 0 15,0-4 2-15,4 0 0 16,-4 0 0-16,4-4 2 0,-4 4-1 31,4-4-1-31,-13 4-2 16,5-4-1-16,-14 0-12 15,1 1-5-15,-9-1-36 16,-26 4-16-16,-4 0-68 16</inkml:trace>
  <inkml:trace contextRef="#ctx0" brushRef="#br0" timeOffset="4943.7713">5518 460 144 0,'-9'-7'55'0,"-13"14"-30"0,9-7-25 0,13 0 13 0,-4 0-7 15,0 0 2-15,0 0-5 16,-5 0 0-16,0 0-1 16,1 0 1-16,-5 0 2 0,4 0-2 15,1 0 0-15,-5 0-1 16,0 0-2-16,0 0 1 31,0 0-1-31,0 0 0 0,-4 0 0 16,4 0 2-16,-5 0 1 15,1 0-1-15,4 0 1 16,-8 0-2-16,-5 0-1 0,9 0-2 16,-22 0 1-16,9 0 1 15,4 0 2 1,0 0-1-16,0-7 2 0,5 3-4 16,-5 4 0-16,4 0-1 0,-4 0 0 15,-4 0 2-15,-9 4 0 16,5 3 0-16,4-3 2 15,-5 4-3-15,5-4 0 0,4 0 5 32,5 3 2-32,-1 1 0 0,9 3 1 15,-8-7-4-15,12 12-2 0,-8-5 0 16,8 8-1-16,5 8-3 16,-9 15 2-16,9 4 1 15,-9 8 2-15,4-8-3 16,5 11 0-16,-9 4 1 31,4 1 0-31,5-5 0 0,0-3 0 16,4-1 2-16,0 24 1 15,0-8-4-15,0-4-1 16,4-4-2-16,0 1 3 16,5 3 0-16,-9-4 1 0,4 0 2 15,5 1 1 1,-9-5 3-16,4 16 1 0,1-8-1 15,-1-8 1-15,0-7-2 0,5-4 0 16,-5-4-3-16,-4 8-2 31,0 0 1-31,0-4-1 16,0-4 0-16,0 0 0 16,0 4 0-16,-4-8 2 15,-5-3-1-15,9-5 2 16,-4-3 2-16,4-4 4 0,0-4 0 15,0-3 0-15,0 10-5 16,0 9-1 0,4-4-1-16,5-5-2 15,-5-3 7 1,9-3 5-16,4-1-4 0,5-4 0 16,21 0-2-16,0 1-1 15,0-1-3-15,4 0-2 16,1 4-2-16,12 1-1 15,-4 6-29-15,0 13-14 0,-8 3-64 32</inkml:trace>
  <inkml:trace contextRef="#ctx0" brushRef="#br0" timeOffset="6245.1133">7788 526 228 0,'0'-12'85'0,"5"8"-46"0,-1 0-46 15,0 4 14-15,1-7-1 16,3 3 4-16,1 0-5 15,4 0-1-15,0 0-2 0,4 1-2 16,9-1 3 0,4 0-9-16,17 0-1 0,1 0-3 0,3 0 1 31,1 4 3-31,8 0 1 16,1 0 3-16,-10 4 3 15,-3 0 0-15,-1 4-1 0,-8-1 1 16,-9 5-1-16,5-1 2 15,-5 9 1 1,-4-1 1-16,-5 0 0 0,5 19 0 16,-9 0 2-16,5 8-1 15,-13-7 0-15,3 3 1 16,-3 0 1-16,0 8-1 16,-1 3 1-16,5-3-4 0,0 8 0 15,0-5 1 1,-4 5 0-16,-1 7 0 0,1 0 2 15,-9-4-3-15,4-3-2 16,1 3 0-16,-5 4 1 0,4-4 3 16,0 1 2-16,-4 7-3 15,9-16-3-15,4 24 0 16,-9-8 1-16,0-4-3 31,5-4 0-31,-9 4 1 0,4 0 0 16,-4-3 0-16,5-5 0 15,-1 1 0-15,0-13 0 16,0-2 0-16,1 3 2 16,8-4-1-16,-13 0-1 15,4-8 3-15,0-3 2 16,5-4 2-16,-9-4 1 0,0-4-7 16,0-4 0-16,0 1-1 15,0-5 2-15,0 4 1 0,-9-7 1 16,5 0 2-16,0-5 1 15,4 1-1-15,-13 0-1 32,0 4-3-32,0-4-2 0,4-1 1 0,-8 1 1 15,0 4-3 1,4-4 0-16,0 3 1 16,0-3 0-16,0 0-3 15,0 0 2 1,9 0 1-16,-9 0 0 15,4 3 2-15,5-3-6 16,0 0-1-16,-1 0-1 0,1 0 4 16,4-1 1-16,-8 1 1 15,3 0 0-15,1-4 2 16,4 4 5-16,-9-4 4 0,5 0-2 16,0 0 0-16,-5 0-3 31,-4 0 1-31,-4 0 0 0,0 0 1 0,-14 0 2 15,-12 0 1-15,-8 0-8 0,-5 8-1 16,-18-5-11-16,5 5-4 16,1 11-35-16,7-3-14 15,-3 10-78 1</inkml:trace>
  <inkml:trace contextRef="#ctx0" brushRef="#br0" timeOffset="7327.614">5500 870 148 0,'0'-4'55'0,"-17"4"-30"0,4 0-12 0,9 0 17 0</inkml:trace>
  <inkml:trace contextRef="#ctx0" brushRef="#br0" timeOffset="7748.4909">5453 866 312 0,'-9'-7'26'0,"-8"3"-13"16,4 0 0-16,5 0 2 0,-5 4 2 15,0-7 1-15,0 3-5 16,-5-4 0-16,6-7-4 0,-14-1 0 15,8-10-1-15,-12 3 0 16,4 4 2-16,-4-1 1 31,-8 5-5-31,12 7-2 16,0-3-4-16,0 7-3 0,9 12-1 16,4 3 0-16,4 8 0 15,5 1 0-15,4-5 3 16,13 4 2-16,13 0 0 15,-9-4-1-15,4 1-2 16,1-1 1-16,0-7-1 16,8 3-2-16,-13-11-6 0,4 0-2 15,-3 0 2-15,-10 0 4 16,5 0 3-16,-4-7 2 0,-1 3 1 16,-3 4 0-16,-1 0-3 15,-4 0 2-15,9 4 1 16,-1 3 0-16,1 5-3 15,0 3 2-15,3 0 1 16,-12 1 0-16,9-1-20 16,-5 8-7-1,5-4-46 1,8-4-57-16,9-18 29 16</inkml:trace>
  <inkml:trace contextRef="#ctx0" brushRef="#br0" timeOffset="8416.6232">6285 487 256 0,'-9'-11'96'0,"9"11"-52"0,-4-4-45 0,-1 4 20 0,1 0-7 31,-5 0 1-31,5 0-5 16,-5 4-3-16,1 3-2 15,-5 5-7-15,4 3 0 0,1 8 2 0,-1 8 1 16,9 15 1-16,-9 4 0 16,9-4 0-1,0-4 0-15,0-4 0 0,9-7 0 16,-9-1 2-16,0-11 1 0,0-3-4 0,0-5-1 16,4-3 3-1,-4 0 1-15,0-8 0 0,0 0-2 16,5-4-2-16,3 0-1 31,1-4-5-31,0 1 0 0,-1-1 2 16,5-4 3-1,-9 1-5-15,5 3-2 16,4 1 14-16,0 3-2 16,4 0 2-16,-8 4-7 15,8 0 0-15,-4 4 3 16,-9 7 2-16,0-7 0 15,5 11-2-15,-9-11-2 16,0 8 1-16,0-5 5 0,0 1 2 16,-13 0 0-16,0-1 1 15,-8 1-2-15,3 0 0 0,-3-8-12 16,-1 4-3-16,5-1-6 31,0-3-3-31,8 4-38 0,1-4-17 16,16 0-17-1</inkml:trace>
  <inkml:trace contextRef="#ctx0" brushRef="#br0" timeOffset="8813.6643">7676 633 192 0,'0'-4'71'0,"0"0"-38"0,0 4-30 0,0 0 17 0,0 0-1 15,-8-4 3-15,-1 0-6 16,0 1 1-16,-3-1-10 15,-6 0-4-15,-12 0-2 0,-9 4-1 16,5 4 0-16,-1 4 0 0,1-1 0 16,8 5 2-1,5 11 1-15,8 11-6 16,8 1 0-16,5-9 7 16,22 1 5-16,8 4-2 15,9-8-2-15,4 0-7 16,13-4-3-16,0 0-34 15,-4-3-13-15,-9-9-54 16</inkml:trace>
  <inkml:trace contextRef="#ctx0" brushRef="#br0" timeOffset="9746.8051">5763 1544 140 0,'0'0'52'0,"-26"0"-28"0,35 4-17 0,-13-4 15 0,-1 0 4 15,1 0 7-15,0 0-7 16,-1-4-3-16,5 4-13 15,-13-3-4-15,5-1 0 0,-5-4 6 32,0 0 2-32,-4 1 1 15,0-1 1-15,4-3-4 0,-13-1-2 0,-4 4-6 16,-5-11-3-16,1 4 0 16,-1 3-1-16,1 1-3 15,4 7 2-15,-1-4 1 16,5 5 0-1,5 14 0-15,4 1 0 0,4-1-3 16,0 1 0-16,4 3 8 16,5 0 6-16,4 1-3 15,0-1-2-15,4-4-3 0,5 5 0 16,-1-9-2-16,1 5 2 16,0-1-2-16,-1-3-1 31,1 0 1-31,0-1-1 0,3-3-3 15,-7-4 0-15,3 0-1 0,1-4 3 0,0 0 0 16,4-3 1-16,-9-1 2 31,5-3 1-31,-9-5-4 16,0 1 1-16,0-12 0 16,-9-11 0-16,9 3-3 15,0 5 2-15,0-1 1 0,0 4 0 16,13 4 0-16,-13 4 0 15,8 0 0-15,1 4 0 16,0 3-3-16,-1 5 0 16,-3 3-1-16,-1 4 3 15,9 4-2-15,0 3 1 0,0-7 2 16,-5 8 0-16,1 3 0 16,0-7 2-16,-5 12-1 15,0 3-1-15,5 8-2 16,-1-1 1-16,5 5-1 15,-4 0 0-15,4 3 0 16,0 1 0 0,0 14-5-16,0-3 0 15,0 4-21-15,0 8-9 16,-1-12-28-16,1 7-11 16</inkml:trace>
  <inkml:trace contextRef="#ctx0" brushRef="#br0" timeOffset="10313.3517">6362 1292 232 0,'-9'0'88'0,"9"0"-48"0,9 3-47 15,-9 13 9-15,0-1-6 16,13 12 4-1,-4-4 2-15,8-4 0 0,-13 0-4 16,18-11-10 0,-1-1 0-16,5-14-5 15,-13-1 0-15,4-11 8 16,1-4 4-16,-6 0 4 16,1 0 3-16,-4 0 1 15,-5 0 3-15,5 4 1 0,-9 0 3 16,-9 3-7-16,1 5-2 15,-1 3 1-15,0 4 1 16,5 8-1 0,-9 4-2-16,9 3 3 15,4 5 2-15,-9 14 4 16,9 5 5-16,0-1-4 16,0 1 0-16,0 3-4 15,9-7 1-15,-5-1-22 0,9 1-7 16,-9 0-75-1,14-5-38-15,-1-22 67 16</inkml:trace>
  <inkml:trace contextRef="#ctx0" brushRef="#br0" timeOffset="10765.2905">8374 1069 184 0,'-25'-26'71'0,"25"22"-38"0,-5-23-39 15,1 23 14-15,-5-4-9 16,-4-3-2-16,-4 11 6 16,-4-12 5-16,-1 9-4 0,5-1 2 0,0 8 1 15,-14-1-8-15,1 28-1 16,4-12 0-16,5 8 3 16,4 4 0-16,-1 3 2 15,5 4-2-15,1 8-1 16,7 12 3-1,-8-4 2-15,9-1-2 16,0-3-2-16,4 7 0 16,0 5-1-16,0-13-3 15,0 1 2-15,0 0-8 16,0-12-4-16,0-3-20 0,0-8-6 16,0-8-35-1</inkml:trace>
  <inkml:trace contextRef="#ctx0" brushRef="#br0" timeOffset="11000.8965">7844 1483 296 0,'18'0'110'0,"7"0"-60"0,19 8-56 0,-19-4 17 0,18-1-7 15,1 5 0-15,-1 0-38 16,-5 3-16-16,1 1-70 16,-26-1-28-16</inkml:trace>
  <inkml:trace contextRef="#ctx0" brushRef="#br0" timeOffset="12147.0207">5634 2318 148 0,'0'0'57'0,"0"8"-30"0,0-4-27 15,0-4 13-15,0 0 4 16,0 0 4-16,0 0 1 0,-4 0-2 15,4 0-10-15,-9 0 5 0,5-16 8 16,-1 5-5-16,-8-1-3 16,0 1 0-1,1-1-4-15,-6 5-1 0,-16-1-6 16,4 4-3-16,4 4 0 16,4 0-1-16,-4 4-5 31,14 11 1-31,-6 8-3 0,10-4 0 15,3 4-1-15,5-4 2 16,5 4-5-16,8-3-1 16,4-1 0-16,9-4 0 15,0 0 0-15,-1-3 0 16,6-4 0-16,-10-1 2 16,5-3 1-16,-5 4 3 0,5-1 4 15,-4 1 3-15,4 4 0 16,-13 3 2-16,8 0-4 15,-8 12-2-15,-9 4-3 16,-4-1 1-16,0-3 1 16,-4 0 2-16,-4-4 3 15,-5 0 2-15,-5-4 1 0,1-4 2 16,-4-3 1-16,-14-5 1 16,5-7-15-16,-5 0-8 0</inkml:trace>
  <inkml:trace contextRef="#ctx0" brushRef="#br0" timeOffset="12747.6399">6595 2015 220 0,'0'0'82'0,"4"4"-44"0,0 35-47 0,1-24 14 0,-1 4-5 16,0 4 0-16,-4 4 0 16,0 0 0-1,0 15 0-15,0 0-3 0,0-4 2 0,0 4 1 16,0-7 2-16,0-5-1 16,0-3-1-16,-4-4 1 0,0-4 1 15,-1-3-1 1,1-5-1-16,0-3 3 15,-1-12 0 1,1-4-1-16,4-3 1 16,0-1 0-16,4-3-1 0,5 0 1 15,0-20-13-15,8 5-6 0,-4 3-5 16,13-4 0-16,8 8 10 16,-4 4 5-16,1 4 5 15,3 3 1-15,-12 5 2 16,12 3 3-16,-12 4 0 15,3 7 2-15,-3 1-2 16,-5 19 2 0,0 0-2-16,-4 7 2 15,5-3-6-15,-14-1-1 0,0 1-24 16,5 0-10-16,-9-8-46 16</inkml:trace>
  <inkml:trace contextRef="#ctx0" brushRef="#br0" timeOffset="13069.2773">7810 2207 204 0,'0'4'77'0,"0"0"-42"0,9 3-41 16,-5 1 12-16,4 11-4 16,-3 0 3-16,3 8-2 0,-8-4 0 15,0 4-1 1,0-4-2-16,0 0 3 0,-8 0-18 0,3-4-6 15,1 0-28 1,0-7-50-16,-13-1 15 16</inkml:trace>
  <inkml:trace contextRef="#ctx0" brushRef="#br0" timeOffset="13216.8628">7603 1908 384 0,'0'0'145'0,"0"4"-78"0,4 11-78 15</inkml:trace>
  <inkml:trace contextRef="#ctx0" brushRef="#br0" timeOffset="18947.0979">10038 495 132 0,'21'-12'49'0,"-17"9"-26"0,1-1-20 15,-5 4 10-15,0 0-4 16,0-4 0-16,0 0-3 0,-9 4 1 0,1-4-4 16,-1 4-2-16,0 0 0 0,-4 0-8 15,0 0-3-15,-4 0 3 16,-4 0 2-16,-1 0 3 0,1 0 3 15,-10 4 0-15,10 0 2 16,-9 0-2 0,-9 0-1-1,9 3 12-15,0 1 4 16,4 3-4-16,9 9 1 16,-5-9-4-16,9 16 2 15,0 3-6-15,5 13-3 16,-10 6-1-16,5-6 1 15,5 2-1-15,-1 9 2 16,0 4-2-16,1-5 2 0,-1 5 0 16,1-5 3-16,3 1-1 0,-3 15 2 15,-1 0-6-15,0-4-1 16,9-4 0-16,-8 8 2 16,4-4 3-16,-1 0 2 15,5-3-1-15,0 7 1 16,0-4-2-1,0 4 2-15,0 0-4 16,-4-8 0-16,4-4-3 16,0 1-3-16,0-5 4 15,4 5 1-15,1-5-3 16,-1-3 1-16,4 0 0 16,-8-8 2-16,5-4 1 15,-1 1 3-15,5 3-1 0,-9 4 2 16,4-8-4-16,0-3 0 15,5-5 1-15,0 1 0 16,3-4 2-16,-3 0 1 16,4-1 3-16,9-3 4 0,8 0-8 15,-4 0-3-15,4 4 0 16,0-4 0-16,0 8-1 16,-4-8 1-16,0 0-2 15,0-4-1-15,-1 4-13 16,1-8-4-16,9-3-37 15,8-5-16-15,4-7-38 16</inkml:trace>
  <inkml:trace contextRef="#ctx0" brushRef="#br0" timeOffset="19509.6144">10244 587 212 0,'0'-4'82'0,"0"-4"-44"0,0 4-42 0,0 4 13 0,0 0 1 15,0 0 6-15,0 0-2 16,0 0 0-16,0 0-8 16,0 0-4-16,9 4-1 0,0 8-1 0,4 3 2 15,8 16-3-15,9 11-2 16,5 0-1-16,4 0 3 0,4 0 0 15,4 8 1-15,-12 4 0 16,8-8 0-16,0 3-7 31,4-6 0-31,-8-5-13 0,-9-4-4 0,-4 1-25 16,-5-16-9-16,-8 0-20 31</inkml:trace>
  <inkml:trace contextRef="#ctx0" brushRef="#br0" timeOffset="19879.6256">10624 637 168 0,'0'-8'66'0,"4"8"-36"0,0-4-37 0,-4 4 10 16,0 0-3-16,0 0 2 16,0 0 8-16,0 8 3 0,-4 11-6 15,-5 15 7-15,-4-3 5 0,-4 0-8 16,-4 3-3-16,-1 1-3 15,-8 14-1-15,4-3-2 16,-13 0-2-16,5 4 1 16,4-4 1-16,4-4-14 0,4 0-5 15,-8 8-42 1,4 4-54 0,5-4 24-16</inkml:trace>
  <inkml:trace contextRef="#ctx0" brushRef="#br0" timeOffset="20490.2159">10507 1544 240 0,'0'-7'90'0,"0"7"-48"0,0-8-51 16,0 8 14-16,0 0-1 15,-8 0 2-15,3 8-2 16,1-4-1-16,4 3-1 0,-9 5-2 0,5 11 1 15,0 7-1-15,0 1 0 16,-1 3 0-16,5-3 2 16,0 4-3-1,5-5 0-15,-1 1 1 16,4-4 0-16,5-4 0 16,0-4 0-16,5-4-5 15,3-3-1-15,-4-5-4 16,5-7 1-16,8-4-8 15,4-3-2-15,-3-5-3 16,3-3 0-16,-17 0 8 0,5 3 4 16,-5 1 8-16,-4 3 3 0,-4 4 3 15,-1 4 0-15,1 4 0 16,-5 4 0 0,-4 7-7-16,0 4 0 0,-4 12 1 15,4 7 3-15,-13 8 4 16,0-8 4-16,-8 4-2 15,-5-3-2-15,4-1 6 0,-8 4 3 16,4 0-7-16,-8-7-2 31,-1-5-25-31,5-3-9 0,-17 0-54 16</inkml:trace>
  <inkml:trace contextRef="#ctx0" brushRef="#br0" timeOffset="21095.4051">10632 2513 244 0,'0'0'93'0,"0"0"-50"0,0 0-55 16,0 0 15-16,0 0 4 15,0 8 4-15,0 4 0 16,9-1 1-16,-9 12-7 15,0 11-3-15,0 1 1 0,0-1-9 32,0-3-1-32,0 0-12 0,0-5-5 15,0-3-42 1</inkml:trace>
  <inkml:trace contextRef="#ctx0" brushRef="#br0" timeOffset="22145.4684">11218 855 200 0,'-4'-8'74'0,"4"8"-40"0,4-7-44 0,1 7 11 0,-1-4 6 15,0 0 7-15,5 0 4 16,-1 4 2 0,5-8-11-16,5-3 3 0,-10-4 4 0,14 3-6 15,4 1-3-15,-1-1-7 16,6 4 0-16,-6 1-2 16,10-1-2-16,4-3 0 15,17-5 0-15,-5 5-6 16,5 3-4-16,0 4 3 15,0-3 4-15,-12 3 4 0,-6 15 4 16,1 12 0-16,9 0 2 16,-18 0 4-1,0 4 4-15,4 8-6 16,-16-1-1-16,3 16 0 16,-4 0 0-16,-4 11-2 15,-4 0 1-15,0 23 0 16,-9 1 3-16,-5-1-1 15,-8 8 0-15,0-4-3 16,0 4 1-16,5 8-4 0,-1-9 0 16,1-2 3-16,-5-13 3 15,8 5-2-15,-3-5 0 16,16-11 1-16,-8-3 0 0,5-5-2 16,-1 0-2-16,9-7 1 15,0 4 1-15,0 0-1 16,-5-5 2-16,5-3-4 15,0-4 0-15,0-3 1 16,4-5 0-16,-8-3-3 16,4-4 2-16,4-4-1 0,-13 0 0 31,9-4 2-31,-8-4 2 16,3 0-1-16,-3-3 2 15,-1-4 2-15,-8 7 9 16,-1-4 1-1,1 1-1-15,0-4-1 0,-1-1-1 16,-12 1 0-16,4-4 0 16,-8 7 2-16,-14 1-3 15,-8 3 1-15,-13-4-5 16,-13 1 1-16,-13-1-10 0,-8 1 0 16,-9 3-42-16,-13 4-18 15,-13-3-87 1</inkml:trace>
  <inkml:trace contextRef="#ctx0" brushRef="#br0" timeOffset="103178.1349">14036 14471 48 0,'18'0'19'0,"-36"0"-10"0,23 4 11 0,-5-4 16 16,4 0 1-16,-8-4 0 16,-1 0-5-16,10-3 0 0,-10-1-5 15,5 4-2 1,-8 0-13-16,3-3 3 0,1 3 5 16,0-4-2-16,4 4 1 15,0 0-1-15,0 1 0 16,-5-1-5-16,5 4-3 0,0 0-5 15,0 0-2-15,0 4-6 16,0 3 0-16,-8 5 3 0,8 3 4 16,-4 8-1-1,4 15 0-15,-9 5 1 16,5 3 0-16,-1-1-2 16,1 24-2-16,0-3 1 0,4-1 1 0,0 0-1 31,8 15-1-31,-8-3 1 15,5 3-1-15,-1 8 0 16,5 4 0-16,-9 8-3 16,4 7 0-16,0 0-5 15,9 1-2-15,-4 6-4 16,-1-2 1-16,1-9 2 0,4 0 5 16,0-7-2-16,0-15 1 15,-5-9-5-15,10-10-3 0,-14-9-18 16,4-14-8-16</inkml:trace>
  <inkml:trace contextRef="#ctx0" brushRef="#br0" timeOffset="104718.6674">13868 14617 224 0,'0'-4'85'0,"5"4"-46"0,7-27-50 16,-7 23 13-16,8 0-4 16,-5 1 1-16,10-9 12 15,3 8 7-15,5-3-9 16,0-1 2-16,8 0 0 0,-8 1-6 0,9-1-1 31,3 0-4-31,14 1-3 16,0 3 2-16,8 0 2 0,0-4-2 15,9 4 0-15,9-3 3 16,0-9 3-16,-1 1 0 16,18-4 0-16,0-4-3 15,-5-8-2-15,18-7-2 0,-9 4 1 16,-4 3-1-16,8 4 0 16,-4 8 2-16,-4 4 2 15,-4 3-3-15,3 8 0 16,-3 1 1-16,-9 10 0 15,-5 1 0-15,9 0 2 16,-12-1-1-16,-5 12 2 0,-5-3-2 16,-8-1-1-16,0 0 1 15,-13-3-1-15,9-5 2 16,-17 1 3-16,3 0 7 16,1-1 2-16,-13 1 1 31,-4 0 1-31,3 3-2 0,-12 1 1 15,5 3-4-15,-1 4-1 16,0 0-6-16,-4 23-1 16,4 1-1-16,-8 3 1 15,4 7-4-15,4 24 0 16,-8-1 3-16,4 1 1 16,-5 15-4-16,1 4 1 0,-1-1 0 15,1 9 0-15,0-5 0 16,4 1 0-16,4-4-5 15,0 3 1-15,9-7 0 0,4-4 2 16,-13 16-1-16,5-12-1 16,-1-8 0-16,1-11 3 15,-1 3 2-15,1 5 4 16,-5-12-4 0,0-4-3-16,-4-8 3 15,0-7 1-15,0-4 0 16,-4-8-2-16,0-7 3 15,-1 3 2-15,-8-14 7 16,0 3 2-16,0-4-1 16,-8-4 0-16,-1-3-3 15,-8-1-1-15,-5-3-5 0,5-1-1 16,-31-3-3-16,5 0-3 16,0 0 4-16,-4-4 1 15,-9 0-3-15,-4 0 1 16,-1 0-2-16,5 0 0 0,-13 0-3 15,-4 0 1-15,0 0 0 16,0 0 2-16,4 0 1 16,-22 4 3-16,5-4-3 15,0 0 0-15,4 15 1 16,-4-15 0-16,4 8 0 0,9-12 0 16,4 11-5-16,-5-10-1 31,1-1 0-31,4 11 2 15,-4 1 4-15,4 0 2 0,0-4-3 16,-4-1 1-16,8 1 0 16,-4 0 0-16,9-4-3 15,4 4 2-15,-9 0-4 16,5 0-1-16,4-4 0 16,4 0 4-16,5-12 5 0,8 1 3 15,-8 3-5-15,8-11-2 16,-4 3-3-16,-5 5 3 15,10 0 6-15,-1-1 5 16,0 4-5-16,0 1-3 16,13-1 1-16,-8 4 0 15,12 0-1-15,-8 1 1 0,4-1-2 16,-4 0-1-16,9 0-2 16,-5 0-1-16,9 0 2 15,-1 1 0-15,-3 3-2 31,8 0 2-31,9 0-8 0,-9 0-4 16,4 0-13-16,5 0-4 16,4 0-22-16,26-4-101 15</inkml:trace>
  <inkml:trace contextRef="#ctx0" brushRef="#br0" timeOffset="115733.8892">14588 15053 76 0,'0'0'30'0,"0"0"-16"0,0 0-12 15,0 0 6-15,0 0 2 16,0 0 1-16,0 0 3 0,0 0 4 16,0 0-4-16,0 0 2 15,0 0 2-15,4 0 1 16,-4 0-8 0,4 0-4-16,1 0 7 15,12-4-9-15,-8 1 3 16,-1-1 2-16,1 0 0 15,-1 0 4-15,-3 0-3 16,-1 0 1-16,0-3-3 16,5 3 0-16,-9 0-3 15,4 0 1-15,-4-3-4 16,0 3 0-16,0-4-1 0,0 4 1 16,-4-11 7-1,-13 4-1-15,8-1 2 0,-4-11 0 16,0 19 3-16,0 0-7 15,-4 4-2-15,4 0-3 16,-8 12-2-16,3-1-2 16,1 9 1-16,0-5 1 15,0 0 0-15,4 1-3 16,4 3 0-16,-4-4 2 0,13 4 2 16,0 0 2-16,5 8 1 31,3-4 0-31,9 4 2 15,-8-4-3-15,4-4 0 16,4-15 3-16,-8 7 1 16,4 1-1-16,-5-16 1 15,1 0-4-15,0-11 0 16,-1 0-1-16,-8-1-2 16,0 1 1-16,0-4-1 15,0 0 2-15,-8-1-1 0,-1 5-1 16,0 0-2-16,-4-1 1 15,1 5 3-15,7 3 1 16,-8 1-1-16,5 3-2 0,-1 4-2 16,5 4-1-16,4 3-1 15,4 1 0-15,5 0 0 16,-1 3 3-16,5-3 0 16,0-1 3-16,0 1 1 15,0-4 1-15,4-4-5 16,-12 0-1-1,3-4-6-15,9 0 0 16,1-7-5-16,3-5-2 16,-4 1 0-16,-8-12 1 15,-9-7 6-15,4-1 2 0,-4 9 4 16,0 6 3-16,-4 5 4 16,-9 4 4-1,0 7 0-15,5 15 0 0,3 12-5 16,-3 0-3-16,3 4 0 15,5-4 1-15,5 0-3 16,8-4 0-16,-5 0-1 16,9-7 0-16,1-5 2 0,-1-3 2 15,0-4-8-15,0-7-1 16,-4-9-7 0,0-14-4-16,4-9 1 15,-4-7 0-15,0 8 7 16,-8 7 4-16,-1 8 15 15,5 4 8-15,-5 12 5 16,0 7 4-16,9 7-16 16,-9 24-8-16,1 3-88 15,-5-3-75-15,-5-16 47 16</inkml:trace>
  <inkml:trace contextRef="#ctx0" brushRef="#br0" timeOffset="117253.1564">14885 14965 148 0,'0'-4'57'0,"13"4"-30"0,-13-3-38 16,0-9 5-16,0 1 13 15,0 3 6-15,0 0 19 16,0 4 7-16,0-3-20 0,-9 3 3 0,5 0 1 16,-4-7 3-1,-1 7-9-15,0 4-5 0,-4-8-3 16,-4 8 1-16,0-4-3 31,-9 0-2-31,-8 12-5 0,-1 11 0 16,1-3 0-16,-1-1 0 15,5 4 0-15,0 0 2 16,0 4-3-16,4-4-2 16,4 4 2-16,5 0 0 15,8 8 1-15,1 7 2 0,4-7-1 16,8-4 2-16,4-4-4 15,1 0-2-15,4-4-1 16,4-4 0-16,-4-3 0 16,4-5 3-16,1-7 2 15,3 0 2-15,5-4-1 0,-4-7 1 16,-1-8-2-16,-4 0 2 16,-4 0-2-16,-4-4 2 15,-1-4-2-15,-12 0 2 16,0 0-4-16,-5 0-2 15,-8-7 6-15,4 7 5 16,0 4 0 0,0-8 3-16,0 20-8 15,0-4-2-15,5 11-10 16,3 19-4-16,1 0-7 16,4 5 0-16,4 3 0 15,9 3 2-15,5-3 3 16,7-4 4-16,-3 1 7 15,4-5 2-15,4-7-1 0,-4-8 2 16,4-8-1-16,0-7-2 0,-4-5-6 16,4-14-2-16,-4-8 0 15,-4-4 2-15,-5-8 6 16,0 4 4-16,-13 5-1 16,-8-1 0-16,4 7 10 15,-9 9 5-15,1 7 3 0,-5 15-1 16,-4 8-11-16,-1 11-2 15,-3 12-5-15,4 4-2 16,-1 12 3-16,6 7 2 16,3-4-5-16,0-4 1 15,9-4-4-15,0 1 0 32,0-8 4-32,5-8 3 0,-1-4 12 15,5-3 4-15,-1-9-3 16,5-3 0-16,-4-7-10 15,-1-1-2-15,-3-3-6 16,-5-12-1-16,-5-4 0 16,1-4 4-16,-5 12 1 0,-4 8 1 15,-4 11-3-15,4 11 0 16,-4 8-16-16,-4 8-7 0,3-4-69 16</inkml:trace>
  <inkml:trace contextRef="#ctx0" brushRef="#br0" timeOffset="120748.3592">20254 14417 140 0,'-4'-3'52'0,"4"-1"-28"0,0 0-26 15,0 4 9 1,-13-4-5-16,4 0 5 16,1 1 3-16,-1-1-5 15,5 0 8-15,-5 0 4 0,5 0-1 0,-1-3 1 16,5 3-1-16,-8-4 3 16,4 4 0-16,-1 0 1 0,1 1-3 15,0-1 2-15,-1 0-1 31,1 0 0-31,4 4 0 16,-4 0-2-16,4 0 0 0,0 4 7 16,0 4-6-1,0 3-5-15,0 4-2 16,0 5-2-16,0 2 2 16,4 21-3-16,0 3 1 15,1 7-5-15,-1 8-2 0,-4 16 0 16,0 7-1-1,0 8-3-15,0 8 2 0,-4 3 1 16,4 8 0-16,0-3 0 16,4-1 0-16,0 4-3 0,13 4 2 15,1-8 1-15,-10 12 0 16,5-8-3-16,-4-12 2 16,8 9-1-1,0-13-2-15,-4-6 3 0,-4-9 0 16,-1-11-2-1,1 0 0-15,0 0-7 16,-9-12-2-16,4-11-11 16,-4-7-5-16,4-13-23 15,-4-7-7-15,5-53-144 32,3-23 92-32</inkml:trace>
  <inkml:trace contextRef="#ctx0" brushRef="#br0" timeOffset="121234.3682">20168 14260 164 0,'4'-26'63'0,"1"26"-34"0,-1-4-12 0,-4 4 20 0,0 0-6 16,0 0 2-16</inkml:trace>
  <inkml:trace contextRef="#ctx0" brushRef="#br0" timeOffset="122180.6963">20198 14230 403 0,'17'0'20'0,"18"4"2"15,4-4-8-15,4-4-6 16,4 8-2-16,18-1-2 16,4 1 0-16,4 8 0 15,17-12 0-15,5 0 0 0,0 0 2 16,17 7-3-16,0-10-2 16,0-1 0-16,0-8 1 15,4 1-3-15,9 3 0 16,-8 1 1-16,-5-1 2 0,13 0-3 15,-5 1 0-15,-8-1-1 32,0 4 0-32,0-4-3 15,-17 5-1-15,0-1 3 16,4 0 3-16,-13 0-1 0,-4 4 0 16,-21 0 1-16,3 4 0 15,1 11 0-15,-1-3 2 16,-20-1 1-16,-6 1 1 15,-3 7 4-15,-1-4 3 0,-12 4-2 16,-1 8 0-16,1 0-3 16,-5 7-1-16,0 1-3 15,5 22-2-15,-1 8 1 16,5 4-1-16,-8 23 0 16,12 4 0-16,-4 15-7 15,8 8-3 1,-4 3-1-16,0 9-1 15,-4 7 2-15,0-1 4 16,0-3 1-16,4 1 0 16,-4-17-1-16,0-14 1 15,-5-12 3-15,-3-8 1 0,-1 4-2 16,-4-15 2-16,4-8 1 16,-13-8 0-16,1-7 4 15,-1-4 5-15,-4-8-3 0,-4-3-1 16,-1-8 0-16,1-4-1 15,-9 3 0-15,4-3 0 16,-4-3 4-16,1 6 3 16,-6-3-2-16,-3-15 0 15,-5 7-8-15,-13-7 0 0,-4 0 1 16,4-1 1-16,0-3-1 16,-4-8 1-16,0 0-2 15,-13 1-1-15,5-1 3 16,-5 4 0-16,0 0-1 31,0 0-2-31,-18 7 1 0,5-3-1 16,0 0-5-16,5-8 1 15,-5 0 0-15,0 12 2 16,0 0-1-16,-4-4 1 16,-9-1 0-16,-4-3 0 0,8 0 2 15,5 0 2-15,4 0-3 16,4 0 0-16,1 4-8 15,-5 0-4-15,8 0 4 16,1-4 3-16,4-12 4 16,-13 5 1-16,0-1-2 0,0 0 2 15,0 1 1-15,-17 3 2 16,4 0 3-16,5 0 2 16,8 4-3-16,-5 0-3 15,-3 0-9 1,12 12-5-16,9-5-31 15,0 1-11-15,9-8-67 16</inkml:trace>
  <inkml:trace contextRef="#ctx0" brushRef="#br0" timeOffset="128416.025">14678 15026 180 0,'5'4'68'0,"16"-4"-36"0,-8-4-31 0,0 4 16 15,-13 0-11-15,4-3-1 31,-4-1 3-31,0 4 5 16,0 0-7-16,0 0 6 0,5 4 3 0,-5 3-7 16,8 1-2-16,-8 0-2 15,13 3 2-15,0 1-3 16,9-1-2-16,4-3 0 16,12-1-1-16,10-3 0 15,8-4 0-15,4 0 2 0,22 0 1 16,-9 0 1-16,5 0 0 15,8-4 0-15,13 1 2 16,-13-1 1-16,5 0 1 16,12 0-2-16,-4 0-1 15,-8 0-3-15,12 1-2 0,1-1-2 16,-10 0 1-16,18 0 1 16,-13 0 0-16,-4 0 0 15,9 1 2-15,-5-1-3 16,0 4 0-16,-9-4 1 15,18 0 2-15,-22 0-1 16,0 0-1 0,-4 1 1-16,13-1 1 15,-4 0-1-15,-1 0 2 16,1 0-2-16,3 4-1 16,-3 0 1-16,-14 0 1 15,10 0-1-15,3 0 2 0,1 0 4 16,-5 0 4-16,13-7-2 15,-9 3 0-15,-3 0-3 0,-1 0-1 16,4 0-3-16,-4 4 1 16,1-3 0-16,-6 3 1 15,6 0 0-15,-6 0 2 16,-3 0-1-16,-5 3 0 16,13 1-3-16,-4 0 1 15,-4-4-2 1,-5 4-1-16,0-4-2 15,5 0 1-15,-5-4 3 16,-4 4 3-16,-9-4-2 16,27 4 0-16,-18 0 3 15,0 0 3-15,-1 0-6 16,-3 0-2-16,0 0-1 16,4 0 0-16,-5 0 0 0,-8 0 2 15,0 4-3-15,0 0 0 16,0 4 3-16,0-1 1 15,0 8-1-15,-13 1 1 0,9-5-4 16,-9 5 0-16,0-1 1 16,-4 0 2-16,4 8-1 15,13 4-1-15,-17 0 1 16,-4-4 1-16,-1 0-3 0,-8-4 0 16,8 4-1-16,-4 0 0 15,1-4 2-15,-6 0 0 16,-3 0 0-16,-5 1 0 31,1-5 4-31,-1 0 2 16,4 1-2-16,5-1-1 0,-4-4 1 15,-1 1 0-15,-4 11-2 16,-4-4 1-16,0 15 7 16,-4-11-4-1,0-3 0-15,-1-5-1 16,-4 0-1-16,1 1-2 15,-5-5-2-15,0-3 1 0,0-8 1 16,0 7-3-16,0 1 0 16,0 0-1-16,0-8-2 0,0 0-4 15,0 0-2-15,0 0-13 16,-5 3-3-16,1-3-21 16,-13-15-112 15,-9-38-30-31,5-5 82 15</inkml:trace>
  <inkml:trace contextRef="#ctx0" brushRef="#br0" timeOffset="129148.0238">21538 15141 208 0,'26'12'79'0,"-13"-12"-42"0,-13 27-48 16,0-20 13-16,4 9 13 15,9 3 10-15,0 0-1 16,0 0-2-16,0 0-12 0,0 0-4 0,0 4 0 16,4 0 1-16,-4 0 1 15,4 4-2-15,-4 4 1 16,0 7-6-16,0 0-1 16,0 1 2-16,0-5 3 15,0 5 0-15,-5-5 0 16,1-3-3-16,0 7 1 15,-5 0-4-15,-4-3-2 16,0-5 8-16,0-3 4 0,-4-4 0 16,-1-4 2-16,1 0-4 15,-5-3 1-15,1-1-3 16,-1 0 0-16,1 1-1 16,-1-5 0-16,-4 1 0 15,0-1 0-15,0 1 2 16,-13-1 1-16,-8 1-3 15,-1-1-1-15,1 1-1 16,-5-1-2-16,0 12 1 0,1 0 1 16,-6 4 3-16,-7 0 2 15,8 0-10-15,0-4-3 16,8-1-2-16,5-2 2 0,4-1-34 16,5-4-15-16,3-7-87 15</inkml:trace>
  <inkml:trace contextRef="#ctx0" brushRef="#br0" timeOffset="130599.1343">22038 15796 184 0,'-4'12'71'0,"8"-12"-38"0,-4 4-43 31,0-4 11-31,0 0 6 16,0 0 7-16,0 0 6 0,0 0 5 16,0 0-13-16,0 0-2 0,0 0-3 15,0 0-1-15,0 0 1 16,0 0-2-16,0 0 2 16,0 0 2-16,0 0 5 15,0 7-2-15,-4-7 1 0,4 0 1 16,-5 0 4-16,-3 0-4 15,-1-3 2-15,-4-1-5 16,5 0 1 0,-18 4-5-16,13-4-2 15,-9 0 4-15,9 0 4 16,0 4-7-16,5 0-3 0,-9 0-5 0,4 12-1 16,4-1-1-1,-8 8 5-15,8 1 1 16,1-1 2-16,3 0 2 15,1 4-5-15,4 0-1 16,0 0-5-16,0 0-1 16,4-4 3-1,5 0 1-15,4-4-1 16,4 1 2-16,-4-9-1 16,13 1-2-16,-9-4 3 15,5-4 2-15,-5-4 4 0,0 0 2 16,5-3 1-16,-14-1 2 15,1 0-1-15,-1-3 0 16,1-4-1-16,-5-1 0 0,-4-7-7 16,-4 0 0-16,-5 0-1 15,1-4 2-15,-9 8-1 16,-9-4 2-16,4 8 2 16,1 0 2-16,-1 7-3 15,1 4-3-15,-1 16-3 16,5 7 1-1,-5 0 3-15,9 4 3 16,9-4-2-16,4 12-2 16,0-4 0-16,9-1 1 15,-1-3-3-15,5-4 0 16,13-3 1-16,-13-5 0 0,0-3 0 16,8-4 2-1,-3-4 3-15,-14-4 2 16,-4 0 1-16,0 0 2 15,-13 4 10 1,4 0-4-16,1 0-19 16,8 4-10-16,-9-4-41 0,18 0-17 15,17-15-106 1</inkml:trace>
  <inkml:trace contextRef="#ctx0" brushRef="#br0" timeOffset="141049.1933">22072 15996 148 0,'-4'0'55'0,"0"0"-30"0,4-4-25 0,0 4 13 16,0 0 17-16,-9 0 13 15,5 0-2-15,0 4-2 16,4-1-22-16,-9 1 3 0,5 0 1 0,-1 0-5 16,1 0-1-16,0-4-5 15,-1 0 1-15,1 0 0 16,0 0 1-16,4 0 0 31,-9 0 2-31,5 0 2 16,0-4 2-16,-5 0-8 15,0-4-1-15,1 1-1 0,-5-1 0 16,-4-3-7-16,4-9 0 16,0 1-3-16,0-8 0 0,0 1-3 15,0 3 1-15,4 3 2 16,5 5 3-16,-9 4 4 15,9-1 2-15,-9 5-6 16,0 3 0-16,4 4-6 16,5 4-1-16,-5 7 3 15,5 1 3-15,4 10 5 16,4-2-2-16,5-1 0 16,-5-4-1-16,5 0 1 15,0-3-4-15,-5-4-2 16,0-1-5-16,-4-7-2 15,0 0 5-15,9 0 2 0,-9-4 5 32,0-7 3-32,0-1 2 15,0 1 3-15,0-8-1 16,0 3 2-16,-9 5-4 16,5 3 1-16,-5 12 6 15,-4 8-12-15,0-1-3 16,5 1-62-16,-5-16-27 15,13-23-76-15</inkml:trace>
  <inkml:trace contextRef="#ctx0" brushRef="#br0" timeOffset="152879.0214">14661 15647 120 0,'-4'0'46'0,"-13"0"-24"0,4 8-24 0,8-5 11 0,1 1-4 0,4-4 0 15,-9 4-3-15,5 0 1 16,0 0 2-16,-1 0 4 31,1-1-4-31,4-3 6 0,0 0 4 16,0 4 4-16,-4 0 3 0,4 0-8 15,0 0-1 1,0 3-7-16,0-3-2 0,0 4 0 16,0 3 0-16,0 5 0 0,0-1 2 15,8 23-3 1,1 8-2-16,8 0 2 0,-4 4-4 15,0 19 0-15,4-8 1 32,1-7 2-32,-5-4-1 0,-5-8 2 0,1-8-2 31,-5-3 2-31,-4-12-2 16,4-4 2-16,-8-3-4 15,0-4-2-15,-1-8 8 0,1-4 4 16,0-4-2-16,0-3 1 15,-1-12-3 1,-8-16 2-16,9 5-4 0,-9-4 0 16,9-1 3-16,-1 1 1 15,1 0-6-15,8-4 0 0,1-8-3 16,3 0-2-16,5 0-2 16,0 0 1-16,0 8-4 15,0 0 1 1,0 0 2-16,4 0 1 0,-4 7 0 15,0 1 1-15,4 11 5 0,1 8 1 16,-1 3 2-16,0 12 0 31,5 0-5-31,3 15-1 16,1 1-4-16,4 3 1 16,-4 0 3-16,-4 8 1 0,-5-4 3 0,-4 0 3 15,-4 0 2-15,-14 0 1 0,-3 7 2 16,-10 1 1-16,-3 0 1 31,-5-8 2-31,0-4-3 16,0-4-1-16,-4-3-6 0,0-5-3 15,-4-3-16 1,-5 0-7-16,4-12-27 0,9-11-9 16,1-4-44-1</inkml:trace>
  <inkml:trace contextRef="#ctx0" brushRef="#br0" timeOffset="153176.2214">15329 15850 212 0,'0'-4'82'0,"0"4"-44"0,0 0-25 0,0 0 22 16</inkml:trace>
  <inkml:trace contextRef="#ctx0" brushRef="#br0" timeOffset="153307.6061">15320 15850 439 0,'-8'4'40'15,"-1"11"-14"-15,1 0-8 0,3 8-8 16,1 8-1-16,4 7-5 16,0 27-3-16,9-3-3 15,-1-1-1-15,9-7-49 16,5-5-22-16,4-14-60 31</inkml:trace>
  <inkml:trace contextRef="#ctx0" brushRef="#br0" timeOffset="155242.3784">22650 15000 268 0,'0'-8'101'0,"0"8"-54"0,0-4-53 0,4 4 19 0,0 0 5 31,-4 0 6-31,0 0-10 15,0 0-5-15,0 8-6 16,5 3 0-16,-1 5 2 0,5 7 0 16,-1 11 2-16,-3 16-4 15,8 4 0-15,-9 7-1 16,4 12 1-16,1-1-4 0,-5-3-2 16,1-4 4-16,3-11 1 0,-8-4 4 31,0-12 3-31,0-7 2 0,5-4 3 0,-5-8-3 15,0-8 1-15,0-7-7 16,-5-8-1-16,5-7 0 16,-8-8 0-16,3-4-5 0,1-12-1 31,0-7 5-31,-1-12 3 16,5 5-6-16,0-5 1 0,0-11-1 0,0 0 0 31,5 0-3-31,3 3 0 15,5-3-7-15,-8 0-4 16,8 8 3-16,-5 7 2 0,5 4 5 16,9 11 2-16,-1 9 4 15,9 3 3-15,-4 7-4 16,-4 9-1-16,-1 3-5 16,-3 8-1-16,-6 11 3 15,1 12 1-15,-8 0 4 16,-5-1 3-16,-13 5 2 15,4 0 1-15,-21-1-2 16,4-3 1-16,-13 0-4 16,5-4-2-16,-5 8-18 0,0-1-6 0,-8 1-42 15,4-8-18-15,0 0-47 32</inkml:trace>
  <inkml:trace contextRef="#ctx0" brushRef="#br0" timeOffset="155875.0464">22977 15406 240 0,'-4'0'90'0,"8"4"-48"0,-4-4-38 16,0 0 19-16,0 0 9 16,0 0 7-16,0 0-5 31,0 0-3-31,0 0-17 0,5 3-7 0,3 1-2 16,5 0 1-16,-9 0 3 0,9 3-4 15,0 1-3-15,0 4-1 16,0 7-1-16,4 8 0 15,-8-1 0-15,4 1 0 16,4-4 2 0,-12 0-3-16,3 4 0 0,-4-4-4 0,-4-4 1 15,0 0 2-15,-4 0 1 16,-4 1-2-16,3-5 0 16,-8 8-1-16,5-4 0 15,-1-4 3-15,5 1 0 16,8 7 12 15,9 0-6-31,17-4 0 16,22 0-3-16,8 0-2 0,22-4-10 15,4 1-6-15,-4-9-58 16,-17-3-26-16,-14-19-31 16</inkml:trace>
  <inkml:trace contextRef="#ctx0" brushRef="#br0" timeOffset="157127.1357">18681 15203 236 0,'0'-4'90'0,"-4"8"-48"0,4-4-49 16,-9 0 60 0,1 0-10-16,3 4-3 31,1-1-2-15,4 9-13-16,-17 3-3 15,4 0-11-15,4 5-8 16,-4 3-5-16,9 7 1 0,-9 5 0 15,9 18 1-15,0 5 0 16,-1 3-3-16,5 8 2 16,0 11 1-16,5-7 2 15,-5-4-3-15,13-4 0 16,-5 0 1-16,1 1 2 0,-1-13-1 16,-3-7 2-16,8-11-2 15,-9-5 2-15,5-7-4 16,-1-7-2-16,1-5-1 0,-1-7 0 15,-3-4 5-15,3-12 1 16,5-11-3-16,0-7 1 16,4-5-2-16,1-3 0 15,3-8-5-15,5-4 0 16,17 4 1-16,5 4 1 16,-10 4 0-1,1 3 4-15,0 12-2 16,-5 8 1-16,1 11 0 15,-1 20-2-15,-4 18 5 16,5 16 3-16,-5 26 10 16,-8 5 3-16,-5-1-8 15,-13 12-5-15,-4-4-58 0,-4-15-26 16,-13-42-68 0</inkml:trace>
  <inkml:trace contextRef="#ctx0" brushRef="#br0" timeOffset="181725.3535">23369 16359 208 0,'18'-3'77'0,"-10"6"-42"0,5 1-23 0,-8-4 21 16,-5 0-8-16,8 4 0 16,-8-4-12-16,4 8-3 15,-4-8-6 1,9 0-3-16,-9 0 2 0,0 0-2 16,0 0 2-16,0 0 2 0,0 0 2 15,0 0-1-15,0 0 1 16,0 0-2-16,-9 0 2 0,5 0 0 15,0 0 1-15,-5 0-4 32,-4 0-3-32,5-4 0 0,-1 0-1 0,-4 0-3 15,0 0 2-15,-8 1-6 0,-10-1 0 16,6 0 7-16,-1 0 7 16,4 4-1-16,-4 0-1 15,5 0-2-15,4 0-3 31,-1 0 1-31,5 4 1 0,1 4 1 0,7 3 1 32,-3 1 0-32,8 11 0 0,0 11-2 15,8-3 1-15,1-1 0 16,4-3 1-16,0 0-2 16,8-4-2-16,1-4-2 15,-1-4-1 1,1-3-1-16,-1-4 3 0,5-8-2 15,-13-4-1-15,13-8-2 0,-9-7 1 16,1-8-4-16,-6-3-1 16,1-1 2-16,-8 4 5 15,-5 0 6-15,0 4 3 0,-5 0 2 32,1 4 2-32,-13 0-5 0,0 4-3 0,-14 3-4 15,1 5-1-15,-9 3 2 16,5 8 0-16,0 3 1 31,3 5 2-31,6 3-1 16,3 0 2-16,5 12 0 0,4 8 3 15,9-5-1-15,-1-3 2 16,10-4 0-16,7 0 1 16,-3-4 0-16,4-3 2 0,4-5-1 15,0-3 0-15,5-4-1 16,8-4 0-16,-4-4-7 15,-9 0 0-15,0-4-6 16,-4-7-1-16,-4 0 3 16,0-5 1-16,-1 1-1 15,-8 0 0-15,-8-4-3 0,-1 4 1 16,0 0 1-16,-8 4-1 16,4 3 8-16,0 1 3 15,0 7-3-15,5 4-2 0,-1 4-3 16,5-1-1-16,4 5 2 31,0 7 0-31,4 1 5 16,9-5 2-16,0 1 0 15,4-12 1 1,0-4-2-16,-4 0 0 16,0 0-1-16,0-4 6 0,-13 5 6 15,5-5 1-15,-5 4 1 16,0 4 0-16,0 0 0 0,0 8-5 15,0 7-3-15,4 4-3 16,0 0-2-16,-4-3-25 16,0-1-9-16</inkml:trace>
  <inkml:trace contextRef="#ctx0" brushRef="#br0" timeOffset="185483.2148">21943 16267 160 0,'-21'12'60'0,"21"-16"-32"15,4-4-48-15,-4 8 4 0,0 0 12 0,9-3 11 16,-1-1 18-16,1 0 9 15,-1 4-7-15,-3 0-1 16,3 0-15-16,1 0 0 0,0 4 2 16,8 0-5-16,-9-1-2 0,5 5-1 31,5 0 1-31,-1-1 6 16,-4 1 2-16,4 4-1 0,0-5 2 15,9 1-4-15,-4 0 1 0,3-1-3 16,6 1 0-16,-14 0-3 31,4-1 1-31,5 1-6 16,-8 0-1-16,-1 3 0 15,4 1 0-15,-3-5 0 0,3 12 0 0,1-3 2 16,-5 7 1-16,0-12-4 16,5 8 1-16,-5-3 0 15,9-5 2-15,-9 1-1 31,9-1-1-31,0 1 1 0,0-1-1 16,-9 1-3-16,4-1 0 16,1-3 2-16,-1 3 2 15,-3-3 0-15,3 3-1 0,-4-3 1 16,1 0 1-16,-1-1-3 16,-4 1 0-16,-5-4-1 15,5 0 0-15,-8-1 0 16,-5-3 0-1,0 0 2-15,0 0 2 0,0 0 3 16,0 0 2-16,0 0-3 0,-5 0-3 16,5 0-3-16,-8 0-1 15,-1 0 2-15,0 0 2 16,1-3-2 0,4-1 0-16,-9 0 3 15,8 0 1-15,-8 0-1 16,0 0-2-16,5-3-2 15,-5 3 1-15,-4-4-10 0,-1 1-3 16,-3-1-15-16,-1 0-7 16,1 1-40-16,-1-1-18 15,-12-7 0-15</inkml:trace>
  <inkml:trace contextRef="#ctx0" brushRef="#br0" timeOffset="186291.3325">22344 16463 200 0,'0'-27'74'0,"4"23"-40"0,1 4-42 15,-5 0 10-15,0 0-6 16,0 0 3-16,0 0 9 16,4 0 6-16,4 0-6 15,-8 0 0-15,0 0-1 0,0 0 5 0,0 0 5 16,0 0 8-16,0 0 7 31,0 0 0-31,0 0 3 16,0 0-6-16,0 0-1 15,0 15-2 1,0 8-12-16,-8 8-6 0,4 4-5 16,-5 7 0-16,-4 23-2 0,-9 4 2 15,-3 4 2-15,-10 7 2 16,9 8 1-16,-4-4 2 15,-4 8-1-15,3 4 0 16,6-8-3-16,-10-7-1 16,5-9-1-16,4-3 2 15,-4 4-5-15,4-16-1 16,5-11-7-16,3-11-3 0,5-8-32 16,5-4-12-16,-5-12-63 15,34-38-80 1</inkml:trace>
  <inkml:trace contextRef="#ctx0" brushRef="#br0" timeOffset="186956.6131">22770 18374 364 0,'-4'4'137'0,"4"4"-74"0,-4-16-95 0,4 4 12 0,-4-4 22 15,-5 1 19-15,0-5 11 16,-12-3 3-16,-5 0-18 31,-9-5-12-31,-12-18-5 0,-5-4-2 16,-4 4 0-16,-8 11 0 15,-5 8 0-15,13 15-9 16,0 15-3-16,13 9-9 0,-5 6-2 16,18 9-3-16,13-1 2 15,0 12 4-15,17 0 3 16,4-7 4-16,9-9 4 0,26-7 2 15,-1-8 1-15,10-7 9 16,4-23 6-16,-5-4 3 16,5-8 4-16,4-4-5 15,-5-3-1-15,-3-24-6 16,-1-7-4-16,1 0-13 16,-10-8-2-16,-12-11-14 15,4 4-3-15,-12 3 7 0,-1-11 3 16,-9 11 15-16,5 1 7 31,-8 14 15-31,-1 9 7 16,0 11 9-16,1 11 7 15,-1 8-4-15,0 15-2 0,13 16-12 16,-4 30-6-16,13 12-1 16,4 34 0-16,-8 20 17 15,12 22 8-15,-8 1-3 16,9 7 0-16,-1-8-20 0,-4-7-10 15,13 0-63-15,1-20-25 16,-1-22-78 0</inkml:trace>
  <inkml:trace contextRef="#ctx0" brushRef="#br0" timeOffset="282453.2234">4264 9335 172 0,'-5'-12'66'0,"5"12"-36"0,-4 0-33 15,4-3 13 1,-4 3-1-16,-5-4 5 16,-4 4-4-16,-17 0 0 0,0 0-6 15,-5 0-7-15,-3 4-1 0,-5-1-11 16,-14 5-3-16,-7 0-4 0,-1-1-2 15,-4 9 11-15,-21 7 8 16,8 0 12 0,4 0 5-16,5 0 6 15,0 3 1-15,13 5 1 16,-5 0 2-16,18 7-1 16,-1 8 2-16,9 0-2 15,13 0 2-15,-4 0-9 16,13 0-3-16,8 4-2 15,-3 7 1-15,-1-3-3 0,4 3 1 0,5 1-3 16,4 7 0-16,4 7-3 16,5 5-2-16,-5-8 1 31,17 4-1-31,5 0-3 16,9-8 2-16,-5-8 1 0,0-3 0 0,18-8 0 15,-18-4 2 1,17-8-1-16,9-7-1 15,-4-4-2-15,-1-11-1 0,1-5 2 16,-9-7 0-16,18-7-4 16,-1-5 1-1,0-7 2-15,1-8 1 16,-5-11-4-16,8 0 1 0,-8-1 0 16,0 1 2-16,0-4 1 0,-4-8 3 15,-5-11-1-15,5-1-1 16,4 1 1-16,0 4 1 31,-8-20-3-31,8 12 0 16,-9 0 1-16,-17 4 2 0,9-8 1 15,-13-4 3-15,-9 4-8 16,-4 0 0-16,-4 4-7 16,-9 0 1-16,-9-4-1 0,-4 11 1 15,-13 9 2-15,-4 3 4 16,-9 7-12-16,-4 9-4 15,0 7-47 1,0 11-65 0,4 5 27-16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1-26T20:22:12.6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6646 11196 156 0,'5'0'60'0,"-1"4"-32"0,-4-4-37 0,0 0 7 0,0 0-10 16,0 4-3-16,0 4 9 15,0-5 2-15,-4 5 1 16,-1 0 0-16,5-1 2 31,0 1 0-31,0-8 5 0,5 4 2 16,-1 0 6-16,5 0 5 15</inkml:trace>
  <inkml:trace contextRef="#ctx0" brushRef="#br0" timeOffset="2013.2643">6685 11277 255 0,'18'11'23'0,"7"1"2"16,1-1-10-16,0-3-4 0,4 0-4 15,0 7 0-15,5-11-2 16,-5 7 2-16,17 1-6 16,1-5-3-16,-9 1 1 0,4-4 2 15,4 0 0-15,0 0 2 16,5-4-4-16,9 0 0 15,-5 0 3-15,0 0 1 16,-5-4-1-16,14 4-2 16,0 0 1-16,-1 0-1 15,-4 0 0-15,1 4 2 0,8-1 1 16,4 1 1-16,-8 0-2 16,-5 4 1-16,0-1-2 31,-4-3 2-31,13 0-2 15,-13 0 2-15,0 0-2 16,0-1 2-16,0 1-2 0,0 0 2 16,9 0 0-16,4 0 1 15,-9-4 4-15,-4 0 3 16,9 0-6-16,0 0-3 16,-5 0-1-16,0 0-1 15,-4 0 0-15,0 0 2 16,0 4-1-16,9-1-1 0,-5-3 1 15,0 4-1-15,1-4 0 16,3 0 0-16,10 0 0 16,-10 0 2-16,5 0-1 15,5 0-1-15,-6 0-2 0,6 4 1 16,-5 0 5-16,-5 0 2 31,-3 0 2-31,3 3 0 16,5-3-4-16,-4 0-3 15,-1 0 0-15,1 0-1 0,4-4-3 16,-4 0 2-16,-5 0 1 16,0 0 2-16,-8 0 3 15,0 0 2-15,-5 0 1 16,9 0 0-16,-8 0 4 0,-1 0 3 16,-8 0-2-16,-9 0 2 15,4 0-6-15,-3 0-1 16,-6 0-9-16,-3 0-1 15,4 0 0-15,-13 0 1 16,4 0 1-16,0 0 2 16,0 0 3-16,1 0 4 0,-1 0-6 15,9 0-4-15,4 0 0 16,0 0 2-16,0 0 0 16,-4 0-1-16,0 0-2 15,0 0-1-15,0 0 2 16,0 0 2-16,4 0-2 15,0 0-2 1,0 3 4-16,9-3 1 16,0 0 0-16,-1 0 1 0,1 0-7 15,0 0 1-15,0 0 1 16,8 0 1-16,5-3-2 16,-9-1 2-16,0 0 1 15,-4 4 2-15,0 0-1 16,-5 0 2-16,0-4-4 0,10 0 0 15,3 4 1-15,-4 0 0 16,4 0 0-16,-8 0 2 16,4 0-3-16,-4 0 0 15,0 0-1-15,8 0 0 16,9 0 0-16,0 4 0 16,-13 0 0-1,9 0-2-15,-13 0 3 16,17-1 0-16,0 1 1 15,-9 0 2-15,1 0-1 16,-1 0-1-16,0 0 1 16,5-4 1-16,0 0-1 0,8 0 2 15,-4 0-4-15,-4 0 0 16,-5 0-1-16,1 0 0 16,3 0 4-16,5 0 1 15,-4 0-4-15,0 0 1 0,-5 0 0 16,1 0 0-16,-10 0 2 15,10 0 1-15,4 0-1 16,-5 0-2-16,-4 0 1 16,0 0 1-16,5 3-3 0,-10-3-2 15,5 0 2-15,9 4 2 16,4-4-2-16,-8 4 0 31,-1 0 1-31,0-4 0 16,-4 4 0-16,9 0 2 15,4-1-1-15,-4 5 2 16,-5 0-4-16,1-1 0 0,-1 1 1 16,9-4 0-16,0 0-3 15,-9 0 2-15,5-1 3 16,0 1 1-16,-5-4 1 16,-4 0 0-16,-4 0 0 15,4 4 0-15,9-4 0 0,-9 4 2 16,-4 11-3-16,-5-3 0 15,1-5-1-15,-5 1-2 16,0-4 1-16,0 0-1 16,5-1-3-16,8 1 2 0,-4 0 1 15,-5-4 0-15,5 0 0 16,-9 0 2-16,4 4-3 31,1-4 0-31,-1 0 1 0,5 0 2 16,4 0-1-16,-4 0-1 15,-4-4 1-15,-1 4-1 16,0 0 0-16,1 0 2 16,-5 0-3-16,0 0 0 15,13 0 1-15,5 0 2 16,-1 0-3-16,1 0-2 0,-10-11 2 16,1 14 2-16,0-14 0 15,-5 3 2-15,9 1-4 16,9 3 0-16,-9 11 3 15,-4-14 1-15,0-1-4 0,-5 4-1 16,1-3 1-16,-1 3 0 16,5 0 3-16,4-4 1 15,-4 5-4-15,0-1 1 16,-5 0 0-16,1 0 0 16,3 0-3-16,-3 0 2 0,-1 1 1 15,9 3 2-15,9-4-3 16,-13 4 0-16,0-4-1 31,-1 0 0-31,1 0 2 0,-4 0 0 16,12 1 0-16,5-5 0 15,-5 0 0-15,1 1 2 16,-1-1-6-16,0 0 1 16,1 1 1-16,-9-1 1 15,17 0-4-15,0 1 1 16,-9-1 2-16,0 4 3 0,-12 0-2 15,4 4-2-15,-9 0-3 16,0 4 1-16,-8 4 3 16,8-1 1-16,-13 5-6 15,5 7 0-15,-14 0-4 0,-12 4 0 16,0 8-8-16,-9 15-2 31,-5-4-25-31,-3 0-7 16,-14-4-68-1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1-26T20:24:53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1338 3643 172 0,'0'23'66'0,"4"-19"-36"0,-4 0-35 16,0-4 10-16,0 0-8 15,0 0 2-15,0 0 7 0,0 0 4 16,0 0-5-16,9 4 6 0,-9-4 2 15,0 4-2 1,4-1 1-16,5 1-3 0,4 0 2 16,-9 0-4-16,9 4 1 15,0-5-5 1,8 1-2-16,-12 0 0 16,21-4 1-16,-8 0 1 15,-1 0 3-15,1 0-3 16,4 0 0-16,-1-4-1 15,6 0 1-15,-10 1-4 0,5-5 0 16,13 4 1-16,8-11 0 16,-17 3 0-16,9 1 0 0,-9-1 0 15,5-3 0-15,4 0 0 16,-5 3 2-16,-8 4-1 16,4 1 2-1,13-1-7-15,-8 4 1 0,3-3 1 16,-3 3 3-16,-5 0 0 15,0 0 2-15,0 0 0 0,5 4 1 16,-5 0 0-16,0 0 2 16,0 0-3-16,5-3-2 31,-5 3 4-31,-8 0 4 16,-1 0-1-16,1 0 1 15,-5 3 1-15,0 9 4 16,0-1-6-16,5-3 0 0,-5 7-4 15,5-3-3-15,-1-1 0 16,1 1 1-16,4-5 3 16,-9 1 4-16,4 0-4 15,14-4-1-15,-9-1-4 0,-5 5-1 16,5-4 1-16,0 0 0 16,-9 0 0-16,9-1 2 0,-9-3-3 15,0 0 0-15,14 0 1 16,-18-3 2-16,4-1-1 31,22-19 2-31,-5 0 0 0,-4 7-1 16,5 1 1-16,-14 0-2 15,5 3 2-15,-4 1-4 16,4-1 0-16,-9-3 1 16,4 0 2-16,-3-1-8 15,-1 1-1-15,4 0 2 0,-12-4 0 31,4-8 0-31,0-12 1 0,0 5 3 16,13 0 0-16,-14-1-2 16,14-3 0-16,-8-1 2 15,3 1 2-15,-4-4-2 16,-4-4-2-16,5 4 2 16,-6 0 0-16,1-4 1 0,-4 4 0 15,0 3 0-15,4-7 2 16,-13-7-3-16,0 3 0 15,0 4 1-15,0 4 2 16,-9 0 3-16,-8 3 2 16,-9 5 1-16,4-4 0 15,-8-8-2-15,9 11-1 16,-14 1-6 0,5 3 1-16,0 1-2 15,-5 7-2-15,-21 0 3 16,18 3 2-16,-10 9 0 15,5-4-1-15,-9 3-2 0,1 4 1 16,-10 5-1-16,5-1-2 16,-4 4 3-16,8 4 2 15,5-1 0-15,-1 5-1 0,10 0-2 16,-14 3 1-16,9 1-1 16,4-1 0-16,5 5 0 15,-5-1 0-15,13 8 0 16,-8-4-2-16,3 4 0 15,1-4 0 1,0 0 3-16,0 0 0 16,-9 4-2-16,9 0 2 15,0 0-1-15,4 4-2 16,4 8 3-16,5-5 2 16,-9 9-2-16,13-5 0 15,-4 1-1-15,0-5-2 0,-5 1 0 16,5-4 3-16,0-1 0 15,4 1 1-15,-9 8 0 16,18 3 0-16,-13-3-3 16,0-5 2-16,4 1 3 15,-5 3 1-15,6-3-4 16,-14 0-1-16,8-1 1 16,1 12 0-16,4 4 3 15,0-4 1-15,-4 4-4 0,4 0 1 0,0-4 0 16,13 1 2-16,-17 10-1 15,8-3-1-15,5 0-6 32,-5 0-1-32,5 3-30 15,0 5-13-15,-5 7-65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C9DEE25-21A9-4258-BE5B-1169B13B1039}" type="slidenum">
              <a:rPr lang="en-US" sz="1200" strike="noStrike">
                <a:solidFill>
                  <a:srgbClr val="000000"/>
                </a:solidFill>
                <a:latin typeface="Times New Roman"/>
              </a:rPr>
              <a:t>4</a:t>
            </a:fld>
            <a:endParaRPr/>
          </a:p>
        </p:txBody>
      </p:sp>
      <p:sp>
        <p:nvSpPr>
          <p:cNvPr id="703" name="PlaceHolder 2"/>
          <p:cNvSpPr>
            <a:spLocks noGrp="1"/>
          </p:cNvSpPr>
          <p:nvPr>
            <p:ph type="body"/>
          </p:nvPr>
        </p:nvSpPr>
        <p:spPr>
          <a:xfrm>
            <a:off x="890640" y="4324320"/>
            <a:ext cx="5047920" cy="4169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087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Creating Panoramas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hom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03370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92424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0000CC"/>
                </a:solidFill>
              </a:rPr>
              <a:t>a.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Iteratively do the following for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 times: </a:t>
            </a:r>
          </a:p>
          <a:p>
            <a:pPr lvl="0"/>
            <a:r>
              <a:rPr lang="en-US" sz="800" dirty="0" smtClean="0">
                <a:solidFill>
                  <a:srgbClr val="0000CC"/>
                </a:solidFill>
              </a:rPr>
              <a:t>                                           </a:t>
            </a:r>
            <a:r>
              <a:rPr lang="en-US" dirty="0" err="1" smtClean="0">
                <a:solidFill>
                  <a:srgbClr val="0000CC"/>
                </a:solidFill>
              </a:rPr>
              <a:t>i</a:t>
            </a:r>
            <a:r>
              <a:rPr lang="en-US" dirty="0" smtClean="0">
                <a:solidFill>
                  <a:srgbClr val="0000CC"/>
                </a:solidFill>
              </a:rPr>
              <a:t>.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Randomly select 4 pairs of potentially matching points from "matches".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 </a:t>
            </a:r>
            <a:r>
              <a:rPr lang="en-US" dirty="0" smtClean="0">
                <a:solidFill>
                  <a:srgbClr val="0000CC"/>
                </a:solidFill>
              </a:rPr>
              <a:t>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relating the four selected matches with the function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</a:t>
            </a:r>
            <a:r>
              <a:rPr lang="en-US" dirty="0" smtClean="0">
                <a:solidFill>
                  <a:srgbClr val="0000CC"/>
                </a:solidFill>
              </a:rPr>
              <a:t>iii.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Using the computed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compute the number of inliers using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 </a:t>
            </a:r>
            <a:r>
              <a:rPr lang="en-US" dirty="0" smtClean="0">
                <a:solidFill>
                  <a:srgbClr val="0000CC"/>
                </a:solidFill>
              </a:rPr>
              <a:t>iv.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this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produces the highest number of inliers, store it as the best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lvl="2"/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b. </a:t>
            </a:r>
            <a:r>
              <a:rPr lang="en-US" sz="700" dirty="0" smtClean="0"/>
              <a:t>     </a:t>
            </a:r>
            <a:r>
              <a:rPr lang="en-US" dirty="0" err="1" smtClean="0"/>
              <a:t>i</a:t>
            </a:r>
            <a:r>
              <a:rPr lang="en-US" dirty="0" smtClean="0"/>
              <a:t>.  </a:t>
            </a:r>
            <a:r>
              <a:rPr lang="en-US" dirty="0" smtClean="0">
                <a:effectLst/>
              </a:rPr>
              <a:t>Given the highest scoring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, once again find all the inliers.</a:t>
            </a:r>
          </a:p>
          <a:p>
            <a:pPr lvl="1"/>
            <a:r>
              <a:rPr lang="en-US" dirty="0" smtClean="0"/>
              <a:t>     </a:t>
            </a:r>
            <a:r>
              <a:rPr lang="en-US" dirty="0" smtClean="0">
                <a:effectLst/>
              </a:rPr>
              <a:t> ii.  Compute a new refined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using all of the inliers (not just using four points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as you did previously. 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iii. </a:t>
            </a:r>
            <a:r>
              <a:rPr lang="en-US" dirty="0" smtClean="0">
                <a:effectLst/>
              </a:rPr>
              <a:t>Compute an inverse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as well (the fourth term of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the function </a:t>
            </a:r>
            <a:r>
              <a:rPr lang="en-US" dirty="0" err="1" smtClean="0">
                <a:effectLst/>
              </a:rPr>
              <a:t>ComputeHomography</a:t>
            </a:r>
            <a:r>
              <a:rPr lang="en-US" dirty="0" smtClean="0">
                <a:effectLst/>
              </a:rPr>
              <a:t> should be false), and return their values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effectLst/>
              </a:rPr>
              <a:t>in "</a:t>
            </a: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” and "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".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c.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Display the inlier matches using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DrawMatches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392560" y="4030560"/>
              <a:ext cx="4176360" cy="203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7520" y="4025160"/>
                <a:ext cx="4191120" cy="21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2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152400"/>
            <a:ext cx="8532657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4:</a:t>
            </a:r>
            <a:r>
              <a:rPr lang="en-US" dirty="0"/>
              <a:t> (10 pts) Stitch the images together using the computed </a:t>
            </a:r>
            <a:r>
              <a:rPr lang="en-US" dirty="0" err="1"/>
              <a:t>homography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Following </a:t>
            </a:r>
            <a:r>
              <a:rPr lang="en-US" dirty="0"/>
              <a:t>these steps</a:t>
            </a:r>
            <a:r>
              <a:rPr lang="en-US" dirty="0" smtClean="0"/>
              <a:t>:</a:t>
            </a:r>
          </a:p>
          <a:p>
            <a:endParaRPr lang="en-US" dirty="0" smtClean="0">
              <a:effectLst/>
            </a:endParaRPr>
          </a:p>
          <a:p>
            <a:pPr lvl="0"/>
            <a:r>
              <a:rPr lang="en-US" dirty="0" smtClean="0"/>
              <a:t>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bool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BilinearInterpolation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Qimage</a:t>
            </a:r>
            <a:r>
              <a:rPr lang="en-US" dirty="0" smtClean="0">
                <a:effectLst/>
              </a:rPr>
              <a:t> *image, double x, double y, double </a:t>
            </a:r>
            <a:r>
              <a:rPr lang="en-US" dirty="0" err="1" smtClean="0">
                <a:effectLst/>
              </a:rPr>
              <a:t>rgb</a:t>
            </a:r>
            <a:r>
              <a:rPr lang="en-US" dirty="0" smtClean="0">
                <a:effectLst/>
              </a:rPr>
              <a:t>[3]). </a:t>
            </a:r>
          </a:p>
          <a:p>
            <a:pPr lvl="0"/>
            <a:r>
              <a:rPr lang="en-US" dirty="0" smtClean="0">
                <a:effectLst/>
              </a:rPr>
              <a:t>       This code should be the same as in Assignment 1, but if x and y are out of range,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it should just return false, else fill the </a:t>
            </a:r>
            <a:r>
              <a:rPr lang="en-US" dirty="0" err="1" smtClean="0"/>
              <a:t>rgb</a:t>
            </a:r>
            <a:r>
              <a:rPr lang="en-US" dirty="0" smtClean="0"/>
              <a:t> and return true.</a:t>
            </a:r>
            <a:endParaRPr lang="en-US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</a:t>
            </a:r>
            <a:r>
              <a:rPr lang="en-US" sz="700" dirty="0">
                <a:solidFill>
                  <a:srgbClr val="FF0000"/>
                </a:solidFill>
              </a:rPr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Stitch(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image2,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) </a:t>
            </a:r>
          </a:p>
          <a:p>
            <a:pPr lvl="0"/>
            <a:endParaRPr lang="en-US" dirty="0" smtClean="0">
              <a:solidFill>
                <a:srgbClr val="FF0000"/>
              </a:solidFill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image1 and image 2 are the input images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 is the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 its inverse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stitchedImage</a:t>
            </a:r>
            <a:r>
              <a:rPr lang="en-US" dirty="0" smtClean="0"/>
              <a:t> is the result.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   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size of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To do this project the four corners of "image2" onto "image1" using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Project and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 Allocate the image.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  </a:t>
            </a:r>
            <a:r>
              <a:rPr lang="en-US" dirty="0" smtClean="0">
                <a:effectLst/>
              </a:rPr>
              <a:t>Copy "image1" onto the "</a:t>
            </a:r>
            <a:r>
              <a:rPr lang="en-US" dirty="0" err="1" smtClean="0">
                <a:effectLst/>
              </a:rPr>
              <a:t>stitchedImage</a:t>
            </a:r>
            <a:r>
              <a:rPr lang="en-US" dirty="0" smtClean="0">
                <a:effectLst/>
              </a:rPr>
              <a:t>" at the right location.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</a:rPr>
              <a:t>iii.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 each pixel in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", project the point onto "image2".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it lies within image2's boundaries, add or blend the pixel's value to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When finding the value of image2's pixel use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BilinearInterpolation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(Here’s where the true/false is needed.)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81680" y="787680"/>
              <a:ext cx="807120" cy="576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920" y="777960"/>
                <a:ext cx="822240" cy="59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46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386335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GaussianBlurImage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double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*image,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w,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h, double sigma)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as your function for Assignment 1, but the input is a </a:t>
            </a:r>
            <a:r>
              <a:rPr lang="en-US" dirty="0" smtClean="0">
                <a:solidFill>
                  <a:srgbClr val="0000CC"/>
                </a:solidFill>
              </a:rPr>
              <a:t>floating point array of size</a:t>
            </a:r>
          </a:p>
          <a:p>
            <a:pPr lvl="0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w*h.  </a:t>
            </a:r>
            <a:endParaRPr lang="en-US" dirty="0">
              <a:solidFill>
                <a:srgbClr val="0000CC"/>
              </a:solidFill>
            </a:endParaRP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use the full 2D kernel.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index a pixel (</a:t>
            </a:r>
            <a:r>
              <a:rPr lang="en-US" dirty="0" err="1" smtClean="0"/>
              <a:t>c,r</a:t>
            </a:r>
            <a:r>
              <a:rPr lang="en-US" dirty="0" smtClean="0"/>
              <a:t>) by </a:t>
            </a:r>
            <a:r>
              <a:rPr lang="en-US" dirty="0" smtClean="0">
                <a:solidFill>
                  <a:srgbClr val="FF0000"/>
                </a:solidFill>
              </a:rPr>
              <a:t>image[r*w + c] </a:t>
            </a:r>
            <a:r>
              <a:rPr lang="en-US" dirty="0" smtClean="0"/>
              <a:t>to go with the rest of the code for this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assignment.</a:t>
            </a:r>
          </a:p>
          <a:p>
            <a:pPr lvl="0"/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2600" y="5257800"/>
            <a:ext cx="1371600" cy="1042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5580400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5410200"/>
            <a:ext cx="4191000" cy="174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5431185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543312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92375" y="49229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9185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image is the input image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sigma is the standard deviation for the Gaussian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thres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threshold for detection corners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cornerPts</a:t>
            </a:r>
            <a:r>
              <a:rPr lang="en-US" dirty="0" smtClean="0">
                <a:solidFill>
                  <a:srgbClr val="0000CC"/>
                </a:solidFill>
              </a:rPr>
              <a:t> is an array that will contain the returned corner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numCornerPts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number of points returned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imageDisplay</a:t>
            </a:r>
            <a:r>
              <a:rPr lang="en-US" dirty="0" smtClean="0">
                <a:solidFill>
                  <a:srgbClr val="0000CC"/>
                </a:solidFill>
              </a:rPr>
              <a:t> – image returned to display for debugging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1" name="Picture 10"/>
          <p:cNvPicPr/>
          <p:nvPr/>
        </p:nvPicPr>
        <p:blipFill>
          <a:blip r:embed="rId3"/>
          <a:stretch/>
        </p:blipFill>
        <p:spPr>
          <a:xfrm>
            <a:off x="519120" y="3990960"/>
            <a:ext cx="1655280" cy="1317240"/>
          </a:xfrm>
          <a:prstGeom prst="rect">
            <a:avLst/>
          </a:prstGeom>
          <a:ln w="9360">
            <a:noFill/>
          </a:ln>
        </p:spPr>
      </p:pic>
      <p:pic>
        <p:nvPicPr>
          <p:cNvPr id="452" name="Picture 17"/>
          <p:cNvPicPr/>
          <p:nvPr/>
        </p:nvPicPr>
        <p:blipFill>
          <a:blip r:embed="rId4"/>
          <a:srcRect l="8233" t="10319" r="50983" b="48759"/>
          <a:stretch/>
        </p:blipFill>
        <p:spPr>
          <a:xfrm>
            <a:off x="2606760" y="4013280"/>
            <a:ext cx="1618920" cy="1294920"/>
          </a:xfrm>
          <a:prstGeom prst="rect">
            <a:avLst/>
          </a:prstGeom>
          <a:ln w="9360">
            <a:noFill/>
          </a:ln>
        </p:spPr>
      </p:pic>
      <p:pic>
        <p:nvPicPr>
          <p:cNvPr id="453" name="Picture 18"/>
          <p:cNvPicPr/>
          <p:nvPr/>
        </p:nvPicPr>
        <p:blipFill>
          <a:blip r:embed="rId4"/>
          <a:srcRect l="7510" t="59252" r="49461"/>
          <a:stretch/>
        </p:blipFill>
        <p:spPr>
          <a:xfrm>
            <a:off x="6762960" y="4013280"/>
            <a:ext cx="1699920" cy="1294920"/>
          </a:xfrm>
          <a:prstGeom prst="rect">
            <a:avLst/>
          </a:prstGeom>
          <a:ln w="9360">
            <a:noFill/>
          </a:ln>
        </p:spPr>
      </p:pic>
      <p:pic>
        <p:nvPicPr>
          <p:cNvPr id="454" name="Picture 19"/>
          <p:cNvPicPr/>
          <p:nvPr/>
        </p:nvPicPr>
        <p:blipFill>
          <a:blip r:embed="rId4"/>
          <a:srcRect l="57798" t="59252"/>
          <a:stretch/>
        </p:blipFill>
        <p:spPr>
          <a:xfrm>
            <a:off x="4668840" y="4013280"/>
            <a:ext cx="1672920" cy="1294920"/>
          </a:xfrm>
          <a:prstGeom prst="rect">
            <a:avLst/>
          </a:prstGeom>
          <a:ln w="9360">
            <a:noFill/>
          </a:ln>
        </p:spPr>
      </p:pic>
      <p:sp>
        <p:nvSpPr>
          <p:cNvPr id="455" name="CustomShape 1"/>
          <p:cNvSpPr/>
          <p:nvPr/>
        </p:nvSpPr>
        <p:spPr>
          <a:xfrm>
            <a:off x="0" y="152280"/>
            <a:ext cx="8610600" cy="533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strike="noStrike" dirty="0">
                <a:solidFill>
                  <a:srgbClr val="000000"/>
                </a:solidFill>
                <a:latin typeface="Calibri"/>
              </a:rPr>
              <a:t>Second Moment </a:t>
            </a:r>
            <a:r>
              <a:rPr lang="en-US" sz="4000" strike="noStrike" dirty="0" smtClean="0">
                <a:solidFill>
                  <a:srgbClr val="000000"/>
                </a:solidFill>
                <a:latin typeface="Calibri"/>
              </a:rPr>
              <a:t>Matrix or </a:t>
            </a:r>
            <a:r>
              <a:rPr lang="en-US" sz="4000" strike="noStrike" dirty="0" smtClean="0">
                <a:solidFill>
                  <a:srgbClr val="FF0000"/>
                </a:solidFill>
                <a:latin typeface="Calibri"/>
              </a:rPr>
              <a:t>H</a:t>
            </a:r>
            <a:r>
              <a:rPr lang="en-US" sz="4000" strike="noStrike" dirty="0" smtClean="0">
                <a:solidFill>
                  <a:srgbClr val="000000"/>
                </a:solidFill>
                <a:latin typeface="Calibri"/>
              </a:rPr>
              <a:t>arris Matrix</a:t>
            </a:r>
            <a:endParaRPr dirty="0"/>
          </a:p>
        </p:txBody>
      </p:sp>
      <p:sp>
        <p:nvSpPr>
          <p:cNvPr id="456" name="CustomShape 2"/>
          <p:cNvSpPr/>
          <p:nvPr/>
        </p:nvSpPr>
        <p:spPr>
          <a:xfrm>
            <a:off x="957240" y="2771640"/>
            <a:ext cx="7813440" cy="943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strike="noStrike" dirty="0">
                <a:solidFill>
                  <a:srgbClr val="000000"/>
                </a:solidFill>
                <a:latin typeface="Arial"/>
              </a:rPr>
              <a:t>2 x 2 matrix of image </a:t>
            </a:r>
            <a:r>
              <a:rPr lang="en-US" sz="2800" strike="noStrike" dirty="0" smtClean="0">
                <a:solidFill>
                  <a:srgbClr val="000000"/>
                </a:solidFill>
                <a:latin typeface="Arial"/>
              </a:rPr>
              <a:t>derivatives smoothed by Gaussian weights.</a:t>
            </a:r>
            <a:endParaRPr dirty="0"/>
          </a:p>
        </p:txBody>
      </p:sp>
      <p:sp>
        <p:nvSpPr>
          <p:cNvPr id="457" name="CustomShape 3"/>
          <p:cNvSpPr/>
          <p:nvPr/>
        </p:nvSpPr>
        <p:spPr>
          <a:xfrm>
            <a:off x="628560" y="5619960"/>
            <a:ext cx="1496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Notation:</a:t>
            </a:r>
            <a:endParaRPr/>
          </a:p>
        </p:txBody>
      </p:sp>
      <p:pic>
        <p:nvPicPr>
          <p:cNvPr id="458" name="Picture 457"/>
          <p:cNvPicPr/>
          <p:nvPr/>
        </p:nvPicPr>
        <p:blipFill rotWithShape="1">
          <a:blip r:embed="rId5"/>
          <a:srcRect l="8967"/>
          <a:stretch/>
        </p:blipFill>
        <p:spPr>
          <a:xfrm>
            <a:off x="2403566" y="1143000"/>
            <a:ext cx="4289194" cy="1523880"/>
          </a:xfrm>
          <a:prstGeom prst="rect">
            <a:avLst/>
          </a:prstGeom>
          <a:ln>
            <a:noFill/>
          </a:ln>
        </p:spPr>
      </p:pic>
      <p:pic>
        <p:nvPicPr>
          <p:cNvPr id="459" name="Picture 458"/>
          <p:cNvPicPr/>
          <p:nvPr/>
        </p:nvPicPr>
        <p:blipFill>
          <a:blip r:embed="rId6"/>
          <a:stretch/>
        </p:blipFill>
        <p:spPr>
          <a:xfrm>
            <a:off x="2679840" y="5359320"/>
            <a:ext cx="1422360" cy="977760"/>
          </a:xfrm>
          <a:prstGeom prst="rect">
            <a:avLst/>
          </a:prstGeom>
          <a:ln>
            <a:noFill/>
          </a:ln>
        </p:spPr>
      </p:pic>
      <p:pic>
        <p:nvPicPr>
          <p:cNvPr id="460" name="Picture 459"/>
          <p:cNvPicPr/>
          <p:nvPr/>
        </p:nvPicPr>
        <p:blipFill>
          <a:blip r:embed="rId7"/>
          <a:stretch/>
        </p:blipFill>
        <p:spPr>
          <a:xfrm>
            <a:off x="4737240" y="5359320"/>
            <a:ext cx="1460520" cy="1041480"/>
          </a:xfrm>
          <a:prstGeom prst="rect">
            <a:avLst/>
          </a:prstGeom>
          <a:ln>
            <a:noFill/>
          </a:ln>
        </p:spPr>
      </p:pic>
      <p:pic>
        <p:nvPicPr>
          <p:cNvPr id="461" name="Picture 460"/>
          <p:cNvPicPr/>
          <p:nvPr/>
        </p:nvPicPr>
        <p:blipFill>
          <a:blip r:embed="rId8"/>
          <a:stretch/>
        </p:blipFill>
        <p:spPr>
          <a:xfrm>
            <a:off x="6489720" y="5359320"/>
            <a:ext cx="2222640" cy="104148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28560" y="6400800"/>
            <a:ext cx="8108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First compute I</a:t>
            </a:r>
            <a:r>
              <a:rPr lang="en-US" sz="2000" baseline="-25000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000" dirty="0" smtClean="0">
                <a:solidFill>
                  <a:srgbClr val="FF0000"/>
                </a:solidFill>
              </a:rPr>
              <a:t>, and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000" dirty="0" smtClean="0">
                <a:solidFill>
                  <a:srgbClr val="FF0000"/>
                </a:solidFill>
              </a:rPr>
              <a:t> as 3 images; then apply Gaussian to each.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3789" y="161531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4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989320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To do:</a:t>
            </a:r>
            <a:endParaRPr lang="en-US" sz="700" dirty="0"/>
          </a:p>
          <a:p>
            <a:pPr lvl="1"/>
            <a:endParaRPr lang="en-US" sz="700" dirty="0" smtClean="0"/>
          </a:p>
          <a:p>
            <a:pPr lvl="1"/>
            <a:r>
              <a:rPr lang="en-US" sz="700" dirty="0"/>
              <a:t>                               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x and y derivatives of the image, use them to produce 3 images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smtClean="0">
                <a:effectLst/>
              </a:rPr>
              <a:t>(I_x^2, I_y^2, and </a:t>
            </a:r>
            <a:r>
              <a:rPr lang="en-US" dirty="0" err="1" smtClean="0">
                <a:effectLst/>
              </a:rPr>
              <a:t>I_x</a:t>
            </a:r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I_y</a:t>
            </a:r>
            <a:r>
              <a:rPr lang="en-US" dirty="0" smtClean="0">
                <a:effectLst/>
              </a:rPr>
              <a:t>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>
                <a:effectLst/>
              </a:rPr>
              <a:t>and smooth each of them with a 5x5 Gaussian.</a:t>
            </a: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the Harris matrix H in a 5x5 window around each pixel.</a:t>
            </a:r>
          </a:p>
          <a:p>
            <a:pPr lvl="1"/>
            <a:r>
              <a:rPr lang="en-US" sz="700" dirty="0"/>
              <a:t>                              </a:t>
            </a:r>
            <a:r>
              <a:rPr lang="en-US" dirty="0"/>
              <a:t>iii. </a:t>
            </a:r>
            <a:r>
              <a:rPr lang="en-US" sz="700" dirty="0"/>
              <a:t>        </a:t>
            </a:r>
            <a:r>
              <a:rPr lang="en-US" dirty="0" smtClean="0">
                <a:effectLst/>
              </a:rPr>
              <a:t>Compute corner response function R = </a:t>
            </a:r>
            <a:r>
              <a:rPr lang="en-US" dirty="0" err="1" smtClean="0">
                <a:effectLst/>
              </a:rPr>
              <a:t>Det</a:t>
            </a:r>
            <a:r>
              <a:rPr lang="en-US" dirty="0" smtClean="0">
                <a:effectLst/>
              </a:rPr>
              <a:t>(H)/</a:t>
            </a:r>
            <a:r>
              <a:rPr lang="en-US" dirty="0" err="1" smtClean="0">
                <a:effectLst/>
              </a:rPr>
              <a:t>Tr</a:t>
            </a:r>
            <a:r>
              <a:rPr lang="en-US" dirty="0" smtClean="0">
                <a:effectLst/>
              </a:rPr>
              <a:t>(H), and threshold R.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>
                <a:effectLst/>
              </a:rPr>
              <a:t>Try threshold 50 on the UI. </a:t>
            </a:r>
          </a:p>
          <a:p>
            <a:pPr lvl="1"/>
            <a:r>
              <a:rPr lang="en-US" sz="700" dirty="0"/>
              <a:t>                             </a:t>
            </a:r>
            <a:r>
              <a:rPr lang="en-US" dirty="0"/>
              <a:t>iv. </a:t>
            </a:r>
            <a:r>
              <a:rPr lang="en-US" sz="700" dirty="0"/>
              <a:t>          </a:t>
            </a:r>
            <a:r>
              <a:rPr lang="en-US" dirty="0" smtClean="0">
                <a:effectLst/>
              </a:rPr>
              <a:t>Find local maxima of the response function using </a:t>
            </a:r>
            <a:r>
              <a:rPr lang="en-US" dirty="0" err="1" smtClean="0">
                <a:effectLst/>
              </a:rPr>
              <a:t>nonmaximum</a:t>
            </a:r>
            <a:r>
              <a:rPr lang="en-US" dirty="0" smtClean="0">
                <a:effectLst/>
              </a:rPr>
              <a:t> suppression. 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746552"/>
            <a:ext cx="376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</a:t>
            </a:r>
            <a:r>
              <a:rPr lang="en-US" dirty="0" err="1" smtClean="0"/>
              <a:t>m_X</a:t>
            </a:r>
            <a:r>
              <a:rPr lang="en-US" dirty="0" smtClean="0"/>
              <a:t>, </a:t>
            </a:r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m_Y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1068494" y="5920264"/>
            <a:ext cx="379306" cy="1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5131440" y="88560"/>
              <a:ext cx="3760200" cy="16693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26760" y="82080"/>
                <a:ext cx="3775680" cy="168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772280" y="2289240"/>
              <a:ext cx="5106960" cy="3910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62920" y="2278800"/>
                <a:ext cx="5127120" cy="392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736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464690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effectLst/>
              </a:rPr>
              <a:t>void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Cintpt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</a:t>
            </a:r>
            <a:r>
              <a:rPr lang="en-US" dirty="0" smtClean="0">
                <a:solidFill>
                  <a:srgbClr val="FF0000"/>
                </a:solidFill>
              </a:rPr>
              <a:t>corner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Pts1,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image2,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*cornerPts2,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numCornerPts2,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image1</a:t>
            </a:r>
            <a:r>
              <a:rPr lang="en-US" dirty="0" smtClean="0">
                <a:effectLst/>
              </a:rPr>
              <a:t> is the first input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image 2</a:t>
            </a:r>
            <a:r>
              <a:rPr lang="en-US" dirty="0" smtClean="0"/>
              <a:t> is the second (match from image 1 to image 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cornerPts1</a:t>
            </a:r>
            <a:r>
              <a:rPr lang="en-US" dirty="0" smtClean="0"/>
              <a:t> is a vector of interest points found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cornerPts2</a:t>
            </a:r>
            <a:r>
              <a:rPr lang="en-US" dirty="0" smtClean="0"/>
              <a:t> is a vector of interest points found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numCornerPts1</a:t>
            </a:r>
            <a:r>
              <a:rPr lang="en-US" dirty="0" smtClean="0">
                <a:effectLst/>
              </a:rPr>
              <a:t> is the number of interest points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numCornerPts2 </a:t>
            </a:r>
            <a:r>
              <a:rPr lang="en-US" dirty="0" smtClean="0"/>
              <a:t>is the number of interest points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matches</a:t>
            </a:r>
            <a:r>
              <a:rPr lang="en-US" dirty="0" smtClean="0">
                <a:effectLst/>
              </a:rPr>
              <a:t> is a vector of matches; each match has X and Y coordinates from each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068494" y="5920264"/>
            <a:ext cx="303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5746552"/>
            <a:ext cx="68237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matches[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.m_X1, matches[</a:t>
            </a:r>
            <a:r>
              <a:rPr lang="en-US" dirty="0" err="1" smtClean="0"/>
              <a:t>i</a:t>
            </a:r>
            <a:r>
              <a:rPr lang="en-US" dirty="0" smtClean="0"/>
              <a:t>].m_Y1, matches[</a:t>
            </a:r>
            <a:r>
              <a:rPr lang="en-US" dirty="0" err="1" smtClean="0"/>
              <a:t>i</a:t>
            </a:r>
            <a:r>
              <a:rPr lang="en-US" dirty="0" smtClean="0"/>
              <a:t>].m_X2, matches[</a:t>
            </a:r>
            <a:r>
              <a:rPr lang="en-US" dirty="0" err="1" smtClean="0"/>
              <a:t>i</a:t>
            </a:r>
            <a:r>
              <a:rPr lang="en-US" dirty="0" smtClean="0"/>
              <a:t>].m_Y2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06520" y="167040"/>
              <a:ext cx="8330400" cy="6162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0760" y="158760"/>
                <a:ext cx="8346240" cy="617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71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19839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image1,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*cornerPts1,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&amp;image2Display)</a:t>
            </a: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To do this you'll need to follow these steps:</a:t>
            </a:r>
          </a:p>
          <a:p>
            <a:endParaRPr lang="en-US" dirty="0" smtClean="0">
              <a:effectLst/>
            </a:endParaRPr>
          </a:p>
          <a:p>
            <a:pPr marL="342900" lvl="0" indent="-342900">
              <a:buAutoNum type="alphaLcPeriod"/>
            </a:pPr>
            <a:r>
              <a:rPr lang="en-US" dirty="0"/>
              <a:t>   </a:t>
            </a:r>
            <a:r>
              <a:rPr lang="en-US" dirty="0" smtClean="0">
                <a:effectLst/>
              </a:rPr>
              <a:t>Compute the descriptors for each interest point.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This code has already been written for you.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     </a:t>
            </a:r>
            <a:r>
              <a:rPr lang="en-US" dirty="0" smtClean="0">
                <a:effectLst/>
              </a:rPr>
              <a:t>For each </a:t>
            </a:r>
            <a:r>
              <a:rPr lang="en-US" dirty="0" smtClean="0"/>
              <a:t>corner</a:t>
            </a:r>
            <a:r>
              <a:rPr lang="en-US" dirty="0" smtClean="0">
                <a:effectLst/>
              </a:rPr>
              <a:t> point in image 1, find its best match in image 2.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The best match is defined as the closest distance (L1-norm distance. 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c.       </a:t>
            </a:r>
            <a:r>
              <a:rPr lang="en-US" dirty="0" smtClean="0">
                <a:effectLst/>
              </a:rPr>
              <a:t>Add the pair of matching points to "matches". 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d.      </a:t>
            </a:r>
            <a:r>
              <a:rPr lang="en-US" dirty="0" smtClean="0">
                <a:effectLst/>
              </a:rPr>
              <a:t>Display the matches using </a:t>
            </a:r>
            <a:r>
              <a:rPr lang="en-US" dirty="0" err="1" smtClean="0">
                <a:effectLst/>
              </a:rPr>
              <a:t>DrawMatches</a:t>
            </a:r>
            <a:r>
              <a:rPr lang="en-US" dirty="0" smtClean="0">
                <a:effectLst/>
              </a:rPr>
              <a:t> (code is already written. )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Just pass it the required parameters.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>
                <a:effectLst/>
              </a:rPr>
              <a:t>You should see many correct and incorrect matches.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569560" y="203040"/>
              <a:ext cx="3549600" cy="1166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63440" y="196200"/>
                <a:ext cx="3563280" cy="118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83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21" y="1219200"/>
            <a:ext cx="876259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3:</a:t>
            </a:r>
            <a:r>
              <a:rPr lang="en-US" dirty="0" smtClean="0">
                <a:effectLst/>
              </a:rPr>
              <a:t> (10 pts) Compute the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homography</a:t>
            </a:r>
            <a:r>
              <a:rPr lang="en-US" dirty="0" smtClean="0">
                <a:effectLst/>
              </a:rPr>
              <a:t> between the images using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RANSAC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Szeliski</a:t>
            </a:r>
            <a:r>
              <a:rPr lang="en-US" dirty="0" smtClean="0">
                <a:effectLst/>
              </a:rPr>
              <a:t>, Section 6.1.4). You write the helper functions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void Project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doube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should project point (x1, y1) using the </a:t>
            </a:r>
            <a:r>
              <a:rPr lang="en-US" dirty="0" smtClean="0"/>
              <a:t> </a:t>
            </a:r>
            <a:r>
              <a:rPr lang="en-US" dirty="0" err="1" smtClean="0"/>
              <a:t>homography</a:t>
            </a:r>
            <a:r>
              <a:rPr lang="en-US" dirty="0" smtClean="0"/>
              <a:t> </a:t>
            </a:r>
            <a:r>
              <a:rPr lang="en-US" dirty="0"/>
              <a:t>"h".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Return </a:t>
            </a:r>
            <a:r>
              <a:rPr lang="en-US" dirty="0"/>
              <a:t>the projected point (x2, y2). 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See </a:t>
            </a:r>
            <a:r>
              <a:rPr lang="en-US" dirty="0"/>
              <a:t>the slides for details on how to project using homogeneous coordinates</a:t>
            </a:r>
            <a:r>
              <a:rPr lang="en-US" dirty="0" smtClean="0"/>
              <a:t>.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Cmatches</a:t>
            </a:r>
            <a:r>
              <a:rPr lang="en-US" dirty="0" smtClean="0">
                <a:solidFill>
                  <a:srgbClr val="FF0000"/>
                </a:solidFill>
              </a:rPr>
              <a:t> *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</a:rPr>
              <a:t>). </a:t>
            </a:r>
            <a:endParaRPr lang="en-US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a helper function for RANSAC to compute </a:t>
            </a:r>
            <a:r>
              <a:rPr lang="en-US" dirty="0" err="1" smtClean="0"/>
              <a:t>thenumber</a:t>
            </a:r>
            <a:r>
              <a:rPr lang="en-US" dirty="0" smtClean="0"/>
              <a:t> of inlying points for</a:t>
            </a:r>
          </a:p>
          <a:p>
            <a:pPr lvl="0"/>
            <a:r>
              <a:rPr lang="en-US" dirty="0" smtClean="0">
                <a:effectLst/>
              </a:rPr>
              <a:t>               a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"h".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>
                <a:effectLst/>
              </a:rPr>
              <a:t>roject the first point in each match using the function "Project".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the projected point is less than the distance "</a:t>
            </a: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" from the second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effectLst/>
              </a:rPr>
              <a:t>point (in that match), it is an inlier.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Return the total number of inliers.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88280" y="161640"/>
              <a:ext cx="7488000" cy="6529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280" y="155160"/>
                <a:ext cx="7506000" cy="654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89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883055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matches is a set of </a:t>
            </a:r>
            <a:r>
              <a:rPr lang="en-US" dirty="0" err="1" smtClean="0">
                <a:effectLst/>
              </a:rPr>
              <a:t>numMatches</a:t>
            </a:r>
            <a:r>
              <a:rPr lang="en-US" dirty="0" smtClean="0">
                <a:effectLst/>
              </a:rPr>
              <a:t> matches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numIterations</a:t>
            </a:r>
            <a:r>
              <a:rPr lang="en-US" dirty="0" smtClean="0"/>
              <a:t> is the number of times to iterate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 is a real number so that the distance from a projected point to the match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      is less than its square</a:t>
            </a:r>
            <a:endParaRPr lang="en-US" dirty="0" smtClean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hom</a:t>
            </a:r>
            <a:r>
              <a:rPr lang="en-US" dirty="0" smtClean="0"/>
              <a:t> is the </a:t>
            </a:r>
            <a:r>
              <a:rPr lang="en-US" dirty="0" err="1" smtClean="0"/>
              <a:t>homography</a:t>
            </a:r>
            <a:r>
              <a:rPr lang="en-US" dirty="0" smtClean="0"/>
              <a:t> and </a:t>
            </a:r>
            <a:r>
              <a:rPr lang="en-US" dirty="0" err="1" smtClean="0"/>
              <a:t>homInv</a:t>
            </a:r>
            <a:r>
              <a:rPr lang="en-US" dirty="0" smtClean="0"/>
              <a:t> its inverse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Image1Display and Image2Display hold the matches to display</a:t>
            </a:r>
          </a:p>
          <a:p>
            <a:pPr lvl="0"/>
            <a:endParaRPr lang="en-US" dirty="0" smtClean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375</Words>
  <Application>Microsoft Office PowerPoint</Application>
  <PresentationFormat>On-screen Show (4:3)</PresentationFormat>
  <Paragraphs>181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Assignment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shapiro</cp:lastModifiedBy>
  <cp:revision>41</cp:revision>
  <dcterms:created xsi:type="dcterms:W3CDTF">2016-01-26T17:26:04Z</dcterms:created>
  <dcterms:modified xsi:type="dcterms:W3CDTF">2017-01-26T20:28:43Z</dcterms:modified>
</cp:coreProperties>
</file>