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ink/ink13.xml" ContentType="application/inkml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ink/ink14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3" r:id="rId39"/>
    <p:sldId id="442" r:id="rId40"/>
    <p:sldId id="424" r:id="rId41"/>
    <p:sldId id="425" r:id="rId42"/>
    <p:sldId id="443" r:id="rId43"/>
    <p:sldId id="444" r:id="rId44"/>
    <p:sldId id="44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4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4" autoAdjust="0"/>
  </p:normalViewPr>
  <p:slideViewPr>
    <p:cSldViewPr snapToGrid="0" snapToObjects="1">
      <p:cViewPr varScale="1">
        <p:scale>
          <a:sx n="80" d="100"/>
          <a:sy n="80" d="100"/>
        </p:scale>
        <p:origin x="111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04:32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11765 4264 208 0,'-8'-4'77'0,"8"4"-42"0,-4 0-41 0,4 0 14 16,0 0-9-16,-9 0-2 16</inkml:trace>
  <inkml:trace contextRef="#ctx0" brushRef="#br0" timeOffset="223.3946">11714 4275 317 0,'-17'12'-1'0,"-1"3"1"0,10 8-5 0,-10 0 1 16,6 8 0-16,3 11 2 16,0 15-1-16,5 8 1 15,0 0-3 1,4 12 1-16,-9 3 0 0,5 5-1 15,4 11 6-15,0-1 1 16,0-7-3-16,0-7-1 16,0 3-2-16,0-11 3 15,0-8-5-15,0-8 0 16,0-7-8-16,0-8-4 16,4-11-37-16,5-8-29 15,-9-12 32-15</inkml:trace>
  <inkml:trace contextRef="#ctx0" brushRef="#br0" timeOffset="670.2435">12158 4126 144 0,'4'-4'55'0,"0"8"-30"0,1 4-25 0,3-1 10 0,-8 9-6 16,4 6-1-16,1 13-1 16,3 3 1-16,-3 8-2 0,3 4-1 0,1 19 1 15,8-4-4-15,-8 4 2 16,4 4-1 0,-5 3 0-16,10 5 2 15,-6-5 0-15,1 16 0 0,0 0 0 16,5-11 0-16,-1-9 0 15,-4 1-18-15,-5 0-8 16,1-16-26 0,-5-11-21-16,-8-7 32 15</inkml:trace>
  <inkml:trace contextRef="#ctx0" brushRef="#br0" timeOffset="1119.9743">11490 5053 144 0,'21'-12'55'0,"-8"5"-30"0,22-9-29 16,-22 12 10-16,12-3-5 31,10 3-1-31,4-4 3 15,-13 1 2-15,8-5-2 16,0 8 5-16,1 0 4 0,-1 1-6 16,-3-9-1-16,7 1-3 15,5 3-2-15,1 4 3 16,-6 0 2-16,-7 1 0 0,-6 3 0 16,1-4-12-16,-4 4-3 15,-5 0-17-15,0 0-6 16,0 0-6-16,1 0-30 15,3-12 11 1</inkml:trace>
  <inkml:trace contextRef="#ctx0" brushRef="#br0" timeOffset="1455.4927">13472 4965 204 0,'0'-8'77'0,"0"0"-42"0,4-15-45 15,-4 20 11-15</inkml:trace>
  <inkml:trace contextRef="#ctx0" brushRef="#br0" timeOffset="2010.2117">13476 4903 309 0,'-4'-15'3'16,"-9"-4"-1"-16,-9-4 4 0,-8 4 0 16,-4 3-5-16,-5 5 0 0,-4 3-3 15,0 1 0-15,-9 3 0 16,-8 4-2-16,8 7-2 16,9 5 1-16,-9 7 3 15,9 8 1-15,9 0-8 16,-5 7-2-16,0 5-1 0,13 3 2 15,13-4 1-15,5 8 1 16,3 4-4-16,5-8-3 16,5-4 4-16,3 0 4 15,5-3 2-15,4-4 0 16,1-12 1-16,-1 0 0 16,5-4 5-16,3-3 3 0,14-5 1 31,-13-3 0-31,0-4-6 15,0-4-1-15,-5-3-4 16,-4-5-1-16,1-11-1 16,-1-7-2-1,-13-1 5-15,1 0 1 16,-1 1 0-16,-4-1 3 0,0 0 0 16,0 5 5-16,0 3 5 15,0 0-1-15,0 3 3 0,0 1-4 16,0 4 1-16,0 3-7 15,0 1-1-15,0 3 0 16,0 4 2-16,4 1-3 16,0-1 0-16,-4 4 3 0,9 7 1 15,0 5 3-15,-1 7 1 16,10 8-3-16,-5 0-3 16,4 23 0-16,0-5-1 0,0 1 0 15,-4 0-7-15,0-3 0 16,9-5-30-1,-5 4-33 1</inkml:trace>
  <inkml:trace contextRef="#ctx0" brushRef="#br0" timeOffset="2584.8013">13812 5045 208 0,'-8'8'77'0,"8"-1"-42"0,-5 13-43 16,5-9 12-16,0 8-6 16,0 8 0-16,0 15 2 0,0 0 2 31,0 0-1-31,0 1-1 0,0-5 1 0,0 4-1 0,0 4 0 16,0-4 0-16,0-7 2 15,0-9 1-15,0-3 1 16,0-4 2-16,0-3 3 15,0-9 11-15,0-3 5 16,-4-8-9-16,0-19-2 16,4-3-8-1,-9-5-2-15,9-3-4 16,0-5-1-16,9-22 1 16,-5 4 2-16,9-1-3 15,0 4 0-15,4 5 1 0,5 7 0 16,3-4-3-16,1 7 0 15,9 9 2 1,-5-5 2-16,-4 8-2 0,0 8-2 16,0 4-14-16,-9 11-4 0,4 4-18 15,1 12-7-15,-1 3-36 32,1 0-23-17,4 0 44-15</inkml:trace>
  <inkml:trace contextRef="#ctx0" brushRef="#br0" timeOffset="3085.1621">14777 4995 216 0,'-8'4'82'0,"8"-4"-44"0,0 12-44 0,0-1 12 15,-4 4-9-15,-1 5 0 16,5 3 2-16,0 11 0 0,0 12 1 31,0-8-3-31,5 4 2 0,3-3-4 16,5-5 1-16,-13-3 0 15,9-4 2-15,-1-1 7 0,-8-10 7 16,0-1 7-16,5-7 3 16,-5-8 0-1,0-4-2-15,-5-8-10 0,5-3-6 16,-8-19-8-16,3-16 0 16,1-4 0-16,4-3-1 15,4-4 4-15,9-5 2 0,-4 5 0 16,4 0-1-16,4 11-2 15,5 4-1 1,12 8 2-16,-4 11 2 0,0 8-5 16,5 7-1-16,-1 8-14 15,-3 12-5-15,-1 4-16 16,4 14-7-16,-8 5-37 31</inkml:trace>
  <inkml:trace contextRef="#ctx0" brushRef="#br0" timeOffset="3432.2199">15712 5072 208 0,'0'11'77'0,"9"1"-42"0,-5 7-41 0,1-7 12 0,8 11-2 31,-9 15 2-31,5-4 2 0,-1-3 0 16,1 0-4-16,-1-1-1 0,1-3 1 15,0-4-2-15,-9 0 1 0,4-4-20 16,0-4-8-16,-4-3-113 31,-4-16 37-15</inkml:trace>
  <inkml:trace contextRef="#ctx0" brushRef="#br0" timeOffset="3635.5361">15553 4360 324 0,'0'11'123'0,"4"-11"-66"0,-4 4-91 15,0-4 10-15,0 0-52 31,0 0-16-31,0 7-9 16,-4 1-1-16</inkml:trace>
  <inkml:trace contextRef="#ctx0" brushRef="#br0" timeOffset="4518.3819">17410 4965 216 0,'0'-4'82'0,"0"4"-44"0,4-4-44 15,-4 4 12-15,0 0-11 16,0 0 3-16,-4-8 5 15,0 1-1-15,0-1 8 0,-1 4 3 16,1 0 0-16,-26 1 11 16,8-5-2-16,-4 4-8 15,-4-11 0-15,-4 3-9 16,-9-3-1-16,-9 3-4 16,-4 5-3-16,0-1 4 15,9 4 1-15,-1 4-3 31,5 4 1-31,4 8-2 0,-4-1 0 16,13 8-3-16,-9 0-1 16,5 1 0-16,12-1 2 15,-4 0-1-15,13 4 1 16,13 0 0-16,0 0 3 0,9 0 2 16,4 0 2-16,4-4-4 15,5 12 1 1,4 3 0-16,-1-3 2 15,6-5-1-15,3 5-1 16,9 0-2-16,0-4 1 16,-4-1 1-16,0 1 0 0,0 0-5 15,-1-4 1-15,-3 8 4 16,-5 3 4-16,-4-3-1 0,4-4 0 0,-4-1 1 31,-5 1 0-31,-3-4-2 16,-1 4-2-16,-13 0 1 15,5-4 1-15,-5 0 3 16,-12-4 2-16,-1 0-1 0,0-4 1 16,-4 1 0-1,-4 7 3-15,0-4 1 0,-18-4 1 16,1-3-4-16,-18-5 0 16,-4-3 1-16,0 0 5 15,0 0-2-15,-13 0 3 0,-4-1-21 16,-13 1-8-16,0 0-34 15,-18 8-11-15,-12-1-76 16</inkml:trace>
  <inkml:trace contextRef="#ctx0" brushRef="#br0" timeOffset="23119.9618">8577 5700 152 0,'-9'-4'57'0,"5"8"-30"0,0-4-27 0,4 0 13 0,0 0-5 15,-5 4 1-15,1 0-3 16,0 0 1-16,-1 7-4 15,1 1-2-15,4 7 0 0,-9 23-1 16,5 4 0-16,0 7 0 0,4 13 0 16,-9 6 0-16,5 5 2 15,0-1-3-15,-1 16 0 16,-3 0 1-16,-1-11 2 16,-4 3-3-16,0-4 0 15,0-14-12-15,-4-13-5 16,-4-7-56-1</inkml:trace>
  <inkml:trace contextRef="#ctx0" brushRef="#br0" timeOffset="23716.8573">8715 5765 204 0,'34'-30'77'0,"1"14"-42"0,-5-7-41 15,-17 16 14-15,4-5-5 16,0 1 1-16,5 3-2 16,-1-4 1-1,1 1-2-15,8 3-3 0,5 4 1 0,-1 4 1 0,5 0 0 16,-13 8-5-16,4 7 1 31,0 1 2-31,0 3 3 16,-4-4 2-16,4 12 3 0,-4 8-1 15,4 7 2-15,-4 0 0 16,-9-4 1-16,0 0-4 16,-4 1-1-16,-4-5 3 0,-13 8 1 15,-5 4-1-15,-4-4-1 16,-8 1-1-16,-5-1 0 16,-4 0 0-16,-5-4 2 0,-12 4-3 15,-1 0-2-15,1 12 0 31,0-8-1-31,-5-4-9 16,-13 0-2-16,9-7-1 16,4-5 0-16,1-7 4 15,-1 0 5-15,5-4 4 0,8-7 2 16,0-1 1-16,0-3 0 16,22-4-18-16,-13 0-7 15,13-8-76 1</inkml:trace>
  <inkml:trace contextRef="#ctx0" brushRef="#br0" timeOffset="24501.6644">9581 6183 208 0,'8'0'77'0,"10"3"-42"0,-1-3-39 15,5-7 15-15,3 7-8 16,6-8-2-16,-10 12-3 16,14-12 1-16,-5 12 1 15,0 0 0-15,4-4 2 0,-8-8-1 16,4 12-1-16,5-11-2 15,4 3-1 1,-1 0 6-16,-12-4 3 16,4 4-1-16,-12-3 2 15,3-1-4-15,-12 0 0 16,4 1-1-16,-5-5-2 16,-3 1 1-16,-1-1-1 0,0 1-3 15,-4-1 0-15,-4-3-1 16,0 3 0-16,-14-3-4 15,-7-8 2 1,-1 15 1-16,-4-7 0 0,-1 11 4 16,-7 4-2-16,3 4-1 15,1 4 3-15,-5-4 0 16,-4 7 1-16,0 1 0 16,0 3-3-16,0 8 2 0,4 8 3 15,0 3 1-15,4 1-4 31,1-1 1-31,4 0 2 16,4 1 3-16,9-1 4 16,12 5 2-16,5-5 3 15,5 4 2-15,8 1-7 0,4-5-1 16,4-3-4-16,5 0-1 16,9-5-3-16,8-3-3 15,-4-4-7-15,-1 1-2 16,10-5-13-16,-5-4-4 0,-4-7-64 15</inkml:trace>
  <inkml:trace contextRef="#ctx0" brushRef="#br0" timeOffset="25166.6891">11339 5980 200 0,'-22'7'77'0,"40"-7"-42"0,-31 8-39 0,8-8 13 0,1 4-5 16,-5-4 0-16,1 0 0 16,-5 4 2-16,0-1-3 15,0 1-2-15,-4 0 0 0,4 0 3 16,-4-4 2-16,4 0 4 16,0 0 1-1,-9 0 1-15,5-4 0 16,-22 0-9-16,5 0-1 15,-5 1-13-15,-13-1-3 16,-8 4-4-16,-13 4-2 16,12-1 14-16,5 5 5 15,9 0 4-15,8-1 3 16,5 5-8-16,8-1 0 0,9 5-5 16,4 7 2-16,8 0-2 15,10 7 0-15,8-3 1 16,8 4 4-16,18-4-4 15,4-1 2-15,0 5-7 16,0 0-1-16,-4-4 7 0,-5 7 4 16,1-3 0-16,-14 3-2 15,-3 1 10-15,-10-5 5 16,-8-3 10-16,-4 0 4 0,-9-4-6 16,-8 0 1-16,-23-4-8 15,-3 0-3-15,-9-4-8 16,-4 1-3-16,-14-5-22 31,6-3-8-31,7-4-39 16,5-4-46-16,13-12 30 15</inkml:trace>
  <inkml:trace contextRef="#ctx0" brushRef="#br0" timeOffset="25823.3917">12179 6114 136 0,'0'-4'52'0,"0"4"-28"0,0-4-19 15,0 4 11-15,0 0 2 16,0 0 1-16,0 0-2 0,0 0 0 16,0-4-9-16,-8 0 4 0,3 1 1 0,1-1-2 15,-5-4 1-15,1 0-3 16,3-3 0-1,-20-1-3-15,-6 1 1 16,-3 3-9-16,-9 1-3 0,-5-1-6 16,-8 4-1-16,-4 0 4 15,4 8 2-15,0 4 4 16,4 3 3-16,5 12 0 16,12-4 2-16,-12 8 0 15,21 8 3 1,9-1-1-16,13 4 2 0,4 1 2 0,8-1 2 15,10 4-5-15,3 0-2 16,26 8-2-16,-12-8-2 16,4-3-19-16,4-9-8 15,8-7-37 1,-12-7-56-16,26-9 22 0</inkml:trace>
  <inkml:trace contextRef="#ctx0" brushRef="#br0" timeOffset="26308.2497">12933 6049 252 0,'-4'3'96'0,"4"9"-52"0,0-4-54 0,0 3 16 16,0 12-6-16,0 8 0 16,-9-1 0-16,5 5 2 0,0 3-1 15,-5 0-3-15,5 12-1 0,-1-8-1 16,1 4 3-16,4-7 2 15,-8-9 4-15,3-7-4 16,1-4-1-16,4-3 11 16,-13-9 7-16,9-3-3 0,-5-23 2 15,5-4-6 1,-1-8-10-16,5-3-6 16,5-1-4-16,3 1-2 15,1 0 6-15,4-9 4 16,4 9 0-16,-4 7 0 0,13 4 3 15,0 4 3-15,4 15-13 16,-4 4-5-16,4 0-22 16,-9 12-10-16,5-1-58 15</inkml:trace>
  <inkml:trace contextRef="#ctx0" brushRef="#br0" timeOffset="26608.5476">13808 6095 260 0,'-4'7'99'0,"4"-7"-54"0,4 8-53 0,0 0 16 16,1 7-11-1,-5 8 2-15,0 0-4 16,0 4 1-16,-5-1 2 16,1 1-19-16,0 0-8 0,-5 4-34 0,5-8-52 15,-5-8 24-15</inkml:trace>
  <inkml:trace contextRef="#ctx0" brushRef="#br0" timeOffset="27209.1476">14299 6267 268 0,'22'19'101'0,"-18"0"-54"0,5 16-59 0,4-16 15 16,-13 4-5-16,0 19 1 15,0 4 1-15,-5 0 2 32,1 4-1-32,-9-4 2 0,4 3 0 0,1 1-1 15,-1-4-2-15,-4-8 1 16,9-3 1-1,0-8-1-15,4-4-1 16,-5-4 5-16,1-4 1 16,0-7 9-16,4-4 2 15,-5-4-6-15,5-8-4 0,0-7-7 16,0-16-2-16,0-3-2 0,9-5 0 16,4-7-8-16,21-19-5 15,-12 0-5-15,4 0-1 16,4 4 8-16,4-1 4 0,-3-3 4 15,3 12 3-15,5 7 6 16,8 11 6-16,-4 8-4 31,0 8 0-31,0 4-4 16,-4 7-1-16,0 5-4 0,-4 14-1 16,-1 8-2-16,-4 4 2 15,-4 4 6-15,-9 4 4 16,-8-1 8-16,-9 5 4 15,0-1 3-15,-13-3 3 16,0 7-3-16,-9-7 0 0,-3-4-15 16,-14-4-6-16,-9-4-27 15,-8-4-9-15,-4-7-29 16,-9-16-12-16,-13-11-11 16</inkml:trace>
  <inkml:trace contextRef="#ctx0" brushRef="#br0" timeOffset="27609.8053">13868 5761 232 0,'0'4'88'0,"5"0"-48"0,-1-4-47 0,-4 0 16 0,0 0-41 15,0 0-16-15,0 0-41 16,8 0-19-16</inkml:trace>
  <inkml:trace contextRef="#ctx0" brushRef="#br0" timeOffset="28083.6038">15277 5761 244 0,'0'8'93'15,"5"0"-50"-15,-5-1-46 0,8 1 16 0,1 11 2 16,-9 16 4-16,13-1-7 0,-22 4-2 16,5 5-6-16,0 6-1 0,-1 9 3 15,1 3-5-15,-5 0-1 31,5-3 0-31,-9 7 0 16,9-4-7-16,-9-7-3 16,4-12-12-16,1-8-4 15,3-7-13-15,1-4-5 0,-5-7-16 16,1-5-45-16,-1-22 22 16</inkml:trace>
  <inkml:trace contextRef="#ctx0" brushRef="#br0" timeOffset="28352.2028">15126 6060 260 0,'5'0'96'0,"3"0"-52"0,5-4-49 31,-4 8 17-31,4-4-3 0,4 0 5 16,0 4-4-16,13 0 0 0,9 3-6 16,0-3-3-16,0 0 0 0,0 0-19 15,8 0-5-15,-17-4-18 16,13 0-4-16,5 0-20 31,-1-4-46-31,0 0 24 0</inkml:trace>
  <inkml:trace contextRef="#ctx0" brushRef="#br0" timeOffset="28717.7482">16178 5991 220 0,'-13'12'82'0,"9"-5"-44"0,-9-3-44 0,8 4 14 0,-3-1-3 15,-9 5 2-15,4 3-8 16,-9 4-1-16,-8 8 0 31,4-4-1-31,4 12-1 0,10-5-11 0,3 1-5 16,9-4 6-16,13-4 3 16,4-4 4-16,5-4 3 0,8 1 6 15,0-13 6-15,0-6 2 16,22-5 4-16,0-4-1 31,-14-11 2-31,-3-7-2 0,-5 3 0 0,-8-4 1 31,-10 1 2-31,1-5-23 16,-30 1-9-16,-4 3-12 0,-14-7-6 16,1 22-3-16,-1 5-3 15,-4 11-32-15</inkml:trace>
  <inkml:trace contextRef="#ctx0" brushRef="#br0" timeOffset="29264.7079">16561 6282 184 0,'13'12'68'0,"0"7"-36"0,-4 4-37 0,4-8 10 15,0 4-14-15,-5 16-4 16,-3 7 9-16,-10 0 6 15,-3-4 0-15,-1 1-1 0,5-5 2 0,-1 1-2 16,-8-9 2-16,9-3 0 31,-4-3 1-31,3-5 4 0,-8-4 3 0,9-3-2 16,0-4 0-16,-1-4-1 16,5-4 2-16,-8-4-5 15,8-3-3-15,0-8-1 16,8 0 1-1,-3-27-3-15,3 0-2 16,27-4-3-16,-9 0 1 16,0-7-4-16,4-5 1 0,4 9-1 15,1 3 1-15,12 8 20 16,9 11 9-16,0 4 9 16,0 12 7-16,0 4-9 15,-9 3-4-15,5 19-14 16,0 1-4-16,-9 7-20 15,-9 4-5-15,-16 4-24 0,-1 0-8 16</inkml:trace>
  <inkml:trace contextRef="#ctx0" brushRef="#br0" timeOffset="30050.2562">18505 6064 280 0,'4'0'107'0,"0"-8"-58"0,1 8-66 15,-1-4 14-15,-4 1-11 0,-4-1-1 16,-5-4 8-16,-8 4 6 16,-5 0 1-16,-4 1 0 0,-21-1 1 15,0 4-4-15,-5 4 0 16,0 3-1-16,-8 1 3 15,-1 3-5-15,-3 1 2 16,8-1 0 0,4 1 2-16,9-1 1 15,4 12 3-15,9 4-3 16,4-4-2-16,9-4 4 16,4 0 3-16,9-3 1 0,4-1 0 15,8 0-6-15,10 1-1 16,-1-1 1-16,13 0 2 15,9 1 0-15,0-5-1 0,4 1 5 16,-5-1 1-16,1 5-2 16,9-5-3-16,8 0 0 15,-5 5-1-15,-3-1 0 16,-1 8 0-16,1-4 2 16,-5 12 3-1,-9 0-4-15,1-8-1 0,3 3 2 0,-16-7 3 16,-1 1 4-16,-3 3 5 15,-5-8-4-15,-5 4 0 16,-8 0-2-16,-4 0 0 31,-5 16-2-31,-4-4-1 16,0-5 1-16,-8 1 1 16,-1-4 5-16,-12 0 3 0,-18 0 0 15,-8-4 1-15,-9 0 5 16,-17-3 1-16,-5-1-7 0,-12 0-4 15,-9-7-24-15,0 3-11 0,-26 1-61 16,-13-1-27-16,0-7-19 31</inkml:trace>
  <inkml:trace contextRef="#ctx0" brushRef="#br0" timeOffset="42032.8153">19315 5834 200 0,'17'23'77'0,"-34"-19"-42"0,8-27-28 15,9 19 20-15,9 4-7 16,-5 8-2-16,0-1-4 16,1 1-1-16,-1 0-3 15,-4 15-6-15,-4 0-4 0,-1 0-1 16,1 0-12-16,0 3-5 15,-1 1-30-15,1-4-14 16,4-4-31 0</inkml:trace>
  <inkml:trace contextRef="#ctx0" brushRef="#br0" timeOffset="42399.0127">19203 6627 316 0,'4'0'118'0,"5"0"-64"0,-1 8-63 16,1-8 20-16,-1 7-12 16,1 1-2-16,0 0 4 15,-1 3 1-15,-3 1 0 31,-1 7-6-31,-4-4-2 0,0-3-37 0,4 11-106 32</inkml:trace>
  <inkml:trace contextRef="#ctx0" brushRef="#br0" timeOffset="43346.0106">21409 5769 184 0,'8'-11'68'0,"1"3"-36"0,0-4-35 0,-5 9 11 16,0-5 2-16,1-4 6 16,-5 1 9-16,-5-1 7 31,1 1-17-31,-5-1 1 0,-4 1 0 16,-4-1-4-16,-9 1 1 15,-12 3-17-15,-10 4-4 0,-3 1-2 0,-14-1 4 16,-8 4-2-16,4 4 3 15,0-1 3-15,-5 5 1 16,1 7-2-16,9 1 2 31,8 3-1-31,8 0 0 0,9 0-3 16,14 0 1-16,-1 12 0 16,17 7-1-16,9 1 4 15,17-9 0-15,5 5-2 16,12-5 0-16,-3 1-5 0,7-4-2 15,10 3-2-15,8 5 0 16,-5 7 2-16,5-7 1 0,-8-1 6 31,4 0 3-31,4-3 1 0,0 0-1 0,0-1 3 16,-13 5 0-16,-5-8 5 16,-7 3 3-16,-6 1 0 15,-7 0 1-15,-5-1 0 16,-5-7 0-16,-8-4 0 15,-4 1 0-15,-22-1 0 16,-4-4 2 0,-9-4-3-16,-4-3 1 15,-13-4-12-15,-17-8-2 0,12 0-21 16,5-11-10-16,9 0-41 16,4-12-59-16,13-4 29 15</inkml:trace>
  <inkml:trace contextRef="#ctx0" brushRef="#br0" timeOffset="43917.1326">22081 5623 212 0,'4'8'79'0,"5"0"-42"0,0 11-41 0,-9-8 13 0,4 9-1 16,0 6 3-16,-4 24-2 16,9 0 2-16,-9 7-6 0,0-3 1 0,0 19 1 0,-9-4-3 15,1 0-1-15,-1-4-6 16,0 4 0-16,-4 7-12 31,5-11-6-31,-9-7-15 16,4-8-7-16,4-8-43 15</inkml:trace>
  <inkml:trace contextRef="#ctx0" brushRef="#br0" timeOffset="44349.8056">22758 5796 208 0,'0'0'77'0,"0"0"-42"0,4 4-45 16,-4-4 18-1,4 30 1-15,0 5 5 16,-4 3 4-16,0 8-10 0,0 15 2 0,0 4 1 16,0 4-6-16,-4-4-3 15,0 16-10-15,0-4-5 16,4-12 0-16,0-4 0 0,-9-11-17 16,5-12-5-16,-1-7-53 15</inkml:trace>
  <inkml:trace contextRef="#ctx0" brushRef="#br0" timeOffset="44750.5899">22770 5761 116 0,'-8'-7'46'0,"4"3"-24"0,4 4-6 0,0 0 18 0,4-4-3 16,-4 4 2-16,4-4-4 15,5 0 0-15,-1 1-16 16,5-1 1-16,5-4 0 0,20 4-3 31,1-3 1-31,0-1-5 16,8 0-2-16,5 1 0 0,8-1-1 16,-8 4-7-16,0 0 0 15,-5 0-19-15,-4 1-6 16,-4-1-18-16,-9 0-7 15,-4 4-39 1</inkml:trace>
  <inkml:trace contextRef="#ctx0" brushRef="#br0" timeOffset="45118.8548">22770 6072 240 0,'31'-4'90'0,"12"4"-48"0,26-8-47 16,-35 8 17-16,1-4-9 15,8 0 0-15,8 1-1 16,-3-1-2-16,4 4 1 31,-1 0-6-31,-3 0-1 0,-1 0-39 0,-12 0-15 16</inkml:trace>
  <inkml:trace contextRef="#ctx0" brushRef="#br0" timeOffset="45476.5746">24184 5765 220 0,'21'12'82'0,"5"-5"-44"0,-26 39-44 16,9-19 14-16,-1 8 2 31,1 3 5-31,0 4-1 0,-5 19 0 16,5 1-8-16,-9-1-4 0,4 0-1 15,-4 4-1-15,0 8 2 16,0-12-10-16,-4-11-4 16,-9-8-25-16,4-11-9 15</inkml:trace>
  <inkml:trace contextRef="#ctx0" brushRef="#br0" timeOffset="46014.245">23869 5608 144 0,'26'-4'55'0,"-17"4"-30"0,-9 0-27 16,17 0 9-16,-8 0 8 31,-1-4 5-31,1 4 5 0,4 0 4 0,-9-7-15 31,9 7 5-31,4-8 2 0,5 4 2 16,4 0 1-16,21 8 0 0,9 0 0 16,9-4-5-16,12-8-1 15,9 5-10-15,1 6-3 16,-6-6-16-16,1 10-8 15,-8-3-34-15,-5 0-16 16,-13-12-50-16</inkml:trace>
  <inkml:trace contextRef="#ctx0" brushRef="#br0" timeOffset="82578.2037">12033 7129 72 0,'-5'-23'30'0,"5"23"-16"0,0-4-17 0,-17 0 43 15,8 4-12-15,1-4-4 16,4 0-3-16,-9 1-1 16,8-1 2-16,-8 0-12 15,5 0 3-15,-1 4 3 0,1-4 3 0,-1 4 3 16,0 0-6-16,1-4-1 16,-1 4-5-16,0 0-1 31,5 0-8-31,-4 0 0 15,8 0-3-15,-9 4 0 0,5 4 0 16,-1 0-2-16,5 11 5 16,0 11 1-16,0 1-3 15,0 0-1-15,0 3 1 16,0 4 0-16,5 16 1 0,-1-4 0 16,-4 0 0-16,0-1 2 15,0-3-3-15,0 0 0 16,0-7 3-16,0 10 3 15,0-3-2 1,0-3-2-16,0-9 0 16,0-7 1-16,0-4 1 0,-4-4 1 0,4-8 0 15,-5 1 0-15,5-8 4 16,-8-12 5-16,3-3-7 16,1-12-3-16,0 0-7 15,-1 0 0-15,1-4 2 0,0-4 1 16,0-3-2-16,4-1 2 31,-9-18-1-31,5 3-2 16,4 4-4-16,0 4 0 15,0 3 2-15,4 1 3 0,5-8 0 16,-5-4 1-16,9 4 2 16,0 8 0-16,4 4-5 15,0 3 1-15,5 4-3 16,8 4 2-16,4 8-2 0,1 3 0 15,4 5 1-15,-14 7 2 16,10 7 4-16,-1 13 2 16,-3 10 0-16,7 1 1 15,5 3-2-15,-4 1-1 16,-4-1 1-16,-5 1-1 0,-4 3 0 31,0 4 0-31,-5-4-3 16,-4-3 2-16,-4-4 3 15,0-8 1-15,0-4-1 16,0-4 1-16,-9 0-2 16,1-3-1-16,3-4 3 0,-8-8 2 15,0 0 2-15,0-4 1 16,0-4-2-16,0-7 1 16,0-12-9-16,5 0 0 15,-1 0-5-15,0-3 2 0,5-1-2 16,-1 0 2-16,5-7-2 15,0-12 2-15,4 4 3 16,9 8 1-16,9 0-2 16,-1 7 2-16,-4 4 1 0,1 8 0 15,3 8-3-15,-12 7 0 16,12 8 2-16,-12 7 0 16,12 24 3-16,5 3 3 31,-5 0 0-31,-3 0 2 15,-6 16 5-15,1 4 4 0,-4-5-2 16,-5 1 0-16,-4-1-8 16,-4-3-2-16,-5-8-4 15,0-7-1-15,0 7-30 16,1-11-14-16</inkml:trace>
  <inkml:trace contextRef="#ctx0" brushRef="#br0" timeOffset="83347.2043">13972 7393 156 0,'-18'-8'57'0,"18"8"-30"0,0 0-23 16,0 0 15-16,0 0 0 15,-4 0 1-15,0 0-7 16,0 0 0-16,4 0-8 0,-9-4 8 0,0 4 4 16,1-3-5-16,-1-5 1 15,5 0-8 1,-14-3-3-16,6-1 1 16,-1-3 0-16,0 0-4 15,0-12-1-15,-4-8 1 16,-1 5 0-16,-3-1 1 15,-1 1 0-15,1 3 0 16,-9 4 0-16,4 0-9 0,0 7-2 16,4 5-3-16,-4 3-1 15,5 8 3-15,-14 4 5 16,14 8 2-16,4-1 0 16,-5 20 4-16,9-1 0 15,9 5-2-15,-5-5 2 16,18 1-1-16,-5 4-2 0,9-5-2 15,9-3-1 1,-5-8 1-16,4 0 4 16,5 4 3-16,9-15 2 15,-5 0 3-15,-4-8 3 16,0 0-6-16,-1-4-2 16,-7-8-8-16,-1-3-3 15,-4 0-1-15,0-4 1 16,0-16-5-16,-5 8-3 15,1-7 25-15,0 22 25 16,3 16-12 0,-3 8-4-16,4 7-6 15,0 4 0-15,0 4 1 16,0 19 1-16,0-4-6 0,-9 4-2 16,5 0-29-16,-1 0-10 15,10-8-58 1</inkml:trace>
  <inkml:trace contextRef="#ctx0" brushRef="#br0" timeOffset="83757.8121">14868 6922 200 0,'-13'-4'74'0,"9"4"-40"0,-5 0-40 16,9 0 14-16,-9 0-3 15,1 0 2-15,-1 4 5 16,-4 0 5-16,0 3-9 0,-8 5 0 0,4 3-1 15,-5 12-3-15,0 11-3 16,5 12 2-16,4 4 0 16,9-1-1-16,-9-3-2 15,9 15 1-15,-1-3-1 16,10-9 0-16,-1 1 2 16,0-4-8-1,5-8-3-15,-9-4-13 16,4-7-4-16,-4-5-19 15,0-6-7-15,13-9-25 16</inkml:trace>
  <inkml:trace contextRef="#ctx0" brushRef="#br0" timeOffset="84141.9142">14394 7324 196 0,'4'0'74'0,"9"-4"-40"0,4 0-29 0,-4 4 19 0,13-3 0 16,-4-1 3-16,12 0-1 15,9-4-1-15,9 4-14 16,-9 1-2-16,0 3-2 0,0-4-6 16,-4 4 0-16,-4 0-17 15,12 4-37 1,-4-1-3-16,0 1-29 15,-4 0-33-15,-9-4 39 0</inkml:trace>
  <inkml:trace contextRef="#ctx0" brushRef="#br0" timeOffset="84657.9351">15583 7071 208 0,'-8'4'79'0,"8"-4"-42"0,0 0-45 16,0 0 12-16,0 0 0 15,-9 4 2-15,5 0 2 16,-1 0 0 0,1 11-2-16,0 12-1 0,-1 0-3 0,1 7-2 15,4 0 1-15,-4 5-1 16,4-5 0-16,0 5 0 16,0 3 0-16,-9-8 0 0,9-3 0 15,0-4 2-15,0-8 3 16,0-4 4-16,-4-3 5 31,4-5 1-31,-4-3-2 0,4-4 2 16,0-11-6-16,0-12-3 15,0-4-8-15,8-8-3 16,1-3-12-16,4-12-1 16,13-7-2-16,4 7 2 15,0 8 12-15,4 4 6 16,1 7 3-16,4 4 3 0,-9 12-5 15,0 3-3-15,-4 8-26 16,0 4-9-16,4 4-56 16</inkml:trace>
  <inkml:trace contextRef="#ctx0" brushRef="#br0" timeOffset="85010.9857">16458 7247 140 0,'-4'8'52'0,"4"-8"-28"0,0 8-26 0,0-1 9 16,0 5 6-16,-5-1 6 16,1 9 1-16,0-1 3 0,-1 0-13 15,-3 19 5-15,3-3 5 0,-3-5-9 16,-1 1-1-16,5 0-4 16,0-5-1-16,-1-3-14 15,1-7-4-15,0-1-29 16,4-7-13-16,4-12-29 31</inkml:trace>
  <inkml:trace contextRef="#ctx0" brushRef="#br0" timeOffset="85195.3176">16380 6773 312 0,'0'0'118'0,"0"3"-64"0,0-3-63 16,0 12-29-16,0-1-40 31,0 8 2-31</inkml:trace>
  <inkml:trace contextRef="#ctx0" brushRef="#br0" timeOffset="85695.8165">16885 7144 192 0,'-5'4'71'0,"5"-4"-38"0,0 0-34 0,0 0 15 31,0 0-6-31,0 0 1 0,5 15 3 16,-1 0 5-16,0-3-9 15,0 7-2-15,9 0-2 0,0 8 0 16,9 0 2-16,4 4 3 16,0 15 2-16,4-4-10 15,8 0-3-15,10 0 5 16,8 0 5-16,4 0 0 0,1-4 3 15,-1 8-6-15,13-11-3 16,-4-4-17-16,0-8-5 16,-13 7-14-16,-4-18-7 15,-5-5-123 17,5-22 72-32</inkml:trace>
  <inkml:trace contextRef="#ctx0" brushRef="#br0" timeOffset="86061.3407">17807 7205 228 0,'-13'-30'88'0,"8"30"-48"0,-8-4-47 0,9 4 16 16,0 0-2-16,-13 4 6 0,-5 11-1 16,-12 4 3-16,-5 8-8 15,0 11 2-15,-4 20 4 0,0 7-1 16,-17 8 3-16,-5 22 1 31,0-3-1-31,5-7-7 0,-26 10-3 16,12-7-25-16,10-3-9 15,-5-9-105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37:51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6552 7971 68 0,'0'-3'27'0,"0"6"-14"16,-5-3-9-16,5 0 8 0,0 0-7 31,0 0-1-31,0 0-7 0,-4 0 0 16,4 0 1-1,-4 0 1-15,4 0 7 0,0 0 4 16,0 0 1-16,0 0 3 15,0 0-5-15,0 8-1 16,0-8-2-16,0 0 1 16,0 0-4-16,8 4 0 0,1 0 1 15,4-1 2-15,-9 1-1 16,5 0 0-16,-1 0-3 16,5 0 1-16,0 0 0 0,5-1 3 15,-1 1 3-15,13 0-2 0,-4 0-2 16,4 0 2-16,-4 0 2 31,4-1-2-31,-8 1 1 0,3 4-1 16,6-4 1-16,-10 0-4 15,22 7 2 1,5 1-2-16,-5-5-4 16,0 1 0-16,0-4 4 15,0 0 2-15,-4-1-2 16,0 1-1-16,12 0-1 0,-8 0-2 15,5 0 1-15,-5 0 1 16,0-4 3-16,4 0 4 16,1 0 5-16,3 11 1 0,-3-3-6 15,-1-1-1-15,1 1-4 16,-5 0-3-16,8-4 2 16,-12-1 2-16,17-3-2 15,0 4-2-15,-8 0 0 16,-1 0-1-16,5-4 0 15,-1 4 2-15,5-1-3 16,0 1 0 0,-4 0 1-16,0-4 2 15,0 4-1-15,8-4-1 16,0 0-2-16,9 0 1 0,-13 0 1 16,0 0 2-16,4-4-1 15,5 0-1-15,0-11 1 16,-1-8 1-16,-3 0-1 15,-1 0-1-15,9-4 1 16,0 0-1-16,-4-3-5 16,-1-1 1-16,9-11-7 0,1-4-3 15,-14 0 3-15,-4 0 4 16,-9 4 4-16,1 0 4 16,-14 4 0-16,-4-8 2 15,-4-8 2-15,-8 8 2 16,-10 4-6-16,1 0 0 15,-9 3-1 1,-5 1 2-16,-7-19 5 16,-6 7 6-16,-12 4-5 15,-13 0-2-15,-9 4-1 16,1 4-1-16,-10-1-5 0,-12 5-1 16,-4 3-8-16,-1 8-4 15,-13-11 3-15,10 11 2 16,-10 4 0-16,-25-4 1 0,4-8-2 15,0 12-1-15,-5 7-1 16,5 5 0-16,9 3 4 16,-13 8 5-16,8-1 2 15,9 1 3-15,13 0-1 16,-14-4 2-16,10 4-4 16,4 0 0-1,0 7 1-15,-1 5 2 16,6-1 5-16,-1 4 6 15,8 4-5-15,-3 4-2 16,4 4-3-16,-1-1-3 16,10 8 1-16,3 12 1 15,-3-4-3-15,-1 0 0 0,9-4-4 16,9 0 1-16,8 12 2 16,-4 0 1-16,13-5-6 15,0-3 0-15,8 0-32 16,9-7-14-16,13-13-26 15</inkml:trace>
  <inkml:trace contextRef="#ctx0" brushRef="#br0" timeOffset="1765.0567">11227 9461 212 0,'-9'0'82'0,"9"0"-44"0,0 4-42 0,0-4 13 15,0 4-10 1,-4 4 1-16,0-1-2 16,-1 5 0-16,1 7 2 0,0 4 0 0,-5 8 0 15,5 22 0-15,-9 5 0 16,0-1-3-1,0 12 2-15,0 15 1 16,-8 4 2-16,-1 16-3 16,-4-5-2-16,9-3 2 15,4 15 0-15,-4-7-2 0,0-5 2 16,8 16-1-16,0-8 0 16,5-3 4-16,-9 18 1 15,9-7-1-15,-9 0-2 0,4 0-2 16,5-8 1-16,0 1 1 15,4 3 0-15,0-16 0 16,4-3 2-16,0 0-1 16,5 0 2-16,4-8 2 15,4-7 4-15,-4 0 2 16,0-5 3-16,8-3-3 0,1-7 1 16,-5-5-5-16,9-3 1 15,-13-5-5-15,13-3 0 16,-9-7 1-16,5 7 0 15,-1 0 2-15,1-4 1 16,-1-8-6 0,9-3 0-16,5-12-3 15,4 0 0-15,-14-4 0 16,6-3-2-16,-1-4 0 16,-4-1 0-16,4-3 3 0,-4-4 2 15,0-4-5-15,8-11 1 16,5-12-1-16,0 0-1 15,-5-11-3-15,0 0 0 16,1-8-3-16,-1-15 2 0,1 3 5 16,-5 1 2-16,-4-1 2 15,8-18 0-15,-3-1-3 16,7 0 0-16,1-7-1 0,4-8 0 16,-4 8-4-16,-9 3 0 15,5-14 2-15,-10 3 3 31,1 4 2-31,0-4 1 16,-4 0 0-16,-1 8 0 16,1 7 2-16,-9 8 3 15,0-4 0-15,-5-3 0 16,-3 3-3-16,3 4 1 0,-21 4 0 16,5-4 3-1,-1 0-5-15,0 4-1 0,-8 4-2 16,4-1 0-16,0-3-3 0,0-4 1 15,-4 8 2-15,-4 3 1 16,3 9 5-16,1-13 2 16,-9 9 6-16,-4 11 3 15,-9-4-2-15,5 0 0 16,4 4-1-16,0 11 0 0,-1 0-9 16,6 8-1-16,7 0-9 15,-8 0 0-15,5 0 1 16,-1 4 1-16,5 0 0 15,0 0 4-15,-9-16 0 16,4 9 3-16,-16-9-1 31,8 5-1-31,4 3-2 0,-4 0 1 16,4 4-1-16,-9 0 0 16,1-4-3-16,-22 8 1 15,0 0-3-15,0 4 0 16,0 3-1-16,4 4 2 0,-8 5-18 15,-5 6-9 1,-8 5-56-16</inkml:trace>
  <inkml:trace contextRef="#ctx0" brushRef="#br0" timeOffset="7907.5878">15488 7600 132 0,'5'0'49'0,"-1"0"-26"0,0 0-25 0,-4 0 9 16,0 0-12-16,0 0-2 31,0 0-14-31,0 0-4 0,0 0-22 0,0 0-10 16</inkml:trace>
  <inkml:trace contextRef="#ctx0" brushRef="#br0" timeOffset="9273.7538">15488 7611 124 0,'-4'0'46'0,"4"0"-24"0,-13 0-17 0,9 0 11 16,0 0 8-16,-1 0 5 15,1 0 0-15,-5 0 0 16,5 0 1 0,-26 0-16-16,4 4-4 15,9 0 1-15,-9 0-3 16,13 0 3-16,-4-1 3 16,-5 1 3-16,9 4 2 15,0-4 3-15,5 3-8 0,-1 1-3 16,0 0-6-16,1-1-2 15,-1 1-3-15,5 4-1 0,4-5 3 16,-9 5 1-16,5 7-1 16,0 0 1-16,4 12-2 15,0-5-1 1,0 1 1-16,4 0-1 16,9-4 0-1,-4 0 2-15,12 0 1 16,5 0 1-16,0 0 0 15,4 0 0-15,9 4 0 16,-13 3-2-16,4-3-2 16,4-4 3-16,5 0 0 15,8-4-4-15,1-3 1 16,-5-1 0-16,9-4 2 0,-5 1-1 16,9-4-1-1,9-1-2-15,-9-3 1 0,0 0 3 16,0 0 1-16,4 0-4 0,13-4 1 15,-8 0-2-15,8-4-2 16,5 0-2-16,4 0 1 16,-5 0 3-16,1 0 1 0,-1 1-4 31,5-1 1-31,0 0 2 0,-9 4 1 0,9-4-2 16,4 4 2-16,-4 0-1 15,-4 0 0-15,8 0 2 31,-4 0 2-31,4 0-3 16,-13 0 0-16,9 0 3 0,9 0 1 16,-14 4-1-16,-8-4-2 15,0 0 1-15,13 0-1 16,-5 0 0-16,-12-4 0 16,4 0-3-16,-4 0 2 15,4-11-1-15,0-8-2 0,0 4 0 16,-5 0 3-16,-4 4-7 15,14-8 1-15,-10 3-4 16,1 1 2-16,-9 0 7 16,-17 0 6-16,-5 4 2 0,-8-1 2 15,-4 1 0-15,-1-27-2 16,-4 7-6 15,-4 1-6-31,0-1-4 16,-13-3 0-16,0-8 4 15,-13 4 7-15,-4 4 7 0,0-8 2 16,-26-4 4-16,4 8-5 16,0 4-3-16,0-1-3 15,-4 5-3-15,0-1-4 16,0 5 0-16,-21-12-3 16,-1-8 2-16,0 4-2 15,1 4 2-15,-14 3 3 0,1 5 3 16,3 3 2-16,-3 1 1 15,-14 3 0-15,5 0 2 16,0 8-1-16,-13-8 2 16,13 4-2-16,-5-4 0 0,14 8-3 15,-14 0-2-15,5 0-2 32,0 3-1-32,8 5 4 15,-17 3 1-15,9 1 0 0,4-1-2 16,-21 0-4-16,8 5 0 15,0-1 0-15,13 4-1 16,-21 4 4-16,17 3 2 16,13 1-2-16,-9-4-2 15,-4 0 2-15,8 11 0 0,5-4 1 16,4 8 0-16,8 1-3 16,-3-5 2-16,-1 0 1 15,13 1 0-15,1 3-5 16,3 0 1-16,10 0 0 0,-1 8 2 15,-13 3-1-15,-4-3-1 16,13 12 0-16,4 10 3 16,5-6 0-16,-5-1 1 15,9-4-7-15,4 4 0 16,-4 8 1-16,4 7 1 0,4 1 3 16,5 3 1-16,0 0-4 15,-13 31 1-15,8-11-14 31,5-1-3-31,-5 4-31 16,18 1-12-16</inkml:trace>
  <inkml:trace contextRef="#ctx0" brushRef="#br0" timeOffset="12809.9688">13424 4302 156 0,'0'4'60'0,"0"-4"-32"0,5 0-20 0,-5 0 18 16,0 0-13-16,4 0-2 15,5 4-5-15,4 3 1 16,-5 1-4 0,5 4 3-16,4 3 0 0,5 4 4 15,-1 8 1-15,10 11-3 16,-6 16 0-16,6-1-3 15,-6 1 0-15,-3 11-3 0,-5 4-2 16,-4-8 1-16,4 1-1 16,-8-5-14-16,4-7-5 15,4-4-19-15,0-16-8 0,-8-10-38 16</inkml:trace>
  <inkml:trace contextRef="#ctx0" brushRef="#br0" timeOffset="13227.516">13791 4467 212 0,'-18'0'82'0,"18"0"-44"0,-12 0-40 0,7 4 14 15,1-1-4-15,-9 1 2 16,0-4-5-16,4 4-3 16,-16 0 1-16,3 4 2 15,5-5 2-15,0 13 3 0,4-5-5 16,-5 1-1-16,5 7 0 15,5 4 2-15,-9 0-5 16,-1 4-1-16,5-1 2 16,5 5 3-16,-9 0 0 15,8-1 0-15,0 1-6 16,1-4 1-16,3 0-24 0,5-4-10 31,5-4-50-15,8-12-48-16,4-18 43 15</inkml:trace>
  <inkml:trace contextRef="#ctx0" brushRef="#br0" timeOffset="13828.9208">14269 4781 200 0,'0'0'74'0,"22"4"-40"0,-31-4-24 0,9 0 17 0,0 0-9 16,0 0-3-16,0 3-8 15,0 1-5-15,0 4-1 16,0 0-1-16,0-1 0 0,0 20-3 15,-4 0 0-15,-1 0 2 16,1 3 0-16,0 1 1 16,-1 3 2-16,-3-3 3 15,3 0 0-15,-3-4 0 16,4 3-3 0,-1 9-2-1,5-9-2-15,5-3 1 0,-1 0-1 16,4-4 0-16,10 4 2 15,-1-1 2-15,17-3-3 16,-12 0-2-16,4-4 4 16,4 1 1-16,4-9-3 15,5 1 1-15,-9-5-20 16,18-3-9-16,-5-4-36 0,-4-8-51 16,-5-3 24-16</inkml:trace>
  <inkml:trace contextRef="#ctx0" brushRef="#br0" timeOffset="14340.5883">14079 4953 200 0,'0'-4'77'0,"5"4"-42"0,-5 0-26 0,0 0 19 0,0 0-14 16,0 0-3-16,0 0-5 31,0 0-1-31,0 0-3 15,0 0-2-15,8 8 1 0,-3 0 1 16,8-5 3-16,4 1 0 16,9 8 0-16,12-8-1 0,10-1 0 15,4 1-2-15,4 4 1 16,0 0-22-16,8-1-7 16,-3 1-31-16,-1 0-14 0,-8-8-15 15</inkml:trace>
  <inkml:trace contextRef="#ctx0" brushRef="#br0" timeOffset="18447.1686">15066 4551 200 0,'-13'27'74'0,"13"-23"-40"0,0-4-38 0,0 0 13 0,0 0-7 15,0 0 1-15,0 0 0 16,0 0 3-16,0 0-3 16,0 0 0-16,0 0 1 15,13 3 2-15,-4 1 1 0,8 0 1 16,5 11 0-16,8 1-4 0,8-9-1 15,10 1-1-15,-1 0 1 16,5-1-2-16,-5 1-1 16,1-4-6-16,-14 0-1 15,-4 0-24 1,-4 3-9-16,-4 1-52 16</inkml:trace>
  <inkml:trace contextRef="#ctx0" brushRef="#br0" timeOffset="18797.2385">14924 5217 204 0,'-4'4'77'0,"4"-19"-42"0,4 23-32 0,9-5 15 15,8 1 0-15,5-11 3 16,4-1-7-1,5 4-3-15,4 0-6 16,12 0-8-16,5 12-3 0,5 0-22 16,-5-1-6-16,0-3-67 15</inkml:trace>
  <inkml:trace contextRef="#ctx0" brushRef="#br0" timeOffset="21617.42">16135 4494 180 0,'-9'-8'68'0,"5"8"-36"0,0-4-33 0,4 4 15 0,0 0-1 0,0-4 4 16,0 0 0-16,0 1 1 0,0-1-9 16,0 0 3-16,0 4 4 0,0 0-4 31,0 0 1-31,0 0-8 0,0 0-1 16,8 4 0-16,1 0 2 15,4-1-3-15,0 5-2 16,4 4-3-16,9 11 1 15,12 11 1-15,6 4 0 16,3 4 0-16,0 4 2 16,9 16-3-16,5-5-2 0,-10 4-3 15,5 1 1-15,-17 7-4 16,-9 0 1-16,-4-12-5 16,-4-3 1-16,-5-8-21 15,0-12-5-15,-12-7-58 16</inkml:trace>
  <inkml:trace contextRef="#ctx0" brushRef="#br0" timeOffset="22002.1138">16531 4517 196 0,'-13'0'74'0,"13"3"-40"0,0 1-42 16,0 0 10-16,-4 8-1 15,-5-1 3-15,1 12 5 16,-5 0 5-16,4 0-8 0,-12 4 3 0,3 3 2 0,-7 5-2 16,-6 15 0-16,-7 3 3 31,3 5 3-31,5-1-2 0,0 1 2 16,4-5-8-16,4 5-4 15,5-12-11-15,9-4-5 0,-5-8-44 16,8-11-18-16,5-11-23 31</inkml:trace>
  <inkml:trace contextRef="#ctx0" brushRef="#br0" timeOffset="22383.8457">17061 5156 240 0,'-17'8'90'0,"13"22"-48"0,-1-37-34 16,5 18 21-16,-4 1-11 31,-5 7-3-31,5 0-2 16,-9 0 1-16,9 8-7 15,0 8-2-15,-1-5-1 0,1-3-18 0,0 4-7 16,12-1-45-16,-8-11-20 0,13-19-19 15</inkml:trace>
  <inkml:trace contextRef="#ctx0" brushRef="#br0" timeOffset="23353.7862">17807 4191 192 0,'0'0'74'0,"0"0"-40"0,0 0-27 0,0 0 18 31,0 0-4-31,0 0 2 0,0 4-4 0,-9 0-2 15,0 7-9-15,-4 12 1 0,-4 0 4 16,-13 8-3-16,-13 15 2 31,4 7-5-31,0 9 1 16,1-5-7-16,3 1-1 0,9-9-2 0,5-7 0 16,-1-7-40-1,9-8-17-15</inkml:trace>
  <inkml:trace contextRef="#ctx0" brushRef="#br0" timeOffset="23938.4117">18061 4823 196 0,'0'0'74'0,"8"0"-40"0,-8 0-33 0,0 0 16 0,0 0 2 15,0 0 5-15,0 0-3 16,0 0-1-16,0 0-11 16,0 0 1-16,0 0 3 0,5 0-7 15,8 0-1-15,0 0-3 16,4 0 1 15,9 0 0-31,12 0 5 0,10 4 5 16,-1 0-7-16,9-4-1 15,-8 3-5-15,3 1-1 16,-8 0-4-16,5 8-1 16,-9-12-24-16,-13 0-8 15,-1 0-163 1,-25-8 85-16</inkml:trace>
  <inkml:trace contextRef="#ctx0" brushRef="#br0" timeOffset="24470.0439">19259 4390 244 0,'30'-4'93'0,"-26"8"-50"0,22-4-48 0,-17 0 17 16,8 4-7-16,-8 4 2 15,3-1-4-15,1 9-2 0,9-1 0 16,-5 16-1-16,0 11 2 0,9 4-3 15,9 7 0-15,8 9 1 16,4 3 0-16,1-4-5 16,-1 0 1-16,-4 1-7 15,-4-9-1-15,0 8-9 16,-1-3-4-16,-3-8-30 16,-5-12-55-16,0-11 19 15</inkml:trace>
  <inkml:trace contextRef="#ctx0" brushRef="#br0" timeOffset="24839.9803">19849 4440 220 0,'-17'0'85'0,"0"4"-46"0,-5 3-43 16,9 1 15-16,-4 0 3 15,-5 3 5-15,-8 12 0 16,-9 12-2-1,-4 3-9-15,0 8 1 0,-4 4 2 16,-18 15 0-16,9 0 3 16,4-4-5-16,1 1-1 15,3 10-6-15,5-14-2 16,13-1-13-16,-4-7-5 16,12-16-34-16,-4-3-16 15,13-12-45-15</inkml:trace>
  <inkml:trace contextRef="#ctx0" brushRef="#br0" timeOffset="25256.0889">20392 4976 312 0,'4'15'115'0,"1"-7"-62"0,8 11-44 0,-13-3 25 15,0 10-19-15,0 32-3 31,0-1-41-31,0 8-18 0,4 24-95 16,4-13-43-16</inkml:trace>
  <inkml:trace contextRef="#ctx0" brushRef="#br0" timeOffset="39072.2234">13829 5646 156 0,'-8'0'57'0,"8"0"-30"0,0 0-10 0,0 0 22 16,0 0-9-16,0 0 0 16,0 0-13-16,0 0-5 0,0 0-7 15,0 0 3-15,0 0 2 0,0 0-10 32,0 0-4-32,-4 0 6 0,-1 4 3 0,1-4 4 15,0 4 2-15,-1 4-1 16,1-1-1-1,0 5-5-15,4 3-1 16,-9 1-1-16,9 3 1 16,0 11-4-16,0 16-2 15,0-7 2-15,9-1 0 16,-9 0 1-16,8-3 2 16,1-1-3-16,4-3-2 15,4 3 2-15,0-7 0 0,5-4 3 16,8-4 3-16,5-3-2 15,-1-5-2-15,0-11 0 16,-3 0-1 0,-6 0-3-16,1-4 2 0,-4-3 1 0,-1-1 0 15,-3-4 0-15,-5 1 0 16,-1-1 0-16,1-3 2 16,0 4 1-16,-8-5 1 15,8 1-5-15,-13 3 1 0,4 1 2 16,0-1 1-16,-4 5-4 31,5-1 1-31,-5-3-2 16,4 3 0-16,-4 0 2 15,0 5 0-15,4-1 0 16,-4 0 2-16,0 4 1 0,0 8 1 16,0-1-2-16,0 5-2 15,0-1 1-15,4 8 1 16,-4 4-1-16,0 12-1 0,0-8 1 15,0 7 1-15,0 1 1 16,-4-1 1-16,0 0 2 16,-5-3 3-16,1 0 0 15,-1-1 2-15,0-3-4 16,-8-4-2-16,4-4 2 16,-4-3 2-16,-9-1 0 0,5-4 0 15,-14-3-1-15,5 0 0 16,0-4-4-16,0-4-3 31,-1 0 2-31,1 0 0 16,9-4-15-16,-9 0-6 0,4 0-18 15,8 0-5-15,-3-3-40 16,12-5-17-16,14-7-15 16</inkml:trace>
  <inkml:trace contextRef="#ctx0" brushRef="#br0" timeOffset="39722.7443">14730 6064 200 0,'-9'-4'77'0,"18"4"-42"0,-9 4-30 16,0-8 19-16,0 4 0 15,0 0 5-15,0 0-6 0,0 0-4 0,0 0-11 16,0 0-1-16,0 0 3 0,0 0-4 31,0 0-1-31,0 4-5 16,0 0 0-16,0 7-2 15,-13-3 0 1,4 3 2-16,5 9 0 16,-9 6 0-16,0 1 0 0,0 0 0 15,0 4 0-15,5-1 2 16,-1 1-3-16,1 0 0 15,-1-5 1-15,9-3 0 16,-9-4 0-16,9 1 0 16,9 6 0-16,0-6 2 0,4-5-3 15,8-4 0-15,1 9-4 16,-1-5-1-16,5 0-11 16,-9-3-1-16,-4-5-15 15,4 1-7-15,1-4-27 16</inkml:trace>
  <inkml:trace contextRef="#ctx0" brushRef="#br0" timeOffset="40272.01">14553 6194 140 0,'-4'0'52'0,"4"19"-28"0,0-30-19 0,0 18 11 0,0-7 4 15,0 8 4-15,0-8 1 16,0-4 0-16,4 12-14 16,1-4 11-16,-1 0 7 0,5-1-6 15,-1 1-4-15,1 0-8 0,8 0-5 16,0 0-3-16,9 0 0 16,0-1-2-16,-4 5-1 15,3 0-2-15,1-1 1 16,-4 1-15-16,-1 0-4 0,1-1-28 15,-1-3-11-15,1-8-42 32</inkml:trace>
  <inkml:trace contextRef="#ctx0" brushRef="#br0" timeOffset="40821.5821">15583 5834 208 0,'9'-23'77'0,"-5"23"-42"0,22 0-32 0,-9 0 15 0,0 0-5 16,1 0 0-16,3-4 1 15,5 0 2-15,4 1-9 16,5-1-6-16,-1 0-2 15,5 0-1-15,0 0-2 16,-5 0-4 0,1 4 0-16,-14 0-5 0,1 0 1 15,-5 0-21-15,-4 0-5 16,-4-3-52 0</inkml:trace>
  <inkml:trace contextRef="#ctx0" brushRef="#br0" timeOffset="41165.086">15579 6079 220 0,'13'-4'82'0,"-9"1"-44"0,22-1-36 31,-13 4 19-31,4 0-9 16,0 0-2-16,1-4 8 0,-1 0 3 15,0 4-11-15,5 0-3 0,-1 4-3 16,5 0-2-16,0 3-2 15,13-3-4-15,-1 4 0 16,-3 0-31-16,4-5-14 16,-9-10-61-1</inkml:trace>
  <inkml:trace contextRef="#ctx0" brushRef="#br0" timeOffset="42672.357">16660 5635 192 0,'0'0'74'0,"0"0"-40"0,0 0-20 0,0 0 20 0,0 0-4 16,-12 4 0-16,7-4-11 15,-8 7-1-15,5-3-11 16,-1 0-4-16,0 8 0 0,-8 3-2 31,-4 8-1-31,8 4-2 16,0 22 1-16,4-3-1 0,9 0 0 15,0-3 0-15,0-5 0 16,9 0 2-16,4-7 2 16,13 3-3-16,4-7 0 15,-4-12-6-15,-1-3-3 0,1-4 3 16,-4-5 4-16,-1-3 0 15,-3-7 1-15,-1-5 2 16,0-3 2-16,-4-4-8 16,4 0-1-16,-8-4-3 15,4-8-1-15,-5-7 6 16,1 3 4-16,0 5 4 0,-1 3 1 16,-3 4 2-16,-1 7 1 31,0 5-6-31,5 3 0 0,8 4-1 15,0 8 0-15,5 12-7 16,-1 14 0-16,1 1-2 16,-1 0 1-16,-3 3 0 15,-1 4 0-15,-4 4 5 16,-5 8 1-16,1-4 6 16,-9 0 2-16,0 0 2 0,-13-4 2 15,-8 0-1-15,-14 8 2 16,1-12-2-16,-1 5 2 15,5-13-8-15,-9-3-2 16,-4-4-10-16,-9-15-2 16,5-4-29-16,4-16-12 15,4-3-46-15</inkml:trace>
  <inkml:trace contextRef="#ctx0" brushRef="#br0" timeOffset="42962.0555">17544 5972 244 0,'4'-4'90'0,"-4"8"-48"0,0-4-36 15,0 0 22-15,0 0-6 16,0 8 1-16</inkml:trace>
  <inkml:trace contextRef="#ctx0" brushRef="#br0" timeOffset="43098.1862">17544 5999 488 0,'0'19'19'0,"-9"0"-3"16,5 4-12-16,0 8-3 16,-1 7-1-16,5 0 0 15,0-3-9-15,-4-1-2 16,4-7-29-16,0-4-12 16,0-4-46-16,0-19-48 15,9-4 46 1</inkml:trace>
  <inkml:trace contextRef="#ctx0" brushRef="#br0" timeOffset="43728.291">18212 5589 124 0,'0'0'46'0,"4"4"-24"0,-4-4-13 0,0 0 16 16,0 4-5-16,-4-1 0 0,4 1-7 15,-5 0-3-15,1 0-5 0,0 0-2 0,4 0 3 32,-9-1 3-32,5 1 5 15,-1 0 1-15,-3 0 0 16,4 0-3-16,-5 3 0 16,0-3-3-16,1 0 0 0,8 0 1 0,-13 0 1 15,8 0-3-15,-7 3-3 31,3-3-2-31,0 4-3 0,1-1 1 16,-1 5-1-16,0 3 4 16,-8 4 5-16,0 12 4 0,-5 11 4 15,-3-4-9 1,12-3-4-16,-5-4-17 16,5-5-4-16,5-3-40 15,4-4-15-15</inkml:trace>
  <inkml:trace contextRef="#ctx0" brushRef="#br0" timeOffset="44257.8549">18418 6106 232 0,'0'-4'88'0,"0"4"-48"0,0 0-40 0,0 0 16 16,0 0-3-16,0 0 5 16,0 0 1-1,0 0 3-15,0 0-12 16,0 0 1-16,0 0 2 0,9 4-5 15,8-4 0-15,1 0-2 16,-1 0 1-16,17-4 0 0,9 4 1 16,5 0-4-16,-1 0-1 15,1-4-3-15,16 1-1 16,-8-1 3-16,0 0 1 0,-17 0-15 16,-5 0-6-16,-8 4-27 15,-4 0-8-15,-9-4-160 31,-35-7 102-31</inkml:trace>
  <inkml:trace contextRef="#ctx0" brushRef="#br0" timeOffset="45055.4008">19720 5754 252 0,'0'4'93'0,"-9"-1"-50"0,5 5-48 31,4 0 15-31,-4-1-8 0,-1 16-2 16,5 12 3-16,0-5 0 15,0 1-1-15,5-4 3 0,3 0 1 16,5-1-2-16,0-3-3 0,4-3-7 16,5-5-1-16,-9 0 3 15,4-7 4-15,0-4 5 16,9 0 2-16,-4-8-3 16,3-4-1-16,-3 0 3 15,-5-3 1-15,-4-1 1 16,0 5 2-16,-4-5-1 0,4 5 2 15,-5 3-6-15,1 0-1 16,-1 0-4-16,1 8-3 31,0 4-1-31,4-1 0 0,-9 5-2 16,9 3 1-16,0 8 1 16,4 15-1-16,0-3-3 15,1 3 0-15,12 4-3 0,-9 4 0 16,1-4 8-16,4 24 6 15,-1-9 1 1,-7-7 3-16,-18 0 5 0,0-8 4 16,-18 0 5-16,1-8 2 15,0-7 3-15,-5-4 1 16,-3-4-6-16,-6-3 0 16,-7-5-3-16,-10-11-2 15,1 0-8-15,-1-8-3 0,5-3-25 16,5-1-12-16,-1 1-8 15,4-1-1-15,5 1-10 16,0-4-5-16,17-12-39 31,9-12-44-31,4 1 44 16</inkml:trace>
  <inkml:trace contextRef="#ctx0" brushRef="#br0" timeOffset="45408.5997">20771 6102 236 0,'0'0'88'0,"0"4"-48"0,0-4-38 31,0 0 19-31,0 0 4 16,4 8 5-16,1-1-1 0,3 9 2 16,-8 7-17-16,9 3 7 0,0 13 6 15,4 7-4-15,-5 23-1 16,1 0-15-16,-1 3-4 15,-8 17-70-15,0-5-31 16,0-57-54-16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39:34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15902 9622 252 0,'0'-8'96'0,"-4"5"-52"0,-1-5-54 0,5 4 16 16,0 0-8-16,-12 0 0 15,3 1 11-15,-4-1 5 0,0 0-6 16,4 0 7-16,-12 0 2 0,4 4-3 15,-1 0 2-15,5 0-5 16,-8 0-1-16,-9 0-4 16,0 4-1-16,4 4-6 15,-4 3 1-15,-1 8 0 0,-3 24 0 16,-5-9 0-16,-8 8 2 16,-9 4-1-16,8 0 2 15,5 15-4-15,5-3-2 0,3-1 2 16,5 1 0-16,8-5-2 15,5 24 2-15,4-12-1 16,9 0-2-16,4-7 0 31,8-5 0-31,5 1-2 16,9-8 1-16,17-4-2 0,0 4 2 16,4-8 1-16,4-7-1 15,-8-8 1-15,8-8 0 0,5-3 3 16,0-5 0-16,-14-7 1 15,5-7 0 1,-4-12 0-16,-4-4 2 0,-5 0-1 16,-4 3-1-16,-9-3 7 15,-4 0 5-15,-4 4-2 16,-9-4 2-16,-9-7-3 16,-4 3 0-16,-4 4-5 15,-22 4-1-15,4 15 3 16,1 4 1-16,4 8-3 0,-9 3-3 31,-4 8 4-31,-4 8 1 16,-9 27 0-16,-5-1 1 0,5 9-4 15,0-1 0-15,9 15-21 16,-5-7-8-16,13 0-124 16</inkml:trace>
  <inkml:trace contextRef="#ctx0" brushRef="#br0" timeOffset="19749.5284">17234 4624 200 0,'-9'27'77'0,"9"-54"-42"0,0 11-41 16,0 13 9-16,0-1-1 0,-9 4 0 0,9-4 4 16,-4 4-3-16,0 0-2 0,4 0 2 15,-5 0-2-15,5 0-1 16,0 0 1-1,0 4-1 1,0 11 2-16,0-3 5 0,0-1 6 16,0 1-5-1,5 3 0-15,-1 0-4 16,9 4-1-16,-9 1-1 0,9 3 1 16,0 11 0-16,13 4 1 15,-5 4-2-15,1 4 1 0,0 4-2 16,-1 15-1-16,5 0 1 31,-9 1-1-31,5-5 0 0,-5-8 2 16,0-3-6-16,-4 0-1 0,0-12-31 15,0-7-14-15</inkml:trace>
  <inkml:trace contextRef="#ctx0" brushRef="#br0" timeOffset="20125.1518">17712 4697 240 0,'-17'-4'90'0,"4"0"-48"0,-13-8-47 16,4 9 15-16,5-1-2 16,0 4 5-16,0 0 4 15,-5 0 2-15,5 4-10 0,-9-1-1 16,4 5-1-16,1 0-3 16,-1 3-1-16,-17 5-3 0,5 7-1 15,0 11-4-15,-1 8 1 16,5 0 2-16,-9 8 1 15,9 4 3-15,4 22 1 16,-8-11 1-16,12-3 0 16,-12-9 0-1,12-3 0-15,-17-4-9 0,13-8-2 16,5 1-38-16,4-9-18 0</inkml:trace>
  <inkml:trace contextRef="#ctx0" brushRef="#br0" timeOffset="20474.7539">17854 5091 260 0,'9'0'96'0,"-5"4"-52"0,0 4-49 31,5-1 17-31,-9 5-7 0,0 15 2 16,-9 11 0-16,1 0 3 0,-14 4-5 15,5-3-3-15,0-5-1 0,-1-3-17 16,5 3-6-16,5-15-47 16,-1-7-17-16,9-12-7 31</inkml:trace>
  <inkml:trace contextRef="#ctx0" brushRef="#br0" timeOffset="20996.6112">18306 4743 236 0,'-30'-4'90'0,"30"8"-48"0,-26 3-51 0,22 1 12 0,-4 11-7 15,-1 15 0-15,0 1 3 0,5-1 2 16,-5 5 0-16,5-5-7 0,4 4-1 15,0-7 3 1,4-4 2-16,1-4 2 0,8-8 2 16,8 1 5-16,-8-9 4 15,4-3 0-15,1-4 3 16,-10-4-5-16,1-7-1 16,-1-5-2-1,-3 1 1-15,-10-4-2 16,1 0 0-16,0-8-1 0,-1 0 0 0,1 8 2 31,0 8 3-31,0-1-6 0,4 4-4 16,0 8 0-16,8 12-2 31,1 3-1-31,-1 4 3 16,-3 16 0-16,3-1 3 0,-8 28 1 15,5-5-1-15,-1 4 1 0,-4 8-4 16,0 4 0-16,0 0 1 15,0 0 0-15,-9 7 0 16,1 8 0-16,-1-11 2 16,0-8 1-16,-3-12-8 15,-6-7-2-15,10-16-29 16,-1-7-14 0</inkml:trace>
  <inkml:trace contextRef="#ctx0" brushRef="#br0" timeOffset="21399.4278">18724 4199 184 0,'5'-4'71'0,"8"-4"-38"0,8 8-32 16,-16 0 14-16,12 4-10 15,4 0-1-15,27 11-4 16,-5 12-1-1,4 7 1-15,5 20 2 0,0 23 1 16,-9 7-1-16,4 15 1 0,-17 5-4 16,-17 15-2-16,-13 7-3 15,-8-7-1-15,-10-1 4 16,-8-14 1-16,-17-12-23 16,-8-12-8-16,-10-15-43 15</inkml:trace>
  <inkml:trace contextRef="#ctx0" brushRef="#br0" timeOffset="21932.4769">17208 4183 164 0,'-9'-7'63'0,"9"7"-34"0,-4 0-34 0,4 3 12 0,-5 1 3 16,1 0 3-16,-13 0 0 16,4 11 0-16,-4-3-7 15,-5 11-6-15,-8 0-1 0,-9 4-1 16,0 11 0-16,1 0 2 15,-1 20 2-15,0 3 1 0,5 0 3 16,3 4-3-16,-3 8 0 16,4-8 1-16,0 4 0 15,4 4 6-15,17 23 4 16,1-8 1-16,16 4 1 16,-3 3-8-16,3 5-3 15,5-4-10 1,0 15-2-16,4 0-42 15,0-19-20-15,5-19-25 16</inkml:trace>
  <inkml:trace contextRef="#ctx0" brushRef="#br0" timeOffset="23113.951">21521 4195 220 0,'0'-8'85'0,"-9"4"-46"0,9-3-43 0,-4 7 13 15,0-4-5 1,-5 4 2-16,-4-4 3 0,0 0 2 16,0 4-5-16,-4 4-4 0,-5 4 1 15,-8 7-2-15,-4 12 2 16,-5 7 0 0,-4 12 3-16,4 19 6 0,0 20 2 0,9-1-3 31,-4 15 1-31,4 5-5 15,8 7-2-15,5 4-2 16,8 0-3-16,-4 0-2 16,9-16-1-16,0-11-14 15,4-11-6-15,4-12-21 16,5-11-8-16,8-24-51 0</inkml:trace>
  <inkml:trace contextRef="#ctx0" brushRef="#br0" timeOffset="23481.3004">21590 4670 200 0,'-4'-4'77'0,"25"15"-42"0,-8-7-34 0,-9 0 14 0,5 0-6 16,4 0 0-16,0 7 1 31,8 5 4-31,5 3-8 16,0 4-3-16,4 19 0 0,9 0-2 0,0 4 2 0,0 4-4 15,-9 15 0-15,0 4-6 16,-4-4-3-16,0-4-27 16,-9-7-14-16,0-12-39 15</inkml:trace>
  <inkml:trace contextRef="#ctx0" brushRef="#br0" timeOffset="26695.8491">22025 4497 172 0,'-4'-3'66'0,"4"3"-36"0,-5-4-22 0,5 4 16 0,0 0-1 16,0 0 3-16,-4 0-3 15,4-4-2-15,-4 4-11 31,4 0-4-31,-9 0 0 0,5 0-10 0,0 0-2 16,-9 8 3-16,0 11 3 16,-9 19 1-16,1 4-1 15,-5 8-2-15,-4 19 1 16,-5 0 3-16,5 4 1 16,-9-4-4-16,5 19 1 0,-14-12 0 15,10-11 0-15,7-7-11 16,6-12-5-16,7-12-41 15,10-15-15-15,16-19-16 16</inkml:trace>
  <inkml:trace contextRef="#ctx0" brushRef="#br0" timeOffset="26961.0774">22443 4340 196 0,'-17'8'74'0,"12"4"-40"0,-16 10-38 0,12-6 13 16,1 3-3-16,-10 4 1 15,-12 23-6-15,9-4-2 16,-5-4-38-16,9-3-14 0,-13-5-24 16,17-7-9-16</inkml:trace>
  <inkml:trace contextRef="#ctx0" brushRef="#br0" timeOffset="27263.6501">22602 4999 228 0,'-21'15'85'0,"21"-3"-46"0,0 7-39 0,0-4 18 16,0 5-10-16,-9 14 0 16,-4 12-2-16,-4 0-1 15,-9-4-3-15,5 0-8 0,-9-3-4 16,4-9-36 0,8-7-15-16,1-11-31 15</inkml:trace>
  <inkml:trace contextRef="#ctx0" brushRef="#br0" timeOffset="27714.814">23007 4739 272 0,'-4'15'101'0,"4"-4"-54"0,0 12-57 15,0-11 16-15,0 11-8 16,0 4 0-16,0 0 0 0,0-4 0 16,0 0 2-16,0-4 2 0,0-4 3 15,4 0-4-15,1 1-1 32,3-9-9-32,1-3-2 15,4-4 4-15,4 0 1 16,-8-4 6-16,4-3 2 15,0-13 2-15,-5-2 2 0,5-1-5 16,-8 0-1-16,-1 3 13 16,0 1 6-16,0 8-1 15,1-1 2-15,-1 1-13 16,0 7-5-16,-4 4-3 0,5 15-3 16,3 8 3-16,-3 4 0 15,3 8 3-15,-8 7 1 16,5 19-1-16,-5 8-2 0,0 0-2 15,-5 0 1-15,5 7-8 32,-8-7-2-32,3-7-21 15,-3-13-9-15,3-10-47 16</inkml:trace>
  <inkml:trace contextRef="#ctx0" brushRef="#br0" timeOffset="28016.5139">23624 4421 188 0,'-13'23'71'0,"8"-12"-38"0,5 12-36 0,-4 0 11 0,-9 12-4 16,-4-5 2-16,-5 1-8 15,5 0 0-15,0-1-49 32,4-3-18-32,0-8 0 15,13-11 3-15</inkml:trace>
  <inkml:trace contextRef="#ctx0" brushRef="#br0" timeOffset="28395.7394">23809 4026 348 0,'43'4'132'0,"30"0"-72"0,9 15-72 16,-34-4 20-16,16 16-13 16,1 23-1-16,-1 18-8 15,-12 40-4-15,-17 14 10 0,-31 23-23 0,-30 31-6 16,-34 27-23-16,-39 4-10 16,-13-8-26-1</inkml:trace>
  <inkml:trace contextRef="#ctx0" brushRef="#br0" timeOffset="97802.6459">6681 5623 108 0,'-9'0'41'0,"5"0"-22"0,0 0-25 0,4 0 8 0,0 0-11 15,0 0-4-15,0 0 2 16,0 0 4-16,0 0 17 16,0 0 8-16,0 0 0 15,0 0 2-15,0 0 0 16,0 0 0-16,0 0-5 0,0 0 1 16,0 0-9-16,0 0 5 0,0 0 1 15,4 0 2-15,-4 0 1 16,0 0-6-16,0 0-4 15,0 0-3-15,0 0-3 16,4 0 5-16,-4 0 1 16,9 4 0-16,-5-4 1 0,5 4-4 15,4-4 0-15,0 4-1 32,4 0-2-32,5 3 7 0,-1-3-4 31,5 0 1-31,0 0-4 0,-5 4-1 15,5-5 1-15,0 1 0 16,13 0 0-16,0 4 0 16,-5-4 0-16,5-1 0 15,-9 1 0-15,4 0 0 0,5 0 2 16,-4 0 1-16,-1 0 3 16,1-1 1-16,12 1-8 15,-8 0-4-15,0-4 3 16,-5 0 2-16,1 0 1 0,3 0-1 15,-3 0 1-15,-1 0 1 16,5 0-3-16,4 0 0 16,-4 0-1-16,0 0 0 15,-1 0 0 1,1 0 0-16,4 0 2 16,-4 0 2-16,0-4-1 15,8 0-1-15,-4 4-2 16,1 0 1-16,-6 0 1 15,1 0 2-15,0 4 1 16,-5-4 1-16,5 0-7 0,8 0 0 16,1 0 1-16,-1 0 3 15,-4-4 0-15,9 1-1 16,-9-1-4-16,9 0-2 16,4 0 0-16,-9 4 2 0,1-4 2 15,-1 4 3-15,-4-4 0 16,5 1-1-16,3 3 1 15,1-4-1-15,0 0-3 16,-1 0 2-16,1 0-1 16,8 0 0-16,1 1 2 0,-10 3 0 15,1 0 0-15,-4 0 0 16,3 0 0-16,5 0 2 16,9-4-3-16,-5 0 0 31,1 0 1-31,8 0 2 15,-5 0-1-15,9-3-1 0,-4 3 1 16,-4 0-1-16,-5 0 0 16,5 0 2-16,0 4-3 15,-1-3 0-15,-8-1-1 16,5 4 0-16,-5 0 2 16,13-4 0-16,-5 0 0 15,-4-7 2-15,-4 3-3 0,-4 0 0 16,0 1-1-16,-5-12-2 15,22-1-2-15,-13 1-1 0,0 0 4 16,-4 4 3-16,-5-1 1 16,1 5-1-16,8-1-2 15,-9-3 1-15,1 4-4 16,-5-9 1-16,-9 1-3 31,1 0 2-31,-18 0 1 0,0-12 2 16,-4-3 1-16,-4-1 1 15,-5 1 0-15,-4 3 2 16,0-3-6-16,-4-1 1 16,4 1-4-16,0-4 0 15,-13-8 1-15,4 0 4 0,-4 7 1 16,-8 1 3-16,-18 4 1 16,-9-1 3-16,-3 1-3 15,-5-8 0-15,-13 3 1 16,0-7 0-16,0 8-2 0,0 7 1 15,-17 5 0-15,-13 3 1 16,4 3-5-16,-13 5-1 16,9 4-2-16,-30 3 3 15,12 4-2-15,10 0-1 16,-5 4 3-16,0 0 2 0,13 4 0 16,-1 0-1-16,1 0 1 15,0 0 1-15,4-1-3 16,1 1-2-16,-1 4 2 31,4 0 2-31,5-1 0 0,-13-3-1 16,9 0 1-16,-1 0-1 15,9 15 0-15,-4-8 0 16,4-3-3-16,18-4 2 16,-1 0 3-16,5 0 1 15,-1-1 3-15,-12 5 3 16,4-4-2-16,4 3-2 0,1 13 2 15,8-1 0-15,-9-8-3 16,1 1-1-16,3-1 1 16,9 1 0-16,1 3-2 15,-5 0 1-15,-5 1-2 0,10-1-1 16,-1 0 1-16,9 1 1 31,0-1-1-31,4 0 2 16,0 12-4-16,5 8 0 0,-9-5 1 15,0-3 0-15,-5 4 0 16,9-1 0-16,5 5 0 16,4-5 0-16,0 5 0 15,4 7 0-15,0 12 0 16,4-8 0-16,5 0 0 0,0-4 0 16,4 0-7-16,4-4 0 15,5 12-30-15,0-4-11 16,4-4-41-1</inkml:trace>
  <inkml:trace contextRef="#ctx0" brushRef="#br0" timeOffset="101036.7086">14403 5149 152 0,'0'-4'57'0,"0"0"-30"0,-5 0-14 15,5 4 19-15,0-4-5 16,0 0 10-16,-13-3-12 15,0-1-13-15,5-3-7 0,-9-1-2 16,-1 1-7-16,5-5 1 16,0 1-1-16,-4 0 2 0,4-8 1 31,5-12 3-31,-5 5 3 16,0-1 4-16,0 0 0 15,-4 1 0-15,-1-5-8 16,1-3-2-16,-4-16-7 0,-10 8 0 15,1 0 2-15,-8 4 3 16,3 4 0-16,-4 3-1 16,1 9-2-16,-1 3-1 0,-9 3-5 31,-8 9 0-31,0 3-1 0,5 8 1 0,-1 4 7 16,-4 8 2-16,0 18 0 15,0 9 2-15,0 3 5 16,8 4 2-16,1 3 0 15,4 20-1-15,4 0-1 16,9 8 2-16,-13 19-3 16,4-1-2-16,0-3 0 0,5 8 1 15,-1 0-1-15,5-1-1 16,-4 16 1-16,-1 4 1 31,5 7-1-31,-13-7-1 16,0-4 1-16,4 11-1 0,9-11 0 15,4-8 2-15,5 4-1 16,3-11 2-16,1-4-2 16,4-8 2-16,5 19-2 15,3-7 2-15,-3-12-2 0,3 11-1 16,5-7-2-16,0-7 1 16,0-5 1-16,0 0 2 15,5 5 1-15,3-5 1 0,1-7-2 31,4-8-2-31,8 0 3 16,1-4 0-16,-1-7 1 16,1 0 0-16,0-5-5 15,3-3-1-15,1-7-4 16,0-5-1-16,0 1 4 0,8-9 1 16,5 13 4-16,0-9 1 15,0-7 1-15,0-4 2 16,-1-3-8-16,10-5-3 15,-1-7-4-15,9-12 0 16,0 1 0-16,-4-5 1 0,0 1 2 16,-9-1 4-16,8 1 1 15,5-4 3 1,-4-1 1-16,0 1 1 0,0-8-2 16,4-4-2-16,-5-7-2 0,1-12-1 15,0 0-3-15,-14 0-1 16,-3-4 1-16,-5-15 4 15,-4-8-1-15,0-4-1 0,-5-11-4 16,-3-7 0-16,-1-5-3 16,4 12 2-16,-12-15 3 15,4 7 1-15,-5 8 7 16,1 3 6-16,-5-3 2 16,1-4 2-16,3 8-9 31,-8-19-3-31,0-1-1 15,0-7 0-15,0-4-10 16,0 0-5-16,-8-15-1 0,-5 11 0 16,-4 8 10-16,-14 0 6 15,-12 12 23-15,-8 11 10 16,8 15 4-16,4 12 1 16,0-20-16-16,4 16-7 0,-3 11-27 15,-10 12-11-15,-12 8-79 16</inkml:trace>
  <inkml:trace contextRef="#ctx0" brushRef="#br0" timeOffset="125183.3617">19487 11660 168 0,'0'-4'66'0,"-4"-15"-36"0,4 0-31 0,0 15 12 0,0 0-3 16,0 0 2-16,0 0 8 15,4 1 3-15,-4-1-10 0,0 0 4 0,0 0 5 16,0 0-5-16,0 0 0 16,4 1-7-1,-4-1 0-15,5 0-5 16,-1 0 0-16,0 0-1 0,5-3 1 16,-5-1-2-16,13 0-1 15,1-3-2-15,8-1 1 0,4 1 3 16,-9-1 1-16,5 1 1 31,4-1 0-31,5 1-2 0,-5 3 1 0,13 0-2 16,4 1 2-16,1 3-4 15,-9 4 0-15,-1 4 1 32,5 3 0-32,-8 5 0 15,-5 3 0-15,9 1 0 0,-9 3 2 16,5 0 1-16,-5-4 1 15,-9 1 2-15,-4 10 1 16,-12 9-1-16,-5-1-1 16,-13-3-1-16,0-4-2 15,0 0-2-15,-4-1 3 16,0 1 2-16,-5 0 0 16,0-4 0-16,1 8-6 15,4 3 1-15,-18 1 0 0,1-5 0 16,-1 1 0-16,1-1 2 15,4-3-1-15,4 0 2 16,4 0 0-16,1-4 1 0,3 0-5 31,1-4 1-31,9 0 2 0,-5 4 3 0,4 0-2 32,0-4-2-32,5-3 2 15,4 14 2 1,0-7 0-16,0-4 0 0,4 1-1 15,5-1 0-15,4-4 0 16,4 0 0-16,9 1 2 16,4-1 1-16,9 0 3 0,4 1-5 15,9-1-1-15,17 0-2 16,0 1 1-16,0 7-4 16,-5-4-2-16,-3 8-7 15,-5-5-2-15,-5 1-37 16,-8 0-18-16,-4 8-78 15</inkml:trace>
  <inkml:trace contextRef="#ctx0" brushRef="#br0" timeOffset="134281.9068">20004 14444 132 0,'-4'-4'49'0,"4"4"-26"0,-9 0-27 0,1 0 12 31,-5 0-4-31</inkml:trace>
  <inkml:trace contextRef="#ctx0" brushRef="#br0" timeOffset="134821.7361">19944 14440 234 0,'-13'4'26'0,"0"0"2"16,0 0-2-16,4 4 1 0,1-1-6 0,-1 1-1 31,1-4-11-31,8 11 1 16,-9-3 3-16,9-1-5 0,0 1-2 31,0-5-3-31,9 1-3 15,-9 7 5-15,17-3 4 16,-9-1-3-16,14 1 4 16,4-1-2-16,-5 1-4 15,14-1 0-15,-9-3-2 16,8-1-2-16,9-3-2 16,9 4 1-16,4-4 1 15,0 0 2-15,0-1-3 16,4 1 0-16,9-4-1 0,-8 4-2 15,-1-4-4-15,-4 0 0 0,4 0 4 16,1 4 2-16,-10 0 2 16,-3 0 2-16,-10-1 1 15,-3 5 1-15,-9 0 11 16,-5-1 5-16,-3 1 1 31,-10 0-1-31,-3-1-8 0,-5 5-5 16,-5-1 2-16,-8 5 2 15,-8 7 7-15,-1 11 3 16,-8 1-6-16,4-1-2 16,-13 1-7-16,5 7-2 15,-5-4-4-15,-13 16-1 16,9-5-1-16,-8-3 0 0,8 0 0 16,-9 0-2-16,13-4-13 15,-8-3-4-15,8-5-20 16,-4 1-9-16,8-9-22 15,1 9-89 1</inkml:trace>
  <inkml:trace contextRef="#ctx0" brushRef="#br0" timeOffset="135198.954">19806 16019 144 0,'-4'15'55'0,"4"-8"-30"0,0-3-14 0,0-4 18 16,4 4-2-16,-4-4 4 15,9 8-4-15,-9-4 1 16,8-1-16-16,1 1 4 0,-1 0 4 0,5-4-7 31,9 0 0-31,4 0-1 0,4-4 0 16,9 0-4-16,4-3 0 15,21-1-7-15,1-3-1 0,8-1 4 16,13 1 2-16,1-1-2 16,-1 1-3-1,-4 3-5-15,0 0 0 16,-9 1-16-16,4 3-6 15,-16-4-31-15,-1 1-12 16,-4-28-38 0</inkml:trace>
  <inkml:trace contextRef="#ctx0" brushRef="#br0" timeOffset="135905.5612">21650 14456 332 0,'9'0'126'0,"4"-4"-68"0,4 4-65 0,-13 0 19 16,9 0-10-16,0 0-2 0,4 0 3 15,1 4 0-15,-1 0-1 16,0-1 1-16,0 5 2 0,5 0-2 16,-1 11-2-16,10-4-3 15,-6 8 1-15,-3 0-1 16,4 0 0-1,-13 0-3-15,0 0 1 0,0 4 0 16,-9 0-1-16,-4 3-1 16,-4 9 1-16,-9 3 5 15,-9 0 2-15,-4-4 0 0,0-3-2 16,1 3 3-16,-6-7 0 31,1-1 3-31,0-3 1 0,9-4-3 16,-1 8-3-16,5-8 0 0,4 0 1 15,4 4-3-15,5-4-2 16,4-4-3-16,9 0-1 16,8-4 4-1,0 0 1-15,-4 1-1 16,13-1 2-16,0 0 1 0,4 5 0 16,-4-1 0-1,4 4 0-15,-9 0-5 0,1 7-1 16,-1 5-2-16,-3 3 0 15,-1 0 2-15,-4 8 2 16,-9 0 4-16,-4-4 4 16,-4 12 8-1,-31 0 2-15,1 3-3 0,-9 1 1 16,-9-5-3-16,-17 5 0 16,5 3-32-16,-1-7-11 15,5-12-110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43:14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4324 7573 188 0,'-4'-4'71'0,"-5"0"-38"0,9 1-28 16,0 3 17-16,-9 0-8 15,5 0 0-15,4 0-11 16,-8 0-1-16,3 3-2 0,1 1 0 0,4 0 0 15,0-4-3-15,0 4 0 16,0-4 2-16,0 4 0 0,0 3 1 16,4 1 2-16,1 0 1 15,3-1 1-15,5 1-2 16,-9 0 1-16,5-1 2 31,4 5 4-31,-9-5 0 0,9 1 2 16,-4 0-4-16,12-1 1 15,5 1-3-15,0 0 0 16,-4-1-3-16,3-3-2 16,1 0 3-16,0 0 0 0,0 0-1 15,0 0-2-15,4-1 3 16,-8 1 2-16,16 0-2 16,-3 0-2-16,4-4 2 15,-1 0 0-15,-3 4-4 16,4-4 1-16,-5 0 0 0,-4 0 2 15,18-4-3-15,-1 0 0 16,0 0 3-16,1 0 1 16,-5 1-4-16,4-1 1 0,1 0 0 15,-5 0 2-15,8 4-1 16,-3 0-1-16,-1 0-2 31,1 0 1-31,-1 0 1 16,5-4 0-16,8 0 0 15,0-3 0-15,1-1 0 16,-5 0 2-16,8-3-1 0,1-1-1 16,-5 5-2-16,-4-5 1 15,-4 5 1-15,-4-1 2 16,-5 0 1-16,0 4 1 16,4 1-2-16,0 3-2 0,-8 0 1 15,0 0-1-15,4 3 0 16,-13 1 0-16,5 0-3 15,4 0 2-15,8-4 1 16,-4 0 0-16,9 0 0 16,-13 0 0-16,4-4-3 0,4 0 2 15,-4 0 1-15,9 1 2 16,-5-1-1-16,1 0-1 31,-5 0 1-31,4 0-1 16,-4 0 0-16,0 4 2 0,5 0-3 15,8 0 0-15,-13 0 3 16,8 4 1-16,-7 0-1 16,7-4-2-16,10 4 1 15,-1-4-1-15,-4 0-3 16,0 0 2-16,13-4 3 0,4 0 3 16,0 0-4-16,-4 1-1 15,-4-1 2-15,-5-4 3 16,9 1-4-16,-4-1-1 15,-5-11 0-15,-4 3 2 16,0 5-1-16,-4-12-1 0,-5 0 1 16,9 4-1-16,-4 0-3 15,-5-1 2-15,-3-3 1 16,3 4 0-16,-8-4-3 31,4 0 0-31,4-11-9 16,5 3-3-16,-5-11-1 0,-4 4 2 15,-8 3 6-15,-5 1 2 16,-4 3 10-16,-5 1 5 16,-8-1 2-16,-4 4 1 15,-9-3-6-15,-4-1-2 0,-5-7-7 16,-4-5-2-16,-4 9-9 16,-9 0-4-16,-8-5 18 15,-5 5 9-15,-9 3-3 16,5-7-1-16,0-4-1 0,-21 0 2 15,-1 7-5-15,0 4-1 16,-4 5 4-16,-17 3 2 16,9 3-5-16,-1 5-2 15,-12 0 0-15,-10 3 0 16,1 1 1-16,-4 3 2 0,0 1-1 31,3-1-1-31,1 0 1 16,-8 1 1-16,8-1-1 15,4 0 2-15,-4 4-2 16,4 1-1-16,9-1-2 16,8 0 1-16,-4 4-1 0,-4 0-2 15,0 0 0-15,4 0 0 16,-26 0 0-16,13 4 0 16,1-4-6-16,-14 4-4 15,5-1 14-15,12 1 7 0,9 8-14 16,-8-5-5-16,16 1 4 15,1 0 3-15,4-1 2 16,9 1 1-16,-18 4 2 16,5-1 2-16,0 4-3 0,0 1-2 15,-1-1-5-15,-3 8 0 16,8-4 8-16,13 12 5 16,-5-4-7-16,10-4 0 15,-5 3 0-15,-5 1 3 31,5-4 4-31,9 4 4 16,4 0-2-16,4-4-2 0,9 7-2 16,-9 9 0-16,9-5-4 15,4 1 0-15,-8-5 1 16,-5 5 2-16,4-5-3 16,5 1 0-16,0 3 1 0,4-3 2 15,-4 15-1-15,4-4 2 16,9-3 0-16,-4 3 1 15,3 0-2-15,5-4 1 16,0 0-2-16,9 5 2 0,-13 2-2 16,17-2 2-16,-9-5 0 15,9 0 1-15,9 1-5 16,-5-5-1-16,9 0-17 31,4 12-5-31,9-15-85 16</inkml:trace>
  <inkml:trace contextRef="#ctx0" brushRef="#br0" timeOffset="4341.4183">16712 9668 184 0,'-4'-4'71'0,"4"4"-38"0,0-4-32 0,-9 4 16 15,9-3-7-15,0-5 0 16,0 0-4-16,-8-7-1 15,3 0-3-15,1-1-2 0,0-3 1 0,-1 0-1 16,-8 0 2-16,1-8 1 31,-1-7 3-31,0-1-3 16,0 1-2-16,0-1-5 16,4-3 0-16,1-23 2 0,-5-1 1 15,4-3-4-15,0 4 1 16,9-4-5-1,-8-8-1-15,3 8 5 16,1 7 2-16,-4 9 9 0,-1-1 6 16,0-4 3-16,-4-3 3 15,0 3-10-15,1 4-2 0,-1 4-4 16,0 4 1 0,0 0 0-16,0 8 1 0,-9-1-2 15,-8-7 1-15,9 4 0 16,-14 3 1-1,5 1 2-15,0 3 1 16,0 4 1-16,-5 4 2 16,-4 0-3-16,-8 4 1 15,4 4-3-15,0 3 0 16,0 5-6-16,0 3 1 16,4 4 0-16,-4 4 0 0,0 7 2 15,-5 1 1-15,5 7-6 16,0 8 0-16,0 3 3 15,4 1 2-15,-8 7 0 0,4 4 1 16,-5 12-2-16,1 11-1 16,4-4 1-16,4 1-1 15,0 3-3-15,5 4 2 16,8 0 3-16,-4 0 1 0,8-4-4 16,5 19 1-16,0-3 0 15,8-1 0-15,-8 0 0 16,4 1 0-16,4-5 0 15,-8 1 0-15,4 3-3 16,0 9 2-16,-4-13 1 31,4 8 2-31,0-3-1 0,0 7 2 16,0-4-4-16,5-3 0 16,-1-1 5-16,9 8 2 15,-9 0 2-15,5-7 2 16,0-5-3-16,4 1 1 15,0-4-5-15,-9-4 0 0,5-4-1 16,4 11-2-16,-4-7 1 16,-1-4-1-16,5 1 0 15,-4-9 0-15,4-3 4 0,0 7 2 16,0 4-2-16,0-8-1 16,4-3 1-16,1-8 0 15,-1 0-2-15,13-4-2 31,-4-7-2-31,0 7-1 0,13-8-1 16,-9 12 0-16,5-15 0 16,-1-8 3-16,5-4-2 15,0-4-1-15,0-3 3 16,4-5 0-16,-9 1-2 16,1-8 2-16,8 0-1 15,9-4 0-15,0-11-3 0,-9 0-1 16,0-8 0-16,0 0 4 15,9 3-1-15,-9 1 1 16,0-7-3-16,-4 3 1 16,9 0-3-16,8 0 2 15,0 0 1-15,-13 0-1 16,4 0 4-16,1-8 0 0,-1-11-2 31,1 0 0-31,8-4-5 0,9 0 0 16,-14-12-5-16,1-3 1 15,0 4 4-15,-5 3 2 0,-3 4 4 16,-5 0 1-16,-1 12 5 16,-3-4 2-1,-5-4 4-15,0 4 4 0,-4 4-4 16,5 7 0-16,-1 0-4 0,4 4-1 16,-12 1-3-16,0-1-2 31,8 0 1-31,4-11-1 15,-12-12 0-15,4 8 0 16,-4 0-3-16,-1 0 0 0,1 3 2 0,-1 1 0 16,1 3 1-1,0-7 0-15,-5-7 0 16,0 6 2-16,1 1-3 16,-1 8-2-16,0-4 2 0,0 3 2 15,1-11 0-15,3 8-1 16,-8-12 1-1,5 4-1-15,-1 0-5 16,0 0 1-16,1 0 0 16,-1 8-1-16,0-8 4 15,-4-4 0-15,0 4 1 0,0 8 0 16,0 0 0-16,0-1 0 16,0 1 0-16,0-27 0 15,-4 7-3-15,0 5 2 0,-1 3 1 16,-3 4 2-16,3 4-1 15,-8 4-1-15,5 11 1 16,-1-8 1 0,1 8-19-16,-1 8-8 15,9 4-177 1,13-27 101 0</inkml:trace>
  <inkml:trace contextRef="#ctx0" brushRef="#br0" timeOffset="13715.0899">9551 7542 144 0,'0'-3'55'0,"0"3"-30"0,4 0-25 16,-4 0 13-16,0 0-11 16,0 0-1-16,9 0 1 31,-1 0 3-31,1 0-2 0,-1 0 0 0,10 0 1 0,-10 0 2 31,14 0 1-31,8 0 1 16,5 0 2-16,-10 0-3 0,10 0-2 15,-1 0-2-15,-8 0-3 16,4 0 9-16,0 0 4 16,14-4-6-16,-6 0-2 0,5 0-3 15,-4 4 1-15,0-8-2 16,0 8 2-16,0 0-2 15,-5-7-1-15,5 3 1 16,8 8 1-16,-8 0-3 16,-5-4 0-16,5 0 3 15,0 0 3-15,0 0 0 0,0 0 2 16,4-8-2-16,4 8 2 16,0 0-4-16,1 4-2 31,-9 0 0-31,4-1-1 0,4 1 0 15,-8 0 0-15,17 0 0 16,-13 0 2-16,9 0-1 16,-9-4 2-16,9 0-2 15,4 0-1-15,4 0 1 16,-4 3 1-16,-4 1-1 0,4-4 2 16,-9 0-2-16,9 0 2 15,9 0 0-15,-9 0 1 16,0 0-2-16,0 0 1 15,-9 0-2-15,9-4-1 16,4 1 1-16,-4 3-1 16,-4 0 0-16,4 0 0 0,-4 0 0 15,0 0 2-15,4 0-8 16,0 0-1-16,0 0 8 16,0 0 4-16,-5 0-5 15,14 0-1 1,-9-4-5-16,0 4 1 15,0 0 7-15,-9 0 6 16,1-8-6-16,8 8-1 0,0 0-1 16,-9 0 0-16,5 0-5 15,0 0-1-15,-5 0 7 16,0 4 4-16,5-4-2 16,0 0 0-16,-9 0-1 15,-4 4-2-15,-5-4-6 16,-8 4-1-16,-4-1 9 0,-5 1 8 15,-4-4 2-15,-5 4 1 16,1-4-5-16,0 4-3 16,-9-4-7-16,0 0-1 15,4 4-43-15,5 7-17 16</inkml:trace>
  <inkml:trace contextRef="#ctx0" brushRef="#br0" timeOffset="15981.217">20737 6738 184 0,'8'-8'71'0,"-3"5"-38"0,-5-5-28 0,0 8 17 0,4-4-6 16,-4 0 1-16,0 0 4 16,0 1 3-16,0-1-12 15,-4-4 2-15,-1 0 2 0,1 1-8 32,-5-1-4-32,-4-3-3 0,1-1-1 0,-10-11 2 31,-8 4 1-31,0-8 3 15,-5 0 3-15,1 1-2 0,-5-1-2 16,0 0-2-16,-21 0 0 16,8 0-2-16,5 4 2 15,-9 0-2-15,4 0-1 16,-4 4-2-16,-4 4 1 16,-5-4 1-16,-8 7 2 0,4 1-3 15,-17 3-2-15,25 4 2 16,-16 4 0-1,-9 8-2-15,4 0 0 16,8 7 2-16,6 0 0 16,3 8 1-16,9-4 0 0,-4 8-3 0,-1 8 0 15,5 11-1-15,4-4 0 16,5 4 3-16,8 0 0 16,1 3-4-16,-1 1 1 15,9 0 2-15,4-4 1 0,-4 0-2 31,4-4 2-31,8 0 1 16,14-3 0-16,4 6 0 16,-8 1 2-16,8-3-1 15,0-5 2-15,8 0-4 16,-8 0 0-16,9-3 1 16,-1-4 0-16,1-1 0 0,4-3 0 15,4 4 0 1,0-5 2-16,-8 1-3 0,8-4 0 0,9 0 1 15,17 0 2-15,-13-4-3 16,5-3 0-16,-1-1 1 16,5 0 2-1,-4 1-1-15,3-1 2 16,-3 0-4-16,4 1 0 16,4-5 1-16,-5 1 2 0,1 3-1 0,0-7 2 15,-4-1 0-15,3 5 1 16,5-5-5-16,9 1 1 15,0 0 2-15,0-1 1 32,-5 1 1-32,0-4 0 0,5 0 0 15,0-4 0-15,-1 0-2 16,-3 0-2-16,-1 0 1 16,1-4 1-16,-5 4-1 0,4-4-1 15,13 0 1-15,-12 0 1 16,16 1-1-16,-8-1 2 15,0 0 0 1,-12 4 3-16,-6 0 3 16,5-4 2-16,-8 0-3 0,4 0-3 0,-5 1-5 15,-4-1-2-15,-4 0 3 16,4 0 1-16,-8-4 0 16,-1 1 1-16,1-5-2 15,-5 5-1-15,-4-5 7 16,4 1 3-1,-8-1-3-15,0-3-2 16,-1 0-2-16,5-5 0 16,-9-6-4-16,9-1 0 15,-8 0 1-15,-1 0 0 16,0-4 0-16,1 1 0 16,-5-1 2-16,0 1 1 0,13-9-8 15,-18-11-2 1,1 4-1-16,-5 1 2 0,-4 2 4 15,-4 1 1-15,0 4-2 16,0 7 2-16,-1-7-1 16,-3 7 0-16,-1 1-5 0,5 3 0 15,-22 8-21-15,5 3-7 16,-9 20-79 0,0-15-59-16,13-5 65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45:09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9271 4501 152 0,'-13'0'57'0,"13"0"-30"0,-5 0-32 0,1 4 12 0,0-4 3 15,-5 4 3-15,5-4 5 16,-13 0 1-16,4 4-10 16,0-4 1-16,0 0 1 0,-4 0 0 15,-18 0 3 1,14 0-3-16,-10 0-1 16,6 4-2-16,-1 7 0 15,-4 1 0-15,-1 11 2 16,-3-1-3-16,-13 9-2 0,-1-4 0 15,1 4-1-15,-1 3 0 16,1 8 0-16,0 8-5 16,-1 0 1-16,-8 3 0 15,13 1 0-15,9 19-3 16,3-4 2-16,6 0 1 0,7-4 0 16,1 4-3-16,8 0 2 15,5 0 5-15,4-4 5 16,13-4-7-16,4 8-1 15,9 11-1-15,4-11 2 0,9-11-3 16,0-8-2-16,-9-4-1 31,13-8 0-31,5-4 0 16,-1-7 3-16,-13-8 0 16,5-7 1-16,0-5-3 15,0-3 2-15,-13-8 1 0,4-7 0 16,-4-4 2-16,4-5 1 15,-4-10 1-15,4-12 2 16,-4 0-3-16,4-1 0 0,-4-3-3 16,4 0-1-16,0-3-6 15,0-9 0-15,5 1-2 16,-14 7 1-16,5 0 0 16,4-7 0-16,-4-8 2 15,-4 7 4-15,-10 5 3 16,1 3 4-16,-4 0-2 0,0 4-2 15,-18 0 0-15,5-8-1 16,-1 8 2-16,-3 1 3 16,-1 2 2-16,-4 5 3 15,-8 0-21-15,-5-12-7 16,-9-4-9-16,-16 8-1 16,-1 8 6-1,5 7 3-15,-1 5-24 16,5 7-55-1,0 7 10-15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47:09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16971 4478 176 0,'-5'-7'66'0,"10"3"-36"0,-5-8-44 0,0 5 6 0,0-5 10 15,0 1 8-15,0-5 11 16,0-11 5-16,0-7-14 0,8-4-5 0,1-1-2 16,0-3-14-16,-1-15-4 15,-4-8 4-15,-8 7 2 16,0 5 7-16,-13 3 4 15,-1 4 1-15,1 4 2 16,-4 3-6-16,-1-3-3 31,-12-4-4-31,-1 12 1 0,-4 7 1 16,-4 16-1-16,-4-1 4 16,4 20 0-16,4 3 1 15,0 8 2-15,-8 8-3 16,8 4 0-16,-4 15 5 15,-4 11 5-15,3 5-1 16,6 3 3-16,3 15-6 0,9 4-3 16,-8 12-1-16,12 11 1 15,-8 1-3-15,4 7 0 16,5-8 3-16,-9 0 1 0,-9 16-4 16,4-5-1-16,9 1 1 15,-4 0 0-15,9-8-2 16,4 4 0-16,4 0-1 0,4-4 3 31,5-4 2-31,4-4 2 16,0-7-1-16,0-4 1 15,0 0 0-15,0 0 1 16,0-4 2-16,0-11 1 16,0-8-1-16,8 11-1 15,10-7-1-15,-6-4 2 0,14-4-1 16,-4-4 2-1,4 0-2-15,-5 8 2 0,5-11-4 16,0-12-2-16,4-4 0 16,0-8 1-16,13-3-1 15,0-4-1-15,1-4 3 0,3-4 0 16,0-8 1-16,1-3 0 16,16-4 0-1,-8-4 0-15,0-4 0 0,0-4 2 16,-4-3-1-16,17-8 0 15,0-12-3-15,-9 0-2 16,9 1 3-16,-13-5 0 16,5-3 1-1,3 0 0-15,-8-1 0 0,-8-18 0 16,-1 3 2 0,-8 1 3-16,4-5-4 0,-17-18-1 0,4-1-2 31,9 1-2-31,4 7-2 15,-9-20 1-15,1 13 5 0,-18-1 5 16,0-3-1-16,-17-4 3 0,-4-1-2 16,-13 1 0-1,4-8-5-15,0 0-3 16,0 4 0-16,0-23 1 16,0 4-3-16,9 3 0 15,-9-3 1-15,4 11 0 16,1 8 4-16,-1-4 2 0,-8-7 0 0,-13 7 1 15,-18 4-2 1,-4 11 0-16,-8 4-6 16,-9 1-1-16,-8 6-24 0,3 17-7 15,5-1-30-15,5 12-11 16,-14 7-48-16</inkml:trace>
  <inkml:trace contextRef="#ctx0" brushRef="#br0" timeOffset="19161.4714">10150 4834 128 0,'-9'0'49'0,"5"-3"-26"0,-1 6-27 0,-8-3 10 0,9 0-7 16,-9 0 0-16,5 0 7 0,-10-3 6 31,5 3 0-31,1 0 1 15,3 0 1-15,0 0 4 16,1 0-10-16,3 3 2 0,5-3 1 0,-8 0 0 16,3 4 3-16,5 8-3 15,0-12-1-15,13 7-2 16,0 1 2-16,13 0-5 16,-9-4-1-16,5 3-2 15,-1 5-2-15,1-1 1 0,0 1 1 16,3-1-1-16,-7 1-1 15,8-5 3-15,8 1 0 16,9 0-1-16,0-1 1 16,0-3-2-16,0 4 2 0,0-4-4 15,-4-1 0-15,9-3-1 16,3 0 0-16,-3 4 2 16,-1 0 2-16,-8 0-1 15,4 0 2-15,4 0-2 16,9-1 2-16,-8-3-4 15,-1 0 0 1,-4 0 3-16,-4 0 3 16,0 0 2-16,-5 4 3 15,1 0-5-15,4-4-1 0,8 0-4 16,-4 0-1-16,-4 0 1 16,0 0 0-16,-1 0-3 15,1 0 0-15,9 4-1 16,-5 0 3-16,-5 0 0 0,1-1 1 15,0 5 0-15,-5-4 2 16,5 0 1-16,0 0 1 16,0 3-5-16,4-3 1 15,9 0 0-15,-1 0 2 16,-3 0-1-16,-1-1-1 16,1 1 1-1,-10 0 1-15,5 0-3 16,5 0 0-16,-9 3 1 15,-1 1 2-15,5 0 3 16,-4-1 2-16,0 1-1 16,4-4-1-16,17 4-3 0,-4-5-2 15,-4 1 5-15,0 0 4 16,-5 7-3-16,5-11-1 16,4 0-2-16,-4 0 0 15,-5 0-2-15,0 4 2 16,-3 0 0-16,3 0 1 0,0 7-5 15,18-3 1-15,-9 0 2 16,-4-16 1-16,-1 4-4 16,1 0 1-16,26-3 0 0,-9-1 0 15,-13 4 4-15,0 0 2 16,0 1-2-16,0-1-1 16,0 4 1-16,0 0 0 31,0-4-2-31,-5 0 1 15,1 4-4-15,-4 0 0 0,8 0 1 16,4 0 0-16,-4-4 0 16,4 1 2-16,-4-1-3 15,0-4-2-15,5 0 2 16,3-3 2-16,-3-1 0 16,-5 1-1-16,0-1 1 0,-5-3 1 15,18 4-6-15,-4-5 1 16,-9 1 3-16,0 0 2 15,0-1 0-15,-13-11 1 16,4-3-4-16,-8-1 0 0,4 1-1 16,-8 3 0-16,-14 0 6 15,-3 0 2-15,-10 0 0 16,-12 1-1-16,0-13-1 31,-14-3 0-31,1 0-2 0,0 4-2 16,-5-1 1-16,1-3-1 15,-18 4 4-15,0-12 5 16,-8 0-3-16,-14-3 2 16,1 11-5-16,4-1 0 15,-21 5-3-15,3 4-1 16,-8-12-1-16,5-12 0 0,-5 12 2 16,4 4 2-16,-3 4-1 15,3 0-1-15,-8 7-4 16,-5 0 0-16,1 4 2 15,4 4 3-15,-18 1-2 0,14 2-2 16,4 1-3-16,-5-4-1 16,1 4 8-16,-1-12 4 15,5 8-2-15,-13 4 0 16,0 0-3-16,8 4-1 0,-16 3 1 16,3 1 0-16,5-1 0 31,0 5 0-31,-9-1 0 15,9 4 2-15,0 0-1 16,4 4-1-16,0 0-2 0,1 4 1 16,-1 0-1-1,4 4 0-15,-4-1 0 0,9 1-2 16,-13 0 0-16,0 11 3 16,9 8-5-16,-5-4 2 15,0 0 0-15,13 3 2 16,5-6-1-16,12-1 1 0,-17 4 2 15,13 0 0-15,0 0-3 16,9 3 2-16,-5-3-1 16,1 16 0-16,-5 7 2 15,8 0 2-15,5-4-6 16,5 0 1-16,8 0-4 0,-1 4 0 31,-3 4-1-31,-5 0 0 16,9-1 2-16,4 9 4 15,1-5 1-15,-1 20 1 16,4-4 0-16,1-4 0 16,-1-3 0-16,-3 14 0 0,8-3 0 15,4-8 2-15,-4 0 1 16,4 0 3-16,8-3-12 0,18 3-3 16,0-16-49-16,18-6-19 15,12-20-40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48:58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 9220 200 0,'-17'4'77'0,"13"-4"-42"0,-9 0-41 0,9 0 14 15,4 0-1-15,-13 4 6 16,4-1 8-16,-8 5 5 16,0 0-14-16,-5 3 6 0,-4 8 3 15,0 8-11-15,-12 12-6 16,16 7-5-16,-8 7 0 0,8 8 1 15,14 12 0-15,-5 4-3 16,13-8 0-16,4 3 2 16,5 1 2-16,12-4-5 15,-12-8 1-15,25-7 1 16,5-12 3-16,4-3 0 31,5-13-1-31,-5-6 1 0,13-9-1 16,4-7 0-16,0-8 2 0,-12-4 1 15,-1-7 1-15,-4-19 2 16,-4 3 1-16,-9-7-3 16,-4-1-1-16,-4-3-3 15,-10-8-1-15,-3-11-10 16,0 0-3-16,-18 0 0 0,0 3 3 16,-3-15 11-16,-10 8 7 15,0 8 10-15,-8 7 7 16,0 4-4-16,-13 8-2 15,13 3-15-15,8 8-6 16,-4 4-32-16,9 8-15 16,4 4-76-1</inkml:trace>
  <inkml:trace contextRef="#ctx0" brushRef="#br0" timeOffset="1109.2316">3988 9814 224 0,'30'0'85'0,"-8"0"-46"0,29-8-46 31,-25 8 14-31,4-12-10 16,0 1 2-16,5 0 5 16,-1-9 5-16,1 1-5 0,-1 0-2 0,9-4-1 0,-8 0-8 15,-1 0 0-15,-12-4-2 32,-1 4 1-32,-8 0 5 15,-4 4 3-15,4 0 7 0,-30-4 4 16,-1-4 0-16,-3 4 1 15,-14 4 2-15,5 8 2 16,-13 11-7-16,0 7-1 16,-9 9 2-16,5 3 4 15,0 8-4-15,8 3 2 0,9 5-3 0,8 18 2 16,-4 5 0-16,26-8 3 16,0-1-3-16,5-3 1 15,20 12-7-15,6-5-3 16,7-3-15-16,-3-8-6 15,4-3-45-15,4-9-19 32,17-7-39-32</inkml:trace>
  <inkml:trace contextRef="#ctx0" brushRef="#br0" timeOffset="1794.2606">6164 9480 320 0,'-9'16'121'0,"9"-5"-66"0,5 16-77 0,-1-8 11 15,0 8-5-15,-4 27 4 16,0-1 5-16,0 5 4 16,0 7 2-16,-8 4 3 0,3 0 1 0,5 0-4 0,-8-4 1 15,3 4 0-15,1 0 2 16,4-12-1-16,0-7 2 15,0-12 0-15,0-7 1 16,0-12 4-16,4-8 3 31,-8-18-6-31,8-16-3 0,1-15 1 0,3-12 0 16,-8-27-1-16,9-7-2 0,0-23-2 16,3-4-1-16,1-1-3 15,9 1 1-15,8 0-4 31,-8 16 1-31,25-9 2 16,5 16 1-16,-5 15 3 16,9 16 1-16,-8 15-4 15,16 11-1-15,-4 16-13 0,-8 26-5 16,-4 8 4-16,-1 4 4 16,-17 8 7-16,-4 0 5 15,-9-1 3-15,-4 9 3 16,-13 3 8-16,-4-4 5 15,-18-3 8-15,-8-5 3 0,-9-3-5 16,-8-4 0-16,-22-4-12 16,-4-4-3-16,8-7-24 15,-8-8-10 1,4-4-61-16,0-11-58 16,4-16 46-16</inkml:trace>
  <inkml:trace contextRef="#ctx0" brushRef="#br0" timeOffset="4384.2162">7543 9894 316 0,'-5'-4'118'0,"10"0"-64"0,-5-3-63 0,0 3 18 15,0 0-7-15,0 0 1 16,0-3 1-16,0-1 2 0,-5 0-3 16,1-3-2-16,4-12 0 0,-4-8-6 15,4 1-1-15,0-1 3 16,0-4 1-16,0 1-1 15,-4-4 2-15,4-1-1 0,-9-7 0 16,5-3 4-16,-1 6 3 16,-8 1 4-16,0 4 2 15,-12 4 1-15,3-9 2 16,0 9-9-16,1 3-3 16,4 1-4-16,-9 14 0 0,4 9 2 15,1 14 0-15,-1 9-3 16,1 7 2-16,3 7 1 15,1 20 0-15,4 0 0 16,5 0 0-16,-1-1 0 16,9 1 2-16,9-4-3 31,-5 15 0-31,9-7-1 0,4-8-2 16,5-11 0-16,-5-5 3 15,4-3-2-15,5-8-1 16,9-7 3-16,-9-5 0 15,-1-3-2-15,-3-8 0 0,0-3-1 16,-1-13 0-16,-4-6-2 16,-4-1 1-16,-4-4 3 15,0 1 1-15,-5-1-2 16,-4-4 2-16,0 5 1 0,-4-1 2 16,4 4 1-16,-9 4 3 15,5-3 8 1,-1-1-3-16,1 11-2 15,0 5-2 1,4-1 0-16,0 5-2 16,0-1 2-16,0 4-2 15,4 20 4 1,0 3-3-16,5 8-1 16,0 7 2-16,-5 4-4 15,4 20 0-15,1 3 1 0,0 0 2 16,-1-7-5-16,-3 7-3 15,8-7-6-15,-9 0 0 16,0-8-31-16,0-8-12 16,1-11-190-1,8-47 98 1</inkml:trace>
  <inkml:trace contextRef="#ctx0" brushRef="#br0" timeOffset="4666.6062">8262 9235 356 0,'0'31'134'0,"0"-12"-72"0,0 12-72 16,0-1 20-16,-4 9-10 16,4 7 2-16,-13 3-3 0,0 20 0 15,0-7 1-15,0-1-27 0,9-11-11 16,-9-8-39-16,4-8-15 0</inkml:trace>
  <inkml:trace contextRef="#ctx0" brushRef="#br0" timeOffset="5147.7586">8801 9343 348 0,'4'23'129'0,"5"22"-70"0,-9-2-69 0,-4-20 20 0,-5 11-2 15,-4 12 7-15,-4 15-7 16,0 1-2-16,-1-1-4 16,1 4-6-16,4 0 0 0,-4-4-9 15,0-11-2-15,4-8 6 0,4-7 4 32,1-8 6-32,-1-8 4 0,0-8 0 0,1-3 2 15,3-12-4-15,1-27-2 16,4-7 0-16,0-4-1 15,9-27-3-15,8 0 2 16,-8 4-1-16,16 4-2 16,14 3 7-1,0-11 3-15,0 16-1 16,8 3 2-16,18 12-2 16,-1 7 2-16,5 12 7 15,5 15 3-15,-1 12-4 16,0 7 0-16,-4 8-8 0,-4 8-1 15,-18 3-9-15,0 8-4 16,-16 0-4-16,-6 4 0 16,-3-15-22-16,-9-4-9 0,-4-8-26 15,-9-8-8-15,-9-30-45 16</inkml:trace>
  <inkml:trace contextRef="#ctx0" brushRef="#br0" timeOffset="5363.5117">8448 8557 484 0,'0'8'181'0,"-18"-12"-98"0,31 16-191 0,-17-8-17 16,17 3-53-16,-13-11-17 16</inkml:trace>
  <inkml:trace contextRef="#ctx0" brushRef="#br0" timeOffset="6227.8486">11451 9484 356 0,'0'-4'134'0,"0"4"-72"0,13-3-59 0,-13 3 26 0,0-8-6 15,0 0 3-15,0 1-3 16,-9-1-2-16,-8 0-11 16,-9-7-9-16,-4 3-3 0,0 12-2 15,-9 0 0 1,9 12-2-16,0 7-1 0,4 4-5 0,4 8-3 16,9 7 2-16,9 19 2 31,8 1 5-31,9-12 1 15,9-8 0-15,8 1 1 0,13-9 3 16,0-3 0-16,5-12 3 16,-1-3 3-16,9-12 0 15,-9-4 0-15,1-4-1 16,-9-11 2-16,-14-15 1 16,-16-5 3-16,-18-3-12 0,-21-4-3 15,-8-7-7-15,-23-5-3 16,1 8 0-16,4 8-1 15,0 8-53-15,13 3-22 16,13 4-46-16</inkml:trace>
  <inkml:trace contextRef="#ctx0" brushRef="#br0" timeOffset="6612.5791">12916 8749 312 0,'4'-31'115'16,"-12"20"-62"-16,-10-28-75 0,6 20 13 0,-14-8 12 16,-26-7 11-16,-8-8 9 15,-9 4 6-15,-13 7-15 16,9 8-4-16,4 11-2 0,4 16-7 0,5 19 0 15,-1 12 1-15,5 7 1 16,13 27 1-16,17 4 2 16,5 19-3-16,17 7 0 15,4 5-1-15,8 7 1 16,9-4 0 0,-4-4 3-16,13 8-12 15,-9-7-3-15,1-16-12 16,3-4-1-16,5-19-16 15,-4-11-3-15,-5-12-24 16,9-27-80 0</inkml:trace>
  <inkml:trace contextRef="#ctx0" brushRef="#br0" timeOffset="6831.4778">11740 9197 356 0,'30'11'134'0,"-9"-7"-72"0,18 4-61 0,-9-4 25 16,13 7-14-16,18 1 1 15,8-1-10-15,4 1-4 16,0-5 0-16,0 1-42 0,-8-4-18 0,13-8-93 15</inkml:trace>
  <inkml:trace contextRef="#ctx0" brushRef="#br0" timeOffset="7578.4986">14166 9346 352 0,'0'8'132'0,"4"0"-72"0,0 15-72 0,0-12 18 0,1 8-7 16,-5 4 0-16,0 8 1 16,0 7 0-16,-5 24 0 15,1 3 0-15,0 0 0 0,0 4-3 16,-9 7 0-16,8 1-3 15,-3-8 1-15,-1-8 3 0,5-7 1 32,-1 3-2-32,1-11 2 0,0-8 1 15,4-11 2-15,0 0-3 16,-4-12-2-16,4-18 15 16,0-5-5-1,-9-11 2-15,5-4 1 16,4-8 1-16,-5-15-3 15,5 0-3-15,0-11 0 0,5-1-1 16,-1-18-5-16,5 3 1 16,-1 0-2-16,5 4 0 15,4-7 0-15,1 3-2 16,-1 8 3-16,13 3 0 16,9 13-2-16,0 3 0 15,4 7-3-15,0-3 1 0,0 19-6 16,4 12-1-16,-4 3-2 15,5 4 1-15,-5 12 0 16,-4 3 3-16,-5 9 6 16,-17 3 4-16,-4 11 5 15,-17 1 4-15,-13-1 5 0,-5-3 1 32,-4-1-6-32,-13-3-1 0,1-4-20 15,-10-8-6-15,-3-7-49 16,7-8-19-16,10-8-33 15</inkml:trace>
  <inkml:trace contextRef="#ctx0" brushRef="#br0" timeOffset="7996.6646">14928 9308 220 0,'-8'-4'82'0,"3"0"-44"0,1 4-44 16,0 0 14-16,-1 0 2 16,1 8 3-16,-9 0 2 15,0 7 1-15,0 16-8 0,0 3-3 16,0 1-1-16,5 3-7 0,-1-4-2 15,5 1-7-15,4 3 0 0,9-15 8 16,-1 4 7-16,9-12 3 16,1-7 4-16,7-4 4 15,1-4 3-15,4-8 6 16,-4-3 6-16,-4-9-7 16,-5-3-1-16,-4-3-8 15,-4-16-3-15,-14 3-14 0,-8 1-5 16,-4 3-14-16,4 5-3 15,0 3-35-15,0 4-15 16,9 0-40 0</inkml:trace>
  <inkml:trace contextRef="#ctx0" brushRef="#br0" timeOffset="8247.8249">15463 9254 300 0,'4'8'112'16,"0"4"-60"-16,-4-5-58 0,0 5 19 0,-4 3 1 16,-5 12 3-16,1 7-4 15,-1 5 0-15,-8 3-8 16,-13 0-12-16,4 0-3 0,4 4-33 15,5 0-11-15,4-15-28 16,9 3-9 0,4-26 0-1</inkml:trace>
  <inkml:trace contextRef="#ctx0" brushRef="#br0" timeOffset="8700.8535">15911 9411 296 0,'0'69'112'0,"-9"-46"-60"0,0 20-72 16,1-20 15-16,-1 11-2 0,-4 16 6 16,5-8 5-16,-10 0 3 15,6-4-3-15,3-7-1 0,0-4 1 0,1-4 0 31,-1-8 2-31,5-3-1 16,-1-5 2-16,1-7 0 16,4-7 3-16,4-9-1 15,5-26 0-15,4-8-5 16,9 1-1-16,-1-1-3 16,14-8-3-16,3 5 10 0,1 7 5 15,0 7 8-15,0 13 4 16,-1 18-6-16,10 4 0 15,4 19-9-15,-5 12-1 16,-8 8-4-16,-9 15-3 0,-4 3-3 16,-9 8 1-16,-4-7-8 15,-4-8-4-15,-5-4-20 16,0-7-6-16,-17-12-70 16,-8-16-29-1,3-14-22 1,5-39 82-1</inkml:trace>
  <inkml:trace contextRef="#ctx0" brushRef="#br0" timeOffset="8864.3858">15872 8565 420 0,'9'19'159'0,"-5"-4"-86"0,4 1-142 15,-3-5-1-15,-1 5-45 0,13 3-12 16,13 8 20-16,9-8 10 16</inkml:trace>
  <inkml:trace contextRef="#ctx0" brushRef="#br0" timeOffset="9001.4556">17169 8377 272 0,'0'4'104'0,"0"-4"-56"0,0 0-49 0,0 0 20 31</inkml:trace>
  <inkml:trace contextRef="#ctx0" brushRef="#br0" timeOffset="9179.8527">17152 8427 501 0,'-13'46'53'0,"4"4"-26"15,-8 19 1-15,4 7-1 0,-4 5-15 16,-5 22-6-16,-8 1-4 15,0 14-2-15,8-6-5 16,-4-9-1-16,14-7-8 16,-1-4-2-16,8-16-13 15,-3-15-4-15,3-7-27 0,5-16-12 16,13-45-133 0,0-12 82-1</inkml:trace>
  <inkml:trace contextRef="#ctx0" brushRef="#br0" timeOffset="9464.1215">16514 8929 372 0,'17'11'140'16,"0"-3"-76"-16,39 4-66 0,-34-1 25 0,12 1 1 16,5-1 5-16,9 0-15 15,16-3-6-15,-3 0-5 16,-5-1-5-16,0 9 1 0,-5-1-12 16,-3-7-5-16,-1-1-25 15,9-3-11-15,-17-4-31 0,0-7-13 16,-1-5-28-1</inkml:trace>
  <inkml:trace contextRef="#ctx0" brushRef="#br0" timeOffset="9901.793">17505 9216 220 0,'-9'0'82'0,"5"4"-44"0,0-8-38 0,4 0 18 15,-9 4-1-15,-4 0 2 0,-4 0 9 16,-9 0 7-16,-4 0-18 16,-9 0 4-16,5 4 2 0,-1 0-12 15,1 4-4-15,8-1-11 16,-4 9-3-16,8 3-7 15,5 23-2-15,8-4-2 32,9 4-2-32,5 4 9 0,12 0 4 15,0 8 2-15,5 7 1 16,4-3 0-16,4-9 0 16,-4-3 0-16,-5-4 3 15,-4-3 9-15,-4-5 4 16,-8-7 8-16,-10-4 4 15,-12-8-3-15,-5 1-1 0,-8-5-11 16,0-3-3-16,-9-8-26 16,5 0-12-16,-5-4-47 15,-8-4-20-15,8-3-12 16</inkml:trace>
  <inkml:trace contextRef="#ctx0" brushRef="#br0" timeOffset="10149.131">17578 10166 488 0,'-26'42'181'0,"22"-23"-98"0,-22 4-215 0,9-15-26 16,-9-12-15-16,9-57 2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1:42:02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3014 9446 112 0,'-3'-6'44'0,"-15"1"-24"0,9 2-10 0,9 3 12 15,-3 0 3-15,0 0 2 0,0 0-1 16,3 0-1-16,-3 0-14 0,3 0 2 0,-5 0 1 16,2 0-3-16,0 0 1 15,0 0-5-15,3 0-2 16,0 0-2-16,-3 3-3 31,0 0 3-31,0 2 0 0,3 3-1 16,-3 5 1-16,0 3-2 0,0 3-1 15,3 15-2-15,-3 6 1 16,3-3 1-16,-3 0 0 16,3 5 0-16,0 0 2 15,-3 1-1 1,0-4-1-16,3-2 1 15,-3-2 1-15,3 7-1 0,-3-5 2 0,3-5 0 16,0-3 1-16,0-5-2 31,0-6 1-31,0-4-2 0,0-4 2 16,0-2 9-16,0-3 4 16,0-5-7-16,0-2-3 0,0-9-6 15,0-5-1-15,0-2-1 16,0-3 0-16,6-6 2 0,0 1 0 15,0-3 0-15,0-6 0 32,0 1-3-32,9-1 2 15,-4 4-1-15,7-1 0 16,0-13 0-16,-3 3-2 0,0 5 0 16,0 2 3-16,3 6 0 15,-3 5 1-15,-1 3-3 16,4 3 0-16,-6 4 2 15,3 6 0-15,9 0-2 16,-9 3 0-16,9 3 2 16,-4 2 2-16,-2 5-2 0,0 3 0 15,0 0 1-15,-3 2 2 16,0 9-1-16,0 7-1 16,-3-2 5-16,-1 3 1 15,1-1-5-15,-3 0-2 16,0 1 4-16,-3 2 3 15,0 3-1 1,0-6 2-16,0 1-6 16,0-1-1-16,0 3 4 15,3-2 5-15,-6-1-3 16,6 1-1-16,-3-6 6 0,0 5 14 16,0 1-2-1,-3-9-10-15,0-2-3 16,0-3-6-16,0-2-1 0,-3 0-21 15,3-1-10-15,5 1-79 16,7-6-34-16,0-8 25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51:26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6698 4091 200 0,'-4'-3'77'0,"8"6"-42"0,-4-6-28 0,0 3 18 16,0 0-11-16,0 0-1 16,0 0-5-16,0-4-3 0,-4 0-2 15,0 0 0-15,-1 4 0 16,5 0 1-16,-4-4 0 0,4 0-5 0,0 1-1 16,0-1 5-16,0 0 3 15,-9-15 5-15,5 3 6 16,0-18 17-16,-14 3-5 15,6 1-1-15,-6-1-5 16,-3 0-3-16,-1 5-2 31,-8-1 1-31,0 4-10 16,-9 4-3-16,5 3-6 16,-1 5-3-16,-4 3-3 15,-4 8-1-15,-8 12 1 16,-1 7 4-16,9 8 1 0,4 11 1 15,9 12-3-15,8-4 2 16,9 0-1-16,9 0-2 16,4 3 0-16,17-6 0 15,5-1 3-15,8-4 0 0,5-4-4 16,3-7-1-16,5-4 0 16,9-7 4-16,4-5-1 15,-13-7 1-15,9-4-3 16,-13-12 1-16,-1-11-5 0,-3 0 1 15,8-3-1-15,-9-5 1 16,5-7-6-16,-4-16-2 16,-9 4 9-16,4 0 3 31,-13 8 8-31,-4 4 5 16,-4 7 6-16,-5 5 5 0,0 6-1 15,5 5-2-15,-9 4-7 16,0 7-4-16,4 8-6 15,9 7 0-15,-9 27 2 16,5 1 3-16,-5 3 2 16,5 8 1-16,4 7-4 0,-9 1-3 15,5-1-11-15,-5-3-4 16,5-5-31-16,-5 1-10 16,0-11-45-16,5-13-18 15,4-14 18-15</inkml:trace>
  <inkml:trace contextRef="#ctx0" brushRef="#br0" timeOffset="355.2748">7663 3149 364 0,'-4'-4'137'0,"13"4"-74"0,-9 0-67 16,0 0 26-16,8 8-18 15,-8 3-5-15,0 9 7 16,-8 22 3-16,-1 11-4 16,-4 9-1-16,5 18 0 0,-10 4-5 15,-3 12 1-15,4 19 0 16,4-15 0-16,0-1 0 0,0-7 2 15,4-11-12-15,1-9-6 0,8-7-13 16,0-11-5-16,0-8-17 16,0-11-6-16,8-16-20 15,5-12-6-15,9-14-9 16</inkml:trace>
  <inkml:trace contextRef="#ctx0" brushRef="#br0" timeOffset="698.8937">8495 3149 344 0,'-4'0'129'0,"4"0"-70"0,0 8-69 0,0-1 20 0,-5 1-2 16,1 4 5-16,4 14-2 16,-9 13 1-1,-3-1-7-15,-1 4 1 0,4 4 4 16,0 15-6-16,5 5 0 16,-5 2-2-16,9 17 1 0,0 7-4 15,0-4 0-15,0-4 1 16,9 8 0-16,-5-12 0 15,1-3 2-15,-1-12-19 16,0-7-8-16,1-9-53 0,3-14-23 16,5-20-33-1</inkml:trace>
  <inkml:trace contextRef="#ctx0" brushRef="#br0" timeOffset="1297.4365">10249 3505 332 0,'0'16'123'0,"8"7"-66"0,-8 38-66 0,0-30 18 15,-4 18-9-15,-9 28 0 0,0 3-3 16,-8 12 2-16,-10 4 1 16,-3 0 0-16,0-8 0 0,3 19 0 15,-3-19 0-15,4-7 2 16,4-16 1-16,4-12-1 0,5-10 1 16,4-9-2-16,5-11 2 15,-5-8 11-15,8-11 6 16,-3-11-8-16,8-32-4 15,8-11-10-15,-3-15-3 16,12-19-5-16,17-4-1 0,5-27-1 31,4 8 0-31,5 3 7 16,3 5 2-16,18 7 0 16,5 11 2-16,-1 16-4 15,9 12-1-15,4 11 5 0,-4 19 2 16,-9 7-2-16,-4 20-1 15,-9 11-2-15,1 8 0 16,-14 8 7-16,-17 0 3 16,-13-1 8-16,-17 1 3 0,-4 7 7 15,-13 8 2-15,-9-4-7 16,-30-3-4-16,-9-5-4 16,-8-7 0-16,17-4-4 15,-43-12 1-15,17-7-21 16,4-4-5-16,10-11-47 0,12-16-18 15,25 0-69 1</inkml:trace>
  <inkml:trace contextRef="#ctx0" brushRef="#br0" timeOffset="1768.0596">11589 3559 292 0,'0'4'110'0,"0"15"-60"0,-13-8-56 0,9-14 17 0,-9 6-5 16,-26 1 1-16,-13 12 8 15,-8-1 4-15,-5 4-9 16,1 8 3-16,-5 4 3 0,8 3-10 15,14 23-6-15,8-3-7 16,9 0-1-16,13-4-1 31,8-5 3-31,18-2 2 0,12-9 2 16,1-7 1-16,8-4 3 16,9-8 3-16,0-7 4 15,8-4-2-15,5-8 1 16,-5-8-7-16,-4-3-3 15,-4-8 1-15,-9-23 0 16,-4-4-2-16,-5-7 0 0,-8 3 2 16,-8-3 0-16,-14-1 7 15,-8 9 4-15,-18 3-8 16,5 3 0-16,0 13-22 16,4 3-9-16,5 8-65 15,12 0-81 1</inkml:trace>
  <inkml:trace contextRef="#ctx0" brushRef="#br0" timeOffset="2003.0562">12106 3674 360 0,'-4'19'134'0,"8"0"-72"0,0 20-66 0,-4-17 24 0,-4 28-18 16,-9 8 0-16,-9-1-4 15,1 1 0-15,-1-1 2 32,-4 4-25-32,5-11-10 0,4-8-48 15,4-11-20-15</inkml:trace>
  <inkml:trace contextRef="#ctx0" brushRef="#br0" timeOffset="2474.6361">12636 3877 348 0,'13'73'129'0,"4"-27"-70"0,-30 11-78 15,9-30 18-15,-5 0-9 16,-4 15 4-16,-4-4 3 0,0-3 2 0,0-5 1 31,-1-7 2-31,5-7 3 0,0-5 2 16,1-3 3-16,7-8 4 16,-8-12 3-16,9-11-3 0,4 0 2 15,4-11-9-15,9-5-4 16,-4-10-7-1,12-9 0-15,5 8 4 0,0 4 4 16,13 4 5-16,0 8 5 16,-1 11-6-16,-3 8 0 15,-1 7 0-15,1 8 0 16,4 23-9-16,8 15-1 16,-4-3 0-16,-13 7 3 15,0 0-2-15,-4 15 0 0,-4-7-4 16,-5 0 1-16,-4-8-7 15,0-7-3-15,-9-9-21 16,1 1-8 0,-5-11-10-16,-5-13-3 0,-8-18-7 15,-4-23-2-15,-13-12-31 32</inkml:trace>
  <inkml:trace contextRef="#ctx0" brushRef="#br0" timeOffset="2615.2912">12554 2935 428 0,'0'-27'159'0,"0"46"-86"0,0-7-83 15,0-12 27-15,0 0-45 0,4 7-84 16,1 16-9 0,3 8-25-16,14-8-5 15</inkml:trace>
  <inkml:trace contextRef="#ctx0" brushRef="#br0" timeOffset="2946.7015">13890 2827 332 0,'4'0'126'0,"5"4"-68"0,-9 8-70 16,0-1 18-16,0 24 8 16,0 3 8-16,0 16 6 15,0 34 3 1,0 4-16-16,0 7-2 0,0 8-2 16,0 8-6-16,-18 23-1 15,6-7-2-15,-1-5-2 16,0-15-6-16,4-15-1 0,0-16-17 15,9-15-4-15,-8-11-30 16,4-12-13-16,-5-23-33 16,5-15-54-1,-1-31 43-15</inkml:trace>
  <inkml:trace contextRef="#ctx0" brushRef="#br0" timeOffset="3216.4163">13123 3486 364 0,'13'8'137'0,"13"0"-74"0,21 3-65 16,-17-3 25-16,18 3-8 15,12-3 4-15,13 7-9 16,18 0-1-1,-10 5-5-15,10-5-5 0,4 0-2 16,-9-3-14-16,0-5-6 16,9 1-13-16,-9 4-4 0,5-9-28 15,-14 1-11-15,5-11-44 16</inkml:trace>
  <inkml:trace contextRef="#ctx0" brushRef="#br0" timeOffset="3615.1483">15372 3551 300 0,'-39'-7'112'0,"5"3"-60"0,-18 0-63 16,22 4 18-16,-17 0 4 16,-1 4 5-16,-4-4-8 0,9 4-2 15,9 0-4-15,8 7-15 0,13 4-6 16,4 8 3 0,31 4 4-16,21 11 5 0,13 1 4 0,13 3 6 15,13 19 6-15,-9-3 4 16,-4-5 4-16,13-3-3 15,-22-4 0-15,-12-4 5 16,-22 0 5-16,-26 4-2 16,-26-8-1-16,-35-3 0 15,-29-4-1-15,-35-8-29 0,-34-4-10 16,-18 0-144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1:01:00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20457 7431 188 0,'-13'-30'71'0,"8"26"-38"0,1-4-28 15,4 4 17-15,-4 0-12 16,-1 1-1-16,1-1-5 31,4 0-1-31,0 0-1 0,0 4-4 16,0 0 1-16,0 0-1 0,0 8-2 0,-4 22-2 16,4 9 1-1,0 14-2-15,-4 32 2 16,4 7-2-16,-9 7 0 15,5-3 1-15,-1-4 4 16,1 0 1-16,0 15 1 16,-5-7-3-16,0-5 2 0,1-3-1 0,3-4-2 31,-16-11 0-31,4-8 3 0,4-8-2 16,0-7 1-16,4-8-3 15,5-8 1-15,0-3 2 0,-1-9-1 16,5 9-1-1,9-20 9-15,4-3 4 16,0-5-4-16,0 1-3 16,8-4-1-16,5 0-1 0,4-4-3 31,13 0 2-31,13 0-1 0,5 0-2 16,3 3-8-16,27 1-3 15,4 0-8-15,21 11-2 16,-8-3-1-1,-1 11 4-15,1 0 14 16,-9-4 5-16,0-4 2 0,9 1-5 16,4-5-1-16,0 1-24 15,9-5-7-15,-18-3 15 16,-8 0 8-16</inkml:trace>
  <inkml:trace contextRef="#ctx0" brushRef="#br0" timeOffset="153.9375">22542 9094 44 0,'22'-69'19'0,"-35"53"-10"0,0-7 2 0,9 12 12 15,4-12 1-15,-13 0 1 16,0-12-19-16,0-14-5 16,-13-9-11-16,0-11-4 15,-4-15 5-15,4 0 5 16,-17-8-2-16,8-4 0 16,1-4-17-1,4-14-8-15,8 6 8 16,14 9 3-16</inkml:trace>
  <inkml:trace contextRef="#ctx0" brushRef="#br0" timeOffset="496.0246">22159 6930 56 0,'-13'-16'22'0,"0"12"-12"0,-9-3-3 0,14 7 9 0,-5-4-8 31,-9 0-2-31,-17 4-4 0,1 0 1 16,-10 0 4-16,1 0 4 16,-5 0-9-16,-4 0 0 0,-13 0-2 0,4 0 2 15,-3 0-1-15,-14 4-1 16,4-4-2-16,-8 4-1 31,8 0 4-31,5-1 3 16,-9 1-1-16,9 4-2 0,0 0 0 15,-1 3-1 1,-3 4-5-16,-1 8-1 0,5-4-6 16,4 4-3-16,-4 8-2 0,8 7-3 15,1-3-8-15,12-4-3 16</inkml:trace>
  <inkml:trace contextRef="#ctx0" brushRef="#br0" timeOffset="2882.6268">22365 6826 156 0,'0'-4'57'0,"0"4"-30"0,0 0-43 16,0 0 7-16,0 0-3 31,0 0 5-31,0 0 2 0,0 4 5 15,0 11 2 1,0 1 2-16,0-5 0 0,0 1 4 16,0-1 5-16,0 1-7 15,0-5-3-15,0 1-2 16,0 0-4-16,0-1 2 16,0 1-1-16,0 0-2 15,0-4 5-15,0-4 3 0,0 0 3 16,0 0 1-1,0 0-2-15,0 0 1 0,0 0 2 16,0 0 5-16,0 3-2 16,0 1 3-16,-8-4-2 15,4 4 0-15,-1-4-3 16,1 0 1 0,4 4 0-16,-4-4 1 0,4 0-2 15,0 0 1-15,-5 0 3 0,5 0 3 16,0 0-5-16,0 0 1 15,0 0-6-15,0 0-2 16,0 8-5 0,0-1 0-16,0 5-5 15,0 3 1-15,0 4 2 0,0 23 3 16,0 0-2-16,5 1 0 0,-5 2 1 31,4-2 2-31,0 6-3 16,1 1 0-16,-1-4 3 15,4 0 1-15,-8 0-4 16,9 0 1-16,0 0 0 0,-1 4 0 0,-3 11 0 31,3-7 0-31,1-5 0 16,-1-3 0-16,1-3 0 0,0-5 2 16,-5 4-3-16,0 4-2 0,1-4 2 15,-1-4 2-15,0-3 0 16,1-1 2-1,-1 1-4-15,4-5 0 0,-8 1 1 16,5 0 2 0,-1 11-1-16,5-11-1 15,-9 11-2 1,4-8 4-16,0-3 0 16,-4-4-3-16,0-1 1 0,0 1 0 15,0-4 0-15,0-4-3 0,0 4 2 16,0 0 1-16,0 8 2 15,0 3-3-15,0-3 0 16,0 0 3-16,-4-4 1 16,4-1 1-16,-4 1 2 15,4-4-1 1,-9 0 0-16,5 0-1 16,-1 0 0-16,5 0-2 15,-8 0 1-15,8 4 0 16,-4 11 1-16,-1-7-2 0,5 3-2 15,-4-7 1-15,0 0 1 0,-1 0-1 16,5-1-1-16,0-3 1 31,-4-3-1-31,4-5 0 0,0 0 2 0,0-3 1 16,-4-1 1-16,4 1-2 16,0-5-2-16,0 1 1 15,0 0 1-15,0-4-1 16,0-1-1-1,0 1 3-15,-9-4 0 16,5 0 5-16,-1 0 5 0,-3 0-3 0,-1 0 2 31,1-4-7-31,-5 1-1 16,0-1-2-16,0-4-2 16,-9 0 1-16,-4 1-1 15,-4-1 4-15,-4 0 2 0,4 1-7 16,-1-1-4-1,-3 0 3-15,4 1 2 0,-13-1-1 16,0 0 0-16,0-3 3 0,4 3 1 16,0 4-4-16,0-3 1 15,5-1-2-15,-1 4 0 16,5-3 2-16,0 3 0 0,-4 0-3 31,-5 0 0-31,4 0-1 0,5 1 0 0,0 3 5 31,0 0 1-31,4-4 0 16,0 0 1-16,5 0-7 16,-1-7 1-16,0-1 3 0,1 4 4 15,-18 1-3 1,-4-9 1 0,4 5 1-16,9-1-1 0,-9 1-2 15,5 3-2-15,4 1 1 0,-5-1 1 16,5 0 0-16,4 4-3 15,-4 1 2-15,-4-1 1 16,3 0 0-16,6 0 0 16,-1 0 0-1,0 0 0-15,4 1 0 0,1-1-3 16,-1 0 2-16,1 0 3 0,3 4 3 31,1 0-2-31,0-4-2 16,4 0 0-16,4 4-1 15,-8 0-7-15,4 0 0 0,-4 0-6 16,0 0-2-16,-5 0 2 16,5 0 2-16,0 4-2 15,4 0 1-15,0 0-62 16,0-4-26-16,13-12-15 16</inkml:trace>
  <inkml:trace contextRef="#ctx0" brushRef="#br0" timeOffset="5795.6232">21116 8082 124 0,'0'-19'46'0,"0"15"-24"0,0 4-15 0,0 0 15 0,0 0-9 15,0 0-2-15,0 0 2 32,0 0 2-32,-4 0-8 15,4 0 2-15,0 0 2 0,-5 0-6 16,5-3-1-16,0 3-2 15,0 0 1-15,0-4 4 16,0 0 4-16,0 0-2 0,0 0 0 16,0-3-1-16,0 3 0 15,0-4 0-15,0 0 2 0,0 5-3 16,-8-5 1-16,3 0-10 16,1 4 0-16,-9 1-5 15,0-1 0-15,0 4 1 16,0 0 4-16,0 4-1 15,5-1 1-15,-1 1 0 16,5 0 0-16,0 0 2 0,4 4 0 16,0-1 2-16,4 1 1 15,0 0 1-15,5 7 0 16,-1-4-2-16,1 1-2 16,0-1 3-1,-1-3 2-15,1 0-4 16,-1-4-1-16,1-4 0 15,4 0 0-15,-9-8-3 16,1-4 5 0,3 1 0-16,-8 3 0 15,0-3 1-15,-8-1-2 0,3 1-1 16,1 3 1-16,4 0 1 16,-9 5-1-1,5 3-1-15,0 0 1 0,-1 7-1 0,5 1 0 31,0 0 0-31,5 7 0 16,-1 0 0-16,9-3 0 0,-4-1 0 16,4-3 4-16,4-4 5 15,0-12-14-15,-8 0-3 16,4 5 1-16,-5-5 3 16,-3 0-4-16,-5 4-2 15,-5 1-36-15,-8-1-15 16,-4 0-29-1</inkml:trace>
  <inkml:trace contextRef="#ctx0" brushRef="#br0" timeOffset="7431.3582">21344 8351 204 0,'0'0'77'0,"9"0"-42"0,-18 0-28 16,9 0 18-16,0 3-4 16,-4 1 2-16</inkml:trace>
  <inkml:trace contextRef="#ctx0" brushRef="#br0" timeOffset="8047.2807">21323 8366 413 0,'-9'8'9'0,"-17"-1"-4"0,9 24-7 16,4-1 1-16,-8 5 1 31,3-1 0-31,5 1-3 16,0 11 2-16,1 0 1 15,3-4 0-15,0-4 2 16,1-3 1-16,-1-5-4 0,0-3-1 16,1-4 1-16,-1 0 2 15,5-4-2-15,0-3 0 16,-1-1-1-16,5-4-2 16,-8-3-4-16,8 0 0 15,0-4-1-15,0-4 1 16,0-4 5-16,0-4 1 0,8 0 4 15,-3-3 1-15,3-4-4 16,5-1 1-16,0-7 2 16,4-11 1-16,-8-1-1 0,12-3-2 15,-3 0-2-15,8-1 1 16,-1-18-6-16,-3 3-3 31,8 1-5-31,-13 3-2 0,9 0 8 16,0 8 2-16,0 4 2 15,-5-8 4-15,1 11-2 16,8 1 1-16,9 7 4 16,-13 4 1-16,4 15-4 15,-13 5 1-15,5 10-7 16,-5 5 0-16,0 3 1 0,-4 4 1 16,-4 4 5-16,-1 4 2 15,1 0 2-15,-9 11 2 16,-9-7 6-16,1 7 2 15,-10-4 1-15,-3-3 1 16,-14-4 5-16,1-4 1 0,-5 0 4 16,-4-8 3-16,-13-3-4 15,-9-1-1-15,5-3-13 16,0-4-7-16,4 0-24 16,0-4-10-16,-5 0-69 15,5 0-67-15,9 0 49 16</inkml:trace>
  <inkml:trace contextRef="#ctx0" brushRef="#br0" timeOffset="8779.2494">21711 8665 244 0,'0'-4'93'0,"0"8"-50"0,0-4-50 15,0 0 16-15,0 0-8 0,0 7-1 16,-5 12 3-16,1 4 2 0,0 4-2 16,-5 0-2-16,0 4 2 0,1-1-4 15,-1 1 0-15,5-4-17 16,-9 0-5-16,13-8-16 31,-4 0-3-31,4-4-43 0</inkml:trace>
  <inkml:trace contextRef="#ctx0" brushRef="#br0" timeOffset="8976.481">21840 8542 244 0,'-13'4'93'0,"9"4"-50"0,-5 7-154 15,5-7-32-15</inkml:trace>
  <inkml:trace contextRef="#ctx0" brushRef="#br0" timeOffset="10228.4069">23408 6830 208 0,'-13'-4'79'0,"22"4"-42"0,-5-19-39 0,-4 19 17 0,0-4-5 16,0 0 2-16,0 4-9 0,0 8-1 16,0 0-2-16,0 7-3 0,0 4 2 15,0 4-1-15,0 12-2 31,0 3 3-31,5 31 2 16,-1 0 0-16,0 0-1 0,0 11 3 16,5 4 0-16,-5 4 1 15,5 16 2-15,0-1-3 16,-5 1-2-16,0-1 0 16,1-3-1-16,3-1 0 15,9 12 2-15,-17-11-3 0,13-4 0 16,-4-12 3-16,-13 4 3 15,-1-11-2-15,1-8-2 16,0-8 0-16,-1-11 1 0,1-8-39 16,4-12-16-16</inkml:trace>
  <inkml:trace contextRef="#ctx0" brushRef="#br0" timeOffset="10667.2398">23158 6887 284 0,'13'-11'107'0,"-8"7"-58"0,29-19-59 16,-17 12 16-16,9-5-11 15,9 1 1-15,3-4 2 16,23 0 3-16,12 0 0 16,13-1-3-16,9-3 1 0,17 0 1 15,4 4 2-15,14 4-3 0,12-12 0 16,-4 4-1-16,-9 8 0 0,-4 3-5 16,-13 5 0-16,-17 18-30 15,-13 4-11-15,-22 8-52 16</inkml:trace>
  <inkml:trace contextRef="#ctx0" brushRef="#br0" timeOffset="11380.7677">23473 8703 200 0,'0'0'74'0,"4"4"-40"0,0 0-35 0,-4-4 15 0,0 11-6 31,0 1 1-31,0-1-1 16,0 8 0-16,-4 0-4 0,0 0 2 15,0 4 3-15,-1 4-5 0,1 0-2 16,0 0-1-16,-5 11 1 0,5 12 1 16,-1-8 3-16,1-4 3 15,-5-3 2-15,5-4 1 16,4-5 2-16,-4-3-5 15,4-4-3-15,4 1 3 16,0-5 2-16,5-4-4 16,-5 1-2-16,9 3-2 0,9-3-3 15,8-5 1-15,4 1-1 16,5 0 2-16,4-1 1 16,5 1-4-16,16 11 1 15,1-3 0-15,4 3 0 16,9-8-3-1,8 8 2-15,0 0 1 16,0-3 2-16,9-1-1 16,0 0-1-16,-13 1-2 15,-5-5-1-15,5 1-29 16,-4-1-12-16,-18-3-37 0,-4-4-13 16,-4-8 5-1</inkml:trace>
  <inkml:trace contextRef="#ctx0" brushRef="#br0" timeOffset="12429.1798">24158 8178 144 0,'-4'0'55'0,"34"4"-30"0,-22 0-27 16,-8-4 9-16</inkml:trace>
  <inkml:trace contextRef="#ctx0" brushRef="#br0" timeOffset="13001.9738">24192 8186 231 0,'0'0'0'15,"0"0"1"-15,0 0 5 0,0 0 4 0,0 0 1 16,0 0 1-16,0 0 2 31,0 0 4-31,0 0-10 0,5 0-4 16,-1-4-3-16,-4 0 1 15,0-7-1 1,-9-1 2-16,5-3 2 16,0 0 4-16,4 3 2 15,-9 1 1-15,5-1 0 16,0 1 0-16,4-1 0 0,-9 1-4 16,5 3 0-16,-1 0-5 15,1 1 0 1,-5-1-3-16,1 8-1 15,-1 0-1-15,1 4-2 16,-1 0 3-16,0 3 2 0,5 1-5 16,4 0 1-1,4 11 5-15,1 0-1 16,8 0 2-16,-9-4 3 16,9 1 3-16,-13-5-2 15,8-3 1-15,-3 0-3 16,-1-5 2-16,9 1 2 15,0-4-2 1,0 0-2-16,-13-4-2 0,0-7 0 16,-9-4 0-16,5-1 1 15,0 5-2-15,-5-1-2 16,0 5 1-16,-4-1-1 16,5 4-3-16,-5 12 0 15,9 7 2 1,-5 0-2-1,5 1 1-15,4-1 0 16,4 0-2-16,5 1 7 16,-1-1 3-16,1-4 1 15,-1 1 1-15,-3-4-7 16,-1-5-2-16,-4-3-33 0,0 4-15 16,-13-4-77-1</inkml:trace>
  <inkml:trace contextRef="#ctx0" brushRef="#br0" timeOffset="15120.2193">24085 8661 200 0,'-5'0'74'0,"5"0"-40"0,-4 4-33 16,4-4 14-16,0 7-2 0,-4 1 5 16,4 0-1-16,-9-1-1 15,5 9-8-15,0-1-5 0,-5 12-2 16,5 3-1-16,-5 9 0 31,5 3-3-31,-5 23 2 0,5 8 1 0,-5-4 0 16,1 7 0-1,-1-3 0-15,5-4 0 16,-1-8 2-16,1-3-1 0,4-5-1 0,-17-7 1 16,8 0 1-16,1-8-1 15,3-7-1-15,1 0 1 31,0-12-1-31,-1-4 0 16,1-3 2-16,-9-24-6 0,9-3 5 16,-9-8 1-16,4-8 2 31,5 1 0-31,0-16 0 16,-1-4 2-16,10-4-5 0,3-3-3 15,1-20-6-15,8 1-2 16,0-1-4-16,1 0 1 15,-1 5 9-15,4 3 5 16,1 11 8-16,-1 8 5 0,1 12-7 16,4 8-4-16,-9 7-7 15,9 3 0-15,8 9-3 16,1 3 2-16,-14 8-2 16,5 4 0-1,-4 11 4-15,-5 8 1 0,-4 0 8 16,-9-3 4-16,-4 2 3 15,-4-2 3-15,-9 3-3 16,-13-4 0-16,5 0-12 0,-14 0-3 16,5 0-26-16,0-3-11 15,0-1-51 1,-9 4-44-16,4 4 49 0</inkml:trace>
  <inkml:trace contextRef="#ctx0" brushRef="#br0" timeOffset="15451.8164">24485 9013 192 0,'-12'4'74'0,"7"0"-40"0,-3 0-40 16,3-1 14-16,1 13-3 15,0-1 4-15</inkml:trace>
  <inkml:trace contextRef="#ctx0" brushRef="#br0" timeOffset="15595.6053">24429 9094 347 0,'-8'23'25'0,"4"0"-1"0,-1 3-13 15,1 1-5-15,0 0-4 0,-1 0 1 16,5 7-9-16,-4 5-1 0,4-5-14 15,-4-7-4-15,4-8-27 16,0-4-11-16</inkml:trace>
  <inkml:trace contextRef="#ctx0" brushRef="#br0" timeOffset="15803.1158">24408 8791 264 0,'0'19'101'0,"0"-19"-54"0,4 4-64 0,-4-4 12 0,0 0-32 16,0 8-11-16,0-8-48 15,0 7-21-15</inkml:trace>
  <inkml:trace contextRef="#ctx0" brushRef="#br0" timeOffset="16156.0568">24878 8588 232 0,'0'0'88'0,"0"-4"-48"0,-9 12-40 16,0-4 18-16,-4 3-12 16,0 5-1-16,1 7 1 0,-14 19 3 15,4 4-4-15,1 8-5 0,-1 4-3 31</inkml:trace>
  <inkml:trace contextRef="#ctx0" brushRef="#br0" timeOffset="18827.0717">21297 8040 124 0,'-26'-4'46'0,"22"4"-24"0,-1 0-15 0,5 0 24 31,-4 0-5-31,-9 0 2 0,5-3 0 16,-1 3-15-16,5 0 1 0,-1-4 2 15,5 0 1-15,-8 4 1 0,8 0-11 16,0 0-5-16,0 0 3 15,26 0 1 1,-1 4-2 0,1 0-1-16,9-1 1 0,3 1-5 15,10 0 1-15,8 0 0 16,-9 0 2-16,9 0 1 16,9-1 1-16,-5 1 0 0,14 0 2 15,-1-4-1-15,0 0 0 31,9-4-3-31,-5 4-2 0,1-4 1 0,0 1-1 16,3 3 2-16,-3-4 1 0,-5 0-1 31,1 4 1-31,3-4-2 16,5 0 2-16,-5 0-2 0,5 1-1 16,-13-1 1-16,13 0 1 15,-4 0 3 1,-5 4 4-16,-8 0-4 0,4-4-1 15,4 4-2-15,0 0-2 16,-17 0-2-16,0 0 1 16,0 0-1-16,0 0 0 0,0 0 6 15,0 4 2-15,0 0-5 32,-4 0-2-32,0 0-3 0,-5-4 3 0,-8 0 2 15,-13 3 2-15,4-3-12 16,-17 0-7-1,0 0-20-15,-13-3-10 16,-13 3-72 0</inkml:trace>
  <inkml:trace contextRef="#ctx0" brushRef="#br0" timeOffset="19427.1494">23339 7665 268 0,'9'-8'101'0,"0"4"-54"0,3 1-55 0,-3 3 16 16,0 0-8-16,8 0 2 15,-4 0-3-15,4 0-2 16,9 3 2-16,8 1-2 0,1 4 1 16,4 0 0-16,4 3 0 15,4 1 0-15,-8-1-2 0,8 12 3 16,1 4 0-16,-5 0 1 15,0-1 2-15,-9-3 5 16,1 0 6-16,-5-3-5 16,-4-1 0-16,-5 0-4 15,-3-4-1-15,-5 4-1 16,-5 1-2-16,1-1 1 0,-9 0-1 16,-9 8 0-16,5-1 0 15,0-3 0-15,-5 0 2 16,0-3-1-16,1 3 2 15,-1-4 2-15,5 4 2 0,-18 0 3 16,5 0 1-16,-9 3-3 31,-4 5 0-31,-4 23-5 16,-5-8-2-16,0 3 0 16,-17-3 1-16,0 0-1 0,9 4 2 15,-1 4-35-15,9-8-13 16,-4 0-86-1</inkml:trace>
  <inkml:trace contextRef="#ctx0" brushRef="#br0" timeOffset="92293.801">21650 10346 128 0,'4'-34'49'0,"1"30"-26"0,-1-8-38 15,5 5 5-15,-9-1-2 16,4 0 3-16,0 1 11 0,5-1 8 15,-9 0 2-15,0 1 3 16,0-1-2-16,0 4 0 16,0 0 4-16,0 0 3 15,0 1-10-15,0-1 14 0,0 0 6 16,0 0-7-16,-9 4 0 0,9 0-14 0,0-4-5 31,0 0-3-31,0 1-1 16,0-1 2-16,0-4 3 15,-4 1 4-15,0-1 5 0,4-4-4 16,-18-7 0-16,6-8-6 16,-10 4-3-1,-4 0 6-15,0 4 3 0,0 4-1 16,-4 3 2-16,0 9 0 16,-4-1 1-16,-18 23-9 15,0 0-3-15,1 4-4 16,3 12 3-16,5 3-5 0,4 15 2 0,-4 9 2 31,17-1 3-31,9-7 4 0,4-1 2 16,9 5-1-1,8-1-1-15,9-7-1 16,9-4 0-16,8-8-5 16,13-3 1-16,4-5-16 15,-8-3-6-15,-4-8-29 0,-1-7-10 16,0-5-54-1</inkml:trace>
  <inkml:trace contextRef="#ctx0" brushRef="#br0" timeOffset="92696.7102">22055 10476 140 0,'-8'-4'55'0,"-10"4"-30"0,1-3-16 0,13 3 14 0,-26 7 0 15,4 1 3-15,-13 3-5 16,5 9-1-16,-1-1-11 15,1 4-5-15,8 19-1 0,-4 0-7 0,12 0 1 16,10 0-6-16,8-3-1 16,0-1-2-1,17-8 2-15,0-7-1 0,13-7 0 16,18-9 8-16,-14-10 6 0,5-9 3 16,0-3 2-16,-13-12-2 15,4-7-1-15,-17-1-8 16,0 1 0-16,-9-5-21 31,-4 1-9-31,-4 3-45 0</inkml:trace>
  <inkml:trace contextRef="#ctx0" brushRef="#br0" timeOffset="93097.3653">22176 10503 296 0,'-9'12'110'0,"18"3"-60"0,-9 8-61 0,0-12 18 16,0 9-9-16,-9 14 0 0,5 4 2 15,0 4 0-15,4 1 0 32,0-1-5-32,0 4-1 0,0-8-11 15,17-4-3-15,0-7 5 16,9-8 6-16,0-15 10 16,4-4 7-16,-4-7 2 15,0-9 2-15,0-7-4 16,-5-4-3-16,1-7-9 15,-5-12-3-15,-4 4-7 0,0 0-4 16,-5 7-10-16,1 1-5 0,-5 3-31 31,1 8-44-31,-5 0 26 0</inkml:trace>
  <inkml:trace contextRef="#ctx0" brushRef="#br0" timeOffset="93621.234">22732 10610 204 0,'-5'23'77'0,"10"8"-42"0,3 19-41 15,-8-31 12-15,5 4-6 16,-5 4 0-16,4-1 6 16,5 1 4-16,-9 8-5 15,4-5 4-15,-4-3 3 0,4 0 5 0,-4 0 2 0,0-19 1 16,0-1 2-16,0-7-1 31,4-15 2-31,1-4-11 0,3-12-9 16,-3 0-4-16,3-7-3 15,1-4 0-15,8 0 0 32,0 4 3-32,9 3 0 15,0 4 3-15,-4 1 1 0,-1 7 3 16,1 4 1-16,4 3 1 16,-1 5-2-16,-3 3-1 15,8 12-6-15,-8 4 1 0,-1 3 0 16,5 16 0-16,-4 11-5 15,-1 4 1-15,-8 4 0 16,0 0-1-16,0 8-3 16,-9 3 0-1,9-3-23-15,-4-4-7 16,-5-12-35-16,9-11-16 16,0-16-4-16</inkml:trace>
  <inkml:trace contextRef="#ctx0" brushRef="#br0" timeOffset="93784.9213">23650 10013 324 0,'0'-23'121'0,"0"23"-66"0,0 23-66 15,0-16 18-15</inkml:trace>
  <inkml:trace contextRef="#ctx0" brushRef="#br0" timeOffset="93982.5234">23650 10051 505 0,'-5'27'10'0,"1"7"-5"16,4 12 0-16,-9 23 1 0,5 8-3 15,-9-4-2-15,0 19-3 16,-4 0 1-16,-5 7-6 16,5 1 0-16,4-8-2 15,0-8 1-15,5-4 0 16,-1-11 2-16,0-4-9 0,5-22-6 15,-9-5-19-15,9-11-8 16,-5-20-25 0,1-11-48-16,-5-11 25 15</inkml:trace>
  <inkml:trace contextRef="#ctx0" brushRef="#br0" timeOffset="94267.2745">23020 10549 296 0,'0'0'112'0,"5"0"-60"0,16 0-52 0,-3 0 21 16,7 0-1-16,23 0 2 15,8-4 11-15,8 0 3 0,27 1-18 32,8-1-10-32,0 0-4 0,0-4-14 15,-4 4-6-15,-9-3-24 0,0 3-12 16,1 0-28-16,-10 0-12 16,1 0-24-1</inkml:trace>
  <inkml:trace contextRef="#ctx0" brushRef="#br0" timeOffset="94625.7836">24378 11066 340 0,'4'35'126'0,"5"-24"-68"0</inkml:trace>
  <inkml:trace contextRef="#ctx0" brushRef="#br0" timeOffset="107853.5543">15295 11323 184 0,'-22'0'68'0,"22"0"-36"0,0 0-31 0,0-8 16 16,0 0-5-16,0 1 1 15,-9-1-1-15,5 0 0 0,0 5-6 16,4-1 0-16,-13 4 1 0,4 0-3 15,1 11-1 1,-1 1 1-16,-8 11 2 16,4 0-3-16,0 0-2 15,0 0 4-15,0 3 1 16,4 5-5-16,1 4-2 16,-1 22 6-16,1 1 6 15,-1 3-5-15,0-8-3 0,1 20-5 16,3-4 1-16,1 0 1 15,0-4 2-15,-1 4-6 0,1 8 1 16,-4-12-32-16,8-12-14 16,-9-7-57-1</inkml:trace>
  <inkml:trace contextRef="#ctx0" brushRef="#br0" timeOffset="111109.9426">15187 11242 252 0,'-22'8'96'0,"18"-8"-52"0,-9 0-43 0,13 0 19 0,0 0-18 15,0 0-5-15,0 0-2 32,0 0 3-32,0 0 3 15,4 19 0-15,5 8-1 0,0 4 1 0,3 7-4 16,1 8 2-16,9 11 3 16,-1 5 1-1,14-9-6-15,-9 1 0 16,4-12 3-16,-8-8 2 15,-1-7 4-15,1-4 3 0,-5-7 0 0,0-5 0 16,5-7-1-16,-5-8 2 16,-4-7-5-16,0-24-1 31,0 1-2-31,0-5 1 16,4-7-2-16,-13-3 2 0,5-1-4 15,-1-8 0 1,1 8 1-16,0 1 2 0,-1 7-1 15,5 7-1-15,0 4 3 0,0 8 2 16,-4 4 0-16,-1 8 2 16,1 7-2-16,8 4 2 15,5 11-6-15,-5 16-1 16,-4 12 2 0,4 7 1-16,5 7 3 0,-1 12 1 0,1 8-1 15,-5 0-1-15,4 0-3 16,-12-4 1-16,4 0-2 15,-4-8-1-15,-1-11-10 16,-3-8-4-16,-1-8-42 31,4-11-17-31</inkml:trace>
  <inkml:trace contextRef="#ctx0" brushRef="#br0" timeOffset="111562.2864">16441 11388 296 0,'-13'0'112'0,"8"4"-60"0,1 0-65 0,0-1 17 16,0 5-11-16,-5 7 0 15,-13 4 4-15,-8 8 1 16,4 15 2-1,-4 8 2-15,4 4 3 0,5-1-4 16,4-3-1-16,4-4 0 0,8 12 2 16,-3-9-3-16,8-6-2 15,0-9-7-15,8-3-4 16,-3-8 1-16,12-4 2 0,9-4 7 16,0-7 4-16,-1-8 3 31,6-12 1-31,-10 1 0 0,1-12 0 0,-5 0 0 15,-4-4 0-15,-5 0 2 16,-3-3 1-16,-10-13-3 16,-3-6-3-16,-5-1-3 15,-17 4 1-15,0 4 3 32,-9 0 1-32,4 11-4 0,1 8-1 15,4 4-24-15,4 4-10 16,4 3-65-1,9 1-38-15,9-1 65 16</inkml:trace>
  <inkml:trace contextRef="#ctx0" brushRef="#br0" timeOffset="111983.0999">17031 11545 216 0,'0'-8'82'0,"9"4"-44"0,-1-7-49 16,1 7 11-16,-9 0-1 16,0-3 5-16,-9 3 13 15,5 0 9-15,-13 0-13 16,-13 4 0-16,-5 4-2 0,-4 4-6 15,-4 7-1-15,-17 4-4 0,4 12-3 16,8 7-1-16,5 4 0 16,13-4-4-16,9 1-2 15,8-5-2-15,8-3 2 16,27 7 1-16,4-3 3 0,4 3 4 16,4-4 1-16,5-3 1 15,4-4 0-15,-4-4 2 16,0 0 1-16,-5-4-1 15,-8 0 1-15,-9 0 4 16,-4 0 4-16,-13 1-4 0,-13-5-2 16,-4 0-24-16,-4-7-10 15,-5-8-72 17</inkml:trace>
  <inkml:trace contextRef="#ctx0" brushRef="#br0" timeOffset="112299.6668">17449 11131 268 0,'-17'16'101'0,"17"-16"-54"0,0 7-55 0,0 1 18 0,0 3-14 16,0 9-1-16,0 10 2 31,0 12 1-31,0 12 2 16,0 7-3-16,0 23 0 0,0 1 4 0,0-1 3 16,0 8-8-16,0-8-2 15,0-7-13-15,0-8-5 16,0-12-20-16,-9-15-8 15</inkml:trace>
  <inkml:trace contextRef="#ctx0" brushRef="#br0" timeOffset="112717.143">16820 11568 268 0,'13'0'101'0,"-5"0"-54"0,18-4-37 0,-4 4 25 15,17 0-4-15,4 0 4 16,8 0-17-16,10 0-6 0,8 0-7 16,-5 0-6-16,1 4 0 0,-9 0-15 15,-13 0-4-15,9-1-14 16,4 1-4-16,-9 0 2 15,-4-4 5-15,0 0-21 16,0-4-8-16,9-7-30 31</inkml:trace>
  <inkml:trace contextRef="#ctx0" brushRef="#br0" timeOffset="113081.8216">18711 11537 324 0,'0'4'123'0,"0"0"-66"0,5 7-71 15,3 1 17-15,-8 11-13 0,5 15 1 16,-1-3-11-16,-4 3-4 0,0 0 13 15,0 1-32-15,0-9-13 0,0-7-46 16</inkml:trace>
  <inkml:trace contextRef="#ctx0" brushRef="#br0" timeOffset="113549.0161">19211 11361 296 0,'-4'31'112'0,"8"-16"-60"0,1 16-65 15,-5-8 15-15,0 7-5 16,-5 28 1-16,1-5 2 16,-5 5 2-16,5-8-1 15,-9 3-1-15,0 5 1 0,0-12-1 16,0-8 0-16,9-7 0 15,-9-8 2-15,5-4 1 0,-1-8 3 16,5-15-3-16,-1-11-2 16,5-4 0-16,5-4-1 0,3-4 0 15,5 0 0-15,0-11 2 16,4-12 1 0,5 8 3-16,4 4 1 0,8 3 5 15,1 5 3-15,-1-1-4 16,5 16 1-1,-9 3-5-15,0 8-2 16,0 8-11-16,9 15-4 16,0 20-4-16,0 3-1 15,-18 0 3-15,5 0 3 16,-9 4 5-16,-4 8 2 16,-4-8-12-16,-5-12-3 15,-21-11-51-15,-9-15-11 16,5-27-46-1,-1-12 28-15</inkml:trace>
  <inkml:trace contextRef="#ctx0" brushRef="#br0" timeOffset="113733.4907">19250 10848 392 0,'0'0'145'0,"13"0"-78"0,-22 4-85 15,9-1 22-15,9 5-24 16,-5 4-2-16,1-1-30 31,-1 4-14-31,0 8-69 0,14 8-30 16</inkml:trace>
  <inkml:trace contextRef="#ctx0" brushRef="#br0" timeOffset="114033.8384">20099 10901 288 0,'-4'0'110'0,"4"0"-60"0,4 0-63 16,-4 0 15-16,0 4 1 15,-4 4 5-15,4 0 10 0,-9 15 6 31,5 15-13-31,-5 4 3 0,0 8 0 0,1 19-5 16,-1 0-3-16,5 7-3 16,0 20-3-16,-5-4 1 15,5-4-1-15,-1 4-7 16,1-4-3-16,0-11-14 16,-1-8-7-16,5-8-28 15,0-15-10-15,5-16-46 16</inkml:trace>
  <inkml:trace contextRef="#ctx0" brushRef="#br0" timeOffset="114307.8852">20676 11591 296 0,'0'11'112'0,"0"24"-60"0,5 11-63 0,-1-27 18 15,0 8-7-15,-4 0 0 0,0 7 0 16,-4-3 2-16,4 3-1 16,-4 4-5-16,4-3 0 15,-5-8-29-15,5-4-11 0,-8-31-72 16,8-11 16-1</inkml:trace>
  <inkml:trace contextRef="#ctx0" brushRef="#br0" timeOffset="114518.7817">20482 11124 392 0,'-8'0'145'0,"8"-4"-78"0,0 4-76 16,0 0 25-16,0 0-18 0,0 0 0 0,0 0-16 15,0 0-3-15,0 0 11 32,0 0-44-32,0 0-17 0,17-4-68 15</inkml:trace>
  <inkml:trace contextRef="#ctx0" brushRef="#br0" timeOffset="115019.0975">20844 11579 244 0,'5'12'90'0,"29"-8"-48"0,-17 3-49 0,9 9 9 16,4 3-2-16,9-8 2 16,0-3 2-16,8-4-2 15,18-4 3-15,-9-8 1 0,-9-3-9 16,5-5-3-16,0-7-2 15,-5 4 2-15,5-4 6 16,-9 0 2-16,-8 0 6 0,-5 4 3 16,-9 0 7-16,-4 4 3 15,-4-1-6-15,-17-7-4 0,-13 4-6 16,-5-4-4-16,1 16 4 16,-5 3 1-16,-4 11 0 15,4 5-1-15,-9 7 8 31,5 8 3-31,4 7 6 0,5 12 3 16,4 12-4-16,4-1-1 16,13-3-5-16,8-1 1 15,1 13-9-15,4-9-4 0,4-7-22 16,-4-8-10-16,4-8-40 16,0-11-19-16,9-27-55 15</inkml:trace>
  <inkml:trace contextRef="#ctx0" brushRef="#br0" timeOffset="115462.4644">22176 11403 336 0,'0'0'126'0,"21"4"-68"0,-3 0-68 16,-18 3 22-1,0 5-5-15,-9 7 1 16,0 8 3-16,1 11-6 31,-1 12-7-31,5 0-2 0,-9 7-14 0,9-3-3 16,-9 0 6 0,4 3 4-16,5-11 9 15,-1-8 3-15,1-11 3 16,0-4 2-16,4-4 10 15,0-26 7-15,0-9-10 16,0-7-4-16,4-7-4 0,0-5-3 16,5-22 1-16,13-8-2 15,8 3-1-15,0 5 3 16,0 3 0-16,9 16 7 16,0-4 4-16,4 19-1 15,8 4 0-15,-7 3-7 0,-1 9-2 31,-5 7-26-31,-3 3-11 16,-5 5-49-16,-8 0-20 0,-1-4-33 16</inkml:trace>
  <inkml:trace contextRef="#ctx0" brushRef="#br0" timeOffset="115866.6353">23438 11373 236 0,'0'-20'90'0,"5"40"-48"0,-10-28-47 0,1 16 17 0,4-1 15 31,-13 1 10-31,-4 0 0 0,-9-1 3 16,-13 1-22-16,-4 3-6 0,0 1-4 0,0 3 0 15,4 0 0-15,0 5-7 16,5-1 0-16,12 0-8 31,-3 12 0-31,12-5-4 0,8 9 2 16,18 3 3-16,9-3 1 0,12-5 3 16,9 5 3-16,0-1 2 15,1 8 1-15,-6 4 2 16,-8 4 1-16,-8 4 5 15,-22-1 3-15,-17 12-13 16,-31 8-3-16,-29-8-20 0,-27 4-7 16,-38-19-93-1,-9-15-73-15,1-20 71 16</inkml:trace>
  <inkml:trace contextRef="#ctx0" brushRef="#br0" timeOffset="173024.3743">8456 14329 208 0,'-4'0'77'0,"4"-3"-42"0,-17 3-39 16,12 0 15-16,1 0 7 16,4 0 6-1,-17 0 1-15,8 0 2 0,1-4-15 16,3 4 0-16,-3 0 1 0,3 0-9 15,10 0-2-15,3 0-4 16,5 0 0-16,0 0 0 16,9-12 0-1,4 1 2-15,4 3 0 16,4 0 2-16,1-7-3 0,12 11 0 16,5 0 1-16,-1 1 0 15,1-9 0-15,4 4 0 16,9-3 0-16,-5 3 0 15,5 5 4-15,-9-1 5 16,4 0-1-16,9 0 1 16,0 0-3-1,-4 0-1-15,-5 1-3 16,9-1 1-16,8 4 0 16,-12 0 3-16,4 0 1 15,-4 4 3-15,17 7-5 16,-9-3-1-16,4-1 0 0,1 1 2 15,12-12-1-15,-12 12 0 16,4-4-1-16,-5-1 2 16,14-6-3-16,-5 6-2 0,-4-3 2 15,-9 0 0-15,13 4 5 16,-4 0 3-16,9-4-4 16,-14 0 1-16,14 0-3 15,-5 12 0-15,-4-12 1 16,4 11 1-16,4-11-3 0,-3 15-1 15,-1-3 1-15,0-4 2 16,5-1 1-16,-5-7 1 31,-4 4 0-31,4 0 0 0,-4-4-4 0,-5 4-1 16,1 0-1-16,-5-1 1 16,9-3-4-1,-9 0 0-15,-4 0 3 16,-4 4 3-16,8 0 0 15,0 0 0-15,-4 0-3 16,0 0-2-16,0-4 1 0,4 0 1 16,5 0 1-16,-9 0 1 15,0 0 0-15,-9 0 2 16,5 0-3-16,4 0 0 16,4 0 1-16,-13 3 2 0,5-3-3 15,-1 4-2-15,10-4 0 16,-14 0-1-16,5 0-3 15,-1 0 2-15,14-4 1 16,-5 4 2-16,0-3-3 16,5-1 0-1,17-4 1-15,0-3 0 16,-5 3-3-16,-17-7 0 16,9 3-1-16,0 16 3 15,-9 0 0-15,-4-12 1 16,0 16 0-16,0-4 2 15,0-1-1-15,0 5 2 0,-13 4-2 16,-13-5 2-16,-4 9-4 16,0-9-2-16,-9-3-9 15,-17 4-5-15,0-1-22 16,-5-7-8-16,-3-7-87 0,-5-9-40 16,-5-18 39-1</inkml:trace>
  <inkml:trace contextRef="#ctx0" brushRef="#br0" timeOffset="178784.0717">14928 8944 156 0,'-4'-7'60'0,"8"3"-32"0,22 0-15 0,-17 4 17 15,-1 0-4-15,1-4-1 16,8 0 4 0,-4 0 4-16,0 1-18 0,0 3 5 0,4 0 3 15,0 0-6-15,5 0 1 16,0 0-9-16,3 3-1 0,6 1-4 15,16 0-1-15,0 0 1 16,1-4 0-16,8 4 0 16,-9-4 0-1,22 4 2-15,-4-1 3 16,4 1-2-16,0 0 1 16,8 0-5-16,1-4-2 15,-1 4 0-15,9-4 1 0,1-4-1 16,3 0 2-16,1-4 4 15,8 1 6-15,-4-1-5 16,-5 0-2 0,18 5-1-16,-18-1-1 15,-4 0-5-15,-12 4-1 0,-10 4 3 16,-8 0 1-16,-13 3-20 16,-8 1-10-16,-18 0-61 0,-26-1-27 15,-38-7-15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15:07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14415 9860 200 0,'0'0'77'0,"0"3"-42"0,0 1-32 0,0-4 15 15,0 0-3-15,0 0 4 16,0 0-5-16,-4 0 0 0,4 0-8 15,-8 0-4-15,-5 0-1 0,4-4-4 0,0 1 2 16,1-1-6-16,3 0-3 16,1-4-3-16,4-3 0 15,-17-8 5 1,4 3 2-16,4 1 1 16,-4-8 4-16,1 0 2 15,3 4 2-15,0 0 1 16,-4 0 0-16,0-1-7 15,1 1-2-15,-1-4-3 16,0 4 2-16,0-4-1 16,0 4 2-16,0 0 5 0,-4-8 2 0,-9 4 0 31,-9-8-2-31,-3 8-2 16,-1 0 1-16,-4 4-4 15,0 0 1-15,-9 0-3 0,-4 0 2 0,0 4 1 16,8 3-1-16,-8 1 4 15,-4-1 0 1,-5 4-2-16,1 5 0 16,8 3-1-16,-9 3 3 0,9 5-2 15,-13 7 1-15,5 8 2 16,-1 0 0-16,9 8-5 0,4 3 1 31,9 5 0-31,-13 7 2 16,0 7-4-16,4 16 0 0,9 4-4 15,5-8-1-15,3 16-1 0,-4-5 0 16,9 1-4 15,4 11-7-31,-4 4 6 16,9-8 0-16,3 0 3 0,5-3-1 16,0-1 2-16,9-3 0 15,0-20 3-15,12 8 1 16,14-7 1-16,-5 3 2 15,9 0 4-15,9-7 3 16,8-4 4-16,4-4 0 0,-12-12 0 0,16 5-3 16,-12-9-2-16,30 1 3 31,0-8 0-31,-9 7-6 0,5-18 0 16,17 3-4-16,0-7 0 0,-5-8-5 15,-4-4 0-15,14-7 8 31,-6-5 7-31,-3-3 3 0,-5-4 4 16,13-11-1-16,-25 7 0 16,12-23-1-16,-4 4 2 15,-9-4 1-15,-4-7 1 16,0-1 0-16,0 1 2 16,-13 0-5-16,1 3-1 15,-1-27-11-15,-5 5-5 0,5-24-5 16,-4 1-2-16,0-9-3 15,-4 9-2 1,3-5 1-16,5 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17:25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11184 10855 148 0,'-13'-3'57'0,"13"3"-30"0,-4-4-34 16,4 4 10-16,-5-4 1 0,1 0 5 0,0 0 8 15,-5 4 4-15,0 0-10 31,1 0 0-31,-9 0 2 0,4 0-9 16,-13 0-5-16,-9 0 3 0,5 0 0 16,0 0 2-16,0 0 4 31,4 0 5-31,-21 4-7 0,-1 4-3 16,1-1-7-16,4 5-2 0,4 3 0 15,-9 1 2-15,5-1-1 31,-4 19 4-31,0 5-2 16,-1-5 1-16,1 1 0 0,-1 3 0 16,1 0 2-16,-5 8 2 0,-8 8-1 15,4-1-1 1,4 1 1-16,1 4-1 0,3 3 2 16,9 8 1-16,1-8-6 15,7 0 0-15,6-3 1 16,-6 15 1-16,10-8-4 0,4 0 1 31,12-4 2-31,-8-4 3 0,13 9 2 16,0 3 3-16,5-8-3 15,3-8-2-15,1 5-3 16,4-12 1-16,4-4-1 16,5 4-2-16,3 4 3 15,1-4 0-15,9-8 1 16,8 0 0-16,0-3 0 0,-4-5 0 15,0-3 0-15,-1-8 0 16,10-3-3-16,3-5 2 16,-3-3-1-16,-1-8 0 0,1-4 0 15,-1-4-2-15,-4-3 3 16,-4-4 2-16,4-8 2 16,4-8 3-16,-8 0 1 15,-4-3 1-15,-1-1 2 16,5 5 1-16,-13-5-1 15,4-7-1-15,-4 4 3 0,-5-8 3 32,-3 4-4-32,-1 3 1 15,-4-7-5-15,4 4-2 16,-8 4-2-16,3-16 0 0,-3 5-2 0,0-1-1 16,8 0-2-16,-4 4 1 15,0-11 1-15,0-1 0 16,-13 5 2-16,4-1 1 31,0 4 1-31,-12 4 2 16,8 0 6-16,-13 0 4 0,9-4-6 0,-5 1-1 15,0-1-5-15,5 0-3 16,-9-15-3-16,9 0-1 16,-9 0-1-16,8 3 3 15,-3 5-5-15,-1 3 0 16,5 1 3-16,-5-1 3 15,5-3 1 1,0 11-1-16,-5 4-4 16,0 3 0-16,-3 12-20 15,3 1-7-15,0 3-48 16,-4 4-61 0,0 7 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19:54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4216 16505 136 0,'9'-4'52'0,"-5"4"-28"0,9 0-13 16,-13 0 18-16,0 0-13 0,0 0-3 15,0 0 0-15,0 0 4 16,0 12-9-16,0-5 4 0,0 1 2 15,0 0 4-15,0-5 3 16,0-6 9 0,-17-1-8-1,0 0-3-15,-5 0-6 0,1 0-3 0,-1 0-4 16,-4 1-1-16,0-1-6 16,-4 4 1-16,-9 0-2 15,9 11-2-15,0 1 0 16,13-1 3-16,-13 1-5 15,8-1 2 1,13 5-9-16,9-1-2 0,-8 0-1 16,8 4 2-16,8 0 10 15,-3 1 5 1,12-1 0-16,0 0 2 16,5 8-7-16,-5 7 1 15,9 1-1-15,4-5-1 0,-8-3 4 16,12 0 0-16,-8 0 1 15,-5 0 2-15,-3-4-1 16,-10-4 2-16,-8-4 2 0,-4 0 2 16,-9-3 3-1,-8 3 4-15,3-7 3 16,-8-1 4-16,1-3 2 16,3-4-12-16,-4 4-4 0,0 0-14 15,5-4-5-15,-9 0-25 16,4-4-11-16,9 0-41 15,-1-7-54 1,14-8 41-16</inkml:trace>
  <inkml:trace contextRef="#ctx0" brushRef="#br0" timeOffset="638.8827">4608 16585 176 0,'-4'0'66'0,"4"-3"-36"0,-4-1-42 16,4 4 10-16,0 0 2 16,-9 0 7-16,5 0 12 15,-5 4 6-15,5 3-13 16,-9 1 6-16,-13 3 3 0,9 9-11 0,-9 2-6 15,0 9-2-15,9 11-2 16,-5 0 2-16,-3 1 1 16,7 2-4-16,5-2-1 15,5-1 1-15,3-8 0 16,5 5-2-16,5-9 2 16,3 5 1-16,14-9 0 0,-5-3 4 15,0-3 2-15,5-5 2 0,4-7 2 31,4-12-3-31,-4-12-2 0,-5 1 0 0,5-4 1 16,0-4-1-16,-9-4 0 31,1 0-3-31,-1-3-2 16,-13-9 5-16,-4-7 4 0,0 8-3 16,-4 0 2-16,-5 3-5 15,1 1-2-15,-5 7-3 16,4 4-1-1,-4 4-9-15,9 0-3 0,-9 3-23 16,4 5-10-16,5-1-26 16,4 1-46-16,9 3 31 15</inkml:trace>
  <inkml:trace contextRef="#ctx0" brushRef="#br0" timeOffset="1080.2717">5199 16459 260 0,'-18'31'96'0,"18"-24"-52"0,-12 24-47 15,3-20 19-15,-4 1-12 16,-9 7 0-16,5 4 7 16,-4 8 2-16,3 11-6 15,5 4-2-15,1 4-1 0,3 3-5 16,5-7 1-16,4-4-5 16,4 0-1-16,13-7-4 0,9-1 1 15,4-7 5-15,5-8 4 16,-5-11 3-16,9-8 1 15,-5-4 0-15,1-7 2 16,3-5 1-16,5-7 1 31,-8-7-4-31,-5-5-1 16,-4-11-8-16,-9 4-4 0,-4 0-11 16,-4 4-5-16,-1 3-30 15,-16 5-13-15,16 3-28 16</inkml:trace>
  <inkml:trace contextRef="#ctx0" brushRef="#br0" timeOffset="1514.699">5897 16490 296 0,'0'53'110'0,"4"-49"-60"0,0 8-61 0,-4-1 16 16,0 4-2-16,0 8 5 15,-4 8 7-15,0 11 5 16,-1 12-10-16,5-1-3 0,-8-3-3 0,8-8-7 16,0-3-2-16,8-5-3 15,-8-7 2-15,0-4 4 16,0-4 1-16,5-8 7 15,-1-3 4-15,-4-8-3 16,0-4 1-16,0-7-5 0,0-8-2 16,0-4-5-16,4-23 0 15,1-8 0-15,3 8 2 16,5 0-1-16,4 4-1 16,-4 8 3-1,5 3 2-15,-1 8 0 16,4 4 2-16,5 4-15 15,0 7-44 1,4 4-6-16,-8 4-55 16,4 0-26-1,4-4 71-15</inkml:trace>
  <inkml:trace contextRef="#ctx0" brushRef="#br0" timeOffset="1821.6308">6888 16375 316 0,'-9'0'118'0,"1"0"-64"0,-1 4-78 0,0-1 10 15,-8 1 14-15,-13 4 12 32,0 3 13-32,-9 12 6 15,-8 12-17-15,-9-1-4 0,-5 5 1 16,5 3-9-16,13 0-3 15,0 11-5-15,13 1 1 16,8 0 1-16,5-5-1 0,8-3 4 0,9 0 2 16,9-3-5-16,4-5-1 15,17-8-23-15,5 5-6 16,3-20-12-16,6-11-4 16,7-8-10-16,10-11-5 15,3-8-17 1</inkml:trace>
  <inkml:trace contextRef="#ctx0" brushRef="#br0" timeOffset="2343.4107">6914 16673 260 0,'-18'20'96'0,"14"-13"-52"0,0 1-62 15,4 0 11-15,0-1 6 16,0 1 10-16,0 7 5 16,0 1 1-16,8-5-7 15,5 1-7-15,5-5-2 16,3-3-4-16,14-12-1 0,-1-3 0 0,5-1 2 16,4-3 2-16,0-4 1 31,-4-4 1-31,0 0 0 0,-5 0 2 15,1-8 1-15,-5 5 3 16,-4-9 3-16,-9 8 2 16,-4 0 1-1,-9 4-2-15,-4 4-1 0,-4 0-1 16,4 4 2-16,-18 0 4 0,1 7 1 16,0 4-4-16,-5 4-1 15,1 4-11-15,4 4-4 16,-9 22-2-16,-4 1 1 15,12 3 6 1,-3 5 2-16,21 3 2 0,-9 19 2 16,18 0 3-1,-1 1 5-15,14-1 3 16,4 0 4-16,13 8-13 16,17-15-7-16,4-8-26 15,35-12-8-15,13-22-66 16,21-28-25-16,-4-14 7 15</inkml:trace>
  <inkml:trace contextRef="#ctx0" brushRef="#br0" timeOffset="4175.6135">15221 16819 184 0,'5'-4'68'0,"-1"-19"-36"0,-4 12-22 0,0 7 17 16,0 0-2-16,-4 0 0 15,-1 0-3-15,1-3 1 16,-13-1-13-16,-1-3 1 0,-3-5 0 0,-14-3-13 15,-12 0-5-15,-5 0-6 16,1 3 0-16,-1 5 16 31,0 3 9-31,-4 5 1 16,9 3 3-16,8 3-11 16,0 9-3-16,9-1-7 15,9 5 1-15,8 3 0 16,8 0-1-16,5 19 6 0,22-7 3 0,-1-4-1 31,5-4 0-31,0-4-3 0,4-4-1 16,-4 0 3-16,4-7 1 15,-8-4 3-15,4-4 3 0,4-12-2 16,-4-7-2-16,4-4-2 16,-4 0 0-16,-5-3 4 15,-4-5 4-15,-4-4-6 0,0-11-1 31,-4-7-2-31,4 3-2 16,-9 4-8-16,1 8-3 16,3 3 8-16,-8 9 6 15,4 3 8-15,1 3 3 16,-1 5-5-16,0 7-1 16,5 5-2-16,4 3-1 0,-9 7-6 15,9 9 1-15,-9 22 0 16,9 8 0-16,0 11 0 15,0 12 2-15,0 8-1 16,0-4-1-16,-4-4 1 16,-1-1-1-16,1 5-18 0,0-15-5 15,-1-12-42 1,1-12-18-16</inkml:trace>
  <inkml:trace contextRef="#ctx0" brushRef="#br0" timeOffset="4634.7346">15553 16624 280 0,'-13'23'104'0,"13"-20"-56"0,4 1-71 0,-4-4 10 15,5 4 12-15,-1 4 11 16,0-1 20-16,5 5 11 0,0-1-21 16,8-3-2-16,9 0-1 0,4-4-9 15,-9-4-4-15,5 0-12 16,0-4-3-16,0-4-1 0,0-3 0 16,0-5 2-16,-9 1 4 15,4 0 3-15,-12-1 2 16,4-10-2-1,-4-9 0-15,-5 8-1 16,-4 4 0-16,-4 4 5 16,-5 0 1-16,-8 4 0 15,-5 3 1-15,-8 8 0 16,4 23 3-16,-4 8 1 16,0 4 3-16,4 7-1 15,9 8 2-15,4 12 0 0,4-5 3 16,5 1-9-16,8-4-3 15,5-12-31-15,-5-4-13 16,13-11-49-16,9-7-22 16,4-16 7-1</inkml:trace>
  <inkml:trace contextRef="#ctx0" brushRef="#br0" timeOffset="4959.9313">16561 16405 280 0,'-4'12'107'0,"0"-8"-58"0,-9 0-64 0,4-1 13 0,-8 13-9 16,-5-5 1 0,-34 12 28-16,9 0 12 0,0 4-14 0,-1-4 14 0,5 4 4 31,9 0-18-31,3-4-8 0,6 3-17 15,12-3-5-15,8 8 2 16,5 7 5-16,0 1 2 0,5-1 3 0,3-4 3 16,-8 1 4-16,0-5 0 15,0 1 0-15,-8-4-10 16,3-8-2-16,-3-4-18 16,-1-7-9-16,5-12-40 15,8-15-17-15,9-19-10 31</inkml:trace>
  <inkml:trace contextRef="#ctx0" brushRef="#br0" timeOffset="5282.601">16850 15758 280 0,'-17'19'104'0,"17"-3"-56"0,-9 14-52 0,9-11 18 16,-4 4-10-16,0 8-1 15,-1 7 19-15,-3 16 7 32,-1 15-14-32,9 7 5 0,-9 16 3 0,5 0-12 15,0-4-4-15,-1 4-9 16,5 0-3-16,-4-11-12 15,4-12-3-15,0-4-10 0,0-12-2 16,0-14-13-16,0-9-4 16,0-18-56-1,0-24 5 1</inkml:trace>
  <inkml:trace contextRef="#ctx0" brushRef="#br0" timeOffset="5482.4501">16454 16317 332 0,'-9'12'123'0,"9"-5"-66"0,13 5-58 0,4-4 23 16,13-1 2-16,22 5 5 15,21-5 0-15,22-3 2 0,0 0-17 16,0-4-19-16,8-11-9 15,-17-9-80-15,0-18-33 0,-17-27-23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21:57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 7676 212 0,'-26'0'79'0,"35"0"-42"0,-18 0-39 16,9 0 17-16,0 0-11 16,0 0-2-16,0 0-1 0,0 4-1 15,0 0 0-15,0 0 2 0,0 4 3 16,0-1-2-16,0 5-2 0,9 18-3 16,21 5 1-16,0 11 1 15,13 0 2-15,0 15 3 16,9 0 4-16,13 1-2 15,-5-1-2-15,13 0-2 16,-8 4-3-16,4 4-13 16,-9-7-4-16,-12-9-46 31,-10-7-59-31</inkml:trace>
  <inkml:trace contextRef="#ctx0" brushRef="#br0" timeOffset="332.258">2053 7550 260 0,'-13'-4'96'0,"13"4"-52"0,-4 8-54 31,4 0 16-31,-4 3-6 0,-5 12 2 16,-4 11-1-16,-13 28-1 15,5-1 1-15,-5 8 5 0,-13 15 4 16,0 0-5-16,-4 1-3 15,4 11-8-15,-4-12-1 16,13-8-30-16,0-7-11 16,8-15-54-16</inkml:trace>
  <inkml:trace contextRef="#ctx0" brushRef="#br0" timeOffset="632.7131">1364 7975 260 0,'8'0'96'0,"5"0"-52"0,39 0-45 0,-18 0 20 15,18 0-4-15,8 4 0 16,9 0-7-16,9 0-3 16,12 3-3-16,10 5-2 0,-10-1 1 15,-4 1-26-15,-21-5-10 16,8 1-18-16,-13 7-4 16,-4 1-38-16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25:20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19720 4758 108 0,'0'-4'41'0,"0"4"-22"0,0 0-14 16,0-4 13-16,0 4-10 16,0 0-2-16,0-4 0 0,0 4 1 15,0 0-3-15,0-3 2 0,0 3 3 16,-9-4 4-16,5 0 2 15,4 4-4-15,0 0 1 16,-4-4-1-16,4 4 1 0,0 0-4 16,0 0 0-16,0 0-3 31,0 0 0-31,0-4 1 16,0 4 3-16,0 0 0 0,0 0 0 15,0 0-3-15,0 0 1 16,0 0 0-16,0 0 1 15,0 0-4-15,0 0-3 16,0 0 4-16,0 0 1 16,0 0 4-16,0 0 1 0,0 0-3 15,0 0 0-15,0 0-5 16,0 0 0-16,0 0 1 16,0 8 0-16,0 0 0 15,0-8 2-15,4 3-1 16,-4-3 0-16,0 8-1 15,0-8 0-15,0 0 0 0,4 8 0 16,-4-1-2-16,0-7 1 16,0 8-4-16,9-4 0 15,-9-4 1-15,0 4 0 32,0-4 0-32,0 7 2 0,0-7-1 15,4 8-1-15,-4 0 3 16,0-8 2-16,0 0-2 15,4 7-2-15,-4-7 0 0,9 8 1 16,-9-8-3-16,0 15 0 16,4-3 3-1,1-1 3-15,-5-3 2 16,4 0-1-16,-4 7-1 16,0 0-1-16,4-3 0 15,-4-1 0-15,5 5-5 16,-5 3 1-16,4 7 0 15,0 5 0-15,-4 15 0 16,9 12 2-16,-9-1 1 16,0 4 1-16,0 12-2 15,0-4-2 1,0 0 1-16,0-4 1 16,0-4-1-16,0 8-1 15,0 0 1-15,0-8 1 16,0-3-3-16,0-12 0 15,0-8-8-15,0-7-4 16,0-8-24-16,0-4-9 0,0-8-33 16,13-11-15-16,0-23-12 15</inkml:trace>
  <inkml:trace contextRef="#ctx0" brushRef="#br0" timeOffset="771.6862">20969 5003 212 0,'0'8'79'0,"0"7"-42"0,0 16-43 0,0-12 12 15,0 31-6-15,-8 3 0 32,3 8 2-32,-3 8 1 15,-9 8-1-15,-1 3-4 0,5 9 1 16,0 6 1-16,1-7 0 0,3-7 0 16,0-12 0-16,5 0 0 15,0-8 0-15,-1-11 0 16,5-12 2-16,-8-7 10 15,8-20 13 1,0-15-6-16,8-11-10 16,-3-12-3-16,12-19-6 0,4-19-1 15,1-8-4-15,8-7 1 16,-4-12-3-16,4 0 2 0,5-23-8 16,3 12-2-16,6 3-3 15,12 4-2-15,-5 8 7 31,-3 16 5-31,-1 14 14 16,-8 4 5-16,0 16-2 0,4 11-1 16,4 16-6-16,-8 22-2 15,-13 9-5-15,4 3 1 16,-17 3 6-16,0 9 4 16,-18-5 8-16,-7 9 3 15,-6-5 7-15,-8 5 2 16,5-9 0-16,-14-3-1 0,1-4-8 15,-18-4-2-15,5-19-9 16,-5-15-4-16,0-4-23 16,5-4-11-16,8-4-39 15,-4-4-15-15,13-11-17 16</inkml:trace>
  <inkml:trace contextRef="#ctx0" brushRef="#br0" timeOffset="1521.4372">22103 4892 184 0,'8'0'68'0,"1"-19"-36"0,-5 7-31 16,0 8 14-16,1 1-6 15,-1-1 2-15,-4 0 0 16,0 0 3-16,0-4-7 15,0 1 0-15,0-1 3 16,-4-3-4-16,-1 3-1 0,1-4-5 0,0 9 0 31,-9-1 0-31,0 0 0 16,0 0 0-16,0 4 0 16,-4 0 2-16,-9 8 1 15,-4 3-4-15,0 12 1 0,4 8 2 16,0 0 1-16,9-1-4 0,4 1 1 15,4-1 0-15,5 5 0 16,0-4-5-16,4-5 1 16,13-3-7-1,4-3-1-15,0 6 5 0,0-6 3 16,5-5 7-16,-9-15 1 31,4-4-2-31,0-4-16 16,0-7-6-16,1-4-8 0,-5-8 0 0,4 0 8 15,-9-7 5-15,5-1 13 16,5 1 8-16,-10 7 20 16,1 8 10-16,-1 0-1 31,1 7 0-31,0 8-14 0,4 8-3 0,-13 12-1 16,4 3 1-16,0-4-1 15,-4 23-1-15,0 4 0 16,0 16 3-1,0-4-13-15,-4-9-4 16,4 1-17-16,-4-7-5 16,4-9-25-16,0-7-9 0,0-3-47 15,0-13-38-15,4-11 56 16</inkml:trace>
  <inkml:trace contextRef="#ctx0" brushRef="#br0" timeOffset="1833.0793">22684 4949 236 0,'5'12'88'0,"-1"-5"-48"0,-4 13-40 15,0-9 18-15,0 4-10 16,-4 5-2-16,-1 3-8 16,5 11-1-1,0-3 1-15,-8-8-23 0,8 11-44 16,8-3 1-16,-3-12-14 15</inkml:trace>
  <inkml:trace contextRef="#ctx0" brushRef="#br0" timeOffset="2330.9358">23232 5049 268 0,'-5'27'101'0,"5"-12"-54"0,0 12-55 15,-13-16 16-15,9 16-6 16,-9 4 1-16,4 3 1 16,1-3 0-16,-1 0-2 15,1-5-2-15,-1 1 1 0,0-4 1 16,5-4 3-16,0-3 0 15,-1-1 2-15,5-4 9 0,0-3 5 16,0 0 0-16,0-8-1 0,0-4-6 16,0-4-4-16,0-3-1 15,0-8 1-15,5-12-10 32,-1-15-4-32,5-4-7 15,-1-3-1-15,10-1-3 16,3-11 2-16,9 7 5 0,-4 9 4 15,4-1 7-15,0 12 3 16,5 3 2-16,12 12 0 16,1 8 0-16,-1 7 0 15,-4 4-2-15,-4 12-1 0,-5 7-17 16,1 12-4-16,-18 0-21 16,-4 0-6-1,-9 0-13-15,-4-5-3 0,-4 5-36 16,-5-11-28-16,-25-9 55 15</inkml:trace>
  <inkml:trace contextRef="#ctx0" brushRef="#br0" timeOffset="2528.2216">22404 4451 456 0,'-4'20'170'0,"8"-9"-92"0,-4 1-150 0,0-5-2 16</inkml:trace>
  <inkml:trace contextRef="#ctx0" brushRef="#br0" timeOffset="25545.2748">20017 6700 144 0,'-4'0'55'0,"8"-4"-30"0,0 8-29 0,-4-4 8 0,0 0 2 15,0 0 4-15,0 0 3 31,0 0 3-31,0 0-9 16,0 0 5-16,0 0 1 0,0 0-2 0,0 0-1 0,0 0-2 16,0 0 2-16,5-4-3 15,-1 4-2-15,5-4 0 16,-1 0 1-16,1 0 1 16,-1 4 1-16,5 0 2 15,5 0 1-15,-10 0-3 31,10 0-3-31,-1 4-2 0,9 0-3 16,-1 4 1-16,-3-1-1 0,0 1 0 16,-5 4 2-16,0 11-1 15,-4 7 2-15,-4 1-2 16,-5-1-1-16,-8 1-2 16,-1 0 1-16,-3 3 1 15,-5 5 2-15,-5 3-1 16,-3 4 2-16,4 0-2 15,-9-4-1-15,4-8 1 0,1-3 1 16,-1-8-1-16,1-4-1 16,-10-4 1-16,6-3-1 15,-6-5 4-15,6-3 2 0,-1 0 2 32,13-4 0-32,-4-4 0 15,8 0 2-15,5 1-3 16,8-5 1-16,5 4-5 15,8 0-2-15,4 0-3 16,14 4 1-16,-14 4 3 16,5 4 3-16,0 3-4 15,0 5-1-15,8-1-13 0,-8 0-7 16,-4 1-18-16,-5-1-8 16,0-4-135-1,18-11 68 1</inkml:trace>
  <inkml:trace contextRef="#ctx0" brushRef="#br0" timeOffset="26281.3753">21426 6761 208 0,'0'15'79'0,"0"-7"-42"0,0 15-41 0,0-8 13 16,0 1-7-16,0-1 1 15,-9 0-7 1,9 1 1-16,-4 7 1 15,0 3 3-15,-5 5 2 0,1 15-1 0,-5 8-2 16,4 3-2-16,0-3-1 0,-8-5-1 16,13 5 3-16,0 0 0 15,4-8 3-15,0-4 8 32,0-4 3-32,0-7 2 0,0-8 1 0,0 0 0 15,0-8 0-15,0-3-2 16,4-9-1-16,-4-3-1 15,4-7 2 1,5-9-7-16,-1-14-2 16,1-9-3-16,4-3 1 15,0-15-4-15,0-12-2 16,4-4-3-16,-8 0 1 16,4 4 5-16,4-7 2 0,9-1-5 15,4 8-2-15,0-4-7 16,0 1 0-16,-4 14 1 15,0 8 5-15,0 12 3 16,4 11 2 0,-8 12-2-16,3 15 0 0,1 15-1 0,-4 5 3 15,-5 2-2-15,-4 5 1 16,-4 4 4 0,-5 7 1-16,-4 8 5 15,-9-4 3-15,-4-3 5 16,-4-5 4-16,-4-3 1 15,-1-4 2-15,-12-4-7 16,-5-4 1-16,0-8-10 16,0-3-2-16,0-8-14 15,5-4-7-15,-1-7-16 0,5-1-7 16,4-11-52 0,9-8-65-16,13 1 40 15</inkml:trace>
  <inkml:trace contextRef="#ctx0" brushRef="#br0" timeOffset="26797.0084">22542 6742 184 0,'30'4'68'0,"-30"3"-36"0,0-7-33 16,0 0 12-16,0 0-1 16,0 0 4-16,0 0 5 0,0 0 3 15,0 0-11-15,0 0 4 0,-8 0 3 16,3 0-6-16,-3-7 3 15,-5-5-7 1,0 1-11-16,-4-5-5 16,-5 5-1-16,-4-1 3 0,-4 1 1 15,-4-1 0-15,-9 5-1 16,-1 3 1-16,6 8-4 16,-5 7-1-16,4 5 2 15,9 7 3-15,-9 15 3 16,9-4 3-16,4 1 0 31,-4-1 2-31,8 1-4 0,5-1-2 16,13-3 2-16,4 0 2 15,4-9-5-15,9-2 1 16,-5-5-8-16,14-4-3 0,4-7-19 16,13-4-6-16,8-7-42 15</inkml:trace>
  <inkml:trace contextRef="#ctx0" brushRef="#br0" timeOffset="27045.3133">22689 6631 180 0,'-13'15'68'0,"4"0"-36"0,0 5-29 16,5-5 17-16,0 4-1 15,-9 16 3-15,4 3-8 16,-4 0-1-16,-4 4-7 16,9 0-2-16,-10 1 2 0,5 6-3 15,0 5-2-15,1-8-25 0,-1-4-11 16,4-8-35 0,-4 1-47-16,9-12 34 15</inkml:trace>
  <inkml:trace contextRef="#ctx0" brushRef="#br0" timeOffset="27482.1672">23365 6658 248 0,'0'11'93'0,"13"-7"-50"0,-13 11-48 16,0 1 15-16,0 3-4 31,0 15 1-31,0 4-3 16,-9 1-1-16,5 3-1 15,-4-4-28-15,-1-3-12 0,5-1-50 16,-1 1-38-16,5-20 48 16</inkml:trace>
  <inkml:trace contextRef="#ctx0" brushRef="#br0" timeOffset="27929.8607">23779 6903 244 0,'0'23'93'0,"0"-4"-50"0,0 23-55 0,0-23 13 16,-9 4-15-16,1 19-2 16,-1 0 11-16,-8-3 5 0,4-5 1 15,4-3 2-15,-4-4 0 0,9-8 5 31,-9-4 3-31,9 0 2 16,-1-7 5-16,1-4 3 16,0-4 4-16,4-4-2 15,0-7-2-15,4-28-7 16,5 1-1-16,8-8-10 0,0-4-4 16,-4-7-7-16,13-8 0 15,-5 3-1-15,18 5 3 16,0 3-1-16,0 5 0 0,0-1-1 15,-1 8 0-15,-3 11 7 16,-1 16 2-16,5 7 1 16,4 12-2-16,-8 7-6 15,-5 5-4-15,-22 7-12 16,-3 7-6-16,-14 5-16 16,-4-1-5-1,-4-7-45 1</inkml:trace>
  <inkml:trace contextRef="#ctx0" brushRef="#br0" timeOffset="28114.0571">23145 6029 368 0,'0'12'140'0,"5"-8"-76"0,-1 3-114 0,-4-7 5 16,4 4-102-16,9 4-37 0</inkml:trace>
  <inkml:trace contextRef="#ctx0" brushRef="#br0" timeOffset="28682.8394">24589 6412 272 0,'-26'0'101'0,"26"0"-54"0,-4 0-57 0,-9 0 14 0,-4 4 3 16,-1 0 8-16,-3 0 3 15,-9 0 2-15,-1 3-11 16,6 1-1-16,-1 7 2 0,-4 1-8 16,4 7-3-16,4 0-3 15,5-4 3-15,4 0-2 16,22 8-1-16,8 3 3 16,13-3-11-16,9 0-4 0,17 8-10 15,-4-5-4-15,-1 9 12 16,1-5 5-16,-9 0 11 15,-8 1 3-15,-5 3 9 16,-17 1 6-16,-13 10 3 31,-26 1 3-31,-26 0-1 0,-17-8-1 16,-34-4-21-16,-22-7-11 16,-22-8-88-1,-29-12-69-15,16-11 54 16</inkml:trace>
  <inkml:trace contextRef="#ctx0" brushRef="#br0" timeOffset="30830.2007">19638 8033 156 0,'-26'3'57'0,"48"-3"-30"0,-9-3-34 16,-13 3 10-16,-5 3 8 16,1-3 24-1,13 0 0-15,-5 0-18 16,-4 0 2-16,4 0 1 0,-4 0-5 0,9 0 2 16,-9-3-6-16,8-1 1 15,1 0-7-15,4 0-3 16,4 0 1-1,9 0 0-15,-4 1-4 16,3-1 1-16,6 0 2 16,3 4 3-16,5 0 0 0,-9 8 0 0,0-1-3 31,-4 5 1-31,0 7-2 16,-9 8-1-16,-8 0-2 0,-5 3-1 15,-8 5-3-15,-9-1 1 16,-13 1 1-16,-9-5-1 0,1 1 4 15,-5 7 0 1,0 4-2-16,5-7 0 16,-9-8-1-16,0-4 3 15,4-8 0-15,9 0 1 16,8-3-3-16,1-1 2 0,8 1-4 16,4-1 1-16,14 5 0 0,3-1-1 31,9 4-1-31,1 4-1 0,-1-4 1 0,0 12 4 15,0 3 1-15,-4 1 3 16,-4-1-1-16,-5 1 2 16,-4-1 9-16,-4-3 7 15,-5-4 1-15,-8-1 3 16,-9-3-2-16,-4-3-1 16,0-1-6-16,4-8-4 0,-13-7-27 15,9-8-14-15,0-3-46 31,-9-16-18-31,9 0-15 16</inkml:trace>
  <inkml:trace contextRef="#ctx0" brushRef="#br0" timeOffset="31525.8286">20775 8389 244 0,'5'53'93'0,"3"-14"-50"0,-3 11-52 16,-1-27 12-16,-4 3-4 15,0 13 0-15,-4 7 1 16,-1-4 2-16,5 0-1 16,-8-4 2-16,3-3 2 0,1-5 0 15,4-3 0-15,-8-8 3 16,3-3 3-16,1-5 0 15,0-3 3-15,-1-4 2 16,1-8-1-16,0-8-5 16,-1-7-2-16,5-8-2 15,0-15 1-15,0-4-2 0,0-4 2 16,0-11-4-16,9-8 0 16,4 4-3-1,4 0-3-15,0 4-7 0,9-1-2 16,13-7-2-16,0 16 1 0,8 7-4 15,-4 8-2-15,5 11 6 16,-1 11 3-16,9 9 1 16,-8 3 1-16,-10 23 5 15,1 0 3 1,-17 4 3-16,-1 4 1 0,-4 0 9 16,-8 0 6-16,-9-1 3 0,-13-3 4 15,-13 4-1-15,-4-8 2 16,-4-3-11-16,-9-5-4 15,-9-3-7-15,-9-4-2 16,5-4-12-16,5-4-4 16,3 0-21-16,5-4-5 0,9-3-44 31,4-4-19-31,12-5-1 16</inkml:trace>
  <inkml:trace contextRef="#ctx0" brushRef="#br0" timeOffset="32115.3274">21866 8193 212 0,'4'-3'82'0,"22"-5"-44"0,-22 4-33 0,-4 4 28 15,4-7-9 1,-12-1-8-16,8 0-2 31,-13 1-9-31,4-1-5 0,-4 4-3 0,-8 0 2 16,-5 4 0-16,-4 12 1 15,0-1 0-15,-5 5 2 16,5-1 3-16,13 4 0 0,-18 4 0 16,14 0-6-16,3 0-1 15,14 0-2 1,0 0 0-16,4-4 5 0,13-4-1 16,4-7-2-16,0-4-16 15,0-4-8-15,1-8 2 31,-1-3 1-31,0-5 16 16,-4-7 6-16,-4-3 6 16,-1 6 4-16,1 1 13 15,-5 4 8-15,1-4 5 0,-1 11 3 16,5 8-8-16,-5 8-1 16,0 11-3-16,5 8-1 15,-9 7-10-15,-9 24-2 0,5-9-5 16,-5-3 0-16,1-7-38 15,-1-5-15 1,0-7-32-16,1-4-12 0,8-8-39 16</inkml:trace>
  <inkml:trace contextRef="#ctx0" brushRef="#br0" timeOffset="32380.0256">22085 8190 292 0,'9'15'110'0,"0"-4"-60"0,8 5-58 15,-13-5 16-15,0 5-15 0,1 7 0 16,-5 15-2-16,0 4 3 15,-5 0 4-15,1 0 1 0,0-3 1 16,4-1-20-16,-9-4-7 0,9-7-21 16,0-4-10-16,0-4-31 31</inkml:trace>
  <inkml:trace contextRef="#ctx0" brushRef="#br0" timeOffset="32810.8537">22495 8519 304 0,'0'54'112'0,"0"-39"-60"0,0 4-80 15,0-7 9-15,-9-1 8 16,5 1 10-16,-1-1-3 15,5-3 2-15,-8-1 0 16,4-3 12-16,-1 0 6 0,1-4-6 0,0-4-3 16,-1-3-4-16,5-5 0 15,0-3 0-15,5-8 3 16,3-23-3-16,1-4-2 16,4-4-3-16,8 1-1 15,1 3-1-15,4-7 0 16,-5 3 7-1,5 12 3-15,-4 7 8 16,4 9 3-16,-1 6 0 16,6 13 2-16,-10 11-6 15,1 11 0-15,-5 4-17 16,0 4-7-16,-8 0-30 0,-1 0-13 16,-8-4-155-1,-13-11 78 1</inkml:trace>
  <inkml:trace contextRef="#ctx0" brushRef="#br0" timeOffset="32961.5805">22421 7845 388 0,'0'27'145'0,"0"-23"-78"0,0-1-153 0,0-3-10 16,0 0-47-16,0 0-15 31</inkml:trace>
  <inkml:trace contextRef="#ctx0" brushRef="#br0" timeOffset="33396.685">23727 7945 232 0,'-52'3'88'0,"1"-10"-48"0,-27 7-47 15,44 4 16-15,-1-1-6 31,1 1 1-31,4 4-7 0,-5 0 0 16,-4 3 1-16,5 0-4 0,17 5 0 16,12 11-11-16,10 3-1 15,16 1-2-15,9 0 2 16,13 3 5-16,18 4 6 16,-1 1 10-16,0 10 8 15,-4 9 10-15,-8-8 5 0,-9-4 10 16,-9-4 7-16,-13 0-3 15,-17-4 0-15,-22 4-7 16,-34-3 0-16,-13 3-21 16,-21-19-7-16,-18-8-90 0,-34-23-40 15,4-15-6 1</inkml:trace>
  <inkml:trace contextRef="#ctx0" brushRef="#br0" timeOffset="37880.7912">21000 9703 288 0,'-5'26'107'0,"5"-22"-58"0,-8 0-53 0,8-4 21 16</inkml:trace>
  <inkml:trace contextRef="#ctx0" brushRef="#br0" timeOffset="38106.0015">20982 9756 485 0,'-13'23'20'31,"0"0"-10"-31,-4 4 1 0,-9 4 1 0,13-1-6 15,-4 5-1-15,-4 7-3 16,3-4-2-16,5 0 1 16,9-3-1-16,-4-4 0 0,8-1 2 15,8 1-1-15,14-4-1 16,12-1 1-16,5 9 1 16,4-4-8-16,4-5-1 0,9 5-20 15,5-8-10-15,-9 0-14 16,-5-12-4-16,-4 1-3 15,-9-20-2-15,-3-11-26 16</inkml:trace>
  <inkml:trace contextRef="#ctx0" brushRef="#br0" timeOffset="38426.3541">21547 9672 272 0,'-22'8'101'0,"44"15"-54"0,-31-4-53 16,9-4 19-16,0 8-6 0,-8 0 3 15,-1 11 4-15,0 16 3 16,1 8-9-16,-5 3 4 0,4 8 4 31,-8 15-2-31,4 0 0 0,0 1-6 16,0-1-3-16,0-4-2 15,0-3-3-15,5-12-15 16,-1-7-5-16,0-12-34 16,5-12-13-16</inkml:trace>
  <inkml:trace contextRef="#ctx0" brushRef="#br0" timeOffset="39012.6186">22159 10105 236 0,'0'46'88'0,"-9"-16"-48"0,9 16-49 16,0-11 14-16,-4 18-5 15,-1 1 0-15,-3 0 8 16,-5 7 5-16,0 4-6 16,0-4 5-16,0-3 3 0,0-8-7 0,0-8-2 15,5-4 0-15,-1-11 3 16,0-4 2-16,5-8 1 15,0-7 0-15,-1-12 0 16,1-8-4-16,4-7 0 31,4-19-5-31,1-12 0 0,-1-11-1 16,5-4 1-16,4-12-2 16,4 1-1-16,0-1 5 15,5-7 4-15,8 7-3 16,13 8-1-16,-4 8-5 15,-9 11-2-15,9 12-6 16,-9 7-2-16,0 8-2 0,-4 12 0 16,0 3 2-16,-1 8 4 15,-3 4 1-15,-5 7 3 16,0 12 3-16,-17 4 4 16,0-4 7-16,0 0 2 15,-12-4-1-15,-1 0 2 16,0-3-8-16,-5-5-4 0,-3-3-11 15,4-4-3 1,-1-4-21-16,-3-12-9 16,4-11-33-16,-18-4-14 15,27-3-15-15</inkml:trace>
  <inkml:trace contextRef="#ctx0" brushRef="#br0" timeOffset="39576.1816">23132 9840 236 0,'-8'4'90'0,"4"0"-48"0,-1-12-40 16,-3 8 19-16,-1 0-4 31,-4 0 1-31,4 0 2 16,-8-3 0-16,-9 3-11 16,-4 0 1-16,-9 0 1 0,1 7-9 0,3 1 0 15,-4 7 0-15,5 1 1 16,4 3-6-16,8 4 0 15,1 4-6-15,8 7 1 16,4-3 2-16,0-5 1 0,5-3 0 16,4-3 1-16,4-5 0 15,5-4 0-15,8-7-8 16,1-4-3-16,-6-11-12 16,19-12-3-1,-5-4 7-15,8 0 6 16,-4 0 12-16,-4 4 8 15,4 8 8-15,-13 0 5 16,5 3 9-16,-5 5 5 16,0 10-1-16,1 5 2 15,-5 15-8-15,0 8-4 16,-1-1-9-16,-7 1-4 0,3 0-14 16,-3-5-5-16,-1 1-29 15,0-8-11-15,-4-3-142 31,13-20 73-31</inkml:trace>
  <inkml:trace contextRef="#ctx0" brushRef="#br0" timeOffset="39795.8318">23443 9653 260 0,'4'19'96'0,"0"8"-52"0,1-8-45 16,-1 0 20-1,-4 0-13-15,0 4-1 16,-4 4-5-16,-1 7-1 16,-3 1 1-16,-1 7-3 0,-4 4 2 15,5-4-23-15,-1-4-10 0,0-7-55 16</inkml:trace>
  <inkml:trace contextRef="#ctx0" brushRef="#br0" timeOffset="40261.6865">23947 9913 240 0,'0'39'90'0,"0"-13"-48"0,0 13-62 15,-9-16 9-15,5 0 5 16,0 0 7-16,-1 0 14 16,1-4 6-16,4 0-11 15,-9-4-1-15,5-3 5 0,0-5 1 16,-9-7 3-16,4-3 4 15,5-5-12-15,0-4-6 16,-1-22-2-16,1-4 0 16,4-8-3-16,-9-4 0 15,9-23-6-15,0 8 0 0,13 4 3 16,5 3 4-16,-1 12 14 16,0 8 6-16,5 7 3 15,-1 12 1-15,5 8-7 0,0 11-2 16,-9 7-14-16,0 5-3 15,-4 3-17-15,0 12-5 16,-4 4-26-16,-1-5-8 31,-3-6-26-31,-10-9-10 0,-3-26 4 16</inkml:trace>
  <inkml:trace contextRef="#ctx0" brushRef="#br0" timeOffset="40430.5989">23481 9174 436 0,'-8'15'162'0,"8"-7"-88"0,0 3-130 0,0-3 4 0,4 4-71 16,0-1-22-16,18 1 26 15,12-1 13-15</inkml:trace>
  <inkml:trace contextRef="#ctx0" brushRef="#br0" timeOffset="40976.6056">24748 9419 116 0,'-17'8'46'0,"8"-8"-24"0,-3 19 7 15,12-11 23-15,-13-5-4 16,4 5 1-16,0-4-14 16,1 0-6-16,-1 0-17 0,1-1-1 0,-14 5 9 15,5 0-3 1,-9-4-1-16,4 3-3 15,1 1 1-15,-1 0 4 16,5 3-8-16,4 1-3 16,4-1-11-16,-3 1-5 15,7 3-6 1,5 0-4-16,9 0 0 16,8 12-1-16,18-4 4 0,3 12 2 15,1-5-2 1,0 1-3-16,-5 0 8 15,9-1 4-15,1 1 5 0,-6 0 3 16,-12 7 2-16,4 8 1 16,-12-4 4-16,-10-4 5 0,1-3 6 15,-14-1 5-15,-7 1-1 16,-19-5-2-16,6 1 4 16,-14 3 4-16,-9-3-10 15,-8 0-1-15,-4-8-19 16,0-8-9-16,-14-3-68 15,-20-9-31 1,12-26-30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29:48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13067 11418 156 0,'-9'-3'57'0,"-8"-5"-30"0,0 0-25 0,12-3 14 0,-8-1-10 15,5-3-1-15,-5-4-1 16,0 0 2-16,0 0-3 0,0-1-2 0,0-3 0 16,-4 0-1-16,0-3 2 15,-5-1-10-15,1-8-4 16,-14-3 1-16,-8-4 2 16,4 4-6-16,1-1-1 15,3-3 7-15,-4 8 4 31,-4 3-1-31,13-7 2 0,-17 7 2 16,-1-7 1-16,1 0-2 16,-1 3 2-16,1 4 5 15,4 1 2-15,-9 7 4 0,1 0 4 16,-1 4-6-16,4 0 0 16,5 3 0-16,-8 5 0 15,8 3 2-15,-5 0 1 16,5 5-1-16,-4 3-1 0,-1 7-8 15,1 1 0-15,-1 3-3 16,1 9-2-16,-13 10 0 16,4 8 0-16,0 1 5 15,4 3 1-15,5 0 0 16,-1 0-2 0,5 8 1-16,0 7-1 15,0 5 2-15,4-5 1 16,0-3 5-16,5 3 3 15,4 8-2-15,-9-3 2 16,9-1-8-16,4 4-2 0,-4 8-3 16,4 0 0-1,-9-1-3-15,14 1 1 0,-1 8 0 16,-3-5-1-16,7 1 4 16,1-1 2-16,4 16-2 15,0-4-2-15,9-3-1 16,-9 14 0-16,9-11 3 0,-1 0 2 15,5-7-2-15,0 15 0 16,0-8 1-16,9-4 2 16,4 4-1-16,4 0 2 15,-4 4-4-15,0 0 0 0,0 4-1 16,4-1 0-16,-8 1 0 31,4 8 0-31,4-12 0 16,0-4 0-16,-4-8 2 15,4 8 2-15,1-7-1 0,3-9-1 16,5-3 3-16,-13-4 2 16,13 4-4-16,-5 0-1 15,5-11 2-15,0-5 1 16,-4-3-1-16,3-4 1 16,6-4-4-16,3 4 0 15,5-7-1-15,-13 3-2 0,4-8 5 16,9 4 1-16,4-11-3 15,-5 0-1-15,-3-4-2 16,-1-8 3-16,1 1-5 16,4-9 2-16,-9-7-5 0,22 0 1 15,-1-15-1-15,-3-16 1 32,3 5 0-32,1-5 2 15,0-4-1-15,12-7 2 16,-3 0 5-16,3-15 4 0,-8 3-3 15,-8-3-3-15,8-1 1 16,0-7 0-16,-5-8-2 16,1 4 2-16,-9-3-1 15,0 7-2-15,-4-12 3 0,4 4 0 16,-13 4 1-16,9 0 2 16,4-15-3-16,-4 0-2 15,-4-1 2-15,-10-10 0 16,6 3-2-16,-6 4 0 15,1 7 2-15,-9-14 0 16,1 6-2-16,-1 5 2 0,-4 4 1 16,-4 7 0-16,-1-4-3 15,-4 8 2-15,1 0 3 16,-5 12 1-16,0 3 3 16,0-15 1-16,-5 12-3 15,1 3-1-15,-9 5-1 0,9-5 1 31,-9 8-2-31,4-8-1 16,1-3 1-16,-1-1 1 16,0 1-3-16,1 3 0 0,-5 5-1 15,0-13-2-15,-9 9 0 16,1 3 0-16,-5 4 3 16,5 0 0-16,3 8-2 15,5 3 2-15,0 5-4 0,5 3 1 16,-1 4 2-16,5-8 1 15,0 8-2-15,-1-15-6 16,-3 3-3 0,3 9-4-1,1 3-27-15,4 0 1 16,-9 3 11 0,5 1 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32:20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15734 11744 148 0,'-4'0'57'0,"4"0"-30"0,-5 4-21 16,5-4 17-16,0 4-1 16,-4 0 4-16,4-4-3 0,-4 3 0 0,4-3-8 15,0 4-8-15,0-4-7 16,4 8-1-16,0 0 1 15,5 3 0-15,8 1-3 16,5-1 2-16,8 0 7 16,9 1 4-16,12-4 3 15,-7-1 3 1,3-3-3-16,0-4 0 16,-4 0-5-16,1-4 0 15,-6-3-5-15,-3-1 0 0,4 0 3 16,-14-3 1-16,-3-1 1 15,-5 1 2-15,-13-12-12 32,-12-12-7-32,-5 1-3 15,4 3-1-15,-12 1 5 16,4-1 3-16,-14 8 5 16,6 4 2-16,-10 0 0 15,-8 7-2-15,0 5-2 0,0 3 1 16,0 4 1-16,4 7 0 15,4 5 2-15,5 3 3 0,9 24 4 16,4 3 5-16,8-4-4 31,5 4 0-31,8 0-4 16,9 19 1-16,4-3 0 16,5-1 3-16,3 1-3 15,10 7-2-15,-5-8-2 16,0 1-3-16,-4-8-19 0,0-4-10 15,0-4-23-15,-5-12-9 16,10-7-34 0,-10-11-41-16,18-24 48 15</inkml:trace>
  <inkml:trace contextRef="#ctx0" brushRef="#br0" timeOffset="522.0535">16721 11794 184 0,'8'23'71'0,"-8"-4"-38"0,0 8-41 32,5-12 12-32,-1 20-2 0,-4-1 3 15,0 1 2-15,0-1 1 16,0 0-4-16,0 1-3 0,0-4 0 0,0-5-1 16,0-6 0-16,0-5 2 15,0-4 3-15,-4-3-2 31,-9-4 0-31,0-8 3 0,4-4 3 0,1-7-4 16,16-8-3-16,1-8-4 16,-1-11 1-1,1 0-1-15,4 0 0 16,4 0 4-16,5 0 1 16,-1-8 1-16,1-7 2 15,8 3-5-15,9 4-1 16,-5 8-5-16,5 0 1 0,-9 11 0 15,0 8 2-15,5 8 1 16,-9 11 3-16,4 8-10 16,-13 7-2-16,0 12-15 15,5 12-6-15,-13-1-50 32</inkml:trace>
  <inkml:trace contextRef="#ctx0" brushRef="#br0" timeOffset="991.032">17535 11568 312 0,'-4'23'118'0,"4"-12"-64"0,0 20-63 0,0-20 20 15,-4 20-8 1,-1 4-1-16,1-1-2 16,0 4 1-16,-1 16-1 0,1-4 2 0,4 0-1 15,0-4-1-15,-9-4-4 16,9-4 0-16,0-7 2 16,0-5 3-16,0-6 0 15,0-5 2-15,0-7 2 16,0-5 4-16,0-6 0 15,-4-9 0-15,4-7-5 0,0-19-1 16,4-8-3-16,5-4-3 16,0-4-3-16,12-15-1 15,5 4 1-15,4 4 2 16,9 3-1-16,4 9 1 16,4 3 0-16,1 11 3 15,8 8 0 1,0 8 3-16,-13 8-10 15,0 7-2-15,-4 4-33 16,0 4-11-16,-9 0-63 16</inkml:trace>
  <inkml:trace contextRef="#ctx0" brushRef="#br0" timeOffset="1456.2009">18427 11583 236 0,'-34'12'90'0,"21"-8"-48"0,-5 30-47 0,6-23 15 16,-14 9 7-16,4 3 6 15,1 0-9-15,3 3-3 16,1 5-7-16,9 0-7 0,-5 7-1 16,8 4-7-16,5-4-3 0,18 1-1 15,3-5-1-15,14-3 2 16,-5-4 1-16,8-8 3 0,6-8 1 16,3-3 3-16,9-8 4 15,-4-4 5-15,-1-11 6 31,-12-12 4-31,0-4 4 0,-5 1 4 0,-8-1 2 16,-4-3-1-16,-9-1-2 0,-9-11-8 31,-8-4-5-31,-13 4-9 16,-14 4-1-16,-7 8-6 16,-1 3 1-16,9 1-27 15,4 10-12-15,9 5-156 16,42-4 110-1</inkml:trace>
  <inkml:trace contextRef="#ctx0" brushRef="#br0" timeOffset="1937.4971">19724 11403 316 0,'-4'8'118'0,"-5"-1"-64"0,-4 5-63 0,9-4 18 16,-9 3-1-16,-4 8 7 31,-13 8-3-31,4 8 1 16,4 11-8-16,5 3-5 0,0 1-3 0,-5 0-1 16,5 7 3-16,4 5-2 15,0-5-1-15,4-3 3 16,1-8 0-16,4-4 1 0,-1-8 0 15,1-7 2-15,4-4 3 16,-9-4 2 0,5-7 1-16,0-8 7 0,-1-4 2 15,1-12-6-15,0-7-2 16,4-19-5-16,0-5-3 0,0-6-3 31,4-5-1-31,0-15-7 16,9 4-2-16,0 0 2 15,17 7 4-15,13 5 3 16,14 3 2-16,7 12 5 16,18 11 2-16,0 12-2 15,-9 11-3-15,5 11-9 16,-1 13-5-16,-12 14-29 16,-13 12-10-16,-27 4-77 15,-25-8-44-15,0-15 81 16</inkml:trace>
  <inkml:trace contextRef="#ctx0" brushRef="#br0" timeOffset="18170.2468">8904 14448 124 0,'0'0'49'0,"0"8"-26"0,9-4-20 0,-9-4 10 0,0 0 9 16,0 0 8-16,0 3-2 31,0-3 0-31,0 4-15 16,0-4-1-16,0 0-1 0,0 0-4 16,0-11-8-1,4-8-4-15,1-1-1 0,3-2 4 16,1-21 1-16,4 5 3 15,-13-4 5-15,4 4 4 16,0-4-4-16,5-1 1 0,0-10-5 16,-1-5 0-16,14 1-8 15,-14-1-2 1,5-7-1-16,5-7 2 0,-10 3-3 16,5 0-1-16,-13 0 5 15,0-8 2-15,0 8 0 16,-13 4 2-16,0 8 3 0,0-1 3 15,-4-3-4-15,-4-4-1 16,-1 3-2-16,-4 1 0 31,0 0-3-31,-8 7 1 16,-9 1 0-16,4-5 2 0,-8 8 5 16,3 8 6-16,1 4-1 15,-8 7 3-15,-5 8 0 16,4 4 3-16,-4 8-7 15,0 7-2-15,-9 4-3 16,-17 4 1-16,5 11-2 0,4 12-1 16,-5 3 1-16,-4 5-1 15,-8 3-3-15,12 4 0 16,-12 8-3-16,3 8 1 16,6-5 1-16,-1 1 2 15,-9-1 1-15,14 5 1 16,3 3-3-16,10 4 0 0,8 0 2 15,4 12 0-15,0 7 3 16,9 1 3-16,-4 7-4 16,8 11-1-16,9-3-2 15,4 18-2 1,9-3 0-16,4 0 3 16,4 15-5-16,5-7 2 15,8 15-3-15,5-8 2 16,8 15-2-16,0 5 0 15,1-1 1-15,-1-3 4 0,0 3 1 16,5-7 3-16,-1 3-1 16,1-7 2-16,-1-11 2 15,1-9 4-15,8 1 2 16,-4-8 1-16,13-15-2 0,-9 0-1 16,4-4-1-16,1-12 0 15,-1-15 0-15,1-11 0 16,-1-8-7-16,18-12 0 15,-5-11-8-15,1-7-3 16,-1-13 3-16,9-14 2 0,9-20 0 31,-1-7 1-31,14-16 3 16,-5 1 0-16,0-12 1 16,5-4 2-16,-5 0-1 15,0 7-1-15,-17-14-2 16,0-5-1-16,5-7 2 0,-1 8 2 15,-4-20 0-15,-8 12-1 16,-5 0 1-16,-5-15-1 16,1 3-3-16,-4 1 0 15,-1 3-1-15,-8-4 3 0,4 8 0 16,-4 8 1-16,-4-16-3 16,8 9 2-16,-4-1 1 15,-5 3 2-15,-4-2-1 16,1 2-1-16,-1 5 1 0,-4 4-1 15,-5-1 4-15,1 9 5 16,-18-5-3-16,9 8 2 16,-4-11-5-16,0-1-2 31,4 1-16-31,0-24-5 16,0 5-50-1,8 7-54-15,1-4 32 0</inkml:trace>
  <inkml:trace contextRef="#ctx0" brushRef="#br0" timeOffset="55169.6193">18143 4467 176 0,'0'-8'66'0,"8"4"-36"0,5-3-35 0,-4 3 12 16,-1 0 3-1,1-4 5-15,8 4 6 16,1 1 2-16,3-1-12 0,1 0-2 0,-5 0 1 0,0 4-8 31,-4 0-1-31,4 4-1 16,-8 4 2-16,8 3-3 0,0 4-2 15,1 5 4-15,3 22 1 0,1-4-3 16,4-4 1-16,-9 1 0 16,4 3 0-1,-8-3 0-15,-4 11 0 0,0 0 2 16,-9 0 1-16,-5 0-1 16,-3 0 1-16,-10-1 0 15,-3 1 1-15,-5 16-5 16,-21-12 1-16,-1-5 0 15,-4-2 0-15,1-9-3 16,-5-3 0-16,0-8-1 16,-9-8 0-16,5-3 0 15,8-5 0-15,5-3 5 0,8-4 1 16,9-4 8-16,8-11 4 16,9 0-3-16,13-8-1 15,9 0-9-15,8 3-2 16,22 5-3-1,8 7 3-15,5 12-2 16,13 15 1-16,8 4 0 0,0 4 0 16,0 8 2-16,5-5 0 15,-5 12-11-15,-4 1-5 16,-9-5-23-16,-4-4-8 16,-4-7-46-1</inkml:trace>
  <inkml:trace contextRef="#ctx0" brushRef="#br0" timeOffset="55665.7088">19289 4781 280 0,'0'-4'107'0,"0"8"-58"0,4 0-62 15,1 3 15-15,3 16-8 16,-8 8 4-16,0 7 1 16,0 8 1-16,0 12 0 15,0 14-3-15,0-3 2 0,0-4 3 16,0-11 3-16,0-4-4 0,0-12-1 0,0-3 0 31,0-9 2-31,0-6 3 0,0-5 4 0,0-7 9 16,-8-8 3-16,8-8-4 15,-5-7-2-15,5-8-9 16,0-27-4-16,5-8-6 16,7-3 0-16,1-4-5 15,0-4 1-15,0 4 2 16,9-4 1-1,-1 8 0-15,5 7 1 16,13-11 0-16,4 11 0 0,0 12 0 16,0 8 0-16,0 11-13 15,0 15-4-15,5 16-29 16,-9 3-12-16,-1 1-39 31</inkml:trace>
  <inkml:trace contextRef="#ctx0" brushRef="#br0" timeOffset="56196.1217">19970 4785 192 0,'51'0'71'0,"-20"0"-38"0,16 0-36 0,-13 0 11 15,14 0-9-15,4-4 1 16,-1-4 13-16,1 0 6 0,4 1-9 0,4-5-1 15,-4 5-2 1,-8-9-3-16,-5 1-3 0,-4-8-7 16,-9 4-4-1,-4 0 1-15,-5-8 3 16,-4 0-4-16,-12 4 0 16,-5 0-2-16,-5 4 2 0,-20 0 1 15,-6 4 3-15,-16 3 4 16,0 8 3-1,-5 4 6-15,-8 8 4 0,-9 30-2 16,4 1 0-16,5 3 8 16,4 7 6-16,8 5 1 15,14 3 1-15,4 1-6 0,8-1-1 16,9-3-10-16,9 0-3 16,4-1-30-1,8 1-10-15,10-12-71 16,3-27-42-16,31-26 68 0</inkml:trace>
  <inkml:trace contextRef="#ctx0" brushRef="#br0" timeOffset="56575.2523">21396 4658 264 0,'0'-7'101'0,"4"7"-54"0,-8-4-70 0,0 4 8 31,-5 0-1-31,-17 0 6 0,-17 4 7 16,-9 3 2-16,-4 5 1 16,-17-1 0-16,0 5 2 0,13 3-1 15,8 4-1-15,9 0 1 16,13 7-1-16,12 9 4 15,10-1 5-15,8 4-1 16,13 0 1 0,8 4-3-16,1 8-1 15,-5-1-6-15,-17-3-1 0,-9-4-4 16,-4-4-1-16,-17-3-5 16,4-9 0-16,-12-3-7 15,-5-4-3-15,-1-12-61 16,1-11-34-1,9-7 53-15</inkml:trace>
  <inkml:trace contextRef="#ctx0" brushRef="#br0" timeOffset="56844.2575">21452 4900 288 0,'-4'7'110'0,"4"20"-60"0,0 4-61 16,0-8 18 0,0 0-5-16,0 7 1 15,-5 20 1-15,1 0 0 16,0 0-2-16,-1-4-6 0,1 0 0 15,4-8-36-15,0-11-15 0,0-8-58 16</inkml:trace>
  <inkml:trace contextRef="#ctx0" brushRef="#br0" timeOffset="57022.3847">21698 4199 376 0,'-22'3'143'0,"22"-6"-78"0,-4-1-87 16,4 4 17-16,0 0-98 15,0 4-94 1,-18 26 50-16</inkml:trace>
  <inkml:trace contextRef="#ctx0" brushRef="#br0" timeOffset="57664.388">22542 5080 252 0,'30'7'96'0,"-25"-11"-52"0,16 1-51 16,-12 3 16-16,-5-4-17 15,-8-4-4-15,-13-3 12 16,-1-5 7-16,-20 1-3 16,-1 3 2-16,-35-3 4 0,-3 4-11 0,-18 7-3 15,-4 4-3-15,0 7 1 16,8 9 4 0,10 7 1-16,3 7-10 15,22 20-3-15,4 4-4 16,13-1-2-16,18-3 3 15,8 0 2-15,26 0 9 0,0-4 3 16,13-8 16-16,4-7 6 16,13-16 2-1,13-15 2-15,0-8-9 0,-4 1-1 16,4-12-5-16,0-1-3 16,0-6 4-16,-9-24 2 15,-8-4 2-15,-5-7 5 0,-8-12-10 16,-4-11-4-16,-9-4-10 31,0-23-1-31,-9 7 5 0,0 9 6 0,-4 14 13 16,-8 5 7-16,-5 3-4 15,8 15 1-15,1 16-10 16,0 8-2 0,0 3-10-16,4 16-4 15,12 34-6-15,6 19 5 16,-5 31 3-1,-5 12 0-15,1 18 2 0,-9 8-15 16,0 16-4-16,8 3-12 16,-8-7-3-16,5 0-5 15,8-16-1-15,-5-15-28 16,10-19-43-16,3-19 26 16</inkml:trace>
  <inkml:trace contextRef="#ctx0" brushRef="#br0" timeOffset="57998.7366">22801 4777 260 0,'-5'0'99'0,"-3"-4"-54"0,-5 19-55 0,4-3 14 16,1 11-5-16,-5 8 2 16,0 3 0-16,4 4-1 15,5 8 1-15,4 12-1 0,4-1 0 0,5-3-3 16,4-8 2-16,8-12 5 16,18-3 5-16,8-8 4 0,-8-12 4 15,9-3 4-15,-1-16 2 16,-4-15-8-16,-8-3-4 31,-5-9-17-31,0-7-9 0,-9-8-30 0,-8-11-11 31,0 3-66-15</inkml:trace>
  <inkml:trace contextRef="#ctx0" brushRef="#br0" timeOffset="58498.6889">23792 4831 208 0,'4'-8'77'0,"0"0"-42"0,-4 4-37 16,0 1 14-16,0-1 3 16,-4 0 2-16,0 0-2 15,-5 0 1-15,-4 0-9 16,-4 1-4-16,-5 6 0 16,5 5-2-16,-30 15 2 0,4 8-7 15,4 7 1-15,9 4-8 16,4 0-3-16,0 4-10 15,13 0-3-15,0-7-1 16,9-1 2-16,8-11 6 16,26-12 4-1,9-19 1-15,0-7 0 0,0-8 14 16,4-1 10-16,8-3 31 16,1 0 16-16,-9 4-6 15,-4 8-5-15,0 3-19 16,-5 8-8-16,-8 8-20 0,0 3-9 15,-13 8-25-15,0 8-10 0,0-4-25 32,-9 8-49-17,5-20 27-15</inkml:trace>
  <inkml:trace contextRef="#ctx0" brushRef="#br0" timeOffset="58834.9854">24223 4045 268 0,'0'8'101'0,"0"4"-54"0,0-1-53 16,0 4 19-16,0 8-6 15,0 20 3-15,0 2 10 16,0 13 5 0,-13 26-13-16,4 0 0 0,0 8 1 0,1 8-7 15,-1 3-1-15,1 8-5 16,-1-3-1 0,0-9-4-16,1-14-1 0,3-13-24 15,1-14-10-15,4-12-34 16,4-19-16-16,14-16-12 15</inkml:trace>
  <inkml:trace contextRef="#ctx0" brushRef="#br0" timeOffset="59296.5562">24645 4788 200 0,'0'4'74'0,"0"-8"-40"0,0 4-31 0,0 0 17 15,0 0-3-15,0 0-1 0,0 0 7 16,0 0 5-16,0 0-15 15,-4-3 0-15,-1 3 0 0,-12 0-7 16,-5 3-3-16,-8 5-2 16,-4 0 1-16,8-1-3 15,4 13 0-15,5 3-4 16,4 0 1-16,5 3-3 16,8 5 0-16,8 7-1 15,14 8 0-15,12 16 2 0,5-1 4 16,0-4 1-16,-5 5 1 15,-3-1-3-15,-6 0 2 16,-12-7 3-16,-4-1 3 0,-13-3 2 16,-22-4 1-16,-17-4-15 15,-18-3-6-15,-16-9-44 32,-9-11-18-32,8-19-23 15</inkml:trace>
  <inkml:trace contextRef="#ctx0" brushRef="#br0" timeOffset="60127.9748">18772 6956 272 0,'8'-7'104'0,"-8"7"-56"0,5-8-54 0,-5 8 17 0,0-4-1 15,0 0 4-15,0 1 4 16,-5-5 1-16,5 0-10 15,-12-7-3-15,-1 0-2 0,-13-8 0 16,-9 0 0-16,-8-4-5 16,-4 4 1-16,-1 0-5 15,-8 4 1-15,-8 3 0 16,16 9 2-16,-3 3-1 16,8 12-1-16,-1 15-4 0,6 3 0 15,7 5-1 1,10 0 3-16,8 3-3 15,9-3-1-15,8-4 0 16,9-8 4-16,13-4-4 16,8-3 2-16,-4-9-1 15,1-3 1-15,-1-3 5 16,-4-5 1-16,-1 4 8 16,1 4 6-16,-8 4 0 0,3 11 3 15,-4 4-8-15,1 8-4 16,-6 23-11-1,-3 0-3-15,0-4-18 0,-1-8-9 16,-3-4-31 0,3-7-53-16,14-15 28 15</inkml:trace>
  <inkml:trace contextRef="#ctx0" brushRef="#br0" timeOffset="60397.8774">19379 5949 288 0,'-4'4'107'0,"-5"11"-58"0,5 23-59 15,-4-11 14-15,-1 19 3 16,-17 12 5-16,13 11 3 15,-4 23 1-15,-5 7-8 16,5-3-7-16,0 0-2 0,0-4 1 0,-1-4 2 16,5 0-19-16,1-4-8 15,3-15-25-15,0-19-11 0</inkml:trace>
  <inkml:trace contextRef="#ctx0" brushRef="#br0" timeOffset="60698.8511">18750 6447 312 0,'-4'0'118'0,"8"4"-64"0,1 0-54 16,3-4 21-16,9 11 3 15,1-7 5-15,33-4-11 16,5 0-5-16,9 0-8 0,8 0-19 0,1-4-6 16,3 0-36-16,-12 0-14 31,21 1-28-31,0-1-51 15,0-4 41-15</inkml:trace>
  <inkml:trace contextRef="#ctx0" brushRef="#br0" timeOffset="61192.9236">20250 6677 232 0,'13'7'88'0,"17"5"-48"0,13-4-45 0,-22-5 17 16,10 5-7-16,16-4 0 0,9-4-1 0,0-4 0 15,4 0-2-15,9-7-6 0,0-5-2 32,-4 1-8-32,-5-16-2 0,-8-3 2 15,-9 0 3-15,-8-1 7 0,-10 1 4 32,-7-1 1-32,-10 4-1 15,-16 1 3-15,-5 3 2 0,-22 4 2 16,-12 12 1-16,4 3 7 15,0 8 2 1,-5 11 0-16,-3 9 2 0,3 14-1 16,9 12 0-16,5 0 2 15,12 4 0-15,-4-1-7 0,14 13 0 16,3-9-26-16,5-3-8 16,17-4-41-16,4-11-17 15,13-12-34 1</inkml:trace>
  <inkml:trace contextRef="#ctx0" brushRef="#br0" timeOffset="61581.2363">21831 6305 260 0,'-13'-11'99'0,"5"7"-54"0,-18-4-57 0,9 8 15 16,-5 4 6-16,-12 0 6 15,-5 4 1-15,0 7 3 16,-4 4-10-16,4 4-5 0,0 11-1 0,9 9-7 0,-4-1 1 16,12-4-10-16,5-3-4 15,8-5-2-15,5-7-1 16,8-8-3-16,9-7 2 15,9-12-15-15,12-11-4 32,9-12 12-32,0 0 8 15,5 1 35-15,-5 3 14 0,0 7 13 16,-13 5 7-16,0 7-12 16,5 4-2-16,-5 23-22 15,-4 4-8-15,-9 3-31 16,-8 1-12-16,4 0-78 15</inkml:trace>
  <inkml:trace contextRef="#ctx0" brushRef="#br0" timeOffset="61881.5774">22391 6340 300 0,'-26'-4'112'0,"1"4"-60"0,-27 8-63 0,17-1 16 15,1 5 11-15,-1 3 11 32,1 4 0-32,4 12-1 15,-13 11-14-15,13 0-5 0,-1 4-1 0,10 0-10 16,17 4-2-16,4 0-26 15,8-4-9-15,9-8-6 16,14-8 1-16,7-7-1 16,18-11 0-16,9-16-49 15</inkml:trace>
  <inkml:trace contextRef="#ctx0" brushRef="#br0" timeOffset="62382.2669">23145 5773 276 0,'-8'15'104'0,"8"-7"-56"0,-9 3-56 16,1 35 11-16,-5 8-3 15,0 7 2-15,-5 8 2 16,1 8-2-16,4-1 3 0,0 20 1 15,0 0-2-15,0-12-3 0,9 8 0 16,-4-12-1-16,3-11 0 16,1-11 0-16,4-12-3 15,0-12 2-15,0-7 5 16,0-8 2-16,0-7 6 16,0-12 5-16,4-12-7 15,1-11-1-15,3-11-12 0,9-5-3 16,-4-14-4-16,13-8 1 31,-9-1 7-31,5 5 3 16,8 7 12-16,5 4 3 15,-1 8-3-15,5 11 0 16,0 8-6-16,-1 7-2 0,10 12-5 16,12 16 0-16,-4 30-5 15,-4 7 1-15,-9 5 6 16,-4 18 6-16,-9 5-2 0,-9 7-1 15,-8 11-7-15,-8 1-3 16,-10-12-31-16,-8 0-14 16,-21-7-62-1,-9-16-55-15,4-42 62 16</inkml:trace>
  <inkml:trace contextRef="#ctx0" brushRef="#br0" timeOffset="63614.5803">18358 7619 156 0,'-4'-4'57'0,"4"4"-30"0,0 0-23 16,0 0 15-16,0 0 6 15,0 0 5-15,0 0 1 16,0 0 1-16,0 0-17 15,-4 0 6-15,4 0 3 0,0 0-8 16,0 4-2-16,0 7-13 0,0 12-5 16,0 12 2-16,0 19 0 15,-18 3-1-15,10 0 0 16,-1 12 2-16,0-7 0 0,5-9-2 16,0-7 2-16,0-11 1 15,4-8 2-15,0-8 3 31,0-4 4-31,4-7-2 16,4-8 1-16,1-16-10 0,8-14 0 16,1-5-5-16,-6-3 2 15,14-16-2-15,-4-3 0 16,4 3 1-16,0 4 4 16,-1 8-1-16,10 4-1 15,4 11 7-15,-5 8 5 0,1 11-4 16,3 12 0-16,-12 15 0 15,4 16 0-15,-12 3 0 16,3 4 0-16,-4 0 2 16,-4 4 1-16,-4-7-3 15,0-1-1-15,-1-7 1 16,-3-8 0-16,-1-4-2 0,0-4-2 16,-4-15-4-16,4-11 0 15,9-5 0-15,-8-3 2 16,-1-4 1-16,13-8 1 0,-4-11-3 15,0-7 0-15,9 3 4 32,-5 3 3-32,0 9 5 15,0 3 2-15,1 5-1 0,3 3 1 16,1 7-2-16,4 9 0 16,-1 7-5-16,1 11-1 15,0 16 1-15,4 11 2 16,-4 4-5-16,-4 4-3 15,-5 0-21-15,9 0-8 16,-5 0-28-16,5-8-13 0,-4-18-49 16</inkml:trace>
  <inkml:trace contextRef="#ctx0" brushRef="#br0" timeOffset="64046.4737">20388 7542 296 0,'-5'0'110'0,"1"0"-60"0,-9 0-74 0,4 0 10 0,-12 0 3 16,-9 0 7-16,0 0 10 15,-1 0 7-15,-7 4-7 0,3 0-3 0,5 4 0 16,0 3-4-16,4 4-2 15,-4 5 2-15,0 3 0 16,4 3-8-16,0-6-2 16,17 6-5-16,5 1-1 15,8-8 1-15,14-3 0 16,-1-9 4-16,9-10 3 0,0-9-2 16,17-3 0-16,13-8 1 15,-13 0 4-15,8 0 5 16,-7 0 3-16,-1 0 15 15,-5 11 8-15,-3 5-1 32,-9 3-2-32,0 11-10 15,-5 9-5-15,-4 11-22 0,-4 7-8 16,-4 8-21-16,0-3-10 16</inkml:trace>
  <inkml:trace contextRef="#ctx0" brushRef="#br0" timeOffset="64333.1327">21051 7071 312 0,'0'8'115'0,"0"3"-62"0,5 35-62 16,-1-15 20-16,-4 7-1 16,0 16 5-16,-4 7-3 15,-1 8 1-15,5 4-8 16,-13 15-5-16,5-4-1 0,-1-3-4 16,0-12-1-16,1 0-17 15,4-12-8-15,-1-11-8 0,5-12-3 16,-8-7-10-16,-5-23-69 15</inkml:trace>
  <inkml:trace contextRef="#ctx0" brushRef="#br0" timeOffset="64568.5546">20655 7401 324 0,'0'7'121'0,"4"-3"-66"0,0-4-51 0,9 0 26 16,-8 0-17-16,8 4-2 31,8 0 4-31,5 7 2 0,4-3-8 16,0 0-12-16,13-1-3 0,0 9-33 16,1-13-12-1,3 9-40-15,0-1-15 0,22-11-6 16</inkml:trace>
  <inkml:trace contextRef="#ctx0" brushRef="#br0" timeOffset="64884.52">22047 7393 196 0,'0'4'74'0,"-9"3"-40"0,0-3-35 31,5-4 15-31,-5 4-8 0,-16-4-1 16,-14 12 11-16,0-1 6 16,-4 1-11-16,0 7 7 0,-9-4 5 15,-8 0-10-15,8 5-2 16,5-1 2-16,8 0 3 16,0 4 1-16,5 4-1 15,12-1-2-15,5 13 1 0,4 3-10 16,13-4-3-16,13 0-11 15,8 1-2-15,18-5-18 16,4-7-9-16,9-8-20 16,8-7-6-16,14-20-43 15</inkml:trace>
  <inkml:trace contextRef="#ctx0" brushRef="#br0" timeOffset="65369.9456">22482 7090 260 0,'-13'16'96'0,"9"18"-52"0,-5 31-51 0,5-38 14 16,-9 8-7-16,0 11 0 15,-4 7 2-15,-1 5 3 16,1 3-2-16,8-4-2 0,-8 20 2 0,4-4-2 16,-4-12-1-16,0-7 1 15,4-8-1-15,4-8 2 16,1-7 1-16,-5-8 5 16,8-4 5-16,1-8 2 15,-9-3 3 1,5-8-8-16,8-8-3 15,4-11-13-15,9-12-6 16,0-15-14-16,4-3-4 16,0-1 11-16,0 4 9 0,5 8 4 15,0 3 4-15,-1-3 10 16,-4 19 6-16,1-4-2 16,-1 15 1-16,0 4-8 15,0 8-1-15,0 11 0 0,-8 12 2 16,0 19 3-16,-5 8 5 15,-4 3-6-15,-4-3 0 16,4-1-15-16,-13 9-8 16,8-9-21-16,-7-11-10 15,3-7-33 1</inkml:trace>
  <inkml:trace contextRef="#ctx0" brushRef="#br0" timeOffset="65647.7104">22758 7592 296 0,'-9'19'110'0,"5"-3"-60"0,4 18-58 15,0-15 16-15,-5 20-6 16,-3 3 1-16,-1 0-1 0,0 4-2 31,-3-4 1-31,-1-4-37 0,8 4-13 16,-16-7-68 0</inkml:trace>
  <inkml:trace contextRef="#ctx0" brushRef="#br0" timeOffset="66133.2617">23283 7604 296 0,'0'23'110'0,"5"0"-60"0,-1 3-63 0,-4-6 15 15,-4 14-16-15,-1 4-2 16,-12 4 13-1,-5 1 8-15,5-5-1 16,4-4-2-16,0 5-1 0,0-5-1 0,1-7 0 16,-1-8 0-16,4 0 2 0,0-7 12 15,5-5 8-15,0-10 6 32,-1-1 3-32,1-4-5 0,4-7-2 15,0-4-15-15,4-8-6 16,1-27-11-16,3 1-5 15,10-5-2-15,3 1-1 16,9 3 0-16,-4-7 0 16,9 3 4-16,-1 9 5 15,5 10 8-15,8 5 7 0,14 11-2 16,-10 4 2-16,1 15-3 16,-5 11 0-16,-3 16-3 15,-10 8 1-15,-4 7 0 16,-4 4 3-16,-9 8-5 15,-4 15-3-15,-9-7-15 16,-4-5-6-16,-4-10-17 0,0-9-7 16,0-7-44-16,-1-8-49 15,5-19 43-15</inkml:trace>
  <inkml:trace contextRef="#ctx0" brushRef="#br0" timeOffset="66547.5993">24261 7550 272 0,'-8'0'104'0,"-5"-4"-56"0,-4 4-56 16,-1 0 5 0,-3 0-9-16,-5 0 10 15,0 4 8-15,5 4-2 16,-14 7 2-16,1 4 4 15,-1 4-11-15,5 4-1 16,0-4-6-16,8 8-2 0,5-5-2 16,4 9 0-16,13-8 2 15,13-8 1-15,9-8-3 16,8 5 0 0,4-5 8-16,14 4 5 0,8 5 26 15,4 6 12-15,5 9 11 0,-9 18 5 16,-9 9-17-16,0 11-8 15,-12 26-17-15,-14-3-9 16,-3-12-5-16,-18 8-2 0,0-15-16 31,-13-16-5-31,-4-15-30 0,-9-12-10 16,-22-34-53 0,1-15-38-16,-9-16 65 0</inkml:trace>
  <inkml:trace contextRef="#ctx0" brushRef="#br0" timeOffset="66714.2564">22762 7079 392 0,'4'11'148'0,"-4"20"-80"0,0 15-222 0,-4-23-41 15,0 0 68-15,-9-8 40 0</inkml:trace>
  <inkml:trace contextRef="#ctx0" brushRef="#br0" timeOffset="67414.1506">19711 9212 400 0,'-4'-4'148'0,"4"-3"-80"0,-4 7-70 16,4 0 27-16,0 0-15 31,0 4-3-31,-5-4-2 0,1 7-1 16,0 5-2-16,-14 3-4 0,10 8-1 15,-9 23-1-15,-5 12 0 16,-4 7-6-16,0 23-4 15,5-4-1-15,-1 0 1 16,5-3 8-16,-5-9 5 16,5-10 2-16,4-12-1 0,0-12-4 15,5-8 0-15,-1-7-5 16,0-11-1-16,5-20 5 16,-9-11 4-16,9-12-3 0,4-11-1 15,4-27-5-15,9-7-1 31,4-24-8-31,5 4 0 0,21 12 1 0,9-8 3 0,-5 4 4 16,9 8 5-16,9 11-10 16,4 8-5-16,0 15-6 15,0 7-3-15,4 12 7 32,-9 8 4-32,-3 12 15 15,-14 7 9-15,-8 7 14 16,-5 12 8-16,-16 12 6 0,-18 0 4 15,-18-1-9-15,-3 1-4 16,-5 0-10-16,-4-5-1 16,-5-3-10-16,-16-3-4 15,8-9-25-15,-5-3-7 16,1-4-37-16,8-12-13 16,9-7-20-16</inkml:trace>
  <inkml:trace contextRef="#ctx0" brushRef="#br0" timeOffset="67979.6953">20866 9163 220 0,'0'-4'85'0,"-4"-23"-46"0,4 35-32 0,0-16 20 15,0 0-10-15,-5-7 1 16,1 0-2-16,-5 3 2 16,-4 1-10-16,-4 3 0 0,-4 0 2 15,-1 4-4-15,-17 4-1 0,-4 12-2 31,0 15-3-31,0 0 1 16,4-1-1-16,1 1 0 16,7 8 0-16,6-5-3 15,7 9 0-15,1 3-3 16,13-8 1-16,4-3 1 16,8-4 2-16,10-4-4 0,3-8 2 15,9-7-3-15,9-12 0 16,4-4-10-16,-4-15-3 0,8-4 1 15,-12 1 1-15,8-5 4 16,-9 4 1-16,-3 0 10 16,3 8 4-16,-4 4 22 15,-13 3 9-15,1 5-2 16,3 7-1-16,-12 3-7 16,-1 9-2-16,1 7-11 0,-5 16-3 15,-4 7-15-15,-8-4-4 16,8 0-36-16,-5-3-15 15,5-12-55 17</inkml:trace>
  <inkml:trace contextRef="#ctx0" brushRef="#br0" timeOffset="68215.2971">21676 9094 344 0,'0'76'129'0,"0"-60"-70"0,0 18-82 16,0-26 15-16,-4 18-31 16,-14 20-8-16,-3 0 9 15,-5-3 5-15,5-5-24 16,3-4-11-16,1-11-10 15,8-15-3 1</inkml:trace>
  <inkml:trace contextRef="#ctx0" brushRef="#br0" timeOffset="68660.9454">22159 9143 336 0,'4'50'126'0,"0"-27"-68"0,22 15-76 16,-30-15 14-16,-1 20-9 16,1 3 0-16,0 3 10 15,-9 1 6-15,0-4-1 0,0 4-1 0,-4 7 2 16,4-11-7-16,0-11 1 16,0-12-4-16,0-4 2 0,0-19 12 31,5-27 0-16,-5-7 4 1,8-9 0-16,1-18-3 16,13 4-3-16,4-5-7 0,4 1-3 0,0 0-1 31,22-4 2-31,0 11 4 0,8 8 4 16,5 12 5-16,8 11 5 15,-4 7-6-15,9 28-2 16,-9 7-12-16,-13 4-4 15,0 4-4-15,-9 3-1 16,-3 1-12-16,-10-4-5 0,-4 4 3 16,1-1 3-16,-14-11-14 15,-4-3-4 1,-4-16-32-16,-22-12-29 16,-4-7 42-16</inkml:trace>
  <inkml:trace contextRef="#ctx0" brushRef="#br0" timeOffset="68815.8596">21577 8680 428 0,'-9'23'159'0,"-12"11"-86"0,12 12-127 15,1-27 7-15,3 8-123 0,1-4-47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4T20:36:08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9103 5777 240 0,'-39'-8'90'0,"39"8"-48"0,-9-8-56 0,1 8 14 0,-1-3-4 15,-4-1 2-15,-4-4 10 16,0 4 7-16,-5-3-7 15,5-1-2-15,-13 0-2 0,8 1-5 16,-8 3-1-16,8 0-2 31,5 0 0-31,13 4-6 16,4 0 7-16,13 4 4 16,4 0 2-16,0 3 1 15,13 5-2-15,18-1-2 16,8 1 1-16,8-1 1 0,23 5-3 15,-1 3 0-15,0 11-1 16,13 1-2-16,4-8 3 16,1 0 0-16,17-4-4 15,-5-3 1-15,9-1-3 16,0 0 0-16,8-3 4 16,5-1 1-16,-4 1-1 15,8 3 0-15,-4 0-1 0,13 1 3 31,-5-5 0-31,9 1 1 16,-4-5-7-16,4 5 0 0,-4-1 1 16,-4 1 1-16,-5 3-2 15,0 0 2-15,4-3 5 16,-12-1 4-16,0 5-3 16,8-13-3-16,4 1-2 15,-3-4 3-15,-10-7 0 0,18-5 1 16,-9 12-3-16,5-7 0 15,-9-1-3-15,4-4 1 16,0 1-6-16,22-4-3 16,4-1 3-16,-22-3 2 15,-17 0 5-15,22 0 2 0,-13 0 2 16,9-8 0-16,-18-8-3 16,-13-7 0-16,5 8 4 15,-13-1 1-15,-22 5 19 16,-13-1 9-16,-8 0-4 31,-14 1-3-31,5-5-16 16,-17-22-6-16,4 3-15 0,-8-3-3 15,-5-5-8-15,-4-18-1 16,-5 3-2-16,-3 1 0 0,-6 3-2 16,-7-15-19-1,-5 0 9-15,-17 0 10 16,-18-20 8-16,-8 9 16 15,-13 7 8-15,-13 4 4 16,-4 4 4-16,-9 7-5 0,-13 8-1 16,-4 12-2-16,-9 7-2 15,-17 4 5-15,5-8 1 16,-5 1 2-16,-13 7 2 16,-13 4-3-16,-8 7-2 15,-14 1-5-15,-3 3 0 16,-10 0-2-1,14 4-2-15,-5 8 0 16,9 8 3-16,-8 3-2 16,3 4 1-16,-8 4 4 15,9 0 1-15,0 8-4 16,-9 0-1-16,8-1 3 0,-12 5 1 16,13 3 2-16,3 0 2 15,6 1-3-15,12 3 0 16,4 12-1-16,14 11-2 15,-5 0 9-15,4-8 6 0,9 1-1 16,-4-1 0-16,9 1-13 16,-5-5-3-16,-5 9 1 15,10 7 2-15,-10-4 9 16,18 4 5-16,9 7-7 0,0-3-2 16,8 23 0-16,9 0 1 15,8-1 1-15,0 20 0 31,1 0-2-31,-9 4-1 16,12 19-3-16,10-12-2 16,8-11-61-16,8 16-26 15</inkml:trace>
  <inkml:trace contextRef="#ctx0" brushRef="#br0" timeOffset="3080.1167">10188 12801 164 0,'0'-4'63'0,"0"4"-34"0,0-3-21 0,0 3 18 0,0 0-13 16,0-4-2-16,0 0-12 15,0 0-1-15,-8-4 0 16,-1 1 1-16,-12-1 3 0,-14 0 3 16,-4 1 2-16,-8-1-6 0,-13 0-2 15,-18 1 0-15,1-1 0 32,-27 8 1-32,5 0 2 15,-4 8 1-15,-18 3 1 16,5 8 0-16,-27 8 0 15,6 15-5-15,-14 12 1 0,9 0 4 16,-18 7 5-16,9 19-1 16,0 5 3-16,5 18-4 15,12 16-2-15,-12 11-5 16,17 23 0-16,12 19-5 16,-8 20-1-16,26-4-6 15,22 11 0-15,12-8 6 0,22-7 3 16,26-8 0-16,21-15 2 15,13-19-4-15,13-8 1 16,14-8 0-16,24-15-1 0,-7-22-3 16,21-20-2-16,12-20-2 15,6-18 2-15,20-23 4 16,5-24 3-16,4-14 2 16,1-9 3-16,3-18-8 15,5-12-3-15,-9-11 0 16,18-9 3-1,-18-6 3-15,-8-1 2 16,8-15-4-16,-13 4 1 16,-8-8 0-16,9-8 2 15,-14 12-1-15,-4-12-1 0,-8 5 0 16,8-1 3-16,-18-15-18 16,1 4-35-1,-17-16-1-15,-9 4 19 16,-9-7 12-16</inkml:trace>
  <inkml:trace contextRef="#ctx0" brushRef="#br0" timeOffset="4798.2173">15501 12828 152 0,'-8'4'57'0,"8"0"-30"0,-5-1-29 0,5-3 9 15,-4 4-8-15,0 0-1 16,4 0 7-16,-9 0 4 0,5 3-4 16,0-3 6-16,4 4 2 0,-5-4 2 15,5 0 4-15,0-1-2 16,-4 13 8-1,4-5-7-15,0 1-1 16,0 7 11-16,0 4-8 16,-4-19-3-16,-1 11-3 15,1 0-4-15,4 1-1 16,-13 3-3-16,9 4-1 16,-13 0 1-16,4 4 1 15,-9 22 1-15,1-3 0 0,-1 4-4 31,5 4-3-31,-13 11-3 16,4 8 1-16,0-4-1 16,0 0 0-16,0 19 2 15,9-8 2-15,-9-3-3 0,0-1 0 16,5 1-1-16,3 3 0 16,14-3 2-16,4-8 0 15,0 11-3-15,4-3 0 16,5-1 2-16,4-3 0 0,4-4-2 15,5 0 2-15,-1 4-1 16,5-4 0-16,13-4 0 16,0-4-2-16,-5 4 0 15,5 0 0-15,0-3 0 16,4-9 3-16,13-3-2 0,0-4-1 16,0-4 5-16,4-7 3 15,5-5 1-15,-5-7 2 16,13 0 0-16,-12 0 1 31,8-7 0-31,-13-5 2 16,21-3 1-16,-3-4 3 0,-6-4-7 15,1-4-2-15,5-4-8 16,-1-7 0-16,0-8-4 16,0-4 2-16,-17 0 3 15,13-19 3-15,0 0 0 0,0 0 2 16,-13-3-4-16,0-13-2 15,0-7 2-15,-4-7 0 16,8-16-8-16,-4 0-2 16,-4 4-1-16,-5 3 0 0,-3-14 0 15,-6 7 2-15,1 4 6 16,-9-4 2-16,9 4-1 16,-9 4 0-16,-4 3-3 15,4-3-1-15,-8 0-1 31,-14 7 2-31,-3 4 4 0,-14 1 1 16,-4 10 5-16,0-7 5 16,-4-7-5-16,0 14 0 15,-5 5-4-15,5 3-3 16,-13 8 2-16,4 4 0 0,-13-15 1 16,-8 3 0-16,-1 8 0 15,-3 4 2-15,-1 4-1 16,-13 3 2-16,-4 1 0 15,9 3 3-15,-5 4-3 16,9 4-2-16,-8-3 2 0,-5-1 0 16,4-4-1-16,9 8 1 15,0 4-4-15,0 7 0 16,-8 16 1-16,-1 0 0 16,5 4 0-16,-5 7 0 0,9 4 0 15,-17 8 0-15,8 8 2 31,-4 11 1-31,4 30-1 16,-12-3-2-16,-5 11-4 16,9 12 0-16,4-4-14 15,13-12-5-15,0-11-68 16,0-27-67-16,39-53 47 16</inkml:trace>
  <inkml:trace contextRef="#ctx0" brushRef="#br0" timeOffset="15824.7806">6142 15923 276 0,'-34'0'104'0,"30"-4"-56"0,-31 4-58 16,26 0 16-16,-3 0-4 16,-6-4 1-16,-8-4 3 0,1-3 1 0,-1 7-3 15,-13 0 4-15,-8 0 2 0,-1 1-5 16,-4-1-1-16,-12 0 0 16,-9 4 2-16,-1 8 1 31,-3-8 3-31,-14 7-3 0,5 5-2 0,0 3 0 15,-22 8-1-15,13 8-2 16,1 3 1-16,7 27-7 16,-7 5 1-1,12 6-1-15,4 16-1 0,5 4 1 16,8 8 3-16,-4 7-2 16,0 0 1-16,9 12 2 0,4 4 0 31,4 15-5-31,9-12 1 15,5-11 0-15,3 11-1 0,13-7 1 16,14-4 3-16,-1 8-9 0,9-12-1 16,9-12-1-16,8-3 0 15,13-8 2 1,9-4 1-16,0-11 3 16,0-12 4-16,4-7 3 15,4-8 4-15,9-8-2 0,0-7 0 16,4-4-3-16,1-8-1 15,8-4 1 1,4-3 2-16,-4-5-1 16,0-3-1-16,-9-4-2 0,22-8-1 0,-4-7-5 31,-9-4 0-31,4-4-3 16,13-8 2-16,-8-3 3 0,-1-4 1 15,-8-1 3-15,4-3 1 16,1 4 1-16,-5-16 0 0,-9-11 0 15,0 8 0 1,-12-5 2-16,-1 5 1 0,-8-8 3 16,-5-4 3-16,-8 4 0 15,4 0 0-15,-4-8-3 16,-4-4 1 0,-5-7-2-16,-4 4 0 15,-5-8-3-15,1-1 1 16,-5 1-2-16,-8-15-1 0,4 11-2 0,-13 4 1 31,0 4 1-31,0 3 2 16,-4 1 3-16,-5 7 2 15,-8 4-3-15,-8 4-3 0,-14-8-5 16,-9-3-2-16,1 3-4 16,-22 4-1-16,0 15-14 15,5 8-6-15,4 8-77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47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48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49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2.png"/><Relationship Id="rId2" Type="http://schemas.openxmlformats.org/officeDocument/2006/relationships/tags" Target="../tags/tag6.xml"/><Relationship Id="rId16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6.emf"/><Relationship Id="rId5" Type="http://schemas.openxmlformats.org/officeDocument/2006/relationships/customXml" Target="../ink/ink3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0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image" Target="../media/image27.emf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customXml" Target="../ink/ink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133.xml"/><Relationship Id="rId7" Type="http://schemas.openxmlformats.org/officeDocument/2006/relationships/customXml" Target="../ink/ink5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5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7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8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8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7.xml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8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45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0.png"/><Relationship Id="rId7" Type="http://schemas.openxmlformats.org/officeDocument/2006/relationships/customXml" Target="../ink/ink1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50.png"/><Relationship Id="rId7" Type="http://schemas.openxmlformats.org/officeDocument/2006/relationships/customXml" Target="../ink/ink1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emf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customXml" Target="../ink/ink13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73.xml"/><Relationship Id="rId7" Type="http://schemas.openxmlformats.org/officeDocument/2006/relationships/image" Target="../media/image5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75.emf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4.xml"/><Relationship Id="rId4" Type="http://schemas.openxmlformats.org/officeDocument/2006/relationships/tags" Target="../tags/tag17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emf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customXml" Target="../ink/ink15.xml"/><Relationship Id="rId5" Type="http://schemas.openxmlformats.org/officeDocument/2006/relationships/image" Target="../media/image61.png"/><Relationship Id="rId4" Type="http://schemas.openxmlformats.org/officeDocument/2006/relationships/image" Target="../media/image62.png"/><Relationship Id="rId9" Type="http://schemas.openxmlformats.org/officeDocument/2006/relationships/image" Target="../media/image6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7.png"/><Relationship Id="rId18" Type="http://schemas.openxmlformats.org/officeDocument/2006/relationships/customXml" Target="../ink/ink17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tags" Target="../tags/tag178.xml"/><Relationship Id="rId16" Type="http://schemas.openxmlformats.org/officeDocument/2006/relationships/image" Target="../media/image70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5.png"/><Relationship Id="rId5" Type="http://schemas.openxmlformats.org/officeDocument/2006/relationships/tags" Target="../tags/tag181.xml"/><Relationship Id="rId15" Type="http://schemas.openxmlformats.org/officeDocument/2006/relationships/image" Target="../media/image69.png"/><Relationship Id="rId10" Type="http://schemas.openxmlformats.org/officeDocument/2006/relationships/notesSlide" Target="../notesSlides/notesSlide16.xml"/><Relationship Id="rId19" Type="http://schemas.openxmlformats.org/officeDocument/2006/relationships/image" Target="../media/image85.emf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2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2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2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4488480" y="3338640"/>
              <a:ext cx="771120" cy="71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5240" y="3332160"/>
                <a:ext cx="776880" cy="7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521880" y="3805920"/>
              <a:ext cx="504720" cy="797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5040" y="3802320"/>
                <a:ext cx="515880" cy="8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" name="Ink 2"/>
              <p14:cNvContentPartPr/>
              <p14:nvPr/>
            </p14:nvContentPartPr>
            <p14:xfrm>
              <a:off x="1386000" y="5672880"/>
              <a:ext cx="4827600" cy="507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82400" y="5666760"/>
                <a:ext cx="4837320" cy="5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91040" y="2716560"/>
              <a:ext cx="355320" cy="33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920" y="2708640"/>
                <a:ext cx="36648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984360" y="1602360"/>
              <a:ext cx="1978200" cy="2311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9320" y="1593720"/>
                <a:ext cx="1991880" cy="23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3843000" y="3785400"/>
              <a:ext cx="861480" cy="1600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6520" y="3778920"/>
                <a:ext cx="872640" cy="16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residuals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425320" y="1456200"/>
              <a:ext cx="6467400" cy="463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8120" y="1450080"/>
                <a:ext cx="6482880" cy="46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432440" y="1343160"/>
              <a:ext cx="4908600" cy="537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3440" y="1339920"/>
                <a:ext cx="4926240" cy="53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354040" y="1508760"/>
              <a:ext cx="5150160" cy="3189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9000" y="1501200"/>
                <a:ext cx="5166360" cy="32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99040" y="1449360"/>
              <a:ext cx="6363360" cy="4364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2560" y="1441800"/>
                <a:ext cx="6378480" cy="43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517760" y="2253240"/>
              <a:ext cx="5997600" cy="1974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9480" y="2244240"/>
                <a:ext cx="6016320" cy="19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the above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008520" y="1620360"/>
              <a:ext cx="369720" cy="56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9880" y="1614600"/>
                <a:ext cx="386280" cy="5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3497040" y="1261800"/>
              <a:ext cx="2851560" cy="136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7680" y="1251360"/>
                <a:ext cx="2870640" cy="13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96520" y="3015720"/>
              <a:ext cx="5731920" cy="738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880" y="3008520"/>
                <a:ext cx="574992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051920" y="3395520"/>
              <a:ext cx="213480" cy="249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2920" y="3387600"/>
                <a:ext cx="22716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Direct Linear Transforms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2184840" y="1017720"/>
              <a:ext cx="3422520" cy="68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4400" y="1009080"/>
                <a:ext cx="3443400" cy="7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  <a:p>
            <a:r>
              <a:rPr lang="en-US" sz="2400" dirty="0" smtClean="0"/>
              <a:t>To get rid of the scale ambiguity, we can break up the H into 3 row vectors and divide out the third coordinate to make it 1.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400" dirty="0" smtClean="0"/>
              <a:t>     [h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] = [y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]  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Expanding these out leads to (for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1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- 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0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-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buNone/>
            </a:pPr>
            <a:r>
              <a:rPr lang="en-US" sz="2400" dirty="0" smtClean="0"/>
              <a:t>a system with no constant terms.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resultant system to be solved is of the form A h = 0 </a:t>
            </a:r>
          </a:p>
          <a:p>
            <a:endParaRPr lang="en-US" sz="2400" dirty="0" smtClean="0"/>
          </a:p>
          <a:p>
            <a:r>
              <a:rPr lang="en-US" sz="2400" dirty="0" smtClean="0"/>
              <a:t>Then this is solved with the eigenvector approach.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46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47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48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025800" y="1483920"/>
              <a:ext cx="5910480" cy="1427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0760" y="1478880"/>
                <a:ext cx="5921280" cy="14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14640" y="2363760"/>
              <a:ext cx="5943240" cy="2811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5640" y="2355480"/>
                <a:ext cx="5958360" cy="28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51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52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53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54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55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56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56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9775</TotalTime>
  <Words>1435</Words>
  <Application>Microsoft Office PowerPoint</Application>
  <PresentationFormat>On-screen Show (4:3)</PresentationFormat>
  <Paragraphs>370</Paragraphs>
  <Slides>57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Calibri</vt:lpstr>
      <vt:lpstr>Symbol</vt:lpstr>
      <vt:lpstr>Times New Roman</vt:lpstr>
      <vt:lpstr>Zapf Dingbats</vt:lpstr>
      <vt:lpstr>ヒラギノ明朝 ProN W3</vt:lpstr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Least squares</vt:lpstr>
      <vt:lpstr>Solving for translations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</vt:lpstr>
      <vt:lpstr>Direct Linear Transforms</vt:lpstr>
      <vt:lpstr>Answer from Sameer</vt:lpstr>
      <vt:lpstr>Continued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77</cp:revision>
  <dcterms:created xsi:type="dcterms:W3CDTF">2013-04-22T18:59:16Z</dcterms:created>
  <dcterms:modified xsi:type="dcterms:W3CDTF">2017-01-24T21:42:24Z</dcterms:modified>
</cp:coreProperties>
</file>