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5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7T20:22:57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 15325 102 0,'0'0'-36'16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7T20:25:17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6026 7542 116 0,'0'0'44'0,"0"0"-24"0,0 0-21 0,0 0 7 0,0 0-2 15,0 0 2-15,0 0 1 16,4 0 3-16,1 0-3 15,3-11 1-15,-8 11-1 16,0-8 1-16,5 1 11 16,-1-13-10-16,4 5 0 15,-8 0-2-15,0-1-3 0,0 1-1 32,-4 0 5-32,0-1 5 15,0 1-1-15,-1 0 3 0,-3 0-8 0,-1-1-2 16,-4 1-3-16,0 0 1 15,0-1-4-15,-8 5 0 0,3 3-1 32,-7 0 0-32,-6-11 0 15,-7 0-2-15,-5 4 3 16,-1 3 0-16,1-7-2 16,0 15 0-16,-17 4-1 0,4 0 3 15,9 12-2-15,-9-1-1 16,8 1 5-16,5 3 1 15,0 0-5-15,-4 1-2 0,-5 3-3 16,4 4 2-16,10 0 2 16,-5 8 2-16,4-5-1 15,9 9-1-15,-5-5 3 16,14 1 0-16,-18 0 1 16,0-1 0-16,5 1 0 15,-1 0 0 1,14-1-3-16,-5 12 0 15,4 4 2-15,5-3 0 16,0-5 1-16,4 0 2 16,0 0-3-16,4-3 0 15,1-4 1-15,3 7 2 0,5 0-1 16,-4 0-1-16,4-3 1 16,4-4 1-16,-4-1-3 15,9-3 0-15,0 0 3 16,8 0 1-16,0-1-4 0,9-3-1 15,0 12 1-15,0-8 0 16,-5 7-2-16,5-7 0 16,0-4 4-16,0 0 1 15,4-4-3-15,9 0 1 0,-1 0 2 32,1-3 3-32,0-5-4 15,0 1-1-15,0-1-2 16,4-3 0-16,0 0 2 15,-5-5 2-15,18-3-1 16,-8 0-1-16,-1 0-4 16,1 0-2-16,-1-3 3 0,5-5 1 15,0 4-3-15,-1-4 1 16,1-22 0-16,-5 3-1 16,1 0 1-16,3-4 0 15,-7 1-2-15,7-5 1 16,-8 1 1-16,-4 3 2 0,-4-11 5 15,-1 0 3-15,-12 4 2 16,-1-1 2-16,1 5-3 16,-5-1-2-16,-4 1-2 0,-5-1-3 15,1-7 1-15,0-7 1 16,-5 3-6-16,-4 3 1 16,0 5-4-16,-4 0 2 31,-1 0 1-31,1 3 2 0,-13-7 3 15,4-4 2-15,-9 4 5 16,1 4 5-16,-9-1 2 16,-1 5 3-16,1 3-10 15,0 4-2-15,-13-3-6 16,4 3-3-16,5 4-12 16,4 4-2-16,-1-8-34 15,-12 19-47-15,0 1 19 16</inkml:trace>
  <inkml:trace contextRef="#ctx0" brushRef="#br0" timeOffset="916.4567">18453 7535 168 0,'-4'-8'66'0,"4"8"-36"0,-5-23-35 0,5 19 12 0</inkml:trace>
  <inkml:trace contextRef="#ctx0" brushRef="#br0" timeOffset="1817.8817">18444 7481 280 0,'-8'-11'18'0,"3"-1"-10"16,-3 4 5-16,3 1 1 0,-3-1-3 0,4 0-1 15,-9 1-4-15,8-1 1 16,-3 4 2-16,-1 0 2 15,-4-3 1-15,5-1 0 16,-10 0-6-16,10 1-2 16,-10-5-2-16,6 1-2 15,-10-4 1 1,5-1 1-16,0 1-1 16,-5 0-1-16,-4-12 1 15,0-4 1-15,-13 4-3 16,1 0 0-16,-14 5 1 15,0-1 0-15,1 3 0 16,-14 5 0-16,-4 4-3 16,0-1 0-16,0 4 2 0,9 5 0 15,-13-1-6-15,8 4-3 16,5 4 10-16,4 3 6 16,4 5-4-16,0 22-3 0,0 1 0 15,-4 3 0-15,5 4 3 16,3 0 1-16,5 16-6 15,0-1 0-15,4 1-1 0,5-1 2 16,8-3-1-16,-8 11 1 16,12 0 0-16,5-8-2 15,-5-3-2-15,1 0-1 16,8 3 1-16,0 1 4 16,4-5-1-16,14-3 1 31,3 0 0-31,5-4 0 0,4 0 2 15,5 3 0-15,8 9 0 16,4-12 0-16,10-4 0 16,-1-8 0-16,4-3 2 15,-4-4 1-15,9-4 1 16,-5-4 2-16,9-4-3 16,0 1 0-16,-4-1 1 0,0-4 0 15,4-3-2-15,8 0 1 16,1-4-2-16,0-4-1 0,-5-4 1 15,5-4 1-15,-5-3 1 16,9-1 1-16,-13-3 4 16,-9-12 5-16,5-4-3 31,0 1 0-31,-14-1-6 0,10 0-3 16,4-3-3-16,-5 3 1 15,-4 1 1-15,-4-5 2 16,-5 1 1-16,1-5 3 15,-5 1-3-15,-4 4 0 16,-5-1 3-16,1-3 3 16,-9 0 0-16,-5 3 2 0,-3-11-6 15,-5-4-1-15,-5 4-2 16,-3 0 1-16,-1 1 0 16,1 2 1-16,-1 5-2 15,0 4-2-15,1-12 3 16,-1 11 2-16,0-7-7 15,1 8 0 1,-5 7-9-16,4-4-1 16,-4 4-6-16,-8 8-4 0,-9 0-32 15,0 4-15-15,-1 3-44 16</inkml:trace>
  <inkml:trace contextRef="#ctx0" brushRef="#br0" timeOffset="23522.3126">6026 12211 108 0,'0'4'44'0,"4"0"-24"0,1 4-19 15,-5-8 11-15,0 0-6 16,8 3 2-16,5 5-1 0,0-4 8 16,9 4-2 15,-5-1 0-31,-4 5 1 0,4-1-1 15,0 12 7 1,-4-4-5-16,4 1-4 16,1-1 1-16,-1-4-9 15,4 0-2-15,1-3-1 16,0-1 2-16,8 1 3 16,17-1 4-16,-17-3-4 0,0 0-1 15,-4-1 0-15,0 1 0 16,4 3 9-16,0 1 3 15,5 3-7-15,-9 1-5 16,8 7-1-16,5 0 2 16,-4 0 0-16,-1-4 2 15,-4 0-4-15,0-4-2 0,-4 0-3 16,0-3 1-16,0-1 1 16,0-3 0-16,0 0 0 15,4-1 2-15,4-3 1 16,1-4 3-16,-5 0-1 0,-4 0 0 15,4-4-3-15,-9-11 1 32,5 4-2-32,0-12 2 0,-4 3-4 15,-1-3 0-15,1 4 1 16,-5-4 0-16,0 0 0 16,0-3 0-16,1-13 0 15,-5-7 0-15,0 4-3 16,4 0 0-16,0 0 2 15,5-4 0-15,-5 4-4 0,0 4-1 16,-4-5 3-16,-4-3 1 16,-5 4 2-16,4 4 2 15,-8 4-3-15,5-1-2 16,-18 1-1-16,9-1 3 16,-1-3 0-16,1-8 1 15,-9 4 0 1,9 0 0-16,-9-4-7 15,0 0 0-15,0 4-2 16,0 3 3-16,0-3 4 16,4-4 1-16,-12 8 3 15,4 3 3-15,-1 5-4 0,-7 3-3 16,-1 0 3-16,-9 0 1 16,-8 0-3-16,4 4 1 0,1 1 0 15,3 2 0-15,1 1 4 16,-1 4 2-16,1 0 2 15,-5 3 0-15,-4-3-4 16,0 11-1-16,4 4-3 16,-8 0-3-16,4 0-5 15,4 4 0-15,-13 0 2 0,-4 3 3 16,4 5-3-16,5 3 2 16,8 4 0-16,-4 0 2 15,13 4 5-15,-9 8 3 16,-4 11-5-16,13-4 0 15,-9 1-3-15,9-1 0 16,4 0 2 0,0 1 2-16,5 7-1 15,3 7 2-15,5-7-2 16,1 4 2-16,-1-8-4 16,4-4 0-16,0 1 3 15,5 14 3-15,4-3 0 0,0-4 2 16,4-4-6-16,5 0-1 15,-5-3-2-15,9-1 0 0,0-4 2 16,13 9 0-16,-9 2-3 16,-4-6 0-16,4-5-3 15,1-3 1-15,-1-8-8 16,0 0-2-16,0-8-3 16,1 1-2-16,-5-5 5 15,-1-3 1 1,-3-5-20-16,4-3-10 15,0-19-32 1</inkml:trace>
  <inkml:trace contextRef="#ctx0" brushRef="#br0" timeOffset="26344.9118">18044 11985 236 0,'-5'8'90'0,"5"-4"-48"0,5 15-51 0,-1-19 14 15,0 8 4-15,-4-1 3 16,5-3 3-16,-5 4 4 16,0-4-11-16,0 3 2 0,0 1 1 15,0 3-2-15,0 5 0 16,4 3-3-16,4 0-1 15,-8 4-3-15,5 12-2 0,8 10 7 16,-9-2 5-16,5 3-2 16,4 0 2-16,-1-4-5 15,6 7 1-15,-5 5-5 0,12-4-2 16,10-4-3-16,-5 0 1 16,0 0-1-16,5-4 0 31,-5-4 2-31,4 16 2 0,-3-4 3 15,-1-8 2-15,0 0-3 16,4-8-1-16,9-3-6 16,-4 0-2-16,0-5-3 15,-5 1 2-15,1-4 2 16,-1-4 2-16,5 4-1 16,-4-3-1-16,16-5 3 0,-3-4 2 15,-1 1 2-15,1-5 1 0,3-10-2 16,-8-5 1-16,13 8-2 15,-4-8 2-15,-9-3-4 16,0-1 0-16,-4-3-1 16,4-8-2-16,-13-4 3 31,5-7 0-31,16-12-2 0,-7 0 0 16,3 0-5-16,-8-4 0 15,-5 4-3-15,5-4 2 16,-13-3 5-16,4 3 2 15,-8 0 2-15,-5 8 2 16,0-4-3-16,-4-4 0 16,-4-7 1-16,-5-1 0 0,-4 1 2 15,-4-1 1-15,4 1-1 16,-13-12-2-16,4 4 1 16,0 7-1-16,1 1 0 15,-9 7 0-15,4-3 0 16,4-5 2-16,-21 8 3 15,8 4 4 1,-12 0-4-16,-5 0-1 16,0-7-2-16,-4-1-2 0,-4-11-2 15,-5 11-1-15,0 5-1 16,5 3 0-16,4 7 0 16,-9 1 0-16,9 7 3 15,-9 1 2-15,-4 7 4 16,13-4 4-16,-4 4 0 0,8 4 2 15,5 15-4-15,-1 4-2 16,5 0-2-16,-4 0 0 16,8 8-4-16,-9 3-2 15,5 1-3-15,-4 7-1 16,3 0 4-16,1 4 1 16,4 11-1-16,-8 9 0 0,4-1 2 15,0 0 2-15,-1 0 2 16,6 0 1-16,-10 12-5 15,-4-1 1-15,1 1 0 16,-1 0 0-16,4-8-5 16,1 0 1-16,4 7 2 15,-1 5 1 1,1-5-2-16,4-3 0 16,-12 7-1-16,-5-3 0 0,12-4-2 15,-3 4 1-15,12 3 3 16,1-7 1-16,8 3-2 15,0-10 2-15,4-1 1 16,5-8 0-16,0-3-5 16,-1-4-1-16,1 7-6 0,0-7-3 15,4-4-24-15,-9-12-10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7T20:41:32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3518 8393 263 0,'-8'0'0'15,"-10"0"-4"-15,1 3 0 0,0 13 2 16,4 7 3-16,4 4-2 0,-8 3 0 16,4 5-1-16,9 3 0 15,-9 16 0-15,9-1-2 16,-1 5 0-16,5-1 3 15,0 1 0-15,0 18 3 0,0-7-6 16,0-8 1-16,0-7 1 31,0-4 1-31,0-8 3 16,0-8 3-16,0-7 0 0,0-8 0 16,0-3-1-16,0-9 0 15,0-7 2-15,0-3 1 16,-8-5-10-16,8-4-3 15,-9-7 7-15,5-23 6 16,4-4-8-16,0 0-3 0,0-4-3 16,4 1-1-16,5-20-2 15,17 7 1-15,-9 5 3 16,13 3 1-16,-9 5 3 16,5 6 1-16,0 9-4 15,4 3 1-15,-12 12 2 16,7 4 1-16,-12 3-2 0,9 9 2 15,-5 6-10 1,0 5-36-16,-8 3-6 16,0 1 16-16,-1 7 8 0</inkml:trace>
  <inkml:trace contextRef="#ctx0" brushRef="#br0" timeOffset="885.3833">4022 8596 84 0,'0'0'33'0,"0"0"-18"0,-4 0-18 0,4 0 8 16,0 0 5-16,0 0 5 15,-9 3-1-15,5 1 2 16,-5 0-9-16,1 4-2 16,-1-1-5-16,9 5-3 15,-8-1 4-15,3 1 1 16,5-1 2-16,5 9 2 0,3 6-1 15,1-3 2-15,-1 0-4 16,5 0-2-16,13-4 2 0,0 1 0 16,4-5 3-16,0-4-3 15,1 1 0-15,3-4 1 16,-4-8 0-16,0 0 2 16,-4-4 1-1,0 0-3-15,-9-4-1 16,5-7-1-16,-1-8-2 15,-3 4-2-15,-1 0 1 16,0 0 1-16,-13-1 0 0,9 1 0 16,-8 0 0-16,-10 4 0 15,10-4 0-15,-10-1 0 16,5 1 0-16,-13 0 0 16,9 4 0-16,-9 0-3 0,0 3 0 15,-4 1-5-15,-4 3 0 16,-1 4-1-16,0 0 1 15,1 8 5-15,-9 4 1 16,-5-1 2-16,5 5 0 16,9 3 6-1,-5 0 4-15,4 1-3 16,5 3-2-16,0 12 6 16,8 3 5-16,-4 1 3 15,5-1 3-15,-1 0-6 16,9 5-1-16,9-1-7 15,-1-3 0-15,-4 7-5 16,9 7 0-16,0-10-1 0,9-5-2 16,-1-3-6-16,1-8-1 15,8-4-35-15,-4-7-14 16,4-9-33-16</inkml:trace>
  <inkml:trace contextRef="#ctx0" brushRef="#br0" timeOffset="1507.8078">5393 8542 148 0,'0'-4'55'0,"0"4"-30"0,-5 0-25 0,5 0 10 0,-4 0-2 31,0 4 2-31,-1 0-3 16,-3 0 1-16,-5 0-5 16,-4 3 0-16,-9 1 3 0,-9 3-3 0,-12 1-2 15,-1 3-3-15,-3 0-1 16,8 1-1-16,0-1 3 15,4 0 2-15,13 5 2 16,9-1 5-16,8 8 7 16,5-1-4-16,4 1-5 15,8 0-2-15,10 0-4 16,-18-4-3-16,8 4 2 16,1-1 2-16,-1 9 0 15,-8-1-1-15,0 1 1 16,-8-1 1-16,-5-3 3 0,-9-4 2 15,1-4 1-15,-18-4 2 16,-4-4-18-16,4-3-9 16,5-5-50-1,4-7-49-15</inkml:trace>
  <inkml:trace contextRef="#ctx0" brushRef="#br0" timeOffset="2141.3901">5630 8764 220 0,'0'4'82'0,"8"0"-44"0,-8 23-47 16,0-16 14-16,0 8-7 16,-4 8-2-1,0 8 3-15,-5 11 0 0,0 11 1 16,1 0 0-16,-1-3 0 0,0 0-3 16,1-1 0-16,4-11 2 15,-5 1 0-15,5-9 3 16,-1-7 1-16,5-8 14 15,-8-4 6-15,3-18 13 16,1-5-15-16,4-7-7 16,0-8-4-16,0-12-2 15,4-11-2-15,1-15 1 16,3-4-6-16,-3 3-1 16,8-3 0-16,-9-7 0 15,9 6-3-15,0 1 2 16,13 8-4-1,-9-4 1-15,13-1-3 16,4 9 0-16,1 11-3 16,-1 7-1-16,-3 12-1 15,3 8 2-15,0 19 1 16,-12 11 1-16,0 8 2 16,3 4 4-16,-16 0 5 15,0-1 3-15,-9 13 4 0,-5-9 4 0,-3 9 1 16,-14-5 0-16,1-3-5 15,-14-8-4-15,-4 0-12 16,-8-8-4-16,4-4-22 16,0-3-6-16,8-8-43 15,-12 0-46 1,21-23 36-16</inkml:trace>
  <inkml:trace contextRef="#ctx0" brushRef="#br0" timeOffset="2671.8479">6578 8622 208 0,'0'-3'77'0,"4"-1"-42"0,0 4-37 0,-4 0 17 16,0-4-9-16,0 4-1 0,-4-4 9 15,0 0 5-15,-1 0-10 16,1 4 0-16,-13 4-2 0,-5 4-3 16,-12 3-3-16,-1 5-3 15,1 11-1-15,-1 7 4 16,5 1 1-1,4 3-3-15,0 4 1 16,5 0 2-16,8 8 3 16,9 0-4-16,4-1-3 15,4-6-4-15,9-9-1 16,4-7 1-16,22-4 2 16,0-8 2-16,-1-7 3 15,1-20 2-15,0-11 3 0,-5-7 3 16,1-5 2-16,-14-3 1 15,-3-4 2-15,-10-19-5 16,-12 11-3-16,-9 4-3 16,-13 4 0-16,-25 11-2 15,3 0-1-15,-8 8-4 16,4 4 0-16,5 8-36 0,4 3-15 16,8 8-58-1</inkml:trace>
  <inkml:trace contextRef="#ctx0" brushRef="#br0" timeOffset="3240.8323">7280 8596 208 0,'0'-8'79'0,"4"4"-42"0,-8 4-34 16,4 0 15-16,-4 0-9 15,-5 4-1-15,5 4-4 16,-14 3-3-16,6 8 0 16,-1 12-1-16,0 11 0 0,0 0 0 15,-9 4 0-15,18 0-7 16,-13 0-3-1,4 4 3-15,4 4 4 16,9-12 2-16,4-8 3 16,1-7 12-16,-1-8 8 0,5-30 15 15,-9-5-15 1,8-7-5-16,1-7-8 16,4-5-1-16,4-3-5 15,0-12-2-15,1 4-3 0,3 4 1 16,1 4-1-16,8 3 0 15,-4 5 2-15,8 7 0 16,1 3 0-16,-1 5 0 16,5 7 0-16,-9 5 0 15,0 10 0-15,0 9 0 16,-12 18 2-16,-1 4 3 0,-4 1 2 16,-5 7 3-16,-3-4-1 15,-5 4 2-15,0 4-6 16,-5-5-3-16,5-10-26 15,-8-8-11-15,-1-4-42 16,5-8-16-16</inkml:trace>
  <inkml:trace contextRef="#ctx0" brushRef="#br0" timeOffset="3671.9991">8331 8446 204 0,'-8'0'77'0,"3"4"-42"0,-8 0-37 15,5 7 14-15,-9 1-11 16,-5 3-2-16,0 1 4 16,-8 3 3-16,4 0-3 15,-8 4-2-15,8 0 0 0,5 0 3 16,3 11 2-16,5 8 4 16,5-3 4-16,4-1-6 15,16 0 0-15,1 4-4 0,13-3-1 16,-13 3-3-16,4 12-1 15,-4-12 5-15,0-4 5 16,-13 0 4-16,0-3 2 16,-17-5 5-16,-9-3 2 0,-4-4-9 15,-4-4-3-15,3-3-22 16,1-9-6-16,4-3-38 16,5-4-17-16,4-8-41 15</inkml:trace>
  <inkml:trace contextRef="#ctx0" brushRef="#br0" timeOffset="3840.9514">8508 8657 220 0,'-4'4'82'0,"8"3"-44"0,-4 1-42 0,0-8 13 16</inkml:trace>
  <inkml:trace contextRef="#ctx0" brushRef="#br0" timeOffset="4257.0758">8512 8703 362 0,'9'23'17'16,"8"-4"-9"-16,-8 0 0 0,8-3 2 16,5-1-2-16,8-4 3 0,13-3-6 15,-4-4-3-15,-1-4-1 31,1-8 1-31,4 0 3 16,-4-7 2-16,4-4-1 0,-8 0 1 16,3-4-2-16,-3 4 2 15,-14-4-2-15,-3 0 2 16,-10-4-4-16,1 4-2 16,-9-8-5-16,-13-3-2 15,0 3-2-15,0 4 0 0,-4 4 0 16,-5 8 0-16,5 4 2 15,-9 3 2-15,5 12-1 16,-1 0 4-16,-8 11 0 16,4 4 1-16,-4 4 0 15,0 0 0-15,4 4 0 16,4 0 0-16,5 3 2 0,8 16 1 16,9 0 7-16,13 4 6 15,18 4-2-15,3 7 0 16,9 4-4-16,22 4 1 15,-9-12 0-15,13-3 3 0,0-8-7 16,0-4-2-16,-5-7-34 31,-8-9-13-31,-8-3-100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7T20:55:56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7013 8837 92 0,'-13'8'35'0,"13"-5"-18"0,-17 5-20 0,17-4 6 0,-9 0-12 15,0 3-2-15,1 1-5 16,-1-4-1-16,5 0 1 16,-5 0 2-16,5-4 21 15,0 0 12-15,-1 0 4 16,1 0 4-16,0 0-9 0,-1 0-3 31,5-4-6-31,-4 0-4 16,4 0-2-16,0 0-3 0,0-3-2 15,-4-1 1-15,-1 0-1 16,1-7-2-16,0 0 5 16,4-5 3-16,-9 5-1 15,5 0-2-15,-9 0 0 16,0 3-1-16,-17-3-3 0,4 3 2 15,-4 1 1-15,-5 3 2 16,1-3-1-16,4 3 2 16,-9 4 0-16,0 4 1 15,-4 4-2-15,4 0-2 16,9 3-2-16,-9 13-1 16,5 6 6-1,-1 1 3-15,5 0 5 16,0 0 6-16,0 3-5 15,4 1-2-15,-4 0-5 16,8 7-6-16,1 16 0 0,-1-5-1 16,-4 1-2-16,5-4 3 15,4 12 2-15,8-1 0 16,-4-3-1-16,4-1 1 0,5 1 1 0,0-4-1 16,4 7-1-16,0 4 3 15,0-3 0-15,0-12 1 16,8-4 0-16,1-4-2 15,4 1-2-15,-9-5 5 16,14 1 1-16,-1-1 0 16,0-3-1-16,0-4-1 0,5 3 2 15,-5-7-1-15,5 0 0 16,-1-8-6-16,1 1 1 16,12-9 2-16,-4 1 1 15,9-16-4-15,0 5 1 16,-9-5 0-16,5 0 0 15,-1-15-3 1,0 4 2-16,1 0 1 16,4 0 0-16,-5-4 0 15,9-4 2-15,-8-4-3 16,-1-3 0-16,-8-8 1 16,0 0 2-16,0 0 1 15,-9-1 1-15,0 1-5 16,5-11 1-16,-1-1 0 0,1-3 0 0,-1 3 0 15,-3 0 2-15,-5 5-3 16,8-17-2-16,-4 5 6 16,-17 4 5-16,-4 7-2 15,-5 0 2-15,1 4-7 16,-9-7-1-16,-9-1-9 16,4 4-2-1,1 4-23-15,-14 8-8 16,-4 3-38-1</inkml:trace>
  <inkml:trace contextRef="#ctx0" brushRef="#br0" timeOffset="26279.9847">16811 9166 140 0,'-8'-3'55'0,"3"-1"-30"0,5 0-29 15,-4-8 19-15,4 5-4 16,-9-1 6-16,1 0 4 16,-1-3-11-16,1 7-3 0,3-7-1 15,-8 3-3-15,-4 0-8 16,4 1-2 0,0-1-2-16,-4 0 3 0,0 1 4 15,4-1 1-15,4 0 3 16,-8 4 1-16,4 1-4 15,4 3 1-15,-8 0 0 16,-4 7 2-16,3 9 1 0,1 10 3 16,4 1-3-16,0 0-2 15,5 4-3-15,3-1 1 0,-3 1 3 16,3 11 1-16,1 4-4 16,4 0-1-16,-8 0 3 15,3 0 1-15,1 0-3 16,0-4 1-16,-5 19 0 15,0-7 2-15,1-8-1 32,3-4-1-32,1-7 3 0,0-1 0 15,4-3-4-15,0-5 1 16,4-3 0-16,0 0 2 16,1-3-3-16,3-5 0 15,1 8 1 1,-5-15-3-16,5 7 2 15,0-15 3-15,-1 11 1 0,9-15-4 16,-8 1 1-16,4-5-5 16,4 0 1-16,-8-3-3 15,12-1 0-15,5 1-3 16,-4-4 1-16,-1-5 0 0,1-3 1 16,-5-7 0-16,0-9 2 31,1 1 2-31,-1 0-1 0,4 0 1 15,1-1 3-15,-1-3 0 16,5 0 3-16,-9-8-3 16,5 4-2-16,0 4-1 15,-5 4 3-15,-9 0 2 16,1 3 2-16,-9 1-1 16,0-9 1-16,-9-3-2 0,1 4-1 15,-5 4-8-15,-4 4-3 16,-1 7 4-16,-7 8 1 15,-10 3-12 1,-8 9-38-16,4 3-6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7T21:01:07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12791 6838 64 0,'4'0'27'0,"1"0"-14"0,-1 0-15 15,-4 0 6-15,0 0-3 32,0 0-1-32,4 0-28 0,5 0-14 15</inkml:trace>
  <inkml:trace contextRef="#ctx0" brushRef="#br0" timeOffset="349.697">12821 6845 108 0,'-4'-4'44'0,"4"24"-24"0,0-13-21 0,0-7 5 32,0 0-6-32,4-4 1 15,-4 4 1-15,4-3-3 16,-4-1 2-16,9-8-8 16,-9 5-2-16,0-5 4 15,0 4 3-15,0 1 3 16,0-1 1-16,0 4 2 15,0 0 3-15,0 1 2 0,0-1 3 16,0 0-5-16,0 0-1 16,0 0-2-16,0 1 1 15,0-1-4-15,0 8-2 16,-9-4-3-16,5 3 1 16</inkml:trace>
  <inkml:trace contextRef="#ctx0" brushRef="#br0" timeOffset="568.8458">12817 6795 155 0,'-9'20'-2'0,"5"-1"-1"16,0 4-1-16,-1 0 5 15,1 4 3-15,0 7-1 16,-14 4-2-16,1 16 0 0,-4 0-1 16,-1-5 0-16,5 1 0 15,0-4 0-15,8 8 2 32,-4-1-1-32,9-7-1 0,12-7-2 15,1-5 1-15,8-7-4 16,1-8-1-16,3-7-6 15,-8-9 0-15,4-10-23 16,0-9-7-16,-4-3 20 16,0-4 9-16</inkml:trace>
  <inkml:trace contextRef="#ctx0" brushRef="#br0" timeOffset="1250.0447">12864 7194 76 0,'9'-54'30'0,"0"20"-16"0,8-8-17 0,-9 26 8 15,1-3-4-15,4-4-1 16,4 0 3-16,-8 0-2 15,4-15-3 1,4 3-1 0,-13 9 2-16,5 3 4 15,-5 7 6-15,0 5-3 16,-4 3-1-16,0 0 0 16,-8 16-1-16,-1 4-7 15,5 3 0-15,-9 4 3 16,4 0 2-16,5 4 2 15,-5 4 2-15,5 0-1 0,-9 4 0 16,9-5-6-16,-9 9 1 0,4 3 0 16,-4 0 2-16,1-3 1 15,3-5 1-15,-4 1-5 16,4-4 1-16,1-4 0 16,-1 0 0-16,0-4 0 15,1-4 2-15,8-3 1 0,-9-4 1 16,5-1-5-16,0 1 1 15,-1-4 4-15,1 0 2 16,0-1 0-16,4-3 1 16,0 0-4-16,0 0-2 15,0-3 0-15,0-5-1 32,0-4 0-32,8-3 0 0,-3-4 2 0,3-12-6 15,1-11-1-15,-1 0-3 16,1 0 0-16,-5 0 2 15,5 3 4-15,-9 1-1 16,4 0 1-16,1-8 2 16,-1 8 2-16,0 11-1 15,5 0-1-15,-9 12-2 0,4-1-1 0,1 9-1 16,3-1 3-16,-8 19-2 16,0 9 1-1,0 3 4-15,0 7-3 16,-8 5-4-1,3 15 0-15,1 3-2 32,-9-3 0-32,4-4 1 0,1-4 2 15,-1-4-7-15,-4-3-1 16,0-1 2-16,5-3 4 16,-10-4 1-16,1-8 0 15,4-4 4-15,0-3 2 16</inkml:trace>
  <inkml:trace contextRef="#ctx0" brushRef="#br0" timeOffset="1431.1927">12722 7381 94 0,'0'-7'14'0,"4"-5"-4"16,1-3-4-16,-1-4-1 16,5-4 1-16,-1-8-3 15,1-7 0-15,-1 3 1 16,1 1 0-16,0 0-2 16,-1-1-2-16,1 1 1 0,4 3-1 15,-13 4-5-15,4 0 1 0,-4-3-7 16,0 11-3-16,0 3-17 15,-4 9-7-15,4 7 15 16,-9 0 8-16</inkml:trace>
  <inkml:trace contextRef="#ctx0" brushRef="#br0" timeOffset="1552.753">12722 7044 64 0,'-30'39'24'0,"30"-24"-12"0,-4 23-14 0,4-15 4 15,-5 4-2-15,-8 0 0 16,9-4-3-16,-9-4 2 15,9-4-10-15,0 1-5 16,-1-9-8-16,1-3 0 16</inkml:trace>
  <inkml:trace contextRef="#ctx0" brushRef="#br0" timeOffset="12588.5244">18147 10346 148 0,'0'-27'55'0,"0"54"-30"0,-4-15-23 16,4-12 12-16,0 3-12 15,0 1 0-15,-9-11 0 16,5 10 3-16,-1-3-2 16,5 4 3-16,-8-4 3 0,4 4-1 15,-1 0 1-15,1-4-3 0,0 4-1 16,4 0-1-1,0-4 0-15,0 0 9 16,4 15 1-16,0 0-2 16,5-3-2-16,-1-1-6 15,1-3-1-15,4-1 1 16,0-3 2-16,13 4 1 16,0-4 1-16,8 0-2 15,-4-1 1-15,0 1 0 0,1 4 3 16,-1-8-1-16,0 4 2 15,0 0-6-15,5-1-1 16,3-3 0-16,1 0 2 16,0 0-3-16,-5 0 0 15,5 4 1-15,-13-4 2 16,4 4-1 0,-8 0 2-16,4 4-2 15,-1-5 2-15,-7 1-4 16,12-4 0-16,9 0 1 15,-9 0 0-15,4 4-2 16,-12-4 1-16,-1 0 0 16,1 0 1-16,-5 4 0 0,0-4 0 15,1 4 0-15,-1 0 2 0,0-1-3 16,0 1 0-16,1 0-3 16,3 0-1-16,-8 0 1 15,4-4 2-15,0 4-1 16,5-4 2-16,-5 3-4 15,9-3 0-15,-4 4 1 16,-1 0 2 0,1 0-1-16,-1 0-1 15,5-4 1-15,-4 4 1 16,4-1-1-16,-1-3-1 16,14 0 1-16,4 0-1 15,-4 0 0-15,0 0 2 16,0 0 1-16,-1 0 3 15,-3 0-5-15,-1 0-1 0,5 0 0 16,4 4 0-16,5-4 0 16,-14 0 2-16,5 0-1 15,4-4-1-15,-4-3-2 16,-5-1 1-16,9 4 1 16,9-3 0-16,0-1-3 0,4 0 2 15,-9 1-1-15,5-1 0 0,12 0-3 16,-3 1-1-16,-5-5 0 15,-9 1 2-15,1-1 2 16,-10-3 1-16,-3-1 1 16,-9 5 2-16,-9-1 3 15,0 5 2-15,-13-1-3 32,-4 0-1-32,-4-7-3 0,-13 11-3 15,0 4-3-15,-22-11 1 16,0 3 1-16,0 1-1 15,1 3-1-15,-6 11-1 16,1 1 1-16,0-4 4 16,-17 0-4-16,4 0 2 15,0-1-3-15,4 9 2 0,-8-12-2 16,-5 0 2-16,5 0-6 16,0 0-1-16,4 0 7 15,0 0 4-15,0-15-3 16,-5 3 1-16,10 1 1 15,3 3 1-15,1 0 1 0,8 1 0 32,-8-1-3-32,-14-4 0 15,1-3-1-15,-9-4 3 0,4 4 0 16,-4-1 3-16,0 1-6 16,9 3 1-16,8 1-12 15,5 3-6-15,8 1 7 16,-4-1 3-16,9 0 13 15,-1 1 6-15,-4 3-3 0,-8 0-3 16,8 0-1-16,5 0 1 16,-1 1-3-16,5-1 0 15,0 0-4-15,4 0 1 16,5 0 4-16,3 0 2 16,-3 1 0-16,8 3 1 15,0 0-2-15,4 0 2 0,9 0 0 16,0 3 3-16,0-3 1 15,5 8 3-15,8 0-5 16,8 3-1-16,9 1-4 16,13 3-3-16,0 0 2 15,9 1 2-15,-9 3 0 16,26 0-1 0,4 12 3-16,5-1 0 15,4 1 5-15,4-4 3 0,-4-4-2 16,-5-4 0-16,14-4-3 15,-5 0 1-15,-21-3-4 16,12-8 0-16,-8 3-1 16,9-7 1-16,-9 0 0 15,-9-3 1-15,0-1-2 0,-8 0-2 16,0 0-4-16,0-11 0 16,8 3-3-16,-4-11 2 15,-9 8 1-15,-8 4-1 16,-4-1 4-16,-5 4 2 15,-13 1 4-15,-4-1 4 16,-5 4-4 0,-16 0-3-16,-14 1-4 15,-16-1-1-15,-6 0-1 16,6-4 0-16,-18 1 3 16,0-1 2-16,0 0-2 15,0-3-2-15,0-1 2 16,4 5 2-16,-8-5-2 15,-1 4 0-15,1 1 1 0,4-1 2 16,0 0-6-16,-4 5 1 0,-5-1-1 16,0 0 2-16,1 0-1 15,-1 4 1-15,-17-4 2 16,9 4 0-16,8 0-5 16,-4 0 1-16,9 4 0 15,-18 0-1-15,10 0-3 0,7 0-2 16,-3 3 0-16,8-3 4 15,-9 0 3-15,-4 0 2 16,4 0-4-16,-4-4-1 16,9 0-2-16,-18 3 0 15,10 1 5-15,3 0 3 16,5 0-4 0,8 0-1-16,4 0 2 15,14 3 3-15,4-3 5 16,13 4 4-16,-5 3 0 15,5-3 0-15,4-4-3 16,9 0-1-16,-5 3 1 16,18 9 3-16,-5-5-2 0,9 1-2 15,8-1-2-15,5 8-3 16,9-4 1-16,8-3-1 0,4-1 0 16,1 1 0-16,-1-1 2 15,18 5 1-15,-1-5 10 16,10 5 3-16,-10-1 1 15,9-4 0-15,5 1-1 16,-5-1 0 0,-4-3-11-16,-13 0-2 15,22-1-3-15,-5-3 2 16,5 0-1-16,-10-4 2 16,-3 0-4-16,8-4-2 15,-4 4 2-15,-8-4 2 16,-1 1 0-16,-4-1-1 15,4 0-2-15,5 0 1 0,-9 0 1 16,-9 0 0-16,1 1 0 16,-1-1 0-16,-4 0 0 15,-4 0 2-15,0 4-6 16,0-4-1-16,-1-3-5 16,-3-1 1-16,-5 4 3 15,-4 0 3-15,0 4-3 0,4-4 2 16,-9 1 0-16,-3 3 2 0,-5-4-4 15,-1 0 2-15,-3 0 2 16,-9 4 1-16,-4-4 3 16,-5 0 3-16,-12 4-2 15,-27-3-2-15,-8-13-3 32,-4 5 1-32,-22-1 1 0,9 1 0 15,-9 3-5-15,-4 4 1 16,0-11-7-16,4 15-3 15,4 0-1-15,-21-4 1 16,9 4-3-16,3 0 0 16,-3 0-1-16,-9 0-2 15,4 0 1-15,0 0-1 0,-8 12 8 16,17-1 5-16,12-3-2 16,10 3 1-16,8-7-3 15,8 4 0-15,9-1 6 16,5-3 4-16,0 4 4 15,8-4 3-15,0 3 3 16,4-3 13 0,1 0 0-1,16 4-5-15,-7-4-1 16,24-4 0-16,-7 0-1 0,8 0-5 16,4 0-2-16,4 0-4 15,5 0-3-15,4 0 0 16,14 0 1-16,3 0-3 15,0 0 0-15,5 0 1 0,13 0 2 16,4 0 1-16,0 0 3 16,0 0-5-16,12 0-1 15,-3 0-2-15,4 3 0 16,4 1 8-16,-8-4 4 16,3 0-3-16,-3 0 1 15,-5 4-3-15,-8-8 2 0,8 4-4 16,-4 0 0-16,-4 0-1 15,-5 0-2-15,-4 4 1 16,-4-4 1-16,-5 0-1 16,5 0 2-16,0-4-2 15,-14 4-1-15,1-4 1 16,-4 4-1 0,-10-3 0-16,6 3 0 15,-10-4 0-15,1 4 0 16,-1 0 0-16,1-4 0 0,4 0-3 15,-9 4 2-15,13 4-6 16,-4-4-3-16,-5 4-10 16,5 0-2-16,-4-1 4 15,-14-3 4-15,-3 4 10 16,12-4 5-16,-4 0 4 0,-4 0 2 16,3 0-6-16,-3 0 0 15,4 0-6-15,4-4-1 16,0 1-4-16,1 3-1 15,-5 0-8-15,0 0 0 16,0 0-14 0,-9-4-5-16,0 4-25 15,-4 0-22 1,9 0 35-16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7T21:04:40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13623 9170 112 0,'0'-4'44'0,"0"4"-24"0,0-7-19 16,0-5 8-16,0 5-1 15,0-1 0-15,0 4 0 0,0-4 0 16,0 5-4-16,-9-1-1 15,0 0-1-15,1 0-4 0,-5 0-1 16,0 0-1-16,-4 4 3 16,-5-3 0-16,1-5 1 15,-14 0 0-15,-8 1 2 0,0 3-1 32,0 11-1-32,0 1 1 0,4 0 1 15,-4 11-3 1,13-4 0-16,4 1 1 0,4-1 2 15,14-4-1-15,-5 1 2 16,13 3 2-16,13 0 2 16,4 1-3-16,5-1-1 15,-1 0-6-15,14 1 0 0,3 3-4 16,-3 8 2-16,-5 7 1 16,-4 1-1-16,0 3-3 15,-9 4-2-15,0 0-2 16,-4 4 2-16,-4 8 1 15,-5-4 1 1,-4-12 5 0,-4-4 3-16,-5-7 3 15,-8 0 5-15,-13-4 5 16,4-8-1-16,-13-7 1 0,0-4-7 16,5-4-2-16,-18-4-24 15,-4-15-9-15,13-16-26 16,-4 1-8-16</inkml:trace>
  <inkml:trace contextRef="#ctx0" brushRef="#br0" timeOffset="616.5499">14178 9025 172 0,'-4'3'66'0,"4"1"-36"0,-4 23-37 16,0-15 10-16,-5 11-1 15,0 0 3-15,-4 3 2 16,0 1 1-16,1 4-4 15,-6-1 2-15,1 9 0 0,4 3-2 0,-8 4-1 16,3 4 1-16,5 3 2 16,1-3-3-16,-1 23-2 15,0 0-3-15,0-12-1 16,0-7-12-16,0 3-2 16,4-23-34-16,1-11-47 15,3-11 21-15</inkml:trace>
  <inkml:trace contextRef="#ctx0" brushRef="#br0" timeOffset="933.4097">14467 9258 224 0,'0'12'85'0,"-8"-8"-46"0,8 7-46 0,0 1 16 0,0 11-8 16,0 11 2-16,0 1-4 15,-5 7-2-15,1 7 2 16,0 24 0-16,-1-4 1 0,1-4-20 15,-5-7-7-15,-8 7-13 32,17-12-5-32,-8-10-26 15</inkml:trace>
  <inkml:trace contextRef="#ctx0" brushRef="#br0" timeOffset="1284.6965">14359 9488 240 0,'18'4'90'0,"-14"-8"-48"0,0-4-42 0,5-3 16 31,0-1-9-31,-1-7-2 0,1 0 13 15,-1 4 5-15,1-4-11 16,4 0 0-16,4 3 1 0,-8 1-5 16,8 3-2-16,5-3-6 15,-1 4 0-15,14-5 0 16,3 5 0-16,-3-5 0 16,-1 5 0-16,-4 3-11 0,-4 1-5 15,0-1-23-15,0 0-8 16,-9 4-19-16,-8 1-9 15,4-1-10 1</inkml:trace>
  <inkml:trace contextRef="#ctx0" brushRef="#br0" timeOffset="1652.1168">14454 9660 212 0,'13'0'79'0,"-4"0"-42"0,4-3-34 0,-5 3 15 15,5 0-11-15,0 0-2 16,0-4-1-16,4 0 0 0,9 4-2 16,-4 0-4-16,12 0-1 0,-8 0-5 31,4 0-2-31,-8 0-42 15,-1-4-17-15,1-4-12 16</inkml:trace>
  <inkml:trace contextRef="#ctx0" brushRef="#br0" timeOffset="1968.229">15445 9258 280 0,'-17'27'104'0,"13"-8"-56"0,-5 8-56 0,5 0 16 0,-9 7-11 16,0 8 0-16,0 4-5 16,9 12-2-16,-18 7 5 15,5-4-22-15,4-7-9 0,0-4-19 16,0-8-8-16,0-8-15 16</inkml:trace>
  <inkml:trace contextRef="#ctx0" brushRef="#br0" timeOffset="2341.7795">14881 9266 236 0,'8'-4'88'0,"1"8"-48"0,-5-4-36 16,-4 0 21-16,9 4-5 16,-5 0 18-16,26 3-5 15,1-3-18-15,7 4 8 0,6-1 0 16,3 1 0-16,18 0-2 15,-5-4-9-15,0 3-5 16,1-7-15-16,3 0-5 16,5-4-38-16,-4 1-14 15,4-5-46 1,0-7-55 0,8-1 53-16</inkml:trace>
  <inkml:trace contextRef="#ctx0" brushRef="#br0" timeOffset="3012.9776">17302 9936 288 0,'-4'4'110'0,"8"0"-60"0,-8-4-58 15,-4-8 42-15,-1-7-24 16,-17-8-4-16,-13-23-2 0,-17-4-3 15,-17 0-3-15,-22 4 1 0,-12 12-12 16,-1 15-5-16,-9 15-6 16,14 23-2-16,21 19-17 15,5 12-8-15,21 8 12 0,4 11 8 16,17-4 20-16,14-8 11 16,17-7 19-16,4-12 11 15,12-7 1-15,19-12 2 0,3-11-5 16,5-12 0-16,4-15-5 15,4-12 0-15,14-7-3 16,-5-4-1-16,0-20-8 16,-5-14-2-16,-12-12-16 31,0-12-8-31,-9-3-8 0,-4-5-1 16,-4-3 8-16,-5 12 7 15,0 15 8-15,0 11 3 16,-12 15 6-16,-1 12 5 15,0 8-9-15,1 7-2 16,-1 12-11-16,0 15-2 16,0 20 6-16,9 37 4 0,0 9 4 15,0 7 3-15,-4 22 3 16,-1 9 5-16,1 11-4 16,-9 0 0-16,4-7-6 15,-4 3-1-15,0-15-32 0,0-19-15 16</inkml:trace>
  <inkml:trace contextRef="#ctx0" brushRef="#br0" timeOffset="3499.0578">17173 9442 272 0,'0'23'104'0,"5"-23"-56"0,3 4-54 15,-4 0 19-15,5 0-15 16,0-1 0-16,-1 1 11 31,10 0 8-31,-1 0-8 0,13 0 2 0,-9-4 0 16,5 0-11-16,0-4-2 15,0 0-12-15,0-7-7 16,0-1 3-16,0-11 2 16,-5 0 5-16,9 0 5 15,-4 4 5-15,0-4 5 16,-13 4 5-16,0 0 2 0,0 3-3 16,-26-3-7-1,-4 4-3-15,-1 3-8 16,-3 9-4-16,-5 6 8 15,0 9 2-15,-4 7 4 16,-5 19 2-16,5 8 8 16,4 4 3-16,9 0 9 0,13 11 6 15,4 4-6-15,4 0-3 0,5-7-20 16,-1-12-7-16,10-4-38 16,-10-15-17-16,14-20-61 15</inkml:trace>
  <inkml:trace contextRef="#ctx0" brushRef="#br0" timeOffset="3978.1031">18100 9343 220 0,'0'7'82'0,"8"-7"-44"0,-8 0-38 16,0 0 16-16,0 0 0 15,0 0 4-15,-4 0 5 0,-5 8 2 16,1-4-14-16,-10-4 3 0,-20 11 2 31,-10-3-10-31,-8 0-2 0,-8-1-6 16,-5 8-3-16,8 1 2 15,5-1 2-15,13 0-9 16,9 5-2-16,4-1 0 16,8 4 1-16,5 4 6 15,8 7 3-15,9 12-1 16,5 4 0-16,16-8 1 0,-4 0 0 16,18 0 0-16,-14 8 2 15,5-4 1-15,-4 4 1 16,-5-4 0-16,-8 0 2 15,-9 0-1-15,0-4 2 16,-31-4-4-16,6 4 0 16,-6-19-6-1,-3 8-2-15,4-20-25 16,-18-7-8-16,1-8-33 16,0-19-13-16,12-30-10 15</inkml:trace>
  <inkml:trace contextRef="#ctx0" brushRef="#br0" timeOffset="4347.776">18531 9519 232 0,'8'7'88'0,"-4"-7"-48"0,1 0-36 0,-5 0 19 16,0 0-9-16,0 0 2 16,-5 0-5-16,-7-3 1 15,-10-1-7-15,-8 0-3 0,-26-4-1 16,-5 4-6-16,-3 4-1 16,-5 4-2-1,0 4 2-15,9 7-5 16,4 8-1-16,8 4 2 15,9 27 1-15,9-5 12 16,9 1 7-16,12 0 9 16,9 7 5-16,13 1-6 15,13-8 0-15,0-8-20 0,0-4-8 16,-1-7-33-16,6-8-14 0,3-12-57 16</inkml:trace>
  <inkml:trace contextRef="#ctx0" brushRef="#br0" timeOffset="4803.0629">18836 9591 260 0,'-4'27'99'0,"8"-8"-54"0,-4 4-53 15,0 4 16-15,0 4-13 16,0 3-1-16,-4 5 3 16,0-1 1-16,-5 8 2 15,1-4 0-15,-1 0 2 0,0-7 1 0,5-5 1 16,0-7 0-16,-1-4 0 0,5-7 2 15,-8-12 1-15,4-15 3 16,4-5 1-16,0-6 6 16,4-9 3-16,4-15-6 15,5-11-1-15,5 0-5 16,7 3-3-16,14 5 4 31,-9 11 2-31,-4 3 0 0,-4 12 3 16,-1 5-14-16,-3 6-6 15,-1 9-23-15,0 7-8 16,-13 3-39-16,1 9-13 16,3-1-25-1</inkml:trace>
  <inkml:trace contextRef="#ctx0" brushRef="#br0" timeOffset="5100.0994">19539 9488 328 0,'0'15'123'0,"0"-3"-66"0,0 7-64 16,0-7 21-16,0 3-13 15,0 4-3-15,-5 12 5 16,1 11 5-16,-9 0-4 0,0-4-13 0,0 1-4 16,-4-5-27-16,4-3-12 15,-4-5-34 1,0-3-55-16,8-11 33 0</inkml:trace>
  <inkml:trace contextRef="#ctx0" brushRef="#br0" timeOffset="5605.7539">20052 9599 332 0,'12'50'123'0,"-3"-8"-66"0,-5 27-71 16,1-38 19-16,-5 11-18 15,-5 19-2-15,-3 8 8 16,-1 0 3-16,-4 8 4 16,-4 7-3-16,0-11 0 0,4-4-9 15,-4-16-5-15,-5-11 0 16,13-7 0-16,1-8 5 0,-5-8 5 0,9-8 13 16,-5-7 8-16,5-8 2 15,-1-19 2-15,5-23-3 16,9-11 1-16,0-16-9 15,8-19-2-15,-4-4-3 16,4-15 1-16,9 8-7 31,-5 7 1-31,5 8-1 0,0 8-1 16,0 7 4-16,8 15 0 16,10 12 1-16,3 12 0 15,0 11 0-15,1 19 0 16,-5 16 0-16,-4 7 2 15,-5 8-1-15,-8 7 2 16,-9 1 2-16,-8 22 2 0,-9 0 5 16,-13-11 3-16,-9-7-6 15,-16-9-3-15,-19-11-23 16,1-7-11-16,0-27-50 16,-34-27-20-16</inkml:trace>
  <inkml:trace contextRef="#ctx0" brushRef="#br0" timeOffset="5753.0788">19198 8868 432 0,'0'15'162'0,"9"-11"-88"0,0 7-143 15,-5-7-3-15,9-4-95 0,13-4-36 16</inkml:trace>
  <inkml:trace contextRef="#ctx0" brushRef="#br0" timeOffset="6084.155">21034 8278 220 0,'-4'27'85'0,"4"-1"-46"0,-5 39-37 16,1-26 19-16,0 14 0 15,-5 28 2-15,-4 15-8 16,-8 26-2-16,-5 1-7 15,4 7 0-15,5-7 1 0,0-12-3 16,8 0-3-16,-8-16-16 0,8-10-5 16,1-16-23-16,3-20-8 15</inkml:trace>
  <inkml:trace contextRef="#ctx0" brushRef="#br0" timeOffset="6321.9877">20301 8921 364 0,'44'12'137'0,"-10"-5"-74"0,26 1-65 0,-25 0 25 0,17 3-16 15,4 1-2-15,0-1-12 16,0-3-5-16,-9-1 6 16,5 1-61-16,-1-4-27 0,5-8-45 15</inkml:trace>
  <inkml:trace contextRef="#ctx0" brushRef="#br0" timeOffset="6684.519">21538 9205 212 0,'-43'11'82'0,"30"12"-44"0,-17 4-47 15,17-12 12-15,0 16-2 16,-4 7 3-16,-5 8 5 15,5 0 2-15,0 0-5 0,8-4-2 0,9 0 2 16,0 4 3-16,9-7 2 0,8-9 10 16,-4-7 6-16,4-19 1 15,9 0 3-15,-9-16-2 16,9-3 2-16,-4-8-6 16,-14-11-1-16,-3-12-11 15,-10-4-3-15,-3 0-13 31,-14 0-5-31,-4 4-21 0,0 8-6 16,-17 7-39-16,5 8-18 16,-5 4-37-1</inkml:trace>
  <inkml:trace contextRef="#ctx0" brushRef="#br0" timeOffset="7238.7736">22064 9519 140 0,'4'30'52'0,"0"-10"-28"0,-4 10-35 0,-4-3 8 0,0 11 3 15,-5 1 7-15,1 3 6 16,-1 0 4-16,0 0 6 15,1 4 6-15,-5 4-16 16,-4-8-3-16,4-4 1 0,0-3 4 16,4-5 3-16,-8-7 17 15,4-4-10-15,4-3-2 16,1-9-2-16,-1-3-1 16,5-8-5-16,4-11 1 15,-9-16 4-15,18 5 4 16,-1-9-8-16,1-7-2 15,8-19-8-15,-4 3-4 16,0 1-1-16,0-1-1 0,0 5-3 16,4 7 0-16,0-8 2 15,5 8 2-15,4 8 2 16,0 3 1-16,17 5-2 16,4 7 1-16,1 4 0 15,3 7 3-15,-3 16-1 16,8 11 0-1,0 4 3-15,0 8 5 16,-17 4-1-16,-1 0 3 0,-8 11-6 16,-4-4-1-16,-8 8-6 15,-10-12-2-15,-4-7-18 16,-4-4-8-16,-4-7-59 16,-22-36-27-16,-8-14-41 15</inkml:trace>
  <inkml:trace contextRef="#ctx0" brushRef="#br0" timeOffset="8115.1343">11606 9312 184 0,'0'-4'68'0,"0"4"-36"0,9 0-40 0,-9 0 12 16</inkml:trace>
  <inkml:trace contextRef="#ctx0" brushRef="#br0" timeOffset="8415.2812">11628 9308 302 0,'17'0'18'0,"9"0"-8"16,-5 4-5-16,5 7-2 0,0 9-4 16,0 6 0-16,0 5-1 15,0 0 0-15,-9 7-5 16,4 4 0-16,-12 8 1 16,0 7 1-16,-9-3 3 15,-9-4 1 1,0-8-4-16,-17-4-1 15,1-3-8-15,-10-9-2 16,1-3 9-16,3-7 3 16,-3-9 19-16,12-3 10 15,5-4 7-15,4 0 5 16,9-7-9-16,4-1-4 16,13 0-6-16,13 4-1 0,4 4-7 15,0 8-4-15,5 0-21 16,3 7-10-16,1 12-42 0,0-4-20 15,-5-15-9 1</inkml:trace>
  <inkml:trace contextRef="#ctx0" brushRef="#br0" timeOffset="8778.6051">12110 8833 200 0,'-17'12'74'0,"21"-9"-40"0,-8 5-31 0,4 0 15 0,0 3-5 15,4 5 0-15,5 3 1 0,4 4 4 16,8 19-10-16,-3 8 2 16,7 3 3-16,14 1-5 0,4 19-2 15,0-4-6-15,1 3 0 16,-6 1 0-16,-3 19 0 16,-1-12 0-16,-17 5 0 31,-8-5-16-31,-9-3-6 0,-9-8-42 15,-25-12-16-15,-5-15-10 16</inkml:trace>
  <inkml:trace contextRef="#ctx0" brushRef="#br0" timeOffset="9268.4664">11972 6684 180 0,'0'8'68'0,"0"-4"-36"0,5 7-35 0,-5-3 13 16</inkml:trace>
  <inkml:trace contextRef="#ctx0" brushRef="#br0" timeOffset="9368.9906">11972 6765 294 0,'0'46'10'15,"-8"7"-5"-15,3 13-5 0,-3 6-1 16,-1-3-10-16,1-7-3 0,-1-5-28 31,0-11-53-15,1 4 14-16</inkml:trace>
  <inkml:trace contextRef="#ctx0" brushRef="#br0" timeOffset="9800.5534">12442 6183 140 0,'9'3'55'0,"-1"-3"-30"0,5 23-23 0,-4-15 14 0,8 0 3 16,-8 3 5-16,8 5-6 31,4 7 0-31,5 7-11 16,0 20 0-16,9 4 0 0,-1 7 1 15,1 4 0-15,-5 12-2 0,0 3 1 16,-4 1-2-16,-5 14 0 16,-8-3-3-16,0 0-2 15,-13-11 1-15,-9 3-1 16,1-15 0-16,-18-8 0 0,-8-11-9 15,-1-8-4-15,1-11-26 16,-1-8-13-16</inkml:trace>
  <inkml:trace contextRef="#ctx0" brushRef="#br0" timeOffset="10337.8843">14812 6367 256 0,'-4'0'96'0,"4"0"-52"0,-5-4-47 0,5 4 19 0,0-4-17 15,-17 0-1-15,-13 4 7 16,-5 0 4-16,-8 0-4 16,-8 0-1-16,-14 4 0 0,-8 7-2 15,4 5-2-15,4 3-2 16,9 4-1-16,4 7 2 15,18 1 0 1,12 4-4-16,14-1 1 16,12 0 4-16,13 5 2 15,22 7-9-15,4 0-3 16,9 0 7-16,-5 0 6 0,1 0-6 16,-5-4 1-16,-9 0 0 15,1 11 1-15,-14 1 3 16,-8-4 1-16,-13-8 1 15,-8-4 2-15,-14 1 1 16,-12-9 1-16,-22 1-4 0,-9-8-1 16,-4-8-14-16,-13-3-6 15,9-8-31-15,13-12-11 16,8-7-38 0</inkml:trace>
  <inkml:trace contextRef="#ctx0" brushRef="#br0" timeOffset="10658.4969">15484 6367 228 0,'-4'3'88'0,"8"1"-48"0,-8 4-36 16,-5-1 19-16,5 9-9 0,-5 18 2 15,-4 8-3-15,-8 8 2 16,-14 15-8-16,5 4-6 0,0 0-4 16,4 4-18-16,5 4-9 15,-1-1-17-15,9-3-6 16,4-19-40 15,9-16-20-31,18-30 59 0</inkml:trace>
  <inkml:trace contextRef="#ctx0" brushRef="#br0" timeOffset="10931.3028">16230 6359 272 0,'0'8'104'0,"4"7"-56"0,0 0-52 15,-4-3 21-15,0 22-9 16,-4 4 1-16,0 12-1 16,-9 8 2-16,0 11-5 15,0 0-3-15,-4 3-1 0,4 5-12 0,0 3-3 0,0-7-9 16,4-15-2-16,5-12-12 15,0-8-1 1,-5-11-119 0,18-35 60-16</inkml:trace>
  <inkml:trace contextRef="#ctx0" brushRef="#br0" timeOffset="11224.8485">16165 6435 308 0,'9'0'115'0,"3"0"-62"0,6-7-55 16,-10 3 20-16,27 0-7 15,4 0 3-15,-1 0-3 16,10 1-1-16,3-1-6 0,10 0-5 15,-10 0 0-15,5 4-19 0,-12 0-9 16,-6 0-16-16,1 0-7 0,-9 0-8 16,-4 0-2-16,0 0-13 15,-9 0-20 1,-8 0 36-16</inkml:trace>
  <inkml:trace contextRef="#ctx0" brushRef="#br0" timeOffset="11509.5951">16268 6761 220 0,'-21'8'85'0,"21"-12"-46"0,26 0-30 15,-13 8 22-15,-1-4-6 16,14 0 0-16,-8 0-5 16,7 0 0-16,6 0-11 15,7 0-3-15,-7 4-2 0,7 7-13 0,5-11-4 32,0 4-34-32,-8 7-14 0,-1-11-39 15,5-3-32 1,-9-1 55-16</inkml:trace>
  <inkml:trace contextRef="#ctx0" brushRef="#br0" timeOffset="11762.8945">17699 6317 224 0,'-4'15'85'0,"-5"4"-46"0,5 16-46 0,-5-5 14 0,0 16 4 16,-12 4 5-16,4 8-4 15,-1 10 1-15,1 9-8 16,0 0-1-16,4 3 0 0,-4 1-2 16,0-1 1-16,4-15-15 15,4-7-7-15,0-13-23 0,1-10-9 31</inkml:trace>
  <inkml:trace contextRef="#ctx0" brushRef="#br0" timeOffset="12096.2329">17074 6275 244 0,'47'-12'93'0,"-12"8"-50"0,12-3-48 0,-8 3 15 16,4-4 0-1,0 0 4-15,5 8 1 16,25-7 4-16,-13 11-11 0,5-1 2 16,-5 5 1-16,1 0-13 0,-5-1-5 15,-13 5-28-15,4-1-12 0,-8 5-47 16,0 3-44 0,-14-11 51-16</inkml:trace>
  <inkml:trace contextRef="#ctx0" brushRef="#br0" timeOffset="12734.6579">18901 6715 288 0,'-26'12'107'0,"26"-1"-58"0,0 4-59 16,0 5 14-16,-8 10-8 15,-1 8 0-15,-8 12 0 16,0 23 0-16,-1 7 3 16,1-7-9-16,0 4-1 0,0-4 4 15,-9-8 3-15,4-12 3 32,5-11 3-32,4-7 1 0,4-12 1 15,1-8 17-15,-9-7 11 16,4-23-5-16,8-8-3 15,5-16-17-15,5-18-6 16,16-20-6-16,-4-7-2 16,-4-8-1-16,13 0 2 0,-4 0-1 15,12 16 0-15,-12-9 1 16,25 13 4-16,5 14-1 16,-5 16 1-16,1 11-3 15,-1 12 1-15,-12 31-9 0,3 3-4 16,-16 4 4-16,-5 4 3 15,-8 4 10-15,-5 0 5 16,-8 3 9 0,-5 5 5-16,-8-4 0 15,0-9-2-15,-5-2-14 16,-8-5-6-16,-5-7-39 16,5-16-15-16,4-4-59 15</inkml:trace>
  <inkml:trace contextRef="#ctx0" brushRef="#br0" timeOffset="13198.0571">19418 6669 228 0,'-8'0'85'0,"16"0"-46"0,-25 4-37 0,17 0 17 32,-13 3-1-32,4 1 3 0,-8 4-9 15,0-1-2-15,-9 4-6 16,5 16-3-16,3 0 0 0,5-5-1 15,5 1 0-15,3 0-3 16,5 0 2-16,9-4 3 16,8-4 1-16,1-4 5 15,3-7 3-15,-4-4-2 0,1-4 2 16,-1-4 3-16,0-4 3 16,-4-3-5-16,4-8 1 15,-13-8-8-15,-4-4-1 0,-4 4-4 16,-13 1-3-16,-9 3-14 15,-13 4-4-15,1 3-18 32,-1 5-5-32,0-1-26 15,13 1-10-15,-4 3-15 16</inkml:trace>
  <inkml:trace contextRef="#ctx0" brushRef="#br0" timeOffset="13413.8028">19530 6642 160 0,'-8'16'60'0,"3"-9"-32"0,5 5-13 0,-4-1 20 0,4 1 3 16,0 3 2-16</inkml:trace>
  <inkml:trace contextRef="#ctx0" brushRef="#br0" timeOffset="13551.2791">19496 6769 424 0,'-9'38'22'0,"0"0"-9"0,-3 1-9 15,3-1-4-15,0-4-17 0,1 1-6 16,3-8-22-16,1-8-62 31,8-15-19-31,5-12 40 16</inkml:trace>
  <inkml:trace contextRef="#ctx0" brushRef="#br0" timeOffset="13651.6405">19931 6646 224 0,'13'12'85'0,"-13"-5"-46"0,21 1-41 16,-16 0 17 0</inkml:trace>
  <inkml:trace contextRef="#ctx0" brushRef="#br0" timeOffset="14014.4343">19965 6707 376 0,'-13'27'20'16,"5"8"-10"-16,-9 3 1 0,4 0 2 16,0 4-5-16,0-3 0 0,0-1-2 15,9 8 1-15,-9 0-4 16,4-8-2-16,0-7 4 15,5-4 4-15,0-8-1 16,4-15 3-16,-9-4 3 0,9-19 1 16,9-4-6-1,-9-8-16-15,8-7-5 16,5-8-6-16,9-8 1 16,4 8 4-16,0 4 6 15,-1 4 4-15,10 3 2 0,-5 5 5 16,0 7 2-16,0 11 2 15,9 8 0-15,4 4-2 16,-4 23-1-16,-4 12 1 16,-5 3 1-16,-17 8-6 15,0 0-2-15,-1 8-9 32,-24-12-4-32,-6 0-14 0,-3-8-8 15,-5-7-22-15,0-31-11 16,-4-11-29-1</inkml:trace>
  <inkml:trace contextRef="#ctx0" brushRef="#br0" timeOffset="14183.6529">19634 6183 376 0,'17'57'143'0,"-13"-57"-78"0,5 8-71 0,-9-8 22 15,8 4-45-15,-8-4-16 16,9 7-70 0,-5 5-28-16,5-1 32 15,4-3 19-15</inkml:trace>
  <inkml:trace contextRef="#ctx0" brushRef="#br0" timeOffset="14522.8515">20698 6049 212 0,'-13'23'79'0,"13"-8"-42"0,-9 8-32 0,9-4 19 0,-13 12 5 16,5 3 4-16,-1 8-6 16,5 20-4-16,0 10-13 15,4 1-6-15,-9 0-3 0,5 7-1 16,-1 1 0-16,5-5-9 16,-8-7-2-16,-1 4-14 0,0-12-4 15,1 4-23-15,4-30-9 16,-14-24-36-1</inkml:trace>
  <inkml:trace contextRef="#ctx0" brushRef="#br0" timeOffset="14792.1634">20220 6466 260 0,'25'-4'96'16,"-16"27"-52"-16,26-34-27 0,-18 11 27 0,4 0-1 16,9 11 2-16,1 1-14 15,3 7-7-15,5 0-13 16,-9 0-21-16,-4-3-8 0,4-5-117 31</inkml:trace>
  <inkml:trace contextRef="#ctx0" brushRef="#br0" timeOffset="15462.6362">21698 6926 200 0,'0'0'74'0,"0"0"-40"0,0-4-27 16,0 4 18-16,-5-4-2 31,1 0 1-31,-5-11 2 0,1 3 3 16,-22-11-15-16,-1 0-1 0,1 0-2 15,0 0-4-15,0 8-2 16,0 4-9-16,4 3-3 15,-4 8-9-15,8 0-3 16,5 8-1-16,8 7 2 16,5 4 5-16,4 0 6 0,4 0 2 15,5 1 0-15,4-5 4 16,4 0 0-16,-8-7 7 0,8-4 4 16,0-8 1-16,5-8 3 15,8 1-1-15,-4-12 2 16,-5-4-8-16,1-4-4 31,-1-3-7-31,1-16-2 0,-1-15-2 16,-3-4 0-16,-1 0 2 15,-4 0 2-15,0 4-3 16,0 12 0-16,-9 7 12 16,0 15 7-16,-4 8-9 15,-4 34 0 1,0 12-3-16,4 16 6 0,-9 34 4 15,5-5-3-15,0 1 1 16,-1 12-5-16,-3-8 0 16,3-4-14-16,1-8-6 0,4-8-31 15,-9-10-11-15</inkml:trace>
  <inkml:trace contextRef="#ctx0" brushRef="#br0" timeOffset="15910.071">21999 6600 168 0,'0'12'63'0,"9"3"-34"0,-9-4-30 15,4-3 15-15,5 0 3 16,-1 3 4-16,1 1 9 16,0-1 6-16,8 1-19 0,-4-1 6 0,4-3 1 15,0 0-12-15,0-8-5 16,5 0-9-16,-5-4-3 16,0-4 2-16,-4-3 3 0,-4-5 3 15,0 1 1-15,-5-4-2 16,-17-8-2-16,0-4-2 31,-4 5-1-31,0 14 2 16,-1 4 2-16,1 5 2 15,-4 14 1-15,3 4-2 16,1 8 1-16,4 8 0 0,5 0 3 16,-5 3-3-16,13 4 0 15,0 1-10-15,4-5-5 16,5-3-19-16,8-4-7 0,-4-4-33 15,21-8-15-15,14-11-1 16</inkml:trace>
  <inkml:trace contextRef="#ctx0" brushRef="#br0" timeOffset="16230.5371">22822 5938 216 0,'-4'7'82'0,"4"-3"-44"0,0 11-38 0,0-3 16 16,0 7-5-16,-4 4 3 15,-1 15 15-15,1 8 6 16,0 12-18-16,-1 7-3 0,-8 23 0 0,0-4-6 15,1 4 0-15,-1 4-6 16,-5-4-2-16,1-3-22 31,0-13-8-31,-5-3-9 16,5-11-4-16,9-24-58 16,-10-26 3-1</inkml:trace>
  <inkml:trace contextRef="#ctx0" brushRef="#br0" timeOffset="16530.5199">22301 6409 296 0,'8'7'110'0,"10"-3"-60"0,-1 4-47 0,-4-4 23 16,4-1-8-16,5 1-1 15,3 4-7-15,10 0-2 16,4 3-4-16,0 1-3 0,-9-1 2 0,4 8-22 16,5-15-7-16,0 0-20 15,25 0-7-15,-8 0-6 16,-8-4-2-16,3 0-15 15,1-12-24 1,-4-3 39-16</inkml:trace>
  <inkml:trace contextRef="#ctx0" brushRef="#br0" timeOffset="16999.4824">22883 6715 260 0,'64'8'99'0,"-47"-8"-54"0,5-4-48 0,-5 4 16 0,-8-4-9 16,4 0-1-16,0 0 3 16,8 1 3-16,-12-9-4 15,4 1-5-15,0-1-3 0,0 1-9 0,0-12-3 16,-5-12 1-16,1 5 1 16,-1 7-1-16,-3 3 1 15,-5 5 5-15,0 4 2 16,-5 3 1-1,-3 4 4-15,-5 12 0 16,4 11 3-16,-8 0 5 16,4 4 6-16,4 0-3 15,-8 0 2-15,4 4-9 16,5-4-2-16,-1 0-8 16,0-4-3-16,1-4-36 15,3-3-17-15</inkml:trace>
  <inkml:trace contextRef="#ctx0" brushRef="#br0" timeOffset="17317.5346">23490 6539 212 0,'0'23'79'0,"0"-38"-42"0,0 7-37 0,0 16 18 15,0-12-14-15,-13 0-5 16,0 12 9-16,-4-1 7 31,-5 1-8-31,-8 0 8 0,0 7 2 0,-4 4-1 16,-1-4 3-16,5 4-8 16,4 1-4-16,5 3-4 15,3 7 0-15,5 5-2 16,5-1 2-16,8-3-7 15,4-1-1-15,9-7-12 16,9 0-3-16,3-7-12 0,1-5-5 16,4-7-20-16,9-12-9 0,4-18-15 15</inkml:trace>
  <inkml:trace contextRef="#ctx0" brushRef="#br0" timeOffset="17655.321">23809 5834 216 0,'0'42'82'0,"-9"0"-44"0,1-7-44 16,3-16 12-16,-3 8 7 16,-1 23 8-16,1 3-1 15,-1 12-2-15,-4 16-10 16,4 11-5-16,1-8 0 0,-1-7-4 0,9 11 0 16,-8-16-12-16,8-6-7 0,0-13-7 15,8-7-3-15,-8-11-33 16,9-16-49 15,-1-12 24-31</inkml:trace>
  <inkml:trace contextRef="#ctx0" brushRef="#br0" timeOffset="17955.7166">23516 6167 280 0,'30'19'107'0,"-30"-15"-58"0,9-4-42 16,8 0 26-16,0 0-10 16,5 12 1-16,8-5 2 15,-4 1 1-15,8 0-14 16,1-1-8-16,3 1-1 15,6 0-8-15,-6-1 1 16,10 1-26-16,-14 0-8 0,5-1-19 16,-9 1-7-16,0 0-15 15,9-1-6-15,4 5-5 16</inkml:trace>
  <inkml:trace contextRef="#ctx0" brushRef="#br0" timeOffset="18418.375">24395 6428 204 0,'-4'4'77'0,"4"-1"-42"0,0 1-32 16,0-4 17-16,0 4-8 15,-13 0-2-15,0 4 6 0,0 7 1 16,0 12-8-16,-9-4-3 0,1-4-2 0,4 4-5 16,-9 4 1-16,4-4 0 15,5 3 2-15,4-3 1 16,4 0 3-16,5 0-5 15,13-7-1-15,-1-5 2 16,10 1 3-16,3 7 7 0,1-15 2 16,-1-8-1-16,5 0 0 15,-4-4 4-15,-1-3 1 16,-4-4-5-16,1-5 0 16,-18 1-8-16,0-23-1 15,-13 0-9-15,-5 8-2 16,1 3-12-1,-22 4-5-15,1 0-29 16,3 4-11-16,1 4-57 16</inkml:trace>
  <inkml:trace contextRef="#ctx0" brushRef="#br0" timeOffset="18803.7103">24447 6416 120 0,'0'4'46'0,"0"-4"-24"0,0 0-28 15,0 0 8-15,0 0-11 16,4 0-2-16,0 0-1 15,1 0 0-15,-1 0-9 16,0-4-4-16,1 0-6 0,-1 1-4 16</inkml:trace>
  <inkml:trace contextRef="#ctx0" brushRef="#br0" timeOffset="19319.5455">24636 6351 212 0,'0'4'82'0,"5"0"-44"0,-5 4-33 0,0-5 19 0,0 5-2 16,0 0 4-16,0 3-5 15,0 4-1-15,-5 8-11 16,-8 12-3-16,5-1 0 0,-10 5-3 16,-3-1 0-16,4 4-3 15,-1 4-1-15,1 0 3 16,4-4 1 0,5-4-4-16,-5-3 1 15,8-4 2-15,-7-5 3 16,7-3 0-16,1-7 2 0,0-5 5 15,4-3 2-15,0-4-1 16,0-4 0-16,4-4 1 16,0-8 2-16,1-7-7 15,-1-11-1-15,4-5-4 0,1 1-3 16,4-5 0-16,9 1-1 16,8-8-5-16,-13-4 1 15,4 8 0-15,5 12 2 16,5 7-1-16,3 26 1 15,18 20 4-15,-1 16 1 16,1 22 1-16,-5 16 2 0,-3 14-27 16,-27 13-11-16,-9-8-127 15</inkml:trace>
  <inkml:trace contextRef="#ctx0" brushRef="#br0" timeOffset="83299.4402">14325 13046 168 0,'-4'4'66'0,"-18"-4"-36"0,5-4-18 16,13 8 19-16,-1-4-14 16,-3 0-2-16,3 4-7 31,-12 4-3-31,4-5-2 0,-4 1 0 0,-5 0 2 16,-12 4-4-16,-13-4-3 15,-5 3-2-15,-8 1 3 16,-9 0-2-16,-5 3-1 15,-3 4 0-15,-1 1 3 16,-12 11 0-16,-1 7 3 16,1 4-1-16,-1 4-1 0,1 8 3 15,8 0 0-15,4 11 1 16,9 1 2-16,0-1-1 0,9 0 2 16,4 12-2-16,4-4 0 15,14-4-1-15,16 0 0 16,-4-4-5-16,13 16-1 31,13-4 1-31,5 0 2 0,12 3 0 16,4 8 2-16,5-7-2 15,4 0-1-15,22-5 7 16,4 16 3-16,22-3-1 16,21-5 2-16,13 4 0 15,17 1 1-15,9-13-11 16,13-3-3-16,-5-11-10 0,5-12-5 15,-9-12-20-15,-8-15-6 16,4-15-38 0,-18-19-39-16,-16-20 37 0</inkml:trace>
  <inkml:trace contextRef="#ctx0" brushRef="#br0" timeOffset="86301.9835">14075 13016 124 0,'0'0'46'0,"9"-19"-24"0,-1 30-17 16,1-7 13-16,4-12-1 16,0 1-1-16,8-9 0 15,-3-3 0-15,3-4-8 16,14 4 6-16,3 0 5 0,1 0 1 16,4 3 0-1,0 1-2-15,0 3 1 16,1 1-6-16,12 3 0 15,-5 4-4-15,5 4 2 16,-13 4-2-16,9 0 0 16,-5 4-3-16,9-1-1 15,-4 1-6-15,0 4-1 0,4-1 3 16,-13 8 3-16,4 0-3 16,5 4-1-16,4 0 0 15,-4-3 0-15,0-5 0 16,-5 0 0-16,0 0-3 0,5 1 2 15,-9-5 1-15,9 5 2 16,4-1-3-16,-9-4-2 16,5 5 2-16,0-1 0 0,12 4 3 15,-8 0 1-15,-4 8-4 16,0-4-1-16,-14 8 3 16,6-4 1-16,-6-1 0 15,5 1-2-15,5-4 1 16,-5 0-1-16,4 0 0 31,-8 0 0-31,4 0 0 0,0 0 0 16,0 0 0-16,0 4 0 15,9 0 0-15,-4 3 2 16,-10-7-1-16,5 8-1 0,-12-8-2 16,3 0 1-16,1-4 1 15,-1 0 0-15,5 0 0 16,8-3 2-16,-4-5-3 0,-4 1 0 15,0 3 1-15,0-7 2 16,-1 3-1-16,1-3-1 16,13 3 1-16,-5 1-1 15,-4-1 0-15,0-3 0 16,1 0 0-16,3-1 0 16,-4 5-3-1,9-12 2-15,4 0 1 16,-13 0 2-16,4 0 5 15,1 0 4-15,-1 0-2 16,-8 0 2-16,17 0-2 16,-13 0 0-16,9 0-5 15,-9-4-1-15,0-4-6 16,0-3 0-16,4-5-1 0,5-3-1 16,0 0 1-16,-5-15 3 15,1-8 0-15,-1-4 1 16,0-4 0-16,9-8 0 15,9-18 0-15,-5-8 0 0,-8 3-5 16,-5 4-1-16,-8-18 3 16,-9-1 3-16,5 4 1 15,12-15-1-15,9 7-2 0,-13 12-1 16,9 0 2-16,-13 0 0 16,0 19-2-16,-5 15 2 15,-4 12 3-15,-4 12 3 16,-13 3 4-16,4 15 2 31,-4 8-5-31,0 20-2 0,0 22-2 16,-4-3 1-16,-1-1-2 15,1 8-1-15,-9 12 3 16,4 7 2-16,-4 0 0 16,0 4 2-16,0-3-6 15,4 22-1-15,5-7 0 16,0-1 0-16,-1 5-3 0,1-1 2 15,4-7 3-15,4 0 1 16,-4-1-4-16,0 1-1 16,0 4 1-16,4-8 2 15,-8 0-2-15,4-4-2 0,4 11 2 16,-13-7 2-16,9-4 0 31,-9 1 2-31,5-5-2 0,0 12 2 16,-1-4-2-16,1-4-1 15,0 0 1-15,-1 4-1 16,1 3 0-16,4-6 0 16,4-5 0-16,0-4 0 15,5-7-3-15,8 8 2 16,-4 3-1-16,0-8 0 0,4-7 0 16,-13-3 0-16,9-1 0 15,4-8-2-15,-13-3 0 16,9 11 0-16,-4-8-2 15,-5 9 1-15,0-9 3 16,-4-3 1-16,0-5-4 16,-4-3 1-16,8 0-3 0,-4 0 0 15,0 0 1-15,0-3 4 16,-9-1 1-16,9 0 3 16,0-4 3-16,-5 0 2 0,-12-3 19 15,-5-1-8 1,5-3 0-16,-9 0 3 31,5-1-10-15,-10-3-3-16,5 0-5 0,5 8 0 15,-9-12 0-15,4 0 3 16,0 0-3-16,0 0-2 16,-4 0 2-16,-1 0 0 15,1 0-1-15,0-4 1 16,-5 0 0-16,5 0 3 0,-13 0-5 15,-9 4-1-15,9-4-2 16,-9-3 0-16,5-5 4 16,-5 1 3-16,-4-1-7 15,-5-3 0-15,-3 0 0 16,3-1 1-16,1-3-2 16,4 0 2-1,-5 0-1-15,5 0 0 16,-8-12 0-16,-5-7-2 15,8 3 3-15,9 1 0 16,5-1-2-16,-5 5 0 0,5-1 4 16,4 0 1-16,4-7 0 15,4 8-2-15,-12-5 1 16,12 4-1-16,-17 8 0 0,14 4 0 16,-1 4-3-16,4 0 2 15,1 3-4-15,3 4 1 16,-3 1 2-16,4 3 1 15,-1 0-2-15,-3 4 2 16,4 0 1-16,-9 4 2 16,4 0-1-16,1 3-1 0,-10 13-2 15,-7-5 1-15,-1 12 1 16,4-8 2-16,1 0-1 16,-1 4-1-16,1-4 1 15,0 0 1-15,-10 1-3 16,-7-1-2-16,8 0 2 31,-5 0 0-31,1 0-2 0,-1 16 2 16,-3 3 1-16,-5-4 0 15,0-7 0-15,8 0 0 0,5-4-3 0,0-4 2 16,4 0 1-16,-21 0 0 16,4 1-3-16,0-5 2 31,-4 0-1-31,4 1 0 0,-5 3-3 0,-3 0-1 31,8-4-2-31,8-3 0 0,-3-1 0 0,8 8 0 16,-1-3 2-16,-3-5 4 15,-13 1-1-15,8-5 1 16,0 12 2-16,1-19 0 31,3 16 0-31,1-5 0 0,-1-7 0 16,-8-12 0-16,5 12 0 15,8-11 0-15,-1-1 2 16,1 0 1-16,5 4-1 16,-5 1-2-16,-14-1-2 15,6-8 1-15,-1 1-4 16,5 3 1-16,-5 0 0 0,0 5 2 16,1-1 1-16,3-4 3 15,5 0-1-15,0-3 2 16,0-1-4-16,4 1 0 0,5-1-1 15,-22 1 0-15,0 0 2 16,4-1 0-16,0 1-3 16,0 3 2-16,5 0-4 0,-5 1 1 15,1-1-3-15,-1 4 2 16,9 0 1-16,4-3-1 16,-4-1 6-16,4 0 1 15,-8 1 0-15,-1 3 1 16,5 0-2-16,0-4-1 31,4 1 3-31,5-1 0 0,-5 0-1 16,-4 4 1-16,9 1-4 15,-9-13 0-15,-5 5-1 16,9 3-2-16,1-11-4 16,-5 8-2-16,12-5-4 15,-7 5-1-15,3-1-8 16,1 1 0-16,-5-5-10 0,-4 1-4 15,8-8-66 1,1-4-28-16,12 0 68 16</inkml:trace>
  <inkml:trace contextRef="#ctx0" brushRef="#br0" timeOffset="89969.7284">13515 13831 104 0,'13'0'38'0,"-13"0"-20"0,0 0-17 0,0 0 8 0</inkml:trace>
  <inkml:trace contextRef="#ctx0" brushRef="#br0" timeOffset="90332.8004">13528 13831 191 0,'0'0'23'0,"0"0"-3"16,0 0-2-16,0 0-4 16,0 0 1-16,0 0-8 15,0 0-2-15,0 0-1 0,4-3 2 0,0 3 3 16,-4-4-4-16,0 0-1 16,0-4 2-16,-4-3 1 0,0-1-6 15,-13-3 0-15,-1 0-1 16,-3 3 0-16,-18 5 0 15,5 3 0-15,-1 0-5 16,5 12-1-16,4-1-2 31,5 9 2-31,3 3-3 0,14 0-1 16,4 4-4-16,4 0 1 16,18-8 7-16,8-3 3 15,9-12 3-15,-9-8 0 16,0-4-3-16,-4-7 2 15,0-4-1-15,-13-3 0 16,-5-9 2-16,-8-7 0 0,-4 4-7 16,-5 7-3-16,1 0-115 31,-44 8 67-31</inkml:trace>
  <inkml:trace contextRef="#ctx0" brushRef="#br0" timeOffset="90850.9401">14523 13268 128 0,'-21'0'49'0,"16"0"-26"0,-3-3-25 15,3-5 11-15,-3 0 0 16,-1 1 2-16,-4-1 1 0,-8 4 2 31,-14 4-7-31,1 0-9 0,4 15-3 0,-1 12-1 16,1 0 4-16,17 4-12 16,-4 3-4-16,13 1-1 15,8-5 1-15,13-7 10 16,22-4 4-16,-4-3 17 15,3-9 6-15,1-7 2 16,0-7-1-16,-5-5 3 0,-8-3 2 16,-8-4-20-16,-10-12-9 15,-8-11-70 1,-13 4-35-16,-4 7 49 16</inkml:trace>
  <inkml:trace contextRef="#ctx0" brushRef="#br0" timeOffset="91374.8638">15458 13280 156 0,'-8'-4'60'0,"3"-19"-32"0,-12 8-42 15,13 11 6-15,-13 0-3 0,-18 0 2 16,-4 16 7-16,1 11 6 16,3 0-4-16,1 4 0 15,8 3-16-15,8 5-4 16,10-1-14-16,12 8-4 15,9-7 7-15,4-5 3 16,22-7 50 0,0-7 21-16,4-5 13 15,-4-15 4-15,-9-3-16 16,0-1-6-16,-4-3-18 16,-13-1-7-16,-9-7-8 15,-8 0-28-15,-22 0-10 0,-26 3-54 16</inkml:trace>
  <inkml:trace contextRef="#ctx0" brushRef="#br0" timeOffset="91890.5992">16230 13828 200 0,'0'3'77'0,"0"1"-42"0,-9-4-28 0,5 0 18 16,-1 0-13-16,-3 0-4 0,-1 0-1 16,-8 0 0-16,0 4-3 15,-5 4-3-15,-8 7 2 0,-9 12-2 16,9 0-1-16,4 0-4 15,9 3 0-15,4-3-9 32,17 0-2-32,13-4 1 0,1-4 3 15,3-8 9-15,1-3 6 16,-1-4 4-16,1-8 6 16,-1-4-6-16,-3-3 0 15,-10-4-15-15,1-8-6 16,-9-8-28-16,-9-3-14 15,-17 7-29-15</inkml:trace>
  <inkml:trace contextRef="#ctx0" brushRef="#br0" timeOffset="92356.6029">17302 14008 288 0,'-60'4'110'0,"47"-4"-60"0,-13-4-61 16,18 4 18-16,-1 0-18 16,-8 4-3-16,4 3 2 15,0 1 5-15,4 3 4 16,5 5 0-16,8 3-1 0,9 0 5 15,9-4 3-15,12-3 10 16,5-1 5 0,0-3-7-16,-5-8-2 15,-8-4-19-15,-9-4-9 16,-8-7-51-16,-35-4-20 16,-13-8-7-1</inkml:trace>
  <inkml:trace contextRef="#ctx0" brushRef="#br0" timeOffset="92991.1721">14252 14475 80 0,'0'-4'30'0,"8"8"-16"0,-8 0 16 0,0-4 21 16,0 4 3-16,0-1 5 15,-8 5-12-15,3-4-7 16,1 0-22 0,-4 0-5-16,-1-4-1 0,5-4-7 15,-14 0-3-15,5 0-4 16,-4 0 1-16,0 0-8 16,0 1-4-16,-9 3 0 15,-4-4 0-15,0 8-1 16,4 11-1-16,8 0-10 15,10 12-2-15,12 0 6 0,18-4 5 16,4 0 4-16,4-8 3 16,4-3 3-16,14-9 4 0,-5-3-1 15,0-15 1-15,-4 0-5 16,-5-12-3-16,-12 0-10 16,-10 4-2-16,-16 4-38 15</inkml:trace>
  <inkml:trace contextRef="#ctx0" brushRef="#br0" timeOffset="93440.68">15583 14567 260 0,'-4'0'96'0,"4"0"-52"0,-4 0-40 15,4 0 21-15,0 0-12 16,-18 0 0-16,5 0-3 15,5 0 1-15,-18 0-6 32,-4 11-5-32,-26 1-3 0,17-1-12 0,-8 5-5 15,8-1-7-15,4 0-3 16,9 1-6-16,9-5-1 16,13 1 5-16,4-5 3 15,9-7 11-15,25-7 6 16,5-5 12-16,4-7 7 15,0-12 8-15,-13 5 5 0,5-5-6 16,-14 8-3-16,-4 4-20 16,-8 0-8-16,-13-1-61 15</inkml:trace>
  <inkml:trace contextRef="#ctx0" brushRef="#br0" timeOffset="93862.1317">16828 14908 236 0,'5'27'90'0,"-10"-24"-48"0,5-3-40 0,0 8 17 0,-8-8-8 16,-1 4 1-16,-8 4 6 16,-17-1 3-16,-1 5-10 15,1 3-4-15,3 8-1 0,-3-4-14 0,12 0-5 16,5 12-2-16,9-4-1 15,3 3 13-15,10-3 6 32,12-8 8-32,9-11 4 0,0-8-6 15,-5-11-3-15,1-5-14 16,-5-11-5-16,-4-7-45 16,-13-31-17-16,-17-4-29 15</inkml:trace>
  <inkml:trace contextRef="#ctx0" brushRef="#br0" timeOffset="94586.5418">19220 13487 140 0,'0'4'52'0,"0"-1"-28"0,0-3-24 0,0 0 13 0,0 0 0 15,0 0 4-15,-4 4 2 16,-1 0 3-16,1 0-12 16,0-4-1-16,-5 0-2 0,9 4-1 15,-9-4 1-15,5 0 2 0,0 0 2 16,0 0 1-16,-5 0 0 16,0 0 2-16,1 0 4 15,-1 0-4-15,-12-4 0 16,3 0-8-16,1 0-4 15,-22 4-1 1,0 0-1-16,9 4-9 16,0 0-4-16,4 4-4 15,5-1 0-15,4 12 2 16,4 8 11-16,8 0 5 16,5 0 4-16,5-8 2 15,12-4 3-15,0-3 4 16,13-5 1-16,-13 1 3 0,5-8-1 15,-5-11-1-15,-12-12-8 16,-1 0-5-16,-13-8-16 16,1 0-6-16,-14 5-34 15,-4 3-14-15,0 11-44 16</inkml:trace>
  <inkml:trace contextRef="#ctx0" brushRef="#br0" timeOffset="95103.3063">19151 14222 160 0,'0'23'63'0,"4"-27"-34"0,-4 4-16 16,0 0 17-16,0 0-4 15,0 0-1 1,0 0-11-16,0 0-4 16,-4 0-6-16,-5-7-3 0,5-1 0 15,-13 12-1-15,8 0 0 16,1 15-9 0,8 4-6-1,4 4 5-15,5-4 3 0,3 0 0 16,6-4 2-16,3-4 3 15,14-3 1-15,-1-5 7 16,-4-3 6-16,-4-4 9 0,0 0 7 16,-9-4-4-16,-4-3-2 15,-13-9-15-15,-21-11-4 16,-14-7-31-16,-8 3-14 16,-26 1-71-1</inkml:trace>
  <inkml:trace contextRef="#ctx0" brushRef="#br0" timeOffset="121757.3738">12063 11415 132 0,'-17'-12'52'0,"8"12"-28"0,9-4-8 16,0 4 32-1,-9 0-12-15,-8 0-8 16,8 0-6-16,-3 4-13 0,3 0-3 16,0 0-2-1,1 3-5-15,-1 5 1 0,0-1 2 16,1 9 1-16,4 3 3 15,4 3 1-15,-13 24-1 16,8 0 1-16,-8 7 0 16,5 12 1-16,-5 12-7 15,0 7 0-15,4 27-1 16,-4-4 0-16,5 11 0 0,3-7 2 16,5-7-1-16,0 3 2 15,9 0 2-15,0-8 4 16,-1 12-4-16,-3-4-1 15,-1-4 0-15,5 16 0 16,-9-4-2-16,0-1-2 16,0 5-2-1,-9-4-1-15,5 15 2 16,-1-12 2-16,5 5 0 16,-13-9-1-16,9-3 1 15,0-11 1-15,4-5 1 16,0 5 3-16,0-12-5 15,4 7-1-15,0 5-2 16,1-9 0-16,3 1-5 0,1 11 0 16,0-7-6-16,-1-4 1 0,1 11 1 15,4-4 2-15,0-7 8 16,0 0 5-16,-5 4-7 16,9-9 1-16,1-2-13 15,7 10-3-15,1-3-20 16,-8-16-8-16</inkml:trace>
  <inkml:trace contextRef="#ctx0" brushRef="#br0" timeOffset="124775.4645">11964 11560 180 0,'0'-11'68'0,"0"7"-36"0,0 0-29 16,0 4 17-16,0 0-6 16,-5 0 2-16,1 0-5 15,0 4 1-15,-1 0-7 0,1 0-1 0,4 3 0 16,0 1-2-16,4 3-2 15,5 9 1-15,8 10-1 0,9 1-3 16,9-4 0-16,-1-1 2 16,5 1 0-16,4 0 1 31,13-4 0-31,0-4 2 0,4 0 3 0,5-3 0 31,8-1 2-31,-8 0 0 0,4-3 1 16,-5-1 0-16,1-3 2 15,8 7-1-15,-4-3 2 16,0-1-2-16,-4-3 0 16,-1 11-5-16,14-15-1 15,0 0-1-15,-14 0-2 16,1-4 3-16,-5 0 0 0,9 0 3 16,-4 0 1-16,-5 0-3 15,-4 0-1-15,4 7 3 16,-12 1 1-16,16-8-3 15,-8 0-1-15,1-4-1 16,-1-7 1-16,0 3 0 0,0-4 1 31,4 1 0-31,0-1 0 16,-4 5 0-16,5-1 0 0,-5 0-5 16,8 5 1-16,-8 3 0 15,0 0 0-15,0 0 0 16,0-4 2-16,0 4-1 15,13-4-1-15,-4 0-2 16,8 0-1-16,-8 0 2 0,21 1 2 16,-17-5 0-16,0 0-1 15,0 1 1-15,4-1 1 16,5 0-3-16,-5 1 0 16,-13 3-1-16,5 0 0 15,4 4 2-15,4 0 2 16,0 0 1-16,0 0 3 0,-12 0-1 15,16 0 0-15,-3 0-1 16,-5 0 0-16,-1 0 0 16,-3 4 0-16,8 0-5 15,-4-1-1-15,0 1 1 16,-8 0 2-16,8-4 2 16,4 0 1-1,0 0 4-15,0 0 3 16,-8 0-4-16,8-4-2 15,5 4-2-15,-5-4 0 0,-4 1-2 16,4 3-1-16,5 0 1 16,-1 0-1-16,-3 0 2 15,16 0 1-15,13 3-4 16,-16-3 1-16,-6 0-2 0,-3 0 0 16,13 0 4-16,-1 0 1 15,1 0-4-15,-5 4-1 16,4-4 1-16,-4 4 2 15,-12 0 0-15,20-4-1 16,-7 4-2-16,-1 0 1 16,-4-1 3-1,0 5 1-15,4 0 1 16,0-4 2-16,-9-4-1 16,18 0 0-16,-9 0-1 15,1 0 2-15,-1 0-3 16,0 3 0-16,-4 1-1 15,-5 0 1-15,-3-4-2 16,16 0 2-16,-8 0-4 0,0 0 0 16,0 0 1-16,-9 0 2 0,9 4-3 15,-9-4 0-15,0-4 1 16,-12 0 0-16,16 0 0 16,-8 1 0-16,-9 3 0 15,-8-4 0-15,-4 4 0 16,-10 0 0-16,-3 0 2 0,-5 4 1 15,-4-1-1-15,4 1-2 16,0 4 1-16,-4 0 1 16,9 11-3-16,-5 8-2 15,0-1 4-15,0-3 1 16,0 4 4-16,0 4 1 31,0-1-3-31,9 5-1 0,9 15-1 16,-10 7 1-16,1 4-4 15,0 1 0-15,0 10-1 16,0 13 0-16,8 7 2 16,-8 23 0-16,17-4 0 15,-13 11 2-15,-4-3-3 16,-1 4 0-16,-3 14-1 0,-5-18-2 16,-4-8 5-16,0 8 1 15,0-12-3-15,8-3-1 16,5 11 1-16,0-16 0 0,-13-7-2 15,8 23 0-15,-8-19 2 16,0-1 0-16,-5-6-2 31,-4 14 0-31,1-11-1 16,-1-8 0-16,4 4 5 0,-12 0 1 16,8-7 0-16,-4-5-2 15,4-3-2-15,1 11-1 16,-1-11 2-16,-8-8 2 15,4-3-2-15,-9-9 0 16,0-3 1-16,-4 0 2 0,-4 0-3 16,0-12 0-16,-5-4-1 15,5-3 0-15,-1-8 2 16,-8 4 0-16,-4 0 0 16,-4-1 0-16,-1 1-7 15,0-4-3-15,-12 0-1 16,-22 12-1-16,4-9 2 0,-4 9 4 15,9-4 3-15,-9-8 2 16,-13 0-6-16,0-8 0 16,0 0-4-16,0-3 2 0,-13 3 3 15,9-7 1-15,0 3 3 16,4 1 1-16,-4-5 1 31,-14 5 2-31,1-1-3 0,4-3-2 16,-21 3 4-16,12-3 1 15,5 0 0-15,-4-1-2 16,-5-3 1-16,0 4-1 16,5 0 0-16,-18-1 2 15,9 1 3-15,4 0 2 16,-4-5-6-16,0 16 0 0,-5-3 1 16,10-5 1-16,-14 1 3 15,13-5 3-15,-4-3-4 16,4-4-1-16,0 0-4 15,5 0-3-15,-22 0 2 16,8-11 2-16,5 15 0 16,-17-20-1-1,-9 9 3-15,4 3 2 16,-8 0 0-16,17 0 2 16,-13 0-4-16,4 0-2 15,9 1-3-15,-21 3 1 0,12 0 1 16,-4-4 0-16,-4 0-3 15,0 0 0-15,-18 4 2 16,22-4 0-16,5 4-2 0,3-3 2 16,10-1-1-16,7 0 0 15,-12 4 0-15,5-4 0 16,12 4 0-16,-17-4 0 16,4 4 2-16,5 0 2 15,-18 8 1-15,9 3 1 16,9-3-5-16,-9 7 1 0,-5-3-5 15,10-5 1-15,-10-10-5 16,18-1-1-16,4 0 2 16,-8-4 5-16,-1 4 0 15,5 1 1-15,-8 3 2 16,3 0 2-16,1 3-1 31,12-3 2-31,-12 12-7 0,12-1-1 16,10-3-7-16,-1 15 0 0,4-4 4 15,1-3 4-15,8-5 3 16,8-3 1-16,5-4 4 16,9-4 5-16,-26 0-5 15,8-16 0-15,9 5-2 16,0-1 1-16,4 5-4 0,5-13 0 16,-5 20-1-16,-8 0-2 15,17-7-4-15,-9 11 0 16,9-1-3-16,4 5 2 15,-4 4 0-15,13-12 3 16,-18 11 2-16,1-3-1 16,4-1 4-1,4-3 0-15,9 0 3 16,-9-15 3-16,0 3-2 16,5 0 0-16,0 1-3 15,-10-13-1-15,1 9 1 16,13 3 2-16,0 1-1 15,4 3-1-15,-4 4-6 16,4-4-1-16,9 15-2 0,0-14 3 16,-1 14 2-16,1-3 2 0,4-1 3 15,0 1 4-15,5-4 0 16,-1-4 0-16,-8 4-6 16,8-4 1-16,1 0-24 15,3 0-12-15,-3-12-36 31,3-18-17-31,5-12-2 16</inkml:trace>
  <inkml:trace contextRef="#ctx0" brushRef="#br0" timeOffset="126233.4069">12825 11832 184 0,'0'0'71'0,"0"0"-38"0,0 0-32 0,0 0 16 16,0 0-11-16,0 0-3 16,0 0-2-16,9 4-1 15,-9 0 0-15,4 3 4 0,1 1 5 16,-1 4-1-1,0 3-1-15,5 19 0 16,4 1-4-16,-9-1-2 16,9 8 0-16,-4 4 1 15,-1 20-1-15,1-1-1 16,4 0 1-16,-9 0 1 16,9-8-1-16,-4 8-1 15,4-7 1-15,-5-4 1 0,1-1-1 16,0-7-1-16,-5-4 1 15,0-3-1-15,0-9 0 16,-4 8 0-16,0-7 0 16,-12-8 6-1,3 0 2-15,-4 0 0 16,4-11 0 0,1 7 4-16,-1 0 3 15,-8-15-2-15,4 7 0 16,0-3-7-16,0 0-2 15,-4-1-4-15,-9 1-3 0,-4-4 2 16,-9-1 2-16,0-10 0 16,1 3 2-16,-6 0-2 15,1 12 2-15,5-16-2 16,-6 12-1-16,-3 0 1 0,4-4-1 16,4-8 2-16,0 12 3 15,-4 0-4-15,0 0-3 16,4-1-2-16,-12 5 3 15,3 0-2-15,1-4-1 16,4 3 0 0,0-3 3-16,8 0-5 15,5 0 2-15,4 0-14 16,5-1-5-16,4 1-21 16,-1 0-8-16,-3-4-47 15</inkml:trace>
  <inkml:trace contextRef="#ctx0" brushRef="#br0" timeOffset="127484.3573">14153 11870 176 0,'0'-3'68'0,"0"-1"-36"0,0 0-40 0,0 4 12 0,0 0 5 16,0 0 5-16,0 0-2 15,0 0 1-15,0 0-8 16,0 0-3-16,0 8-1 0,0-8 1 16,0 7 1-16,0 1-1 15,0 0 1-15,0-1-2 32,0 28 2-32,4-1 2 15,5 1 2-15,-1-1 1 16,1 1-2-16,-1-1 1 15,5 12 0-15,-8 4 3 16,8 0-5-16,-9-1-3 16,5-3 1-16,-1-3 0 15,9-1-1-15,1 0 1 0,-5-4-4 16,12 4-2-16,-7-7 4 16,-5-5 3-16,-1-7-1 15,1 0-2-15,-8-4 0 16,3-3-1-16,-3-5 0 15,-1 1 2-15,-4-5-1 0,0 1 2 32,-9 0 0-32,1-4 3 0,3-1 1 15,-8 1 1-15,-4 0-4 16,0 0-7 0,0 0-1-16,-5 0 2 15,5-4 1-15,0 3 1 16,-5 1 2-16,1 0-3 15,-1 0-2-15,1 0-5 0,-27 0 0 16,9-1 2-16,1 1 1 16,-5-4 3-16,-1 0 3 15,1 0-2-15,-4 0-2 16,-5 0 2-16,5 0 0 16,4 4-2-16,0 0 2 15,0 0-6 1,-1-1 0-16,-3 5-4 15,-9-4 0-15,0 4 1 16,0-1 1-16,0 1 6 16,-9 0 3-16,1-1-1 15,8 1-2-15,0 7 2 16,17-3 2-16,0-1-16 0,9-3-4 16,8 0-114-1,18-24 39-15</inkml:trace>
  <inkml:trace contextRef="#ctx0" brushRef="#br0" timeOffset="128155.9547">14092 12648 192 0,'-8'0'71'0,"16"15"-38"0,1-11-36 0,0-4 11 0,-9 0-4 0,0 0 0 31,0 4 2-31,4 0 1 16,0 3-3-16,5 1-3 0,-1 0 0 16,5-1-1-16,-4 1 0 0,12 0 0 0,10-1 2 15,7-3 3-15,6-4 2 16,7 0-3-16,-3 0-1 15,3 0 1-15,10-4 2 16,-1 4 3-16,0 0 5 16,1 0-6-16,8 0-2 15,4 0-3 1,0 0-3-16,-13 0 3 16,1 0 2-16,-5 0-2 15,0 0 0-15,-9 0-10 16,-4-3-43-1,-21-13-78 1</inkml:trace>
  <inkml:trace contextRef="#ctx0" brushRef="#br0" timeOffset="128609.5749">15273 11802 164 0,'0'7'63'0,"0"-3"-34"0,0 4-34 0,0-8 10 16,0 7-8-16,0 1 2 15,0 3 14-15,0 1 8 16,0-1 12 0,0 28-18-16,0-1-5 0,0 0-3 0,0 8-4 15,0 0-2-15,0 23 0 16,0-4-1-16,0-3 0 15,9 3 0-15,-9 0 0 16,13-4 0-16,4-3-3 16,0-5 0-16,-4-7 2 31,0-4 0-31,0-3-10 0,-5-9-3 16,1-7-35-16,-9-11-13 0,0-16-12 15</inkml:trace>
  <inkml:trace contextRef="#ctx0" brushRef="#br0" timeOffset="129765.8023">16721 11752 176 0,'8'-8'66'0,"-8"8"-36"0,5 4-26 15,-5-4 15-15,0 0 4 0,0 0 6 16,0 0-7-16,0 0-1 16,0 4-12-16,-5 0 6 0,1 3 4 0,0 1-1 15,-5 3-1-15,1 1-3 16,3 3-1-16,-3 0 1 16,16 5 2-16,-8-1-9 15,9 27-4 1,4 4-2-16,0-1-1 31,0 1 0-31,0 8-3 0,4 3 2 16,0-4 1-16,-8 5 0 15,4-13-5-15,-1 1 1 16,1 0 2-16,-4 0 1 16,0-4 1-16,-1-8 0 15,-8 0-3-15,5-3 0 16,-1-5 2-16,-4 1 0 0,0-4 3 15,0-4 1-15,0 0-4 16,0-4 1-16,0 0 0 16,-4-4 2-16,4-3-1 15,-5-1 2-15,5 9-4 16,-8-13 0-16,3 9 3 0,1-5 1 31,-5-3-6-31,1-1 0 0,-5 1-1 16,4-4 2-16,-8 0-1 15,4 3-1-15,-13-3 5 16,-4-4 1-16,4-11 2 16,-13 3 0-16,1 4-2 15,-5-3-2-15,-18-1-2 16,1 0 1-16,0 1 1 0,4-1 0 16,0 0-3-16,0-3 0 15,-18-1-5-15,10 1 0 16,-5-1 2-16,4 1 1 15,-17-1 0-15,9 5 1 16,4-1 3-16,4 4 0 16,9 0-2-1,0 4 0-15,0 0-3 16,9 4-1-16,0 0-10 16,12 0-3-16,5 0-8 15,8-1 0-15,5 1-27 0,9-11-62 31</inkml:trace>
  <inkml:trace contextRef="#ctx0" brushRef="#br0" timeOffset="130112.4236">17686 11909 168 0,'-4'0'63'0,"4"4"-34"0,-26-1-14 16,26-3 20-16</inkml:trace>
  <inkml:trace contextRef="#ctx0" brushRef="#br0" timeOffset="130597.3007">17617 11943 412 0,'-9'8'55'0,"1"3"-14"15,-1 5-26-15,18 3-9 16,-9 0-6-16,4 4-3 16,9 8-1-16,0 3 3 15,0 12-5-15,0 8 2 16,0 3-7-16,0 1-3 15,0-5 3-15,-5 1 2 16,5 3 2-16,-4-3 3 0,-1-4 2 16,1-4 1-16,0 0 1 15,-1-4 2-15,1-4-3 16,-1-7 0-16,1-5 3 16,-5 9 3-16,1-8-4 15,-5 7-1-15,0-7 2 16,-5-4-1-16,1-4-1 0,0-7 1 15,-5-1-1-15,5-3 2 16,-13-16 3-16,-5 4 0 16,-12-3 0-16,-1-9-1 15,5 13 0-15,0-13-2 16,-9-3 1-16,-4 4 0 31,-13-1 1-31,4-3-2 0,-4 0 1 16,0 0-2-16,0 4 2 15,-13-1-4-15,9 5-2 16,-5-1-5-16,14 5 0 16,3 3-9-16,5 0-4 15,9 4-20-15,3 0-9 16,6 0-33-16,7 0-43 16,14-8 38-16</inkml:trace>
  <inkml:trace contextRef="#ctx0" brushRef="#br0" timeOffset="131451.1974">17514 12755 288 0,'8'-4'107'0,"1"4"-58"0,4-7-53 16,4 7 21-16,9 0-11 15,0 0 2-15,4 0-5 16,0 0 0-16,9 4-1 16,0-1-2-16,-9 1 1 0,21 0-4 15,1 0 2-15,0 0-4 16,4-4 1-16,21 0 2 0,-3 0 3 16,-1-4 0-16,5 4-1 15,3-4 1-15,6 4-1 16,-18-4 2-16,-1 0 1 15,-12 1 1-15,5 3 0 16,-14 0-2-16,9 0-4 31,0 0-1-31,-17 3-5 16,-13 1-2-16,4 0-2 16,-13 0 2-16,5-4 6 15,-5 0 2-15,0-4 10 0,-8 0 7 16,0 0-1-16,-1-3 2 15,5-5-3-15,-13 1 2 16,0-24-2-16,0 5-4 16,0-5-4-16,0-3 2 15,-9 0 0-15,5-24-3 16,-4-3-3-16,-5 0-7 16,-9 4-1-16,-8-8-2 15,4 4 3-15,4 3 4 16,5 9 3-16,0 7-5 0,0 4 1 15,4 3-15-15,4 9-5 16,1 3-10-16,3 8-3 16,5 3-29-16,18 9-12 15,20 7-18 1</inkml:trace>
  <inkml:trace contextRef="#ctx0" brushRef="#br0" timeOffset="132400.7676">18828 12763 168 0,'-4'-4'66'0,"-1"4"-36"0,5-4-15 0,0 4 20 16,0 0-8-16,0-4-1 15,0 1-6-15,0-1-1 16,5 0-10-1,-1 4-3-15,4 0-2 0,-3 0-2 16,8 0-2-16,8 4 1 16,1 0 1-16,4-1-3 15,-1 5 0-15,6 0 1 16,3-1 2-16,5 1-1 16,0-4-1-16,17 0 5 15,-5 0 1-15,1 3-2 0,4-3-1 16,-8 0-1-16,16 0-2 15,-4-1 1-15,1 1-1 0,-1 0-3 16,-4 4 2-16,-4-4-1 16,8 3 0-16,-4-3 2 15,-4 0 2-15,0 0-3 16,-5 0 0-16,5-1 1 16,-1 1 2-16,5-4-3 0,-8 0-2 15,-5 0-1-15,-4 0 3 16,-13-4 2-16,4 1 2 15,-9-1-1-15,5-4-2 16,-4 0-8-16,4-3-3 31,-9-1 1-31,4 1 4 0,-3 0 3 16,-10-1 4-16,5 1 0 16,-4-1 2-16,-1 1 4 15,-3-1 4-15,-1-19-6 16,5 1 1-1,-9 3 4-15,0 0-4 16,0-3 2-16,0-1-3 0,-9-4 2 16,0-22 2-16,-12 3 5 15,4 1-2-15,-9 3 3 16,0 0-4-16,-9 8-1 16,9 8-11-16,-12-5-4 0,8 9-17 15,8 7-9-15,5 11-74 31,17 8-24-15</inkml:trace>
  <inkml:trace contextRef="#ctx0" brushRef="#br0" timeOffset="132954.0205">20164 12771 224 0,'0'0'85'0,"4"0"-46"0,-4-4-35 0,0 4 21 15,0 0-5-15,0 0 0 16,0 0-6-16,0 0-4 15,0 0-5-15,4 4-8 0,31-1-3 16,-5 1 3-16,4 0 1 16,5 0 4-16,8-4-1 15,-3 4 2-15,16-4 2 16,5 0 4-16,-5 0 5 16,13 4 1-16,5-1 3 15,4 5 3-15,-1 0-5 16,-3-1-1-1,4 5-1-15,-9-1 2 16,-13 1-9-16,-12-1-2 16,-5 8-21-16,-9-3-7 15,-8-1-28-15,-9-3-12 0,-17-5-75 16</inkml:trace>
  <inkml:trace contextRef="#ctx0" brushRef="#br0" timeOffset="134465.6604">13106 12794 148 0,'0'0'55'0,"0"3"-30"0,0 1-27 0,0-4 11 15,0 0-6-15,0 8-2 0,0-1 2 16,0 5 2-16,0-1-2 16,0 5-2-16,0 30 6 15,0-4 3-15,4 0-3 16,0-4 1-16,5 1-1 16,4 7 3-16,-9 3-3 15,9 1 1 1,-4-4-1-16,-1 0 1 15,1 0-2-15,4-4 1 16,-9 4-4-16,9-8-2 16,-4 8 0-16,-1-7-1 15,1-5 0-15,4-3 0 16,-9-4 2-16,0-4 1 16,5-8-4-16,-9 0-1 0,0-3 3 15,0-5 3-15,0 1-1 16,0-4-2-16,0 4-3 0,-9-5-1 15,5-3-1-15,0 0 3 16,4 0-2-16,-13 0-1 16,4 4 0-16,1-4 3 15,-1 0 0 1,-8 0 1-16,4 0 0 16,0 0 0-16,-9 0 2 15,5-4 1-15,-9 4 3 16,-8-3 1-16,-1-1-3 15,1 4-1-15,-5-4-1 16,0 4-2-16,-17 0 1 16,0 0-1-16,0 0 0 0,-4 0 2 15,4 4-3-15,0 0 0 16,-4 3-1-16,4-3-2 16,4 4-4-16,4-1-2 0,-3 1 2 15,8-4 5-15,-5 0 4 16,9-4 4-16,-4 0-2 15,5 0 0-15,3-4 1 16,1 4 2-16,-1 0 1 0,9 0 1 16,5 0-13-16,4 0-6 15,8 0-39-15,5-4-18 16,17-4-13 0</inkml:trace>
  <inkml:trace contextRef="#ctx0" brushRef="#br0" timeOffset="134929.6518">13127 13602 140 0,'9'0'52'0,"-5"0"-28"0,0 4-13 0,-4-4 18 0,0 0-6 16,0 0 1-16</inkml:trace>
  <inkml:trace contextRef="#ctx0" brushRef="#br0" timeOffset="135545.5367">13162 13606 329 0,'8'0'12'0,"1"0"-5"0,4 0-4 16,-5 0-3-16,5 0-4 31,5 0-2-31,7 0 3 0,-3 0 1 15,8 0 2-15,0 0 0 16,0 0 6-16,1 0 4 16,-1 0 3-16,0 0 3 15,0 0-5-15,9 3-1 16,4 5-4-16,-4-4-1 16,-1 0-6-16,1 7 1 0,-4 1 2 15,4-5 1-15,-5 5-1 16,0-5-2-16,5-3 1 15,0 0 1-15,-4 0 1 16,-1 0 1-16,0 0 0 16,1-1 0-16,-1 1-5 15,1 0-1 1,-1 0-2-16,1 0 3 16,8 0 2-16,-4-1 2 15,-1-3 1-15,-3 4 0 0,-1-4-5 16,-12 0 1-16,4 0 0 15,-5 0 2-15,-3 0-1 16,-1 0 2-16,-4-4-2 16,0 1-1-16,-5-1-4 0,5 0 0 15,-13 0 0-15,0-15 4 16,0-8 2 0,0 0 4-16,-8-3 1 15,3-1 3-15,-3 0 4 16,-1 1-6-16,0-5-2 15,1-7-3-15,-1-8 0 0,-8 1-2 16,4-1 2-16,-9 0-2 16,-8-11-1-16,0-8 1 15,4 7 1-15,5 5-1 16,-1 0-1-16,9 11 1 16,0 7-1-16,5 5-11 31,3 3-3-31,5 4-17 0,18 16-8 15,16 3-37-15,1 12-16 16,8 8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DF7D-3F8B-4D6A-BE0D-3623FB2736D9}" type="datetime1">
              <a:rPr lang="en-US"/>
              <a:pPr>
                <a:defRPr/>
              </a:pPr>
              <a:t>1/17/2017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D878-8076-466C-A5D2-AA6A2236A7D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emf"/><Relationship Id="rId5" Type="http://schemas.openxmlformats.org/officeDocument/2006/relationships/customXml" Target="../ink/ink3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1.wmf"/><Relationship Id="rId5" Type="http://schemas.openxmlformats.org/officeDocument/2006/relationships/image" Target="../media/image6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4.emf"/><Relationship Id="rId4" Type="http://schemas.openxmlformats.org/officeDocument/2006/relationships/customXml" Target="../ink/ink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0.emf"/><Relationship Id="rId5" Type="http://schemas.openxmlformats.org/officeDocument/2006/relationships/customXml" Target="../ink/ink5.xml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CSE 455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2000" y="55170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040" y="5513040"/>
                <a:ext cx="8280" cy="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Principle  Component  Analysis</a:t>
            </a:r>
            <a:endParaRPr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>
                <a:solidFill>
                  <a:srgbClr val="000000"/>
                </a:solidFill>
                <a:latin typeface="Arial"/>
              </a:rPr>
              <a:t> to the previous components.</a:t>
            </a:r>
            <a:endParaRPr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19120" y="399096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606760" y="4013280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62960" y="4013280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4013280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7240" y="277164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628560" y="5619960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Notation:</a:t>
            </a:r>
            <a:endParaRPr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03566" y="11430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79840" y="5359320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5359320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89720" y="5359320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6400800"/>
            <a:ext cx="8108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61531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969640" y="4495680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0720" y="4495680"/>
            <a:ext cx="1646280" cy="87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09240" y="3021480"/>
              <a:ext cx="2148840" cy="360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3120" y="3015360"/>
                <a:ext cx="2161800" cy="37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each pixel and smooth them with a Gaussian.</a:t>
            </a:r>
            <a:endParaRPr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82280" y="2541600"/>
              <a:ext cx="5452920" cy="222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800" y="2533320"/>
                <a:ext cx="5468400" cy="224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2BE58B-DFDB-40B2-8A96-CBD7FC981598}" type="datetime1">
              <a:rPr lang="en-US"/>
              <a:pPr>
                <a:defRPr/>
              </a:pPr>
              <a:t>1/17/2017</a:t>
            </a:fld>
            <a:endParaRPr lang="en-US" altLang="zh-C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750871-BA71-411F-9F60-60CCEF146A91}" type="datetime1">
              <a:rPr lang="en-US"/>
              <a:pPr>
                <a:defRPr/>
              </a:pPr>
              <a:t>1/17/2017</a:t>
            </a:fld>
            <a:endParaRPr lang="en-US" altLang="zh-CN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725B5B-773D-41AF-8DF6-830C2E3717A7}" type="datetime1">
              <a:rPr lang="en-US"/>
              <a:pPr>
                <a:defRPr/>
              </a:pPr>
              <a:t>1/17/2017</a:t>
            </a:fld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78720" y="3123360"/>
              <a:ext cx="3907800" cy="51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2600" y="3118320"/>
                <a:ext cx="3919320" cy="52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548960" y="2436840"/>
              <a:ext cx="2930400" cy="137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6440" y="2432160"/>
                <a:ext cx="2943360" cy="139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78160" y="2100240"/>
              <a:ext cx="4807440" cy="3861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1680" y="2094840"/>
                <a:ext cx="4821840" cy="38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1031</Words>
  <Application>Microsoft Office PowerPoint</Application>
  <PresentationFormat>On-screen Show (4:3)</PresentationFormat>
  <Paragraphs>247</Paragraphs>
  <Slides>39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ＭＳ Ｐゴシック</vt:lpstr>
      <vt:lpstr>宋体</vt:lpstr>
      <vt:lpstr>Arial</vt:lpstr>
      <vt:lpstr>Arial Unicode MS</vt:lpstr>
      <vt:lpstr>AvantGarde Bk BT</vt:lpstr>
      <vt:lpstr>Calibri</vt:lpstr>
      <vt:lpstr>DejaVu Sans</vt:lpstr>
      <vt:lpstr>Kalinga</vt:lpstr>
      <vt:lpstr>StarSymbol</vt:lpstr>
      <vt:lpstr>Symbol</vt:lpstr>
      <vt:lpstr>Times New Roman</vt:lpstr>
      <vt:lpstr>Office Theme</vt:lpstr>
      <vt:lpstr>Office Theme</vt:lpstr>
      <vt:lpstr>Office Theme</vt:lpstr>
      <vt:lpstr>Office Theme</vt:lpstr>
      <vt:lpstr>Office Theme</vt:lpstr>
      <vt:lpstr>Equation</vt:lpstr>
      <vt:lpstr>Bitmap Image</vt:lpstr>
      <vt:lpstr>CorelDRAW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146</cp:revision>
  <dcterms:created xsi:type="dcterms:W3CDTF">2011-03-15T23:32:41Z</dcterms:created>
  <dcterms:modified xsi:type="dcterms:W3CDTF">2017-01-17T21:10:32Z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