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3.xml" ContentType="application/inkml+xml"/>
  <Override PartName="/ppt/notesSlides/notesSlide27.xml" ContentType="application/vnd.openxmlformats-officedocument.presentationml.notesSlide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72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8" r:id="rId31"/>
    <p:sldId id="300" r:id="rId32"/>
    <p:sldId id="301" r:id="rId33"/>
    <p:sldId id="302" r:id="rId34"/>
    <p:sldId id="303" r:id="rId35"/>
    <p:sldId id="304" r:id="rId36"/>
    <p:sldId id="319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20" r:id="rId51"/>
    <p:sldId id="321" r:id="rId52"/>
    <p:sldId id="322" r:id="rId53"/>
    <p:sldId id="323" r:id="rId54"/>
    <p:sldId id="340" r:id="rId55"/>
    <p:sldId id="341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555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2T20:53:44.7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3475 9542 160 0,'0'-4'60'0,"0"4"-32"0,0-4-26 0,0 4 14 0,0 0 3 15,0 0 10 1,-17 0-7-16,4 0-11 31,4 4-3-31,-12 0 2 0,8 3-4 0,-9 1-1 16,1 4-5-16,4 3-2 15,-9 4-4-15,8 27 1 16,-7-4 3-16,-6-4 1 16,1 1-2-16,0 3 2 15,0-4 1-15,0 4 0 16,4 4 0-16,9-7 0 0,-1-5 0 15,6-3 2-15,-1-5-3 16,13-3 0-16,0 0 1 16,0-3 0-16,13-1 0 15,17 0 2-15,0-4-1 16,13 0-1-16,9 1-6 16,12-5-4-16,1 1-19 0,4-1-6 15,-17 1-9 1,-1-1-44-16,-8-3 6 0</inkml:trace>
  <inkml:trace contextRef="#ctx0" brushRef="#br0" timeOffset="416.8458">3445 9469 180 0,'30'-12'68'0,"0"-3"-36"0,-8 15-29 16,-9-4 15-16,0 0-3 16,0 1 4-16,8 3-11 15,-4 0-2-15,5 0-4 16,17-4-4-16,-5 4 1 0,5 7-17 0,0 1-5 15,-5 0-18-15,1-1-4 16,-9 1-27 0</inkml:trace>
  <inkml:trace contextRef="#ctx0" brushRef="#br0" timeOffset="737.127">3363 9821 280 0,'35'0'107'0,"25"-7"-58"0,5 7-55 0,-31 0 19 15,5-4-26-15,17 4-5 16,0 4-27-16,-4-4-9 16,-1 3-47-16,-8-3-18 15</inkml:trace>
  <inkml:trace contextRef="#ctx0" brushRef="#br0" timeOffset="1440.0676">4751 9844 220 0,'30'-4'82'0,"-26"8"-44"0,0-8-42 15,-4 4 13-15,0-3-5 16,0 3 9 0,-17-8 1-1,0-7-7-15,-5 3-3 0,-8 1-3 16,0 3-10-16,-17 16-2 15,-1-1 1-15,1 1 1 16,-1 7 6-16,5 1 3 16,0 7 1-16,9 0-1 15,8 3-6-15,4-3-4 16,9 4 3-16,9 8 2 0,4-9 0 16,13-3 4-16,-4 0 0 15,8-7 3-15,4-1 1 0,14-3 3 16,-9-9-1-16,4-3 0 15,0-3-6-15,5-9 1 16,-5-11-2-16,0 4 0 16,0 0-5-16,-13-4 0 0,9-4 5 15,-13 0 6-15,4-15-2 16,-4-8-1-16,9 0-5 16,-14-3 0-16,5-5-7 15,5-3-1-15,-14-4 0 16,9 11 0-16,-22 8 13 31,5 4 6-31,0 8 11 0,4 3 3 16,-9 8-8-16,5 8-3 15,-1 7-11-15,5 4-4 16,0 8 0-16,0 15 3 16,-4 12 1-16,4 7 3 0,0 8-1 15,0 12-1-15,0 7 3 16,0 8 2-16,0-8 0 15,-4 4 2-15,-5 3-2 0,5-3 2 16,-9-7-31-16,4-5-10 16,-4-11-57-1</inkml:trace>
  <inkml:trace contextRef="#ctx0" brushRef="#br0" timeOffset="2020.5333">5418 9668 200 0,'26'4'74'0,"-26"-4"-40"0,0 0-35 0,0 0 15 16,0 0-6-16,0 0 3 15,-8 0-4-15,-5 0-4 16,-4 0-6-16,-5 4-1 0,-4 0-3 16,-4 11 0-16,4-4 1 0,0 16 2 15,-4-4 2-15,4 0 1 16,5-4-2-16,-14 4 2 16,14 0 1-1,3-4-5-15,18 4 1 16,-8-7 0-16,8-1-1 31,8-7 8-31,10 3 3 0,-10-3-1 16,5 0 2-16,4-5-2 15,5 1 2-15,-5-4-6 16,0 0-1-16,1-4-2 16,-1-3-2-16,4-5 0 15,-3 5 0-15,-5-5 3 16,0 4 2-16,-1-3 2 0,-3 3 3 15,0 1 3-15,-1 3 2 16,10 4 6-16,-5 0 1 16,-1 7-7-16,14 9-4 15,-8 3 0-15,-10 19 2 16,5 8 5-16,-4 8 1 0,-1 3-2 31,-8 20 2-31,-8-1-6 16,-10-3-3-16,6-8-12 15,-6 12-6-15,1-12-25 0,4-11-11 16,5-12-28 0</inkml:trace>
  <inkml:trace contextRef="#ctx0" brushRef="#br0" timeOffset="2537.0221">5953 9668 232 0,'0'4'88'0,"0"0"-48"0,13 0-49 0,-9 11 14 0,5-4-5 16,-1 1 0-16,5 7 0 31,0 0 0-31,9-7 0 16,3-1 0-16,6-3 0 0,-6-1-3 0,14-3 0 15,-17-8-7-15,4 4-2 16,-5-11 5-16,5 3 1 16,-13-7 4-16,0 7 3 15,-4-7 2-15,-5 0 3 16,-4-1-8-16,-4 5 0 0,-9-1 0 15,-5 5 1-15,-25 3-4 16,0 4-1-16,-4 4 5 16,8 11 5-16,-8 12 9 15,12 0 6-15,5 3 0 16,8 1-2-16,5 0-3 16,0 3 1-1,8 16-6-15,5-8-1 16,4-4-17-16,0 1-7 15,4-5-38-15,5-7-18 16,8-8-22 0</inkml:trace>
  <inkml:trace contextRef="#ctx0" brushRef="#br0" timeOffset="2958.3999">7039 9595 244 0,'30'0'93'0,"-26"-4"-50"0,5-3-46 0,4 7 19 0,-13-4-21 15,0 0-8 1,-18 4 4-16,1 0 4 16,-4 4 4-16,-14 4 3 0,-4 3-3 15,-17 4 0-15,-4 5 1 16,4 6 2-16,4 9 1 31,9-4 3-31,13-5-3 0,8 5 0 16,10 0-8-16,12-1-2 15,12-3 6-15,14 11 2 16,13-7 3-16,4 7 2 16,0 1-3-16,-4-5-2 15,-4 1-3-15,-5-5 1 0,-9 1 1 16,1 0 0-16,-18-5 6 15,-4 13 4-15,-4-9 6 16,-22 16 2-16,-13-7-7 0,-8-9-2 16,-9-7-25-16,-9-4-11 15,-12-3-38-15,12-13-14 16,0-22-13 15</inkml:trace>
  <inkml:trace contextRef="#ctx0" brushRef="#br0" timeOffset="3693.1568">8305 9614 260 0,'0'20'99'0,"9"-5"-54"0,-9 27-53 15,0-15 16-15,0 11-8 16,0 8 2-16,-13 12-1 16,4 7-1-16,-3 4 1 15,-1 0-1-15,4 15 0 0,-13-4-5 16,10-3 1-16,-1-16 2 0,4-7 3 15,-17-8 4-15,18-8 4 0,-5-11 7 16,0-4 4-16,4-4 5 16,0-7 2-16,1-9-3 15,-1-10-3-15,-4-5-9 16,9-11-3-16,4-23-5 31,0-4-1-31,17-11-6 0,-8-8-2 16,8-7-1-16,0 7 2 15,5 7-7-15,-1 5-1 16,5 11 2-16,-4 4 1 16,-5 11 1-16,17 8-4 15,5 8 4 1,-13 3-2-16,4 12-1 0,-12 0-3 16,3 8 1-16,-17 4 9 15,-8 7 7-15,4 19 3 16,-26-4 2-16,0 1 0 15,1-4 2-15,-6-5-18 16,5-3-7-16,1-7-39 16,3-5-18-1</inkml:trace>
  <inkml:trace contextRef="#ctx0" brushRef="#br0" timeOffset="4125.1869">8637 9817 260 0,'39'12'99'0,"-5"-16"-54"0,18 8-53 0,-30-4 16 16,-5 4-8-1,4-4 0-15,1 4 0 16,0-1 2-16,-1-3-1 16,5 0-1-16,-9 0 1 0,9-3-4 15,0-1 0-15,0 0 2 16,0 0 0-16,-9-11 5 0,0-1 2 16,-8-10 4-1,-14-1-7-15,-3 4-4 0,-14 0-7 16,-4 4-2-16,1 3 9 15,3 9 5-15,-8 3 5 16,8 8 5-16,1 7-2 16,4 20 3-16,4 3 7 15,4 5 4-15,0 3-8 16,9 8 0-16,0 7-16 0,0-7-5 16,9 0-39-16,-9-1-17 15,0-6-78 1</inkml:trace>
  <inkml:trace contextRef="#ctx0" brushRef="#br0" timeOffset="4546.7682">9589 9576 340 0,'5'8'126'0,"8"3"-68"0,-13 5-74 0,4-5 15 0,-4 16-19 16,-4 11-2-16,-14 8 6 15,6 4 7-15,-6 7 6 16,-3 5 2-16,4-5 1 0,-9-3-5 16,8-4 1-16,-12-8 0 15,13-8-1-15,0-7 6 16,4-8 3-1,4-4 12-15,1-7 5 16,8-8-5-16,-9-11-1 16,26-16-12-16,1-15-1 15,3-12-7-15,9 0 1 16,5-18-5-16,12 3 1 16,9 7 10-16,0 9 6 15,0 7 8-15,0 11 2 0,-8 9-14 16,-5 6-4-16,8 1-25 15,-3 12-12-15,-1 3-42 16,-8 4-19-16,0 0-4 16</inkml:trace>
  <inkml:trace contextRef="#ctx0" brushRef="#br0" timeOffset="4993.8105">11317 9649 280 0,'-8'23'107'0,"8"11"-58"0,0 28-59 16,0-43 14-16,0 8-5 15,0-1 0-15,4 5 1 16,9 7 0-16,0 8 0 16,13-7 2-16,0-5 1 0,-1-3-1 15,6-8 1-15,3-8 4 0,1-7 6 31,8-4 4-31,0-4 4 0,-4-12 4 16,-5-11 4-16,-8-4-11 16,-9-3-5-16,-8-9-24 15,-9-10-7-15,-9-13-14 16,-8 5-3-16,0 7-14 16,4 8-4-16,0 4-38 15,8 3-45-15,-3 1 46 16</inkml:trace>
  <inkml:trace contextRef="#ctx0" brushRef="#br0" timeOffset="5509.4664">12257 9492 236 0,'0'19'88'0,"4"-4"-48"0,-4 8-45 15,4-7 17-15,-4 7-5 16,0 23 1-16,-4-4 4 16,0 0 3-1,-1 0-8-15,5 0 5 0,-8 0 3 0,3 4-7 16,1-7-4-16,4-1-3 16,0-4 1-16,0-7 1 15,-8-4 3-15,3-4 1 16,5-7 3-16,0-5 4 15,0-10 3-15,0-17-5 16,5-3-2-16,3-7-8 0,9-5-3 16,1-14-3-16,3-9 3 15,9 4-5-15,1 5 2 16,-1 7 4-16,4 3 4 16,1 9 1-16,-5 7 2 15,4 0-6-15,-8 11-1 16,9 8-7-1,-1 12 0-15,-4 7 1 16,0 24 1-16,-8 7 3 16,-5 0 3-16,0 3 0 15,-4 9-1-15,-4-1-2 16,0 1 1-16,-1-5-8 16,-4-3-4-16,5-8-20 15,-5-7-6-15,1-5-24 0,-5-7-10 16,4-11-25-1</inkml:trace>
  <inkml:trace contextRef="#ctx0" brushRef="#br0" timeOffset="5763.3519">13179 9737 332 0,'17'61'123'0,"-4"-53"-66"0,4 7-69 16,-8-3 18-16,-5 3-16 16,5 4-2-16,-9 4 0 15,0 0 2 1,-13 23-3-16,4-8-2 0,1-7-24 15,-1-4-10-15,0-8-19 16</inkml:trace>
  <inkml:trace contextRef="#ctx0" brushRef="#br0" timeOffset="5898.8868">13248 9289 324 0,'0'-12'123'0,"4"5"-66"0,9-1-47 0,-13 4 30 16,9 4-33-16,-1 0-12 0</inkml:trace>
  <inkml:trace contextRef="#ctx0" brushRef="#br0" timeOffset="5930.2537">13304 9258 358 0</inkml:trace>
  <inkml:trace contextRef="#ctx0" brushRef="#br0" timeOffset="6253.6099">13950 8983 324 0,'9'0'121'0,"-9"3"-66"0,0 1-69 15,0 4 17-15,0 15-9 16,-5 11 4-16,1 8 10 15,-4 8 4-15,-5 23-5 16,0 7 0-16,0 16 0 0,-13 11-6 16,0-3 0-16,4 18-10 0,-12-14-2 15,12-9-10-15,-16 1-1 0,12-8-5 16,4-16 0-16,5-18-7 16,4-8-4-16,4-16-12 15,1-26-4-15,-5-27-24 16</inkml:trace>
  <inkml:trace contextRef="#ctx0" brushRef="#br0" timeOffset="6500.5964">13472 9415 304 0,'21'46'112'0,"1"-30"-60"0,8 3-47 16,-4-4 22-16,17 4-2 15,13 4 2-15,9 0-14 16,17 12-6-16,-5-5-4 16,1 5-14-16,16-20-4 0,-7-3-31 0,-1-5-12 15,4-14-30-15,9-5-10 0,-12-3 2 16</inkml:trace>
  <inkml:trace contextRef="#ctx0" brushRef="#br0" timeOffset="7086.1079">15863 9576 208 0,'-8'4'77'0,"8"-4"-42"0,0 0-28 15,-9 0 18-15,5-4-11 16,-1 0-1-16,-12 1 4 15,0-1 1-15,-13 0-9 16,-9 4 1-16,-4 0 3 16,0 4-7-16,0 3-3 15,0 5-7-15,-5 7-2 0,-3 15-8 16,-1 9-2-16,13 3 4 16,9-4 5-16,4 0-1 15,9-8 1-15,8 8 6 16,5-7 5-16,17-4 0 15,8-8 3-15,5-8-6 0,0-11-1 16,0-4-9-16,0-12-2 16,4-7-3-16,-4-8-1 15,0-15 5-15,-5-8 6 16,-4 0 5-16,14 5 2 16,-14 6 21-16,-4 9 8 15,0 3 4-15,8 11 1 0,-4 5-7 16,-4 19-2-16,5 3-11 15,-10 27-5-15,1 5-7 16,-1 3-4-16,-3 11-18 16,-5-7-9-16,0 3-46 15,-9-7-21-15</inkml:trace>
  <inkml:trace contextRef="#ctx0" brushRef="#br0" timeOffset="7502.3587">16230 9649 292 0,'4'31'110'0,"0"18"-60"0,-8-3-72 0,0-23 11 15,4 4-3-15,-13 8 5 16,0 11 6 0,0 0 2-16,-4-1 1 15,4-2 2-15,0-9 1 0,0-3-1 16,4-8 1-16,1-4 2 16,-1-8 2-16,0-7 8 15,5-8 4-15,0-3 2 0,8-24-1 16,5-7-6-16,4-8-1 15,-5-15-6-15,9-8-2 0,5 3 2 16,8 9 2-16,9 7 9 16,-5 12 3-16,1 3-4 15,4 12-2-15,-14 4-20 16,1 8-7-16,0 7-36 16,-4 4-16-16,-5 4-47 15,0 0-59-15,-8-4 51 16</inkml:trace>
  <inkml:trace contextRef="#ctx0" brushRef="#br0" timeOffset="8002.4459">16609 9821 268 0,'34'19'101'0,"-29"-15"-54"0,25 4-53 15,-17-4 17-15,0 3-1 16,4 1 4-16,4 0-5 15,1-1-3-15,8-3-3 32,-8-4-3-32,12-4 3 0,9-3-4 0,-4-1-2 15,0-3-1-15,-5-12 0 16,-4-8 5-16,-4 0 3 16,0-3-1-16,-9-4-2 15,-4-1-5-15,-9-3 0 16,-8 0-7-16,0-4-1 15,-13 8 5-15,-5 11 3 0,-17 15-2 16,5 5 0-16,-5 14 7 16,5 13 4-16,3 10 4 15,6 5 5-15,3 22 7 16,0 4 5-16,10-3-10 0,7-4-4 16,-3-9-18-16,8 17-51 15,8-12-9-15,5-24-57 16</inkml:trace>
  <inkml:trace contextRef="#ctx0" brushRef="#br0" timeOffset="8655.8415">18057 9584 220 0,'12'4'85'0,"-12"-4"-46"0,0 0-41 0,0 0 17 0,0-4-13 16,0 0-3-16,0-4 2 16,-12 1 3-16,-6-1-1 15,-3 0 0-15,-5 1 3 0,0-1-1 16,-4 0 0-16,-5 1-3 0,-3-1 1 15,-10 0-4-15,1 5 0 32,-5 3 1-32,5 3 2 0,4 5-1 15,4 4 2-15,4 3-2 16,5 8 2-16,0 4-4 16,4 7 0-16,9 12-1 15,0-8 0-15,4-3 0 16,4-4 0-16,5-5 4 15,8 1 3-15,9-4 2 0,0-4 1 16,4-3-4-16,5-1-3 16,12-7 2-16,9-5 0 15,-4-6-1-15,0-1-2 16,0-8 1-16,4 1 1 16,-4-16-3-16,-5 4-2 15,-4-12-5 1,-8 5-2-16,-5 3 9 15,0 8 5-15,-4 4 1 16,-4 7 0-16,8 8-3 16,-4 23 1-16,8 8 7 15,1 7 3-15,8 8 16 16,9 11 8-16,26 5 12 16,8-5 6-16,9-3-3 0,13-5 1 0,-1-10-30 15,-16-12-11-15,-5-12-30 16,5-15-11-16,-1-19-92 15,-8-43-38-15,-34-26-2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2T21:02:24.8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3173 7408 402 0,'-12'-7'28'15,"-10"-1"-5"-15,5-4-2 0,4 5-10 16,-4-1-2-16,4 1 1 31,0-5-1-31,-4 1 2 16,4-1 0-16,0 1 3 15,-5-1 2-15,6-3 2 16,-6-8-6-16,-3-8-2 16,-1 0-3-16,-8 5-2 15,0-1-3-15,-5 0-2 16,1 0 3-16,-1 4 0 0,-3 0-1 15,3 0-2-15,1 4-2 16,-5 0-1-16,-4 0-3 16,-9 7 1-16,5 1 1 15,-1 3-1-15,5 4 4 16,-17 4 0-16,4 4-2 16,0 8 2-1,0 3-1-15,4 12 0 0,9-4 2 16,4 15 0-16,5 8-3 15,-5 4 2-15,5 3-1 16,-5 9-2-16,9 3 3 16,-1 0 2-16,14 0-5 15,-9 8 1-15,9 0 1 16,4-1 1-16,0-3-2 0,9-4 2 16,4-7-6-16,0 7-3 15,0-4-1-15,4-7 1 16,9-4 4-16,0-4 1 15,0-8-2-15,4-4 2 16,1-3 1-16,-1-4-1 16,4-4 4-16,1 0 2 0,-1-8 0 15,5-3-1-15,-4-1 3 16,4-3 0-16,4-4-1 16,0 0-2-16,13-4 3 15,-4 0 0-15,-5-4-1 16,5-4 1-16,0 0 2 0,-13-3 4 31,8-1-2-31,-4-3 1 0,9-4-5 16,4 4-2-16,-8-5 0 15,4 1 1-15,-5-8 3 16,-4-3 2-16,0-1 1 16,5 1 0-16,-14-1-2 15,5 0 1-15,-9 1-4 16,14-1 0-16,-23-7-1 0,18-4 1 15,-4 3-2-15,-5 5-1 16,-4-1 1-16,0 1 1 16,0-1 5-16,-13 1 4 15,4-8-4-15,-8 0 1 16,-9 15-5-16,0-27 0 16,0 8-1-1,-4 0 1-15,-9 4-2 16,0 4 2-16,-9-12-2 15,1-4 2-15,-9 8 0 16,-9 8 1-16,5 8-7 16,-9 7-2-16,8 7-7 15,-8 9 0-15,0 3-23 0,13 19-9 16,9 20-65-16,25 7-30 0,13-12 18 16</inkml:trace>
  <inkml:trace contextRef="#ctx0" brushRef="#br0" timeOffset="17479.0442">3604 8132 122 0,'0'12'-30'0,"0"-1"-3"16,0-3 0-16</inkml:trace>
  <inkml:trace contextRef="#ctx0" brushRef="#br0" timeOffset="46119.7868">4996 4509 188 0,'-4'-12'71'0,"4"9"-38"0,0-5-34 0,0 8 15 0,0-4-12 16,-9 0-3-16,5 4-14 16,0 0-5-16,-14 0 11 15,5 4-5-15,5 4 2 0,-9-1 7 0,-14 1 4 16,6 0 11-16,-10 7 3 16,14 0 9-16,-10-3 6 15,6-1 0-15,-1-3 1 16,-4 11 1-16,-1-4 1 15,1 1-10-15,0-5-5 16,0 1-7 0,-13-5-1-16,4 1-7 15,-4 4-1-15,-4-1 0 16,3 1 2-16,-12 3 1 16,0 0 1-16,0 4 2 15,0 0 3-15,5 1 0 16,3 14 0-16,-8-3-5 15,5-1-3-15,7 5-3 0,6-1 1 16,3 5 1-16,-4-1 2 0,9 4-3 16,4 8 0-16,-4 3 1 15,9-7 2-15,-1 8-3 16,5-8 0-16,0 8 1 16,4-5 0-16,8 1-3 15,1 0 2-15,-4 0 1 0,16 0 2 16,-4 7-1-16,9 4 2 15,-4-7-2-15,8 0 2 16,5-5-2-16,-9-6 2 16,21-5 0-16,-8 4 1 15,4-4-5-15,-4 1-1 32,4-5 3-32,0-3 1 0,1-5 0 15,3-3 1-15,-4-3 0 16,13-5 3-16,-4-4-5 15,4 1-1-15,-4-4 0 0,0-5 2 16,-1 1 1-16,1-4 3 16,-4-4-5-16,4-3-1 15,-5-9 2-15,5-10 1 0,-9-1-1 16,4 0 1-16,-12-4-2 16,4 1-1-16,4-16 1 15,-13-8 1-15,5-3-1 16,-1-1-1-16,1 1 1 15,-1-5-1-15,1-3 0 32,-5 0 0-32,-4 0-3 0,4 8 0 15,-12-20 2-15,-1 4 2 16,-8 1 4-16,-1 6 2 16,1 5 1-16,-13-12 0 15,0 8-2-15,-5-4 1 16,-4-3-4-16,-4 10-2 0,-13-3 2 15,0 15 0-15,-5 12-4 16,-8 11-1-16,-4 12-8 0,-5 26-2 16,5 9-28-16,8 14-14 15,14 20-96 1</inkml:trace>
  <inkml:trace contextRef="#ctx0" brushRef="#br0" timeOffset="50897.8174">4393 6037 104 0,'-9'8'38'0,"1"-4"-20"0,-1-4-10 0,9 0 13 16,-4 0-6-16,4 0 2 0,-5-4-1 15,1 0 2-15,-9 0-10 16,0 0 7-16,0-3 2 0,0 3-1 16,-4 0 1-16,0 0-1 15,-9 0 0-15,-4 4-6 16,4 0-4-16,-8 0-3 16,3 8-3-16,1 0 3 0,0 3 0 15,-4 4 1-15,3 1 0 16,1 11-2-16,-4 3-2 15,8 1 1-15,-8-1 1 16,3 1 3-16,1 4 4 0,0-1-2 16,9 8-2-16,3 12-2 31,5-4-3-31,0 3-2 16,5-3 1-16,3 4 3 0,1-1 1 15,4 1-4-15,0 0 1 16,0-1-2-16,4 1 0 15,9-4 2-15,0 3 2 16,0 8-1-16,17-7-1 16,-17-8 3-16,13 0 2 0,-4-4-2 15,4-4 0-15,4-3-1 16,4-4-2-16,-8 3 1 16,13 0 1-16,8-7-1 15,-4-4-1-15,-4-11 1 16,0-5-1-16,-5 1 0 15,5-16 2 1,-4 1-1-16,3-5 2 16,-3-3 2-16,-1-4 2 15,-3-4-1-15,-1-4 1 16,-4-23-2-16,-1 4 2 0,-3 0-2 16,-5 0 0-16,-4 0-1 15,-4 0 2-15,-1-15 3 16,-8 4 2-16,0 3-5 15,-4 0-2-15,0 5 0 0,-5-24 0 16,5 8-5-16,-18 3 1 16,-4 5 0-16,1 7 2 15,-1 4-1-15,-9 8-1 16,-8 7-10-16,-21 12-6 16,-10 15-30-16,-8 20-12 0,-17 18-72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2T21:14:30.5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4272 4957 176 0,'-8'-4'66'0,"3"4"-36"0,1 0-26 15,4 0 13-15,0 0-2 16,-4 0 4-16,-1 4 4 31,1 0 3-31,-9-4 17 16,-8 7-23-16,-1 1-1 0,1 4-4 15,-5-5-8-15,4 5-2 16,1-1-3-16,-1 1 1 16,1-1 0-16,3 1 3 15,1-1 3-15,-5 1 2 16,14-1-1-16,-9 1-1 0,8-5-1 15,9 1 0-15,-17 0-7 16,8-1 0-16,1 1 5 16,3 0 6-16,-3-1-8 15,8 1-2-15,-9 7-2 0,9 16 0 16,-9-4-3-16,5 3 0 31,4 9-3-31,0-1 1 0,0 8 3 16,0 4 3-16,4-4-2 15,-4 0-2-15,0 0 6 16,0 0 3-16,0-4-3 16,0 4 0-16,0-8-1 15,0-4 1-15,0 5-2 16,0-12 2-16,0-4 2 0,0-4 2 16,0-19-1-16,0 0-1 15,0-12 3-15,-4 1 5 16,0-1-5-16,-1-3-2 15,5-4-3-15,-8-8-3 16,8-4 1-16,0 1 1 0,0-9-3 16,0-7-2-16,0 0-5 15,0 4 0-15,0 0-3 16,8 0 2-16,-8-8-2 16,5-3 2-16,-1 7 5 0,0 4 2 15,5 3 2-15,-9 5 0 16,0 3-3-16,0 8 0 31,0 4-5-31,0 4 0 0,0 3-1 16,0 1 1-16,0 3 5 15,0 4 1-15,0 4-1 16,0 0 0-16,0 8 2 16,0 3 0-16,0 5 1 15,0 11 2-15,0 11-1 16,0 0-1-16,0 0 1 0,0 1 1 15,0 11-3-15,0 7-2 16,0 0 2-16,0 5 0 16,0-1-2-16,0 23 2 15,0-7 1-15,0-8 0 16,0-12 0-16,-9-3 2 0,5-8-1 31,0-4 2-31,-1-4-11 16,5-11-2-16,0-19-48 15,0-12-21 1,0-11-11-16,5-43-12 16</inkml:trace>
  <inkml:trace contextRef="#ctx0" brushRef="#br0" timeOffset="1305.4064">3234 6022 244 0,'-4'11'93'0,"4"-15"-50"0,0 4-48 0,0 0 15 16,0 4-8-16,4-4 1 15,4 0 2-15,5 0 4 16,0 0-4-16,5-4-1 0,-1 1 2 0,9-1 3 16,17 0 2-16,-5-4-1 15,6 1 1-15,-6-1-2 16,-3 0 0-16,4 4-1 15,-1 1 2-15,1 3-1 16,4 0 2-16,0 0 3 31,0 0 1-31,-4 0-4 0,4 0-1 16,0 0-6-16,-4 0-3 16,13-4-3-16,-5 0-1 15,9 0 4-15,-13 0 1 16,-8 1 0-16,4-1-2 15,-5 0 1-15,-4-11-1 16,-4 3 0-16,-4 1 0 0,-5 3-7 16,0 0-3-16,-4 4 3 15,-9 1 2-15,-4 3-2 16,-4 0 0-16,-5 11-43 0,-8 1-18 16,0-1-63-1</inkml:trace>
  <inkml:trace contextRef="#ctx0" brushRef="#br0" timeOffset="2613.8064">4992 4976 236 0,'0'-4'88'0,"0"4"-48"0,0 0-49 0,0 0 12 15,0 0-7-15,0 0 3 16,0 0 0-16,0 0 3 15,0 4-1-15,-9-4 2 0,5 8 2 0,0-8 2 16,4 4 1-16,0-1-2 16,0 1-1-16,-13 4-3 15,8 3 1-15,5 1 0 16,0 3 1-16,0 4-2 16,0 1-2-16,0 10 7 15,0 9 5-15,0-1-6 0,0 4-1 16,0 4-1-16,5 0 0 15,-5 15-2-15,0 4-2 16,0 0 1-16,0-3-1 16,0 18 0-16,0-11 0 15,-5-8 6-15,1-7 4 16,0-4-3 0,-5-8-2-16,5-4-2 0,-5-7-3 15,1-8-6-15,-1-4-4 16,0-4-27-16,5-3-12 15,-5-8-60 1,9-16-34-16,9-11 71 16</inkml:trace>
  <inkml:trace contextRef="#ctx0" brushRef="#br0" timeOffset="3114.2488">5095 4995 272 0,'-4'0'101'0,"4"4"-54"0,0-4-46 0,0 0 19 15,0 0-11-15,0 0-3 16,0 8-1-16,0-1-1 16,0 5-2-16,0 3 3 0,4 4 1 15,1 4-2 1,12 27-3-16,-9 0 2 15,10 0 0-15,-1 3 3 16,4 5 1-16,10 3-1 16,-6 4 1-16,6 0-2 15,12 8 0-15,-5 8-3 16,6-12 1-16,-10-8-2 16,1-4-1-16,-10-11-2 0,-3-4 1 15,-5-3 1-15,-4-9 2 16,-4-7-30-16,-9-7-11 15,-5-1-46-15,-3-11-19 0,-9-12 2 16</inkml:trace>
  <inkml:trace contextRef="#ctx0" brushRef="#br0" timeOffset="3561.3009">5703 5030 244 0,'0'-8'93'0,"4"8"-50"0,-4-4-44 0,0 4 20 0,0 0-2 16,0 0 2 0,-4 4-6-16,0 4 0 0,-5-1-8 15,-4 5 1-15,4 3 4 0,-8 8-4 16,0 8-1-16,-5 15-2 16,9-4-3-16,0 8-2 31,1-4 1-31,3 7-1 15,0 1 0-15,9 3 4 16,-8 5 1-16,3-1-4 0,1 4 1 16,0 4 0-16,4-8 0 15,-5-3 0-15,1-5 0 16,4-7-5-16,-8-7 1 16,-5-5-47-16,0-11-20 0,4-11-48 15</inkml:trace>
  <inkml:trace contextRef="#ctx0" brushRef="#br0" timeOffset="4461.8722">7711 4666 196 0,'26'-8'74'0,"-22"1"-40"0,5-24-38 15,-9 27 28 17,0-4 0-32,0-7-1 0,0 0-1 15,-18 15-6-15,1 0-2 16,-4 4-6-16,-5 11-3 16,-4 4-2-16,-5 8 0 15,-4 7-2-15,-8 1 2 16,4 18 2-16,0 5 2 15,-5 7-3-15,10 12-3 0,12-16 6 16,-13 35 3-16,9 11 1 16,-5-4 1-16,5 1-4 15,-4 15 0-15,8 3-5 0,4-7-2 16,5-4 0-16,4-4-1 16,13-7-16-16,0 3-6 31,4-15-27-31,14-11-9 0,-1-20-62 15</inkml:trace>
  <inkml:trace contextRef="#ctx0" brushRef="#br0" timeOffset="5494.3072">8323 4995 300 0,'-5'-4'112'0,"10"8"-60"0,-10 0-58 0,5-4 24 15,-4 12-7-15,-5 3-3 16,1 8-3-16,-5 15-2 16,-4 16-3-16,-1 3 3 0,1 16 0 15,-9 0 1-15,0 0-5 16,-4-1 1-16,9-6 2 15,-1-9 3-15,5 4-4 0,0 1-1 16,4-17 2-16,4-22 5 16,1-7-1-1,-1-16 2-15,0-8 1 16,5-7-2-16,0-12 1 0,4-7-10 16,4-24 0-16,13-11-7 31,13-11 1-31,-4-12-5 15,4 0-2-15,9 8 4 16,-9-8 4-16,9 7-1 0,13 13 3 16,-5 3 1-16,1 15 2 15,-1 12 1-15,-8 7 3 16,4 9 1-16,-4 10 1 16,0 5-5-16,8 7-1 0,-8 8-2 15,-5 11 0-15,-8 12-4 16,-4 4 0-16,-10 3 4 15,-12 1 4-15,-4 3 5 16,-9 8 2-16,-4-4-1 16,-5 4-1-16,1 11-1 15,-14-7 0-15,14-12-5 0,-18 1 1 16,-8-5-2-16,4-3 0 16,-5-4-3-16,5-4-1 15,0-8 0-15,4-4 4 16,-12 1-1-16,7-4 1 0,10-1 11 15,-5-7 5-15,13 0-2 32,18 0 3-17,12-4-7-15,9 1-2 16,9-1-1-16,3 0-6 0,6-4-1 16,7 8 1-16,14-4 0 15,-9 4 1-15,9 4 0 16,0 4-3-16,-1 0 2 15,14 3 1-15,0 4 0 0,-9 8 0 16,0 8 2-16,-5 4-1 16,-8-1-1-16,5 4 3 15,-1 4 2-15,-8 8 2 16,-9 4 3-16,-8-4-5 16,-5-12-1-16,-13-4-11 15,-12-7-5 1,-1-4-30-16,0-4-12 15,-4-7-49 1,5-16-55-16,-5-30 53 16</inkml:trace>
  <inkml:trace contextRef="#ctx0" brushRef="#br0" timeOffset="5832.0865">9447 5275 252 0,'9'0'96'0,"0"8"-52"0,3-5-36 16,-12 1 24-16,9 4-5 15,0 7 4-15,-1 1-8 16,-3 3-2-16,-1 7-12 16,0 20 1-16,-4 0 1 0,-4 0-4 0,-5 4 1 15,-8 4-7-15,0 7-1 16,-9 0-11-16,4-11-3 16,-3-12-20-16,3-7-7 0,5-12-48 15,25-61-74 1</inkml:trace>
  <inkml:trace contextRef="#ctx0" brushRef="#br0" timeOffset="6519.2028">10835 4455 280 0,'0'-7'104'0,"4"7"-56"0,-4-4-69 16,0 4 11-16,-9 0-7 15,-12 0 2-15,-14 4 9 16,-3 3 5-16,-10 5 2 16,1-1 6-16,-22 24 3 0,4-5-5 0,1 1-3 0,3 3-1 15,1 5-1-15,-9-1 0 16,9 8 2-16,4 4-1 15,4 0-1-15,5-1-2 16,4 1 1-16,12 4 3 16,-3 3 1-16,12 5 3 31,5-5 1-31,8-3-6 0,5-5-2 16,8-3 0-16,5 4 2 15,8 4-2-15,5-8 0 16,-1-8-1-16,23-7 0 15,-6-4 6-15,5-5 2 16,-4-6 0-16,-4-5-1 16,3-7-1-16,1-4 0 0,9 0-2 15,-10-11-2-15,1-12-2 16,-9 0 1-16,0 0 5 16,-8 0 2-16,-5-4 0 15,-4 0 1-15,-4 0-4 16,-9-11-2-16,-4-8 0 15,-5 4-1 1,-8 4 2-16,-9-1 3 0,4 9 7 16,-4 3 4-16,9 4-4 15,4 4-2-15,-4 3 1 16,8 5 0-16,5 3-3 16,4 8-3-16,13 4 0 15,13 4-1-15,4 3 9 16,0 1 3-16,5-1-5 0,-1 12-4 15,1-4-9-15,-1-3-1 16,-12 7-19-16,-1-16-8 16,-4-3-35-16,-4-12-14 15,9-3-53 1</inkml:trace>
  <inkml:trace contextRef="#ctx0" brushRef="#br0" timeOffset="6842.416">11464 5401 380 0,'21'19'143'0,"-12"-7"-78"0,0 11-78 0,-5-4 22 15,-4 8-18-15,-4 7-2 0,-14 5 1 16,-16 7 1-16,-1 15 6 16,10-19-14-16,-14 15-4 0,0-7-31 15,9-11-14-15,8-16-58 16</inkml:trace>
  <inkml:trace contextRef="#ctx0" brushRef="#br0" timeOffset="7806.8033">12507 4589 364 0,'8'8'134'0,"-8"23"-72"0,0-5-74 0,0-10 20 15,0 11-8-15,-17 11 2 16,0 15-1-16,-5 5 2 31,-21 7-2-31,9 12-3 0,-1 3 1 0,1-3-4 16,-1-8 1-16,9-8 4 15,-4 4 2-15,9-8-3 16,-1-11 1-16,-4-3 2 16,5-13 1-16,4-7 1 15,4-4 0-15,0-7 0 16,0-16 0-16,0-11 2 0,0-4 1 16,13-8-3-16,9-12-3 15,3-18-5-15,1-4 0 16,5-4 0-16,3 3-1 0,1 5 1 15,4-8 3-15,-1 7 0 16,14 8 1-16,-4 5 2 31,3 6 1-31,-7 9-4 0,7 7 1 16,1 0-5-16,4 7-1 16,-4 5-4-16,0 7 1 15,8 4 0-15,-4 0 1 16,-13 4 2-16,1 7 4 15,-6 8 3-15,-3 8 2 16,-5 0 3-16,-4-4 1 0,0 0-1 16,-9 4 1-16,-4 3-4 15,-4-3-2-15,-13 0 4 16,-9 0 1-16,-4 0 0 16,-9 3-1-16,0-3 1 15,-8 8 1-15,-9-12-3 16,0-4-3-16,13-4 0 0,0-3-1 31,8-5 0-31,5 1 2 16,4 0-3-16,5-5 0 15,8 1 1-15,8-4 0 0,5 0-3 16,5 0 0-16,16 0 2 16,14 8 0-16,-1 0-4 15,5-1 1-15,4 5 0 0,0-5-1 16,5 5-1-16,3 3-1 15,-3 0 1-15,-1 5 4 16,-12-1 1-16,-1 11 1 16,0 5-3-16,-3-4 2 15,-10-5 5-15,-4 5 5 16,-4-4-1-16,-4 0 3 0,-9 3 0 16,-9-3 1-16,-8-4 7 15,-22 0 5-15,-12-4-2 16,-10-3-1-16,-12-5-5 15,-17-3 0-15,3-5-9 16,-7-3-2-16,7 0-5 16,1-3-3-1,9-5-16-15,8-3-5 16,0-5-19-16,17 1-8 16,13-4-32-16,5-12-14 15,30-19-40-15</inkml:trace>
  <inkml:trace contextRef="#ctx0" brushRef="#br0" timeOffset="8561.1492">12847 4134 264 0,'-4'7'101'0,"8"-11"-54"0,5 4-50 16,-5 0 16-16,9 4-12 15,-9 0-2-15,9 4 2 16,-4-1 1-16,12 5 0 15,14 7 5-15,4 8 5 0,8 3-6 16,-4 5-3-16,17 7-2 0,9 0 1 16,-4 23-1-16,0-3-1 15,-5-1 5-15,13 0 4 16,-4 16 4-16,-4-8 2 0,-5 0-2 16,-8 0 0-16,-1 3-5 15,-16 13-3-15,-5-9 0 31,-8-3-1-31,-5 11 0 16,-9-3 0-16,-8 3 0 0,-17-4 2 16,0 16 1-16,-5-8 1 15,-25-11-2-15,4-8 1 16,4-12-15-16,0-11-5 16,1-8-46-16,3-15-19 15,14-23-64-15</inkml:trace>
  <inkml:trace contextRef="#ctx0" brushRef="#br0" timeOffset="9193.0427">16691 4716 208 0,'38'-12'77'0,"-25"20"-42"0,0-12-43 0,-13 4 10 15,5 0-1-15,-1-4 3 16,-4 4 10-16,0-4 3 15,-4 4-8-15,-1-3 6 0,5 3 2 16,-8 0 4-16,-1 0 2 0,-17 3 1 16,0-3 0-16,-8 0-2 15,-9-3-2-15,-18-1-10 16,-20 0-6-16,-6-4-6 16,-7 4 1-16,-6 1-1 15,19 3 0-15,7 3-3 16,14 1-1-1,8 4-11-15,14 7-3 16,12 1 7-16,8 3 8 16,18 11 3-16,9 12 2 15,21 1 0-15,13 3 2 0,5 0-3 16,-1 3 0-16,0 1-1 16,10 11 0-16,-1-7 0 15,-13 0 0-15,-5-5 2 0,-7-3 2 16,-27 4 3-16,-8 4 2 15,-14-4 3-15,-12-4 1 16,-9-4 6-16,-25 0 3 16,-10-8 1-16,-29 1 2 15,4-12-15-15,8-8-7 16,-12-3-32-16,13-9-15 0,8-6-64 16,13-9-69-1,21-15 54-15</inkml:trace>
  <inkml:trace contextRef="#ctx0" brushRef="#br0" timeOffset="9893.7821">17203 4834 380 0,'-4'50'143'0,"8"-23"-78"0,5 0-76 0,-5-12 24 16,-4 8-17-16,-4 15 1 0,-9 28 5 16,-8-1 4-16,-5 4-3 15,-13 19-4-15,-9-4 0 0,5 4 1 16,5 15 2-16,3-3-3 15,9-16 0-15,-4-7 1 16,9-12 0-16,3-11 4 16,5-5 2-16,0-18-2 15,5 0-3-15,-1-16 6 16,1-7 3-16,-1-16 6 16,9-11 2-16,-13-19-7 15,13-20-2-15,0-11-1 0,0-15 0 16,13 0-7-16,-9-12-2 15,9 4 0-15,4-8 0 0,5 1-6 16,4 3-3-16,13 4-3 16,-1 12-2-16,6 11 3 15,-1 4 5-15,0 19 2 16,-5 7 3-16,19 9-1 16,-10 11-1-16,0 7-4 0,-4 8 0 15,-4 8-3-15,0 8 2 16,-13 14 7-16,4 1 3 15,-13 4 3-15,5 3 0 16,-14 1 4-16,1 3 3 31,-5-7 0-31,-8-4 1 0,-5-1 2 16,1 5 4-16,-18-8-4 16,-4-4 2-16,-9-4-5 15,-17-15-1-15,-9-3-6 16,-17-9-3-16,5 1-5 15,-1-5-2-15,9-3-15 16,-8 4-4-16,8 0-22 0,9-1-10 16,4 1-43-16,12 3-16 15</inkml:trace>
  <inkml:trace contextRef="#ctx0" brushRef="#br0" timeOffset="10562.5562">18436 4800 324 0,'13'-4'123'0,"-13"-4"-66"0,0 1-75 15,-5 3 16-15,-8-4-3 16,-12 1 4-16,-14-5 13 16,4 1 7-16,-3 3-10 15,-1-3-2-15,-4 3-3 0,-5 4 0 16,-3 8 0-16,-1 0-5 0,4 3 1 16,1 5 2-16,0 3 1 0,8 4-1 15,-4 20-2-15,0-5 1 16,8 1 1-1,9-1-6-15,5 4-1 0,12 4-3 16,9-7 0-16,9 7 0 31,-1-15 2-31,5 4 8 16,5-5 4-16,3-7-3 0,5-3 0 16,0-5 1-16,4-15 0 15,4-3-2-15,1-9-2 16,-5-6-4-16,-4-5 0 15,0-4 0-15,0-7-1 16,-13-1 10-16,4-3 4 0,-4 12 7 16,0-1 2-16,-9 8-1 15,0 4 2-15,1 4-6 16,-1 3-3-16,0 8-5 16,1 0-2-16,-5 4 3 15,4 23 1-15,4 4 3 16,-8 8 4-1,0 3-4-15,0 8 2 16,5 15-7-16,-5-3-1 16,0-5-4-16,0-7-3 15,0-4-12-15,0-11-5 16,0-8-18-16,0-4-8 0,0-3-29 16,21-43-107-1</inkml:trace>
  <inkml:trace contextRef="#ctx0" brushRef="#br0" timeOffset="11031.7918">19418 4566 304 0,'0'4'115'0,"0"-4"-62"0,0-23-55 15,4 19 22-15,-4 1-19 16,-4-5-2-16,-22 0 6 16,-4-3 6-16,-17 3-5 15,-5 0-3-15,-4 5-2 0,-13 3 1 0,-4 7 1 16,8 1 1-16,5 23 2 16,-5 3-1-16,-4 4 0 15,13 1 3-15,13-1 3 0,4 19 0 16,5-3 1-1,12 0-4-15,5-1 0 0,9 1 1 16,3 7 2-16,18 0-5 0,4-3-4 16,9-1 1-16,4-7 0 15,9 0 3-15,-4-12 3 16,25-3 0-16,0-9 0 16,-4-6-3-16,0 6-1 15,0-6-3-15,-4-17-2 31,4 1-4-31,-13-4 0 0,0 0-9 16,-4-4-2-16,-9 1-23 16,5-17-81-1,-1-6-4-15,-4-17-11 16</inkml:trace>
  <inkml:trace contextRef="#ctx0" brushRef="#br0" timeOffset="11895.793">19599 4827 252 0,'-4'0'96'0,"4"0"-52"0,0 4-40 0,0-4 21 15,0 0 4-15,0 0 4 0,0 0-6 16,0 0-4 0,17 23-11-16,0-4-3 0,5 0-1 15,8 0 0-15,-8 0-4 16,12-3-1-16,-8-1 1 15,13 0 2-15,4 0 1 16,4-3 1-16,-4-1-2 0,9-3 1 16,-9-4-2-16,22 0 2 0,-9-4-2 15,0 0 0-15,-13-4-1 16,0 0 2-16,-4-4-3 16,-5 1-2-16,-4-1-5 15,-4-15 0-15,-4 8-3 31,-5-12 2-31,-4 0 3 0,-5 4 1 16,-3-4-2-16,-10-3 0 16,-3-1-1-16,-5-7 3 15,-9 3-2-15,1-7-1 16,-14 4-2-16,-8 7 1 16,4 8-2-16,5 4 2 15,4 4 3-15,0 7 1 0,0 4 1 16,4 12 0-16,-4 0 0 15,4 11 0-15,-9 4 0 16,1 0 2-16,-1 0-1 16,1 0-1-16,4 0 3 15,-1 0 2-15,6-4 0 16,-6 15 0 0,6 5 1-16,3-5 1 15,5 1-1-15,0-1-1 0,4 1 1 16,4 3 1-16,9 0-1 15,0 8 1-15,0 8 0 16,9-8 3-16,4 0-3 16,4-4 1-16,9 0-1 15,4-4 1-15,13 8 2 0,9 4 4 16,-5-8 1-16,35 4 0 16,4-4 1-16,5 0 3 15,8 0 0-15,-5-7 1 16,-3-8-7-16,-5 0-3 15,-4-8-5-15,-9 0-4 16,-17-8-16-16,-8 1-7 0,-10-5-38 16,-20-7-14-16,-31-11-135 15</inkml:trace>
  <inkml:trace contextRef="#ctx0" brushRef="#br0" timeOffset="47282.7651">15234 9465 168 0,'0'0'66'0,"4"0"-36"0,1 0-29 0,-5 0 23 15,0 0-9 1,0 0 2-16,0 0 1 0,0 0-10 16,0 0 7-16,0 0 4 0,4-8 1 15,-4 8 3-15,0-7-9 16,0 7-1-16,0 0-7 15,0-8 0 1,0 0 1-16,-4-11-1 31,-5 4-1-31,1-4-1 16,-1 4 0-16,-8-1 0 16,-1-3 2-16,-3 4 3 15,-1-1 0-15,-12 1 0 16,-5 4-5-16,0 3-3 15,5 4 0-15,-5 0-1 0,5 4 0 16,3 0 0-16,1 4 2 16,-4 4 3-16,-5 3 0 15,5 1 0-15,3-1-1 0,6 12 2 16,3 4-1-16,0 0 0 16,5 0-1-16,4-1 0 15,9 5-2-15,-9 0 1 16,9-1-4-16,4 1 0 0,0-4 1 15,4 7 2-15,0 12-3 16,9-7 0-16,9-5 1 16,8-3 0-16,-4-1 0 15,8-3 2-15,1-4 1 16,12-4 1-16,9-3 0 31,-4-5 0-31,4-3 0 0,0-4 2 16,-4-1-3-16,-1 1-2 15,1-8 0-15,-9 4-1 16,-4-3-14-16,-13 3-5 16,-5 0-28-16,-3-4-10 0,-1-4-58 15,-4-7-57 1,4-4 62-16</inkml:trace>
  <inkml:trace contextRef="#ctx0" brushRef="#br0" timeOffset="47867.594">16389 9308 208 0,'0'-4'79'0,"0"4"-42"0,0-4-32 0,0 4 19 16,0 0-4-16,-4-3 0 15,-1-1 3-15,5 0 0 16,-17-4-1-16,4 4-2 16,-8-7-6-16,-1 7-1 0,1-4-8 15,3 5-1-15,-16 3-7 16,4 0 0-16,0 3-1 0,-9 5-1 15,-9 0 1-15,5 7 3 16,4-3 0-16,1 11 1 16,3 7 0-16,14-3 0 15,-5 0-5-15,9 3 1 16,4 1 0-16,4 0-1 31,5-1 1-31,8 1 0 0,5-4 3 16,4-4 0-16,12-4 1 15,10 8 0-15,-5-20-3 16,5 1 0-16,-1-8 4 16,0-4 1-16,-8-7-3 15,5-5 1-15,-10-7-2 16,1-3 0-16,8-9 0 0,-4-7 0 16,-9 0-5-16,-4-4-3 15,-13 0-1-15,0 0 1 16,-5-4-7-16,-3 8-2 15,4-4-25-15,-9 8-10 0,8 0-37 16</inkml:trace>
  <inkml:trace contextRef="#ctx0" brushRef="#br0" timeOffset="48251.6538">16729 8802 288 0,'-4'8'110'0,"4"-4"-60"0,-4 7-61 0,4 1 18 16,-9 3-7-16,1 8 0 16,3 8 8-16,-16 23 7 15,3 7-7-15,6-4 0 0,-1 1-1 0,0 14 1 16,0 1 0-16,0 0-2 31,4-4-1-31,-12 15-1 16,8-11 2-16,0-4-3 15,4-15-2-15,1-5-9 0,-1-14-3 16,0-5-43-16,5-14-16 16,4-16-55-1</inkml:trace>
  <inkml:trace contextRef="#ctx0" brushRef="#br0" timeOffset="48747.06">17143 9235 288 0,'-13'12'107'0,"4"-8"-58"0,1 3-59 0,-5 1 16 0,4 3 5 15,-8 5 5-15,-9 7-4 16,-4 0 1-16,4 7-8 16,5 5-5-16,-1-1-1 0,5 1 1 15,8 3 0-15,-4-3-5 0,9 7 1 16,4 4-5-16,4-8-1 16,9-4 0-16,13-3 4 15,4-4 5-15,0-8 3 16,5-8 2-16,-1-3 2 0,5 0 1 15,4-24 3-15,5-10-3 16,-5-1-2-16,-4-4 2 16,-9 1 0-16,-4-5 8 15,-9-3 2-15,-4 7 0 16,-9-3 0-16,-17-5-5 31,-13 5-2-31,-8-1-11 0,-5 9-4 16,0 7-17-16,0 3-6 15,5 5-46-15,8-1-19 16,13 1-33 0</inkml:trace>
  <inkml:trace contextRef="#ctx0" brushRef="#br0" timeOffset="49214.0862">18035 9254 272 0,'-4'4'104'0,"-5"4"-56"0,-17-4-54 15,22 3 19-15,0 1 5 16,-1 4 8-16,1 11-2 15,0 7-2-15,4 1-12 16,-13-1-6-16,4 5-3 0,5 3-4 0,-1 1 2 16,1 7 3-16,0 7 3 15,0-3-7-15,-1-12-3 16,5-3 7-16,0-8 5 16,0-8 8-16,0-4 5 15,-4-7-1-15,4-5 0 16,0-29 1-16,0-5-7 15,13-7-3-15,4-8-5 16,5-12-2-16,-1 1-3 16,1 3-1-16,4 4 3 0,4 4 3 15,0 8 2-15,9 11 1 16,8 8-2-16,1 8-1 31,-14 7-12-31,0 8-3 0,-3 3-26 16,-10 13-9-16,-4 6-45 15,1 1-20-15</inkml:trace>
  <inkml:trace contextRef="#ctx0" brushRef="#br0" timeOffset="50069.7526">19672 9358 300 0,'9'42'112'0,"-9"-8"-60"0,0 1-61 0,0-16 20 15,0 12-10-15,0 3-1 16,-9 24 3-16,5-5 0 0,4-3-1 16,0-8 3-16,-4-4 4 0,4-3-5 15,0-8 0-15,-13-8 9 16,4 0 3-16,5-11 6 16,0-1 3-16,8-14 9 15,5-9-10 1,-1-14-2-1,1-20-12-15,-1-7-6 16,5-1-3-16,0 1-1 16,0-5 4-16,4 13 2 15,1 10 6-15,-5 9 3 16,4 3-8-16,-9 8-2 16,10 7-10-16,-5 16-2 0,4 11-7 15,-9 8-4-15,5 8 5 16,-4 7 3-16,0 1 8 15,8 14 3-15,0-3-2 0,5-4 1 16,-14-4 0-16,5-4 2 16,0-7 1-16,0-4 1 15,0-4 0-15,0-8 0 16,-13-3 2-16,4-5 3 0,0-14 0 16,1-9-2-1,-5-7 0-15,0-15-6 16,0-4-3-16,4 0 3 15,0 0 1-15,1-1 0 16,8-6-2-16,-9 3 1 31,9 4 1-31,-5 7 1 0,5 4 1 16,5 8 0-16,-10 4 0 16,5 4-7-16,4 7-2 15,-8 8-5-15,0 8 1 16,12 11 0-16,-4 8 3 0,1 4 6 15,3 7 2-15,1 4 0 16,-5 19 1-16,-4 1 0 16,0-9 1-16,-5-7-5 15,1-4 1-15,0-7-18 0,-9-5-5 16,4-7-33-16,0-3-12 16,9-32-116-1,4-38 45 1</inkml:trace>
  <inkml:trace contextRef="#ctx0" brushRef="#br0" timeOffset="50619.1202">20668 9216 272 0,'8'12'101'0,"-8"-12"-54"0,0 11-64 0,5-7 14 16,3 4 4-16,1-1 6 0,0 1 15 16,3 3 8-16,1 1-15 15,5 3-2-15,3 1-1 0,-4 7-7 16,9-8-1-16,13 0-4 16,-5 4-1-16,1-11 1 15,-1 3 0-15,5 1-3 0,-13-16 2 16,4 0 3-16,-4-7 1 15,-4-1-4-15,-5 1 1 16,0-4 2-16,-4-1 3 31,-13-3 0-31,0 0 2 0,-17 0-2 16,-5 0 0-16,-4 3-6 16,-17-3 1-16,0 4-2 15,4 3 0-15,-4 8 2 16,5 4 2-16,7 8-1 15,-7 4 2-15,3 3 4 16,-4 4 4-16,14 12 7 0,3 7 3 16,0 4-2-16,14 0-1 0,12 4-4 15,5 0-1-15,-1 4-5 16,5 0 0-16,5 0-12 16,-1-16-4-16,4-3-10 15,-3-8-1-15,7-8-25 31,-3-3-12-31,17-20-39 0,-1-15-14 16,6-8-9 0</inkml:trace>
  <inkml:trace contextRef="#ctx0" brushRef="#br0" timeOffset="51173.2685">21672 9327 236 0,'8'0'88'0,"1"4"-48"0,-9-8-47 0,0 4 16 15,0 0 9-15,0 0 9 32,0 0-8-32,0 0-1 0,0 0-10 15,-13-4 6-15,-4 4 3 0,0-3-5 16,-9 3-2-16,0 0-1 15,0 0 1-15,0 0-1 16,0 0 0-16,0 3-5 16,5 1-3-16,-1 4 2 15,5 0 0-15,0 15 3 0,-13 3 3 16,12 1-11-16,10 0-3 16,8 0-3-16,0 0 2 15,0-4-1-15,8 0 0 16,5-4 4-16,-4-4 1 15,0-4 2-15,8-3 2 16,-9-8-1-16,5-4 2 0,-4-3 0 16,0-5 1-16,-1-3 0 15,1 0 2-15,0-1 6 16,-1 5 2-16,-4-1-1 16,1 5 2-16,-1 3-2 15,0 4 0-15,1 7-5 16,3 9-3-1,5 7 2-15,0 4 0 0,-13 22-3 16,9-3-3-16,-1-7-25 16,-3-5-9-16,-1-3-27 15,-8-5-10-15,-1-6-34 16,14-9-13-16,17-11 15 16</inkml:trace>
  <inkml:trace contextRef="#ctx0" brushRef="#br0" timeOffset="51721.2129">22077 9274 244 0,'4'15'93'0,"0"-4"-50"0,-8 9-48 16,4-1 15-16,-4 11 0 0,-1 5 6 16,-3 3-2-16,8 0 2 15,-13 1-9-15,9 7-2 0,-9 0-1 0,8 3-2 16,1-14 1-16,0-1 2 16,-1-11 2-16,1-3 5 15,0-5 5-15,4-4 8 16,0-3 5-16,0-8-8 15,0-12 0-15,4-10-9 16,0-5-3-16,5-4-3 0,4-7-2 16,4-1-6-16,-4-7 1 15,4 1 2-15,1 2 1 16,7 9-1-16,6-1-2 16,-6 9 3-16,6 3 0 15,-10 4-1-15,14 11 1 31,-14 8-2-31,1 19-1 0,-1 4 3 16,-3 11 0-16,-6 9 3 16,6 3 3-16,-14 22 2 15,0-2 1-15,-4-9-4 16,0-3 0-16,-4-8-12 16,0 3-4-16,4-22-14 0,-9 4-6 15,5-16-27-15,-1-7-12 0,5-16-38 16,9-11-14-16,8-35 4 15</inkml:trace>
  <inkml:trace contextRef="#ctx0" brushRef="#br0" timeOffset="52205.9113">23020 9323 248 0,'0'0'93'0,"-8"0"-50"0,-1 0-57 0,9 0 14 15,-21 0 7-15,-10 0 7 0,1 0 5 16,0-3 1-16,-4 3-11 16,-1-4 6-16,1 4 4 0,4 0-4 15,-5 4 2-15,5-1-6 0,-5 1 1 16,10 4-5-16,3 11-2 15,1-4-2-15,8 16 0 16,13-4 2-16,13 3-7 16,4 1 0-16,9 0-7 15,4-1 1-15,9 9 2 16,-1 10 3-16,18-6 4 16,-13-5 2-16,1-4-1 15,-6-3 1-15,-8 0 2 31,-4-1 4-31,0 1 0 0,-17 7 2 16,-1 4 0-16,-16 0 3 16,-1 1 6-16,-30 3 2 15,1 0 2-15,-5-4 0 16,-5 4-11-16,-17 7-3 16,-3-3-17-16,-6-15-6 15,-29-12-66-15,-1-23-28 0,10-27-57 16</inkml:trace>
  <inkml:trace contextRef="#ctx0" brushRef="#br0" timeOffset="74911.4206">15273 11135 136 0,'0'0'52'0,"0"0"-28"0,17-4-19 0,-17 4 11 15,9 0-1-15,4-4 1 16,-9 1-2-16,0-1 1 16,9 0-8-16,-13 0 5 0,0 4 3 15,5 0 15 1,8-4-10-16,-13 4-1 15,8 0-13 1,5 4-4-16,0 0-2 16,0 0 0-16,0 3 0 15,4 1 2-15,5 0 1 16,-5-1 1-16,4 1 0 16,5 4 0-16,9-1-2 15,8 1 1-15,-4-1-2 16,-5 4 2-16,5-3-2 0,0 11-1 15,-1-4 1-15,10 4-1 16,8-12-3-16,0 9 2 16,-4-5 1-16,-1 0 0 15,5-3 4-15,9-1 2 0,0-3 0 16,-9 0-1-16,0-5-1 16,-5 5 2-16,-3 0 6 15,12-5 2-15,-8 5 1 0,4 0 4 16,-5 3-9-16,-7 1-1 15,-1-1-5-15,4 1-3 16,9-1 0-16,0 1 1 16,-9-1-1-16,5 1 2 31,0-1-2-31,4-3-1 0,0 0 3 16,0-1 0-16,-9-3 1 15,1 0 0-15,-1 0 0 16,9 0 0-16,9-1 0 15,-9-3 0-15,4 0 2 16,0 0 1-16,9 0-1 16,5 0 1-16,-14 0-2 0,0 0 2 15,1 0-4-15,-1 0-2 16,5 0 2-16,-5 0 0 16,-4 0-1-16,0-3-2 15,0-1 3-15,9 0 0 0,-5 0-4 16,0 0 1-16,-4 0-2 31,0 1 0-31,13-1 2 16,4 4 0-16,1 0 0 0,3 0 0 15,-12 0 0-15,12 4 0 16,-3-1 0-16,-10 5 0 16,-3 4 0-16,-5 7 2 15,-13-4 3-15,21 19 2 16,-8-7-1-16,-4-4-1 0,-9-4-3 15,-4 1 1-15,-9-5-7 16,-4 0-1-16,-4-3-25 16,-5-5-8-16,0 1-48 15,0-12-20-15,-4-3-31 16</inkml:trace>
  <inkml:trace contextRef="#ctx0" brushRef="#br0" timeOffset="75843.6515">20332 11449 272 0,'-5'0'104'0,"5"0"-56"0,0 0-43 0,0 0 24 0,0 0-5 15,0 0 1-15,0 0-10 16,0 4-2-16,0 4-7 16,-8 3-2-16,-10 4 0 0,10 8-5 15,-14 12-1-15,5 11-2 16,0 4 0-16,4-1-2 15,0-3 1 1,9-3 1-16,-9 2 2 16,8 5 1-16,5-8 3 15,0-7-1-15,0-8 2 16,0-4 2-16,0-4 2 16,0-8 3-16,0-3 4 0,0-8-4 15,0-8 2-15,5-11-5 16,8-4 1-16,-5-4-3 15,14-3 0-15,-5-5-3 0,5-7-2 16,3-11-2-16,-7 3 1 16,8-4 1-16,-1 0 2 15,1 1-1-15,0-1-1 16,4 1 1-16,-8 3-1 16,12 12 0-16,-4 3 0 0,1 8-3 15,-1 0 2-15,-4 8-1 16,0 4 0-16,-1 3-3 15,-3 9-1-15,-1 3-4 16,1 3 1-16,-5 5 0 16,-4 7 3-16,-4 8-5 31,-9 0-1-31,-5 0 2 0,-7 0 4 16,-1-3 3-16,-13-1 2 15,-9 0-2-15,1 0 0 16,-1-4 2-16,-3-3 2 15,-1-1 2-15,4-3 3 0,5-4 1 16,4 0 3-16,5-4 1 16,8 0 3-16,0 3-3 15,4-3 1-15,5 0-3 0,4 0 0 16,9 4-1-16,4 4 0 16,-5 0-4-16,9 3-3 15,1 1 0-15,3 14-1 16,9 9 0-16,-8 3 0 31,4 0 0-31,0 5 2 0,-5-1 3 16,1 15 2-16,-9-3-8 15,0-1-1-15,-5 1-2 16,1-4-1-16,-9-4-14 16,8 0-5-16,-8-19-32 15,0 3-12-15,0-15-48 16,0-15-49-16,0-11 61 15</inkml:trace>
  <inkml:trace contextRef="#ctx0" brushRef="#br0" timeOffset="76244.0081">20987 11844 200 0,'0'3'77'0,"0"1"-42"0,0-8-26 16,0 4 19-16,0 0 3 15,0 4 21 1,-9 4-8-16,0 3-23 16,1 1 3-16,3-1 0 0,-12 24 5 15,0-1-11-15,4 5-5 16,4-1-11-16,-4 0-1 16,9 1-6-16,4-1 1 15,-8-4-11-15,8 5-6 16,0-9-15-16,0-7-5 0,8-11-84 31,9-31-4-15</inkml:trace>
  <inkml:trace contextRef="#ctx0" brushRef="#br0" timeOffset="77029.4635">22068 11212 296 0,'-4'-4'112'0,"4"4"-60"0,0 0-50 0,0 0 25 16,-9 4-9-16,1-4 1 16,-5 0-8-16,-22 3-2 0,-4 1-5 15,-4 8-1-15,-4 11 1 0,4 7-2 16,-9 1-2-16,5 4 1 16,-5 7-1-16,9 4-5 15,4 19 1-15,5 0-3 16,4 0 2-16,8-4-2 31,5 12 2-31,8-4 1 0,-4-8-1 16,9-3 1-16,4-5 3 15,4-7 0-15,9-7 3 16,-4-5 3-16,12-3 4 0,5-8 0 16,0 3 0-16,0-14-3 15,-5-4 1-15,1-1-6 16,-5-7-1-16,-4-4-2 15,-4-7 0-15,-1-8 0 0,1-8 0 16,-9-11-7-16,0-12-2 16,0 8 4-16,0 7 3 15,0 5 3-15,0 3 3 16,4 4 5-16,1 4 6 16,-1 3 2-1,0 5 0-15,5 3-5 16,4 8-2-16,4 4-4 15,0 4-1-15,5 11-3 16,-5 12-1-16,0-5-21 16,5-3-8-16,-5-4-31 15,0-3-14-15</inkml:trace>
  <inkml:trace contextRef="#ctx0" brushRef="#br0" timeOffset="77329.3721">22064 12096 260 0,'-9'4'99'0,"5"0"-54"0,0 0-39 0,4-4 20 31,0 8 6-31,0 3 4 0,-9 1-5 16,5 3-4-16,-1 4-15 15,1 4-1-15,0 15 0 0,-1 1-6 16,1 3-3-16,0-8-15 16,4 1-4-16,0-5-35 15,0-7-16-15</inkml:trace>
  <inkml:trace contextRef="#ctx0" brushRef="#br0" timeOffset="78298.0914">23137 11104 324 0,'-5'8'121'0,"5"0"-66"0,0 3-60 15,0-3 20-15,0 7-11 16,-4 4-3-16,-4 27 8 15,-5 8 6-15,-5 7-7 16,-3 16 0-16,-1 3-1 0,-4 1-6 16,-17-1 0-16,13 8-3 0,-4-7-2 15,12-9 3-15,-4-10 2 16,5-9 2-16,4-11 1 16,4-11-2-16,4-4-2 15,0-8 7-15,9-7 5 0,-8-12 7 16,8-8 3-16,8-7-5 31,-8-20-2-31,9-7-3 16,13 0 0-16,8-4-4 15,4-8-3-15,-8-7 0 0,4 4-1 16,0 3-2-16,5 4-2 16,-5 8 1-16,4 0 1 15,-3 7-3-15,7 9 0 16,-3 3-1-16,-1 7-2 0,-4 5-2 15,1 7-1-15,-1 0-1 16,-4 8 0-16,0 4 0 16,-5 3 0-16,-4 4 5 15,5 1 1-15,-5-1 2 16,-13 0 0-16,-4 8-3 16,-4-3 2-1,-5 10-1-15,-3-7 0 16,-6 0 2-16,1-4 0 15,0-3-3-15,-5-1 0 16,5-4 2-16,-9 1 0 16,5-1 1-16,3-3 2 0,1 0-3 15,4-4-2-15,0-1-1 16,9 1 3-16,-9 0-7 16,9 0 1-16,-1 4-2 15,1-1 3-15,4 1-1 16,0 3 2-16,4 5-2 0,5-1 2 15,4 12 1-15,4 7 2 16,-8 1 1-16,4 3 1 16,4 0 0-16,-8 1 2 0,-1-1-1 15,1 4-1-15,-9 4 1 16,0-4 1-16,0-4 1 16,-9 1 3-16,-8-5 3 15,0-3 2-15,0-4-3 16,-5-4 0-16,-4-4 1 31,-8-4 2-31,-1-3-1 0,-12-5-1 16,-1-3-8-16,-3-4 0 15,3-4-28-15,5-7-9 16,4-8-53-16,9-27-20 16,9-8-29-1</inkml:trace>
  <inkml:trace contextRef="#ctx0" brushRef="#br0" timeOffset="78513.7943">23658 12050 412 0,'-8'66'154'0,"16"-40"-84"0,-8 13-82 15,0-20 24-15,-8 27-32 16,-10 11-9-16,-12 1-29 16,-4 14-11-16,-5 5-76 15,-13-16-32-15</inkml:trace>
  <inkml:trace contextRef="#ctx0" brushRef="#br0" timeOffset="120610.8796">19513 12897 140 0,'0'-4'52'0,"0"27"-28"0,0-31-17 0,0 8 13 0,0 0-8 15,0 0 7 1,0 12-4-16,0-1-8 16,4 12 0-16,5 0 3 0,-5 0-4 15,9 12 2-15,-13 3-7 31,0 20-1-31,13-1 0 0,0 0 2 16,-22 1-3-16,5-4 0 16,17 11 1-16,-22-12 2 15,9-7-1-15,0-7 2 16,9-9-2 0,0-3 2-16,-5-12 2 15,0-3 0-15,1-20 0 0,-1-11 1 16,-4-8 1-16,0 0-1 15,4-3-1-15,9-5-3 16,0 1-2-16,-9-20 1 16,9 4-1-16,0 1-3 15,0-1 0-15,4 4-1 0,5-19 0 32,-1 7 0-32,5 8 3 0,0 5 2 15,9 6 4-15,3 5-2 16,-3 11-2-16,-5 7 0 15,0 5-1-15,5 7-3 16,-10 8 2-16,6 27-6 16,-14-1 0-16,4 9-2 15,-3 3 3-15,-5 4 2 0,-5 11 2 16,1-3-1-16,-1-5 1 16,-8-3 2-16,5-7 0 15,-5-5-3-15,0-7 0 16,0-4-1-16,0-8 3 15,0-3 6-15,0-12 7 16,0-4-6-16,0-7-1 0,4-12-3 16,-4-12 1-16,9-7-4 15,-9-4-2-15,8 0-1 16,14-8 3-16,4-3 2 16,0 7 2-16,4 4 5 15,-9 4 5-15,14 0 4 0,-9 11 4 31,4 8-9-31,-4 4-2 0,-1 8-6 16,1 7-1-16,-4 11-3 16,4 9-3-16,0 22-1 15,4 4 3-15,-4 8 4 16,-5 0 6-16,-4 11 1 16,1-3 4-16,-14-1-7 15,5-3-2-15,-5-5-21 0,-8-10-7 16,8-5-48-16,-4-11-19 15,0-15-8 1</inkml:trace>
  <inkml:trace contextRef="#ctx0" brushRef="#br0" timeOffset="121280.17">21172 13138 108 0,'0'-4'44'0,"0"-3"-24"0,0-1-10 0,0 8 12 15,0-4-6-15,0 0 1 16,0-3-6-1,-4-1-1-15,-1-3-6 16,-3-1 4-16,-1-7 2 0,-17 4-8 16,13 3 0-16,-13 16-4 15,-4 0 0-15,-9 3 0 16,5 9 0-16,0 3 4 16,3 4 1-16,5 11 1 15,5 9 0-15,4-5-2 0,12 0 1 16,-8-3 0-16,13-5 1 15,5-3 2-15,12-8 1 0,13-7-1 16,-4-8 1-16,4-4-2 16,0-8 0-16,1-11-1 15,-6 3 2-15,1-7 1 32,-4 0 3-32,-5 4 10 0,0 4 5 15,-4 3 2-15,4 9 1 16,-4 10-7-16,0 16 0 15,0 4-3-15,13 8-2 16,-9 3-8-16,-8 0-3 16,4 8-30-16,4 0-10 15,-4-4-40-15,0-7-18 0</inkml:trace>
  <inkml:trace contextRef="#ctx0" brushRef="#br0" timeOffset="121580.8752">21607 12748 256 0,'-21'3'96'0,"38"5"-52"0,-9 4-54 0,-12-1 16 16,0 8-4-16,-1 27 3 16,1 4 4-16,0 11 5 15,-9 8-8-15,13 8-1 0,-13 3 1 16,4-3-10-16,1 15-4 16,-1-12-21-16,9-11-6 15,-8-11-24-15,3-9-10 0,10-18-14 16</inkml:trace>
  <inkml:trace contextRef="#ctx0" brushRef="#br0" timeOffset="122049.2285">22314 12816 280 0,'0'12'107'0,"0"-4"-58"0,-5 3-62 16,5 1 17-16,-17 11-13 16,-17 11 1-16,-1 12 10 15,-8-4 6-15,-13 4-3 0,-13 15-3 0,-4-3 1 16,0-1-13-16,-13 1-6 16,8-5 2-16,-4-3 0 15,13 0 6-15,13 0 3 16,0-8 7-16,13-11 4 15,13-8 5-15,0-4 4 16,21-4 3-16,0-11 1 0,18-4-2 16,0-15 0-16,12 3-7 15,5 1-2-15,17-1-4 16,-4 1-1-16,4 3-3 16,4 8-3-16,1 0 2 15,-1 15 0-15,14 12-2 16,-5 11 2-1,-9 1 1-15,-4 3 0 16,-8 15 2-16,-5 1 1 0,-4-1 1 16,-9 1 2-16,-9-9-14 15,1 1-5-15,0-15-31 16,-5-1-13-16,-4-26-62 16</inkml:trace>
  <inkml:trace contextRef="#ctx0" brushRef="#br0" timeOffset="122749.4875">22133 13479 256 0,'0'12'96'0,"8"-9"-52"0,-3 5-49 16,-5-8 15-16,13 8-8 15,-13-1-2-15,17-3 7 16,4 0 3-16,1 0-5 0,0 11 1 0,8-15 1 16,-13 4-6-16,4-4 0 15,5 0-1-15,4-4 2 16,-8 0-1-16,4-3 2 16,0-1 0-16,-9-3 3 15,9-1 1-15,-5 1 1 31,-3-5 0-31,-5 1 0 0,-5 0 0 16,-8-1 2-16,0 1-7 16,-4 0-2-16,0-8-6 15,-9-8 1-15,0 4-3 16,0 4 2-16,-5 0-2 16,-3 8 2-16,-5 3-6 15,0 5-1-15,-8 3 0 0,-9 15 0 16,4 9 2-16,0-1 1 15,9 0 12-15,4 4 7 0,9 4 0 16,0 0 2-16,-1 3-5 16,10 12 1-16,3 4-3 15,5 0 2-15,0 0 2 32,9 8 5-32,13-8 3 0,12 4 2 15,5 3-2-15,8-3 2 16,1-4-4-16,-5-4-1 15,8-7-8-15,-7-9-2 16,-6-3-42-16,-3-11-17 16,-1-16-100-1</inkml:trace>
  <inkml:trace contextRef="#ctx0" brushRef="#br0" timeOffset="126412.7002">20030 13812 108 0,'9'0'44'0,"-9"-7"-24"0,4 3-15 0,-4 4 13 15,4 0 7-15,-4 0 5 16,0 0 1-16,0 0 1 16,0 0-17-1,0 0 2-15,0 0 3 0,0 0 0 0,0 0 0 16,0 0-4-1,0 0 0-15,-4 4-3 0,0 0 2 16,4-1-2-16,-9-3 0 16,5 0 1-16,-1 0 2 15,5 0-9-15,-4 0-2 16,4 0-1-16,0 0 0 0,0 4-2 16,0-4-2-16,-4 0 1 15,4 0-1-15,0 4-3 16,0-4 2-16,0 4 1 15,0-4 0-15,0 0-3 16,0 0 2-16,0 4 1 16,0-1 2-16,0 1-1 0,0-4 2 15,0 0-4-15,0 0 0 16,0 0 3-16,0 0 1 16,0 0 1-16,0 0 2 15,0 0-3-15,0 0 0 0,0 0-3 16,0 0-1-16,0 0 5 31,0 0 2-31,0 0 2 16,0 0 0-16,0 0-2 15,0 0-1-15,0 0-1 0,0 0 0 16,0 0-2-16,-5 0 1 16,-3-4-2-16,-5 1-1 15,-9-1-4-15,5 0-2 16,-4 0-4-16,-1 0-1 0,-4 1 3 15,0 3 3-15,5 0 5 16,-9 0 2-16,8 0-5 16,1 7-2-16,3 1-3 15,5-1 0-15,5 1 2 16,-5 11 4 0,13 4 3-1,0 0-2-15,13 0 0 16,-5 0 1-16,10 0 0 15,-1 0-7-15,0 0-3 16,0 0-1-16,1 0-1 16,-1 0 4-16,4 0 3 0,-3-4 3 15,-1 16 3-15,-9-1 2 16,1-7 1-16,-13 0 11 16,-5-4-4-1,-4 4 1-15,-4-12 0 16,-5 0 2-16,-3-3 2 0,-10-5 2 15,1-3-12-15,-9-4-4 16,8-4-19-16,5-3-9 16,8-1-26-1,5-11-10-15,4-8-38 16,22-11-51 0,21 0 43-16</inkml:trace>
  <inkml:trace contextRef="#ctx0" brushRef="#br0" timeOffset="127229.7364">20715 13709 208 0,'-8'4'77'0,"3"-4"-42"0,1 4-52 16,0-4 7-16,-9 3 15 15,0-3 12-15,0 8 10 0,-4-4 7 16,-1 4-19-16,1-5 7 0,4 5 2 16,5-4-4-16,-1 0-1 15,0 3-3-15,9-3 3 16,-8 0-2-16,3 4 1 31,1-4 4-31,0 3 3 0,-1 1-2 16,1 0-2-16,0-1-7 15,0 1-4-15,4-1-3 16,-9 1-2-16,5 0 1 16,-1 15 3-1,5 0-2-15,-13-4-4 16,5 4-2-16,-1 0 2 0,5 4 0 16,0 0-4-16,4 3-1 15,0 1-2-15,0-4 0 16,0 15-2-16,8-8 1 15,1-3-2-15,4-4 0 0,0-8-1 16,8-4 2-16,9-7-3 31,-4-1 1-31,4-18-1 16,-8-4 1-16,4-5 0 0,-5-2 2 16,1-5-1-16,-1-4 2 15,-12-3 3-15,4-5 3 16,-4-3-2-16,-1 8 0 15,-4-1 1-15,1 12 0 16,3 0 0-16,-8 4 2 0,5 4-3 16,-1 3-2-16,5 5-5 15,-1 3-2-15,5 4-4 16,-13 4 1-16,9 11 5 16,-1 8 4-16,-8 4 1 15,5 7 1-15,8 1 4 16,-13 3 1-16,4 16-1 0,-8-5-2 15,-1 1 7-15,-3 0 3 16,3 0 3-16,-12-8 5 16,-4 4-4-16,3-8 0 0,-12 0-6 15,-9-3-3-15,-4-8-5 16,5-4 0-16,-10-8-9 31,9-3-4-31,5-5-29 16,4-22-12-16,4-12-56 0,9-4-22 15,12-7 25 1</inkml:trace>
  <inkml:trace contextRef="#ctx0" brushRef="#br0" timeOffset="128098.9756">21409 13839 216 0,'-13'12'82'0,"9"-12"-44"0,-1 3-29 0,5 5 22 0,0 7-10 16,-4 5-2-16,0-1-3 15,-1 4 0-15,1 4-8 16,-5 3-3-16,5 5-1 0,0-1-5 0,4 4 1 16,-17 8 0-16,12-7 2 15,-8-5 3-15,13-3 4 16,-4-8 5-16,4 0 1 16,0-8-4-16,4-3 1 15,1-5-5-15,-5-7 1 16,4-7-3-16,5-9 2 0,8-11-4 15,-9-11-2-15,5 0 0 16,5-4-1-16,-1 0-3 16,4-8 2-16,1 0 1 15,8 8 0-15,0 0-3 16,0 3 2-16,5 9 1 31,-9 3 2-31,4 4-1 0,-9 8-1 16,1 7-2-16,0 4 1 15,-1 8-1-15,-4 4 0 16,1 3 2-16,-1 24 0 16,-4-1-3-16,4 1 2 0,-13 3 1 15,1 0 2-15,-1 0 1 16,0 8 1-16,-4-7-5 16,0 7 1-16,0-12 2 15,-4-7-8-15,0-4-3 16,-1-4-6-16,1-4-2 15,4-7 3-15,-9-27 3 16,9 0 2-16,0-12 1 16,0-3 0-1,9-8 0-15,-5-4-2 16,5-12-1-16,4 8 6 16,17 8 4-16,-4 0 8 15,4 8 6-15,-4 7 6 16,0 8 3-16,0 3-9 15,-5 5-3-15,1 11-8 16,-1 8-2-16,1 7-2 0,4 8-2 16,-9 11 5-16,0 5 1 15,5 3 2-15,-5 0 0 16,-9 8 2-16,1 7 3 16,0-3-4-16,4-4-3 0,-22-5-12 15,18-2-4-15,-18-9-31 16,5-7-12-16</inkml:trace>
  <inkml:trace contextRef="#ctx0" brushRef="#br0" timeOffset="128731.0745">22663 13525 268 0,'-9'23'101'0,"5"-19"-54"0,4 19-50 0,0-15 16 15,0 18-9-15,-4 9-5 16,-9-1-2-16,0 5 2 31,-5 18 2-31,6 0 2 0,-6 1-4 0,5-1 1 16,5-3-2-16,-1 11-2 16,1-7-4-16,8-9 0 15,-9-6 4-15,9-13 4 16,0-3 7-16,0-4 4 15,0-12 0-15,0-3 3 16,9-31 4-16,-5-11-10 16,9-1-4-16,8-7-3 15,-3 4 1-15,-6-4-3 16,6-1 0-16,-1 5 1 16,0 8 0-16,5 7 2 15,4 7 1-15,-9 12-4 16,4 12 1-16,9 0-2 0,-4 7 0 15,-4 4 0-15,4 4-2 16,-13 4-2-16,-5 4 1 16,-3 7 9-16,-10 4 5 15,-8 0 4-15,0-4 3 0,-4-3-5 16,0-1 1-16,0-7-16 31,-5-4-7-31,1-7-30 16,-1-1-11-16,-8-7-44 15,4-16-49-15,5-4 44 16</inkml:trace>
  <inkml:trace contextRef="#ctx0" brushRef="#br0" timeOffset="129301.2213">23387 14065 168 0,'-9'4'63'16,"9"0"-34"-16,-9 0-16 0,9-4 17 0,-4 3-4 15,0 1-1-15,0 0 2 16,-5 0 0-16,0 0-14 0,1 0 8 0,-10-4 5 16,1 0-1-16,-9 3 9 15,0 1-10 1,-4 0-8-16,0 0-5 16,0 0-7-16,0 0-3 15,0 3 0-15,0 1-1 16,4 0 2-1,-5 3 1-15,6 8-4 16,-6 8 1-16,6-4-5 16,16 0 1-16,5 0-5 15,-1 4-1-15,5-4 0 16,13-4 1-16,5-4 6 16,-1 1 1-16,4-5 4 15,5-3 3-15,-9-8 0 0,5 0 0 16,-5-4 3-16,0-4 3 15,-4-3-2-15,-4-12 2 0,-9-8-13 16,-4-7-5-16,-5-1-17 16,0 1-7-16,-8 4-9 15,4 3 0-15,5 0-16 16,3-3-6-16,5 3-44 16</inkml:trace>
  <inkml:trace contextRef="#ctx0" brushRef="#br0" timeOffset="129670.6125">23658 13372 160 0,'-13'-4'60'0,"13"0"-32"0,-4 4-24 16,4 0 15-16,-9 4 4 0,5 4 6 16,-9-1-1-16,0 5 1 0,0 7-16 15,-4 4 8-15,4 11 2 0,0 9-3 16,4-1 1-16,18 4-6 16,-9 3 1-16,4 9-9 15,1 3-4-15,8 0 0 31,4 1 0-31,-13-1-1 0,9 4-2 16,-9 4 1-16,5-8 1 16,0-7-12-16,-1-8-6 15,1-4-13-15,-5-11-7 16,1-8-28-16,3-4-9 16,-4-19-29-1</inkml:trace>
  <inkml:trace contextRef="#ctx0" brushRef="#br0" timeOffset="129955.256">23848 14000 264 0,'0'12'99'0,"17"-9"-54"0,-26 5-48 15,18 0 19-15,0-1-8 16,-1 5 1-16,-3 3 6 31,-10 4 2-31,10 4-8 0,-14-4-8 0,0 20-3 16,5-5-28-16,-5-7-12 16,5-8-30-16,0-4-10 15</inkml:trace>
  <inkml:trace contextRef="#ctx0" brushRef="#br0" timeOffset="130117.9655">23986 13403 356 0,'-9'15'134'0,"9"-8"-72"0,0 5-70 16,0-4 23-1,0-1-45-15,-9 5-15 0,1 3-19 16,-14 8-8-16,14 0-43 16,-1-4-16-16</inkml:trace>
  <inkml:trace contextRef="#ctx0" brushRef="#br0" timeOffset="130503.7199">24658 13755 264 0,'0'8'101'0,"0"-8"-54"0,-4 0-70 0,4 0 10 16,-13 3 16 0,-5 1 13-16,-8 0 3 15,1 0 1-15,-1 0-11 16,-4 0 1-16,4-1 1 0,-4-3-2 15,-1 4 2-15,1 4-6 16,4 0-1-16,-8-1 2 0,-1 5 1 16,1 7-1-16,8 8 1 15,5 3 0-15,3 5 3 0,5 3-1 16,18 4 2-16,12 23 5 16,9-3 4-16,13-5-1 15,4 0 0-15,-9-7-8 16,31 15-4-16,-9-7-15 15,-4-12-8-15,-1-16-68 16,-12-41-32-16,-4-16-32 16</inkml:trace>
  <inkml:trace contextRef="#ctx0" brushRef="#br0" timeOffset="132010.0239">23145 14716 244 0,'-4'4'93'0,"4"0"-50"0,-4 4-50 0,4-5 14 15,0 5 4-15,0 4 5 0,0 3 5 16,0 12 2-16,0 11-12 16,0-7-2-16,0 11-2 0,0 4-6 15,-5 7 0-15,1 5-17 16,0-5-4-16,4 1-28 15,0-8-9-15,0-8-41 32,0-11-26-32,4-12 55 15</inkml:trace>
  <inkml:trace contextRef="#ctx0" brushRef="#br0" timeOffset="132725.942">23473 14858 228 0,'0'27'88'0,"4"0"-48"0,-8 11-49 0,4-19 12 16,0 4 13-16,0 4 11 15,-4 3-7 1,-1 16-1-16,1 0-11 15,0-3-5-15,-1-5-2 0,1-4-1 16,0-3 2-16,-1-8-8 16,5-4-1-16,-4-4 2 15,4-3 0-15,0-12 3 16,4 0 1-16,1-8 1 16,-1-7 2-16,5-20-1 0,8-3-1 15,0-4 1-15,9 0 1 16,4 0 1-16,-8-8 1 0,4-4 6 15,-5 8 4-15,5 8-1 16,-9 0 0-16,-4 11-1 16,4 4 0-16,-4 4-6 15,0 7-2-15,0 5-4 0,0 7-3 16,0 15-3-16,0 12-1 16,-5 3 4-16,1 5 1 15,-5 3 2-15,-4-3 2 16,0-5 1-16,0 9 1 15,0-9-2-15,0-7 3 32,0-4-1-32,0-19-10 15,0 0-4-15,0-7 5 16,5-5 2-16,-1-7 0 16,0-4 2-16,5 0 1 15,0-11 2-15,-1-5 3 16,5 9 4-16,4-1 7 0,5 12 2 15,-5 7-1-15,0 12 2 0,1 12-6 16,-1 7 0-16,0 16-8 16,-4 3-1-16,0 15 2 15,-9 5 1-15,1-1-3 16,-5-3-1-16,0-4-17 16,-5-12-5-16,1-3-31 15,-9-16-10 1,-17-15-46-16,4-20-18 15,0-34 22 1</inkml:trace>
  <inkml:trace contextRef="#ctx0" brushRef="#br0" timeOffset="132879.3046">23408 14475 408 0,'-4'27'154'0,"8"0"-84"0,-4-4-141 16,5-8-4-16,-1 4-37 0,4 0-6 16,10 0 18-16,12-7 8 15</inkml:trace>
  <inkml:trace contextRef="#ctx0" brushRef="#br0" timeOffset="133726.9386">24412 15072 240 0,'-4'4'90'0,"4"-4"-48"0,0 4-34 16,0-4 21-16,0 0-11 16,0 0 0-16,0 0 2 15,0 0 2-15,0 0-11 16,-4-4 4-16,-1 0 5 0,1 4-2 0,0 0 1 16,4-3 1-16,-9-1 0 31,0 0-9-31,1 0-2 0,-5 0-5 15,0 4-3-15,0 0-7 16,-9 4-1-16,5 4-8 16,-9 7-3-16,5 4-1 15,4 8-1-15,4 8 4 16,4-1 2-16,0-3 9 16,5-1 2-16,8-3 3 0,5-4 2 15,4-4 5-15,0-3 6 16,0-5-7-16,0 1-3 15,4-5-2-15,0-3-1 16,5 0 0-16,4 0 0 16,-5 0 0-16,5 3 0 15,0 5-3-15,4 3 2 0,-4 8-6 16,13 11 0-16,-13 5-2 16,4 3 1-16,-9 8 5 15,1 3 1-15,-5 5-3 16,-4-5 1-16,-4 1 0 0,4 0 2 15,-13-5 1-15,4 5 1 32,-8 3 2-32,4-7 1 0,-22-4-1 15,-4-4 1-15,-4-3-2 16,-13-9 2-16,0 1-4 16,0-8 0-16,-13-8 3 15,-9-7 1-15,9-4 1 16,0-8 2-16,9-8 10 15,8-3 7-15,0-4 1 0,13-16 1 16,9 9-1-16,8-1 2 16,14 4-5-16,8 0-3 15,8 4 1-15,18 3 2 16,4 1-11-16,4 4-6 16,1-1-18-16,-5 4-8 15,-4 1-27 1,-1-1-9-16,1 0-29 15,4 1-10-15,5-8-43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2T21:18:56.0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1053 4746 80 0,'-12'8'33'0,"-10"-4"-18"0,18 3-53 16,-9 1-9-16</inkml:trace>
  <inkml:trace contextRef="#ctx0" brushRef="#br0" timeOffset="833.8197">1278 4451 96 0,'4'-7'38'0,"4"11"-20"0,5-4-23 16,-8 3 4-16,8 1 0 16,-9 0 0-16,9 0 5 15,4 4 2-15,5-1 6 0,-1 1 3 16,18 0 0-16,-9 7 1 0,5 0-4 16,-5 1-2-16,-4 3-6 15,-1 0-3-15,-3 0 0 16,-9 4 3-16,-4 0 2 0,-9 0 0 15,0 4 1-15,-13 0-2 16,-18 3 0-16,1 1 3 16,-13 7 3-1,4-7-2-15,5-1 0 16,-9-3-3-16,4 0 1 16,0-4-2-16,-8 4 0 15,8-8 3-15,0-4 3 16,14 1 0-16,7-5 1 15,-3 1-2-15,8-5-1 0,0 1-8 16,0 0-2-16,9-1 2 16,4 1 1-16,17 0 0 15,9-1-2-15,4 5 1 0,0-1-1 16,5 12-3-16,3-4 2 16,-3 12 1-16,8-8 0 15,-4 0-16-15,-5-8-6 16,5 1-16-16,-5-5-4 0,-21 4-26 15,13-7-29 1,-9 0 32-16</inkml:trace>
  <inkml:trace contextRef="#ctx0" brushRef="#br0" timeOffset="2191.6913">4419 4704 216 0,'30'0'82'0,"-13"-4"-44"0,0 4-38 0,-17 0 18 16,5 0-12-16,-1-3-1 15,-8-5 6-15,-1 0 4 16,-8 1-7-16,1-13-2 0,-14 5 0 0,-4-8-5 16,-9 4-1-16,-22 4-5 15,1 15-1-15,-13 3 3 16,8 17 1-16,-4-5 6 15,5 8 5-15,8 0-3 16,13 4-1-16,-1 3 0 0,14 9-1 31,9 7 2-31,16 0 3 16,5 0-2-16,9 0 1 0,8-1-5 16,5-2-2-16,4 3-18 15,4 7-9-15,0-7-19 16,0-8-10-16,13-11-47 15</inkml:trace>
  <inkml:trace contextRef="#ctx0" brushRef="#br0" timeOffset="2738.9201">5199 4765 220 0,'4'0'82'0,"5"0"-44"0,-5 0-49 0,-4 0 11 16,0 0-1-16,0 0 5 15,-4 0 0-15,-5 0 3 0,-13-3-4 16,-3-5 5-16,-1 4 4 0,-4 0-8 15,-1 1-2-15,-3-1 2 16,-5 4 5-16,-4 0-1 16,-13 7 3-16,4 1-11 15,5 3-2-15,4 1 7 16,8-1 6-16,5 12-5 0,13 8-3 16,0 0-2-16,8 3-1 15,1 1-5-15,16 7 1 16,1-8-9-16,12-3-4 15,5 11 2-15,13-4 1 16,0-7 6-16,4-16 5 31,-4-3 8-31,17-16 5 0,0-8-1 16,-9-3 2-16,5-4-2 16,-9-4 0-16,-9-4-1 15,-4 0 2-15,-12-15 4 16,-10-4 3-16,-8 4-7 15,-17 0-1-15,-13 0-10 16,0 7-4-16,0 9-4 0,-1-1 0 0,10 8-48 16,4 0-19-16,8 3-30 15</inkml:trace>
  <inkml:trace contextRef="#ctx0" brushRef="#br0" timeOffset="3076.193">5811 3908 244 0,'8'42'90'0,"-8"7"-48"0,0 1-51 15,0-27 14-15,-8 16 1 16,-1 7 6-16,0 7 0 16,-4 12 3-16,-4 23-8 15,-4 4 0-15,3 4 0 0,-3 0-3 0,-1 0-3 16,1-1 0-16,-1 9-1 0,1-9 0 16,3-10 2-16,1-5-23 15,9-19-8-15,-5 1-30 16,8-24-13-16,10-15-19 15</inkml:trace>
  <inkml:trace contextRef="#ctx0" brushRef="#br0" timeOffset="3493.0393">6362 4643 276 0,'-13'8'104'0,"13"-12"-56"0,-4 11-65 15,-9 1 12-15,-4 7-4 16,-1 5 5-16,-3 3 3 16,-1 7 3-16,-8 16-1 15,-9 0-3-15,9 4-1 0,-4 4 2 16,12-1 2-1,-4 16-7-15,13-8-1 0,9-7-1 16,4-8 0-16,26-4 5 16,-4-11 3-16,12-8 7 15,-8-4 4-15,4-8 5 16,0-7 2-16,0-8-1 16,5-3 2-16,-5-16-4 15,-4-12 1-15,-9 1-9 0,-17-8-4 16,-13-1-11-16,-13 1-5 15,-21-4-4-15,-13 8 0 16,-9 7 0-16,4-7 3 16,9 11-23-16,-9 8-10 15,27 27-53 1</inkml:trace>
  <inkml:trace contextRef="#ctx0" brushRef="#br0" timeOffset="4109.6279">6832 4961 144 0,'0'-4'55'0,"4"4"-30"0,-4 0-18 0,0 0 13 16,0 0 1-16,0 0 4 16,0 0-7-16,0 0 0 15,0 4-11-15,-4 0 0 0,-5 3 3 16,1 9-4-1,-1 3 2-15,0 4-3 16,-8 7 0-16,4 13-3 16,0 6-2-16,5-3-2 15,-1-4 1-15,9-3 3 16,-9-9 3-16,5-7 13 16,4 0 6-16,0-7 3 15,0-5 3-15,0-3-7 0,0-8-2 0,13-8-8 16,-9-3 0-16,14-28-8 15,-1 1-1-15,0-8-2 16,0-4-2-16,5 1-2 16,-1-13-1-16,1 9 2 15,4 3 0-15,0-4 1 16,4 16 2 0,13 3-3-16,-13 5 0 15,0 7 7-15,5 4 4 16,-10 11-12-16,6 4-3 15,-6 4-9-15,6 8-4 16,-14 7-17-16,0 20-5 16,5-5-39-16,-9 1-16 15</inkml:trace>
  <inkml:trace contextRef="#ctx0" brushRef="#br0" timeOffset="4556.5631">8969 4440 280 0,'0'-4'107'0,"0"0"-58"0,-13 0-64 31,9 4 16-31,-13-3 1 0,-5-1 6 16,-25 4-3-16,-1 0-1 16,-8 0-2-16,-8 4-2 0,-14 3 1 15,0 5-4-15,18 3 0 16,4 0 2-16,9 24 0 16,12-5-10-16,9 8-5 15,22 0 5-15,4 4 4 0,22 16 2 16,12-5 1-16,1-3 5 15,-1-1 3-15,0-3 3 16,-3-4 3-16,-6-8 1 16,-3 8 1-16,-9-7 7 15,-13 3 2-15,-9-4-2 0,-8-3 1 32,-26-9-5-32,-4-3-1 0,-5-3-15 15,-13-5-4-15,1-4-36 16,3 1-13-16,10-8-80 15</inkml:trace>
  <inkml:trace contextRef="#ctx0" brushRef="#br0" timeOffset="5156.9268">9331 4559 316 0,'4'30'121'0,"1"-22"-66"0,-1 46-69 16,-4-31 17-16,-4 7-6 16,-5 24 1-16,-4-1-1 0,0 5 2 15,-4 3 1-15,0 12-3 0,-1 0 0 31,1-12-1-31,4-4 0 0,5-11 7 16,-10-7 3-16,5-9 5 16,5-10 4-16,-1-1 7 15,1-12 4-15,-1-7-3 16,-8-3 0-16,4-20-3 16,0-12-3-16,9-3-5 15,-9-12 0-15,8 12-7 0,14-35-3 16,0 4-6-16,-1-4-2 15,9-3-8-15,1-5-4 16,12 12-1-16,-9 8-1 16,14 7 4-16,4 12 2 15,4 8 6-15,4 11 5 16,1 7-3 0,-1 9 0-16,-4 7-6 15,9 7-3-15,-5 13 2 16,1 10 0-16,-10 1 8 15,-3-4 2-15,-5-4 9 16,-13 0 6-16,-8 0 3 16,-9 0 0-16,-17 0 4 0,-22 0 0 15,4-4-8-15,-3-4-4 0,-14 0-15 16,-4-3-5-16,0-5-38 16,0 1-14-16,13-4-71 15</inkml:trace>
  <inkml:trace contextRef="#ctx0" brushRef="#br0" timeOffset="5656.5788">10469 4681 236 0,'0'-4'90'0,"0"1"-48"0,0-5-49 16,-5-7 7-16,-8-1 8 16,-13-3-3-16,5 0 3 15,-1 7-4-15,-4 12-1 0,-4 0 1 0,0 16-5 16,0 7 1-16,4 7 2 15,-8 5 3-15,8-4 0 16,4 11 2-16,5 0-2 16,8-8 0-16,-4-3-3 15,18-8 1-15,3-4-2 32,-3-4 2-32,8-7 0 0,0-12 1 15,4-11-5-15,4 0 1 16,5-5 6-16,0 5 6 15,4-4 9-15,-8 4 7 16,4 3-2-16,-1 4 2 16,-3 5-21-16,-5 6-8 15,-12 5-7-15,-5 11-1 0,-5 4-22 16,-8 0-7-16,13 0-24 16,0-4-9-16</inkml:trace>
  <inkml:trace contextRef="#ctx0" brushRef="#br0" timeOffset="5957.9533">11658 4356 312 0,'26'-8'115'0,"-26"4"-62"0,-26-3-73 31,21 7 15-31,-12 0-2 0,-4 3 6 16,-18 1 3-16,-4 8 4 16,-9 3-3-16,0 8-2 0,1 4 2 15,8 23 2-15,4 3 4 16,0-3 2-16,22 0 1 16,-5 7-4-16,14 5-3 15,8-5-9-15,8-3-3 0,5-5-20 16,4-6-8-16,14-1-15 15,7-16-6-15,5-10-50 16</inkml:trace>
  <inkml:trace contextRef="#ctx0" brushRef="#br0" timeOffset="6880.5768">11934 4440 132 0,'-31'4'49'0,"23"0"-26"0,-9-1-20 0,17 5 10 16,-13 0 14-16,8-1 7 15,-8 1-4-15,5 0-1 0,3-1-16 16,1 1 1-16,4 11 7 16,4 12-7-16,5-4-5 15,8-4-1-15,-8 0-7 16,8-4-1-16,5-4 0 16,16-3 2-16,6-5-1 15,-6 1-1-15,5-4 3 31,-4 0 0-31,0-4 1 0,-5 0 2 0,22-4 1 16,-4 0-3 0,-17 0-3-16,3-11 0 15,-16-1 1-15,0-10 1 16,-1 3 3-16,-4 3-1 16,-4 1 0-16,-4 0-3 15,-1 0 1-15,-3 0-2 0,-5 4 2 16,0-1-2-16,-5 1 2 15,-3 0-2-15,-1-1-1 16,-8 1 1-16,0 0-1 16,4 3 0-16,-13 1 0 15,4 3 2 1,-3 0-3 0,3 1-2-16,5 3 2 15,-9 0 0-15,4 4-2 16,-8 0 0-16,9 0 4 15,-9 0 1-15,4 4 0 16,-4 0-2-16,-1 0 1 0,6 3-1 16,3 1 0-16,-4-1 2 15,5 5-3-15,3-1 0 0,-8 1 3 16,5 3 1-16,4 1-4 16,-1-1 1-16,6 0 0 15,-6-3 0-15,1 22 4 16,4-7 0-1,5 0 1-15,-1-4-1 16,5 0 0 0,-1 0-2-16,1-4 1 15,4 0-2-15,0 4-1 16,0-4 1-16,4 0-1 16,5 12 2-16,4 3 1 15,8 1 5-15,10 3 3 16,25 4 5-16,0 4 2 15,25 0-3-15,6 4-1 0,7-8-4 16,-12 8-1-16,9-16-14 16,-14-7-6-16,-8-4-61 15,-13-11-25-15,-8-43-50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1-17T19:27:09.5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3294 10422 64 0,'0'-3'27'0,"0"3"-14"0,0 3-15 0,0-3 4 16,0 0-2-16,0 5 0 16,3 1-3-16,3-1 2 15,0 0 1-15,3 0 0 0,0-2 0 16,3 0 0-16,-1-1 0 15,1 1 2-15,0 0-3 16,0-1-2-16,0 9 4 16,3-6 1-16,-3 0 8 15,3 1 4-15,0-4-3 16,0-4 1 0,-1 4-5-16,1 1-2 15,0 0-2-15,3-1-3 0,0 1 1 16,3 0 1-16,0-1-1 15,-1-2-1-15,1 0-2 16,3 0-1-16,0 0 4 16,0 0 1-16,0 0-3 15,-1 0 1-15,1 0 0 0,6-8 0 16,0 0 2-16,2 0 1 16,1 1 3-16,3-4 1 15,0 3-3-15,-1 3-3 16,7-1 0-16,-6 4-1 15,-1-1 0-15,-2 0 0 16,-3 1 0 0,0 2 2-16,2-3-1 15,4 1-1-15,-3-1-2 16,3-2 1-16,2-1 1 0,4 1 0 16,0 0-3-16,2-1 0 15,-2 4 2-15,0-1 2 16,-4 0 0-16,10 1-1 15,-6-1 1-15,-4 1-1 0,1-1 4 16,0 0 2-16,-1 1-2 16,4-1-3-16,6 3 0 15,-1 0 1-15,-2-3-1 16,3 1 2-16,2-1-4 16,-2 0 0-16,2 1 1 15,-2-1 0-15,0 0 2 16,-1 1-3-16,4 2 0 15,-6 0 1-15,-1 0 2 0,4 0 1 16,-1 0 1-16,1 0-5 16,0 0-1-16,-1 0 1 15,4 2 0-15,0 1 1 16,-1 0 2-16,1-3-1 16,2 0-1-16,1 0-2 0,-1 0-1 15,-2 0-1-15,3 0 3 0,2 2 0 16,-2 1 3-16,-1 0 1 15,7-1 1-15,-4-2-2 16,4 0 1-16,0 0-4 16,2 0 0-16,12 3 1 15,-2 0 2-15,-4-1-3 16,-2-2 0-16,-1 0 1 16,-2 3 2-16,-7 0 1 15,7-1 1-15,-1-2 0 16,-2 0 0-16,5-2 2 0,-2-1 1 15,2-2-1-15,-2 2-1 32,5 0-1-32,-2 3 0 0,-1-2-7 15,1-1 0-15,-1 0 1 16,-2 1 3-16,-4 2 2 16,4 0 1-16,-1 0-2 15,-5 2-2-15,2-2-4 16,1 0 0-16,0 0 6 15,2 0 4-15,-2 0-3 0,2 0 0 16,-2 0-8-16,-4-2-2 16,7-1 6-16,-7 0 5 15,1-2-2-15,-1 3 1 16,1-1-1-16,2 3-2 16,-2 0-2-16,0-3-1 0,5 3 6 31,-2-2 5-31,5 2-2 15,-2 0 2-15,5 0-5 16,-3 0-2-16,-5-3 0 16,5 3-1-16,1-3 0 0,-1 1 0 15,-2 2 0-15,5 0 2 16,-5 0-3-16,-1-3 0 16,10 0 1-16,-4 1 2 0,1-1-3 15,8 0 0-15,-5 1 5 16,-4-1 2-16,7 3 0 15,-4-3-1-15,-3 3-3 16,-2 0-2-16,2-2 1 16,-5-1-1-16,-1 1 0 15,4 2 2 1,-7-3 3-16,1 0 2 16,-1-5-1-16,-5 3 1 15,3 0-2-15,-7 2 0 16,-5 0-3-16,-3 3 1 15,-7-2-2-15,1 2 2 16,0 0 0-16,-7-3 1 16,-5 3-2-16,-3 0 1 0,-3 0-7 15,-3 8-1-15,-3 0-97 16</inkml:trace>
  <inkml:trace contextRef="#ctx0" brushRef="#br0" timeOffset="1718.113">3321 11113 88 0,'0'58'35'0,"3"-37"-18"0,3 16-18 0,-3-16 9 16,-3 19-1-16,3 7 1 15,-3 9-2 1,-3 2-1-16,-3 6-1 15,-6 10 2-15,0 10-3 16,-3 1-2-16,0-6 2 16,3 1 2-16,3 2 4 0,0 3 2 15,0-6-1-15,3 3-1 16,0-3-8-16,1-2-2 16,-1 13 0-16,0-5 0 0,0 5 1 0,3-11 2 15,-3 6 1-15,0 5-1 16,3 0-2-16,3 0 1 15,0-11 1-15,0 3 3 16,3 11 2-16,0-9-3 16,0-4-3-16,0-1 0 15,-3-2 1 1,0 2-1-16,0 8-1 16,0-2 1-16,0 0 1 15,0-9-1-15,0 4-1 16,-3 2 1-16,0 5 1 15,0-2 1-15,3-6 3 16,0-2-3-16,0 0 0 16,0 10-1-16,3-8 1 0,0 9 0 15,3-6 3-15,0-6-3 16,-3-4-2-16,0 10 0 0,0-5-1 16,0-9-3-16,0 9 2 15,0-13 1-15,5 2 2 16,1-3-1-16,0 11-1 15,3-5 3-15,0-3 2 0,0 0-2 16,-3-5 0-16,0 0 1 16,-3-3 0-16,0 11-5 15,-3-3 1-15,0-2 0 16,0-3 2-16,0-11-1 16,-3 3-1-16,0-11 1 31,3-2 1-31,0-3-3 0,0-5 0 15,0 5-19-15,3 0-9 16,2-8-56 0</inkml:trace>
  <inkml:trace contextRef="#ctx0" brushRef="#br0" timeOffset="4072.6795">11613 10430 72 0,'-3'5'30'0,"3"-2"-16"0,-3 2-17 15,3 0 6-15,0 6-3 16,0 2 2-16,3 3-1 0,-3-3-1 16,0 1 3-16,0-1 0 15,0-3 5-15,0 1 5 16,0 2-3-16,0-2 0 16,0 2-2-16,0 0 0 15,-3 0 2-15,3 3 4 16,-3 3-8-16,3 2-1 0,-2 0-1 15,2 0 0-15,0 1-2 16,-3 1-2-16,0 4 1 0,0-1-1 16,0 17 2-16,0-1 1 15,-3 3 3-15,0-3-3 16,0 3-2-16,0-2 0 16,0-1-1-1,3 0 4-15,0 1 5 16,0 9-5-16,0-1 0 0,3-1 0 15,0 0 2-15,0 3-5 16,0-5-1-16,0-3 2 16,-3 2 1-16,3 1-1 15,-3 8-2-15,3-1 3 16,-3-2 0-16,0 3 1 0,0-6 0 16,0-5 2-16,0 0 3 15,0 0-6-15,0 0-2 16,0 8 1-16,0-3 3 15,3 0-2-15,0-2-2 16,-3 0 0-16,0-3-1 0,3-3 2 31,-3 0 1-31,0 1-1 16,0 1 1-16,0 7 0 0,0-1 1 16,3-2-2-16,0-3-2 15,0 5-2-15,0-5-1 16,0-3 2-16,0 1 2 15,0 2 0-15,3 7-1 16,0 4 1 0,0-3 1-16,0-3-1 15,3 3-1-15,-3-5-2 16,3-1-1-16,0 1 2 0,0 15 2 16,0-4 0-16,-3 2 2 15,0-3-4-15,3 0-2 16,0 0 2-16,0 0 2 15,0 9 0-15,0-1-1 0,0-3 1 16,-3 1-1-16,0-6 0 16,3 3 0-16,0-3 0 15,0 5 2-15,5 6-3 16,7-3 0-16,-3 1 1 16,0-4 2-16,0-2-1 15,3 13-1-15,0 13-2 0,5-7 1 16,-2-9 1-16,-3 1 0 15,0-6 0-15,0-3 2 16,0-2-1-16,-3 16-1 0,2-6 1 16,-2 1-1-16,3-6-3 15,0-3 2-15,-3-2 1 32,-3 3 2-32,0 4-1 15,0-1-1-15,-3-7 1 16,3-1-1-16,-1 1 0 0,-2-9 0 15,0-1 0-15,-3 6 0 16,0 2 2-16,0-3 3 16,0-7 4-16,-3 2 5 15,0-2-6-15,-3-8-2 0,0-1-1 16,0-7-1-16,-3 2-2 16,0-7-2-16,0-3-2 15,0-3 1-15,0-3-8 16,-3 9-4-16,-3 5-95 15</inkml:trace>
  <inkml:trace contextRef="#ctx0" brushRef="#br0" timeOffset="5975.9206">3139 16862 68 0,'27'-11'27'0,"-9"9"-14"0,6-6-18 16,-4 5 4-16,4 0 0 15,3-2 2-15,6 0 0 16,3 2-1-16,-1-2 1 16,1 5-1-16,3-3 8 15,2 1 5-15,4-1-2 0,3-2 1 16,-4 5-1-16,-2 0 1 16,3 0-2-16,2 5 1 0,-2-2-2 15,2-1 2-15,1 1-4 16,0 2-2-16,2-2-2 15,1 2 0-15,0 0-2 32,-1 1 4-32,7-4 4 0,-1 4-5 0,4-4 0 15,-4 1 2-15,7 0 1 16,-4 2-1-16,1 3-1 16,5-6-1-16,4-2 0 15,-4 3-2-15,4-3-2 16,2 8 3-16,-2-3 0 15,5-5-4-15,-5 0-1 0,2 0 3 16,-3 0 1-16,7 8-5 16,-1-8 0-16,7 0 3 15,-10-8 4-15,1 8 3 16,-4 0 3-16,21 8-5 16,-8-8-1-16,-4 3-2 15,6-3 1 1,1 0-4-16,-4 0 0 15,6 3 1-15,-5-3 0 0,-4 5 2 16,-5-10 1-16,-1 5-4 16,-3 0 1-16,1-3 0 15,2 0 2-15,-2-5-1 16,5 6 2-16,-2-1-2 16,-1-5 2-16,-2 5-2 0,2 3-1 15,-5-2 1-15,8-1 1 16,-6-2 1-16,1 5 3 15,2-5-3-15,4 5 0 16,-1 0-1-16,-2-3 1 16,8-2-4-16,-3-1 0 15,1 1 1-15,2-3 2 0,-3 0-1 16,1 3-1-16,-4 0 1 16,-2-11 1-16,-1 3 1 15,-2 5 3-15,5 8-3 16,-6 2 0-16,4-2-1 15,-4 0-2-15,1-5 1 0,-1-3-1 32,1 8 0-32,-1 0 0 0,-2-5-3 15,2 2 2-15,-2-10 3 16,2 2 3-16,-5 6-4 16,2 2-1-16,-5 6 0 15,-4-11 2-15,4 5-1 16,-1-2-1-16,1 0 1 15,2 5-1-15,1-3 0 0,-1 3 2 16,1 0-1-16,-7 0-1 16,7 0 3-16,-7 0 0 15,1 0-4-15,0 0 1 16,-1 8 0-16,1 0 0 16,-1-3 0-16,-2-2 0 15,8-11 2 1,-2 5 1-16,2 1 3 15,-2-1 1-15,5 3-6 16,-2 0 0-16,-4 0-1 16,7-5 0-16,-4 2 0 15,-2 1 2-15,-4 2-1 16,-5 0-1-16,-3 2-6 16,-7 6-4-16,-5 0 12 0,-9-3 5 0,-6 1 0 15,-6-4-2 1,-3-2 9-16,-4 6 2 15,-2-6-10-15,0 13-29 16,3 0-13-16,-3 8-83 16</inkml:trace>
  <inkml:trace contextRef="#ctx0" brushRef="#br0" timeOffset="9090.8611">3353 10655 72 0,'0'10'30'0,"3"-2"-16"0,0-2-12 0,0 2 6 0,0-1-7 15,0 4 0-15,0 0-1 16,0-1 2-16,-3 1-1 16,3-1 2-16,-3 1-4 15,0 0 0-15,0-1 3 16,0 3 1-16,0 1-4 15,0-1 1-15,0 0 0 0,-3 0 0 16,3 1 4-16,0 4 5 16</inkml:trace>
  <inkml:trace contextRef="#ctx0" brushRef="#br0" timeOffset="9391.6592">3374 10911 157 0,'0'19'4'0,"0"-3"0"16,0 0 2-16,0 0-3 15,0-3-2-15,0 3 2 16,0 0 0-16,-3-1-1 15,0 1 1-15,0-2-4 16,0-1 0-16,0 0 1 16,0-2 0-16,0-1 2 0,0-2 3 15,3 0 0-15,0 0 2 16,0 0-4-16,3 0 0 16,-3 0-3-16,0 0-3 15,0 0 2-15,0 0 4 0,-3 0 3 16,1-3-5-16,2 0-2 0,0 0 0 31,0 1 0-31,-3-1 1 16,0 0 0-16,3-2 0 15,-3 0 2-15,3-3 1 0,0 2 1 16,0 4-13-16,3-1-7 16,8 0-42-1</inkml:trace>
  <inkml:trace contextRef="#ctx0" brushRef="#br0" timeOffset="12085.5787">11292 16849 24 0,'6'2'11'0,"-3"1"-6"0,3 0-8 0,-6-3 2 15,6 0 1-15,0 5 2 16,0-5-1-16,0 5-1 15,3-5 20-15,2 0 11 32,1 0-9-32,6-5-4 0,6 5-3 15,-3-5 1-15,0 5-7 16,0-3-1-16,-4 0-4 16,1 1-1-16,0-4-1 15,0 6 1-15,-3 0-4 16,6 6 0-16,-3-6 1 15,2 2 0-15,-2-2 0 0,-3 0 2 16,0 0-1-16,-3 0-1 16,-3 0 9-16,0 0 6 15,-3 0-5-15,-3 0-1 16,-3 0-5-16,0 0-1 16,0 0-1-16,0 3 1 0,0-3 0 15,-3 3 1-15,-3-3 2 0,0 0-3 16,0 0 0-16,-6 5-39 15,0 3-35 1</inkml:trace>
  <inkml:trace contextRef="#ctx0" brushRef="#br0" timeOffset="15472.8122">3931 10827 88 0,'-12'32'33'0,"21"-14"-18"0,-3 48-18 31,-3-39 6-31,-6 4-1 0,0 12 1 16,0-4-4-16,-6 1 1 15,0 0 0-15,3-3 2 16,3-8-41-16,0-5-16 16</inkml:trace>
  <inkml:trace contextRef="#ctx0" brushRef="#br0" timeOffset="16245.7376">4502 10864 128 0,'-6'-3'49'0,"3"3"-26"0,-2 5-27 0,5 1 8 16,-3 2-4-16,0 10 0 15,0 14-3-15,0 0 2 16,0 2 1-16,0 3 2 15,0 0-1-15,0-2-1 16,0-1 1 0,-3 3-1-16,0-3-5 0,0 6-1 15,3 2-48-15,0-7-19 16</inkml:trace>
  <inkml:trace contextRef="#ctx0" brushRef="#br0" timeOffset="16583.8111">4919 10869 80 0,'-3'-8'30'0,"3"8"-16"0,0 0-30 0,0 0 1 16,0 0-15-16,0 5-4 16</inkml:trace>
  <inkml:trace contextRef="#ctx0" brushRef="#br0" timeOffset="16731.1203">4925 11007 108 0,'3'16'41'0,"0"-6"-22"0,0 9-16 16,-3-9 12-16,0 11-9 15,0 3-1-15,0 3-3 16,-3 2-2 0,0 3-8-16,0-1-5 15,0 6-40-15,-3 6-15 16</inkml:trace>
  <inkml:trace contextRef="#ctx0" brushRef="#br0" timeOffset="17205.143">5443 10898 112 0,'-6'-10'44'0,"6"7"-24"0,0 3-26 16,0 0 8-16,0 0-4 15,3 5 0-15,0 8 2 0,0 9 0 32,0 4 0-32,0 1 2 0,-3 2-1 0,0 8 2 15,0-3-2-15,-3 1-1 16,0-1 1-16,0 0 1 15,0-2-50-15,3-3-21 16</inkml:trace>
  <inkml:trace contextRef="#ctx0" brushRef="#br0" timeOffset="17605.6713">6029 10851 140 0,'-6'-14'55'0,"6"12"-30"0,3 2-29 16,-3 0 10-16,0 0-5 16,3 5-1-16,0 3-2 0,3 5 1 15,-3 14 1-15,3 4-3 16,-3 6 2-16,3 0 1 0,-3 3 2 15,3 0-1-15,-3-3-1 16,3 0-28 0,0 0-44-16,-3 5 6 15</inkml:trace>
  <inkml:trace contextRef="#ctx0" brushRef="#br0" timeOffset="18461.6716">3788 11636 84 0,'6'-2'33'0,"-6"4"-18"0,3 4-18 0,0-1 6 15,0 3 3-15,-3 5 4 16,0 6-1-16,0 7 2 16,0 19-8-16,-3 5-2 15,0 9 1-15,0-7 1 16,0-4-4-16,0 0 1 0,3-6-46 15,0-8-22-15,6-4 32 16,3-7 19-16</inkml:trace>
  <inkml:trace contextRef="#ctx0" brushRef="#br0" timeOffset="18837.2737">4458 11647 128 0,'-3'-13'49'0,"3"10"-26"0,0-10-27 0,0 13 8 31,3 5-4-31,0 0 2 0,-3 3-3 0,3 3 0 16,-3 5 1-16,3 8 0 16,0 10 0-16,0 8 2 15,3 1-1-15,0 2-1 16,0-3-2-16,2 0 1 15,1-7-15-15,3-9-6 16,0-5-29 0,0-5-10-16</inkml:trace>
  <inkml:trace contextRef="#ctx0" brushRef="#br0" timeOffset="19221.6258">5148 11591 140 0,'-9'-15'52'0,"9"25"-28"0,-3-13-30 0,3 9 8 15,0-1-7-15,0 6 1 16,0-1 4 0,0 3 4-16,0 6-3 15,0 2-1-15,0 6-2 16,0 4 0-16,0 6 2 15,-3 0 0-15,0 0 0 0,0 1-18 16,3-12-45 0,0-2-4-16</inkml:trace>
  <inkml:trace contextRef="#ctx0" brushRef="#br0" timeOffset="19637.388">5476 11583 120 0,'-3'-18'46'0,"6"15"-24"0,-3 6-28 16,3 5 6-16,0 0-1 16,0 0 0-16,0 2 1 15,0 1 0-15,0 2 0 0,0 3 0 16,-3 3 0-16,0 2 0 15,0 3-3-15,0 7 0 16,0 9 4-16,0-3 1 0,0 0-3 16,0-5 1-16,0-6-29 15,3-2-13-15,0 3 2 32,0-4 3-32</inkml:trace>
  <inkml:trace contextRef="#ctx0" brushRef="#br0" timeOffset="20044.3363">6196 11602 124 0,'-3'-5'49'0,"3"-9"-26"0,0 22-25 0,0-10 9 0,0 7-5 16,0 6 1-16,0 2 0 16,0 3 3-16,3 8-3 15,3 2-2-15,-6 19 0 0,0 3-1 16,0-3 0-16,0 0-16 16,0-3-4-16,0 0-36 31</inkml:trace>
  <inkml:trace contextRef="#ctx0" brushRef="#br0" timeOffset="20769.1159">3836 12454 96 0,'0'0'38'0,"-3"5"-20"0,6-2-21 16,0 13 3-1,3 2-1-15,-3 3 3 16,-3 6 3-16,0 2 2 15,0 19 1-15,-3-1-2 16,-3 4-1-16,0 7-6 16,0-11-1-16,0-2 1 15,0-5 0-15,6-6-39 16,-3-4-18-16,6-7 21 0,0-9 12 16</inkml:trace>
  <inkml:trace contextRef="#ctx0" brushRef="#br0" timeOffset="21138.1381">4595 12356 140 0,'-3'-3'55'0,"3"9"-30"0,0 2-27 15,0 0 11-15,0 5-4 16,0 8 2-16,0 5-4 0,0 1 0 15,0 2-1-15,0 5-4 0,0 3 1 16,0 14 1-16,0-6 0 0,0-3-14 16,0-8-5-16,6-2-43 15</inkml:trace>
  <inkml:trace contextRef="#ctx0" brushRef="#br0" timeOffset="21522.8107">5163 12364 108 0,'-6'3'41'0,"6"-1"-22"0,3 9-20 15,-3-3 9-15,3 2 1 16,0 6 2-16,-3 8-8 0,0 0-1 16,3 2-2-16,0 3 0 15,-3 3 0-15,0 0 2 16,0 10-56-16,0-5-26 16</inkml:trace>
  <inkml:trace contextRef="#ctx0" brushRef="#br0" timeOffset="21870.3933">5693 12343 124 0,'-6'-3'46'0,"0"8"-24"0,6 6-24 0,0-3 9 16,-3 5 1-16,3 6 3 15,-3 7-6-15,0 3-3 16,0 3-4-16,0 5 1 15,0 8 1-15,0 5 2 0,0-2 1 16,0-6-30 0,0-5-47-1,3-2 6-15</inkml:trace>
  <inkml:trace contextRef="#ctx0" brushRef="#br0" timeOffset="22208.8916">6398 12187 160 0,'0'-3'60'0,"6"8"-32"0,0 9-28 16,-3 1 13-16,6 9-3 16,3 8 2-16,0 8-9 15,0 5-1-15,0 0-2 0,0 5 2 0,-3 8 1 31,-3 6-34-31,-6-3-17 0,-12-3-24 16</inkml:trace>
  <inkml:trace contextRef="#ctx0" brushRef="#br0" timeOffset="22734.99">3886 13301 136 0,'-3'5'52'0,"0"0"-28"0,0 8-19 0,3-2 11 0,-3 2-7 16,0 6-1-16,0 5-4 15,0 5-3-15,3 2 0 16,-3 17-1-16,-2-6 2 0,2 1-6 16,3-6-1-16,0-8-47 15</inkml:trace>
  <inkml:trace contextRef="#ctx0" brushRef="#br0" timeOffset="23138.2304">4702 13089 160 0,'-6'-13'63'0,"6"10"-34"0,0 3-30 16,0 0 12-16,0 3-10 0,0 5-2 15,0 2 0-15,0 14 2 16,0 5 0-16,3 6-3 15,0 2 1-15,0 8 1 0,0-6 2 0,3 1 1 16,0 0 1-16,0-1-2 16,0 4 1-16,-3-1-77 15</inkml:trace>
  <inkml:trace contextRef="#ctx0" brushRef="#br0" timeOffset="26408.4406">6910 10877 56 0,'15'-5'24'0,"-9"2"-12"0,3 0-5 16,-3 1 7-16,3-1-5 15,3 1-3-15,3 2-3 16,3-3-3-16,9 3 1 16,-4-3-1-16,4 3-3 15,3 0 2-15,0 0 3 16,-1 3 1-1,-2 2-4-15,-6 3 1 16,-6 0 2-16,-6 11 1 16,-6 7 3-16,-6 6 1 0,-6-3-3 15,-6 0-1-15,0 3-1 16,-3-1 1-16,-5-1-2 16,-1-4-1-16,-3-2 1 15,0-3-1-15,0-2 0 0,4-4 2 16</inkml:trace>
  <inkml:trace contextRef="#ctx0" brushRef="#br0" timeOffset="26560.2053">6994 11234 173 0,'-12'8'11'16,"6"-3"-2"-16,3 1 2 16,3-6-6-16,9 2-1 15,3 1-4-15,6 2-1 16,2 1 1 0,4 2 2-16,-3-1 1 0,0 4-4 0,0 0-1 15,0-1-28 1,-1 9-41-16,-2 5 8 15</inkml:trace>
  <inkml:trace contextRef="#ctx0" brushRef="#br0" timeOffset="34201.4226">7866 11017 52 0,'0'-5'19'0,"3"2"-10"0,-3 3-11 16,0 0 4-16,3 0-2 15,0-5 2-15,-3 5 5 16,3-3 4-16,0 3-2 15,-3 0 0-15,0 0-8 16,-3 0-2-16,3 0 2 16,-3 0 1-16,0 3 13 15,3 0 7-15,-3-3 0 0,3 2 1 16,-3 1-6-16,3-3 0 16,0 0-8-16,0 0-1 15,0 0-4-15,0-3-3 0,3 1 2 0,3-1 0 16,0 0 3-16,0-5-3 15,0 1-2-15,3 1 0 16,-3 1-1-16,3 0 0 0,-4 2 0 16,4 8 2-1,3 1-1-15,-3-1-1 16,6 3 3 0,0 0-2-16,-6 0-1 15,3 0 3-15,-3 0 0 31,0-1-1-31,0 1 1 0,-3 0 0 16,0 0 1-16,-3 3-2 16,0-3-2-16,-3 0 3 15,0 2 0-15,0 4 1 16,-6-1 0-16,0-3-2 16,-3 4-2-16,-3-4 3 15,0 1 0-15,0-3-1 0,0 0-2 16,0 0 1-16,-3 0-1 15,3-3 0-15,-3 0 0 0,1 0 0 16,-4 1 0-16,-3-1 0 16,3 0 0-16,3 1 0 15,0 2 0-15,0-1 0 32,3 1 0-32,-2 0-3 0,5 0 2 15,0 0 1-15,3-3 0 16,0 1 0-16,0-1 0 15,3 0-3-15,0 1 2 16,0-1 1-16,0 0 0 16,3-2 0-16,0 0 2 15,0-1 1-15,0-2 3 0,3 3-1 16,3-1 2-16,0 1-2 16,3 0 2-16,3-3-2 15,9 0 0-15,-4 0-6 16,4 0 1-16,3-3 0 15,0 0 2-15,6-2-1 16,2 0 2-16,1 0-2 0,3-1 2 16,3 1-2-16,-1 0 2 0,1 2-4 15,3 0 0-15,-4 3 1 16,-2 0 0-16,-3 0 0 16,-6 3 2-16,-4 0-3 15,-2-1-2-15,-3 4-25 31,-3-1-11-31,-3-2-55 16</inkml:trace>
  <inkml:trace contextRef="#ctx0" brushRef="#br0" timeOffset="34970.5098">8687 11065 116 0,'3'-5'46'0,"9"5"-24"0,-3-6-26 0,-6 6 10 16,6-2-7-16,0-1 0 15,0 0 1-15,3 1 0 16,0-1-3-16,0 0 2 0,0 1-1 16,0-4 0-16,2 4 6 15,1-3 5-15,-3 2-1 16,0 0 1-16,3 6-5 16,0 2-1-16,-3 0-3 15,-3 1-1-15,-3 4 1 31,0 1 0-31,-9 2 2 0,-3 0-1 0,0 1-1 16,-3 2 3-16,-3-3 0 16,0 0 3-16,0 0 1 15,-3-2-1-15,3-1 1 0,0-2 0 16,4 0 1-16,-1 0-7 16,0 0-2-16,3-3 2 15,0 1-1-15,3-1 0 16,0 0 3-16,3 1 2 15,3-1 2-15,3 0 3 16,6 0-3-16,3-2 1 16,2-3-3-16,13 0 0 15,3-3 1-15,0 1 3 16,2-1-2 0,4 3 1-16,0 0-3 15,-1 0 0-15,-2 3-3 16,-3-1-2-16,-3 1-10 15,-7 2-6-15,-2 1-28 16,-3-4-9-16,-6 1-25 16</inkml:trace>
  <inkml:trace contextRef="#ctx0" brushRef="#br0" timeOffset="35662.7997">9592 10888 112 0,'9'-11'44'0,"6"11"-24"0,6 0-26 0,-12 0 8 0,3 0-2 31,0 3 2-31,0-1-1 15,0 4-1-15,2 4 1 16,1 1-1-16,0 5-3 0,0 2 2 16,-3-2 1-16,3 0 2 15,-3 0 3-15,0 0 2 16,-3 0 5-16,-3-3 5 16,-9 3-5-16,-3 0-4 15,0-1-2-15,-6-1-4 16,-3 2 1-16,0-1 0 0,-3-1-1 15,-3-1-2-15,-3 0 1 16,4-2-1-16,-1-1 0 16,3 1 2-16,0-1-3 15,3-2 0 1,3 0 1-16,3 0 2 16,3-2 1-16,3-1 1 15,6 0 2-15,3 0 1 16,12 1 1-16,3-4 2 15,3 1-3-15,6 0-2 16,11-3 0-16,1 0 1 16,3 0-1-16,-1 0 0 0,-2 2-6 15,0 4-1-15,-1-1-10 0,-5 0-3 16,-3-2-49 0,-3 2-43-16,-4-5 36 15</inkml:trace>
  <inkml:trace contextRef="#ctx0" brushRef="#br0" timeOffset="36369.8718">10482 11023 80 0,'3'-6'33'0,"0"6"-18"0,-3 3-18 0,0-3 6 0,0 0-8 16,0 0-1-16,3 3 7 15,-3-3 4-15,6 2-2 16,3 1-2-16,0-1 0 15,6-2-1-15,3-2 0 16,0-1 2-16,0 3 3 0,-1 0 4 16,1 0-4-16,-3 3-1 0,0 2 0 15,-3 0 0-15,6 3-2 16,-3 3 1-16,-3 0-2 16,-3 2 2-16,-4 0-2 15,-5 3 2-15,-3 0 2 16,1 0 2-16,-4-1-1 31,0-1 1-31,-3-1 0 0,0 0 1 16,0 0-4-16,-3 1-3 15,3 2 0-15,-3-3-4 0,6 0 2 16,0 0 3-16,0-2 1 16,3-1 1-16,3-2 2 15,3 0 6-15,6-2 4 16,6-1 3-16,12-3 3 0,6 1-10 15,8-3-4-15,7 0-8 16,8 0-2-16,-2 0 3 16,3 0 1-16,2 0-9 0,-5 0-5 15,-7 0-74 1</inkml:trace>
  <inkml:trace contextRef="#ctx0" brushRef="#br0" timeOffset="37534.3024">7262 11708 52 0,'15'-8'19'15,"-6"5"-10"-15,2 1-11 0,-5 2 4 0,6 0-2 16,-3 0 0-16,6 0 0 0,0 2 0 16,0-2 13-16,0 3 8 15,0 0-6-15,-3-1-3 16,-1 1-3-16,1 2 1 16,-3 0 4-16,-3 3 1 15,0 0-6-15,-3 3-3 16,-3-1-1-1,-3 1 1-15,-3 5-1 0,-3 5 2 16,-6 0-4-16,-5 3-2 16,-1-5 0-16,0-4 1 0,0 1 1 15,0-2-1-15,0-4 1 16,1 1-2-16,2-3 2 16,3 0 0-16,3-3 1 15,3 0 6-15,3-2 6 0,3-3-4 16,3 0 1-16,6 2-6 15,6-2 1-15,6 3-5 16,6-3-2-16,5 5 2 16,4-2 0-16,0 2-1 15,0 1 1-15,2-1-22 16,1 0-9-16,-6-2-26 16,-3 0-44-16,-1-1 22 15</inkml:trace>
  <inkml:trace contextRef="#ctx0" brushRef="#br0" timeOffset="38110.1344">7899 11726 104 0,'3'-8'38'16,"3"8"-20"-16,6 0-23 0,-4 0 6 0,1 0-3 15,3 0-2-15,9 0-4 16,0 0 0-16,3 0-1 16,0 0 3-16,-1 3 4 15,1 2 3-15,-3 3 0 0,-3 0 2 16,-3 0 4-16,-3 3 4 15,-6 7-2-15,-6 6 2 16,-6-3-2-16,-3 3 2 16,-3-5-4-16,0-4 1 0,0 1-1 15,-3 0 1-15,0-3-2 32,3 1 1-32,-3-4 0 15,4-2 1-15,2 0-4 16,6-3-1-16,3 1 3 0,9-4 3 15,3 1 2-15,5 0-3 16,7-3-3-16,3 2-5 0,0 1 0 16,5 0-16-16,-2-1-6 15,-3 1-51-15</inkml:trace>
  <inkml:trace contextRef="#ctx0" brushRef="#br0" timeOffset="38732.4003">8786 11679 128 0,'3'-6'49'0,"3"6"-26"0,3 3-27 0,-3-3 10 0,2 3-7 31,4-1 0-31,0 1 1 16,9 0 0-16,3-1-3 16,0 1 2-16,0 2 3 0,-1 1 1 0,-2 1 3 15,-3 1 1-15,-3 0 1 32,-3 3 2-32,-3 0-5 0,-3-1 1 0,-3 9 4 0,-3 4-6 15,-3-1 0-15,-3-4 2 16,0 6 1-16,-3-8-6 15,0 0 0-15,3-3 3 16,0-3 2-16,3 1 4 16,0-3 1-16,3-3 1 15,3 1 2-15,3-1 2 0,6-2 2 16,6-3-8-16,3 0-3 16,5 0-4-16,4 0-3 15,3 0-4-15,0 2 0 16,-4-2-14-16,1 0-5 15,3 0-13-15,3-2-4 16,-4-1-8 0,1 0-35-1,-3 1 9-15</inkml:trace>
  <inkml:trace contextRef="#ctx0" brushRef="#br0" timeOffset="39247.7114">9836 11586 176 0,'30'-21'66'0,"-21"39"-36"0,6-10-35 0,-9-5 10 16,3 8-8-16,0-1 2 16,3 1-1-16,-3-1 0 0,-3 1 2 15,0 2-3-15,-3 0 0 0,-3 1-1 16,-3-1 3-16,-3 0 0 15,-3 0 1-15,0 1 6 16,0-4 6-16,0 1-4 16,3 7-2-16,-6 6-3 0,3-5-3 15,3-4 1-15,0 4-1 16,0-6 0-16,3-2 0 0,3-1 0 16,9-2 6-1,6 0 6-15,3-2-2 16,6-4 0-16,0 3-6 15,5-5-3-15,4 0-9 32,0 0-3-32,0 0-21 0,-1 0-9 15,-2 0-36 1</inkml:trace>
  <inkml:trace contextRef="#ctx0" brushRef="#br0" timeOffset="39786.939">10634 11626 156 0,'3'-16'57'0,"-3"16"-30"0,6 0-32 16,-6 0 10-16,6 3-5 0,0 5 0 15,0-1-3-15,3 1 2 16,0 0 1-16,6 3 0 0,-3-1 2 15,2 1-3-15,1 0 0 16,-3-1 1-16,-3 1 2 16,0-1 1-16,-3 1 3 15,-3 0 3-15,-9-1 2 0,0 1 3 16,-6 5 2-16,-3-1-5 16,0 7 1-16,-2-4-3 15,2 1 0-15,0-1-3 16,3 1-1-16,3-3-6 0,6-1 1 15,3 4 2-15,6 0 3 32,12-4 2-32,12 4 1 0,5-3-11 15,7-3-3-15,-3-2-26 16,-1 2-11-16,1-8-16 16,-6-2-36-1,-3-1 20-15</inkml:trace>
  <inkml:trace contextRef="#ctx0" brushRef="#br0" timeOffset="40905.6277">7235 12446 124 0,'6'-11'49'0,"-3"9"-26"0,0-1-29 0,0 6 8 16,3-3-2-16,0 0 0 16,3 0 0-16,3 0 2 15,5 0-3-15,7 2 0 16,0 1 1 0,0-3 2-16,0 3-3 15,-4-1 0-15,-2 1 1 16,-3 0 0-16,-3 2 6 15,-3 6 4-15,0-1-3 16,-6 3-2-16,0 1 0 16,-3-1-1-16,-3 0-2 15,-3 0-2-15,0 0 1 0,-3 3-1 0,0 0 0 0,-3 0 6 16,0 0 4-16,-3 0-3 16,4 5-2-16,-4 5-5 15,3-2 0-15,0-5 2 16,6-3 1-16,6-3 7 15,0 0 4-15,9-2 1 16,3-3 4 0,3-3-11-16,8 0-2 15,10-2-4-15,3-3-2 16,6 0-15-16,2 0-5 16,-2 0-45-1,6 0-44-15,-1-3 34 16</inkml:trace>
  <inkml:trace contextRef="#ctx0" brushRef="#br0" timeOffset="41502.1525">8196 12443 124 0,'-3'-10'46'0,"6"2"-24"0,0 3-26 0,3 5 10 15,0 0-7-15,3 0-2 0,6 2 2 16,0 1 0-16,3-1-2 16,3 1 0-16,2 2-1 15,1 1 3-15,-3 4 0 16,3 1 3-16,3-3-3 15,-6 5 0-15,-4 0 3 0,-2-2 3 32,-6-1 4-32,-9 1 5 0,-6 0-2 15,-3-1 3-15,0 3-8 16,-3 1-2-16,1-1-3 16,-1 0 1-16,-3 0 0 0,3 3-1 15,0-3-2-15,3 6 1 16,0-3-1-16,9 5 8 15,6-2 1-15,6-6 2 16,3 0-6-16,15-2-1 16,2-1-18-16,10-5-5 15,0-10-57 1</inkml:trace>
  <inkml:trace contextRef="#ctx0" brushRef="#br0" timeOffset="42054.5568">9223 12359 144 0,'6'-19'55'0,"3"17"-30"0,6 2-29 0,-6 0 10 16,3 0-5-16,3 2-1 15,3 3-2-15,5 3-1 16,1 3 2 0,0 0 0-16,-6-1 3 0,0 1-3 15,-6-1-2-15,-3 1 4 16,-6 5 1-16,-3 0 4 0,-3 2 1 16,-6-2 3-1,-6 0 1-15,0-3-5 0,0 3-2 16,0 0 0-16,-6 0 0 15,3 0-2-15,1 0-2 0,5-1 1 16,0 1 1-16,3-2 1 16,3 1 1-16,6 1 6 15,6-3 4-15,6-2-7 16,9-3-2-16,5-3-5 16,10-7-1-16,0-1-26 15,2 0-9-15,4 1-44 16</inkml:trace>
  <inkml:trace contextRef="#ctx0" brushRef="#br0" timeOffset="42595.851">9994 12409 168 0,'0'-19'63'0,"3"12"-34"0,6-1-34 0,-3 8 12 16,3 0-6-16,12 0-1 16,0 2-4-16,2 4 0 0,4 1 2 15,0 1 1-15,3 3 1 0,-3 0-3 16,-4 4 0-16,1-1-1 16,-6 4 0-16,-9-2 3 15,-3 0 0-15,-3 0-2 16,-9 0 2-16,-3 0 3 0,-3 2 3 31,-3 1-2-31,0-1 0 16,0 1-1-16,1 2 1 0,-1 5-2 15,-3 1-1-15,3-6 1 16,3 0 1-16,9-2 5 16,3 2 6-16,3-5-3 15,3-3 2-15,9-3-5 16,3 1 1-16,3-6-10 0,8-2-3 15,1-3-41 1,3-3-57-16,3-2 16 16</inkml:trace>
  <inkml:trace contextRef="#ctx0" brushRef="#br0" timeOffset="43082.1779">10652 12420 128 0,'6'-11'49'0,"0"11"-26"0,3-5-27 0,-3 5 8 16,3 0-7-16,6 0 2 15,5-3 1-15,1 0 2 16,3 1 5-16,3-1 4 0,3 3 0 31,-4 0 1-31,-2 3-9 16,3 2-3-16,-6 3-1 15,-3 3 2-15,-12 4 2 0,-6 7-1 0,-9-1 1 16,-12 0 7-16,0 0 5 16,0 6 2-16,0-1-1 15,1 8-6-15,2 3-4 16,12 0-6-16,3-5 0 0,3 0-2 15,3-3-2-15,3-5-83 16</inkml:trace>
  <inkml:trace contextRef="#ctx0" brushRef="#br0" timeOffset="44051.572">7330 13282 132 0,'12'-8'52'0,"-9"8"-28"0,15-8-24 0,-12 8 10 15,3-2-6-15,0-1-3 16,3 0 0 0,0 3-1-16,2 0 0 15,4 3 0-15,0 2 2 0,3 1-1 16,3-1-1-16,-3 0-2 15,-4 3 1-15,-2-3 3 16,-3 1 1-16,-3 2 3 0,0-1 1 16,-3 1-1-16,-3 0-1 15,-9 6 10-15,-6 1-4 16,0-1 1-16,0-1-6 16,0 0-2-16,1-2 0 15,-1-1 2-15,3 1-3 16,0-1 0-16,3 1-3 15,0 0-1-15,0-1 5 16,3-2 5 0,6 0 4-16,3 0 4 15,9-3-7-15,3 1-1 16,2-1-5-16,7 0-1 16,0 1-3-16,3-1-1 0,0 0-37 15,-4 0-16-15,1 1-42 16</inkml:trace>
  <inkml:trace contextRef="#ctx0" brushRef="#br0" timeOffset="44614.3294">8244 13224 136 0,'-12'-11'52'0,"15"-7"-28"0,9 7-28 16,-6 9 10-16,3-1-3 16,3 0 1-16,0 1-2 15,3 2-2-15,2 0 1 0,4 0 1 0,0 2 1 16,9 9-1-16,-3-1-2 16,-4 1 1-16,-2 0-1 15,-6 4 0-15,-3-1 0 16,-6 2 0-16,-3-1 0 15,-6 1 4-15,-6 0 2 0,-3 3 2 32,0-1 0-32,0-2-2 15,0 0-1-15,4 0-6 16,-1-3-1-16,0 0 5 0,3-2 3 16,3-1 1-16,0 1 3 15,3-3-1-15,6 0 2 16,6-3 0-16,8 1 3 15,4-1-7-15,3-3-2 0,3 1-8 16,3 0 0-16,5 2-39 16,1-2-14-16,-3-3-27 15</inkml:trace>
  <inkml:trace contextRef="#ctx0" brushRef="#br0" timeOffset="45199.2554">9176 13189 144 0,'3'-23'55'0,"9"20"-30"0,-1 3-32 15,-5 0 10-15,3 0-3 16,3 0 0-16,0 0-3 15,3 3 2-15,0-3 1 32,9 2 2-32,-3 1 3 0,2 8 0 0,-2-1 2 15,3-2-2-15,-6 3 0 16,0-3-3-16,-3 5-2 16,-4-3 5-16,-2 1 4 15,-3 2-1-15,-3 0 3 16,-6 1-2-16,-3 7 0 15,-8-3-5-15,-7 4-1 0,-3-4-1 16,3 1-2-16,-3-1-2 16,6-2 1-16,3-3 1 15,4 0 2-15,2-2 3 0,3 0 2 16,6-1-1-16,3-2-1 16,6 0-1-16,14-3 0 31,4 1-2-31,6-1 1 0,3 0-29 15,-1-2-9-15,1-3-51 16</inkml:trace>
  <inkml:trace contextRef="#ctx0" brushRef="#br0" timeOffset="45781.3367">9935 13232 160 0,'0'-21'63'0,"9"2"-34"0,2 9-36 0,-2 7 8 15,3 3-2-15,0 0 0 16,3 10 1-16,9-2 0 16,0 3 0-16,0 0-3 0,2 2 2 15,1 0-1-15,0 0 0 16,-6 1 2-16,-3-4 2 31,-4 3-1-31,1-2-1 0,-6-1 1 16,0 1 1-16,-6 5 3 15,-3 0 2-15,-3-3 1 16,-3 0 0-16,-3 1-7 0,-3 1 0 16,1-1-1-16,-1-1 2 15,0 0 3-15,3 0 2 16,0-2-1-16,3-1 1 0,6-2 0 15,0 0 3-15,6 0 1 16,6-2 1-16,6-1-4 16,11-2-3-16,4-3-7 15,6 0-1-15,0 0-28 16,-1-3-9-16,7 0-46 31</inkml:trace>
  <inkml:trace contextRef="#ctx0" brushRef="#br0" timeOffset="46315.7231">10703 13113 140 0,'3'-13'55'0,"14"10"-30"0,-2 0-32 0,-6 3 8 15,0 0-2-15,0 0 0 16,0 0 1-16,0 0 2 0,3 3-1 16,3 0-3-16,3-1-1 0,-1 1 6 15,4-1 5-15,0 1 5 16,3 2 2-16,-6 6-6 16,6 0-3-16,-7 4-1 15,-5 1-1-15,-6 3-2 16,-9 2-2-1,-6 3 3-15,-5 0 0 16,-7-3-1-16,-6 5 1 16,6 1 4-16,0-3 6 15,3-3-3-15,4-3 0 16,2 1-2-16,3-3 0 16,6-1 0-16,6 1 0 0,9-2-4 15,5-1-1-15,7-3-30 16,3-2-12-16,6-2-53 15</inkml:trace>
  <inkml:trace contextRef="#ctx0" brushRef="#br0" timeOffset="48016.7624">7628 13917 132 0,'6'-8'49'0,"-3"6"-26"0,3-4-18 15,0 6 11-15,0-2-9 16,3 2-2-16,-1 0-5 31,4 0-3-31,3 0 2 0,0 2 0 0,3 1 3 16,6 0 1-16,-3 2 3 15,-1 3-1-15,-5 0 2 16,-3 0-2-16,-3 2 0 16,-3 1 3-16,-6 2 3 15,-3 0-6-15,-6 6-1 16,0 5-2-16,-3-3 1 0,0 0-2 15,-2-3 2-15,2 4-2 16,-3-4 2-16,0 1-4 16,0-3 0-16,3-3 1 0,0 0 2 15,0 0-1-15,3-2-1 16,0 2 1-16,4 0-1 16,-1-2 0-1,3-3 2-15,0-3 5 16,3 0 6-16,6 3-1 15,3 0 3-15,5-2-6 16,7-6-3-16,9 2-3 16,3 1 0-16,2-3-15 15,1 0-7-15,3 0-37 16,3-3-16-16,-1-7-6 16</inkml:trace>
  <inkml:trace contextRef="#ctx0" brushRef="#br0" timeOffset="48601.8791">8429 13938 168 0,'-6'-16'66'0,"6"11"-36"0,6 0-33 16,2 5 11-16,1-3-9 15,6 3 1-15,0 0 0 16,0 0 0-16,3 0 0 0,6 0 0 0,-1 3 0 15,4-1 0-15,0 4 2 16,6-1-1-16,-6 3-1 16,-1 0 5-16,-5 0 1 0,-3 0 4 15,0 0 1-15,-3 0-3 16,-3 0 0-16,-3 0-3 31,-3 7 2-31,-6 7-4 0,-6-1 0 16,-6 0-1-1,-6 3 1-15,0-3-2 0,0 0 2 16,-3 0-4-16,3-2 0 16,1-6 1-16,-1 0 0 15,3-2-3-15,3 2 7 16,6-2 4-16,3-1 2 16,6-2 2-16,9 0-2 15,9-3 1-15,6 1-8 16,5 2-2-16,7-6-8 15,9 1-3-15,-1 2-30 16,1-5-11-16,-1-2-42 16</inkml:trace>
  <inkml:trace contextRef="#ctx0" brushRef="#br0" timeOffset="49103.5312">9339 13986 168 0,'-3'-21'63'0,"3"15"-34"0,18-4-34 16,-12 7 12-16,9 1-6 15,0-4-1-15,0 4 3 16,0-1 0-16,3 3-1 16,2 0-6-16,1 3-2 15,-3 2 0-15,0 3 4 16,-3 0 5-16,-3 2 6 0,-3 1-7 15,-3 0-3-15,-6 4 4 16,-3 9 3-16,-3-3 3 16,-3 1 5-16,0 1-6 15,-3-1-2-15,-3-1-1 16,3 3-1-16,0-6-5 0,0 3 1 16,3 3 0-16,3-5 2 15,3-4-1-15,3-1 2 16,3-4-2-16,6-2-1 15,6 0 1-15,6-3-1 16,6 1-18-16,9-4-8 16,-1-2-59-1</inkml:trace>
  <inkml:trace contextRef="#ctx0" brushRef="#br0" timeOffset="49669.6918">9979 13975 148 0,'-12'-13'55'0,"12"10"-30"0,3 1-32 0,-3 2 10 16,0 0-10-16,6 0 0 16,0 0 1-1,0 0 1-15,3 0 5 16,3 0 2-16,3 0 4 15,6 0 3-15,0 0 0 16,-4 0 2-16,1 2-6 16,0 1-1-16,-3 2 2 0,3 1-3 15,-9 2-2-15,-3 2 0 16,-3 6 1-16,-6 5-1 0,-3 0-1 16,-12 3 5-16,0 0 4 0,-3-3-1 15,3 3 1-15,1-5-8 16,-1-1 0-16,3-2 3 15,3 2 2-15,0 1 0 16,6-3 1-16,3-3-2 31,3-2 2-31,3-1-2 0,3-2 0 16,9-3-8-16,6 1 0 16,3-1-43-16,-1-2-19 15,4-14-14 1</inkml:trace>
  <inkml:trace contextRef="#ctx0" brushRef="#br0" timeOffset="50211.3667">10506 13938 172 0,'0'-16'66'0,"15"14"-36"0,-3-4-37 0,0 6 10 0,0-2-5 15,0 2-2-15,3 0 0 16,2 0 3-16,1 0 0 16,9 0 1-16,3 2 2 0,-3 1-1 15,-1 2-1-15,-2 1 1 16,0-1-1 0,-3 3 0-16,-3 0 0 15,-3 2 2-15,-6 1 1 16,-4 0 7-16,-2 7 4 15,-6 6-3-15,-2 0-1 16,-4 0-2-16,-9-1 0 16,-3 1-4-16,0 0-3 15,-3-3 4-15,3 0 1 0,4 0 0 16,2-2 1-16,3 0 0 16,6-4 1-16,3-1 4 15,6-4 5-15,12 1-5 16,9-3 1-16,5-3-8 15,7 0-1-15,3 1-26 0,5-4-11 16,-2 1-78-16</inkml:trace>
  <inkml:trace contextRef="#ctx0" brushRef="#br0" timeOffset="52490.0398">5303 13279 80 0,'12'0'33'0,"-9"0"-18"0,3 0-11 0,-3 0 10 0,3 3-4 15,3-3 0-15,3 3-4 16,0-1 1-16,0 1-4 16,2 2 0-16,1-2 1 15,0 2 0-15,3 1 0 16,0-1 2-16,0 0-1 16,-3 0 2-16,2 3-4 0,-2 0 0 15,-3 0-1-15,-3 3 5 16,-9 2 5-16,-6 0-2 0,-3 1 2 15,-6-1-5-15,-5 3-2 16,-4-1-2-16,-3 1-3 16,-3 0 1-16,3 0-1 15,1-3 2-15,5-2 1 0,6-3-4 16,3 0 1-16,6-3-2 16,6-5 0-16,6 0 2 15,3 0 2-15,3 0-3 16,6-3-2-16,3 3 2 0,2 0 0 15,-2 3 1-15,0 2 2 32,-3 1-1-32,0-1-1 0,-3 3 1 15,-3 5-1-15,-4 0 0 16,-5 6 0-16,-3-1 0 16,-3-2 0-16,1-2 6 15,-7-1 6-15,-3-3-6 16,-3 4-1-16,0-7-1 15,-3 1 0-15,-3-2-9 0,6-1-2 16,0-2-49 0,1-3-51-16,2-6 26 15</inkml:trace>
  <inkml:trace contextRef="#ctx0" brushRef="#br0" timeOffset="53380.7434">5895 13295 108 0,'0'-5'41'0,"0"5"-22"0,3-3-22 0,-3 3 8 0,3 0-4 16,3 0-1-16,0 0-2 31,3 0 1-31,0 0 1 16,0 0 2-16,6-2 1 15,0 2 1-15,3 0 6 16,3 0 4-16,-4 0-5 16,1 2-3-16,-3 4-3 0,0 2 0 15,-6 0-2-15,-3 2 2 0,-3 1 0 16,-3 2 3-16,-3 3 1 0,-6-3 1 15,0 0 0-15,-12 1-4 16,0-1-3-16,-2 0 2 16,-7 0 2-16,0-2-2 15,0-1-2-15,3-2 0 16,7-2 1-16,2-1-6 16,6-2 1-16,3-1 3 0,3-2 4 15,6 0-1-15,6 0-2 16,9 0 0-16,3 0 1 15,3 0-3-15,2 3-2 16,4-1-1-16,-3 4 3 16,0-1-2-16,0 0 1 31,-4 1 2-31,-2 2 0 0,0 0-3 16,-3-1 0-16,-3 1 2 15,-3 8 2-15,-6-3 0 16,-3 9 2-16,-6-4 0 15,-3-2 3-15,-3 0-1 0,-9-3 0 16,0 0-3-16,-2-2 1 16,-4 0-4-16,0-6 0 0,3 0-12 15,3-2-5-15</inkml:trace>
  <inkml:trace contextRef="#ctx0" brushRef="#br0" timeOffset="54163.2929">6336 13322 96 0,'9'-3'35'0,"-3"3"-18"0,3 0-22 16,-3 0 4-16,0 3 0 15,0-3 2-15,0 2-2 16,3 1 0-16,2 0 1 15,7-1 2-15,0-2 1 16,0 0 3-16,0 0 8 16,0 0 3-16,0 3-4 0,-1-3 0 15,-2 3-8-15,0-1-1 16,0 4-2-16,-3 4-2 0,-3 1 1 16,-3-3 3-16,-6 2 2 0,-3 4 2 15,-3-4 2-15,-6 3-5 16,-3-2-3-16,-9-1 1 15,-5 1 0-15,-1 0-1 16,0-1-2-16,3-2 1 0,3 0 1 16,7-3-1-16,5 1-1 15,6-4 1-15,6-2-1 16,9 0-3-16,14 3 2 16,4 0 1-16,0-1 0 15,3 4-3-15,-3-1 0 16,2 3 2-1,1 0 2-15,-3 0 0 16,-6 10 2-16,-3 6-2 0,-3-3 2 16,-7 0 0-16,-2 1 3 15,-12-1 1-15,-5 2 1 16,-4-4-2-16,-3 0 1 16,-3-4-17-16,-9 4-6 15,-8-3-65-15</inkml:trace>
  <inkml:trace contextRef="#ctx0" brushRef="#br0" timeOffset="55282.3874">3851 14131 96 0,'14'-2'35'0,"-5"-1"-18"0,15 6-16 0,-12-3 8 16,0 0-5-16,3-3-1 16,0 3 1-16,0 0 0 15,2 0 2 1,1 0 3-16,-3 3-2 16,0 2 1-16,-3 6-1 15,0-3 1-15,-6 2 2 16,-3 3 1-16,-6 1-5 15,-3 4-2-15,-6 3 0 0,-3-2-2 0,0-1-2 16,-12-2 1 0,4-3 1-16,-1-2 1 0,0 0 1 15,3-3-2-15,3-3 1 16,6-3 0-16,-2 1 3 16,5-3-1-16,9 0-3 15,6 0-1 1,3 0 0-16,8 3-1 0,1-1-3 15,0 1 2-15,0 2 1 16,-3 1 0-16,0 2 0 16,0 0 0-16,-1-1 0 15,-2 4 0-15,0 0 0 16,-3-1 0-16,-3 1 2 0,-6-1 1 16,-3 9 3-16,-3 5 1 15,-3-3-1 1,-3-3 1-16,-8-2 0 15,-1-2 3-15,-3-1-5 16,0-5-3-16,3-3 1 16,-3 0 0-16,1-2-4 15,5-3-1-15,3 0-8 16,3 0-4-16,3 0-30 16,6 0-11-16,9-3-21 15</inkml:trace>
  <inkml:trace contextRef="#ctx0" brushRef="#br0" timeOffset="56098.1524">4550 14168 32 0,'18'-7'13'0,"-18"7"-6"0,21-3 7 16,-12 3 12-16,3 0-3 31,2 3 1-31,-2-1-4 0,6-2-3 15,-3 3-5-15,0-1 0 16,0 1-3-16,0 0 0 16,0 2-3-16,-3 0-1 15,-4 3-3-15,-5 5 5 16,-3-2 5-16,-3 2 0 16,-2 1 1-16,-4-1-7 15,0-3-4-15,-3 1-1 0,-6 0-1 16,0-1-3-16,3-2 2 15,0 0 1-15,0-3 2 16,6 1-3-16,4-1 0 16,2-3 1-16,3-2 0 31,11 3 0-31,4 0 0 0,3-1-3 16,0 1 2-16,0 0 1 0,3-1 0 15,3 1-3-15,-1 2 2 16,1 1-1-16,-3-1 0 15,-3 0 2-15,-3 3 0 16,-3 0 2-16,-3 3 1 16,-3-1-4-1,-3 1 1-15,-3-1 4 16,-3 9 2-16,-6 5 0 16,-6-8-1-16,-3-1-1 15,0-1 2-15,-6-4-3 0,0 1 0 16,-5-1-1-16,-1-2-2 15,3 0-2-15,3 0-1 16,0-2-34-16,4-1-15 0,8 0-22 16</inkml:trace>
  <inkml:trace contextRef="#ctx0" brushRef="#br0" timeOffset="57030.7075">5318 14192 88 0,'0'-5'33'0,"3"5"-18"0,0-3-18 0,-3 3 8 15,3 0-6-15,3 0 0 16,0 0 1-16,3 0 2 0,3-2 1 15,3-1 1-15,-1 0 0 16,4 1 2-16,0-4 3 16,3 4 5-16,0-1-2 15,3 1 3-15,-4 2-8 0,-2 0-2 16,-3 2-3 0,0 3 1-16,-3 3-2 0,-3 0-1 0,-3 3 1 15,-3 2-1-15,-3 3 0 31,-3-3 2-31,-6 3 3 0,-6-3 0 16,0-2 2-16,-3 0-4 16,-3-1-2-16,-2 1 0 15,-1-3 1-15,0 0-3 16,0-3 0-16,6 0 1 16,6-2 0-16,1-1 0 15,2-2 0-15,6 0-3 0,3 0 0 16,6-2 2-16,6-1 0 15,2 0-8-15,4 3-2 16,6 0 6-16,6 0 2 16,-3 0 3-16,-1 3 0 15,1 0-3-15,-3-1 2 0,-3 4 1 16,-3-1 0-16,-3 3 0 16,-3 0 0-16,-4 0 2 15,-5 2 3-15,-3 1 4 16,-6 2 5-16,-5 0-2 0,-7-2 3 15,-6 8-6-15,-6 4-1 16,-3-4-2-16,-2-3-1 31,-1 0-3-31,-9-6-2 0,10-2 1 16,2-3-1-16,9-2-16 16,3-3-6-16</inkml:trace>
  <inkml:trace contextRef="#ctx0" brushRef="#br0" timeOffset="57852.9356">5898 14161 52 0,'6'-3'22'0,"0"3"-12"0,3 0-5 15,-3 0 8-15,3 0 4 16,3 0 2 0,3 0-6-16,0 0 0 15,0 0-8-15,0 0-3 16,-1 0 5-16,-2 0 5 15,0 3-2-15,0-1 0 0,-3 1 0 16,0 2 4-16,-3 0-4 16,0 3 2-16,-3 0-7 15,-3 3-1-15,0-1 2 0,-3 4-3 16,-3-1 0-16,-3 0 1 16,0-2 0-16,-6-1-2 15,-3 1-2-15,4-3 1 0,-1 0 1 16,3-3-1-16,0 0 2 15,3-2-2-15,3 0 2 16,0-1-4-16,3-2-2 0,0 3-1 16,3-3 0-16,0 0-2 15,9 3 1-15,3-1-2 16,3 1 0-16,0 2 1 16,0 0 4-16,-4 1-1 15,1-1 1-15,-3 3 2 31,0 0 2-31,-3 2-1 0,-3 1-1 16,0 0-2-16,-3 2 1 16,0-3 1-16,-3 1 2 15,-3 5-1-15,-3 0 2 16,-3 2-4-16,-6 1 0 0,1-6 7 16,-4-2 6-16,-3-3-6 15,0 0-1-15,0-3-1 16,3-3 0-16,1-7-5 0,5 0 1 15,3 2-29-15,0-2-10 16,6 2-32 0</inkml:trace>
  <inkml:trace contextRef="#ctx0" brushRef="#br0" timeOffset="58767.6425">6550 14142 136 0,'3'-16'52'0,"3"16"-28"0,0 0-28 0,0 0 8 16,0 0-7-16,3 0 2 15,0 0 1-15,6 0 0 16,3 0 0-16,0 0-3 0,-1 3 2 16,1-1 1-16,0 1 0 15,0 0 2 1,0 5 3-16,0 0-2 0,-3 0 0 15,-1-1 1-15,-2 1 2 16,-3 3-3-16,-3 0 0 16,-3-1 5-16,-6 6 5 15,-6 0-3-15,-3 0 2 16,-5-3-5-16,-4 0 1 16,-6-2-5-16,0-1 0 0,3 1 1 15,1-3 0-15,2 0-5 16,3-3 1-16,3 0 0 15,3-2 2-15,3 0-1 16,3-1-1-16,3-2-4 0,3 0 0 16,6 0 2-16,3 0 1 31,9-2-6-31,3 2 0 0,3-3 1 16,-1 0 1-16,1 3 3 15,0 0 1-15,0 0-4 16,-3 3 1-16,-1 2 2 15,-2 1 1-15,0-1 3 16,0 3 1-16,-3 2-4 16,-3 1-1-16,-3 2 1 0,-3 1 2 15,-6-4 0-15,0 9 2 16,-3-4 2-16,0 7 4 16,-3-4-2-16,-3-2-2 15,-3-3 0-15,-3 1 1 16,-3-1 1-16,-6 0 3 15,-2-2-3 1,-7-1-2-16,-3 3-2 16,-3-5 0-16,1-2-2 15,-4-1-1-15,3-2-13 16,1 2-6-16,-1-3-70 16</inkml:trace>
  <inkml:trace contextRef="#ctx0" brushRef="#br0" timeOffset="60459.8536">3758 15129 80 0,'9'-3'33'0,"-6"3"-18"0,0 3-18 15,-3-3 8-15,3 0 5 16,-3 0 3 0,6 0-6-16,0 0-2 0,3 0 1 15,3-3 1-15,3 1-1 16,9-4-1-16,2 1-3 15,-5-3 1-15,3 3-2 16,0 2 2-16,-3 0 0 16,-3 3 1-16,-1 3-5 15,-2 2 1-15,-3 3 2 16,-3 6 1-16,-3 1-1 16,-6 1 1-16,-6 0 2 0,-3 0 0 15,-6 3 0-15,-12-1-1 0,1 1 0 16,-1-1-2-16,0-2-2 15,3-3 1-15,6-2-1 16,1-3 0-16,5-3 2 0,3-2 1 16,3-1 3-16,6-2-3 15,3 0-2-15,6 3 0 16,3 0-1-16,3 2 0 16,8 0 0-16,-2 1-3 15,0 7 2-15,0 0 1 31,0 6 0-31,-3-4 0 0,-4 1 0 16,-2 0 2-16,-3-3 3 16,-3 6-7-16,-6-6 0 15,-6 0 2-15,-3 1 4 16,-3 1 3-16,-2-4 3 0,-10-3-3 16,0-3 1-16,-3 1-3 15,-3-4 2-15,1-2-4 16,-1 0 0-16,0-2-14 0,6-4-6 15</inkml:trace>
  <inkml:trace contextRef="#ctx0" brushRef="#br0" timeOffset="61315.6503">4741 15063 96 0,'5'-11'38'0,"-2"11"-20"0,3-5-19 16,0 5 7-16,0 0-4 15,0 0 1-15,6 0-2 16,3 0-1-16,0 3-2 16,-3 2 1-16,0 3 7 0,0-3 6 15,-3 3-2-15,-3 0 0 0,0 0-4 16,-6 0 1-16,0 8 0 31,-6-3 1-31,-6 3-4 16,-3-3-1-16,0 0 3 0,0 0-3 15,-3-2-2-15,0 0-3 16,0-3 1-16,4-3 1 16,-1 0 2-16,3 0 1 0,3-2 1 15,3 0-5-15,3-1-1 16,3-2 1-16,6 3 2 15,6 0-2-15,3-1-2 16,5-2-5-16,7 3 0 16,-3 0 4-16,0-1 2 15,0 1 2-15,0 2 2 0,-1 0-3 16,-2 1 0-16,-3-1-1 16,0 3 0-16,-3 0 2 15,-3 0 2-15,-6 2-1 16,-3 1 2-16,-3 2 2 15,-6 11 2-15,-3-3 3 0,-6 0 1 32,-3-2-8-32,-3-6-1 0,-9 6 4 15,-2-6 4-15,-4-3-3 16,3 1 1-16,-3-3-1 16,4-3 3-16,2 1-7 15,6-6-2-15,0 0-8 16,9 0-3-16</inkml:trace>
  <inkml:trace contextRef="#ctx0" brushRef="#br0" timeOffset="62132.4945">5401 15052 108 0,'6'-10'41'0,"0"10"-22"0,3 0-25 0,3 0 8 15,-3 0-2-15,3 0 2 16,0 0-3-16,3-3-2 15,6 3 4-15,-1 0 3 16,1 3-1 0,-3-3-2-16,0 2 8 15,-3 4 4-15,-3 4-2 16,0 1-1-16,-3-1 0 0,-3 1 1 16,-6 2-5-16,-3 3-2 0,-3 2 2 15,-9-2-1-15,-6 0 2 16,0 0-2-16,-6 0 0 15,-3 0-3-15,-2-3-2 0,-1 0 1 16,-3-2-1-16,9-1 0 16,1-2 2-16,5-2-1 15,3-4-1-15,6 1 3 16,12-3-2 0,9 0-1-16,6-3-13 15,6 1-4 1,6-1 2-16,5 0 1 15,7 3 6-15,-3 0 5 16,-1 3 0-16,-2 0-1 16,-3 2 3-16,-3 0 0 15,2 1 1-15,1 2 0 16,-6-1 0-16,-6 4 0 16,-3 2 2-16,-3 14 1 0,-9-3 1 15,-3-3 2-15,-9 0-1 16,-6-3 0-16,-3 4-3 15,-6-7-2-15,-12-1 3 16,1-4 2-16,-4-2 0 0,0 0 0 16,7-5-6-16,2-1-1 15,6-4-28-15,3-1-50 16,12-7 5-16</inkml:trace>
  <inkml:trace contextRef="#ctx0" brushRef="#br0" timeOffset="62950.731">6029 15010 128 0,'9'-3'49'0,"-3"1"-26"0,9-1-29 16,-6 6 6-16,3-3-1 0,0-6 2 15,3 6 0-15,6 3-1 16,5 0 1-16,-2-1-1 15,0 1 2-15,0-3 1 16,-6 5 3-16,-6 0 3 16,-3 3 7-16,-4 0 2 0,-2 3-9 15,-6 5-1-15,-2-3-1 0,-16 8-3 32,0-2-1-32,-9 2-1 0,0-3 1 0,-5 1-2 15,-4-1 2-15,0-2-4 16,4-3 0-16,5-2 3 0,3-3 1 15,6 0-4-15,6-3 1 32,3-2-2-32,6 0-2 0,6-3-4 15,9 0 0-15,9 0-3 16,9 0 2-16,0 0 3 16,5 0 3-16,4 0 2 15,3 0 1-15,-3 2 0 16,-4 3 2-16,1 1-3 15,-3 2-2-15,-6 2-1 0,-3 1 3 16,-7-1 2-16,-2 4 2 16,-12 15 5-1,-3-3 5-15,-6-2 2 16,-8-3-6-16,-10 0-1 16,-9-2 0-16,0-3 0 0,-2 0-7 31,-1-6 0-31,6-2-12 0,0 0-5 15,4-5-65 1</inkml:trace>
  <inkml:trace contextRef="#ctx0" brushRef="#br0" timeOffset="63842.7341">6779 15036 112 0,'15'-5'44'0,"-6"5"-24"0,6-3-17 16,-9 3 10-16,3 0-6 16,3 0 1-16,0 0-3 15,6 3 2-15,0 0-4 16,-4 2 0-16,-2 0-1 16,-3 3 1-16,-3 3 2 0,0-1 2 0,-6 1 1 15,-6-1 2-15,-6 1 4 16,-3 10-6-16,-2-2-2 0,-4-3-3 15,-3 0-3-15,-3-1 3 16,0-1 0-16,1-1-4 16,2-3 1-16,0-2-2 15,3 0 0-15,6-2 4 16,0-1 1-16,3-2-1 16,7-1 1-16,2-2-4 0,3 0-2 15,8 0-1-15,4 0 3 16,3 0-2-16,3 0 1 15,3 0 0-15,0 0 0 16,3 0-3-16,-1 3 1 16,1-1 2-16,3 4 3 15,-3-1-2 1,-3 3 0-16,-3 0 3 16,-1 0 1-16,-2 0-1 0,-3 2-2 15,-3 1 1-15,-3 2-1 16,0 0-3-16,-6 3 2 15,0 0 3-15,-3-3 1 16,0 1 1-16,-3-4 0 16,-3-2-2-16,0 5 1 0,-3-2 0 15,-3 0 1-15,1-1 0 16,-1-2 2-16,-6 0-1 16,-3 0 0-16,0 0 1 15,-6 2 1-15,-5-2 3 16,-1-5 1-16,-3 2-3 15,7-2-3 1,2 0-11-16,3-3-4 16,-3 2-90-16</inkml:trace>
  <inkml:trace contextRef="#ctx0" brushRef="#br0" timeOffset="65110.2257">3874 15986 100 0,'12'-8'38'0,"6"3"-20"0,-6 5-17 0,-6 0 13 15,6-3-7-15,3 1 1 16,0-1 2-16,0 3 1 16,-1 0 1-16,1 0-2 15,0 3 1-15,0 2-6 0,-3 5-1 0,-3-2 0 16,-3 6 4-16,-6 2 3 16,-3 5-2-16,-6-3 0 15,-3 1-3-15,0-3-1 16,-3-1-3-16,-3 1-2 15,4-2-6-15,-7-4-1 16,3-2 5 0,3-3 3-16,3-2 7 15,6 0 0 1,15-1-6 0,3 1-3-16,0 2 0 15,3 3 0-15,0 3-2 0,-1-1 2 16,1 9 1-16,0 5 0 15,-3 0 0-15,0-1 2 16,-3-1-1-16,-3-4-1 0,0-2 1 16,-6 2 1-16,-3 1-1 15,-3-3-1-15,-3-3 5 16,-3-2 1-16,-3 7 6 16,-6-5 3-16,-5-2-6 15,-1-8-3 1,-3-3-3-16,0 2 0 15,-2-2-4-15,2-2-2 16,0-1-3-16,6 0 1 16,6 1-37-16,6-1-16 15</inkml:trace>
  <inkml:trace contextRef="#ctx0" brushRef="#br0" timeOffset="65812.9657">4672 16013 172 0,'-3'-8'66'0,"3"5"-36"0,6 3-33 0,-6 0 11 0,6 0-9 16,3 0-1-16,3 0-4 15,0 0 1-15,3-3 3 16,0 3 3-16,5-2 2 0,4 2-1 15,-3 0 1-15,-3 0 0 0,-3 2 1 32,-3 1 0-32,-3 2 2 15,-3 6 1-15,-3 5 1 16,-3-3 0-16,-9 6 2 16,-3-4-5-16,-3 1-3 15,0 0-1-15,0 0-1 0,0-3 0 16,0-2 2-16,3-6-1 15,3 6 2-15,3-3-4 16,3-3-2-16,3 3-1 16,6-3 3-16,3 3 0 15,6-3 1-15,3 1 0 16,3 2 0-16,0 0-5 0,0 15-1 16,-1-1 3-16,1-1 1 0,-3-3 4 15,-3 3 1-15,0-5-4 16,-3 0 1-16,-3 0 0 15,-6 0 0-15,-6-3 2 16,-3 6 3-16,-3-1 4 16,-6-5 5-16,-6-2-6 15,-9-3-2 1,-2 0-1-16,-1-3 1 16,0-2-5-16,0-3-1 15,1-6-11-15,5-1-3 16,6 4-28-16,12-5-68 31</inkml:trace>
  <inkml:trace contextRef="#ctx0" brushRef="#br0" timeOffset="66594.8831">5610 15994 160 0,'-15'-11'63'0,"15"11"-34"0,0-2-27 0,0 2 14 0,0 0-23 15,0 0-10-15,6 2 6 16,0-2 6-16,0 0 3 16,6 0 2-16,-1 0 0 0,4-2 8 15,3 2 7-15,3-3-7 0,0-2-4 16,-3 5-1-16,0 0 2 15,-1 0-2-15,-2 5 0 16,0 0 1-16,-3 1 2 16,-3-1-3-16,-6 8-2 31,-3 6 6-31,-6-3 3 0,0 2-5 16,-9-2-1-16,-6 3-2 15,-2-4 1-15,-4 1-4 16,0-2-2-16,3-4 2 15,-3-2 2-15,1 3 0 16,2-6-1-16,6 0 1 16,6 1-1-16,3-1-3 0,6 0 0 15,9 0-7-15,3-2-2 16,3 5 2-16,3-3 1 16,0 1 6-16,0 2 1 0,-1 5 4 15,1 5 1-15,-3-2-4 16,3 0 1-16,-3 0 2 31,-6 2 3-31,0-4 2 16,-3 4 3-16,-3-2-1 0,-6 3 0 15,-6-4-1-15,-6 1 0 16,-9 3-4-16,-11-6-1 16,-4 0 1-16,-3-2 2 15,-2 2 3-15,-4-5 2 16,10-3-5-16,5-2-2 0,6-3-7 15,3 5-2-15,6-5-36 16,7 0-15-16</inkml:trace>
  <inkml:trace contextRef="#ctx0" brushRef="#br0" timeOffset="67362.4278">5988 16063 144 0,'-3'-5'55'0,"3"5"-30"0,0 2-29 0,0-2 8 16,9 3-4-16,0-3 2 16,0 3-3-16,2-3 0 15,1 0 1-15,3 0 4 0,0 0 5 16,0 0-3-16,3-6 2 15,3-2-1-15,-3 3 3 16,5-3 1-16,-2 3 3 0,-3 2-3 16,3 0 1-16,-6 3-7 15,0 6-3-15,-3 7-1 0,-1-2-1 16,-2-1 2-16,-3-2 1 16,-3 3-1-16,-3-1-2 15,-3-2 3-15,-3 5 2 16,-8 1 2-1,-10 4 1-15,3 1-7 16,-6-3 0-16,3-1-1 16,3 1 2-16,1 3-3 15,2-6-2-15,3-5-1 0,3 3 3 16,3-3 2-16,3-3 2 16,3 0-6-16,0-2-2 15,3-3-3-15,9 0 0 0,3 0 2 16,3 5 4-16,6-2-1 15,2-1 1-15,-2 9 0 16,0 0 0-16,0-4 0 16,0 4 0-16,-6 0 2 15,0 2 0-15,-4 0 2 32,-2-2 1-32,-6 2 3 0,-6 0 1 15,-3 11 3-15,-8-3 4 16,-10-2-4-16,-6-1 0 15,-3-2-4-15,1 3 1 16,-7-6-6-16,3-5-3 16,3 2-41-16,4-7-19 0</inkml:trace>
  <inkml:trace contextRef="#ctx0" brushRef="#br0" timeOffset="68111.4566">6675 16058 156 0,'-15'-3'57'0,"15"6"-30"0,0-3-32 0,6 0 7 16,3 2-5-16,0-2-1 15,0 0 3-15,3 0 0 16,3 0 5-16,3 0 2 0,3-8 2 15,-1 0 2-15,4 3 1 0,3 0 3 16,-3 5-7-16,0 0-2 16,-3 8-3-16,-7 2 1 15,-2 1-2-15,-6 2-1 32,-9 0 5-32,-9 1 1 0,-2 1 2 15,-7 4 0-15,-3-1-7 16,-3 1-2-16,3-3 2 15,0-3 1-15,-2 8 0 16,-1-5-2-16,6 5 1 16,0-2-1-16,6-3-3 15,3-6 2-15,6-2 1 0,6 0 0 16,9-3-3-16,3 1 2 16,3-4-4-16,6 4 1 15,6-6-5-15,0 8-1 16,2-3 0-16,4 0 1 0,-3 3 6 15,-3 0 1-15,-4 3 2 32,-2-1 0-32,-3 3 0 0,-3 1 0 15,-3 2 2-15,-3-3 1 16,-6 8 3-16,-3-3 3 16,-3-2 2-16,-6 0 1 15,-6-3-4-15,-9 6 0 16,-3-3-1-16,-5 0 3 15,-4 0-3-15,-3-3-2 0,-2 0-2 16,2-8-3-16,3 3-32 16,3-8-16-16,7-8-42 15</inkml:trace>
  <inkml:trace contextRef="#ctx0" brushRef="#br0" timeOffset="69827.4372">7732 14848 96 0,'0'3'35'0,"0"2"-18"0,0 1-7 0,0-1 12 16,0 0-4-16,0 3 0 16,-3 11-6-16,0 7 0 15,0 1-5-15,0 2-2 16,-3 2-2-16,-3 4-3 0,-3 5 3 16,3-6 2-1,-3 0 2-15,1 1-6 16,-1-1 0-16,0 6-1 0,0 0 0 15,0-9-3-15,3-2 2 16,3-7-50 0</inkml:trace>
  <inkml:trace contextRef="#ctx0" brushRef="#br0" timeOffset="70496.873">8545 14825 124 0,'-3'-11'46'0,"3"8"-24"0,0 1-26 0,0 2 10 0,0 0-7 15,0 2 0-15,0 4 3 16,0 4 3-16,0 3 4 0,0 3 5 16,0 16-2-16,-3 3 3 15,0-1-8-15,0 0 0 0,0-2 3 16,0 10-6-16,0-7-2 15,-6-3-1-15,0-1-1 16,3-2 0-16,0-2 2 31,-6-3-12-31,3-6-6 0,0-2-57 16</inkml:trace>
  <inkml:trace contextRef="#ctx0" brushRef="#br0" timeOffset="71066.0406">9444 14859 132 0,'-3'-3'49'0,"3"3"-26"0,0 3-18 0,0-3 13 16,0 3-4-16,0 2 0 0,-3 3 0 15,3 0 4-15,-3 10-10 16,3 9 2-16,0-1 3 0,0 3-7 31,0 0-1-31,0 6-3 0,0 5-2 16,-3-9 1-16,0-2-1 16,-3 1-11-16,0-7-5 15,0-2-25-15,0-5-9 16,-6-2-23-1</inkml:trace>
  <inkml:trace contextRef="#ctx0" brushRef="#br0" timeOffset="71517.9564">9958 14833 156 0,'3'-3'57'0,"3"6"-30"0,0 2-34 0,-3 0 10 15,0 3-1-15,0 3 1 16,0 10 1-16,0 11 2 15,-3-1-3-15,0 1 0 16,0 0 3-16,0 2-1 0,0 3 0 16,0-5-6-16,0-6 1 15,0 1 0-15,0-3 2 0,0-6-14 16,0-2-7-16,3-3-52 16</inkml:trace>
  <inkml:trace contextRef="#ctx0" brushRef="#br0" timeOffset="71942.5065">10783 14817 136 0,'0'-3'52'0,"3"6"-28"0,0-1-22 0,0 1 12 15,0 2 2-15,0 3 4 16,0 5 1-16,3 11 2 16,0 11-13-16,0 2 1 0,0 0 0 0,0 5-6 15,0 3-3-15,-3-5-12 16,-3-1-4-16,-6-2-79 15</inkml:trace>
  <inkml:trace contextRef="#ctx0" brushRef="#br0" timeOffset="72715.3271">7678 16060 136 0,'3'0'52'0,"0"16"-28"0,0-8-28 0,0-3 8 0,0 1-2 15,-3 2 3-15,0-1 9 16,0 1 3-16,0 6-8 16,0 4 6-16,0 1 4 0,0 7-8 15,-3 9-3-15,0-4-8 16,0-4 0-16,3-1-7 15,0 1-3 1,3-9-45 0</inkml:trace>
  <inkml:trace contextRef="#ctx0" brushRef="#br0" timeOffset="72986.2256">8661 15798 160 0,'-3'-5'63'0,"3"5"-34"0,0 0-32 0,0 0 13 16,0 3-9-16,0 7-1 0</inkml:trace>
  <inkml:trace contextRef="#ctx0" brushRef="#br0" timeOffset="73148.4347">8658 15838 269 0,'0'21'14'0,"0"0"7"0,0 0 0 16,3 1 2-16,0 4-7 15,-3 11-1-15,0-8-9 16,0 3-4-16,0 0-4 16,0-1-1-16,-3-1-1 0,0 1 3 15,0-2-35-15,0 1-14 16</inkml:trace>
  <inkml:trace contextRef="#ctx0" brushRef="#br0" timeOffset="73622.9791">9449 15851 136 0,'3'-5'52'0,"0"8"-28"0,0-1-24 0,-3-2 17 16,6 13-2-16,-3 1 6 15,0 2 1-15,-3 5-11 0,0 0 0 0,0 11 2 16,-3 2-7-16,0-2-3 15,-3 0-2-15,0-1-1 16,0-2-20-16,4-2-7 16,-1-6-112 15,6-10 58-31</inkml:trace>
  <inkml:trace contextRef="#ctx0" brushRef="#br0" timeOffset="74013.3315">10134 15780 216 0,'0'-3'82'0,"6"6"-44"0,-3 5-47 0,6-3 14 15,-6 14-5-15,3 4 2 0,-3 4 5 0,0 2 4 16,0 0-6-16,0 11 1 0,0-1 1 15,-3-4-3-15,3-3-3 16,-3-1 0-16,0-2-1 16,0-5-20-16,3-5-9 15,0-3-47 1,3-6-41 0,3-7 40-16</inkml:trace>
  <inkml:trace contextRef="#ctx0" brushRef="#br0" timeOffset="74413.9535">11090 15777 164 0,'0'-3'63'0,"3"6"-34"0,-3 2-25 0,0 1 13 0,0 7 5 16,0 5 4-16,0 1 8 0,0 5 5 16,0 2-20-16,0 3 7 15,0 3 4-15,0 8-14 0,0-3-4 16,0 0-5-16,0 0 0 16,0 5-37-16,-3 3-17 15,-3-5-86-15</inkml:trace>
  <inkml:trace contextRef="#ctx0" brushRef="#br0" timeOffset="82223.7123">13355 10967 88 0,'12'19'33'0,"-9"-22"-18"0,3 8-13 0,-6-5 6 16,3 3-2-16,0-1-1 16,-3-2 5-16,2 6 6 15,-2-6-2-15,-2 0 2 16,-4-3 0-16,0-5 2 16,-3 0-6-16,-3-5 1 15,-9 2-8-15,-3 3 1 0,-9 8 1 0,-2 3-1 16,-4 10 1-16,-9 3-4 15,1 3-2-15,-1-1 0 16,6 3-1-16,1 1-3 16,5 1 0-16,6 1 4 15,6-3 1-15,13-2-3 16,14-1-1-16,5 1 5 0,10-1 3 16,15 1-3-16,0 0-2 15,3 2 0-15,2 0-1 0,1 16 0 16,-3-5 2-16,-4-1-1 15,1 1-1-15,-6-5 1 16,-6-1-1-16,-6 3 0 31,-6-5 2-31,-6 0-1 0,-9-3-1 16,-3-3 3-16,-9-2 0 16,-6-2 1-16,-3-1 0 15,-12-3-2-15,-2-2 1 16,-1-2-2-16,0-4 2 15,4-2 0-15,-1 0 1 16,9 0-24-16,24-8-86 16</inkml:trace>
  <inkml:trace contextRef="#ctx0" brushRef="#br0" timeOffset="82724.551">13539 11284 112 0,'3'0'44'0,"3"3"-24"0,3 0-13 0,-3-1 13 0,0 4-1 16,3 2 1-16,3 2-3 15,3 9 2-15,3 10-10 16,-1 3-3-16,1-1 0 0,0-2-5 15,0 6-1-15,0-3-16 16,-3-3-6-16,-3-3-55 16</inkml:trace>
  <inkml:trace contextRef="#ctx0" brushRef="#br0" timeOffset="83072.7885">13950 11306 208 0,'-15'2'77'0,"24"9"-42"0,-18 23-41 0,3-13 12 0,-6 9-6 15,-3 1 0-15,-5 6 0 16,-4 3 0-16,-3 2 0 16,-3 6 0-16,0 15 0 0,1 1 0 15,-1-3 0-15,3 0 0 16,3-6 0-16,0-4 0 0,4-4 2 31,5-5 1-31,3-4 1 16,3-9-27-16,3-6-9 15,6-4-52 1</inkml:trace>
  <inkml:trace contextRef="#ctx0" brushRef="#br0" timeOffset="84196.9908">14444 11419 132 0,'-3'-23'49'0,"3"23"-26"0,0 0-25 0,0 0 9 15,0 13-8-15,0-3 3 16,-3 1 1-16,3 2-1 15,-3 3 1-15,0 0 2 0,0 3 2 16,-3 4 1-16,0 4-4 16,0-3-1-16,-3-3-1 15,1 0-2-15,-1 0 1 0,3-2-1 16,0-1 0-16,0-2 2 16,3-3-1-16,0-2-1 15,0-3 1-15,0-6 1 16,0-2 1-16,0-2 3 15,0-6-8-15,3 0-3 0,3-3 5 16,6-5 4-16,0-7 0 16,3-1 3-16,3 0-6 15,-1 0-3-15,1-2 1 16,3-3 0-16,3-6 1 0,0 6 0 16,0 3 0-16,0 4 0 15,-4 7 2-15,10 1 1 31,-3 9-4-31,-3 8 1 0,-3 13-2 16,-3-1 0-16,-1 4 0 16,-2 2 0-16,-3 3 2 15,-3 2 2-15,-3 4-1 16,-3-1-1-16,0-3 1 16,-3 1 1-16,0-4-3 15,-6 1-2-15,3-5 2 0,0-3 2 16,0-6 0-16,0-5 2 15,-2-2-2-15,2-6 2 16,3-4-2-16,0-1 2 16,6-8 0-16,6-5 1 0,-1-3-2 15,1 0 1-15,3 0-7 32,3-2-1-32,3 2 4 15,0-3 5-15,0 4-7 16,9-4 1-16,-1 6-2 0,1 5 2 15,0 13 1-15,3 11 3 16,-6 6-1-16,-4 1 2 16,1 4-2-16,-3 7-1 15,-6 4 3-15,0-1 0 0,-3 0-4 16,-3 0 1-16,-3 3 2 16,-3-3 1-16,-3 5-4 15,-3 3-1-15,0-8-52 16,0-5-48-1,0-16 28-15</inkml:trace>
  <inkml:trace contextRef="#ctx0" brushRef="#br0" timeOffset="84859.4418">15483 10975 164 0,'-9'32'63'0,"6"-9"-34"0,-6 12-32 15,3-9 13-15,-6 3-9 16,-3 11-3-16,-5 13 3 0,-10 11 1 16,0 2 0-16,3 2 1 15,3-7 0-15,4-8-1 0,2-5-2 16,3-8 1-16,3-9-1 16,3-4 2-16,3-9 3 0,0-4 15 15,0-7 10-15,3-4-16 16,0-3-5-16,3-3-4 0,0-2-1 15,0-3-5-15,3-2 1 16,0-4-11-16,3-7-5 16,0 0-6-16,3-5 1 31,6-3 3-31,6-9 3 0,0-4 9 16,2 5 3-16,-2 5 16 15,3 6 6-15,0 2-7 0,-3 11-2 16,-1 5-6-16,-2 8-3 15,0 18-3-15,-3 6 1 16,-3 0 1-16,-3 3 0 16,-3 4 0-1,-6 4 0-15,-3-4 0 16,-6-1 0-16,-6-1 4 16,-6 0 5-16,-3 0-1 15,-11-3 3-15,-1-2-2 16,-6-5 0-16,1-3-5 15,-7-9-3-15,0-1-5 16,4-6 0-16,2-6-18 0,9-4-6 16,10-3-62-1</inkml:trace>
  <inkml:trace contextRef="#ctx0" brushRef="#br0" timeOffset="85328.3371">15840 11462 172 0,'-12'-8'66'0,"9"10"-36"0,-6 1-40 16,6 2 9-16,-9 1-2 15,-8 2 1-15,-1 2-1 16,-3 3 2-16,0 3 1 0,3 3 0 0,0 2 0 16,1 0-3-16,8-2 2 15,3-1 3-15,6 1 1 16,3-1 1-16,6-2 0 0,6-3-2 15,6-2 1-15,2-3-7 16,7-5 1-16,0-6-1 31,0-2 2-31,-3-3 3 16,-1-3 2-16,-5-10 3 16,-3-3 1-16,-6 0-3 0,-6-2-3 15,-3-1 2-15,-6-4 2 16,-6-6-7-16,-3 7 0 15,0 4-27-15,-2 5-8 16,2-3-30-16</inkml:trace>
  <inkml:trace contextRef="#ctx0" brushRef="#br0" timeOffset="85712.8557">16135 10861 112 0,'-6'11'44'0,"3"2"-24"0,0 37-13 0,3-31 13 15,-3 7-6-15,0 6 2 16,-3 8-7-16,0-3-3 0,0 2-3 16,0 4-3-16,0 4 3 0,-3 9-2 15,3-6-1-15,0-2 3 16,-6-6 0-16,4-7-1 15,2-1-2-15,0-5-4 16,0-3-2-16,0-4-50 31</inkml:trace>
  <inkml:trace contextRef="#ctx0" brushRef="#br0" timeOffset="86044.2815">16412 11279 184 0,'-3'-13'68'0,"6"16"-36"0,0 2-40 15,0 3 10-15,-3 5-6 16,0 11 3-16,0 10 0 16,-3 3 1-16,0 0 0 15,-3 0 0-15,0 3 2 0,-3-6-10 16,3-4-2-16,0-7-15 31,0-7-6-31,0-2-33 16</inkml:trace>
  <inkml:trace contextRef="#ctx0" brushRef="#br0" timeOffset="86276.0254">16412 11033 216 0,'6'-26'82'0,"-3"26"-44"0,0 8-58 16,3-3 9-16,-6 5-76 15,-3 9-33-15</inkml:trace>
  <inkml:trace contextRef="#ctx0" brushRef="#br0" timeOffset="86705.9826">16858 11488 108 0,'0'-5'41'0,"3"2"-22"0,-3 3-27 0,0 0 7 0,0-2-1 0,0-1 3 16,-3-2 6-1,0-9 6-15,-3 1 4 0,-3-5 2 16,-3 2-2-16,-5 0 2 16,-4 3 3-16,-3 5 1 15,-6 10-12-15,6 6-2 0,0 14 1 16,4 4-4 0,8 3 2-16,6 6-3 15,18 4 0-15,9 1-3 16,8 2 1-16,10-2-29 15,9 13-9-15,2-13-56 16</inkml:trace>
  <inkml:trace contextRef="#ctx0" brushRef="#br0" timeOffset="87492.2529">13325 12541 108 0,'0'-2'44'0,"3"7"-24"0,0-5-15 0,-3 0 13 15,0 0-6-15,3 5 1 16,0 0 5-16,-3 3 3 16,3 6-10-16,-3 4 0 0,3 11 2 15,0 8 2-15,-3 6 0 16,0-1-7-16,-3 6-5 15,0-1-2-15,0 1 1 0,0-3-3 16,0-3 0-16,-3-5-34 16,0-5-15-16,-6-6-31 15</inkml:trace>
  <inkml:trace contextRef="#ctx0" brushRef="#br0" timeOffset="87862.2361">12980 12568 212 0,'0'-19'79'0,"0"17"-42"0,3-1-48 0,6 3 13 15,5 3-6 1,4-1 2-16,3 1 3 16,6-1 4-16,6 4-2 15,8-1-4-15,4 0-2 0,0 1-1 16,5-4 3-16,13 1 0 15,-4-3 1-15,-2 0-3 16,-7 3 0-16,-5-1-29 16,-3-2-12-16,-7 6-30 15</inkml:trace>
  <inkml:trace contextRef="#ctx0" brushRef="#br0" timeOffset="88276.9154">13048 13139 176 0,'18'-21'66'0,"-9"21"-36"0,9-3-26 0,-6 3 15 16,9 0-13-16,2 0-6 15,13 3 2-15,0 2 0 16,2 1 0-16,4 2-2 0,6 0 1 0,-7-1-1 16,1-1 0-16,-6-1-18 31,-3 0-8-31,-7-2-30 16,-2 0-37-1,-3-3 28-15</inkml:trace>
  <inkml:trace contextRef="#ctx0" brushRef="#br0" timeOffset="89146.2722">13917 12867 176 0,'-15'-3'68'0,"30"3"-36"0,-9 8-37 15,-3-3 10-15,0 3-8 16,0 5 2-16,-3 6 1 0,0-1 2 15,0 4-1-15,0 1-3 0,0 1 1 16,0 0 1-16,0-3 0 16,0-2 0-16,-6 2 2 15,9-5 1-15,-3-3 1 16,-6-8 4 0,6-7-6-1,0-4-1-15,3-2-1 16,0-5 0-16,0-3 0 0,6 0 0 15,0-7 0-15,0-4 0 16,3-2-3 0,0 5 2-16,0-2 1 0,3 2 0 15,-1 3 0-15,4 2 0 16,0 6 0-16,0 3 0 0,9 4-3 16,-3 6 2-16,-1 6-1 15,-5 1 0-15,-3 12 2 0,-3 2 2 16,0 0-3-16,-6 3 0 15,0 0 1-15,-3 2 2 16,-3-2-1-16,0 0-1 31,-6-5 1-31,0-4 1 0,0-1-1 16,-6-9 2 0,3-5 0-16,0-5-1 15,3-6-2-15,3-2 3 0,6 0 0 16,9-6-4-16,0-5 1 15,3 3-2-15,0 0-2 16,3 0 3-16,0 2 0 0,2 3 1 16,4 6 0-16,3 2 0 15,0 0 2-15,-3 5 1 16,2 3 1-16,1 3 0 16,-3 10 2-16,0 6-1 15,0-1 2-15,-4 3-2 31,-2 1 2-31,3 4 0 0,-3 0 1 16,-6 9-4-16,-3 2-1 16,-9 0-1-16,0-5-2 15,-3-3-10-15,-3-5-4 16,-3-1-31-16,0-9-12 0,0-6-22 16</inkml:trace>
  <inkml:trace contextRef="#ctx0" brushRef="#br0" timeOffset="89740.5807">15036 12856 176 0,'-8'-10'66'0,"2"7"-36"0,0 6-42 0,3-3 10 0,-3 0-15 16,-3 0-2-16,-3 0 8 16,0 0 5-16,0 0 5 15,0 0 5-15,-3 0 5 0,-3 0 4 16,-5 2 4-16,-1 3 2 15,0 1 3-15,6 7-10 32,0 3-2-32,3 5-8 0,3 3-2 15,1 0 0-15,2 2 2 0,3 1-3 16,3-4 0-16,3-1-6 16,3 1-3-16,0-4-1 15,3-11 1-15,0-3 4 16,0-5 3-16,8-5 4 15,4-6 4-15,-3-2-2 0,0-3 0 16,-3 0-8-16,-3-5-4 16,3-5 0-16,-6 2 0 15,0 3 8-15,0 2 2 16,-3 3 12-16,0 6 3 16,0 2-3-16,0 5-3 15,-3 3-3 1,5 11 0-16,1 5 0 15,-3 2 1-15,0 3-4 16,0 6-3-16,0-1 0 16,-3 6-1-16,0 5-25 0,0-8-10 15,0-2-48 1</inkml:trace>
  <inkml:trace contextRef="#ctx0" brushRef="#br0" timeOffset="90393.4118">15382 12835 164 0,'-12'-11'63'0,"12"9"-34"0,-3 2-34 16,3 0 12-16,0 2-8 0,-3 4 0 15,0-1 1-15,0 0 0 16,-9 3 0-16,-6 0 0 0,3 0 2 16,0 3-1-16,4-1-1 15,-1 3 12-15,3-2 6 16,0 2-5-16,3 0-2 15,3-2-4 1,0 2 0-16,3-2-6 16,0-1-1-16,0-2 0 15,0 0 2-15,3-2 1 16,-3-6 1-16,9 0-9 0,0-3-2 16,6 0 6-16,-1 1 5 15,4-1 4-15,0 0 6 16,3 3-8-16,0 3-1 0,0 5-5 15,-3 3-1-15,-1 7 1 16,-2 6 0-16,0 13-3 16,-6 3 0-16,0-1 4 15,-3-2 1-15,-3 6-3 16,0-6 1-16,-3-3 0 16,-3-5 0-1,-3-2 4-15,-3-3 2 16,-6-3 9-16,-3-3 2 15,-8-2-2-15,-7-3 1 16,-3-2-7-16,3-3-1 16,-2-6-4-16,-1-4-3 15,0-3-16-15,0-3-7 16,7-8-51-16,2-8-22 0,9-8 2 16</inkml:trace>
  <inkml:trace contextRef="#ctx0" brushRef="#br0" timeOffset="91262.66">15697 12872 128 0,'-3'-5'49'0,"9"7"-26"0,0-4-18 0,-6 2 11 0,6 0-5 15,3 2-1-15,6-2-4 0,0 3-1 16,0 0-3 0,3-1-2-16,-1 4 1 0,1-4-1 0,3 4 0 15,0-4 0-15,0 1 0 16,-3-1 4-16,3 1 2 31,2 0 0-31,-2-3-1 0,-3 0-1 16,-3 0 2-16,-3-3-3 15,-3 0-2-15,-3-2-3 16,0 0-1-16,-6 0 2 16,-6-3 0-16,-3 0-8 15,-3 0-2-15,0 0 4 16,-3 0 3-16,0 0 3 0,-3 0 3 16,0 3-1-16,1 2 2 15,-1 0-2-15,0 3-1 16,3 0 1-16,-6 6 1 15,-3-1-1-15,4 3-1 16,2 3 1-16,0-1 1 0,3 3-1 31,3 3 2-31,0 0 0 16,3 3 1-16,0-1 2 16,3-2 3-16,0 0-4 15,0 2-1-15,0-2 0 0,3 3 0 16,0-3 0-16,3 0 2 15,0-1-1-15,0 4 2 16,3 7-2-16,0-4 0 0,3-4-1 16,0 1 2-16,6-1-1 15,0-2 2-15,6 3 0 16,0-6 3-16,3-3-1 16,3-2 2-16,2-2-2 15,4-6 2-15,6-3 0 16,5-2 1-16,1-3 0 0,-3 0 0 15,-3-5-6-15,-1-1-4 16,-5 6-4-16,-6 3 1 16,-6 0-28-16,-3 2-10 15,-6 0-142 1,-15 11 57-16</inkml:trace>
  <inkml:trace contextRef="#ctx0" brushRef="#br0" timeOffset="94395.2051">13310 14280 112 0,'0'-3'44'0,"0"-8"-24"0,3 6-26 0,-3 5 6 0,3 0-1 32,-3 0 0-32,3-3 1 15,-3 1 0-15,3-1 0 16,-3 0 2-16,0-2 19 0,0 0 8 15,0-3-10-15,0 0-3 16,-3 0-6-16,0 0-1 16,0 0-5-16,0 3-5 0,-3 2 0 15,0 1-1-15,-9-1 0 0,6 3 2 16,-3 3 0-16,1 2 2 16,-1 3 1-16,0 0-1 15,0 5-2-15,0 6 3 16,3-4 2-16,0 4-4 15,3-1-3-15,3 1 3 16,3 2 3-16,6 0-3 0,3 0-1 16,3-2 2-16,9-3 1 15,0-6-6-15,2-4 0 16,7-4-6-16,-3-7 1 16,6-3 6-16,-7-5 3 15,4-3 1-15,-6 0 1 0,-12-2 0 31,-6-6 1-31,-9 0 4 16,-3 3 5-16,0 0-3 16,-6 5 0-16,-3 3-4 0,-3 2-1 15,-2 3-10-15,-1 3-4 16,3-1-17-16,3 4-9 16</inkml:trace>
  <inkml:trace contextRef="#ctx0" brushRef="#br0" timeOffset="94826.7114">14102 13888 156 0,'-30'-16'57'0,"18"16"-30"0,-12-3-34 0,15 3 10 15,-8 3-5-15,-7 0 0 16,0 2 2-16,3 3 2 15,0 3-1-15,3 2-3 0,4 5 1 16,2 9 10-16,3 7 3 0,3 9 6 16,0-1 1-16,3 8-10 15,0 0-3-15,3-2-4 16,0 0 1-16,3 12-2 16,0-7 2-16,0-5-11 15,0-6-4-15,0-7-25 31,-3-9-9-31,0-7-25 16</inkml:trace>
  <inkml:trace contextRef="#ctx0" brushRef="#br0" timeOffset="95095.5971">13754 14248 96 0,'0'0'38'0,"-12"0"-20"0,6 0-32 16,6 0 1-16,0 0-26 16,0 2-8-16</inkml:trace>
  <inkml:trace contextRef="#ctx0" brushRef="#br0" timeOffset="95279.429">13742 14277 160 0,'12'3'60'0,"-9"-3"-32"0,3 0-20 0,-6 0 16 15,5 0-10-15,1 2-1 16,3-2-7-16,3 3-4 0,3-3-1 15,3-3 5-15,6 3 4 0,6 0-5 16,2 0-3-16,1-5-1 16,0 0-1-16,0-1 0 15,-7 4 0-15,4-1-22 0,-3 0-10 16</inkml:trace>
  <inkml:trace contextRef="#ctx0" brushRef="#br0" timeOffset="95966.2932">13355 15100 120 0,'6'-8'46'0,"-3"3"-24"0,3-3-26 15,-3 8 10-15,0-3-3 16,0-2 3-16,-3-3-1 16,0 0 2-16,0-3 7 15,-3-5 3-15,0 0-8 16,-3-2 3-16,-3 2 4 0,-6 3-4 0,-9 2 1 15,-6 14-8-15,0 10-1 0,1 3-2 16,2 0 1-16,3 2-2 16,3 4-1-16,6 1 1 15,3 1-1-15,7 3 11 16,5-1 7-16,8 1-5 16,4-4-2-16,6 4-6 31,12-1-2-31,0-2-3 0,2 3-3 15,1-14-31-15,12-5-15 16,3-6-46 0</inkml:trace>
  <inkml:trace contextRef="#ctx0" brushRef="#br0" timeOffset="96339.5204">14013 14703 272 0,'-6'-24'104'0,"6"24"-56"0,3 3-56 15,3 15 5 1,-4 1-7-16,4 2 10 16,0 3 6-16,0 5-2 0,0 8-2 0,-3 8-1 15,0-3 7-15,0 1 5 16,0-4 5-16,0 6 3 16,0-2-13-16,-3-9-5 15,0 0-2-15,0-5 1 16,-3-2-21-16,0-6-7 15,0-5-36 1,0-5-15-16,0-6-28 16</inkml:trace>
  <inkml:trace contextRef="#ctx0" brushRef="#br0" timeOffset="96758.2354">14438 14875 288 0,'-3'-5'110'0,"6"13"-60"0,0 7-58 0,-3 9 16 0,0 3-17 0,0 4-4 0,0 1 2 15,0 5 2-15,0 3 5 32,0-8 0-32,3-6 0 0,0-2 3 15,3-6 2-15,0-4 0 16,3-6 2-16,3-3 4 0,3-2 4 16,3-9-4-16,-1-7-2 15,7 2 0-15,0-4-1 16,-3-4-7-16,-3-2 0 15,-3-6-8-15,-3-4-3 16,-6-6 14-16,-6 5 7 16,-3 5-3-16,0 6-2 0,-3 3-32 15,0 5-13-15</inkml:trace>
  <inkml:trace contextRef="#ctx0" brushRef="#br0" timeOffset="97111.4983">15215 14907 312 0,'-24'-8'118'0,"15"10"-64"0,0 22-81 0,3-8 10 16,0 3-17-16,1 2-3 15,-1 3 16-15,-6-1 8 16,9 1 8-16,0 0 1 0,3 0 2 16,3-3 6-1,3 3 2-15,0-3 4 16,0 0 1-16,-3-2-5 15,-3-1-2-15,-3-2-4 16,-9 0-1-16,-6-6-6 16,-3 1-3-16,-6-3-16 0,-3-5-7 15,1-3-55 1</inkml:trace>
  <inkml:trace contextRef="#ctx0" brushRef="#br0" timeOffset="97458.3751">15656 14579 252 0,'-9'15'96'0,"12"9"-52"0,-3 8-51 16,0-6 14-16,0 6-7 16,-3 8 0-16,0 15 0 15,0 1 0-15,0-3 0 0,0 0-9 16,3-6-4-16,-3-7-18 0,3-3-5 0,0-10-131 31,0-22 91-31</inkml:trace>
  <inkml:trace contextRef="#ctx0" brushRef="#br0" timeOffset="97750.6997">15429 14769 256 0,'3'-11'96'0,"3"11"-52"0,9 3-49 0,-6 2 17 16,6 1-11-16,6-1-1 15,3 6-7-15,2-1-3 16,4 1 6-16,6-3-5 0,6 0 1 16,-4-6-27-1,-2 1-12-15,0-3-44 16</inkml:trace>
  <inkml:trace contextRef="#ctx0" brushRef="#br0" timeOffset="98259.0927">15879 14854 272 0,'3'-6'104'0,"6"12"-56"0,6 7-63 16,-6-5 13-16,2 0-20 15,4 8-4-15,6 5 7 16,0-3 4-16,3-2 9 16,-3-3 3-16,2-2 3 0,1-14 0 15,-3-2 2 1,3-8 5-16,3 0 4 0,-3-1-6 15,-7 4-1-15,-5-3-7 16,-9 2 0-16,-9 0-8 16,-3 1-3-16,-5 2 3 15,-7 3 2-15,0-1 5 16,-6 4 4-16,0 2 7 16,3 5 6-16,4 3-3 0,2 3 2 15,3 18 2-15,3 0 3 16,6 0-5-16,3 0-2 15,3 3-5-15,6 7-2 16,6-7-1-16,0 0-2 16,0-3-17-16,0-5-6 15,3-3-55-15,2-8-48 32,4-5 39-32</inkml:trace>
  <inkml:trace contextRef="#ctx0" brushRef="#br0" timeOffset="98744.3576">16504 14930 240 0,'0'24'90'0,"3"8"-48"0,0 5-60 0,-3-18 11 16,0 7-13-16,0 6-3 16,-3 0 8-16,0-1 6 15,-6-2 6-15,3-2 2 0,0-6 1 16,0-5 2-16,3-6 1 16,-6-4 5-16,6-4 5 0,-3-2-1 31,0-5 3-31,6 0-4 15,-3-3-1-15,3 0-6 16,0-5-3-16,0-8-9 16,3-1-3-16,6-1-12 0,0-4-5 15,0-10 15-15,3-5 6 16,3-1 14-16,3 6 8 16,0 3 10-16,8 2 5 0,7 8-5 15,3 6-3-15,3 7 5 16,-1 9 5-16,4 10-15 15,0 13-5-15,-4 11-7 16,-5-1-4-16,-6 4-55 16,-9-1-26-16,-6-10-37 31</inkml:trace>
  <inkml:trace contextRef="#ctx0" brushRef="#br0" timeOffset="99558.0659">13480 15851 220 0,'0'0'85'0,"0"21"-46"0,3 1-43 0,6-9 13 16,-3 3-10-1,-6 5 1-15,-3 16 6 0,0 0 6 16,0 5-6-16,3 3 10 0,-3 8 4 0,0 0-2 16,3-8 0-16,-9-3-8 15,3-5-2-15,0-5-4 16,0 0-3 0,-3-8-16-16,3-3-5 0,0-18-76 15,6-6-18 16</inkml:trace>
  <inkml:trace contextRef="#ctx0" brushRef="#br0" timeOffset="100106.6677">14144 16155 292 0,'-3'-5'110'0,"6"5"-60"0,11 0-74 0,-8 3 12 16,0-1-14 0,-3 1-1-16,-3-3 10 15,0 0 5-15,0 0 25 16,-9-3-6-16,0-2 12 15,0 0 8-15,1 0-9 16,-4 2 0-16,0-2-10 16,0 5-5-16,-3 8-5 0,-3 2 1 15,3 3 1-15,3 6 0 16,0 15 2-16,3-2 1 16,1-3-4-16,2-5-1 0,3 2-2 15,0-7 0-15,3-3 0 16,3-6 0-16,3-4-6 15,5-6-2-15,4-6 0 16,0 1 0-16,0-21 4 0,3 5 5 16,-6-3 0-16,0 3-1 15,-3 2 11-15,3 3 8 16,0 6-2-16,-4 4 3 16,1 6-7-16,-3 6-3 15,6 15-1-15,-3 5 1 16,3-2-3-1,-3 10 0-15,0-5-3 16,0 3-1-16,0-5-39 16,0 2-18-16,0-13-54 15</inkml:trace>
  <inkml:trace contextRef="#ctx0" brushRef="#br0" timeOffset="100660.8913">14742 15888 304 0,'-3'-2'112'15,"3"15"-60"-15,0 19-65 0,3-14 17 0,-3 19-6 16,-3 3 1-16,0 5-17 16,-3 13-5-16,0-5 11 15,0-5-1-15,0-9 2 0,3-7 4 0,0-6 4 16,0-12 19-16,0-4 10 16,0-7-5-16,3-16-1 15,3-3-15-15,3-8-5 16,3 5-3-16,0 1 2 15,3 2-5-15,0-2 0 16,0 10-2 0,6-3 2-16,2 3 4 0,1 5 1 15,0 3-2-15,0 3 0 16,3 5 2-16,-3-3 0 16,-4 14 1-16,-2 2 0 15,0 5 6-15,-6-7 4 16,-3 5-1-16,-3-3 0 15,-6-3 1 1,-3 1 1-16,-6-3-3 0,-3-3-3 16,-12 0-5-16,-2 1-2 15,-7-4-13-15,3-7-2 16,-5-3-8-16,-1-3 1 16,3-2-29-16,6-8-13 15,7 2-29 1</inkml:trace>
  <inkml:trace contextRef="#ctx0" brushRef="#br0" timeOffset="101161.2426">15144 16195 272 0,'3'-2'104'0,"6"7"-56"0,-1 0-69 16,-2 3 9-16,3-3-6 0,3 1 2 16,0-1 8-16,0-2 2 15,6 2 4-15,6-5 1 0,0-5 1 16,-4 2 2-16,-2-2 1 15,0-3-1-15,-3-3-2 16,-3 1-2-16,-3-1 1 0,-3 3-6 16,-3 0-3-16,-6 0-3 15,-3 3-2-15,-18-3 5 16,-3 8 6-16,-3 0 1 16,1 0 1-16,-1 0 11 15,0 8 5-15,6-3 3 0,1 8 1 16,2 1-3-16,6-1 1 31,3 19-3-31,9-6 2 0,9 3-6 16,3-2-3-16,6-4-3 15,3-4-3-15,2 2-13 16,16-10-4-16,3-3-33 16,2-8-15-16,1-3-26 15</inkml:trace>
  <inkml:trace contextRef="#ctx0" brushRef="#br0" timeOffset="101540.3365">15673 15748 268 0,'-3'-8'101'0,"6"16"-54"0,3 5-64 0,-3-5 14 0,0 11-2 16,3 5 2-16,-3 7 5 15,0 4 1-15,0 4-1 16,0 4-2-16,-3 2 3 0,0-3 2 15,0 0 2-15,0 1 3 16,0 7 4-16,0-5-6 16,0-5-2-16,-3-6-1 0,0-2 1 15,-3-6-14-15,0-5-7 16,0-5-34-16,-3-5-14 16,1-6-42-1</inkml:trace>
  <inkml:trace contextRef="#ctx0" brushRef="#br0" timeOffset="102077.8102">16322 16031 224 0,'-9'-24'85'0,"9"24"-46"0,-3 6-81 16,3-6-3-1,-3 2 6-15,-2 9 10 16,-4-3 21-16,-6 5 10 15,-6 3 9-15,0-3 6 16,0-2 4-16,0-1 2 16,1-2-4-16,-1 3 1 0,3-1-11 15,3 1-3-15,0-3 0 0,3 5-5 16,3-2-1-16,6-1-5 16,3-2-1-16,6 0-4 15,3-3-1-15,6-2 6 0,9 5 4 16,3-3 6-16,2 1 4 15,1 2 5-15,-3 5 3 16,0 11 0-16,-6-3-1 16,-4 5-4-1,-5-5 0-15,-6-2 4 16,-9 2 4-16,-6-2 14 16,-6-4 6-16,-11 7-8 15,-4-1-2-15,0-13-17 16,0 2-6-16,1-2-33 15,-10-8-15-15,0-2-109 16</inkml:trace>
  <inkml:trace contextRef="#ctx0" brushRef="#br0" timeOffset="157951.6358">4880 13216 104 0,'-6'-3'38'0,"6"-15"-20"0,0 7-17 0,0 9 8 16,0 2-5-16,0-3-3 15,0 3 0-15,0 0-1 16,0 0 0-16,0 0 2 15,0 0 3-15,0 0 2 16,0 0 1 0,0 0 0-16</inkml:trace>
  <inkml:trace contextRef="#ctx0" brushRef="#br0" timeOffset="160655.1234">4880 13179 232 0,'9'0'18'16,"3"0"-9"-16,0 0-3 0,3 3 0 16,3-3-1-16,0 7 2 15,3-1-2-15,5-4 0 16,4 1-3-16,0-3 1 15,0-5 0-15,2 2 1 0,1-5-5 16,0 0 1-16,0 0 2 16,-4 0 1-16,1 3-1 15,0 0 1-15,0 2-2 16,-3 1 2-16,-1-1-2 16,7 3 2-16,0 0-2 15,0 5-1 1,-1-5 1-16,-2 5 1 0,3-5-1 15,3-2-1-15,-4-1 1 16,1 1-1-16,-3-1 2 16,0 0 1-16,-1 1-4 15,-2-1-1-15,0 0 1 16,-3 1 2-16,-3 2 2 16,-1 0 1-16,-2 0-2 0,3 2-2 15,-3-2 1-15,0 3 1 16,0 0-3-16,-1 2-2 15,1 0 2-15,-3 0 2 16,0-2 0-16,0 0 2 16,0-1-4-16,-3-4 0 15,6-1 1 1,-3 0 2-16,-4 1-1 16,4-3-1-16,0 2 3 15,0 0 0-15,0 1-1 16,3-1 1-16,-3 0-2 15,0 1 2-15,-1-1-2 16,1 3-1-16,0 0 1 16,-3 0 1-16,0 0-3 0,0 0 0 15,-3 0 1-15,0 0 0 0,0 0 0 16,-3 0 0-16,0 0 0 16,0 0 0-16,-6 0 0 15,3 0 2-15,-3 0 3 16,3 0 2-16,-3 0-3 15,0 0-3-15,3 0 2 0,-3 0 2 16,0 0-7-16,3 3 0 16,-3-3 0-16,0 0 1 15,2 2 1-15,1 1 0 16,3 0 2-16,3 5 1 16,0-3-4-16,3 0-1 15,0 0 1 1,3 1 2-16,0-4-2 15,0 1 0-15,0-3 3 16,-3 3 1-16,2-1-1 16,-2-2-2-16,3 0-2 15,-3 0-1-15,0 6 4 16,3-6 1-16,-3 0-3 16,-3 7 1-16,0-1 0 15,-3-1 2-15,0 0-1 16,-3 1-1-16,0-4 1 15,-3-2-1-15,2 3 0 16,4 0 0-16,0 2-3 16,0-2 2-16,0-1 1 31,0 1 0-31,0-3 0 0,0 2 0 16,0 1-3-16,0 0 2 15,0-1 1-15,-3 1 0 16,0 0 0-16,3 2 0 15,-3 0 2-15,3-2 1 16,0 2-4-16,0 1-1 16,0-1 1-16,-3 0 2 0,0 3-2 15,0-3 0-15,0 3 1 16,0 0 0-16,3 0 0 16,-3 0 0-16,2 0 0 15,1 3 2-15,-3-1-3 16,0-2 0-16,3 5 1 15,0-2 0-15,-3 0 0 0,0-4 0 16,0 1 0-16,3 0-3 16,0 0 2-16,0 0 1 15,-3 0 2-15,0 0-1 16,3 0-1-16,-3 0 1 16,0 0-1-16,0 0 0 31,0 0 0-31,0 0 2 0,0 0 1 15,0 0-4-15,0 0-1 16,0-1 1-16,-3 1 0 16,3-2 1-16,-3 2 0 15,0-3 0-15,3 19 0 16,-3-6 0 0,3-2 0-16,3 0 0 0,-3-3 0 15,0 0 0-15,0 1 0 16,0-1 2-16,0-3-3 15,3 1 0-15,-6 0 1 16,0-1 2-16,0-2-3 16,5 3 0-16,-5-3 1 0,3 2 0 31,-3 4 0-31,6-1 0 16,-3 3 0-16,0-3 0 15,0 0 0-15,0 0 0 0,-3 1 0 16,0-1 0-16,0-3-3 15,3 1 2-15,-3 2 1 16,0-2 0-16,0-1 2 16,0 1 1-16,0-1-4 0,0 1 1 15,0 0 0-15,0-1 0 16,0 1-3-16,0 5 2 16,0-3 1-16,0 5 2 15,0-2-1-15,3 0-1 16,-3 0 1-16,3-5-1 15,-3-1 0-15,3 1 0 0,-3-1 0 16,3 1 2-16,-3-3-3 16,3 0 0-16,0-3 1 15,0 0 2-15,-3 6-3 16,3-3 0-16,0 0 3 16,3 0 1-16,0 0-1 15,0 0-2 1,0 0 1-16,0 0-1 0,-3-3 0 15,0 5 0 1,0 1-3-16,3 0 2 16,0-1 1-16,-3-2 0 15,3 3 2-15,-3-3-3 16,3 2 0-16,-1 1 1 16,-2-1 0-16,3 1 0 0,-3 2 2 15,0 0-1-15,0 1-1 16,0-1 1-16,0 3-1 15,0 5 0-15,0 5 2 16,0 1-3-16,0-1 0 16,6-2-1-16,-3-3 0 15,3 0 4 1,0 1 1-16,0-6-1 16,-3 5-2-16,0-3-2 15,0 6 1 1,0-5 1-16,0-1 0 15,0 1 0-15,0-1-3 16,-1 1 2-16,-2 2 3 0,3 0 1 16,0 8-1-16,0 8 1 15,0 0-2-15,0-2-1 0,3-4 1 16,0 1-1-16,-3 0 2 16,0 2 1-16,0-5-4 15,0-2-1-15,0-3 1 16,0 2 0-16,0 0 1 15,0 1 2-15,0 5-3 0,-3 7 0 16,0-2 1-16,-3 0 0 16,0 1 0-16,0-1 0 15,0 2 0-15,0-2 0 16,0-5 2-16,0 0 1 16,0 2-4-16,0-2-1 31,3 5 1-31,0 5 2 0,0-5 0 15,-3-2 2-15,3-1-4 16,0-5 0-16,-3-2 3 16,2 2 3-16,1 5-2 15,-3-7-2-15,0-6 4 16,3 0 1-16,0-2-2 16,0-1-1-16,0 1-1 0,-3-4 1 15,0 4-2-15,0-1-1 16,0-2 1-16,0 0-1 0,0 8-3 15,0 5 2-15,0-2 1 16,0-6 2-16,0 3 1 16,0-3 1-16,3 0-2 31,-3-3-2-31,0-4 1 0,0 4-1 16,0-5 0-16,0 14 2 15,0-6 1 1,0-5-1-16,0 0 1 15,0 2 0-15,0-4 1 16,0-7-2-16,-3 7 1 16,0-4-2-16,0 1-1 0,0-1 1 15,0 4-1-15,0 4 0 16,1-2 2-16,-1 0-1 16,-3 0-1-16,0 2 1 15,0 1 1-15,0 2-1 16,0 3-1-16,0-8 1 15,0 2 1-15,0 1 1 0,-3-3 3 16,3 0-3-16,-3-1 0 16,3-1-1-16,0 1 1 0,0-4-2 15,-3 8-9 1,0-6-5-16,-6 0-121 16</inkml:trace>
  <inkml:trace contextRef="#ctx0" brushRef="#br0" timeOffset="178680.8835">4901 13282 52 0,'-3'0'22'0,"3"0"-12"0,-3 3-8 0,3-1 6 15,0 1 0 1,-3 0 2-16,3-1-1 15,-3 4 2-15,3-4-8 16,0 4-2-16,0-1 1 16,0 0 1-16,0 0-1 0,0 1-2 15,0-1 7-15,0-2 5 16,0 2 0-16,0 6 1 16,0-4-3-16,0 1 3 15,0 3-3-15,0 0-3 16,0-3-1-16,0-1-4 15,-3 1 1-15,0 0 2 0,0 0 0 16,0 0 0-16,0 0 1 16,1 0 1-16,-1 0-3 15,0 3-1-15,3-1 3 0,0 1 1 16,0-1-1-16,0 1-1 16,0 0-3-16,0-1 1 15,0 9 0-15,0-4 3 16,0 9-3-16,0-3-2 15,0-2 0-15,0 0 1 0,0-4-1 32,0 4-1-32,0-3 1 15,0 0 1-15,0-3 1 16,0 8 1 0,0 3-2-16,3-6-4 15,-3-2 1-15,0-3 3 0,0 1 1 16,0-4-1-16,0 1-2 15,0-3-2-15,0 0 1 0,0 0 1 16,-3 2 0-16,0 1 0 16,-3-1 2-16,0 1-1 15,0 0-1-15,-3-1 1 16,0 1 1-16,-3-1-3 16,0 1 0-16,0-3 3 15,-3 0 1 1,0 0-4-16,-2-3-1 15,-1 0 3-15,-6-2 1 16,3-3 0-16,-3 0-2 16,-3 0 1-16,1 0 1 15,-4 0-1-15,0 0-1 16,3 0 3-16,-2 3 0 16,-1-1-4-16,0 1-1 0,3 0 3 15,-3-1 1-15,4-2 0 0,-1 3 1 16,-3-3-2-16,0-3-1 15,1 1 1-15,-1 2-1 16,-3-3 0-16,0 0 0 16,1 1 0-16,2-1 2 15,-3 0-1 1,0 1-1-16,4-4 3 16,-1 4 0-16,-6-4 1 15,3 1 0-15,-2 3-5 0,2-4 1 16,-3 4 0-16,3-1 0 15,1 0 0-15,2 1 2 16,3-1-3-16,-6 0 0 16,10 3 1-16,2 0 0 0,0 0 0 15,3 0 2-15,0 3-1 16,-3 0-1-16,6-1 1 16,1 1 1-16,-1 0-3 15,0-1 0-15,0 1-1 16,0 0 0-16,3-1 2 15,0 1 0 1,0-3 2-16,0 0 1 16,3 0-1-16,1 0-2 15,-1 0-2-15,0 0 1 16,0 0-1-16,0 0 0 16,0 0 4-16,0 0 1 15,3 0-4-15,-6 0-1 0,3 0 1 16,3 0 2-16,0 0 0 15,0 0-1-15,3 0 3 16,0 0 2-16,0-3 0 0,0 3 0 16,3 0-3-16,-3 0-2 15,3-2 3-15,0 2 0 16,0 0-4-16,0-3 1 16,0 3 2-1,0 0 1-15,0 0-23 16,24 0-102-1</inkml:trace>
  <inkml:trace contextRef="#ctx0" brushRef="#br0" timeOffset="183571.1915">698 14449 128 0,'6'-5'49'0,"-3"2"-26"0,-3 0-27 16,9 1 38-16,0-1-13 15,-6 0-7-15,3-2-4 16,3 0-7-16,-6 0 3 0,0 2 0 16,3-2 0-16,-6 2-1 15,0 0-1-15,0 1 0 0,0-4-2 31,-6 1 1-31,3 2 0 16,0 1 3-16,-6-1-5 16,-6 3-1-16,0 0 2 15,-3 0 3-15,7 3-2 0,-7 2 0 16,3 3-1-16,-9 3-2 16,3-1 1-16,0 3-1 15,6 16-3-15,-5-2 2 0,2 2-1 16,0-2 0-16,3-1 4 15,-3-2 3-15,6 5-4 16,3-3-1-16,9-4-2 16,0-4 0-16,3-5 2 15,15-2 2-15,0-3-1 16,6 0 2-16,3-3-2 0,-1 0 2 16,1 1-9-16,-3-4-3 15,0 1-35-15,-3-6-16 16,-1 1-18-1</inkml:trace>
  <inkml:trace contextRef="#ctx0" brushRef="#br0" timeOffset="183977.3731">978 14306 136 0,'0'8'52'0,"0"-3"-28"0,3 8-26 0,3-5 11 16,-6 6 0-16,6 4 2 15,-6 3-5-15,0 14-2 16,-3 2-2-16,0 0 1 0,-3-3 0 0,3 3-1 16,-6 3 1-16,6-8-2 15,-6-3 2-15,3-3 0 16,0-2 1-16,0 0-5 0,3-3 1 15,-5-5-73 1,2-3-33-16,0-5 51 16</inkml:trace>
  <inkml:trace contextRef="#ctx0" brushRef="#br0" timeOffset="184398.1988">1210 14608 160 0,'-15'-3'60'0,"15"6"-32"0,6 5-35 16,-3-3 8-16,3 3-5 15,-6 2 3-15,0 6 0 16,0 0 3 0,0 3-1-16,3-1-1 0,3-2 1 15,-6-3-1-15,3 1 0 16,0-4-3-16,3-2 2 16,-3-3 10-16,3 1 5 15,3-4 5-15,3-2 3 16,-3-2-10-16,3-4-2 15,0-4-4-15,0-6-1 0,-3-3-1 16,-1 1 0-16,1-3-2 16,-9 0-2-16,0-1 1 15,0-4-1-15,0 2-3 0,-6 8 2 16,0 3-30-16,1 2-14 16</inkml:trace>
  <inkml:trace contextRef="#ctx0" brushRef="#br0" timeOffset="184877.3962">1585 14621 148 0,'-9'-16'55'0,"9"13"-30"0,0-2-29 0,0 5 10 0,0 0-7 15,0 0 0-15,0 0 1 16,0 0 0-16,0 0 0 16,0 5-3-16,-3-2 2 0,-2 0 1 0,-4 2 0 15,0 0 8-15,-3 1 5 16,-3-1 0-16,-3 0 0 15,0 3-7-15,3 0-4 16,0 5-1 0,3 0-1-16,4 3 0 15,5 0 0-15,3-3 0 16,0 1 0-16,0 2 0 16,0-1 2-16,0 1-3 15,0 0-2-15,0-3 2 16,-9 3 2-16,0-3 0 15,-3 1 2-15,0-1-2 0,-9-2-1 16,0-4 1-16,3 1 1 16,-2-2-19-16,5-6-8 15,3-3-49 1</inkml:trace>
  <inkml:trace contextRef="#ctx0" brushRef="#br0" timeOffset="185300.2666">1949 14303 120 0,'-6'0'46'0,"3"3"-24"0,3 5-26 0,0-3 8 0,0 6-4 15,0 5 0-15,0 2 0 16,0 6 2-16,0 13-1 15,0 0-1-15,0 0 5 32,-9 0 1-32,3 3 2 15,0 0 2-15,0-6-1 0,3-2 2 16,-6-3-6-16,3-3-5 0,0 1-1 16,0-3 3-16,0-1 3 15,0-1-18-15,-3-7-5 16,-3-1-47-1</inkml:trace>
  <inkml:trace contextRef="#ctx0" brushRef="#br0" timeOffset="185634.5288">1615 14655 168 0,'21'-10'66'0,"-18"10"-36"0,24-8-35 0,-12 5 12 16,11 0-8-16,7 3 0 16,9 0 3-16,0 0 3 15,2 6-2 1,-8-4-8-16,0 4-2 0,-7-1-68 16</inkml:trace>
  <inkml:trace contextRef="#ctx0" brushRef="#br0" timeOffset="186178.2448">2100 14698 184 0,'0'-22'68'0,"12"17"-36"0,-3 3-40 0,-6 2 10 16,6 0-3-16,0 0 0 16,3 0-17-16,6 0-8 15,-6 0 0 1,3 0 3-16,-1-3 8 0,1-2 7 15,0-1 9-15,-9 1 7 16,0-3 9-16,3 0 4 16,-9 0-4-16,0 3-2 15,-6 0-9-15,0-1-4 16,-3 4-1-16,-3 2-4 0,-3 2 0 16,-2 4-3-1,-7 4 1-15,0-2 3 16,0 3 3-16,3-1-2 0,6 4 0 15,-2-1 3-15,5 3 3 16,3-3-2-16,3 0 0 16,3 0-1-16,3-2 1 15,3-1-2-15,12 1 2 16,-3-3-2-16,5 0 2 0,4-3-4 0,0-2 0 16,3-3-28-1,0 0-52-15,0-3 2 16</inkml:trace>
  <inkml:trace contextRef="#ctx0" brushRef="#br0" timeOffset="186679.3702">2338 14602 124 0,'0'0'49'0,"6"3"-26"0,-6 5-27 0,3 0 8 0,0 2-4 16,3 4 2-16,3 4-3 15,-6 1 0-15,3-1 1 31,0 1 2-31,-3 2-1 0,3-3 2 16,0 1 0-16,-6-3 3 16,3-6 10-16,0-2 5 15,0-2-11-15,-3-6 5 0,0 0 5 16,0-3-5-16,0-2 0 16,0-3-7-16,0 0 0 15,-3-5-7-15,0-3-1 0,3-3 0 16,0-2 2-16,3-3-1 15,0 3 2-15,3-3-4 16,0-5-2-16,3-5-1 16,0 7 3-16,3 4-2 15,2 4 1-15,4 3 2 16,0 6 2-16,3 4-6 0,0 12 1 16,-3 7 1-16,0 5 3 15,-4 3-13-15,-2 1-5 0,-3-1-68 16</inkml:trace>
  <inkml:trace contextRef="#ctx0" brushRef="#br0" timeOffset="187925.7459">526 15224 108 0,'6'0'44'0,"9"-3"-24"0,-9 3-17 16,-6 0 12-16,8 0-5 15,-5 0 0-15,6 0-6 16,0 0-3-16,3 0 0 15,0 0 1-15,0 0-1 0,3 0 2 0,-3 3 0 16,0 0-1-16,6 2 1 16,-10 0 0-16,4 1 1 15,-3 2 0-15,0 0 0 16,-3 2 2-16,-6 3 3 16,-3 1 0-16,-6 1 0 15,6 4-3 1,-9 5-1-16,3-3-1 15,-8-3 0-15,5-2-2 16,-9-2 1-16,0-4-2 16,0-2-1-16,-3-3 1 0,10 1 1 15,-4-4 3-15,6-2 4 16,3 0-4-16,0 0-1 16,6 0-2-16,3 0-2 0,3 0-2 15,9 0 1-15,3-2 1 16,6 2 0-16,-1 2 0 15,-2 1 0-15,6 2-3 16,3 1 2-16,-6 1-1 16,-1 1 0-16,-5 0 2 15,6 0 2-15,-6 3-3 0,-3 2 0 16,0 6 1-16,-3 2 2 16,0-5-3-16,-6 0 0 15,3-1 3-15,-6 1 1 16,-6-2-4-16,3-1 1 15,-6 0 4-15,-3 0 2 0,-9-2 6 32,0-3 3-32,-6-3 0 15,4-2 4-15,-7-3-7 16,0-3 1-16,0 0-8 16,1 1-3-16,8-1-8 0,3 0-1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D502-654C-554A-AA31-7C7273086463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A2DE-1375-9243-86BD-04E3F744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E47CC9-BB41-43BC-9BE2-35CFF083B2AF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B1ACB5-EC33-43A9-8A31-DB104CCD64BA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C36A1-01DF-43EC-A595-A9C825EBF5A7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82E19-7C7A-4C71-BADC-40357583BAEF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FBC222-4C3C-47CA-A16D-77A685848E6D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7131B-0B56-44C6-8FEA-B800341A0C3C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8A07B4-333D-4B7D-8B97-3514496FAFBE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0A666B-ED52-4443-B31D-BAAA132DBF70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D2EDF-E847-493C-A879-3D64AD1F2205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CB4CF-18F5-4650-AE92-A2F78DBD0D54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A99ED-55A8-4318-86CC-075AA0E1D6CE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C3BE55-C347-4A36-ABE2-DC3F1D1E5BCA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8DFF0-1F22-4B1A-9CC7-18C064BA9439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F2090-3B58-4969-92F4-F32AA9FA360F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6AD5D-2C2C-4275-9D48-51416A5C2368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29B4D8-29E9-4CE6-97EF-8B6E5C6D3AD2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3525E2-0952-4A19-AF4E-BCF76C858F78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B7646-EFAA-484B-BD36-D18BA572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1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7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0AB1-4EC0-644B-963A-EAA198637A66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customXml" Target="../ink/ink4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4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Color, Texture and</a:t>
            </a:r>
            <a:br>
              <a:rPr lang="en-US" dirty="0" smtClean="0"/>
            </a:br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 455</a:t>
            </a:r>
          </a:p>
          <a:p>
            <a:r>
              <a:rPr lang="en-US" dirty="0" smtClean="0"/>
              <a:t>Linda Shapiro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How to make a color histogram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/>
              <a:t>Make a single 3D histogram.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Make 3 histograms and concatenate them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Create a single pseudo color between 0 and 255 by using 3 bits of R, 3 bits of G and 2 bits of B (which bits?)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  <a:p>
            <a:pPr eaLnBrk="1" hangingPunct="1"/>
            <a:r>
              <a:rPr lang="en-US" altLang="en-US" sz="2800" smtClean="0"/>
              <a:t>Use normalized color space and 2D histograms.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46B19C-138A-4893-A9B6-4AB4A54971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Apples </a:t>
            </a:r>
            <a:r>
              <a:rPr lang="en-US" altLang="en-US" smtClean="0"/>
              <a:t>versus </a:t>
            </a:r>
            <a:r>
              <a:rPr lang="en-US" altLang="en-US" smtClean="0">
                <a:solidFill>
                  <a:srgbClr val="FF9933"/>
                </a:solidFill>
              </a:rPr>
              <a:t>Oranges</a:t>
            </a:r>
            <a:r>
              <a:rPr lang="en-US" altLang="en-US" smtClean="0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Skin color in RGB space </a:t>
            </a:r>
            <a:r>
              <a:rPr lang="en-US" altLang="en-US" sz="2800" smtClean="0">
                <a:solidFill>
                  <a:srgbClr val="FF0000"/>
                </a:solidFill>
              </a:rPr>
              <a:t>(shown as normalized red vs normalized green)</a:t>
            </a: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311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Match score is the normalized 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63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ahoma" charset="0"/>
              </a:rPr>
              <a:t>intersection(h(I),h(M)) = </a:t>
            </a:r>
            <a:r>
              <a:rPr lang="en-US" altLang="en-US" sz="240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53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latin typeface="Tahoma" charset="0"/>
              </a:rPr>
              <a:t>match(h(I),h(M)) = intersection(h(I),h(M)) / </a:t>
            </a:r>
            <a:r>
              <a:rPr lang="en-US" altLang="en-US" sz="240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numbins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numbins</a:t>
            </a: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15595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28209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31925" y="6053138"/>
            <a:ext cx="657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 66 models objects          Some test objects</a:t>
            </a:r>
          </a:p>
        </p:txBody>
      </p:sp>
      <p:sp>
        <p:nvSpPr>
          <p:cNvPr id="2662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7D05CA-9921-4307-9CB4-41979A598EE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60525" y="592138"/>
            <a:ext cx="594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ahoma" charset="0"/>
              </a:rPr>
              <a:t>Swain and Ballard Results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3469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Results were surprisingly good.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At their highest resolution (128 x 90), average match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percentile (with and without occlusion) was 99.9.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This translates to 29 objects matching best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their true models and 3 others matching second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with their true models.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At resolution 16 X 11, they still got decent results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(15 6 4) in one experiment; (23 5 3) in another.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DCB738-33A9-4AA7-94E5-A1F65460857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this is an extremely simple technique, it became the basis for many content-based image retrieval system and works surprisingly well, both alone, and in conjunction with other techniques.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Color Spaces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2952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nd more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tandard for cameras</a:t>
            </a:r>
          </a:p>
          <a:p>
            <a:r>
              <a:rPr lang="en-US" sz="3200" dirty="0" smtClean="0"/>
              <a:t>hue, saturation, intensity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ntensity plus 2 color channels</a:t>
            </a:r>
          </a:p>
          <a:p>
            <a:r>
              <a:rPr lang="en-US" sz="3200" dirty="0" smtClean="0"/>
              <a:t>color TVs, Y is intensity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well defined.</a:t>
            </a:r>
          </a:p>
          <a:p>
            <a:r>
              <a:rPr lang="en-US" dirty="0" smtClean="0"/>
              <a:t>But what </a:t>
            </a:r>
            <a:r>
              <a:rPr lang="en-US" i="1" dirty="0" smtClean="0"/>
              <a:t>is</a:t>
            </a:r>
            <a:r>
              <a:rPr lang="en-US" dirty="0" smtClean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0275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Some Simple Statistical Texture Measures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93725" y="2251075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1.  Edge Density and Direction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8525" y="2936875"/>
            <a:ext cx="77533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Use an edge detector as the first step in texture analysis.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number of edge pixels in a fixed-size region tells 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how busy that region 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directions of the edges also help characterize the texture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0441-9044-4644-9191-E3D701787AA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92960" y="3233880"/>
              <a:ext cx="5694840" cy="598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5400" y="3225240"/>
                <a:ext cx="5708520" cy="613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Two Edge-based Texture Measures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55102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1.  edgeness per unit area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2. edge magnitude and direction histograms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90600" y="2438400"/>
            <a:ext cx="757555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edgeness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 |{ p |  gradient_magnitude(p)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 threshold}| / N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441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N is the size of the unit area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90600" y="4267200"/>
            <a:ext cx="4295775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magdir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(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magnitude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,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direction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678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these are the normalized histograms of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magnitudes and gradient directions, respectively.</a:t>
            </a:r>
          </a:p>
        </p:txBody>
      </p:sp>
      <p:sp>
        <p:nvSpPr>
          <p:cNvPr id="82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B5F5EF-8084-444E-A2B6-BA50E0F1046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8" r="54716" b="69965"/>
          <a:stretch>
            <a:fillRect/>
          </a:stretch>
        </p:blipFill>
        <p:spPr bwMode="auto">
          <a:xfrm>
            <a:off x="762000" y="2590800"/>
            <a:ext cx="78486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7459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Original Image             Frei-Chen                 Thresholded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               Edge Image                Edge Image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57600" y="3810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3E1C15-7F0E-4A9A-9AF1-11F4AB6F3C9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Local Binary </a:t>
            </a:r>
            <a:r>
              <a:rPr lang="en-US" altLang="en-US" b="1" dirty="0" smtClean="0">
                <a:solidFill>
                  <a:srgbClr val="FF0000"/>
                </a:solidFill>
              </a:rPr>
              <a:t>Pattern</a:t>
            </a:r>
            <a:r>
              <a:rPr lang="en-US" altLang="en-US" dirty="0" smtClean="0">
                <a:solidFill>
                  <a:srgbClr val="FF0000"/>
                </a:solidFill>
              </a:rPr>
              <a:t> Measure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(</a:t>
            </a:r>
            <a:r>
              <a:rPr lang="en-US" altLang="en-US" dirty="0" err="1" smtClean="0">
                <a:solidFill>
                  <a:srgbClr val="FF0000"/>
                </a:solidFill>
              </a:rPr>
              <a:t>Matti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Pietikainen</a:t>
            </a:r>
            <a:r>
              <a:rPr lang="en-US" altLang="en-US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 smtClean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is LBP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found it in a paper for classifying deciduous trees.</a:t>
            </a:r>
          </a:p>
          <a:p>
            <a:r>
              <a:rPr lang="en-US" dirty="0" smtClean="0"/>
              <a:t>We used it in a real system for finding cancer in Pap smears.</a:t>
            </a:r>
          </a:p>
          <a:p>
            <a:r>
              <a:rPr lang="en-US" dirty="0" smtClean="0"/>
              <a:t>We are using it to look for regions of interest in breast and melanoma biopsy slides.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22800" y="1612080"/>
              <a:ext cx="1176120" cy="1402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2360" y="1605600"/>
                <a:ext cx="1191960" cy="1418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But how do you choose d?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2098675"/>
            <a:ext cx="6451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is actually a critical question with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all</a:t>
            </a:r>
            <a:r>
              <a:rPr lang="en-US" altLang="en-US" sz="2400">
                <a:latin typeface="Times New Roman" pitchFamily="18" charset="0"/>
              </a:rPr>
              <a:t>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statistical texture methods.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Are the “texels” tiny, medium, large, all three …?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Not really a solved problem.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22325" y="4835525"/>
            <a:ext cx="7191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Zucker and Terzopoulos suggested using a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altLang="en-US" sz="2400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 statistical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test to select the value(s) of d that have the most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for a given class of images.  </a:t>
            </a: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711E37-7FB9-4801-BF67-46FA45476C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76400"/>
            <a:ext cx="6248400" cy="4832350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/>
          </a:p>
        </p:txBody>
      </p:sp>
      <p:sp>
        <p:nvSpPr>
          <p:cNvPr id="2" name="TextBox 1"/>
          <p:cNvSpPr txBox="1"/>
          <p:nvPr/>
        </p:nvSpPr>
        <p:spPr>
          <a:xfrm>
            <a:off x="6251608" y="5856973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Selim</a:t>
            </a:r>
            <a:r>
              <a:rPr lang="en-US" dirty="0" smtClean="0"/>
              <a:t> </a:t>
            </a:r>
            <a:r>
              <a:rPr lang="en-US" dirty="0" err="1" smtClean="0"/>
              <a:t>Aksoy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Co-occurrence Features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were designed for recognizing different kinds of land uses in satellite images.</a:t>
            </a:r>
          </a:p>
          <a:p>
            <a:r>
              <a:rPr lang="en-US" dirty="0" smtClean="0"/>
              <a:t>They are still used heavily in geospatial domains, but they can be added on to any other calculated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Laws’ Texture Energy Features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4725" y="2327275"/>
            <a:ext cx="73834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Signal-processing-based algorithms use texture filters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applied to the image to create filtered images from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texture features are computed.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Laws Algorithm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71600" y="4267200"/>
            <a:ext cx="65008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Filter</a:t>
            </a:r>
            <a:r>
              <a:rPr lang="en-US" altLang="en-US" sz="2400">
                <a:latin typeface="Times New Roman" pitchFamily="18" charset="0"/>
              </a:rPr>
              <a:t> the input image using texture filters.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Compute texture energy</a:t>
            </a:r>
            <a:r>
              <a:rPr lang="en-US" altLang="en-US" sz="2400">
                <a:latin typeface="Times New Roman" pitchFamily="18" charset="0"/>
              </a:rPr>
              <a:t> by summing the absolute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of filtering results in local neighborhoods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around each pixel.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Combine features</a:t>
            </a:r>
            <a:r>
              <a:rPr lang="en-US" altLang="en-US" sz="2400">
                <a:latin typeface="Times New Roman" pitchFamily="18" charset="0"/>
              </a:rPr>
              <a:t> to achieve rotational invariance.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16D87A-DFD1-498A-9BE0-958514614C4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19460" name="Picture 4" descr="laws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4ABC7-7490-4167-A7B9-E81552BEEDD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(2)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/>
              <a:t>Creation of 2D Masks</a:t>
            </a:r>
          </a:p>
        </p:txBody>
      </p:sp>
      <p:pic>
        <p:nvPicPr>
          <p:cNvPr id="20484" name="Picture 4" descr="lawsMulti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1692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46125" y="46672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413125" y="52768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L5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324600" y="5867400"/>
            <a:ext cx="1085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E5L5</a:t>
            </a:r>
          </a:p>
        </p:txBody>
      </p:sp>
      <p:sp>
        <p:nvSpPr>
          <p:cNvPr id="2048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A5D33D-5689-43C0-B141-B911413BB8C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9D feature vector for pixel</a:t>
            </a:r>
            <a:r>
              <a:rPr lang="en-US" altLang="en-US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Subtract mean neighborhood intensity from (center) pixel</a:t>
            </a:r>
          </a:p>
          <a:p>
            <a:pPr eaLnBrk="1" hangingPunct="1"/>
            <a:r>
              <a:rPr lang="en-US" altLang="en-US" sz="2400" smtClean="0"/>
              <a:t>Apply 16  5x5 masks to get 16 filtered images F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 , </a:t>
            </a:r>
            <a:r>
              <a:rPr lang="en-US" altLang="en-US" sz="1600" smtClean="0"/>
              <a:t>k=1 to 16</a:t>
            </a:r>
          </a:p>
          <a:p>
            <a:pPr eaLnBrk="1" hangingPunct="1"/>
            <a:r>
              <a:rPr lang="en-US" altLang="en-US" sz="2400" smtClean="0"/>
              <a:t>Produce 16 texture energy maps using 15x15 windows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      E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[r,c] = </a:t>
            </a:r>
            <a:r>
              <a:rPr lang="en-US" altLang="en-US" sz="2400" smtClean="0">
                <a:cs typeface="Arial" charset="0"/>
              </a:rPr>
              <a:t>∑ |F</a:t>
            </a:r>
            <a:r>
              <a:rPr lang="en-US" altLang="en-US" sz="2400" baseline="-25000" smtClean="0">
                <a:cs typeface="Arial" charset="0"/>
              </a:rPr>
              <a:t>k</a:t>
            </a:r>
            <a:r>
              <a:rPr lang="en-US" altLang="en-US" sz="2400" smtClean="0">
                <a:cs typeface="Arial" charset="0"/>
              </a:rPr>
              <a:t>[i,j]|</a:t>
            </a:r>
          </a:p>
          <a:p>
            <a:pPr eaLnBrk="1" hangingPunct="1"/>
            <a:r>
              <a:rPr lang="en-US" altLang="en-US" sz="2400" smtClean="0"/>
              <a:t>Replace each distinct pair with its average map:</a:t>
            </a:r>
          </a:p>
          <a:p>
            <a:pPr eaLnBrk="1" hangingPunct="1"/>
            <a:r>
              <a:rPr lang="en-US" altLang="en-US" sz="2400" smtClean="0"/>
              <a:t>9 features (9 filtered images) defined as follows:</a:t>
            </a:r>
          </a:p>
        </p:txBody>
      </p:sp>
      <p:pic>
        <p:nvPicPr>
          <p:cNvPr id="21508" name="Picture 4" descr="nineFromSix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16405"/>
          <a:stretch>
            <a:fillRect/>
          </a:stretch>
        </p:blipFill>
        <p:spPr bwMode="auto">
          <a:xfrm>
            <a:off x="2362200" y="4267200"/>
            <a:ext cx="5257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FBD521-AB4B-4573-8EDF-8D8335DD367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 Filters</a:t>
            </a:r>
          </a:p>
        </p:txBody>
      </p:sp>
      <p:pic>
        <p:nvPicPr>
          <p:cNvPr id="22531" name="Picture 3" descr="laws_filt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858000" cy="4267200"/>
          </a:xfrm>
          <a:noFill/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95849-7F09-4BC8-9F50-64865D0716D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  <p:sp>
        <p:nvSpPr>
          <p:cNvPr id="2" name="TextBox 1"/>
          <p:cNvSpPr txBox="1"/>
          <p:nvPr/>
        </p:nvSpPr>
        <p:spPr>
          <a:xfrm>
            <a:off x="6179419" y="635635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Selim</a:t>
            </a:r>
            <a:r>
              <a:rPr lang="en-US" dirty="0" smtClean="0"/>
              <a:t> </a:t>
            </a:r>
            <a:r>
              <a:rPr lang="en-US" dirty="0" err="1" smtClean="0"/>
              <a:t>Aksoy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Laws Process</a:t>
            </a:r>
          </a:p>
        </p:txBody>
      </p:sp>
      <p:pic>
        <p:nvPicPr>
          <p:cNvPr id="23555" name="Picture 3" descr="laws_proc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629400" cy="4479925"/>
          </a:xfrm>
          <a:noFill/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8FDD6-79AB-4CD3-8A83-5686EB9138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/>
          </a:p>
        </p:txBody>
      </p:sp>
      <p:sp>
        <p:nvSpPr>
          <p:cNvPr id="3" name="TextBox 2"/>
          <p:cNvSpPr txBox="1"/>
          <p:nvPr/>
        </p:nvSpPr>
        <p:spPr>
          <a:xfrm>
            <a:off x="6275672" y="635635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Selim</a:t>
            </a:r>
            <a:r>
              <a:rPr lang="en-US" dirty="0" smtClean="0"/>
              <a:t> </a:t>
            </a:r>
            <a:r>
              <a:rPr lang="en-US" dirty="0" err="1" smtClean="0"/>
              <a:t>Aksoy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6406" r="27501" b="5225"/>
          <a:stretch>
            <a:fillRect/>
          </a:stretch>
        </p:blipFill>
        <p:spPr bwMode="auto">
          <a:xfrm>
            <a:off x="3352800" y="838200"/>
            <a:ext cx="410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747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tiger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133600" y="2895600"/>
            <a:ext cx="73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flag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grass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52600" y="4953000"/>
            <a:ext cx="1555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small flowers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big flowers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2895600" y="1600200"/>
            <a:ext cx="1447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2895600" y="2057400"/>
            <a:ext cx="13716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819400" y="3733800"/>
            <a:ext cx="1143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2895600" y="4191000"/>
            <a:ext cx="15240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895600" y="3124200"/>
            <a:ext cx="14478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3276600" y="4953000"/>
            <a:ext cx="1295400" cy="228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3124200" y="5715000"/>
            <a:ext cx="10668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239000" y="4800600"/>
            <a:ext cx="1603375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Is there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neighborhood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size problem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with Laws?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04800" y="381000"/>
            <a:ext cx="859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Example: Using Laws Features to Cluster</a:t>
            </a:r>
          </a:p>
        </p:txBody>
      </p:sp>
      <p:sp>
        <p:nvSpPr>
          <p:cNvPr id="2459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CBDBF4-A20D-4B11-813C-8684782F986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Features from sample images</a:t>
            </a:r>
          </a:p>
        </p:txBody>
      </p:sp>
      <p:pic>
        <p:nvPicPr>
          <p:cNvPr id="25603" name="Picture 3" descr="tabl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3AB4D4-5C7A-4D52-9A9E-B6C5FEF873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Similar approach to Laws</a:t>
            </a:r>
          </a:p>
          <a:p>
            <a:pPr eaLnBrk="1" hangingPunct="1"/>
            <a:r>
              <a:rPr lang="en-US" altLang="en-US" sz="2800" smtClean="0"/>
              <a:t>Wavelets at different frequencies and different orientations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505200"/>
            <a:ext cx="3733800" cy="2800350"/>
          </a:xfrm>
          <a:noFill/>
        </p:spPr>
      </p:pic>
      <p:pic>
        <p:nvPicPr>
          <p:cNvPr id="26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505200"/>
            <a:ext cx="3733800" cy="2800350"/>
          </a:xfrm>
          <a:noFill/>
        </p:spPr>
      </p:pic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319EB6-EA7C-457A-A1EC-FD8D4CFF805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1088"/>
            <a:ext cx="4038600" cy="3024187"/>
          </a:xfrm>
          <a:noFill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4187"/>
          </a:xfrm>
          <a:noFill/>
        </p:spPr>
      </p:pic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CD3E80-5D24-4030-9860-0F7B30A926D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2025" cy="4525963"/>
          </a:xfrm>
          <a:noFill/>
        </p:spPr>
      </p:pic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53547-6AE4-46D4-82A3-3C3B9E60509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Segmentation with Color and Gabor-Filter Texture (Smeulders)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15137" r="19733" b="9180"/>
          <a:stretch>
            <a:fillRect/>
          </a:stretch>
        </p:blipFill>
        <p:spPr>
          <a:xfrm>
            <a:off x="2819400" y="1524000"/>
            <a:ext cx="3741738" cy="4953000"/>
          </a:xfrm>
          <a:noFill/>
        </p:spPr>
      </p:pic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D59674-68CA-42B8-94AD-17CDA906991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is important, but usually not as discriminative alone as color.</a:t>
            </a:r>
          </a:p>
          <a:p>
            <a:r>
              <a:rPr lang="en-US" dirty="0" smtClean="0"/>
              <a:t>The use of color and texture together can work well for both recognition and segmentation.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Region Segmentation by Color</a:t>
            </a:r>
          </a:p>
        </p:txBody>
      </p:sp>
      <p:pic>
        <p:nvPicPr>
          <p:cNvPr id="4099" name="Picture 3" descr="sailboat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CA5457-D31C-4E2B-BB02-C4197E8495C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Main Methods of Region Segmentation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76400" y="2362200"/>
            <a:ext cx="3008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1.  Region Growing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2.  Split and Merge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3.  </a:t>
            </a:r>
            <a:r>
              <a:rPr lang="en-US" altLang="en-US" sz="4000">
                <a:latin typeface="Times New Roman" pitchFamily="18" charset="0"/>
              </a:rPr>
              <a:t>Clustering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2286000"/>
            <a:ext cx="2667000" cy="1600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1828800" y="2209800"/>
            <a:ext cx="25908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E4FED6-74E3-4098-AA51-2B6C59D7CB4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There are K clusters C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C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 with means m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m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</a:t>
            </a:r>
            <a:r>
              <a:rPr lang="en-US" altLang="en-US" sz="2400" b="1">
                <a:latin typeface="Times New Roman" pitchFamily="18" charset="0"/>
              </a:rPr>
              <a:t>least-squares error</a:t>
            </a:r>
            <a:r>
              <a:rPr lang="en-US" altLang="en-US" sz="2400">
                <a:latin typeface="Times New Roman" pitchFamily="18" charset="0"/>
              </a:rPr>
              <a:t> is defined as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Out of all possible partitions into K clusters,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choose the one that minimizes D.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Why don’t we just do this?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If we could, would we get meaningful objects?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k=1 x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 C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altLang="en-US" sz="18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5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CE3F80-E459-4169-9B04-F4601F6BB2F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Form K-means clusters from a set of n-dimensional vectors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1. Set ic (iteration count) to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2. Choose randomly a set of K means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(1), …, 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(ic)), k=1,…K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with nearest mean.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hlink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(ic),…,m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5. Repeat steps 3 and 4 until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 =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(ic+1) for all k.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9E102F-BC0A-4CBD-9117-0CF2803347A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162800" y="1488240"/>
              <a:ext cx="7714440" cy="4390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54880" y="1481040"/>
                <a:ext cx="7731720" cy="4407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482600"/>
            <a:ext cx="7704138" cy="935038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ea typeface="굴림" pitchFamily="34" charset="-127"/>
              </a:rPr>
              <a:t>Simple Example</a:t>
            </a:r>
            <a:r>
              <a:rPr lang="en-US" altLang="ko-KR" sz="3200" b="1" dirty="0" smtClean="0">
                <a:ea typeface="굴림" pitchFamily="34" charset="-127"/>
              </a:rPr>
              <a:t> </a:t>
            </a:r>
            <a:endParaRPr lang="en-US" altLang="ko-KR" sz="3600" dirty="0" smtClean="0">
              <a:ea typeface="굴림" pitchFamily="34" charset="-127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1816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ko-KR" dirty="0" smtClean="0">
              <a:solidFill>
                <a:srgbClr val="000000"/>
              </a:solidFill>
              <a:ea typeface="굴림" pitchFamily="34" charset="-127"/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3200400" y="1981200"/>
            <a:ext cx="2286000" cy="2057400"/>
            <a:chOff x="528" y="240"/>
            <a:chExt cx="2142" cy="1872"/>
          </a:xfrm>
        </p:grpSpPr>
        <p:graphicFrame>
          <p:nvGraphicFramePr>
            <p:cNvPr id="2239" name="Object 5"/>
            <p:cNvGraphicFramePr>
              <a:graphicFrameLocks noChangeAspect="1"/>
            </p:cNvGraphicFramePr>
            <p:nvPr/>
          </p:nvGraphicFramePr>
          <p:xfrm>
            <a:off x="528" y="240"/>
            <a:ext cx="2142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Worksheet" r:id="rId4" imgW="3400654" imgH="2915107" progId="Excel.Sheet.8">
                    <p:embed/>
                  </p:oleObj>
                </mc:Choice>
                <mc:Fallback>
                  <p:oleObj name="Worksheet" r:id="rId4" imgW="3400654" imgH="2915107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2142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189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40" name="Freeform 6"/>
            <p:cNvSpPr>
              <a:spLocks/>
            </p:cNvSpPr>
            <p:nvPr/>
          </p:nvSpPr>
          <p:spPr bwMode="auto">
            <a:xfrm>
              <a:off x="1008" y="557"/>
              <a:ext cx="852" cy="1260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1" name="Freeform 7"/>
            <p:cNvSpPr>
              <a:spLocks/>
            </p:cNvSpPr>
            <p:nvPr/>
          </p:nvSpPr>
          <p:spPr bwMode="auto">
            <a:xfrm>
              <a:off x="1587" y="889"/>
              <a:ext cx="768" cy="630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6578600" y="2008188"/>
            <a:ext cx="2222500" cy="1990725"/>
            <a:chOff x="4144" y="1265"/>
            <a:chExt cx="1400" cy="1254"/>
          </a:xfrm>
        </p:grpSpPr>
        <p:sp>
          <p:nvSpPr>
            <p:cNvPr id="2155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78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3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4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5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6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7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8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9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0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1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2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3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4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5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6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7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8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9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0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1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2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3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4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5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6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37" name="Freeform 91"/>
            <p:cNvSpPr>
              <a:spLocks/>
            </p:cNvSpPr>
            <p:nvPr/>
          </p:nvSpPr>
          <p:spPr bwMode="auto">
            <a:xfrm>
              <a:off x="4426" y="1447"/>
              <a:ext cx="573" cy="873"/>
            </a:xfrm>
            <a:custGeom>
              <a:avLst/>
              <a:gdLst>
                <a:gd name="T0" fmla="*/ 348 w 852"/>
                <a:gd name="T1" fmla="*/ 194 h 1260"/>
                <a:gd name="T2" fmla="*/ 264 w 852"/>
                <a:gd name="T3" fmla="*/ 25 h 1260"/>
                <a:gd name="T4" fmla="*/ 159 w 852"/>
                <a:gd name="T5" fmla="*/ 15 h 1260"/>
                <a:gd name="T6" fmla="*/ 89 w 852"/>
                <a:gd name="T7" fmla="*/ 51 h 1260"/>
                <a:gd name="T8" fmla="*/ 0 w 852"/>
                <a:gd name="T9" fmla="*/ 256 h 1260"/>
                <a:gd name="T10" fmla="*/ 30 w 852"/>
                <a:gd name="T11" fmla="*/ 477 h 1260"/>
                <a:gd name="T12" fmla="*/ 243 w 852"/>
                <a:gd name="T13" fmla="*/ 774 h 1260"/>
                <a:gd name="T14" fmla="*/ 289 w 852"/>
                <a:gd name="T15" fmla="*/ 789 h 1260"/>
                <a:gd name="T16" fmla="*/ 303 w 852"/>
                <a:gd name="T17" fmla="*/ 800 h 1260"/>
                <a:gd name="T18" fmla="*/ 353 w 852"/>
                <a:gd name="T19" fmla="*/ 815 h 1260"/>
                <a:gd name="T20" fmla="*/ 418 w 852"/>
                <a:gd name="T21" fmla="*/ 851 h 1260"/>
                <a:gd name="T22" fmla="*/ 533 w 852"/>
                <a:gd name="T23" fmla="*/ 861 h 1260"/>
                <a:gd name="T24" fmla="*/ 528 w 852"/>
                <a:gd name="T25" fmla="*/ 707 h 1260"/>
                <a:gd name="T26" fmla="*/ 503 w 852"/>
                <a:gd name="T27" fmla="*/ 661 h 1260"/>
                <a:gd name="T28" fmla="*/ 463 w 852"/>
                <a:gd name="T29" fmla="*/ 594 h 1260"/>
                <a:gd name="T30" fmla="*/ 418 w 852"/>
                <a:gd name="T31" fmla="*/ 528 h 1260"/>
                <a:gd name="T32" fmla="*/ 408 w 852"/>
                <a:gd name="T33" fmla="*/ 507 h 1260"/>
                <a:gd name="T34" fmla="*/ 398 w 852"/>
                <a:gd name="T35" fmla="*/ 492 h 1260"/>
                <a:gd name="T36" fmla="*/ 373 w 852"/>
                <a:gd name="T37" fmla="*/ 446 h 1260"/>
                <a:gd name="T38" fmla="*/ 363 w 852"/>
                <a:gd name="T39" fmla="*/ 430 h 1260"/>
                <a:gd name="T40" fmla="*/ 348 w 852"/>
                <a:gd name="T41" fmla="*/ 194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38" name="Freeform 92"/>
            <p:cNvSpPr>
              <a:spLocks/>
            </p:cNvSpPr>
            <p:nvPr/>
          </p:nvSpPr>
          <p:spPr bwMode="auto">
            <a:xfrm>
              <a:off x="4846" y="1713"/>
              <a:ext cx="516" cy="436"/>
            </a:xfrm>
            <a:custGeom>
              <a:avLst/>
              <a:gdLst>
                <a:gd name="T0" fmla="*/ 123 w 768"/>
                <a:gd name="T1" fmla="*/ 46 h 630"/>
                <a:gd name="T2" fmla="*/ 48 w 768"/>
                <a:gd name="T3" fmla="*/ 51 h 630"/>
                <a:gd name="T4" fmla="*/ 3 w 768"/>
                <a:gd name="T5" fmla="*/ 118 h 630"/>
                <a:gd name="T6" fmla="*/ 9 w 768"/>
                <a:gd name="T7" fmla="*/ 215 h 630"/>
                <a:gd name="T8" fmla="*/ 38 w 768"/>
                <a:gd name="T9" fmla="*/ 246 h 630"/>
                <a:gd name="T10" fmla="*/ 73 w 768"/>
                <a:gd name="T11" fmla="*/ 287 h 630"/>
                <a:gd name="T12" fmla="*/ 158 w 768"/>
                <a:gd name="T13" fmla="*/ 379 h 630"/>
                <a:gd name="T14" fmla="*/ 173 w 768"/>
                <a:gd name="T15" fmla="*/ 394 h 630"/>
                <a:gd name="T16" fmla="*/ 222 w 768"/>
                <a:gd name="T17" fmla="*/ 410 h 630"/>
                <a:gd name="T18" fmla="*/ 302 w 768"/>
                <a:gd name="T19" fmla="*/ 436 h 630"/>
                <a:gd name="T20" fmla="*/ 402 w 768"/>
                <a:gd name="T21" fmla="*/ 420 h 630"/>
                <a:gd name="T22" fmla="*/ 441 w 768"/>
                <a:gd name="T23" fmla="*/ 405 h 630"/>
                <a:gd name="T24" fmla="*/ 462 w 768"/>
                <a:gd name="T25" fmla="*/ 369 h 630"/>
                <a:gd name="T26" fmla="*/ 482 w 768"/>
                <a:gd name="T27" fmla="*/ 328 h 630"/>
                <a:gd name="T28" fmla="*/ 486 w 768"/>
                <a:gd name="T29" fmla="*/ 302 h 630"/>
                <a:gd name="T30" fmla="*/ 497 w 768"/>
                <a:gd name="T31" fmla="*/ 287 h 630"/>
                <a:gd name="T32" fmla="*/ 516 w 768"/>
                <a:gd name="T33" fmla="*/ 205 h 630"/>
                <a:gd name="T34" fmla="*/ 511 w 768"/>
                <a:gd name="T35" fmla="*/ 123 h 630"/>
                <a:gd name="T36" fmla="*/ 486 w 768"/>
                <a:gd name="T37" fmla="*/ 77 h 630"/>
                <a:gd name="T38" fmla="*/ 312 w 768"/>
                <a:gd name="T39" fmla="*/ 0 h 630"/>
                <a:gd name="T40" fmla="*/ 138 w 768"/>
                <a:gd name="T41" fmla="*/ 21 h 630"/>
                <a:gd name="T42" fmla="*/ 123 w 768"/>
                <a:gd name="T43" fmla="*/ 46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54" name="Line 93"/>
          <p:cNvSpPr>
            <a:spLocks noChangeShapeType="1"/>
          </p:cNvSpPr>
          <p:nvPr/>
        </p:nvSpPr>
        <p:spPr bwMode="auto">
          <a:xfrm>
            <a:off x="5638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5" name="Group 94"/>
          <p:cNvGrpSpPr>
            <a:grpSpLocks/>
          </p:cNvGrpSpPr>
          <p:nvPr/>
        </p:nvGrpSpPr>
        <p:grpSpPr bwMode="auto">
          <a:xfrm>
            <a:off x="6629400" y="4114800"/>
            <a:ext cx="2286000" cy="2286000"/>
            <a:chOff x="3312" y="2640"/>
            <a:chExt cx="1440" cy="1440"/>
          </a:xfrm>
        </p:grpSpPr>
        <p:graphicFrame>
          <p:nvGraphicFramePr>
            <p:cNvPr id="2153" name="Object 95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name="Worksheet" r:id="rId6" imgW="3419856" imgH="2934005" progId="Excel.Sheet.8">
                    <p:embed/>
                  </p:oleObj>
                </mc:Choice>
                <mc:Fallback>
                  <p:oleObj name="Worksheet" r:id="rId6" imgW="3419856" imgH="293400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97"/>
          <p:cNvGrpSpPr>
            <a:grpSpLocks/>
          </p:cNvGrpSpPr>
          <p:nvPr/>
        </p:nvGrpSpPr>
        <p:grpSpPr bwMode="auto">
          <a:xfrm>
            <a:off x="3276600" y="4419600"/>
            <a:ext cx="3200400" cy="1981200"/>
            <a:chOff x="1200" y="2832"/>
            <a:chExt cx="2016" cy="1248"/>
          </a:xfrm>
        </p:grpSpPr>
        <p:grpSp>
          <p:nvGrpSpPr>
            <p:cNvPr id="2148" name="Group 98"/>
            <p:cNvGrpSpPr>
              <a:grpSpLocks/>
            </p:cNvGrpSpPr>
            <p:nvPr/>
          </p:nvGrpSpPr>
          <p:grpSpPr bwMode="auto">
            <a:xfrm>
              <a:off x="1200" y="2832"/>
              <a:ext cx="1440" cy="1248"/>
              <a:chOff x="3108" y="2256"/>
              <a:chExt cx="2148" cy="1872"/>
            </a:xfrm>
          </p:grpSpPr>
          <p:graphicFrame>
            <p:nvGraphicFramePr>
              <p:cNvPr id="2150" name="Object 99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48" cy="18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2" name="Worksheet" r:id="rId8" imgW="3410407" imgH="2924556" progId="Excel.Sheet.8">
                      <p:embed/>
                    </p:oleObj>
                  </mc:Choice>
                  <mc:Fallback>
                    <p:oleObj name="Worksheet" r:id="rId8" imgW="3410407" imgH="2924556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48" cy="18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" name="Freeform 100"/>
              <p:cNvSpPr>
                <a:spLocks/>
              </p:cNvSpPr>
              <p:nvPr/>
            </p:nvSpPr>
            <p:spPr bwMode="auto">
              <a:xfrm>
                <a:off x="3638" y="2571"/>
                <a:ext cx="728" cy="896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" name="Freeform 101"/>
              <p:cNvSpPr>
                <a:spLocks/>
              </p:cNvSpPr>
              <p:nvPr/>
            </p:nvSpPr>
            <p:spPr bwMode="auto">
              <a:xfrm>
                <a:off x="4090" y="2934"/>
                <a:ext cx="802" cy="88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49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7" name="Rectangle 103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Rectangle 104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Line 105"/>
          <p:cNvSpPr>
            <a:spLocks noChangeShapeType="1"/>
          </p:cNvSpPr>
          <p:nvPr/>
        </p:nvSpPr>
        <p:spPr bwMode="auto">
          <a:xfrm>
            <a:off x="314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106"/>
          <p:cNvSpPr>
            <a:spLocks noChangeShapeType="1"/>
          </p:cNvSpPr>
          <p:nvPr/>
        </p:nvSpPr>
        <p:spPr bwMode="auto">
          <a:xfrm>
            <a:off x="314325" y="35099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07"/>
          <p:cNvSpPr>
            <a:spLocks noChangeShapeType="1"/>
          </p:cNvSpPr>
          <p:nvPr/>
        </p:nvSpPr>
        <p:spPr bwMode="auto">
          <a:xfrm>
            <a:off x="314325" y="33480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08"/>
          <p:cNvSpPr>
            <a:spLocks noChangeShapeType="1"/>
          </p:cNvSpPr>
          <p:nvPr/>
        </p:nvSpPr>
        <p:spPr bwMode="auto">
          <a:xfrm>
            <a:off x="314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09"/>
          <p:cNvSpPr>
            <a:spLocks noChangeShapeType="1"/>
          </p:cNvSpPr>
          <p:nvPr/>
        </p:nvSpPr>
        <p:spPr bwMode="auto">
          <a:xfrm>
            <a:off x="314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10"/>
          <p:cNvSpPr>
            <a:spLocks noChangeShapeType="1"/>
          </p:cNvSpPr>
          <p:nvPr/>
        </p:nvSpPr>
        <p:spPr bwMode="auto">
          <a:xfrm>
            <a:off x="314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11"/>
          <p:cNvSpPr>
            <a:spLocks noChangeShapeType="1"/>
          </p:cNvSpPr>
          <p:nvPr/>
        </p:nvSpPr>
        <p:spPr bwMode="auto">
          <a:xfrm>
            <a:off x="314325" y="27098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12"/>
          <p:cNvSpPr>
            <a:spLocks noChangeShapeType="1"/>
          </p:cNvSpPr>
          <p:nvPr/>
        </p:nvSpPr>
        <p:spPr bwMode="auto">
          <a:xfrm>
            <a:off x="314325" y="25479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113"/>
          <p:cNvSpPr>
            <a:spLocks noChangeShapeType="1"/>
          </p:cNvSpPr>
          <p:nvPr/>
        </p:nvSpPr>
        <p:spPr bwMode="auto">
          <a:xfrm>
            <a:off x="314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114"/>
          <p:cNvSpPr>
            <a:spLocks noChangeShapeType="1"/>
          </p:cNvSpPr>
          <p:nvPr/>
        </p:nvSpPr>
        <p:spPr bwMode="auto">
          <a:xfrm>
            <a:off x="314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115"/>
          <p:cNvSpPr>
            <a:spLocks noChangeShapeType="1"/>
          </p:cNvSpPr>
          <p:nvPr/>
        </p:nvSpPr>
        <p:spPr bwMode="auto">
          <a:xfrm>
            <a:off x="506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116"/>
          <p:cNvSpPr>
            <a:spLocks noChangeShapeType="1"/>
          </p:cNvSpPr>
          <p:nvPr/>
        </p:nvSpPr>
        <p:spPr bwMode="auto">
          <a:xfrm>
            <a:off x="692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117"/>
          <p:cNvSpPr>
            <a:spLocks noChangeShapeType="1"/>
          </p:cNvSpPr>
          <p:nvPr/>
        </p:nvSpPr>
        <p:spPr bwMode="auto">
          <a:xfrm>
            <a:off x="885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118"/>
          <p:cNvSpPr>
            <a:spLocks noChangeShapeType="1"/>
          </p:cNvSpPr>
          <p:nvPr/>
        </p:nvSpPr>
        <p:spPr bwMode="auto">
          <a:xfrm>
            <a:off x="1077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119"/>
          <p:cNvSpPr>
            <a:spLocks noChangeShapeType="1"/>
          </p:cNvSpPr>
          <p:nvPr/>
        </p:nvSpPr>
        <p:spPr bwMode="auto">
          <a:xfrm>
            <a:off x="1270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120"/>
          <p:cNvSpPr>
            <a:spLocks noChangeShapeType="1"/>
          </p:cNvSpPr>
          <p:nvPr/>
        </p:nvSpPr>
        <p:spPr bwMode="auto">
          <a:xfrm>
            <a:off x="1457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121"/>
          <p:cNvSpPr>
            <a:spLocks noChangeShapeType="1"/>
          </p:cNvSpPr>
          <p:nvPr/>
        </p:nvSpPr>
        <p:spPr bwMode="auto">
          <a:xfrm>
            <a:off x="1649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122"/>
          <p:cNvSpPr>
            <a:spLocks noChangeShapeType="1"/>
          </p:cNvSpPr>
          <p:nvPr/>
        </p:nvSpPr>
        <p:spPr bwMode="auto">
          <a:xfrm>
            <a:off x="1841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123"/>
          <p:cNvSpPr>
            <a:spLocks noChangeShapeType="1"/>
          </p:cNvSpPr>
          <p:nvPr/>
        </p:nvSpPr>
        <p:spPr bwMode="auto">
          <a:xfrm>
            <a:off x="2028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124"/>
          <p:cNvSpPr>
            <a:spLocks noChangeShapeType="1"/>
          </p:cNvSpPr>
          <p:nvPr/>
        </p:nvSpPr>
        <p:spPr bwMode="auto">
          <a:xfrm>
            <a:off x="2220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Rectangle 125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Line 126"/>
          <p:cNvSpPr>
            <a:spLocks noChangeShapeType="1"/>
          </p:cNvSpPr>
          <p:nvPr/>
        </p:nvSpPr>
        <p:spPr bwMode="auto">
          <a:xfrm>
            <a:off x="314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Line 127"/>
          <p:cNvSpPr>
            <a:spLocks noChangeShapeType="1"/>
          </p:cNvSpPr>
          <p:nvPr/>
        </p:nvSpPr>
        <p:spPr bwMode="auto">
          <a:xfrm>
            <a:off x="295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Line 128"/>
          <p:cNvSpPr>
            <a:spLocks noChangeShapeType="1"/>
          </p:cNvSpPr>
          <p:nvPr/>
        </p:nvSpPr>
        <p:spPr bwMode="auto">
          <a:xfrm>
            <a:off x="295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129"/>
          <p:cNvSpPr>
            <a:spLocks noChangeShapeType="1"/>
          </p:cNvSpPr>
          <p:nvPr/>
        </p:nvSpPr>
        <p:spPr bwMode="auto">
          <a:xfrm>
            <a:off x="295275" y="35099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Line 130"/>
          <p:cNvSpPr>
            <a:spLocks noChangeShapeType="1"/>
          </p:cNvSpPr>
          <p:nvPr/>
        </p:nvSpPr>
        <p:spPr bwMode="auto">
          <a:xfrm>
            <a:off x="295275" y="33480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Line 131"/>
          <p:cNvSpPr>
            <a:spLocks noChangeShapeType="1"/>
          </p:cNvSpPr>
          <p:nvPr/>
        </p:nvSpPr>
        <p:spPr bwMode="auto">
          <a:xfrm>
            <a:off x="295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Line 132"/>
          <p:cNvSpPr>
            <a:spLocks noChangeShapeType="1"/>
          </p:cNvSpPr>
          <p:nvPr/>
        </p:nvSpPr>
        <p:spPr bwMode="auto">
          <a:xfrm>
            <a:off x="295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Line 133"/>
          <p:cNvSpPr>
            <a:spLocks noChangeShapeType="1"/>
          </p:cNvSpPr>
          <p:nvPr/>
        </p:nvSpPr>
        <p:spPr bwMode="auto">
          <a:xfrm>
            <a:off x="295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Line 134"/>
          <p:cNvSpPr>
            <a:spLocks noChangeShapeType="1"/>
          </p:cNvSpPr>
          <p:nvPr/>
        </p:nvSpPr>
        <p:spPr bwMode="auto">
          <a:xfrm>
            <a:off x="295275" y="27098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135"/>
          <p:cNvSpPr>
            <a:spLocks noChangeShapeType="1"/>
          </p:cNvSpPr>
          <p:nvPr/>
        </p:nvSpPr>
        <p:spPr bwMode="auto">
          <a:xfrm>
            <a:off x="295275" y="25479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Line 136"/>
          <p:cNvSpPr>
            <a:spLocks noChangeShapeType="1"/>
          </p:cNvSpPr>
          <p:nvPr/>
        </p:nvSpPr>
        <p:spPr bwMode="auto">
          <a:xfrm>
            <a:off x="295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Line 137"/>
          <p:cNvSpPr>
            <a:spLocks noChangeShapeType="1"/>
          </p:cNvSpPr>
          <p:nvPr/>
        </p:nvSpPr>
        <p:spPr bwMode="auto">
          <a:xfrm>
            <a:off x="295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Line 138"/>
          <p:cNvSpPr>
            <a:spLocks noChangeShapeType="1"/>
          </p:cNvSpPr>
          <p:nvPr/>
        </p:nvSpPr>
        <p:spPr bwMode="auto">
          <a:xfrm>
            <a:off x="314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Line 139"/>
          <p:cNvSpPr>
            <a:spLocks noChangeShapeType="1"/>
          </p:cNvSpPr>
          <p:nvPr/>
        </p:nvSpPr>
        <p:spPr bwMode="auto">
          <a:xfrm flipV="1">
            <a:off x="314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Line 140"/>
          <p:cNvSpPr>
            <a:spLocks noChangeShapeType="1"/>
          </p:cNvSpPr>
          <p:nvPr/>
        </p:nvSpPr>
        <p:spPr bwMode="auto">
          <a:xfrm flipV="1">
            <a:off x="506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Line 141"/>
          <p:cNvSpPr>
            <a:spLocks noChangeShapeType="1"/>
          </p:cNvSpPr>
          <p:nvPr/>
        </p:nvSpPr>
        <p:spPr bwMode="auto">
          <a:xfrm flipV="1">
            <a:off x="692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Line 142"/>
          <p:cNvSpPr>
            <a:spLocks noChangeShapeType="1"/>
          </p:cNvSpPr>
          <p:nvPr/>
        </p:nvSpPr>
        <p:spPr bwMode="auto">
          <a:xfrm flipV="1">
            <a:off x="885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Line 143"/>
          <p:cNvSpPr>
            <a:spLocks noChangeShapeType="1"/>
          </p:cNvSpPr>
          <p:nvPr/>
        </p:nvSpPr>
        <p:spPr bwMode="auto">
          <a:xfrm flipV="1">
            <a:off x="1077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Line 144"/>
          <p:cNvSpPr>
            <a:spLocks noChangeShapeType="1"/>
          </p:cNvSpPr>
          <p:nvPr/>
        </p:nvSpPr>
        <p:spPr bwMode="auto">
          <a:xfrm flipV="1">
            <a:off x="1270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Line 145"/>
          <p:cNvSpPr>
            <a:spLocks noChangeShapeType="1"/>
          </p:cNvSpPr>
          <p:nvPr/>
        </p:nvSpPr>
        <p:spPr bwMode="auto">
          <a:xfrm flipV="1">
            <a:off x="1457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Line 146"/>
          <p:cNvSpPr>
            <a:spLocks noChangeShapeType="1"/>
          </p:cNvSpPr>
          <p:nvPr/>
        </p:nvSpPr>
        <p:spPr bwMode="auto">
          <a:xfrm flipV="1">
            <a:off x="1649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Line 147"/>
          <p:cNvSpPr>
            <a:spLocks noChangeShapeType="1"/>
          </p:cNvSpPr>
          <p:nvPr/>
        </p:nvSpPr>
        <p:spPr bwMode="auto">
          <a:xfrm flipV="1">
            <a:off x="1841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Line 148"/>
          <p:cNvSpPr>
            <a:spLocks noChangeShapeType="1"/>
          </p:cNvSpPr>
          <p:nvPr/>
        </p:nvSpPr>
        <p:spPr bwMode="auto">
          <a:xfrm flipV="1">
            <a:off x="2028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Line 149"/>
          <p:cNvSpPr>
            <a:spLocks noChangeShapeType="1"/>
          </p:cNvSpPr>
          <p:nvPr/>
        </p:nvSpPr>
        <p:spPr bwMode="auto">
          <a:xfrm flipV="1">
            <a:off x="2220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150"/>
          <p:cNvSpPr>
            <a:spLocks/>
          </p:cNvSpPr>
          <p:nvPr/>
        </p:nvSpPr>
        <p:spPr bwMode="auto">
          <a:xfrm>
            <a:off x="839788" y="2824163"/>
            <a:ext cx="90487" cy="93662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7 h 59"/>
              <a:gd name="T4" fmla="*/ 46037 w 57"/>
              <a:gd name="T5" fmla="*/ 93662 h 59"/>
              <a:gd name="T6" fmla="*/ 0 w 57"/>
              <a:gd name="T7" fmla="*/ 46037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151"/>
          <p:cNvSpPr>
            <a:spLocks/>
          </p:cNvSpPr>
          <p:nvPr/>
        </p:nvSpPr>
        <p:spPr bwMode="auto">
          <a:xfrm>
            <a:off x="1604963" y="33020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152"/>
          <p:cNvSpPr>
            <a:spLocks/>
          </p:cNvSpPr>
          <p:nvPr/>
        </p:nvSpPr>
        <p:spPr bwMode="auto">
          <a:xfrm>
            <a:off x="1033463" y="2662238"/>
            <a:ext cx="88900" cy="93662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7625 h 59"/>
              <a:gd name="T4" fmla="*/ 44450 w 56"/>
              <a:gd name="T5" fmla="*/ 93662 h 59"/>
              <a:gd name="T6" fmla="*/ 0 w 56"/>
              <a:gd name="T7" fmla="*/ 47625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153"/>
          <p:cNvSpPr>
            <a:spLocks/>
          </p:cNvSpPr>
          <p:nvPr/>
        </p:nvSpPr>
        <p:spPr bwMode="auto">
          <a:xfrm>
            <a:off x="839788" y="2501900"/>
            <a:ext cx="90487" cy="93663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8 h 59"/>
              <a:gd name="T4" fmla="*/ 46037 w 57"/>
              <a:gd name="T5" fmla="*/ 93663 h 59"/>
              <a:gd name="T6" fmla="*/ 0 w 57"/>
              <a:gd name="T7" fmla="*/ 46038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154"/>
          <p:cNvSpPr>
            <a:spLocks/>
          </p:cNvSpPr>
          <p:nvPr/>
        </p:nvSpPr>
        <p:spPr bwMode="auto">
          <a:xfrm>
            <a:off x="17970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155"/>
          <p:cNvSpPr>
            <a:spLocks/>
          </p:cNvSpPr>
          <p:nvPr/>
        </p:nvSpPr>
        <p:spPr bwMode="auto">
          <a:xfrm>
            <a:off x="1033463" y="29845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156"/>
          <p:cNvSpPr>
            <a:spLocks/>
          </p:cNvSpPr>
          <p:nvPr/>
        </p:nvSpPr>
        <p:spPr bwMode="auto">
          <a:xfrm>
            <a:off x="1225550" y="3624263"/>
            <a:ext cx="90488" cy="93662"/>
          </a:xfrm>
          <a:custGeom>
            <a:avLst/>
            <a:gdLst>
              <a:gd name="T0" fmla="*/ 44450 w 57"/>
              <a:gd name="T1" fmla="*/ 0 h 59"/>
              <a:gd name="T2" fmla="*/ 90488 w 57"/>
              <a:gd name="T3" fmla="*/ 46037 h 59"/>
              <a:gd name="T4" fmla="*/ 44450 w 57"/>
              <a:gd name="T5" fmla="*/ 93662 h 59"/>
              <a:gd name="T6" fmla="*/ 0 w 57"/>
              <a:gd name="T7" fmla="*/ 46037 h 59"/>
              <a:gd name="T8" fmla="*/ 44450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157"/>
          <p:cNvSpPr>
            <a:spLocks/>
          </p:cNvSpPr>
          <p:nvPr/>
        </p:nvSpPr>
        <p:spPr bwMode="auto">
          <a:xfrm>
            <a:off x="12255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Rectangle 158"/>
          <p:cNvSpPr>
            <a:spLocks noChangeArrowheads="1"/>
          </p:cNvSpPr>
          <p:nvPr/>
        </p:nvSpPr>
        <p:spPr bwMode="auto">
          <a:xfrm>
            <a:off x="223838" y="37846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3" name="Rectangle 159"/>
          <p:cNvSpPr>
            <a:spLocks noChangeArrowheads="1"/>
          </p:cNvSpPr>
          <p:nvPr/>
        </p:nvSpPr>
        <p:spPr bwMode="auto">
          <a:xfrm>
            <a:off x="223838" y="36242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4" name="Rectangle 160"/>
          <p:cNvSpPr>
            <a:spLocks noChangeArrowheads="1"/>
          </p:cNvSpPr>
          <p:nvPr/>
        </p:nvSpPr>
        <p:spPr bwMode="auto">
          <a:xfrm>
            <a:off x="223838" y="34623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5" name="Rectangle 161"/>
          <p:cNvSpPr>
            <a:spLocks noChangeArrowheads="1"/>
          </p:cNvSpPr>
          <p:nvPr/>
        </p:nvSpPr>
        <p:spPr bwMode="auto">
          <a:xfrm>
            <a:off x="223838" y="33020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6" name="Rectangle 162"/>
          <p:cNvSpPr>
            <a:spLocks noChangeArrowheads="1"/>
          </p:cNvSpPr>
          <p:nvPr/>
        </p:nvSpPr>
        <p:spPr bwMode="auto">
          <a:xfrm>
            <a:off x="223838" y="31400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7" name="Rectangle 163"/>
          <p:cNvSpPr>
            <a:spLocks noChangeArrowheads="1"/>
          </p:cNvSpPr>
          <p:nvPr/>
        </p:nvSpPr>
        <p:spPr bwMode="auto">
          <a:xfrm>
            <a:off x="223838" y="29781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8" name="Rectangle 164"/>
          <p:cNvSpPr>
            <a:spLocks noChangeArrowheads="1"/>
          </p:cNvSpPr>
          <p:nvPr/>
        </p:nvSpPr>
        <p:spPr bwMode="auto">
          <a:xfrm>
            <a:off x="223838" y="28241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9" name="Rectangle 165"/>
          <p:cNvSpPr>
            <a:spLocks noChangeArrowheads="1"/>
          </p:cNvSpPr>
          <p:nvPr/>
        </p:nvSpPr>
        <p:spPr bwMode="auto">
          <a:xfrm>
            <a:off x="223838" y="26622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0" name="Rectangle 166"/>
          <p:cNvSpPr>
            <a:spLocks noChangeArrowheads="1"/>
          </p:cNvSpPr>
          <p:nvPr/>
        </p:nvSpPr>
        <p:spPr bwMode="auto">
          <a:xfrm>
            <a:off x="223838" y="25019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1" name="Rectangle 167"/>
          <p:cNvSpPr>
            <a:spLocks noChangeArrowheads="1"/>
          </p:cNvSpPr>
          <p:nvPr/>
        </p:nvSpPr>
        <p:spPr bwMode="auto">
          <a:xfrm>
            <a:off x="223838" y="23399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2" name="Rectangle 168"/>
          <p:cNvSpPr>
            <a:spLocks noChangeArrowheads="1"/>
          </p:cNvSpPr>
          <p:nvPr/>
        </p:nvSpPr>
        <p:spPr bwMode="auto">
          <a:xfrm>
            <a:off x="185738" y="21780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3" name="Rectangle 169"/>
          <p:cNvSpPr>
            <a:spLocks noChangeArrowheads="1"/>
          </p:cNvSpPr>
          <p:nvPr/>
        </p:nvSpPr>
        <p:spPr bwMode="auto">
          <a:xfrm>
            <a:off x="295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4" name="Rectangle 170"/>
          <p:cNvSpPr>
            <a:spLocks noChangeArrowheads="1"/>
          </p:cNvSpPr>
          <p:nvPr/>
        </p:nvSpPr>
        <p:spPr bwMode="auto">
          <a:xfrm>
            <a:off x="487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5" name="Rectangle 171"/>
          <p:cNvSpPr>
            <a:spLocks noChangeArrowheads="1"/>
          </p:cNvSpPr>
          <p:nvPr/>
        </p:nvSpPr>
        <p:spPr bwMode="auto">
          <a:xfrm>
            <a:off x="67310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6" name="Rectangle 172"/>
          <p:cNvSpPr>
            <a:spLocks noChangeArrowheads="1"/>
          </p:cNvSpPr>
          <p:nvPr/>
        </p:nvSpPr>
        <p:spPr bwMode="auto">
          <a:xfrm>
            <a:off x="866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7" name="Rectangle 173"/>
          <p:cNvSpPr>
            <a:spLocks noChangeArrowheads="1"/>
          </p:cNvSpPr>
          <p:nvPr/>
        </p:nvSpPr>
        <p:spPr bwMode="auto">
          <a:xfrm>
            <a:off x="10588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8" name="Rectangle 174"/>
          <p:cNvSpPr>
            <a:spLocks noChangeArrowheads="1"/>
          </p:cNvSpPr>
          <p:nvPr/>
        </p:nvSpPr>
        <p:spPr bwMode="auto">
          <a:xfrm>
            <a:off x="12509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9" name="Rectangle 175"/>
          <p:cNvSpPr>
            <a:spLocks noChangeArrowheads="1"/>
          </p:cNvSpPr>
          <p:nvPr/>
        </p:nvSpPr>
        <p:spPr bwMode="auto">
          <a:xfrm>
            <a:off x="1438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0" name="Rectangle 176"/>
          <p:cNvSpPr>
            <a:spLocks noChangeArrowheads="1"/>
          </p:cNvSpPr>
          <p:nvPr/>
        </p:nvSpPr>
        <p:spPr bwMode="auto">
          <a:xfrm>
            <a:off x="1630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1" name="Rectangle 177"/>
          <p:cNvSpPr>
            <a:spLocks noChangeArrowheads="1"/>
          </p:cNvSpPr>
          <p:nvPr/>
        </p:nvSpPr>
        <p:spPr bwMode="auto">
          <a:xfrm>
            <a:off x="18224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2" name="Rectangle 178"/>
          <p:cNvSpPr>
            <a:spLocks noChangeArrowheads="1"/>
          </p:cNvSpPr>
          <p:nvPr/>
        </p:nvSpPr>
        <p:spPr bwMode="auto">
          <a:xfrm>
            <a:off x="2009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3" name="Rectangle 179"/>
          <p:cNvSpPr>
            <a:spLocks noChangeArrowheads="1"/>
          </p:cNvSpPr>
          <p:nvPr/>
        </p:nvSpPr>
        <p:spPr bwMode="auto">
          <a:xfrm>
            <a:off x="2182813" y="38925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4" name="Rectangle 180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35" name="Text Box 181"/>
          <p:cNvSpPr txBox="1">
            <a:spLocks noChangeArrowheads="1"/>
          </p:cNvSpPr>
          <p:nvPr/>
        </p:nvSpPr>
        <p:spPr bwMode="auto">
          <a:xfrm>
            <a:off x="228600" y="4572000"/>
            <a:ext cx="1905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K=2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Arbitrarily choose K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objects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 initial cluster center</a:t>
            </a:r>
          </a:p>
        </p:txBody>
      </p:sp>
      <p:sp>
        <p:nvSpPr>
          <p:cNvPr id="2136" name="Line 182"/>
          <p:cNvSpPr>
            <a:spLocks noChangeShapeType="1"/>
          </p:cNvSpPr>
          <p:nvPr/>
        </p:nvSpPr>
        <p:spPr bwMode="auto">
          <a:xfrm flipV="1">
            <a:off x="1066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7" name="Line 183"/>
          <p:cNvSpPr>
            <a:spLocks noChangeShapeType="1"/>
          </p:cNvSpPr>
          <p:nvPr/>
        </p:nvSpPr>
        <p:spPr bwMode="auto">
          <a:xfrm>
            <a:off x="2438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8" name="Text Box 184"/>
          <p:cNvSpPr txBox="1">
            <a:spLocks noChangeArrowheads="1"/>
          </p:cNvSpPr>
          <p:nvPr/>
        </p:nvSpPr>
        <p:spPr bwMode="auto">
          <a:xfrm>
            <a:off x="2362200" y="3124200"/>
            <a:ext cx="83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Assign each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to most similar center</a:t>
            </a:r>
          </a:p>
        </p:txBody>
      </p:sp>
      <p:sp>
        <p:nvSpPr>
          <p:cNvPr id="2139" name="Text Box 185"/>
          <p:cNvSpPr txBox="1">
            <a:spLocks noChangeArrowheads="1"/>
          </p:cNvSpPr>
          <p:nvPr/>
        </p:nvSpPr>
        <p:spPr bwMode="auto">
          <a:xfrm>
            <a:off x="5638800" y="3048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0" name="Freeform 186"/>
          <p:cNvSpPr>
            <a:spLocks/>
          </p:cNvSpPr>
          <p:nvPr/>
        </p:nvSpPr>
        <p:spPr bwMode="auto">
          <a:xfrm>
            <a:off x="838200" y="31369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187"/>
          <p:cNvSpPr>
            <a:spLocks/>
          </p:cNvSpPr>
          <p:nvPr/>
        </p:nvSpPr>
        <p:spPr bwMode="auto">
          <a:xfrm>
            <a:off x="1600200" y="29718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Oval 188"/>
          <p:cNvSpPr>
            <a:spLocks noChangeArrowheads="1"/>
          </p:cNvSpPr>
          <p:nvPr/>
        </p:nvSpPr>
        <p:spPr bwMode="auto">
          <a:xfrm>
            <a:off x="457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3" name="Oval 189"/>
          <p:cNvSpPr>
            <a:spLocks noChangeArrowheads="1"/>
          </p:cNvSpPr>
          <p:nvPr/>
        </p:nvSpPr>
        <p:spPr bwMode="auto">
          <a:xfrm>
            <a:off x="1973263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4" name="Text Box 190"/>
          <p:cNvSpPr txBox="1">
            <a:spLocks noChangeArrowheads="1"/>
          </p:cNvSpPr>
          <p:nvPr/>
        </p:nvSpPr>
        <p:spPr bwMode="auto">
          <a:xfrm>
            <a:off x="5638800" y="5334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5" name="Text Box 191"/>
          <p:cNvSpPr txBox="1">
            <a:spLocks noChangeArrowheads="1"/>
          </p:cNvSpPr>
          <p:nvPr/>
        </p:nvSpPr>
        <p:spPr bwMode="auto">
          <a:xfrm>
            <a:off x="7848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p:sp>
        <p:nvSpPr>
          <p:cNvPr id="2146" name="Line 192"/>
          <p:cNvSpPr>
            <a:spLocks noChangeShapeType="1"/>
          </p:cNvSpPr>
          <p:nvPr/>
        </p:nvSpPr>
        <p:spPr bwMode="auto">
          <a:xfrm flipV="1">
            <a:off x="4267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47" name="Text Box 193"/>
          <p:cNvSpPr txBox="1">
            <a:spLocks noChangeArrowheads="1"/>
          </p:cNvSpPr>
          <p:nvPr/>
        </p:nvSpPr>
        <p:spPr bwMode="auto">
          <a:xfrm>
            <a:off x="4419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360720" y="1406880"/>
              <a:ext cx="4202640" cy="533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7840" y="1401120"/>
                <a:ext cx="4212000" cy="549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0080" y="447575"/>
            <a:ext cx="77428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1.  Start your clusters in color space.  </a:t>
            </a:r>
            <a:r>
              <a:rPr lang="en-US" dirty="0" smtClean="0">
                <a:solidFill>
                  <a:srgbClr val="FF0000"/>
                </a:solidFill>
              </a:rPr>
              <a:t>(R1, G1, B1)   (R2,G2,B2)   (R3,G3,B3)   </a:t>
            </a:r>
            <a:r>
              <a:rPr lang="en-US" dirty="0" err="1" smtClean="0"/>
              <a:t>etc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2.  Take each pixel (</a:t>
            </a:r>
            <a:r>
              <a:rPr lang="en-US" dirty="0" err="1" smtClean="0"/>
              <a:t>c,r</a:t>
            </a:r>
            <a:r>
              <a:rPr lang="en-US" dirty="0" smtClean="0"/>
              <a:t>) and find its closest cluster (here </a:t>
            </a:r>
            <a:r>
              <a:rPr lang="en-US" dirty="0" smtClean="0">
                <a:solidFill>
                  <a:srgbClr val="FF0000"/>
                </a:solidFill>
              </a:rPr>
              <a:t>1, 2, or 3</a:t>
            </a:r>
            <a:r>
              <a:rPr lang="en-US" dirty="0" smtClean="0"/>
              <a:t>)</a:t>
            </a:r>
          </a:p>
          <a:p>
            <a:pPr marL="342900" indent="-342900">
              <a:spcAft>
                <a:spcPts val="1200"/>
              </a:spcAft>
              <a:buAutoNum type="arabicPeriod" startAt="3"/>
            </a:pPr>
            <a:r>
              <a:rPr lang="en-US" dirty="0" smtClean="0"/>
              <a:t>Make a SYMBOLIC image of labels 1, 2, 3 where each pixel has the label</a:t>
            </a:r>
          </a:p>
          <a:p>
            <a:pPr>
              <a:spcAft>
                <a:spcPts val="1200"/>
              </a:spcAft>
            </a:pPr>
            <a:r>
              <a:rPr lang="en-US" dirty="0"/>
              <a:t> </a:t>
            </a:r>
            <a:r>
              <a:rPr lang="en-US" dirty="0" smtClean="0"/>
              <a:t>      of its closest cluster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4.  Re-compute means for each cluster from the symbolic image plus color image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5.  Check for convergence or done iterating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6.  Go to Step 2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62360" y="3697560"/>
              <a:ext cx="5930640" cy="23968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5160" y="3690000"/>
                <a:ext cx="5943600" cy="241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70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0DE906-C306-4839-8082-FA26C4661CC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A89CBE-2F0B-4372-8817-FE074E37BF1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E11262-6B38-4793-9213-CEB08916C5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Different ways to initialize the means</a:t>
            </a:r>
          </a:p>
          <a:p>
            <a:pPr eaLnBrk="1" hangingPunct="1"/>
            <a:r>
              <a:rPr lang="en-US" altLang="en-US" smtClean="0"/>
              <a:t>Different stopping criteria</a:t>
            </a:r>
          </a:p>
          <a:p>
            <a:pPr eaLnBrk="1" hangingPunct="1"/>
            <a:r>
              <a:rPr lang="en-US" altLang="en-US" smtClean="0"/>
              <a:t>Dynamic methods for determining the right number of clusters (K) for a given image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EM Algorithm: a probabilistic formulation of K-means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2DE5B-8586-428E-ACD5-B39A9954ECA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  <p:sp>
        <p:nvSpPr>
          <p:cNvPr id="3" name="TextBox 2"/>
          <p:cNvSpPr txBox="1"/>
          <p:nvPr/>
        </p:nvSpPr>
        <p:spPr>
          <a:xfrm>
            <a:off x="4928135" y="5654842"/>
            <a:ext cx="3811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Comission</a:t>
            </a:r>
            <a:r>
              <a:rPr lang="en-US" dirty="0" smtClean="0"/>
              <a:t> </a:t>
            </a:r>
            <a:r>
              <a:rPr lang="en-US" dirty="0" err="1" smtClean="0"/>
              <a:t>Internationale</a:t>
            </a:r>
            <a:r>
              <a:rPr lang="en-US" dirty="0" smtClean="0"/>
              <a:t> de </a:t>
            </a:r>
            <a:r>
              <a:rPr lang="en-US" dirty="0" err="1" smtClean="0"/>
              <a:t>l’Eclairage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 smtClean="0">
                <a:solidFill>
                  <a:srgbClr val="FF0000"/>
                </a:solidFill>
              </a:rPr>
              <a:t>Blobworld</a:t>
            </a:r>
            <a:r>
              <a:rPr lang="en-US" altLang="en-US" dirty="0" smtClean="0">
                <a:solidFill>
                  <a:srgbClr val="FF0000"/>
                </a:solidFill>
              </a:rPr>
              <a:t>: Sample Results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using color, texture, and EM</a:t>
            </a:r>
          </a:p>
        </p:txBody>
      </p:sp>
      <p:pic>
        <p:nvPicPr>
          <p:cNvPr id="29699" name="Picture 3" descr="433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43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433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524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433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433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4330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524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AC04A6-D83C-4062-BFEE-C6BD15331C5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Graph-Partitioning Clustering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027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An image is represented by a graph whose nodes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are pixels or small groups of pixels.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goal is to partition the vertices into disjoint sets 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that the similarity within each set is high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across different sets is low.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7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1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6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7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8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9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0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1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2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3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4" name="Slide Number Placeholder 5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1DC395-32CC-40FA-BCC4-5942C0B03A7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Minimal Cuts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7525" y="2022475"/>
            <a:ext cx="79740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 = (V,E)</a:t>
            </a:r>
            <a:r>
              <a:rPr lang="en-US" altLang="en-US" sz="2400">
                <a:latin typeface="Times New Roman" pitchFamily="18" charset="0"/>
              </a:rPr>
              <a:t> be a graph. Each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edge (u,v)</a:t>
            </a:r>
            <a:r>
              <a:rPr lang="en-US" altLang="en-US" sz="2400">
                <a:latin typeface="Times New Roman" pitchFamily="18" charset="0"/>
              </a:rPr>
              <a:t> has a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weight w(u,v)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that represents the similarity between u and 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Graph G can be broken into 2 disjoint graphs with node sets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 and B by removing edges that connect these sets.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cut(A,B) =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     w(u,v).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One way to segment G is to find the minimal cut.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09800" y="4572000"/>
            <a:ext cx="104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u</a:t>
            </a: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A, vB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FA5029-BC8D-4276-84EA-BC24005F0F1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Cut(A,B)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8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9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0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3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6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3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4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5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1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2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3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4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5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6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7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8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9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0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1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2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3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4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5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6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7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8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9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0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1" name="Text Box 54"/>
          <p:cNvSpPr txBox="1">
            <a:spLocks noChangeArrowheads="1"/>
          </p:cNvSpPr>
          <p:nvPr/>
        </p:nvSpPr>
        <p:spPr bwMode="auto">
          <a:xfrm>
            <a:off x="1736725" y="2016125"/>
            <a:ext cx="309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cut(A,B) = </a:t>
            </a:r>
            <a:r>
              <a:rPr lang="en-US" altLang="en-US" sz="2400">
                <a:sym typeface="Symbol" pitchFamily="18" charset="2"/>
              </a:rPr>
              <a:t>     w(u,v)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822" name="Text Box 55"/>
          <p:cNvSpPr txBox="1">
            <a:spLocks noChangeArrowheads="1"/>
          </p:cNvSpPr>
          <p:nvPr/>
        </p:nvSpPr>
        <p:spPr bwMode="auto">
          <a:xfrm>
            <a:off x="2879725" y="2471738"/>
            <a:ext cx="105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ym typeface="Symbol" pitchFamily="18" charset="2"/>
              </a:rPr>
              <a:t>A, vB</a:t>
            </a:r>
            <a:endParaRPr lang="en-US" altLang="en-US" sz="1800"/>
          </a:p>
        </p:txBody>
      </p:sp>
      <p:sp>
        <p:nvSpPr>
          <p:cNvPr id="32823" name="Text Box 56"/>
          <p:cNvSpPr txBox="1">
            <a:spLocks noChangeArrowheads="1"/>
          </p:cNvSpPr>
          <p:nvPr/>
        </p:nvSpPr>
        <p:spPr bwMode="auto">
          <a:xfrm>
            <a:off x="1736725" y="3925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32824" name="Text Box 57"/>
          <p:cNvSpPr txBox="1">
            <a:spLocks noChangeArrowheads="1"/>
          </p:cNvSpPr>
          <p:nvPr/>
        </p:nvSpPr>
        <p:spPr bwMode="auto">
          <a:xfrm>
            <a:off x="5394325" y="3544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32825" name="Text Box 58"/>
          <p:cNvSpPr txBox="1">
            <a:spLocks noChangeArrowheads="1"/>
          </p:cNvSpPr>
          <p:nvPr/>
        </p:nvSpPr>
        <p:spPr bwMode="auto">
          <a:xfrm>
            <a:off x="3260725" y="44561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w1</a:t>
            </a:r>
          </a:p>
        </p:txBody>
      </p:sp>
      <p:sp>
        <p:nvSpPr>
          <p:cNvPr id="32826" name="Text Box 59"/>
          <p:cNvSpPr txBox="1">
            <a:spLocks noChangeArrowheads="1"/>
          </p:cNvSpPr>
          <p:nvPr/>
        </p:nvSpPr>
        <p:spPr bwMode="auto">
          <a:xfrm>
            <a:off x="3489325" y="53705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w2</a:t>
            </a:r>
          </a:p>
        </p:txBody>
      </p:sp>
      <p:sp>
        <p:nvSpPr>
          <p:cNvPr id="32827" name="Slide Number Placeholder 5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057C8F-0AFC-4E22-88FA-C6C080AFF0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Normalized Cut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46125" y="1793875"/>
            <a:ext cx="625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Minimal cut favors cutting off small node groups,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so Shi proposed the </a:t>
            </a:r>
            <a:r>
              <a:rPr lang="en-US" altLang="en-US" sz="2400" b="1">
                <a:latin typeface="Times New Roman" pitchFamily="18" charset="0"/>
              </a:rPr>
              <a:t>normalized cut.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31925" y="2936875"/>
            <a:ext cx="50069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cut(A, B)         cut(A,B)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-------------  +  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asso(A,V)       asso(B,V)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812925" y="4683125"/>
            <a:ext cx="2794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asso(A,V) =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 w(u,t)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               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uA, tV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953000" y="4800600"/>
            <a:ext cx="2878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How much is A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to the graph as a whole.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765925" y="3214688"/>
            <a:ext cx="1323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normalized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cut</a:t>
            </a:r>
          </a:p>
        </p:txBody>
      </p:sp>
      <p:sp>
        <p:nvSpPr>
          <p:cNvPr id="338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ED818-38F5-4E0D-9612-ECFE5594A7E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 Normalized Cut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3716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13716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2098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1828800" y="40386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0292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0198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50292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60198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1447800" y="2819400"/>
            <a:ext cx="9144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1524000" y="2819400"/>
            <a:ext cx="0" cy="762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2286000" y="2895600"/>
            <a:ext cx="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1524000" y="3581400"/>
            <a:ext cx="7620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524000" y="3505200"/>
            <a:ext cx="381000" cy="6096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H="1">
            <a:off x="1981200" y="3505200"/>
            <a:ext cx="38100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752600" y="2438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143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3622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3557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1939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752600" y="3200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4</a:t>
            </a:r>
          </a:p>
        </p:txBody>
      </p:sp>
      <p:sp>
        <p:nvSpPr>
          <p:cNvPr id="34840" name="Freeform 24"/>
          <p:cNvSpPr>
            <a:spLocks/>
          </p:cNvSpPr>
          <p:nvPr/>
        </p:nvSpPr>
        <p:spPr bwMode="auto">
          <a:xfrm>
            <a:off x="812800" y="27686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1" name="Freeform 25"/>
          <p:cNvSpPr>
            <a:spLocks/>
          </p:cNvSpPr>
          <p:nvPr/>
        </p:nvSpPr>
        <p:spPr bwMode="auto">
          <a:xfrm>
            <a:off x="1981200" y="28194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334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9559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181600" y="27432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6096000" y="28194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5181600" y="2819400"/>
            <a:ext cx="990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5181600" y="36576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5105400" y="2819400"/>
            <a:ext cx="990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5105400" y="2743200"/>
            <a:ext cx="990600" cy="914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5394325" y="232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5394325" y="225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5486400" y="23622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48768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6096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486400" y="3733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5334000" y="2819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3181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>
            <a:off x="2362200" y="2819400"/>
            <a:ext cx="2819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9" name="Line 43"/>
          <p:cNvSpPr>
            <a:spLocks noChangeShapeType="1"/>
          </p:cNvSpPr>
          <p:nvPr/>
        </p:nvSpPr>
        <p:spPr bwMode="auto">
          <a:xfrm>
            <a:off x="2362200" y="2819400"/>
            <a:ext cx="28194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3794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3870325" y="23764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38100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495800" y="4419600"/>
            <a:ext cx="36861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3             3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  +  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21           16</a:t>
            </a: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669925" y="20224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6003925" y="19462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4866" name="Slide Number Placeholder 4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D3541C-228A-4765-A934-E76E6E36914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>
                <a:solidFill>
                  <a:srgbClr val="FF0000"/>
                </a:solidFill>
              </a:rPr>
              <a:t>Shi turned graph cuts into an</a:t>
            </a:r>
            <a:br>
              <a:rPr lang="en-US" altLang="en-US" sz="4000" smtClean="0">
                <a:solidFill>
                  <a:srgbClr val="FF0000"/>
                </a:solidFill>
              </a:rPr>
            </a:br>
            <a:r>
              <a:rPr lang="en-US" altLang="en-US" sz="4000" smtClean="0">
                <a:solidFill>
                  <a:srgbClr val="FF0000"/>
                </a:solidFill>
              </a:rPr>
              <a:t>eigenvector/eigenvalue problem.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Set up a weighted graph G=(V,E)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V </a:t>
            </a:r>
            <a:r>
              <a:rPr lang="en-US" altLang="en-US" sz="2400" smtClean="0"/>
              <a:t>is the set of (N) pixels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E</a:t>
            </a:r>
            <a:r>
              <a:rPr lang="en-US" altLang="en-US" sz="2400" smtClean="0"/>
              <a:t> is a set of weighted edges (weight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gives the similarity between nodes i and j)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Length N vector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</a:t>
            </a:r>
            <a:r>
              <a:rPr lang="en-US" altLang="en-US" sz="2400" baseline="-25000" smtClean="0"/>
              <a:t>i </a:t>
            </a:r>
            <a:r>
              <a:rPr lang="en-US" altLang="en-US" sz="2400" smtClean="0"/>
              <a:t> is the sum of the weights from node i to all other nodes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matrix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 is a diagonal matrix with d on its diagonal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symmetric matrix </a:t>
            </a:r>
            <a:r>
              <a:rPr lang="en-US" altLang="en-US" sz="2400" smtClean="0">
                <a:solidFill>
                  <a:srgbClr val="FF0000"/>
                </a:solidFill>
              </a:rPr>
              <a:t>W</a:t>
            </a:r>
            <a:r>
              <a:rPr lang="en-US" altLang="en-US" sz="2400" smtClean="0"/>
              <a:t>: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= w</a:t>
            </a:r>
            <a:r>
              <a:rPr lang="en-US" altLang="en-US" sz="2400" baseline="-25000" smtClean="0"/>
              <a:t>ij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F390AC-08CB-4B37-B800-80329325C6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458200" cy="6553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x be a characteristic vector of a set A of nodes 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1 if node i is in a set A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-1 otherwise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y be a continuous approximation to x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Solve the system of equations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   (D – W) y = </a:t>
            </a:r>
            <a:r>
              <a:rPr lang="en-US" altLang="en-US" sz="2400" smtClean="0">
                <a:sym typeface="Symbol" pitchFamily="18" charset="2"/>
              </a:rPr>
              <a:t> D y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>
                <a:sym typeface="Symbol" pitchFamily="18" charset="2"/>
              </a:rPr>
              <a:t>for the eigenvectors y and eigenvalues 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Use the eigenvector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ym typeface="Symbol" pitchFamily="18" charset="2"/>
              </a:rPr>
              <a:t>y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with second smallest eigenvalue to bipartition the graph</a:t>
            </a:r>
            <a:r>
              <a:rPr lang="en-US" altLang="en-US" sz="2800" smtClean="0">
                <a:sym typeface="Symbol" pitchFamily="18" charset="2"/>
              </a:rPr>
              <a:t> (y =&gt; x =&gt; A)</a:t>
            </a:r>
          </a:p>
          <a:p>
            <a:pPr eaLnBrk="1" hangingPunct="1"/>
            <a:r>
              <a:rPr lang="en-US" altLang="en-US" sz="2800" smtClean="0">
                <a:sym typeface="Symbol" pitchFamily="18" charset="2"/>
              </a:rPr>
              <a:t>If further subdivision is merited, repeat recursively</a:t>
            </a:r>
          </a:p>
          <a:p>
            <a:pPr lvl="1"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3999" r="23999" b="38000"/>
          <a:stretch>
            <a:fillRect/>
          </a:stretch>
        </p:blipFill>
        <p:spPr>
          <a:xfrm>
            <a:off x="762000" y="2209800"/>
            <a:ext cx="7848600" cy="1069975"/>
          </a:xfrm>
          <a:noFill/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4287DA-E000-408A-A7D2-EF40289CF2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How to define the weights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46125" y="1946275"/>
            <a:ext cx="5753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itchFamily="18" charset="0"/>
              </a:rPr>
              <a:t>Jianbo</a:t>
            </a:r>
            <a:r>
              <a:rPr lang="en-US" altLang="en-US" sz="2400" dirty="0" smtClean="0">
                <a:latin typeface="Times New Roman" pitchFamily="18" charset="0"/>
              </a:rPr>
              <a:t> Shi </a:t>
            </a:r>
            <a:r>
              <a:rPr lang="en-US" altLang="en-US" sz="2400" dirty="0">
                <a:latin typeface="Times New Roman" pitchFamily="18" charset="0"/>
              </a:rPr>
              <a:t>defined the edge weights 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= e                    *  </a:t>
            </a:r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3810000" y="2514600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038600" y="2514600"/>
            <a:ext cx="4359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e                        if ||X(i)-X(j)||</a:t>
            </a:r>
            <a:r>
              <a:rPr lang="en-US" altLang="en-US" sz="1400">
                <a:latin typeface="Times New Roman" pitchFamily="18" charset="0"/>
              </a:rPr>
              <a:t>2</a:t>
            </a:r>
            <a:r>
              <a:rPr lang="en-US" altLang="en-US" sz="2400">
                <a:latin typeface="Times New Roman" pitchFamily="18" charset="0"/>
              </a:rPr>
              <a:t>  &lt;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                     otherwise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05000" y="2590800"/>
            <a:ext cx="1649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-||F(i)-F(j)||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I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191000" y="2438400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-||X(i)-X(j)||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X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898525" y="3851275"/>
            <a:ext cx="68468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where X(i) is the spatial location of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F(i) is the feature vector for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which can be intensity, color, texture, motion…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98525" y="5299075"/>
            <a:ext cx="665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 formula is set up so that w(i,j) is 0 for nodes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are too far apart.</a:t>
            </a:r>
          </a:p>
        </p:txBody>
      </p:sp>
      <p:sp>
        <p:nvSpPr>
          <p:cNvPr id="3789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392E0F-0871-4E3A-B886-B02873042D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>
                <a:solidFill>
                  <a:srgbClr val="FF0000"/>
                </a:solidFill>
              </a:rPr>
              <a:t>Examples of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Shi Clustering</a:t>
            </a:r>
          </a:p>
        </p:txBody>
      </p:sp>
      <p:pic>
        <p:nvPicPr>
          <p:cNvPr id="38915" name="Picture 3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086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48474F-E290-4912-8572-D90A693ED4A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 smtClean="0"/>
              <a:t>H[</a:t>
            </a:r>
            <a:r>
              <a:rPr lang="en-US" dirty="0" err="1" smtClean="0"/>
              <a:t>i</a:t>
            </a:r>
            <a:r>
              <a:rPr lang="en-US" dirty="0" smtClean="0"/>
              <a:t>] gives the count of how many pixels of an image have gray tone </a:t>
            </a:r>
            <a:r>
              <a:rPr lang="en-US" dirty="0" err="1" smtClean="0"/>
              <a:t>i</a:t>
            </a:r>
            <a:r>
              <a:rPr lang="en-US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P[</a:t>
            </a:r>
            <a:r>
              <a:rPr lang="en-US" dirty="0" err="1" smtClean="0"/>
              <a:t>i</a:t>
            </a:r>
            <a:r>
              <a:rPr lang="en-US" dirty="0" smtClean="0"/>
              <a:t>] (the normalized histogram) gives the percentage of pixels that have gray tone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Histogram is fast and easy to compute.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Size can easily be normalized so that different image histograms can be compared.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2734</Words>
  <Application>Microsoft Office PowerPoint</Application>
  <PresentationFormat>On-screen Show (4:3)</PresentationFormat>
  <Paragraphs>601</Paragraphs>
  <Slides>69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굴림</vt:lpstr>
      <vt:lpstr>Kalinga</vt:lpstr>
      <vt:lpstr>Symbol</vt:lpstr>
      <vt:lpstr>Tahoma</vt:lpstr>
      <vt:lpstr>Times New Roman</vt:lpstr>
      <vt:lpstr>Office Theme</vt:lpstr>
      <vt:lpstr>Worksheet</vt:lpstr>
      <vt:lpstr>Color, Texture and Segmentation</vt:lpstr>
      <vt:lpstr>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How to make a color histogram</vt:lpstr>
      <vt:lpstr>Apples versus Oranges </vt:lpstr>
      <vt:lpstr>Skin color in RGB space (shown as normalized red vs normalized green)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PowerPoint Presentation</vt:lpstr>
      <vt:lpstr>PowerPoint Presentation</vt:lpstr>
      <vt:lpstr>Uses</vt:lpstr>
      <vt:lpstr>Texture</vt:lpstr>
      <vt:lpstr>Structural Texture</vt:lpstr>
      <vt:lpstr>Natural Textures from VisTex</vt:lpstr>
      <vt:lpstr>The Case for Statistical Texture</vt:lpstr>
      <vt:lpstr>Some Simple Statistical Texture Measures</vt:lpstr>
      <vt:lpstr>Two Edge-based Texture Measures</vt:lpstr>
      <vt:lpstr>PowerPoint Presentation</vt:lpstr>
      <vt:lpstr>Local Binary Pattern Measure (Matti Pietikainen)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But how do you choose d?</vt:lpstr>
      <vt:lpstr>Example</vt:lpstr>
      <vt:lpstr>What are Co-occurrence Features used for?</vt:lpstr>
      <vt:lpstr>Laws’ Texture Energy Features</vt:lpstr>
      <vt:lpstr>Law’s texture masks (1)</vt:lpstr>
      <vt:lpstr>Law’s texture masks (2)</vt:lpstr>
      <vt:lpstr>9D feature vector for pixel </vt:lpstr>
      <vt:lpstr>Laws Filters</vt:lpstr>
      <vt:lpstr>Laws Process</vt:lpstr>
      <vt:lpstr>PowerPoint Presentation</vt:lpstr>
      <vt:lpstr>Features from sample images</vt:lpstr>
      <vt:lpstr>Gabor Filters</vt:lpstr>
      <vt:lpstr>Gabor Filters</vt:lpstr>
      <vt:lpstr>Gabor Filters</vt:lpstr>
      <vt:lpstr>Segmentation with Color and Gabor-Filter Texture (Smeulders)</vt:lpstr>
      <vt:lpstr>Use of Texture</vt:lpstr>
      <vt:lpstr>Region Segmentation by Color</vt:lpstr>
      <vt:lpstr>Main Methods of Region Segmentation</vt:lpstr>
      <vt:lpstr>Clustering</vt:lpstr>
      <vt:lpstr>K-Means Clustering</vt:lpstr>
      <vt:lpstr>Simple Example </vt:lpstr>
      <vt:lpstr>PowerPoint Presentation</vt:lpstr>
      <vt:lpstr>K-Means Example 1</vt:lpstr>
      <vt:lpstr>K-Means Example 2</vt:lpstr>
      <vt:lpstr>K-Means Example 3</vt:lpstr>
      <vt:lpstr>K-means Variants</vt:lpstr>
      <vt:lpstr>Blobworld: Sample Results using color, texture, and EM</vt:lpstr>
      <vt:lpstr>Graph-Partitioning Clustering</vt:lpstr>
      <vt:lpstr>Minimal Cuts</vt:lpstr>
      <vt:lpstr>Cut(A,B)</vt:lpstr>
      <vt:lpstr>Normalized Cut</vt:lpstr>
      <vt:lpstr>Example Normalized Cut</vt:lpstr>
      <vt:lpstr>Shi turned graph cuts into an eigenvector/eigenvalue problem.</vt:lpstr>
      <vt:lpstr>PowerPoint Presentation</vt:lpstr>
      <vt:lpstr>How to define the weights</vt:lpstr>
      <vt:lpstr>Examples of  Shi Clustering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Sampling</dc:title>
  <dc:creator>Ali Farhadi</dc:creator>
  <cp:lastModifiedBy>shapiro</cp:lastModifiedBy>
  <cp:revision>23</cp:revision>
  <dcterms:created xsi:type="dcterms:W3CDTF">2013-04-03T17:41:10Z</dcterms:created>
  <dcterms:modified xsi:type="dcterms:W3CDTF">2017-01-17T19:31:24Z</dcterms:modified>
</cp:coreProperties>
</file>