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E0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25T20:25:35.5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2883 9958 9 0,'-25'4'4'0,"25"-11"-5"16,4 3 5-16,-4 4-4 15,8-8 1-15,-3 4 1 16,3-3 0-16,-8 3-2 16,0 4 0-16,0 0 2 15,0 4 0-15,0 0 0 16,0 3 0-16,4 1 0 15,5-1 0-15,4 5-1 16,8-8 1-16,4-1-1 16,5-3 0-16,4 0-1 0,5 0 1 15,3 0 0-15,-3 0 0 16,-1 0 0-16,4 0 1 16,-7 0 0-16,3 0 0 15,13-3 1-15,-4 3 0 16,0 0-1-16,12 0 0 15,-8 3-1-15,9 1 0 16,-5 4 0-16,-4-5 1 16,1 5-1-16,-10 0 0 0,1-1 0 15,-1 1 0-15,-3-5 0 16,8 1 1-16,-1 0-2 16,-3-4 1-16,0 0 0 15,-5 4 0-15,0-4-1 16,5 0 1-16,-9 7 0 15,4 5 0-15,-4-1 0 16,5-3 1-16,-10-1-1 0,14 5 0 16,-13-1 0-16,0 0 0 15,4-3-2-15,4-1 1 16,-4-7 0-16,4 4 0 16,-8 0 0-16,4-4 1 15,0 0-1-15,0-8 0 16,0 5 0-16,-4-1 1 15,0 4 0-15,0 0 0 0,0 4 0 16,8-4 0-16,-4 3 0 16,4 1 0-16,9-4-1 15,-4 0 1-15,12-7-1 16,-12 7 0-16,4-8 0 16,4 4 0-16,0 1 0 15,-9-1 0-15,5-4 0 16,9 4 1-16,-5 1-1 15,8-5 0-15,5 4 0 16,0 0 0-16,0 4 0 16,8-7 0-16,1-1 0 15,-1 5 1-15,5-1-1 16,-1-4 1-16,1 4-1 16,-4 1 1-16,-1-5 0 15,-4 0 0-15,0 5-1 16,0 3 1-16,0 0 0 15,1 0 0-15,3 3-1 16,0-3 1-16,5 0-1 0,-5 0 0 16,-3 0 0-16,3-3 1 15,0-1-2-15,1-4 1 16,3 5-1-16,1-1 1 16,8-4 0-16,-4 1 1 15,0-1 0-15,4 4 0 16,-4 1-1-16,0 3 1 15,47 3 0 1,-5 1 0-16,-16 0-1 16,-1-4 1-16,-8 0-1 15,-4 0 0-15,4 4 0 32,0-1 1-32,-5 1-1 0,-7 0 0 0,-1 0 0 15,0 0 0-15,-4-1 0 16,-4 9 1-16,8-1-1 15,-4-3 0-15,0-1 0 16,-5 1 1-16,1 3-1 0,8-3 0 16,4-5 0-16,5 5 0 15,4-4 1-15,9 3 0 16,-5 1 0-16,4-4 0 16,5 3 1-16,0 1 0 15,-5-4 0-15,1-1 0 16,-14 1-1-16,-8 0 1 15,1-4-2-15,-1 0 1 16,-9-4-1-16,-3-3 0 16,-5-1-1-16,0 4 1 0,0 1-1 15,0-1 0-15,-4 4 0 16,-4 4 0-16,-5-4-3 16,-12 3 0-16,-13 5-3 15,-9 3 1-15,-13 4-9 16,-20 4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25T20:43:30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1299 11472 6 0,'-4'7'3'0,"-13"-3"1"0,17-4 3 15,0 4-4-15,-5 0 0 16,5-1 1-16,-8 1 0 15,4-4-6-15,-5 0 1 0,5 4 3 16,-5-4 0-16,5 0-2 16,-5-4 0-16,5 0 0 15,0 4 1-15,4 0 0 16,0 0 0-16,-4 0 0 16,12-3 1-16,-8 3-1 15,4-4 1-15,5 0-1 16,-9 4 1-16,0-7 0 15,4 7 0-15,-4 0 0 16,9-4 0-16,4 4-1 16,-13 0 1-16,0 0-1 15,12 0 0-15,-7 4-1 16,3-4 0-16,1-8 0 16,-9 8 0-16,0 0 0 15,0 0 1-15,12 0 0 16,-12 11 0-16,13-7 0 15,-9 0 0-15,9 0-1 16,0-1 1-16,4 1 0 16,0 0 0-16,4-4-1 0,-8 0 0 15,-4 4 0-15,8-4 0 16,-5 0 0-16,10-4 0 16,-10 4 0-16,10-8 0 15,3 1 0-15,-12-1 0 16,8 1 0-16,-8-1 1 15,0 4-1-15,0-3 0 16,0 3 0-16,-5 0 1 0,5 4-1 16,0-3 1-16,-1-1-1 15,1 4 1-15,0 4 0 16,0-4 0-16,-1 0-1 16,10 3 1-16,-9-3-1 15,8 4 0-15,-8-4 0 16,12 4 0-16,-8-8-1 15,0 8 1-15,9-4 0 16,-9-4 0-16,0 0-1 16,8 1 1-16,-8 3 0 15,13-8 0-15,-4 4 0 16,4 0 0-16,4 1 0 16,0-5 0-16,4 4 0 15,-4 0 0-15,0-3 0 16,0 3 1-16,5-3-2 15,-1 3 1-15,0 0 0 16,5 4 0-16,-13-4 0 16,12 4 0-16,-12-4-1 0,0 4 1 15,0 4-1-15,-1 0 1 16,1-8 0-16,0 8 0 16,0-4-1-16,4 4 1 15,0-4-1-15,0 4 1 0,-4-4 0 16,0 3 0-16,0-3-1 15,-1 4 1-15,1 7 0 16,4-7 0-16,5 4 0 16,-1-8 1-16,-4 4-4 15,0-4 1-15,0 0-5 16,-4 0 0-16,-13 0-2 16,-17 0 1-16</inkml:trace>
  <inkml:trace contextRef="#ctx0" brushRef="#br0" timeOffset="10434.6228">7640 8161 10 0,'-13'-7'5'0,"17"10"-4"0,-4-3 5 15,0-7-6-15,0 7 0 16,0-8 3-16,0 1 0 16,0-1-2-16,-4 8 0 15,0-4 1-15,0 1 0 16,4-1 0-16,0-4 0 15,0 4-2-15,0-3 1 16,0-4-1-16,4-1 0 16,0 1 1-16,5 3 0 15,3-3 0-15,-3 0 0 0,4-1 0 16,-1-3 1-16,5-4-2 16,-8 0 1-16,8 0-1 15,0-7 1-15,4-1-1 16,-4-10 0-16,5 2 0 15,-1-2 1-15,-4 6 0 16,0 5 0-16,-4 3 1 16,0 0 1-16,-5 5 0 15,1-5 0-15,-9 4-1 16,0 0 1-16,-5 4-1 16,1 4 0-16,0-1-2 15,-5-7 0-15,1 0 0 16,-5 0 0-16,5 1-1 15,-9-1 1-15,-1 0 0 16,1-8 1-16,0 8-1 16,-8 0 1-16,-1 0-1 15,1 1 0-15,-1 2 0 0,1 5 1 16,-5 0-1-16,0-1 0 16,-4 1-1-16,4 7 1 15,0 4-1-15,1 0 1 16,-1 4-2-16,0 0 1 15,0 7-1-15,0 0 1 16,0-3-1-16,1 0 1 16,-1 3-1-16,4 0 1 15,-4 1 1-15,1 3 0 0,-1 0-1 16,0 4 1-16,0 0 0 16,0 0 0-16,1-4 0 15,-1 0 1-15,4 8-1 16,-4-1 0-16,9 5 0 15,0 3 0-15,0 0-1 16,4 1 1-16,-5 3 0 16,5 4 0-16,0-1 0 15,4 5 0-15,1 3 0 16,-1-3 0-16,4 0 0 16,5-1 0-16,4 1 0 15,0 0 0-15,4-16 0 16,5-3 0-16,4-1-1 0,-1-3 1 15,5 0 0-15,0 4 0 16,5-4 0-16,-1 4 0 16,0-1 0-16,5 1 1 15,4 0-1-15,4-1 1 16,0-7-1-16,4 1 1 16,1-5-1-16,-1-3 1 15,-4-5-1-15,0 1 1 0,0-4-1 16,0-4 0-16,4-3-1 15,1-5 1-15,-1-3 0 16,0-4 0-16,1 0 0 16,-1 1 0-16,-4-1 0 15,0 3 0-15,0 1 0 16,-8-7 0-16,-1-5 1 16,-3-3 0-16,-1 3-1 15,-4-7 1-15,0 0-2 16,4-4 1-16,-4 4-1 15,-8 0 0-15,-9 4-8 16,-4 15 1-16</inkml:trace>
  <inkml:trace contextRef="#ctx0" brushRef="#br0" timeOffset="36578.9467">14952 3988 10 0,'-17'-4'5'0,"-4"23"-2"16,16-19 5-1,-3 4-5 1,-5 0 0-16,0-1 0 15,5 1 1-15,-1 0-5 16,1 0 0-16,-1-4 4 16,-4 0 0-16,5 0-2 0,-1 0 1 15,1 0-1-15,-1 4 0 0,1-4 0 16,-1 0 0-16,1 0-1 16,3 0 1-16,-3-4 0 15,4 0 0-15,-1 0-1 16,5 0 0-16,-4 1 0 15,4 3 1-15,-4-8-1 16,4 8 1-16,-4 0-1 16,4 0 0-16,-5-7 0 15,5 7 1-15,-4-4-1 16,4-4 1-16,-4 1-1 16,4-1 1-16,-4 4 0 15,4 1 1-15,0-5-1 16,0-3 1-16,-5-1 0 0,1 1 0 15,-4 0-1-15,3-5 0 16,-3 5-1-16,-1-8 1 16,-3-4-1-16,-1 1 1 15,0 3-2-15,-4 0 1 16,4 0 0-16,-4 4 0 16,-4 0 0-16,0 3 0 15,-1 1-1-15,-3 3 1 0,-1 1 0 16,-4-1 0-16,1 5-1 15,-1 3 1-15,-4 0-1 16,-5 3 1-16,-3 9 0 16,-9-1 0-16,0 8-1 15,4 4 0-15,8 3 0 16,5 1 0-16,4-1 0 16,9 8 1-16,4 0-1 15,0 4 1-15,-4 4 0 16,0-1 0-16,-1-3 0 15,-3 0 0-15,-1 0 0 16,1 0 0-16,-1-4 0 16,5 4 0-16,-1-1 0 15,10-3 1-15,-1 4-1 16,9 0 1-16,4 0 0 16,4 0 0-16,4-4-1 15,1 0 1 1,4-8-1-16,-1 12 0 15,-3-8 0-15,4 4 1 16,0-3-1-16,-1-9 1 16,1 5-1-16,0-8 1 15,0-4-1-15,4 0 1 16,4-7-1-16,5-1 1 0,3-3-1 16,10 4 0-16,-1-5 0 15,0 1 0-15,1-4 0 16,-1 4 1-16,0 0-1 15,1 0 0-15,3-1 0 16,1 1 1-16,-5-4-1 16,0-4 0-16,-3 1 0 15,-1-1 1-15,-5-4-1 16,5-7 0-16,1 0-1 16,-1-4 1-16,0 0-1 15,0 0 1-15,-4-7 0 16,-1-1 0-16,1 1-1 15,-4-8 1-15,-1-4 0 16,-3-4 1-16,7 4-1 16,-7 4 0-16,-1-4 0 15,0 1 0-15,1-1 0 16,3-4 0-16,-4 8 0 0,1 0 1 16,-1-4-1-16,-8-11 0 15,-9 7 1-15,-4-3 0 16,-17-8 0-16,-13-7 0 15,-25 3-1-15,-22 11 0 16,-21 5-1-16,-17 14 0 16,-13 16-9-16,9 26 1 15</inkml:trace>
  <inkml:trace contextRef="#ctx0" brushRef="#br0" timeOffset="52942.9888">13772 5547 3 0,'0'-8'1'0,"17"8"-2"0,-17 0 1 16</inkml:trace>
  <inkml:trace contextRef="#ctx0" brushRef="#br0" timeOffset="53365.0229">13772 5501 21 0,'0'4'10'0,"9"-8"-7"0,-9-7 20 0,0 11-22 15,0 0 0-15,0 0 0 16,0 0 1-16,-5 0-3 15,1 4 0-15,0-4 2 16,-5 7 0-16,1-3-1 16,4 0 1-16,-1-4 0 15,5 0 0-15,5 4 0 16,3 0 1-16,1-4 0 16,8 0 1-16,0-4-2 15,0 0 1-15,4 4 0 16,-4 0 0-16,0 0-1 15,0 0 0-15,4 0-1 16,1 0 1-16,3-4-1 16,5 4 0-16,8 0-1 15,1 0 1-15,8 0 0 16,-5 0 0-16,5-4 0 0,4 1 0 16,-4-5 0-16,-4-3 0 15,-1 3 0-15,-3 4 1 16,-1 1-1-16,0-5 0 15,0 4 0-15,1 0 0 16,-5 4 0-16,0 0 0 16,-8-3-1-16,-9 6 0 15,-17 1-7-15,-9 8 1 16,-4-5-3-16,-12-7 0 0</inkml:trace>
  <inkml:trace contextRef="#ctx0" brushRef="#br0" timeOffset="56359.5626">13887 6243 11 0,'4'-4'5'0,"-8"4"-5"0,4 0 6 16,-8 0-7-16,-1 4 0 15,1-4-1-15,-5 4 0 16,0-4 2-16,5 0 1 16,-1 0-2-16,1 0 1 15,-1 0 1-15,9 0 0 16,0 0 1-16,0 0 1 15,0 0 0-15,4 0 0 16,5 0 1-16,-1 0 0 0,9 0-1 16,-4 0 0-16,8 0-1 15,5-4 1-15,8 0-1 16,4 0 0-16,5 1 0 16,4-1 0-16,-5 0 0 15,-3 4 1-15,-5 4-1 16,-4 0 1-16,4 3-1 15,-5 1 0-15,6 3-1 16,3 4 1-16,0 0-2 16,1 1 1-16,-5-1-1 15,-9-4 0-15,-4 0-4 16,-4 4 0-16,-25 8-6 16,-18-8 1-16</inkml:trace>
  <inkml:trace contextRef="#ctx0" brushRef="#br0" timeOffset="59016.3628">13836 7287 20 0,'4'4'10'0,"1"-19"-10"0,-1 11 10 16,4-3-11-16,1 3 1 16,-9 4 0-16,4-4 0 15,0 4 0-15,1 0 0 0,-1 8 0 16,0-5 0-16,0 5 0 16,5-8 1-16,4 4 0 15,4-1 1-15,4 1 0 16,13 0 1-16,4 0 1 15,5 0 0-15,0-1-1 16,3 1 1-16,-3 0-1 16,4 0 1-16,-9 3-2 15,-4-7 0-15,5 4-1 16,3 0 0-16,-3 3-1 16,-1 1 0-16,0-4-4 15,1 0 0-15,3 7-5 16,1-4 0-16</inkml:trace>
  <inkml:trace contextRef="#ctx0" brushRef="#br0" timeOffset="76684.5094">6878 7049 10 0,'17'-11'5'0,"4"18"-4"15,-13-11 6-15,1 1-7 16,-5 3 0-16,-4 0 0 16,9 0 0-16,-1 0 0 15,-3 3 0-15,-1-3 0 16,9 4 0-16,-5 0 0 16,1-4 1-16,3 0 0 15,5 4 1-15,0-1 1 16,5 1 0-16,-1 4 0 15,5-4 1-15,-1-1 0 0,1-3 0 16,-1 8-2-16,-4-1 1 16,1 1-1-16,-1-4 0 15,5 0 0-15,-1 3 0 16,5 1-1-16,0-1 1 16,4 5-1-16,0-1 0 15,-4 0-1-15,0 1 1 16,-1-1-1-16,1-3 0 15,9-5 0-15,-5 1 0 16,4 4 0-16,0-8 1 0,9 4-1 16,-4-1 0-16,-5 5 0 15,0-1 0-15,-4 5 0 16,0-5 0-16,1 5 0 16,-6-5 1-16,1 5 0 15,0-5 0-15,0 1 0 16,4-1 0-16,0-3 0 15,13 4 0-15,-5-1-1 16,1 1 1-16,0 3-1 16,3-3 1-16,1-1-2 15,-4 1 1-15,-1 7 0 16,1 0 0-16,4-3 0 16,4 6 0-16,4-2 0 15,1 2 0-15,7-6 0 16,-3-1 0-16,4 1 0 15,8-5 0-15,-8-3 0 16,0 0 1-16,4-1-1 0,5-3 0 16,-5 0-1-16,4 4 1 15,1-4 0-15,-1 0 0 16,5 0 0-16,-9 4 1 16,4-4-1-16,5-4 1 15,0 0-1-15,-1 4 0 16,-3 0 0-16,-1-3 1 15,0 3-1-15,5-4 0 16,-9 4 0-16,9 4 0 0,4-4 0 16,4 3 1-16,-8 1-1 15,-5 0 1-15,0 0-1 16,-4-4 1-16,1 4 0 16,-10-8 0-16,5 4-1 15,0-4 1-15,4 8-1 16,-4-4 1-16,0 4-1 15,-5-4 1-15,1 0-1 16,0 0 0-16,-5 3 0 16,0-3 1-16,-3 4-1 15,-6-4 1-15,1 4-1 16,4-4 1-16,-4 0 0 16,0 0 0-16,4 0-1 15,0-4 1-15,-4 4-1 16,0-4 0-16,0 4 0 15,0 0 1-15,-1 4-1 16,1-4 0-16,0 0 0 0,0-7 0 16,-9 7 0-16,1 0 0 15,-1 0 0-15,5-8 1 16,3 12-1-16,6-12 0 16,-1 12 0-16,0 0 0 15,0-4 0-15,0 4 0 31,30-4 0-31,-9 0 0 16,-8 0 0-16,-4 0 0 16,-5 0 0-16,0 0 1 0,-3 0-1 15,-1-4 0-15,0 0 0 16,-4 4 1-16,4 0-1 16,0 0 0-16,0-4-1 15,4-3 1-15,-12 3 0 16,-5 0 0-16,1-3 0 15,-1 3 0-15,0-8 0 16,5 5 0-16,-1-5 0 16,-3 5 1-16,-1-8-1 15,-4 7 0-15,0-3 0 16,0 3 1-16,0 8-1 16,-4 0 0-16,8-3 0 15,-4 3 1-15,1 0-1 16,-6 0 1-16,5 0-1 15,0 0 0-15,-4 0 1 0,0 0 0 16,-4 3-1-16,-1-3 1 16,1 0-1-16,-1 0 0 15,-3 0 0-15,3 0 1 16,-4-3-1-16,5-1 1 16,-5 0-1-16,5 0 0 15,-5 4 0-15,5 0 0 16,-1 0 0-16,1 0 0 15,-1 0 0-15,5 8 0 16,-9-4-1-16,1-1 1 16,-1 1 0-16,-4-4 1 0,0 0-1 15,0 0 0-15,-4 0 0 16,-5 0 1-16,1 0-1 16,-9 0 1-16,4-4-1 15,-4 4 1-15,-4 0-3 16,0-3 0-16,-5 3-7 15,1 11 1-15,-5 12-5 16,0-8 0-16</inkml:trace>
  <inkml:trace contextRef="#ctx0" brushRef="#br0" timeOffset="89080.8826">7985 11370 21 0,'-9'3'10'0,"9"-6"-7"16,0 3 11-16,0 0-9 15,0-8 1-15,0 8 1 16,0 0 1-16,0 0-11 16,0 0 1-16,0 0 6 0,0 0 0 15,0 0-3-15,0 0 1 16,0 0-2-16,0 4 1 15,0 3 0-15,0 1 0 16,0-4 0-16,5 0 0 16,-5 3 0-16,4 4 0 15,0-7 0-15,5 0 0 16,-1 0-1-16,1-4 1 16,3 4-1-16,1-4 1 15,0 0-1-15,4 0 0 0,0-4 0 16,4 4 1-16,-4-4-1 15,5 4 1-15,-1-4-1 16,4 0 1-16,-3-7-1 16,3 11 1-16,1-4-1 15,-1 1 1-15,5 3-1 16,-4 0 0-16,-1 0 1 16,1 0 1-16,-1 3-1 15,1-6 0-15,0 3 0 16,-1 3 0-16,-4-3 0 15,1 0 0-15,-1 0-1 16,-4 4 1-16,4 0-1 16,1 3 1-16,3-7-1 15,1 4 1-15,-1 0-1 16,1 0 0-16,-1 0 0 16,-3-1 1-16,3 1-1 15,-4 0 0-15,1 0 0 0,-1 0 0 16,0-4 0-16,1 3 0 15,-1-3 0-15,5 0 0 16,-1-3 0-16,1 6 0 16,-1-3 0-16,5 0 1 15,-4 0-1-15,3 0 1 0,-3-3 0 16,-1 3 0-16,1-4-1 16,0-4 0-16,-1 1 0 15,1 3 0-15,3 0 0 16,1 0 0-16,0 0 0 15,0-7 0-15,4 7 0 16,-4 4 0-16,0-3 0 16,-1 3 0-16,1-4 0 15,4 4 0-15,0 0 0 16,-4 0 0-16,0-4 0 16,0 4 0-16,0 0 0 15,4 0 0-15,-9 0 0 16,5 4 0-16,-4-12 0 15,-1 4 0-15,1 1-1 16,-1-1 1-16,1 8 0 16,4-4 0-16,4 3 0 15,0 5 0-15,0 3 0 16,4 4 1-16,-4 1-1 0,4-5 0 16,5 0 0-16,0 1 1 15,4-1-1-15,4-3 0 16,-5-5 0-16,-3 1 0 15,-5 0-3-15,-8 0 1 16,-13-1-9-16,-17 9 1 16,-30-8-4-16,-38-16 1 15</inkml:trace>
  <inkml:trace contextRef="#ctx0" brushRef="#br0" timeOffset="109118.1128">12065 12141 7 0,'4'-3'3'0,"9"-5"2"0,-13 8 3 0,4-11-6 15,0 3 1-15,0 1 0 16,-4 7 1-16,0 0-6 16,5-4 0-16,-5 4 2 15,0 0 0-15,0 0-1 16,4 4 0-16,-4-4 0 15,4 0 0-15,-4 0 1 16,4 0 0-16,-4 0 1 16,0 0 0-16,0 0 0 15,0 0 0-15,0 7 0 16,5-3 1-16,-1 0-1 16,0 3 0-16,-4-7 0 15,4 4 0-15,1 0-1 16,3 0 1-16,-4-1-1 15,5 1 0-15,-1 4 0 0,1-4 0 16,4-4 0-16,4 0 1 16,0 0 0-16,0-4 0 15,8-4 0-15,5 1 0 16,4 7 0-16,5-4 0 16,3 0 0-16,5-7 0 15,0 7-1-15,4-4 0 16,4 5 0-16,9-5 0 15,0 4 0-15,9 4 0 16,-1 0 0-16,0 8 0 0,-8-4 0 16,-8-4 1-16,-14 7-3 15,-8-3 1-15,-13 0-5 16,-16 3 1-16,-14-3-1 16,-4 0 0-16</inkml:trace>
  <inkml:trace contextRef="#ctx0" brushRef="#br0" timeOffset="125159.5417">4131 12516 29 0,'0'-8'14'0,"8"20"-13"15,-3-8 14-15,-1-1-15 16,4 1 1-16,-8 11-1 16,0 4 0-16,-8 4-1 15,4 7 1-15,-5 8 0 16,-4 0 0-16,-8 0-1 15,-5-8 1-15,5-4 2 16,4-7 0-16,-4-3-2 16,12-5 1-16,-3 4-2 0,-5-11 1 15,4-4 0-15,-9-8 1 16,1 1-4-16,8-1 1 16,9-7 2-16,-9 4 1 15,5-5-1-15,-1 5 0 16,5 0-1-16,-4-4 1 15,3 3 0-15,-3-3 0 0,3 4 0 16,5-4 0-16,-12 0 0 16,12 7 1-16,-9-3-1 15,5 7 0-15,-5 0 0 16,1 0 0-16,-1 0 0 16,1 4 0-16,-5-3 0 15,0 3 0-15,1 7 0 16,-1-3 0-16,0 7 0 31,-93 12 0-31,165-46 0 16,-93 27 0-16,0 11 0 15,13-7 0-15,4 7-1 16,-5-11 1-16,10 3 0 16,-1-3 1-16,4 4-1 15,5-1 0-15,-9-3-1 16,13 0 1-16,0 0 0 15,0 3 1-15,0-14-1 0,0 7 0 16,13 3 0-16,-9-3 0 16,1-3 0-16,-1 6 0 15,-4-3 0-15,0 8 0 16,0 3 0-16,0-3 0 16,0 3-1-16,-4-3 1 15,4-4 0-15,0 3 0 16,0 1 0-16,0 3 0 15,0 4 0-15,-5-7 1 16,1-4-1-16,4-1 0 0,-8-3 0 16,3 4 0-16,-3 11 0 15,4 0 0-15,-5 1-1 16,5-5 1-16,-1 0 0 16,1-3 0-16,0-1 0 15,4-3 0-15,0 0 0 16,0 0 0-16,0 0 0 15,0-1 1-15,-4 1-1 16,4 0 0-16,0 0 0 16,0-1 0-16,0-3 0 15,0 0 0-15,0 0 0 16,4-18 0-16,-4 18-1 16,4-19 1-16,-4 3 0 15,0 16 0-15,0-7 0 16,0-1 0-16,-4-7 0 15,-13 0 0-15</inkml:trace>
  <inkml:trace contextRef="#ctx0" brushRef="#br0" timeOffset="142106.0045">14390 6046 29 0,'-9'-11'14'0,"9"30"-14"16,0-31 15-16,9 5-15 15,-1-8 0-15,-4-4 0 16,5-4 1-16</inkml:trace>
  <inkml:trace contextRef="#ctx0" brushRef="#br0" timeOffset="143786.8867">14479 5426 29 0,'-17'4'14'0,"17"-1"-13"16,-4 1 15-16,4 4-16 15,-4-8 0-15,4-12-1 0,0 9 1 16,0-9 0-16,0 12 0 16,-5 0-1-16,-3 0 1 15,-1 15 0-15,1-7 0 16,4 3 0-16,4-3 0 15,0-1 0-15,8 12 0 16,5 4 0-16,4-4 0 16,-4-4 0-16,4 0 0 0,8-7 0 15,9-1 1-15,0-3-1 16,-8-19 0-16,-1 4 0 16,1 14 0-16,-5-10 0 15,-4-1 0-15,-4 4 0 16,0 27 0-16,-5 7 0 15,1-3 0-15,-1-4 0 16,-3-4 0-16,-1 3 0 16,-4-10 0-16,0 10 0 15,0-14 0-15,-4 7 0 16,-1-7 0-16,1-1 0 16,-17-7 0-16,4 0 0 15,4 0 0-15,5-19 0 16,16 23 0-16,1-19 0 15,-1 15 0-15,-4-4 0 16,1 8 0-16,-5 0 0 16,0-4 0-1,-5 0 0-15,1 11 0 0,0 4 0 0,0-4 1 16,-1 5-1-16,1-5 0 16,0 0 0-16,0-3 0 15,4 3 0-15,-5-3 0 0,1-1-1 16,0-3 1-16,-5 11 0 15,1-7 0-15,-1-1 7 16,1-7 1-16,-1 4 1 16,1-8 0-16,3-3-2 15,1 3 1-15,4-4-3 16,0-7 1-16,-4 4-7 16,0-4 1-16,-1 0-1 15,1-4 1-15,0 4 1 31,0 3 0-31,-1 1 2 16,1 3 1-16,0-3-3 16,0 0 1-16,-1 3-2 15,1-3 1-15,0-1-1 0,0-3 0 16,-5-4 0-16,0 4 0 16,1 0 1-16,-5 0 0 15,0 4 1-15,-4-1 1 16,-4 1-1-16,0 0 0 15,0-1-1-15,-1 5 1 16,-3 7-1-16,-1-8 0 16,-4 8-2-16,1-4 1 15,-1 1-1-15,4 3 1 16,-8 0 0-16,4 3 0 0,0 1 0 16,1 4 0-16,-5-1 1 15,0 5 0-15,8-1-1 16,0 8 1-16,-3 0-1 15,-1 3 1-15,-4-3-1 16,0 8 1-16,0-1-2 16,4 5 1-16,4-1 0 15,1 0 0-15,3-3 0 16,5-1 0-16,0 1 0 16,5-1 1-16,7 1 0 15,-3-1 0-15,-1 4-1 16,1 8 0-16,-1-8 0 15,1 1 1-15,-9-9-1 16,4 5 0-16,4 3 0 16,1 0 1-16,-1 1-1 15,5-1 1-15,8-7-1 0,1-1 1 16,3-3 0-16,1 0 0 16,3 4-1-16,5 7 1 15,-4-7-1-15,0-4 0 16,0-4 0-16,0 0 1 15,4 0-1-15,0 0 1 16,4-11-1-16,4 4 1 16,1-1-1-16,-5-3 1 0,5 0-1 15,-5-4 0-15,0 4 0 16,5-4 1-16,0 3-1 16,-1-3 1-16,1 4-1 15,-1-4 1-15,1-4-1 16,-1 1 1-16,5 3-1 15,0 0 0-15,0 0 0 16,0-4 0-16,-5 0 0 16,9-7 0-16,-4 7 0 15,4-4 1-15,-4-3-1 16,0 3 1-16,-1 1-1 16,1-4 0-16,0-1 0 15,-4 1 1-15,-5 3-1 16,0-3 0-16,-4-4 0 0,0 0 1 15,5-4-1-15,-5 0 0 16,4 0 0-16,0-4 1 16,0 0-1-16,1 5 0 15,3-1 0-15,1 3 0 16,-1-10 0-16,1 0 0 16,-5-1-1-16,1 1 1 15,-5-5 0-15,4 1 0 16,-8 4 0-16,-5-12 0 0,-4 15 0 15,-4-7 1-15,0-8-1 16,-4 4 1-16,0 4-2 16,-5-1 1-16,-3 1 0 15,-5 0 0-15,0 0-1 16,-5-1 1-16,-3 5-1 16,-9-5 0-16,0 9 0 15,-9 10 0-15,-17 5-4 16,-8 7 1-16,-13 7-10 15,0-3 1-15</inkml:trace>
  <inkml:trace contextRef="#ctx0" brushRef="#br0" timeOffset="212962.5826">1644 15081 18 0,'-9'4'9'0,"18"-15"-14"16,-9 11 10-16,0 0-1 16,0 0 0-16,0 0 3 15,0 0 0-15,0-4-9 16,0 4 1-16,-9 0 5 15,5 0 0-15,-4 4-2 16,-1 3 0-16,5 1-1 16,-9-1 0-16,0-3 0 15,0 4 1-15,1-1 0 16,3-7 1-16,9 4-1 16,-8 0 1-16,8 0 0 0,0-4 0 15,8 0-1-15,-4 0 0 16,5 0-1-16,4 3 0 15,-1-3 0-15,10 0 0 16,-9 4-1-16,-1-4 0 16,10 0 0-16,3-4 0 15,-4 1 0-15,5 3 1 16,4 0 0-16,4 3 0 16,0-3-1-16,0 0 1 0,0 0-1 15,4 0 1-15,9 0-1 16,-4 0 1-16,4 0-1 15,0 4 1-15,-1-8-1 16,1 1 1-16,0 3-1 16,0 0 1-16,4-4 1 15,0 4 0-15,4 0 0 16,-8 0 0-16,9-4-1 16,3 4 1-16,1-7-1 15,8-1 1-15,-21 0-2 16,-9 5 0-16,-4 3-1 15,-4 0 1-15,-9 0-2 16,-8 0 1-16,0 3-4 16,-5 1 0-16,5 0-9 15,-13-4 1-15</inkml:trace>
  <inkml:trace contextRef="#ctx0" brushRef="#br0" timeOffset="223028.1374">13010 3931 27 0,'30'-15'13'0,"-26"8"-10"0,0-1 13 0,1 0-13 16,-1 1 0-16,4-5 1 16,-8 5 1-16,0 7-7 15,0-8 1-15,0 1 4 16,-4 7 0-16,0-8-2 15,0 4 1-15,-1-3-1 16,-8-4 0-16,1 3 0 16,-5-7 0-16,4-4 0 15,-4 8 0-15,-4 3-1 16,-1 0 1-16,-3 1 0 16,-5-4 0-16,-4 7-1 15,-4 0 1-15,-1 0-1 16,1 4 0-16,-9 4 0 15,-4 0 1-15,-4 11-2 16,-5-4 1-16,0 8 0 0,-4-4 0 16,1 4 0-16,-1 0 0 15,4 8 0-15,5-5 0 16,4 1 0-16,4 3 1 16,4-3-1-16,1 4 1 15,-1 3-1-15,5 0 1 16,-1 0-1-16,-8 1 1 15,9 3-1-15,4 4 1 0,4 3-1 16,5-7 1-16,3 4-1 16,5 0 0-16,5 4 0 15,3-1 0-15,5 5 0 16,0-12 1-16,4 7-2 16,4-3 1-16,4 4 0 15,9-1 1-15,9 1-1 16,4-8 0-16,0-4 0 15,4-3 0-15,0-1 0 16,0 1 1-16,0-5 0 16,0 1 0-16,4-4 0 15,5 0 1-15,4 0-1 0,4-8 1 16,4-3-1-16,5-4 1 16,-1-4-1-16,5-8 0 15,-4-3-1-15,0-12 1 16,-5 0-1-16,-4 8 0 15,4-11 0-15,1-1 1 16,-5 1-1-16,0-5 1 0,0-3-1 16,9 4 1-16,-5-4-1 15,0-4 1-15,5-3-1 16,-9-9 1-16,-8 5-1 16,-5-4 1-16,-4 0-1 15,-4 3 1-15,-5 1-1 16,-3 3 0-16,-5-7 0 15,-4 0 1-15,-5 3-1 16,-4-3 0-16,-8 0-1 16,-4-4 1-16,-10 8-1 15,-11-5 0-15,-18 9-2 16,-9 7 0-16,-7 11-2 16,-18 12 1-16,0 18-9 15,0 27 0-15,-4 0-1 16,0-15 1-16</inkml:trace>
  <inkml:trace contextRef="#ctx0" brushRef="#br0" timeOffset="232821.9373">12857 6156 40 0,'4'-8'20'0,"21"-26"-21"16,-16 27 21-16,-1-5-20 15,1-3 0-15,4 0 0 16,-5 0 1-16,1-4-1 16,8-7 1-16,-4 10 0 15,-1-2 1-15,1-1-1 16,-4 4 1-16,-1-8 0 16,-8 4 0-16,9-4-1 15,-9 8 0-15,0-4 1 16,-9 0 0-16,1 4 0 15,-1-4 0-15,1 0-1 16,-1 0 0-16,-4 0 0 16,1 1 0-16,-5-5-2 15,-1 0 0-15,1-7 0 0,-4 7 1 16,4 0-1-16,-4 5 1 16,-5 6-1-16,1 1 1 15,-5-1-1-15,-4 9 1 16,4-1-1-16,-4 0 1 15,-9 4 0-15,5 0 0 16,0 0-1-16,-1 0 1 16,1 4 0-16,4 0 0 15,-4 3-1-15,4 1 1 0,-5-1-1 16,5 9 1-16,0-1 0 16,0 4 0-16,4 3 0 15,0-3 0-15,5 15 0 16,-1 0 0-16,5 4 0 15,0 0 0-15,-1 4 0 16,1-1 0-16,4 5 0 16,0-5 1-16,4 12 0 15,5-19 0-15,-1 0-1 16,5 0 1-16,0 0-1 16,0 4 1-16,-1 0-1 15,1-4 1-15,4 0-1 16,0-4 1-16,0 4 1 15,4 1 0-15,5-5-1 16,-1-4 1-16,5-3-1 16,4-8 1-16,4 0-1 15,5 0 0-15,0 1-1 16,-1-5 1-16,1-4-1 0,-1 1 1 16,1 0-1-16,-1-5 0 15,-3 5 0-15,-1-4 1 16,4-4-1-16,1 3 1 15,4-10-1-15,0-1 0 16,-1 5 0-16,1-1 0 16,4 0 0-16,-8-7 0 15,-1 7 0-15,-8-7 0 16,0 3 0-16,0 4 0 0,1-3 0 16,-1-1 0-16,0 0 0 15,0 1 1-15,0-1-1 16,0-3 1-16,0 0-1 15,0 3 1-15,0-7 0 16,0 4 0-16,4-1-1 16,-4 5 1-16,0-5-1 15,-4 1 0-15,0 0 0 16,0-8 1-16,-1 0-1 16,1 0 0-16,0 0 0 15,0-4 0-15,-1 4 0 16,1 0 0-16,0-3-1 15,-5-5 1-15,1-7 0 16,4 0 0-16,4 0 0 16,-4 0 0-16,4 0-1 15,-5-8 1-15,1 8-1 16,-4 0 1-16,-1 4-1 0,1 7 1 16,-9 1-1-16,0 6 1 15,0 9-1-15,-9-1 1 16,5 8-1-16,-5 4 0 15,1 4-4-15,-1 3 1 16,1 0-11-16,12 12 1 16</inkml:trace>
  <inkml:trace contextRef="#ctx0" brushRef="#br0" timeOffset="243490.0961">12026 15698 27 0,'0'19'13'0,"21"-4"-6"15,-12-15 13-15,4 0-19 16,-5 0 1-16,1 0 1 16,-1 0 1-16,1 4-5 0,-1-4 1 15,-3 4 2-15,-1-4 1 16,-4 0-1-16,4 0 1 15,-4 0-2-15,0 0 1 16,4 3 0-16,1 1 0 16,-1 4-1-16,0-1 0 15,0 1 0-15,5-1 0 16,4 1 0-16,0 0 0 16,4-5 0-16,0 5 1 0,-5 3-1 15,5 1 0-15,-4-1 0 16,4-3 0-16,0 3 0 15,5-4 0-15,3 1-1 16,1 0 0-16,3-1 0 16,10-3 0-16,-9 0 0 15,-1-8 0-15,1-4 0 16,4 1 0-16,0-5 0 16,5 1 0-16,3 0 0 15,-3-1 1-15,3 1-1 16,-4-4 1-16,-3 0-1 15,-6 0 0-15,5 0-1 16,0-1 1-16,1 1 0 0,3 0 0 16,4 0-1-16,-7 0 1 15,-6 0 0-15,1-4 0 16,-4 4 0-16,-5 0 0 16,0-4 0-16,-4 3 0 15,0-2 0-15,0-1 0 16,0-4-1-16,-4 8 1 15,0-8 0-15,0 0 0 16,0 1 0-16,-1-1 0 0,-3 0 0 16,-1 1 0-16,-3-9 0 15,-5 9 0-15,0-1 0 16,0 0 1-16,0 1-1 16,-5 3 1-16,1-4-1 15,0 4 1-15,0 0 0 16,-1-4 0-16,-3-3-1 15,-5-1 0 1,-17-3 0 0,-8 0 0-16,-5 3 0 15,-4 1 0-15,5 7-1 16,8 4 1-16,0 3 0 16,-5 5 0-16,5-1 0 15,0 1 0-15,0-1 0 16,-4 4 0-16,-5 4 0 15,1 0 0-15,3 0 0 16,5 0 1-16,0 0-2 0,4 0 1 16,1 0-1-16,-1 0 1 15,4 0 0-15,1 0 0 16,3 4 0-16,-3 0 0 16,4 0 0-16,-1 0 0 15,1-1 1-15,-5 5 0 16,9 3-1-16,0 1 1 15,0-1-1-15,5 4 0 16,-1 4-1-16,0 8 1 0,0-5-1 16,5-3 1-16,-5 0-1 15,0 4 1-15,-4 7 0 16,0-3 0-16,-4 3-1 16,4 0 1-16,0 0 0 15,-5 1 0-15,1 3-1 16,4-4 1-16,0 4 0 15,-4-8 0-15,4 8-1 16,0-7 1-16,0-8 0 16,4 0 0-16,4 0 0 15,5 0 1-15,4 0-4 16,0-1 1-16,4-2-11 16,9-1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25T20:48:06.5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11307 7461 10 0,'-5'-22'5'0,"10"6"-5"0,-5 9 6 0,0-1-8 16,0 5 1-16,-5-1-1 16,1 4 0-16,0 0 2 15,-5 7 1-15,1-7-3 16,3-3 1-16,-3 3 0 15,4 0 1-15,-5-8 0 16,5 0 1-16,-5 1 0 16,-3 3 0-16,3 0 0 15,1-7 0-15,-5 7 0 16,4-7 0-16,-4 3-1 16,1-7 0-16,-5-4 1 15,0 4 0-15,-5 4-1 16,1-8 1-16,0 4-1 15,-1 3 1-15,1 1 0 16,-4-4 0-16,-1-4-1 16,-4 11 0-16,0 1 0 0,-4 3 0 15,0 4 0-15,5 0 0 16,-1 8 0-16,0-1 0 16,0 8 0-16,5 0 1 15,-1 4-1-15,-4 8 0 16,0 3 0-16,1 0 1 15,3 1-1-15,0 3 1 16,5-4 0-16,4 4 0 16,4 0 0-16,1 4 0 15,-1 3-1-15,4 5 1 0,5 7-1 16,0-4 0-16,-5 0 0 16,9 0 0-16,0-3 1 15,4 3 0-15,5-7 0 16,4-1 0-16,4-7 0 15,0 0 1-15,4-7-2 16,-4-1 1-16,4-3-1 16,-3-4 1-16,3 4 0 15,4-8 0-15,1 0 0 16,-1-4 0-16,5 1 0 16,4-5 1-16,0-3-1 15,5-4 0-15,-5 0-1 16,0-4 0-16,4-3 0 15,1 3 0-15,-1-8-1 16,0-3 1-16,-4-4 0 16,-4-11 0-16,-4 4 0 15,-1-8 1-15,-4-8-1 0,1 4 1 16,-5-7-1-16,0-4 0 16,0-1 0-16,0-3 0 15,0-3 0-15,0 6 0 16,0 9-1-16,-4 3 1 15,-5-7 0-15,1-1 1 16,-5 5-1-16,-8 3 0 16,-5 0-1-16,-8 11 1 15,-13 5-3-15,-12 14 0 0,-18 16-4 16,-8 18 1-16</inkml:trace>
  <inkml:trace contextRef="#ctx0" brushRef="#br0" timeOffset="5081.4951">9667 4018 3 0,'8'-11'1'0,"5"-8"0"15,-13 11 2-15,0-3-1 0,5 0 0 16,-10 3 1-16,5 1 0 15,0-5-4-15,0 1 0 16,-4 0 3-16,-5-5 0 16,1 1 0-16,-5 0 1 15,0 4-1-15,-4-12 0 16,-4 12-1-16,-4 3 1 16,-5 1 0-16,-9-1 0 15,-3 0-2-15,-1 8 1 16,-8-3-1-16,0 3 1 0,-4 3-1 15,-9-3 1-15,4 0-1 16,1 4 1-16,-1 8-1 16,-4 3 1-16,4 4-1 15,1 11 0-15,8-4 1 16,-9 1 0-16,5-1 0 16,4 8 1-16,-5 0-1 15,5 1 0-15,9-5 1 16,-1 8 0-16,5 3-1 15,4 1 1-15,4 7-2 16,4 4 1-16,1 8 0 16,3-5 0-16,1 1-1 15,4 0 1-15,9 3 0 16,3-7 0-16,10-11 0 16,12-4 1-16,4 0-1 0,9-1 1 15,4-2-1-15,4-5 1 16,5-4-2-16,-1-3 1 15,-3 3-1-15,-1-7 1 16,9-3 0-16,4-9 0 16,4-3-1-16,5-12 1 15,4-3-1-15,0-4 1 16,-1-4 0-16,-3-4 0 16,4 0-1-16,-9-3 1 0,1-8-1 15,-5-4 1-15,0-4-1 16,0-3 1-16,-4-4-1 15,0-15 0-15,-9 7 0 16,-4-4 1-16,-4-3-1 16,-5 11 0-16,-8-8 0 15,-4-3 0-15,-4-4 0 16,-1 0 1-16,-8 0-1 16,-13 0 0-16,-8 7-1 15,-13 4 1-15,-13 12-1 16,5 15 1-16,-14 15-4 15,-8 18 1-15,-8 28-7 16,0 18 0-16</inkml:trace>
  <inkml:trace contextRef="#ctx0" brushRef="#br0" timeOffset="20456.9583">13500 9395 17 0,'-9'0'8'0,"-4"-4"-7"15,9 0 8-15,-4 4-8 16,-1-4 0-16,-4 4 1 16,1 0 1-16,-6 0-3 15,1 0 0-15,0 4 2 16,0 0 1-16,5-4-1 16,-1 0 1-16,0-4 0 15,0 0 0-15,-4 1-1 16,0-1 1-16,0 4-1 15,-4-8 0-15,0 4 0 16,-5-3 0-16,-4-1-1 16,-4 1 0-16,0-1-1 15,0 4 1-15,0 4-1 16,0-7 0-16,4 3-1 16,-4-4 1-16,0 5 0 0,0-1 0 15,0 4 0-15,-5 0 0 16,1 0-1-16,4 4 1 15,0-1 0-15,0 5 1 16,4 3-2-16,0-3 1 16,1 3 0-16,3 1 0 15,5 3 0-15,-1 4 0 16,1 3 0-16,4 1 1 16,0 0-1-16,0-4 0 0,-4 3 0 15,4 5 0-15,0 3 0 16,4 0 0-16,0 4 0 15,5-7 0-15,-1 3 0 16,1 0 0-16,-1 1 0 16,0-1 0-16,1 0-1 15,-1 1 1-15,1-1 0 16,-1 0 0-16,5-3 0 16,0-1 0-16,4 1 0 15,4-5 0-15,0 1 0 16,5 3 1-16,-1-3-1 15,1 0 1-15,-1-4-1 16,-3 0 0-16,3 0 0 16,1-4 0-16,-5 4 0 15,5 0 0-15,3-1 0 16,5 1 1-16,0-3-1 16,5-1 1-16,8-4-1 15,-1-3 0-15,-3-5 0 0,-5 1 1 16,5-4-2-16,-1 0 1 15,5-4 0-15,0 1 0 16,8-5 0-16,1 0 0 16,-1 1 0-16,4-4 0 15,1 3-1-15,-5-3 1 0,9-8-1 16,-8-4 1-16,-1-4-1 16,-4 1 1-16,4-4 0 15,-8-1 0-15,4-10 0 16,-4-8 0-16,-5-4 0 15,1 4 1-15,0-4-1 16,3 0 0-16,-3 3 0 16,0 9 0-16,-5-1 0 15,-4-11 1-15,-4 8-1 16,-5-4 0-16,-8 3 0 16,-4 1 1-16,-5-1-1 15,-3 1 0-15,-5 11-2 16,0 4 1-16,-18-1-4 15,-7 24 1-15,-1 18-6 16,-16 16 1-16</inkml:trace>
  <inkml:trace contextRef="#ctx0" brushRef="#br0" timeOffset="32237.9076">13764 10454 24 0,'-9'-11'12'0,"5"-20"-9"0,8 20 12 0,5 0-15 16,-1-4 1-16,1-4 0 16,-1 0 1-16,1-4-3 15,-1 4 1-15,-3 4 2 16,-5 0 1-16,4 0-3 15,-4 7 0-15,0-3-1 16,-4 7 1-16,-1-4-1 16,-3 8 1-16,-9 0-2 15,-5-3 1-15,1 3 1 16,-4 0 0-16</inkml:trace>
  <inkml:trace contextRef="#ctx0" brushRef="#br0" timeOffset="35113.0897">13065 10306 40 0,'0'0'20'0,"-59"27"-19"16,46-19 20-16,-4 3-21 15,-4 4 0-15,-5 4-1 16,-8-4 1-16,0 12 0 16,4-9 1-16,-8 13-1 15,4-1 0-15,4-4 0 16,4 1 1-16,5-1 0 15,4 5 0-15,4-5-1 16,0 8 1-16,5 4 0 16,4-8 0-16,4-3-1 0,0-4 1 15,0 3-1-15,4 1 1 16,0 3 0-16,5-4 0 16,3 1 0-16,1-1 0 15,4 1 1-15,0-5 0 16,5-3-1-16,-5-4 1 15,4 8 0-15,0-4 0 16,1 4-1-16,-5-4 1 16,0-4-2-16,4 8 1 15,-4-5-1-15,0 1 1 0,0 0-1 16,4 0 1-16,5 0-1 16,-1-4 1-16,5 4-1 15,9-4 0-15,-5-3 0 16,0 3 0-16,0-8-1 15,-4 1 1-15,-1-4 0 16,5-4 0-16,0-4 0 16,-4-7 0-16,4-1-1 15,0 1 1-15,0-4-1 16,1-8 1-16,-1 0 0 16,4-3 0-16,0-4 0 15,1 3 0-15,-1-3 0 16,0-4 0-16,-8 0 0 15,0-4 0-15,-5 8 0 16,1-1 0-16,-5 1 0 16,-4 0 0-16,-4-4 0 15,0 0 1-15,-5 0-1 0,1-4 0 16,-5 4 0-16,0-8 0 16,1 1-1-16,-5-1 1 15,-5 4 0-15,-3 4 0 16,-1 4-1-16,-3 0 1 15,-5-1 0-15,0 5 0 16,0-1 0-16,-5-3 0 16,5 4 0-16,0-5 0 0,-4 9 0 15,4 3 0-15,0 0-1 16,0 0 1-16,-5 4 0 16,-3 3 0-16,4-3 0 15,-5 8 0-15,1 3-1 16,-5 4 0-16,0 0-1 15,4 4 1-15,1-8-1 16,-1 8 1-16,5-4-1 16,0 0 1-16,-1 0 1 15,5 3 0-15,0-6 0 16,-4 6 0-16,-5-3-1 16,1 4 1-16,-5 0 0 15,-4 0 0-15,0 0-1 16,0-4 1-16,0 3-1 15,4 5 1-15,-4 3-2 16,4 8 0-16,-4 0-4 16,-4 8 1-16,-1-1-7 15,5 1 1-15</inkml:trace>
  <inkml:trace contextRef="#ctx0" brushRef="#br0" timeOffset="61678.9883">7529 3859 4 0,'-4'-7'2'0,"4"7"-2"16,0 4 3-16,-4-1-2 16,-1-3 1-16,1 0 1 15,0 8 0-15,-5-12-4 16,1 4 1-16,-1 4 4 15,1-4 0-15,-1 0-1 16,1-4 1-16,-1 4 0 16,1 0 0-16,-5-4-1 15,0 1 1-15,0-1-2 16,-4-8 1-16,0 12-2 0,-4 0 1 16,0-3-1-16,-5 3 1 15,-4 0-2-15,-4 3 1 16,0 1-1-16,-8 4 1 15,-1 3-1-15,0 0 0 16,1 5 0-16,-1 3 0 16,-4 3 0-16,5 1 0 15,4 3 0-15,-1 5 0 16,5 3 0-16,9-8 0 0,3 5 0 16,5-1 1-16,5 8-1 15,3 3 0-15,5 1 0 16,-1 15 0-16,5-4 0 15,0 3 1-15,0-6-1 16,0-1 0-16,0 7 0 16,5-6 0-16,3-9 0 15,5-7 0-15,4-3 0 16,4-1 0-16,1 0 0 16,3-3 0-16,5-1 0 15,-4-7 0-15,-1-4 0 16,1-4 1-16,-1-3 0 15,9-4 0-15,0-4-1 16,0-8 1-16,5-3-1 16,-1 0 1-16,0-8-2 15,-4-4 1-15,5-4 0 16,-1-3 0-16,0 0 0 16,1-4 0-16,-1 0 0 0,0-8 0 15,-4 1 0-15,-4-5 1 16,0 8-1-16,-4 1 0 15,-5-1 0-15,0 0 0 16,-8-4 0-16,0 4 0 16,-5 8-1-16,1-8 1 15,-9-3 0-15,0 3 0 16,-9 4 0-16,-3-4 0 0,-10 0 0 16,-16 0 1-16,-5 8-1 15,-8 11 1-15,-13 12-3 16,-12 10 0-16,-18 28-6 15,-4 6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AE58-1257-4952-A7D4-E5499416BE30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Sort Index: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12119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samples</a:t>
            </a:r>
          </a:p>
          <a:p>
            <a:r>
              <a:rPr lang="en-US" sz="2400" dirty="0" smtClean="0"/>
              <a:t>labels</a:t>
            </a:r>
          </a:p>
          <a:p>
            <a:r>
              <a:rPr lang="en-US" sz="2400" dirty="0" smtClean="0"/>
              <a:t>features</a:t>
            </a:r>
          </a:p>
          <a:p>
            <a:r>
              <a:rPr lang="en-US" sz="2400" dirty="0" smtClean="0"/>
              <a:t>weights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index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00" y="2133600"/>
            <a:ext cx="3642344" cy="156966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0        1         2         3         4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0033CC"/>
                </a:solidFill>
              </a:rPr>
              <a:t>B 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0033CC"/>
                </a:solidFill>
              </a:rPr>
              <a:t>B</a:t>
            </a:r>
            <a:r>
              <a:rPr lang="en-US" sz="2400" dirty="0" smtClean="0"/>
              <a:t>         </a:t>
            </a:r>
            <a:r>
              <a:rPr lang="en-US" sz="2400" dirty="0" err="1" smtClean="0">
                <a:solidFill>
                  <a:srgbClr val="0033CC"/>
                </a:solidFill>
              </a:rPr>
              <a:t>B</a:t>
            </a:r>
            <a:endParaRPr lang="en-US" sz="2400" dirty="0" smtClean="0">
              <a:solidFill>
                <a:srgbClr val="0033CC"/>
              </a:solidFill>
            </a:endParaRPr>
          </a:p>
          <a:p>
            <a:pPr marL="457200" indent="-457200">
              <a:buAutoNum type="arabicPlain" startAt="6"/>
            </a:pPr>
            <a:r>
              <a:rPr lang="en-US" sz="2400" dirty="0" smtClean="0"/>
              <a:t>    3        10       2          1</a:t>
            </a:r>
          </a:p>
          <a:p>
            <a:r>
              <a:rPr lang="en-US" sz="2400" dirty="0" smtClean="0"/>
              <a:t>1/5   1/5    1/5     1/5      1/5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0117" y="4343400"/>
            <a:ext cx="330571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4        3        1          0        2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684929" y="4066401"/>
            <a:ext cx="0" cy="276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84929" y="4066401"/>
            <a:ext cx="29538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38800" y="3703260"/>
            <a:ext cx="0" cy="3631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52800" y="3884830"/>
            <a:ext cx="0" cy="45857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3884830"/>
            <a:ext cx="1447800" cy="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00600" y="3581400"/>
            <a:ext cx="0" cy="30343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5600" y="2286000"/>
            <a:ext cx="22983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feature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are for one particular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feature (classifier).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index tells you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sorted order of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features.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Polarity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0576" y="1499355"/>
            <a:ext cx="572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error = min (</a:t>
            </a:r>
            <a:r>
              <a:rPr lang="en-US" sz="2400" dirty="0">
                <a:solidFill>
                  <a:srgbClr val="3506BA"/>
                </a:solidFill>
              </a:rPr>
              <a:t>BG</a:t>
            </a:r>
            <a:r>
              <a:rPr lang="en-US" sz="2400" dirty="0"/>
              <a:t> + (</a:t>
            </a:r>
            <a:r>
              <a:rPr lang="en-US" sz="2400" dirty="0">
                <a:solidFill>
                  <a:srgbClr val="FF0000"/>
                </a:solidFill>
              </a:rPr>
              <a:t>AFS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0000"/>
                </a:solidFill>
              </a:rPr>
              <a:t>FS</a:t>
            </a:r>
            <a:r>
              <a:rPr lang="en-US" sz="2400" dirty="0"/>
              <a:t>), </a:t>
            </a:r>
            <a:r>
              <a:rPr lang="en-US" sz="2400" dirty="0">
                <a:solidFill>
                  <a:srgbClr val="FF0000"/>
                </a:solidFill>
              </a:rPr>
              <a:t>FS</a:t>
            </a:r>
            <a:r>
              <a:rPr lang="en-US" sz="2400" dirty="0"/>
              <a:t> + (</a:t>
            </a:r>
            <a:r>
              <a:rPr lang="en-US" sz="2400" dirty="0">
                <a:solidFill>
                  <a:srgbClr val="3506BA"/>
                </a:solidFill>
              </a:rPr>
              <a:t>ABG</a:t>
            </a:r>
            <a:r>
              <a:rPr lang="en-US" sz="2400" dirty="0"/>
              <a:t> –</a:t>
            </a:r>
            <a:r>
              <a:rPr lang="en-US" sz="2400" dirty="0">
                <a:solidFill>
                  <a:srgbClr val="3506BA"/>
                </a:solidFill>
              </a:rPr>
              <a:t>BG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left                         right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95600"/>
            <a:ext cx="4752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left &lt; right, set polarity to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Else set polarity to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9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Threshold and Polarity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48770"/>
            <a:ext cx="104291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samples</a:t>
            </a:r>
          </a:p>
          <a:p>
            <a:r>
              <a:rPr lang="en-US" sz="2000" dirty="0" smtClean="0"/>
              <a:t>labels</a:t>
            </a:r>
          </a:p>
          <a:p>
            <a:r>
              <a:rPr lang="en-US" sz="2000" dirty="0" smtClean="0"/>
              <a:t>features</a:t>
            </a:r>
          </a:p>
          <a:p>
            <a:r>
              <a:rPr lang="en-US" sz="2000" dirty="0" smtClean="0"/>
              <a:t>weight</a:t>
            </a:r>
            <a:endParaRPr lang="en-US" sz="2000" dirty="0"/>
          </a:p>
          <a:p>
            <a:r>
              <a:rPr lang="en-US" sz="2000" dirty="0" smtClean="0"/>
              <a:t>index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00" y="1348770"/>
            <a:ext cx="3018775" cy="16312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0        1         2         3         4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0033CC"/>
                </a:solidFill>
              </a:rPr>
              <a:t>B 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rgbClr val="0033CC"/>
                </a:solidFill>
              </a:rPr>
              <a:t>B</a:t>
            </a:r>
            <a:r>
              <a:rPr lang="en-US" sz="2000" dirty="0" smtClean="0"/>
              <a:t>         </a:t>
            </a:r>
            <a:r>
              <a:rPr lang="en-US" sz="2000" dirty="0" err="1" smtClean="0">
                <a:solidFill>
                  <a:srgbClr val="0033CC"/>
                </a:solidFill>
              </a:rPr>
              <a:t>B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457200" indent="-457200">
              <a:buAutoNum type="arabicPlain" startAt="6"/>
            </a:pPr>
            <a:r>
              <a:rPr lang="en-US" sz="2000" dirty="0" smtClean="0"/>
              <a:t>    3        10       2        1</a:t>
            </a:r>
          </a:p>
          <a:p>
            <a:r>
              <a:rPr lang="en-US" sz="2000" dirty="0" smtClean="0"/>
              <a:t>1/5   1/5    1/5     1/5      1/5</a:t>
            </a:r>
          </a:p>
          <a:p>
            <a:r>
              <a:rPr lang="en-US" sz="2000" dirty="0" smtClean="0"/>
              <a:t>4        3          1        0          2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75" y="709007"/>
            <a:ext cx="58594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0" y="1524000"/>
            <a:ext cx="1782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initialize</a:t>
            </a:r>
          </a:p>
          <a:p>
            <a:r>
              <a:rPr lang="en-US" dirty="0" smtClean="0"/>
              <a:t>AFS = 0</a:t>
            </a:r>
          </a:p>
          <a:p>
            <a:r>
              <a:rPr lang="en-US" dirty="0" smtClean="0"/>
              <a:t>ABG = 0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999999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046" y="3168134"/>
            <a:ext cx="5677132" cy="36933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AFS becomes sum of face sample weights = 2/5; ABG = 3/5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038" y="3777734"/>
            <a:ext cx="4626138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0: 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r>
              <a:rPr lang="en-US" dirty="0" smtClean="0"/>
              <a:t> = 4; FS stays 0; BG = 1/5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error = min(1/5 + (2/5-0), 0 + (3/5-1/5))= 2/5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2/5; </a:t>
            </a:r>
            <a:r>
              <a:rPr lang="en-US" dirty="0" err="1" smtClean="0"/>
              <a:t>bestpolarity</a:t>
            </a:r>
            <a:r>
              <a:rPr lang="en-US" dirty="0" smtClean="0"/>
              <a:t> = 1; </a:t>
            </a:r>
            <a:r>
              <a:rPr lang="en-US" dirty="0" err="1" smtClean="0"/>
              <a:t>bestthreshold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3038" y="5105400"/>
            <a:ext cx="4626138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</a:t>
            </a:r>
            <a:r>
              <a:rPr lang="en-US" dirty="0" smtClean="0">
                <a:solidFill>
                  <a:srgbClr val="FF0000"/>
                </a:solidFill>
              </a:rPr>
              <a:t>1: </a:t>
            </a:r>
            <a:r>
              <a:rPr lang="en-US" dirty="0" smtClean="0"/>
              <a:t> </a:t>
            </a:r>
            <a:r>
              <a:rPr lang="en-US" dirty="0" err="1"/>
              <a:t>idx</a:t>
            </a:r>
            <a:r>
              <a:rPr lang="en-US" dirty="0"/>
              <a:t> = </a:t>
            </a:r>
            <a:r>
              <a:rPr lang="en-US" dirty="0" smtClean="0"/>
              <a:t>3; </a:t>
            </a:r>
            <a:r>
              <a:rPr lang="en-US" dirty="0"/>
              <a:t>FS stays 0; BG = </a:t>
            </a:r>
            <a:r>
              <a:rPr lang="en-US" dirty="0" smtClean="0"/>
              <a:t>2/5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error = </a:t>
            </a:r>
            <a:r>
              <a:rPr lang="en-US" dirty="0" smtClean="0">
                <a:solidFill>
                  <a:srgbClr val="7030A0"/>
                </a:solidFill>
              </a:rPr>
              <a:t>min(2/5 </a:t>
            </a:r>
            <a:r>
              <a:rPr lang="en-US" dirty="0">
                <a:solidFill>
                  <a:srgbClr val="7030A0"/>
                </a:solidFill>
              </a:rPr>
              <a:t>+ (2/5-0</a:t>
            </a:r>
            <a:r>
              <a:rPr lang="en-US" dirty="0" smtClean="0">
                <a:solidFill>
                  <a:srgbClr val="7030A0"/>
                </a:solidFill>
              </a:rPr>
              <a:t>), 0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3/5-2/5</a:t>
            </a:r>
            <a:r>
              <a:rPr lang="en-US" dirty="0">
                <a:solidFill>
                  <a:srgbClr val="7030A0"/>
                </a:solidFill>
              </a:rPr>
              <a:t>))= </a:t>
            </a:r>
            <a:r>
              <a:rPr lang="en-US" dirty="0" smtClean="0">
                <a:solidFill>
                  <a:srgbClr val="7030A0"/>
                </a:solidFill>
              </a:rPr>
              <a:t>1/5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/>
              <a:t>besterr</a:t>
            </a:r>
            <a:r>
              <a:rPr lang="en-US" dirty="0"/>
              <a:t> = 1/5; </a:t>
            </a:r>
            <a:r>
              <a:rPr lang="en-US" dirty="0" err="1"/>
              <a:t>bestpolarity</a:t>
            </a:r>
            <a:r>
              <a:rPr lang="en-US" dirty="0"/>
              <a:t> = 1; </a:t>
            </a:r>
            <a:r>
              <a:rPr lang="en-US" dirty="0" err="1" smtClean="0"/>
              <a:t>bestthreshold</a:t>
            </a:r>
            <a:r>
              <a:rPr lang="en-US" dirty="0" smtClean="0"/>
              <a:t>=2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37040" y="1325520"/>
              <a:ext cx="4976640" cy="4397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360" y="1319040"/>
                <a:ext cx="4987800" cy="441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47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Threshold and Polarity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48770"/>
            <a:ext cx="104291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samples</a:t>
            </a:r>
          </a:p>
          <a:p>
            <a:r>
              <a:rPr lang="en-US" sz="2000" dirty="0" smtClean="0"/>
              <a:t>labels</a:t>
            </a:r>
          </a:p>
          <a:p>
            <a:r>
              <a:rPr lang="en-US" sz="2000" dirty="0" smtClean="0"/>
              <a:t>features</a:t>
            </a:r>
          </a:p>
          <a:p>
            <a:r>
              <a:rPr lang="en-US" sz="2000" dirty="0" smtClean="0"/>
              <a:t>weight</a:t>
            </a:r>
            <a:endParaRPr lang="en-US" sz="2000" dirty="0"/>
          </a:p>
          <a:p>
            <a:r>
              <a:rPr lang="en-US" sz="2000" dirty="0" smtClean="0"/>
              <a:t>index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00" y="1348770"/>
            <a:ext cx="3018775" cy="16312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0        1         2         3         4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0033CC"/>
                </a:solidFill>
              </a:rPr>
              <a:t>B </a:t>
            </a:r>
            <a:r>
              <a:rPr lang="en-US" sz="2000" dirty="0" smtClean="0"/>
              <a:t>       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rgbClr val="0033CC"/>
                </a:solidFill>
              </a:rPr>
              <a:t>B</a:t>
            </a:r>
            <a:r>
              <a:rPr lang="en-US" sz="2000" dirty="0" smtClean="0"/>
              <a:t>         </a:t>
            </a:r>
            <a:r>
              <a:rPr lang="en-US" sz="2000" dirty="0" err="1" smtClean="0">
                <a:solidFill>
                  <a:srgbClr val="0033CC"/>
                </a:solidFill>
              </a:rPr>
              <a:t>B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457200" indent="-457200">
              <a:buAutoNum type="arabicPlain" startAt="6"/>
            </a:pPr>
            <a:r>
              <a:rPr lang="en-US" sz="2000" dirty="0" smtClean="0"/>
              <a:t>    3        10       2        1</a:t>
            </a:r>
          </a:p>
          <a:p>
            <a:r>
              <a:rPr lang="en-US" sz="2000" dirty="0" smtClean="0"/>
              <a:t>1/5   1/5    1/5     1/5      1/5</a:t>
            </a:r>
          </a:p>
          <a:p>
            <a:r>
              <a:rPr lang="en-US" sz="2000" dirty="0" smtClean="0"/>
              <a:t>4        3          1        0          2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75" y="709007"/>
            <a:ext cx="58594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0" y="1524000"/>
            <a:ext cx="1782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initialize</a:t>
            </a:r>
          </a:p>
          <a:p>
            <a:r>
              <a:rPr lang="en-US" dirty="0" smtClean="0"/>
              <a:t>AFS = 0</a:t>
            </a:r>
          </a:p>
          <a:p>
            <a:r>
              <a:rPr lang="en-US" dirty="0" smtClean="0"/>
              <a:t>ABG = 0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999999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124200"/>
            <a:ext cx="4419351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r>
              <a:rPr lang="en-US" dirty="0" smtClean="0"/>
              <a:t> = 1; FS stays 0; BG = 3/5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error = min(3/5 + (2/5-0), 0 + (3/5-3/5))= 0</a:t>
            </a:r>
          </a:p>
          <a:p>
            <a:r>
              <a:rPr lang="en-US" dirty="0" err="1" smtClean="0"/>
              <a:t>besterr</a:t>
            </a:r>
            <a:r>
              <a:rPr lang="en-US" dirty="0" smtClean="0"/>
              <a:t> = 0; </a:t>
            </a:r>
            <a:r>
              <a:rPr lang="en-US" dirty="0" err="1" smtClean="0"/>
              <a:t>bestpolarity</a:t>
            </a:r>
            <a:r>
              <a:rPr lang="en-US" dirty="0" smtClean="0"/>
              <a:t> = 1; </a:t>
            </a:r>
            <a:r>
              <a:rPr lang="en-US" dirty="0" err="1" smtClean="0"/>
              <a:t>bestthreshold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191000"/>
            <a:ext cx="4791183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3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 </a:t>
            </a:r>
            <a:r>
              <a:rPr lang="en-US" dirty="0" err="1"/>
              <a:t>idx</a:t>
            </a:r>
            <a:r>
              <a:rPr lang="en-US" dirty="0"/>
              <a:t> = 0</a:t>
            </a:r>
            <a:r>
              <a:rPr lang="en-US" dirty="0" smtClean="0"/>
              <a:t>; </a:t>
            </a:r>
            <a:r>
              <a:rPr lang="en-US" dirty="0"/>
              <a:t>FS </a:t>
            </a:r>
            <a:r>
              <a:rPr lang="en-US" dirty="0" smtClean="0"/>
              <a:t>= 1/5; </a:t>
            </a:r>
            <a:r>
              <a:rPr lang="en-US" dirty="0"/>
              <a:t>BG = 3</a:t>
            </a:r>
            <a:r>
              <a:rPr lang="en-US" dirty="0" smtClean="0"/>
              <a:t>/5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error = </a:t>
            </a:r>
            <a:r>
              <a:rPr lang="en-US" dirty="0" smtClean="0">
                <a:solidFill>
                  <a:srgbClr val="7030A0"/>
                </a:solidFill>
              </a:rPr>
              <a:t>min(3/5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2/5-1/5), 1/5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3/5-3/5</a:t>
            </a:r>
            <a:r>
              <a:rPr lang="en-US" dirty="0">
                <a:solidFill>
                  <a:srgbClr val="7030A0"/>
                </a:solidFill>
              </a:rPr>
              <a:t>))= </a:t>
            </a:r>
            <a:r>
              <a:rPr lang="en-US" dirty="0" smtClean="0">
                <a:solidFill>
                  <a:srgbClr val="7030A0"/>
                </a:solidFill>
              </a:rPr>
              <a:t>1/5</a:t>
            </a:r>
          </a:p>
          <a:p>
            <a:r>
              <a:rPr lang="en-US" dirty="0" smtClean="0"/>
              <a:t>NO 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0"/>
            <a:ext cx="4738285" cy="92333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</a:t>
            </a:r>
            <a:r>
              <a:rPr lang="en-US" dirty="0" smtClean="0">
                <a:solidFill>
                  <a:srgbClr val="FF0000"/>
                </a:solidFill>
              </a:rPr>
              <a:t>4: </a:t>
            </a:r>
            <a:r>
              <a:rPr lang="en-US" dirty="0" smtClean="0"/>
              <a:t> </a:t>
            </a:r>
            <a:r>
              <a:rPr lang="en-US" dirty="0" err="1"/>
              <a:t>idx</a:t>
            </a:r>
            <a:r>
              <a:rPr lang="en-US" dirty="0"/>
              <a:t> = </a:t>
            </a:r>
            <a:r>
              <a:rPr lang="en-US" dirty="0" smtClean="0"/>
              <a:t>2; </a:t>
            </a:r>
            <a:r>
              <a:rPr lang="en-US" dirty="0"/>
              <a:t>FS </a:t>
            </a:r>
            <a:r>
              <a:rPr lang="en-US" dirty="0" smtClean="0"/>
              <a:t>= 2/5; </a:t>
            </a:r>
            <a:r>
              <a:rPr lang="en-US" dirty="0"/>
              <a:t>BG = </a:t>
            </a:r>
            <a:r>
              <a:rPr lang="en-US" dirty="0" smtClean="0"/>
              <a:t>3/5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error = </a:t>
            </a:r>
            <a:r>
              <a:rPr lang="en-US" dirty="0" smtClean="0">
                <a:solidFill>
                  <a:srgbClr val="7030A0"/>
                </a:solidFill>
              </a:rPr>
              <a:t>min(3/5 </a:t>
            </a:r>
            <a:r>
              <a:rPr lang="en-US" dirty="0">
                <a:solidFill>
                  <a:srgbClr val="7030A0"/>
                </a:solidFill>
              </a:rPr>
              <a:t>+ (</a:t>
            </a:r>
            <a:r>
              <a:rPr lang="en-US" dirty="0" smtClean="0">
                <a:solidFill>
                  <a:srgbClr val="7030A0"/>
                </a:solidFill>
              </a:rPr>
              <a:t>2/5-2/5), 2/5+ 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3/5-3/5</a:t>
            </a:r>
            <a:r>
              <a:rPr lang="en-US" dirty="0">
                <a:solidFill>
                  <a:srgbClr val="7030A0"/>
                </a:solidFill>
              </a:rPr>
              <a:t>))= </a:t>
            </a:r>
            <a:r>
              <a:rPr lang="en-US" dirty="0" smtClean="0">
                <a:solidFill>
                  <a:srgbClr val="7030A0"/>
                </a:solidFill>
              </a:rPr>
              <a:t>2/5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NO CHANGE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3585865"/>
            <a:ext cx="94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RESULT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9508" y="4069942"/>
            <a:ext cx="1656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1   2   3   6   10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242905" y="4047530"/>
            <a:ext cx="0" cy="58272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05600" y="4652665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θ</a:t>
            </a:r>
            <a:r>
              <a:rPr lang="en-US" sz="2000" dirty="0" smtClean="0">
                <a:solidFill>
                  <a:srgbClr val="FF0000"/>
                </a:solidFill>
              </a:rPr>
              <a:t>  &gt;  3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409840" y="1350000"/>
              <a:ext cx="2586960" cy="27367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4080" y="1343160"/>
                <a:ext cx="2601360" cy="275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960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number of initial weak classifiers</a:t>
            </a:r>
          </a:p>
          <a:p>
            <a:r>
              <a:rPr lang="en-US" dirty="0" smtClean="0"/>
              <a:t>each weak classifier computes one rectangular feature</a:t>
            </a:r>
          </a:p>
          <a:p>
            <a:r>
              <a:rPr lang="en-US" dirty="0" smtClean="0"/>
              <a:t>the program computes the best threshold and polarity for each weak classifier</a:t>
            </a:r>
          </a:p>
          <a:p>
            <a:r>
              <a:rPr lang="en-US" dirty="0" err="1" smtClean="0"/>
              <a:t>Adaboost</a:t>
            </a:r>
            <a:r>
              <a:rPr lang="en-US" dirty="0" smtClean="0"/>
              <a:t> selects a subset of these classifiers and assigns a weight to each one</a:t>
            </a:r>
          </a:p>
          <a:p>
            <a:r>
              <a:rPr lang="en-US" dirty="0" smtClean="0"/>
              <a:t>Final classifications of boxes in test images are based on a combination of the selected ones.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28880" y="3574080"/>
              <a:ext cx="3260880" cy="87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5280" y="3570480"/>
                <a:ext cx="3271680" cy="9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81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Initializefeatures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Given in the code base</a:t>
            </a:r>
          </a:p>
          <a:p>
            <a:r>
              <a:rPr lang="en-US" dirty="0" smtClean="0"/>
              <a:t>Initializes all weak classifiers</a:t>
            </a:r>
          </a:p>
          <a:p>
            <a:r>
              <a:rPr lang="en-US" dirty="0" smtClean="0"/>
              <a:t>Chooses the upper left corner (</a:t>
            </a:r>
            <a:r>
              <a:rPr lang="en-US" dirty="0" err="1" smtClean="0"/>
              <a:t>x,y</a:t>
            </a:r>
            <a:r>
              <a:rPr lang="en-US" dirty="0" smtClean="0"/>
              <a:t>) and the height and width h and w randomly (but from 0 to 1)</a:t>
            </a:r>
          </a:p>
          <a:p>
            <a:r>
              <a:rPr lang="en-US" dirty="0" smtClean="0"/>
              <a:t>Chooses type of box</a:t>
            </a:r>
          </a:p>
          <a:p>
            <a:pPr lvl="1"/>
            <a:r>
              <a:rPr lang="en-US" dirty="0" smtClean="0"/>
              <a:t>vertical 2-box</a:t>
            </a:r>
          </a:p>
          <a:p>
            <a:pPr lvl="1"/>
            <a:r>
              <a:rPr lang="en-US" dirty="0" smtClean="0"/>
              <a:t>horizontal 2-box</a:t>
            </a:r>
          </a:p>
          <a:p>
            <a:pPr lvl="1"/>
            <a:r>
              <a:rPr lang="en-US" dirty="0" smtClean="0"/>
              <a:t>vertical 3-box</a:t>
            </a:r>
          </a:p>
          <a:p>
            <a:r>
              <a:rPr lang="en-US" dirty="0" smtClean="0"/>
              <a:t>Sets area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228600"/>
            <a:ext cx="1905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39000" y="609600"/>
            <a:ext cx="1295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85741" y="8821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35612" y="152400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24699" y="24475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43434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43434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96934" y="4343400"/>
            <a:ext cx="145646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9" idx="2"/>
          </p:cNvCxnSpPr>
          <p:nvPr/>
        </p:nvCxnSpPr>
        <p:spPr>
          <a:xfrm>
            <a:off x="4914900" y="4343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1"/>
            <a:endCxn id="10" idx="3"/>
          </p:cNvCxnSpPr>
          <p:nvPr/>
        </p:nvCxnSpPr>
        <p:spPr>
          <a:xfrm>
            <a:off x="5562600" y="4800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92235" y="4343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35612" y="4374776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58685" y="4647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24909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ComputeTrainingSetFeatures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Given in the code base as a shell</a:t>
            </a:r>
          </a:p>
          <a:p>
            <a:r>
              <a:rPr lang="en-US" dirty="0" smtClean="0"/>
              <a:t>Calls two methods that </a:t>
            </a:r>
            <a:r>
              <a:rPr lang="en-US" dirty="0" smtClean="0">
                <a:solidFill>
                  <a:srgbClr val="FF0000"/>
                </a:solidFill>
              </a:rPr>
              <a:t>you code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IntegralImage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computes the integral image for each training patch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ComputeFeatures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uses the integral image for each training patch to compute features for that patch, one for each weak classifier, and puts them in an array called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Data and Features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84511" y="1620371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84511" y="2438400"/>
            <a:ext cx="533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93476" y="5936876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5029200"/>
            <a:ext cx="533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3378035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4213412"/>
            <a:ext cx="533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1219200"/>
            <a:ext cx="7128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eights   training patches      integral images                          features array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49859" y="1676400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49859" y="2532529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49859" y="3306318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49859" y="4111438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49859" y="5029200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49859" y="6013076"/>
            <a:ext cx="53340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1200" y="1676400"/>
            <a:ext cx="914400" cy="4870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38715" y="2362200"/>
            <a:ext cx="16195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holds feature</a:t>
            </a:r>
          </a:p>
          <a:p>
            <a:r>
              <a:rPr lang="en-US" dirty="0" smtClean="0"/>
              <a:t>values for each</a:t>
            </a:r>
          </a:p>
          <a:p>
            <a:r>
              <a:rPr lang="en-US" dirty="0" smtClean="0"/>
              <a:t>(feature/patch)</a:t>
            </a:r>
          </a:p>
          <a:p>
            <a:r>
              <a:rPr lang="en-US" dirty="0" smtClean="0"/>
              <a:t>combo.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286000" y="375146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461196" y="383971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1030052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517" y="1755461"/>
            <a:ext cx="46679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w0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Given in the code base</a:t>
            </a:r>
          </a:p>
          <a:p>
            <a:r>
              <a:rPr lang="en-US" dirty="0" smtClean="0"/>
              <a:t>Starts with uniform weights on training patches</a:t>
            </a:r>
          </a:p>
          <a:p>
            <a:r>
              <a:rPr lang="en-US" dirty="0" smtClean="0"/>
              <a:t>For each weak classifier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sorts</a:t>
            </a:r>
            <a:r>
              <a:rPr lang="en-US" dirty="0" smtClean="0"/>
              <a:t> the feature values in ascending order</a:t>
            </a:r>
          </a:p>
          <a:p>
            <a:pPr lvl="1"/>
            <a:r>
              <a:rPr lang="en-US" dirty="0" smtClean="0"/>
              <a:t>results of sort go </a:t>
            </a:r>
            <a:r>
              <a:rPr lang="en-US" dirty="0" smtClean="0">
                <a:solidFill>
                  <a:srgbClr val="0033CC"/>
                </a:solidFill>
              </a:rPr>
              <a:t>in </a:t>
            </a:r>
            <a:r>
              <a:rPr lang="en-US" dirty="0" err="1" smtClean="0">
                <a:solidFill>
                  <a:srgbClr val="0033CC"/>
                </a:solidFill>
              </a:rPr>
              <a:t>featureSort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33CC"/>
                </a:solidFill>
              </a:rPr>
              <a:t>featureSortIdx</a:t>
            </a:r>
            <a:endParaRPr lang="en-US" dirty="0" smtClean="0">
              <a:solidFill>
                <a:srgbClr val="0033CC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</a:rPr>
              <a:t>selects</a:t>
            </a:r>
            <a:r>
              <a:rPr lang="en-US" dirty="0" smtClean="0"/>
              <a:t> </a:t>
            </a:r>
            <a:r>
              <a:rPr lang="en-US" dirty="0" err="1" smtClean="0"/>
              <a:t>numWeakClassifiers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weak classifiers </a:t>
            </a:r>
            <a:r>
              <a:rPr lang="en-US" dirty="0" smtClean="0"/>
              <a:t>through calling </a:t>
            </a:r>
            <a:r>
              <a:rPr lang="en-US" b="1" dirty="0" err="1" smtClean="0">
                <a:solidFill>
                  <a:srgbClr val="FF0000"/>
                </a:solidFill>
              </a:rPr>
              <a:t>FindBestClassifier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all candidates and selecting the ones with lowest errors</a:t>
            </a:r>
          </a:p>
          <a:p>
            <a:r>
              <a:rPr lang="en-US" dirty="0" smtClean="0"/>
              <a:t>updates weights on patches in </a:t>
            </a:r>
            <a:r>
              <a:rPr lang="en-US" dirty="0" err="1" smtClean="0">
                <a:solidFill>
                  <a:srgbClr val="0033CC"/>
                </a:solidFill>
              </a:rPr>
              <a:t>dataWeights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computes current total error for the training data and scores for each sample for debug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</a:rPr>
              <a:t>ComputeTrainingSetFeatures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</a:t>
            </a:r>
            <a:r>
              <a:rPr lang="en-US" sz="1800" dirty="0" smtClean="0"/>
              <a:t>=0;i&lt;</a:t>
            </a:r>
            <a:r>
              <a:rPr lang="en-US" sz="1800" dirty="0" err="1" smtClean="0"/>
              <a:t>numTrainingExamples;i</a:t>
            </a:r>
            <a:r>
              <a:rPr lang="en-US" sz="1800" dirty="0" smtClean="0"/>
              <a:t>++)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{              …..</a:t>
            </a:r>
          </a:p>
          <a:p>
            <a:pPr marL="742950" indent="0">
              <a:buNone/>
            </a:pPr>
            <a:r>
              <a:rPr lang="en-US" sz="1800" dirty="0" err="1" smtClean="0"/>
              <a:t>ComputeFeatures</a:t>
            </a:r>
            <a:r>
              <a:rPr lang="en-US" sz="1800" dirty="0" smtClean="0"/>
              <a:t>(</a:t>
            </a:r>
            <a:r>
              <a:rPr lang="en-US" sz="1800" dirty="0" err="1" smtClean="0"/>
              <a:t>integralImage</a:t>
            </a:r>
            <a:r>
              <a:rPr lang="en-US" sz="1800" dirty="0" smtClean="0"/>
              <a:t>, 0, 0, </a:t>
            </a:r>
            <a:r>
              <a:rPr lang="en-US" sz="1800" dirty="0" err="1" smtClean="0"/>
              <a:t>patchSize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&amp;(features[</a:t>
            </a:r>
            <a:r>
              <a:rPr lang="en-US" sz="1800" dirty="0" err="1" smtClean="0">
                <a:solidFill>
                  <a:srgbClr val="FF0000"/>
                </a:solidFill>
              </a:rPr>
              <a:t>i</a:t>
            </a:r>
            <a:r>
              <a:rPr lang="en-US" sz="1800" dirty="0" smtClean="0">
                <a:solidFill>
                  <a:srgbClr val="FF0000"/>
                </a:solidFill>
              </a:rPr>
              <a:t>*</a:t>
            </a:r>
            <a:r>
              <a:rPr lang="en-US" sz="1800" dirty="0" err="1" smtClean="0">
                <a:solidFill>
                  <a:srgbClr val="FF0000"/>
                </a:solidFill>
              </a:rPr>
              <a:t>numWeakClassifiers</a:t>
            </a:r>
            <a:r>
              <a:rPr lang="en-US" sz="1800" dirty="0" smtClean="0">
                <a:solidFill>
                  <a:srgbClr val="FF0000"/>
                </a:solidFill>
              </a:rPr>
              <a:t>]), </a:t>
            </a:r>
            <a:r>
              <a:rPr lang="en-US" sz="1800" dirty="0" err="1" smtClean="0"/>
              <a:t>weakClassifiers</a:t>
            </a:r>
            <a:r>
              <a:rPr lang="en-US" sz="1800" dirty="0" smtClean="0"/>
              <a:t>, </a:t>
            </a:r>
            <a:r>
              <a:rPr lang="en-US" sz="1800" dirty="0" err="1" smtClean="0"/>
              <a:t>numWeakClassifiers</a:t>
            </a:r>
            <a:r>
              <a:rPr lang="en-US" sz="1800" dirty="0" smtClean="0"/>
              <a:t>, </a:t>
            </a:r>
            <a:r>
              <a:rPr lang="en-US" sz="1800" dirty="0" err="1" smtClean="0"/>
              <a:t>patchSize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 }         </a:t>
            </a:r>
            <a:r>
              <a:rPr lang="en-US" sz="1800" dirty="0" smtClean="0">
                <a:solidFill>
                  <a:srgbClr val="0070C0"/>
                </a:solidFill>
              </a:rPr>
              <a:t>feature offset1: </a:t>
            </a:r>
            <a:r>
              <a:rPr lang="en-US" sz="1800" dirty="0" err="1" smtClean="0">
                <a:solidFill>
                  <a:srgbClr val="0070C0"/>
                </a:solidFill>
              </a:rPr>
              <a:t>i</a:t>
            </a:r>
            <a:r>
              <a:rPr lang="en-US" sz="1800" dirty="0" smtClean="0">
                <a:solidFill>
                  <a:srgbClr val="0070C0"/>
                </a:solidFill>
              </a:rPr>
              <a:t> * </a:t>
            </a:r>
            <a:r>
              <a:rPr lang="en-US" sz="1800" dirty="0" err="1" smtClean="0">
                <a:solidFill>
                  <a:srgbClr val="0070C0"/>
                </a:solidFill>
              </a:rPr>
              <a:t>numWeakClassifiers</a:t>
            </a:r>
            <a:r>
              <a:rPr lang="en-US" sz="1800" dirty="0" smtClean="0"/>
              <a:t>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Function </a:t>
            </a:r>
            <a:r>
              <a:rPr lang="en-US" sz="1800" dirty="0" err="1">
                <a:solidFill>
                  <a:srgbClr val="FF0000"/>
                </a:solidFill>
              </a:rPr>
              <a:t>ComputeFeatures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</a:t>
            </a:r>
            <a:r>
              <a:rPr lang="en-US" sz="1800" dirty="0" smtClean="0"/>
              <a:t>=0;i&lt;</a:t>
            </a:r>
            <a:r>
              <a:rPr lang="en-US" sz="1800" dirty="0" err="1" smtClean="0"/>
              <a:t>numWeakClassifiers;i</a:t>
            </a:r>
            <a:r>
              <a:rPr lang="en-US" sz="1800" dirty="0" smtClean="0"/>
              <a:t>++)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smtClean="0"/>
              <a:t>{             ……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en-US" sz="1800" dirty="0">
                <a:solidFill>
                  <a:srgbClr val="FF0000"/>
                </a:solidFill>
              </a:rPr>
              <a:t>features[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] </a:t>
            </a:r>
            <a:r>
              <a:rPr lang="en-US" sz="1800" dirty="0"/>
              <a:t>+= </a:t>
            </a:r>
            <a:r>
              <a:rPr lang="en-US" sz="1800" dirty="0" err="1"/>
              <a:t>weakClassifiers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].</a:t>
            </a:r>
            <a:r>
              <a:rPr lang="en-US" sz="1800" dirty="0" err="1"/>
              <a:t>m_BoxSign</a:t>
            </a:r>
            <a:r>
              <a:rPr lang="en-US" sz="1800" dirty="0"/>
              <a:t>[j</a:t>
            </a:r>
            <a:r>
              <a:rPr lang="en-US" sz="1800" dirty="0" smtClean="0"/>
              <a:t>]*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sum</a:t>
            </a:r>
            <a:r>
              <a:rPr lang="en-US" sz="1800" dirty="0"/>
              <a:t>/((double) (size*size));</a:t>
            </a:r>
          </a:p>
          <a:p>
            <a:pPr marL="0" indent="0">
              <a:buNone/>
            </a:pPr>
            <a:r>
              <a:rPr lang="en-US" sz="1800" dirty="0" smtClean="0"/>
              <a:t>    }</a:t>
            </a: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dirty="0" smtClean="0">
                <a:solidFill>
                  <a:srgbClr val="0070C0"/>
                </a:solidFill>
              </a:rPr>
              <a:t>feature offset2:  offset1 + </a:t>
            </a:r>
            <a:r>
              <a:rPr lang="en-US" sz="1800" dirty="0" err="1" smtClean="0">
                <a:solidFill>
                  <a:srgbClr val="0070C0"/>
                </a:solidFill>
              </a:rPr>
              <a:t>i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urved Right Arrow 3"/>
          <p:cNvSpPr/>
          <p:nvPr/>
        </p:nvSpPr>
        <p:spPr>
          <a:xfrm>
            <a:off x="685800" y="2518175"/>
            <a:ext cx="381000" cy="254476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55869" y="2743200"/>
            <a:ext cx="1164131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24800" y="2719951"/>
            <a:ext cx="12866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 for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training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3" name="Right Bracket 32"/>
          <p:cNvSpPr/>
          <p:nvPr/>
        </p:nvSpPr>
        <p:spPr>
          <a:xfrm>
            <a:off x="7696200" y="27656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ket 33"/>
          <p:cNvSpPr/>
          <p:nvPr/>
        </p:nvSpPr>
        <p:spPr>
          <a:xfrm>
            <a:off x="7696200" y="38324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ket 34"/>
          <p:cNvSpPr/>
          <p:nvPr/>
        </p:nvSpPr>
        <p:spPr>
          <a:xfrm>
            <a:off x="7696200" y="573405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24800" y="2812388"/>
            <a:ext cx="0" cy="38932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55869" y="37338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55869" y="4772026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55869" y="57150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60618" y="2906369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7542464" y="2906369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460618" y="5905542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542464" y="5905542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808574" y="610471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features iterates over classifiers first, </a:t>
            </a:r>
          </a:p>
          <a:p>
            <a:pPr algn="r"/>
            <a:r>
              <a:rPr lang="en-US" b="1" dirty="0">
                <a:solidFill>
                  <a:srgbClr val="FF0000"/>
                </a:solidFill>
              </a:rPr>
              <a:t>and then training examples.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1005" y="3576511"/>
            <a:ext cx="84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offset1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83354" y="3733800"/>
            <a:ext cx="497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91005" y="4103132"/>
            <a:ext cx="84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offset2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83354" y="4287798"/>
            <a:ext cx="497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3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Sorting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328" y="1828800"/>
            <a:ext cx="1164131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82929" y="1819835"/>
            <a:ext cx="1178683" cy="3914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4329953" y="18512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4312023" y="289560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4329952" y="480060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12181" y="1805551"/>
            <a:ext cx="12866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 for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training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Right Bracket 8"/>
          <p:cNvSpPr/>
          <p:nvPr/>
        </p:nvSpPr>
        <p:spPr>
          <a:xfrm>
            <a:off x="1447800" y="18512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1470212" y="2918012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1460685" y="4819650"/>
            <a:ext cx="1524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58906" y="1805551"/>
            <a:ext cx="13779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 for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classifier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classifier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last classifier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450503"/>
            <a:ext cx="855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                                  </a:t>
            </a:r>
            <a:r>
              <a:rPr lang="en-US" dirty="0" err="1" smtClean="0"/>
              <a:t>featureTranspose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featureSort</a:t>
            </a:r>
            <a:r>
              <a:rPr lang="en-US" dirty="0" smtClean="0"/>
              <a:t> (sorted by value)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04686" y="1870262"/>
            <a:ext cx="304799" cy="3863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548282" y="1897988"/>
            <a:ext cx="1847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998010" y="1994266"/>
            <a:ext cx="152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featureSortIdx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02028" y="2610509"/>
            <a:ext cx="1905000" cy="324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33404" y="3005879"/>
            <a:ext cx="185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in sorted order of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training sample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69797" y="5450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7854528" y="2577351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53400" y="2577351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42695" y="2610508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32276" y="2610509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526313" y="2595250"/>
            <a:ext cx="0" cy="34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712181" y="1897988"/>
            <a:ext cx="0" cy="38932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72000" y="1897988"/>
            <a:ext cx="0" cy="38170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5328" y="28194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9881" y="3857626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15327" y="48006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204686" y="22098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6208792" y="258631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208792" y="2931459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208792" y="535717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208792" y="3213847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204685" y="3504186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08792" y="382203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208792" y="41148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208792" y="4415118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206739" y="47244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206739" y="5029200"/>
            <a:ext cx="3006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82929" y="281940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082928" y="3857626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082927" y="4819650"/>
            <a:ext cx="11641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1978" y="1991969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1263824" y="1991969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107517" y="1991969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4189363" y="1991969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0775" y="4991142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classifiers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1282621" y="4991142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107517" y="4959412"/>
            <a:ext cx="108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4189363" y="4959412"/>
            <a:ext cx="1336" cy="646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01727" y="5791200"/>
            <a:ext cx="2405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featureSort</a:t>
            </a:r>
            <a:r>
              <a:rPr lang="en-US" dirty="0" smtClean="0"/>
              <a:t> is only for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classifier </a:t>
            </a:r>
            <a:r>
              <a:rPr lang="en-US" dirty="0" smtClean="0"/>
              <a:t>at a time.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6" idx="2"/>
          </p:cNvCxnSpPr>
          <p:nvPr/>
        </p:nvCxnSpPr>
        <p:spPr>
          <a:xfrm flipH="1">
            <a:off x="7640648" y="2747712"/>
            <a:ext cx="29149" cy="145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32457" y="4230452"/>
            <a:ext cx="45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84969" y="4590871"/>
            <a:ext cx="174862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 is the index of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ith</a:t>
            </a:r>
            <a:r>
              <a:rPr lang="en-US" dirty="0" smtClean="0">
                <a:solidFill>
                  <a:srgbClr val="FF0000"/>
                </a:solidFill>
              </a:rPr>
              <a:t> largest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feature in sorted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order.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findBestClassifier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you write it</a:t>
            </a:r>
          </a:p>
          <a:p>
            <a:r>
              <a:rPr lang="en-US" dirty="0" smtClean="0"/>
              <a:t>It is called by </a:t>
            </a:r>
            <a:r>
              <a:rPr lang="en-US" dirty="0" err="1" smtClean="0"/>
              <a:t>AdaBoost</a:t>
            </a:r>
            <a:r>
              <a:rPr lang="en-US" dirty="0" smtClean="0"/>
              <a:t> with a candidate classifier</a:t>
            </a:r>
          </a:p>
          <a:p>
            <a:r>
              <a:rPr lang="en-US" dirty="0" smtClean="0"/>
              <a:t>It is given the sort index which indexes into</a:t>
            </a:r>
          </a:p>
          <a:p>
            <a:pPr marL="857250" lvl="1" indent="-457200">
              <a:spcBef>
                <a:spcPts val="0"/>
              </a:spcBef>
              <a:buFontTx/>
              <a:buChar char="-"/>
            </a:pPr>
            <a:r>
              <a:rPr lang="en-US" dirty="0" smtClean="0"/>
              <a:t>features </a:t>
            </a:r>
          </a:p>
          <a:p>
            <a:pPr marL="857250" lvl="1" indent="-457200">
              <a:spcBef>
                <a:spcPts val="0"/>
              </a:spcBef>
              <a:buFontTx/>
              <a:buChar char="-"/>
            </a:pPr>
            <a:r>
              <a:rPr lang="en-US" dirty="0" smtClean="0"/>
              <a:t>weights</a:t>
            </a:r>
          </a:p>
          <a:p>
            <a:pPr marL="857250" lvl="1" indent="-457200">
              <a:spcBef>
                <a:spcPts val="0"/>
              </a:spcBef>
              <a:buFontTx/>
              <a:buChar char="-"/>
            </a:pPr>
            <a:r>
              <a:rPr lang="en-US" dirty="0" smtClean="0"/>
              <a:t>training labels</a:t>
            </a:r>
          </a:p>
          <a:p>
            <a:r>
              <a:rPr lang="en-US" dirty="0" smtClean="0"/>
              <a:t>Use it to go through the training samples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(in sorted order),</a:t>
            </a:r>
            <a:r>
              <a:rPr lang="en-US" dirty="0" smtClean="0"/>
              <a:t> compute error for the classifier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using the formula from the lecture (slides 30-32).</a:t>
            </a:r>
          </a:p>
          <a:p>
            <a:r>
              <a:rPr lang="en-US" dirty="0" smtClean="0"/>
              <a:t>Return threshold, classifier weight, and polarity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836</Words>
  <Application>Microsoft Office PowerPoint</Application>
  <PresentationFormat>On-screen Show (4:3)</PresentationFormat>
  <Paragraphs>232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Assignment 4</vt:lpstr>
      <vt:lpstr>Overview</vt:lpstr>
      <vt:lpstr>Initializefeatures</vt:lpstr>
      <vt:lpstr>ComputeTrainingSetFeatures</vt:lpstr>
      <vt:lpstr>Training Data and Features</vt:lpstr>
      <vt:lpstr>AdaBoost</vt:lpstr>
      <vt:lpstr>Initializing features</vt:lpstr>
      <vt:lpstr>Feature Sorting</vt:lpstr>
      <vt:lpstr>findBestClassifier</vt:lpstr>
      <vt:lpstr>Using the Sort Index: Example</vt:lpstr>
      <vt:lpstr>Setting the Polarity</vt:lpstr>
      <vt:lpstr>Threshold and Polarity Example </vt:lpstr>
      <vt:lpstr>Threshold and Polarity Example 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lshapiro</cp:lastModifiedBy>
  <cp:revision>69</cp:revision>
  <dcterms:created xsi:type="dcterms:W3CDTF">2016-01-26T17:26:04Z</dcterms:created>
  <dcterms:modified xsi:type="dcterms:W3CDTF">2016-02-25T20:50:56Z</dcterms:modified>
</cp:coreProperties>
</file>