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ink/ink4.xml" ContentType="application/inkml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2.xml" ContentType="application/vnd.openxmlformats-officedocument.presentationml.notesSlide+xml"/>
  <Override PartName="/ppt/ink/ink5.xml" ContentType="application/inkml+xml"/>
  <Override PartName="/ppt/notesSlides/notesSlide1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4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5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6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8.xml" ContentType="application/vnd.openxmlformats-officedocument.presentationml.notesSlide+xml"/>
  <Override PartName="/ppt/ink/ink9.xml" ContentType="application/inkml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9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0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1.xml" ContentType="application/vnd.openxmlformats-officedocument.presentationml.notesSlide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401" r:id="rId3"/>
    <p:sldId id="405" r:id="rId4"/>
    <p:sldId id="263" r:id="rId5"/>
    <p:sldId id="402" r:id="rId6"/>
    <p:sldId id="403" r:id="rId7"/>
    <p:sldId id="404" r:id="rId8"/>
    <p:sldId id="406" r:id="rId9"/>
    <p:sldId id="407" r:id="rId10"/>
    <p:sldId id="408" r:id="rId11"/>
    <p:sldId id="260" r:id="rId12"/>
    <p:sldId id="259" r:id="rId13"/>
    <p:sldId id="381" r:id="rId14"/>
    <p:sldId id="264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82" r:id="rId27"/>
    <p:sldId id="410" r:id="rId28"/>
    <p:sldId id="411" r:id="rId29"/>
    <p:sldId id="412" r:id="rId30"/>
    <p:sldId id="413" r:id="rId31"/>
    <p:sldId id="414" r:id="rId32"/>
    <p:sldId id="415" r:id="rId33"/>
    <p:sldId id="417" r:id="rId34"/>
    <p:sldId id="418" r:id="rId35"/>
    <p:sldId id="419" r:id="rId36"/>
    <p:sldId id="420" r:id="rId37"/>
    <p:sldId id="421" r:id="rId38"/>
    <p:sldId id="423" r:id="rId39"/>
    <p:sldId id="442" r:id="rId40"/>
    <p:sldId id="424" r:id="rId41"/>
    <p:sldId id="425" r:id="rId42"/>
    <p:sldId id="443" r:id="rId43"/>
    <p:sldId id="444" r:id="rId44"/>
    <p:sldId id="445" r:id="rId45"/>
    <p:sldId id="426" r:id="rId46"/>
    <p:sldId id="427" r:id="rId47"/>
    <p:sldId id="428" r:id="rId48"/>
    <p:sldId id="429" r:id="rId49"/>
    <p:sldId id="430" r:id="rId50"/>
    <p:sldId id="431" r:id="rId51"/>
    <p:sldId id="432" r:id="rId52"/>
    <p:sldId id="433" r:id="rId53"/>
    <p:sldId id="434" r:id="rId54"/>
    <p:sldId id="435" r:id="rId55"/>
    <p:sldId id="436" r:id="rId56"/>
    <p:sldId id="43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84" autoAdjust="0"/>
  </p:normalViewPr>
  <p:slideViewPr>
    <p:cSldViewPr snapToGrid="0" snapToObjects="1">
      <p:cViewPr varScale="1">
        <p:scale>
          <a:sx n="68" d="100"/>
          <a:sy n="68" d="100"/>
        </p:scale>
        <p:origin x="12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6T20:00:03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1887 15577 17 0,'0'0'10'0,"0"0"-9"0,0 0 1 0,0 0-1 16,0 0 1-16,0 4-4 15,4 3 0-15,0 8-1 16,-4 8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6T21:04:19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19734 8506 11 0,'-4'0'5'0,"0"-8"-5"0,4 8 5 16,0 4-2-16,0-12 0 15,0 8 2-15,0-7 0 16,8-1-7-16,1-3 1 0,-1-1 3 15,5 1 1-15,-4 0-2 16,3-4 0-16,-3-1-1 16,-1 1 0-16,1-4 0 15,-5-3 1-15,0-1 0 16,-4-4 0-16,-4 5 0 16,0-5 0-16,-9 1-1 15,-4-8 1-15,-8 3-1 16,-5 9 0-16,0-1 0 15,-8 15 1-15,3 1 0 16,-3 11 0-16,4 11 0 16,0 0 1-16,4 4 1 15,9 11 1-15,8 4-1 16,9 4 0-16,8-8 0 16,5 4 0-16,8 0-1 15,0 0 0-15,0-3-2 16,4-5 1-16,5 1 0 15,-1-12 0-15,1-8 0 16,4-7 1-16,-5-3-1 0,1-13 0 16,-9 1 0-16,0-4 1 15,-5-7-2-15,-3-8 0 16,-5-4-2-16,-8 0 1 16,-5-7-1-16,-3 7 0 15,-1 4 0-15,-13 4 0 16,1 11 1-16,-1 7 0 15,5 12 1-15,0 8 1 16,4 3 0-16,4 4 0 0,4 12 0 16,9 3 0-16,0 4-1 15,5-3 1-15,3-5 0 16,1 0 0-16,3-3-1 16,1 0 0-16,4-8 0 15,0-7 1-15,-4-8-1 16,4-8 0-16,0-3 0 15,-8-8 0-15,-5-8 0 16,0 1 0-16,-12-4-1 16,-1-1 1-16,-8-3 0 15,4 11 0-15,-4 12 1 16,0 4 0-16,4 7 0 16,1 3 0-16,-1 9 0 15,4 3 0-15,5 4-1 16,0 3 1-16,4 1-1 15,4-4 0-15,0-4 0 16,1-3 1-16,-1-5-2 0,0-7 1 16,0-7-2-16,1-9 1 15,-1-2-2-15,0-1 1 16,-4 0 0-16,0 0 1 16,0 7 1-16,0 12 0 15,0 0 2-15,4 0 1 16,9 4 1-16,0 4 1 15,4 3 0-15,0-3 0 16,0-5-2-16,-4 1 0 16,-5-8-7-16,-8-3 1 0,-8 3-11 15,-5-3 1-15</inkml:trace>
  <inkml:trace contextRef="#ctx0" brushRef="#br0" timeOffset="2234.351">19496 8933 17 0,'8'-4'8'0,"-8"4"-4"15,0 0 8-15,0 0-9 16,-4 0 0-16,0 0 2 0,-5 0 0 16,1 0-7-16,-1 4 1 15,1 7 3-15,-1 5 1 16,1 2-1-16,-1 1 1 15,5 15-1-15,4 8 0 16,0 7 0-16,4 4 0 16,0-4 0-16,1 4 0 15,3-3-1-15,-4-9 0 16,1-7-1-16,-1-4 1 0,-4-11-1 16,0-3 1-16,0-9-1 15,-4-7 0-15,-1-11-1 16,1-1 0-16,0-7 0 15,0 1 1-15,-1-9 0 16,1-7 0-16,4-4 0 16,0-11 1-16,0-4 0 15,0 0 0-15,0 0-1 16,0 0 1-16,4 8-1 16,1-4 0-16,3 3 0 15,5-3 0-15,4 11-1 16,0 4 0-16,0 8 0 15,0 7 1-15,4 7-1 16,5 20 0-16,-1 11 0 16,1 4 1-16,0 7 0 0,-1 8 1 31,-16 15 1-31,-14 3 0 16,-16-3 0-16,-4-11 0 15,-10-4 2-15,-7-8 0 16,-5-7-1-16,0-8 0 15,5-4-3-15,-1-7 0 16,9-4-6-16,8-4 1 16,9 0-8-16,13 4 1 15</inkml:trace>
  <inkml:trace contextRef="#ctx0" brushRef="#br0" timeOffset="2734.412">19883 9444 42 0,'-4'-4'21'0,"17"15"-29"15,-13-11 36-15,8 0-26 16,-8 0 0-16,0 0 2 16,9 0 0-16,-1-7-6 0,5-1 1 15,0-3 1-15,4-8 1 16,0-4-3-16,0-3 1 15,0-4-1-15,-4-5 0 16,0 9 0-16,-1-4 0 16,-3 7 1-16,-1 8 1 15,-3 7 0-15,-5 12 1 16,0 7 0-16,-5 12 1 16,1 7 0-16,0 1 0 0,4 7 1 15,4 3 1-15,5-7 0 16,3-4 0-16,1-3-1 15,4-4 1-15,-4-4-3 16,0-4 0-16,0-4-7 16,-5-7 1-16,-4-8-10 15,1-3 1-15</inkml:trace>
  <inkml:trace contextRef="#ctx0" brushRef="#br0" timeOffset="2906.2886">20164 8774 74 0,'-8'15'37'0,"25"19"-99"0,-17-26 72 16,-4 7-24-16,-5-15 0 31</inkml:trace>
  <inkml:trace contextRef="#ctx0" brushRef="#br0" timeOffset="5609.4529">19807 8188 22 0,'8'-8'11'0,"13"1"-10"0,-16 3 12 31,3-8-11-31,1 12 0 16,-1 0 1-16,1-3 1 15,4-1-6-15,-1 4 1 16,1-4 4-16,4 4 0 16,4 0-1-16,5 0 0 15,-1 0-1-15,5 0 1 16,4 0 0-16,0 4 0 15,1-8-1-15,3 8 1 0,9 0 0 16,0-8 1-16,4 0-1 16,-5 8 0-16,1-8-1 15,-4 4 1-15,-1 4-1 16,1-4 1-16,4 4-2 16,0-8 0-16,0 11 0 15,-1-3 1-15,6 8-1 16,7-5 0-16,5-7 0 15,0 4 0-15,0 0 0 16,4-1 0-16,4-3 0 16,1-3 1-16,-1-1-1 15,-4 0 0-15,5 4 0 16,8 4 1-16,-9 0-1 16,0-4 0-16,1 0 0 15,3 3 1-15,1-3 0 16,-9-3 0-16,-8 6-1 15,-9 1 1-15,0-4-3 16,-13 0 1-16,-4 4-10 0,-8-8 0 16,-9-11-1-16,-21-26 0 15</inkml:trace>
  <inkml:trace contextRef="#ctx0" brushRef="#br0" timeOffset="6031.3351">20684 6629 30 0,'0'-38'15'0,"17"-11"-17"16,-13 41 27-16,0-7-23 16,1 8 1-16,-5 10 1 15,0 9 1-15,-5 18-6 16,1 12 0-16,4 11 4 15,-4 30 1-15,0 19-2 16,-1 0 1-16,5 8-2 16,-4-4 0-16,4-15-2 0,0-20 0 15,4 1-4-15,1-7 1 16,-1-20-6-16,4-15 1 16,9-14-3-16,5-16 1 15</inkml:trace>
  <inkml:trace contextRef="#ctx0" brushRef="#br0" timeOffset="6328.154">20961 6319 30 0,'-17'7'15'0,"-5"118"-12"16,18-87 27-16,0 19-29 16,4 7 1-16,0 15 0 15,0 12 1-15,-4 11-4 16,4-3 0-16,4-1 2 16,0 1 0-16,0-12-2 15,1-8 1-15,3-11-4 16,1-7 0-16,-5-16-5 15,-4-15 1-15,0-7-3 0,-4-15 1 16</inkml:trace>
  <inkml:trace contextRef="#ctx0" brushRef="#br0" timeOffset="6562.5296">20458 7072 46 0,'60'-16'23'0,"21"16"-35"16,-47 0 48-16,8 0-36 15,5 4 0-15,-4 4-5 16,-5-1 1-16,0 16-5 15,5 11 0-15</inkml:trace>
  <inkml:trace contextRef="#ctx0" brushRef="#br0" timeOffset="11093.9064">21863 7722 27 0,'-4'0'13'0,"4"-11"-12"0,0 11 12 0,0 0-10 15,0 0 0-15,0 0 2 16,4-4 0-16,5 4-6 16,4 0 0-16,4 4 4 15,4 4 1-15,5 7-3 16,3 0 1-16,6 8-2 15,3 3 1-15,0 4-1 16,9-3 1-16,-4-1-2 16,-1 1 1-16,1-5 0 15,-1 5 1-15,-3-8-1 16,-5 7 1-16,0-3-1 16,-9 0 1-16,-3 3-1 15,-5-3 1-15,-4-4 0 16,-5-4 0-16,-4-4 0 15,-4 1 0-15,-4 3 0 16,0-8 0-16,-5 5 0 0,-4-5 0 16,1 1 0-16,-5-1 0 15,0 5-1-15,0-1 1 16,-5 0-2-16,-3 8 1 16,-1 4 0-16,-4 0 1 15,1 15 0-15,-5 3 0 16,4 1 0-16,4 3 1 15,5-3-2-15,4-1 1 16,4-6-9-16,5-9 0 0,8-7-5 16,0-19 1-16</inkml:trace>
  <inkml:trace contextRef="#ctx0" brushRef="#br0" timeOffset="12703.2452">22796 8048 10 0,'-17'-8'5'0,"0"1"-4"0,13 7-2 0,0 0 5 16,-1 0 1-16,1 0 2 16,4 0 0-16,-4-4-8 15,4 4 0-15,0 0 7 16,0 0 1-16,0 0-2 15,0-4 1-15,-4 0 0 16,-1-3 0-16,1-1-1 16,-5-7 0-16,-3-4-2 15,-5 0 1-15,0-7-2 16,0 7 0-16,0 0-2 16,-5 7 1-16,-3 5-1 15,3 7 0-15,1 15-1 16,4 4 1-16,0 7-1 15,9 8 1-15,3 16 0 16,5-9 0-16,5 1 0 16,-1 0 1-16,0-1 0 0,5-11 1 15,3-3 0-15,5-8 1 16,9-8-2-16,4-7 1 16,4-8-2-16,0-11 1 15,4 0-2-15,-12-4 0 16,-5-15 0-16,-4-4 0 15,-4-4 1-15,-5 5 1 16,-3 3 1-16,-5 7 0 16,-5 12-1-16,-3 7 1 0,-5 16-1 15,-4 11 0-15,0 19-1 16,4-4 0-16,0 7-1 16,5 9 1-16,4-5 0 15,4-7 0-15,4-4 0 16,4-11 1-16,1-5-1 15,0-2 1-15,-1-5-2 16,5-11 1-16,-5-11-2 16,1-12 1-16,-5-4-1 15,-4-7 0-15,-4 0 0 16,0 4 1-16,-1 7 1 16,-3 8 0-16,-5 15 2 15,0 12 0-15,0 3 1 16,1 7 0-16,-5 1-1 15,8 0 0-15,5-4-1 16,0-4 1-16,4-8-3 16,0-7 0-16,4-11-2 15,0-8 0-15,0-4-1 0,5-7 1 16,-5-8-1-16,-4-7 0 16,0 0 4-16,-4 11 0 15,0 7 3-15,-5 8 0 16,1 12 1-16,-5 7 1 15,0 15 0-15,-4 11 1 16,4 4-3-16,0-7 1 16,1-4-1-16,3 0 1 15,1-4-3-15,-1-4 0 0,-4 1-3 16,1-8 0-16,-10-8-2 16,1-4 1-1,-5 20-2 1,9-1 1-16,13 8-5 15,21 4 1-15,17-5-7 16,17-18 1-16</inkml:trace>
  <inkml:trace contextRef="#ctx0" brushRef="#br0" timeOffset="13672.0681">22515 8846 27 0,'-13'-11'13'0,"-4"7"-9"16,17 4 13-16,-4-4-13 15,0 12 0-15,-1-1 4 16,1-3 0-16,0 4-9 16,-5 3 1-16,5 12 6 15,0 7 1-15,4 12-2 16,-4 7 1-16,4 15-3 15,-5 4 1-15,1 15-2 16,0 8 0-16,0 0-1 16,-1 0 1-1,5 7-4-15,-4-15 1 16,4-22-5-16,-4-19 1 16,4-20-7-16,8-22 1 15,9-19-4-15,5-15 0 16</inkml:trace>
  <inkml:trace contextRef="#ctx0" brushRef="#br0" timeOffset="13953.3227">22809 8623 31 0,'-4'41'15'0,"-5"-18"-21"15,5-12 26-15,0 8-16 16,-5 12 0-16,1 3 3 16,-1 15 1-16,-4 0-10 15,1 27 1-15,-1 7 6 16,0 19 0-16,-4 4-3 16,0 4 0-16,4 0-3 15,0-8 0-15,1-4-3 16,3-15 1-16,5-18-5 15,0-16 0-15,8-15-3 16,0-23 0-16</inkml:trace>
  <inkml:trace contextRef="#ctx0" brushRef="#br0" timeOffset="14265.8233">22336 9281 43 0,'0'0'21'0,"21"-4"-26"16,-21 4 41-16,9 0-33 16,4-3 1-16,4-1 0 15,4 4 1-15,5-8-10 16,-1 8 0-16,1-4-7 16,4 8 1-16</inkml:trace>
  <inkml:trace contextRef="#ctx0" brushRef="#br0" timeOffset="15172.0901">23022 9274 24 0,'0'0'12'0,"-4"-4"-10"15,4 4 6-15,0 0-7 16,0 0 0-16,0 0 2 16,0 0 1-16,0 0-3 15,0 0 0-15,0 0 3 16,0 0 0-16,4 4-1 15,-4-4 1-15,0 3-2 16,0-6 1-16,0 3-1 16,0 0 0-16,4 3-1 15,-4-3 1-15,0 0 0 16,0 4 0 0,0 4-1-16,4-1 0 15,-4 5-1-15,5 10 1 16,-10 12-2-16,1 12 1 15,0 11-2-15,0 14 1 16,-1 5 0-16,1 0 1 16,0-8-1-16,0 0 1 15,-1-4 0-15,1-7 1 16,0-4 1-16,-5-11 0 16,5-8 1-16,-5-8 0 15,5-11-1-15,0-11 1 0,-5-8-2 16,5-15 0-16,4-11-2 15,0-15 1-15,9-20-2 16,-1-6 1-16,5-13-1 16,4-18 0-16,4-8 1 15,1 1 0-15,3-1 0 16,1 4 1-16,-1 15-1 16,1 8 1-16,4 11 0 15,4 12 0-15,-5 14 0 16,6 12 0-16,-1 19 0 15,0 11 1-15,-9 12-1 16,-3 18 1-16,-10 8 0 16,-12 0 0-16,-4 12 1 15,-9-1 1-15,-4-3-1 16,-4-1 0-16,0-3-3 16,-5-8 1-16,5-3-6 15,4-4 0-15,4-4-8 16,9-16 1-16</inkml:trace>
  <inkml:trace contextRef="#ctx0" brushRef="#br0" timeOffset="15672.0447">23477 9697 36 0,'0'4'18'0,"18"-23"-20"15,-10 12 27-15,1-9-24 16,3-2 0-16,1-5 1 16,4-11 0-16,4 4-3 15,1-12 1-15,-1 4 1 16,-4 4 0-16,-4 11-1 0,0 4 1 16,-1 8-2-1,1 7 1-15,0 8 0 16,-5 11 1-16,5 8 1 0,0 0 0 15,4 7 2-15,4 0 1 16,-4 4 1-16,0 0 0 16,5 4-1-16,-5-11 0 15,0-9-3-15,-4 1 0 16,-1-3-7-16,-3-13 0 16,-9-3-7-16,4-19 0 15,0-15-5-15,1-15 1 16</inkml:trace>
  <inkml:trace contextRef="#ctx0" brushRef="#br0" timeOffset="15797.0987">23665 8823 82 0,'-21'27'41'0,"21"-1"-65"16,4-3 89-16,0 3-82 15,5 5 0-15,3-1-24 16,5-22 1-16</inkml:trace>
  <inkml:trace contextRef="#ctx0" brushRef="#br0" timeOffset="16906.4606">22711 8074 18 0,'0'0'9'0,"-4"-11"-6"0,4 11 10 16,0-4-10-16,0 0 1 16,0-3 3-16,-9 7 1 15,5-4-10-15,0 0 1 16,-1 0 5-16,1 1 1 15,-4 3-3-15,-1-4 1 0,-4 0-3 16,1-4 1-16,-1 5-1 16,0-5 0-16,0 4 0 15,0 1 0-15,-4 3-1 16,0 0 1-16,5 0 0 16,-1 3 0-16,4 5 0 15,1 3 1-15,8 12 0 16,0 7 0-16,0-3 0 15,4-8 0-15,5 3 0 16,3-3 0-16,1 4 0 16,4-8 1-16,4-7-1 15,1-8 0-15,-1 0-1 16,0-8 1-16,1-7-1 16,-5-8 1-16,4-7-2 15,-8-4 1-15,-5-4-2 16,-3-4 1-16,-5-3-1 15,-5 7 1-15,-3 12 1 16,-1 11 0-16,-8 7 0 0,0 8 0 16,0 15 0-16,0 8 1 15,0 3-1-15,0 5 0 16,4 3 0-16,5 0 0 16,3-4 0-16,5-7 1 15,5-1 0-15,3-6 0 16,5-5 0-16,4-7 1 15,0 3-2-15,0-11 1 16,0-7-2-16,-4-8 1 0,0-4-1 16,-9 1 1-16,-4 3 0 15,-4 0 0-15,-9 8 2 16,0 11 0-16,0 11-2 16,-4 19 0-16,5 4-11 15,20-3 0-15</inkml:trace>
  <inkml:trace contextRef="#ctx0" brushRef="#br0" timeOffset="22563.0461">22426 7457 19 0,'-9'0'9'0,"39"-30"-8"0,-22 26 10 0,1-3-9 15,4-4 0-15,0-1 1 16,4 1 1-16,-5-1-5 16,1 5 1-16,0-1 4 15,0 1 0-15,-1-1-1 16,-3 1 1-16,-1 3-2 16,1 0 1-16,-1-4-1 15,1-3 0-15,0 4-2 16,-1-1 0-16,1 0 0 15,-1 1 1-15,1-4-1 16,-5-1 1-16,-4 5-1 16,0-5 1-16,-4 5 0 15,4-1 0-15,-5 4 0 16,1 1 0-16,0 3 0 16,4 3 0-16,-4 5 0 15,4 7 1-15,-5 0-1 16,1 4 1-16,4-8-1 0,0 5 0 15,0-9 0-15,4-3 0 16,5 0-1-16,-1-12 1 16,5-7-1-16,0 0 0 15,0-12-1-15,4-3 0 16,-5-4 0-16,-3 0 0 16,-5-4 0-16,-4 0 1 15,-4 8-1-15,-5 11 1 16,-3 0 0-16,-10 12 0 0,5 3 0 15,-4 11 1-15,0 1-1 16,-1 3 1-16,10 12 0 16,-1 4 0-16,0-1-1 15,5 4 1-15,-5 1-1 16,0-5 1-16,0 1-1 16,5-9 1-16,-1 5-1 15,1-11 0-15,4-1 0 16,4 0 0-16,0-3 0 15,0-8 1-15,4-8-1 16,0-3 0-16,-4-8 0 16,0-8 0-16,-4-3 0 15,-5-4 0-15,-4 0-1 16,-4 11 1-16,-4-3 0 16,0 15 0-16,0 3-1 15,-1 12 1-15,9 11 0 16,-4 15 0-16,9 0 0 15,-5 8 0-15,9-4 0 0,0 4 1 16,8-4-1-16,0-7 0 16,5-8 0-16,-1-4 0 15,1-8-1-15,3-7 1 16,-3 4-1-16,0-19 1 16,-1-8 0-16,5 1 0 15,-5-9 0-15,1-7 0 16,-5 8 0-16,0 0 1 15,-8 7-1-15,-4 8 0 0,-5 11-1 16,4 16 1-16,-3 7 0 16,-1 11 0-16,4-4-1 15,1 5 1-15,3-1 0 16,1-4 0-16,4-7 0 16,0 0 0-16,0-7 0 15,0-5 0-15,9-7 0 16,-1-7 1-16,5-9-2 15,4-14 1-15,-4-4-2 16,4-4 1-16,0-7-1 16,-4 3 1-16,-9 4 0 15,-8 1 0-15,-1 10 0 16,-3 8 1-16,-1 12 0 16,-3 7 1-16,-5 7-1 15,0 12 0-15,4 8 0 16,4 7 0-16,5 0-1 15,0-8 1-15,4-3 0 0,0-4 0 16,4 0-1-16,4-4 1 16,1-8 0-16,-5-3 0 15,5-11 0-15,-1-9 0 16,1 1-1-16,-1-15 1 16,1 4 0-16,-1-1 0 15,-3 1 0-15,7 3 0 16,-7 12-1-16,3 7 1 15,-4 8 0-15,1 3 0 16,-1 20-1 0,0-8 1-16,0-1 0 15,1-6 0-15,-1-8 0 16,5-4 0-16,-1-8-1 16,1-7 1-16,-1-4 0 15,1-4 1-15,-5-7-1 16,0 7 0-16,0 1 0 15,-4 6 0-15,0 5 0 16,-4 11 1-16,0 8-1 16,0 3 0-16,-1 12 0 15,5 7 0-15,0-4-1 16,0-3 1-16,5-4 0 16,-5-11 0-16,0 3-1 15,0-11 1-15,0-8-1 16,0-3 1-16,0-8 0 15,0 4 0-15,0-15-1 16,-9 7 1-16,1 0 1 0,-1 4 0 16,-4 4 0-16,0 4 0 15,-8 11-1-15,4 8 1 16,0 3-1-16,0 4 1 16,4 8-1-16,1-12 0 15,3 4-5-15,5-7 1 16,8-4-6-16,5-27 0 15</inkml:trace>
  <inkml:trace contextRef="#ctx0" brushRef="#br0" timeOffset="23688.0684">22532 7155 25 0,'0'23'12'0,"13"-42"-12"15,-9 19 16-15,5 0-17 16,-1-4 1-16,1-4 1 15,-1 4 0-15,-4 1-1 16,1-5 0-16,-5-3 0 16,0 3 1-16,-5 1 0 15,-3 3 0-15,-1 4-1 16,1 4 0-16,-5 3 1 16,0 1 1-16,-4 7 1 15,0 8 1-15,0-8-1 16,0 4 1-16,0-4 0 15,4 0 0-15,1 0-1 16,3-4 0-16,1-3-2 16,3-4 0-16,5 0-1 0,0-4 1 15,0 0-1-15,0-12 1 16,0-3-1-16,0 0 0 16,-4 7-2-16,4 1 1 15,0 7-8-15,9-4 1 16,12 12-3-16,9-20 0 15</inkml:trace>
  <inkml:trace contextRef="#ctx0" brushRef="#br0" timeOffset="24328.7575">23380 6992 34 0,'-26'-11'17'0,"9"11"-23"16,13 0 29-16,-5 4-21 15,1 7 0-15,-5 4 2 0,4 15 1 16,1 19-6-16,-1 8 0 16,1 23 3-16,-5-8 1 15,0 3-1-15,0 1 0 16,5-12-1-16,4-7 0 15,-1-12 1-15,1-11 1 16,4-11 0-16,0-15 1 16,4-16 0-16,1-18 1 0,3-12-1 15,5-19 0-15,0-11-2 16,0-23 0-16,4 4-2 16,4 0 1-16,9 11-1 15,-5 5 0-15,5 6-1 16,0 12 1-16,0 8-1 15,-5 11 0-15,-3 11 0 16,3 12 1-16,-8 11-1 16,0 4 0-16,-4 3 1 15,-5 8 0-15,-8 4 0 16,-8 4 1-16,-9 0 0 16,-9 7 0-16,-8-7-1 15,0-1 0-15,0-3-4 16,4-4 1-16,5-3-8 15,3-5 0-15,14 8-5 16,4-11 0-16</inkml:trace>
  <inkml:trace contextRef="#ctx0" brushRef="#br0" timeOffset="24703.7686">23503 7469 14 0,'0'15'7'0,"4"-34"5"0,-4 19 3 15,9-8-9-15,-1 1 1 0,1-8 3 16,-1 3 1-16,5-3-14 16,-4 0 0-16,8-4 8 15,-5-3 1-15,1 3-4 16,-4 0 1-16,-1 4-3 15,1 3 0-15,-5 5-1 16,-4 10 1-16,0 9-1 16,4 7 0-16,1 3 1 15,3 12 0-15,5-3 1 16,0-5 0-16,8 8 1 16,0-11 1-16,1 0 0 15,-1-8 0-15,4-4-3 16,-3-7 0-16,3-4-6 15,-3-4 0-15,-5-3-8 16,0-12 1-16</inkml:trace>
  <inkml:trace contextRef="#ctx0" brushRef="#br0" timeOffset="24891.2104">23622 7003 70 0,'-17'4'35'0,"22"8"-54"0,-5-9 71 16,0 5-55-16,0 0 1 15,0 3-18-15,0-4 0 0,4 9 14 16,9-20 0-16</inkml:trace>
  <inkml:trace contextRef="#ctx0" brushRef="#br0" timeOffset="25391.2685">24423 6175 25 0,'-4'-27'12'0,"-5"12"2"0,9 15 9 0,-4 0-20 16,-5 8 0-16,1 3 5 15,-9 19 1-15,-9 23-9 16,-4 23 1-16,-4 15 5 16,-8 7 1-16,-1-3-8 15,1 3 1-15,8 12-14 16,17-50 1-16</inkml:trace>
  <inkml:trace contextRef="#ctx0" brushRef="#br0" timeOffset="50501.0093">251 9951 37 0,'-25'7'18'0,"16"-10"-15"16,5-1 18-16,-5 0-18 15,9 0 0-15,0 4 1 16,0 4 0-16,13 11-4 16,0 8 0-1,59 34 2-15,9-4 0 16,-17 0-2-16,9-4 1 15,-1 0-2-15,0-15 0 16,-4 0-3-16,5-4 0 16,-9-11-3-16,4-7 1 15,-8-9-6-15,-1-6 1 16</inkml:trace>
  <inkml:trace contextRef="#ctx0" brushRef="#br0" timeOffset="50735.3817">1175 9652 35 0,'-42'19'17'0,"-9"53"-22"16,38-38 29-16,-8 15-19 15,-5 27 0-15,1 7 3 16,-14 15 0-16,5 8-12 15,-4 11 0-15,4 12 2 16,0-27 1-16,8-7-8 16,5-12 0-16,4-19-4 15,8-26 1-15</inkml:trace>
  <inkml:trace contextRef="#ctx0" brushRef="#br0" timeOffset="50876.009">877 10114 72 0,'51'-4'36'0,"141"30"-58"0,-137-14 81 16,31 3-68-16,-1-4 0 15,0 16-27-15,-4 7 0 16</inkml:trace>
  <inkml:trace contextRef="#ctx0" brushRef="#br0" timeOffset="99010.3081">17098 8093 21 0,'-21'-11'10'0,"12"3"-8"0,5 8 10 16,-4-7-10-16,-5 3 1 16,0 0 5-16,-8 4 0 0,-1-4-9 15,5 4 1-15,0-3 5 16,0-1 1-16,5 0-2 15,-1-4 1-15,4 5-3 16,1 3 1-16,3-8-1 16,5 0 0-16,9-3-1 15,8-4 0-15,9-4 0 16,16-11 1-16,9-4-1 16,0-12 1-16,9-3-1 15,8-15 1-15,9 7-1 16,-1-11 1-16,10-8-2 15,3-11 1-15,0-15-1 16,5-8 0-16,8 1-1 16,5-12 1-16,4-12-3 15,4-14 1-15,0-5-3 16,8-14 1-16,5-4-1 16,-5 3 1-16,1 8 0 15,-9 12 0-15,-5-1 1 0,1 16 1 16,-13 14 2-16,-8 9 0 15,-14 18 0-15,-8 19 1 16,-8 19-3-16,-9 11 1 16,-13 8-3-16,-8 12 0 15,-8 10-5-15,-14 16 0 16</inkml:trace>
  <inkml:trace contextRef="#ctx0" brushRef="#br0" timeOffset="99447.8088">20475 3663 42 0,'4'-23'21'0,"-8"46"-32"16,0-4 40-16,-9 22-28 15,-12 8 1-15,-14 4 2 16,-3 15 1-16,-5-11-5 0,-9 7 0 15,5 1 3-15,9-5 1 16,8 1-2-16,8-1 1 16,18-10-2-16,20-1 1 15,23-4-2-15,24-11 1 16,22-7-1-16,30-12 0 16,8 0-4-16,5-7 1 15,-1-5-4-15,-12-3 0 0,-1-7-7 16,-12-5 1-16</inkml:trace>
  <inkml:trace contextRef="#ctx0" brushRef="#br0" timeOffset="99729.1171">20986 3564 42 0,'9'15'21'0,"25"76"-25"15,-26-49 37-15,1 18-27 16,4 12 1-16,-1 15 2 16,-3 15 0-16,-5 23-12 15,-4 11 0-15,0-3 8 16,-8-1 1-16,-1 1-6 0,1-1 1 15,-5-11-10-15,-4-3 1 16,4-9-9-16,9-44 1 16</inkml:trace>
  <inkml:trace contextRef="#ctx0" brushRef="#br0" timeOffset="102369.7807">9360 13912 17 0,'0'-23'8'0,"26"-7"-6"0,-13 19 8 16,-5-1-10-16,1 1 0 31,-1 7 0-31,1 1 1 16,-1 3-1-16,1 7 0 15,4 1 1-15,4-5 0 16,4 5 1-16,4 0 0 0,14-5-1 16,12 1 1-16,13 8-1 15,0-9 1-15,8 1-1 16,9 4 0-16,4 3 0 16,13-3 0-16,0-1 1 15,0 5 0-15,0-1 1 16,8 0 0-16,-3 1-1 15,12-1 1-15,0 0-1 16,-9 4 1-16,5-3-2 16,4-1 0-16,8-3 0 15,-12-1 0-15,4 1 0 16,-13-4 1-16,-4-1 0 16,0 1 0-16,0 4 0 15,-13-4 0-15,0-1 1 16,0 1 1-16,-4-4-1 15,0 4 0-15,0-4-1 16,0 0 1-16,-4-8-1 16,-1 5 0-16,-3-5-1 0,3-3 0 15,1 3 0-15,4-3 1 16,0-1-1-16,8 1 1 16,1 0-1-16,-1-1 0 15,5 1 0-15,0 0 0 16,-1 3-1-16,-3-3 1 15,-5-4-1-15,9-4 0 16,-1 7 0-16,-3 1 1 16,3-4-1-16,5 0 1 0,-4-1-1 15,0 9 0-15,4-4 0 16,0-1 0-16,-5 1 0 16,1 3 1-16,4 1-1 15,-13 3 1-15,0 0 0 16,0 0 1-16,1 1-1 15,-5-1 0-15,-5 0 0 16,9 0 0-16,-8-3-1 16,0-1 1-16,-9 1-1 15,-4-1 1-15,0 0-1 16,-5 1 0-16,1-1 0 16,-5 1 0-16,-4 3 0 15,5 0 0-15,-5 4-1 16,4 4 1-16,5 0 0 15,4 3 0-15,-5-3-1 16,1 0 1-16,4 0 0 16,0-1 0-16,-1-3 0 15,6 0 0-15,-10 0 0 0,-3 0 0 16,-1 0 0-16,5 0 0 16,3 0 0-16,-3 0 1 15,8 4-1-15,5 0 0 16,7 0 0-16,-3-4 0 15,4 0-1-15,0 0 1 16,0 0 0-16,0 0 0 16,4 0 0-16,4 0 0 0,5 0 0 15,-13 0 1-15,4-4-1 16,9 0 1-16,0-3-1 16,8-1 0-16,8-3 0 15,-7-1 0-15,12 1 0 16,-5-4 1-16,1 0 0 15,4 3 0-15,4 1 0 16,-8 3 1-16,4 1-1 16,0-1 1-16,9 1-1 15,8-1 1-15,-9-3-2 16,5-8 0-16,0 8 0 16,-1-1 0-16,10 5 0 15,-18-1 0-15,0-3-1 16,-4 3 1-16,-8-3 0 15,-1 7 0-15,-12-4-1 16,-18 8 1-16,-16 0-6 16,-22-3 1-16,-38 6-14 15,-34-3 1-15</inkml:trace>
  <inkml:trace contextRef="#ctx0" brushRef="#br0" timeOffset="103291.6082">3858 15259 31 0,'-85'-26'15'0,"-9"-5"-7"0,77 28 8 0,-4-5-17 16,-13 8 1-16,0-8 1 15,4 12 0-15,0 4 0 16,13-4 0-16,-4 7 0 15,12 0 0-15,14 4 0 16,12 1 0-16,13 2-1 16,21 1 1-16,8 8-1 15,14-1 0-15,8 12-1 16,17-11 1-16,12-8 0 16,18 3 0-16,0-18 0 15,12-4 1-15,1-11-1 16,16-8 1-16,1 4-1 15,-9-4 1-15,-4 4 0 16,12-1 0-16,-8 5 0 16,-12 7 1-16,3 1-1 15,9 6 1-15,0-3-1 16,-4 4 1-16,8-4-1 0,9 4 0 16,4-8-1-16,-4-3 1 15,13-5-1-15,-1 1 1 16,10-1-1-16,-6 1 0 15,10 0 0-15,-1-1 0 16,-12-3 0-16,4-4 0 16,-18 4 0-16,-12 0 1 15,-17 4-1-15,-8 7 0 16,-22-4-8-16,-21 12 1 0,-17 15-5 16,-47-8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6T20:05:10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9901 7677 72 0,'4'-11'36'0,"5"7"-20"0,-5-4 36 15,-4 8-48-15,0 0 1 16,0 0 2-16,0-4 1 0,0 4-10 16,0 0 0-16,0 0 6 15,0 0 1-15,0 0-3 16,0 0 1-16,0 0-3 16,0-7 1-16,0 7 0 15,0-4 0-15,0 4 0 16,0-4 0-16,0 4-1 15,0 0 1-15,0-7 0 16,0 3 0-16,0 4-1 16,0 0 1-16,0 0-1 15,-4-4 1-15,0 0-1 16,-1 1 1-16,-3-1-1 16,-1 0 1-16,1 4-1 15,-1-8 0-15,-3 8-1 16,-1-3 1-16,-4 3-1 15,-5-4 1-15,1 4-1 16,-4 4 1-16,-1 3-1 16,1 1 0-16,-1 3 0 0,5 4 0 15,-1 0 0-15,1 1 1 16,0-1-1-16,0 0 0 16,-1 0 0-16,1 4 0 15,0 0 0-15,-1 0 1 16,1 3-1-16,4 9 1 15,0-9-1-15,4 5 0 16,5-4 0-16,3-4 1 0,1 3-1 16,0 1 1-16,0 3-1 15,-1 5 0-15,-3-5 1 16,8 4 0-16,0-7-1 16,8 0 0-16,1 0 0 15,4 7 1-15,4-4-1 16,4-3 1-16,5 0-1 15,3-4 0-15,-3-4 0 16,4-4 1-16,8-3-1 16,0-5 0-16,9-6 0 15,0-9 1-15,0-3-1 16,-4 0 1-16,3-4-2 16,1-4 1-16,0-7-1 15,0-8 1-15,-13 0-1 16,-4-3 1-16,-9-1-1 15,-12-11 1-15,-5 0 0 16,-13 0 1-16,-8 0 0 16,-4-11 1-16,-5 19-1 0,1-1 1 15,-18 12-5-15,-8 15 1 16,-17 15-6-16,-9-14 1 16</inkml:trace>
  <inkml:trace contextRef="#ctx0" brushRef="#br0" timeOffset="6203.3911">11243 7832 12 0,'-5'-8'6'0,"1"-37"-7"0,4 41 7 0,-4-3-6 16,-5-1 1-16,-3-3 0 16,-10-1 0-16,5 1-1 15,-4 0 1-15,-5 3-1 16,1 1 1-16,-1 3-2 16,-4 4 1-16,1 0-2 15,-1 4 1-15,-4 3-1 16,-5 1 0-16,1 3 1 15,4 8 0-15,0 8 1 16,0 14 1-16,4 8 1 16,0 12 1-16,9-4-1 15,4 7 1-15,4 8 0 16,5-4 0-16,8-4-1 16,8 4 1-16,1-7-2 15,3-1 1-15,6-10-2 16,-1-1 0-16,4-15 0 15,4-8 1-15,5-11-1 16,0-11 0-16,13-8 0 16,3-7 1-16,6-12-1 0,-6-14 1 15,6-1 0-15,-10-8 0 16,-8-10 2-16,-8-9 0 16,-14-7 1-16,-20-7 0 15,-18-12 0-15,-16 4 1 16,-14 4-3-16,-16 7 1 15,-9 19-12-15,-8 27 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6T20:22:10.3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16212 8146 13 0,'5'4'6'0,"-1"-8"-2"16,-4 8 6-16,0-4-10 15,0 0 1-15,0 0 1 16,0 4 0-16,0 3-1 16,-4 1 0-16,-1-4 1 15,1-1 1-15,0 9 0 16,0 7 1-16,-1 3-1 15,1 9 1-15,4-1-1 0,0 4 0 16,0 8-1-16,0 3 1 16,-4 4-1-16,0 0 0 15,-1 4-2-15,-3-4 1 16,-1-3 0-16,5-5 0 16,-5-10-1-16,1-5 1 15,-1-7 0-15,1-4 0 16,-5-11 0-16,5-8 1 15,-1-11-1-15,1 0 0 0,-1-8-1 16,1-15 1-16,3-7-1 16,5-8 0-16,5 4-1 15,3-12 0-15,5 1 0 16,12 7 1-16,5 0-1 16,13 0 1-16,8 0-1 15,4 8 1-15,5-1-1 16,0 12 1-16,-5 0 0 15,-4 11 0-15,-4 12 0 16,-9 3 1-16,-4 16-2 16,-4 11 0-16,-13 4-5 15,-8 3 1-15,-5 1-5 16,0 7 0-16</inkml:trace>
  <inkml:trace contextRef="#ctx0" brushRef="#br0" timeOffset="468.7677">17286 8029 42 0,'-5'11'21'0,"-3"-7"-27"15,3 4 40-15,1 7-33 16,-9 7 0-16,5 12 2 16,-5 16 0-16,-4 6-4 15,0 5 1-15,0 15 1 16,0 3 1-16,0 4-3 15,-4-11 0-15,4-11-5 16,0-16 0-16,4-7-7 0,0-8 0 16</inkml:trace>
  <inkml:trace contextRef="#ctx0" brushRef="#br0" timeOffset="687.5631">17320 7499 53 0,'-9'0'26'0,"1"23"-51"15,3-23 48-15,1 7-39 16,0 5 0-16,12 3-3 15,5-8 1-15</inkml:trace>
  <inkml:trace contextRef="#ctx0" brushRef="#br0" timeOffset="1421.9541">18333 8328 37 0,'26'7'18'0,"-14"-18"-26"0,-12 11 36 16,0 0-28-16,-4-4 0 15,4-3 1-15,0 3 1 16,-13-4-1-16,1-3 0 16,-1 0 0-16,-4-5 1 0,0 5 0 15,-9-4 0-15,-4-4-1 16,-8 0 0-16,-4 4-1 16,-5 11 0-16,-4 0 1 15,-1 8 0-15,1 15-1 16,0 8 1-16,0 7-1 15,13 7 1-15,12 8-2 16,9 1 1-16,9 3-1 16,8-4 1-16,8 0-1 15,5-11 1-15,8-8 0 16,-4-3 0-16,5-12-1 16,3-8 1-16,1-7-2 15,4-7 1-15,4-8-1 16,4-8 0-16,0-7-1 15,1 3 1-15,-5 8 1 16,0 4 0-16,0 0 1 16,0 26 1-16,8 1 0 15,-3 10 0-15,-1 12 0 0,0 19 1 16,-3 8-1-16,-6 15 0 16,-3 3-1-16,4 23 1 15,-18-7 0-15,1 3 0 16,-8 8 0-16,-10-4 1 15,-12 4 1-15,-8-8 1 16,-9-7 1-16,-9-11 0 16,-4-12 1-16,-12-11 1 15,-5-12-1-15,-9-15 1 0,-3-15-5 16,-5-18 1-16,0-20-5 16,13-19 0-1,21-49-16 1,26 1 1-16</inkml:trace>
  <inkml:trace contextRef="#ctx0" brushRef="#br0" timeOffset="1734.4547">19176 8313 56 0,'-4'3'28'0,"17"12"-29"0,-9-7 39 16,-4 3-38-16,-8 12 0 15,-1 15 0-15,-4 11 0 16,1 0 0-16,-6 8 0 15,1 7-1-15,5-11 1 16,-5-3-3-16,-5-5 0 16,5-7-5-16,0-8 1 0,0-7-8 15,4-12 0-15</inkml:trace>
  <inkml:trace contextRef="#ctx0" brushRef="#br0" timeOffset="1906.3309">19206 7666 64 0,'9'3'32'0,"8"12"-72"16,-13-7 61-16,4 7-40 15,10 8 0-15</inkml:trace>
  <inkml:trace contextRef="#ctx0" brushRef="#br0" timeOffset="2593.8459">21071 8422 61 0,'22'-22'30'0,"3"3"-40"0,-25 4 60 16,-8-8-53-16,-14-4 1 0,-12-3-2 16,-12-4 1-16,-23 4 5 15,-16 3 0-15,-8 8-3 16,-18 4 0-16,-4 27 1 15,-9 3 0-15,9 19 0 16,5 7 1-16,7 24-2 16,14 7 0-16,17 3-1 15,20 8 1-15,14-7-1 16,21-4 1-16,21-8-1 16,18-7 1-16,16-11-1 15,17-5 1-15,13-22 0 16,5-11 1-16,8-12 0 15,8-15 1-15,5-4 0 16,0-18 1-16,-5-5-1 16,-4-11 1-1,9-71-1-15,-22-5 0 16,-16 1-1-16,-22-4 0 16,-13-4-1-16,-4 11 1 15,-13 4-1-15,-4 12 1 16,0 14 0-16,0 16 1 15,0 15 0-15,-4 11 1 16,0 19-1-16,0 16 1 31,-13 63 0-31,4 35 0 16,8 34 1-16,14 22 1 0,8 20 1 16,21 14 0-16,22 8 3 15,17 0 0-15,25 0 0 16,17 0 1-16,5-15-7 15,-9-11 0-15,-18-31-18 16,-7-15 0-16,-9-53-8 16,-17-56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6T20:28:46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7470 7605 30 0,'0'0'15'0,"12"23"-11"0,-7-19 15 15,3 11-16-15,1 4 0 16,-1 3 2-16,1 24 1 15,3 7-7-15,5 15 0 16,9 4 4-16,-9 3 1 16,13 5-3-16,-9-5 0 15,5 1-4-15,-9-4 1 16,-5 4-6-16,-3-16 0 16,4-7-3-16,-5-4 0 15</inkml:trace>
  <inkml:trace contextRef="#ctx0" brushRef="#br0" timeOffset="343.8102">8138 7726 40 0,'-47'-4'20'0,"17"1"-27"16,22 3 38-16,-9 3-31 16,-4 16 0-16,-13 8 3 15,-18 14 0-15,-11 5-2 16,-6 11 1-16,-7-1 1 0,-9 9 1 15,-1 6-3-15,14-2 0 16,0 6-8-16,4-7 1 16,4-3-7-16,4-9 0 31</inkml:trace>
  <inkml:trace contextRef="#ctx0" brushRef="#br0" timeOffset="593.8081">7159 8059 42 0,'-13'-11'21'0,"30"11"-23"15,-4 0 36-15,8-4-29 16,13 4 0-16,17 0 2 15,17 4 0-15,17 0-11 16,5 7 1-16,4-4 0 16,-9 12 1-16,-4 0-8 15,4-4 0-15,-4-3-5 16,-9-5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6T20:34:15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12320 10783 20 0,'-30'-4'10'0,"13"-15"-5"0,13 12 10 15,0-4-15-15,-1 3 1 16,-3 0 0-16,-1 1 1 16,-3-1-3-16,-5 1 1 15,0-1 0-15,-9 1 1 0,-4-5-1 16,0 5 1-16,-4-1-1 15,4-3 0-15,1-4 0 16,-1 0 1-16,0-8-1 16,0 8 1-16,-4-4-1 15,-4 4 1-15,0 7-1 16,-9 4 0-16,0 8-1 16,4 7 1-16,1 8 0 15,3 0 0-15,5 4 0 16,0 3 0-16,0 8 0 15,0 8 0-15,0-4-1 16,0 4 1-16,4 3 0 16,5 4 0-16,-1 4 0 15,-4 4 0-15,0 3 0 16,1 1 0-16,-10 11 0 16,1 3 0-16,-5-3-1 15,5 12 1-15,4-5-1 16,4 1 1-16,0-5 0 0,5 1 0 15,-1 0 0-15,1-1 0 16,-1-3 0-16,-4-4 1 16,1 4-1-16,-1 8 1 15,0-12 0-15,4 7 0 16,1 9 0-16,-1 3 1 16,9 0-1-16,-8-4 0 15,-1-4 0-15,-4-3 1 16,13 0-1-16,0-4 0 0,0-4-1 15,4-4 0-15,5-7 0 16,4 3 1-16,4-3-1 16,8 0 1-16,5-4-1 15,0-8 0-15,-1 0 0 16,1 1 0-16,4 3 0 16,9-4 1-16,-5-7-1 15,5-4 0-15,-1 8 0 16,5-8 0-16,4-4 0 15,0-3 0-15,0-1 0 16,13-3 1-16,0 3-1 16,0-3 0-16,0 7 0 15,-1-3 1-15,-3-1-1 16,-9 12 0-16,0 0 0 16,-4-4 1-16,8-4 0 15,-4 1 0-15,5-1-1 16,3 4 1-16,1-4-1 15,-1 8 1-15,1-8-1 0,4-3 1 16,4-8-1-16,-8 0 0 16,3-4 0-16,-7 4 1 15,3-12-1-15,-3 5 1 16,-5-9-1-16,4 5 0 16,-8-8 0-16,4 0 1 15,0-11-1-15,4-8 0 16,5-8 0-16,4-11 0 0,4-3 0 15,4-16 0-15,5 4-1 16,-5-4 0-16,5-7 0 16,-9-4 1-16,0-4-1 15,-4-11 1-15,0 0-1 16,0-4 0-16,-1-4 0 16,-3-11 1-16,0 7-1 15,-5-3 0-15,-4 7 0 16,0-11 1-16,0 7-1 15,-4 4 1-15,-5-3 0 16,-3 7 0-16,-5 3-1 16,-9-3 1-16,1 8 0 15,-9-8 0-15,0 0-1 16,-9-4 0-16,1 0 1 16,-1 8 0-16,1 4-1 15,-1 3 1-15,-4 4 0 16,1 11 0-16,-1 9 0 15,-4 6 1-15,-4 1-1 0,-5-1 1 16,1 5-1-16,-1-1 1 16,0-3-1-16,1-5 0 15,-1-6 0-15,1-1 0 16,3 0-1-16,1 4 1 16,-4 4-1-16,-9 4 0 15,-5 7 0-15,-12-4 0 16,4 16 0-16,0-1 0 15,9 8-2-15,4 0 1 0,8-3-4 16,9-5 0-16,5 5-2 16,-5-9 1-16</inkml:trace>
  <inkml:trace contextRef="#ctx0" brushRef="#br0" timeOffset="96084.1453">20339 10859 13 0,'4'-4'6'0,"5"0"0"16,-9 4 7-16,0 0-12 15,0 0 1-15,0 0 0 16,4-3 1-16,-4 3-3 16,0 0 0-16,4-8 4 15,5 4 0-15,-1-3-1 16,1 3 1-16,-1-4 0 15,5 1 0-15,-4-1-1 16,8 4 0-16,-5-7-2 16,5 0 0-16,0 3 0 15,5 0 1-15,-5 1-1 16,4-1 0-16,0 1-1 16,5-1 1-16,-1 4-1 15,1 8 1-15,0 0-1 16,-1 11 0-16,1 4 0 0,-5 4 0 15,0-4 0-15,1 3 0 16,-1 5 0-16,-4 3 0 16,0 4 0-16,-4 4 0 15,-5-4 0-15,-8 4 1 16,0 7-1-16,-8 4 0 16,-5-3 1-16,-8 3 0 15,-9-4-1-15,-4 5 1 16,0-5-1-16,0-7 0 0,0 4-1 15,-5-8 0-15,1 0-1 16,-9-4 1-16,0-4-1 16,0-3 0-16,1 0 1 15,3-4 0-15,0-8 1 16,1-3 0-16,3-5 1 16,10-3 0-16,3-3 0 15,5-9 0-15,8 1 0 16,4-4 0-16,5 0-1 15,4 3 0-15,9-3 0 16,4 4 1-16,4-4-1 16,4 0 0-16,0 3 0 15,9 5 0-15,4 3 0 16,4 4 0-16,-4 0 1 16,0 7 0-16,1 1 0 15,-6 0 0-15,5 3 0 16,0 4 1-16,1 4-1 15,-1 7 1-15,0 8-1 0,0-3 1 16,0 10 0-16,-4 9 1 16,-5 6-1-16,1 1 0 15,-5 7-1-15,-4-7 1 16,-4 0-2-16,0-4 1 16,-1 0-7-16,-3-12 0 15,4-10-8-15,-1-16 0 16</inkml:trace>
  <inkml:trace contextRef="#ctx0" brushRef="#br0" timeOffset="96849.7786">21399 10999 25 0,'0'0'12'0,"13"-11"-8"15,-13 11 11-15,4-4-15 16,-4 4 0-16,5 0 2 15,-1 4 1-15,-4 3-3 16,0 4 1-16,0 5 1 16,-4 14 1-16,4 8-1 15,0 3 1-15,4 5-3 16,4 7 1-16,5 3-1 16,4 1 0-16,0-8 0 15,5 1 1-15,-5-5 1 16,0-7 0-16,4-8 2 15,0-7 0-15,5-8 1 16,-1-15 0-16,1-8-1 0,4-7 1 16,-5-15-2-16,-4-8 0 15,-3-7-3-15,-6-12 0 16,1-4-3-16,-9 5 0 16,-4 6-3-16,0 5 1 15,-4 7-6-15,4 8 0 16,0 7-2-16,4 4 0 15</inkml:trace>
  <inkml:trace contextRef="#ctx0" brushRef="#br0" timeOffset="97490.4689">22102 10950 35 0,'-30'0'17'0,"26"19"-24"15,4-16 33-15,0 9-26 16,-4 7 0-16,-1 0 0 0,1 7 1 16,4 8-2-16,-4 4 1 15,0 0-1-15,-1 3 1 16,1 1-1-16,0-4 0 16,0 0 0-16,-1-4 0 15,5-8 0-15,5-7 1 16,3-4 1-16,1-7 0 15,3-8 1-15,1-8 0 16,0-11 0-16,4 0 1 0,-4-7-1 16,-5-12 0-16,1-7-1 15,4 7 1-15,-1-8-2 16,1 1 0-16,0 0 0 16,0 3 0-16,-1 0-1 15,5 8 1-15,1 8-1 16,3 3 1-16,-4 0 0 15,0 12 0-15,4 4 0 16,0 7 0-16,-4 7 0 16,1 12 1-16,-1 8 0 15,0 3 0-15,-5 15 0 16,-3 12 0-16,-1 0-1 16,-3 3 1-16,-5 5-1 15,-5-1 1-15,1 0-2 16,-4-3 1-16,-1-8-4 15,1-4 1-15,3-11-8 16,-3-4 0-16</inkml:trace>
  <inkml:trace contextRef="#ctx0" brushRef="#br0" timeOffset="97990.4232">22741 10458 36 0,'4'19'18'0,"9"-15"-21"15,-9 3 27-15,0 8-23 16,1 8 0-16,-1 11 1 0,-4 8 1 16,0 14-3-16,-4 12 0 15,-5 16 2-15,1 3 0 16,-1 4-3-16,1-1 1 16,-1-3-4-16,5-3 1 15,-1-24-4-15,5-7 0 16,0-15-4-16,5-4 0 15</inkml:trace>
  <inkml:trace contextRef="#ctx0" brushRef="#br0" timeOffset="98349.8023">23375 10458 38 0,'-4'19'19'0,"-9"22"-28"15,5-26 36-15,-5 8-27 16,-8 4 0-16,-13 7 0 16,0 0 1-16,-9 4-2 15,-4 3 1-15,-4-11 0 16,4-7 0-16,5 0 0 16,-1 0 0-16,0-4 0 15,5-1 0-15,8-2 1 16,5-1 0-16,8-4 1 15,8 0 0-15,9 5 0 16,9-1 0-16,3 11 1 16,5 1 0-16,1 7-1 15,-1 11 1-15,0 4-1 0,0 4 0 16,0 0-2-16,-5 8 1 16,-3-4-4-16,-5-1 1 15,0-7-6-15,1-7 0 16,-1-8-5-16,4-7 0 15</inkml:trace>
  <inkml:trace contextRef="#ctx0" brushRef="#br0" timeOffset="98818.6155">23205 10961 40 0,'-4'45'20'0,"-5"27"-28"15,9-49 35-15,-4 15-25 16,0 11 0-16,-5 0 0 16,-4 8 0-16,5-4-3 15,-5-4 1-15,0-3 1 16,1-9 1-16,3-6-1 15,0-9 1-15,1-7-1 16,4-7 0-16,4-8 1 16,4-19 1-16,4-15-3 15,5-15 1-15,4-19-1 16,0 3 0-16,5 1-1 0,-1 0 1 16,4 3-1-16,5 8 0 15,0 4 2-15,8 15 0 16,-4 11 1-16,1 16 1 15,-6 14 0-15,1 16 0 16,-9 7-1-16,-8 23 1 16,-4 8-2-16,-5 11 1 15,-8 0-4-15,-5-4 1 0,5 0-4 16,0-11 0-16,-1-8-5 16,5-11 0-16,5-8-5 15,3-15 1-15</inkml:trace>
  <inkml:trace contextRef="#ctx0" brushRef="#br0" timeOffset="99177.9326">23703 11154 40 0,'-34'38'20'0,"-8"41"-28"15,33-60 37-15,-4 15-30 16,0 4 1-16,5 0-1 16,-1 0 1-16,5-4-1 15,4-4 1-15,4-3-1 16,9-9 0-16,9-6 0 0,7-12 0 16,10-8 1-16,-1-11 1 15,5-7 1-15,-1-8 1 16,-4-8 1-16,-3-18 1 15,-10 3-1-15,-4 4 0 16,-12 4-1-16,-9 3 0 16,-4 8-3-16,-5 8 1 15,-4 8-7-15,1 6 1 0,-1 5-8 16,-8 3 0-16</inkml:trace>
  <inkml:trace contextRef="#ctx0" brushRef="#br0" timeOffset="99756.1255">24180 11075 34 0,'0'7'17'0,"-30"8"-16"15,22-11 23-15,-5 15-22 16,0 7 0-16,1 8 1 16,-6 8 1-16,6 0-5 15,-5 7 0-15,4 0 3 16,4-11 0-16,5 4-1 0,4-5 0 16,9-3-1-16,3-7 0 15,1-8 0-15,8-8 1 16,1-7 0-16,3-8 1 15,1-3 0-15,-1-16 0 16,5-11 0-16,0-12 1 16,-4-7-2-16,3-18 0 15,-3 6-2-15,-5 5 1 16,-4 11-1-16,0 7 1 0,-4 8-2 16,-4 11 1-1,-9 38-2 1,-5 16 0-16,5 3-2 15,-4 3 1-15,4-2-2 16,4-1 0-16,5 0 1 16,4-4 0-16,4-4 5 15,4-7 0-15,0-4 3 16,1-11 0-16,3-8 2 16,-4-3 1-16,-4-8 1 15,0-8 0-15,-4-7-3 16,-4-12 0-16,-5-11-5 15,-4-4 1-15,0 4-8 16,0 8 1-16,0 3-8 16,4 8 1-16</inkml:trace>
  <inkml:trace contextRef="#ctx0" brushRef="#br0" timeOffset="100240.5076">24866 10829 47 0,'4'37'23'0,"-8"-14"-32"0,0-4 43 16,-5 11-31-16,-4 1 0 0,-4 14 2 15,-4 12 0-15,0 3-7 16,-1 1 1-16,1 3 3 15,0-3 1-15,-1-8-2 16,5-4 0-16,5-11-1 16,3-8 1-16,1-7 0 15,3-8 0-15,1-8 0 16,4-3 1-16,9-23-1 16,3-11 0-16,5-15-2 15,9-20 1-15,4-7-2 16,4-7 0-16,0 7-1 15,0 4 0-15,0-4 0 16,4 8 1-16,5 18 1 16,0 8 1-16,-1 16 1 15,-4 22 1-15,-3 11 0 16,3 27 1-16,-13 15 0 0,-8 26 0 16,-8 16-1-16,-9 3 0 15,-9 8-1-15,-12 0 0 16,-4-7-7-16,-14-9 0 15,-12-10-10-15,0-12 1 16</inkml:trace>
  <inkml:trace contextRef="#ctx0" brushRef="#br0" timeOffset="101646.9721">19551 13023 29 0,'-17'4'14'0,"9"-12"-10"0,12 1 11 15,0-5-12-15,0-3 0 16,5-4 2-16,-1 4 1 15,5 4-6-15,8-4 0 16,9-4 4-16,4 4 1 16,9 3-3-16,-5 16 1 15,-4 0-2-15,0 11 1 16,0 19-2-16,-4 8 0 16,-4 14-1-16,-5 9 0 15,-8 7 1-15,-13 7 0 16,-9-7-1-16,-8 0 0 0,-8-8 0 15,-14-7 0-15,-7-4-1 16,-6-15 1-16,1-12 0 16,-8-14 1-16,3-16 0 15,5-15 0-15,9 0 2 16,12-4 1-16,9-7 1 16,16 7 1-16,14 4 0 15,12 4 1-15,13 15-1 16,13 8 1-16,4 7-4 15,5 8 1-15,-1 14-4 16,-8 1 0 0,25 4-16-1,5-12 1-15</inkml:trace>
  <inkml:trace contextRef="#ctx0" brushRef="#br0" timeOffset="102365.7324">20607 12891 38 0,'-17'-8'19'0,"17"16"-19"15,0-8 18-15,0 0-17 16,-4 0 0-16,0 3 3 16,-1 1 0-16,1 0-4 15,0 4 0-15,0-1 3 16,-1 4 0-16,5 5 0 15,0 3 1-15,0 7-3 16,0 8 1-16,0 15-1 16,0 12 1-16,0 18-1 15,-4 1 0-15,0 3-1 16,0 0 0-16,-1-11 0 16,1 4 1-16,0-12-1 15,0-11 0-15,-5-8 0 0,1-7 1 16,-1-11-1-16,0-12 0 15,1-15 0-15,8-15 0 16,0-19-1-16,4-16 1 16,0-21-1-16,5-13 0 15,4-22-1-15,0 12 0 16,4-1 0-16,8 4 1 16,5 8-1-16,4 11 1 15,0 8 0-15,4 11 0 16,1 11 2-16,-1 12 1 15,0 15-1-15,1 4 1 0,3 18 0 16,-3 5 1-16,-5 10-1 16,-4 12 0-16,-5 8-1 15,1 11 1-15,-5 11 0 16,-8 16 1-16,-1 14-1 16,-7 5 1-16,-10-5 0 15,1 5 0-15,-4-1-4 16,-5-19 0-16,0-7-10 15,-4-11 0-15,9-16-6 16,-5-26 1-16</inkml:trace>
  <inkml:trace contextRef="#ctx0" brushRef="#br0" timeOffset="105959.5339">22034 13102 33 0,'42'19'16'0,"48"-26"-18"0,-69 7 16 0,5-4-12 16,8 0 0-16,4-3 1 15,0-1 1-15,5 1-5 16,-9-5 0-16,0-3 2 15,-4-4 1-15,4-7-2 16,-8-1 1-16,-1 5-2 16,-8-5 1-16,-4-3 0 15,-5 3 1-15,-8 1 0 16,-4-8 0-16,-4 11 1 16,-9 0 0-16,-9 8 0 15,-8 4 1-15,-4 11 0 16,-5 7 0-16,1 12 0 15,3 4 1-15,1 7 1 16,4 19 0-16,0 4 0 16,8 12 0-16,9 3 0 15,4 0 0-15,9 8-4 16,8-4 0-16,5-12-6 16,4-11 0-16,8-11-8 0,13-11 1 15,17-20-5-15,13-18 0 16</inkml:trace>
  <inkml:trace contextRef="#ctx0" brushRef="#br0" timeOffset="106553.2931">23286 12739 45 0,'-30'-4'22'0,"-38"-14"-32"0,42 25 40 0,-8 8-29 16,-8 12 0-16,-1 3 1 16,-4 12 0-16,5 11-3 15,3-4 1-15,5 0 1 16,9 4 1-16,12-8-1 16,4-3 0-16,9-8-2 15,9-7 1-15,8-9 0 16,9-21 0-16,8-20-1 15,8 0 1-15,9-3-1 16,0-8 1-16,1 3 0 16,3 9 0-16,-4 7 0 15,-4 15 1-15,-5 15 0 16,-8 26 0-16,-12 16-1 16,-9 30 0-16,-9 8-1 15,-8 7 1-15,-9 15-2 0,-4 0 0 16,-5 5 0-16,-3-17 1 15,4 1 0-15,4-15 1 16,4-11 0-16,4-16 1 16,1-7-1-16,3-23 0 15,5-8 0-15,5-3 0 16,3-12 0-16,5-14 0 16,0-16 0-16,4-8 1 15,0-18 0-15,4-20 1 0,-4-10-1 16,-4-27 1-16,-4-16-1 15,-9-7 0-15,-9 12 2 16,-12 15 0-16,-13 7 3 16,4 19 0-16,-4 19-2 15,4 15 1-15,4 8-13 16,-3 11 1-16,3-8-8 16,5-41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6T20:39:44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6780 15267 24 0,'-30'-4'12'0,"21"8"-15"16,9-4 13-16,-4-8-10 15,0 4 0-15,0 1 1 16,-5-1 1-16,1 0-2 15,-1 4 1-15,5 0 1 16,-1 0 0-16,5 4 1 16,0 0 0-16,5 3 0 15,-1-3 1-15,5 3-1 16,-1 5 0-16,1-8 0 0,3 7 0 16,1-4-1-16,4 1 0 15,4 3-1-15,5 5 0 31,29-5 0-31,1 4 1 16,3 4-1-16,-3-4 0 16,-5-4 0-16,-4 5 0 15,-1 2 1-15,6 1 0 16,-1 0-1-16,0-7 0 16,4-1 0-16,-4-3 1 0,0 3-2 15,0-3 1-15,5-8-1 16,-5 11 1-16,0-4-1 15,-4-3 0-15,0 4 1 16,0-1 0-16,-1 5 0 16,1-1 0-16,4 0-1 15,0 5 1-15,1-1 0 16,-6 0 0-16,14 0-1 16,-9-4 1-16,4 1-1 15,1-5 0-15,-9 1 0 16,0-1 0-16,4-3 1 15,0-4 0-15,8-4-1 16,1 1 1-16,0-1-1 16,-1 0 1-16,1 0 0 15,-1 4 0-15,1 0 0 16,0 0 0-16,-5 4-1 0,0-4 1 16,1-4 0-16,3-3 0 15,5-1-1-15,4-3 1 16,-8-1-1-16,0 5 0 15,-1-1 0-15,1 1 0 16,-5 3 0-16,-4 0 0 16,0 0 0-16,-4 4 1 15,0-3-1-15,4-1 1 16,0-4-1-16,5 1 1 16,-9 3-1-16,-1 0 1 15,-3 0-1-15,-5-3 1 0,1-1-1 16,-5-3 0-16,0-1 0 15,0-3 0-15,0 4 0 16,0 3 0-16,0 1 0 16,-4-1 0-16,0-3-1 15,-1 0 0-15,1-1 0 16,9 1 1-16,-5-1-1 16,0 1 0-16,0 0-1 15,4-1 1-15,-4 5-1 16,0-1 1-16,0 1-2 15,0 3 1-15,-4 0-1 16,4-3 1-16,-4-1-1 16,0-7 1-16,4 4 0 15,0-5 0-15,0 1 0 16,0-4 1-16,5-3-1 16,3 7 1-16,-4-8-1 0,-3 0 1 15,-10 8 0-15,1 0 1 16,-9-8 0-16,-5 0 1 15,-3-3 0-15,-5-4 0 16,-4-1-1-16,-4 5 1 16,-5-4-2-16,1-8 1 15,-1 4-1-15,1 0 0 16,-1-4 0-16,5 0 0 16,0-7-1-16,4 3 1 15,0-11-1-15,4 4 0 0,-4 11 0 16,4 0 1-16,-4 0 0 15,0 1 1-15,-4-1 0 16,0 0 1-16,0 8 0 16,-1-8 0-16,5-8-1 15,0 1 1 1,0-23-3 0,0 0 1-16,-4 0-1 15,0 11 1-15,-5 0 0 16,-3 4 1-16,3 0-1 15,-4 4 1-15,-8 4 0 16,0-5 1-16,-5 5-2 16,-8-4 1-16,0 0-2 15,0 7 0-15,0 0 0 16,0 5 0-16,0-1 0 16,-5 0 0-16,-3-4 1 15,-1 4 1-15,-4 8-1 16,-4-4 1-16,0 8-1 0,-9 3 1 15,1 0-1-15,-14 1 0 16,10-5 0-16,-6-7 0 16,1 4 0-16,0 7 1 15,0-3 0-15,8-1 0 16,-3-3-1-16,-6 7 1 16,-3 8 0-16,0 4 1 15,-1 3-1-15,-3 8 0 16,-1 4 1-16,0 0 0 0,5 11-1 15,-5-8 1-15,-4 5-1 16,5-5 0-16,3 8-1 16,5 1 0-16,-4 2 0 15,-1 5 0-15,1 0 0 16,8 0 1-16,9-1 0 16,-13 1 1-16,8-4 0 15,0 4 0-15,9-5 0 16,0 1 0-16,0 4 0 15,0 0 0-15,0-4 1 16,0 7 0-16,4-3 0 16,0 3 0-16,0 1-1 15,5-1 1-15,3 5 0 16,-3 3 0-16,-1 4-2 16,0-1 0-16,1 1 0 15,-5 4 0-15,0 7 0 16,5-7 0-16,-1-1 0 15,-4 5 0-15,0 10 0 0,1-3 1 16,-6 0-1-16,6 12 0 16,3-5-1-16,5 1 0 15,-1 3 0-15,1 4 1 16,0-4-1-16,-1 12 0 16,1-12 0-16,0 1 1 15,4-5 1-15,4 5 1 16,4 3-1-16,5-12 0 15,4 5 1-15,0 0 0 0,4-1-1 16,0-7 1-16,1-4-2 16,-1 8 0-16,-8-15-5 15,3-1 0-15,-3-3-5 16,-9-8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6T20:41:07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14918 4026 26 0,'-4'-19'13'0,"-14"19"-13"16,14 0 14-16,-4-4-14 15,-1-3 0-15,1 3 1 16,3-8 1-16,1 5-2 15,4-4 0-15,0-1 2 0,4 1 0 16,5 7 1-16,4 0 0 16,-1 4-1-16,10 4 1 15,-1 4 0-15,5 3 1 16,-1 4-2-16,1 4 1 16,4 7-1-16,-1 9 1 15,1-9-2-15,0 4 1 16,-4 8-1-16,-1 8 0 15,1 7-1-15,-5 11 1 0,4 4-1 16,-8 8 0-16,1 3 0 16,-1 1 0-16,4-5 0 15,4 1 0-15,9-16 0 16,1 5 0-16,7-1-3 16,1-11 1-16,-1-8-7 15,1-7 1-15,4-23-4 16,-9-11 1-16</inkml:trace>
  <inkml:trace contextRef="#ctx0" brushRef="#br0" timeOffset="484.3817">15867 4090 28 0,'-29'-26'14'0,"7"18"-16"0,18 4 22 16,0 1-20-16,0 3 0 0,-1-4 2 16,-3 0 0-16,-5-4-2 15,0 5 0-15,-4-1 1 16,-4 8 0-16,0 7 0 16,-5 8 0-16,0 4-1 15,-8 11 1-15,-4 19 0 16,-4 15 0-16,-5 4 0 15,0 11 1-15,0 0-1 16,4-7 1-16,1-1 0 16,-1-3 0-16,5-4-2 15,-5-7 1-15,5-1-2 16,0 1 0-16,4-4-4 16,8-12 0-16,5 1-6 15,21-16 1-15</inkml:trace>
  <inkml:trace contextRef="#ctx0" brushRef="#br0" timeOffset="1187.5181">16106 4820 19 0,'4'-11'9'0,"0"7"-5"16,-4-7 9-16,-4 0-13 15,0-1 1-15,-5 5 1 0,1-1 1 16,-1 0-4-16,1 1 1 16,-1 3 1-16,1 4 1 15,-5 0 0-15,5 4 0 16,-1 0 0-16,5 11 0 16,-1 0 1-16,1-7 0 15,0 7-1-15,0 7 1 16,-1 9-1-16,1 3 0 15,0 0-1-15,0 7 0 16,-1 5-1-16,1-1 0 16,0 4 0-16,-5 4 1 0,1-3-1 15,-1 2 1-15,-3 1-1 16,-1-11 0-16,0 0 0 16,4-1 1-16,1-3-1 15,8-8 1-15,4 1 0 16,5-9 0-16,8-6 0 15,13-9 0-15,4-3-2 16,4-4 0-16,9-4-3 16,-9-3 0-16,-8-1-7 15,4 0 0-15</inkml:trace>
  <inkml:trace contextRef="#ctx0" brushRef="#br0" timeOffset="1500.0183">15936 5259 52 0,'17'19'26'0,"85"-30"-37"0,-72 11 50 0,8-8-45 16,5 1 0-16,-1 7-12 15,-4 0 1-15,5-8 15 16,-9-11 1-16</inkml:trace>
  <inkml:trace contextRef="#ctx0" brushRef="#br0" timeOffset="2171.8532">17239 4162 36 0,'-5'8'18'0,"14"-12"-23"16,-5 4 32-16,9-4-26 15,0-7 0-15,0-1 1 16,8 1 1-16,9 0-4 0,8-4 1 16,5-1 2-16,8 1 0 15,4 8-3-15,-4-5 1 16,0 9-3-16,-4-1 0 15,-9 4-4-15,1 0 0 16,-5 0-4-16,-4 4 0 16</inkml:trace>
  <inkml:trace contextRef="#ctx0" brushRef="#br0" timeOffset="2437.5308">17673 4529 41 0,'43'-4'20'0,"63"-15"-32"16,-80 8 40-16,8 3-39 16,0 1 0-16,4 3-8 15,-4-7 0-15</inkml:trace>
  <inkml:trace contextRef="#ctx0" brushRef="#br0" timeOffset="2953.1101">19049 3946 30 0,'-22'-15'15'0,"22"-7"-13"15,0 10 24-15,9 1-26 16,4-4 0-16,4 0 1 16,12 11 0-16,-3 4-1 15,0 7 0-15,3 5 0 16,1 10 1-16,-4 9-1 0,-9 10 0 16,-4 5 0-16,-5 10 0 15,1 9 0-15,3 7 0 16,10 7 1-16,3-3 0 15,9-4 0-15,5 0 1 16,3-16-2-16,5 5 0 16,0-12-5-16,4-11 0 15,4-8-5-15,5-15 0 16</inkml:trace>
  <inkml:trace contextRef="#ctx0" brushRef="#br0" timeOffset="3312.4974">19751 3901 35 0,'-38'-8'17'0,"17"5"-22"16,12 6 29-16,-8-3-24 15,-4 8 1-15,-5 7-1 16,-4 4 1-16,-8 8-1 16,-4 7 0-16,-10 3 1 0,1 16 0 15,0 4 0-15,-4 26 1 16,4 4-1-16,0 4 1 15,0-4-1-15,4-7 0 16,4-8-4-16,13-8 1 16,9-7-8-16,17-8 0 15</inkml:trace>
  <inkml:trace contextRef="#ctx0" brushRef="#br0" timeOffset="3687.5553">19883 4760 46 0,'-4'-4'23'0,"0"23"-30"0,4-15 40 15,0 7-33-15,0 0 1 16,0 12-1-16,-5 11 1 15,-3 8-3-15,-5 15 0 16,-4-1-5-16,9 1 0 16,3-12-5-16,5-18 0 15</inkml:trace>
  <inkml:trace contextRef="#ctx0" brushRef="#br0" timeOffset="4078.1373">20769 3420 42 0,'-21'12'21'0,"-5"11"-30"0,13-20 37 16,-4 12-28-16,-8 23 1 15,-5 8 0-15,-8 14 1 16,-5 8-3-16,1 4 1 16,-1-4-6-16,5 4 1 15,12-7-5-15,13-28 0 16</inkml:trace>
  <inkml:trace contextRef="#ctx0" brushRef="#br0" timeOffset="5219.4461">21144 4310 22 0,'0'0'11'0,"4"3"-10"0,-4-3 13 0,0 0-14 16,0 0 1-16,0 0-1 15,0 0 1-15,0 0-2 16,0 0 1-16,0 0 0 16,0 0 1-16,0 0-1 15,4 4 1-15,-4-4 0 16,0 0 0-16,9 4 0 15,-1-4 0-15,1 0 0 16,-9 0 1-16,8 0-2 16,-3-4 1-16,3 4-1 15,1 0 1-15,-5 0-1 16,0 0 0-16,5 0 0 16,-9 0 0-16,4 0 0 15,0 0 0-15,0-4 0 16,-4 4 1-16,9-3-1 0,0-1 0 15,-1 0 0-15,1 0 0 16,-1 4 0-16,-8 0 1 16,0 0-1-16,4 0 0 15,-4 0 1-15,9-4 0 16,-5 4-1-16,5-3 0 16,-1-1 0-16,1 0 1 15,-9 4-1-15,8-4 1 16,-8 4-1-16,4-3 0 0,-4 3 0 15,0 0 1-15,0 0-1 16,0 0 0-16,0 0 0 16,0-8 0-16,0 4 0 15,0 0 0-15,-4 1 0 32,4-1 0-32,0 4 0 15,0-4 0-15,-4 4 0 16,4 0 1-16,0 0-1 15,-4-4 1-15,-1 1 0 16,5 3 1-16,0 0-1 16,-4-4 1-16,4 0-1 15,0 4 1-15,0-4 0 16,0 4 1-16,9-4-1 16,3 1 1-16,10 3 0 15,8 0 0-15,8 0 1 0,4 0 0 0,18 3 0 16,8 1 0-16,-4-4-1 0,4 0 1 15,-8 0-2-15,-5 0 1 16,-8 0-2-16,-9 0 0 31,-8 0-4-31,-9-4 0 16,-12 1-5-16,-9 3 0 31</inkml:trace>
  <inkml:trace contextRef="#ctx0" brushRef="#br0" timeOffset="5547.6321">22600 3598 46 0,'13'-7'23'0,"59"3"-21"0,-50 8 22 0,-1 7-25 16,-4 4 1-16,0 0 0 31,-4 16 1-31,-5 18 0 16,-3 0 0-16,-1 12-1 15,0 14 1-15,5-10-1 0,3 3 1 0,5 0-1 0,5 4 0 16,8 0-3-16,4-8 0 31,8-11-3-31,5-8 0 0,0-11-7 0,8-7 1 31</inkml:trace>
  <inkml:trace contextRef="#ctx0" brushRef="#br0" timeOffset="5860.2505">22839 3731 39 0,'-30'38'19'0,"-17"49"-25"16,30-65 32-16,-9 16-26 15,-12 11 0-15,0-3 0 16,-1 7 1-16,-3 0-1 16,-1 0 0-16,5-4-4 15,4-4 0-15,13 1-6 16,12-16 1-16</inkml:trace>
  <inkml:trace contextRef="#ctx0" brushRef="#br0" timeOffset="6110.2545">23635 4249 66 0,'-30'68'33'0,"17"68"-50"16,9-98 66-16,-9 19-63 15,-12 11 1-15,-5 12-19 16,0-12 0-16</inkml:trace>
  <inkml:trace contextRef="#ctx0" brushRef="#br0" timeOffset="9000.8913">15229 5717 21 0,'-13'4'10'0,"4"-8"-8"16,5 8 11-16,0 0-12 15,-5-4 0-15,-3 11 0 16,3-3 0-16,-4-5-2 15,0 9 0-15,5 3 1 16,-5-4 1-16,5 4 0 16,-1 0 0-16,5 4 0 15,8 4 0-15,5 4 2 16,3 3 0-16,5 0-1 0,5 4 1 16,-1 0-1-16,5 4 0 15,-1-11-1-15,5-5 0 16,8-3-1-16,5 0 1 15,4-8-1-15,4-3 0 16,8 0 0-16,5-8 0 16,0-16 0-16,-4 1 1 15,-5-4-1-15,-8 0 0 16,-4-7 0-16,-9-1 0 0,-5 5 0 16,-3-16 1-16,-9 8-1 15,-4-1 0-15,-5 5 0 16,1 7 1-16,-5 0-1 15,0 11 0-15,-4 8 0 16,0 4 0 0,-4 30 0-1,0 8 1-15,-5 3-1 16,1 1 1-16,-1 3-1 16,1 4 1-16,-1-4-1 15,1 0 1-15,-5 12-1 16,-4-8 1-16,0 4 1 15,-4-8 0-15,-1-8 1 16,-3-10 1-16,-5-5 0 16,-4-3 0-16,-4-12 0 15,-1 0 0-15,-3-11 0 0,-5-11 0 16,0-4-2-16,0-11 0 16,0-1-5-16,13 1 1 31,30-16-12-31,13 0 0 15</inkml:trace>
  <inkml:trace contextRef="#ctx0" brushRef="#br0" timeOffset="9407.1149">16668 5861 49 0,'0'7'24'0,"0"16"-29"15,-4-8 35-15,-13 12-30 16,0-1 0-16,-9 8 0 15,-4 12 0-15,-8-5 0 16,0 5 0-16,-5-1 0 16,9 0 0-16,13 1 0 15,4-4 0-15,12 3 1 0,10 4 0 16,12-3 0-16,13-9 0 16,4-6-1-16,8-5 0 15,1-11-3-15,8-7 1 16,4-8-5-16,-4-4 0 15,-4-7-4-15,0-8 0 16,4-4-1-16,-13-3 0 16</inkml:trace>
  <inkml:trace contextRef="#ctx0" brushRef="#br0" timeOffset="9735.3054">16349 6198 47 0,'-5'0'23'0,"10"0"-31"16,3 0 50-16,1 3-39 15,3-3 0-15,1 0 0 16,9 0 0-16,7 0-6 0,-3 0 1 16,-1-3-5-16,1-1 1 15,12 4-9-15,-4-15 1 16</inkml:trace>
  <inkml:trace contextRef="#ctx0" brushRef="#br0" timeOffset="10297.8149">17903 5611 43 0,'0'-7'21'0,"13"-9"-24"0,-5 13 34 16,1-1-28-16,4 0 0 16,8 0 1-16,4-3 1 15,10 3-7-15,3 0 1 16,0 0 2-16,1 4 0 0,-10 0-4 15,-3 0 0-15,-5 0-3 16,-4 0 0-16,0 4-3 16,-4 0 0-16,-4-4-3 15,3 0 0-15</inkml:trace>
  <inkml:trace contextRef="#ctx0" brushRef="#br0" timeOffset="10594.6383">17771 5884 43 0,'-4'-8'21'0,"34"19"-24"0,-13-14 41 16,0-1-37-16,4 4 1 16,9-8-1-16,4 1 0 15,4-1-3-15,5 4 0 16,-5 0-3-16,-4 1 0 16,-4 3-8-16,-5 0 0 15</inkml:trace>
  <inkml:trace contextRef="#ctx0" brushRef="#br0" timeOffset="11532.2082">19402 5422 37 0,'-17'0'18'0,"-9"4"-21"0,18-8 27 16,-5 0-25-16,-4 8 1 15,0-4-1-15,0 8 1 16,0-8 0-16,0 7 0 16,4 4 0-16,-4 5 0 15,0-5 0-15,9 4 0 16,-1 4 0-16,9 4 1 15,4 3-1-15,1 1 0 0,7-5 0 16,5 1 1-16,5 0 0 16,3-12 0-16,9-3-2 15,5-1 1-15,-1 1 0 16,0-4 0-16,1-4-1 16,-5-8 1-16,0-3-1 15,-4-8 1-15,-5-8-1 16,1 5 1-16,-1-1 0 15,-3-7 1-15,-5 11-1 16,0 0 0-16,-9-4 1 16,1 8 0-16,-5 4-1 15,0 3 1-15,-4 8 0 16,0 0 0-16,0 4-1 16,-4 7 1-16,0 0-1 15,4-3 0-15,0 7 0 16,0 4 0-16,4 4 0 0,0 0 1 15,0 7-1-15,1 8 0 16,-1 11 0-16,-4 4 0 16,4 4 0-16,-4 3 0 31,13 27 0-31,-4-4 0 16,3-11 0-16,-3-4 0 15,-5-7 0-15,-4-1 0 16,-4 1 0-16,0-4 0 15,-1-12 1-15,-3-7 0 16,-1-8 0-16,-8-3 1 0,-4-8 0 16,-5-8 1-16,-8-4 0 15,0-7 1-15,-13-3-2 16,-4-12 1-16,-8-8-1 16,3 0 0-16,-8-3-1 15,1-1 0-15,3 5-2 16,0-1 0-16,9 0-4 15,4 4 1-15,13-4-10 16,9 12 1-16,3-4-1 16,18-4 1-16</inkml:trace>
  <inkml:trace contextRef="#ctx0" brushRef="#br0" timeOffset="12000.9644">20135 5838 35 0,'-9'8'17'0,"-4"-8"-23"16,9 0 33-16,-5 0-26 16,1 0 1-16,-1 3 0 15,1-3 1-15,-1 0-4 16,1 4 0-16,4 8 3 15,-1-9 0 1,10 28 0 0,-5 10 0-16,0 12 0 15,-5 0 0-15,-3 4-1 16,-1 0 1-16,-3 3-1 16,-1-7 1-16,0 0-4 15,0-4 0-15,0-18-8 16,5-9 1-16,8-14-3 15,8-23 0-15</inkml:trace>
  <inkml:trace contextRef="#ctx0" brushRef="#br0" timeOffset="12454.096">20841 5199 48 0,'-4'4'24'0,"-4"11"-35"16,-1-12 48-16,-12 13-35 16,-9 2 0-16,-8 17-3 15,-1 2 1-15,-7 5-4 0,7 0 1 16,5-1-9-16,9 5 1 16</inkml:trace>
  <inkml:trace contextRef="#ctx0" brushRef="#br0" timeOffset="13000.9184">21088 5664 35 0,'5'0'17'0,"12"-7"-12"0,-9 7 22 16,5-4-22-16,4 4 0 16,4-8 4-16,5 4 1 15,12 4-12-15,9 0 1 0,4 0 7 16,0 4 0-16,-4 4-5 16,-9-4 1-16,-3-4-6 15,-10 0 0-15,-8 0-6 16,0 0 1-16,0-4-8 15,4-8 1-15</inkml:trace>
  <inkml:trace contextRef="#ctx0" brushRef="#br0" timeOffset="13672.8084">22528 5085 46 0,'-4'12'23'0,"-18"3"-31"0,10-8 39 15,-10 16-30-15,-3 11 0 16,-5 11 0-16,0 24 1 16,9-9-3-16,4 8 0 15,4-7 1-15,13-1 0 0,0 5 0 16,13-5 0-16,4-11 0 16,4-18 0-16,5-13 0 15,3-10 1-15,1-8 0 16,0-8 0-16,0-3-1 15,-5-12 1-15,1-3 0 16,-1-4 0-16,-3-4 0 16,-1 11 1-16,-4 4-1 15,-4 4 0-15,0 7-1 16,-5 5 1-16,5 6-2 16,-9 9 1-16,-4 7-2 15,-4 3 1-15,0 16 0 16,-5 4 0-16,9 7 1 15,9 0 0-15,-1 8-1 16,1 7 1-16,-1-7 0 16,1 7 1-16,-5-3 0 15,-4-4 0-15,0-5 0 0,-4-2 0 16,-9-5 2-16,-8-7 0 16,-9 0-1-16,-4-8 1 15,-17-11-1-15,-17-15 0 16,-5-12-3-16,-12 1 1 15,0-12-5-15,4-8 1 16,13-14-7-16,12 10 0 16,22-3-4-16,13 0 0 15</inkml:trace>
  <inkml:trace contextRef="#ctx0" brushRef="#br0" timeOffset="13907.2481">23584 5857 65 0,'0'95'32'0,"0"33"-52"15,-4-97 66-15,-9 10-57 16,-8 8 0-16,-1 8-20 16,-3-4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6T20:51:49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11111 3969 23 0,'25'-23'11'0,"5"-7"-10"15,-26 26 12-15,0-3-12 16,1-1 1-16,-5 8 3 16,0 0 0-16,0 0-6 15,0-7 1-15,0-1 2 16,0 0 1-16,0 8-1 0,-5-7 1 15,-3-1-3-15,-5 1 1 16,-4-5-1-16,-4 9 1 16,-5-5 0-16,-3 4 0 15,-1-3-1-15,0 3 1 16,-4 4-1-16,-5 0 1 16,-3 4-1-16,-1 3 1 15,5 1-1-15,4 11 1 16,4 0-1-16,5 0 1 0,3 3-1 15,1 9 1-15,4 3 0 16,4 7 0-16,0-7 0 16,5 0 0-16,4 4 0 15,4-4 0-15,8-3-1 16,5-1 0-16,4-11 0 16,4-8 0-16,5-7 0 15,-1-8 1-15,1-3-1 16,-5-5 1-16,0 1-1 15,-3 3 0-15,-1-7 0 16,-5 0 1-16,-3-8-1 16,-1-7 0-16,1 4-1 15,-1-1 1-15,1 1 0 16,-1-5 0-16,1 5 0 16,-5 7 0-16,0 4 0 15,-4 3 1-15,0 9-1 16,-4 6 0-16,-4 5 0 0,3 11 1 15,1 11 0-15,0 0 0 16,0 4 1-16,-1 12 0 16,1 7 0-16,4 4 0 15,-4 7-1-15,0 0 0 16,-1-3-6-16,1-4 0 16,8-12-8-16,1-15 1 15</inkml:trace>
  <inkml:trace contextRef="#ctx0" brushRef="#br0" timeOffset="500.0659">11264 3996 26 0,'-17'-12'13'0,"8"16"-13"0,9-4 13 16,0 0-13-16,0 4 0 15,0-4 1-15,0 0 0 16,5 0-1-16,-1 4 0 16,0-1 2-16,0 5 0 15,5 3 0-15,4-3 1 16,-1 7-1-16,6 8 1 15,7-4 0-15,9 0 0 0,9 7-1 16,4 4 0-16,4 4-1 16,4 4 1-16,-4-8-1 15,-4-3 0-15,-4 3-3 16,-9 0 1-16,0-3-4 16,-13-8 0-16,9-4-5 15,-13-11 0-15</inkml:trace>
  <inkml:trace contextRef="#ctx0" brushRef="#br0" timeOffset="828.1952">11775 3950 31 0,'0'-11'15'0,"-4"3"-19"0,4 8 24 16,-9 0-19-16,1 0 1 15,-1 0 0-15,-4 8 1 16,1 3-4-16,-5 8 0 16,0 8 2-16,-1 10 1 15,1-3-2-15,-4 8 1 16,0 11 0-16,0 0 0 15,-5 4 0-15,0-4 0 16,1 0-1-16,4-8 0 0,4-7-6 16,8-4 0-16,5-15-4 15,4-15 0-15</inkml:trace>
  <inkml:trace contextRef="#ctx0" brushRef="#br0" timeOffset="1125.0716">12239 4181 44 0,'-13'4'22'0,"13"-23"-31"16,0 26 44-16,0 12-34 0,-4 15 1 16,0-3 0-16,0 10 0 15,-5 8-5-15,1-3 1 16,-5-1-7-16,4 1 0 16,1-16-3-16,3-26 0 15</inkml:trace>
  <inkml:trace contextRef="#ctx0" brushRef="#br0" timeOffset="1984.4632">13721 3572 26 0,'0'0'13'0,"0"15"-17"0,0-11 19 16,0 3-13-16,0 8 1 15,0 4 2-15,0 0 0 16,0 15-6-16,-4 8 1 15,4 7 4-15,0 8 0 16,-9 7-2-16,1-7 1 0,-1 0-2 16,1-1 0-16,-1 1-1 15,1-8 0-15,-1-3-4 16,1-16 1-16,-1-7-7 16,1-4 0-16</inkml:trace>
  <inkml:trace contextRef="#ctx0" brushRef="#br0" timeOffset="2265.7157">13368 3912 31 0,'-9'0'15'0,"26"-3"-14"16,-8 3 22-16,3 3-18 16,5-3 1-16,9 4 2 0,12 0 1 15,9 0-12-15,4 3 0 16,0 1 4-16,-4 3 1 16,-4 1-10-16,-5-1 1 31</inkml:trace>
  <inkml:trace contextRef="#ctx0" brushRef="#br0" timeOffset="3109.4264">14828 3500 28 0,'-8'-15'14'0,"-1"15"-10"0,5 7 8 15,-4-7-12-15,-5-7 1 16,-9 7 2-16,5 11 1 16,-4 0-5-16,0 8 1 15,0 12 1-15,4 7 1 16,-1 3-1-16,6 16 1 15,-1 0-2-15,4-1 0 16,1 9 0-16,-1-9 0 16,1-6 0-16,-1-9 1 15,1 1 0-15,4-8 1 0,-5-4 0 16,5-7 0-16,0 0 1 16,-1-8 0-16,5-4 1 15,0-7 0-15,0-4-2 16,5-11 1-16,3 7-1 15,1-11 0-15,-1-8-2 16,5-4 0-16,4-3-1 16,8-4 0-16,1 4 0 15,8 0 0-15,4 3 0 16,1 1 0-16,-1 7 0 16,5 7 1-16,-1 5-1 15,-3 11 1-15,-1 3-1 16,-4 1 1-16,0 3-1 15,-4 4 1-15,0 8 0 16,-5-4 0-16,-4 11 0 16,-3 0 0-16,-6-3 0 0,-3-1 0 15,-9 5 1-15,0-1 0 16,-4 0 0-16,-9 4 1 16,-4-7 0-16,0-5 0 15,-5 1 0-15,-7-12 1 16,3-3-1-16,-4 3 1 15,-8-3-1-15,8-4 0 16,-25-8 0-16,-1-4 0 16,-3-3-1-16,12-4 1 15,4-4-4-15,5 4 1 16,4 0-6-16,4 3 1 0,9 5-10 16,8 3 1-16</inkml:trace>
  <inkml:trace contextRef="#ctx0" brushRef="#br0" timeOffset="3859.4593">15676 3829 41 0,'-17'-4'20'0,"21"1"-26"0,-8 3 30 16,-5 3-21-16,-4 1 0 15,1 11 0-15,-1 8 0 16,-4 3-5-16,4 8 1 16,5 8 2-16,3 0 1 15,10-8-2-15,3 0 0 16,1 0 0-16,8-8 1 16,8-3-1-16,5-8 1 0,8-11 0 15,5-4 0-15,0-8 0 16,-5-7 0-16,0-7-1 15,0-9 1-15,-3 1 0 16,-6-4 0-16,-7-4 0 16,-1 12 1-16,-4 3-1 15,-4 8 1-15,0 11-1 16,-5 8 0-16,1 11-1 16,-5 11 1-16,0 12-2 15,-4 4 1-15,0 7-1 16,0 4 1-16,0 11 0 15,0 4 0-15,0-3-1 16,0 3 1-16,4 4 0 16,1 3 0-16,-1-18 0 15,0 4 0-15,-4-5 0 16,0-3 1-16,-4-3 0 16,0-13 0-16,-5-6-1 0,-4 3 1 15,-8-4 0-15,4-15 1 16,-4 0-1-16,-1-3 1 15,-7-5-1-15,-10-11 1 16,-8-11 0-16,-4-11 0 16,-4-8-2-16,0 0 1 15,3-8-5-15,6 1 0 16,7-1-10-16,14 0 0 16,3-7-2-16,14-15 0 0</inkml:trace>
  <inkml:trace contextRef="#ctx0" brushRef="#br0" timeOffset="4562.6241">16634 4185 49 0,'8'0'24'0,"14"26"-35"16,-18-11 49-16,0 12-35 16,-4 3 0-16,0 16 0 15,-4 6 0-15,0 1-6 0,-5 0 1 16,-4-3-2-16,9-5 1 15,0-15-10-15,8-7 1 16,13-23-2-16,0-19 1 16</inkml:trace>
  <inkml:trace contextRef="#ctx0" brushRef="#br0" timeOffset="4984.4496">17762 3466 37 0,'9'-15'18'0,"-13"22"-24"15,4-7 36-15,0 0-27 16,0 8 0-16,0-1 1 16,-5 1 1-16,1 15-6 15,0 7 0-15,0 12 4 0,-1 18 1 16,1 8-2-16,0 4 0 15,0-4-2-15,-5 4 1 16,1-15-2-16,3-8 0 16,1-7-3-16,0-8 1 15,0-8-4-15,-1-11 0 16,1-7-6-16,-4-1 1 16</inkml:trace>
  <inkml:trace contextRef="#ctx0" brushRef="#br0" timeOffset="5265.7604">17200 3886 37 0,'-8'0'18'0,"42"-4"-19"15,-21 0 30-15,8 4-25 16,0 4 0-16,13 0 3 16,5 3 1-16,8 5-10 15,-5-1 1-15,5 8 4 16,0-4 1-16,0 4-5 16,-5-4 0-16,-8-3-8 15,-4 3 1 1</inkml:trace>
  <inkml:trace contextRef="#ctx0" brushRef="#br0" timeOffset="5890.7698">19176 3712 34 0,'0'-12'17'0,"-12"16"-13"15,12-4 12-15,-5 0-15 16,-7-4 1-16,-6 4 1 15,-3 8 0 1,-9-12-4 0,1-3 1-16,7-1 2 15,1 1 0-15,4-1 0 16,0 0 0-16,0-3-2 16,0 0 1-16,0-1-1 0,0 5 1 15,-5-1-1-15,1 4 0 16,0 4 0-16,-5 4 0 15,1 4 0-15,-1 7 1 16,-4-4-1-16,1 12 0 16,3 3 0-16,1 1 0 15,-1 7 1-15,0 4 0 16,1-4-1-16,-1 4 1 16,1 0-1-16,-1 3 0 15,1 5 1-15,-1-9 0 16,9 1 1-16,13 0 0 15,4 4 0-15,13-1 1 0,4 5 0 16,12 3 0-16,6-4 0 16,7 1 0-16,9-1-1 15,5-3 0-15,-1-12 0 16,0-4 0-16,-4-3-2 16,-4-8 1-16,-8 0-7 15,-10-11 0-15,-16-8-10 16,-21-22 1-16</inkml:trace>
  <inkml:trace contextRef="#ctx0" brushRef="#br0" timeOffset="6843.9082">19670 3890 29 0,'5'0'14'0,"16"-4"-7"16,-21 4 12-16,8 0-15 16,5-4 1-16,0 0 2 15,8-3 1-15,1-1-9 16,7 1 0-16,10-5 6 16,12 5 0-16,8 3-2 15,10 4 0-15,3-4-2 16,5 4 1-16,-1-4-2 0,1 4 0 15,-9-3-3-15,-8-1 0 16,-9-8-4-16,-9-3 1 16,-8 0-5-16,-8 8 0 15,-9-1-2-15,-13 4 0 16</inkml:trace>
  <inkml:trace contextRef="#ctx0" brushRef="#br0" timeOffset="7078.2863">19543 4109 39 0,'4'4'19'0,"47"-4"-25"15,-30 7 38-15,13-10-30 16,17 3 1-16,1 0 0 15,7 0 0-15,5-4-7 16,0 0 0-16,-5-3-4 16,1 3 0-16,0-4-4 15,-1-11 1-15</inkml:trace>
  <inkml:trace contextRef="#ctx0" brushRef="#br0" timeOffset="7531.4166">21736 3360 39 0,'17'-19'19'0,"34"4"-28"16,-38 11 36-16,-1 4-26 15,5 0 1-15,-4 8 1 16,0 7 1-16,0 11-4 15,0 1 0-15,-1 11 2 16,5 11 1 0,22 53 0-1,3-7 0-15,5-1-1 16,4-7 0-16,-4-4 0 16,4-7 0-16,0-8-2 15,5-11 0-15,-5-12-6 16,-4-3 1-16,-5-19-8 15,1-12 0-15</inkml:trace>
  <inkml:trace contextRef="#ctx0" brushRef="#br0" timeOffset="7906.4228">22375 3315 36 0,'17'-12'18'0,"-5"5"-17"0,-12 7 25 0,0 0-23 15,0 3 0-15,-4 9 3 16,-9 10 0-16,-8 13-7 15,-5 10 0-15,-8 15 6 16,-12 20 1-16,-14 3-2 16,-4 0 0-16,-8 8-2 15,8-8 1-15,-4-3-2 16,-1-1 1-16,6-11-4 16,3-11 1-16,5 0-6 15,8-15 1-15,8-20-9 16,14-3 0-16,12-11-1 15,9-16 1-15</inkml:trace>
  <inkml:trace contextRef="#ctx0" brushRef="#br0" timeOffset="8250.1744">22758 4166 55 0,'8'0'27'0,"9"7"-42"16,-12 1 60-16,3 7-43 16,-4 15 1-16,1 1 0 15,-5 3 0-15,-5 7-6 16,-3 5 0-16,-5-5-5 16,0-10 0-16,1-9-7 15,3-22 0-15</inkml:trace>
  <inkml:trace contextRef="#ctx0" brushRef="#br0" timeOffset="8656.4328">23622 2766 42 0,'-17'60'21'0,"-38"46"-12"15,25-64 34-15,-21 26-41 16,-17 15 0 0,-98 80-31-1,29-46 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6T21:01:46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17690 15479 1 0,'-13'-8'0'0</inkml:trace>
  <inkml:trace contextRef="#ctx0" brushRef="#br0" timeOffset="93.6954">17575 15584 6 0,'-4'0'3'0,"4"-11"-7"0,0 11 3 15,-4-4 0-15,-1 4 1 0</inkml:trace>
  <inkml:trace contextRef="#ctx0" brushRef="#br0" timeOffset="656.2616">17562 15456 18 0,'-4'-15'9'0,"-9"15"-10"15,13 0 18-15,-4 0-18 16,0 3 1-16,0 1 2 15,4 0 0-15,0 0-1 16,8 0 1-16,1-1 1 16,8 1 1-16,8 0 1 15,9-4 0-15,9 4-1 16,8 3 0-16,4-3-1 16,13 0 1-16,18-8-1 15,-6 4 0-15,10-7-2 16,8-1 1-1,51-11-1-15,-9 4 1 16,-3 4-2-16,-10-1 1 16,-3-3-1-16,-5 4 0 15,5-4 0-15,-9-1 1 16,8 5-1-16,-8 4 0 16,-8-1 0-16,8-3 1 15,-9-5-2-15,-4 1 1 16,-4 4 0-16,0 0 0 15,0-1-1-15,0-10 0 16,-4-1 0-16,4 8 0 0,-5-4 0 16,-3 0 0-16,4 0 0 15,3 4 1-15,1 0 0 16,-4 0 1-16,0-4-1 16,-5 4 0-16,-4-4 1 15,5 0 0-15,4-12-1 16,-9 13 0-16,0-9 0 15,0 1 0-15,0-5-1 16,-4 9 0-16,-13-1-1 16,-8-4 0-16,-5 9-2 15,-8-5 1-15,-13 4-3 16,-8 0 0-16,-5 8-4 16,0-1 0-16</inkml:trace>
  <inkml:trace contextRef="#ctx0" brushRef="#br0" timeOffset="1281.2722">22366 13439 18 0,'13'-26'9'0,"0"-8"-6"16,-9 19 10-16,0-1-9 15,0 1 1-15,1-4 2 0,-1-3 1 16,0-5-10-16,-8-3 0 16,-5 3 6-16,-8 1 0 15,-4 7-2-15,-5 0 0 16,-8 8-2-16,-8 3 1 16,-5 4 0-16,13 1 0 15,-13 22 1-15,4 7 0 16,9 8 2-16,5 11 0 15,-1 8 1-15,8 4 1 16,5 0 0-16,9 0 0 16,8-1-2-16,4 1 1 0,5-15-7 15,3-8 1 1,27-19-14 0,-1-15 0-16</inkml:trace>
  <inkml:trace contextRef="#ctx0" brushRef="#br0" timeOffset="1671.9035">22694 13273 41 0,'4'-23'20'0,"17"-3"-27"15,-21 18 24-15,5-11-12 16,-5 12 0-16,0-1 3 15,0 8 1-15,-5 0-12 16,1 4 1-16,-4 7 7 16,-5 16 1-16,9 3-3 15,-1 8 1-15,1 7-3 0,4-3 0 16,9-1-1-16,12-3 1 16,0-4-3-16,5 0 0 15,-1-7-1-15,1-8 0 16,-5-12 0-16,0-7 1 15,-3-4 0-15,-6-18 0 16,-3-5 1-16,-13-7 0 16,-9-4 0-16,-9-7 0 0,-7 0-1 15,-5 7 0-15,0 11-2 16,-5 8 0-16,1 8-5 16,4 15 1-16,0 7-3 15,12-7 1-15</inkml:trace>
  <inkml:trace contextRef="#ctx0" brushRef="#br0" timeOffset="2218.7876">23260 13015 39 0,'5'19'19'0,"3"34"-24"0,-4-34 38 15,1 15-29-15,-1 8 1 16,0 7 0-16,0 4 0 16,1 4-8-16,7-8 1 15,-7 0 3-15,-1-7 1 16,4-4-3-16,-3-8 0 15,-1 0 0-15,0-11 0 16,0-8 0-16,-4-11 0 16,5-7 1-16,-1-16 0 15,5-11-1-15,-1-7 1 16,5-5-1-16,0-11 1 16,4-3-1-16,0-1 0 0,4-3 0 15,-4 0 1-15,4 11-1 16,1 7 0-16,-1 8 0 15,-4 12 0-15,8 3 1 16,1 8 0-16,-5 15 0 16,5 12 1-16,-1 14 1 15,-8 12 1-15,0 15 0 16,-4 7 0-16,-9 16 0 16,-4 0 0-16,-4-8 0 15,-4 0 0-15,-5-4-3 16,-4-11 0-16,0-4-6 15,4-18 0-15,0-12-9 16,-4-23 1-16</inkml:trace>
  <inkml:trace contextRef="#ctx0" brushRef="#br0" timeOffset="3203.1748">22903 14029 31 0,'0'0'15'0,"0"-11"-12"16,0 11 17-16,0-4-16 15,-5 1 1-15,-7-5 1 16,-5 0 1-16,-9 5-9 16,-8-5 0-16,-9 4 7 15,1 4 0-15,-9 4-2 16,12 0 0-16,5 3-2 16,9 1 0-16,8 7 0 0,12 0 0 15,14 4-1-15,8 8 1 16,13-5-2-16,8 5 1 15,5-1 0-15,-1 5 1 16,-12-1-1-16,-9 8 1 16,-16 3 0-16,-18-7 0 15,-21 8 1-15,-9 3 1 16,-8 1-1-16,-13-16 0 16,-4-3-4-16,4-9 0 0,5-10-6 15,3-4 1-15,14-4-8 16,12-8 1-16,17-3-2 15,9-12 1-15</inkml:trace>
  <inkml:trace contextRef="#ctx0" brushRef="#br0" timeOffset="3499.992">23035 14113 38 0,'17'11'19'0,"12"-22"-26"16,-16 14 40-16,4 13-26 16,0 3 1-16,0-1 2 15,0 9 1-15,0 11-15 0,-4 3 1 16,0 1 9-16,0 0 0 15,-5-1-7-15,1-3 1 16,-1-8-9-16,1-7 0 16,8-23-7-16,0-8 1 15</inkml:trace>
  <inkml:trace contextRef="#ctx0" brushRef="#br0" timeOffset="3859.4339">24074 13973 40 0,'-22'-4'20'0,"-50"11"-15"16,51-3 29-16,-13 4-27 15,-9 3 0-15,0 8-1 16,-3 0 1-16,3 4-11 15,5 3 0-15,4 1 7 16,8-1 0-16,9-7-5 16,9 4 1-16,8 3-1 15,21 1 0-15,17-1 1 16,9 8 0-16,4 0 0 16,4-7 1-16,-3 7 1 0,-6 4 0 15,-16 3 0-15,-13 5 0 16,-17-8-1-16,-17-1 0 15,-21-3-6-15,-13-11 0 16,-13-19-9-16,-8-19 0 16</inkml:trace>
  <inkml:trace contextRef="#ctx0" brushRef="#br0" timeOffset="4031.2814">23328 13587 74 0,'13'4'37'0,"26"3"-68"16,-31-3 71-16,-4 7-41 15,-4 4 1-15,0 8-24 16,-8 4 0-16,-1-8 21 16,5-19 1-16</inkml:trace>
  <inkml:trace contextRef="#ctx0" brushRef="#br0" timeOffset="4453.1928">22319 15263 38 0,'-21'-15'19'0,"-5"3"-13"0,26 5 30 16,0 7-30-16,0 0 0 0,0 4 5 15,0 7 1-15,0 8-14 16,0 11 0-16,0 16 9 16,0 10 0-16,0 12-3 15,0 12 0-15,-4 14-3 16,0 20 1-16,-5-1-4 16,-3 9 0-16,-6-9-3 15,1-15 0-15,0-11-7 16,0-15 1-16,-4-19-8 15,-4-26 0-15</inkml:trace>
  <inkml:trace contextRef="#ctx0" brushRef="#br0" timeOffset="4703.1364">21859 15789 52 0,'9'0'26'0,"59"-15"-26"0,-34 15 42 16,13 3-33-16,4 5 0 15,13-4 1-15,0 3 0 16,4-3-16-16,-4 0 1 16,-5-4 5-16,-12 0 0 15,17 0-11-15,0-4 0 16,0-15-9-16,-17-7 0 0</inkml:trace>
  <inkml:trace contextRef="#ctx0" brushRef="#br0" timeOffset="5031.3196">22962 15793 37 0,'13'11'18'0,"21"-19"-21"16,-21 1 23-16,4-1-11 15,0 1 1-15,4-1 0 16,-4-7 0-16,0-4-15 16,-4-7 0-16,-4-1 10 15,-9 1 0-15,-9-8-6 16,-4-1 0-16,-17 5 0 16,-8 4 0-16,-4 7 0 15,-5 11 1-15,-9 20-1 16,1 7 1-16,4 15 0 15,8 15 1-15,13 11 0 0,9 8 1 16,13 4-1-16,12 4 1 16,13-4-2-16,4-8 1 15,5-7-6-15,4-12 1 16,-1-18-10-16,14-16 0 16</inkml:trace>
  <inkml:trace contextRef="#ctx0" brushRef="#br0" timeOffset="5406.2753">23384 15668 43 0,'17'72'21'0,"25"7"-33"15,-33-52 31-15,4 14-13 16,-1 8 1-16,1 4 0 15,0-3 0-15,-4-16-12 16,-1-4 1-16,-4-7 6 16,5-16 1-16,-5-18-6 15,5-20 1-15,3-18-2 16,1-15 0-16,4-8 1 16,9 4 1-16,-1 4 1 15,9 3 1-15,0 19 4 16,1 20 0-16,-1 14 2 15,0 23 1-15,-5 19-1 0,-3 27 1 16,0 11-5-16,-9 15 1 16,-5-4-6-16,-3-3 0 15,-5-5-9-15,0-22 1 16,5-23-4-16,4-22 1 16</inkml:trace>
  <inkml:trace contextRef="#ctx0" brushRef="#br0" timeOffset="5656.3351">24257 14953 64 0,'0'53'32'0,"13"68"-52"16,-9-72 67-16,4 34-38 15,1 38 0-15,4 12 1 16,-5 3 1-1,1 42-20 1,-1-35 0-16,-4-25 5 16,-4-35 1-16,-4-15-10 15,-4-26 1-15,-9-23-6 16,-5-31 0-16,-12-26 2 16,-8-30 1-16</inkml:trace>
  <inkml:trace contextRef="#ctx0" brushRef="#br0" timeOffset="5812.5324">23976 15543 78 0,'110'38'39'0,"146"-8"-60"0,-167-19 88 16,22 4-69-16,-13 1 0 16,-4-16-30-16,8-31 1 15,-30-22 27-15,-16-34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036D-8030-0D42-A6D0-144C5EF09BF0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E90D6-BD70-3748-8E69-F910D69D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8555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23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26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24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29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26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58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77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66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39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660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41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75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45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27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46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86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47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14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1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48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97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49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5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16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54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17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6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18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43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1397-3BC4-4164-B514-711CC6B2919D}" type="slidenum">
              <a:rPr lang="en-US"/>
              <a:pPr/>
              <a:t>19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2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2D9DD-52D1-43C3-BF63-8BF18D12B55B}" type="slidenum">
              <a:rPr lang="en-US"/>
              <a:pPr/>
              <a:t>20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07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21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22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6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D4D5-1BF6-4818-957A-FFC2457C137B}" type="datetime1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3677-E329-4D06-AC0E-EF5B7C348AA6}" type="datetime1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B497-1A91-4E7F-9A2A-37D4E76C6141}" type="datetime1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1FF6-96B5-4A54-9C4C-14CBCE440C46}" type="datetime1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C90-30D0-4827-95C2-5162A1F0BE91}" type="datetime1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773-3CD8-4A41-BB72-0A53F092F0E2}" type="datetime1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FA3C-8031-47A0-A5E7-8F2F7DCCB70A}" type="datetime1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28E8-5727-49A4-9C3B-974B8F96FD72}" type="datetime1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690-7950-45DC-B547-C919201D0611}" type="datetime1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2EE-316A-4294-8271-0D07725757A6}" type="datetime1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A593-41D9-4158-BE96-F6FD20A7F9F7}" type="datetime1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93CC-38F7-48A6-B222-FDA1D8672247}" type="datetime1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3.xml"/><Relationship Id="rId7" Type="http://schemas.openxmlformats.org/officeDocument/2006/relationships/image" Target="../media/image1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5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24.png"/><Relationship Id="rId2" Type="http://schemas.openxmlformats.org/officeDocument/2006/relationships/tags" Target="../tags/tag6.xml"/><Relationship Id="rId16" Type="http://schemas.openxmlformats.org/officeDocument/2006/relationships/image" Target="../media/image23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22.jpe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6.emf"/><Relationship Id="rId5" Type="http://schemas.openxmlformats.org/officeDocument/2006/relationships/customXml" Target="../ink/ink3.xml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22.jpe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3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customXml" Target="../ink/ink2.xml"/><Relationship Id="rId5" Type="http://schemas.openxmlformats.org/officeDocument/2006/relationships/image" Target="../media/image5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23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133.xml"/><Relationship Id="rId7" Type="http://schemas.openxmlformats.org/officeDocument/2006/relationships/customXml" Target="../ink/ink4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image" Target="../media/image29.wmf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image" Target="../media/image32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image" Target="../media/image31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32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6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46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5.xml"/><Relationship Id="rId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50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6.png"/><Relationship Id="rId7" Type="http://schemas.openxmlformats.org/officeDocument/2006/relationships/customXml" Target="../ink/ink7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56.png"/><Relationship Id="rId7" Type="http://schemas.openxmlformats.org/officeDocument/2006/relationships/customXml" Target="../ink/ink8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67.png"/><Relationship Id="rId4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173.xml"/><Relationship Id="rId7" Type="http://schemas.openxmlformats.org/officeDocument/2006/relationships/image" Target="../media/image67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4.xml"/><Relationship Id="rId9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69.png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73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tags" Target="../tags/tag178.xml"/><Relationship Id="rId16" Type="http://schemas.openxmlformats.org/officeDocument/2006/relationships/image" Target="../media/image76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71.png"/><Relationship Id="rId5" Type="http://schemas.openxmlformats.org/officeDocument/2006/relationships/tags" Target="../tags/tag181.xml"/><Relationship Id="rId15" Type="http://schemas.openxmlformats.org/officeDocument/2006/relationships/image" Target="../media/image75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18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78.pn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78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9.xml"/><Relationship Id="rId15" Type="http://schemas.openxmlformats.org/officeDocument/2006/relationships/image" Target="../media/image79.emf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customXml" Target="../ink/ink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78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notesSlide" Target="../notesSlides/notesSlide20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CSE 455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79320" y="5607720"/>
              <a:ext cx="3240" cy="18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000" y="5603400"/>
                <a:ext cx="1152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interest points</a:t>
            </a:r>
          </a:p>
          <a:p>
            <a:r>
              <a:rPr lang="en-US" dirty="0" smtClean="0"/>
              <a:t>Find good matches </a:t>
            </a:r>
          </a:p>
          <a:p>
            <a:r>
              <a:rPr lang="en-US" dirty="0" smtClean="0"/>
              <a:t>Compute transformation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Let’s assume we are given a set of good matching interest points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 smtClean="0"/>
              <a:t>Perspective?</a:t>
            </a:r>
            <a:endParaRPr lang="en-US" dirty="0"/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Projective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(aka </a:t>
            </a:r>
            <a:r>
              <a:rPr lang="en-US" i="1" dirty="0" smtClean="0"/>
              <a:t>homographies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782680" y="2645280"/>
              <a:ext cx="2084040" cy="939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5480" y="2636280"/>
                <a:ext cx="2099160" cy="9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52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3464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467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 smtClean="0"/>
              <a:t>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3378960" y="2728440"/>
              <a:ext cx="668880" cy="373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65280" y="2717280"/>
                <a:ext cx="685440" cy="38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5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4486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489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>
                <a:latin typeface="Arial" charset="0"/>
              </a:rPr>
              <a:t>Answer: add “contribution” to several pixels, normalize later (</a:t>
            </a:r>
            <a:r>
              <a:rPr lang="en-US" sz="2800" b="0" i="1">
                <a:latin typeface="Arial" charset="0"/>
              </a:rPr>
              <a:t>splatting</a:t>
            </a:r>
            <a:r>
              <a:rPr lang="en-US" sz="2800" b="0">
                <a:latin typeface="Arial" charset="0"/>
              </a:rPr>
              <a:t>)</a:t>
            </a:r>
          </a:p>
        </p:txBody>
      </p:sp>
      <p:grpSp>
        <p:nvGrpSpPr>
          <p:cNvPr id="404500" name="Group 2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05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21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17514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22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</a:t>
            </a:r>
            <a:r>
              <a:rPr lang="en-US" sz="2800" b="0" dirty="0" smtClean="0">
                <a:latin typeface="Arial" charset="0"/>
              </a:rPr>
              <a:t>?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smtClean="0">
                <a:latin typeface="Arial" charset="0"/>
              </a:rPr>
              <a:t>source </a:t>
            </a:r>
            <a:r>
              <a:rPr lang="en-US" sz="2800" b="0" dirty="0">
                <a:latin typeface="Arial" charset="0"/>
              </a:rPr>
              <a:t>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7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572560" y="2737800"/>
              <a:ext cx="357480" cy="338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66800" y="2732760"/>
                <a:ext cx="367920" cy="34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96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	= 	2 degrees of freedom</a:t>
            </a:r>
          </a:p>
          <a:p>
            <a:r>
              <a:rPr lang="en-US" dirty="0" smtClean="0"/>
              <a:t>Similarity 	= 	4 degrees of freedom</a:t>
            </a:r>
          </a:p>
          <a:p>
            <a:r>
              <a:rPr lang="en-US" dirty="0" smtClean="0"/>
              <a:t>Affine 		= 	6 degrees of freedom</a:t>
            </a:r>
          </a:p>
          <a:p>
            <a:r>
              <a:rPr lang="en-US" dirty="0" smtClean="0"/>
              <a:t>Homography 	= 	8 degrees of freedom</a:t>
            </a:r>
          </a:p>
          <a:p>
            <a:endParaRPr lang="en-US" dirty="0"/>
          </a:p>
          <a:p>
            <a:r>
              <a:rPr lang="en-US" dirty="0" smtClean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3780720" y="3764880"/>
              <a:ext cx="5290920" cy="1440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4240" y="3760200"/>
                <a:ext cx="5306760" cy="145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64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1411288" lvl="2" indent="-45720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1263" y="2971800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8575" y="3113088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residuals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2409840" y="4618800"/>
              <a:ext cx="1694520" cy="1038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4440" y="4613760"/>
                <a:ext cx="1707120" cy="10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57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348880" y="1231200"/>
              <a:ext cx="3160080" cy="1139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43120" y="1226520"/>
                <a:ext cx="3171960" cy="11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039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>
                <a:latin typeface="Arial" charset="0"/>
              </a:rPr>
              <a:t>How many unknowns?</a:t>
            </a:r>
          </a:p>
          <a:p>
            <a:r>
              <a:rPr lang="en-US">
                <a:latin typeface="Arial" charset="0"/>
              </a:rPr>
              <a:t>How many equations per match?</a:t>
            </a:r>
          </a:p>
          <a:p>
            <a:r>
              <a:rPr lang="en-US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2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40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822120" y="995760"/>
              <a:ext cx="4682160" cy="816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14920" y="991080"/>
                <a:ext cx="4694040" cy="8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21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now a variable and not just 1?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err="1" smtClean="0"/>
              <a:t>homography</a:t>
            </a:r>
            <a:r>
              <a:rPr lang="en-US" sz="2400" dirty="0" smtClean="0"/>
              <a:t> is a projective object, in that it has no scale.</a:t>
            </a:r>
          </a:p>
          <a:p>
            <a:r>
              <a:rPr lang="en-US" sz="2400" dirty="0" smtClean="0"/>
              <a:t>    It is represented by a 3 </a:t>
            </a:r>
            <a:r>
              <a:rPr lang="en-US" sz="2400" smtClean="0"/>
              <a:t>x 3 </a:t>
            </a:r>
            <a:r>
              <a:rPr lang="en-US" sz="2400" dirty="0" smtClean="0"/>
              <a:t>matrix, up to scale.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One way of fixing the scale is to set one of the coordinates to 1,</a:t>
            </a:r>
          </a:p>
          <a:p>
            <a:r>
              <a:rPr lang="en-US" sz="2400" dirty="0" smtClean="0"/>
              <a:t>     though that choice is arbitrary.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that’s what most people do and your assignment code does.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455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2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1. Take a sequence of images from the same position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 smtClean="0"/>
              <a:t>Rotate </a:t>
            </a:r>
            <a:r>
              <a:rPr lang="en-US" dirty="0"/>
              <a:t>the camera about its optical </a:t>
            </a:r>
            <a:r>
              <a:rPr lang="en-US" dirty="0" smtClean="0"/>
              <a:t>center</a:t>
            </a:r>
            <a:endParaRPr lang="en-US" dirty="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08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Direct Linear Transforms</a:t>
            </a:r>
            <a:endParaRPr lang="en-US" dirty="0">
              <a:latin typeface="Arial" charset="0"/>
            </a:endParaRP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000000"/>
                </a:solidFill>
              </a:rPr>
              <a:t>        </a:t>
            </a:r>
            <a:r>
              <a:rPr lang="en-US" sz="2000" dirty="0">
                <a:solidFill>
                  <a:srgbClr val="00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5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Linear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could we not solve for the </a:t>
            </a:r>
            <a:r>
              <a:rPr lang="en-US" dirty="0" err="1" smtClean="0"/>
              <a:t>homography</a:t>
            </a:r>
            <a:r>
              <a:rPr lang="en-US" dirty="0" smtClean="0"/>
              <a:t> in exactly the same way we did for the affine transform, 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from Sameer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an </a:t>
            </a:r>
            <a:r>
              <a:rPr lang="en-US" sz="2400" dirty="0" smtClean="0">
                <a:solidFill>
                  <a:srgbClr val="C00000"/>
                </a:solidFill>
              </a:rPr>
              <a:t>affine transform</a:t>
            </a:r>
            <a:r>
              <a:rPr lang="en-US" sz="2400" dirty="0" smtClean="0"/>
              <a:t>, we have equations of the form </a:t>
            </a:r>
            <a:r>
              <a:rPr lang="en-US" sz="2400" dirty="0" err="1" smtClean="0"/>
              <a:t>Ax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+ b =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solvable by linear regression.  </a:t>
            </a:r>
          </a:p>
          <a:p>
            <a:r>
              <a:rPr lang="en-US" sz="2400" dirty="0" smtClean="0"/>
              <a:t>For the </a:t>
            </a:r>
            <a:r>
              <a:rPr lang="en-US" sz="2400" dirty="0" err="1" smtClean="0">
                <a:solidFill>
                  <a:srgbClr val="C00000"/>
                </a:solidFill>
              </a:rPr>
              <a:t>homography</a:t>
            </a:r>
            <a:r>
              <a:rPr lang="en-US" sz="2400" dirty="0" smtClean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Hx̃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     ̴    </a:t>
            </a:r>
            <a:r>
              <a:rPr lang="en-US" sz="2400" dirty="0" err="1" smtClean="0"/>
              <a:t>ỹ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    </a:t>
            </a:r>
            <a:r>
              <a:rPr lang="en-US" sz="2400" dirty="0" smtClean="0"/>
              <a:t>  (homogeneous coordinates)</a:t>
            </a:r>
          </a:p>
          <a:p>
            <a:pPr marL="0" indent="0">
              <a:buNone/>
            </a:pPr>
            <a:r>
              <a:rPr lang="en-US" sz="2400" dirty="0" smtClean="0"/>
              <a:t>and the   ̴ means it holds only up to scale. The affine solution does not hold.</a:t>
            </a:r>
          </a:p>
          <a:p>
            <a:r>
              <a:rPr lang="en-US" sz="2400" dirty="0" smtClean="0"/>
              <a:t>To get rid of the scale ambiguity, we can break up the H into 3 row vectors and divide out the third coordinate to make it 1.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</a:p>
          <a:p>
            <a:pPr marL="0" indent="0">
              <a:buNone/>
            </a:pPr>
            <a:r>
              <a:rPr lang="en-US" sz="2400" dirty="0" smtClean="0"/>
              <a:t>     [h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 </a:t>
            </a:r>
            <a:r>
              <a:rPr lang="en-US" sz="2400" dirty="0" err="1" smtClean="0"/>
              <a:t>x̃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/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’ </a:t>
            </a:r>
            <a:r>
              <a:rPr lang="en-US" sz="2400" dirty="0" err="1" smtClean="0"/>
              <a:t>x̃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,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’ </a:t>
            </a:r>
            <a:r>
              <a:rPr lang="en-US" sz="2400" dirty="0" err="1" smtClean="0"/>
              <a:t>x̃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/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’ </a:t>
            </a:r>
            <a:r>
              <a:rPr lang="en-US" sz="2400" dirty="0" err="1" smtClean="0"/>
              <a:t>x̃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] = [y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i2</a:t>
            </a:r>
            <a:r>
              <a:rPr lang="en-US" sz="2400" dirty="0" smtClean="0"/>
              <a:t>]  for each </a:t>
            </a:r>
            <a:r>
              <a:rPr lang="en-US" sz="2400" dirty="0" err="1" smtClean="0"/>
              <a:t>i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Expanding these out leads to (for each </a:t>
            </a:r>
            <a:r>
              <a:rPr lang="en-US" sz="2400" dirty="0" err="1" smtClean="0"/>
              <a:t>i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      h</a:t>
            </a:r>
            <a:r>
              <a:rPr lang="en-US" sz="2400" baseline="-25000" dirty="0" smtClean="0"/>
              <a:t>1</a:t>
            </a:r>
            <a:r>
              <a:rPr lang="en-US" sz="2400" dirty="0"/>
              <a:t>’ </a:t>
            </a:r>
            <a:r>
              <a:rPr lang="en-US" sz="2400" dirty="0" err="1"/>
              <a:t>x̃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 </a:t>
            </a:r>
            <a:r>
              <a:rPr lang="en-US" sz="2400" dirty="0" smtClean="0"/>
              <a:t>- y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 h</a:t>
            </a:r>
            <a:r>
              <a:rPr lang="en-US" sz="2400" baseline="-25000" dirty="0" smtClean="0"/>
              <a:t>3</a:t>
            </a:r>
            <a:r>
              <a:rPr lang="en-US" sz="2400" dirty="0"/>
              <a:t>’ </a:t>
            </a:r>
            <a:r>
              <a:rPr lang="en-US" sz="2400" dirty="0" err="1"/>
              <a:t>x̃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0</a:t>
            </a:r>
          </a:p>
          <a:p>
            <a:pPr marL="0" indent="0">
              <a:buNone/>
            </a:pPr>
            <a:r>
              <a:rPr lang="en-US" sz="2400" dirty="0" smtClean="0"/>
              <a:t>     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’ </a:t>
            </a:r>
            <a:r>
              <a:rPr lang="en-US" sz="2400" dirty="0" err="1"/>
              <a:t>x̃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 -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i2</a:t>
            </a:r>
            <a:r>
              <a:rPr lang="en-US" sz="2400" dirty="0" smtClean="0"/>
              <a:t> h</a:t>
            </a:r>
            <a:r>
              <a:rPr lang="en-US" sz="2400" baseline="-25000" dirty="0" smtClean="0"/>
              <a:t>3</a:t>
            </a:r>
            <a:r>
              <a:rPr lang="en-US" sz="2400" dirty="0"/>
              <a:t>’ </a:t>
            </a:r>
            <a:r>
              <a:rPr lang="en-US" sz="2400" dirty="0" err="1"/>
              <a:t>x̃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 </a:t>
            </a:r>
            <a:r>
              <a:rPr lang="en-US" sz="2400" dirty="0"/>
              <a:t>= </a:t>
            </a:r>
            <a:r>
              <a:rPr lang="en-US" sz="2400" dirty="0" smtClean="0"/>
              <a:t>0</a:t>
            </a:r>
          </a:p>
          <a:p>
            <a:pPr marL="0" indent="0">
              <a:buNone/>
            </a:pPr>
            <a:r>
              <a:rPr lang="en-US" sz="2400" dirty="0" smtClean="0"/>
              <a:t>a system with no constant terms.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The resultant system to be solved is of the form A h = 0 </a:t>
            </a:r>
          </a:p>
          <a:p>
            <a:endParaRPr lang="en-US" sz="2400" dirty="0" smtClean="0"/>
          </a:p>
          <a:p>
            <a:r>
              <a:rPr lang="en-US" sz="2400" dirty="0" smtClean="0"/>
              <a:t>Then this is solved with the eigenvector approach.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45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395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46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6311880" y="4662360"/>
              <a:ext cx="2675520" cy="1254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6840" y="4655160"/>
                <a:ext cx="2687760" cy="12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3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47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48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Least squares fit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2. Compute transformation between images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 smtClean="0"/>
              <a:t>Extract interest points</a:t>
            </a:r>
          </a:p>
          <a:p>
            <a:pPr marL="382588" indent="-342900"/>
            <a:r>
              <a:rPr lang="en-US" sz="2400" dirty="0" smtClean="0"/>
              <a:t>Find Matches</a:t>
            </a:r>
          </a:p>
          <a:p>
            <a:pPr marL="382588" indent="-342900"/>
            <a:r>
              <a:rPr lang="en-US" sz="2400" dirty="0" smtClean="0"/>
              <a:t>Compute transformation</a:t>
            </a:r>
            <a:endParaRPr lang="en-US" sz="2400" dirty="0"/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RANSAC for estimating homography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homography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inliers 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 smtClean="0"/>
              <a:t>Keep largest set of inliers</a:t>
            </a:r>
          </a:p>
          <a:p>
            <a:r>
              <a:rPr lang="en-US" dirty="0" smtClean="0"/>
              <a:t>Re-compute least-squares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3440" y="1283040"/>
              <a:ext cx="8719200" cy="4280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80" y="1278360"/>
                <a:ext cx="8730360" cy="429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62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51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51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52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52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53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53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54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54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56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55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55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0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56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56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3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3. Shift the images to overlap</a:t>
            </a:r>
            <a:endParaRPr lang="en-US" sz="2800" dirty="0"/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4. Blend the two together to create a mosaic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5. Repeat for all images</a:t>
            </a:r>
            <a:endParaRPr lang="en-US" sz="28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1411288" lvl="2" indent="-45720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9621</TotalTime>
  <Words>1354</Words>
  <Application>Microsoft Office PowerPoint</Application>
  <PresentationFormat>On-screen Show (4:3)</PresentationFormat>
  <Paragraphs>359</Paragraphs>
  <Slides>56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ＭＳ Ｐゴシック</vt:lpstr>
      <vt:lpstr>Arial</vt:lpstr>
      <vt:lpstr>Calibri</vt:lpstr>
      <vt:lpstr>Symbol</vt:lpstr>
      <vt:lpstr>Times New Roman</vt:lpstr>
      <vt:lpstr>Zapf Dingbats</vt:lpstr>
      <vt:lpstr>ヒラギノ明朝 ProN W3</vt:lpstr>
      <vt:lpstr>Office Theme</vt:lpstr>
      <vt:lpstr>Image Stitching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Recall: Projective transformations</vt:lpstr>
      <vt:lpstr>Parametric (global) warping</vt:lpstr>
      <vt:lpstr>2D coordinate transformations</vt:lpstr>
      <vt:lpstr>Image Warping</vt:lpstr>
      <vt:lpstr>Forward Warping</vt:lpstr>
      <vt:lpstr>Forward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Least squares</vt:lpstr>
      <vt:lpstr>Solving for translations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</vt:lpstr>
      <vt:lpstr>Direct Linear Transforms</vt:lpstr>
      <vt:lpstr>Answer from Sameer</vt:lpstr>
      <vt:lpstr>Continued</vt:lpstr>
      <vt:lpstr>Matching features</vt:lpstr>
      <vt:lpstr>RAndom SAmple Consensus</vt:lpstr>
      <vt:lpstr>RAndom SAmple Consensus</vt:lpstr>
      <vt:lpstr>Least squares fit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</vt:vector>
  </TitlesOfParts>
  <Company>UW 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lshapiro</cp:lastModifiedBy>
  <cp:revision>70</cp:revision>
  <dcterms:created xsi:type="dcterms:W3CDTF">2013-04-22T18:59:16Z</dcterms:created>
  <dcterms:modified xsi:type="dcterms:W3CDTF">2016-01-26T21:09:17Z</dcterms:modified>
</cp:coreProperties>
</file>