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3" r:id="rId39"/>
    <p:sldId id="442" r:id="rId40"/>
    <p:sldId id="424" r:id="rId41"/>
    <p:sldId id="425" r:id="rId42"/>
    <p:sldId id="443" r:id="rId43"/>
    <p:sldId id="444" r:id="rId44"/>
    <p:sldId id="44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>
        <p:scale>
          <a:sx n="93" d="100"/>
          <a:sy n="93" d="100"/>
        </p:scale>
        <p:origin x="-85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47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48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49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2.png"/><Relationship Id="rId2" Type="http://schemas.openxmlformats.org/officeDocument/2006/relationships/tags" Target="../tags/tag6.xml"/><Relationship Id="rId16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0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5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7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8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73.xml"/><Relationship Id="rId7" Type="http://schemas.openxmlformats.org/officeDocument/2006/relationships/image" Target="../media/image5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5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178.xml"/><Relationship Id="rId16" Type="http://schemas.openxmlformats.org/officeDocument/2006/relationships/image" Target="../media/image68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3.png"/><Relationship Id="rId5" Type="http://schemas.openxmlformats.org/officeDocument/2006/relationships/tags" Target="../tags/tag181.xml"/><Relationship Id="rId15" Type="http://schemas.openxmlformats.org/officeDocument/2006/relationships/image" Target="../media/image67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0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0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0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residuals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>
                <a:latin typeface="Arial" charset="0"/>
              </a:rPr>
              <a:t>How many unknowns?</a:t>
            </a:r>
          </a:p>
          <a:p>
            <a:r>
              <a:rPr lang="en-US">
                <a:latin typeface="Arial" charset="0"/>
              </a:rPr>
              <a:t>How many equations per match?</a:t>
            </a:r>
          </a:p>
          <a:p>
            <a:r>
              <a:rPr lang="en-US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a 3 x 2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Direct Linear Transforms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  <a:p>
            <a:r>
              <a:rPr lang="en-US" sz="2400" dirty="0" smtClean="0"/>
              <a:t>To get rid of the scale ambiguity, we can break up the H into 3 row vectors and divide out the third coordinate to make it 1.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400" dirty="0" smtClean="0"/>
              <a:t>     [h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] = [y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]  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Expanding these out leads to (for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1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- 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0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-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buNone/>
            </a:pPr>
            <a:r>
              <a:rPr lang="en-US" sz="2400" dirty="0" smtClean="0"/>
              <a:t>a system with no constant terms.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resultant system to be solved is of the form A h = 0 </a:t>
            </a:r>
          </a:p>
          <a:p>
            <a:endParaRPr lang="en-US" sz="2400" dirty="0" smtClean="0"/>
          </a:p>
          <a:p>
            <a:r>
              <a:rPr lang="en-US" sz="2400" dirty="0" smtClean="0"/>
              <a:t>Then this is solved with the eigenvector approach.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46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47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48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51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52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53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54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55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56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56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1354</Words>
  <Application>Microsoft Office PowerPoint</Application>
  <PresentationFormat>On-screen Show (4:3)</PresentationFormat>
  <Paragraphs>359</Paragraphs>
  <Slides>56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Least squares</vt:lpstr>
      <vt:lpstr>Solving for translations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</vt:lpstr>
      <vt:lpstr>Direct Linear Transforms</vt:lpstr>
      <vt:lpstr>Answer from Sameer</vt:lpstr>
      <vt:lpstr>Continued</vt:lpstr>
      <vt:lpstr>Matching features</vt:lpstr>
      <vt:lpstr>RAndom SAmple Consensus</vt:lpstr>
      <vt:lpstr>RAndom SAmple Consensus</vt:lpstr>
      <vt:lpstr>Least squares fit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CSE</cp:lastModifiedBy>
  <cp:revision>69</cp:revision>
  <dcterms:created xsi:type="dcterms:W3CDTF">2013-04-22T18:59:16Z</dcterms:created>
  <dcterms:modified xsi:type="dcterms:W3CDTF">2016-01-26T22:48:40Z</dcterms:modified>
</cp:coreProperties>
</file>