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1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24" r:id="rId13"/>
    <p:sldId id="325" r:id="rId14"/>
    <p:sldId id="326" r:id="rId15"/>
    <p:sldId id="268" r:id="rId16"/>
    <p:sldId id="269" r:id="rId17"/>
    <p:sldId id="270" r:id="rId18"/>
    <p:sldId id="271" r:id="rId19"/>
    <p:sldId id="323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5" r:id="rId32"/>
    <p:sldId id="286" r:id="rId33"/>
    <p:sldId id="327" r:id="rId34"/>
    <p:sldId id="292" r:id="rId35"/>
    <p:sldId id="328" r:id="rId36"/>
    <p:sldId id="329" r:id="rId37"/>
    <p:sldId id="330" r:id="rId38"/>
    <p:sldId id="33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9" d="100"/>
          <a:sy n="69" d="100"/>
        </p:scale>
        <p:origin x="1564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5T20:57:32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9233 6213 22 0,'-5'-15'11'0,"22"-4"-12"0,-17 19 11 0,5-8-9 16,-5-3 0-16,0-4 1 15,4 3 1-15,-4 1-3 16,0-4 0-16,-4-4 2 16,-1 11 0-16,1-3-1 15,0 3 1-15,-5-7-1 16,5 4 0-16,-4 3 0 15,-5 1 0-15,0-8 0 16,-4 3 1-16,0 1-1 16,-9 0 1-16,-3 11-1 15,-1-4 1-15,0 0-1 16,0 0 0-16,-4 4-1 0,0 4 0 16,-4-4 0-16,-1 8 0 15,5-1 0-15,0 1 0 16,-4-1 0-16,8 5 0 15,0 7 0-15,0-1 0 16,1 5 0-16,3 4 0 16,5-1 0-16,-1 1 0 0,1 3 0 15,-4 4 0-15,3 0 0 16,-3 11 0-16,8 5 0 16,-5 3 0-16,10-4-1 15,3 0 1-15,9-4 0 16,4 4 1-16,9-3-1 15,0 3 0-15,4-11 0 16,0-4 1-16,0 0-1 16,0-4 0-16,0 1 0 15,-4-1 0-15,4-4 0 16,0 1 1-16,4-5-1 16,5-3 0-16,4-7 0 15,4-5 0-15,0-7 0 16,4-3 0-16,5-9-1 15,-9 1 1-15,0-8-1 16,0 0 1-16,0 4-1 0,4-12 1 16,1-3 0-16,-1-4 0 15,0-4 0-15,1 0 0 16,-10-3 0-16,1-1 0 16,-4-3 0-16,-5-4 0 15,0 7 0-15,-4 0 0 16,0 1-1-16,-4-5 1 0,-9 1 0 15,-4 3 0-15,-8 4 0 16,-13-3 0-16,-22-1 0 16,-21 8 0-16,-12 8 0 15,-18 3 0-15,0 15-4 16,-4 20 1-16,-17 7-6 16,9 0 1-16</inkml:trace>
  <inkml:trace contextRef="#ctx0" brushRef="#br0" timeOffset="1175.4611">7397 5100 1 0,'-38'19'0'0,"-5"19"8"16,35-27-12-16,-5 1 4 16,-4-1 0-16,-4 4 0 15,-1 4 1-15,-3 0 0 16,-5-4 0-16,0 4 0 15,-4 8 1-15,0-5 1 16,0 9 1-16,0-1 0 16,0-4 0-16,0 5-1 15,4 3 0-15,4 7 0 16,9-3 0-16,5 0-2 16,3 11 0-16,5 4 0 0,4 0 1 15,4-4-2-15,5 0 1 16,3-7-1-16,1-4 1 15,8 4-1-15,5-12 0 16,4 0 0-16,12-7 0 16,1-8 0-16,0-7 0 15,-5-5 0-15,0-6 0 0,0-9 0 16,5-7 0-16,0-7 0 16,4-12 0-16,-1 11 0 15,1-14 1-15,-4-5 0 16,-1 1 0-16,-3 0-1 15,-1-1 1-15,-4 5 0 16,-17-9 1-16,-4-6 0 16,-17 6 1-16,-9 1-1 15,-8 0 0-15,-18 0 0 16,-16 15 0-16,-9 7-2 16,-25 12 1-16,-18 11-3 15,-21 20 0-15,-8 21-5 16,-17 13 0-16,-1 14-1 15,18-4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5T21:00:12.0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21080 3859 16 0,'0'-22'8'0,"25"25"-4"0,-12-6 8 0,4-5-12 15,0-3 1-15,0-4 1 16,5 7 0-16,-1-3-2 16,-4 7 1-16,0-7 0 15,0 11 1-15,0 3-1 16,0-6 1-16,4 10-2 16,5-3 0-16,4 0-1 15,4-1 1-15,4 5 0 16,13-4 0-16,-4 0 0 15,4-1 1-15,5 1-1 16,-5 4 1-16,0-8 0 16,4 0 0-16,5 4 0 15,-1-1 0-15,1 5-1 16,4-4 1-16,4 3-1 16,0 5 1-16,0-12-1 15,0 3 0-15,1-3 0 16,-1 0 0-16,8 0 0 0,1-3 0 15,0-1 0-15,8-4 0 16,0 4 0-16,-8-3 0 16,-1 3 0-16,1 0 1 15,4 1-1-15,0-5 0 16,-5 8 0-16,-7 4 0 16,-1 3-2-16,-9-3 0 15,-12 4-5-15,-8 7 0 16</inkml:trace>
  <inkml:trace contextRef="#ctx0" brushRef="#br0" timeOffset="125724.4147">17136 14404 30 0,'-12'-19'15'0,"-1"0"-10"15,13 15 16-15,-4 1-19 16,-1 3 0-16,-3 3 1 16,-1 1 0-16,-3 8-4 15,-5-1 0-15,4 4 2 16,0 12 1-16,5 10-2 16,3 5 1-16,1 7-1 15,8 0 0-15,1 8-1 16,3 0 1-16,1 7 0 15,8 0 1-15,4-7-2 0,0 4 1 32,-4 7-1-32,-4-4 1 15,0-7-2-15,-5-8 1 16,1-3-7-16,-5-9 1 16,0-10-3-16,-8-8 0 15</inkml:trace>
  <inkml:trace contextRef="#ctx0" brushRef="#br0" timeOffset="126036.9744">16915 14911 30 0,'0'-8'15'0,"51"8"-16"16,-34-3 27-16,9-1-23 16,4-7 0-16,8-1 2 15,0 8 1-15,1 1-8 16,-1 3 1-16,0 0 3 15,9 3 0-15,-9 1-6 16,-4 4 0-16,-4 3-7 0,-4 4 0 16</inkml:trace>
  <inkml:trace contextRef="#ctx0" brushRef="#br0" timeOffset="126462.5676">17805 14915 25 0,'-17'0'12'0,"-4"-30"-13"15,12 18 14-15,-4 1-12 16,-4 3 1-16,0 4 2 15,-8 4 1-15,4 4-6 16,-1 8 1-16,5 10 2 16,-4 12 1-16,4 8-2 15,4 7 1-15,5 0-2 16,3-7 0-16,5-8-1 16,9-4 0-16,4-15-2 15,8-15 1-15,9-15-1 16,4-11 0-16,0-12 1 0,4 0 0 15,-4-3 2-15,0 3 1 16,0 11 2-16,5 12 0 16,-1 0 1-16,0 19 0 15,-4 11-2-15,1 11 1 16,-6 8-8-16,-3-3 1 16,-9-5-5-16,-4-3 0 0</inkml:trace>
  <inkml:trace contextRef="#ctx0" brushRef="#br0" timeOffset="126790.6432">18521 14143 45 0,'0'19'22'0,"25"41"-33"0,-21-29 44 16,-4 22-31-16,0 15 1 15,-8 15 1-15,-5 15 1 16,-4 12-9-16,0 4 1 15,0-1-2-15,-4-11 1 16,-1-7-8-16,10-27 0 16</inkml:trace>
  <inkml:trace contextRef="#ctx0" brushRef="#br0" timeOffset="127130.7158">19019 14291 47 0,'0'15'23'0,"8"22"-39"16,-16-21 40-16,-9 6-25 15,-17 20 0-15,-5 0 1 16,-8-1 1-16,-8 5-2 16,0-5 1-16,-1-7-1 15,5-3 1-15,4-9 0 16,13 1 0-16,5-4 0 15,3-4 1-15,13-7 2 16,9 3 0-16,8 0 1 16,5 4 0-16,8 4 0 15,8 0 1-15,9-4-2 0,5 8 1 16,3 4-3-16,-3 7 1 16,-5 3-7-16,0-3 1 15,-4 1-7-15,-1-9 0 16,1-7-3-16,0-19 1 0</inkml:trace>
  <inkml:trace contextRef="#ctx0" brushRef="#br0" timeOffset="127541.8195">19313 14885 35 0,'34'3'17'0,"25"-6"-22"0,-42-1 32 0,5 4-25 16,-1-4 0-16,0-7 0 16,-4-1 1-16,0-3-5 15,-4-8 0-15,-4 1 2 16,-5-1 1-16,-4 0-2 15,-4-3 1-15,-5-1-1 16,-4 5 0-16,1 7 1 16,-6 3 1-16,-3 12 0 15,0 8 1-15,0 3 0 16,-1 12 1-16,5 7 1 0,4 4 0 16,5 0 0-16,4 12 1 15,4 3-2-15,0 4 1 16,4-4-5-16,9 4 0 15,0-4-10-15,8-11 1 16,0-15-5-16,-4-12 1 16</inkml:trace>
  <inkml:trace contextRef="#ctx0" brushRef="#br0" timeOffset="128044.5104">20484 14707 55 0,'8'0'27'0,"14"15"-39"16,-22-4 55-16,-5 4-41 15,1 12 0-15,0 3 0 16,-1 8 0-16,1 7-4 16,0 4 1-16,-5 8 2 15,5 8 0-15,4-9-1 16,4 1 0-16,1-4 0 0,3-4 0 16,1-11 0-16,4 0 1 15,-1-8-1-15,10-11 1 16,-1-11-1-16,9-8 1 15,4-12-1-15,4-14 0 16,0-16 0-16,1 4 1 16,-5-7-1-16,0-12 0 15,-4-3 0-15,4-1 1 16,-4-11-1-16,-9 8 0 0,0 0 0 16,-8 3 1-16,0 4-1 15,-5 19 1-15,-4 4-3 16,-4 8 1-16,5 7-6 15,-5 19 1-15,8-8-7 16,1 12 0-16,4 0-3 16,4-15 0-16</inkml:trace>
  <inkml:trace contextRef="#ctx0" brushRef="#br0" timeOffset="128612.603">21898 14650 28 0,'-5'8'14'0,"10"-16"-11"16,-5 8 23-16,0 4-24 16,0-4 0-16,0 0 1 15,0 0 1-15,0 4-5 16,0 7 1-16,0-4 3 15,-5 12 0-15,1 4-2 16,0 11 1-16,0 0-2 16,4 8 1-16,4 7-2 15,0 0 1-15,5-7-1 16,8-1 1-16,0-7 0 16,4-7 0-16,4-8 0 15,5-12 1-15,0-3-1 16,4-15 0-16,0-12 1 15,-4-11 0-15,-9-4-1 0,-8-7 1 16,-9-8-1-16,-8 0 1 16,-9-4 0-16,-12 4 0 15,-14 12 0-15,1 10 0 0,0 5-4 16,4 18 1-16,0 8-6 16,4 8 1-16,9 7-6 15,-1-4 1-15</inkml:trace>
  <inkml:trace contextRef="#ctx0" brushRef="#br0" timeOffset="128925.1065">22643 14559 46 0,'-4'19'23'0,"-5"30"-33"0,5-26 43 15,0 3-27-15,-1 12 0 16,5 0 1-16,0-8 0 16,9 16-10-16,8-1 1 15,8-3 7-15,5-8 0 16,9-11-2-16,-1-12 0 16,-4-11-1-16,0-11 0 15,4-5-1-15,1-10 1 16,-10-12-2-16,-7 0 1 15,-1-7-5-15,-4-8 0 0,0-4-6 16,-4-3 1-16,4 7-8 16,8-8 0-16</inkml:trace>
  <inkml:trace contextRef="#ctx0" brushRef="#br0" timeOffset="129190.7351">23648 13859 48 0,'0'91'24'0,"25"15"-31"16,-25-68 40-16,5 19-28 15,-5 18 1-15,0 12 1 16,0-4 0-16,0 1-11 15,-5 3 1-15,5-15 2 16,-4-8 1-16,0-11-9 0,0-15 0 16,4-16-7-16,0-18 1 15</inkml:trace>
  <inkml:trace contextRef="#ctx0" brushRef="#br0" timeOffset="129378.2388">23213 14185 75 0,'35'11'37'0,"203"12"-63"16,-157-27 76-16,25 4-53 16,26-4 0-16,17-4-25 15,9-3 1-15,-17-38 25 16,-22-15 1-16</inkml:trace>
  <inkml:trace contextRef="#ctx0" brushRef="#br0" timeOffset="144176.6324">10663 15600 11 0,'-4'0'5'0,"-9"0"-8"0,9 3 6 15,0 5-4-15,-5 0 0 16,1-1-1-16,4 1 1 15,-5-1 0-15,5 1 1 16,-5-1-2-16,5-3 0 16</inkml:trace>
  <inkml:trace contextRef="#ctx0" brushRef="#br0" timeOffset="145223.2411">10583 15683 15 0,'-5'4'7'0,"10"-8"-7"0,-5 4 18 0,0 0-18 16,0 0 1-16,4 0 0 15,-4 4 1-15,0-1-2 16,0-3 0-16,4 4 1 16,-4 0 1-16,4 0-1 15,5 0 0-15,-5-1 0 16,0 1 0-16,5 0 0 31,4 3 1-31,4-3-1 16,4-4 0-16,5 0 0 15,3 0 0-15,1 0-1 0,0 0 0 16,0 0 0-16,0 0 1 16,-5 0-1-16,1 0 1 15,3 0-1-15,1-4 1 16,4-7 0-16,0 4 0 16,5-5 0-16,-1 5 0 15,-8-1-1-15,-5 0 1 16,1 5-1-16,0-1 0 15,-5 0 0-15,0 4 0 0,5 0 0 16,4 0 1-16,4 0-1 16,4 0 1-16,4-4-1 15,1 1 1-15,4-1-1 16,-5-4 1-16,1 1-1 16,0-1 0-16,-5 1 0 15,5-1 0-15,-5 0 1 16,-4 1 0-16,4 3 0 15,-4 0 0-15,5 0 0 16,3 1 1-16,1-1-1 16,8 0 0-16,0 4-1 15,-8 0 1-15,4-4-1 0,4 1 0 16,-5 3 0-16,6-8 0 16,-6 0 0-16,1 1 1 15,-8 7-2-15,-1-4 1 16,4 0 0-16,-3 8 0 15,3 4 0-15,5-5 0 16,0 1 0-16,-4 0 0 16,-5 0 0-16,-4-4 1 15,4 0-1-15,1 4 1 16,-5-1-1-16,4-3 1 0,-4 0 0 16,9 0 1-16,-9 0-1 15,0 0 1-15,0 0-1 16,-4-3 0-16,0 3-1 15,-1-4 1-15,5 4-1 16,5 0 1-16,-1 4-1 16,9-4 0-16,0 0 0 15,4 0 0-15,4 0 0 16,1 0 0-16,3 0 0 16,-8 0 0-16,0-4 0 15,1 0 0-15,3 4 0 16,5 0 0-16,-1-4 0 15,1 4 0-15,4-11 0 16,-5 3 0-16,5-3 0 16,0 0 1-16,-4-5-1 15,-1 1 0-15,1 0 0 0,4 4 0 16,0-1 0-16,0 5 0 16,-1-1 0-16,1 5 0 15,4-5 0-15,-8 4 0 16,0-3 0-16,-9-5 0 15,0 1 0-15,-4 3 1 0,4 1-1 16,0 3 1-16,4 4-1 16,-4 4 1-16,-8 0-2 15,-5 7 0-15,-4 0-3 16,-17 12 0-16,-17 0-8 16,-29 11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5T21:03:59.3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10583 5490 19 0,'8'-23'9'0,"22"-11"-7"0,-22 27 9 0,1-5-10 15,-1 1 0-15,-3 3 0 16,-1 1 0-16,0-1-2 15,5 8 1-15,-1 0 0 16,1 0 0-16,4 0-1 16,4 4 1-16,4-4-1 15,9 4 1-15,4 3 0 16,0 1 0-16,4-4 0 16,9 0 0-16,4-1 1 15,0 5 0-15,0-8-1 16,-4 0 1-16,0 0-1 15,8 0 0-15,-4 4-1 16,5-4 1-16,3 0-1 16,5 0 1-16,9 0-1 15,-5-4 1-15,4-4 0 16,-4 8 0-16,-4 0 0 16,9-7 0-16,-5 3 0 0,0 4 0 15,-4 0-1-15,0 4 1 16,0 0-1-16,-5-1 1 15,5-3 0-15,-9 0 1 16,5 0-1-16,0 0 1 0,8-3-1 16,0-1 1-16,0-4-1 15,0 4 0-15,5 1 0 16,-5-9 0-16,-4 5-1 16,4 7 1-16,-9 4-1 15,-3 3 0-15,-1 1 0 16,5 7 1-16,-1-4-1 15,1 1 1-15,4-1-1 16,4-4 0-16,-4-7 0 16,8 0 1-16,-8-7-1 15,0-1 1-15,4 1-1 16,0-1 0-16,0 1-1 16,-8-1 1-16,0 0-1 15,-5 5 1-15,-4-1-1 16,4 8 1-16,1-4 0 15,-1-4 0-15,1 4 0 16,-1 0 1-16,0-4 0 16,1 4 0-1,-5-4 0-15,-9 1 0 16,-8-1 2-16,-8 4 0 16,-9-4 0-16,-9-4 0 15,-12 8-5-15,-9-3 1 0</inkml:trace>
  <inkml:trace contextRef="#ctx0" brushRef="#br0" timeOffset="1180.4961">16493 3156 18 0,'0'-23'9'0,"5"-22"-1"0,-1 33 9 0,4 1-15 16,1-1 1-16,0 1 2 16,-1 4 0-16,-4-1-7 15,-4 8 1-15,5 0 3 16,-1 4 1-16,0 18-2 16,-4 13 1-16,4 14-2 15,-4 15 0-15,-4 8 0 16,4 15 1-16,0 11-1 15,-4 20 1-15,-5-1 0 16,-3 0 0-16,-10 12 0 16,-8 18 1-16,-4 9-1 15,-4-1 0-15,0 4-1 16,-1 3 1-16,5-7-1 16,4-7 0-16,1-27-1 0,3-4 1 15,1-15-1-15,-1-18 1 16,5-9-4-16,-1-14 0 15,1-16-6-15,0-18 0 16</inkml:trace>
  <inkml:trace contextRef="#ctx0" brushRef="#br0" timeOffset="2603.6703">16144 3175 18 0,'13'-31'9'0,"38"5"-9"0,-38 18 8 16,4 1-8-16,4-8 1 16,1 3 3-16,-1 1 1 15,4-1-5-15,1 1 0 16,4 4 2-16,4 3 1 15,-4 0 0-15,4 4 0 16,4 0-2-16,13 0 1 0,9-4 0 16,8 0 1-16,4-3-1 15,9-4 1-15,4-1-1 16,13-3 0-16,13 0 0 16,8 4 0-16,9 3-2 15,-5-3 1-15,1 3-1 16,-1 0 0-16,-3 1 0 15,-10 3 0-15,1-3 0 16,-4-5 0-16,3 5 0 16,5-1 0-16,0 4 0 15,-8 1 0-15,-9 3-1 16,-9 0 1-16,-12 0-1 16,-18 0 1-16,-7 3-1 15,-6 1 1-15,-12 0 0 16,-8 3 0-16,-5 1 0 15,1 3 1-15,-5 1-1 16,-5 3 0-16,-3 4 0 16,-1-4 1-16,1-4-1 0,4 16 1 15,-5-1-2-15,5 1 1 16,0 3 0-16,0 4 0 16,-1 4 0-16,1-8 1 15,4 8-1-15,0 4 0 16,0 3 0-16,0-11 1 15,5 8-1-15,-1 3 1 16,-4 4-1-16,-4 4 1 16,-1 0 0-16,-3 15 0 15,-1-3-1-15,-3 6 1 0,-1 5-1 16,0-12 1-16,-4 8 0 31,0 4 0-31,0 0 0 16,0 11 1-16,-4-4 0 15,0-4 1-15,-1 5-1 16,1-9 0-16,0 9 0 16,0-5 0-16,-1-7-1 15,1 0 1-15,0 7-1 16,0-11 0-16,-5-3 0 16,1-1 0-16,-1-3 0 15,1-5 1-15,-5-3-1 16,0-11 0-16,-4-4 0 15,0 0 0 1,-9 7-1 0,1-3 1-16,-1-8 0 15,-3-8 0-15,-6-3-1 16,-3-4 1-16,-4-4-1 0,-1-4 1 16,-8 1-1-16,4-5 1 15,-8-3-1-15,-1 3 1 16,-3-3-1-16,-1 0 0 15,0 0 0-15,1 3 1 16,-5-3-1-16,0 4 0 16,4-4 0-16,-8-4 0 15,0 0 0-15,-9 3 0 0,1 5 0 16,3-1 0-16,-3 5 0 16,-1-1 0-16,0-3-1 15,1-5 1-15,3 9 0 16,1-5 0-16,0 5 0 15,-1-5 0-15,1 1 0 16,4 3 0-16,-5-7 0 16,-3 0 0-16,8 0 0 15,-1-4 1-15,1-4-1 16,4-4 0-16,0 1 0 16,5-8 0-16,4 11 0 15,-1-4 0-15,1 1-1 16,-1 3 1-16,10 0-1 15,-6 4 1-15,1 8-1 16,9-5 0-16,-5 1-2 16,4 8 0-16,1-1-8 15,3 8 1-15,5 3-5 16,13-25 0-16</inkml:trace>
  <inkml:trace contextRef="#ctx0" brushRef="#br0" timeOffset="3438.2434">19870 4514 35 0,'0'-30'17'0,"13"7"-22"0,-4 15 26 16,8 5-21-16,4-1 1 0,9-8 2 15,12 9 0-15,5-5-3 16,4 4 0-16,1-3 2 16,3 7 0-16,0 0-1 15,9 0 1-15,-4 7-4 16,-1-3 1-16,5-8-3 15,0 4 0-15,0-3-2 16,-4-1 1-16,-9-8-5 16,-13 9 0-16</inkml:trace>
  <inkml:trace contextRef="#ctx0" brushRef="#br0" timeOffset="3751.8689">20369 4147 22 0,'21'-4'11'0,"39"-11"-18"0,-43 15 16 15,0 4-8-15,-5 0 1 16,1 3 0-16,0-3 0 15,4 0-3-15,0-1 1 16,4 9 1-16,1 3 1 16,-1 4-1-16,-4 11 1 15,-4-3 0-15,-5 3 0 0,-8 8 0 16,-8 3 0-16,-9 1-1 16,-9 7 0-16,-16 0-8 15,-22 1 1-15</inkml:trace>
  <inkml:trace contextRef="#ctx0" brushRef="#br0" timeOffset="4593.572">21088 3118 18 0,'0'30'9'0,"22"72"-5"0,-14-68 8 15,9 15-11 1,0 20 0-16,0 29 2 16,0 15 0-16,-8 20-4 15,-5 22 0-15,-8 27 2 16,-5 18 1-16,-3 12-1 16,-5 15 1-16,0 0-1 0,0 4 1 15,4 3 0-15,-4-14 0 16,4-1 0-16,0-3 0 15,0-16-1-15,-4-10 0 0,5-1-1 16,-5-8 1-16,-1-22-4 16,6-19 1-16,-1-22-6 15,0-20 1-15,5-26-2 16,3-31 1-16</inkml:trace>
  <inkml:trace contextRef="#ctx0" brushRef="#br0" timeOffset="5864.0636">20646 3383 30 0,'0'-65'15'0,"46"12"-24"0,-29 38 31 0,9-11-22 16,0-8 1-16,3 0 3 15,-3 0 0-15,4 0-5 16,0 3 1-16,8-3 1 16,4 4 1-16,10-4-1 15,-1 4 1-15,13 3-3 16,16-3 0-16,6 3 0 16,16 1 1-16,9-1-1 15,-5 1 0-15,9 7 0 16,0 4 0-16,-4 7 0 15,4 8 1-15,0 4 0 16,-13 4 0-16,-4 11 0 16,-9-1 0-16,-8-2 0 0,-13 10 1 15,-12 4 0-15,-5 12 0 16,-17 19 0-16,-9 7 1 16,-8 15 0-16,-4 4 0 15,-4 4 0-15,-9 7 0 16,0 23-1-16,-5 8 1 15,-3-1-1-15,-5 12 1 16,-8 16-1-16,-13 6 1 16,-13 5-1-16,0 7 0 0,0 7-1 15,5-3 1-15,3-11 0 16,5-8 0 0,9 71 1-1,8-37 1-15,4-26 0 16,9-5 0-16,4-3 0 15,0-3 0-15,0-9 0 16,0-3 0-16,0 7-3 16,0-7 1-16,0 4-1 15,4-5 0-15,0-3 0 16,-4-7 0-16,4-12 0 16,-8-8 1-16,8-7-1 15,1-15 0-15,-1-8 0 16,-4-7 1-16,4-12-1 15,-4-3 1-15,0-12-1 16,-4-7 0-16,0-12 0 16,-1-7 1-16,-3-5-1 0,-5 1 0 15,0-3 0-15,1-5 1 16,-5 0-1-16,-1 4 0 16,1-3 0-16,0-5 0 15,0 8 0-15,-4-3 0 16,0-5-1-16,0-3 1 15,-1 4-1-15,-3-5 1 0,-1 1 0 16,-4-8 0-16,-4-3-1 16,-4-1 1-16,4 1-1 15,-4-1 1-15,-5 1 0 16,-4-5 0-16,-4 5 0 16,0-5 0-16,-4 5 0 15,-1-5 0-15,-3 1 0 16,-5 0 0-16,4-4-1 15,0-4 1-15,9-4-1 16,4 0 0-16,1-3 0 16,-1-1 1-16,0-7-1 15,0-7 0-15,0 7-2 16,5 0 1-16,3-4 0 16,1 0 1-16,4 0 0 15,4-4 0-15,0 1 1 16,5 7 1-16,8-4 1 15,4-11 1-15,13 3-1 0,4 1 1 16,5-4-2-16,4 0 0 16,-5-1-3-16,5 5 1 15,4-4-7-15,-9 11 0 16,-3-11-6-16,3-4 0 16</inkml:trace>
  <inkml:trace contextRef="#ctx0" brushRef="#br0" timeOffset="26174.4684">4518 10969 12 0,'-12'-8'6'0,"-10"0"-6"0,18 5 7 0,0-1-4 15,-5 0 1-15,1 0 2 16,3 1 1-16,1-1-9 15,0-4 1-15,-5 4 5 16,5 1 0-16,-9 3-2 31,5 0 1-31,-5 3-2 16,5 5 0-16,3 0 0 16,-3-1 0-16,8 1 1 15,8-1 0-15,1-3 0 16,8-4 1-16,4 0-1 15,0 0 1-15,1-4 0 16,-1 4 1-16,0-4-2 0,-4 1 0 16,5 3 0-1,-10 0 0-15,1 0 0 0,0 0 0 16,4 3-1-16,0 1 1 16,4 0-2-16,1 0 0 15,-1 3 0-15,0 1 1 16,1 3-2-16,-1 1 1 15,4-1 0-15,-8 0 0 16,5 1 0-16,-1 3 0 16,0-8 0-16,1 1 0 0,-5 3 0 15,0-7 1-15,0 4-1 16,0-1 0-16,4 1 0 16,0 3 1-16,5-3-1 15,-1-5 0-15,5 1 0 16,13 0 0-16,-13 0 0 15,12 3 0-15,-12-7 0 16,4 4 0-16,4-4 0 16,1 0 0-16,3-4 0 15,-3 1 0-15,3-1 0 16,-8 0 0-16,5 0 0 16,-10 4 0-16,10 0 0 15,-1 4 0-15,0-8 0 16,9 4 0-16,0 0 0 15,-9 0 0-15,1-7 0 16,-1 3 1-16,5 4-1 16,-1 0 1-16,1 0-1 15,-5-4 1-15,0 0 0 0,-3 1 0 16,-1-1-1-16,-5-4 1 0,-3 8-1 16,-5 0 1-16,1-4 0 15,3 1 1-15,5-1-2 16,0-4 1-16,4 5-1 15,0-1 1-15,-4 0-1 16,0 0 1-16,-5 0-1 16,-4 1 0-16,-4-1 1 15,0 4 0-15,-4-4-1 16,0 4 1-16,0-8-1 16,4 8 1-16,0 0-1 15,0 0 1-15,4 0-1 16,0 0 0-16,5 0 0 15,0 0 0-15,3 0 0 16,-3 0 0-16,4 0 0 16,-5 8 0-16,1-8 0 15,-5 4 0-15,0 0 0 16,5-1 1-16,4 5-1 0,4-4 0 16,-4 0 0-16,-1-1 0 15,-3 5 0-15,8-4 0 16,-4-1 0-16,-5 1 0 15,1-4 0-15,4 4 0 16,0-4 0-16,-1 4 0 16,1-4 0-16,0-4 1 15,0 4-1-15,-5 0 0 16,1-4 0-16,-5 0 0 0,5 4 0 16,-5 0 1-16,0 0-1 15,1 0 0-15,-1 0 0 16,0 0 0-16,-4-3-1 15,0 3 1-15,0 0 0 16,0-4 0-16,5 0 0 16,-10 4 0-16,10 0 0 15,-5-4 1-15,4 1-1 16,0-5 0-16,5 0 0 16,4 1 0-16,-5-5 0 15,1 5 0-15,-1-1-1 16,1 1 1-1,29-1 0 1,-4 1 0-16,1-1 0 16,-6 1 0-16,-3-1 0 15,4 0 0-15,0 1 0 0,-9-1 0 16,9 4 0-16,4-3 0 16,-9-1 0-16,1-3 0 15,4 0 0-15,0-1 0 16,4 5 0-16,0 3 0 0,-4 0 0 15,0 4 1-15,-5-4-1 16,-3-3 0-16,-1 3 0 16,0-4 1-16,5-3-2 15,-5 11 1-15,0-11 0 16,5 7 0-16,-5 0 0 16,1 4 0-16,-5-4 0 15,0 4 0-15,4 0 0 16,0 0 0-16,1 0 0 15,3 4 0-15,-3 0 0 16,-1 0 0-16,-4 0 0 16,-4-1 0-16,4-3 0 15,-8 4 0-15,3-4 1 16,-7 0 0-16,-1 0-1 16,-4 0 0-16,-8 4 0 15,-9-4 1-15,-9 4-1 16,-4-8 0-16,-8 4-5 0,-9 7 0 15,-12 20-10-15,7-1 0 16</inkml:trace>
  <inkml:trace contextRef="#ctx0" brushRef="#br0" timeOffset="71236.5011">15344 13791 11 0,'17'-7'5'0,"-5"3"3"15,-12 4 5-15,0 0-11 0,5 0 0 16,-5 0 1-16,0 4 1 16,0-4-5-16,0 0 0 15,0 0 4-15,0 0 0 16,0 7-1-16,0-3 0 15,0 0 0-15,0-1 0 16,8 5 0-16,1-8 1 0,4 0-1 16,-1 0 1-16,14 4-1 15,-1 0 0-15,1-1-1 16,8 5 1-16,4 3-2 16,9-3 1-16,4 3-1 15,0-3 1-15,5-1-1 16,8-3 0-16,8 4 0 15,0-5 1-15,18 5-1 16,-1-4 0-16,-4 3 0 16,-4-3 1-16,5-4 0 15,7 0 0-15,1 4 0 16,8 4 0-16,-4-8 0 16,0 0 0-16,0 3-1 15,4 1 1-15,-4 4-1 16,9-5 1-16,-5 5-1 15,0 0 0-15,-4-5 0 16,-4 1 1-16,4-4-1 0,4 0 0 16,-4 0 0-16,4-7 0 15,4-1-1-15,5 0 0 16,0 1 0-16,4 7 1 16,0 0-1-16,-4-4 1 15,-1 0-1-15,-3-7 1 16,8 3 0-16,-5 1 1 15,1-1-1-15,4 1 1 16,-8-1-1-16,-5 4 1 0,0 1-2 16,-13-1 1-16,-8 4-2 15,-17 4 0-15,-13-1-6 16,-17 1 0-16,-25 11-3 16,-22-11 0-16</inkml:trace>
  <inkml:trace contextRef="#ctx0" brushRef="#br0" timeOffset="71893.826">15931 14226 38 0,'0'-11'19'0,"34"-46"-30"0,-21 46 36 16,0-4-24-16,0 3 0 0,-1 5 1 15,1-1 1-15,0 1-4 16,13 7 0-16,-5 0 2 16,9 7 0-16,12 4-1 15,9 1 1-15,13 3-1 16,9 0 0-16,16-4 0 15,13 1 1-15,13-1-1 16,5-3 0-16,-1-5 1 16,9-3 0-16,4-3 0 15,8-9 0-15,1 1 0 16,12 3 0-16,0-3 1 16,13 0 0-16,-4-4-1 15,8-8 1-15,9 4-1 16,9-7 0-16,-9-5 0 15,4-3 0-15,4 4 0 16,-12-12 1-16,-5 4-1 16,-4 8 0-16,-8 0 0 0,-5 3 0 15,-21 1-1-15,-17 3 1 16,-13 4-3-16,-21 4 0 16,-17 4-6-16,-17 3 0 15,-22 12-6-15,-29-8 1 16</inkml:trace>
  <inkml:trace contextRef="#ctx0" brushRef="#br0" timeOffset="107493.2409">13568 16353 13 0,'8'0'6'0,"14"3"-9"15,-18 1 7-15,4 0 1 16,9 3 1-16,-8 1 3 16,4 0 0-16,4-5-12 15,0 5 1-15,4 0 7 0,5-1 0 16,8 1-2-16,0-1 0 15,8 1-2-15,18 3 1 16,12-3 0-16,18-1 1 16,12 1 0-16,9 3 0 15,16-7 0-15,10 4 1 16,16-1 0-16,9-3 1 16,12 7 0-16,10 1 0 15,16-12 0-15,17 0 0 0,9 0-2 16,21-4 1-16,4-8-3 15,-8 9 0-15,8-5-1 16,-4 1 0-16,-17-1-3 16,-17 4 1-16,-30 0-4 15,-21 4 1-15,-30 0-8 16,-26 4 1-16,-38 4-3 31,-34-1 1-31</inkml:trace>
  <inkml:trace contextRef="#ctx0" brushRef="#br0" timeOffset="107979.0423">12976 17117 46 0,'17'15'23'0,"98"-7"-35"16,-77-8 47-16,22 3-36 16,21 1 1-16,12 0 1 15,18 11 0-15,4 0-1 16,30 0 1-16,17 4 0 16,17 0 1-16,38 0-1 15,21-4 1-15,31 0-1 16,33-3 1-16,26-1 0 15,13 0 1-15,25 8 0 16,4 0 1-16,-8 4 0 0,-17 3 1 16,-42-3-2-16,-39 7 0 15,-34-7-6-15,-43 4 0 16,-34 14-14-16,-46 1 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5T21:07:04.8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4672 17457 20 0,'0'0'10'0,"4"-3"-9"15,13-13 10-15</inkml:trace>
  <inkml:trace contextRef="#ctx0" brushRef="#br0" timeOffset="1848.8249">5119 17404 21 0,'-13'-15'10'15,"30"30"-9"-15,-13-7 10 0,-4 3-12 16,-8 1 1-16,-1-1 0 16,-3-3 0-16,-6-5 0 15,-24 5 0-15,4-8 0 16,3-8 0-16,6-11 0 16,7-3 0-16,-3-1 0 31,-77 95 0-31,174-167 0 15,-106 84 0-15,-17 0 0 16,17 14 0-16,4 9 0 16,-8 3 0-16,8-4 0 0,4 1 0 15,5-1-1-15,4-4 1 16,-4 1 0-16,4-12 1 16,0-3-1-16,4-1 0 15,0-7 0-15,0 0 0 16,5 0 0-16,-1-8 0 15,1 4 0-15,3 4 0 0,5-8 0 16,0-3 0-16,0 18 0 31,0-11 0-31,5 4 0 0,-1 0 1 0,4-4-2 16,5 12 1-16,0-16 0 16,0 27 0-16,0-16 0 15,4 1 0-15,8 15 0 16,-12-16 0-16,4 9 0 15,-8 3 0-15,-5 3 5 16,-4 1 0-16,0-4 2 16,0 0 0-16,0 4 1 15,0-4 1-15,0 0 0 16,0 0 1-16,0 0-5 16,0 0 0-16,0-8-1 0,0 8 0 15,0 0-1-15,0 0 1 16,0 0-1-16,0 0 0 15,0 0-1-15,0 0 1 16,0 0-1-16,0 0 0 16,0 4 0-16,0 0 0 15,0 4-1-15,0 3 0 16,-4 12 0-16,-1 3 0 16,1 8-1-16,4 0 1 0,0 4-1 15,0 11 1-15,-4 4 0 16,-1 8 0-16,5 3-1 15,-4 0 1-15,0 8 0 16,-9 0 0-16,0 4 0 16,1-19 0-16,-1 18 0 15,4-22 0-15,1 11 0 16,4-3 0-16,-9-4-1 16,9 0 0-16,4-8 0 15,0-11 0-15,0 3 0 16,0-7 0-16,0 4-2 15,4-8 1-15,0 1-2 16,5-13 0-16,-5-6-3 16,9-5 1-16,4-18-9 15,12-12 0-15,1-11 0 16,0-15 0-16,0-23 1 16,0-7 1-16,-5-20 2 0,-3-33 0 15</inkml:trace>
  <inkml:trace contextRef="#ctx0" brushRef="#br0" timeOffset="3712.0975">5025 17227 20 0,'-4'-23'10'0,"0"27"-11"0,4-8 12 15,-5-4-11 1,-93 80 0 0,175-193-1-16,-94 83 1 15,-13-15 0-15,9 19 0 0,-5 12 0 16,9 14 0-16,0 4 0 15,0 12 0-15,0-1 0 16,4 1 0-16,1-1 0 16,-1 1 0-16,4 22 0 15,-3-7 0-15,3-4 0 16,1 11 1-16,-1-3-1 16,1 3 0-16,-1-4 7 15,-4-7 1-15,9-4 1 16,-5-7 0-16,18-4 1 15,4-8 1-15,4-4 0 16,13-3 0-16,-5 4-7 16,9-1 0-16,0 0-2 15,5-3 1-15,7 3-2 16,6-3 1-16,7 4-1 16,-12-5 0-16,17-3-1 15,0 0 1-15,8-4-2 16,5 0 1-16,-5 0 0 0,9 0 0 15,0 0 0-15,-9 0 1 16,5 1-1-16,-5 2 1 16,1 1 0-16,-1 4 1 15,1 3-1-15,-1 1 1 16,0 3 0-16,1 4 0 16,-5-4-1-16,-4 0 0 15,-9 1-1-15,-4-1 1 0,0 4-1 16,-4 0 0-16,0 0 0 15,0 0 1-15,0 4-1 16,0-1 1-16,0 5-1 16,4 0 1-16,4-5-1 15,9 1 1-15,-9-4-1 16,5-4 1-16,-1 1-1 16,1 3 1-16,0 0-1 15,-1 0 0-15,-3 3 0 16,-5 5 1-16,4-1-1 15,5 1 1-15,-5 3 0 16,-12-3 0-16,8 7 0 16,-13-4 0-16,18 8-1 15,-1 0 1-15,4 0-1 16,1-4 1-16,0-3-2 16,-5 3 1-16,13 0 0 0,-8 0 0 15,-1 0 0-15,-3-3 1 16,-5-5-1-16,0 1 1 15,9-5-1-15,4 1 0 16,4 0 0-16,0 4 0 16,8-5 0-16,-3-3 0 15,4 0 0-15,-5-3 1 16,0-1-1-16,5 0 1 16,4 4-1-16,-4-4 1 0,3 4-1 15,-3-4 0-15,8 1 0 16,-4-5 1-16,4 1-1 15,9 3 0-15,4-4 0 16,4-7 1-16,5 0-1 16,-5 0 0-16,0-4-1 15,9 0 1-15,0 0 0 16,-1 0 0-16,1 0 0 16,-9 0 0-16,-4 4 0 15,4 0 0-15,5 4 0 16,-5 3 0-16,4 4 0 15,5 1 0-15,-4-5 0 16,-1 4 1-16,13 0-1 16,-8 4 0-16,0 0 0 15,4 0 0-15,-5-3 0 16,14-1 1-16,-5 0-1 16,5 4 0-16,3-4 0 0,1-11 1 15,9-4-1-15,-10-3 0 16,1-1 1-16,0 4 0 31,55-15 0-31,-13 7 0 16,-12 5-1-16,-5-1 1 15,0-4 0-15,-4 1 0 16,1 0 1-16,-1-1 0 16,4 1-1-16,0 3 1 0,-12 4-1 15,4 0 1-15,-5 0-1 16,-4 0 1-16,1-4-2 15,-5 1 0-15,0 3 0 16,4-4 0-16,-8 0 0 16,8 1 0-16,-4-1 0 15,-4 4 1-15,4 4-1 16,-5 4 0-16,6-4-1 16,-1 3 1-16,4-3 0 15,-4 7 0-15,-4 5 0 16,4 3 1-16,-5-8-1 15,1 4 0-15,0 1 0 16,0 3 0-16,4-4 0 16,0 0 0-16,-5 4 0 15,1 0 0-15,-4 0 0 16,-1 8 0-16,9-1 0 16,-17 1 1-16,-8-5-1 0,-5 1 0 15,-4 8 0-15,-9 3 1 16,1 7-1-16,-9 9 1 15,-1 3-1-15,-3 7 1 16,-9 16-1-16,0 11 1 16,-4 12-1-16,0 3 1 15,-4 8-1-15,-1 3 1 16,-8 8 0-16,-4 12 0 16,-8 11 0-16,-5 15 0 15,-4-8 0-15,-5 4 0 0,-4-3 0 16,-4-12 0-16,0 0-1 15,0-7 1-15,-4-16-1 16,0 4 1-16,-4-15-1 16,-1-11 1-16,-4-4-2 15,-4-4 1-15,0-8 0 16,-4-11 0-16,0-7-1 16,0-8 1-16,-1-4-1 15,1-3 1-15,0 3 0 16,0-3 0-16,-1-5-1 15,1 1 1-15,0 7-1 16,-1-7 1-16,1 0-1 16,-4-4 1-16,-1-4-4 0,1-8 0 15,-9-14-8-15,-17-16 1 16,4-37-9-16,13-24 1 16</inkml:trace>
  <inkml:trace contextRef="#ctx0" brushRef="#br0" timeOffset="26513.7306">18333 15467 20 0,'9'23'10'0,"-22"7"-10"0,21-37 10 15,-12 7-10-15,0 7 0 16,0 23 0-16,-18-26 0 16,-12 34 0-16,21 4 0 15,-12-8 0-15,8 0 0 16,4 0 0-16,5 0 1 0,3 0-1 16,18 4 0-16,13 0 0 15,-1-1 0-15,1 5 0 16,4-4 1-16,-9-12 8 15,-4-3 1-15,4-23 1 16,5-4 0-16,-1-15 0 16,1-11 1-16,4-4 0 15,-5-4 0-15,1-7-9 16,4-12 1-16,4 8-1 16,8-23 0-16,1-4-1 15,4-11 1-15,-5 0-1 16,1-19 1-16,-1 8-2 15,1-8 0-15,-9-7 1 16,-4-9 0-16,-9-2-1 16,-12-5 1-16</inkml:trace>
  <inkml:trace contextRef="#ctx0" brushRef="#br0" timeOffset="32062.8193">18052 11476 82 0,'0'0'41'0,"47"143"-41"0,-34-105 42 16,-1 19-42-16,6 11 0 15,3 4 0-15,0 4 0 16,-4-1 0-16,0 1 0 15,0 3-1-15,-4-10 1 0,0-1-1 16,-5-4 0-16,5-7-4 16,-4-4 1-16,3-8-9 15,-3-11 0-15,4-7-8 16,-1-24 1-16</inkml:trace>
  <inkml:trace contextRef="#ctx0" brushRef="#br0" timeOffset="33362.8035">19027 11892 44 0,'5'-19'22'0,"3"26"-19"15,-8-7 22-15,0 0-21 16,4 4 0-16,-4 4 3 16,0 11 1-16,0 0-9 15,5 15 0-15,-5 3 6 16,0 5 0-16,-5 4-2 15,5 10 1-15,0-3-2 16,5 0 1-16,-5 4-2 16,0-4 1-16,0 0-1 15,4-4 0-15,-4-4-1 16,0-14 0-16,0-9-4 16,0-3 1-16,0-7-6 15,0-12 0-15,8-8-9 16,14-3 1-16</inkml:trace>
  <inkml:trace contextRef="#ctx0" brushRef="#br0" timeOffset="33912.0084">19981 12100 58 0,'4'38'29'0,"9"22"-40"0,-13-41 50 15,-4 11-39-15,0 4 0 16,-1 1 0-16,1-5 0 16,0-8 0-16,0-3 0 15,-1-7-1-15,1-5 0 16,4-3 0-16,0-15 0 16,4-12-1-16,5-7 0 15,-1-12-1-15,9-7 0 16,5-4 0-16,3-4 1 0,5 1 1 15,4 3 1-15,0 3 2 16,0 16 0-16,5 12 1 16,-1 10 1-16,5 16-1 15,-5 19 1-15,-4 7-1 16,-8 19 0-16,-5 4-1 16,0 15 0-16,-8-3-1 15,-5 3 0-15,-3-4-2 16,-5-11 1-16,-5-4-7 15,-3-15 1-15,-5-4-8 16,5-14 0-16,-5-16-2 16,0-16 1-16</inkml:trace>
  <inkml:trace contextRef="#ctx0" brushRef="#br0" timeOffset="34087.2708">19636 11135 53 0,'-4'27'26'0,"25"7"-84"0,-12-23 55 0,16 4-2 16,1-11 1-16</inkml:trace>
  <inkml:trace contextRef="#ctx0" brushRef="#br0" timeOffset="34609.037">21037 11733 55 0,'13'19'27'0,"34"0"-39"0,-34-16 55 16,4 5-43-16,0 3 1 16,4 1 0-16,5-5 0 15,-1-3-1-15,5-4 0 16,4-4-1-16,0-3 1 15,4-1-2-15,-3-7 0 16,-6-8-1-16,-3-3 1 16,-5-8-1-16,-8 4 0 0,-5-5 1 15,-12 5 1-15,-4 4 0 16,-14 3 1-16,-12 8-1 16,-8 11 1-16,-5 8 1 15,-8 11 1-15,-1 12 0 16,1 10 0-16,8 9 1 15,4 11 0-15,5 14 2 16,8 5 0-16,13-4 0 16,4 0 0-16,9 4 0 15,0-1 0-15,8-10-4 16,0-13 1-16,9-6-8 16,0-8 1-16,8-12-10 0,9-18 0 15,17-12-4-15,8-19 1 16</inkml:trace>
  <inkml:trace contextRef="#ctx0" brushRef="#br0" timeOffset="35077.9111">22238 11714 46 0,'-21'11'23'0,"-17"-14"-34"16,21 3 43-16,-17 3-27 16,-9 5 0-16,0 3 2 15,5 1 0-15,-5 14-10 16,1 4 1-16,-9 8 6 16,0 4 0-16,4 7-3 15,8 4 0-15,10-4-1 16,3-3 1-16,9 3-1 15,9-11 0-15,-1-8 0 16,9-7 0-16,9-12-1 16,12-11 0-16,4-11-2 0,5-12 0 15,-4-7-1-15,4-8 1 16,-5-11 0-16,-4-4 1 31,-4 0 3-31,0 19 1 16,-4 15 3-16,0 22 0 15,-4 16 2-15,-5 19 1 16,-4 8 0-16,-4 14 0 16,-1 38-8-1,-3-14 1-15,4-16-10 16,4-11 0-16,4-16-10 16,9-14 0-16</inkml:trace>
  <inkml:trace contextRef="#ctx0" brushRef="#br0" timeOffset="35503.0202">22749 11752 62 0,'-12'38'31'0,"16"22"-44"16,-8-33 54-16,-5 10-41 15,0 24 1-15,-3-4 1 16,-5 11 0-16,4 4-3 0,0-12 1 16,5 1 1-16,-1-1 0 15,1-10-1-15,3-16 1 16,1-4-1-16,4-7 1 16,0-16-1-16,0-18 1 0,4-12 1 15,5-15 1-15,4-11-1 16,4-23 1-16,4-11-1 15,13-12 0-15,0-3 0 16,4 7 0-16,9 8-1 16,13 15 1-16,8 4 0 15,17 22 1-15,22 12 0 16,-1 18 0-16,9 16-2 16,-13 19 1-16,-12 3-7 15,-14 12 0-15,-8 7-14 16,-4 1 0-16,-8-8-2 15,-14-16 0-15</inkml:trace>
  <inkml:trace contextRef="#ctx0" brushRef="#br0" timeOffset="36302.4048">19274 13405 29 0,'9'-26'14'0,"12"-12"-16"0,-17 27 20 0,1-5-16 16,-5 1 0-16,-5 0 3 15,-7-4 1-15,-5 4-6 16,-5 7 0-16,-16 1 3 16,-5 14 1-16,-12 5-1 15,-9 11 0-15,4 7-1 16,-3 19 0-16,3 0 2 16,9 12 0-16,8 3 1 15,13-3 1-15,13 3-1 16,13-7 0-16,13-8-1 15,8-8 0-15,8-7-5 16,9-11 0-16,13-8-7 16,9-11 0-16,3-11-9 15,9-12 1-15</inkml:trace>
  <inkml:trace contextRef="#ctx0" brushRef="#br0" timeOffset="36651.6023">19977 13273 61 0,'-38'60'30'0,"-18"31"-41"0,39-61 54 0,-4 16-41 16,-5 11 1-16,1 3-1 31,4-3 1-31,8 0-5 15,4-8 1-15,5-4 2 16,13-15 0-16,8-11-2 16,8-19 1-16,9-11-1 15,9-19 0-15,-1-16 0 0,1-7 1 16,-5-11 1-16,-8-4 0 16,-9-4-1-16,-12-7 1 15,-9 7-2-15,-9 7 0 16,-8 12-2-16,-8 8 1 15,-1 7-6-15,5 15 0 16,4 8-9-16,4 15 1 16</inkml:trace>
  <inkml:trace contextRef="#ctx0" brushRef="#br0" timeOffset="37245.7454">20586 13337 59 0,'-4'57'29'0,"12"26"-41"16,-8-72 52-16,0 12-40 16,-4 7 1-16,0 4 2 15,-5-7 0-15,5-4-4 16,0-8 1-16,-1-8 1 15,1-7 1-15,0-15-3 16,4-4 1-16,4-15-3 16,5-15 0-16,-1-4-1 15,5-11 0-15,8-1 0 16,5 1 1-16,4 4 2 0,4 3 0 16,4 11 2-16,0 12 0 15,-4 12 1-15,0 14 0 16,1 16 0-16,3 7 1 15,-8 19-3-15,-1 11 1 16,-7 4-1-16,-1 4 0 16,-8 4 0-16,-5-8 1 15,1 1-1-15,-1-13 1 0,-3-6-2 16,-1-12 0-16,0-8-1 16,0-4 0-16,5-18-1 15,-1-12 0-15,5-7 0 16,4-8 0-16,5-3 2 15,-1-1 0-15,4-3 3 16,9 11 1-16,1 7 2 16,3 12 0-16,0 11-1 15,1 16 1-15,-5 10 0 16,-5 9 0-16,-3 14-3 16,-5 4 1-16,1 8-4 15,-10 7 1-15,-3-7-6 16,-1-4 0-16,1-15-11 15,8-4 0-15</inkml:trace>
  <inkml:trace contextRef="#ctx0" brushRef="#br0" timeOffset="37819.669">22166 12830 71 0,'-9'53'35'0,"9"30"-53"0,-4-52 62 0,-9 10-44 16,-4 16 1-16,-4 3 0 15,-5 16 0-15,1-4-2 16,-1 0 1-16,5 0 0 15,4-8 0-15,4-7 0 16,0-12 0-16,5-11-1 16,4-11 0-16,-1-15 0 15,5-12 0-15,9-15 0 0,4-4 0 16,8-18 0-16,9-12 1 16,4 0 0-16,8-4 0 0,5 0 1 15,0 0 0-15,9 12 0 16,3 11 0-16,-4 7 0 15,-3 5 0-15,-1 10-1 16,-4 12 0-16,-9 12-1 16,-4 18 0-16,-9 0 0 15,-7 8 0-15,-6 8 1 16,-12-1 0-16,-4 4 1 16,-13 4 0-16,-4 8 1 15,-9-1 1-15,-13-3 0 16,-12-4 0-16,-9 0 0 15,-13-8 1-15,-8-7-3 16,0-8 0-16,-4-11-5 16,12-7 0-16,5-9-12 15,-1-18 0-15,9-15-4 0,9-15 1 16</inkml:trace>
  <inkml:trace contextRef="#ctx0" brushRef="#br0" timeOffset="38632.7043">23188 13606 99 0,'-4'38'49'0,"4"-4"-88"0,0-23 106 16,-5 0-87-16,5 1 1 15,9-12-24-15,8-38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5T21:09:55.4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21536 4552 26 0,'0'-12'13'0,"4"-10"-12"15,0 22 14-15,0-8-14 16,1 1 0-16,-1 3 0 15,0-4 1-15,0-7-1 16,1 0 0-16,-1 0 1 16,4-4 0-16,1 8 0 15,-1-5 0-15,5-3-1 16,-4-3 1-16,-1-5-2 16,-3-3 0-16,-5 4 0 0,-5-1 0 15,-3-3 0-15,-5-12 1 16,0 12 0-16,-4 0 1 15,-4 3-1-15,4 4 1 16,-17 16-1-16,-13 11 0 16,0 7-1-16,0 4 0 15,0 4 0-15,5 8 1 16,8 7-1-16,4 7 1 0,0 16-1 16,5 7 1-16,8 4 0 15,4-3 0-15,4-5-1 31,5 5 0-31,4-12 0 0,9-8 0 0,8-11 0 16,0-8 1-16,0-7-1 16,4-3 1-16,0-5-1 15,5-7 0-15,-5-12 0 32,0-7 0-32,1-8-1 15,-5-7 1-15,-5-4-1 16,1-11 0-16,0-5 0 15,-4-6 0-15,-1 3 0 0,1 0 0 0,-1 7 1 32,1 5 0-32,-1 7 0 15,1 7 0-15,3 8 1 16,1 4 0-16,4 8 0 0,0 7 0 16,5 7 0-16,-5 8 1 15,0 4 0-15,0 11 0 16,4 12 0-16,4 7 0 15,1 4 0-15,-5 8 0 16,-8 7 0-16,0-11 0 0,-5 3-1 16,-8-3 1-16,0-4-4 15,0-8 0-15,9-7-7 16,-1-4 1-16,14-15-6 16,12-15 1-16</inkml:trace>
  <inkml:trace contextRef="#ctx0" brushRef="#br0" timeOffset="472.8682">22294 4317 39 0,'4'49'19'0,"17"69"-24"0,-25-96 33 16,0 9-28-16,-5 6 0 16,1 1 0-16,-1 4 0 15,-4-12-1-15,1 0 1 16,-1-3-1-16,4-12 1 16,1-7-1-16,-1-5 1 0,1-10 0 15,-1-12 0-15,5-8 0 16,4-3 0-16,4-11 0 15,5-5 0-15,3-3 0 16,1 7 1-16,9 5 0 16,-1 2 0-16,9 9 1 15,4 3 0-15,-4 12 0 16,4 11 0-16,-9 7 0 16,-4 16 0-16,1 15 0 15,-5 7 0-15,-4 8 0 16,-5 12 0-16,-4-12 0 15,-4 7 0-15,0 1-2 16,0-8 0-16,-4-8-6 16,0 8 0-16,0-23-8 15,4-7 1-15</inkml:trace>
  <inkml:trace contextRef="#ctx0" brushRef="#br0" timeOffset="975.1314">22860 4419 47 0,'13'80'23'0,"4"11"-31"16,-17-69 39-16,4 5-31 15,0 3 0-15,1 0 0 16,3-11 0-16,1-4 0 15,8-3 0-15,-5-9-1 16,10-6 0-16,-1-9-1 16,0-10 0-16,-4-5 1 15,0-7 0-15,-8-4 0 16,-1-18 0-16,-3 6 1 16,-1 1 0-16,-4 4 2 15,0 7 0-15,0 11 0 16,0 5 0-16,0 10 0 15,0 16 0-15,0 11 0 0,0 19 0 16,4 16-1-16,9 6 1 16,4 16-1-16,0 8 0 15,0 7 0-15,0 7 0 0,4 12-1 16,1 11 0-16,-5-3 0 16,-5 7 0-16,-3-7 0 15,-5-5 1-15,-4-7 0 16,-4-11 1-16,-5-11-1 15,-3-8 1-15,-5-12-4 16,-13-14 1-16,-8-20-12 16,-18-11 1-16,-3-19-3 15,-1-30 1-15</inkml:trace>
  <inkml:trace contextRef="#ctx0" brushRef="#br0" timeOffset="1412.6375">21834 5921 40 0,'-22'-41'20'0,"1"-20"-29"0,8 42 37 16,-12-7-28-16,-9-1 1 0,0 5 1 16,-9 7 1-16,0 7-4 15,1 12 1-15,-1 7 1 16,1 19 1-16,8 16-1 15,8 10 0-15,1 13 0 16,3 6 0-16,9 16 0 16,1 11 0-16,3 4 1 15,1 15 0-15,-1-11 0 16,1 7 0-16,-1 4-3 16,5-11 1-16,0-8-5 15,-1-19 0-15,1-3-8 16,0-16 0-16</inkml:trace>
  <inkml:trace contextRef="#ctx0" brushRef="#br0" timeOffset="1678.2666">20863 6515 58 0,'4'12'29'0,"77"37"-34"0,-51-42 55 15,17 9-46-15,8 3 1 16,13-4-1-16,9 7 1 0,-5 1-9 16,5 4 0-16,4 7-1 15,4-8 1-15,-13-7-9 16,1-4 1-16,3-3-7 15,9-1 1-15</inkml:trace>
  <inkml:trace contextRef="#ctx0" brushRef="#br0" timeOffset="2087.2551">22728 6531 43 0,'-55'-4'21'0,"-18"15"-28"16,52-11 35-16,-22 4-26 15,-16 11 0-15,-5 8 1 16,-4 3 1-16,-5 16-6 16,1 3 1-16,8 12 2 0,4 4 0 15,18-1-1-15,12-3 0 16,13 0-1-16,8-12 1 15,14-11-1-15,12-4 1 16,13-15-1-16,8-18 0 16,4-13 0-16,5-10 1 15,0-4 0-15,-4-4 0 16,-5-4 0-16,0 0 1 16,-12 4 2-16,0 7 0 0,-5 12 1 15,-4 12 0-15,-4 10 0 16,4 20 1-16,-9 14-4 15,1 8 1-15,-1 12-10 16,1 3 0-16,12-11-8 16,9-15 1-16</inkml:trace>
  <inkml:trace contextRef="#ctx0" brushRef="#br0" timeOffset="2368.4493">23290 6470 54 0,'-81'38'27'0,"22"22"-39"0,37-37 48 15,-3 7-32-15,-5 8 1 16,4 8 1-16,5 7 1 31,25 18-11-31,18-10 0 0,7-8 0 16,6-11 0-16,11-20-11 15,18-14 1-15,9-4-2 16,8-20 0-16</inkml:trace>
  <inkml:trace contextRef="#ctx0" brushRef="#br0" timeOffset="2807.2117">23857 6440 48 0,'0'11'24'0,"17"46"-32"15,-9-46 50-15,1 4-41 16,3 0 1-16,10 1 0 15,-1 2 1-15,4-2-4 16,10-9 0-16,-1-7 0 16,4-4 0-16,0-3-2 0,-4-5 0 31,0-6-1-31,-4-9 1 16,0-3 0-16,-13-4 1 15,-8 0 2-15,-9 0 1 16,-5 0 2-16,-12 3 0 15,-21 12-1-15,-22 12 1 0,-8 11 0 16,-17 11 0-16,-4 15-1 16,8 15 0-16,0 8 1 15,4 23 0-15,13 0 3 16,17 15 0-16,18 15 1 16,20-1 1-16,18 9 0 15,20-4 0-15,27-16-2 16,16-7 1-16,13-7-12 15,9-20 0-15,8-18-16 16,5-31 0-16</inkml:trace>
  <inkml:trace contextRef="#ctx0" brushRef="#br0" timeOffset="69027.0026">1180 15724 25 0,'-5'0'12'0,"18"0"-13"16,-13 0 13-16,0 0-11 15,0 4 0-15,0 0 4 0,0 0 0 16,-8-4-5-16,3 0 0 16,5-4 4-16,-8 0 0 15,4 0-1-15,-13-7 1 16,4 4-3-16,-4-1 1 16,-5 0-1-16,10 1 0 15,-10 3-1-15,10 4 1 16,-5 4 0-16,0 3 0 15,0 9 0-15,4 6 1 0,-9 1-1 16,1 7 1-16,4 8-2 16,-8 0 1-16,3 4-1 15,9-5 0-15,1 5 0 16,-1 0 0-16,13-1 0 16,0 1 0-16,0-12 0 15,13 0 0-15,-1 1 0 16,1-5 0-16,9-3 0 15,3-4 1-15,1-4 0 16,-5-4 1-16,5-3-1 16,-1-4 0-16,1-4 0 15,-1-8 1-15,-4-3-1 16,1-1 1-16,-5 1-1 16,-4-8 0-16,4 0 0 15,-17-4 0-15,0-3-1 16,-9 3 1-16,1-3-1 15,-9-1 1-15,-9 1-1 16,5-1 0-16,-5-3 0 0,1 0 1 16,-9-1-1-16,-1 1 0 15,1 8 0-15,-4-1 0 32,4 8-3-32,4 3 0 15,0 12-7-15,13 12 1 0,5 10-4 16,3-3 0-16</inkml:trace>
  <inkml:trace contextRef="#ctx0" brushRef="#br0" timeOffset="70093.4006">1874 16118 42 0,'-13'8'21'0,"13"-8"-31"15,0 0 38-15,0 0-28 16,4 7 0-16,-4 4 0 16,-4 5 1-16,-5-1-1 15,5 7 0-15,-9 9 0 16,5 10 0-16,-1 5 0 16,5 7 1-16,-9 3 0 15,5 5 0-15,4-12-1 16,4-7 1-16,-9-8 0 15,9-8 1-15,-4-7 0 16,4-7 1-16,0-12-1 16,-9-8 1-16,1-15-1 15,-5-11 0-15,0 0 0 0,0-4 0 16,1-11-2-16,-1-4 1 16,0-4-1-16,0-3 1 15,5-1-1-15,4-3 0 16,-5 4 0-16,9-9 0 15,9 13 0-15,-9-1 0 16,12 4-1-16,1 0 1 0,8 8 0 16,5 3 0-16,4 4 0 15,4 12 0-15,0 7 0 16,-9 7 0-16,10 9 0 16,-14 10 1-16,4 8-1 15,1 8 0-15,-1-4 0 16,-3 15 0-16,3 0 0 15,-12 4 0-15,0 0-1 16,-5 0 1-16,-3-1-1 16,-10 1 0-16,-7 4-1 15,-1-4 1-15,-4-4-1 16,0-4 0-16,-9-4-1 16,-8-7 1-16,9-7 0 15,-9-1 0-15,8-3 0 16,-8-5 0-16,13-6 2 15,4-5 0-15,4-3 1 16,13-1 0-16,0 5 1 0,0-8 0 16,13 3 0-16,4 9 1 15,8-5-2-15,5 8 1 16,-4 0-1-16,-5 8 1 16,17 10-2-16,-4 1 1 15,5 4-1-15,7 11 0 16,-7 12 0-16,8-1 0 15,-13 4-2-15,-9 0 1 16,1 4-3-16,-5-4 1 0,5-7-7 16,-14-8 1-16,1-11-4 15,0-16 1-15</inkml:trace>
  <inkml:trace contextRef="#ctx0" brushRef="#br0" timeOffset="70439.654">2508 15724 43 0,'-8'16'21'0,"21"10"-30"0,-5-18 41 16,-8-1-28-16,0 12 1 15,0 11 1-15,-8 4 1 16,3 12-10-16,1 3 1 16,0 12 5-16,-9 3 0 15,0 4-3-15,0 0 0 0,5 8-3 16,-1-8 1-16,5-4-6 15,0-11 0-15,8-11-6 16,0-27 0-16</inkml:trace>
  <inkml:trace contextRef="#ctx0" brushRef="#br0" timeOffset="71112.1992">3518 15611 37 0,'0'4'18'0,"0"-4"-23"0,-5 4 30 16,1 3-22-16,-17 1 1 15,-1 3 1-15,-3 4 0 16,-1 4-7-16,1 4 1 16,-1 3 4-16,-16 5 0 15,3 3-2-15,-3 3 1 16,-1 5-2-16,-4 0 1 16,9-1-1-16,4 1 0 15,4 3 0-15,9 1 0 0,-5-8 0 16,14 3 0-16,3 1 0 15,5 3 0-15,4 1 0 16,4-9 1-16,9-3 0 16,8 4 0-16,9 4-1 15,0-12 1-15,8-3 0 16,0-1 0-16,1-7-1 16,-5-8 0-16,0-3 0 15,0-4 0-15,0-8 0 16,4-7 1-16,-16-5 0 15,3 1 0-15,-12-4 0 16,0-3 0-16,-9-9 0 16,-4-6 0-16,-4 3-1 15,-9 0 1-15,-8 11-1 16,4 0 1-16,0 4-1 16,-1 8 1-16,-3 0-1 0,13 3 1 15,-1 0 0-15,5 8 0 16,12 0 1-16,26 0 0 15,9 4 1-15,25 0 1 16,26 0-1-16,-5-8 1 16,14 0-9-16,-6-11 0 15,1-15-11-15,-34-16 0 16</inkml:trace>
  <inkml:trace contextRef="#ctx0" brushRef="#br0" timeOffset="92329.2292">21915 14949 10 0,'-9'0'5'0,"1"-8"-5"0,8 4 6 15,-5 1-2-15,1-1 1 16,0-4 2-16,0 5 1 16,-1-9-10-16,5 12 1 15,-4-4 7-15,4-3 0 16,-4 3-2-16,-1-3 0 16,1 10-1-16,4-3 0 15,-8 4-1-15,3-4 1 0,1 0-1 16,0 4 0-16,0 0-1 15,-1 3 0-15,1 1 0 16,0 3 1-16,-5 0-1 16,5 1 1-16,0-5-1 15,-5 5 0-15,5-1 0 16,-4 4 0-16,-1 8-1 16,1 0 1-16,-1 7-1 15,1 12 0-15,-1 7 0 16,5 4 0-16,4 3 0 15,0 9 0-15,4-1 0 16,0-3 0-16,1-1 0 16,3-3 0-16,-8-4 0 15,4-12 1-15,-4-3-1 16,5 0 1-16,-5-15-1 16,0-8 1-16,0-15-1 15,0-8 1-15,0-3 0 0,4-12 0 16,-4-11 0-16,4 0 0 15,0-7-1-15,1-5 1 16,-5-7 0-16,4 0 0 0,4-15 0 16,5-4 1-16,0 0-2 15,4-3 0-15,4 10 0 16,9-3 0-16,4 0-2 16,4 11 1-16,1 12-1 15,-1 7 1-15,0 12-1 16,1 14 1-16,-5 16 1 15,-9 11 0-15,1 12-1 16,-9 7 1-16,-4 7 0 16,-5 1 0-16,-8 7 0 15,-8 4 1-15,-9-4-2 16,-9 1 1-16,-12-1-1 16,-9-4 1-16,-8-3-2 15,-1-8 0-15,-3-4-1 16,-5-11 1-16,8-4 0 15,5-7 0-15,9-8 1 16,8 0 1-16,12 0 1 16,10-8 1-16,20 4 2 0,9 1 0 15,9-1-1-15,12 4 1 16,0 4-1-16,1 15 1 16,3 7-2-16,5 1 1 15,0 10-2-15,-4 9 0 16,-5 3 0-16,-4 0 0 15,0 0-5-15,-13 4 1 0,-4-4-9 16,-4-11 1-16,-4-15-3 16,-5-19 0-16</inkml:trace>
  <inkml:trace contextRef="#ctx0" brushRef="#br0" timeOffset="92766.7349">22511 14983 45 0,'0'4'22'0,"8"34"-35"0,-8-23 44 16,0 7-30-16,0 12 1 15,-4 12 3-15,0 7 1 16,0 7-7-16,-1 5 1 16,5-1 4-16,0 0 0 15,0 1-1-15,5-5 1 16,3-3-2-16,5-8 0 0,12-4-1 15,9-10 0-15,13-20-1 16,4-8 0-16,5-7-3 16,-5-7 0-16,0-8-2 15,-4-8 0-15,-5-7-3 16,-3 3 0-16,-9 1-5 16,-9-1 1-16,-4-3 0 15,-4 7 1-15</inkml:trace>
  <inkml:trace contextRef="#ctx0" brushRef="#br0" timeOffset="93116.0818">22353 15119 40 0,'0'-15'20'0,"51"-19"-27"0,-38 26 41 16,4 1-28-16,0-1 1 15,9 1 4-15,4-1 0 16,12 1-14-16,9-5 1 0,5 5 7 15,-1-5 1-15,-8 8-6 16,0 4 1-16,-5 0-8 16,-3 0 0-16,-1-3-7 15,-8-1 1-15,4 8-4 16,-13-8 1-16</inkml:trace>
  <inkml:trace contextRef="#ctx0" brushRef="#br0" timeOffset="93363.6467">22413 15558 61 0,'59'-19'30'0,"44"-38"-54"0,-74 42 63 16,6 4-42-16,3-1 0 16,0 5-5-16,-4-1 0 15,-4 1 0-15,0 3 1 0</inkml:trace>
  <inkml:trace contextRef="#ctx0" brushRef="#br0" timeOffset="93723.7902">23605 14941 43 0,'-8'-11'21'0,"-18"0"-23"15,18 7 33-15,-9 0-26 16,-13 8 1-16,-9 3 1 16,-7 8 0-16,-1 8-10 15,0 7 0-15,-4 5 6 0,4 6 1 16,4 8-3-16,14 4 0 16,3 4 0-16,9 7 0 15,9-3 1-15,8 3 1 16,8-7-2-16,5-4 0 15,4-8-5-15,8-7 1 16,5-15-8-16,4-12 0 16,17-15-6-16,0-18 0 15</inkml:trace>
  <inkml:trace contextRef="#ctx0" brushRef="#br0" timeOffset="94051.9204">24040 14941 56 0,'-47'8'28'0,"0"7"-48"16,30-4 54-16,-17 8-34 15,-4 12 0-15,-1 3 3 16,-3 15 1-16,3 0-5 16,9 4 1-16,9 4 0 15,4-4 0-15,13-4 0 16,12-11 0-16,9-12-1 15,13-11 0-15,4-11 0 16,9-15 1-16,4-12 2 16,4-7 0-16,4-23 1 15,-12 11 0-15,-9-7 0 0,-13-4 0 16,-17 0 0-16,-16 4 0 16,-14 7-3-16,-8 12 0 15,-13 11-6-15,-12 11 1 16,-1 16-11-16,0 11 0 15</inkml:trace>
  <inkml:trace contextRef="#ctx0" brushRef="#br0" timeOffset="94739.9252">24338 15815 28 0,'-5'12'14'0,"5"-16"-7"16,0 4 11-16,0 0-14 16,0 4 1-16,0-1 1 0,0-6 1 15,-4-5-8-15,0 0 0 16,4 1 6-16,-4-4 0 16,-1-8-3-16,1-4 1 15,0-15-2-15,4 4 1 16,4-15-2-16,5-8 0 15,-1 4-1-15,5-7 1 16,0-1 1-16,4 1 0 16,4 10 0-16,0 5 0 0,-4 11 0 15,0 7 1-15,-4 9-1 16,0 10 1-16,0 8-2 16,-5 11 1-16,1 16-1 15,-1 3 0-15,5 8-1 16,-4 3 1-16,-1 9-3 15,1-1 1-15,3 0-1 16,1-4 1-16,4 1 0 16,5-8 0-16,-1-8 2 15,4-7 1-15,1-12 4 16,4-19 0-16,-5-7 3 16,-3-19 0-16,-10-15 1 15,-3-15 1-15,-18-16-2 16,-12-14 0-16,-9 7-4 15,-4-8 0-15,0 1-14 16,0-1 1-16,-4 12-13 16,4-27 1-16</inkml:trace>
  <inkml:trace contextRef="#ctx0" brushRef="#br0" timeOffset="102636.2128">7619 7526 28 0,'-13'0'14'0,"13"3"-14"0,0-3 14 0,0 0-11 16,0-7 0-16,4-5 2 15,-4 12 0-15,0-11-7 16,0 11 1-16,0 0 4 16,0 0 0-16,9-7-2 15,3-1 1-15,14 4-1 16,8 0 0-16,13-7 0 16,4 7 0-16,13-3 0 15,8-5 0-15,5 5-1 16,4 7 1-16,4-4 0 15,4 15 1-15,-12 1-1 16,0-1 0-16,4 0 0 16,-9 1 1-16,-8-5-1 15,-13 1 0-15,-13-4-3 16,-12-1 1-16,-18-3-11 16,-16 8 1-16,-5-8-1 15,-4-19 1-15</inkml:trace>
  <inkml:trace contextRef="#ctx0" brushRef="#br0" timeOffset="103345.6827">11400 7616 37 0,'26'-26'18'0,"67"-16"-30"16,-67 35 36-16,12-5-24 15,1 5 1-15,7-1 3 16,6-7 0-16,3 0-4 16,13 0 1-16,4 3 3 15,9-3 0-15,5 4 1 16,3 3 0-16,0-3-1 16,-3 7 0-16,-1 1-1 0,-13-1 1 15,-8 4-2-15,-13 0 0 16,-8 0-3-16,-9 0 1 15,-9-4-4-15,-8 4 0 16,-8-4-11-16,-1 8 1 16,-3-15 0-16,3-8 0 15</inkml:trace>
  <inkml:trace contextRef="#ctx0" brushRef="#br0" timeOffset="103959.0436">16583 7302 37 0,'0'0'18'0,"25"0"-21"15,-12-3 35-15,4-1-31 16,13-8 1-16,8 1 1 16,9 4 1-16,13-1-4 15,16 4 0-15,14 4 2 16,16 4 1-16,9 4-2 16,13-1 1-16,4 1-1 15,-8-1 0-15,-1 1-1 16,-12-4 1-16,-9-4-2 15,-17 0 0-15,-21-4-7 0,-26-4 0 16,-38 1-5-16,-21-8 0 16</inkml:trace>
  <inkml:trace contextRef="#ctx0" brushRef="#br0" timeOffset="115439.0124">2632 5937 39 0,'-21'-38'19'0,"8"41"-15"0,8-6 20 0,5 3-22 16,-8-4 1-16,4 8 2 15,-1-4 0-15,-3 7-7 16,4 8 1-16,-1 16 2 16,-3 14 1-16,4 8-2 15,4 11 1-15,-9 16-2 16,5 7 1-16,4 7-1 15,0 1 0-15,0-8 1 16,0 0 0-16,-9 11 0 16,5-7 1-16,4-8-1 15,0-7 1-15,0-15-1 16,0-5 1-16,4-14 0 16,5-8 0-16,-9-15 0 15,13-8 1-15,-9-14 0 16,4-13 0-16,1-14-1 0,4 4 1 15,-1-16-1-15,1-7 0 16,0 0-2-16,13-8 1 16,8-11-2-16,0-4 1 15,17 4-1-15,-13 0 0 16,0 7 0-16,5 12 0 16,-9 11 1-16,4 8 0 15,1 7 0-15,8 4 0 16,-13 4 0-16,8 11 1 0,1 12 0 15,-9 7 0-15,4 0 0 16,1 15 1-16,-5 8 0 16,0 8 1-16,-9 10 0 15,-3-3 0-15,-10 16 0 16,1-5 0-16,-13 8 0 16,4 0 0-16,-4 0-1 15,-4-8 0-15,-4-7-4 16,-1-8 1-16,-4-8-7 15,1-10 0 1</inkml:trace>
  <inkml:trace contextRef="#ctx0" brushRef="#br0" timeOffset="115845.5085">4220 6413 42 0,'-17'-19'21'0,"26"19"-22"0,-5-3 21 0,-4 3-19 15,4 0 1-15,5 3 3 16,-9 12 1-16,4 12-5 16,5 18 0-16,-5 8 3 15,0 15 1-15,0 8-2 16,1 15 1-16,-10 3-3 15,1 5 1-15,-4-16-5 16,-1 0 0-16,5-11-6 16,4-15 0-16,-9-15-6 15,18-8 1-15</inkml:trace>
  <inkml:trace contextRef="#ctx0" brushRef="#br0" timeOffset="116564.2679">5178 6621 47 0,'5'-3'23'0,"3"67"-26"0,-16-45 41 16,3 15-38-16,-12 4 1 0,0 3 0 15,0 8 1-15,-4 4-3 16,4-3 1-16,4-1 1 16,-4-11 0-16,9-1-1 15,-5-10 1-15,4-8 0 16,1-8 0-16,-1-15 0 16,5-7 0-16,0-12 0 15,0-11 0-15,4-7-1 16,8-5 0-16,9-10-1 15,9-5 0-15,3-7 0 16,10-4 0-16,3 0 0 16,-3 12 0-16,-1 10 0 15,0 9 1-15,1 11-1 16,-1 7 1-16,5 19-1 16,-5 19 1-16,0 15-1 15,-4 12 1-15,-4 7-1 0,0 8 1 16,-4 4-1-16,-5 7 1 15,-8-8 0-15,-1 1 0 16,-7-5 0-16,-1-6 1 16,-4-9-1-16,0-14 1 15,0-5 0-15,0-18 0 16,0-15 0-16,0-4 0 16,0-15-1-16,4-12 1 31,26-34-2-31,4 4 0 15,4 12 0-15,9-5 0 0,-4 20 1 16,8 15 0-16,4 18 0 16,5 12 1-16,-1 19 2 15,-3 12 0-15,3 14-1 16,-3 8 1-16,-9 8-1 16,-1 10 0-16,-7 1-2 15,-14-4 1-15,-3-3-6 16,-14-12 0-16,-8-12-8 15,-8-14 1-15,-18-8-4 16,-12-23 0-16</inkml:trace>
  <inkml:trace contextRef="#ctx0" brushRef="#br0" timeOffset="116970.5201">4399 6031 73 0,'60'-4'36'0,"16"103"-63"16,-67-77 77-16,-9 20-80 16,-13 26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5T21:12:34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16498 4726 25 0,'-22'-15'12'0,"22"7"-9"0,0 4 13 16,-4 1-13-16,-4-5 0 15,-1 4 1-15,1-3 1 16,-5-1-6-16,-4 4 0 16,4-3 3-16,0 3 1 15,0-4-3-15,-8 8 1 16,0 4-1-16,-5 0 1 15,1 3-1-15,-5 9 1 16,-4 10 0-16,-4 1 0 16,-1-1 0-16,1 4 0 0,0 4-1 15,4 4 1-15,8 0-1 16,5 4 0-16,8 3 0 16,9 4 0-16,4 0 0 15,4 1 0-15,0-1 0 16,5 4 0-16,-1-8 0 15,5 8 0-15,4-15 0 16,9-8 1-16,-5 1-1 16,4-5 0-16,1 0-2 15,-1 1 0-15,-3-1-8 16,-1 1 0-16</inkml:trace>
  <inkml:trace contextRef="#ctx0" brushRef="#br0" timeOffset="864.1425">16796 4597 30 0,'-13'-19'15'0,"13"12"-17"16,0 10 18-16,0 9-16 0,-4 7 1 15,0 3 1-15,4 20 1 16,0-8-3-16,0 11 0 15,0 5 2-15,0 3 1 16,0 0-1-16,0 3 0 16,-5 1 0-16,1-8 0 15,-5 4-1-15,5-11 0 16,0-12-1-16,0-3 1 16,-1-1-1-16,1-11 1 0,4-3-1 15,0-9 1-15,0-3 0 16,0-11 0-16,0-4-1 15,4-8 1-15,5-3-1 16,-1-8 0-16,5 7 0 16,4-3 0-16,0 0-1 15,0-1 1-15,0 9-1 16,0 7 1-16,0 3-1 16,0 5 1-16,5 10-1 15,-5 5 1-15,4 0 0 16,-4 10 0-16,0 1-1 15,-8 12 1-15,3 3-1 16,-7 0 1-16,-5 4 0 16,-5 3 1-16,1-7-1 15,-4 12 0-15,-5-1 0 16,0-15 1-16,0-3 0 16,-4-1 0-16,-8-3-1 15,-5 0 1-15,-8-4 0 0,-9-4 0 16,0-4 0-16,0 0 0 15,-8-7-1-15,4-4 1 16,4-7-2-16,4-1 0 16,9 8-5-16,9 0 1 15,8 0-6-15,12 0 0 0</inkml:trace>
  <inkml:trace contextRef="#ctx0" brushRef="#br0" timeOffset="1490.5223">17639 5240 26 0,'0'-3'13'0,"13"-20"-14"0,-9 15 17 0,0 1-14 16,-4-1 0-16,0 1 2 15,-4-1 0-15,4-7-5 16,-4 15 1-16,0-8 3 16,-1 8 0-16,5 0-1 15,-4 0 1-15,4 4-2 16,4-4 1-16,1 4-1 15,-1 0 0-15,0-4-1 16,5 3 1-16,-1 5 0 16,5 3 0-16,0 5 0 15,-1-5 0-15,1 8-1 16,0 0 1-16,0 0-1 16,-1 11 0-16,-3-7 0 15,4 7 0-15,-5 4 0 16,1-11 0-16,-5 3 0 15,-4 1 1-15,-4-1 0 16,0 1 0-16,-5-5-4 16,-4 1 0-16,0-4-8 0,5 0 0 15</inkml:trace>
  <inkml:trace contextRef="#ctx0" brushRef="#br0" timeOffset="1803.0221">18431 5248 34 0,'21'0'17'0,"13"45"-20"16,-25-33 23-16,-9 10-19 15,0 12 1-15,-13 0 0 16,-12 8 1-16,-1 3-4 16,-4 1 0-16,5-1-1 15,-1-3 1-15,1 0-9 16,3-16 1-16</inkml:trace>
  <inkml:trace contextRef="#ctx0" brushRef="#br0" timeOffset="2446.8526">18938 4487 33 0,'-4'-22'16'16,"-1"78"-19"-16,5-37 25 0,0 4-20 15,-4 19 1-15,0 3 0 16,4-3 0-1,-9 37-4 1,1 4 0-16,-1 1 2 16,5-12 1-16,0-8-2 15,-1-7 1-15,5-16-1 16,0-7 1-16,5-3 0 16,-1-13 0-16,0-6 0 15,5-8 0-15,-1-8 0 16,5-15 0-16,0-8 0 15,0-10 0-15,4-1-1 16,4-4 0-16,5 1-1 16,-1-1 1-16,9 4-1 0,-4 8 1 15,0 7 0-15,-5 0 0 16,1 4 0-16,4 12 0 16,-1-4 0-16,-3 7 1 15,0 11-1-15,-5 8 0 16,-4 4-1-16,0 8 1 15,-4-4 0-15,-5 7 0 16,-4 4 0-16,-4 4 0 16,-8-4 0-16,-5 4 1 0,-8-1 0 15,0-6 0-15,-13-5 1 16,-9-3 0-16,-8-4 0 16,-5-4 0-16,5-4-3 15,0-3 1-15,4-1-6 16,5 1 0-16,4-4-7 15,8-4 1-15</inkml:trace>
  <inkml:trace contextRef="#ctx0" brushRef="#br0" timeOffset="2905.6375">19998 4854 35 0,'68'-7'17'0,"1"-1"-19"0,-57 12 26 0,5 7-24 16,-4 8 1-16,-4 12 0 15,-5 6 0-15,-8 1-1 16,-9 4 1-16,-8 3 0 16,-14-3 0-16,-3 0 0 15,-4-8 0-15,-10-4 0 32,-3-4 0-32,0-11-1 15,-1-7 0-15,14 0 1 16,8-8 0-16,8 0 0 15,13 0 0-15,9 0 2 16,17-4 0-16,8 4 0 16,9 4 1-16,4 3-2 0,0 5 0 15,0-1-4-15,-4 4 0 16,-4 0-7-16,-5 0 0 16,0 0-5-16,0-11 0 15</inkml:trace>
  <inkml:trace contextRef="#ctx0" brushRef="#br0" timeOffset="3156.885">20773 5017 42 0,'64'19'21'0,"-34"53"-29"16,-30-49 38-16,-4 11-29 16,-5 4 0-16,-12 3 0 15,-9 12 0-15,-4-7-3 16,0-12 1-16,0 0-4 16,4-8 1-16,5-3-7 0,8-12 0 15</inkml:trace>
  <inkml:trace contextRef="#ctx0" brushRef="#br0" timeOffset="3391.2155">21910 5063 46 0,'30'-8'23'0,"30"19"-51"15,-56-3 41-15,-4-8-21 16,0 4 0-16,-4-8-5 16,4-11 0-16</inkml:trace>
  <inkml:trace contextRef="#ctx0" brushRef="#br0" timeOffset="3534.4612">22336 5021 48 0,'21'0'24'0,"9"23"-60"16,-30-20 51-16,0 5-28 0,0 0 1 15</inkml:trace>
  <inkml:trace contextRef="#ctx0" brushRef="#br0" timeOffset="4159.7166">23218 4056 44 0,'0'15'22'0,"25"46"-34"16,-20-35 44-16,-1 20-32 15,-8 10 0-15,-1 16 0 16,-3 4 1-16,-5 15-1 0,-4-12 0 16,-4 1 0-16,-5-5 1 15,5-10-1-15,4-9 0 16,0-10 1-16,4-5 0 16,0-14 0-16,5-12 0 15,-1-11-1-15,5-12 1 16,0-11 0-16,4-3 0 15,4-20-1-15,4-3 1 16,5-1-1-16,4-3 0 0,5 0 0 16,-1 3 1-16,0 9-2 15,5 3 1-15,3 7-1 16,6 20 1-16,-1 10-1 16,4 16 1-16,-8 4-1 15,-5 11 1-15,-3 8 0 16,-10-8 0-16,-3 7 0 15,-9 1 0-15,-9 0 0 16,-12-1 1-16,-9-7 1 16,-4-4 0-16,-13-3-1 15,-8-8 1-15,-5-8-3 16,1-3 1-16,3-1-6 16,1-3 0-16,8-4-7 15,9 0 0-15</inkml:trace>
  <inkml:trace contextRef="#ctx0" brushRef="#br0" timeOffset="4456.5966">23707 4824 48 0,'22'-4'24'0,"3"27"-33"0,-16-12 44 0,-5 12-32 16,-8 11 0-16,0 23 0 15,-5 7 0-15,-8 4-5 16,-4 0 1-16,-1 1 2 16,5-9 1-16,5-11-5 15,-1-7 0-15,4-8-4 16,5-11 1-16,0-8-4 15,4-11 1-15,0-20-4 16,8-6 0-16</inkml:trace>
  <inkml:trace contextRef="#ctx0" brushRef="#br0" timeOffset="4722.1961">23963 4938 33 0,'51'-27'16'0,"-4"35"-16"15,-39 3 29-15,1 4-28 16,-9 4 1-16,-13 0 0 15,-12 11 1-15,-9 4-4 16,-13 0 0-16,-9-3 2 16,1 3 0-16,4-4-1 15,4-7 1-15,9-8-1 0,4 4 1 16,8-4 0-16,13 0 1 16,13 4 1-16,9 7 0 15,16 5 0-15,14 3 1 16,8-4-1-16,-1 8 1 31,6 19-9-31,-10-8 1 16,-4-8-10-16,-8-14 0 0</inkml:trace>
  <inkml:trace contextRef="#ctx0" brushRef="#br0" timeOffset="5136.8079">23754 3549 34 0,'68'-11'17'0,"77"37"-16"0,-89-7 21 16,16 15-19-16,26 23 0 15,17 22 1-15,13 20 1 16,-5 22-7-16,-8 30 1 15,-13 23 4-15,-25-3 0 0,-26 21-2 16,-34 9 1-16,-25 3-4 16,-48-7 1-16,-37 15-11 15,-39-19 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D7EA9-4EDF-B44E-95C2-86504621AD7B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40B16-EBFD-CB42-B2B3-603A9DB7A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F91923-2B51-4274-9318-E12E686628C9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7E215-4F9F-4C18-ABB1-CD892116A8F5}" type="slidenum">
              <a:rPr lang="en-US"/>
              <a:pPr/>
              <a:t>32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03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782F7-CD3A-47BD-AD1A-8A11D286F2B6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10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2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1E2F8-FE8A-4904-969F-BC4E7A1C0A6C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11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8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CF1033-7029-4551-A030-EDBF38168881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19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60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98DAA1-2A0C-4DE0-B1B3-B147AE55A58B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23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86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03FA2B-FECF-4D72-98BB-1C7236678402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24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3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4D63C2-3675-4D61-9133-23C4B4F8C9C3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28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554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CE980-7CF1-4EB2-B453-079FECA805CC}" type="slidenum">
              <a:rPr lang="en-US"/>
              <a:pPr/>
              <a:t>30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9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0374E-4968-4C2A-9A07-22289999B2B0}" type="slidenum">
              <a:rPr lang="en-US"/>
              <a:pPr/>
              <a:t>31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7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293-855C-447E-8D15-DFBC7F445C10}" type="datetime1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7F18-E017-46B6-8F98-D848E8B510AE}" type="datetime1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1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4480-5436-4752-A15B-85B72E815B6F}" type="datetime1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F734-70DE-4D03-92C1-AFFDF5A38A38}" type="datetime1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07E1-DA8F-4A59-BE76-1C31266C1E29}" type="datetime1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B9BE-9B53-402A-970A-02E80227F4C9}" type="datetime1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1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8D7A-A4E3-4D89-AB47-D358C62B54C5}" type="datetime1">
              <a:rPr lang="en-US" smtClean="0"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4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4860-7F6B-40A2-9233-E4CC2056E433}" type="datetime1">
              <a:rPr lang="en-US" smtClean="0"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0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37FD-B752-48CD-99A4-D07A1104CB38}" type="datetime1">
              <a:rPr lang="en-US" smtClean="0"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9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1D0B-E7B3-440E-B767-3D9C8FD7D199}" type="datetime1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6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F46F-1B32-4EC1-8544-A1C57C04482D}" type="datetime1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4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3551-E462-424C-84B9-90D5D2143730}" type="datetime1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1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8.png"/><Relationship Id="rId5" Type="http://schemas.openxmlformats.org/officeDocument/2006/relationships/tags" Target="../tags/tag5.xml"/><Relationship Id="rId15" Type="http://schemas.openxmlformats.org/officeDocument/2006/relationships/image" Target="../media/image21.emf"/><Relationship Id="rId10" Type="http://schemas.openxmlformats.org/officeDocument/2006/relationships/image" Target="../media/image17.png"/><Relationship Id="rId4" Type="http://schemas.openxmlformats.org/officeDocument/2006/relationships/tags" Target="../tags/tag4.xml"/><Relationship Id="rId9" Type="http://schemas.openxmlformats.org/officeDocument/2006/relationships/image" Target="../media/image16.png"/><Relationship Id="rId1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9.xml"/><Relationship Id="rId7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tags" Target="../tags/tag11.xml"/><Relationship Id="rId10" Type="http://schemas.openxmlformats.org/officeDocument/2006/relationships/image" Target="../media/image19.png"/><Relationship Id="rId4" Type="http://schemas.openxmlformats.org/officeDocument/2006/relationships/tags" Target="../tags/tag10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18.png"/><Relationship Id="rId18" Type="http://schemas.openxmlformats.org/officeDocument/2006/relationships/image" Target="../media/image24.png"/><Relationship Id="rId3" Type="http://schemas.openxmlformats.org/officeDocument/2006/relationships/tags" Target="../tags/tag14.xml"/><Relationship Id="rId21" Type="http://schemas.openxmlformats.org/officeDocument/2006/relationships/image" Target="../media/image26.emf"/><Relationship Id="rId7" Type="http://schemas.openxmlformats.org/officeDocument/2006/relationships/tags" Target="../tags/tag18.xml"/><Relationship Id="rId12" Type="http://schemas.openxmlformats.org/officeDocument/2006/relationships/image" Target="../media/image17.png"/><Relationship Id="rId17" Type="http://schemas.openxmlformats.org/officeDocument/2006/relationships/image" Target="../media/image23.png"/><Relationship Id="rId2" Type="http://schemas.openxmlformats.org/officeDocument/2006/relationships/tags" Target="../tags/tag13.xml"/><Relationship Id="rId16" Type="http://schemas.openxmlformats.org/officeDocument/2006/relationships/image" Target="../media/image22.png"/><Relationship Id="rId20" Type="http://schemas.openxmlformats.org/officeDocument/2006/relationships/customXml" Target="../ink/ink2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5.png"/><Relationship Id="rId5" Type="http://schemas.openxmlformats.org/officeDocument/2006/relationships/tags" Target="../tags/tag16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5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customXml" Target="../ink/ink4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customXml" Target="../ink/ink5.xml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customXml" Target="../ink/ink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sb.edu/~mturk/Papers/mturk-CVPR91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aphics.cs.cmu.edu/courses/15-463/2005_fall/www/Papers/faces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graphics.cs.cmu.edu/courses/15-463/2005_fall/www/Papers/faces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eautycheck.de/" TargetMode="External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3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Recognition:</a:t>
            </a:r>
            <a:br>
              <a:rPr lang="en-US" dirty="0" smtClean="0"/>
            </a:br>
            <a:r>
              <a:rPr lang="en-US" dirty="0" smtClean="0"/>
              <a:t>Face 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02076"/>
            <a:ext cx="6400800" cy="1752600"/>
          </a:xfrm>
        </p:spPr>
        <p:txBody>
          <a:bodyPr/>
          <a:lstStyle/>
          <a:p>
            <a:r>
              <a:rPr lang="en-US" dirty="0" smtClean="0"/>
              <a:t>Linda Shapiro</a:t>
            </a:r>
          </a:p>
          <a:p>
            <a:r>
              <a:rPr lang="en-US" dirty="0" smtClean="0"/>
              <a:t>CSE 455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449262" y="-114324"/>
            <a:ext cx="8229600" cy="1143000"/>
          </a:xfrm>
        </p:spPr>
        <p:txBody>
          <a:bodyPr/>
          <a:lstStyle/>
          <a:p>
            <a:r>
              <a:rPr lang="en-US" dirty="0" smtClean="0"/>
              <a:t>The space of all face images</a:t>
            </a:r>
          </a:p>
        </p:txBody>
      </p:sp>
      <p:sp>
        <p:nvSpPr>
          <p:cNvPr id="12195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 smtClean="0"/>
              <a:t>When viewed as vectors of pixel values, face images are extremely high-dimensional</a:t>
            </a:r>
          </a:p>
          <a:p>
            <a:pPr lvl="1"/>
            <a:r>
              <a:rPr lang="en-US" sz="2000" dirty="0" smtClean="0"/>
              <a:t>100x100 image = 10,000 dimensions</a:t>
            </a:r>
          </a:p>
          <a:p>
            <a:pPr lvl="1"/>
            <a:r>
              <a:rPr lang="en-US" sz="2000" dirty="0" smtClean="0"/>
              <a:t>Slow and lots of storage</a:t>
            </a:r>
          </a:p>
          <a:p>
            <a:pPr>
              <a:buFontTx/>
              <a:buChar char="•"/>
            </a:pPr>
            <a:r>
              <a:rPr lang="en-US" sz="2400" dirty="0" smtClean="0"/>
              <a:t>But very few 10,000-dimensional vectors are valid face images</a:t>
            </a:r>
          </a:p>
          <a:p>
            <a:pPr>
              <a:buFontTx/>
              <a:buChar char="•"/>
            </a:pPr>
            <a:r>
              <a:rPr lang="en-US" sz="2400" dirty="0" smtClean="0"/>
              <a:t>We want to effectively model the subspace of face images</a:t>
            </a:r>
          </a:p>
        </p:txBody>
      </p:sp>
      <p:pic>
        <p:nvPicPr>
          <p:cNvPr id="19460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8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90800" y="2209800"/>
          <a:ext cx="3810000" cy="436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Image" r:id="rId4" imgW="6374603" imgH="7301587" progId="Photoshop.Image.10">
                  <p:embed/>
                </p:oleObj>
              </mc:Choice>
              <mc:Fallback>
                <p:oleObj name="Image" r:id="rId4" imgW="6374603" imgH="7301587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3810000" cy="436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9890"/>
            <a:ext cx="8229600" cy="1143000"/>
          </a:xfrm>
        </p:spPr>
        <p:txBody>
          <a:bodyPr/>
          <a:lstStyle/>
          <a:p>
            <a:r>
              <a:rPr lang="en-US" dirty="0" smtClean="0"/>
              <a:t>The space of all face images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 err="1" smtClean="0"/>
              <a:t>Eigenface</a:t>
            </a:r>
            <a:r>
              <a:rPr lang="en-US" sz="2800" dirty="0" smtClean="0"/>
              <a:t> idea: construct a low-dimensional linear subspace that best explains the variation in the set of face images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Linear subspaces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762000"/>
          </a:xfrm>
        </p:spPr>
        <p:txBody>
          <a:bodyPr/>
          <a:lstStyle/>
          <a:p>
            <a:r>
              <a:rPr lang="en-US" altLang="en-US" sz="2000" smtClean="0"/>
              <a:t>Classification (to what class does x belong) can be expensive</a:t>
            </a:r>
          </a:p>
          <a:p>
            <a:pPr lvl="1"/>
            <a:r>
              <a:rPr lang="en-US" altLang="en-US" sz="1800" smtClean="0"/>
              <a:t>Big search problem</a:t>
            </a: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15436" name="Line 6"/>
            <p:cNvSpPr>
              <a:spLocks noChangeShapeType="1"/>
            </p:cNvSpPr>
            <p:nvPr/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Line 7"/>
            <p:cNvSpPr>
              <a:spLocks noChangeShapeType="1"/>
            </p:cNvSpPr>
            <p:nvPr/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5" name="Oval 10"/>
          <p:cNvSpPr>
            <a:spLocks noChangeArrowheads="1"/>
          </p:cNvSpPr>
          <p:nvPr/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6" name="Oval 11"/>
          <p:cNvSpPr>
            <a:spLocks noChangeArrowheads="1"/>
          </p:cNvSpPr>
          <p:nvPr/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7" name="Oval 13"/>
          <p:cNvSpPr>
            <a:spLocks noChangeArrowheads="1"/>
          </p:cNvSpPr>
          <p:nvPr/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8" name="Oval 14"/>
          <p:cNvSpPr>
            <a:spLocks noChangeArrowheads="1"/>
          </p:cNvSpPr>
          <p:nvPr/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9" name="Oval 15"/>
          <p:cNvSpPr>
            <a:spLocks noChangeArrowheads="1"/>
          </p:cNvSpPr>
          <p:nvPr/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0" name="Oval 16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1" name="Oval 17"/>
          <p:cNvSpPr>
            <a:spLocks noChangeArrowheads="1"/>
          </p:cNvSpPr>
          <p:nvPr/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2" name="Oval 18"/>
          <p:cNvSpPr>
            <a:spLocks noChangeArrowheads="1"/>
          </p:cNvSpPr>
          <p:nvPr/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3" name="Oval 19"/>
          <p:cNvSpPr>
            <a:spLocks noChangeArrowheads="1"/>
          </p:cNvSpPr>
          <p:nvPr/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4" name="Oval 20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5" name="Oval 21"/>
          <p:cNvSpPr>
            <a:spLocks noChangeArrowheads="1"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6" name="Oval 23"/>
          <p:cNvSpPr>
            <a:spLocks noChangeArrowheads="1"/>
          </p:cNvSpPr>
          <p:nvPr/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7" name="Oval 24"/>
          <p:cNvSpPr>
            <a:spLocks noChangeArrowheads="1"/>
          </p:cNvSpPr>
          <p:nvPr/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8" name="Oval 25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9" name="Oval 26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0" name="Oval 27"/>
          <p:cNvSpPr>
            <a:spLocks noChangeArrowheads="1"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1" name="Oval 28"/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2" name="Oval 29"/>
          <p:cNvSpPr>
            <a:spLocks noChangeArrowheads="1"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3" name="Oval 30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4" name="Oval 31"/>
          <p:cNvSpPr>
            <a:spLocks noChangeArrowheads="1"/>
          </p:cNvSpPr>
          <p:nvPr/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5" name="Oval 32"/>
          <p:cNvSpPr>
            <a:spLocks noChangeArrowheads="1"/>
          </p:cNvSpPr>
          <p:nvPr/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6" name="Oval 33"/>
          <p:cNvSpPr>
            <a:spLocks noChangeArrowheads="1"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7" name="Oval 34"/>
          <p:cNvSpPr>
            <a:spLocks noChangeArrowheads="1"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8" name="Oval 35"/>
          <p:cNvSpPr>
            <a:spLocks noChangeArrowheads="1"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9" name="Oval 36"/>
          <p:cNvSpPr>
            <a:spLocks noChangeArrowheads="1"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0" name="Oval 37"/>
          <p:cNvSpPr>
            <a:spLocks noChangeArrowheads="1"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1" name="Oval 38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2" name="Oval 39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3" name="Oval 40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4" name="Oval 41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5" name="Oval 42"/>
          <p:cNvSpPr>
            <a:spLocks noChangeArrowheads="1"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6" name="Oval 43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7" name="Oval 44"/>
          <p:cNvSpPr>
            <a:spLocks noChangeArrowheads="1"/>
          </p:cNvSpPr>
          <p:nvPr/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8" name="Oval 45"/>
          <p:cNvSpPr>
            <a:spLocks noChangeArrowheads="1"/>
          </p:cNvSpPr>
          <p:nvPr/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9" name="Oval 46"/>
          <p:cNvSpPr>
            <a:spLocks noChangeArrowheads="1"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0" name="Oval 49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1" name="Oval 51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2" name="Oval 53"/>
          <p:cNvSpPr>
            <a:spLocks noChangeArrowheads="1"/>
          </p:cNvSpPr>
          <p:nvPr/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3" name="Oval 54"/>
          <p:cNvSpPr>
            <a:spLocks noChangeArrowheads="1"/>
          </p:cNvSpPr>
          <p:nvPr/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4" name="Oval 55"/>
          <p:cNvSpPr>
            <a:spLocks noChangeArrowheads="1"/>
          </p:cNvSpPr>
          <p:nvPr/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5" name="Oval 57"/>
          <p:cNvSpPr>
            <a:spLocks noChangeArrowheads="1"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6" name="Oval 58"/>
          <p:cNvSpPr>
            <a:spLocks noChangeArrowheads="1"/>
          </p:cNvSpPr>
          <p:nvPr/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7" name="Oval 59"/>
          <p:cNvSpPr>
            <a:spLocks noChangeArrowheads="1"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8" name="Oval 60"/>
          <p:cNvSpPr>
            <a:spLocks noChangeArrowheads="1"/>
          </p:cNvSpPr>
          <p:nvPr/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443453" name="Rectangle 61"/>
          <p:cNvSpPr>
            <a:spLocks noChangeArrowheads="1"/>
          </p:cNvSpPr>
          <p:nvPr/>
        </p:nvSpPr>
        <p:spPr bwMode="auto">
          <a:xfrm>
            <a:off x="685800" y="5181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Suppose the data points are arranged as above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Idea—fit a line, classifier measures distance to line</a:t>
            </a:r>
          </a:p>
        </p:txBody>
      </p:sp>
      <p:pic>
        <p:nvPicPr>
          <p:cNvPr id="15410" name="Picture 70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1" name="Line 68"/>
          <p:cNvSpPr>
            <a:spLocks noChangeShapeType="1"/>
          </p:cNvSpPr>
          <p:nvPr/>
        </p:nvSpPr>
        <p:spPr bwMode="auto">
          <a:xfrm>
            <a:off x="21336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06" name="Picture 77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4464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07" name="Text Box 78"/>
          <p:cNvSpPr txBox="1">
            <a:spLocks noChangeArrowheads="1"/>
          </p:cNvSpPr>
          <p:nvPr/>
        </p:nvSpPr>
        <p:spPr bwMode="auto">
          <a:xfrm>
            <a:off x="4648200" y="12954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1 </a:t>
            </a:r>
            <a:r>
              <a:rPr lang="en-US" altLang="en-US" sz="1600" dirty="0">
                <a:solidFill>
                  <a:srgbClr val="FF0000"/>
                </a:solidFill>
              </a:rPr>
              <a:t>is the major direction of the orange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points and </a:t>
            </a:r>
            <a:r>
              <a:rPr lang="en-US" altLang="en-US" sz="1600" b="1" dirty="0">
                <a:solidFill>
                  <a:srgbClr val="FF0000"/>
                </a:solidFill>
              </a:rPr>
              <a:t>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dirty="0">
                <a:solidFill>
                  <a:srgbClr val="FF0000"/>
                </a:solidFill>
              </a:rPr>
              <a:t> is perpendicular to</a:t>
            </a:r>
            <a:r>
              <a:rPr lang="en-US" altLang="en-US" sz="1600" b="1" dirty="0">
                <a:solidFill>
                  <a:srgbClr val="FF0000"/>
                </a:solidFill>
              </a:rPr>
              <a:t> 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1.</a:t>
            </a: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Convert </a:t>
            </a:r>
            <a:r>
              <a:rPr lang="en-US" altLang="en-US" sz="1600" b="1" dirty="0"/>
              <a:t>x</a:t>
            </a:r>
            <a:r>
              <a:rPr lang="en-US" altLang="en-US" sz="1600" dirty="0"/>
              <a:t> into </a:t>
            </a:r>
            <a:r>
              <a:rPr lang="en-US" altLang="en-US" sz="1600" b="1" dirty="0"/>
              <a:t>v</a:t>
            </a:r>
            <a:r>
              <a:rPr lang="en-US" altLang="en-US" sz="1600" b="1" baseline="-25000" dirty="0"/>
              <a:t>1</a:t>
            </a:r>
            <a:r>
              <a:rPr lang="en-US" altLang="en-US" sz="1600" dirty="0"/>
              <a:t>, </a:t>
            </a:r>
            <a:r>
              <a:rPr lang="en-US" altLang="en-US" sz="1600" b="1" dirty="0"/>
              <a:t>v</a:t>
            </a:r>
            <a:r>
              <a:rPr lang="en-US" altLang="en-US" sz="1600" b="1" baseline="-25000" dirty="0"/>
              <a:t>2</a:t>
            </a:r>
            <a:r>
              <a:rPr lang="en-US" altLang="en-US" sz="1600" dirty="0"/>
              <a:t> coordinates</a:t>
            </a:r>
          </a:p>
        </p:txBody>
      </p: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2133600" y="2286000"/>
            <a:ext cx="609600" cy="381000"/>
            <a:chOff x="1728" y="1440"/>
            <a:chExt cx="384" cy="240"/>
          </a:xfrm>
        </p:grpSpPr>
        <p:sp>
          <p:nvSpPr>
            <p:cNvPr id="15434" name="Line 84"/>
            <p:cNvSpPr>
              <a:spLocks noChangeShapeType="1"/>
            </p:cNvSpPr>
            <p:nvPr/>
          </p:nvSpPr>
          <p:spPr bwMode="auto">
            <a:xfrm flipH="1">
              <a:off x="1968" y="1536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Line 85"/>
            <p:cNvSpPr>
              <a:spLocks noChangeShapeType="1"/>
            </p:cNvSpPr>
            <p:nvPr/>
          </p:nvSpPr>
          <p:spPr bwMode="auto">
            <a:xfrm>
              <a:off x="1728" y="1440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76200" y="1660525"/>
            <a:ext cx="3200400" cy="992188"/>
            <a:chOff x="48" y="1046"/>
            <a:chExt cx="2016" cy="625"/>
          </a:xfrm>
        </p:grpSpPr>
        <p:grpSp>
          <p:nvGrpSpPr>
            <p:cNvPr id="15427" name="Group 79"/>
            <p:cNvGrpSpPr>
              <a:grpSpLocks/>
            </p:cNvGrpSpPr>
            <p:nvPr/>
          </p:nvGrpSpPr>
          <p:grpSpPr bwMode="auto">
            <a:xfrm>
              <a:off x="1488" y="1243"/>
              <a:ext cx="576" cy="428"/>
              <a:chOff x="1872" y="1243"/>
              <a:chExt cx="576" cy="428"/>
            </a:xfrm>
          </p:grpSpPr>
          <p:pic>
            <p:nvPicPr>
              <p:cNvPr id="15429" name="Picture 67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1243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30" name="Line 62"/>
              <p:cNvSpPr>
                <a:spLocks noChangeShapeType="1"/>
              </p:cNvSpPr>
              <p:nvPr/>
            </p:nvSpPr>
            <p:spPr bwMode="auto">
              <a:xfrm flipV="1">
                <a:off x="2112" y="1296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Line 63"/>
              <p:cNvSpPr>
                <a:spLocks noChangeShapeType="1"/>
              </p:cNvSpPr>
              <p:nvPr/>
            </p:nvSpPr>
            <p:spPr bwMode="auto">
              <a:xfrm rot="16200000" flipV="1">
                <a:off x="1872" y="1296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5432" name="Picture 65" descr="Edittex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1392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33" name="Picture 75" descr="Edittex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573"/>
                <a:ext cx="98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428" name="Picture 105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046"/>
              <a:ext cx="77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15"/>
          <p:cNvGrpSpPr>
            <a:grpSpLocks/>
          </p:cNvGrpSpPr>
          <p:nvPr/>
        </p:nvGrpSpPr>
        <p:grpSpPr bwMode="auto">
          <a:xfrm>
            <a:off x="3946525" y="2514600"/>
            <a:ext cx="5197475" cy="1660525"/>
            <a:chOff x="2400" y="1200"/>
            <a:chExt cx="3274" cy="1046"/>
          </a:xfrm>
        </p:grpSpPr>
        <p:sp>
          <p:nvSpPr>
            <p:cNvPr id="15420" name="Oval 47"/>
            <p:cNvSpPr>
              <a:spLocks noChangeArrowheads="1"/>
            </p:cNvSpPr>
            <p:nvPr/>
          </p:nvSpPr>
          <p:spPr bwMode="auto">
            <a:xfrm>
              <a:off x="2400" y="168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5421" name="Oval 48"/>
            <p:cNvSpPr>
              <a:spLocks noChangeArrowheads="1"/>
            </p:cNvSpPr>
            <p:nvPr/>
          </p:nvSpPr>
          <p:spPr bwMode="auto">
            <a:xfrm>
              <a:off x="2400" y="148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5422" name="Oval 50"/>
            <p:cNvSpPr>
              <a:spLocks noChangeArrowheads="1"/>
            </p:cNvSpPr>
            <p:nvPr/>
          </p:nvSpPr>
          <p:spPr bwMode="auto">
            <a:xfrm>
              <a:off x="2448" y="120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5423" name="Text Box 82"/>
            <p:cNvSpPr txBox="1">
              <a:spLocks noChangeArrowheads="1"/>
            </p:cNvSpPr>
            <p:nvPr/>
          </p:nvSpPr>
          <p:spPr bwMode="auto">
            <a:xfrm>
              <a:off x="2928" y="1248"/>
              <a:ext cx="27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</a:rPr>
                <a:t>What does the </a:t>
              </a:r>
              <a:r>
                <a:rPr lang="en-US" altLang="en-US" sz="1600" b="1" dirty="0">
                  <a:solidFill>
                    <a:srgbClr val="000099"/>
                  </a:solidFill>
                </a:rPr>
                <a:t>v</a:t>
              </a:r>
              <a:r>
                <a:rPr lang="en-US" altLang="en-US" sz="1600" b="1" baseline="-25000" dirty="0">
                  <a:solidFill>
                    <a:srgbClr val="000099"/>
                  </a:solidFill>
                </a:rPr>
                <a:t>2</a:t>
              </a:r>
              <a:r>
                <a:rPr lang="en-US" altLang="en-US" sz="1600" dirty="0">
                  <a:solidFill>
                    <a:srgbClr val="000099"/>
                  </a:solidFill>
                </a:rPr>
                <a:t> coordinate measure?</a:t>
              </a:r>
            </a:p>
          </p:txBody>
        </p:sp>
        <p:sp>
          <p:nvSpPr>
            <p:cNvPr id="15424" name="Text Box 83"/>
            <p:cNvSpPr txBox="1">
              <a:spLocks noChangeArrowheads="1"/>
            </p:cNvSpPr>
            <p:nvPr/>
          </p:nvSpPr>
          <p:spPr bwMode="auto">
            <a:xfrm>
              <a:off x="2890" y="1728"/>
              <a:ext cx="2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</a:rPr>
                <a:t>What does the </a:t>
              </a:r>
              <a:r>
                <a:rPr lang="en-US" altLang="en-US" sz="1600" b="1" dirty="0">
                  <a:solidFill>
                    <a:srgbClr val="000099"/>
                  </a:solidFill>
                </a:rPr>
                <a:t>v</a:t>
              </a:r>
              <a:r>
                <a:rPr lang="en-US" altLang="en-US" sz="1600" b="1" baseline="-25000" dirty="0">
                  <a:solidFill>
                    <a:srgbClr val="000099"/>
                  </a:solidFill>
                </a:rPr>
                <a:t>1</a:t>
              </a:r>
              <a:r>
                <a:rPr lang="en-US" altLang="en-US" sz="1600" dirty="0">
                  <a:solidFill>
                    <a:srgbClr val="000099"/>
                  </a:solidFill>
                </a:rPr>
                <a:t> coordinate measure?</a:t>
              </a:r>
            </a:p>
          </p:txBody>
        </p:sp>
        <p:sp>
          <p:nvSpPr>
            <p:cNvPr id="15425" name="Text Box 110"/>
            <p:cNvSpPr txBox="1">
              <a:spLocks noChangeArrowheads="1"/>
            </p:cNvSpPr>
            <p:nvPr/>
          </p:nvSpPr>
          <p:spPr bwMode="auto">
            <a:xfrm>
              <a:off x="2928" y="1440"/>
              <a:ext cx="274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distance to line</a:t>
              </a:r>
            </a:p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use it for classification—near 0 for orange pts</a:t>
              </a:r>
            </a:p>
          </p:txBody>
        </p:sp>
        <p:sp>
          <p:nvSpPr>
            <p:cNvPr id="15426" name="Text Box 113"/>
            <p:cNvSpPr txBox="1">
              <a:spLocks noChangeArrowheads="1"/>
            </p:cNvSpPr>
            <p:nvPr/>
          </p:nvSpPr>
          <p:spPr bwMode="auto">
            <a:xfrm>
              <a:off x="2928" y="1920"/>
              <a:ext cx="274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/>
                <a:t> position along line</a:t>
              </a:r>
            </a:p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/>
                <a:t> use it to specify which orange point it is</a:t>
              </a:r>
            </a:p>
          </p:txBody>
        </p:sp>
      </p:grpSp>
      <p:sp>
        <p:nvSpPr>
          <p:cNvPr id="15417" name="Text Box 79"/>
          <p:cNvSpPr txBox="1">
            <a:spLocks noChangeArrowheads="1"/>
          </p:cNvSpPr>
          <p:nvPr/>
        </p:nvSpPr>
        <p:spPr bwMode="auto">
          <a:xfrm>
            <a:off x="4114800" y="6400800"/>
            <a:ext cx="4835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Selected slides adapted from Steve Seitz, Linda Shapiro, Raj Rao</a:t>
            </a:r>
          </a:p>
        </p:txBody>
      </p:sp>
      <p:sp>
        <p:nvSpPr>
          <p:cNvPr id="15418" name="Text Box 80"/>
          <p:cNvSpPr txBox="1">
            <a:spLocks noChangeArrowheads="1"/>
          </p:cNvSpPr>
          <p:nvPr/>
        </p:nvSpPr>
        <p:spPr bwMode="auto">
          <a:xfrm>
            <a:off x="3167063" y="38100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1</a:t>
            </a:r>
          </a:p>
        </p:txBody>
      </p:sp>
      <p:sp>
        <p:nvSpPr>
          <p:cNvPr id="15419" name="Text Box 81"/>
          <p:cNvSpPr txBox="1">
            <a:spLocks noChangeArrowheads="1"/>
          </p:cNvSpPr>
          <p:nvPr/>
        </p:nvSpPr>
        <p:spPr bwMode="auto">
          <a:xfrm>
            <a:off x="228600" y="990600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2360880" y="1836000"/>
              <a:ext cx="992160" cy="680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6560" y="1833480"/>
                <a:ext cx="1002960" cy="689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Dimensionality red</a:t>
            </a:r>
            <a:r>
              <a:rPr lang="en-US" altLang="en-US" smtClean="0"/>
              <a:t>uction</a:t>
            </a: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16447" name="Line 5"/>
            <p:cNvSpPr>
              <a:spLocks noChangeShapeType="1"/>
            </p:cNvSpPr>
            <p:nvPr/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6"/>
            <p:cNvSpPr>
              <a:spLocks noChangeShapeType="1"/>
            </p:cNvSpPr>
            <p:nvPr/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8" name="Oval 9"/>
          <p:cNvSpPr>
            <a:spLocks noChangeArrowheads="1"/>
          </p:cNvSpPr>
          <p:nvPr/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89" name="Oval 10"/>
          <p:cNvSpPr>
            <a:spLocks noChangeArrowheads="1"/>
          </p:cNvSpPr>
          <p:nvPr/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0" name="Oval 11"/>
          <p:cNvSpPr>
            <a:spLocks noChangeArrowheads="1"/>
          </p:cNvSpPr>
          <p:nvPr/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1" name="Oval 12"/>
          <p:cNvSpPr>
            <a:spLocks noChangeArrowheads="1"/>
          </p:cNvSpPr>
          <p:nvPr/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2" name="Oval 13"/>
          <p:cNvSpPr>
            <a:spLocks noChangeArrowheads="1"/>
          </p:cNvSpPr>
          <p:nvPr/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3" name="Oval 14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4" name="Oval 15"/>
          <p:cNvSpPr>
            <a:spLocks noChangeArrowheads="1"/>
          </p:cNvSpPr>
          <p:nvPr/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5" name="Oval 16"/>
          <p:cNvSpPr>
            <a:spLocks noChangeArrowheads="1"/>
          </p:cNvSpPr>
          <p:nvPr/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6" name="Oval 17"/>
          <p:cNvSpPr>
            <a:spLocks noChangeArrowheads="1"/>
          </p:cNvSpPr>
          <p:nvPr/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7" name="Oval 18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8" name="Oval 19"/>
          <p:cNvSpPr>
            <a:spLocks noChangeArrowheads="1"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9" name="Oval 20"/>
          <p:cNvSpPr>
            <a:spLocks noChangeArrowheads="1"/>
          </p:cNvSpPr>
          <p:nvPr/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0" name="Oval 21"/>
          <p:cNvSpPr>
            <a:spLocks noChangeArrowheads="1"/>
          </p:cNvSpPr>
          <p:nvPr/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1" name="Oval 22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2" name="Oval 23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3" name="Oval 24"/>
          <p:cNvSpPr>
            <a:spLocks noChangeArrowheads="1"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4" name="Oval 25"/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5" name="Oval 26"/>
          <p:cNvSpPr>
            <a:spLocks noChangeArrowheads="1"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6" name="Oval 27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7" name="Oval 28"/>
          <p:cNvSpPr>
            <a:spLocks noChangeArrowheads="1"/>
          </p:cNvSpPr>
          <p:nvPr/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8" name="Oval 29"/>
          <p:cNvSpPr>
            <a:spLocks noChangeArrowheads="1"/>
          </p:cNvSpPr>
          <p:nvPr/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9" name="Oval 30"/>
          <p:cNvSpPr>
            <a:spLocks noChangeArrowheads="1"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0" name="Oval 31"/>
          <p:cNvSpPr>
            <a:spLocks noChangeArrowheads="1"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1" name="Oval 32"/>
          <p:cNvSpPr>
            <a:spLocks noChangeArrowheads="1"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2" name="Oval 33"/>
          <p:cNvSpPr>
            <a:spLocks noChangeArrowheads="1"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3" name="Oval 34"/>
          <p:cNvSpPr>
            <a:spLocks noChangeArrowheads="1"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4" name="Oval 35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5" name="Oval 36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6" name="Oval 37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7" name="Oval 38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8" name="Oval 39"/>
          <p:cNvSpPr>
            <a:spLocks noChangeArrowheads="1"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9" name="Oval 40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0" name="Oval 41"/>
          <p:cNvSpPr>
            <a:spLocks noChangeArrowheads="1"/>
          </p:cNvSpPr>
          <p:nvPr/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1" name="Oval 42"/>
          <p:cNvSpPr>
            <a:spLocks noChangeArrowheads="1"/>
          </p:cNvSpPr>
          <p:nvPr/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2" name="Oval 43"/>
          <p:cNvSpPr>
            <a:spLocks noChangeArrowheads="1"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3" name="Oval 44"/>
          <p:cNvSpPr>
            <a:spLocks noChangeArrowheads="1"/>
          </p:cNvSpPr>
          <p:nvPr/>
        </p:nvSpPr>
        <p:spPr bwMode="auto">
          <a:xfrm>
            <a:off x="3810000" y="2667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4" name="Oval 45"/>
          <p:cNvSpPr>
            <a:spLocks noChangeArrowheads="1"/>
          </p:cNvSpPr>
          <p:nvPr/>
        </p:nvSpPr>
        <p:spPr bwMode="auto">
          <a:xfrm>
            <a:off x="3810000" y="2362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5" name="Oval 46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6" name="Oval 47"/>
          <p:cNvSpPr>
            <a:spLocks noChangeArrowheads="1"/>
          </p:cNvSpPr>
          <p:nvPr/>
        </p:nvSpPr>
        <p:spPr bwMode="auto">
          <a:xfrm>
            <a:off x="3886200" y="1905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7" name="Oval 48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8" name="Oval 49"/>
          <p:cNvSpPr>
            <a:spLocks noChangeArrowheads="1"/>
          </p:cNvSpPr>
          <p:nvPr/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9" name="Oval 50"/>
          <p:cNvSpPr>
            <a:spLocks noChangeArrowheads="1"/>
          </p:cNvSpPr>
          <p:nvPr/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0" name="Oval 51"/>
          <p:cNvSpPr>
            <a:spLocks noChangeArrowheads="1"/>
          </p:cNvSpPr>
          <p:nvPr/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1" name="Oval 52"/>
          <p:cNvSpPr>
            <a:spLocks noChangeArrowheads="1"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2" name="Oval 53"/>
          <p:cNvSpPr>
            <a:spLocks noChangeArrowheads="1"/>
          </p:cNvSpPr>
          <p:nvPr/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3" name="Oval 54"/>
          <p:cNvSpPr>
            <a:spLocks noChangeArrowheads="1"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4" name="Oval 55"/>
          <p:cNvSpPr>
            <a:spLocks noChangeArrowheads="1"/>
          </p:cNvSpPr>
          <p:nvPr/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16435" name="Picture 5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36" name="Group 67"/>
          <p:cNvGrpSpPr>
            <a:grpSpLocks/>
          </p:cNvGrpSpPr>
          <p:nvPr/>
        </p:nvGrpSpPr>
        <p:grpSpPr bwMode="auto">
          <a:xfrm>
            <a:off x="76200" y="1660525"/>
            <a:ext cx="3200400" cy="992188"/>
            <a:chOff x="48" y="1046"/>
            <a:chExt cx="2016" cy="625"/>
          </a:xfrm>
        </p:grpSpPr>
        <p:grpSp>
          <p:nvGrpSpPr>
            <p:cNvPr id="16440" name="Group 68"/>
            <p:cNvGrpSpPr>
              <a:grpSpLocks/>
            </p:cNvGrpSpPr>
            <p:nvPr/>
          </p:nvGrpSpPr>
          <p:grpSpPr bwMode="auto">
            <a:xfrm>
              <a:off x="1488" y="1243"/>
              <a:ext cx="576" cy="428"/>
              <a:chOff x="1872" y="1243"/>
              <a:chExt cx="576" cy="428"/>
            </a:xfrm>
          </p:grpSpPr>
          <p:pic>
            <p:nvPicPr>
              <p:cNvPr id="16442" name="Picture 69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1243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43" name="Line 70"/>
              <p:cNvSpPr>
                <a:spLocks noChangeShapeType="1"/>
              </p:cNvSpPr>
              <p:nvPr/>
            </p:nvSpPr>
            <p:spPr bwMode="auto">
              <a:xfrm flipV="1">
                <a:off x="2112" y="1296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Line 71"/>
              <p:cNvSpPr>
                <a:spLocks noChangeShapeType="1"/>
              </p:cNvSpPr>
              <p:nvPr/>
            </p:nvSpPr>
            <p:spPr bwMode="auto">
              <a:xfrm rot="16200000" flipV="1">
                <a:off x="1872" y="1296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6445" name="Picture 72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1392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46" name="Picture 73" descr="Edittex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573"/>
                <a:ext cx="98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441" name="Picture 74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046"/>
              <a:ext cx="77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37" name="Rectangle 78"/>
          <p:cNvSpPr>
            <a:spLocks noChangeArrowheads="1"/>
          </p:cNvSpPr>
          <p:nvPr/>
        </p:nvSpPr>
        <p:spPr bwMode="auto">
          <a:xfrm>
            <a:off x="685800" y="4343400"/>
            <a:ext cx="7848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Dimensionality reduction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We can represent the orange points with </a:t>
            </a:r>
            <a:r>
              <a:rPr lang="en-US" altLang="en-US" sz="1800" i="1"/>
              <a:t>only</a:t>
            </a:r>
            <a:r>
              <a:rPr lang="en-US" altLang="en-US" sz="1800"/>
              <a:t> their </a:t>
            </a:r>
            <a:r>
              <a:rPr lang="en-US" altLang="en-US" sz="1800" b="1"/>
              <a:t>v</a:t>
            </a:r>
            <a:r>
              <a:rPr lang="en-US" altLang="en-US" sz="1800" b="1" baseline="-25000"/>
              <a:t>1</a:t>
            </a:r>
            <a:r>
              <a:rPr lang="en-US" altLang="en-US" sz="1800"/>
              <a:t> coordinates</a:t>
            </a:r>
          </a:p>
          <a:p>
            <a:pPr lvl="2" eaLnBrk="1" hangingPunct="1">
              <a:buFontTx/>
              <a:buChar char="–"/>
            </a:pPr>
            <a:r>
              <a:rPr lang="en-US" altLang="en-US" sz="1600"/>
              <a:t>since </a:t>
            </a:r>
            <a:r>
              <a:rPr lang="en-US" altLang="en-US" sz="1600" b="1"/>
              <a:t>v</a:t>
            </a:r>
            <a:r>
              <a:rPr lang="en-US" altLang="en-US" sz="1600" b="1" baseline="-25000"/>
              <a:t>2</a:t>
            </a:r>
            <a:r>
              <a:rPr lang="en-US" altLang="en-US" sz="1600"/>
              <a:t> coordinates are all essentially 0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This makes it much cheaper to store and compare points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A bigger deal for higher dimensional problems (like images!)</a:t>
            </a:r>
          </a:p>
        </p:txBody>
      </p:sp>
      <p:sp>
        <p:nvSpPr>
          <p:cNvPr id="16438" name="Text Box 66"/>
          <p:cNvSpPr txBox="1">
            <a:spLocks noChangeArrowheads="1"/>
          </p:cNvSpPr>
          <p:nvPr/>
        </p:nvSpPr>
        <p:spPr bwMode="auto">
          <a:xfrm>
            <a:off x="3167063" y="38100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1</a:t>
            </a:r>
          </a:p>
        </p:txBody>
      </p:sp>
      <p:sp>
        <p:nvSpPr>
          <p:cNvPr id="16439" name="Text Box 67"/>
          <p:cNvSpPr txBox="1">
            <a:spLocks noChangeArrowheads="1"/>
          </p:cNvSpPr>
          <p:nvPr/>
        </p:nvSpPr>
        <p:spPr bwMode="auto">
          <a:xfrm>
            <a:off x="228600" y="990600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altLang="en-US" sz="3600" smtClean="0"/>
              <a:t>Eigenvectors and Eigenvalues</a:t>
            </a: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17481" name="Line 5"/>
            <p:cNvSpPr>
              <a:spLocks noChangeShapeType="1"/>
            </p:cNvSpPr>
            <p:nvPr/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Line 6"/>
            <p:cNvSpPr>
              <a:spLocks noChangeShapeType="1"/>
            </p:cNvSpPr>
            <p:nvPr/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2" name="Oval 9"/>
          <p:cNvSpPr>
            <a:spLocks noChangeArrowheads="1"/>
          </p:cNvSpPr>
          <p:nvPr/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3" name="Oval 10"/>
          <p:cNvSpPr>
            <a:spLocks noChangeArrowheads="1"/>
          </p:cNvSpPr>
          <p:nvPr/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4" name="Oval 11"/>
          <p:cNvSpPr>
            <a:spLocks noChangeArrowheads="1"/>
          </p:cNvSpPr>
          <p:nvPr/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5" name="Oval 12"/>
          <p:cNvSpPr>
            <a:spLocks noChangeArrowheads="1"/>
          </p:cNvSpPr>
          <p:nvPr/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6" name="Oval 13"/>
          <p:cNvSpPr>
            <a:spLocks noChangeArrowheads="1"/>
          </p:cNvSpPr>
          <p:nvPr/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7" name="Oval 14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8" name="Oval 15"/>
          <p:cNvSpPr>
            <a:spLocks noChangeArrowheads="1"/>
          </p:cNvSpPr>
          <p:nvPr/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9" name="Oval 16"/>
          <p:cNvSpPr>
            <a:spLocks noChangeArrowheads="1"/>
          </p:cNvSpPr>
          <p:nvPr/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0" name="Oval 17"/>
          <p:cNvSpPr>
            <a:spLocks noChangeArrowheads="1"/>
          </p:cNvSpPr>
          <p:nvPr/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1" name="Oval 18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2" name="Oval 19"/>
          <p:cNvSpPr>
            <a:spLocks noChangeArrowheads="1"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3" name="Oval 20"/>
          <p:cNvSpPr>
            <a:spLocks noChangeArrowheads="1"/>
          </p:cNvSpPr>
          <p:nvPr/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4" name="Oval 21"/>
          <p:cNvSpPr>
            <a:spLocks noChangeArrowheads="1"/>
          </p:cNvSpPr>
          <p:nvPr/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5" name="Oval 22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6" name="Oval 23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7" name="Oval 24"/>
          <p:cNvSpPr>
            <a:spLocks noChangeArrowheads="1"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8" name="Oval 25"/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9" name="Oval 26"/>
          <p:cNvSpPr>
            <a:spLocks noChangeArrowheads="1"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0" name="Oval 27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1" name="Oval 28"/>
          <p:cNvSpPr>
            <a:spLocks noChangeArrowheads="1"/>
          </p:cNvSpPr>
          <p:nvPr/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2" name="Oval 29"/>
          <p:cNvSpPr>
            <a:spLocks noChangeArrowheads="1"/>
          </p:cNvSpPr>
          <p:nvPr/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3" name="Oval 30"/>
          <p:cNvSpPr>
            <a:spLocks noChangeArrowheads="1"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4" name="Oval 31"/>
          <p:cNvSpPr>
            <a:spLocks noChangeArrowheads="1"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5" name="Oval 32"/>
          <p:cNvSpPr>
            <a:spLocks noChangeArrowheads="1"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6" name="Oval 33"/>
          <p:cNvSpPr>
            <a:spLocks noChangeArrowheads="1"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7" name="Oval 34"/>
          <p:cNvSpPr>
            <a:spLocks noChangeArrowheads="1"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8" name="Oval 35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9" name="Oval 36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0" name="Oval 37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1" name="Oval 38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2" name="Oval 39"/>
          <p:cNvSpPr>
            <a:spLocks noChangeArrowheads="1"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3" name="Oval 40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4" name="Oval 41"/>
          <p:cNvSpPr>
            <a:spLocks noChangeArrowheads="1"/>
          </p:cNvSpPr>
          <p:nvPr/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5" name="Oval 42"/>
          <p:cNvSpPr>
            <a:spLocks noChangeArrowheads="1"/>
          </p:cNvSpPr>
          <p:nvPr/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6" name="Oval 43"/>
          <p:cNvSpPr>
            <a:spLocks noChangeArrowheads="1"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7" name="Oval 44"/>
          <p:cNvSpPr>
            <a:spLocks noChangeArrowheads="1"/>
          </p:cNvSpPr>
          <p:nvPr/>
        </p:nvSpPr>
        <p:spPr bwMode="auto">
          <a:xfrm>
            <a:off x="3810000" y="2667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8" name="Oval 45"/>
          <p:cNvSpPr>
            <a:spLocks noChangeArrowheads="1"/>
          </p:cNvSpPr>
          <p:nvPr/>
        </p:nvSpPr>
        <p:spPr bwMode="auto">
          <a:xfrm>
            <a:off x="3810000" y="2362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9" name="Oval 46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0" name="Oval 47"/>
          <p:cNvSpPr>
            <a:spLocks noChangeArrowheads="1"/>
          </p:cNvSpPr>
          <p:nvPr/>
        </p:nvSpPr>
        <p:spPr bwMode="auto">
          <a:xfrm>
            <a:off x="3886200" y="1905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1" name="Oval 48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2" name="Oval 49"/>
          <p:cNvSpPr>
            <a:spLocks noChangeArrowheads="1"/>
          </p:cNvSpPr>
          <p:nvPr/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3" name="Oval 50"/>
          <p:cNvSpPr>
            <a:spLocks noChangeArrowheads="1"/>
          </p:cNvSpPr>
          <p:nvPr/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4" name="Oval 51"/>
          <p:cNvSpPr>
            <a:spLocks noChangeArrowheads="1"/>
          </p:cNvSpPr>
          <p:nvPr/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5" name="Oval 52"/>
          <p:cNvSpPr>
            <a:spLocks noChangeArrowheads="1"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6" name="Oval 53"/>
          <p:cNvSpPr>
            <a:spLocks noChangeArrowheads="1"/>
          </p:cNvSpPr>
          <p:nvPr/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7" name="Oval 54"/>
          <p:cNvSpPr>
            <a:spLocks noChangeArrowheads="1"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8" name="Oval 55"/>
          <p:cNvSpPr>
            <a:spLocks noChangeArrowheads="1"/>
          </p:cNvSpPr>
          <p:nvPr/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17459" name="Picture 5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60" name="Group 58"/>
          <p:cNvGrpSpPr>
            <a:grpSpLocks/>
          </p:cNvGrpSpPr>
          <p:nvPr/>
        </p:nvGrpSpPr>
        <p:grpSpPr bwMode="auto">
          <a:xfrm>
            <a:off x="2362200" y="1973263"/>
            <a:ext cx="914400" cy="679450"/>
            <a:chOff x="1872" y="1243"/>
            <a:chExt cx="576" cy="428"/>
          </a:xfrm>
        </p:grpSpPr>
        <p:pic>
          <p:nvPicPr>
            <p:cNvPr id="17476" name="Picture 59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43"/>
              <a:ext cx="1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77" name="Line 60"/>
            <p:cNvSpPr>
              <a:spLocks noChangeShapeType="1"/>
            </p:cNvSpPr>
            <p:nvPr/>
          </p:nvSpPr>
          <p:spPr bwMode="auto">
            <a:xfrm flipV="1">
              <a:off x="2112" y="1296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Line 61"/>
            <p:cNvSpPr>
              <a:spLocks noChangeShapeType="1"/>
            </p:cNvSpPr>
            <p:nvPr/>
          </p:nvSpPr>
          <p:spPr bwMode="auto">
            <a:xfrm rot="16200000" flipV="1">
              <a:off x="1872" y="1296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79" name="Picture 62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392"/>
              <a:ext cx="1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80" name="Picture 63" descr="Edittex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573"/>
              <a:ext cx="9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61" name="Line 65"/>
          <p:cNvSpPr>
            <a:spLocks noChangeShapeType="1"/>
          </p:cNvSpPr>
          <p:nvPr/>
        </p:nvSpPr>
        <p:spPr bwMode="auto">
          <a:xfrm>
            <a:off x="21336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2" name="Text Box 67"/>
          <p:cNvSpPr txBox="1">
            <a:spLocks noChangeArrowheads="1"/>
          </p:cNvSpPr>
          <p:nvPr/>
        </p:nvSpPr>
        <p:spPr bwMode="auto">
          <a:xfrm>
            <a:off x="4616450" y="1050925"/>
            <a:ext cx="3917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Consider the variation along a direction </a:t>
            </a:r>
            <a:r>
              <a:rPr lang="en-US" altLang="en-US" sz="1600" b="1"/>
              <a:t>v</a:t>
            </a:r>
            <a:r>
              <a:rPr lang="en-US" altLang="en-US" sz="1600"/>
              <a:t> among all of the orange points:</a:t>
            </a:r>
          </a:p>
        </p:txBody>
      </p:sp>
      <p:sp>
        <p:nvSpPr>
          <p:cNvPr id="444489" name="Text Box 73"/>
          <p:cNvSpPr txBox="1">
            <a:spLocks noChangeArrowheads="1"/>
          </p:cNvSpPr>
          <p:nvPr/>
        </p:nvSpPr>
        <p:spPr bwMode="auto">
          <a:xfrm>
            <a:off x="4616450" y="2406650"/>
            <a:ext cx="3235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</a:rPr>
              <a:t>What unit vector </a:t>
            </a:r>
            <a:r>
              <a:rPr lang="en-US" altLang="en-US" sz="1600" b="1" dirty="0">
                <a:solidFill>
                  <a:srgbClr val="000099"/>
                </a:solidFill>
              </a:rPr>
              <a:t>v</a:t>
            </a:r>
            <a:r>
              <a:rPr lang="en-US" altLang="en-US" sz="1600" dirty="0">
                <a:solidFill>
                  <a:srgbClr val="000099"/>
                </a:solidFill>
              </a:rPr>
              <a:t> minimizes </a:t>
            </a:r>
            <a:r>
              <a:rPr lang="en-US" altLang="en-US" sz="1600" i="1" dirty="0" err="1">
                <a:solidFill>
                  <a:srgbClr val="000099"/>
                </a:solidFill>
              </a:rPr>
              <a:t>var</a:t>
            </a:r>
            <a:r>
              <a:rPr lang="en-US" altLang="en-US" sz="1600" dirty="0">
                <a:solidFill>
                  <a:srgbClr val="000099"/>
                </a:solidFill>
              </a:rPr>
              <a:t>?</a:t>
            </a:r>
          </a:p>
        </p:txBody>
      </p:sp>
      <p:pic>
        <p:nvPicPr>
          <p:cNvPr id="17464" name="Picture 74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60525"/>
            <a:ext cx="1223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506" name="Text Box 90"/>
          <p:cNvSpPr txBox="1">
            <a:spLocks noChangeArrowheads="1"/>
          </p:cNvSpPr>
          <p:nvPr/>
        </p:nvSpPr>
        <p:spPr bwMode="auto">
          <a:xfrm>
            <a:off x="4648200" y="3092450"/>
            <a:ext cx="3292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</a:rPr>
              <a:t>What unit vector </a:t>
            </a:r>
            <a:r>
              <a:rPr lang="en-US" altLang="en-US" sz="1600" b="1" dirty="0">
                <a:solidFill>
                  <a:srgbClr val="000099"/>
                </a:solidFill>
              </a:rPr>
              <a:t>v</a:t>
            </a:r>
            <a:r>
              <a:rPr lang="en-US" altLang="en-US" sz="1600" dirty="0">
                <a:solidFill>
                  <a:srgbClr val="000099"/>
                </a:solidFill>
              </a:rPr>
              <a:t> maximizes </a:t>
            </a:r>
            <a:r>
              <a:rPr lang="en-US" altLang="en-US" sz="1600" i="1" dirty="0" err="1">
                <a:solidFill>
                  <a:srgbClr val="000099"/>
                </a:solidFill>
              </a:rPr>
              <a:t>var</a:t>
            </a:r>
            <a:r>
              <a:rPr lang="en-US" altLang="en-US" sz="1600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444515" name="Text Box 99"/>
          <p:cNvSpPr txBox="1">
            <a:spLocks noChangeArrowheads="1"/>
          </p:cNvSpPr>
          <p:nvPr/>
        </p:nvSpPr>
        <p:spPr bwMode="auto">
          <a:xfrm>
            <a:off x="1143000" y="6096000"/>
            <a:ext cx="5284788" cy="581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Solution:	</a:t>
            </a:r>
            <a:r>
              <a:rPr lang="en-US" altLang="en-US" sz="1600" b="1" dirty="0">
                <a:solidFill>
                  <a:srgbClr val="FF0000"/>
                </a:solidFill>
              </a:rPr>
              <a:t>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1</a:t>
            </a:r>
            <a:r>
              <a:rPr lang="en-US" altLang="en-US" sz="1600" dirty="0">
                <a:solidFill>
                  <a:srgbClr val="FF0000"/>
                </a:solidFill>
              </a:rPr>
              <a:t> is eigenvector of </a:t>
            </a:r>
            <a:r>
              <a:rPr lang="en-US" altLang="en-US" sz="1600" b="1" dirty="0">
                <a:solidFill>
                  <a:srgbClr val="FF0000"/>
                </a:solidFill>
              </a:rPr>
              <a:t>A</a:t>
            </a:r>
            <a:r>
              <a:rPr lang="en-US" altLang="en-US" sz="1600" dirty="0">
                <a:solidFill>
                  <a:srgbClr val="FF0000"/>
                </a:solidFill>
              </a:rPr>
              <a:t> with </a:t>
            </a:r>
            <a:r>
              <a:rPr lang="en-US" altLang="en-US" sz="1600" i="1" dirty="0">
                <a:solidFill>
                  <a:srgbClr val="FF0000"/>
                </a:solidFill>
              </a:rPr>
              <a:t>largest</a:t>
            </a:r>
            <a:r>
              <a:rPr lang="en-US" altLang="en-US" sz="1600" dirty="0">
                <a:solidFill>
                  <a:srgbClr val="FF0000"/>
                </a:solidFill>
              </a:rPr>
              <a:t> eigenvalue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              	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dirty="0">
                <a:solidFill>
                  <a:srgbClr val="FF0000"/>
                </a:solidFill>
              </a:rPr>
              <a:t> is eigenvector of </a:t>
            </a:r>
            <a:r>
              <a:rPr lang="en-US" altLang="en-US" sz="1600" b="1" dirty="0">
                <a:solidFill>
                  <a:srgbClr val="FF0000"/>
                </a:solidFill>
              </a:rPr>
              <a:t>A</a:t>
            </a:r>
            <a:r>
              <a:rPr lang="en-US" altLang="en-US" sz="1600" dirty="0">
                <a:solidFill>
                  <a:srgbClr val="FF0000"/>
                </a:solidFill>
              </a:rPr>
              <a:t> with </a:t>
            </a:r>
            <a:r>
              <a:rPr lang="en-US" altLang="en-US" sz="1600" i="1" dirty="0">
                <a:solidFill>
                  <a:srgbClr val="FF0000"/>
                </a:solidFill>
              </a:rPr>
              <a:t>smallest</a:t>
            </a:r>
            <a:r>
              <a:rPr lang="en-US" altLang="en-US" sz="1600" dirty="0">
                <a:solidFill>
                  <a:srgbClr val="FF0000"/>
                </a:solidFill>
              </a:rPr>
              <a:t> eigenvalue</a:t>
            </a:r>
          </a:p>
        </p:txBody>
      </p:sp>
      <p:pic>
        <p:nvPicPr>
          <p:cNvPr id="444517" name="Picture 101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798763"/>
            <a:ext cx="23606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518" name="Picture 102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433763"/>
            <a:ext cx="23971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519" name="Picture 103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4275138"/>
            <a:ext cx="46228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0" name="Picture 104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757363"/>
            <a:ext cx="4181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71" name="Text Box 73"/>
          <p:cNvSpPr txBox="1">
            <a:spLocks noChangeArrowheads="1"/>
          </p:cNvSpPr>
          <p:nvPr/>
        </p:nvSpPr>
        <p:spPr bwMode="auto">
          <a:xfrm>
            <a:off x="3167063" y="38100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1</a:t>
            </a:r>
          </a:p>
        </p:txBody>
      </p:sp>
      <p:sp>
        <p:nvSpPr>
          <p:cNvPr id="17472" name="Text Box 74"/>
          <p:cNvSpPr txBox="1">
            <a:spLocks noChangeArrowheads="1"/>
          </p:cNvSpPr>
          <p:nvPr/>
        </p:nvSpPr>
        <p:spPr bwMode="auto">
          <a:xfrm>
            <a:off x="228600" y="990600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2</a:t>
            </a:r>
          </a:p>
        </p:txBody>
      </p:sp>
      <p:sp>
        <p:nvSpPr>
          <p:cNvPr id="20555" name="Text Box 75"/>
          <p:cNvSpPr txBox="1">
            <a:spLocks noChangeArrowheads="1"/>
          </p:cNvSpPr>
          <p:nvPr/>
        </p:nvSpPr>
        <p:spPr bwMode="auto">
          <a:xfrm>
            <a:off x="6989763" y="4343400"/>
            <a:ext cx="21542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 = Covariance matrix of data points (if divided by no. of points)</a:t>
            </a:r>
          </a:p>
        </p:txBody>
      </p:sp>
      <p:sp>
        <p:nvSpPr>
          <p:cNvPr id="20556" name="Line 76"/>
          <p:cNvSpPr>
            <a:spLocks noChangeShapeType="1"/>
          </p:cNvSpPr>
          <p:nvPr/>
        </p:nvSpPr>
        <p:spPr bwMode="auto">
          <a:xfrm flipH="1">
            <a:off x="6400800" y="5105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7" name="Text Box 77"/>
          <p:cNvSpPr txBox="1">
            <a:spLocks noChangeArrowheads="1"/>
          </p:cNvSpPr>
          <p:nvPr/>
        </p:nvSpPr>
        <p:spPr bwMode="auto">
          <a:xfrm>
            <a:off x="4908550" y="4191000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" name="Ink 1"/>
              <p14:cNvContentPartPr/>
              <p14:nvPr/>
            </p14:nvContentPartPr>
            <p14:xfrm>
              <a:off x="3808080" y="1356840"/>
              <a:ext cx="4966200" cy="4305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04480" y="1351440"/>
                <a:ext cx="4976280" cy="431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89" grpId="0" build="p" autoUpdateAnimBg="0"/>
      <p:bldP spid="444506" grpId="0" build="p" autoUpdateAnimBg="0"/>
      <p:bldP spid="444515" grpId="0" animBg="1"/>
      <p:bldP spid="20555" grpId="0"/>
      <p:bldP spid="20556" grpId="0" animBg="1"/>
      <p:bldP spid="205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4612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 lnSpcReduction="10000"/>
          </a:bodyPr>
          <a:lstStyle/>
          <a:p>
            <a:pPr marL="382588" indent="-342900"/>
            <a:r>
              <a:rPr lang="en-US" sz="2000" dirty="0"/>
              <a:t>Suppose each data point is N-dimensional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Same procedure applies:</a:t>
            </a:r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r>
              <a:rPr lang="en-US" sz="1800" dirty="0">
                <a:solidFill>
                  <a:srgbClr val="C00000"/>
                </a:solidFill>
              </a:rPr>
              <a:t>The eigenvectors of </a:t>
            </a:r>
            <a:r>
              <a:rPr lang="en-US" sz="1800" dirty="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A</a:t>
            </a:r>
            <a:r>
              <a:rPr lang="en-US" sz="1800" dirty="0">
                <a:solidFill>
                  <a:srgbClr val="C00000"/>
                </a:solidFill>
              </a:rPr>
              <a:t> define a new coordinate system</a:t>
            </a:r>
          </a:p>
          <a:p>
            <a:pPr marL="1182688" lvl="2">
              <a:buClr>
                <a:srgbClr val="000000"/>
              </a:buClr>
            </a:pPr>
            <a:r>
              <a:rPr lang="en-US" sz="1600" dirty="0">
                <a:solidFill>
                  <a:srgbClr val="C00000"/>
                </a:solidFill>
              </a:rPr>
              <a:t>eigenvector with largest eigenvalue captures the most variation among training vectors </a:t>
            </a:r>
            <a:r>
              <a:rPr lang="en-US" sz="1600" dirty="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x</a:t>
            </a:r>
            <a:endParaRPr lang="en-US" sz="1600" dirty="0">
              <a:solidFill>
                <a:srgbClr val="C00000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buClr>
                <a:srgbClr val="000000"/>
              </a:buClr>
            </a:pPr>
            <a:r>
              <a:rPr lang="en-US" sz="1600" dirty="0">
                <a:solidFill>
                  <a:srgbClr val="C00000"/>
                </a:solidFill>
              </a:rPr>
              <a:t>eigenvector with smallest eigenvalue has least variation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We can compress the data by only using the top few eigenvectors</a:t>
            </a:r>
          </a:p>
          <a:p>
            <a:pPr marL="1182688" lvl="2">
              <a:buClr>
                <a:srgbClr val="000000"/>
              </a:buClr>
            </a:pPr>
            <a:r>
              <a:rPr lang="en-US" sz="1600" dirty="0"/>
              <a:t>corresponds to choosing a </a:t>
            </a:r>
            <a:r>
              <a:rPr lang="ja-JP" altLang="en-US" sz="1600" dirty="0">
                <a:latin typeface="Arial"/>
              </a:rPr>
              <a:t>“</a:t>
            </a:r>
            <a:r>
              <a:rPr lang="en-US" sz="1600" dirty="0"/>
              <a:t>linear subspace</a:t>
            </a:r>
            <a:r>
              <a:rPr lang="ja-JP" altLang="en-US" sz="1600" dirty="0">
                <a:latin typeface="Arial"/>
              </a:rPr>
              <a:t>”</a:t>
            </a:r>
            <a:endParaRPr lang="en-US" sz="1600" dirty="0"/>
          </a:p>
          <a:p>
            <a:pPr marL="1639888" lvl="3">
              <a:buClr>
                <a:srgbClr val="000000"/>
              </a:buClr>
            </a:pPr>
            <a:r>
              <a:rPr lang="en-US" sz="1400" dirty="0"/>
              <a:t>represent points on a line, plane, or </a:t>
            </a:r>
            <a:r>
              <a:rPr lang="ja-JP" altLang="en-US" sz="1400" dirty="0">
                <a:latin typeface="Arial"/>
              </a:rPr>
              <a:t>“</a:t>
            </a:r>
            <a:r>
              <a:rPr lang="en-US" sz="1400" dirty="0"/>
              <a:t>hyper-plane</a:t>
            </a:r>
            <a:r>
              <a:rPr lang="ja-JP" altLang="en-US" sz="1400" dirty="0">
                <a:latin typeface="Arial"/>
              </a:rPr>
              <a:t>”</a:t>
            </a:r>
            <a:endParaRPr lang="en-US" sz="1400" dirty="0"/>
          </a:p>
          <a:p>
            <a:pPr marL="1182688" lvl="2">
              <a:buClr>
                <a:srgbClr val="000000"/>
              </a:buClr>
            </a:pPr>
            <a:r>
              <a:rPr lang="en-US" sz="1600" dirty="0"/>
              <a:t>these eigenvectors are known as the </a:t>
            </a:r>
            <a:r>
              <a:rPr lang="en-US" sz="1600" dirty="0">
                <a:solidFill>
                  <a:srgbClr val="C00000"/>
                </a:solidFill>
                <a:latin typeface="Arial Bold Italic" charset="0"/>
                <a:cs typeface="Arial Bold Italic" charset="0"/>
                <a:sym typeface="Arial Bold Italic" charset="0"/>
              </a:rPr>
              <a:t>principal components</a:t>
            </a:r>
            <a:endParaRPr lang="en-US" sz="1600" dirty="0">
              <a:solidFill>
                <a:srgbClr val="C00000"/>
              </a:solidFill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500312"/>
            <a:ext cx="4622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576080" y="980640"/>
              <a:ext cx="6640200" cy="5352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0320" y="974520"/>
                <a:ext cx="6652800" cy="536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60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The space of faces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/>
          <a:lstStyle/>
          <a:p>
            <a:pPr marL="382588" indent="-342900"/>
            <a:r>
              <a:rPr lang="en-US" sz="2000" dirty="0"/>
              <a:t>An image is a point in a high dimensional space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An N x M image is a point in R</a:t>
            </a:r>
            <a:r>
              <a:rPr lang="en-US" sz="1800" baseline="30000" dirty="0"/>
              <a:t>NM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We can define vectors in this space as we did in the 2D case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rot="10800000" flipH="1">
            <a:off x="1676400" y="2362200"/>
            <a:ext cx="281940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rot="10800000" flipH="1">
            <a:off x="1676400" y="1752600"/>
            <a:ext cx="1588" cy="304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rot="10800000" flipH="1">
            <a:off x="1676400" y="4800600"/>
            <a:ext cx="419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1676400" y="2514600"/>
            <a:ext cx="762000" cy="2286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rot="10800000" flipH="1">
            <a:off x="1676400" y="3657600"/>
            <a:ext cx="1905000" cy="1143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 cap="flat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4042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2050"/>
            <a:ext cx="7127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9" name="Group 17"/>
          <p:cNvGrpSpPr>
            <a:grpSpLocks/>
          </p:cNvGrpSpPr>
          <p:nvPr/>
        </p:nvGrpSpPr>
        <p:grpSpPr bwMode="auto">
          <a:xfrm>
            <a:off x="4572000" y="3367088"/>
            <a:ext cx="2514600" cy="595312"/>
            <a:chOff x="0" y="0"/>
            <a:chExt cx="1584" cy="375"/>
          </a:xfrm>
        </p:grpSpPr>
        <p:sp>
          <p:nvSpPr>
            <p:cNvPr id="44045" name="Rectangle 13"/>
            <p:cNvSpPr>
              <a:spLocks/>
            </p:cNvSpPr>
            <p:nvPr/>
          </p:nvSpPr>
          <p:spPr bwMode="auto">
            <a:xfrm>
              <a:off x="816" y="2"/>
              <a:ext cx="243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3200">
                  <a:solidFill>
                    <a:schemeClr val="tx1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+</a:t>
              </a:r>
            </a:p>
          </p:txBody>
        </p:sp>
        <p:sp>
          <p:nvSpPr>
            <p:cNvPr id="44046" name="Rectangle 14"/>
            <p:cNvSpPr>
              <a:spLocks/>
            </p:cNvSpPr>
            <p:nvPr/>
          </p:nvSpPr>
          <p:spPr bwMode="auto">
            <a:xfrm>
              <a:off x="0" y="0"/>
              <a:ext cx="247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=</a:t>
              </a:r>
            </a:p>
          </p:txBody>
        </p:sp>
        <p:pic>
          <p:nvPicPr>
            <p:cNvPr id="44047" name="Picture 1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"/>
              <a:ext cx="44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1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12"/>
              <a:ext cx="44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8" name="Line 2"/>
          <p:cNvSpPr>
            <a:spLocks noChangeShapeType="1"/>
          </p:cNvSpPr>
          <p:nvPr/>
        </p:nvSpPr>
        <p:spPr bwMode="auto">
          <a:xfrm rot="10800000" flipH="1">
            <a:off x="1676400" y="2362200"/>
            <a:ext cx="281940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 rot="-4680000">
            <a:off x="1547813" y="1601788"/>
            <a:ext cx="3276600" cy="2514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6480" y="0"/>
                </a:moveTo>
                <a:lnTo>
                  <a:pt x="0" y="21600"/>
                </a:lnTo>
                <a:lnTo>
                  <a:pt x="15120" y="21600"/>
                </a:lnTo>
                <a:lnTo>
                  <a:pt x="21600" y="0"/>
                </a:lnTo>
                <a:close/>
                <a:moveTo>
                  <a:pt x="6480" y="0"/>
                </a:moveTo>
              </a:path>
            </a:pathLst>
          </a:custGeom>
          <a:solidFill>
            <a:srgbClr val="DDDDDD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Dimensionality reduction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905000"/>
          </a:xfrm>
          <a:ln/>
        </p:spPr>
        <p:txBody>
          <a:bodyPr rIns="132080"/>
          <a:lstStyle/>
          <a:p>
            <a:pPr marL="382588" indent="-342900">
              <a:lnSpc>
                <a:spcPct val="90000"/>
              </a:lnSpc>
            </a:pPr>
            <a:r>
              <a:rPr lang="en-US" sz="2000"/>
              <a:t>The set of faces is a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subspace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/>
              <a:t> of the set of images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/>
              <a:t>Suppose it is K dimensional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/>
              <a:t>We can find the best subspace using PCA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/>
              <a:t>This is like fitting a </a:t>
            </a:r>
            <a:r>
              <a:rPr lang="ja-JP" altLang="en-US" sz="1800">
                <a:latin typeface="Arial"/>
              </a:rPr>
              <a:t>“</a:t>
            </a:r>
            <a:r>
              <a:rPr lang="en-US" sz="1800"/>
              <a:t>hyper-plane</a:t>
            </a:r>
            <a:r>
              <a:rPr lang="ja-JP" altLang="en-US" sz="1800">
                <a:latin typeface="Arial"/>
              </a:rPr>
              <a:t>”</a:t>
            </a:r>
            <a:r>
              <a:rPr lang="en-US" sz="1800"/>
              <a:t> to the set of faces</a:t>
            </a: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/>
              <a:t>spanned by vectors </a:t>
            </a:r>
            <a:r>
              <a:rPr lang="en-US" sz="160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1600">
                <a:latin typeface="Arial Bold" charset="0"/>
                <a:cs typeface="Arial Bold" charset="0"/>
                <a:sym typeface="Arial Bold" charset="0"/>
              </a:rPr>
              <a:t>, v</a:t>
            </a:r>
            <a:r>
              <a:rPr lang="en-US" sz="1600" baseline="-25000"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1600">
                <a:latin typeface="Arial Bold" charset="0"/>
                <a:cs typeface="Arial Bold" charset="0"/>
                <a:sym typeface="Arial Bold" charset="0"/>
              </a:rPr>
              <a:t>, ..., v</a:t>
            </a:r>
            <a:r>
              <a:rPr lang="en-US" sz="1600" baseline="-25000">
                <a:latin typeface="Arial Bold" charset="0"/>
                <a:cs typeface="Arial Bold" charset="0"/>
                <a:sym typeface="Arial Bold" charset="0"/>
              </a:rPr>
              <a:t>K</a:t>
            </a:r>
            <a:endParaRPr lang="en-US" sz="1600" baseline="-250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/>
              <a:t>any face 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rot="10800000" flipH="1">
            <a:off x="1676400" y="1752600"/>
            <a:ext cx="1588" cy="304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rot="10800000" flipH="1">
            <a:off x="1676400" y="4800600"/>
            <a:ext cx="419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rot="10800000" flipH="1">
            <a:off x="1676400" y="2514600"/>
            <a:ext cx="762000" cy="2286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rot="10800000" flipH="1">
            <a:off x="1676400" y="3657600"/>
            <a:ext cx="1905000" cy="1143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 cap="flat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5067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6516688"/>
            <a:ext cx="39179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603440" y="4008600"/>
              <a:ext cx="6995880" cy="2855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8760" y="4003200"/>
                <a:ext cx="7007040" cy="287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74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12"/>
            <a:ext cx="8229600" cy="1143000"/>
          </a:xfrm>
          <a:ln/>
        </p:spPr>
        <p:txBody>
          <a:bodyPr rIns="132080"/>
          <a:lstStyle/>
          <a:p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52488"/>
            <a:ext cx="8229600" cy="4525963"/>
          </a:xfrm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/>
              <a:t>PCA extracts the eigenvectors of </a:t>
            </a:r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A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>
              <a:buClr>
                <a:srgbClr val="000000"/>
              </a:buClr>
            </a:pPr>
            <a:r>
              <a:rPr lang="en-US" sz="2000" dirty="0"/>
              <a:t>Gives a set of vectors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2000" dirty="0"/>
              <a:t>,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2000" dirty="0"/>
              <a:t>,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3</a:t>
            </a:r>
            <a:r>
              <a:rPr lang="en-US" sz="2000" dirty="0"/>
              <a:t>, ...</a:t>
            </a:r>
          </a:p>
          <a:p>
            <a:pPr marL="782638" lvl="1">
              <a:buClr>
                <a:srgbClr val="000000"/>
              </a:buClr>
            </a:pPr>
            <a:r>
              <a:rPr lang="en-US" sz="2000" dirty="0"/>
              <a:t>Each one of these vectors is a direction in face space</a:t>
            </a:r>
          </a:p>
          <a:p>
            <a:pPr marL="1182688" lvl="2">
              <a:buClr>
                <a:srgbClr val="000000"/>
              </a:buClr>
            </a:pPr>
            <a:r>
              <a:rPr lang="en-US" sz="1800" dirty="0"/>
              <a:t>what do these look like?</a:t>
            </a:r>
          </a:p>
        </p:txBody>
      </p: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2268538" y="2514600"/>
            <a:ext cx="4437062" cy="4114800"/>
            <a:chOff x="0" y="0"/>
            <a:chExt cx="2795" cy="2592"/>
          </a:xfrm>
        </p:grpSpPr>
        <p:pic>
          <p:nvPicPr>
            <p:cNvPr id="46084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" y="0"/>
              <a:ext cx="2592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5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1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6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48"/>
              <a:ext cx="18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7" name="Pictur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" y="45"/>
              <a:ext cx="18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8" name="Picture 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" y="45"/>
              <a:ext cx="19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73076" y="44436"/>
            <a:ext cx="8229600" cy="1143000"/>
          </a:xfrm>
        </p:spPr>
        <p:txBody>
          <a:bodyPr/>
          <a:lstStyle/>
          <a:p>
            <a:r>
              <a:rPr lang="en-US" dirty="0" smtClean="0"/>
              <a:t>Visualization of </a:t>
            </a:r>
            <a:r>
              <a:rPr lang="en-US" dirty="0" err="1" smtClean="0"/>
              <a:t>eigenfaces</a:t>
            </a:r>
            <a:endParaRPr lang="en-US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143000"/>
            <a:ext cx="78200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995488" y="1143000"/>
            <a:ext cx="568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Principal component (eigenvector) </a:t>
            </a:r>
            <a:r>
              <a:rPr lang="en-US" dirty="0" err="1">
                <a:solidFill>
                  <a:prstClr val="black"/>
                </a:solidFill>
              </a:rPr>
              <a:t>u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3810000" y="3119438"/>
            <a:ext cx="1495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μ + 3</a:t>
            </a:r>
            <a:r>
              <a:rPr lang="el-GR" dirty="0">
                <a:solidFill>
                  <a:prstClr val="black"/>
                </a:solidFill>
              </a:rPr>
              <a:t>σ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r>
              <a:rPr lang="en-US" dirty="0" err="1">
                <a:solidFill>
                  <a:prstClr val="black"/>
                </a:solidFill>
              </a:rPr>
              <a:t>u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endParaRPr lang="en-US" baseline="-14000" dirty="0">
              <a:solidFill>
                <a:prstClr val="black"/>
              </a:solidFill>
            </a:endParaRP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3810000" y="5100638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μ – 3</a:t>
            </a:r>
            <a:r>
              <a:rPr lang="el-GR">
                <a:solidFill>
                  <a:prstClr val="black"/>
                </a:solidFill>
              </a:rPr>
              <a:t>σ</a:t>
            </a:r>
            <a:r>
              <a:rPr lang="en-US" baseline="-14000">
                <a:solidFill>
                  <a:prstClr val="black"/>
                </a:solidFill>
              </a:rPr>
              <a:t>k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14000">
                <a:solidFill>
                  <a:prstClr val="black"/>
                </a:solidFill>
              </a:rPr>
              <a:t>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8475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Face recognition: once you’ve detected and cropped a face, try to recognize 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2672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5" name="AutoShape 5"/>
          <p:cNvSpPr>
            <a:spLocks noChangeArrowheads="1"/>
          </p:cNvSpPr>
          <p:nvPr/>
        </p:nvSpPr>
        <p:spPr bwMode="auto">
          <a:xfrm>
            <a:off x="3810000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Detection</a:t>
            </a:r>
          </a:p>
        </p:txBody>
      </p:sp>
      <p:graphicFrame>
        <p:nvGraphicFramePr>
          <p:cNvPr id="134656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5181600" y="3200400"/>
          <a:ext cx="977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Image" r:id="rId5" imgW="977778" imgH="1002821" progId="Photoshop.Image.10">
                  <p:embed/>
                </p:oleObj>
              </mc:Choice>
              <mc:Fallback>
                <p:oleObj name="Image" r:id="rId5" imgW="977778" imgH="1002821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977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6569" name="AutoShape 9"/>
          <p:cNvSpPr>
            <a:spLocks noChangeArrowheads="1"/>
          </p:cNvSpPr>
          <p:nvPr/>
        </p:nvSpPr>
        <p:spPr bwMode="auto">
          <a:xfrm>
            <a:off x="6324600" y="3276600"/>
            <a:ext cx="1447800" cy="838200"/>
          </a:xfrm>
          <a:prstGeom prst="rightArrow">
            <a:avLst>
              <a:gd name="adj1" fmla="val 50000"/>
              <a:gd name="adj2" fmla="val 43182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Recognition</a:t>
            </a:r>
          </a:p>
        </p:txBody>
      </p:sp>
      <p:sp>
        <p:nvSpPr>
          <p:cNvPr id="1346570" name="Text Box 10"/>
          <p:cNvSpPr txBox="1">
            <a:spLocks noChangeArrowheads="1"/>
          </p:cNvSpPr>
          <p:nvPr/>
        </p:nvSpPr>
        <p:spPr bwMode="auto">
          <a:xfrm>
            <a:off x="7848600" y="3505200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“Sally”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0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5" grpId="0" animBg="1"/>
      <p:bldP spid="1346569" grpId="0" animBg="1"/>
      <p:bldP spid="13465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1429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Projecting onto the </a:t>
            </a:r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7276"/>
            <a:ext cx="8229600" cy="4525963"/>
          </a:xfrm>
          <a:ln/>
        </p:spPr>
        <p:txBody>
          <a:bodyPr rIns="132080"/>
          <a:lstStyle/>
          <a:p>
            <a:pPr marL="382588" indent="-342900"/>
            <a:r>
              <a:rPr lang="en-US" sz="2000" dirty="0"/>
              <a:t>The </a:t>
            </a:r>
            <a:r>
              <a:rPr lang="en-US" sz="2000" dirty="0" err="1"/>
              <a:t>eigenfaces</a:t>
            </a:r>
            <a:r>
              <a:rPr lang="en-US" sz="2000" dirty="0"/>
              <a:t>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2000" dirty="0"/>
              <a:t>, ..., </a:t>
            </a:r>
            <a:r>
              <a:rPr lang="en-US" sz="2000" dirty="0" err="1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 err="1">
                <a:latin typeface="Arial Bold" charset="0"/>
                <a:cs typeface="Arial Bold" charset="0"/>
                <a:sym typeface="Arial Bold" charset="0"/>
              </a:rPr>
              <a:t>K</a:t>
            </a:r>
            <a:r>
              <a:rPr lang="en-US" sz="2000" dirty="0"/>
              <a:t> span the space of faces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A face is converted to </a:t>
            </a:r>
            <a:r>
              <a:rPr lang="en-US" sz="1800" dirty="0" err="1"/>
              <a:t>eigenface</a:t>
            </a:r>
            <a:r>
              <a:rPr lang="en-US" sz="1800" dirty="0"/>
              <a:t> coordinates by</a:t>
            </a:r>
          </a:p>
        </p:txBody>
      </p:sp>
      <p:pic>
        <p:nvPicPr>
          <p:cNvPr id="4710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830388"/>
            <a:ext cx="55705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21" name="Group 17"/>
          <p:cNvGrpSpPr>
            <a:grpSpLocks/>
          </p:cNvGrpSpPr>
          <p:nvPr/>
        </p:nvGrpSpPr>
        <p:grpSpPr bwMode="auto">
          <a:xfrm>
            <a:off x="228600" y="3505200"/>
            <a:ext cx="7189788" cy="1871663"/>
            <a:chOff x="0" y="0"/>
            <a:chExt cx="4529" cy="1179"/>
          </a:xfrm>
        </p:grpSpPr>
        <p:pic>
          <p:nvPicPr>
            <p:cNvPr id="47109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16"/>
              <a:ext cx="3521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0" name="Line 6"/>
            <p:cNvSpPr>
              <a:spLocks noChangeShapeType="1"/>
            </p:cNvSpPr>
            <p:nvPr/>
          </p:nvSpPr>
          <p:spPr bwMode="auto">
            <a:xfrm>
              <a:off x="624" y="519"/>
              <a:ext cx="295" cy="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7111" name="Picture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8" t="16777" r="27960" b="20270"/>
            <a:stretch>
              <a:fillRect/>
            </a:stretch>
          </p:blipFill>
          <p:spPr bwMode="auto">
            <a:xfrm>
              <a:off x="0" y="0"/>
              <a:ext cx="527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2" name="Picture 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70"/>
              <a:ext cx="12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4" name="Picture 10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5" name="Picture 1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6" name="Picture 1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7" name="Picture 13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8" name="Picture 14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9" name="Picture 15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" y="1041"/>
              <a:ext cx="33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0" name="Picture 16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22" name="Freeform 18"/>
          <p:cNvSpPr>
            <a:spLocks/>
          </p:cNvSpPr>
          <p:nvPr/>
        </p:nvSpPr>
        <p:spPr bwMode="auto">
          <a:xfrm rot="-5400000">
            <a:off x="28194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3" name="Picture 1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55850"/>
            <a:ext cx="3206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4" name="Freeform 20"/>
          <p:cNvSpPr>
            <a:spLocks/>
          </p:cNvSpPr>
          <p:nvPr/>
        </p:nvSpPr>
        <p:spPr bwMode="auto">
          <a:xfrm rot="-5400000">
            <a:off x="43434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5" name="Freeform 21"/>
          <p:cNvSpPr>
            <a:spLocks/>
          </p:cNvSpPr>
          <p:nvPr/>
        </p:nvSpPr>
        <p:spPr bwMode="auto">
          <a:xfrm rot="-5400000">
            <a:off x="63246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6" name="Picture 2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359025"/>
            <a:ext cx="33496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23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2351088"/>
            <a:ext cx="417512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31" name="Group 27"/>
          <p:cNvGrpSpPr>
            <a:grpSpLocks/>
          </p:cNvGrpSpPr>
          <p:nvPr/>
        </p:nvGrpSpPr>
        <p:grpSpPr bwMode="auto">
          <a:xfrm>
            <a:off x="6858000" y="3048000"/>
            <a:ext cx="2130425" cy="2044700"/>
            <a:chOff x="0" y="0"/>
            <a:chExt cx="1342" cy="1288"/>
          </a:xfrm>
        </p:grpSpPr>
        <p:pic>
          <p:nvPicPr>
            <p:cNvPr id="47128" name="Picture 24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39" t="19997" r="2151" b="52223"/>
            <a:stretch>
              <a:fillRect/>
            </a:stretch>
          </p:blipFill>
          <p:spPr bwMode="auto">
            <a:xfrm>
              <a:off x="847" y="288"/>
              <a:ext cx="495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9" name="Line 25"/>
            <p:cNvSpPr>
              <a:spLocks noChangeShapeType="1"/>
            </p:cNvSpPr>
            <p:nvPr/>
          </p:nvSpPr>
          <p:spPr bwMode="auto">
            <a:xfrm>
              <a:off x="473" y="831"/>
              <a:ext cx="295" cy="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>
              <a:off x="0" y="0"/>
              <a:ext cx="768" cy="28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47132" name="Picture 2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890838"/>
            <a:ext cx="5283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" name="Ink 2"/>
              <p14:cNvContentPartPr/>
              <p14:nvPr/>
            </p14:nvContentPartPr>
            <p14:xfrm>
              <a:off x="272880" y="1461600"/>
              <a:ext cx="8650080" cy="4538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7120" y="1454760"/>
                <a:ext cx="8666280" cy="45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037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760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Recognition with </a:t>
            </a:r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676900"/>
          </a:xfrm>
          <a:ln/>
        </p:spPr>
        <p:txBody>
          <a:bodyPr rIns="132080"/>
          <a:lstStyle/>
          <a:p>
            <a:pPr marL="496888" indent="-457200"/>
            <a:r>
              <a:rPr lang="en-US" sz="2000" dirty="0"/>
              <a:t>Algorithm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/>
              <a:t>Process the image database (set of images with labels)</a:t>
            </a:r>
          </a:p>
          <a:p>
            <a:pPr marL="1296988" lvl="2" indent="-342900">
              <a:buClr>
                <a:srgbClr val="000000"/>
              </a:buClr>
              <a:buFont typeface="Arial" charset="0"/>
              <a:buChar char="•"/>
            </a:pPr>
            <a:r>
              <a:rPr lang="en-US" sz="1600" dirty="0"/>
              <a:t>Run PCA—compute </a:t>
            </a:r>
            <a:r>
              <a:rPr lang="en-US" sz="1600" dirty="0" err="1"/>
              <a:t>eigenfaces</a:t>
            </a:r>
            <a:endParaRPr lang="en-US" sz="1600" dirty="0"/>
          </a:p>
          <a:p>
            <a:pPr marL="1296988" lvl="2" indent="-342900">
              <a:buClr>
                <a:srgbClr val="000000"/>
              </a:buClr>
              <a:buFont typeface="Arial" charset="0"/>
              <a:buChar char="•"/>
            </a:pPr>
            <a:r>
              <a:rPr lang="en-US" sz="1600" dirty="0"/>
              <a:t>Calculate the K coefficients for each image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/>
              <a:t>Given a new image (to be recognized) </a:t>
            </a:r>
            <a:r>
              <a:rPr lang="en-US" sz="1800" dirty="0">
                <a:latin typeface="Arial Bold" charset="0"/>
                <a:cs typeface="Arial Bold" charset="0"/>
                <a:sym typeface="Arial Bold" charset="0"/>
              </a:rPr>
              <a:t>x</a:t>
            </a:r>
            <a:r>
              <a:rPr lang="en-US" sz="1800" dirty="0"/>
              <a:t>, calculate K coefficients</a:t>
            </a:r>
            <a:br>
              <a:rPr lang="en-US" sz="1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/>
              <a:t>Detect if x is a face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endParaRPr lang="en-US" sz="1800" dirty="0"/>
          </a:p>
          <a:p>
            <a:pPr marL="877888" lvl="1" indent="-381000">
              <a:buSzPct val="99000"/>
              <a:buFont typeface="Arial" charset="0"/>
              <a:buAutoNum type="arabicPeriod"/>
            </a:pPr>
            <a:endParaRPr lang="en-US" dirty="0"/>
          </a:p>
          <a:p>
            <a:pPr marL="877888" lvl="1" indent="-381000">
              <a:buSzPct val="99000"/>
              <a:buFont typeface="Arial" charset="0"/>
              <a:buAutoNum type="arabicPeriod" startAt="4"/>
            </a:pPr>
            <a:r>
              <a:rPr lang="en-US" sz="1800" dirty="0"/>
              <a:t>If it is a face, who is it?</a:t>
            </a:r>
          </a:p>
        </p:txBody>
      </p:sp>
      <p:pic>
        <p:nvPicPr>
          <p:cNvPr id="4813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29940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/>
          </p:cNvSpPr>
          <p:nvPr/>
        </p:nvSpPr>
        <p:spPr bwMode="auto">
          <a:xfrm>
            <a:off x="901700" y="5020733"/>
            <a:ext cx="7785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1296988" indent="-342900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Find closest labeled face in database</a:t>
            </a:r>
          </a:p>
          <a:p>
            <a:pPr marL="1296988" indent="-342900">
              <a:spcBef>
                <a:spcPts val="31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nearest-neighbor in K-dimensional 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space</a:t>
            </a:r>
          </a:p>
          <a:p>
            <a:pPr marL="1296988" indent="-342900">
              <a:spcBef>
                <a:spcPts val="31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JUST COMPARE THE COEFFICIENTS TO THOSE IN THE DATABAS</a:t>
            </a: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E</a:t>
            </a:r>
            <a:endParaRPr lang="en-US" sz="1400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pic>
        <p:nvPicPr>
          <p:cNvPr id="4813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3705225"/>
            <a:ext cx="73215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749200" y="1273680"/>
              <a:ext cx="3222720" cy="772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42000" y="1268280"/>
                <a:ext cx="3237480" cy="78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27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9380"/>
            <a:ext cx="7772400" cy="990600"/>
          </a:xfrm>
          <a:ln/>
        </p:spPr>
        <p:txBody>
          <a:bodyPr rIns="132080"/>
          <a:lstStyle/>
          <a:p>
            <a:r>
              <a:rPr lang="en-US" dirty="0"/>
              <a:t>Choosing the dimension K</a:t>
            </a:r>
          </a:p>
        </p:txBody>
      </p: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2814638" y="1066800"/>
            <a:ext cx="3236912" cy="2520950"/>
            <a:chOff x="0" y="0"/>
            <a:chExt cx="2038" cy="1588"/>
          </a:xfrm>
        </p:grpSpPr>
        <p:grpSp>
          <p:nvGrpSpPr>
            <p:cNvPr id="49158" name="Group 6"/>
            <p:cNvGrpSpPr>
              <a:grpSpLocks/>
            </p:cNvGrpSpPr>
            <p:nvPr/>
          </p:nvGrpSpPr>
          <p:grpSpPr bwMode="auto">
            <a:xfrm>
              <a:off x="0" y="0"/>
              <a:ext cx="1932" cy="1429"/>
              <a:chOff x="0" y="0"/>
              <a:chExt cx="1932" cy="1429"/>
            </a:xfrm>
          </p:grpSpPr>
          <p:pic>
            <p:nvPicPr>
              <p:cNvPr id="49155" name="Picture 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51" b="7906"/>
              <a:stretch>
                <a:fillRect/>
              </a:stretch>
            </p:blipFill>
            <p:spPr bwMode="auto">
              <a:xfrm>
                <a:off x="0" y="0"/>
                <a:ext cx="1931" cy="1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56" name="Rectangle 4"/>
              <p:cNvSpPr>
                <a:spLocks/>
              </p:cNvSpPr>
              <p:nvPr/>
            </p:nvSpPr>
            <p:spPr bwMode="auto">
              <a:xfrm>
                <a:off x="630" y="214"/>
                <a:ext cx="144" cy="15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57" name="Rectangle 5"/>
              <p:cNvSpPr>
                <a:spLocks/>
              </p:cNvSpPr>
              <p:nvPr/>
            </p:nvSpPr>
            <p:spPr bwMode="auto">
              <a:xfrm>
                <a:off x="246" y="214"/>
                <a:ext cx="144" cy="15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9159" name="Rectangle 7"/>
            <p:cNvSpPr>
              <a:spLocks/>
            </p:cNvSpPr>
            <p:nvPr/>
          </p:nvSpPr>
          <p:spPr bwMode="auto">
            <a:xfrm>
              <a:off x="389" y="1388"/>
              <a:ext cx="18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K</a:t>
              </a:r>
            </a:p>
          </p:txBody>
        </p:sp>
        <p:sp>
          <p:nvSpPr>
            <p:cNvPr id="49160" name="Rectangle 8"/>
            <p:cNvSpPr>
              <a:spLocks/>
            </p:cNvSpPr>
            <p:nvPr/>
          </p:nvSpPr>
          <p:spPr bwMode="auto">
            <a:xfrm>
              <a:off x="1749" y="1388"/>
              <a:ext cx="28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NM</a:t>
              </a:r>
            </a:p>
          </p:txBody>
        </p:sp>
        <p:sp>
          <p:nvSpPr>
            <p:cNvPr id="49161" name="Rectangle 9"/>
            <p:cNvSpPr>
              <a:spLocks/>
            </p:cNvSpPr>
            <p:nvPr/>
          </p:nvSpPr>
          <p:spPr bwMode="auto">
            <a:xfrm>
              <a:off x="61" y="1388"/>
              <a:ext cx="26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i </a:t>
              </a:r>
              <a:r>
                <a:rPr lang="en-US" sz="16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= </a:t>
              </a:r>
            </a:p>
          </p:txBody>
        </p:sp>
      </p:grpSp>
      <p:sp>
        <p:nvSpPr>
          <p:cNvPr id="49163" name="Rectangle 11"/>
          <p:cNvSpPr>
            <a:spLocks/>
          </p:cNvSpPr>
          <p:nvPr/>
        </p:nvSpPr>
        <p:spPr bwMode="auto">
          <a:xfrm>
            <a:off x="1447800" y="1330325"/>
            <a:ext cx="12382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9688" bIns="0">
            <a:spAutoFit/>
          </a:bodyPr>
          <a:lstStyle/>
          <a:p>
            <a:pPr marL="39688">
              <a:lnSpc>
                <a:spcPct val="105000"/>
              </a:lnSpc>
              <a:spcBef>
                <a:spcPts val="350"/>
              </a:spcBef>
            </a:pPr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eigenvalues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  <a:ln/>
        </p:spPr>
        <p:txBody>
          <a:bodyPr rIns="132080"/>
          <a:lstStyle/>
          <a:p>
            <a:pPr marL="382588" indent="-342900"/>
            <a:r>
              <a:rPr lang="en-US"/>
              <a:t>How many eigenfaces to use?</a:t>
            </a:r>
          </a:p>
          <a:p>
            <a:pPr marL="382588" indent="-342900"/>
            <a:r>
              <a:rPr lang="en-US"/>
              <a:t>Look at the decay of the eigenvalues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eigenvalue tells you the amount of variance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in the direction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of that eigenface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ignore eigenfaces with low variance</a:t>
            </a:r>
          </a:p>
        </p:txBody>
      </p:sp>
      <p:pic>
        <p:nvPicPr>
          <p:cNvPr id="49165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419225"/>
            <a:ext cx="1984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=</a:t>
            </a:r>
          </a:p>
        </p:txBody>
      </p:sp>
      <p:pic>
        <p:nvPicPr>
          <p:cNvPr id="2765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9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Reconstruction: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1162050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2613025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1831975" y="5867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µ       +    w</a:t>
            </a:r>
            <a:r>
              <a:rPr lang="en-US" baseline="-25000">
                <a:solidFill>
                  <a:prstClr val="black"/>
                </a:solidFill>
              </a:rPr>
              <a:t>1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1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2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2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3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3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4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4</a:t>
            </a:r>
            <a:r>
              <a:rPr lang="en-US">
                <a:solidFill>
                  <a:prstClr val="black"/>
                </a:solidFill>
              </a:rPr>
              <a:t>+ …</a:t>
            </a: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400050" y="57150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^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407988" y="5867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1162050" y="58674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=</a:t>
            </a:r>
          </a:p>
        </p:txBody>
      </p:sp>
      <p:pic>
        <p:nvPicPr>
          <p:cNvPr id="2868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0"/>
          <a:stretch>
            <a:fillRect/>
          </a:stretch>
        </p:blipFill>
        <p:spPr bwMode="auto">
          <a:xfrm>
            <a:off x="3048000" y="4876800"/>
            <a:ext cx="5603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recon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609600" y="1981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4</a:t>
            </a:r>
          </a:p>
        </p:txBody>
      </p:sp>
      <p:pic>
        <p:nvPicPr>
          <p:cNvPr id="31748" name="Picture 6" descr="reon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recon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702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685800" y="3124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685800" y="43434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400</a:t>
            </a:r>
          </a:p>
        </p:txBody>
      </p:sp>
      <p:sp>
        <p:nvSpPr>
          <p:cNvPr id="3175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Reconstruction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838200" y="56388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</a:rPr>
              <a:t>After computing </a:t>
            </a:r>
            <a:r>
              <a:rPr lang="en-US" sz="2800" dirty="0" err="1">
                <a:solidFill>
                  <a:prstClr val="black"/>
                </a:solidFill>
              </a:rPr>
              <a:t>eigenfaces</a:t>
            </a:r>
            <a:r>
              <a:rPr lang="en-US" sz="2800" dirty="0">
                <a:solidFill>
                  <a:prstClr val="black"/>
                </a:solidFill>
              </a:rPr>
              <a:t> using 400 face images from ORL face database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Eigenvalues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(variance along eigenvectors)</a:t>
            </a:r>
          </a:p>
        </p:txBody>
      </p:sp>
      <p:grpSp>
        <p:nvGrpSpPr>
          <p:cNvPr id="32771" name="Group 8"/>
          <p:cNvGrpSpPr>
            <a:grpSpLocks/>
          </p:cNvGrpSpPr>
          <p:nvPr/>
        </p:nvGrpSpPr>
        <p:grpSpPr bwMode="auto">
          <a:xfrm>
            <a:off x="990600" y="1458913"/>
            <a:ext cx="6858000" cy="5143500"/>
            <a:chOff x="990600" y="1458913"/>
            <a:chExt cx="6858000" cy="5143500"/>
          </a:xfrm>
        </p:grpSpPr>
        <p:pic>
          <p:nvPicPr>
            <p:cNvPr id="32772" name="Picture 3" descr="eigenvalu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1889125" y="5426075"/>
              <a:ext cx="51816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41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	Preserving variance (minimizing MSE) does not necessarily lead to qualitatively good reconstruction.</a:t>
            </a:r>
          </a:p>
        </p:txBody>
      </p:sp>
      <p:pic>
        <p:nvPicPr>
          <p:cNvPr id="33796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7645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914400" y="22098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  <p:grpSp>
        <p:nvGrpSpPr>
          <p:cNvPr id="33798" name="Group 6"/>
          <p:cNvGrpSpPr>
            <a:grpSpLocks noChangeAspect="1"/>
          </p:cNvGrpSpPr>
          <p:nvPr/>
        </p:nvGrpSpPr>
        <p:grpSpPr bwMode="auto">
          <a:xfrm>
            <a:off x="2667000" y="3379788"/>
            <a:ext cx="4332288" cy="3249612"/>
            <a:chOff x="990600" y="1458913"/>
            <a:chExt cx="6858000" cy="5143500"/>
          </a:xfrm>
        </p:grpSpPr>
        <p:pic>
          <p:nvPicPr>
            <p:cNvPr id="33799" name="Picture 3" descr="eigenvalu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90257" y="5426469"/>
              <a:ext cx="5181823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5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Recognition with </a:t>
            </a:r>
            <a:r>
              <a:rPr lang="en-US" dirty="0" err="1" smtClean="0"/>
              <a:t>eigenfaces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Process labeled training images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Find mean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 and covariance matrix </a:t>
            </a:r>
            <a:r>
              <a:rPr lang="el-GR" sz="2400" b="1" dirty="0" smtClean="0">
                <a:cs typeface="Arial" charset="0"/>
              </a:rPr>
              <a:t>Σ</a:t>
            </a:r>
            <a:endParaRPr lang="en-US" sz="2400" b="1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Find k principal components (eigenvectors of </a:t>
            </a:r>
            <a:r>
              <a:rPr lang="el-GR" sz="2400" b="1" dirty="0" smtClean="0">
                <a:cs typeface="Arial" charset="0"/>
              </a:rPr>
              <a:t>Σ</a:t>
            </a:r>
            <a:r>
              <a:rPr lang="en-US" sz="2400" dirty="0" smtClean="0">
                <a:cs typeface="Arial" charset="0"/>
              </a:rPr>
              <a:t>) </a:t>
            </a:r>
            <a:r>
              <a:rPr lang="en-US" sz="2400" b="1" dirty="0" smtClean="0"/>
              <a:t>u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k</a:t>
            </a:r>
            <a:endParaRPr lang="en-US" sz="2400" baseline="-25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Project each training image 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onto subspace spanned by principal components:</a:t>
            </a:r>
            <a:br>
              <a:rPr lang="en-US" sz="2400" dirty="0" smtClean="0"/>
            </a:br>
            <a:r>
              <a:rPr lang="en-US" sz="2400" dirty="0" smtClean="0"/>
              <a:t>(w</a:t>
            </a:r>
            <a:r>
              <a:rPr lang="en-US" sz="2400" baseline="-25000" dirty="0" smtClean="0"/>
              <a:t>i1</a:t>
            </a:r>
            <a:r>
              <a:rPr lang="en-US" sz="2400" dirty="0" smtClean="0"/>
              <a:t>,…,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ik</a:t>
            </a:r>
            <a:r>
              <a:rPr lang="en-US" sz="2400" dirty="0" smtClean="0"/>
              <a:t>) = (</a:t>
            </a:r>
            <a:r>
              <a:rPr lang="en-US" sz="2400" b="1" dirty="0" smtClean="0"/>
              <a:t>u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), … , 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k</a:t>
            </a:r>
            <a:r>
              <a:rPr lang="en-US" sz="2400" baseline="30000" dirty="0" err="1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))</a:t>
            </a:r>
            <a:endParaRPr lang="en-US" sz="2400" dirty="0" smtClean="0"/>
          </a:p>
          <a:p>
            <a:pPr>
              <a:lnSpc>
                <a:spcPct val="90000"/>
              </a:lnSpc>
              <a:buFontTx/>
              <a:buChar char="•"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Given novel image </a:t>
            </a:r>
            <a:r>
              <a:rPr lang="en-US" sz="2800" b="1" dirty="0" smtClean="0">
                <a:solidFill>
                  <a:srgbClr val="C00000"/>
                </a:solidFill>
              </a:rPr>
              <a:t>x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Project onto subspace:</a:t>
            </a:r>
            <a:br>
              <a:rPr lang="en-US" sz="2400" dirty="0" smtClean="0"/>
            </a:br>
            <a:r>
              <a:rPr lang="en-US" sz="2400" dirty="0" smtClean="0"/>
              <a:t>(w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) = (</a:t>
            </a:r>
            <a:r>
              <a:rPr lang="en-US" sz="2400" b="1" dirty="0" smtClean="0"/>
              <a:t>u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), … , 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k</a:t>
            </a:r>
            <a:r>
              <a:rPr lang="en-US" sz="2400" baseline="30000" dirty="0" err="1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Optional: check reconstruction error </a:t>
            </a:r>
            <a:r>
              <a:rPr lang="en-US" sz="2400" b="1" dirty="0" smtClean="0"/>
              <a:t>x</a:t>
            </a:r>
            <a:r>
              <a:rPr lang="en-US" sz="2400" dirty="0" smtClean="0"/>
              <a:t> – </a:t>
            </a:r>
            <a:r>
              <a:rPr lang="en-US" sz="2400" b="1" dirty="0" smtClean="0"/>
              <a:t>x</a:t>
            </a:r>
            <a:r>
              <a:rPr lang="en-US" sz="2400" dirty="0" smtClean="0"/>
              <a:t> to determine whether image is really a face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Classify as closest training face in k-dimensional subspace</a:t>
            </a:r>
          </a:p>
        </p:txBody>
      </p:sp>
      <p:sp>
        <p:nvSpPr>
          <p:cNvPr id="1238020" name="Text Box 4"/>
          <p:cNvSpPr txBox="1">
            <a:spLocks noChangeArrowheads="1"/>
          </p:cNvSpPr>
          <p:nvPr/>
        </p:nvSpPr>
        <p:spPr bwMode="auto">
          <a:xfrm>
            <a:off x="5807075" y="47244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</a:rPr>
              <a:t>^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844550" y="6415088"/>
            <a:ext cx="768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M. Turk and A. </a:t>
            </a:r>
            <a:r>
              <a:rPr lang="en-US" dirty="0" err="1">
                <a:solidFill>
                  <a:prstClr val="black"/>
                </a:solidFill>
              </a:rPr>
              <a:t>Pentland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Face Recognition using Eigenfaces</a:t>
            </a:r>
            <a:r>
              <a:rPr lang="en-US" dirty="0">
                <a:solidFill>
                  <a:prstClr val="black"/>
                </a:solidFill>
              </a:rPr>
              <a:t>, CVPR 1991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General dimensionality reduction technique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Preserves most of variance with a much more compact representation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Lower storage requirements (eigenvectors + a few numbers per face)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Faster matching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</a:rPr>
              <a:t>What other applications?</a:t>
            </a:r>
          </a:p>
          <a:p>
            <a:pPr lvl="1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recognition: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Typical scenario: few examples per face, identify or verify test example</a:t>
            </a:r>
          </a:p>
          <a:p>
            <a:r>
              <a:rPr lang="en-US" sz="3600" dirty="0" smtClean="0"/>
              <a:t>What’s hard: changes in expression, lighting, age, </a:t>
            </a:r>
            <a:r>
              <a:rPr lang="en-US" sz="3600" dirty="0" smtClean="0">
                <a:solidFill>
                  <a:srgbClr val="FF0000"/>
                </a:solidFill>
              </a:rPr>
              <a:t>occlusion</a:t>
            </a:r>
            <a:r>
              <a:rPr lang="en-US" sz="3600" dirty="0" smtClean="0"/>
              <a:t>, </a:t>
            </a:r>
            <a:r>
              <a:rPr lang="en-US" sz="3600" b="1" dirty="0" smtClean="0">
                <a:solidFill>
                  <a:srgbClr val="FF0000"/>
                </a:solidFill>
              </a:rPr>
              <a:t>viewpoint</a:t>
            </a:r>
          </a:p>
          <a:p>
            <a:r>
              <a:rPr lang="en-US" sz="3600" dirty="0" smtClean="0"/>
              <a:t>Basic approaches (all nearest neighbor)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>
                <a:solidFill>
                  <a:srgbClr val="000099"/>
                </a:solidFill>
              </a:rPr>
              <a:t>Project into a new subspace (or kernel space) (e.g., “</a:t>
            </a:r>
            <a:r>
              <a:rPr lang="en-US" dirty="0" err="1" smtClean="0">
                <a:solidFill>
                  <a:srgbClr val="000099"/>
                </a:solidFill>
              </a:rPr>
              <a:t>Eigenfaces</a:t>
            </a:r>
            <a:r>
              <a:rPr lang="en-US" dirty="0" smtClean="0">
                <a:solidFill>
                  <a:srgbClr val="000099"/>
                </a:solidFill>
              </a:rPr>
              <a:t>”=PCA)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Measure face features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99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076"/>
            <a:ext cx="8229600" cy="1143000"/>
          </a:xfrm>
        </p:spPr>
        <p:txBody>
          <a:bodyPr/>
          <a:lstStyle/>
          <a:p>
            <a:r>
              <a:rPr lang="en-US" dirty="0"/>
              <a:t>Enhancing gender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042" y="5181600"/>
            <a:ext cx="8572500" cy="8302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         more                  same                </a:t>
            </a:r>
            <a:r>
              <a:rPr lang="en-US" sz="1800" b="1" dirty="0"/>
              <a:t>original</a:t>
            </a:r>
            <a:r>
              <a:rPr lang="en-US" sz="1800" dirty="0"/>
              <a:t>   </a:t>
            </a:r>
            <a:r>
              <a:rPr lang="en-US" sz="1800" dirty="0" smtClean="0"/>
              <a:t>       androgynous     </a:t>
            </a:r>
            <a:r>
              <a:rPr lang="en-US" sz="1800" dirty="0"/>
              <a:t>more opposite</a:t>
            </a:r>
          </a:p>
        </p:txBody>
      </p:sp>
      <p:pic>
        <p:nvPicPr>
          <p:cNvPr id="792580" name="Picture 4" descr="Rowland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7239000" cy="4073525"/>
          </a:xfrm>
          <a:prstGeom prst="rect">
            <a:avLst/>
          </a:prstGeom>
          <a:noFill/>
        </p:spPr>
      </p:pic>
      <p:sp>
        <p:nvSpPr>
          <p:cNvPr id="792581" name="Rectangle 5"/>
          <p:cNvSpPr>
            <a:spLocks noChangeArrowheads="1"/>
          </p:cNvSpPr>
          <p:nvPr/>
        </p:nvSpPr>
        <p:spPr bwMode="auto">
          <a:xfrm>
            <a:off x="685800" y="5867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tx2"/>
                </a:solidFill>
              </a:rPr>
              <a:t>D. Rowland and D. </a:t>
            </a:r>
            <a:r>
              <a:rPr lang="en-US" sz="1800" dirty="0" err="1">
                <a:solidFill>
                  <a:schemeClr val="tx2"/>
                </a:solidFill>
              </a:rPr>
              <a:t>Perrett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>
                <a:solidFill>
                  <a:schemeClr val="tx2"/>
                </a:solidFill>
                <a:hlinkClick r:id="rId4"/>
              </a:rPr>
              <a:t>“Manipulating Facial Appearance through Shape and Color,”</a:t>
            </a:r>
            <a:r>
              <a:rPr lang="en-US" sz="1800" dirty="0">
                <a:solidFill>
                  <a:schemeClr val="tx2"/>
                </a:solidFill>
              </a:rPr>
              <a:t> IEEE CG&amp;A, September 1995</a:t>
            </a:r>
          </a:p>
        </p:txBody>
      </p:sp>
      <p:sp>
        <p:nvSpPr>
          <p:cNvPr id="792582" name="Text Box 6"/>
          <p:cNvSpPr txBox="1">
            <a:spLocks noChangeArrowheads="1"/>
          </p:cNvSpPr>
          <p:nvPr/>
        </p:nvSpPr>
        <p:spPr bwMode="auto">
          <a:xfrm>
            <a:off x="7294563" y="6477000"/>
            <a:ext cx="1792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Slide credit: A. Efros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685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326"/>
            <a:ext cx="8229600" cy="1143000"/>
          </a:xfrm>
        </p:spPr>
        <p:txBody>
          <a:bodyPr/>
          <a:lstStyle/>
          <a:p>
            <a:r>
              <a:rPr lang="en-US" dirty="0"/>
              <a:t>Changing age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2667000" cy="5257800"/>
          </a:xfrm>
        </p:spPr>
        <p:txBody>
          <a:bodyPr/>
          <a:lstStyle/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Face becomes “rounder” and “more textured” and “grayer”</a:t>
            </a:r>
          </a:p>
        </p:txBody>
      </p:sp>
      <p:sp>
        <p:nvSpPr>
          <p:cNvPr id="793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447800"/>
            <a:ext cx="5410200" cy="4343400"/>
          </a:xfrm>
        </p:spPr>
        <p:txBody>
          <a:bodyPr/>
          <a:lstStyle/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original			                        shape</a:t>
            </a:r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    color				           both</a:t>
            </a:r>
          </a:p>
        </p:txBody>
      </p:sp>
      <p:pic>
        <p:nvPicPr>
          <p:cNvPr id="793605" name="Picture 5" descr="Rowland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368" y="1143000"/>
            <a:ext cx="3200400" cy="4357688"/>
          </a:xfrm>
          <a:prstGeom prst="rect">
            <a:avLst/>
          </a:prstGeom>
          <a:noFill/>
        </p:spPr>
      </p:pic>
      <p:sp>
        <p:nvSpPr>
          <p:cNvPr id="793606" name="Rectangle 6"/>
          <p:cNvSpPr>
            <a:spLocks noChangeArrowheads="1"/>
          </p:cNvSpPr>
          <p:nvPr/>
        </p:nvSpPr>
        <p:spPr bwMode="auto">
          <a:xfrm>
            <a:off x="685800" y="5867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tx2"/>
                </a:solidFill>
              </a:rPr>
              <a:t>D. Rowland and D. </a:t>
            </a:r>
            <a:r>
              <a:rPr lang="en-US" sz="1800" dirty="0" err="1">
                <a:solidFill>
                  <a:schemeClr val="tx2"/>
                </a:solidFill>
              </a:rPr>
              <a:t>Perrett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>
                <a:solidFill>
                  <a:schemeClr val="tx2"/>
                </a:solidFill>
                <a:hlinkClick r:id="rId4"/>
              </a:rPr>
              <a:t>“Manipulating Facial Appearance through Shape and Color,”</a:t>
            </a:r>
            <a:r>
              <a:rPr lang="en-US" sz="1800" dirty="0">
                <a:solidFill>
                  <a:schemeClr val="tx2"/>
                </a:solidFill>
              </a:rPr>
              <a:t> IEEE CG&amp;A, September 1995</a:t>
            </a:r>
          </a:p>
        </p:txBody>
      </p:sp>
      <p:sp>
        <p:nvSpPr>
          <p:cNvPr id="793607" name="Text Box 7"/>
          <p:cNvSpPr txBox="1">
            <a:spLocks noChangeArrowheads="1"/>
          </p:cNvSpPr>
          <p:nvPr/>
        </p:nvSpPr>
        <p:spPr bwMode="auto">
          <a:xfrm>
            <a:off x="7294563" y="6477000"/>
            <a:ext cx="1792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Slide credit: A. Efros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30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9701"/>
            <a:ext cx="8229600" cy="1143000"/>
          </a:xfrm>
        </p:spPr>
        <p:txBody>
          <a:bodyPr/>
          <a:lstStyle/>
          <a:p>
            <a:r>
              <a:rPr lang="en-US" dirty="0"/>
              <a:t>Which face is more attractive?</a:t>
            </a:r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37798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9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363" y="1143000"/>
            <a:ext cx="37798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9976" name="Text Box 8"/>
          <p:cNvSpPr txBox="1">
            <a:spLocks noChangeArrowheads="1"/>
          </p:cNvSpPr>
          <p:nvPr/>
        </p:nvSpPr>
        <p:spPr bwMode="auto">
          <a:xfrm>
            <a:off x="2651125" y="6288088"/>
            <a:ext cx="382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hlinkClick r:id="rId5"/>
              </a:rPr>
              <a:t>http://www.beautycheck.de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in Cleft Severity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large database of normal 3D faces.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construct their principal components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can reconstruct any normal face accurately using these components.</a:t>
            </a:r>
          </a:p>
          <a:p>
            <a:r>
              <a:rPr lang="en-US" dirty="0" smtClean="0"/>
              <a:t>But when we reconstruct a cleft face from the normal components, there is a </a:t>
            </a:r>
            <a:r>
              <a:rPr lang="en-US" dirty="0" smtClean="0">
                <a:solidFill>
                  <a:srgbClr val="FF0000"/>
                </a:solidFill>
              </a:rPr>
              <a:t>lot of error.</a:t>
            </a:r>
          </a:p>
          <a:p>
            <a:r>
              <a:rPr lang="en-US" dirty="0" smtClean="0"/>
              <a:t>This error can be used to measure the </a:t>
            </a:r>
            <a:r>
              <a:rPr lang="en-US" dirty="0" smtClean="0">
                <a:solidFill>
                  <a:srgbClr val="FF0000"/>
                </a:solidFill>
              </a:rPr>
              <a:t>severit</a:t>
            </a:r>
            <a:r>
              <a:rPr lang="en-US" dirty="0" smtClean="0"/>
              <a:t>y of the cleft.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1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Would PCA on image pixels work well as a general compression technique?</a:t>
            </a:r>
          </a:p>
        </p:txBody>
      </p:sp>
      <p:pic>
        <p:nvPicPr>
          <p:cNvPr id="4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09600" y="45720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22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Extension to 3D Objects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197850" cy="4121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Murase and Nayar (1994, 1995) extended this idea to 3D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objects.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training set had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multiple views of each object</a:t>
            </a:r>
            <a:r>
              <a:rPr lang="en-US" altLang="en-US" sz="2400">
                <a:latin typeface="Times New Roman" pitchFamily="18" charset="0"/>
              </a:rPr>
              <a:t>, on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dark background.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views included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multiple (discrete) rotations</a:t>
            </a:r>
            <a:r>
              <a:rPr lang="en-US" altLang="en-US" sz="2400">
                <a:latin typeface="Times New Roman" pitchFamily="18" charset="0"/>
              </a:rPr>
              <a:t> of the object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a turntable and also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multiple (discrete) illuminations</a:t>
            </a:r>
            <a:r>
              <a:rPr lang="en-US" altLang="en-US" sz="240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system could be used first to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identify</a:t>
            </a:r>
            <a:r>
              <a:rPr lang="en-US" altLang="en-US" sz="2400">
                <a:latin typeface="Times New Roman" pitchFamily="18" charset="0"/>
              </a:rPr>
              <a:t> the object and then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determine its (approximate)</a:t>
            </a: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pose </a:t>
            </a:r>
            <a:r>
              <a:rPr lang="en-US" altLang="en-US" sz="2400">
                <a:latin typeface="Times New Roman" pitchFamily="18" charset="0"/>
              </a:rPr>
              <a:t>and illumination.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Sample Objects</a:t>
            </a:r>
            <a:br>
              <a:rPr lang="en-US" altLang="en-US" sz="3600" smtClean="0"/>
            </a:br>
            <a:r>
              <a:rPr lang="en-US" altLang="en-US" sz="3600" smtClean="0"/>
              <a:t>Columbia Object Recognition Database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7" t="30556" r="21529" b="13889"/>
          <a:stretch>
            <a:fillRect/>
          </a:stretch>
        </p:blipFill>
        <p:spPr bwMode="auto">
          <a:xfrm>
            <a:off x="2209800" y="1676400"/>
            <a:ext cx="487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Significance of this work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788275" cy="4121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extension to 3D objects was an important contribution.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Instead of using brute force search, the authors observed that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All the views of a single object, when transformed into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eigenvector space became points on a manifold in that space.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Using this, they developed fast algorithms to find the closest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object manifold to an unknown input image.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Recognition with pose finding took less than a second.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Appearance-Based Recognition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5800" y="1066800"/>
            <a:ext cx="7562850" cy="521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Training images must be representative of the instances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of objects to be recognized.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The object must be well-framed.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Positions and sizes must be controlled.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Dimensionality reduction is needed.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It is not powerful enough to handle general scenes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 without prior segmentation into relevant objects.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Times New Roman" pitchFamily="18" charset="0"/>
              </a:rPr>
              <a:t>* The newer systems that use “parts” from interest operators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Times New Roman" pitchFamily="18" charset="0"/>
              </a:rPr>
              <a:t>   are an answer to these restrictions.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93725" y="5680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face recognition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Verification:</a:t>
            </a:r>
            <a:r>
              <a:rPr lang="en-US" dirty="0" smtClean="0"/>
              <a:t> a person is claiming a particular identity; verify whether that is true</a:t>
            </a:r>
          </a:p>
          <a:p>
            <a:pPr lvl="1"/>
            <a:r>
              <a:rPr lang="en-US" dirty="0" smtClean="0"/>
              <a:t>E.g., security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Closed-world identification</a:t>
            </a:r>
            <a:r>
              <a:rPr lang="en-US" dirty="0" smtClean="0"/>
              <a:t>: assign a face to one person from among a known set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General identification</a:t>
            </a:r>
            <a:r>
              <a:rPr lang="en-US" dirty="0" smtClean="0"/>
              <a:t>: assign a face to a known person or to “unknown”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face recognition hard?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600200"/>
            <a:ext cx="19639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Expression</a:t>
            </a:r>
          </a:p>
        </p:txBody>
      </p:sp>
      <p:pic>
        <p:nvPicPr>
          <p:cNvPr id="337924" name="Picture 4" descr="http://ursispaltenstein.ch/blog/images/uploads_img/hillary_clintons_many_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5334000" cy="333375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0422" y="1938716"/>
            <a:ext cx="14462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Lighting</a:t>
            </a:r>
          </a:p>
        </p:txBody>
      </p:sp>
      <p:pic>
        <p:nvPicPr>
          <p:cNvPr id="95284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8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6" name="Picture 54" descr="C:\Users\Hoiem\Documents\Classes\Spring 2012 - Computer Vision\hws\hw5\faces\person01_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00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7" name="Picture 55" descr="C:\Users\Hoiem\Documents\Classes\Spring 2012 - Computer Vision\hws\hw5\faces\person01_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86" y="2590800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8" name="Picture 56" descr="C:\Users\Hoiem\Documents\Classes\Spring 2012 - Computer Vision\hws\hw5\faces\person01_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82" y="2590801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17636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Occlusion</a:t>
            </a:r>
          </a:p>
        </p:txBody>
      </p:sp>
      <p:pic>
        <p:nvPicPr>
          <p:cNvPr id="340994" name="Picture 2" descr="http://farm1.static.flickr.com/110/273004917_7914351d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4762500" cy="317182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480810"/>
            <a:ext cx="17379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Viewpoint</a:t>
            </a:r>
          </a:p>
        </p:txBody>
      </p:sp>
      <p:pic>
        <p:nvPicPr>
          <p:cNvPr id="5" name="Picture 2" descr="http://gps-tsc.upc.es/GTAV/ResearchAreas/UPCFaceDatabase/Imatges/FacePoseI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14210"/>
            <a:ext cx="5410200" cy="405009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-3192"/>
            <a:ext cx="8229600" cy="1143000"/>
          </a:xfrm>
        </p:spPr>
        <p:txBody>
          <a:bodyPr/>
          <a:lstStyle/>
          <a:p>
            <a:r>
              <a:rPr lang="en-US" dirty="0" smtClean="0"/>
              <a:t>Simple idea for face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4" y="990600"/>
            <a:ext cx="8534400" cy="51355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Treat face image as a vector of intensities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Recognize face by nearest neighbor in database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505200" y="19050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53932"/>
            <a:ext cx="2675467" cy="267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581400" y="42672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95800" y="1905000"/>
          <a:ext cx="527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05000"/>
                        <a:ext cx="527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4648200" y="4191000"/>
          <a:ext cx="1738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6" imgW="419040" imgH="228600" progId="Equation.3">
                  <p:embed/>
                </p:oleObj>
              </mc:Choice>
              <mc:Fallback>
                <p:oleObj name="Equation" r:id="rId6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91000"/>
                        <a:ext cx="17383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5965"/>
              </p:ext>
            </p:extLst>
          </p:nvPr>
        </p:nvGraphicFramePr>
        <p:xfrm>
          <a:off x="4302125" y="5365750"/>
          <a:ext cx="41116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8" imgW="1168200" imgH="317160" progId="Equation.3">
                  <p:embed/>
                </p:oleObj>
              </mc:Choice>
              <mc:Fallback>
                <p:oleObj name="Equation" r:id="rId8" imgW="11682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5365750"/>
                        <a:ext cx="411162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17" y="1642163"/>
            <a:ext cx="1094840" cy="109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3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v}_2 = min_{\bf v}~\{var(\bf v)\}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34.3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v}_1 = max_{\bf v}~\{var(\bf v)\}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46.1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var({\bf v}) &amp; = &amp; \bf \sum_x \|(x - \overline{\bf x})^T \cdot v\| \\&#10;&amp; = &amp; \bf \sum_x v^T (x - \overline{\bf x}) (x - \overline{\bf x})^T v  \\&#10;&amp; = &amp;\bf  v^T \left[\sum_x (x - \overline{\bf x}) (x - \overline{\bf x})^T\right] v  \\&#10;&amp; = &amp; \bf v^T A v~~\mbox{where}~A = \sum_x (x - \overline{\bf x}) (x - \overline{\bf x})^T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803.6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ar(\bf v) = \sum_{\mbox{\tiny orange point}~{\bf x}} \|(\bf x - \overline{\bf x})^T \cdot v\|^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30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x \rightarrow \left(&#10;(x - \overline{x}) \cdot v_1, (x - \overline{x}) \cdot v_2&#10;\right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071.875"/>
  <p:tag name="PICTUREFILESIZE" val="1328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1431</Words>
  <Application>Microsoft Office PowerPoint</Application>
  <PresentationFormat>On-screen Show (4:3)</PresentationFormat>
  <Paragraphs>293</Paragraphs>
  <Slides>38</Slides>
  <Notes>10</Notes>
  <HiddenSlides>7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ＭＳ Ｐゴシック</vt:lpstr>
      <vt:lpstr>宋体</vt:lpstr>
      <vt:lpstr>Arial</vt:lpstr>
      <vt:lpstr>Arial Bold</vt:lpstr>
      <vt:lpstr>Arial Bold Italic</vt:lpstr>
      <vt:lpstr>Calibri</vt:lpstr>
      <vt:lpstr>Times New Roman</vt:lpstr>
      <vt:lpstr>Times New Roman Bold</vt:lpstr>
      <vt:lpstr>Times New Roman Italic</vt:lpstr>
      <vt:lpstr>ヒラギノ角ゴ ProN W6</vt:lpstr>
      <vt:lpstr>Office Theme</vt:lpstr>
      <vt:lpstr>Image</vt:lpstr>
      <vt:lpstr>Equation</vt:lpstr>
      <vt:lpstr>Recognition: Face Recognition</vt:lpstr>
      <vt:lpstr>Face recognition: once you’ve detected and cropped a face, try to recognize it</vt:lpstr>
      <vt:lpstr>Face recognition: overview</vt:lpstr>
      <vt:lpstr>Typical face recognition scenarios</vt:lpstr>
      <vt:lpstr>What makes face recognition hard?</vt:lpstr>
      <vt:lpstr>What makes face recognition hard?</vt:lpstr>
      <vt:lpstr>What makes face recognition hard?</vt:lpstr>
      <vt:lpstr>What makes face recognition hard?</vt:lpstr>
      <vt:lpstr>Simple idea for face recognition</vt:lpstr>
      <vt:lpstr>The space of all face images</vt:lpstr>
      <vt:lpstr>The space of all face images</vt:lpstr>
      <vt:lpstr>Linear subspaces</vt:lpstr>
      <vt:lpstr>Dimensionality reduction</vt:lpstr>
      <vt:lpstr>Eigenvectors and Eigenvalues</vt:lpstr>
      <vt:lpstr>Principal component analysis (PCA)</vt:lpstr>
      <vt:lpstr>The space of faces</vt:lpstr>
      <vt:lpstr>Dimensionality reduction</vt:lpstr>
      <vt:lpstr>Eigenfaces</vt:lpstr>
      <vt:lpstr>Visualization of eigenfaces</vt:lpstr>
      <vt:lpstr>Projecting onto the eigenfaces</vt:lpstr>
      <vt:lpstr>Recognition with eigenfaces</vt:lpstr>
      <vt:lpstr>Choosing the dimension K</vt:lpstr>
      <vt:lpstr>Representation and reconstruction</vt:lpstr>
      <vt:lpstr>Representation and reconstruction</vt:lpstr>
      <vt:lpstr>Reconstruction</vt:lpstr>
      <vt:lpstr>PowerPoint Presentation</vt:lpstr>
      <vt:lpstr>Note</vt:lpstr>
      <vt:lpstr>Recognition with eigenfaces </vt:lpstr>
      <vt:lpstr>PCA</vt:lpstr>
      <vt:lpstr>Enhancing gender</vt:lpstr>
      <vt:lpstr>Changing age</vt:lpstr>
      <vt:lpstr>Which face is more attractive?</vt:lpstr>
      <vt:lpstr>Use in Cleft Severity Analysis</vt:lpstr>
      <vt:lpstr>Question</vt:lpstr>
      <vt:lpstr>Extension to 3D Objects</vt:lpstr>
      <vt:lpstr>Sample Objects Columbia Object Recognition Database</vt:lpstr>
      <vt:lpstr>Significance of this work</vt:lpstr>
      <vt:lpstr>Appearance-Based Recognition </vt:lpstr>
    </vt:vector>
  </TitlesOfParts>
  <Company>UW 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 Part II</dc:title>
  <dc:creator>Ali Farhadi</dc:creator>
  <cp:lastModifiedBy>lshapiro</cp:lastModifiedBy>
  <cp:revision>17</cp:revision>
  <dcterms:created xsi:type="dcterms:W3CDTF">2013-11-26T19:03:05Z</dcterms:created>
  <dcterms:modified xsi:type="dcterms:W3CDTF">2016-02-25T21:20:58Z</dcterms:modified>
</cp:coreProperties>
</file>