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7.xml" ContentType="application/vnd.openxmlformats-officedocument.presentationml.notesSlide+xml"/>
  <Override PartName="/ppt/tags/tag96.xml" ContentType="application/vnd.openxmlformats-officedocument.presentationml.tags+xml"/>
  <Override PartName="/ppt/notesSlides/notesSlide1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.xml" ContentType="application/inkml+xml"/>
  <Override PartName="/ppt/notesSlides/notesSlide2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21" r:id="rId5"/>
    <p:sldMasterId id="2147483745" r:id="rId6"/>
  </p:sldMasterIdLst>
  <p:notesMasterIdLst>
    <p:notesMasterId r:id="rId59"/>
  </p:notesMasterIdLst>
  <p:sldIdLst>
    <p:sldId id="256" r:id="rId7"/>
    <p:sldId id="516" r:id="rId8"/>
    <p:sldId id="357" r:id="rId9"/>
    <p:sldId id="515" r:id="rId10"/>
    <p:sldId id="517" r:id="rId11"/>
    <p:sldId id="522" r:id="rId12"/>
    <p:sldId id="523" r:id="rId13"/>
    <p:sldId id="364" r:id="rId14"/>
    <p:sldId id="365" r:id="rId15"/>
    <p:sldId id="368" r:id="rId16"/>
    <p:sldId id="375" r:id="rId17"/>
    <p:sldId id="376" r:id="rId18"/>
    <p:sldId id="406" r:id="rId19"/>
    <p:sldId id="524" r:id="rId20"/>
    <p:sldId id="431" r:id="rId21"/>
    <p:sldId id="407" r:id="rId22"/>
    <p:sldId id="408" r:id="rId23"/>
    <p:sldId id="409" r:id="rId24"/>
    <p:sldId id="410" r:id="rId25"/>
    <p:sldId id="411" r:id="rId26"/>
    <p:sldId id="432" r:id="rId27"/>
    <p:sldId id="412" r:id="rId28"/>
    <p:sldId id="518" r:id="rId29"/>
    <p:sldId id="413" r:id="rId30"/>
    <p:sldId id="414" r:id="rId31"/>
    <p:sldId id="415" r:id="rId32"/>
    <p:sldId id="416" r:id="rId33"/>
    <p:sldId id="417" r:id="rId34"/>
    <p:sldId id="514" r:id="rId35"/>
    <p:sldId id="418" r:id="rId36"/>
    <p:sldId id="519" r:id="rId37"/>
    <p:sldId id="520" r:id="rId38"/>
    <p:sldId id="521" r:id="rId39"/>
    <p:sldId id="436" r:id="rId40"/>
    <p:sldId id="438" r:id="rId41"/>
    <p:sldId id="439" r:id="rId42"/>
    <p:sldId id="440" r:id="rId43"/>
    <p:sldId id="441" r:id="rId44"/>
    <p:sldId id="442" r:id="rId45"/>
    <p:sldId id="443" r:id="rId46"/>
    <p:sldId id="448" r:id="rId47"/>
    <p:sldId id="444" r:id="rId48"/>
    <p:sldId id="445" r:id="rId49"/>
    <p:sldId id="421" r:id="rId50"/>
    <p:sldId id="422" r:id="rId51"/>
    <p:sldId id="424" r:id="rId52"/>
    <p:sldId id="425" r:id="rId53"/>
    <p:sldId id="426" r:id="rId54"/>
    <p:sldId id="427" r:id="rId55"/>
    <p:sldId id="428" r:id="rId56"/>
    <p:sldId id="429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3T20:34:00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3496 659 17 0,'-12'3'8'0,"-18"9"-4"0,21-12 8 16,1 7-11-16,-14-3 1 15,5 4 1-15,0-1 1 0,0 1-5 16,-4 3 1-16,-5-3 2 16,14 3 1-16,-14-3-1 31,9 3 1-31,0-7-1 0,4-1 0 0,13 1-1 15,-13 4 1-15,13-4 0 16,-8-4 0-16,4 0-1 16,4 0 1-16,12 0-1 15,-7-4 1-15,12-4 0 16,-4 1 0-16,4 3-1 16,4-4 0-16,-4-3 0 15,4 7 0-15,13-11-1 16,-12 4 1-16,3 7 0 0,9 4 0 15,-4-8-1-15,4 5 1 16,0 3-1-16,9-4 1 16,-1 0-1-16,5 0 0 15,4 4 0-15,-4-11 0 16,0 3 0-16,0 8 0 16,0-3 0-16,8-5 0 15,0 4 0-15,-8 0 0 0,0-3 0 16,-4 3 1-16,3 0-1 15,1 0 0-15,0 1 0 16,-4 3 0-16,-1-4 0 16,5 4 0-16,-13-11 0 15,-4 11 0-15,-9 0 0 16,-4-8 1-16,0 8-1 16,-4-4 0-16,-13-3 0 15,-8 3 1-15,-5 4-1 16,4 0 1-16,-8 0-1 15,-4 4 1-15,-5 3-1 16,-8-7 1-16,0 4-1 16,-4 4 1-16,-9-8-1 15,-8 11 0-15,-1-11-1 16,-3 4 1-16,-1-1 0 16,1 5 0-16,-5-8 0 0,4 0 0 15,0 0 0-15,9-4 1 16,5 0-1-16,3 4 1 15,9-3-1-15,4 3 0 16,5 0 0-16,-5 0 0 16,13 0 0-16,4 0 0 15,0 0 0-15,0-4 1 16,5-7 1-16,4 11 0 16,4 0-1-16,12 0 0 0,5-8 0 15,9 4 0-15,8 4-1 16,9-11 0-16,8 11-1 15,0-4 1-15,-4-4 0 16,4 1 0-16,4-1 0 16,5 5 0-16,-1 3-1 15,-12 0 1-15,4 3 0 16,-4-3 1-16,-4 0-1 16,-9 4 0-16,-9 0 0 15,-8-4 0-15,0 0 0 16,-8 4 0-16,-9-4 0 15,0 0 0-15,0-4 0 16,-9 0 1-16,5-3-1 16,-13-1 0-16,0-3 0 15,-4-1 1-15,-9 1-1 16,-4-4 1-16,-4 3-1 16,4 5 0-16,-18-4 0 0,-3-1 0 15,-13-3 0-15,4 7 0 16,4 5-1-16,9-1 1 15,-4 4-1-15,8-4 1 16,5 8-2-16,3-4 1 16,9 4 0-16,5 3 0 15,4-3 0-15,8 0 1 16,9 7-1-16,4-7 0 16,0 7 1-1,12 4 0-15,5 1 0 16,5-5 0-16,12 0 0 15,-5 8 0-15,14-11 0 16,4 3 0-16,13-3 0 16,-14-5 0-16,5 1 0 15,1-4 0-15,3 4 0 16,-4-4 1-16,-4-4-1 16,0 4 1-16,-13-4-1 15,4-3 1-15,-12 3-1 16,-1 0 1-16,-3-7-1 15,-5 7 0-15,-5 4 0 16,-3-11 1-16,-5 3-1 16,-4 5 0-16,-8 3 0 15,-9-8 0-15,-13 4 0 0,-9 4 0 16,-3 0 0-16,4 0 0 16,-14 0-1-16,6 4 1 15,-10-4 0-15,-3 8 0 16,7-8-1-16,-7 3 1 0,4 5-1 15,12-8 1-15,-4 11-2 16,9-11 1-16,4 8 0 16,8 3 0-16,-4-7 0 15,13 0 0-15,5 7 0 16,-1-3 0-16,13-1 0 0,13-7 1 16,4 4 0-16,8-4 0 15,18-4-1-15,4-3 1 16,12-1-1-16,5 0 1 15,0-3-1-15,8 0 1 0,5-8-1 16,-5 8 1-16,-8-8 1 16,-8 3 0-16,-5 9-1 15,-4-4 1-15,-9 11-1 16,-13-12 1-16,-3 12-1 16,-14-7 1-16,-8 7-1 15,0 7 1-15,-8-7-1 16,-5-7 1-16,-13 7-1 15,-8 7 0-15,-8-7 0 16,-1 0 1-16,-8 0-1 16,-9 4 1-16,-8-8-1 15,-8 8 0-15,7 4 0 16,-3-8 1-16,0 11-1 16,-1-7 0-16,14 3-1 15,3 5 1-15,9-5-1 16,5 5 1-16,4-9-1 0,3 5 1 31,1-4 0-31,22 3 1 16,-1-7-1-16,13 0 0 15,0 0 0-15,13 0 0 16,8 0 0-16,22 0 0 16,12 0-1-16,5 4 1 15,12 0 0-15,5-4 0 16,3 0-1-16,-11-4 1 0,-1 0 0 15,-9-7 1-15,-3 3-1 16,-9 5 1-16,-9-16-1 16,-8 7 1-16,-9 5 0 15,-4 3 0-15,-4-7-1 16,-9 3 0-16,-4-3 0 16,-8-1 0-16,-5 1 0 15,-4 3 0-15,-13 5-1 16,0 3 1-16,-8-4-1 15,-9 0 1-15,-13 4-1 16,1 0 0-16,-9 0-1 16,4 4 1-16,-9-4 0 15,5 4 0-15,4 7 0 16,5-4 0-16,-9 1 0 16,4 7 0-16,4-11 0 15,13 4 0-15,9-8 0 16,12 0 1-16,1-8 0 15,16 8 0-15,9 8 1 0,9-16 0 16,8 16 0-16,17-8 0 16,0-8-1-16,9 4 1 15,12 8-1-15,9 4 1 16,4-8-2-16,4 11 1 16,1-7 0-16,12-1 0 15,-4 1 0-15,4 0 0 16,0 0 0-16,-4-4 1 15,-9-4-1-15,-3 4 1 16,-1 4-1-16,-9-8 1 0,-12 0-1 16,-9 0 1-16,-3 4-1 15,-10-3 0-15,-8 3 0 16,0-4 0-16,-13-4 0 16,-8 5 0-16,-4-9 0 15,-9 1 0-15,-5 7-1 16,-12 4 1-16,-17 0 0 31,-8 0 0-31,-14 4-1 16,1 11 0-16,-26 4 0 0,4-8 1 15,-8 8-1-15,4-4 0 16,9 4 0-16,8 0 1 16,8-4-1-16,9 4 1 15,17 4 0-15,1-12 0 16,33 8 0-16,4-7 0 15,18-1 1-15,4 4 0 16,21-4-1-16,4-7 1 16,9 0 0-16,4-4 0 15,9-4-1-15,-1 0 1 0,5-3-1 16,0 7 0-16,-4-4 0 16,-5 0 1-16,0-7-1 15,5 11 1-15,-17-11-1 16,-1 3 1-16,-16 0 0 15,-5 5 0-15,-8-5-4 16,-30 4 1-16,-9 8-10 16,-21 4 1-16</inkml:trace>
  <inkml:trace contextRef="#ctx0" brushRef="#br0" timeOffset="10873.6188">12235 1502 13 0,'-4'4'6'0,"12"-12"-5"15,-8 8 7-15,4-7-7 16,1-8 0-16,-5 7-2 16,0-3 1-16,-5-1-1 15,1 1 0-15,0 4-1 16,4-1 1-16,0 0-3 15,0 1 1-15,0 7 0 16,0 0 1-16,-4-8-1 16,-1 5 1-16</inkml:trace>
  <inkml:trace contextRef="#ctx0" brushRef="#br0" timeOffset="11014.1947">12137 1324 17 0,'-13'4'8'0,"-21"-15"-11"0,21 15 19 15,-4 3-18-15,-4 8 1 16,0-7-4-16,4 3 1 16,-5-3 2-16,1 3 1 15</inkml:trace>
  <inkml:trace contextRef="#ctx0" brushRef="#br0" timeOffset="12082.1943">11332 1597 22 0,'0'0'11'0,"0"0"-13"0,0 0 22 15,0 0-19-15,0 0 0 16,0 4 1-16,0-1 0 16,0 1-2-16,0 0 1 15,4 0 1-15,5 0 1 16,-1-1 0-16,5 1 0 16,0-4 0-16,0 4 0 15,-1 0-1-15,-3-1 0 16,-1 1 0-16,1 4 0 0,0 3-1 15,3-11 1-15,1 4-1 16,4 3 0-16,4-3 0 16,5-4 1-16,-1-4-2 15,1-3 1-15,0 3 0 16,-5 4 0-16,-4 0 0 16,0 0 0-16,-4 0 0 15,4 0 0-15,-4 0 0 16,-1 4 1-16,5-4-1 15,0 0 0-15,0 4 0 16,5-4 0-16,-5 0-1 16,4 0 1-16,-4 7-1 15,-4-7 1-15,0 0-1 16,-1 0 0-16,1 4 0 16,0-4 1-16,4 0-1 15,4 4 1-15,5-4-1 16,4 0 0-16,4 4 0 0,0-4 0 15,0 0 0-15,4 0 1 16,-4 0 0-16,-4 0 0 16,0 0 0-16,-5 7 1 15,1-14-1-15,0 7 1 16,3-4 0-16,1 4 0 16,0 4-1-16,8-4 1 15,-8 0-2-15,-4 0 1 16,-1 0-1-16,-4-4 0 0,5 4-1 15,-5 0 1-15,5 0 0 16,-1 0 0-16,1 11 0 16,0-7 0-16,3 0 0 15,1 0 0-15,-4 3 0 16,-1 4 0-16,1 1 0 16,-1-12 0-16,-3 4 0 15,-1 3 0-15,4-3 0 16,5-4 0-16,-4 4-1 15,-5 0 1-15,9-4-1 16,-4-4 0-16,3 4 0 16,5 0 1-16,-4-4-1 15,-4 0 0-15,-1-3 1 16,1 7 0-16,-1-4-1 16,1 4 1-16,-5 0 0 15,1 0 0-15,-5 0 0 16,0 0 0-16,0 7-1 15,4-7 1-15,0 8-1 0,1-8 0 16,3 0 0-16,1 0 0 16,-1 4-1-16,-4-4 1 15,-3 0-1-15,-6 0 0 16,-3 4-2-16,-5-1 1 16,-12 1-3-16,-5 0 1 15,-9 3-8-15,1 1 0 0,4 7 0 16,4-15 1-16</inkml:trace>
  <inkml:trace contextRef="#ctx0" brushRef="#br0" timeOffset="17517.1944">14266 1612 13 0,'4'0'6'0,"9"-4"-3"15,-13 4 8-15,9-4-11 16,-1 1 1-16,1-1-1 16,-1 4 1-16,5-8-1 15,-4 8 1-15,-1 0 0 16,1 0 0-16,3 0 0 16,1 0 0-16,4 0 0 15,5 0 1-15,-1-4-2 16,0 4 1-16,0-7 0 15,1 3 0-15,-5 0 0 0,-5 1 0 16,1-1 0 0,-4 4 0-16,-1 0 0 0,1 0 1 15,-1 0-1-15,5 0 0 16,0 4-1-16,4-1 1 16,4 1 0-16,9 0 0 15,0 3-1-15,0-3 0 16,-1 4 0-16,1-8 1 15,-4 4-1-15,4-1 1 0,-9 1 0 16,0 0 0-16,-4 0 0 16,0 0 1-16,5-1-2 15,-5 1 1-15,4 0 0 16,4-4 0-16,1 0-1 16,0 4 0-16,-1-1 0 15,1 1 0-15,-1-4 0 16,-3 0 0-16,-1 4 0 15,0 0 1-15,-4-4-1 16,0 0 0-16,0 0 0 16,0 0 0-16,-4 0 0 15,0 0 0-15,4 0 0 16,-4 0 1-16,4 0-1 16,0 0 1-16,4 0-1 15,0 0 1-15,1 0-1 16,3 0 1-16,-4 0-1 15,-4 0 1-15,0 0-1 16,0 0 1-16,1 0-1 16,-1 0 1-16,0 4-1 15,4-4 0-15,4 0 0 16,5 0 0-16,4 7 0 16,-4-7 0-16,0 0 0 15,-5 4 0-15,1-4 0 0,0 4 1 16,-1-4-2-16,1 0 1 15,-1 0-1-15,5 0 1 16,0-4 0-16,0 0 0 16,-1 4 0-16,-3-7 0 15,4-1 0-15,-9 8 0 16,0-4 1-16,-4 4 0 16,-8-4-1-16,-1 1 1 15,-8 3 0-15,-4-4 0 0,-9 0 0 16,-4 0 1-16,-8 4-1 15,-5 0 1-15,-4 0-1 16,0 0 0-16,-4 0 0 16,-9 4 0-16,-4 0-1 15,0 0 1-15,-1-1 0 16,-3 1 0-16,-5 0 0 16,-3 4 0-16,3-1 0 15,0-7 0-15,1 4-1 16,-1 0 1-16,0-1-1 15,-3 1 0-15,3-4 0 0,0 0 0 16,1 0 0-16,-1 0 0 16,1 0 0-16,3 0 0 15,1 0 0-15,8 0 0 16,4 0 0-16,1 0 0 16,-1 0-1-16,1 0 1 15,-1-4 0-15,0 4 0 16,1 0 0-16,8 0 0 0,0 0-1 31,0 4 1-31,0-4-1 0,4 0 1 0,4 0-1 16,5 0 0-16,-5 0 0 15,9 0 0-15,9 0-1 16,4 4 1-16,8 0 0 16,9-4 0-16,-1 0 0 15,10-4 1-15,-1 0-1 16,9 0 1-16,0-3-1 15,8 3 1-15,4 4-1 16,-3-7 1-16,8-1-1 16,8 0 1-16,9 1-1 15,4-1 0-15,-4 1 0 0,4 3 0 16,4 0-1-16,-3 0 1 16,-10 1 0-16,1-1 1 15,-5 4 0-15,1-8 0 16,-1 4-1-16,-4 4 1 15,0-7 0-15,0 3 0 16,-8 4 0 0,-1 0 0-16,-3 0 0 15,-5 4 0-15,0-4 0 16,-9 7 0-16,1-7 0 16,-5 0 1-16,-4 0-1 15,-4 4 1-15,-4 4-1 16,-9-8 0-16,-5 0 0 15,-3 0 0-15,-5 0 0 16,0 0 0-16,-4 0 0 16,-8 0 0-16,-5 0 0 15,-8 0 0-15,-5 0 0 16,0 0 1-16,-3 0-1 16,3 4 0-16,-4-1-1 0,-4-3 1 15,-4 0-2-15,-1 4 1 16,1 0-2-16,-9 0 1 15,-8 0 0-15,-1-1 0 16,1 5-1-16,8-1 1 16,-4 1-1-16,-5-4 0 0,1 7-4 15,0 0 0-15</inkml:trace>
  <inkml:trace contextRef="#ctx0" brushRef="#br0" timeOffset="65885.1427">4212 2562 26 0,'0'0'13'0,"30"-8"-14"0,-22 8 14 0,1 0-13 16,-1 0 0-16,1-4-1 16,-1 4 1-16,1-4-1 15,-1 4 1-15,5 0-1 16,-5-3 1-16,5-5 0 15,0 1 0-15,0 3-1 16,12 0 1-16,-8 8 0 16,5-4 0-16,-1 0-1 15,4 4 1-15,1-4-1 16,-5 3 0-16,1 1 0 16,3 0 1-16,-4 0-1 15,5-1 1-15,4-3-1 0,0 0 0 16,8 0-1-16,-8 4 0 15,4 0-3-15,-9 0 1 16,1 7-1-16,-9 8 0 16</inkml:trace>
  <inkml:trace contextRef="#ctx0" brushRef="#br0" timeOffset="71043.0818">3858 2558 8 0,'0'11'4'0,"-4"-34"-2"16,4 20 4-16,-4 3-5 16,-1 0 0-16,-3 3 4 15,4 5 0-15,-9-4-5 16,0-4 0-16,5 0 3 16,-1 4 1-16,-4-1-1 15,1 1 1-15,-5 0-2 0,4-4 0 16,-9 0 0-16,1 4 0 15,0-4 1-15,4 0 0 16,4 4 0-16,0-1 0 0,5 1 0 16,4-4 0-16,4 0-1 15,0 0 1-15,12-4-2 16,1-3 0-16,8-1-1 16,-4 1 1-16,5-1-1 15,-1 0 0-15,5 5 0 16,-14-5 1-16,10 8 0 15,-1-4 0-15,9-3 0 16,-9-1 0-16,5 1 0 16,-1-1 0-16,5-3-1 15,13 3 1-15,-14-3 0 16,5-1 0-16,0 5 0 16,1-8 0-16,-14 7 1 15,4 1 0-15,1 3 0 16,-13 4 0-16,4-4-1 15,0-4 1-15,0 8-2 16,-4-3 1-16,-1-5 0 0,1 4 0 16,4 8 0-16,-4-4 0 15,0 0 0-15,4 4 0 16,0 0-1-16,-4-1 1 16,8 5-1-16,-4 0 1 15,4 3-1-15,-8-3 1 16,8 3-1-16,1-7 1 15,7 7-1-15,-7-3 1 16,7 3 0-16,-3-3 0 16,4-5-1-16,0 5 1 0,4-4 0 15,0 3 0-15,-4-7 0 16,4 8 0-16,0-4-1 16,0-4 1-16,-9 3-1 15,9-3 1-15,5 0-1 16,-1 0 1-16,0 0-2 15,1 0 1-15,-5 0 0 16,4 0 0-16,5 0 0 16,-5-3 0-16,0 3 0 15,5 0 0-15,0 3 0 16,8-3 1-16,-13 0-1 16,9 4 0-16,0 0-1 15,4-4 1-15,0 0 0 16,0 0 1-16,0 4-1 15,0-8 0-15,-13 0 0 16,5 4 0-16,-13 0 0 16,4 4 1-16,-4-4-1 0,0 7 0 15,-1 1 0-15,1 0 0 16,0-1 0-16,4-3 1 16,-4 0-1-16,0 0 0 15,-1-1 0-15,6 1 1 16,-6 0-1-16,1 0 0 15,-4 3 0-15,4-3 0 16,-1 0 0-16,1-4 0 16,-4 0 0-16,8 4 0 0,-4-8 0 15,-1 4 0-15,5 0 0 16,1 0 0-16,-1 0 0 16,0 4 0-16,0-4 0 15,4 0 0-15,0 0 0 16,-4 3 0-16,1 1 0 15,-1 0 0-15,0 0 0 16,-9-4 1-16,-3 4-3 16,-5-1 0-16,-22 5-7 15,-16 11 0-15,-17 7-7 16,-5-18 1-16</inkml:trace>
  <inkml:trace contextRef="#ctx0" brushRef="#br0" timeOffset="83659.351">5085 3511 1 0,'-9'4'0'0</inkml:trace>
  <inkml:trace contextRef="#ctx0" brushRef="#br0" timeOffset="85135.8354">4978 3542 10 0,'9'-4'5'0,"-9"0"-1"16,0 4 5-16,0 0-8 15,0 0 0-15,0 0 0 16,0 0 0-16,0 0-2 15,0 0 1-15,0 0 0 16,0 0 1-16,0 0 0 16,0 0 0-16,0 0 0 15,0 0 1-15,0 0 0 16,0 0 0-16,0 0 1 0,0 0 0 16,0 0-1-16,0 0 1 15,0 0-1-15,0 0 1 16,0 0-1-16,0 0 0 15,0 0-1-15,8 0 1 16,-8 0-1-16,5 0 0 16,3 0-1-16,-4 0 1 15,-4 0 0-15,0 0 0 16,9 0 0-16,-9 0 0 16,8 0 0-16,1 0 1 0,-1 0-1 15,5 0 1-15,-13 0-1 16,13 0 1-16,0 0-1 15,4 0 0-15,0 0 0 16,8 0 0-16,9-4-1 16,-8 0 1-16,4 1-1 15,4 3 1-15,4-4-1 16,5 4 0-16,4 0 0 16,-1 0 0-16,1 0 0 15,9 4 0-15,-1-4 0 16,5 0 0-16,-1 0 0 15,-3-4 1-15,-5 0-1 16,-4 0 1-16,-1 4 0 0,-3-4 0 16,-5 4 0-16,-4-3 0 15,-8-1 0-15,-5 8 1 16,-8-12-1-16,-4 8 0 16,-14 0-1-16,-3-4 1 15,-9-3 0-15,-9 3 0 16,-4 4-1-16,-8 0 0 15,-5 0-1-15,-12-4 1 16,-5 4-1-16,-8 0 1 0,0-4-1 16,-4 8 1-16,4-4-1 15,0 4 0-15,-1 0-1 16,6-8 1-16,-1 4 0 16,4 0 0-16,5-8 0 15,8 1 0-15,0 3 0 16,13 0 1-16,8 1-1 15,5 3 1-15,8 0 0 16,9 3 0-16,-5 5-1 16,18-1 1-16,4-3-1 15,4 4 0-15,17-1 0 16,8-3 1-16,5-4 0 16,9 0 0-16,-1 0 0 15,5 0 0-15,4 0 0 16,-1 0 1-16,-7 4-1 15,-1 0 1-15,-4-4-1 16,-4 0 1-16,-4 0-1 16,-9 0 1-16,-9 0-1 0,1 0 1 15,-9 0-1-15,-4-4 1 16,-13 4-1-16,0 0 1 16,-13-4-1-16,-13 0 0 15,1-3-1-15,-9 3 1 16,-13 0-1-16,-13 4 1 15,1-4-1-15,-14 1 1 16,1 3-1-16,-9 3 1 16,9 1-1-16,-1 0 0 0,1-4 0 15,8 4 1-15,8 3-1 16,10-7 1-16,7 0-1 16,14 0 0-16,-5 0 0 15,13 4 1-15,8 0-1 16,9-4 1-16,13 0-1 15,17 0 1-15,0 0-1 16,17 0 1-16,12 4 0 16,9-4 0-16,5 0-1 15,12 0 0-15,-4-4 0 16,-4 4 1-16,-5 0-1 16,0 0 1-16,-8-4 1 15,-4 0 0-15,-9 8 0 0,-8 0 1 16,-5-8-1-16,-8 4 0 15,-9-11 0-15,-4-1 1 16,-9 9-1-16,-8-9 0 16,-8 1-1-16,-18 3 0 15,-8 1 0-15,-12 3 0 16,-6 0 0-16,-7 0 0 16,-5-3-1-16,0 7 1 15,-4 4-1-15,-4-8 0 0,-1 4-1 16,9 4 1-16,-4 3-3 15,4 1 1-15,0 7-6 16,-4-4 1-16,9 8-2 16,-10-19 1-16</inkml:trace>
  <inkml:trace contextRef="#ctx0" brushRef="#br0" timeOffset="122445.5667">2568 6769 13 0,'-21'-8'6'0,"8"1"-6"0,13 7 7 0,0 0-7 15,-9-4 0-15,5 4 4 16,4-4 0-16,-8-3-4 16,8-1 1-16,-5 8 2 15,5-11 1-15,0 7-1 16,0 4 1-16,0 0-2 15,0 0 1-15,13 0-1 16,-13 0 0-16,4-8 1 16,5 5 0-16,-9 3 0 15,4 0 1-15,-4 0 0 16,0 0 0-16,0 0-1 16,0 0 1-16,0 0-1 15,0 0 1-15,9 0-2 16,-9 0 0-16,0 0-1 15,0 0 1-15,0 0-2 0,0 0 0 16,0 3-1-16,4 5 1 16,-4-4-1-16,8-1 1 15,-3 5 0-15,3-8 0 16,5 0 0-16,-5 0 0 16,5 4 0-16,-8-4 0 15,3 0 1-15,5 4 0 16,-9-1-1-16,9 1 1 15,4 0 0-15,-4 0 1 0,4 0-1 16,0-1 0-16,8 1-1 16,-12 4 1-16,4-5-1 15,-4 1 1-15,4 4-1 16,-4-4 1-16,4-1-1 16,4 5 1-16,0 0-1 15,5-5 0-15,-9 1 0 16,0-4 0-16,0 0 0 15,-4 8 1-15,-1-8-1 16,6-4 0-16,-6-4 0 16,5 1 0-16,5 7 0 15,-10 0 1-15,10-4-1 16,-10 4 0-16,5-4 1 16,1 0 0-16,-1 1-1 15,4 6 0-15,-8-6 1 16,-5 3 0-16,9 3-1 15,-4-3 1-15,0 0-1 0,4 4 0 16,-4-4 0-16,-1 4 1 16,1-8-1-16,0 4 0 15,4-4 0-15,0 8 0 16,8-8 0-16,-12 8 1 16,4-4-1-16,0 4 1 15,0 0-1-15,5 0 0 16,-1 3 0-16,5 1 1 0,-9-1-1 15,4 1 0-15,0-8 0 16,5 4 0-16,-5-4 0 16,5 3 0-16,-9 1 0 15,8-4 0-15,-4-4 0 16,5 4 1-16,0 4-1 16,-5 0 0-16,4-4-1 15,5-8 1-15,0 8 0 0,-4 0 0 16,3 0 0-16,-7 0 0 15,7 4 0-15,-3-4 0 16,4 0 0-16,-5 0 0 16,5 4 0-16,4-8 1 15,-4 4-1-15,8 0 0 16,-8 0-1-16,4 0 1 16,5 0 0-16,3 4 1 15,-8-4-2-15,-4 0 1 0,13-4 0 16,-1 4 0-16,-8 0 0 15,-8 0 0-15,8 0 0 16,4-4 0-16,1 1 0 16,-10 3 0-16,22-4 0 15,-12 0 0-15,16 4 0 16,5 0 0-16,-1-8 0 16,1 5 0-16,-5-5 0 15,1 4 0-15,-5-3 0 16,4 3 0-16,-12 0 0 15,4 0 1-15,-1-3-1 16,1 3 0-16,0 0 0 16,-4-3 1-16,-5 3 0 15,9-4 0-15,-4 1 0 16,-1 7 0-16,1 4 0 16,-5-4 0-16,0-4 0 15,1 4 0-15,-10-4-1 16,1 4 1-16,-8 0-1 0,-5-4 1 15,0 0-1-15,0 1 0 16,0-1 0-16,0 0 0 16,4-4 0-16,0 8 0 15,5 0 0-15,-1 0 0 16,5 8 0-16,4-8 0 16,0-8-1-16,0 16 1 15,5-8 0-15,-5-8 0 0,0 8 0 16,0-3 0-16,0-5 0 15,4 1 0-15,-4 3 0 16,5 0 1-16,-5 0-1 16,0 4 0-16,0-4 0 15,4 8 0-15,-4 0 0 16,0 0 0-16,-4-4 0 16,-4 7 0-16,-1-3 0 15,-3 0 0-15,-5 0-1 16,-5-4 1-16,-3 11-1 15,-1-11 1-15,1 4-1 16,0 0 0-16,-1 3 0 16,5 1 0-16,-5-4-1 0,1 3 1 15,-5 4-3-15,-4-7 1 16,-4 4-5-16,-13-1 1 16,-9 5-8-16,1-20 0 15</inkml:trace>
  <inkml:trace contextRef="#ctx0" brushRef="#br0" timeOffset="218843.9583">1703 8407 67 0,'0'0'33'0,"0"106"-32"0,0-72 33 16,-8-4-34-16,8 12 0 16,0 7 0-16,0 0 0 15,-9 8 0-15,5 4 0 16,4-1 0-16,0 5 0 15,-8-1 0-15,8 4 1 16,0 4-1-16,0 4 0 16,0-1 0-1,0-3 0-15,0 0 0 16,0 0 0-16,0 11 0 16,8 0 0-16,-8-7-1 0,0 0 1 15,13 3 0-15,-13-3 0 16,8-1 0-16,5-3 0 15,0 8 0-15,-9-1 1 16,5 4-2-16,-5-7 1 16,5 7 0-16,-9-7 0 15,0 4-1-15,-9-5 1 16,9-10-2-16,-4-1 1 16,-5-7-5-16,5-16 1 0,-5-3-7 15,5-15 0-15,-9-12-5 16,13-15 1-16</inkml:trace>
  <inkml:trace contextRef="#ctx0" brushRef="#br0" timeOffset="220940.1243">1759 8411 16 0,'8'-4'8'0,"5"4"-4"0,-13 0 5 16,0 0-5-16,0 0 0 15,0 0 0-15,-4 0 1 16,-5 0-7-16,1 0 0 16,4 8 5-16,-9-4 0 0,4-1-2 15,5 1 0-15,-9 0 1 16,5-4 0-16,3 0 1 16,5-4 0-16,-8 0 0 15,8 1 1-15,-9 3-1 16,5-4 1-16,4-4-1 15,0-3 0-15,0-1-1 16,0-3 0-16,0-4-1 16,-8 0 0-16,3-3-2 15,-3-1 1-15,4 0-1 16,-9-3 0-16,0-12-1 16,5-7 1-16,-5-1-1 15,4-7 0-15,5-7 1 16,-9 3 0-16,13-4 0 15,-8-3 0-15,3 0 1 16,5 15 0-16,-12-4 0 16,3 0 1-16,1 4-1 0,3-1 1 15,-7-6 0-15,-1-1 0 16,4 0-1-16,5 0 0 16,-5-3-1-16,-3-5 1 0,3 1-1 15,5 7 0-15,-9-3 0 16,0-1 1-16,1 1-1 15,3-5 1-15,-4 1 0 16,1-4 0-16,3 0 0 16,5 0 0-16,4 0-1 15,-9 3 1-15,9-3-1 16,0 0 1-16,0 4-1 16,-4-8 1-16,4 0-1 15,0 0 0-15,0 12 0 16,0-1 1-16,4-7-1 15,5 8 0-15,4-12 0 16,-1 4 1-16,-7-1-1 16,3-2 1-16,1 2-1 15,3 1 1-15,-7-11-1 16,3 7 0-16,-8 4 0 16,4 4 1-16,5-5-1 0,-5 5 1 15,5 7-1-15,-9 1 1 16,4-1 0-16,-4 4 0 15,0-4-1-15,-4 4 0 16,4 8 0-16,-9-1 1 16,5-3-1-16,4-4 0 15,0 15-1-15,0 1 1 16,4-1-1-16,5-4 1 0,-9 4-1 16,0 4 0-16,0 4 0 15,0 0 0-15,-9 3 0 16,5 4 1-16,4-3 0 15,0 0 1-15,0 7-1 16,0-4 0-16,0 4 0 16,0 4 0-16,4 0 0 15,5 3 1-15,-9-7-1 16,4 8 0-16,4 0 0 16,-8-1 0-16,9 1-1 15,-9 0 1-15,0 11 0 16,4-8 1-16,-4 8-2 15,0-7 1-15,0 7 0 16,0 0 0-16,0 0-1 16,9-8 1-16,-5-3-1 15,9-1 1-15,-5 1-1 16,5 0 0-16,-13-1 0 16,4 5 0-16,-4-5 0 0,0 5 0 15</inkml:trace>
  <inkml:trace contextRef="#ctx0" brushRef="#br0" timeOffset="223091.7855">1716 11029 27 0,'-13'0'13'0,"13"-7"-13"0,0 7 13 15,0 0-9-15,0 0 0 16,0 0 3-16,-8-4 0 15,8 4-8-15,0 0 0 16,0 0 6-16,0 4 1 16,0 3-1-16,0 1 0 15,0 3-1-15,0 0 0 0,8 5-1 16,-8-1 1-16,0 7-1 16,5 1 0-16,3 7-2 15,-8 1 0-15,0 3 0 16,-8 3 0-16,3 5 0 15,5 7 1-15,-8-7-1 16,8 7 1-16,-9 0-1 16,5 4 0-16,4-7 0 15,-13 7 1-15,5 3-1 16,4-3 0-16,-9 0 0 16,0 0 1-16,5-7-1 15,-5-5 1-15,0-3 0 16,0-4 0-16,0 0-1 15,1-3 0-15,3-9 0 16,1 1 1-16,3-4-2 16,-7-4 1-16,-1 0 0 15,13-4 0-15,-9-3-1 16,5 0 1-16,4-5-1 0,-9 1 1 16,9 0-2-16,0 0 1 15,0 0-1-15,0-1 1 16,0 1 0-16,0-4 0 15,0 0-1-15,9 0 1 16,-9-4 0-16,13 1 0 16,-9 3 0-16,5-4 0 0,3 0-1 15,-12 0 1-15,5 4 0 16,3 4 1-16,-4-4-1 16,1 0 0-16,7 0 0 15,-7 0 0-15,3 0 0 16,-4 0 0-16,5-4-1 15,-5 0 1-15,-4 4 0 16,9-3 1-16,-5-1-1 16,5 0 0-16,-5 8 1 15,4-4 0-15,1 4-1 16,-5-4 1-16,5 3 0 31,-9-3 0-31,12 0-1 16,1 4 1-16,0 0-1 0,8-4 1 15,5 0-1-15,-1 0 0 16,9 4 0-16,0-4 0 16,5 0-1-16,8-4 1 15,4 0 0-15,8 4 0 16,1 0-1-16,0 0 1 16,-14 0-2-16,1 0 0 15,-8-4-3-15,-5 4 0 16,-5 0-7-16,-7 0 0 0,-1-3-7 15,-8-1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3T20:39:25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3621 28 0,'0'-11'14'0,"13"-4"-13"16,-9 7 14-16,0 0-11 15,0 1 0-15,1-1 1 16,3-3 1-16,-4 3-8 0,-4 1 0 15,5-1 6-15,-5 8 0 16,0 0-1-16,0 0 0 16,8-7-1-16,1 3 0 15,-1 4 0-15,5-4 0 16,-5 4-2-16,9 0 1 16,1-4-1-16,-1 4 1 15,0-4-1-15,0 4 0 16,0 4 0-16,0-4 0 0,0 4 1 15,4 0 0-15,0 0 0 16,1 3 1-16,-1 1 0 16,0-1 0-16,0 1 0 15,1-1 0-15,-1 5-1 16,0-1 1-16,1 1-2 16,-1-1 1-16,5 0-1 15,-1-3 1-15,9-4-1 16,0-4 0-16,0 0 0 15,5 0 1 1,7-4-1 0,-7 4 1-16,-5-4-1 0,0 0 1 15,-4 0 0-15,4 1 0 16,0-1 0-16,0-4 0 16,0 1 0-16,4-1 0 15,-4 1-1-15,0-1 1 16,1 8-1-16,-6-4 1 0,1 0-1 15,4 4 1-15,0 0-1 16,5 0 0-16,-5 4 0 16,0-4 1-16,0 0-1 15,-4 0 0-15,-1 4 0 16,1-4 0-16,0 0 0 16,4 4 1-16,0 0-1 15,0-1 0-15,0-3 0 16,0 4 1-16,-4 0-1 15,0 0 1-15,0 0-1 16,0-1 1-16,-5 1-1 16,-4 0 0-16,1 0-1 15,3-1 1-15,-3 1 0 16,-1 0 0-16,4 0 0 16,1 0 0-16,0-1 0 15,3 1 0-15,-3 4 0 0,-1-5 0 16,-3 5 0-16,-1 0 0 15,0-5-1-15,1 1 1 32,3 0 0-32,1 0 0 15,-1 0 0-15,5-4 0 16,0 3 0-16,4 1 0 16,4-4 0-16,1 0 1 15,-1 0-1-15,9-4 0 16,0 1 0-16,-1-1 0 0,1 0 0 15,-4 0 0-15,-5 0 0 16,-4 4 0-16,0 0 0 16,5 0 0-16,3 0 0 15,5 0 0-15,0 0 0 16,0-3 1-16,0-1-1 16,0 0 0-16,-5 4 0 15,5 0 0-15,4 0 0 16,-4 0 1-16,-5 0-2 15,-3 0 1-15,-1 0 0 16,0 0 0-16,1 0 0 16,3 0 0-16,1 0 0 15,0 0 0-15,-1 0 0 16,5 0 0-16,-9-4 0 16,1 0 1-16,-1 1-1 15,0-1 0-15,1 0 0 0,-1 0 0 16,0 4-1-16,1 0 1 15,-5 4 0-15,0 0 0 16,0 0 0-16,-4-1 0 16,4 1-1-16,0 0 1 15,0-4 0-15,8 4 1 16,-3-4-1-16,-5 0 0 16,-4 0 0-16,-5 0 0 15,-4 0 0-15,-4 0 0 16,-8 0-2-16,-9 0 0 15,-4-4-1-15,-5 0 0 0,1 0-3 16,-1 1 0-16,1-1-9 16,-5 0 0-16,4-3 0 15,1-12 1-15</inkml:trace>
  <inkml:trace contextRef="#ctx0" brushRef="#br0" timeOffset="39003.1212">16928 3519 6 0,'13'-4'3'0,"29"-4"-8"15,-29 5 4-15</inkml:trace>
  <inkml:trace contextRef="#ctx0" brushRef="#br0" timeOffset="39818.5993">17115 3481 17 0,'-4'0'8'0,"8"4"-11"16,-4-8 16-16,-4 4-14 15,0 0 1-15,-1-4 0 16,1 4 1-16,4 4 1 16,0-4 0-16,0 0 2 15,-4 4 1-15,-5 3 0 16,1-3 0-16,-5 0-1 16,0 0 1-16,1 3-3 15,-5 1 1-15,-1 3-3 0,1 1 1 16,5-1-2-16,-1-4 1 15,4 1 0-15,1 0 0 16,4-5 0-16,-1 1 0 16,1 0 1-16,0-4 1 15,0 4 0-15,4-4 0 16,0 0 0-16,0 0 1 16,8 0-1-16,1-4 0 15,3 4-1-15,5-4 0 0,5 0 0 16,-1 1 0-16,0-1 0 15,5 4 0-15,-1 0 0 16,1-4 0-16,-1 0 1 16,-3 4 0-16,-5 0-1 15,0 0 1-15,4 0-1 16,0 4 1-16,9 0-1 16,0-4 0-16,0 4-1 15,4-4 1-15,0 0-1 16,-4 0 0-16,4 0 0 15,-4 0 0-15,-5 0 0 16,1 0 0-16,4 0-1 16,-1 3 1-16,1 1 0 15,0 0 0-15,4 0 0 16,-4 0 1-16,0-1 0 16,-5 1 0-16,-3 0 1 15,-5-4 0-15,0 0 0 16,0-4 0-16,0 0-1 0,0-3 1 15,0-1-1-15,0 1 0 16,4-1-1-16,0 0 1 16,5 1-1-16,-1-1 0 15,10 5-1-15,3-1 1 0,0 4-1 16,1 0 1-16,3 0-1 16,1-4 0-16,-1 0 1 15,1 4 0-15,-5 0-1 16,1 0 1-16,-5 0 0 15,0 4 0-15,-5 0 0 16,1 0 1-16,0-1-2 16,-4 1 1-16,-5 4 0 15,0-5 0-15,-8 1-1 16,-4 0 1-16,-9 0-4 16,-13 0 0-16,-4-1-7 15,-13 5 0-15,-8 3-4 16,8-11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3T20:44:3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6158 14919 2 0,'0'0'1'0,"30"-99"-2"16,-30 61 2-16</inkml:trace>
  <inkml:trace contextRef="#ctx0" brushRef="#br0" timeOffset="562.4617">3079 15948 56 0,'8'19'28'16,"14"-46"-40"-16,3 16 55 0,1-8-42 15,-1-4 1-15,9-3 2 16,13-5 0-16,13 1-5 16,8 0 1-16,4 0 2 15,9-4 1-15,13 3-2 16,-13 9 1-16,21-1-2 16,5 0 1-16,12-3-1 15,0 3 0-15,-8 0-1 16,4 4 1-16,-4 0-1 15,-9 8 0-15,-17 4-5 16,-4 10 1-16,0 1-7 16,-22 0 1-16,1 0-5 15,-13-12 0-15</inkml:trace>
  <inkml:trace contextRef="#ctx0" brushRef="#br0" timeOffset="2924.3257">5161 10261 50 0,'-17'-4'25'0,"30"23"-38"16,-13-11 47-16,-13 7-34 16,5 4 1-16,-1 4 2 15,1 11 0-15,-9 15-3 16,0 8 0-16,4 22 1 15,0 0 0-15,0 16 0 16,1 3 0-16,3 1-1 0,1-5 0 16,-1 8-1-16,5-11 1 15,0-11 0-15,-1-8 0 16,1-4 0-16,0-12 0 16,4-10 0-16,-9-12 1 0,5-8-1 15,-5-14 1-15,1-12-1 16,4-15 1-16,-1 0-2 15,-3-16 1-15,4-10-1 16,-1-12 1-16,1-12-1 16,0-3 0-16,4-11-1 15,0-4 1-15,4 7-1 16,5-11 1-16,-1-4-1 16,9-11 1-16,9 4-1 15,12-5 1-15,9 9-2 16,4 3 1-16,4 12 0 0,1 3 1 15,-1 15-1-15,5 12 0 16,-5 15 2-16,0 11 0 16,1 8 0-16,-1 15 0 15,-4 12 1-15,-4 10 0 16,4 1 0-16,-8 7 0 16,-13 8 0-16,-13 4 0 15,-13 11 0-15,-8 7 1 16,-13-3-1-16,-22 4 0 15,1-1-1-15,-9 1 1 0,-8-5-1 16,-9-6 0-16,4-16-1 16,-4-4 0-16,-4-7 0 15,4-8 0-15,5 0 0 16,16-11 0-16,-4-1 0 16,22 1 1-16,4-11 0 15,16 3 0-15,14-8 0 16,12 5 1-16,5-1-1 15,16 8 0-15,-12 0-1 16,8 15 1-16,5-3-1 16,4 7 0-16,0 11 0 15,4 8 1-15,-4 3 0 0,4 20 0 16,0 7 0-16,0-11 1 16,-9 3 0-16,1 1 0 15,0-1 0-15,-14-7 0 16,-3 0-2-16,-9-3 1 15,-8-9-8-15,-1-7 1 16,-4-7-4-16,1-20 0 16</inkml:trace>
  <inkml:trace contextRef="#ctx0" brushRef="#br0" timeOffset="3425.3293">6290 10836 49 0,'-17'-11'24'0,"-4"15"-37"16,12-1 48-16,-8 9-35 16,-4-5 0-16,-5 8 5 15,-4 12 0-15,1 7-5 0,-1 0 0 16,4 8 2-16,5 18 1 16,4-3-1-16,4-4 1 15,5 4-4-15,3 7 1 16,10-11-1-16,7-8 0 15,5-3 0-15,9-12 1 16,4-7 0-16,4-8 1 16,0-4 0-16,0-7 0 0,-4-15 0 15,4-16 1-15,-4-3-1 16,-13-8 1-16,-5-11-1 16,-12-8 1-16,0 8-2 15,-12 0 1-15,-10 4 0 16,-7 3 0-16,-10 8-2 15,-3 4 1-15,3 7-5 16,5 8 0-16,9 3-11 16,12 5 1-16</inkml:trace>
  <inkml:trace contextRef="#ctx0" brushRef="#br0" timeOffset="4006.5787">7027 10859 49 0,'0'0'24'0,"-26"19"-30"0,22-12 36 15,0 8-24-15,-5 8 1 16,1 7 0-16,-5 1 1 15,4 14-12-15,1 16 1 16,3-1 6-16,5 1 1 16,0-1-4-16,9-7 1 0,0-4-2 15,8-3 1-15,0-8 1 16,0-12 0-16,8-11 0 16,1-7 1-16,4-20-1 15,4-10 1-15,-5-12-1 16,-3-19 1-16,-5-12-2 15,-8 9 1-15,0 3-1 16,-5 7 0-16,1 12-1 16,-5 12 0-16,0 14 0 15,1 12 0-15,3 18-1 16,5 5 1-16,4 7-1 16,4 4 1-16,9-8 0 15,4-3 0-15,4-5 1 16,1-7 0-16,8-7 1 15,-5-8 0-15,9-11 0 16,-4-8 0-16,-4-12 0 0,4-6 0 16,-5-9 0-16,-12-7 0 15,0 0-2-15,-9-3 0 16,-4 3-4-16,-13-4 1 31,5 8-8-31,-9 7 1 16,0 4-6-16,-4-11 1 0</inkml:trace>
  <inkml:trace contextRef="#ctx0" brushRef="#br0" timeOffset="4319.4927">8585 9947 47 0,'13'53'23'0,"0"45"-30"16,-13-71 41-16,0 14-28 15,0 16 0-15,0 15 2 16,0 15 1-16,-4 12-12 0,-5-1 0 15,-4 4 6-15,-4 0 0 16,4 4-8-16,-8-4 0 16,17-11-7-16,-5-19 1 15,9-23-5-15,0-26 0 16</inkml:trace>
  <inkml:trace contextRef="#ctx0" brushRef="#br0" timeOffset="4803.8723">8994 10825 34 0,'9'15'17'0,"29"19"-22"15,-25-30 27-15,4 3-18 16,4 5 0-16,5-1 6 16,3 0 0-16,-3-3-12 15,4 0 1-15,0-8 6 16,4-4 1-16,-5-8-3 16,1 1 0-16,-4-4-5 15,-5-8 1-15,0-7-1 16,-8-8 0-1,-17-26-1-15,-17 3 1 16,-1 16 0-16,-7 11 0 16,-10 11 3-16,5 12 1 15,-4 15 1-15,4 11 0 16,0 11 1-16,4 16 0 16,4 7 1-16,9 8 0 15,13 7 0-15,4 8 1 16,9 4-1-16,3-8 1 15,1 4-2-15,0-12 0 0,4-11-8 16,0-7 1-16,-4-12-14 16,17-11 1-16,-1-23-4 15,10-22 1-15</inkml:trace>
  <inkml:trace contextRef="#ctx0" brushRef="#br0" timeOffset="5625.0571">10076 10613 62 0,'-17'15'31'0,"-17"19"-49"16,25-15 61-16,-8 15-39 15,0 0 1-15,4 12 2 0,5 10 1 16,4-3-11-16,4 4 1 15,8 0 4-15,5 0 1 16,12-16-2-16,5-11 0 16,4-7-2-16,5-15 1 15,-1-12 0-15,0-11 0 16,9-12 0-16,0-14 1 16,4-9-1-16,-4-6 0 0,0 7 1 15,-5-1 0-15,-3 5 1 16,-10 11 1-16,-3 4 0 15,-5 11 0-15,5 4 0 16,-9 11 1-16,0 11-2 16,4 20 0-16,0-4-1 15,1 14 0-15,-5 13-2 16,4 3 0-16,0 15 0 0,1 4 0 16,-1-1-1-16,0 9 0 15,5-4-1-15,-5 7 1 16,0 8 0-16,1-4 0 15,3 0 0-15,1 0 1 16,-5 0 0-16,-4-4 1 16,-4-11-1-16,-9 0 1 15,-4-4 0-15,-8 0 0 16,-5-4 0-16,-8 4 0 16,-13 0 0-16,-13-3 1 15,-9-5-1-15,-3-3 0 0,-22-4 0 16,-4-8 1-16,-18-7 0 15,-7 0 0-15,-1-15-1 16,-8-8 1-16,-1-15-1 16,1 0 0-16,0-11-1 15,4-8 0-15,0-8 0 16,9-14 1-16,-1-12 0 16,18-16 0-16,12-2 0 15,22-16 1-15,25 7 0 16,21 4 1-16,35 5 0 15,25-1 1-15,43 15 0 16,29 15 1-16,13 16-1 16,14 18 1-16,-10 20-3 15,-4 10 0-15,1 20-9 0,-18-4 1 16,13 11-14-16,-13-11 1 16,-8-31-3-16,-5-33 0 15</inkml:trace>
  <inkml:trace contextRef="#ctx0" brushRef="#br0" timeOffset="6255.5813">12806 9565 44 0,'0'-15'22'0,"4"7"-30"0,-4 8 39 0,0-11-31 16,0 11 1-16,0 0 3 16,4 4 1-16,5 18-4 15,3 16 0 1,14 159 2-1,-5 30 1-15,0 4 0 16,5 11 0 0,0 106 0-1,-9-64 0-15,-5-46-2 16,-7-37 1-16,-1-46-4 16,-4-34 1-16,0-30-8 15,0-31 0-15,0-49-9 16,-9-37 0-16</inkml:trace>
  <inkml:trace contextRef="#ctx0" brushRef="#br0" timeOffset="7338.6419">12597 9342 56 0,'-4'-15'28'0,"16"-16"-39"0,-3 16 48 16,4-4-37-16,4-7 1 16,8 3 2-16,9-3 0 15,9 3-3-15,4 0 0 16,8 0 1-16,9 5 1 16,13-1-1-16,12-4 1 15,18 4-2-15,8 4 1 16,17 0-1-16,0 0 0 15,17 3 0-15,-17 5 0 16,12-1 0-16,-3 1 0 0,12-1-1 16,1 0 1-16,-5 1-1 15,0-8 1-15,-5 0-1 16,5 3 1-16,-8 5 0 16,0-16 1-16,-5 4-1 15,-13 4 1-15,-8 0 1 16,-12 0 0-16,-14 7 1 15,-12 4 0-15,-18 8 0 16,-3 0 0-16,-18 3 0 16,-4 1 1-16,-8 7-2 15,-5 8 0-15,-4 3-1 16,0 12 0-16,-4 0-1 16,-1 11 1-16,1 12-1 15,9 3 1-15,3 8-1 16,9 19 0-16,4 11 0 15,5 23 0-15,0 11-1 16,3-4 0-16,6 12 1 0,3 4 0 16,9-1-1-16,-9 5 1 15,-4-16-1-15,-8-8 0 16,-5-7-1-16,-8-15 1 16,-4-7-1-16,-5-1 1 15,-17-11 0-15,-4-7 1 16,-8-12 0-16,-14-15 1 15,-12-8 1-15,-8-7 0 16,-9-8-1-16,-5-7 1 16,-8-4-1-16,-12-4 0 0,8 0 0 15,-5 0 0-15,-8 0-1 16,-12-3 1-16,-1 3-1 16,-4 0 1-16,-4-4-1 15,4 1 0-15,-9 3 0 16,-3 4 0-16,7 0-1 15,-3 0 1 1,-73 22-1 0,21 1 1-16,9-8-1 15,0 0 0-15,17-4 0 16,5 0 0-16,3 1 0 16,9-1 1-16,0 0 0 15,4 8 1-15,5-4-1 16,4-4 1-16,4 1 0 15,0-5 0-15,4 1-1 0,9-1 1 16,4 1-2-16,9-8 1 16,4-8-6-16,4-7 0 15,4-16-11-15,5-14 0 16,-1-42-3-16,22-23 1 16</inkml:trace>
  <inkml:trace contextRef="#ctx0" brushRef="#br0" timeOffset="8050.9918">11268 10219 36 0,'4'0'18'0,"-4"-7"-19"0,0 7 31 16,0 0-26-16,0-4 0 0,0-3 3 15,0 3 0-15,0 4-9 16,0 0 0-16,0 0 6 16,0-8 1-16,0 8-2 15,0 0 0-15,9-4-1 16,4 1 1-16,4 3 0 16,8 0 0-16,5 0 0 15,4 3 0-15,0 1-1 16,5 0 1-16,-5 0-2 15,-5 0 1-15,1 3-1 16,-4 4 0-16,-1 5-1 16,1-1 1-16,-5 4 0 15,-4 0 0-15,0-1 0 0,-4 9 1 16,-9-8-1-16,-8 4 0 16,-9 11-1-16,-8 3 1 15,-5 1-1-15,1-4 1 16,-1-7-2-16,9-1 0 15,0-3 0-15,13-4 0 16,4-4-1-16,13-4 0 16,4 5 0-16,4 2 0 0,0 9 1 15,-4-1 0-15,-4 5 0 16,-13-1 1-16,-8 4 1 16,-5 4 1-16,-8 0 0 15,-5-4 0-15,-4-8-3 16,0-7 1-16,1-11-6 15,-1-16 0-15,4-7-10 16,18-8 1-16,4-26-4 16,8-11 1-16</inkml:trace>
  <inkml:trace contextRef="#ctx0" brushRef="#br0" timeOffset="8400.3767">11941 10174 27 0,'-4'0'13'0,"17"15"-5"0,-5-19 19 16,1 4-23-16,3 4 0 0,5 0 1 15,0 7 1-15,-4 4-8 16,0 8 0-16,-5 7 5 15,-8 1 1-15,-8 7-2 32,-5-1 1-32,0 1-1 15,1 0 0-15,-1-4 1 16,0 4 0-16,5 0 0 16,3-8 0-16,1 4 0 15,8 0 1-15,9-4-3 16,4-3 1-16,13-4-6 15,8-12 1-15,9-11-13 0,0-27 0 16</inkml:trace>
  <inkml:trace contextRef="#ctx0" brushRef="#br0" timeOffset="9013.5379">12933 7533 35 0,'-4'0'17'0,"8"-7"-15"0,-4 7 17 15,0 0-18-15,9-4 1 16,-1 0 4-16,5 4 0 15,8 0-6-15,9 0 1 16,13 4 4-16,-1-4 0 16,1 0-1-16,-5 7 1 15,1 12-3-15,-10 4 0 0,-7 7-2 16,-10 1 1-16,-12 6-1 16,-4 5 0-16,0 0 0 15,0 3 0-15,8 0 0 16,4-3 0-16,5 0 0 15,13 3 1-15,4-3-1 16,-1-4 1-16,1 3 0 16,-8 5 1-16,-10 10 1 15,-7-10 0-15,-14 3 1 16,-12-4 1-16,-5 1-2 16,-4-8 1-16,-12-12-7 15,-1-15 1-15,1-11-13 16,-1-11 1-16,9-19-5 15,17-27 0-15</inkml:trace>
  <inkml:trace contextRef="#ctx0" brushRef="#br0" timeOffset="9438.8108">13883 7616 47 0,'-13'-11'23'0,"-4"7"-33"0,13 0 43 16,4 4-27-1,8 4 1-15,5 4-1 16,4 3 0-16,4 8-9 15,1 4 0-15,-5 11 5 16,-4 15 1-16,-1 4-4 16,-7 4 1-16,-10 0 0 15,-7 3 0-15,-5 1 0 16,-13 7 1-16,0 0 1 16,-4 7 0-16,8-3 2 0,18-4 0 15,21 1 1-15,21-13 1 16,42-7-1-16,27-14 0 15,37-17-3-15,39-18 0 16,-9-15-18-16,18-26 1 16,-18-46-5-16,17-42 1 15</inkml:trace>
  <inkml:trace contextRef="#ctx0" brushRef="#br0" timeOffset="33832.9404">17618 9943 59 0,'-9'12'29'0,"5"14"-27"0,4-26 30 15,8 8-29-15,-3-5 1 16,3 1 3-16,1 4 0 16,8-1-8-16,4 5 1 15,5-1 5-15,3 0 0 16,10 8-2-16,8 4 1 16,16 4-1-16,6-12 0 0,3 4-1 15,22-1 1 1,8-6 0-16,13-5 1 0,13 1-2 15,8 3 1-15,0-3-1 16,-4-1 0-16,9 1-1 16,-1 0 1-16,-3-1-2 15,-5 1 1-15,0-1-1 16,8 1 1-16,-12 3-1 16,-9 1 1-16,-8-1-1 15,-5 0 0-15,-12 1 0 16,0 3 0-16,-9-4-1 15,0 0 1-15,-4 1-3 16,-13-1 1-16,-8-3-3 0,-9-5 1 16,-13-3-7-16,-8 0 0 15,-5 0-12-15,-7-11 1 0,3-4 0 16,-38-19 1-16</inkml:trace>
  <inkml:trace contextRef="#ctx0" brushRef="#br0" timeOffset="34822.8573">19905 9292 56 0,'4'12'28'0,"9"-35"-23"0,-13 23 29 0,8 0-29 16,-4 4 0-16,5 3 3 16,-1 9 1-16,5 6-11 15,4 12 0-15,13 4 6 16,8 11 1-16,9 4-3 15,0 12 0-15,17-1-1 16,8-3 0-16,9-1-1 16,4 1 1-16,5-12-1 15,-9-4 1-15,-5-3 0 16,-3-8 0-16,-9 0 0 16,-9-4 0-16,-4-7-1 15,-13 0 1-15,-8-8 0 16,-8-4 1-16,-10 4-1 15,-12-3 0-15,-8-1 0 16,-5 0 0-16,0 4 0 16,-4 1 0-16,-4 2-1 15,-5 5 1-15,-3 4-1 0,-14-1 1 16,0 1-1-16,-8 7 0 16,0 7 0-16,-8 5 0 15,-14 7-1-15,-3 7 1 16,-5 12-1-16,-9 8 1 15,-8 3-1-15,17-4 0 16,-4 8 0-16,8-4 1 16,5-3-3-16,4-4 1 0,8-20-6 15,5 1 0-15,4-19-14 16,0-27 1-16</inkml:trace>
  <inkml:trace contextRef="#ctx0" brushRef="#br0" timeOffset="37357.0914">21289 8888 48 0,'-5'3'24'0,"10"28"-25"16,-1-20 25-16,0 8-22 16,0 7 1-16,1 20 1 15,3 18 1-15,-4 31-6 16,5 22 1-16,-5 19 3 15,-4 16 0-15,0 10-1 16,-4 1 1-16,0 7-2 16,-5 1 1-16,1-20-2 15,3-19 1-15,1-18-4 16,4-16 1-16,0-26-4 0,0-19 0 16,0-27-10-16,9-29 1 15</inkml:trace>
  <inkml:trace contextRef="#ctx0" brushRef="#br0" timeOffset="38256.5129">21229 8774 59 0,'-4'-11'29'0,"12"3"-37"15,1 4 51-15,-1-7-38 16,5 7 0-16,13 1 3 15,12-1 0-15,13 4-10 16,21-8 0-16,22-3 6 16,8-1 1-16,22 1-3 0,16-4 0 15,14 0-2-15,16-4 1 16,-4 4-1-16,4-4 1 16,-3 4-1-16,-6-4 0 15,-12 7 0-15,-21 1 0 16,-13 4 0-16,-13-1 1 15,-17 12-1-15,-12 3 1 16,-18 1 0-16,-16 3 0 16,-5 8 0-16,-13 0 1 0,-8 8-1 15,-5 7 0-15,-4 7 0 16,-8-3 0-16,-4 11 0 16,-5 8 1-16,0 7-1 15,0 8 0-15,1 11 0 16,3 12 0-16,1 11 0 15,3 8 0-15,1 14-1 16,4 8 1-16,-4-3-1 16,4-1 0-16,0-3 0 15,4-1 1-15,0-3 0 16,1 4 0-16,3-19-1 16,1-8 1-16,-1-8-1 15,-4-14 1-15,5-1-1 0,-5-7 1 16,0-15-2-16,-4 0 0 15,-4-12 0-15,-9-11 0 16,1-11-1-16,-5-8 1 16,-9-7 0-16,-4-12 0 15,-17-19 0-15,-12 8 0 16,-9-8 1-16,-13-3 0 16,-13-8-1-16,-8-4 0 0,-13 4 1 15,4 0 0-15,-12 7 0 16,-5 8 0-16,0-3 0 15,-8 7 0-15,0-4 0 16,-5 7 1-16,0 5-1 16,-3 14 0-16,7-3 0 15,18 7 0-15,4 8-2 16,17 0 0-16,17-4-8 16,13-3 1-16,17-5-11 15,26-10 1-15,12-28-3 16,9-25 0-16</inkml:trace>
  <inkml:trace contextRef="#ctx0" brushRef="#br0" timeOffset="38600.3392">21578 9115 55 0,'-8'3'27'0,"-1"13"-36"16,5-9 54-16,-5 16-41 15,-3 11 0-15,-10 19 3 16,-8 15 0-16,1 19-9 16,-5 8 0-16,4 3 4 15,-4 4 0-15,4-19-7 16,4-3 1-16,5-16-8 16,4-11 1-16,13-19-8 15,8-19 1-15</inkml:trace>
  <inkml:trace contextRef="#ctx0" brushRef="#br0" timeOffset="38897.2146">21604 9311 56 0,'17'16'28'0,"13"18"-34"0,-22-15 51 0,1 11-40 16,8 4 0-16,4 7 2 16,4 12 0-16,1 4-10 15,-5 11 0-15,1 0 6 16,-5-3 1-16,-5-1-6 16,-3 0 1-16,-1 1-6 15,1-20 1-15,-5-11-7 16,5-4 0-16,-1-18-5 15,9-24 0-15</inkml:trace>
  <inkml:trace contextRef="#ctx0" brushRef="#br0" timeOffset="39148.6195">21966 9308 47 0,'-13'26'23'0,"-4"20"-30"0,13-28 41 15,-5 13-28-15,-4 7 0 16,1 15 1-16,-10 7 1 16,1 23-12-16,-5-3 1 15,-3-5 4-15,-1 1 0 16,0-8-9-16,4-7 0 0,1-12-8 15,8-19 0-15</inkml:trace>
  <inkml:trace contextRef="#ctx0" brushRef="#br0" timeOffset="39573.7463">22272 9436 52 0,'-8'53'26'0,"-5"34"-34"16,9-49 45-16,-5 7-34 0,-4 20 1 15,-4-1 0-15,0-3 0 16,0 7-6-16,5-8 0 16,-1-14 5-16,0-8 0 15,5-8-2-15,-1-4 1 16,0-22 0-16,1-11 0 16,-1-12 0-16,18-15 1 15,-1-19-2-15,5-12 0 0,4-14-1 16,5-4 0-16,-1-12-1 15,4 0 0-15,5 8 0 16,0 8 0-16,4 11 1 16,0 11 1-16,-4 15 1 15,0 8 0-15,-5 15 0 16,-3 16 0-16,-1 14 0 16,0 16 0-16,-4 14 0 15</inkml:trace>
  <inkml:trace contextRef="#ctx0" brushRef="#br0" timeOffset="42377.8899">22485 9565 98 0,'0'0'49'0,"30"68"-47"16,-17-49 49-16,4 4-51 15,0 7 1-15,4 12 0 16,0-5 0-16,5 9-2 16,0-1 1-16,-1 1 0 0,5 7 1 15,-4-12-1-15,-5-3 1 16,0-4-1-16,-4 0 0 15,-4-4 0-15,-5 1 1 16,-3-5-1-16,-5-7 1 16,0-4-1-16,0 0 1 15,-5-3-1-15,1-5 0 16,0-3 0-16,0-4 0 16,-1-4-1-16,1 0 1 0,0-3-1 15,4-4 0-15,-4-1 1 16,-1 5 0-16,1-5 0 15,4-7 0-15,0-15 0 16,0-4 0-16,4-11 0 16,5-15 1-16,4-16-1 15,8-7 0-15,0-11 0 16,5 7 1-16,-5-3-2 0,0 10 0 16,1 13-9-16,-10-1 0 15,1 4-13-15,0-4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0:14:53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9974 9815 4 0,'-5'0'2'0,"5"7"3"0,0-7 2 15,0 0-3-15,5-7 0 16,-5 7 2-16,0-8 0 16,0 8-8-16,0-4 0 15,0 4 4-15,-5-7 1 16,1 7-3-16,0 0 1 15,0 0-1-15,4 0 0 16,0 0-1 0,0 7 1-16,0-3 0 15,0-4 1-15,0 0-1 16,8 0 1-16,-4 4-1 16,1-4 1-16,-1 4 0 15,0-4 0-15,0 3 0 16,-4-3 0-16,0 4-1 15,0 0 1-15,0 0-1 16,0-4 0-16,0 4 0 16,0-1 0-16,0 1 0 15,0-4 0-15,-4 0 0 16,4 0 1-16,-4 4 0 16,0-4 0-16,-1 4 0 15,1-1 0-15,0 1 0 16,0-4 1-16,-1 4-2 15,1 0 1-15,0 0-1 16,0 3 0-16,4 1 0 0,0-4 0 16,0 3-1-16,0-3 1 15,0 3-1-15,0-3 1 16,0 0 0-16,0-4 1 16,8 4-1-16,5-4 0 15,0-4 0-15,4 0 0 16,8-3 0-16,1-1 0 15,-1 4 0-15,5 1 1 16,0-1-1-16,0 0 1 0,-1 0-1 16,6 4 1-16,-1 0-1 15,4 0 0-15,0 0 0 16,-4 0 0-16,0 0 0 16,0 0 0-16,1 0 0 15,-6 0 0-15,1-4-1 16,0 1 1-16,0 3 0 15,8-8 0-15,-4 4-1 16,0 0 1-16,-4-3 0 16,0 3 1-16,-5-3-1 15,5-1 1-15,-4 4-1 16,-1 4 0-16,1-4 0 16,4 4 1-16,0 4-1 15,-1-4 1-15,-3 0-1 16,4-4 0-16,0 1 0 0,4 3 1 0,-5 0-1 15,1 0 0-15,-4 0 0 16,8-4 1-16,-4 4-1 16,-1-4 0-16,1 0 0 15,4 4 0-15,0-4 0 16,-4 1 0-16,4 3 0 16,0 0 1-1,0 3-1-15,-4 1 1 16,4-4 0-16,0 4 0 15,0 0-1-15,5 0 0 16,-1 3 0-16,5-3 1 16,-1-4-1-16,9 4 1 15,-4-4-1-15,4 4 1 0,0-4-1 16,-4 0 1-16,-8 0-1 16,-5 0 0-16,-9 0 1 15,-4 0 0-15,-8 3-1 16,0 1 0-16,-4 0-1 15,-5 7 1-15,-8-3-5 16,-9 3 1-16,-13 1-5 16,1-9 0-16</inkml:trace>
  <inkml:trace contextRef="#ctx0" brushRef="#br0" timeOffset="5437.3628">2300 14234 16 0,'-17'-4'8'0,"-5"8"-4"16,18-4 8-16,-4-4-11 15,-1 4 1-15,0 0 1 16,1 0 0-16,-1 0-3 15,5 0 1-15,-4 0 1 16,3 0 1-16,5 0-1 16,13 0 1-16,0 0-2 15,-5 0 1-15,10 0-2 0,3 0 0 16,-4 4 1-16,13 0 0 16,-5 3-1-16,9 1 1 15,5-1 0-15,7-3 0 16,-7 0 1-16,-1-4 0 15,9 0-1-15,8 0 0 16,1-4 0-16,3 0 0 16,-12 4-1-16,4 0 1 15,-4 0-1-15,0 4 0 0,8 0 0 16,-8 0 1-16,4-4-1 16,0 0 1-16,5 0-1 15,3-4 1-15,1-4-1 16,4 1 1-16,-9 3-1 15,-4 0 1-15,9 4-1 16,-13-4 0-16,8 1 0 16,0 3 0-16,-8-8 0 31,-8 8 1-31,-1-4-1 16,0 4 0-16,1 0-1 15,3 0 1-15,-3 0 0 16,3 0 0-16,-8 0 0 15,5 0 0-15,-5 4 0 16,4-4 0-16,-8 4 0 16,4 0 1-16,4-4-1 0,-4 3 0 15,0 5 0-15,0-4 0 16,-8-1-1-16,8 1 1 16,0 0-1-16,-4 0 1 15,4 0 0-15,8-4 0 16,1 0 0-16,4 0 0 15,0 0 0-15,0 0 0 16,-5 0 0-16,1 3 0 16,-5-3-1-16,5 4 1 0,8 4 0 15,-13-4 0-15,13-4 0 16,-4 0 0-16,8 0 0 16,1 0 0-16,3 0-1 15,5-4 0-15,0 4 0 16,4 0 0-16,0 0 0 15,-4 0 0-15,-4 0 0 16,-5 0 0-16,-8 0 1 16,-9 0 0-16,-3 4-1 15,-6-4 1-15,1 3-1 16,0 1 1-16,0 0-3 16,-9 0 0-16,5-1-6 15,-9 5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0:18:38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10404 7590 11 0,'-5'-4'5'0,"5"8"-5"0,0-4 6 16,0 0-6-16,0 0 1 15,0 0 0-15,9-4 0 16,-5 0-1-16,5 4 1 16,-9 0 1-16,0 0 0 15,0 0-1-15,0 0 1 16,0 4-1-16,4 0 0 16,0 0 0-16,-4-4 0 15,4 3-1-15,1-6 1 0,3 6 0 16,-8-3 0-16,5 0 1 15,-1-3 0-15,0 3-1 16,-4 0 1-16,9 3-1 16,-9-3 1-16,8 0-1 15,1-3 0-15,3 3-1 16,-3-4 1-16,4 4-1 16,-1 0 0-16,1 0 0 15,-4 0 0-15,-1 0 0 16,1 0 1-16,-1 0-1 15,1 0 0-15,-1 0 0 16,5-4 0-16,-4 0 0 16,3 4 1-16,1 0-1 15,0 0 1-15,0 0-1 16,-1 0 1-16,6 0-1 16,3 0 1-16,0 0-1 15,0 0 1-15,5 0-1 16,0-3 1-16,-1-1-1 0,1 0 0 15,-5 0 0-15,0 0 1 16,-4 4-1-16,0-3 1 16,0 3-1-16,5-4 0 15,-1 4 0-15,-4-4 0 16,0 4-1-16,4-4 1 16,5 4 0-16,4 0 0 15,-5-3 0-15,1-1 0 0,-1 0 0 16,1 4 1-16,-5-4-1 15,0-3 0-15,1 3 0 16,-1 0 0-16,0 8 0 16,1-8 0-16,3 8 0 15,1-4 0-15,-1 4 0 16,1-4 1-16,-1 3-1 16,1-3 1-16,-1 4-1 15,1 0 1-15,0 0-1 16,-1 0 1-16,1-1-1 15,-1 1 1-15,5 4-1 16,0-5 0-16,4 5 0 16,0-4 0-16,4 0-1 15,1-4 1-15,-1 3 0 16,5-3 1-16,-1 0-1 16,1 0 0-16,4 4 0 15,-5-4 1-15,1 4-1 0,4 0 1 16,4-1-1-16,0-3 0 15,4 0 0-15,-4-3 0 16,5-1 0-16,-5-4 0 16,0 8 0-16,4-3 0 15,5 3 0-15,-5-4 0 16,0 4 0-16,1 0 0 16,-1 0 0-16,1 0 1 15,-5 0-2-15,0-4 0 16,-13 4-5-16,-8 0 1 0,-9 11-4 15,-17-7 1-15</inkml:trace>
  <inkml:trace contextRef="#ctx0" brushRef="#br0" timeOffset="1693.8297">8687 9296 9 0,'-8'-11'4'0,"4"7"-3"16,4 4 5-16,0-7-6 15,0-1 1-15,-5 0-1 16,5-3 1-16,0-8-3 0,0 8 1 15,5-4-1-15,-5 0 1 16,4-4-1-16,0 0 0 16,5 4 0-16,-1-1 0 31</inkml:trace>
  <inkml:trace contextRef="#ctx0" brushRef="#br0" timeOffset="2234.1724">8815 8918 5 0,'17'-15'2'0,"5"-12"-1"0,-14 20 4 0,1-1-3 16,-1 8 1-16,1 0 2 16,-1 0 0-16,1 0-6 15,3 0 1-15,5 0 4 16,1 0 0-16,7 0-2 16,1 4 1-16,3 4-1 15,5-1 0-15,1 4-1 16,-1-7 0-16,0 0 0 15,0 0 0-15,4 0 0 16,5-4 0-16,-1 0-1 16,5 3 1-16,4 5 0 15,-8-1 0-15,-1 5-1 16,9-1 1-16,5 1-1 16,8-5 1-16,0-3-1 15,4-4 1-15,4-4-1 16,1 0 0-16,-1 1 0 0,-4-1 1 15,0 0-1-15,0 0 1 16,0 4 1-16,-8 0 0 16,0 0 0-16,-1 0 0 15,5-4 0-15,9 1 0 16,-5-1-1 0,0 0 1-16,0 0-2 15,4 0 1-15,-3-3-1 16,-6-1 1-16,-3 1-1 15,4 3 1-15,8 0 0 16,1-3 0-16,3-5-1 16,5 12 1-16,0-3 0 15,0-1 0-15,4 0-1 16,9 4 1-16,12 8-1 16,-3 7 1-16,3 0-4 0,-4 7 0 15,-17 5-7-15,-8 3 0 16</inkml:trace>
  <inkml:trace contextRef="#ctx0" brushRef="#br0" timeOffset="8988.6003">3509 9981 8 0,'0'8'4'0,"-13"-8"-5"0,13 0 5 0,0 0-3 16,-12 3 1-16,3 1 3 16,0 0 0-16,1 0-5 15,4-4 0-15,-1 7 4 16,5-3 0-16,0 4-1 16,5-1 0-16,3-3-2 15,1 0 1-15,4 0-2 16,4-1 1-16,0 1-1 15,0 0 1-15,4 0 0 16,-4-4 0-16,13-4-1 16,0 4 0-16,4 0 0 15,4 0 1-15,5 0-1 16,-5 0 1-16,9-4-1 16,-5-3 0-16,9-1-1 15,13-3 1-15,-4 3 0 16,-9 1 0-16,9 3 0 0,-1 0 0 15,1 0 0-15,-1 0 1 16,-3 1 0-16,-5-9 0 16,9-3 0-16,-1 4 1 15,5-4-1-15,4-4 0 16,5 4 0-16,-1 3 0 16,-8 5 0-16,4-1 1 15,-13 8-2-15,1-4 1 16,-5 4 0-16,4-3 0 0,-4 3 0 15,5-4 0-15,3 4-1 16,-3 0 1-16,-1 4-1 16,5-4 0-16,4-4 0 15,-5 4 0-15,1 0-1 16,-5 4 1-16,-4 3 0 16,0 1 0-16,0-1 0 15,-4 8 0-15,0-3 0 16,0 3 1-16,-4 0-1 15,-1-4 1-15,13 8-1 16,-8-11 1-16,4-1-1 16,5 1 1-16,3 3-1 15,-7 1 1-15,-1-1-1 16,4 0 0-16,0 1 0 16,1 3 0-16,-5 0 0 15,0-4 1-15,0-3-1 16,4 3 0-16,1-3 0 0,3-1 1 15,-3 5-1-15,-5-5 1 16,0 1-1-16,9-1 1 16,-1-7-1-16,1 4 1 15,-1-4-1-15,-3-4 0 16,3 1 0-16,1-1 0 16,0 0 0-16,-1 0 0 15,-3 4 0-15,-5 0 0 16,4 4 0-16,5 0 0 0,4-4 0 15,-5 0 0-15,5 0 0 16,0 0 1-16,8-4-1 16,-12 4 1-16,4-7-1 15,-5-5 0-15,1-3 0 16,0 8 1-16,4-1-1 16,-1 8 0-16,1-4 0 15,9 8 0-15,-1-4 0 16,1 11 1-16,-1-3-2 15,-4-4 1-15,0-1 0 16,5 1 1-16,3 0-1 16,-3-8 0-16,12 0 0 15,-13-3 0-15,-4 3 0 16,5 0 1-16,-5 1-2 16,-4-1 1-16,-5 4-2 0,1 0 1 15,-5 4-10-15,5 11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BAC0-5962-487F-B777-CB4ADDC79E39}" type="slidenum">
              <a:rPr lang="en-US"/>
              <a:pPr/>
              <a:t>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7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177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24C-32EE-44FB-AB02-2E336849A56D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3CB8A2-C095-44CB-BB4C-7E0A5387187D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A5AA-87FD-4EC9-8E92-B2FF5A3D7DB8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AE1B0C-2AAE-424D-AD6B-05DBC3691064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9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4759-83D2-444F-8613-4B1DEA908FE5}" type="slidenum">
              <a:rPr lang="en-US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A6C6761-598D-49AA-A842-CFC4430AA93E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4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EB0C7-CA7B-4AE9-ADCC-1FBCED0D610B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2F8270-8B9C-4D59-8949-1635396F34BA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80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9089-B36E-48B3-B6C3-FB8C310B32AD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62FBE5-A68F-41B5-AE5E-98F7739263A5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0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08ED-37D9-F24B-BCD9-FD10A567CB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Compare to the output of classifier to the actual label</a:t>
            </a:r>
          </a:p>
          <a:p>
            <a:r>
              <a:rPr lang="en-US" dirty="0">
                <a:latin typeface="Calibri" charset="0"/>
              </a:rPr>
              <a:t>In the case of binary classification, </a:t>
            </a:r>
            <a:r>
              <a:rPr lang="en-US" dirty="0" err="1">
                <a:latin typeface="Calibri" charset="0"/>
              </a:rPr>
              <a:t>postive</a:t>
            </a:r>
            <a:r>
              <a:rPr lang="en-US" dirty="0">
                <a:latin typeface="Calibri" charset="0"/>
              </a:rPr>
              <a:t> and negative</a:t>
            </a:r>
          </a:p>
          <a:p>
            <a:r>
              <a:rPr lang="en-US" dirty="0">
                <a:latin typeface="Calibri" charset="0"/>
              </a:rPr>
              <a:t>Confusion matrix, each entry show the frequency of will show actual value, predicted value.</a:t>
            </a:r>
          </a:p>
          <a:p>
            <a:r>
              <a:rPr lang="en-US" dirty="0">
                <a:latin typeface="Calibri" charset="0"/>
              </a:rPr>
              <a:t>True positive, the number of positive examples that has been correctly classified as positive. False positive, negative, positive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B34F9-9ADA-F348-BF63-739A92972FE5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31C00-EBBE-4A7A-B379-A9640AA29F65}" type="slidenum">
              <a:rPr lang="en-US"/>
              <a:pPr/>
              <a:t>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3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01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221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4C9DE-B5AB-4AE4-80F6-9E2673B3697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0158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2EF53-188F-476D-B031-1B370B2D297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simple classifiers, while they are more efficient,  they are also weaker.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smtClean="0"/>
              <a:t>  A nested set of  classifier classes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training process is reminiscent of boosting…</a:t>
            </a:r>
          </a:p>
          <a:p>
            <a:pPr eaLnBrk="1" hangingPunct="1"/>
            <a:r>
              <a:rPr lang="en-US" smtClean="0"/>
              <a:t>   - previous classifiers reweight the examples used to train subsequent classifiers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training process is different</a:t>
            </a:r>
          </a:p>
          <a:p>
            <a:pPr eaLnBrk="1" hangingPunct="1"/>
            <a:r>
              <a:rPr lang="en-US" smtClean="0"/>
              <a:t>   - instead of minimizing errors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945653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0C29-5DF3-4839-92EA-00F840C9A1B3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798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329D-C39B-4D5B-816A-63F794147201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660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4B208-FB4F-4EE9-A0CE-AC6C9A54CA79}" type="slidenum">
              <a:rPr lang="en-US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A4A93A-65D8-468A-8447-ABEC06303692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82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7B5A5-8592-45C0-B70A-60C90274E03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situation with negative examples is actually quite common…  where negative examples are free.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5416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CF93-9A49-44A4-920E-851FBF3A009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192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3C44-5C79-4E89-B37A-776AA629FFBF}" type="slidenum">
              <a:rPr lang="en-US"/>
              <a:pPr/>
              <a:t>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96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3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A32B-DCBD-4AF4-9F45-17646A154127}" type="slidenum">
              <a:rPr lang="en-US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4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DC23-A970-4EF4-BECC-E4971ECF9B9F}" type="slidenum">
              <a:rPr lang="en-US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7976-0B26-4938-BCF2-E93FFE4709E8}" type="slidenum">
              <a:rPr lang="en-US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4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AE26-9DAB-4FB1-BA68-FA614A749E5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2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15E3-E42B-4AE7-8351-59EF62B895D9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D52CF-3382-41C5-954A-1B7E1514C18E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C3F5A-D5BE-47D3-AC2F-398215CC0A4A}" type="slidenum">
              <a:rPr lang="en-US"/>
              <a:pPr/>
              <a:t>10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04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848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485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047C-F262-6C41-B730-82640DBC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550-1A5D-424A-9481-B6F2D29D6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4CE5-B0A0-B34A-88C6-6452D1F2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9A41-8DE7-DA45-8832-F0B280B3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FF30-B42D-F94C-89AD-0EFF6ACD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C8FE-DE83-5F47-892D-1FB3A55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317-1646-E542-A12C-AB15C818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0C97-433E-134C-A825-6111D3A6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0E7-CF47-7F43-83CD-92CCF215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1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6BDC-1A30-2F48-864A-EE3CBE74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1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13C5-9C36-7340-B6ED-BC09E440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4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EF28DA-D2C3-4246-A736-2EC12D3C89AA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1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50" Type="http://schemas.openxmlformats.org/officeDocument/2006/relationships/tags" Target="../tags/tag71.xml"/><Relationship Id="rId55" Type="http://schemas.openxmlformats.org/officeDocument/2006/relationships/image" Target="../media/image21.png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53" Type="http://schemas.openxmlformats.org/officeDocument/2006/relationships/slideLayout" Target="../slideLayouts/slideLayout7.xml"/><Relationship Id="rId58" Type="http://schemas.openxmlformats.org/officeDocument/2006/relationships/image" Target="../media/image26.png"/><Relationship Id="rId5" Type="http://schemas.openxmlformats.org/officeDocument/2006/relationships/tags" Target="../tags/tag26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56" Type="http://schemas.openxmlformats.org/officeDocument/2006/relationships/image" Target="../media/image25.png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tags" Target="../tags/tag67.xml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54" Type="http://schemas.openxmlformats.org/officeDocument/2006/relationships/notesSlide" Target="../notesSlides/notesSlide1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Relationship Id="rId57" Type="http://schemas.openxmlformats.org/officeDocument/2006/relationships/image" Target="../media/image24.png"/><Relationship Id="rId10" Type="http://schemas.openxmlformats.org/officeDocument/2006/relationships/tags" Target="../tags/tag31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7.png"/><Relationship Id="rId5" Type="http://schemas.openxmlformats.org/officeDocument/2006/relationships/tags" Target="../tags/tag94.xml"/><Relationship Id="rId10" Type="http://schemas.openxmlformats.org/officeDocument/2006/relationships/image" Target="../media/image30.png"/><Relationship Id="rId4" Type="http://schemas.openxmlformats.org/officeDocument/2006/relationships/tags" Target="../tags/tag93.xm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3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3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39.png"/><Relationship Id="rId21" Type="http://schemas.openxmlformats.org/officeDocument/2006/relationships/tags" Target="../tags/tag123.xml"/><Relationship Id="rId34" Type="http://schemas.openxmlformats.org/officeDocument/2006/relationships/image" Target="../media/image34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image" Target="../media/image26.png"/><Relationship Id="rId38" Type="http://schemas.openxmlformats.org/officeDocument/2006/relationships/image" Target="../media/image38.jpe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notesSlide" Target="../notesSlides/notesSlide26.xml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36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slideLayout" Target="../slideLayouts/slideLayout6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image" Target="../media/image35.jpeg"/><Relationship Id="rId8" Type="http://schemas.openxmlformats.org/officeDocument/2006/relationships/tags" Target="../tags/tag110.xml"/><Relationship Id="rId3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47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144.xml"/><Relationship Id="rId7" Type="http://schemas.openxmlformats.org/officeDocument/2006/relationships/image" Target="../media/image48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52.jpeg"/><Relationship Id="rId5" Type="http://schemas.openxmlformats.org/officeDocument/2006/relationships/tags" Target="../tags/tag150.xml"/><Relationship Id="rId10" Type="http://schemas.openxmlformats.org/officeDocument/2006/relationships/image" Target="../media/image51.jpeg"/><Relationship Id="rId4" Type="http://schemas.openxmlformats.org/officeDocument/2006/relationships/tags" Target="../tags/tag149.xml"/><Relationship Id="rId9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Part II: Face Detection via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3600" dirty="0">
                <a:solidFill>
                  <a:srgbClr val="000090"/>
                </a:solidFill>
              </a:rPr>
              <a:t>Boosting and Logistic Regression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4038600" cy="99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48" charset="2"/>
              <a:buNone/>
            </a:pPr>
            <a:r>
              <a:rPr lang="en-US" sz="2800" dirty="0">
                <a:solidFill>
                  <a:srgbClr val="000090"/>
                </a:solidFill>
              </a:rPr>
              <a:t>Logistic regression equivalent to minimizing log </a:t>
            </a:r>
            <a:r>
              <a:rPr lang="en-US" sz="2800" dirty="0" smtClean="0">
                <a:solidFill>
                  <a:srgbClr val="000090"/>
                </a:solidFill>
              </a:rPr>
              <a:t>loss: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5601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057400"/>
            <a:ext cx="3529263" cy="762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01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057400"/>
            <a:ext cx="3581400" cy="6871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0"/>
                </a:solidFill>
              </a:rPr>
              <a:t>Boosting minimizes similar </a:t>
            </a:r>
            <a:r>
              <a:rPr lang="en-US" sz="2400" dirty="0" smtClean="0">
                <a:solidFill>
                  <a:srgbClr val="000090"/>
                </a:solidFill>
              </a:rPr>
              <a:t>loss function</a:t>
            </a:r>
            <a:r>
              <a:rPr lang="en-US" sz="2400" dirty="0">
                <a:solidFill>
                  <a:srgbClr val="000090"/>
                </a:solidFill>
              </a:rPr>
              <a:t>: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4267200" y="1066800"/>
            <a:ext cx="6172200" cy="1447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6973" y="3124200"/>
            <a:ext cx="4373427" cy="2667000"/>
          </a:xfrm>
          <a:prstGeom prst="rect">
            <a:avLst/>
          </a:prstGeom>
        </p:spPr>
      </p:pic>
      <p:pic>
        <p:nvPicPr>
          <p:cNvPr id="2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/>
          <a:srcRect l="14209" t="19102" r="52920" b="24095"/>
          <a:stretch/>
        </p:blipFill>
        <p:spPr bwMode="auto">
          <a:xfrm>
            <a:off x="457200" y="4953000"/>
            <a:ext cx="2050276" cy="458986"/>
          </a:xfrm>
          <a:prstGeom prst="rect">
            <a:avLst/>
          </a:prstGeom>
          <a:noFill/>
          <a:ln w="12700" cmpd="sng">
            <a:solidFill>
              <a:srgbClr val="00009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4" name="Straight Arrow Connector 23"/>
          <p:cNvCxnSpPr/>
          <p:nvPr/>
        </p:nvCxnSpPr>
        <p:spPr>
          <a:xfrm flipV="1">
            <a:off x="2590800" y="48006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276600" y="2895600"/>
            <a:ext cx="1752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2895600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/>
          <a:srcRect l="81781" t="20024" r="2028" b="28854"/>
          <a:stretch/>
        </p:blipFill>
        <p:spPr bwMode="auto">
          <a:xfrm>
            <a:off x="3824642" y="5715000"/>
            <a:ext cx="823558" cy="3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457200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 and recognition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79863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/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51463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94463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18463" y="3505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features?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kind of classifiers?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8440" y="2706480"/>
              <a:ext cx="7432560" cy="3042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040" y="2699280"/>
                <a:ext cx="7449840" cy="3056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7112000" y="441325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 Net</a:t>
            </a:r>
          </a:p>
          <a:p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441325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 a pyramid to get faces</a:t>
            </a:r>
          </a:p>
          <a:p>
            <a:r>
              <a:rPr lang="en-US" dirty="0" smtClean="0"/>
              <a:t>of many different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smtClean="0"/>
              <a:t>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Recall: 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086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How do we compute the sum of the pixels in the red box?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After some pre-computation, this can be done in constant time for any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This “trick” is commonly used for computing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Haar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wavelets (a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fundemental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building block of many object recognition approaches.)</a:t>
            </a:r>
          </a:p>
        </p:txBody>
      </p:sp>
    </p:spTree>
    <p:extLst>
      <p:ext uri="{BB962C8B-B14F-4D97-AF65-F5344CB8AC3E}">
        <p14:creationId xmlns:p14="http://schemas.microsoft.com/office/powerpoint/2010/main" val="38756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4648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The trick is to compute an “integral image.”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Every pixel is the sum of its neighbors to the upper left.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11679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Solution is found using: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600" i="1" dirty="0">
                <a:solidFill>
                  <a:prstClr val="black"/>
                </a:solidFill>
                <a:latin typeface="Calibri"/>
              </a:rPr>
              <a:t>A + D – B - C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What if the position of the box lies between pixels?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360" y="5607424"/>
            <a:ext cx="26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 bilinear interpolation.</a:t>
            </a:r>
            <a:endParaRPr lang="en-US" dirty="0">
              <a:solidFill>
                <a:srgbClr val="35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basic </a:t>
            </a:r>
            <a:r>
              <a:rPr lang="en-US" dirty="0" err="1" smtClean="0"/>
              <a:t>AdaBoost</a:t>
            </a:r>
            <a:r>
              <a:rPr lang="en-US" dirty="0" smtClean="0"/>
              <a:t> algorithm (next)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Viola Jones face </a:t>
            </a:r>
            <a:r>
              <a:rPr lang="en-US" dirty="0"/>
              <a:t>d</a:t>
            </a:r>
            <a:r>
              <a:rPr lang="en-US" dirty="0" smtClean="0"/>
              <a:t>etector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modified </a:t>
            </a:r>
            <a:r>
              <a:rPr lang="en-US" dirty="0" err="1" smtClean="0"/>
              <a:t>AdaBoost</a:t>
            </a:r>
            <a:r>
              <a:rPr lang="en-US" dirty="0" smtClean="0"/>
              <a:t> algorithm that is used in Viola-Jones face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HW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6238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948613" cy="609600"/>
          </a:xfrm>
        </p:spPr>
        <p:txBody>
          <a:bodyPr/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066800"/>
            <a:ext cx="7772400" cy="1095375"/>
          </a:xfrm>
        </p:spPr>
        <p:txBody>
          <a:bodyPr/>
          <a:lstStyle/>
          <a:p>
            <a:r>
              <a:rPr lang="en-US" sz="2100" dirty="0"/>
              <a:t>Want to select the single rectangle feature and threshold that best separates </a:t>
            </a:r>
            <a:r>
              <a:rPr lang="en-US" sz="2100" dirty="0">
                <a:solidFill>
                  <a:srgbClr val="FF0000"/>
                </a:solidFill>
              </a:rPr>
              <a:t>positive</a:t>
            </a:r>
            <a:r>
              <a:rPr lang="en-US" sz="2100" dirty="0"/>
              <a:t> (faces) and </a:t>
            </a:r>
            <a:r>
              <a:rPr lang="en-US" sz="2100" dirty="0">
                <a:solidFill>
                  <a:schemeClr val="accent2"/>
                </a:solidFill>
              </a:rPr>
              <a:t>negative</a:t>
            </a:r>
            <a:r>
              <a:rPr lang="en-US" sz="2100" dirty="0"/>
              <a:t> (non-faces) training examples, in terms of </a:t>
            </a:r>
            <a:r>
              <a:rPr lang="en-US" sz="2100" i="1" dirty="0"/>
              <a:t>weighted</a:t>
            </a:r>
            <a:r>
              <a:rPr lang="en-US" sz="2100" dirty="0"/>
              <a:t> error.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373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Outputs of a possible rectangle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feature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 on faces and non-faces.</a:t>
            </a:r>
          </a:p>
        </p:txBody>
      </p: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Resulting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weak classifier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216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6663" y="2162175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3506BA"/>
                </a:solidFill>
              </a:rPr>
              <a:t>θ</a:t>
            </a:r>
            <a:r>
              <a:rPr lang="en-US" sz="2000" baseline="-25000" dirty="0" smtClean="0">
                <a:solidFill>
                  <a:srgbClr val="3506BA"/>
                </a:solidFill>
              </a:rPr>
              <a:t>t</a:t>
            </a:r>
            <a:r>
              <a:rPr lang="en-US" sz="2000" dirty="0" smtClean="0">
                <a:solidFill>
                  <a:srgbClr val="3506BA"/>
                </a:solidFill>
              </a:rPr>
              <a:t> is a threshold for classifier </a:t>
            </a:r>
            <a:r>
              <a:rPr lang="en-US" sz="2000" dirty="0" err="1" smtClean="0">
                <a:solidFill>
                  <a:srgbClr val="3506BA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3506BA"/>
                </a:solidFill>
              </a:rPr>
              <a:t>t</a:t>
            </a:r>
            <a:endParaRPr lang="en-US" sz="2000" baseline="-25000" dirty="0">
              <a:solidFill>
                <a:srgbClr val="3506BA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3622675" y="2362230"/>
            <a:ext cx="1423988" cy="207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471229" y="384169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75" grpId="0"/>
      <p:bldP spid="75" grpId="1"/>
      <p:bldP spid="7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647" y="264907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h(x) = 1 if p*f(x) &lt; p</a:t>
            </a:r>
            <a:r>
              <a:rPr lang="el-GR" dirty="0" smtClean="0">
                <a:solidFill>
                  <a:srgbClr val="3506BA"/>
                </a:solidFill>
              </a:rPr>
              <a:t>θ</a:t>
            </a:r>
            <a:r>
              <a:rPr lang="en-US" dirty="0" smtClean="0">
                <a:solidFill>
                  <a:srgbClr val="3506BA"/>
                </a:solidFill>
              </a:rPr>
              <a:t>, else 0</a:t>
            </a:r>
            <a:endParaRPr lang="en-US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47" y="322005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used for the combination step</a:t>
            </a:r>
            <a:endParaRPr lang="en-US" dirty="0">
              <a:solidFill>
                <a:srgbClr val="3506BA"/>
              </a:solidFill>
            </a:endParaRPr>
          </a:p>
        </p:txBody>
      </p:sp>
      <p:sp>
        <p:nvSpPr>
          <p:cNvPr id="7" name="Right Bracket 6"/>
          <p:cNvSpPr/>
          <p:nvPr/>
        </p:nvSpPr>
        <p:spPr bwMode="auto">
          <a:xfrm>
            <a:off x="3334871" y="2474259"/>
            <a:ext cx="215153" cy="745797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329" y="2418238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compute 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572304"/>
            <a:ext cx="6119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 a 2-d feature space with </a:t>
            </a:r>
            <a:r>
              <a:rPr lang="en-US" sz="2100" b="1">
                <a:solidFill>
                  <a:srgbClr val="FF0000"/>
                </a:solidFill>
                <a:latin typeface="Trebuchet MS" pitchFamily="34" charset="0"/>
              </a:rPr>
              <a:t>positive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and </a:t>
            </a:r>
            <a:r>
              <a:rPr lang="en-US" sz="2100" b="1">
                <a:solidFill>
                  <a:srgbClr val="000099"/>
                </a:solidFill>
                <a:latin typeface="Trebuchet MS" pitchFamily="34" charset="0"/>
              </a:rPr>
              <a:t>negative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examples.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Each weak classifier splits the training examples with at least 50% accuracy.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5733" y="4311651"/>
            <a:ext cx="2625967" cy="149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4162" y="4356102"/>
            <a:ext cx="3140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Final classifier is combination of the weak classifiers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4371243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Final classifier is combination of the weak ones, weighted according to error they had.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69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17258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= </a:t>
            </a:r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/ (1-</a:t>
            </a:r>
            <a:r>
              <a:rPr lang="el-GR" sz="2400" dirty="0">
                <a:solidFill>
                  <a:srgbClr val="FF0000"/>
                </a:solidFill>
                <a:cs typeface="Arial"/>
              </a:rPr>
              <a:t> ε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): the training error of the classifier </a:t>
            </a:r>
            <a:r>
              <a:rPr lang="en-US" sz="2400" dirty="0" err="1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578896"/>
            <a:ext cx="5038776" cy="3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"/>
          <a:stretch/>
        </p:blipFill>
        <p:spPr bwMode="auto">
          <a:xfrm>
            <a:off x="-283" y="3581400"/>
            <a:ext cx="515886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5425" y="0"/>
            <a:ext cx="8108576" cy="609600"/>
          </a:xfrm>
        </p:spPr>
        <p:txBody>
          <a:bodyPr/>
          <a:lstStyle/>
          <a:p>
            <a:r>
              <a:rPr lang="en-US" sz="2800" dirty="0" err="1">
                <a:solidFill>
                  <a:srgbClr val="3506BA"/>
                </a:solidFill>
              </a:rPr>
              <a:t>AdaBoost</a:t>
            </a:r>
            <a:r>
              <a:rPr lang="en-US" sz="2800" dirty="0">
                <a:solidFill>
                  <a:srgbClr val="3506BA"/>
                </a:solidFill>
              </a:rPr>
              <a:t> </a:t>
            </a:r>
            <a:r>
              <a:rPr lang="en-US" sz="2800" dirty="0" smtClean="0">
                <a:solidFill>
                  <a:srgbClr val="3506BA"/>
                </a:solidFill>
              </a:rPr>
              <a:t>Algorithm modified by Viola Jones</a:t>
            </a:r>
            <a:endParaRPr lang="en-US" sz="2800" dirty="0">
              <a:solidFill>
                <a:srgbClr val="3506BA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962400"/>
            <a:ext cx="2992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Find the best threshold and polarity for each feature, and return error.</a:t>
            </a:r>
            <a:endParaRPr lang="en-US" sz="1400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2887" y="5535633"/>
            <a:ext cx="3373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Re-weight the examples: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Incorrectly classified -&gt; more weight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Correctly classified -&gt; less weight</a:t>
            </a: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1" t="42026" r="44916" b="38367"/>
          <a:stretch>
            <a:fillRect/>
          </a:stretch>
        </p:blipFill>
        <p:spPr bwMode="auto">
          <a:xfrm>
            <a:off x="7597775" y="609600"/>
            <a:ext cx="1158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1930" y="1716232"/>
            <a:ext cx="1323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{x</a:t>
            </a:r>
            <a:r>
              <a:rPr lang="en-US" sz="2100" b="1" baseline="-25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,…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34" charset="0"/>
              </a:rPr>
              <a:t>x</a:t>
            </a:r>
            <a:r>
              <a:rPr lang="en-US" sz="2100" b="1" baseline="-25000" dirty="0" err="1">
                <a:solidFill>
                  <a:srgbClr val="000000"/>
                </a:solidFill>
                <a:latin typeface="Trebuchet MS" pitchFamily="34" charset="0"/>
              </a:rPr>
              <a:t>n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6507" y="2161684"/>
            <a:ext cx="194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For T </a:t>
            </a:r>
            <a:r>
              <a:rPr lang="en-US" sz="18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rounds: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367962" y="421161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367961" y="575256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960" y="1108805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NOTE: Our code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uses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equal weights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all samples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4" y="465627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sum over training samples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319" y="2161684"/>
            <a:ext cx="202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meaning we will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construct </a:t>
            </a: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T weak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classifiers</a:t>
            </a:r>
            <a:endParaRPr lang="en-US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887" y="325418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Normalize weights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308742" y="3287943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3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" y="217250"/>
            <a:ext cx="90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75" y="1236602"/>
            <a:ext cx="5582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Nearest Neighbor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Naïve Bayes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Decision Trees and Forests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Logistic Regression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....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Face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Simple Features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Integral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537" y="4018946"/>
            <a:ext cx="1015147" cy="6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3148" y="4927929"/>
            <a:ext cx="157955" cy="63518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5282"/>
              </p:ext>
            </p:extLst>
          </p:nvPr>
        </p:nvGraphicFramePr>
        <p:xfrm>
          <a:off x="3493146" y="4929819"/>
          <a:ext cx="634272" cy="79425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</a:tblGrid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93147" y="4927929"/>
            <a:ext cx="527998" cy="63530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3147" y="4927929"/>
            <a:ext cx="157955" cy="26501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146" y="4927930"/>
            <a:ext cx="528119" cy="26502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9386" r="43803" b="38367"/>
          <a:stretch/>
        </p:blipFill>
        <p:spPr bwMode="auto">
          <a:xfrm>
            <a:off x="2970312" y="5627045"/>
            <a:ext cx="1042888" cy="10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from weighted data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Consider </a:t>
            </a:r>
            <a:r>
              <a:rPr lang="en-US" sz="2400" b="1" dirty="0">
                <a:solidFill>
                  <a:srgbClr val="000090"/>
                </a:solidFill>
              </a:rPr>
              <a:t>a weighted dataset</a:t>
            </a:r>
          </a:p>
          <a:p>
            <a:pPr lvl="1"/>
            <a:r>
              <a:rPr lang="en-US" sz="2400" dirty="0"/>
              <a:t>D(</a:t>
            </a:r>
            <a:r>
              <a:rPr lang="en-US" sz="2400" dirty="0" err="1"/>
              <a:t>i</a:t>
            </a:r>
            <a:r>
              <a:rPr lang="en-US" sz="2400" dirty="0"/>
              <a:t>) – </a:t>
            </a:r>
            <a:r>
              <a:rPr lang="en-US" sz="2400" dirty="0">
                <a:solidFill>
                  <a:srgbClr val="C00000"/>
                </a:solidFill>
              </a:rPr>
              <a:t>weight </a:t>
            </a:r>
            <a:r>
              <a:rPr lang="en-US" sz="2400" dirty="0"/>
              <a:t>of </a:t>
            </a:r>
            <a:r>
              <a:rPr lang="en-US" sz="2400" i="1" dirty="0" err="1"/>
              <a:t>i</a:t>
            </a:r>
            <a:r>
              <a:rPr lang="en-US" sz="16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training example (</a:t>
            </a:r>
            <a:r>
              <a:rPr lang="en-US" sz="2400" b="1" dirty="0" err="1"/>
              <a:t>x</a:t>
            </a:r>
            <a:r>
              <a:rPr lang="en-US" sz="2400" baseline="30000" dirty="0" err="1"/>
              <a:t>i</a:t>
            </a:r>
            <a:r>
              <a:rPr lang="en-US" sz="2400" dirty="0" err="1"/>
              <a:t>,y</a:t>
            </a:r>
            <a:r>
              <a:rPr lang="en-US" sz="2400" baseline="30000" dirty="0" err="1"/>
              <a:t>i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Interpretations:</a:t>
            </a:r>
          </a:p>
          <a:p>
            <a:pPr lvl="2"/>
            <a:r>
              <a:rPr lang="en-US" sz="2000" i="1" dirty="0" err="1"/>
              <a:t>i</a:t>
            </a:r>
            <a:r>
              <a:rPr lang="en-US" sz="11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training example counts </a:t>
            </a:r>
            <a:r>
              <a:rPr lang="en-US" sz="2000" dirty="0" smtClean="0"/>
              <a:t>as if it occurred </a:t>
            </a:r>
            <a:r>
              <a:rPr lang="en-US" sz="2000" dirty="0"/>
              <a:t>D(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smtClean="0"/>
              <a:t>times</a:t>
            </a:r>
            <a:endParaRPr lang="en-US" sz="2000" dirty="0"/>
          </a:p>
          <a:p>
            <a:pPr lvl="2"/>
            <a:r>
              <a:rPr lang="en-US" sz="2000" dirty="0"/>
              <a:t>If I were to “resample” data, I would get more samples of “heavier” data </a:t>
            </a:r>
            <a:r>
              <a:rPr lang="en-US" sz="2000" dirty="0" smtClean="0"/>
              <a:t>points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Now, </a:t>
            </a:r>
            <a:r>
              <a:rPr lang="en-US" sz="2400" b="1" dirty="0" smtClean="0">
                <a:solidFill>
                  <a:srgbClr val="000090"/>
                </a:solidFill>
              </a:rPr>
              <a:t>always do weighted calculations:</a:t>
            </a:r>
            <a:endParaRPr lang="en-US" sz="2400" b="1" dirty="0">
              <a:solidFill>
                <a:srgbClr val="000090"/>
              </a:solidFill>
            </a:endParaRPr>
          </a:p>
          <a:p>
            <a:pPr lvl="1"/>
            <a:r>
              <a:rPr lang="en-US" sz="2000" dirty="0"/>
              <a:t>e.g., MLE for Naïve Bayes, redefine </a:t>
            </a:r>
            <a:r>
              <a:rPr lang="en-US" sz="2000" i="1" dirty="0"/>
              <a:t>Count(Y=y)</a:t>
            </a:r>
            <a:r>
              <a:rPr lang="en-US" sz="2000" dirty="0"/>
              <a:t> to be </a:t>
            </a:r>
            <a:r>
              <a:rPr lang="en-US" sz="2000" dirty="0">
                <a:solidFill>
                  <a:srgbClr val="000090"/>
                </a:solidFill>
              </a:rPr>
              <a:t>weighted</a:t>
            </a:r>
            <a:r>
              <a:rPr lang="en-US" sz="2000" dirty="0"/>
              <a:t> </a:t>
            </a:r>
            <a:r>
              <a:rPr lang="en-US" sz="2000" dirty="0" smtClean="0"/>
              <a:t>count: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where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P) = 1 when P is true else 0</a:t>
            </a:r>
            <a:r>
              <a:rPr lang="en-US" dirty="0" smtClean="0"/>
              <a:t>, and</a:t>
            </a:r>
          </a:p>
          <a:p>
            <a:pPr lvl="1"/>
            <a:r>
              <a:rPr lang="en-US" sz="2000" dirty="0" smtClean="0"/>
              <a:t>setting D(j)=1 (or any constant like 1/n) for all j, will recreates unweighted case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75848"/>
            <a:ext cx="5823044" cy="121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8771" y="995082"/>
            <a:ext cx="22493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 class weight</a:t>
            </a:r>
          </a:p>
          <a:p>
            <a:r>
              <a:rPr lang="en-US" dirty="0" smtClean="0"/>
              <a:t>1.5 2.6     I      1/2</a:t>
            </a:r>
          </a:p>
          <a:p>
            <a:r>
              <a:rPr lang="en-US" dirty="0" smtClean="0"/>
              <a:t>2.3 8.9     II     1/2</a:t>
            </a:r>
          </a:p>
        </p:txBody>
      </p:sp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(threshold for the)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016124" y="2756085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2133600" y="2678390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624" y="2678390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15950" y="2615799"/>
            <a:ext cx="290647" cy="280567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0" y="2720927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429000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02703" y="2696968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050318" y="2654914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048000" y="264323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635713" y="2720927"/>
            <a:ext cx="76200" cy="7769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592502" y="2674830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162800" y="2693410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287631" y="2658473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448951" y="2639542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92554" y="2717236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95077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819400" y="2700659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803992" y="2662163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14600" y="2643232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samples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4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844807" y="2734620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5962309" y="2549011"/>
            <a:ext cx="373011" cy="34448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483" y="2635722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13757" y="2566371"/>
            <a:ext cx="349624" cy="3097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015239" y="2514739"/>
            <a:ext cx="434432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27189" y="260471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13249" y="2670819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67830" y="2632322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178405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04451" y="2675505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427695" y="2514739"/>
            <a:ext cx="429066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572000" y="2624597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weights of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 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025" y="1176144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features are actually </a:t>
            </a:r>
            <a:r>
              <a:rPr lang="en-US" b="1" dirty="0" smtClean="0">
                <a:solidFill>
                  <a:srgbClr val="FF0000"/>
                </a:solidFill>
              </a:rPr>
              <a:t>sorted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code according to numeric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value!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60631" y="3669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sample, add weight to FS or BG and compute: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6129" y="5010834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and use the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feature value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of the corresponding sample as the threshold.  </a:t>
            </a:r>
            <a:endParaRPr lang="en-US" dirty="0" smtClean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43793"/>
            <a:ext cx="7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features for the training samples are actually </a:t>
            </a:r>
            <a:r>
              <a:rPr lang="en-US" b="1" dirty="0" smtClean="0">
                <a:solidFill>
                  <a:srgbClr val="FF0000"/>
                </a:solidFill>
              </a:rPr>
              <a:t>sorted </a:t>
            </a:r>
            <a:r>
              <a:rPr lang="en-US" dirty="0" smtClean="0">
                <a:solidFill>
                  <a:srgbClr val="FF0000"/>
                </a:solidFill>
              </a:rPr>
              <a:t>in the code according to numeric value!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63271"/>
            <a:ext cx="75328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AFS</a:t>
            </a:r>
            <a:r>
              <a:rPr lang="en-US" dirty="0" smtClean="0"/>
              <a:t>, the sum of the weights of all the face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3506BA"/>
                </a:solidFill>
              </a:rPr>
              <a:t>ABG</a:t>
            </a:r>
            <a:r>
              <a:rPr lang="en-US" dirty="0" smtClean="0"/>
              <a:t>, the sum of the weights of all the background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FF0000"/>
                </a:solidFill>
              </a:rPr>
              <a:t>FS</a:t>
            </a:r>
            <a:r>
              <a:rPr lang="en-US" dirty="0" smtClean="0"/>
              <a:t>, the sum of the weights of face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3506BA"/>
                </a:solidFill>
              </a:rPr>
              <a:t>BG</a:t>
            </a:r>
            <a:r>
              <a:rPr lang="en-US" dirty="0" smtClean="0"/>
              <a:t>, the sum of the weights of background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through each sample s in a loop </a:t>
            </a:r>
            <a:r>
              <a:rPr lang="en-US" dirty="0" smtClean="0">
                <a:solidFill>
                  <a:srgbClr val="7030A0"/>
                </a:solidFill>
              </a:rPr>
              <a:t>IN THE SORTED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8707" y="4080107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min (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FF0000"/>
                </a:solidFill>
              </a:rPr>
              <a:t>AFS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3506BA"/>
                </a:solidFill>
              </a:rPr>
              <a:t>ABG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F748-6AC3-41A0-80E9-5E243F3D64A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88" y="1261793"/>
            <a:ext cx="677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error = </a:t>
            </a:r>
            <a:r>
              <a:rPr lang="en-US" sz="2400" dirty="0"/>
              <a:t>min (</a:t>
            </a:r>
            <a:r>
              <a:rPr lang="en-US" sz="2400" dirty="0">
                <a:solidFill>
                  <a:srgbClr val="3506BA"/>
                </a:solidFill>
              </a:rPr>
              <a:t>BG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FF0000"/>
                </a:solidFill>
              </a:rPr>
              <a:t>AFS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),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3506BA"/>
                </a:solidFill>
              </a:rPr>
              <a:t>ABG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left                         right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765" y="2124635"/>
            <a:ext cx="80313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Let’s pretend the weights on the samples are all 1’s.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samples are arranged in a sorted order by feature value</a:t>
            </a:r>
          </a:p>
          <a:p>
            <a:r>
              <a:rPr lang="en-US" sz="2000" dirty="0" smtClean="0"/>
              <a:t>     and we know which ones are faces (f) and background (b).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06BA"/>
                </a:solidFill>
              </a:rPr>
              <a:t>L</a:t>
            </a:r>
            <a:r>
              <a:rPr lang="en-US" sz="2000" dirty="0" smtClean="0">
                <a:solidFill>
                  <a:srgbClr val="3506BA"/>
                </a:solidFill>
              </a:rPr>
              <a:t>eft</a:t>
            </a:r>
            <a:r>
              <a:rPr lang="en-US" sz="2000" dirty="0" smtClean="0"/>
              <a:t> is the number of background patches so far plus the number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of faces yet to be encountered.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is the number of faces so far plus the number of background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patches yet to be encountered.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7165" y="5094679"/>
            <a:ext cx="792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506BA"/>
                </a:solidFill>
              </a:rPr>
              <a:t>  b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(6,4)    (7,3)     (8,2)    (7,3)    (8,2)     (7,3)   (4,4)    (7,3)   (6,4)   (5,5)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50776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53317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54188" y="5094679"/>
            <a:ext cx="0" cy="1153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075765" y="5879068"/>
            <a:ext cx="781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  </a:t>
            </a:r>
            <a:r>
              <a:rPr lang="en-US" sz="2000" b="1" dirty="0"/>
              <a:t>2</a:t>
            </a:r>
            <a:r>
              <a:rPr lang="en-US" sz="2000" dirty="0"/>
              <a:t>     </a:t>
            </a:r>
            <a:r>
              <a:rPr lang="en-US" sz="2000" dirty="0" smtClean="0"/>
              <a:t>    </a:t>
            </a:r>
            <a:r>
              <a:rPr lang="en-US" sz="2000" dirty="0"/>
              <a:t>3   </a:t>
            </a:r>
            <a:r>
              <a:rPr lang="en-US" sz="2000" dirty="0" smtClean="0"/>
              <a:t>      </a:t>
            </a:r>
            <a:r>
              <a:rPr lang="en-US" sz="2000" dirty="0"/>
              <a:t>2         </a:t>
            </a:r>
            <a:r>
              <a:rPr lang="en-US" sz="2000" dirty="0" smtClean="0"/>
              <a:t>  </a:t>
            </a:r>
            <a:r>
              <a:rPr lang="en-US" sz="2000" dirty="0"/>
              <a:t>3    </a:t>
            </a:r>
            <a:r>
              <a:rPr lang="en-US" sz="2000" dirty="0" smtClean="0"/>
              <a:t>    </a:t>
            </a:r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</a:t>
            </a:r>
            <a:r>
              <a:rPr lang="en-US" sz="2000" dirty="0"/>
              <a:t>4         5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388" y="49888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1+5-0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>
            <a:off x="672880" y="5358191"/>
            <a:ext cx="295308" cy="114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398493" y="492540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0+5-1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398493" y="5294734"/>
            <a:ext cx="201707" cy="17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2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Measuring classification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715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Confusion matrix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Accuracy</a:t>
            </a:r>
          </a:p>
          <a:p>
            <a:pPr lvl="1">
              <a:defRPr/>
            </a:pPr>
            <a:r>
              <a:rPr lang="en-US" dirty="0"/>
              <a:t>(TP+TN)/</a:t>
            </a:r>
            <a:br>
              <a:rPr lang="en-US" dirty="0"/>
            </a:br>
            <a:r>
              <a:rPr lang="en-US" dirty="0"/>
              <a:t>(TP+TN+FP+FN)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Positive Rate=Recall</a:t>
            </a:r>
          </a:p>
          <a:p>
            <a:pPr lvl="1">
              <a:defRPr/>
            </a:pPr>
            <a:r>
              <a:rPr lang="en-US" dirty="0" smtClean="0"/>
              <a:t>TP/(TP+FN)</a:t>
            </a:r>
          </a:p>
          <a:p>
            <a:pPr>
              <a:defRPr/>
            </a:pPr>
            <a:r>
              <a:rPr lang="en-US" dirty="0" smtClean="0"/>
              <a:t>False Positive Rate</a:t>
            </a:r>
          </a:p>
          <a:p>
            <a:pPr lvl="1">
              <a:defRPr/>
            </a:pPr>
            <a:r>
              <a:rPr lang="en-US" dirty="0" smtClean="0"/>
              <a:t>FP/(FP+TN)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 lvl="1">
              <a:defRPr/>
            </a:pPr>
            <a:r>
              <a:rPr lang="en-US" dirty="0" smtClean="0"/>
              <a:t>TP/(TP+FP)</a:t>
            </a:r>
          </a:p>
          <a:p>
            <a:pPr>
              <a:defRPr/>
            </a:pPr>
            <a:r>
              <a:rPr lang="en-US" dirty="0" smtClean="0"/>
              <a:t>F1 Score</a:t>
            </a:r>
          </a:p>
          <a:p>
            <a:pPr lvl="1">
              <a:defRPr/>
            </a:pPr>
            <a:r>
              <a:rPr lang="en-US" dirty="0" smtClean="0"/>
              <a:t>2*Recall*Precision/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Recall+Precision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4123"/>
              </p:ext>
            </p:extLst>
          </p:nvPr>
        </p:nvGraphicFramePr>
        <p:xfrm>
          <a:off x="4893736" y="1092200"/>
          <a:ext cx="4089396" cy="21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44"/>
                <a:gridCol w="791915"/>
                <a:gridCol w="817879"/>
                <a:gridCol w="817879"/>
                <a:gridCol w="817879"/>
              </a:tblGrid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Predicted class</a:t>
                      </a:r>
                      <a:endParaRPr lang="en-US" sz="2000" dirty="0"/>
                    </a:p>
                  </a:txBody>
                  <a:tcPr marL="77893" marR="77893" marT="38947" marB="38947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class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77893" marR="77893" marT="38947" marB="389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</a:t>
                      </a:r>
                      <a:r>
                        <a:rPr lang="en-US" sz="1500" baseline="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0910"/>
              </p:ext>
            </p:extLst>
          </p:nvPr>
        </p:nvGraphicFramePr>
        <p:xfrm>
          <a:off x="4639734" y="4207934"/>
          <a:ext cx="4343400" cy="21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457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Predicted</a:t>
                      </a:r>
                      <a:endParaRPr lang="en-US" sz="24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r>
                        <a:rPr lang="en-US" sz="1800" baseline="0" dirty="0" smtClean="0"/>
                        <a:t>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C7550-1A5D-424A-9481-B6F2D29D6F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0920" y="3526560"/>
              <a:ext cx="3601800" cy="162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3520440"/>
                <a:ext cx="3613680" cy="16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7667" y="3725333"/>
            <a:ext cx="39950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good enough?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3506BA"/>
                </a:solidFill>
              </a:rPr>
              <a:t>Attentional cascade (from Viola-Jones)</a:t>
            </a:r>
            <a:br>
              <a:rPr lang="en-US" dirty="0" smtClean="0">
                <a:solidFill>
                  <a:srgbClr val="3506BA"/>
                </a:solidFill>
              </a:rPr>
            </a:br>
            <a:r>
              <a:rPr lang="en-US" sz="2000" dirty="0" smtClean="0">
                <a:solidFill>
                  <a:srgbClr val="3506BA"/>
                </a:solidFill>
              </a:rPr>
              <a:t>This part will be </a:t>
            </a:r>
            <a:r>
              <a:rPr lang="en-US" sz="2000" b="1" dirty="0" smtClean="0">
                <a:solidFill>
                  <a:srgbClr val="3506BA"/>
                </a:solidFill>
              </a:rPr>
              <a:t>extra credit </a:t>
            </a:r>
            <a:r>
              <a:rPr lang="en-US" sz="2000" dirty="0" smtClean="0">
                <a:solidFill>
                  <a:srgbClr val="3506BA"/>
                </a:solidFill>
              </a:rPr>
              <a:t>for HW4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We start with </a:t>
            </a:r>
            <a:r>
              <a:rPr lang="en-US" dirty="0" smtClean="0">
                <a:solidFill>
                  <a:srgbClr val="C00000"/>
                </a:solidFill>
              </a:rPr>
              <a:t>simple classifiers </a:t>
            </a:r>
            <a:r>
              <a:rPr lang="en-US" dirty="0" smtClean="0"/>
              <a:t>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 dirty="0" smtClean="0"/>
              <a:t>Positive response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27653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27654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27655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27657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0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27662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6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67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9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27670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72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4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75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9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Chain of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28711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2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3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4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5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0" name="Rectangle 14"/>
            <p:cNvSpPr>
              <a:spLocks noChangeArrowheads="1"/>
            </p:cNvSpPr>
            <p:nvPr/>
          </p:nvSpPr>
          <p:spPr bwMode="auto">
            <a:xfrm rot="-54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1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4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5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6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</p:grp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8681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4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8686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1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8694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6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5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709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710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detection rate and the false positive rate of the cascade are found by multiplying the respective rates of the individual stages</a:t>
            </a:r>
          </a:p>
          <a:p>
            <a:pPr>
              <a:buFontTx/>
              <a:buChar char="•"/>
            </a:pPr>
            <a:r>
              <a:rPr lang="en-US" smtClean="0"/>
              <a:t>A detection rate of 0.9 and a false positive rate on the order of 10</a:t>
            </a:r>
            <a:r>
              <a:rPr lang="en-US" baseline="30000" smtClean="0"/>
              <a:t>-6</a:t>
            </a:r>
            <a:r>
              <a:rPr lang="en-US" smtClean="0"/>
              <a:t> can be achieved by a </a:t>
            </a:r>
            <a:br>
              <a:rPr lang="en-US" smtClean="0"/>
            </a:br>
            <a:r>
              <a:rPr lang="en-US" smtClean="0"/>
              <a:t>10-stage cascade if each stage has a detection rate of 0.99 (0.99</a:t>
            </a:r>
            <a:r>
              <a:rPr lang="en-US" baseline="30000" smtClean="0"/>
              <a:t>10</a:t>
            </a:r>
            <a:r>
              <a:rPr lang="en-US" smtClean="0"/>
              <a:t> ≈ 0.9) and a false positive rate of about 0.30 (0.3</a:t>
            </a:r>
            <a:r>
              <a:rPr lang="en-US" baseline="30000" smtClean="0"/>
              <a:t>10</a:t>
            </a:r>
            <a:r>
              <a:rPr lang="en-US" smtClean="0"/>
              <a:t> ≈ 6×10</a:t>
            </a:r>
            <a:r>
              <a:rPr lang="en-US" baseline="30000" smtClean="0"/>
              <a:t>-6</a:t>
            </a:r>
            <a:r>
              <a:rPr lang="en-US" smtClean="0"/>
              <a:t>) </a:t>
            </a:r>
          </a:p>
          <a:p>
            <a:endParaRPr lang="en-US" smtClean="0"/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9704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07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13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6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1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22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6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1640" y="2706480"/>
              <a:ext cx="3492720" cy="95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6960" y="2700720"/>
                <a:ext cx="3502080" cy="9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are going to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new weights for the next step.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Set target detection and false positive rates for each stage</a:t>
            </a:r>
          </a:p>
          <a:p>
            <a:pPr>
              <a:buFontTx/>
              <a:buChar char="•"/>
            </a:pPr>
            <a:r>
              <a:rPr lang="en-US" dirty="0" smtClean="0"/>
              <a:t>Keep adding features to the current stage until its target rates have been met </a:t>
            </a:r>
          </a:p>
          <a:p>
            <a:pPr lvl="1"/>
            <a:r>
              <a:rPr lang="en-US" dirty="0" smtClean="0"/>
              <a:t>Need to lower </a:t>
            </a:r>
            <a:r>
              <a:rPr lang="en-US" dirty="0" err="1" smtClean="0"/>
              <a:t>AdaBoost</a:t>
            </a:r>
            <a:r>
              <a:rPr lang="en-US" dirty="0" smtClean="0"/>
              <a:t> threshold to maximize detection </a:t>
            </a:r>
            <a:br>
              <a:rPr lang="en-US" dirty="0" smtClean="0"/>
            </a:br>
            <a:r>
              <a:rPr lang="en-US" dirty="0" smtClean="0"/>
              <a:t>(as opposed to minimizing total classification error)</a:t>
            </a:r>
          </a:p>
          <a:p>
            <a:pPr lvl="1"/>
            <a:r>
              <a:rPr lang="en-US" dirty="0" smtClean="0"/>
              <a:t>Test on a </a:t>
            </a:r>
            <a:r>
              <a:rPr lang="en-US" i="1" dirty="0" smtClean="0"/>
              <a:t>validation set</a:t>
            </a:r>
          </a:p>
          <a:p>
            <a:pPr>
              <a:buFontTx/>
              <a:buChar char="•"/>
            </a:pPr>
            <a:r>
              <a:rPr lang="en-US" dirty="0" smtClean="0"/>
              <a:t>If the overall false positive rate is not low enough, then add another stage</a:t>
            </a:r>
          </a:p>
          <a:p>
            <a:pPr>
              <a:buFontTx/>
              <a:buChar char="•"/>
            </a:pPr>
            <a:r>
              <a:rPr lang="en-US" dirty="0" smtClean="0"/>
              <a:t>Use false positives from current stage as the negative training examples for the next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421" y="135467"/>
            <a:ext cx="8864600" cy="609600"/>
          </a:xfrm>
        </p:spPr>
        <p:txBody>
          <a:bodyPr/>
          <a:lstStyle/>
          <a:p>
            <a:r>
              <a:rPr lang="en-US" dirty="0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 dirty="0"/>
              <a:t>Train with 5K positives, 350M negatives</a:t>
            </a:r>
          </a:p>
          <a:p>
            <a:r>
              <a:rPr lang="en-US" sz="2100" dirty="0"/>
              <a:t>Real-time detector using 38 layer cascade</a:t>
            </a:r>
          </a:p>
          <a:p>
            <a:r>
              <a:rPr lang="en-US" sz="2100" dirty="0"/>
              <a:t>6061 features in final layer</a:t>
            </a:r>
          </a:p>
          <a:p>
            <a:r>
              <a:rPr lang="en-US" sz="1800" dirty="0"/>
              <a:t>[Implementation available in </a:t>
            </a:r>
            <a:r>
              <a:rPr lang="en-US" sz="1800" dirty="0" err="1"/>
              <a:t>OpenCV</a:t>
            </a:r>
            <a:r>
              <a:rPr lang="en-US" sz="1800" dirty="0"/>
              <a:t>: http://</a:t>
            </a:r>
            <a:r>
              <a:rPr lang="en-US" sz="1800" dirty="0" err="1"/>
              <a:t>www.intel.com</a:t>
            </a:r>
            <a:r>
              <a:rPr lang="en-US" sz="1800" dirty="0"/>
              <a:t>/technology/computing/</a:t>
            </a:r>
            <a:r>
              <a:rPr lang="en-US" sz="1800" dirty="0" err="1"/>
              <a:t>opencv</a:t>
            </a:r>
            <a:r>
              <a:rPr lang="en-US" sz="1800" dirty="0"/>
              <a:t>/]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433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ight Arrow 67"/>
          <p:cNvSpPr/>
          <p:nvPr>
            <p:custDataLst>
              <p:tags r:id="rId12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Right Arrow 69"/>
          <p:cNvSpPr/>
          <p:nvPr>
            <p:custDataLst>
              <p:tags r:id="rId13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19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6D7BB-2806-4694-9201-C1DF6EA7CF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implemented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Data</a:t>
            </a:r>
          </a:p>
          <a:p>
            <a:pPr lvl="1"/>
            <a:r>
              <a:rPr lang="en-US" smtClean="0"/>
              <a:t>5000 faces</a:t>
            </a:r>
          </a:p>
          <a:p>
            <a:pPr lvl="2"/>
            <a:r>
              <a:rPr lang="en-US" smtClean="0"/>
              <a:t>All frontal, rescaled to </a:t>
            </a:r>
            <a:br>
              <a:rPr lang="en-US" smtClean="0"/>
            </a:br>
            <a:r>
              <a:rPr lang="en-US" smtClean="0"/>
              <a:t>24x24 pixels</a:t>
            </a:r>
          </a:p>
          <a:p>
            <a:pPr lvl="1"/>
            <a:r>
              <a:rPr lang="en-US" smtClean="0"/>
              <a:t>300 million non-faces</a:t>
            </a:r>
          </a:p>
          <a:p>
            <a:pPr lvl="2"/>
            <a:r>
              <a:rPr lang="en-US" smtClean="0"/>
              <a:t>9500 non-face images</a:t>
            </a:r>
          </a:p>
          <a:p>
            <a:pPr lvl="1"/>
            <a:r>
              <a:rPr lang="en-US" smtClean="0"/>
              <a:t>Faces are normalized</a:t>
            </a:r>
          </a:p>
          <a:p>
            <a:pPr lvl="2"/>
            <a:r>
              <a:rPr lang="en-US" smtClean="0"/>
              <a:t>Scale, translation</a:t>
            </a:r>
          </a:p>
          <a:p>
            <a:pPr>
              <a:buFontTx/>
              <a:buChar char="•"/>
            </a:pPr>
            <a:r>
              <a:rPr lang="en-US" smtClean="0"/>
              <a:t>Many variations</a:t>
            </a:r>
          </a:p>
          <a:p>
            <a:pPr lvl="1"/>
            <a:r>
              <a:rPr lang="en-US" smtClean="0"/>
              <a:t>Across individuals</a:t>
            </a:r>
          </a:p>
          <a:p>
            <a:pPr lvl="1"/>
            <a:r>
              <a:rPr lang="en-US" smtClean="0"/>
              <a:t>Illumination</a:t>
            </a:r>
          </a:p>
          <a:p>
            <a:pPr lvl="1"/>
            <a:r>
              <a:rPr lang="en-US" smtClean="0"/>
              <a:t>Pose</a:t>
            </a:r>
          </a:p>
          <a:p>
            <a:pPr>
              <a:buFontTx/>
              <a:buChar char="•"/>
            </a:pPr>
            <a:endParaRPr lang="en-US" smtClean="0"/>
          </a:p>
        </p:txBody>
      </p:sp>
      <p:pic>
        <p:nvPicPr>
          <p:cNvPr id="31748" name="Picture 4" descr="training_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 smtClean="0"/>
              <a:t>38 layers, total of 6061 features</a:t>
            </a:r>
          </a:p>
          <a:p>
            <a:pPr>
              <a:buFontTx/>
              <a:buChar char="•"/>
            </a:pPr>
            <a:r>
              <a:rPr lang="en-US" smtClean="0"/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 smtClean="0"/>
              <a:t>“On a 700 Mhz Pentium III processor, the face detector can process a 384 by 288 pixel image in about .067 seconds” </a:t>
            </a:r>
          </a:p>
          <a:p>
            <a:pPr lvl="1"/>
            <a:r>
              <a:rPr lang="en-US" smtClean="0"/>
              <a:t>15 Hz</a:t>
            </a:r>
          </a:p>
          <a:p>
            <a:pPr lvl="1"/>
            <a:r>
              <a:rPr lang="en-US" smtClean="0"/>
              <a:t>15 times faster than previous detector of comparable accuracy (Rowley et al., 1998)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Many detections above threshold.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larryz\classes\UW576S11\Assignment4\query\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865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84835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  <a:latin typeface="Trebuchet MS"/>
              </a:rPr>
              <a:t>Similar accuracy, but 10x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61" y="18824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66FF">
                    <a:lumMod val="75000"/>
                  </a:srgbClr>
                </a:solidFill>
                <a:latin typeface="Trebuchet MS"/>
              </a:rPr>
              <a:t>Is this good?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705100" y="1524000"/>
            <a:ext cx="685800" cy="489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Boosting</a:t>
            </a:r>
            <a:br>
              <a:rPr lang="en-US" dirty="0" smtClean="0"/>
            </a:br>
            <a:r>
              <a:rPr lang="en-US" dirty="0" smtClean="0"/>
              <a:t>(from AI text)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2165257"/>
            <a:ext cx="55657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7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Rectangle features</a:t>
            </a:r>
          </a:p>
          <a:p>
            <a:pPr>
              <a:buFontTx/>
              <a:buChar char="•"/>
            </a:pPr>
            <a:r>
              <a:rPr lang="en-US" smtClean="0"/>
              <a:t>Integral images for fast computation</a:t>
            </a:r>
          </a:p>
          <a:p>
            <a:pPr>
              <a:buFontTx/>
              <a:buChar char="•"/>
            </a:pPr>
            <a:r>
              <a:rPr lang="en-US" smtClean="0"/>
              <a:t>Boosting for feature selection</a:t>
            </a:r>
          </a:p>
          <a:p>
            <a:pPr>
              <a:buFontTx/>
              <a:buChar char="•"/>
            </a:pPr>
            <a:r>
              <a:rPr lang="en-US" smtClean="0"/>
              <a:t>Attentional cascade for fast rejection of negative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2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 t="9850" r="2753" b="5986"/>
          <a:stretch>
            <a:fillRect/>
          </a:stretch>
        </p:blipFill>
        <p:spPr bwMode="auto">
          <a:xfrm>
            <a:off x="0" y="184666"/>
            <a:ext cx="89154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4648200" y="3505200"/>
            <a:ext cx="434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685800" y="38862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2270" y="130077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to choose Many possibilities. Will see one shortly!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9621" y="508853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Final Result: linear sum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of “base” or “weak”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classifier outputs.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335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71912"/>
            <a:ext cx="3505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299512" y="9369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labeled training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694" y="59613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with equal 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9512" y="264907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183" y="2816799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 at time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sample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338" y="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FF0000"/>
                </a:solidFill>
              </a:rPr>
              <a:t>samples                                                    2 classes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656" y="390590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 over </a:t>
            </a:r>
            <a:r>
              <a:rPr lang="en-US" i="1" dirty="0" smtClean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FF0000"/>
                </a:solidFill>
              </a:rPr>
              <a:t>samples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92120" y="145800"/>
              <a:ext cx="5321520" cy="425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640" y="138240"/>
                <a:ext cx="5334840" cy="42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3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4" cstate="print"/>
          <a:srcRect t="9850" r="2753" b="5986"/>
          <a:stretch>
            <a:fillRect/>
          </a:stretch>
        </p:blipFill>
        <p:spPr bwMode="auto">
          <a:xfrm>
            <a:off x="0" y="236538"/>
            <a:ext cx="89154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5559" name="Picture 7"/>
          <p:cNvPicPr>
            <a:picLocks noChangeAspect="1" noChangeArrowheads="1"/>
          </p:cNvPicPr>
          <p:nvPr/>
        </p:nvPicPr>
        <p:blipFill>
          <a:blip r:embed="rId5" cstate="print"/>
          <a:srcRect l="5457" t="30566" r="10802" b="17612"/>
          <a:stretch>
            <a:fillRect/>
          </a:stretch>
        </p:blipFill>
        <p:spPr bwMode="auto">
          <a:xfrm>
            <a:off x="5562600" y="1600200"/>
            <a:ext cx="2971800" cy="101123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35560" name="Line 8"/>
          <p:cNvSpPr>
            <a:spLocks noChangeShapeType="1"/>
          </p:cNvSpPr>
          <p:nvPr/>
        </p:nvSpPr>
        <p:spPr bwMode="auto">
          <a:xfrm flipH="1">
            <a:off x="2743200" y="2057400"/>
            <a:ext cx="2819400" cy="3048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947073" y="762000"/>
            <a:ext cx="3739727" cy="76200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505200" y="3048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2942" y="91216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error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558553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0090"/>
                </a:solidFill>
                <a:cs typeface="Arial"/>
              </a:rPr>
              <a:t>α</a:t>
            </a:r>
            <a:r>
              <a:rPr lang="en-US" baseline="-25000" dirty="0" smtClean="0">
                <a:solidFill>
                  <a:srgbClr val="000090"/>
                </a:solidFill>
                <a:cs typeface="Arial"/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is a weight for weak learner h</a:t>
            </a:r>
            <a:r>
              <a:rPr lang="en-US" baseline="-25000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-29597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δ(P</a:t>
            </a:r>
            <a:r>
              <a:rPr lang="en-US" dirty="0">
                <a:solidFill>
                  <a:srgbClr val="FF0000"/>
                </a:solidFill>
              </a:rPr>
              <a:t>) = 1 when P is true else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092640" y="1251720"/>
              <a:ext cx="2362680" cy="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5440" y="1247400"/>
                <a:ext cx="237960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7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results – Digit recognition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4876800"/>
            <a:ext cx="6477000" cy="167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Boosting: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Seems to be </a:t>
            </a:r>
            <a:r>
              <a:rPr lang="en-US" dirty="0"/>
              <a:t>r</a:t>
            </a:r>
            <a:r>
              <a:rPr lang="en-US" dirty="0" smtClean="0"/>
              <a:t>obust </a:t>
            </a:r>
            <a:r>
              <a:rPr lang="en-US" dirty="0"/>
              <a:t>to overfitting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Test </a:t>
            </a:r>
            <a:r>
              <a:rPr lang="en-US" dirty="0" smtClean="0"/>
              <a:t>error can decrease </a:t>
            </a:r>
            <a:r>
              <a:rPr lang="en-US" dirty="0"/>
              <a:t>even after training error is </a:t>
            </a:r>
            <a:r>
              <a:rPr lang="en-US" dirty="0" smtClean="0"/>
              <a:t>zero!!!</a:t>
            </a: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5029200" cy="3735206"/>
          </a:xfrm>
          <a:prstGeom prst="rect">
            <a:avLst/>
          </a:prstGeom>
          <a:noFill/>
        </p:spPr>
      </p:pic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7010400" y="746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[Schapire, 1989]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245006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error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669268"/>
            <a:ext cx="15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419600" y="2634734"/>
            <a:ext cx="9144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2323545" y="3352800"/>
            <a:ext cx="953055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generalization error bound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468669" y="2326341"/>
            <a:ext cx="7848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Constants:</a:t>
            </a:r>
          </a:p>
          <a:p>
            <a:r>
              <a:rPr lang="en-US" sz="2800" i="1" dirty="0" smtClean="0">
                <a:solidFill>
                  <a:srgbClr val="000090"/>
                </a:solidFill>
              </a:rPr>
              <a:t>T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 smtClean="0"/>
              <a:t>number </a:t>
            </a:r>
            <a:r>
              <a:rPr lang="en-US" sz="2800" dirty="0"/>
              <a:t>of boosting </a:t>
            </a:r>
            <a:r>
              <a:rPr lang="en-US" sz="2800" dirty="0" smtClean="0"/>
              <a:t>rounds</a:t>
            </a:r>
          </a:p>
          <a:p>
            <a:pPr lvl="1"/>
            <a:r>
              <a:rPr lang="en-US" sz="2400" dirty="0" smtClean="0"/>
              <a:t>Higher T </a:t>
            </a:r>
            <a:r>
              <a:rPr lang="en-US" sz="2400" dirty="0" smtClean="0">
                <a:sym typeface="Wingdings"/>
              </a:rPr>
              <a:t> Looser bound, </a:t>
            </a:r>
            <a:r>
              <a:rPr lang="en-US" sz="2400" i="1" dirty="0" smtClean="0">
                <a:solidFill>
                  <a:srgbClr val="000090"/>
                </a:solidFill>
                <a:sym typeface="Wingdings"/>
              </a:rPr>
              <a:t>what does this imply?</a:t>
            </a:r>
            <a:endParaRPr lang="en-US" sz="2400" i="1" dirty="0">
              <a:solidFill>
                <a:srgbClr val="000090"/>
              </a:solidFill>
            </a:endParaRPr>
          </a:p>
          <a:p>
            <a:r>
              <a:rPr lang="en-US" sz="2800" i="1" dirty="0" smtClean="0">
                <a:solidFill>
                  <a:srgbClr val="000090"/>
                </a:solidFill>
              </a:rPr>
              <a:t>d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/>
              <a:t>VC dimension of weak learner, measures complexity of classifier </a:t>
            </a:r>
            <a:endParaRPr lang="en-US" sz="2800" dirty="0" smtClean="0"/>
          </a:p>
          <a:p>
            <a:pPr lvl="1"/>
            <a:r>
              <a:rPr lang="en-US" sz="2400" dirty="0"/>
              <a:t>Higher d </a:t>
            </a:r>
            <a:r>
              <a:rPr lang="en-US" sz="2400" dirty="0">
                <a:sym typeface="Wingdings"/>
              </a:rPr>
              <a:t> bigger hypothesis space  looser </a:t>
            </a:r>
            <a:r>
              <a:rPr lang="en-US" sz="2400" dirty="0" smtClean="0">
                <a:sym typeface="Wingdings"/>
              </a:rPr>
              <a:t>bound</a:t>
            </a:r>
            <a:endParaRPr lang="en-US" dirty="0"/>
          </a:p>
          <a:p>
            <a:r>
              <a:rPr lang="en-US" sz="2800" i="1" dirty="0" smtClean="0">
                <a:solidFill>
                  <a:srgbClr val="000090"/>
                </a:solidFill>
              </a:rPr>
              <a:t>m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/>
              <a:t>number of training </a:t>
            </a:r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more data </a:t>
            </a:r>
            <a:r>
              <a:rPr lang="en-US" sz="2400" dirty="0" smtClean="0">
                <a:sym typeface="Wingdings"/>
              </a:rPr>
              <a:t> tighter bound</a:t>
            </a:r>
            <a:endParaRPr lang="en-US" sz="2400" dirty="0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6019800" y="8382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, 1996]</a:t>
            </a:r>
          </a:p>
        </p:txBody>
      </p:sp>
      <p:pic>
        <p:nvPicPr>
          <p:cNvPr id="54989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447800"/>
            <a:ext cx="80239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153834"/>
            <a:ext cx="836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VC dimension</a:t>
            </a:r>
            <a:r>
              <a:rPr lang="en-US" dirty="0"/>
              <a:t> (for </a:t>
            </a:r>
            <a:r>
              <a:rPr lang="en-US" b="1" dirty="0" err="1"/>
              <a:t>Vapnik</a:t>
            </a:r>
            <a:r>
              <a:rPr lang="en-US" b="1" dirty="0"/>
              <a:t>–</a:t>
            </a:r>
            <a:r>
              <a:rPr lang="en-US" b="1" dirty="0" err="1"/>
              <a:t>Chervonenkis</a:t>
            </a:r>
            <a:r>
              <a:rPr lang="en-US" b="1" dirty="0"/>
              <a:t> dimension</a:t>
            </a:r>
            <a:r>
              <a:rPr lang="en-US" dirty="0"/>
              <a:t>) is a measure of the </a:t>
            </a:r>
            <a:endParaRPr lang="en-US" dirty="0" smtClean="0"/>
          </a:p>
          <a:p>
            <a:r>
              <a:rPr lang="en-US" b="1" dirty="0" smtClean="0"/>
              <a:t>capacity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complexity) </a:t>
            </a:r>
            <a:r>
              <a:rPr lang="en-US" dirty="0"/>
              <a:t>of a statistical classification </a:t>
            </a:r>
            <a:r>
              <a:rPr lang="en-US" dirty="0" smtClean="0"/>
              <a:t>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Z_t = \sum_{i=1}^m D_t(i) \exp(-\alpha_t y_i h_t(x_i))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222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 \epsilon_t =  \sum_{i=1}^m D_t(i) \delta(h_t(x_i)\neq y_i)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5"/>
  <p:tag name="PICTUREFILESIZE" val="193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newcommand{\commentout}[1]{}&#10;&#10;&#10;% THEOREMS -------------------------------------------------------&#10;\newtheorem{thm}{Theorem}%[section]&#10;\newtheorem{cor}[thm]{Corollary}&#10;\newtheorem{lem}[thm]{Lemma}&#10;\newtheorem{prop}[thm]{Proposition}&#10;%\theoremstyle{definition}&#10;\newtheorem{defn}[thm]{Definition}&#10;%\theoremstyle{remark}&#10;\newtheorem{rem}[thm]{Remark}&#10;%\theoremstyle{assumption}&#10;\newtheorem{assumpt}[thm]{Assumption}&#10;%\numberwithin{equation}{section}&#10;%\newtheorem{example}[thm]{Example}&#10;&#10;% ENVIRONMENTS -------------------------------------------------------&#10;\newsavebox{\savepar}&#10;\newenvironment{boxedtext}&#10;{\noindent&#10;\begin{lrbox}{\savepar}\begin{minipage}{\textwidth}}&#10;{\end{minipage}\end{lrbox}\fbox{\usebox{\savepar}}}&#10;&#10;\newenvironment{pseudocode}{\begin{boxedtext}\scshape\footnotesize }{\end{boxedtext}}&#10;&#10;&#10;\newcommand{\bcsone}{\begin{codesection1}\scriptsize }&#10;\newcommand{\bcstwo}{\begin{codesection2}\scriptsize }&#10;\newcommand{\bcsthree}{\begin{codesection3}\scriptsize }&#10;\newcommand{\bcsfour}{\begin{codesection4}\scriptsize }&#10;\newcommand{\bcsfive}{\begin{codesection5}\scriptsize }&#10;\newcommand{\bcssix}{\begin{codesection6}\scriptsize }&#10;\newcommand{\ecsone}{\end{codesection1}}&#10;\newcommand{\ecstwo}{\end{codesection2}}&#10;\newcommand{\ecsthree}{\end{codesection3}}&#10;\newcommand{\ecsfour}{\end{codesection4}}&#10;\newcommand{\ecsfive}{\end{codesection5}}&#10;\newcommand{\ecssix}{\end{codesection6}}&#10;\newcommand{\codecomment}[1]{\textit{\textup{\footnotesize //\ #1\/}}}&#10;\newcommand{\itemcodecomment}[1]{\item[]\codecomment{#1}}&#10;&#10;&#10;&#10;% MATH -----------------------------------------------------------&#10;&#10;\newcommand{\tab}{\hspace*{1cm}}&#10;&#10;\newcommand{\A}{{\cal A}}&#10;\newcommand{\K}{{\cal K}}&#10;\newcommand{\N}{{\cal N}}&#10;\newcommand{\B}{{\cal B}}&#10;\newcommand{\calH}{{\cal H}}&#10;\newcommand{\E}{{\cal E}}&#10;\newcommand{\C}{{\cal C}}&#10;\newcommand{\bX}{{\bf X}}&#10;\newcommand{\bY}{{\bf Y}}&#10;\newcommand{\bZ}{{\bf Z}}&#10;\newcommand{\bW}{{\bf W}}&#10;\newcommand{\bC}{{\bf C}}&#10;\newcommand{\bB}{{\bf B}}&#10;\newcommand{\bA}{{\bf A}}&#10;\newcommand{\bx}{{\bf x}}&#10;\newcommand{\ba}{{\bf a}}&#10;\newcommand{\bb}{{\bf b}}&#10;\newcommand{\bc}{{\bf c}}&#10;\newcommand{\bv}{{\bf v}}&#10;\newcommand{\bw}{{\bf w}}&#10;\newcommand{\bu}{{\bf u}}&#10;\newcommand{\by}{{\bf y}}&#10;\newcommand{\bz}{{\bf z}}&#10;\newcommand{\bq}{{\bf q}}&#10;\newcommand{\bt}{{\bf t}}&#10;\newcommand{\M}{{\cal M}}&#10;\newcommand{\Q}{{\cal Q}}&#10;\newcommand{\F}{\mathcal{F}}&#10;\newcommand{\bF}{{\bf F}}&#10;\newcommand{\bS}{{\bf S}}&#10;\newcommand{\bU}{{\bf U}}&#10;\newcommand{\bV}{{\bf V}}&#10;\newcommand{\bs}{{\bf s}}&#10;\newcommand{\bQ}{{\bf Q}}&#10;\newcommand{\vecb}{{\bf b}}&#10;\newcommand{\bT}{{\bf T}}&#10;\newcommand{\event}{\bt}&#10;\newcommand{\Event}{\bT}&#10;\newcommand{\vbp}{\bz}&#10;\newcommand{\Scope}{\textsf{\small Scope\/}}&#10;\newcommand{\state}{\bx}&#10;\newcommand{\States}{\bX}&#10;\newcommand{\Sig}{\operatorname{\Sigma}}&#10;\newcommand{\Lam}{\operatorname{\Lambda}}&#10;&#10;%\newcommand{\proof}{\noindent {\bf Proof: }}&#10;\newcommand{\bbox}{\vrule height7pt width4pt depth1pt}&#10;%\newcommand{\qed}{$\ \ \ \bbox$}&#10;\newcommand{\qedmath}{\mbox{\qed}}&#10;\newcommand{\norm}[1]{\left\Vert#1\right\Vert}&#10;\newcommand{\pnorm}[2]{\left\Vert#1\right\Vert_{#2}}&#10;\newcommand{\abs}[1]{\left|#1\right|}&#10;\newcommand{\sqrb}[1]{\left[#1\right]}&#10;\newcommand{\brkts}[1]{\left(#1\right)}&#10;\newcommand{\ceils}[1]{\left\lceil#1\right\rceil}&#10;\newcommand{\floors}[1]{\left\lfloor#1\right\rfloor}&#10;\newcommand{\set}[1]{\left\{#1\right\}}&#10;\newcommand{\eps}{\varepsilon}&#10;\newcommand{\epstilde}{\tilde{\varepsilon}}&#10;\newcommand{\epsp}{\eps_P}&#10;\newcommand{\cL}{\mathcal{L}}&#10;\newcommand{\Linf}{\cL_\infty}&#10;\newcommand{\wstar}{w^\ast}&#10;\newcommand{\what}{{\widehat{w}}}&#10;\newcommand{\phistar}{\phi^\ast}&#10;\newcommand{\tstar}{t^\ast}&#10;\newcommand{\bwstar}{\bw^\ast}&#10;\newcommand{\bwhat}{{\widehat{\bw}}}&#10;\newcommand{\bwtilde}{\widetilde{\bw}}&#10;\newcommand{\V}{\mathcal{V}}&#10;\newcommand{\Vstar}{\V^\ast}&#10;\newcommand{\Vhat}{\widehat{\V}}&#10;\newcommand{\Vtilde}{\widetilde{\V}}&#10;\newcommand{\Vbar}{\overline{\V}}&#10;\newcommand{\maxnorm}[1]{\norm{#1}_\infty}&#10;\newcommand{\snorm}[1]{\norm{#1}_S}&#10;\newcommand{\T}{\mathcal{T}}&#10;\newcommand{\Tbell}{\mathcal{T}^*}&#10;%\newcommand{\Errpi}[1]{Err_\Pi(#1)}&#10;\newcommand{\numbasis}{k}&#10;\newcommand{\basis}{h}&#10;\newcommand{\Basis}{{H}}&#10;\newcommand{\Basismatrix}{{\bf H}}&#10;\newcommand{\Basisspace}{\mathcal{H}}&#10;\newcommand{\dotmatrix}{{\bf A}}&#10;\newcommand{\dotvector}{{\bf b}}&#10;\newcommand{\dotmatrixbar}{{\bar{\bf A}}}&#10;\newcommand{\dotvectorbar}{{\bar{\bf b}}}&#10;\newcommand{\dotmatrixe}{{a}}&#10;\newcommand{\dotvectore}{{b}}&#10;\newcommand{\myset}{{\bf V}}&#10;\newcommand{\Sepset}{{\bf S}}&#10;\newcommand{\sepsetval}{{\bf S}}&#10;\newcommand{\Clustermax}{{c}}&#10;\newcommand{\Cluster}{{\bf C}}&#10;\newcommand{\Clusterbar}{\overline{\bf C}}&#10;\newcommand{\Clusters}{{\cal C}}&#10;\newcommand{\bCluster}{{\bf B}}&#10;\newcommand{\bClusters}{{\cal B}}&#10;\newcommand{\Clusterforest}{{\cal F}}&#10;\newcommand{\Clustergraph}{{\cal G}}&#10;\newcommand{\Clusteredges}{{\cal E}}&#10;\newcommand{\constant}{K}&#10;\newcommand{\clustval}{{\bf c}}&#10;\newcommand{\bclustval}{{\bf b}}&#10;\newcommand{\at}[1]{^{\left({#1}\right)}}&#10;\newcommand{\Parents}{{\textsf{\small Parents}}}&#10;&#10;&#10;\newcommand{\denselist}{\itemsep 0pt\topsep-8pt\partopsep-8pt}&#10;\newcommand{\bitem}{\begin{itemize}\denselist}&#10;\newcommand{\eitem}{\end{itemize}}&#10;\newcommand{\benum}{\begin{enumerate}\denselist}&#10;\newcommand{\eenum}{\end{enumerate}}&#10;\newcommand{\beqa}{\vspace{0pt}\begin{eqnarray*}}&#10;\newcommand{\eeqa}{\end{eqnarray*}}&#10;\newcommand{\bdm}{\vspace{0pt}\begin{displaymath}}&#10;\newcommand{\edm}{\end{displaymath}}&#10;\newcommand{\beqn}{\vspace{0pt}\begin{equation}}&#10;\newcommand{\eeqn}{\end{equation}}&#10;\newcommand{\tableref}[1]{Table~\ref{#1}}&#10;\newcommand{\figref}[1]{Figure~\ref{#1}}&#10;\newcommand{\eqnref}[1]{Equation~(\ref{#1})}&#10;\newcommand{\egref}[1]{Example~\ref{#1}}&#10;\newcommand{\lpref}[1]{LP in~(\ref{#1})}&#10;\newcommand{\pref}[1]{(\ref{#1})}&#10;\newcommand{\secref}[1]{Section~\ref{#1}}&#10;\newcommand{\partref}[1]{Part~\ref{#1}}&#10;\newcommand{\chpref}[1]{Chapter~\ref{#1}}&#10;\newcommand{\thmref}[1]{Theorem~\ref{#1}}&#10;\newcommand{\corref}[1]{Corollary~\ref{#1}}&#10;\newcommand{\lemref}[1]{Lemma~\ref{#1}}&#10;\newcommand{\appenref}[1]{Appendix~\ref{#1}}&#10;\newcommand{\stepref}[1]{Step~\ref{#1}}&#10;\newcommand{\itemref}[1]{Item~\ref{#1}}&#10;\newcommand{\assumptref}[1]{Assumption~\ref{#1}}&#10;&#10;&#10;\newcommand{\true}{\textit{true\/}}&#10;\newcommand{\false}{\textit{false\/}}&#10;\newcommand{\ttrue}{\textit{t\/}}&#10;\newcommand{\ffalse}{\textit{f\/}}&#10;&#10;&#10;\newcommand{\cparagraph}{\vspace{0pt}\paragraph}&#10;\newcommand{\eqn}{\begin{equation}}&#10;\newcommand{\eqnar}{\begin{eqnarray}}&#10;\newcommand{\dotprod}[2]{\langle #1 \bullet #2\rangle}&#10;\newcommand{\captionsmall}[1]{\caption{\footnotesize{#1}}}&#10;&#10;\newcommand{\indicone}{\mathds{1}}&#10;&#10;\newcommand{\varsflag}{\texttt{MsgSent}}&#10;\newcommand{\varsmsg}{{\bf V}}&#10;\newcommand{\varsmsgbar}{\overline{\varsmsg}}&#10;\newcommand{\kernel}{K}&#10;\newcommand{\kernelweight}{\kappa}&#10;\newcommand{\numkernels}{l}&#10;\newcommand{\kernels}{\K}&#10;\newcommand{\localBF}{\calH}&#10;\newcommand{\function}{f}&#10;\newcommand{\functionhat}{\widehat{\function}}&#10;\newcommand{\bfunction}{{\bf \function}}&#10;\newcommand{\timewindow}{T}&#10;\newcommand{\sendmsgt}{\texttt{MsgInterval}}&#10;\newcommand{\msg}{\mu}&#10;\newcommand{\belief}{\beta}&#10;\newcommand{\sensormodel}{\sigma}&#10;\newcommand{\prior}{\pi}&#10;\newcommand{\potential}{\psi}&#10;\newcommand{\potentials}{\Psi}&#10;\newcommand{\node}{M}&#10;\newcommand{\nodevars}{\bB}&#10;\newcommand{\numnodes}{n}&#10;\newcommand{\neighbors}{\N}&#10;\newcommand{\edges}{E}&#10;\newcommand{\numsensors}{n}&#10;\newcommand{\sensor}{Y}&#10;\newcommand{\sensors}{\bY}&#10;\newcommand{\sensorsinst}{\by}&#10;\newcommand{\sensorinst}{y}&#10;\newcommand{\hidden}{X}&#10;\newcommand{\numhiddens}{m}&#10;\newcommand{\hiddeninst}{x}&#10;\newcommand{\hiddens}{\bX}&#10;\newcommand{\hiddensinst}{\bx}&#10;\newcommand{\numdata}{m}&#10;&#10;&#10;&#10;\newcommand{\instin}[2]{{#2}[#1]}&#10;\newcommand{\consist}[2]{{#1}\sim[#2]}&#10;\newcommand{\marginalize}[2]{\textsf{Marg}\sqrb{#1; \  #2}}&#10;\newcommand{\rv}[1]{\texttt{#1}}&#10;\newcommand{\transp}{^{\intercal}}&#10;\newcommand{\transpose}[1]{({#1})^{\intercal}}&#10;\newcommand{\transposep}[1]{\left({#1}\right)^{\intercal}}&#10;&#10;&#10;\newcommand{\ie}{{\it i.e.\xspace}}&#10;\newcommand{\eg}{{\it e.g.\xspace}}&#10;\newcommand{\etal}{\emph{et al.}}&#10;\newcommand{\apriori}{\emph{a priori}}&#10;&#10;&#10;\newcommand{\defeq}{\ensuremath{\stackrel{\triangle}{=}}}&#10;\newcommand{\fa}[1]{{\ensuremath{\uppercase{#1}}}}&#10;\newcommand{\univ}[0]{\fa{v}}&#10;&#10;&#10;\setlength{\voffset}{0in}&#10;\setlength{\topmargin}{0in}&#10;\setlength{\headheight}{0pt}&#10;\setlength{\headsep}{0in}&#10;\setlength{\textheight}{9in}&#10;&#10;\setlength{\hoffset}{0in}&#10;\setlength{\oddsidemargin}{0in}&#10;\setlength{\evensidemargin}{0in}&#10;\setlength{\textwidth}{6.5in}&#10;&#10;&#10;\newcommand{\Hm}{{\bf H}}&#10;\newcommand{\bfun}{{\bf \function}}&#10;\newcommand{\tr}{^{\text{\tiny T}}}&#10;\newcommand{\Am}{{\bf A}}&#10;&#10;&#10;\begin{eqnarray*}&#10;%\label{eq:regression-example}&#10;%\nonumber&#10;error_{true}(H) &amp; \leq &amp; error_{train}(H) + \tilde{\mathcal O}\left(&#10;\sqrt{\frac{T d}{m}}&#10;\right)&#10;%&amp; = &amp; \arg\min_\bw \underbrace{\norm{\Hm \bw - \bfun}}_{\mbox{residual error}}&#10;\end{eqnarray*}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204"/>
  <p:tag name="PICTUREFILESIZE" val="11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sum_{i=1}^m \ln (1 + \exp(-y_i f(x_i)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168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frac{1}{m} \sum_i \exp(-y_i f(x_i)) = \prod_t Z_t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66"/>
  <p:tag name="PICTUREFILESIZE" val="176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2696</Words>
  <Application>Microsoft Office PowerPoint</Application>
  <PresentationFormat>On-screen Show (4:3)</PresentationFormat>
  <Paragraphs>723</Paragraphs>
  <Slides>52</Slides>
  <Notes>34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ＭＳ Ｐゴシック</vt:lpstr>
      <vt:lpstr>Arial</vt:lpstr>
      <vt:lpstr>Calibri</vt:lpstr>
      <vt:lpstr>Kalinga</vt:lpstr>
      <vt:lpstr>Script MT Bold</vt:lpstr>
      <vt:lpstr>Times New Roman</vt:lpstr>
      <vt:lpstr>Trebuchet MS</vt:lpstr>
      <vt:lpstr>Wingdings</vt:lpstr>
      <vt:lpstr>mosaic</vt:lpstr>
      <vt:lpstr>2_Office Theme</vt:lpstr>
      <vt:lpstr>Blank Presentation</vt:lpstr>
      <vt:lpstr>1_Blank Presentation</vt:lpstr>
      <vt:lpstr>Office Theme</vt:lpstr>
      <vt:lpstr>2_Blank Presentation</vt:lpstr>
      <vt:lpstr>Image</vt:lpstr>
      <vt:lpstr>Recognition Part II: Face Detection via AdaBoost</vt:lpstr>
      <vt:lpstr>What’s Coming</vt:lpstr>
      <vt:lpstr>Learning from weighted data</vt:lpstr>
      <vt:lpstr>AdaBoost Overview</vt:lpstr>
      <vt:lpstr>Idea of Boosting (from AI text)</vt:lpstr>
      <vt:lpstr>PowerPoint Presentation</vt:lpstr>
      <vt:lpstr>PowerPoint Presentation</vt:lpstr>
      <vt:lpstr>Boosting results – Digit recognition</vt:lpstr>
      <vt:lpstr>Boosting generalization error bound</vt:lpstr>
      <vt:lpstr>Boosting and Logistic Regression</vt:lpstr>
      <vt:lpstr>Face detection</vt:lpstr>
      <vt:lpstr>Face detection and recognition</vt:lpstr>
      <vt:lpstr>Face detection</vt:lpstr>
      <vt:lpstr>Face Detection</vt:lpstr>
      <vt:lpstr>Image Features</vt:lpstr>
      <vt:lpstr>Feature extraction</vt:lpstr>
      <vt:lpstr>Recall: Sums of rectangular regions</vt:lpstr>
      <vt:lpstr>Sums of rectangular regions</vt:lpstr>
      <vt:lpstr>Sums of rectangular regions</vt:lpstr>
      <vt:lpstr>Large library of filters</vt:lpstr>
      <vt:lpstr>Feature selection</vt:lpstr>
      <vt:lpstr>AdaBoost for feature+classifier selection</vt:lpstr>
      <vt:lpstr>Weak Classifiers</vt:lpstr>
      <vt:lpstr>AdaBoost: Intuition</vt:lpstr>
      <vt:lpstr>AdaBoost: Intuition</vt:lpstr>
      <vt:lpstr>AdaBoost: Intuition</vt:lpstr>
      <vt:lpstr>PowerPoint Presentation</vt:lpstr>
      <vt:lpstr>AdaBoost Algorithm modified by Viola Jones</vt:lpstr>
      <vt:lpstr>PowerPoint Presentation</vt:lpstr>
      <vt:lpstr>PowerPoint Presentation</vt:lpstr>
      <vt:lpstr>PowerPoint Presentation</vt:lpstr>
      <vt:lpstr>PowerPoint Presentation</vt:lpstr>
      <vt:lpstr>What’s going on?</vt:lpstr>
      <vt:lpstr>Measuring classification performance</vt:lpstr>
      <vt:lpstr>Boosting for face detection</vt:lpstr>
      <vt:lpstr>Boosting for face detection</vt:lpstr>
      <vt:lpstr>Attentional cascade (from Viola-Jones) This part will be extra credit for HW4</vt:lpstr>
      <vt:lpstr>Attentional cascade</vt:lpstr>
      <vt:lpstr>Attentional cascade</vt:lpstr>
      <vt:lpstr>Training the cascade</vt:lpstr>
      <vt:lpstr>Viola-Jones Face Detector: Summary</vt:lpstr>
      <vt:lpstr>The implemented system</vt:lpstr>
      <vt:lpstr>System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profile faces?</vt:lpstr>
      <vt:lpstr>PowerPoint Presentation</vt:lpstr>
      <vt:lpstr>Summary: Viola/Jones detector</vt:lpstr>
    </vt:vector>
  </TitlesOfParts>
  <Company>UW 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lshapiro</cp:lastModifiedBy>
  <cp:revision>86</cp:revision>
  <dcterms:created xsi:type="dcterms:W3CDTF">2013-05-20T23:23:00Z</dcterms:created>
  <dcterms:modified xsi:type="dcterms:W3CDTF">2016-02-25T21:52:57Z</dcterms:modified>
</cp:coreProperties>
</file>