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notesSlides/notesSlide2.xml" ContentType="application/vnd.openxmlformats-officedocument.presentationml.notesSlide+xml"/>
  <Override PartName="/ppt/tags/tag227.xml" ContentType="application/vnd.openxmlformats-officedocument.presentationml.tags+xml"/>
  <Override PartName="/ppt/tags/tag274.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Override PartName="/ppt/tags/tag263.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gs/tag241.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279.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257.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tags/tag282.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287.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tags/tag248.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22.xml" ContentType="application/vnd.openxmlformats-officedocument.presentationml.tags+xml"/>
  <Override PartName="/ppt/tags/tag251.xml" ContentType="application/vnd.openxmlformats-officedocument.presentationml.tags+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211.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49.xml" ContentType="application/vnd.openxmlformats-officedocument.presentationml.tags+xml"/>
  <Override PartName="/ppt/tags/tag278.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141.xml" ContentType="application/vnd.openxmlformats-officedocument.presentationml.tags+xml"/>
  <Default Extension="bin" ContentType="application/vnd.openxmlformats-officedocument.oleObject"/>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Default Extension="vml" ContentType="application/vnd.openxmlformats-officedocument.vmlDrawing"/>
  <Default Extension="gif" ContentType="image/gif"/>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7"/>
  </p:notesMasterIdLst>
  <p:handoutMasterIdLst>
    <p:handoutMasterId r:id="rId28"/>
  </p:handoutMasterIdLst>
  <p:sldIdLst>
    <p:sldId id="560" r:id="rId2"/>
    <p:sldId id="734" r:id="rId3"/>
    <p:sldId id="735" r:id="rId4"/>
    <p:sldId id="736" r:id="rId5"/>
    <p:sldId id="737" r:id="rId6"/>
    <p:sldId id="739" r:id="rId7"/>
    <p:sldId id="740" r:id="rId8"/>
    <p:sldId id="741" r:id="rId9"/>
    <p:sldId id="742" r:id="rId10"/>
    <p:sldId id="743" r:id="rId11"/>
    <p:sldId id="744" r:id="rId12"/>
    <p:sldId id="748" r:id="rId13"/>
    <p:sldId id="690" r:id="rId14"/>
    <p:sldId id="691" r:id="rId15"/>
    <p:sldId id="733" r:id="rId16"/>
    <p:sldId id="749" r:id="rId17"/>
    <p:sldId id="692" r:id="rId18"/>
    <p:sldId id="693" r:id="rId19"/>
    <p:sldId id="753" r:id="rId20"/>
    <p:sldId id="752" r:id="rId21"/>
    <p:sldId id="694" r:id="rId22"/>
    <p:sldId id="695" r:id="rId23"/>
    <p:sldId id="696" r:id="rId24"/>
    <p:sldId id="697" r:id="rId25"/>
    <p:sldId id="698" r:id="rId26"/>
  </p:sldIdLst>
  <p:sldSz cx="9144000" cy="6858000" type="screen4x3"/>
  <p:notesSz cx="6946900" cy="9220200"/>
  <p:custDataLst>
    <p:tags r:id="rId29"/>
  </p:custDataLst>
  <p:defaultTextStyle>
    <a:defPPr>
      <a:defRPr lang="en-US"/>
    </a:defPPr>
    <a:lvl1pPr algn="ctr" rtl="0" fontAlgn="base">
      <a:lnSpc>
        <a:spcPct val="90000"/>
      </a:lnSpc>
      <a:spcBef>
        <a:spcPct val="0"/>
      </a:spcBef>
      <a:spcAft>
        <a:spcPct val="0"/>
      </a:spcAft>
      <a:defRPr sz="1600" kern="1200">
        <a:solidFill>
          <a:srgbClr val="000000"/>
        </a:solidFill>
        <a:latin typeface="Myriad Pro" pitchFamily="34" charset="0"/>
        <a:ea typeface="+mn-ea"/>
        <a:cs typeface="+mn-cs"/>
      </a:defRPr>
    </a:lvl1pPr>
    <a:lvl2pPr marL="457200" algn="ctr" rtl="0" fontAlgn="base">
      <a:lnSpc>
        <a:spcPct val="90000"/>
      </a:lnSpc>
      <a:spcBef>
        <a:spcPct val="0"/>
      </a:spcBef>
      <a:spcAft>
        <a:spcPct val="0"/>
      </a:spcAft>
      <a:defRPr sz="1600" kern="1200">
        <a:solidFill>
          <a:srgbClr val="000000"/>
        </a:solidFill>
        <a:latin typeface="Myriad Pro" pitchFamily="34" charset="0"/>
        <a:ea typeface="+mn-ea"/>
        <a:cs typeface="+mn-cs"/>
      </a:defRPr>
    </a:lvl2pPr>
    <a:lvl3pPr marL="914400" algn="ctr" rtl="0" fontAlgn="base">
      <a:lnSpc>
        <a:spcPct val="90000"/>
      </a:lnSpc>
      <a:spcBef>
        <a:spcPct val="0"/>
      </a:spcBef>
      <a:spcAft>
        <a:spcPct val="0"/>
      </a:spcAft>
      <a:defRPr sz="1600" kern="1200">
        <a:solidFill>
          <a:srgbClr val="000000"/>
        </a:solidFill>
        <a:latin typeface="Myriad Pro" pitchFamily="34" charset="0"/>
        <a:ea typeface="+mn-ea"/>
        <a:cs typeface="+mn-cs"/>
      </a:defRPr>
    </a:lvl3pPr>
    <a:lvl4pPr marL="1371600" algn="ctr" rtl="0" fontAlgn="base">
      <a:lnSpc>
        <a:spcPct val="90000"/>
      </a:lnSpc>
      <a:spcBef>
        <a:spcPct val="0"/>
      </a:spcBef>
      <a:spcAft>
        <a:spcPct val="0"/>
      </a:spcAft>
      <a:defRPr sz="1600" kern="1200">
        <a:solidFill>
          <a:srgbClr val="000000"/>
        </a:solidFill>
        <a:latin typeface="Myriad Pro" pitchFamily="34" charset="0"/>
        <a:ea typeface="+mn-ea"/>
        <a:cs typeface="+mn-cs"/>
      </a:defRPr>
    </a:lvl4pPr>
    <a:lvl5pPr marL="1828800" algn="ctr" rtl="0" fontAlgn="base">
      <a:lnSpc>
        <a:spcPct val="90000"/>
      </a:lnSpc>
      <a:spcBef>
        <a:spcPct val="0"/>
      </a:spcBef>
      <a:spcAft>
        <a:spcPct val="0"/>
      </a:spcAft>
      <a:defRPr sz="1600" kern="1200">
        <a:solidFill>
          <a:srgbClr val="000000"/>
        </a:solidFill>
        <a:latin typeface="Myriad Pro" pitchFamily="34" charset="0"/>
        <a:ea typeface="+mn-ea"/>
        <a:cs typeface="+mn-cs"/>
      </a:defRPr>
    </a:lvl5pPr>
    <a:lvl6pPr marL="2286000" algn="l" defTabSz="914400" rtl="0" eaLnBrk="1" latinLnBrk="0" hangingPunct="1">
      <a:defRPr sz="1600" kern="1200">
        <a:solidFill>
          <a:srgbClr val="000000"/>
        </a:solidFill>
        <a:latin typeface="Myriad Pro" pitchFamily="34" charset="0"/>
        <a:ea typeface="+mn-ea"/>
        <a:cs typeface="+mn-cs"/>
      </a:defRPr>
    </a:lvl6pPr>
    <a:lvl7pPr marL="2743200" algn="l" defTabSz="914400" rtl="0" eaLnBrk="1" latinLnBrk="0" hangingPunct="1">
      <a:defRPr sz="1600" kern="1200">
        <a:solidFill>
          <a:srgbClr val="000000"/>
        </a:solidFill>
        <a:latin typeface="Myriad Pro" pitchFamily="34" charset="0"/>
        <a:ea typeface="+mn-ea"/>
        <a:cs typeface="+mn-cs"/>
      </a:defRPr>
    </a:lvl7pPr>
    <a:lvl8pPr marL="3200400" algn="l" defTabSz="914400" rtl="0" eaLnBrk="1" latinLnBrk="0" hangingPunct="1">
      <a:defRPr sz="1600" kern="1200">
        <a:solidFill>
          <a:srgbClr val="000000"/>
        </a:solidFill>
        <a:latin typeface="Myriad Pro" pitchFamily="34" charset="0"/>
        <a:ea typeface="+mn-ea"/>
        <a:cs typeface="+mn-cs"/>
      </a:defRPr>
    </a:lvl8pPr>
    <a:lvl9pPr marL="3657600" algn="l" defTabSz="914400" rtl="0" eaLnBrk="1" latinLnBrk="0" hangingPunct="1">
      <a:defRPr sz="1600" kern="1200">
        <a:solidFill>
          <a:srgbClr val="000000"/>
        </a:solidFill>
        <a:latin typeface="Myriad Pro"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DBE3"/>
    <a:srgbClr val="3333FF"/>
    <a:srgbClr val="FFFF99"/>
    <a:srgbClr val="FFFFCC"/>
    <a:srgbClr val="BFD795"/>
    <a:srgbClr val="9099AE"/>
    <a:srgbClr val="CCFFCC"/>
    <a:srgbClr val="CCECFF"/>
    <a:srgbClr val="6C8E3E"/>
    <a:srgbClr val="66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2" autoAdjust="0"/>
    <p:restoredTop sz="87833" autoAdjust="0"/>
  </p:normalViewPr>
  <p:slideViewPr>
    <p:cSldViewPr snapToGrid="0" snapToObjects="1">
      <p:cViewPr varScale="1">
        <p:scale>
          <a:sx n="63" d="100"/>
          <a:sy n="63" d="100"/>
        </p:scale>
        <p:origin x="-174" y="-102"/>
      </p:cViewPr>
      <p:guideLst>
        <p:guide orient="horz" pos="567"/>
        <p:guide orient="horz" pos="3767"/>
        <p:guide pos="3264"/>
      </p:guideLst>
    </p:cSldViewPr>
  </p:slideViewPr>
  <p:outlineViewPr>
    <p:cViewPr>
      <p:scale>
        <a:sx n="33" d="100"/>
        <a:sy n="33" d="100"/>
      </p:scale>
      <p:origin x="0" y="11850"/>
    </p:cViewPr>
    <p:sldLst>
      <p:sld r:id="rId1" collapse="1"/>
      <p:sld r:id="rId2" collapse="1"/>
    </p:sldLst>
  </p:outlineViewPr>
  <p:notesTextViewPr>
    <p:cViewPr>
      <p:scale>
        <a:sx n="100" d="100"/>
        <a:sy n="100" d="100"/>
      </p:scale>
      <p:origin x="0" y="0"/>
    </p:cViewPr>
  </p:notesTextViewPr>
  <p:sorterViewPr>
    <p:cViewPr>
      <p:scale>
        <a:sx n="100" d="100"/>
        <a:sy n="100" d="100"/>
      </p:scale>
      <p:origin x="0" y="2160"/>
    </p:cViewPr>
  </p:sorterViewPr>
  <p:notesViewPr>
    <p:cSldViewPr snapToGrid="0" snapToObjects="1">
      <p:cViewPr>
        <p:scale>
          <a:sx n="100" d="100"/>
          <a:sy n="100" d="100"/>
        </p:scale>
        <p:origin x="-1608" y="1644"/>
      </p:cViewPr>
      <p:guideLst>
        <p:guide orient="horz"/>
        <p:guide/>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lvl1pPr algn="l" defTabSz="923925">
              <a:lnSpc>
                <a:spcPct val="100000"/>
              </a:lnSpc>
              <a:defRPr sz="1200">
                <a:solidFill>
                  <a:schemeClr val="tx1"/>
                </a:solidFill>
                <a:latin typeface="Arial" charset="0"/>
              </a:defRPr>
            </a:lvl1pPr>
          </a:lstStyle>
          <a:p>
            <a:pPr>
              <a:defRPr/>
            </a:pPr>
            <a:endParaRPr lang="en-US"/>
          </a:p>
        </p:txBody>
      </p:sp>
      <p:sp>
        <p:nvSpPr>
          <p:cNvPr id="299011" name="Rectangle 3"/>
          <p:cNvSpPr>
            <a:spLocks noGrp="1" noChangeArrowheads="1"/>
          </p:cNvSpPr>
          <p:nvPr>
            <p:ph type="dt" sz="quarter" idx="1"/>
          </p:nvPr>
        </p:nvSpPr>
        <p:spPr bwMode="auto">
          <a:xfrm>
            <a:off x="3935413" y="0"/>
            <a:ext cx="3009900" cy="460375"/>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lvl1pPr algn="r" defTabSz="923925">
              <a:lnSpc>
                <a:spcPct val="100000"/>
              </a:lnSpc>
              <a:defRPr sz="1200">
                <a:solidFill>
                  <a:schemeClr val="tx1"/>
                </a:solidFill>
                <a:latin typeface="Arial" charset="0"/>
              </a:defRPr>
            </a:lvl1pPr>
          </a:lstStyle>
          <a:p>
            <a:pPr>
              <a:defRPr/>
            </a:pPr>
            <a:endParaRPr lang="en-US"/>
          </a:p>
        </p:txBody>
      </p:sp>
      <p:sp>
        <p:nvSpPr>
          <p:cNvPr id="299012" name="Rectangle 4"/>
          <p:cNvSpPr>
            <a:spLocks noGrp="1" noChangeArrowheads="1"/>
          </p:cNvSpPr>
          <p:nvPr>
            <p:ph type="ftr" sz="quarter" idx="2"/>
          </p:nvPr>
        </p:nvSpPr>
        <p:spPr bwMode="auto">
          <a:xfrm>
            <a:off x="0" y="8758238"/>
            <a:ext cx="3009900" cy="460375"/>
          </a:xfrm>
          <a:prstGeom prst="rect">
            <a:avLst/>
          </a:prstGeom>
          <a:noFill/>
          <a:ln w="9525">
            <a:noFill/>
            <a:miter lim="800000"/>
            <a:headEnd/>
            <a:tailEnd/>
          </a:ln>
          <a:effectLst/>
        </p:spPr>
        <p:txBody>
          <a:bodyPr vert="horz" wrap="square" lIns="92342" tIns="46171" rIns="92342" bIns="46171" numCol="1" anchor="b" anchorCtr="0" compatLnSpc="1">
            <a:prstTxWarp prst="textNoShape">
              <a:avLst/>
            </a:prstTxWarp>
          </a:bodyPr>
          <a:lstStyle>
            <a:lvl1pPr algn="l" defTabSz="923925">
              <a:lnSpc>
                <a:spcPct val="100000"/>
              </a:lnSpc>
              <a:defRPr sz="1200">
                <a:solidFill>
                  <a:schemeClr val="tx1"/>
                </a:solidFill>
                <a:latin typeface="Arial" charset="0"/>
              </a:defRPr>
            </a:lvl1pPr>
          </a:lstStyle>
          <a:p>
            <a:pPr>
              <a:defRPr/>
            </a:pPr>
            <a:endParaRPr lang="en-US"/>
          </a:p>
        </p:txBody>
      </p:sp>
      <p:sp>
        <p:nvSpPr>
          <p:cNvPr id="299013" name="Rectangle 5"/>
          <p:cNvSpPr>
            <a:spLocks noGrp="1" noChangeArrowheads="1"/>
          </p:cNvSpPr>
          <p:nvPr>
            <p:ph type="sldNum" sz="quarter" idx="3"/>
          </p:nvPr>
        </p:nvSpPr>
        <p:spPr bwMode="auto">
          <a:xfrm>
            <a:off x="3935413" y="8758238"/>
            <a:ext cx="3009900" cy="460375"/>
          </a:xfrm>
          <a:prstGeom prst="rect">
            <a:avLst/>
          </a:prstGeom>
          <a:noFill/>
          <a:ln w="9525">
            <a:noFill/>
            <a:miter lim="800000"/>
            <a:headEnd/>
            <a:tailEnd/>
          </a:ln>
          <a:effectLst/>
        </p:spPr>
        <p:txBody>
          <a:bodyPr vert="horz" wrap="square" lIns="92342" tIns="46171" rIns="92342" bIns="46171" numCol="1" anchor="b" anchorCtr="0" compatLnSpc="1">
            <a:prstTxWarp prst="textNoShape">
              <a:avLst/>
            </a:prstTxWarp>
          </a:bodyPr>
          <a:lstStyle>
            <a:lvl1pPr algn="r" defTabSz="923925">
              <a:lnSpc>
                <a:spcPct val="100000"/>
              </a:lnSpc>
              <a:defRPr sz="1200">
                <a:solidFill>
                  <a:schemeClr val="tx1"/>
                </a:solidFill>
                <a:latin typeface="Arial" charset="0"/>
              </a:defRPr>
            </a:lvl1pPr>
          </a:lstStyle>
          <a:p>
            <a:pPr>
              <a:defRPr/>
            </a:pPr>
            <a:fld id="{D892468E-0670-44D1-8104-A0FDB2D3F98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1026"/>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lvl1pPr algn="l" defTabSz="923925">
              <a:lnSpc>
                <a:spcPct val="100000"/>
              </a:lnSpc>
              <a:defRPr sz="1100">
                <a:solidFill>
                  <a:schemeClr val="tx1"/>
                </a:solidFill>
              </a:defRPr>
            </a:lvl1pPr>
          </a:lstStyle>
          <a:p>
            <a:pPr>
              <a:defRPr/>
            </a:pPr>
            <a:endParaRPr lang="en-US"/>
          </a:p>
        </p:txBody>
      </p:sp>
      <p:sp>
        <p:nvSpPr>
          <p:cNvPr id="297987" name="Rectangle 1027"/>
          <p:cNvSpPr>
            <a:spLocks noGrp="1" noChangeArrowheads="1"/>
          </p:cNvSpPr>
          <p:nvPr>
            <p:ph type="dt" idx="1"/>
          </p:nvPr>
        </p:nvSpPr>
        <p:spPr bwMode="auto">
          <a:xfrm>
            <a:off x="3935413" y="0"/>
            <a:ext cx="3009900" cy="460375"/>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lvl1pPr algn="r" defTabSz="923925">
              <a:lnSpc>
                <a:spcPct val="100000"/>
              </a:lnSpc>
              <a:defRPr sz="1100">
                <a:solidFill>
                  <a:schemeClr val="tx1"/>
                </a:solidFill>
              </a:defRPr>
            </a:lvl1pPr>
          </a:lstStyle>
          <a:p>
            <a:pPr>
              <a:defRPr/>
            </a:pPr>
            <a:endParaRPr lang="en-US"/>
          </a:p>
        </p:txBody>
      </p:sp>
      <p:sp>
        <p:nvSpPr>
          <p:cNvPr id="46084" name="Rectangle 1028"/>
          <p:cNvSpPr>
            <a:spLocks noGrp="1" noRot="1" noChangeAspect="1" noChangeArrowheads="1" noTextEdit="1"/>
          </p:cNvSpPr>
          <p:nvPr>
            <p:ph type="sldImg" idx="2"/>
          </p:nvPr>
        </p:nvSpPr>
        <p:spPr bwMode="auto">
          <a:xfrm>
            <a:off x="1171575" y="692150"/>
            <a:ext cx="4611688" cy="3459163"/>
          </a:xfrm>
          <a:prstGeom prst="rect">
            <a:avLst/>
          </a:prstGeom>
          <a:noFill/>
          <a:ln w="9525">
            <a:solidFill>
              <a:srgbClr val="000000"/>
            </a:solidFill>
            <a:miter lim="800000"/>
            <a:headEnd/>
            <a:tailEnd/>
          </a:ln>
        </p:spPr>
      </p:sp>
      <p:sp>
        <p:nvSpPr>
          <p:cNvPr id="297989" name="Rectangle 1029"/>
          <p:cNvSpPr>
            <a:spLocks noGrp="1" noChangeArrowheads="1"/>
          </p:cNvSpPr>
          <p:nvPr>
            <p:ph type="body" sz="quarter" idx="3"/>
          </p:nvPr>
        </p:nvSpPr>
        <p:spPr bwMode="auto">
          <a:xfrm>
            <a:off x="695325" y="4381500"/>
            <a:ext cx="5556250" cy="4146550"/>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990" name="Rectangle 1030"/>
          <p:cNvSpPr>
            <a:spLocks noGrp="1" noChangeArrowheads="1"/>
          </p:cNvSpPr>
          <p:nvPr>
            <p:ph type="ftr" sz="quarter" idx="4"/>
          </p:nvPr>
        </p:nvSpPr>
        <p:spPr bwMode="auto">
          <a:xfrm>
            <a:off x="0" y="8758238"/>
            <a:ext cx="3009900" cy="460375"/>
          </a:xfrm>
          <a:prstGeom prst="rect">
            <a:avLst/>
          </a:prstGeom>
          <a:noFill/>
          <a:ln w="9525">
            <a:noFill/>
            <a:miter lim="800000"/>
            <a:headEnd/>
            <a:tailEnd/>
          </a:ln>
          <a:effectLst/>
        </p:spPr>
        <p:txBody>
          <a:bodyPr vert="horz" wrap="square" lIns="92342" tIns="46171" rIns="92342" bIns="46171" numCol="1" anchor="b" anchorCtr="0" compatLnSpc="1">
            <a:prstTxWarp prst="textNoShape">
              <a:avLst/>
            </a:prstTxWarp>
          </a:bodyPr>
          <a:lstStyle>
            <a:lvl1pPr algn="l" defTabSz="923925">
              <a:lnSpc>
                <a:spcPct val="100000"/>
              </a:lnSpc>
              <a:defRPr sz="1200">
                <a:solidFill>
                  <a:schemeClr val="tx1"/>
                </a:solidFill>
              </a:defRPr>
            </a:lvl1pPr>
          </a:lstStyle>
          <a:p>
            <a:pPr>
              <a:defRPr/>
            </a:pPr>
            <a:endParaRPr lang="en-US"/>
          </a:p>
        </p:txBody>
      </p:sp>
      <p:sp>
        <p:nvSpPr>
          <p:cNvPr id="297991" name="Rectangle 1031"/>
          <p:cNvSpPr>
            <a:spLocks noGrp="1" noChangeArrowheads="1"/>
          </p:cNvSpPr>
          <p:nvPr>
            <p:ph type="sldNum" sz="quarter" idx="5"/>
          </p:nvPr>
        </p:nvSpPr>
        <p:spPr bwMode="auto">
          <a:xfrm>
            <a:off x="3935413" y="8758238"/>
            <a:ext cx="3009900" cy="460375"/>
          </a:xfrm>
          <a:prstGeom prst="rect">
            <a:avLst/>
          </a:prstGeom>
          <a:noFill/>
          <a:ln w="9525">
            <a:noFill/>
            <a:miter lim="800000"/>
            <a:headEnd/>
            <a:tailEnd/>
          </a:ln>
          <a:effectLst/>
        </p:spPr>
        <p:txBody>
          <a:bodyPr vert="horz" wrap="square" lIns="92342" tIns="46171" rIns="92342" bIns="46171" numCol="1" anchor="b" anchorCtr="0" compatLnSpc="1">
            <a:prstTxWarp prst="textNoShape">
              <a:avLst/>
            </a:prstTxWarp>
          </a:bodyPr>
          <a:lstStyle>
            <a:lvl1pPr algn="r" defTabSz="923925">
              <a:lnSpc>
                <a:spcPct val="100000"/>
              </a:lnSpc>
              <a:defRPr sz="1200">
                <a:solidFill>
                  <a:schemeClr val="tx1"/>
                </a:solidFill>
              </a:defRPr>
            </a:lvl1pPr>
          </a:lstStyle>
          <a:p>
            <a:pPr>
              <a:defRPr/>
            </a:pPr>
            <a:fld id="{965B0D6E-C226-4B84-B21D-8E65A60FCC2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177800" indent="-177800" algn="l" rtl="0" eaLnBrk="0" fontAlgn="base" hangingPunct="0">
      <a:spcBef>
        <a:spcPct val="30000"/>
      </a:spcBef>
      <a:spcAft>
        <a:spcPct val="0"/>
      </a:spcAft>
      <a:buChar char="•"/>
      <a:defRPr sz="1000" b="1" kern="1200">
        <a:solidFill>
          <a:schemeClr val="tx1"/>
        </a:solidFill>
        <a:latin typeface="Myriad Pro" pitchFamily="34" charset="0"/>
        <a:ea typeface="+mn-ea"/>
        <a:cs typeface="+mn-cs"/>
      </a:defRPr>
    </a:lvl1pPr>
    <a:lvl2pPr marL="682625" indent="-287338" algn="l" rtl="0" eaLnBrk="0" fontAlgn="base" hangingPunct="0">
      <a:spcBef>
        <a:spcPct val="30000"/>
      </a:spcBef>
      <a:spcAft>
        <a:spcPct val="0"/>
      </a:spcAft>
      <a:buChar char="•"/>
      <a:defRPr sz="1000" kern="1200">
        <a:solidFill>
          <a:schemeClr val="tx1"/>
        </a:solidFill>
        <a:latin typeface="Myriad Pro" pitchFamily="34" charset="0"/>
        <a:ea typeface="+mn-ea"/>
        <a:cs typeface="+mn-cs"/>
      </a:defRPr>
    </a:lvl2pPr>
    <a:lvl3pPr marL="1092200" indent="-177800" algn="l" rtl="0" eaLnBrk="0" fontAlgn="base" hangingPunct="0">
      <a:spcBef>
        <a:spcPct val="30000"/>
      </a:spcBef>
      <a:spcAft>
        <a:spcPct val="0"/>
      </a:spcAft>
      <a:buChar char="•"/>
      <a:defRPr sz="1000" kern="1200">
        <a:solidFill>
          <a:schemeClr val="tx1"/>
        </a:solidFill>
        <a:latin typeface="Myriad Pro" pitchFamily="34" charset="0"/>
        <a:ea typeface="+mn-ea"/>
        <a:cs typeface="+mn-cs"/>
      </a:defRPr>
    </a:lvl3pPr>
    <a:lvl4pPr marL="1541463" indent="-169863" algn="l" rtl="0" eaLnBrk="0" fontAlgn="base" hangingPunct="0">
      <a:spcBef>
        <a:spcPct val="30000"/>
      </a:spcBef>
      <a:spcAft>
        <a:spcPct val="0"/>
      </a:spcAft>
      <a:buChar char="•"/>
      <a:defRPr sz="1000" kern="1200">
        <a:solidFill>
          <a:schemeClr val="tx1"/>
        </a:solidFill>
        <a:latin typeface="Myriad Pro" pitchFamily="34" charset="0"/>
        <a:ea typeface="+mn-ea"/>
        <a:cs typeface="+mn-cs"/>
      </a:defRPr>
    </a:lvl4pPr>
    <a:lvl5pPr marL="2060575" indent="-231775" algn="l" rtl="0" eaLnBrk="0" fontAlgn="base" hangingPunct="0">
      <a:spcBef>
        <a:spcPct val="30000"/>
      </a:spcBef>
      <a:spcAft>
        <a:spcPct val="0"/>
      </a:spcAft>
      <a:buChar char="•"/>
      <a:defRPr sz="1000" kern="1200">
        <a:solidFill>
          <a:schemeClr val="tx1"/>
        </a:solidFill>
        <a:latin typeface="Myriad Pro"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Again, the goal of the reconstruction procedure is to automatically estimate the relative positions and orientations, as well as the focal length or zoom, of each of the photographs in a connected component of the scene.  The process consists of four steps: detecting features in each of the input photos; matching features between each pair of photos; grouping the matches into correspondences across multiple photos; and using the correspondences to estimate the geometry of the scene and the cameras in a technique known as structure from motion.</a:t>
            </a:r>
          </a:p>
          <a:p>
            <a:pPr>
              <a:spcBef>
                <a:spcPct val="0"/>
              </a:spcBef>
            </a:pPr>
            <a:r>
              <a:rPr lang="en-US" smtClean="0"/>
              <a:t>I’ll now describe each of these steps in more detail.</a:t>
            </a:r>
          </a:p>
          <a:p>
            <a:pPr>
              <a:spcBef>
                <a:spcPct val="0"/>
              </a:spcBef>
            </a:pPr>
            <a:endParaRPr lang="en-US" smtClean="0"/>
          </a:p>
          <a:p>
            <a:pPr>
              <a:spcBef>
                <a:spcPct val="0"/>
              </a:spcBef>
            </a:pPr>
            <a:r>
              <a:rPr lang="en-US" smtClean="0"/>
              <a:t>[Structure from motion techniques for unordered image collections have also been developed by others, such as Brown and Lowe and Schaffalitzky and Zisserman, and the basic pipeline of our system closely follows that of Brown and Lowe.  To our knowledge, our system is the first to have been demonstrated on large collections of photos from the Internet.]</a:t>
            </a:r>
          </a:p>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4D1910F-AF45-415C-9177-61FC8B52BC66}" type="slidenum">
              <a:rPr lang="en-US" smtClean="0"/>
              <a:pPr/>
              <a:t>24</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mtClean="0"/>
              <a:t>Try examples:  [2 0 0; 0 2 0; 0 0 2] does what?  </a:t>
            </a:r>
          </a:p>
          <a:p>
            <a:r>
              <a:rPr lang="en-US" smtClean="0"/>
              <a:t>How to scale by 2?</a:t>
            </a:r>
          </a:p>
          <a:p>
            <a:r>
              <a:rPr lang="en-US" smtClean="0"/>
              <a:t>[1 0 10; 0 1 0; 0 0 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gradFill>
          <a:gsLst>
            <a:gs pos="0">
              <a:schemeClr val="bg1">
                <a:lumMod val="95000"/>
              </a:schemeClr>
            </a:gs>
            <a:gs pos="65000">
              <a:srgbClr val="FFFFCC"/>
            </a:gs>
            <a:gs pos="100000">
              <a:srgbClr val="FFFFCC"/>
            </a:gs>
          </a:gsLst>
          <a:lin ang="2700000" scaled="1"/>
        </a:gradFill>
        <a:effectLst/>
      </p:bgPr>
    </p:bg>
    <p:spTree>
      <p:nvGrpSpPr>
        <p:cNvPr id="1" name=""/>
        <p:cNvGrpSpPr/>
        <p:nvPr/>
      </p:nvGrpSpPr>
      <p:grpSpPr>
        <a:xfrm>
          <a:off x="0" y="0"/>
          <a:ext cx="0" cy="0"/>
          <a:chOff x="0" y="0"/>
          <a:chExt cx="0" cy="0"/>
        </a:xfrm>
      </p:grpSpPr>
      <p:sp>
        <p:nvSpPr>
          <p:cNvPr id="3281958" name="Rectangle 38"/>
          <p:cNvSpPr>
            <a:spLocks noGrp="1" noChangeArrowheads="1"/>
          </p:cNvSpPr>
          <p:nvPr userDrawn="1">
            <p:ph type="ctrTitle" sz="quarter"/>
          </p:nvPr>
        </p:nvSpPr>
        <p:spPr>
          <a:xfrm>
            <a:off x="258265" y="2889324"/>
            <a:ext cx="8524228" cy="1470025"/>
          </a:xfrm>
        </p:spPr>
        <p:txBody>
          <a:bodyPr lIns="91440" tIns="45720" rIns="91440" bIns="45720"/>
          <a:lstStyle>
            <a:lvl1pPr algn="ctr">
              <a:lnSpc>
                <a:spcPct val="100000"/>
              </a:lnSpc>
              <a:defRPr sz="3600"/>
            </a:lvl1pPr>
          </a:lstStyle>
          <a:p>
            <a:r>
              <a:rPr lang="en-US" dirty="0"/>
              <a:t>Click to edit Master title style</a:t>
            </a:r>
          </a:p>
        </p:txBody>
      </p:sp>
      <p:sp>
        <p:nvSpPr>
          <p:cNvPr id="3281959" name="Rectangle 39"/>
          <p:cNvSpPr>
            <a:spLocks noGrp="1" noChangeArrowheads="1"/>
          </p:cNvSpPr>
          <p:nvPr userDrawn="1">
            <p:ph type="subTitle" sz="quarter" idx="1"/>
          </p:nvPr>
        </p:nvSpPr>
        <p:spPr>
          <a:xfrm>
            <a:off x="376343" y="4778600"/>
            <a:ext cx="8341341" cy="1096624"/>
          </a:xfrm>
          <a:ln/>
        </p:spPr>
        <p:txBody>
          <a:bodyPr lIns="91440" tIns="45720" rIns="91440" bIns="45720"/>
          <a:lstStyle>
            <a:lvl1pPr marL="0" indent="0" algn="ctr">
              <a:buFont typeface="Wingdings" pitchFamily="2" charset="2"/>
              <a:buNone/>
              <a:tabLst/>
              <a:defRPr sz="2400"/>
            </a:lvl1pPr>
          </a:lstStyle>
          <a:p>
            <a:r>
              <a:rPr lang="en-US" dirty="0"/>
              <a:t>Click to edit Master subtitle style</a:t>
            </a:r>
          </a:p>
        </p:txBody>
      </p:sp>
      <p:sp>
        <p:nvSpPr>
          <p:cNvPr id="7" name="Rectangle 6"/>
          <p:cNvSpPr/>
          <p:nvPr userDrawn="1"/>
        </p:nvSpPr>
        <p:spPr bwMode="auto">
          <a:xfrm>
            <a:off x="0" y="5085223"/>
            <a:ext cx="9144000" cy="1787708"/>
          </a:xfrm>
          <a:prstGeom prst="rect">
            <a:avLst/>
          </a:prstGeom>
          <a:gradFill flip="none" rotWithShape="1">
            <a:gsLst>
              <a:gs pos="0">
                <a:schemeClr val="bg1"/>
              </a:gs>
              <a:gs pos="100000">
                <a:schemeClr val="bg1">
                  <a:lumMod val="65000"/>
                </a:scheme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Myriad Pro" pitchFamily="34" charset="0"/>
            </a:endParaRPr>
          </a:p>
        </p:txBody>
      </p:sp>
      <p:sp>
        <p:nvSpPr>
          <p:cNvPr id="8" name="Rectangle 7"/>
          <p:cNvSpPr/>
          <p:nvPr userDrawn="1"/>
        </p:nvSpPr>
        <p:spPr bwMode="auto">
          <a:xfrm>
            <a:off x="0" y="-1"/>
            <a:ext cx="9144000" cy="5078243"/>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Myriad Pro" pitchFamily="34" charset="0"/>
            </a:endParaRPr>
          </a:p>
        </p:txBody>
      </p:sp>
      <p:cxnSp>
        <p:nvCxnSpPr>
          <p:cNvPr id="10" name="Straight Connector 9"/>
          <p:cNvCxnSpPr/>
          <p:nvPr userDrawn="1"/>
        </p:nvCxnSpPr>
        <p:spPr bwMode="auto">
          <a:xfrm>
            <a:off x="0" y="5078242"/>
            <a:ext cx="9144000" cy="1588"/>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77800"/>
            <a:ext cx="2139950"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72213"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7663" y="1143000"/>
            <a:ext cx="4130675"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0738" y="1143000"/>
            <a:ext cx="4132262"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gradFill>
          <a:gsLst>
            <a:gs pos="0">
              <a:schemeClr val="bg1">
                <a:lumMod val="95000"/>
              </a:schemeClr>
            </a:gs>
            <a:gs pos="65000">
              <a:srgbClr val="FFFFCC"/>
            </a:gs>
            <a:gs pos="100000">
              <a:srgbClr val="FFFFCC"/>
            </a:gs>
          </a:gsLst>
          <a:lin ang="2700000" scaled="1"/>
        </a:gradFill>
        <a:effectLst/>
      </p:bgPr>
    </p:bg>
    <p:spTree>
      <p:nvGrpSpPr>
        <p:cNvPr id="1" name=""/>
        <p:cNvGrpSpPr/>
        <p:nvPr/>
      </p:nvGrpSpPr>
      <p:grpSpPr>
        <a:xfrm>
          <a:off x="0" y="0"/>
          <a:ext cx="0" cy="0"/>
          <a:chOff x="0" y="0"/>
          <a:chExt cx="0" cy="0"/>
        </a:xfrm>
      </p:grpSpPr>
      <p:sp>
        <p:nvSpPr>
          <p:cNvPr id="3281958" name="Rectangle 38"/>
          <p:cNvSpPr>
            <a:spLocks noGrp="1" noChangeArrowheads="1"/>
          </p:cNvSpPr>
          <p:nvPr userDrawn="1">
            <p:ph type="ctrTitle" sz="quarter"/>
          </p:nvPr>
        </p:nvSpPr>
        <p:spPr>
          <a:xfrm>
            <a:off x="258265" y="2889324"/>
            <a:ext cx="8524228" cy="1470025"/>
          </a:xfrm>
        </p:spPr>
        <p:txBody>
          <a:bodyPr lIns="91440" tIns="45720" rIns="91440" bIns="45720"/>
          <a:lstStyle>
            <a:lvl1pPr algn="ctr">
              <a:lnSpc>
                <a:spcPct val="100000"/>
              </a:lnSpc>
              <a:defRPr sz="3600"/>
            </a:lvl1pPr>
          </a:lstStyle>
          <a:p>
            <a:r>
              <a:rPr lang="en-US" dirty="0"/>
              <a:t>Click to edit Master title style</a:t>
            </a:r>
          </a:p>
        </p:txBody>
      </p:sp>
      <p:sp>
        <p:nvSpPr>
          <p:cNvPr id="3281959" name="Rectangle 39"/>
          <p:cNvSpPr>
            <a:spLocks noGrp="1" noChangeArrowheads="1"/>
          </p:cNvSpPr>
          <p:nvPr userDrawn="1">
            <p:ph type="subTitle" sz="quarter" idx="1"/>
          </p:nvPr>
        </p:nvSpPr>
        <p:spPr>
          <a:xfrm>
            <a:off x="376343" y="4778600"/>
            <a:ext cx="8341341" cy="1096624"/>
          </a:xfrm>
          <a:ln/>
        </p:spPr>
        <p:txBody>
          <a:bodyPr lIns="91440" tIns="45720" rIns="91440" bIns="45720"/>
          <a:lstStyle>
            <a:lvl1pPr marL="0" indent="0" algn="ctr">
              <a:buFont typeface="Wingdings" pitchFamily="2" charset="2"/>
              <a:buNone/>
              <a:tabLst/>
              <a:defRPr sz="2400"/>
            </a:lvl1pPr>
          </a:lstStyle>
          <a:p>
            <a:r>
              <a:rPr lang="en-US" dirty="0"/>
              <a:t>Click to edit Master subtitle style</a:t>
            </a:r>
          </a:p>
        </p:txBody>
      </p:sp>
      <p:sp>
        <p:nvSpPr>
          <p:cNvPr id="7" name="Rectangle 6"/>
          <p:cNvSpPr/>
          <p:nvPr userDrawn="1"/>
        </p:nvSpPr>
        <p:spPr bwMode="auto">
          <a:xfrm>
            <a:off x="0" y="0"/>
            <a:ext cx="9144000" cy="6872931"/>
          </a:xfrm>
          <a:prstGeom prst="rect">
            <a:avLst/>
          </a:prstGeom>
          <a:gradFill flip="none" rotWithShape="1">
            <a:gsLst>
              <a:gs pos="0">
                <a:schemeClr val="bg1"/>
              </a:gs>
              <a:gs pos="100000">
                <a:schemeClr val="bg1">
                  <a:lumMod val="65000"/>
                </a:scheme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Myriad Pro" pitchFamily="34" charset="0"/>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81958" name="Rectangle 38"/>
          <p:cNvSpPr>
            <a:spLocks noGrp="1" noChangeArrowheads="1"/>
          </p:cNvSpPr>
          <p:nvPr userDrawn="1">
            <p:ph type="ctrTitle" sz="quarter"/>
          </p:nvPr>
        </p:nvSpPr>
        <p:spPr>
          <a:xfrm>
            <a:off x="258265" y="2889324"/>
            <a:ext cx="8524228" cy="1470025"/>
          </a:xfrm>
        </p:spPr>
        <p:txBody>
          <a:bodyPr lIns="91440" tIns="45720" rIns="91440" bIns="45720"/>
          <a:lstStyle>
            <a:lvl1pPr algn="ctr">
              <a:lnSpc>
                <a:spcPct val="100000"/>
              </a:lnSpc>
              <a:defRPr sz="3600"/>
            </a:lvl1pPr>
          </a:lstStyle>
          <a:p>
            <a:r>
              <a:rPr lang="en-US" dirty="0"/>
              <a:t>Click to edit Master title style</a:t>
            </a:r>
          </a:p>
        </p:txBody>
      </p:sp>
      <p:sp>
        <p:nvSpPr>
          <p:cNvPr id="3281959" name="Rectangle 39"/>
          <p:cNvSpPr>
            <a:spLocks noGrp="1" noChangeArrowheads="1"/>
          </p:cNvSpPr>
          <p:nvPr userDrawn="1">
            <p:ph type="subTitle" sz="quarter" idx="1"/>
          </p:nvPr>
        </p:nvSpPr>
        <p:spPr>
          <a:xfrm>
            <a:off x="376343" y="4778600"/>
            <a:ext cx="8341341" cy="1096624"/>
          </a:xfrm>
          <a:ln/>
        </p:spPr>
        <p:txBody>
          <a:bodyPr lIns="91440" tIns="45720" rIns="91440" bIns="45720"/>
          <a:lstStyle>
            <a:lvl1pPr marL="0" indent="0" algn="ctr">
              <a:buFont typeface="Wingdings" pitchFamily="2" charset="2"/>
              <a:buNone/>
              <a:tabLst/>
              <a:defRPr sz="2400"/>
            </a:lvl1pPr>
          </a:lstStyle>
          <a:p>
            <a:r>
              <a:rPr lang="en-US" dirty="0"/>
              <a:t>Click to edit Master subtitle style</a:t>
            </a:r>
          </a:p>
        </p:txBody>
      </p:sp>
      <p:sp>
        <p:nvSpPr>
          <p:cNvPr id="11" name="AutoShape 17"/>
          <p:cNvSpPr>
            <a:spLocks noChangeArrowheads="1"/>
          </p:cNvSpPr>
          <p:nvPr userDrawn="1"/>
        </p:nvSpPr>
        <p:spPr bwMode="auto">
          <a:xfrm>
            <a:off x="128588" y="592216"/>
            <a:ext cx="8886825" cy="5867322"/>
          </a:xfrm>
          <a:prstGeom prst="rect">
            <a:avLst/>
          </a:prstGeom>
          <a:solidFill>
            <a:schemeClr val="bg1"/>
          </a:solidFill>
          <a:ln w="9525">
            <a:noFill/>
            <a:round/>
            <a:headEnd/>
            <a:tailEnd/>
          </a:ln>
          <a:effectLst>
            <a:outerShdw blurRad="50800" dist="38100" dir="2700000" algn="tl" rotWithShape="0">
              <a:prstClr val="black">
                <a:alpha val="40000"/>
              </a:prstClr>
            </a:outerShdw>
          </a:effectLst>
        </p:spPr>
        <p:txBody>
          <a:bodyPr wrap="none" anchor="ctr"/>
          <a:lstStyle/>
          <a:p>
            <a:pPr>
              <a:defRPr/>
            </a:pPr>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145901"/>
            <a:ext cx="8564563" cy="403225"/>
          </a:xfrm>
        </p:spPr>
        <p:txBody>
          <a:bodyPr/>
          <a:lstStyle>
            <a:lvl1pPr>
              <a:defRPr sz="28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Calibri" pitchFamily="34" charset="0"/>
              </a:defRPr>
            </a:lvl1pPr>
            <a:lvl2pPr>
              <a:defRPr sz="1800">
                <a:latin typeface="Calibri" pitchFamily="34" charset="0"/>
              </a:defRPr>
            </a:lvl2pPr>
            <a:lvl3pPr>
              <a:defRPr sz="1800">
                <a:latin typeface="Calibri" pitchFamily="34" charset="0"/>
              </a:defRPr>
            </a:lvl3pPr>
            <a:lvl4pPr>
              <a:defRPr sz="1800">
                <a:latin typeface="Calibri" pitchFamily="34" charset="0"/>
              </a:defRPr>
            </a:lvl4pPr>
            <a:lvl5pPr>
              <a:defRPr sz="18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txBox="1">
            <a:spLocks/>
          </p:cNvSpPr>
          <p:nvPr userDrawn="1"/>
        </p:nvSpPr>
        <p:spPr bwMode="auto">
          <a:xfrm>
            <a:off x="4332813" y="6652468"/>
            <a:ext cx="442383" cy="183621"/>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D30B94C-448D-4BE6-8353-ED891A70AE7D}" type="slidenum">
              <a:rPr kumimoji="0" lang="en-US" sz="900" b="0" i="0" u="none" strike="noStrike" kern="1200" cap="none" spc="0" normalizeH="0" baseline="0" noProof="0" smtClean="0">
                <a:ln>
                  <a:noFill/>
                </a:ln>
                <a:solidFill>
                  <a:schemeClr val="tx1"/>
                </a:solidFill>
                <a:effectLst/>
                <a:uLnTx/>
                <a:uFillTx/>
                <a:latin typeface="Myriad Pro"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yriad Pro" pitchFamily="34" charset="0"/>
              <a:ea typeface="+mn-ea"/>
              <a:cs typeface="+mn-cs"/>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79400" y="1044575"/>
            <a:ext cx="4203700" cy="48815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1044575"/>
            <a:ext cx="4205288" cy="48815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64999">
              <a:schemeClr val="bg1">
                <a:lumMod val="85000"/>
              </a:schemeClr>
            </a:gs>
            <a:gs pos="100000">
              <a:schemeClr val="bg1">
                <a:lumMod val="50000"/>
              </a:schemeClr>
            </a:gs>
          </a:gsLst>
          <a:lin ang="2700000" scaled="1"/>
        </a:gradFill>
        <a:effectLst/>
      </p:bgPr>
    </p:bg>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bwMode="auto">
          <a:xfrm>
            <a:off x="128588" y="104702"/>
            <a:ext cx="7622707" cy="428824"/>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9" name="AutoShape 17"/>
          <p:cNvSpPr>
            <a:spLocks noChangeArrowheads="1"/>
          </p:cNvSpPr>
          <p:nvPr/>
        </p:nvSpPr>
        <p:spPr bwMode="auto">
          <a:xfrm>
            <a:off x="128588" y="592216"/>
            <a:ext cx="8886825" cy="5867322"/>
          </a:xfrm>
          <a:prstGeom prst="rect">
            <a:avLst/>
          </a:prstGeom>
          <a:solidFill>
            <a:schemeClr val="bg1"/>
          </a:solidFill>
          <a:ln w="9525">
            <a:noFill/>
            <a:round/>
            <a:headEnd/>
            <a:tailEnd/>
          </a:ln>
          <a:effectLst>
            <a:outerShdw blurRad="50800" dist="38100" dir="2700000" algn="tl" rotWithShape="0">
              <a:prstClr val="black">
                <a:alpha val="40000"/>
              </a:prstClr>
            </a:outerShdw>
          </a:effectLst>
        </p:spPr>
        <p:txBody>
          <a:bodyPr wrap="none" anchor="ctr"/>
          <a:lstStyle/>
          <a:p>
            <a:pPr>
              <a:defRPr/>
            </a:pPr>
            <a:endParaRPr lang="en-US"/>
          </a:p>
        </p:txBody>
      </p:sp>
      <p:sp>
        <p:nvSpPr>
          <p:cNvPr id="3078" name="Rectangle 3"/>
          <p:cNvSpPr>
            <a:spLocks noGrp="1" noChangeArrowheads="1"/>
          </p:cNvSpPr>
          <p:nvPr>
            <p:ph type="body" idx="1"/>
          </p:nvPr>
        </p:nvSpPr>
        <p:spPr bwMode="auto">
          <a:xfrm>
            <a:off x="279400" y="1044575"/>
            <a:ext cx="8561388" cy="48815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p:txBody>
      </p:sp>
      <p:sp>
        <p:nvSpPr>
          <p:cNvPr id="7" name="Subtitle 12"/>
          <p:cNvSpPr txBox="1">
            <a:spLocks/>
          </p:cNvSpPr>
          <p:nvPr/>
        </p:nvSpPr>
        <p:spPr bwMode="auto">
          <a:xfrm>
            <a:off x="6400800" y="6543946"/>
            <a:ext cx="2614613" cy="28592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820738" rtl="0" eaLnBrk="0" fontAlgn="base" latinLnBrk="0" hangingPunct="0">
              <a:lnSpc>
                <a:spcPct val="100000"/>
              </a:lnSpc>
              <a:spcBef>
                <a:spcPts val="0"/>
              </a:spcBef>
              <a:spcAft>
                <a:spcPct val="0"/>
              </a:spcAft>
              <a:buClr>
                <a:srgbClr val="CC0000"/>
              </a:buClr>
              <a:buSzPct val="80000"/>
              <a:buFont typeface="Wingdings" pitchFamily="2" charset="2"/>
              <a:buNone/>
              <a:tabLst/>
              <a:defRPr/>
            </a:pPr>
            <a:r>
              <a:rPr kumimoji="0" lang="en-US" sz="1200" b="1" i="0" u="none" strike="noStrike" kern="0" cap="none" spc="0" normalizeH="0" baseline="0" noProof="0" dirty="0" smtClean="0">
                <a:ln>
                  <a:noFill/>
                </a:ln>
                <a:solidFill>
                  <a:schemeClr val="tx1">
                    <a:lumMod val="75000"/>
                    <a:lumOff val="25000"/>
                  </a:schemeClr>
                </a:solidFill>
                <a:effectLst/>
                <a:uLnTx/>
                <a:uFillTx/>
                <a:latin typeface="Calibri" pitchFamily="34" charset="0"/>
              </a:rPr>
              <a:t>Neel Joshi, </a:t>
            </a:r>
            <a:r>
              <a:rPr lang="en-US" sz="1200" b="1" kern="0" dirty="0" smtClean="0">
                <a:solidFill>
                  <a:schemeClr val="tx1">
                    <a:lumMod val="75000"/>
                    <a:lumOff val="25000"/>
                  </a:schemeClr>
                </a:solidFill>
                <a:latin typeface="Calibri" pitchFamily="34" charset="0"/>
              </a:rPr>
              <a:t>CSE 455, Winter 2010</a:t>
            </a:r>
          </a:p>
        </p:txBody>
      </p:sp>
    </p:spTree>
  </p:cSld>
  <p:clrMap bg1="lt1" tx1="dk1" bg2="lt2" tx2="dk2" accent1="accent1" accent2="accent2" accent3="accent3" accent4="accent4" accent5="accent5" accent6="accent6" hlink="hlink" folHlink="folHlink"/>
  <p:sldLayoutIdLst>
    <p:sldLayoutId id="2147485120" r:id="rId1"/>
    <p:sldLayoutId id="2147485121" r:id="rId2"/>
    <p:sldLayoutId id="2147485118"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 id="2147484956" r:id="rId12"/>
    <p:sldLayoutId id="2147484957" r:id="rId13"/>
    <p:sldLayoutId id="2147485119" r:id="rId14"/>
  </p:sldLayoutIdLst>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800" b="1">
          <a:solidFill>
            <a:srgbClr val="5F5F5F"/>
          </a:solidFill>
          <a:latin typeface="Calibri" pitchFamily="34" charset="0"/>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Myriad Pro"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Calibri" pitchFamily="34" charset="0"/>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Calibri" pitchFamily="34" charset="0"/>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Calibri" pitchFamily="34" charset="0"/>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Calibri" pitchFamily="34" charset="0"/>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18" Type="http://schemas.openxmlformats.org/officeDocument/2006/relationships/tags" Target="../tags/tag161.xml"/><Relationship Id="rId26" Type="http://schemas.openxmlformats.org/officeDocument/2006/relationships/image" Target="../media/image6.png"/><Relationship Id="rId3" Type="http://schemas.openxmlformats.org/officeDocument/2006/relationships/tags" Target="../tags/tag146.xml"/><Relationship Id="rId21" Type="http://schemas.openxmlformats.org/officeDocument/2006/relationships/tags" Target="../tags/tag164.xml"/><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image" Target="../media/image5.png"/><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tags" Target="../tags/tag163.xml"/><Relationship Id="rId29" Type="http://schemas.openxmlformats.org/officeDocument/2006/relationships/image" Target="../media/image9.png"/><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slideLayout" Target="../slideLayouts/slideLayout4.xml"/><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tags" Target="../tags/tag166.xml"/><Relationship Id="rId28" Type="http://schemas.openxmlformats.org/officeDocument/2006/relationships/image" Target="../media/image8.png"/><Relationship Id="rId10" Type="http://schemas.openxmlformats.org/officeDocument/2006/relationships/tags" Target="../tags/tag153.xml"/><Relationship Id="rId19" Type="http://schemas.openxmlformats.org/officeDocument/2006/relationships/tags" Target="../tags/tag162.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 Id="rId27" Type="http://schemas.openxmlformats.org/officeDocument/2006/relationships/image" Target="../media/image7.png"/><Relationship Id="rId30"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hyperlink" Target="http://en.wikipedia.org/wiki/Levenberg-Marquardt_algorithm" TargetMode="External"/><Relationship Id="rId4" Type="http://schemas.openxmlformats.org/officeDocument/2006/relationships/hyperlink" Target="http://www.ics.forth.gr/~lourakis/sba/" TargetMode="External"/></Relationships>
</file>

<file path=ppt/slides/_rels/slide12.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10" Type="http://schemas.openxmlformats.org/officeDocument/2006/relationships/notesSlide" Target="../notesSlides/notesSlide1.xml"/><Relationship Id="rId4" Type="http://schemas.openxmlformats.org/officeDocument/2006/relationships/tags" Target="../tags/tag172.xml"/><Relationship Id="rId9"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cs.washington.edu/education/courses/455/08wi/readings/szeliskiShum97.pdf" TargetMode="External"/><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hyperlink" Target="http://www.panoramas.dk/fullscreen3/f2_mars97.html" TargetMode="External"/><Relationship Id="rId5" Type="http://schemas.openxmlformats.org/officeDocument/2006/relationships/hyperlink" Target="http://www.panoramas.dk/" TargetMode="External"/><Relationship Id="rId4" Type="http://schemas.openxmlformats.org/officeDocument/2006/relationships/hyperlink" Target="http://www.vrseattle.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wmf"/><Relationship Id="rId1" Type="http://schemas.openxmlformats.org/officeDocument/2006/relationships/slideLayout" Target="../slideLayouts/slideLayout4.xml"/><Relationship Id="rId5" Type="http://schemas.openxmlformats.org/officeDocument/2006/relationships/image" Target="../media/image14.wmf"/><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image" Target="../media/image15.gif"/><Relationship Id="rId1" Type="http://schemas.openxmlformats.org/officeDocument/2006/relationships/slideLayout" Target="../slideLayouts/slideLayout4.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osaic-layers.psd" TargetMode="Externa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3" Type="http://schemas.openxmlformats.org/officeDocument/2006/relationships/tags" Target="../tags/tag189.xml"/><Relationship Id="rId18" Type="http://schemas.openxmlformats.org/officeDocument/2006/relationships/tags" Target="../tags/tag194.xml"/><Relationship Id="rId26" Type="http://schemas.openxmlformats.org/officeDocument/2006/relationships/tags" Target="../tags/tag202.xml"/><Relationship Id="rId39" Type="http://schemas.openxmlformats.org/officeDocument/2006/relationships/tags" Target="../tags/tag215.xml"/><Relationship Id="rId21" Type="http://schemas.openxmlformats.org/officeDocument/2006/relationships/tags" Target="../tags/tag197.xml"/><Relationship Id="rId34" Type="http://schemas.openxmlformats.org/officeDocument/2006/relationships/tags" Target="../tags/tag210.xml"/><Relationship Id="rId42" Type="http://schemas.openxmlformats.org/officeDocument/2006/relationships/tags" Target="../tags/tag218.xml"/><Relationship Id="rId47" Type="http://schemas.openxmlformats.org/officeDocument/2006/relationships/tags" Target="../tags/tag223.xml"/><Relationship Id="rId50" Type="http://schemas.openxmlformats.org/officeDocument/2006/relationships/tags" Target="../tags/tag226.xml"/><Relationship Id="rId55" Type="http://schemas.openxmlformats.org/officeDocument/2006/relationships/tags" Target="../tags/tag231.xml"/><Relationship Id="rId63" Type="http://schemas.openxmlformats.org/officeDocument/2006/relationships/tags" Target="../tags/tag239.xml"/><Relationship Id="rId7" Type="http://schemas.openxmlformats.org/officeDocument/2006/relationships/tags" Target="../tags/tag183.xml"/><Relationship Id="rId2" Type="http://schemas.openxmlformats.org/officeDocument/2006/relationships/tags" Target="../tags/tag178.xml"/><Relationship Id="rId16" Type="http://schemas.openxmlformats.org/officeDocument/2006/relationships/tags" Target="../tags/tag192.xml"/><Relationship Id="rId20" Type="http://schemas.openxmlformats.org/officeDocument/2006/relationships/tags" Target="../tags/tag196.xml"/><Relationship Id="rId29" Type="http://schemas.openxmlformats.org/officeDocument/2006/relationships/tags" Target="../tags/tag205.xml"/><Relationship Id="rId41" Type="http://schemas.openxmlformats.org/officeDocument/2006/relationships/tags" Target="../tags/tag217.xml"/><Relationship Id="rId54" Type="http://schemas.openxmlformats.org/officeDocument/2006/relationships/tags" Target="../tags/tag230.xml"/><Relationship Id="rId62" Type="http://schemas.openxmlformats.org/officeDocument/2006/relationships/tags" Target="../tags/tag23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24" Type="http://schemas.openxmlformats.org/officeDocument/2006/relationships/tags" Target="../tags/tag200.xml"/><Relationship Id="rId32" Type="http://schemas.openxmlformats.org/officeDocument/2006/relationships/tags" Target="../tags/tag208.xml"/><Relationship Id="rId37" Type="http://schemas.openxmlformats.org/officeDocument/2006/relationships/tags" Target="../tags/tag213.xml"/><Relationship Id="rId40" Type="http://schemas.openxmlformats.org/officeDocument/2006/relationships/tags" Target="../tags/tag216.xml"/><Relationship Id="rId45" Type="http://schemas.openxmlformats.org/officeDocument/2006/relationships/tags" Target="../tags/tag221.xml"/><Relationship Id="rId53" Type="http://schemas.openxmlformats.org/officeDocument/2006/relationships/tags" Target="../tags/tag229.xml"/><Relationship Id="rId58" Type="http://schemas.openxmlformats.org/officeDocument/2006/relationships/tags" Target="../tags/tag234.xml"/><Relationship Id="rId66" Type="http://schemas.openxmlformats.org/officeDocument/2006/relationships/slideLayout" Target="../slideLayouts/slideLayout4.xml"/><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tags" Target="../tags/tag199.xml"/><Relationship Id="rId28" Type="http://schemas.openxmlformats.org/officeDocument/2006/relationships/tags" Target="../tags/tag204.xml"/><Relationship Id="rId36" Type="http://schemas.openxmlformats.org/officeDocument/2006/relationships/tags" Target="../tags/tag212.xml"/><Relationship Id="rId49" Type="http://schemas.openxmlformats.org/officeDocument/2006/relationships/tags" Target="../tags/tag225.xml"/><Relationship Id="rId57" Type="http://schemas.openxmlformats.org/officeDocument/2006/relationships/tags" Target="../tags/tag233.xml"/><Relationship Id="rId61" Type="http://schemas.openxmlformats.org/officeDocument/2006/relationships/tags" Target="../tags/tag237.xml"/><Relationship Id="rId10" Type="http://schemas.openxmlformats.org/officeDocument/2006/relationships/tags" Target="../tags/tag186.xml"/><Relationship Id="rId19" Type="http://schemas.openxmlformats.org/officeDocument/2006/relationships/tags" Target="../tags/tag195.xml"/><Relationship Id="rId31" Type="http://schemas.openxmlformats.org/officeDocument/2006/relationships/tags" Target="../tags/tag207.xml"/><Relationship Id="rId44" Type="http://schemas.openxmlformats.org/officeDocument/2006/relationships/tags" Target="../tags/tag220.xml"/><Relationship Id="rId52" Type="http://schemas.openxmlformats.org/officeDocument/2006/relationships/tags" Target="../tags/tag228.xml"/><Relationship Id="rId60" Type="http://schemas.openxmlformats.org/officeDocument/2006/relationships/tags" Target="../tags/tag236.xml"/><Relationship Id="rId65" Type="http://schemas.openxmlformats.org/officeDocument/2006/relationships/tags" Target="../tags/tag241.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tags" Target="../tags/tag198.xml"/><Relationship Id="rId27" Type="http://schemas.openxmlformats.org/officeDocument/2006/relationships/tags" Target="../tags/tag203.xml"/><Relationship Id="rId30" Type="http://schemas.openxmlformats.org/officeDocument/2006/relationships/tags" Target="../tags/tag206.xml"/><Relationship Id="rId35" Type="http://schemas.openxmlformats.org/officeDocument/2006/relationships/tags" Target="../tags/tag211.xml"/><Relationship Id="rId43" Type="http://schemas.openxmlformats.org/officeDocument/2006/relationships/tags" Target="../tags/tag219.xml"/><Relationship Id="rId48" Type="http://schemas.openxmlformats.org/officeDocument/2006/relationships/tags" Target="../tags/tag224.xml"/><Relationship Id="rId56" Type="http://schemas.openxmlformats.org/officeDocument/2006/relationships/tags" Target="../tags/tag232.xml"/><Relationship Id="rId64" Type="http://schemas.openxmlformats.org/officeDocument/2006/relationships/tags" Target="../tags/tag240.xml"/><Relationship Id="rId8" Type="http://schemas.openxmlformats.org/officeDocument/2006/relationships/tags" Target="../tags/tag184.xml"/><Relationship Id="rId51" Type="http://schemas.openxmlformats.org/officeDocument/2006/relationships/tags" Target="../tags/tag227.xml"/><Relationship Id="rId3" Type="http://schemas.openxmlformats.org/officeDocument/2006/relationships/tags" Target="../tags/tag179.xml"/><Relationship Id="rId12" Type="http://schemas.openxmlformats.org/officeDocument/2006/relationships/tags" Target="../tags/tag188.xml"/><Relationship Id="rId17" Type="http://schemas.openxmlformats.org/officeDocument/2006/relationships/tags" Target="../tags/tag193.xml"/><Relationship Id="rId25" Type="http://schemas.openxmlformats.org/officeDocument/2006/relationships/tags" Target="../tags/tag201.xml"/><Relationship Id="rId33" Type="http://schemas.openxmlformats.org/officeDocument/2006/relationships/tags" Target="../tags/tag209.xml"/><Relationship Id="rId38" Type="http://schemas.openxmlformats.org/officeDocument/2006/relationships/tags" Target="../tags/tag214.xml"/><Relationship Id="rId46" Type="http://schemas.openxmlformats.org/officeDocument/2006/relationships/tags" Target="../tags/tag222.xml"/><Relationship Id="rId59" Type="http://schemas.openxmlformats.org/officeDocument/2006/relationships/tags" Target="../tags/tag2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tags" Target="../tags/tag254.xml"/><Relationship Id="rId18" Type="http://schemas.openxmlformats.org/officeDocument/2006/relationships/tags" Target="../tags/tag259.xml"/><Relationship Id="rId26" Type="http://schemas.openxmlformats.org/officeDocument/2006/relationships/tags" Target="../tags/tag267.xml"/><Relationship Id="rId39" Type="http://schemas.openxmlformats.org/officeDocument/2006/relationships/tags" Target="../tags/tag280.xml"/><Relationship Id="rId3" Type="http://schemas.openxmlformats.org/officeDocument/2006/relationships/tags" Target="../tags/tag244.xml"/><Relationship Id="rId21" Type="http://schemas.openxmlformats.org/officeDocument/2006/relationships/tags" Target="../tags/tag262.xml"/><Relationship Id="rId34" Type="http://schemas.openxmlformats.org/officeDocument/2006/relationships/tags" Target="../tags/tag275.xml"/><Relationship Id="rId42" Type="http://schemas.openxmlformats.org/officeDocument/2006/relationships/tags" Target="../tags/tag283.xml"/><Relationship Id="rId47" Type="http://schemas.openxmlformats.org/officeDocument/2006/relationships/slideLayout" Target="../slideLayouts/slideLayout4.xml"/><Relationship Id="rId7" Type="http://schemas.openxmlformats.org/officeDocument/2006/relationships/tags" Target="../tags/tag248.xml"/><Relationship Id="rId12" Type="http://schemas.openxmlformats.org/officeDocument/2006/relationships/tags" Target="../tags/tag253.xml"/><Relationship Id="rId17" Type="http://schemas.openxmlformats.org/officeDocument/2006/relationships/tags" Target="../tags/tag258.xml"/><Relationship Id="rId25" Type="http://schemas.openxmlformats.org/officeDocument/2006/relationships/tags" Target="../tags/tag266.xml"/><Relationship Id="rId33" Type="http://schemas.openxmlformats.org/officeDocument/2006/relationships/tags" Target="../tags/tag274.xml"/><Relationship Id="rId38" Type="http://schemas.openxmlformats.org/officeDocument/2006/relationships/tags" Target="../tags/tag279.xml"/><Relationship Id="rId46" Type="http://schemas.openxmlformats.org/officeDocument/2006/relationships/tags" Target="../tags/tag287.xml"/><Relationship Id="rId2" Type="http://schemas.openxmlformats.org/officeDocument/2006/relationships/tags" Target="../tags/tag243.xml"/><Relationship Id="rId16" Type="http://schemas.openxmlformats.org/officeDocument/2006/relationships/tags" Target="../tags/tag257.xml"/><Relationship Id="rId20" Type="http://schemas.openxmlformats.org/officeDocument/2006/relationships/tags" Target="../tags/tag261.xml"/><Relationship Id="rId29" Type="http://schemas.openxmlformats.org/officeDocument/2006/relationships/tags" Target="../tags/tag270.xml"/><Relationship Id="rId41" Type="http://schemas.openxmlformats.org/officeDocument/2006/relationships/tags" Target="../tags/tag282.xml"/><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24" Type="http://schemas.openxmlformats.org/officeDocument/2006/relationships/tags" Target="../tags/tag265.xml"/><Relationship Id="rId32" Type="http://schemas.openxmlformats.org/officeDocument/2006/relationships/tags" Target="../tags/tag273.xml"/><Relationship Id="rId37" Type="http://schemas.openxmlformats.org/officeDocument/2006/relationships/tags" Target="../tags/tag278.xml"/><Relationship Id="rId40" Type="http://schemas.openxmlformats.org/officeDocument/2006/relationships/tags" Target="../tags/tag281.xml"/><Relationship Id="rId45" Type="http://schemas.openxmlformats.org/officeDocument/2006/relationships/tags" Target="../tags/tag286.xml"/><Relationship Id="rId5" Type="http://schemas.openxmlformats.org/officeDocument/2006/relationships/tags" Target="../tags/tag246.xml"/><Relationship Id="rId15" Type="http://schemas.openxmlformats.org/officeDocument/2006/relationships/tags" Target="../tags/tag256.xml"/><Relationship Id="rId23" Type="http://schemas.openxmlformats.org/officeDocument/2006/relationships/tags" Target="../tags/tag264.xml"/><Relationship Id="rId28" Type="http://schemas.openxmlformats.org/officeDocument/2006/relationships/tags" Target="../tags/tag269.xml"/><Relationship Id="rId36" Type="http://schemas.openxmlformats.org/officeDocument/2006/relationships/tags" Target="../tags/tag277.xml"/><Relationship Id="rId10" Type="http://schemas.openxmlformats.org/officeDocument/2006/relationships/tags" Target="../tags/tag251.xml"/><Relationship Id="rId19" Type="http://schemas.openxmlformats.org/officeDocument/2006/relationships/tags" Target="../tags/tag260.xml"/><Relationship Id="rId31" Type="http://schemas.openxmlformats.org/officeDocument/2006/relationships/tags" Target="../tags/tag272.xml"/><Relationship Id="rId44" Type="http://schemas.openxmlformats.org/officeDocument/2006/relationships/tags" Target="../tags/tag285.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tags" Target="../tags/tag255.xml"/><Relationship Id="rId22" Type="http://schemas.openxmlformats.org/officeDocument/2006/relationships/tags" Target="../tags/tag263.xml"/><Relationship Id="rId27" Type="http://schemas.openxmlformats.org/officeDocument/2006/relationships/tags" Target="../tags/tag268.xml"/><Relationship Id="rId30" Type="http://schemas.openxmlformats.org/officeDocument/2006/relationships/tags" Target="../tags/tag271.xml"/><Relationship Id="rId35" Type="http://schemas.openxmlformats.org/officeDocument/2006/relationships/tags" Target="../tags/tag276.xml"/><Relationship Id="rId43" Type="http://schemas.openxmlformats.org/officeDocument/2006/relationships/tags" Target="../tags/tag284.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hyperlink" Target="http://phototour.cs.washington.edu/Photo_Tourism.pdf" TargetMode="External"/></Relationships>
</file>

<file path=ppt/slides/_rels/slide7.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9" Type="http://schemas.openxmlformats.org/officeDocument/2006/relationships/tags" Target="../tags/tag42.xml"/><Relationship Id="rId21" Type="http://schemas.openxmlformats.org/officeDocument/2006/relationships/tags" Target="../tags/tag24.xml"/><Relationship Id="rId34" Type="http://schemas.openxmlformats.org/officeDocument/2006/relationships/tags" Target="../tags/tag37.xml"/><Relationship Id="rId42" Type="http://schemas.openxmlformats.org/officeDocument/2006/relationships/tags" Target="../tags/tag45.xml"/><Relationship Id="rId47" Type="http://schemas.openxmlformats.org/officeDocument/2006/relationships/tags" Target="../tags/tag50.xml"/><Relationship Id="rId50" Type="http://schemas.openxmlformats.org/officeDocument/2006/relationships/tags" Target="../tags/tag53.xml"/><Relationship Id="rId55" Type="http://schemas.openxmlformats.org/officeDocument/2006/relationships/tags" Target="../tags/tag58.xml"/><Relationship Id="rId63" Type="http://schemas.openxmlformats.org/officeDocument/2006/relationships/tags" Target="../tags/tag66.xml"/><Relationship Id="rId7" Type="http://schemas.openxmlformats.org/officeDocument/2006/relationships/tags" Target="../tags/tag1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41" Type="http://schemas.openxmlformats.org/officeDocument/2006/relationships/tags" Target="../tags/tag44.xml"/><Relationship Id="rId54" Type="http://schemas.openxmlformats.org/officeDocument/2006/relationships/tags" Target="../tags/tag57.xml"/><Relationship Id="rId62" Type="http://schemas.openxmlformats.org/officeDocument/2006/relationships/tags" Target="../tags/tag6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45" Type="http://schemas.openxmlformats.org/officeDocument/2006/relationships/tags" Target="../tags/tag48.xml"/><Relationship Id="rId53" Type="http://schemas.openxmlformats.org/officeDocument/2006/relationships/tags" Target="../tags/tag56.xml"/><Relationship Id="rId58" Type="http://schemas.openxmlformats.org/officeDocument/2006/relationships/tags" Target="../tags/tag61.xml"/><Relationship Id="rId66" Type="http://schemas.openxmlformats.org/officeDocument/2006/relationships/slideLayout" Target="../slideLayouts/slideLayout4.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49" Type="http://schemas.openxmlformats.org/officeDocument/2006/relationships/tags" Target="../tags/tag52.xml"/><Relationship Id="rId57" Type="http://schemas.openxmlformats.org/officeDocument/2006/relationships/tags" Target="../tags/tag60.xml"/><Relationship Id="rId61" Type="http://schemas.openxmlformats.org/officeDocument/2006/relationships/tags" Target="../tags/tag64.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4" Type="http://schemas.openxmlformats.org/officeDocument/2006/relationships/tags" Target="../tags/tag47.xml"/><Relationship Id="rId52" Type="http://schemas.openxmlformats.org/officeDocument/2006/relationships/tags" Target="../tags/tag55.xml"/><Relationship Id="rId60" Type="http://schemas.openxmlformats.org/officeDocument/2006/relationships/tags" Target="../tags/tag63.xml"/><Relationship Id="rId65" Type="http://schemas.openxmlformats.org/officeDocument/2006/relationships/tags" Target="../tags/tag68.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tags" Target="../tags/tag46.xml"/><Relationship Id="rId48" Type="http://schemas.openxmlformats.org/officeDocument/2006/relationships/tags" Target="../tags/tag51.xml"/><Relationship Id="rId56" Type="http://schemas.openxmlformats.org/officeDocument/2006/relationships/tags" Target="../tags/tag59.xml"/><Relationship Id="rId64" Type="http://schemas.openxmlformats.org/officeDocument/2006/relationships/tags" Target="../tags/tag67.xml"/><Relationship Id="rId8" Type="http://schemas.openxmlformats.org/officeDocument/2006/relationships/tags" Target="../tags/tag11.xml"/><Relationship Id="rId51" Type="http://schemas.openxmlformats.org/officeDocument/2006/relationships/tags" Target="../tags/tag54.xml"/><Relationship Id="rId3" Type="http://schemas.openxmlformats.org/officeDocument/2006/relationships/tags" Target="../tags/tag6.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tags" Target="../tags/tag49.xml"/><Relationship Id="rId59" Type="http://schemas.openxmlformats.org/officeDocument/2006/relationships/tags" Target="../tags/tag62.xml"/></Relationships>
</file>

<file path=ppt/slides/_rels/slide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1.xml"/><Relationship Id="rId7" Type="http://schemas.openxmlformats.org/officeDocument/2006/relationships/video" Target="file:///C:\Documents%20and%20Settings\v-noahs\My%20Documents\temple.avi" TargetMode="External"/><Relationship Id="rId12" Type="http://schemas.openxmlformats.org/officeDocument/2006/relationships/image" Target="../media/image4.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3.png"/><Relationship Id="rId5" Type="http://schemas.openxmlformats.org/officeDocument/2006/relationships/tags" Target="../tags/tag73.xml"/><Relationship Id="rId10" Type="http://schemas.openxmlformats.org/officeDocument/2006/relationships/image" Target="../media/image2.png"/><Relationship Id="rId4" Type="http://schemas.openxmlformats.org/officeDocument/2006/relationships/tags" Target="../tags/tag72.xml"/><Relationship Id="rId9"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tags" Target="../tags/tag101.xml"/><Relationship Id="rId39" Type="http://schemas.openxmlformats.org/officeDocument/2006/relationships/tags" Target="../tags/tag114.xml"/><Relationship Id="rId21" Type="http://schemas.openxmlformats.org/officeDocument/2006/relationships/tags" Target="../tags/tag96.xml"/><Relationship Id="rId34" Type="http://schemas.openxmlformats.org/officeDocument/2006/relationships/tags" Target="../tags/tag109.xml"/><Relationship Id="rId42" Type="http://schemas.openxmlformats.org/officeDocument/2006/relationships/tags" Target="../tags/tag117.xml"/><Relationship Id="rId47" Type="http://schemas.openxmlformats.org/officeDocument/2006/relationships/tags" Target="../tags/tag122.xml"/><Relationship Id="rId50" Type="http://schemas.openxmlformats.org/officeDocument/2006/relationships/tags" Target="../tags/tag125.xml"/><Relationship Id="rId55" Type="http://schemas.openxmlformats.org/officeDocument/2006/relationships/tags" Target="../tags/tag130.xml"/><Relationship Id="rId63" Type="http://schemas.openxmlformats.org/officeDocument/2006/relationships/tags" Target="../tags/tag138.xml"/><Relationship Id="rId68" Type="http://schemas.openxmlformats.org/officeDocument/2006/relationships/tags" Target="../tags/tag143.xml"/><Relationship Id="rId7" Type="http://schemas.openxmlformats.org/officeDocument/2006/relationships/tags" Target="../tags/tag82.xml"/><Relationship Id="rId2" Type="http://schemas.openxmlformats.org/officeDocument/2006/relationships/tags" Target="../tags/tag77.xml"/><Relationship Id="rId16" Type="http://schemas.openxmlformats.org/officeDocument/2006/relationships/tags" Target="../tags/tag91.xml"/><Relationship Id="rId29" Type="http://schemas.openxmlformats.org/officeDocument/2006/relationships/tags" Target="../tags/tag104.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tags" Target="../tags/tag99.xml"/><Relationship Id="rId32" Type="http://schemas.openxmlformats.org/officeDocument/2006/relationships/tags" Target="../tags/tag107.xml"/><Relationship Id="rId37" Type="http://schemas.openxmlformats.org/officeDocument/2006/relationships/tags" Target="../tags/tag112.xml"/><Relationship Id="rId40" Type="http://schemas.openxmlformats.org/officeDocument/2006/relationships/tags" Target="../tags/tag115.xml"/><Relationship Id="rId45" Type="http://schemas.openxmlformats.org/officeDocument/2006/relationships/tags" Target="../tags/tag120.xml"/><Relationship Id="rId53" Type="http://schemas.openxmlformats.org/officeDocument/2006/relationships/tags" Target="../tags/tag128.xml"/><Relationship Id="rId58" Type="http://schemas.openxmlformats.org/officeDocument/2006/relationships/tags" Target="../tags/tag133.xml"/><Relationship Id="rId66" Type="http://schemas.openxmlformats.org/officeDocument/2006/relationships/tags" Target="../tags/tag141.xml"/><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tags" Target="../tags/tag98.xml"/><Relationship Id="rId28" Type="http://schemas.openxmlformats.org/officeDocument/2006/relationships/tags" Target="../tags/tag103.xml"/><Relationship Id="rId36" Type="http://schemas.openxmlformats.org/officeDocument/2006/relationships/tags" Target="../tags/tag111.xml"/><Relationship Id="rId49" Type="http://schemas.openxmlformats.org/officeDocument/2006/relationships/tags" Target="../tags/tag124.xml"/><Relationship Id="rId57" Type="http://schemas.openxmlformats.org/officeDocument/2006/relationships/tags" Target="../tags/tag132.xml"/><Relationship Id="rId61" Type="http://schemas.openxmlformats.org/officeDocument/2006/relationships/tags" Target="../tags/tag136.xml"/><Relationship Id="rId10" Type="http://schemas.openxmlformats.org/officeDocument/2006/relationships/tags" Target="../tags/tag85.xml"/><Relationship Id="rId19" Type="http://schemas.openxmlformats.org/officeDocument/2006/relationships/tags" Target="../tags/tag94.xml"/><Relationship Id="rId31" Type="http://schemas.openxmlformats.org/officeDocument/2006/relationships/tags" Target="../tags/tag106.xml"/><Relationship Id="rId44" Type="http://schemas.openxmlformats.org/officeDocument/2006/relationships/tags" Target="../tags/tag119.xml"/><Relationship Id="rId52" Type="http://schemas.openxmlformats.org/officeDocument/2006/relationships/tags" Target="../tags/tag127.xml"/><Relationship Id="rId60" Type="http://schemas.openxmlformats.org/officeDocument/2006/relationships/tags" Target="../tags/tag135.xml"/><Relationship Id="rId65" Type="http://schemas.openxmlformats.org/officeDocument/2006/relationships/tags" Target="../tags/tag140.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tags" Target="../tags/tag97.xml"/><Relationship Id="rId27" Type="http://schemas.openxmlformats.org/officeDocument/2006/relationships/tags" Target="../tags/tag102.xml"/><Relationship Id="rId30" Type="http://schemas.openxmlformats.org/officeDocument/2006/relationships/tags" Target="../tags/tag105.xml"/><Relationship Id="rId35" Type="http://schemas.openxmlformats.org/officeDocument/2006/relationships/tags" Target="../tags/tag110.xml"/><Relationship Id="rId43" Type="http://schemas.openxmlformats.org/officeDocument/2006/relationships/tags" Target="../tags/tag118.xml"/><Relationship Id="rId48" Type="http://schemas.openxmlformats.org/officeDocument/2006/relationships/tags" Target="../tags/tag123.xml"/><Relationship Id="rId56" Type="http://schemas.openxmlformats.org/officeDocument/2006/relationships/tags" Target="../tags/tag131.xml"/><Relationship Id="rId64" Type="http://schemas.openxmlformats.org/officeDocument/2006/relationships/tags" Target="../tags/tag139.xml"/><Relationship Id="rId69" Type="http://schemas.openxmlformats.org/officeDocument/2006/relationships/slideLayout" Target="../slideLayouts/slideLayout4.xml"/><Relationship Id="rId8" Type="http://schemas.openxmlformats.org/officeDocument/2006/relationships/tags" Target="../tags/tag83.xml"/><Relationship Id="rId51" Type="http://schemas.openxmlformats.org/officeDocument/2006/relationships/tags" Target="../tags/tag126.xml"/><Relationship Id="rId3" Type="http://schemas.openxmlformats.org/officeDocument/2006/relationships/tags" Target="../tags/tag78.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tags" Target="../tags/tag100.xml"/><Relationship Id="rId33" Type="http://schemas.openxmlformats.org/officeDocument/2006/relationships/tags" Target="../tags/tag108.xml"/><Relationship Id="rId38" Type="http://schemas.openxmlformats.org/officeDocument/2006/relationships/tags" Target="../tags/tag113.xml"/><Relationship Id="rId46" Type="http://schemas.openxmlformats.org/officeDocument/2006/relationships/tags" Target="../tags/tag121.xml"/><Relationship Id="rId59" Type="http://schemas.openxmlformats.org/officeDocument/2006/relationships/tags" Target="../tags/tag134.xml"/><Relationship Id="rId67" Type="http://schemas.openxmlformats.org/officeDocument/2006/relationships/tags" Target="../tags/tag142.xml"/><Relationship Id="rId20" Type="http://schemas.openxmlformats.org/officeDocument/2006/relationships/tags" Target="../tags/tag95.xml"/><Relationship Id="rId41" Type="http://schemas.openxmlformats.org/officeDocument/2006/relationships/tags" Target="../tags/tag116.xml"/><Relationship Id="rId54" Type="http://schemas.openxmlformats.org/officeDocument/2006/relationships/tags" Target="../tags/tag129.xml"/><Relationship Id="rId62" Type="http://schemas.openxmlformats.org/officeDocument/2006/relationships/tags" Target="../tags/tag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1"/>
          <p:cNvSpPr txBox="1">
            <a:spLocks/>
          </p:cNvSpPr>
          <p:nvPr/>
        </p:nvSpPr>
        <p:spPr bwMode="auto">
          <a:xfrm>
            <a:off x="118306" y="4467673"/>
            <a:ext cx="8865188" cy="8422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tx2"/>
              </a:buClr>
              <a:buSzPct val="90000"/>
              <a:buFont typeface="Wingdings" pitchFamily="2" charset="2"/>
              <a:buNone/>
              <a:tabLst/>
              <a:defRPr/>
            </a:pPr>
            <a:r>
              <a:rPr kumimoji="0" lang="en-US" sz="4400" b="1" i="0" u="none" strike="noStrike" kern="0" cap="none" spc="0" normalizeH="0" baseline="0" noProof="0" dirty="0" smtClean="0">
                <a:ln>
                  <a:noFill/>
                </a:ln>
                <a:solidFill>
                  <a:schemeClr val="tx1"/>
                </a:solidFill>
                <a:effectLst/>
                <a:uLnTx/>
                <a:uFillTx/>
                <a:latin typeface="Calibri" pitchFamily="34" charset="0"/>
                <a:ea typeface="+mj-ea"/>
                <a:cs typeface="+mj-cs"/>
              </a:rPr>
              <a:t>Mosaics</a:t>
            </a:r>
            <a:endParaRPr kumimoji="0" lang="en-US" sz="4400" b="1"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18" name="Subtitle 12"/>
          <p:cNvSpPr txBox="1">
            <a:spLocks/>
          </p:cNvSpPr>
          <p:nvPr/>
        </p:nvSpPr>
        <p:spPr bwMode="auto">
          <a:xfrm>
            <a:off x="147274" y="5528811"/>
            <a:ext cx="4372424" cy="1029149"/>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820738" rtl="0" eaLnBrk="0" fontAlgn="base" latinLnBrk="0" hangingPunct="0">
              <a:lnSpc>
                <a:spcPct val="100000"/>
              </a:lnSpc>
              <a:spcBef>
                <a:spcPts val="800"/>
              </a:spcBef>
              <a:spcAft>
                <a:spcPct val="0"/>
              </a:spcAft>
              <a:buClr>
                <a:srgbClr val="CC0000"/>
              </a:buClr>
              <a:buSzPct val="80000"/>
              <a:buFont typeface="Wingdings" pitchFamily="2" charset="2"/>
              <a:buNone/>
              <a:tabLst/>
              <a:defRPr/>
            </a:pPr>
            <a:r>
              <a:rPr lang="en-US" sz="2000" b="1" kern="0" dirty="0" smtClean="0">
                <a:solidFill>
                  <a:schemeClr val="tx1">
                    <a:lumMod val="85000"/>
                    <a:lumOff val="15000"/>
                  </a:schemeClr>
                </a:solidFill>
                <a:latin typeface="Calibri" pitchFamily="34" charset="0"/>
              </a:rPr>
              <a:t>CSE 455, Winter 2010</a:t>
            </a:r>
          </a:p>
          <a:p>
            <a:pPr marL="0" marR="0" lvl="0" indent="0" algn="l" defTabSz="820738" rtl="0" eaLnBrk="0" fontAlgn="base" latinLnBrk="0" hangingPunct="0">
              <a:lnSpc>
                <a:spcPct val="100000"/>
              </a:lnSpc>
              <a:spcBef>
                <a:spcPts val="800"/>
              </a:spcBef>
              <a:spcAft>
                <a:spcPct val="0"/>
              </a:spcAft>
              <a:buClr>
                <a:srgbClr val="CC0000"/>
              </a:buClr>
              <a:buSzPct val="80000"/>
              <a:buFont typeface="Wingdings" pitchFamily="2" charset="2"/>
              <a:buNone/>
              <a:tabLst/>
              <a:defRPr/>
            </a:pPr>
            <a:r>
              <a:rPr lang="en-US" sz="2000" b="1" kern="0" dirty="0" smtClean="0">
                <a:solidFill>
                  <a:schemeClr val="tx1">
                    <a:lumMod val="85000"/>
                    <a:lumOff val="15000"/>
                  </a:schemeClr>
                </a:solidFill>
                <a:latin typeface="Calibri" pitchFamily="34" charset="0"/>
              </a:rPr>
              <a:t>February 8</a:t>
            </a:r>
            <a:r>
              <a:rPr kumimoji="0" lang="en-US" sz="2000" b="1" i="0" u="none" strike="noStrike" kern="0" cap="none" spc="0" normalizeH="0" noProof="0" dirty="0" smtClean="0">
                <a:ln>
                  <a:noFill/>
                </a:ln>
                <a:solidFill>
                  <a:schemeClr val="tx1">
                    <a:lumMod val="85000"/>
                    <a:lumOff val="15000"/>
                  </a:schemeClr>
                </a:solidFill>
                <a:effectLst/>
                <a:uLnTx/>
                <a:uFillTx/>
                <a:latin typeface="Calibri" pitchFamily="34" charset="0"/>
              </a:rPr>
              <a:t>, 2010</a:t>
            </a:r>
            <a:endParaRPr kumimoji="0" lang="en-US" sz="2000" b="1" i="0" u="none" strike="noStrike" kern="0" cap="none" spc="0" normalizeH="0" baseline="0" noProof="0" dirty="0" smtClean="0">
              <a:ln>
                <a:noFill/>
              </a:ln>
              <a:solidFill>
                <a:schemeClr val="tx1">
                  <a:lumMod val="85000"/>
                  <a:lumOff val="15000"/>
                </a:schemeClr>
              </a:solidFill>
              <a:effectLst/>
              <a:uLnTx/>
              <a:uFillTx/>
              <a:latin typeface="Calibri" pitchFamily="34" charset="0"/>
            </a:endParaRPr>
          </a:p>
        </p:txBody>
      </p:sp>
      <p:pic>
        <p:nvPicPr>
          <p:cNvPr id="8" name="Picture 5"/>
          <p:cNvPicPr>
            <a:picLocks noChangeArrowheads="1"/>
          </p:cNvPicPr>
          <p:nvPr/>
        </p:nvPicPr>
        <p:blipFill>
          <a:blip r:embed="rId2" cstate="print"/>
          <a:srcRect/>
          <a:stretch>
            <a:fillRect/>
          </a:stretch>
        </p:blipFill>
        <p:spPr bwMode="auto">
          <a:xfrm>
            <a:off x="990600" y="1618950"/>
            <a:ext cx="7454900" cy="170495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custDataLst>
              <p:tags r:id="rId1"/>
            </p:custDataLst>
          </p:nvPr>
        </p:nvSpPr>
        <p:spPr/>
        <p:txBody>
          <a:bodyPr/>
          <a:lstStyle/>
          <a:p>
            <a:r>
              <a:rPr lang="en-US" smtClean="0"/>
              <a:t>SfM objective function</a:t>
            </a:r>
          </a:p>
        </p:txBody>
      </p:sp>
      <p:sp>
        <p:nvSpPr>
          <p:cNvPr id="4" name="Content Placeholder 3"/>
          <p:cNvSpPr>
            <a:spLocks noGrp="1"/>
          </p:cNvSpPr>
          <p:nvPr>
            <p:ph idx="1"/>
            <p:custDataLst>
              <p:tags r:id="rId2"/>
            </p:custDataLst>
          </p:nvPr>
        </p:nvSpPr>
        <p:spPr>
          <a:xfrm>
            <a:off x="502920" y="975360"/>
            <a:ext cx="8229600" cy="4525963"/>
          </a:xfrm>
        </p:spPr>
        <p:txBody>
          <a:bodyPr/>
          <a:lstStyle/>
          <a:p>
            <a:r>
              <a:rPr lang="en-US" smtClean="0"/>
              <a:t>Given point </a:t>
            </a:r>
            <a:r>
              <a:rPr lang="en-US" b="1" smtClean="0"/>
              <a:t>x</a:t>
            </a:r>
            <a:r>
              <a:rPr lang="en-US" b="1" i="1" smtClean="0"/>
              <a:t> </a:t>
            </a:r>
            <a:r>
              <a:rPr lang="en-US" smtClean="0"/>
              <a:t>and rotation and translation </a:t>
            </a:r>
            <a:r>
              <a:rPr lang="en-US" b="1" smtClean="0"/>
              <a:t>R</a:t>
            </a:r>
            <a:r>
              <a:rPr lang="en-US" smtClean="0"/>
              <a:t>, </a:t>
            </a:r>
            <a:r>
              <a:rPr lang="en-US" b="1" smtClean="0"/>
              <a:t>t</a:t>
            </a:r>
            <a:endParaRPr lang="en-US" smtClean="0"/>
          </a:p>
          <a:p>
            <a:endParaRPr lang="en-US" smtClean="0"/>
          </a:p>
          <a:p>
            <a:endParaRPr lang="en-US" smtClean="0"/>
          </a:p>
          <a:p>
            <a:pPr>
              <a:buFont typeface="Arial" charset="0"/>
              <a:buNone/>
            </a:pPr>
            <a:endParaRPr lang="en-US" smtClean="0"/>
          </a:p>
          <a:p>
            <a:pPr>
              <a:buFont typeface="Arial" charset="0"/>
              <a:buNone/>
            </a:pPr>
            <a:endParaRPr lang="en-US" smtClean="0"/>
          </a:p>
          <a:p>
            <a:r>
              <a:rPr lang="en-US" smtClean="0"/>
              <a:t>Minimize sum of squared reprojection errors:</a:t>
            </a:r>
          </a:p>
        </p:txBody>
      </p:sp>
      <p:sp>
        <p:nvSpPr>
          <p:cNvPr id="25604" name="Rectangle 6"/>
          <p:cNvSpPr>
            <a:spLocks noChangeArrowheads="1"/>
          </p:cNvSpPr>
          <p:nvPr>
            <p:custDataLst>
              <p:tags r:id="rId3"/>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83973" name="Picture 5"/>
          <p:cNvPicPr>
            <a:picLocks noChangeAspect="1" noChangeArrowheads="1"/>
          </p:cNvPicPr>
          <p:nvPr>
            <p:custDataLst>
              <p:tags r:id="rId4"/>
            </p:custDataLst>
          </p:nvPr>
        </p:nvPicPr>
        <p:blipFill>
          <a:blip r:embed="rId25" cstate="print">
            <a:clrChange>
              <a:clrFrom>
                <a:srgbClr val="FFFFFF"/>
              </a:clrFrom>
              <a:clrTo>
                <a:srgbClr val="FFFFFF">
                  <a:alpha val="0"/>
                </a:srgbClr>
              </a:clrTo>
            </a:clrChange>
          </a:blip>
          <a:srcRect/>
          <a:stretch>
            <a:fillRect/>
          </a:stretch>
        </p:blipFill>
        <p:spPr bwMode="auto">
          <a:xfrm>
            <a:off x="1264920" y="1813560"/>
            <a:ext cx="2073275" cy="1295400"/>
          </a:xfrm>
          <a:prstGeom prst="rect">
            <a:avLst/>
          </a:prstGeom>
          <a:noFill/>
          <a:ln w="9525">
            <a:noFill/>
            <a:miter lim="800000"/>
            <a:headEnd/>
            <a:tailEnd/>
          </a:ln>
        </p:spPr>
      </p:pic>
      <p:sp>
        <p:nvSpPr>
          <p:cNvPr id="25606" name="Rectangle 8"/>
          <p:cNvSpPr>
            <a:spLocks noChangeArrowheads="1"/>
          </p:cNvSpPr>
          <p:nvPr>
            <p:custDataLst>
              <p:tags r:id="rId5"/>
            </p:custDataLst>
          </p:nvPr>
        </p:nvSpPr>
        <p:spPr bwMode="auto">
          <a:xfrm>
            <a:off x="0" y="0"/>
            <a:ext cx="9144000" cy="457200"/>
          </a:xfrm>
          <a:prstGeom prst="rect">
            <a:avLst/>
          </a:prstGeom>
          <a:noFill/>
          <a:ln w="9525">
            <a:noFill/>
            <a:miter lim="800000"/>
            <a:headEnd/>
            <a:tailEnd/>
          </a:ln>
        </p:spPr>
        <p:txBody>
          <a:bodyPr wrap="none" anchor="ctr">
            <a:spAutoFit/>
          </a:bodyPr>
          <a:lstStyle/>
          <a:p>
            <a:r>
              <a:rPr lang="en-US" sz="4800" b="1">
                <a:latin typeface="Calibri" pitchFamily="34" charset="0"/>
                <a:cs typeface="Times New Roman" pitchFamily="18" charset="0"/>
              </a:rPr>
              <a:t> </a:t>
            </a:r>
            <a:endParaRPr lang="en-US"/>
          </a:p>
        </p:txBody>
      </p:sp>
      <p:sp>
        <p:nvSpPr>
          <p:cNvPr id="25607" name="Rectangle 9"/>
          <p:cNvSpPr>
            <a:spLocks noChangeArrowheads="1"/>
          </p:cNvSpPr>
          <p:nvPr>
            <p:custDataLst>
              <p:tags r:id="rId6"/>
            </p:custDataLst>
          </p:nvPr>
        </p:nvSpPr>
        <p:spPr bwMode="auto">
          <a:xfrm>
            <a:off x="45720" y="1299210"/>
            <a:ext cx="9144000" cy="0"/>
          </a:xfrm>
          <a:prstGeom prst="rect">
            <a:avLst/>
          </a:prstGeom>
          <a:noFill/>
          <a:ln w="9525">
            <a:noFill/>
            <a:miter lim="800000"/>
            <a:headEnd/>
            <a:tailEnd/>
          </a:ln>
        </p:spPr>
        <p:txBody>
          <a:bodyPr wrap="none" anchor="ctr">
            <a:spAutoFit/>
          </a:bodyPr>
          <a:lstStyle/>
          <a:p>
            <a:r>
              <a:rPr lang="en-US" sz="4800">
                <a:latin typeface="Calibri" pitchFamily="34" charset="0"/>
                <a:cs typeface="Times New Roman" pitchFamily="18" charset="0"/>
              </a:rPr>
              <a:t>   </a:t>
            </a:r>
            <a:endParaRPr lang="en-US"/>
          </a:p>
        </p:txBody>
      </p:sp>
      <p:sp>
        <p:nvSpPr>
          <p:cNvPr id="25608" name="Rectangle 11"/>
          <p:cNvSpPr>
            <a:spLocks noChangeArrowheads="1"/>
          </p:cNvSpPr>
          <p:nvPr>
            <p:custDataLst>
              <p:tags r:id="rId7"/>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5609" name="Rectangle 13"/>
          <p:cNvSpPr>
            <a:spLocks noChangeArrowheads="1"/>
          </p:cNvSpPr>
          <p:nvPr>
            <p:custDataLst>
              <p:tags r:id="rId8"/>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83980" name="Picture 12"/>
          <p:cNvPicPr>
            <a:picLocks noChangeAspect="1" noChangeArrowheads="1"/>
          </p:cNvPicPr>
          <p:nvPr>
            <p:custDataLst>
              <p:tags r:id="rId9"/>
            </p:custDataLst>
          </p:nvPr>
        </p:nvPicPr>
        <p:blipFill>
          <a:blip r:embed="rId26" cstate="print">
            <a:clrChange>
              <a:clrFrom>
                <a:srgbClr val="FFFFFF"/>
              </a:clrFrom>
              <a:clrTo>
                <a:srgbClr val="FFFFFF">
                  <a:alpha val="0"/>
                </a:srgbClr>
              </a:clrTo>
            </a:clrChange>
          </a:blip>
          <a:srcRect/>
          <a:stretch>
            <a:fillRect/>
          </a:stretch>
        </p:blipFill>
        <p:spPr bwMode="auto">
          <a:xfrm>
            <a:off x="3703320" y="1661160"/>
            <a:ext cx="1143000" cy="787400"/>
          </a:xfrm>
          <a:prstGeom prst="rect">
            <a:avLst/>
          </a:prstGeom>
          <a:noFill/>
          <a:ln w="9525">
            <a:noFill/>
            <a:miter lim="800000"/>
            <a:headEnd/>
            <a:tailEnd/>
          </a:ln>
        </p:spPr>
      </p:pic>
      <p:sp>
        <p:nvSpPr>
          <p:cNvPr id="25611" name="Rectangle 15"/>
          <p:cNvSpPr>
            <a:spLocks noChangeArrowheads="1"/>
          </p:cNvSpPr>
          <p:nvPr>
            <p:custDataLst>
              <p:tags r:id="rId10"/>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83982" name="Picture 14"/>
          <p:cNvPicPr>
            <a:picLocks noChangeAspect="1" noChangeArrowheads="1"/>
          </p:cNvPicPr>
          <p:nvPr>
            <p:custDataLst>
              <p:tags r:id="rId11"/>
            </p:custDataLst>
          </p:nvPr>
        </p:nvPicPr>
        <p:blipFill>
          <a:blip r:embed="rId27" cstate="print">
            <a:clrChange>
              <a:clrFrom>
                <a:srgbClr val="FFFFFF"/>
              </a:clrFrom>
              <a:clrTo>
                <a:srgbClr val="FFFFFF">
                  <a:alpha val="0"/>
                </a:srgbClr>
              </a:clrTo>
            </a:clrChange>
          </a:blip>
          <a:srcRect/>
          <a:stretch>
            <a:fillRect/>
          </a:stretch>
        </p:blipFill>
        <p:spPr bwMode="auto">
          <a:xfrm>
            <a:off x="3703320" y="2575560"/>
            <a:ext cx="1125538" cy="762000"/>
          </a:xfrm>
          <a:prstGeom prst="rect">
            <a:avLst/>
          </a:prstGeom>
          <a:noFill/>
          <a:ln w="9525">
            <a:noFill/>
            <a:miter lim="800000"/>
            <a:headEnd/>
            <a:tailEnd/>
          </a:ln>
        </p:spPr>
      </p:pic>
      <p:sp>
        <p:nvSpPr>
          <p:cNvPr id="25613" name="Rectangle 17"/>
          <p:cNvSpPr>
            <a:spLocks noChangeArrowheads="1"/>
          </p:cNvSpPr>
          <p:nvPr>
            <p:custDataLst>
              <p:tags r:id="rId12"/>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83984" name="Picture 16"/>
          <p:cNvPicPr>
            <a:picLocks noChangeAspect="1" noChangeArrowheads="1"/>
          </p:cNvPicPr>
          <p:nvPr>
            <p:custDataLst>
              <p:tags r:id="rId13"/>
            </p:custDataLst>
          </p:nvPr>
        </p:nvPicPr>
        <p:blipFill>
          <a:blip r:embed="rId28" cstate="print">
            <a:clrChange>
              <a:clrFrom>
                <a:srgbClr val="FFFFFF"/>
              </a:clrFrom>
              <a:clrTo>
                <a:srgbClr val="FFFFFF">
                  <a:alpha val="0"/>
                </a:srgbClr>
              </a:clrTo>
            </a:clrChange>
          </a:blip>
          <a:srcRect/>
          <a:stretch>
            <a:fillRect/>
          </a:stretch>
        </p:blipFill>
        <p:spPr bwMode="auto">
          <a:xfrm>
            <a:off x="5513070" y="2042160"/>
            <a:ext cx="2533650" cy="862013"/>
          </a:xfrm>
          <a:prstGeom prst="rect">
            <a:avLst/>
          </a:prstGeom>
          <a:noFill/>
          <a:ln w="9525">
            <a:noFill/>
            <a:miter lim="800000"/>
            <a:headEnd/>
            <a:tailEnd/>
          </a:ln>
        </p:spPr>
      </p:pic>
      <p:sp>
        <p:nvSpPr>
          <p:cNvPr id="25615" name="Rectangle 19"/>
          <p:cNvSpPr>
            <a:spLocks noChangeArrowheads="1"/>
          </p:cNvSpPr>
          <p:nvPr>
            <p:custDataLst>
              <p:tags r:id="rId14"/>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5616" name="Rectangle 21"/>
          <p:cNvSpPr>
            <a:spLocks noChangeArrowheads="1"/>
          </p:cNvSpPr>
          <p:nvPr>
            <p:custDataLst>
              <p:tags r:id="rId15"/>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83993" name="Picture 25"/>
          <p:cNvPicPr>
            <a:picLocks noChangeAspect="1" noChangeArrowheads="1"/>
          </p:cNvPicPr>
          <p:nvPr>
            <p:custDataLst>
              <p:tags r:id="rId16"/>
            </p:custDataLst>
          </p:nvPr>
        </p:nvPicPr>
        <p:blipFill>
          <a:blip r:embed="rId29" cstate="print"/>
          <a:srcRect/>
          <a:stretch>
            <a:fillRect/>
          </a:stretch>
        </p:blipFill>
        <p:spPr bwMode="auto">
          <a:xfrm>
            <a:off x="2331720" y="4451985"/>
            <a:ext cx="5715000" cy="1323975"/>
          </a:xfrm>
          <a:prstGeom prst="rect">
            <a:avLst/>
          </a:prstGeom>
          <a:noFill/>
          <a:ln w="9525">
            <a:noFill/>
            <a:miter lim="800000"/>
            <a:headEnd/>
            <a:tailEnd/>
          </a:ln>
        </p:spPr>
      </p:pic>
      <p:sp>
        <p:nvSpPr>
          <p:cNvPr id="30" name="Right Brace 29"/>
          <p:cNvSpPr/>
          <p:nvPr>
            <p:custDataLst>
              <p:tags r:id="rId17"/>
            </p:custDataLst>
          </p:nvPr>
        </p:nvSpPr>
        <p:spPr>
          <a:xfrm rot="5400000">
            <a:off x="5379720" y="4709160"/>
            <a:ext cx="228600" cy="1752600"/>
          </a:xfrm>
          <a:prstGeom prst="rightBrace">
            <a:avLst/>
          </a:prstGeom>
          <a:ln w="22225">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1" name="TextBox 30"/>
          <p:cNvSpPr txBox="1">
            <a:spLocks noChangeArrowheads="1"/>
          </p:cNvSpPr>
          <p:nvPr>
            <p:custDataLst>
              <p:tags r:id="rId18"/>
            </p:custDataLst>
          </p:nvPr>
        </p:nvSpPr>
        <p:spPr bwMode="auto">
          <a:xfrm>
            <a:off x="4733608" y="5699760"/>
            <a:ext cx="1560512" cy="646113"/>
          </a:xfrm>
          <a:prstGeom prst="rect">
            <a:avLst/>
          </a:prstGeom>
          <a:noFill/>
          <a:ln w="9525">
            <a:noFill/>
            <a:miter lim="800000"/>
            <a:headEnd/>
            <a:tailEnd/>
          </a:ln>
        </p:spPr>
        <p:txBody>
          <a:bodyPr wrap="none">
            <a:spAutoFit/>
          </a:bodyPr>
          <a:lstStyle/>
          <a:p>
            <a:pPr algn="ctr"/>
            <a:r>
              <a:rPr lang="en-US" i="1">
                <a:latin typeface="Calibri" pitchFamily="34" charset="0"/>
              </a:rPr>
              <a:t>predicted</a:t>
            </a:r>
            <a:r>
              <a:rPr lang="en-US">
                <a:latin typeface="Calibri" pitchFamily="34" charset="0"/>
              </a:rPr>
              <a:t> </a:t>
            </a:r>
          </a:p>
          <a:p>
            <a:pPr algn="ctr"/>
            <a:r>
              <a:rPr lang="en-US">
                <a:latin typeface="Calibri" pitchFamily="34" charset="0"/>
              </a:rPr>
              <a:t>image location</a:t>
            </a:r>
          </a:p>
        </p:txBody>
      </p:sp>
      <p:sp>
        <p:nvSpPr>
          <p:cNvPr id="32" name="TextBox 31"/>
          <p:cNvSpPr txBox="1">
            <a:spLocks noChangeArrowheads="1"/>
          </p:cNvSpPr>
          <p:nvPr>
            <p:custDataLst>
              <p:tags r:id="rId19"/>
            </p:custDataLst>
          </p:nvPr>
        </p:nvSpPr>
        <p:spPr bwMode="auto">
          <a:xfrm>
            <a:off x="6486208" y="5699760"/>
            <a:ext cx="1560512" cy="646113"/>
          </a:xfrm>
          <a:prstGeom prst="rect">
            <a:avLst/>
          </a:prstGeom>
          <a:noFill/>
          <a:ln w="9525">
            <a:noFill/>
            <a:miter lim="800000"/>
            <a:headEnd/>
            <a:tailEnd/>
          </a:ln>
        </p:spPr>
        <p:txBody>
          <a:bodyPr wrap="none">
            <a:spAutoFit/>
          </a:bodyPr>
          <a:lstStyle/>
          <a:p>
            <a:pPr algn="ctr"/>
            <a:r>
              <a:rPr lang="en-US" i="1">
                <a:latin typeface="Calibri" pitchFamily="34" charset="0"/>
              </a:rPr>
              <a:t>observed</a:t>
            </a:r>
            <a:endParaRPr lang="en-US">
              <a:latin typeface="Calibri" pitchFamily="34" charset="0"/>
            </a:endParaRPr>
          </a:p>
          <a:p>
            <a:pPr algn="ctr"/>
            <a:r>
              <a:rPr lang="en-US">
                <a:latin typeface="Calibri" pitchFamily="34" charset="0"/>
              </a:rPr>
              <a:t>image location</a:t>
            </a:r>
          </a:p>
        </p:txBody>
      </p:sp>
      <p:sp>
        <p:nvSpPr>
          <p:cNvPr id="33" name="Right Brace 32"/>
          <p:cNvSpPr/>
          <p:nvPr>
            <p:custDataLst>
              <p:tags r:id="rId20"/>
            </p:custDataLst>
          </p:nvPr>
        </p:nvSpPr>
        <p:spPr>
          <a:xfrm rot="5400000">
            <a:off x="7109302" y="5143341"/>
            <a:ext cx="228600" cy="884237"/>
          </a:xfrm>
          <a:prstGeom prst="rightBrace">
            <a:avLst/>
          </a:prstGeom>
          <a:ln w="22225">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622" name="Rectangle 27"/>
          <p:cNvSpPr>
            <a:spLocks noChangeArrowheads="1"/>
          </p:cNvSpPr>
          <p:nvPr>
            <p:custDataLst>
              <p:tags r:id="rId21"/>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5623" name="Rectangle 29"/>
          <p:cNvSpPr>
            <a:spLocks noChangeArrowheads="1"/>
          </p:cNvSpPr>
          <p:nvPr>
            <p:custDataLst>
              <p:tags r:id="rId22"/>
            </p:custDataLst>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83996" name="Picture 28"/>
          <p:cNvPicPr>
            <a:picLocks noChangeAspect="1" noChangeArrowheads="1"/>
          </p:cNvPicPr>
          <p:nvPr>
            <p:custDataLst>
              <p:tags r:id="rId23"/>
            </p:custDataLst>
          </p:nvPr>
        </p:nvPicPr>
        <p:blipFill>
          <a:blip r:embed="rId30" cstate="print">
            <a:clrChange>
              <a:clrFrom>
                <a:srgbClr val="FFFFFF"/>
              </a:clrFrom>
              <a:clrTo>
                <a:srgbClr val="FFFFFF">
                  <a:alpha val="0"/>
                </a:srgbClr>
              </a:clrTo>
            </a:clrChange>
          </a:blip>
          <a:srcRect/>
          <a:stretch>
            <a:fillRect/>
          </a:stretch>
        </p:blipFill>
        <p:spPr bwMode="auto">
          <a:xfrm>
            <a:off x="336233" y="4847273"/>
            <a:ext cx="2058987"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9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9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3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custDataLst>
              <p:tags r:id="rId1"/>
            </p:custDataLst>
          </p:nvPr>
        </p:nvSpPr>
        <p:spPr/>
        <p:txBody>
          <a:bodyPr/>
          <a:lstStyle/>
          <a:p>
            <a:r>
              <a:rPr lang="en-US" smtClean="0"/>
              <a:t>Solving structure from motion</a:t>
            </a:r>
          </a:p>
        </p:txBody>
      </p:sp>
      <p:sp>
        <p:nvSpPr>
          <p:cNvPr id="3" name="Content Placeholder 2"/>
          <p:cNvSpPr>
            <a:spLocks noGrp="1"/>
          </p:cNvSpPr>
          <p:nvPr>
            <p:ph idx="1"/>
            <p:custDataLst>
              <p:tags r:id="rId2"/>
            </p:custDataLst>
          </p:nvPr>
        </p:nvSpPr>
        <p:spPr>
          <a:xfrm>
            <a:off x="457200" y="960120"/>
            <a:ext cx="8229600" cy="5029200"/>
          </a:xfrm>
        </p:spPr>
        <p:txBody>
          <a:bodyPr rtlCol="0">
            <a:normAutofit fontScale="92500" lnSpcReduction="10000"/>
          </a:bodyPr>
          <a:lstStyle/>
          <a:p>
            <a:pPr fontAlgn="auto">
              <a:spcAft>
                <a:spcPts val="0"/>
              </a:spcAft>
              <a:buFont typeface="Arial" pitchFamily="34" charset="0"/>
              <a:buChar char="•"/>
              <a:defRPr/>
            </a:pPr>
            <a:r>
              <a:rPr lang="en-US" dirty="0" smtClean="0"/>
              <a:t>Minimizing </a:t>
            </a:r>
            <a:r>
              <a:rPr lang="en-US" i="1" dirty="0" smtClean="0"/>
              <a:t>g </a:t>
            </a:r>
            <a:r>
              <a:rPr lang="en-US" dirty="0" smtClean="0"/>
              <a:t>is difficult:</a:t>
            </a:r>
          </a:p>
          <a:p>
            <a:pPr lvl="1" fontAlgn="auto">
              <a:spcAft>
                <a:spcPts val="0"/>
              </a:spcAft>
              <a:buFont typeface="Arial" pitchFamily="34" charset="0"/>
              <a:buChar char="–"/>
              <a:defRPr/>
            </a:pPr>
            <a:r>
              <a:rPr lang="en-US" i="1" dirty="0" smtClean="0"/>
              <a:t>g</a:t>
            </a:r>
            <a:r>
              <a:rPr lang="en-US" dirty="0" smtClean="0"/>
              <a:t> is non-linear due to rotations, perspective division</a:t>
            </a:r>
          </a:p>
          <a:p>
            <a:pPr lvl="1" fontAlgn="auto">
              <a:spcAft>
                <a:spcPts val="0"/>
              </a:spcAft>
              <a:buFont typeface="Arial" pitchFamily="34" charset="0"/>
              <a:buChar char="–"/>
              <a:defRPr/>
            </a:pPr>
            <a:r>
              <a:rPr lang="en-US" dirty="0" smtClean="0"/>
              <a:t>lots of parameters: 3 for each 3D point, 6 for each camera</a:t>
            </a:r>
          </a:p>
          <a:p>
            <a:pPr lvl="1" fontAlgn="auto">
              <a:spcAft>
                <a:spcPts val="0"/>
              </a:spcAft>
              <a:buFont typeface="Arial" pitchFamily="34" charset="0"/>
              <a:buChar char="–"/>
              <a:defRPr/>
            </a:pPr>
            <a:r>
              <a:rPr lang="en-US" dirty="0" smtClean="0"/>
              <a:t>difficult to initialize</a:t>
            </a:r>
          </a:p>
          <a:p>
            <a:pPr lvl="1" fontAlgn="auto">
              <a:spcAft>
                <a:spcPts val="0"/>
              </a:spcAft>
              <a:buFont typeface="Arial" pitchFamily="34" charset="0"/>
              <a:buChar char="–"/>
              <a:defRPr/>
            </a:pPr>
            <a:r>
              <a:rPr lang="en-US" dirty="0" smtClean="0"/>
              <a:t>gauge ambiguity: error is invariant to a similarity transform (translation, rotation, uniform scale) </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Many techniques use non-linear least-squares (NLLS) optimization (</a:t>
            </a:r>
            <a:r>
              <a:rPr lang="en-US" i="1" dirty="0" smtClean="0"/>
              <a:t>bundle adjustment</a:t>
            </a:r>
            <a:r>
              <a:rPr lang="en-US" dirty="0" smtClean="0"/>
              <a:t>)</a:t>
            </a:r>
          </a:p>
          <a:p>
            <a:pPr lvl="1" fontAlgn="auto">
              <a:spcAft>
                <a:spcPts val="0"/>
              </a:spcAft>
              <a:buFont typeface="Arial" pitchFamily="34" charset="0"/>
              <a:buChar char="–"/>
              <a:defRPr/>
            </a:pPr>
            <a:r>
              <a:rPr lang="en-US" dirty="0" err="1" smtClean="0"/>
              <a:t>Levenberg</a:t>
            </a:r>
            <a:r>
              <a:rPr lang="en-US" dirty="0" smtClean="0"/>
              <a:t>-Marquardt is one common algorithm for NLLS</a:t>
            </a:r>
          </a:p>
          <a:p>
            <a:pPr lvl="1" fontAlgn="auto">
              <a:spcAft>
                <a:spcPts val="0"/>
              </a:spcAft>
              <a:buFont typeface="Arial" pitchFamily="34" charset="0"/>
              <a:buChar char="–"/>
              <a:defRPr/>
            </a:pPr>
            <a:r>
              <a:rPr lang="en-US" dirty="0" err="1" smtClean="0"/>
              <a:t>Lourakis</a:t>
            </a:r>
            <a:r>
              <a:rPr lang="en-US" dirty="0" smtClean="0"/>
              <a:t>, </a:t>
            </a:r>
            <a:r>
              <a:rPr lang="en-US" b="1" dirty="0" smtClean="0"/>
              <a:t>The Design and Implementation of a Generic Sparse Bundle Adjustment Software Package Based on the </a:t>
            </a:r>
            <a:r>
              <a:rPr lang="en-US" b="1" dirty="0" err="1" smtClean="0"/>
              <a:t>Levenberg</a:t>
            </a:r>
            <a:r>
              <a:rPr lang="en-US" b="1" dirty="0" smtClean="0"/>
              <a:t>-Marquardt Algorithm</a:t>
            </a:r>
            <a:r>
              <a:rPr lang="en-US" dirty="0" smtClean="0"/>
              <a:t>, </a:t>
            </a:r>
            <a:r>
              <a:rPr lang="en-US" dirty="0" smtClean="0">
                <a:hlinkClick r:id="rId4"/>
              </a:rPr>
              <a:t>http://www.ics.forth.gr/~lourakis/sba/</a:t>
            </a:r>
            <a:endParaRPr lang="en-US" b="1" dirty="0" smtClean="0"/>
          </a:p>
          <a:p>
            <a:pPr lvl="1" fontAlgn="auto">
              <a:spcAft>
                <a:spcPts val="0"/>
              </a:spcAft>
              <a:buFont typeface="Arial" pitchFamily="34" charset="0"/>
              <a:buChar char="–"/>
              <a:defRPr/>
            </a:pPr>
            <a:r>
              <a:rPr lang="en-US" dirty="0" smtClean="0">
                <a:hlinkClick r:id="rId5"/>
              </a:rPr>
              <a:t>http://en.wikipedia.org/wiki/Levenberg-Marquardt_algorithm</a:t>
            </a:r>
            <a:endParaRPr lang="en-US" dirty="0" smtClean="0"/>
          </a:p>
          <a:p>
            <a:pPr lvl="1"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custDataLst>
              <p:tags r:id="rId1"/>
            </p:custDataLst>
          </p:nvPr>
        </p:nvSpPr>
        <p:spPr/>
        <p:txBody>
          <a:bodyPr/>
          <a:lstStyle/>
          <a:p>
            <a:r>
              <a:rPr lang="en-US" smtClean="0"/>
              <a:t>Scene reconstruction</a:t>
            </a:r>
          </a:p>
        </p:txBody>
      </p:sp>
      <p:sp>
        <p:nvSpPr>
          <p:cNvPr id="25604" name="AutoShape 4"/>
          <p:cNvSpPr>
            <a:spLocks noChangeArrowheads="1"/>
          </p:cNvSpPr>
          <p:nvPr>
            <p:custDataLst>
              <p:tags r:id="rId2"/>
            </p:custDataLst>
          </p:nvPr>
        </p:nvSpPr>
        <p:spPr bwMode="auto">
          <a:xfrm>
            <a:off x="2003425" y="1981200"/>
            <a:ext cx="2743200" cy="762000"/>
          </a:xfrm>
          <a:prstGeom prst="roundRect">
            <a:avLst>
              <a:gd name="adj" fmla="val 16667"/>
            </a:avLst>
          </a:prstGeom>
          <a:solidFill>
            <a:srgbClr val="FFCCCC"/>
          </a:solidFill>
          <a:ln w="38100">
            <a:solidFill>
              <a:schemeClr val="tx1"/>
            </a:solidFill>
            <a:round/>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sz="2400">
                <a:latin typeface="+mn-lt"/>
              </a:rPr>
              <a:t>Feature detection</a:t>
            </a:r>
          </a:p>
        </p:txBody>
      </p:sp>
      <p:sp>
        <p:nvSpPr>
          <p:cNvPr id="25608" name="AutoShape 8"/>
          <p:cNvSpPr>
            <a:spLocks noChangeArrowheads="1"/>
          </p:cNvSpPr>
          <p:nvPr>
            <p:custDataLst>
              <p:tags r:id="rId3"/>
            </p:custDataLst>
          </p:nvPr>
        </p:nvSpPr>
        <p:spPr bwMode="auto">
          <a:xfrm>
            <a:off x="2003425" y="3124200"/>
            <a:ext cx="2743200" cy="838200"/>
          </a:xfrm>
          <a:prstGeom prst="roundRect">
            <a:avLst>
              <a:gd name="adj" fmla="val 16667"/>
            </a:avLst>
          </a:prstGeom>
          <a:solidFill>
            <a:srgbClr val="FFCC99"/>
          </a:solidFill>
          <a:ln w="38100">
            <a:solidFill>
              <a:schemeClr val="tx1"/>
            </a:solidFill>
            <a:round/>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sz="2400">
                <a:latin typeface="+mn-lt"/>
              </a:rPr>
              <a:t>Pairwise</a:t>
            </a:r>
          </a:p>
          <a:p>
            <a:pPr algn="ctr" fontAlgn="auto">
              <a:spcBef>
                <a:spcPts val="0"/>
              </a:spcBef>
              <a:spcAft>
                <a:spcPts val="0"/>
              </a:spcAft>
              <a:defRPr/>
            </a:pPr>
            <a:r>
              <a:rPr lang="en-US" sz="2400">
                <a:latin typeface="+mn-lt"/>
              </a:rPr>
              <a:t>feature matching</a:t>
            </a:r>
          </a:p>
        </p:txBody>
      </p:sp>
      <p:sp>
        <p:nvSpPr>
          <p:cNvPr id="25609" name="AutoShape 9"/>
          <p:cNvSpPr>
            <a:spLocks noChangeArrowheads="1"/>
          </p:cNvSpPr>
          <p:nvPr>
            <p:custDataLst>
              <p:tags r:id="rId4"/>
            </p:custDataLst>
          </p:nvPr>
        </p:nvSpPr>
        <p:spPr bwMode="auto">
          <a:xfrm>
            <a:off x="5280025" y="2590800"/>
            <a:ext cx="2057400" cy="1905000"/>
          </a:xfrm>
          <a:prstGeom prst="roundRect">
            <a:avLst>
              <a:gd name="adj" fmla="val 16667"/>
            </a:avLst>
          </a:prstGeom>
          <a:solidFill>
            <a:srgbClr val="CCECFF"/>
          </a:solidFill>
          <a:ln w="38100">
            <a:solidFill>
              <a:schemeClr val="tx1"/>
            </a:solidFill>
            <a:round/>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sz="2400">
                <a:latin typeface="+mn-lt"/>
              </a:rPr>
              <a:t>Incremental structure from motion</a:t>
            </a:r>
          </a:p>
        </p:txBody>
      </p:sp>
      <p:sp>
        <p:nvSpPr>
          <p:cNvPr id="25610" name="AutoShape 10"/>
          <p:cNvSpPr>
            <a:spLocks noChangeArrowheads="1"/>
          </p:cNvSpPr>
          <p:nvPr>
            <p:custDataLst>
              <p:tags r:id="rId5"/>
            </p:custDataLst>
          </p:nvPr>
        </p:nvSpPr>
        <p:spPr bwMode="auto">
          <a:xfrm>
            <a:off x="2003425" y="4343400"/>
            <a:ext cx="2743200" cy="838200"/>
          </a:xfrm>
          <a:prstGeom prst="roundRect">
            <a:avLst>
              <a:gd name="adj" fmla="val 16667"/>
            </a:avLst>
          </a:prstGeom>
          <a:solidFill>
            <a:srgbClr val="CCFFCC"/>
          </a:solidFill>
          <a:ln w="38100">
            <a:solidFill>
              <a:schemeClr val="tx1"/>
            </a:solidFill>
            <a:round/>
            <a:headEnd/>
            <a:tailEn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en-US" sz="2400">
                <a:latin typeface="+mn-lt"/>
              </a:rPr>
              <a:t>Correspondence estimation</a:t>
            </a:r>
          </a:p>
        </p:txBody>
      </p:sp>
      <p:sp>
        <p:nvSpPr>
          <p:cNvPr id="25611" name="Line 11"/>
          <p:cNvSpPr>
            <a:spLocks noChangeShapeType="1"/>
          </p:cNvSpPr>
          <p:nvPr>
            <p:custDataLst>
              <p:tags r:id="rId6"/>
            </p:custDataLst>
          </p:nvPr>
        </p:nvSpPr>
        <p:spPr bwMode="auto">
          <a:xfrm>
            <a:off x="3375025" y="2743200"/>
            <a:ext cx="0" cy="381000"/>
          </a:xfrm>
          <a:prstGeom prst="line">
            <a:avLst/>
          </a:prstGeom>
          <a:noFill/>
          <a:ln w="9525">
            <a:solidFill>
              <a:schemeClr val="tx1"/>
            </a:solidFill>
            <a:round/>
            <a:headEnd/>
            <a:tailEnd type="triangle" w="med" len="med"/>
          </a:ln>
        </p:spPr>
        <p:txBody>
          <a:bodyPr/>
          <a:lstStyle/>
          <a:p>
            <a:endParaRPr lang="en-US"/>
          </a:p>
        </p:txBody>
      </p:sp>
      <p:sp>
        <p:nvSpPr>
          <p:cNvPr id="25612" name="Line 12"/>
          <p:cNvSpPr>
            <a:spLocks noChangeShapeType="1"/>
          </p:cNvSpPr>
          <p:nvPr>
            <p:custDataLst>
              <p:tags r:id="rId7"/>
            </p:custDataLst>
          </p:nvPr>
        </p:nvSpPr>
        <p:spPr bwMode="auto">
          <a:xfrm>
            <a:off x="3375025" y="3962400"/>
            <a:ext cx="0" cy="381000"/>
          </a:xfrm>
          <a:prstGeom prst="line">
            <a:avLst/>
          </a:prstGeom>
          <a:noFill/>
          <a:ln w="9525">
            <a:solidFill>
              <a:schemeClr val="tx1"/>
            </a:solidFill>
            <a:round/>
            <a:headEnd/>
            <a:tailEnd type="triangle" w="med" len="med"/>
          </a:ln>
        </p:spPr>
        <p:txBody>
          <a:bodyPr/>
          <a:lstStyle/>
          <a:p>
            <a:endParaRPr lang="en-US"/>
          </a:p>
        </p:txBody>
      </p:sp>
      <p:cxnSp>
        <p:nvCxnSpPr>
          <p:cNvPr id="25613" name="AutoShape 13"/>
          <p:cNvCxnSpPr>
            <a:cxnSpLocks noChangeShapeType="1"/>
            <a:stCxn id="25610" idx="2"/>
            <a:endCxn id="25609" idx="2"/>
          </p:cNvCxnSpPr>
          <p:nvPr>
            <p:custDataLst>
              <p:tags r:id="rId8"/>
            </p:custDataLst>
          </p:nvPr>
        </p:nvCxnSpPr>
        <p:spPr bwMode="auto">
          <a:xfrm rot="5400000" flipH="1" flipV="1">
            <a:off x="4498975" y="3390900"/>
            <a:ext cx="685800" cy="2933700"/>
          </a:xfrm>
          <a:prstGeom prst="bentConnector3">
            <a:avLst>
              <a:gd name="adj1" fmla="val -30556"/>
            </a:avLst>
          </a:prstGeom>
          <a:noFill/>
          <a:ln w="9525">
            <a:solidFill>
              <a:schemeClr val="tx1"/>
            </a:solidFill>
            <a:miter lim="800000"/>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fade">
                                      <p:cBhvr>
                                        <p:cTn id="12" dur="500"/>
                                        <p:tgtEl>
                                          <p:spTgt spid="256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611"/>
                                        </p:tgtEl>
                                        <p:attrNameLst>
                                          <p:attrName>style.visibility</p:attrName>
                                        </p:attrNameLst>
                                      </p:cBhvr>
                                      <p:to>
                                        <p:strVal val="visible"/>
                                      </p:to>
                                    </p:set>
                                    <p:animEffect transition="in" filter="fade">
                                      <p:cBhvr>
                                        <p:cTn id="15" dur="500"/>
                                        <p:tgtEl>
                                          <p:spTgt spid="256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610"/>
                                        </p:tgtEl>
                                        <p:attrNameLst>
                                          <p:attrName>style.visibility</p:attrName>
                                        </p:attrNameLst>
                                      </p:cBhvr>
                                      <p:to>
                                        <p:strVal val="visible"/>
                                      </p:to>
                                    </p:set>
                                    <p:animEffect transition="in" filter="fade">
                                      <p:cBhvr>
                                        <p:cTn id="20" dur="500"/>
                                        <p:tgtEl>
                                          <p:spTgt spid="256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612"/>
                                        </p:tgtEl>
                                        <p:attrNameLst>
                                          <p:attrName>style.visibility</p:attrName>
                                        </p:attrNameLst>
                                      </p:cBhvr>
                                      <p:to>
                                        <p:strVal val="visible"/>
                                      </p:to>
                                    </p:set>
                                    <p:animEffect transition="in" filter="fade">
                                      <p:cBhvr>
                                        <p:cTn id="23" dur="500"/>
                                        <p:tgtEl>
                                          <p:spTgt spid="256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613"/>
                                        </p:tgtEl>
                                        <p:attrNameLst>
                                          <p:attrName>style.visibility</p:attrName>
                                        </p:attrNameLst>
                                      </p:cBhvr>
                                      <p:to>
                                        <p:strVal val="visible"/>
                                      </p:to>
                                    </p:set>
                                    <p:animEffect transition="in" filter="fade">
                                      <p:cBhvr>
                                        <p:cTn id="28" dur="500"/>
                                        <p:tgtEl>
                                          <p:spTgt spid="256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609"/>
                                        </p:tgtEl>
                                        <p:attrNameLst>
                                          <p:attrName>style.visibility</p:attrName>
                                        </p:attrNameLst>
                                      </p:cBhvr>
                                      <p:to>
                                        <p:strVal val="visible"/>
                                      </p:to>
                                    </p:set>
                                    <p:animEffect transition="in" filter="fade">
                                      <p:cBhvr>
                                        <p:cTn id="31"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8" grpId="0" animBg="1"/>
      <p:bldP spid="25609" grpId="0" animBg="1"/>
      <p:bldP spid="25610" grpId="0" animBg="1"/>
      <p:bldP spid="25611" grpId="0" animBg="1"/>
      <p:bldP spid="256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Mosaics</a:t>
            </a:r>
          </a:p>
        </p:txBody>
      </p:sp>
      <p:sp>
        <p:nvSpPr>
          <p:cNvPr id="1028" name="Rectangle 3"/>
          <p:cNvSpPr>
            <a:spLocks noGrp="1" noChangeArrowheads="1"/>
          </p:cNvSpPr>
          <p:nvPr>
            <p:ph type="body" idx="1"/>
          </p:nvPr>
        </p:nvSpPr>
        <p:spPr>
          <a:xfrm>
            <a:off x="685800" y="4892040"/>
            <a:ext cx="7772400" cy="1219200"/>
          </a:xfrm>
        </p:spPr>
        <p:txBody>
          <a:bodyPr/>
          <a:lstStyle/>
          <a:p>
            <a:pPr>
              <a:lnSpc>
                <a:spcPct val="90000"/>
              </a:lnSpc>
            </a:pPr>
            <a:r>
              <a:rPr lang="en-US" sz="2800" dirty="0" smtClean="0"/>
              <a:t>Today’s Readings</a:t>
            </a:r>
          </a:p>
          <a:p>
            <a:pPr lvl="1">
              <a:lnSpc>
                <a:spcPct val="90000"/>
              </a:lnSpc>
            </a:pPr>
            <a:r>
              <a:rPr lang="en-US" sz="2000" dirty="0" smtClean="0"/>
              <a:t>Szeliski and Shum paper (sections 1 and 2, skim the rest)</a:t>
            </a:r>
          </a:p>
          <a:p>
            <a:pPr lvl="2">
              <a:lnSpc>
                <a:spcPct val="90000"/>
              </a:lnSpc>
            </a:pPr>
            <a:r>
              <a:rPr lang="en-US" sz="1400" dirty="0" smtClean="0">
                <a:hlinkClick r:id="rId3"/>
              </a:rPr>
              <a:t>http://www.cs.washington.edu/education/courses/455/08wi/readings/szeliskiShum97.pdf</a:t>
            </a:r>
            <a:r>
              <a:rPr lang="en-US" sz="1400" dirty="0" smtClean="0"/>
              <a:t> </a:t>
            </a:r>
            <a:endParaRPr lang="en-US" sz="4000" dirty="0" smtClean="0"/>
          </a:p>
        </p:txBody>
      </p:sp>
      <p:sp>
        <p:nvSpPr>
          <p:cNvPr id="1029" name="Rectangle 20"/>
          <p:cNvSpPr>
            <a:spLocks noChangeArrowheads="1"/>
          </p:cNvSpPr>
          <p:nvPr/>
        </p:nvSpPr>
        <p:spPr bwMode="auto">
          <a:xfrm>
            <a:off x="-933450" y="2914650"/>
            <a:ext cx="9144000" cy="313932"/>
          </a:xfrm>
          <a:prstGeom prst="rect">
            <a:avLst/>
          </a:prstGeom>
          <a:noFill/>
          <a:ln w="9525">
            <a:noFill/>
            <a:miter lim="800000"/>
            <a:headEnd/>
            <a:tailEnd/>
          </a:ln>
        </p:spPr>
        <p:txBody>
          <a:bodyPr>
            <a:spAutoFit/>
          </a:bodyPr>
          <a:lstStyle/>
          <a:p>
            <a:pPr algn="l"/>
            <a:endParaRPr lang="en-US"/>
          </a:p>
        </p:txBody>
      </p:sp>
      <p:sp>
        <p:nvSpPr>
          <p:cNvPr id="1030" name="Rectangle 24"/>
          <p:cNvSpPr>
            <a:spLocks noChangeArrowheads="1"/>
          </p:cNvSpPr>
          <p:nvPr/>
        </p:nvSpPr>
        <p:spPr bwMode="auto">
          <a:xfrm>
            <a:off x="2524125" y="3917950"/>
            <a:ext cx="4265463" cy="590931"/>
          </a:xfrm>
          <a:prstGeom prst="rect">
            <a:avLst/>
          </a:prstGeom>
          <a:noFill/>
          <a:ln w="9525">
            <a:noFill/>
            <a:miter lim="800000"/>
            <a:headEnd/>
            <a:tailEnd/>
          </a:ln>
        </p:spPr>
        <p:txBody>
          <a:bodyPr wrap="none">
            <a:spAutoFit/>
          </a:bodyPr>
          <a:lstStyle/>
          <a:p>
            <a:r>
              <a:rPr lang="en-US" sz="1200" dirty="0">
                <a:latin typeface="Arial" charset="0"/>
              </a:rPr>
              <a:t>VR Seattle:  </a:t>
            </a:r>
            <a:r>
              <a:rPr lang="en-US" sz="1200" dirty="0">
                <a:latin typeface="Arial" charset="0"/>
                <a:hlinkClick r:id="rId4"/>
              </a:rPr>
              <a:t>http://www.vrseattle.com/</a:t>
            </a:r>
            <a:r>
              <a:rPr lang="en-US" sz="1200" dirty="0">
                <a:latin typeface="Arial" charset="0"/>
              </a:rPr>
              <a:t> </a:t>
            </a:r>
          </a:p>
          <a:p>
            <a:r>
              <a:rPr lang="en-US" sz="1200" dirty="0">
                <a:latin typeface="Arial" charset="0"/>
              </a:rPr>
              <a:t>Full screen panoramas (cubic):  </a:t>
            </a:r>
            <a:r>
              <a:rPr lang="en-US" sz="1200" dirty="0">
                <a:latin typeface="Arial" charset="0"/>
                <a:hlinkClick r:id="rId5"/>
              </a:rPr>
              <a:t>http://www.panoramas.dk/</a:t>
            </a:r>
            <a:r>
              <a:rPr lang="en-US" sz="1200" dirty="0">
                <a:latin typeface="Arial" charset="0"/>
              </a:rPr>
              <a:t> </a:t>
            </a:r>
          </a:p>
          <a:p>
            <a:r>
              <a:rPr lang="en-US" sz="1200" dirty="0">
                <a:latin typeface="Arial" charset="0"/>
              </a:rPr>
              <a:t>Mars:  </a:t>
            </a:r>
            <a:r>
              <a:rPr lang="en-US" sz="1200" dirty="0">
                <a:latin typeface="Arial" charset="0"/>
                <a:hlinkClick r:id="rId6"/>
              </a:rPr>
              <a:t>http://www.panoramas.dk/fullscreen3/f2_mars97.html</a:t>
            </a:r>
            <a:endParaRPr lang="en-US" sz="1200" dirty="0">
              <a:latin typeface="Arial" charset="0"/>
            </a:endParaRPr>
          </a:p>
        </p:txBody>
      </p:sp>
      <p:graphicFrame>
        <p:nvGraphicFramePr>
          <p:cNvPr id="1026" name="Object 25"/>
          <p:cNvGraphicFramePr>
            <a:graphicFrameLocks noChangeAspect="1"/>
          </p:cNvGraphicFramePr>
          <p:nvPr/>
        </p:nvGraphicFramePr>
        <p:xfrm>
          <a:off x="679133" y="1234440"/>
          <a:ext cx="7830350" cy="2489835"/>
        </p:xfrm>
        <a:graphic>
          <a:graphicData uri="http://schemas.openxmlformats.org/presentationml/2006/ole">
            <p:oleObj spid="_x0000_s964610" name="Photo Editor Photo" r:id="rId7" imgW="6200000" imgH="1971950"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Image Mosaics</a:t>
            </a:r>
          </a:p>
        </p:txBody>
      </p:sp>
      <p:sp>
        <p:nvSpPr>
          <p:cNvPr id="8195" name="Rectangle 3"/>
          <p:cNvSpPr>
            <a:spLocks noGrp="1" noChangeArrowheads="1"/>
          </p:cNvSpPr>
          <p:nvPr>
            <p:ph type="body" idx="1"/>
          </p:nvPr>
        </p:nvSpPr>
        <p:spPr>
          <a:xfrm>
            <a:off x="279400" y="1181735"/>
            <a:ext cx="8561388" cy="4881563"/>
          </a:xfrm>
        </p:spPr>
        <p:txBody>
          <a:bodyPr/>
          <a:lstStyle/>
          <a:p>
            <a:pPr algn="ctr"/>
            <a:endParaRPr lang="en-US" dirty="0" smtClean="0"/>
          </a:p>
          <a:p>
            <a:pPr>
              <a:buNone/>
            </a:pPr>
            <a:r>
              <a:rPr lang="en-US" dirty="0" smtClean="0"/>
              <a:t/>
            </a:r>
            <a:br>
              <a:rPr lang="en-US" dirty="0" smtClean="0"/>
            </a:br>
            <a:r>
              <a:rPr lang="en-US" dirty="0" smtClean="0"/>
              <a:t>	                                  +                             +   …   +	                               =</a:t>
            </a:r>
          </a:p>
        </p:txBody>
      </p:sp>
      <p:grpSp>
        <p:nvGrpSpPr>
          <p:cNvPr id="2" name="Group 4"/>
          <p:cNvGrpSpPr>
            <a:grpSpLocks/>
          </p:cNvGrpSpPr>
          <p:nvPr/>
        </p:nvGrpSpPr>
        <p:grpSpPr bwMode="auto">
          <a:xfrm>
            <a:off x="990600" y="1447800"/>
            <a:ext cx="7454900" cy="3506788"/>
            <a:chOff x="450" y="1584"/>
            <a:chExt cx="4870" cy="2353"/>
          </a:xfrm>
        </p:grpSpPr>
        <p:pic>
          <p:nvPicPr>
            <p:cNvPr id="8198" name="Picture 5"/>
            <p:cNvPicPr>
              <a:picLocks noChangeArrowheads="1"/>
            </p:cNvPicPr>
            <p:nvPr/>
          </p:nvPicPr>
          <p:blipFill>
            <a:blip r:embed="rId2" cstate="print"/>
            <a:srcRect/>
            <a:stretch>
              <a:fillRect/>
            </a:stretch>
          </p:blipFill>
          <p:spPr bwMode="auto">
            <a:xfrm>
              <a:off x="450" y="2793"/>
              <a:ext cx="4870" cy="1144"/>
            </a:xfrm>
            <a:prstGeom prst="rect">
              <a:avLst/>
            </a:prstGeom>
            <a:noFill/>
            <a:ln w="9525">
              <a:noFill/>
              <a:miter lim="800000"/>
              <a:headEnd/>
              <a:tailEnd/>
            </a:ln>
          </p:spPr>
        </p:pic>
        <p:pic>
          <p:nvPicPr>
            <p:cNvPr id="8199" name="Picture 6"/>
            <p:cNvPicPr>
              <a:picLocks noChangeArrowheads="1"/>
            </p:cNvPicPr>
            <p:nvPr/>
          </p:nvPicPr>
          <p:blipFill>
            <a:blip r:embed="rId3" cstate="print"/>
            <a:srcRect/>
            <a:stretch>
              <a:fillRect/>
            </a:stretch>
          </p:blipFill>
          <p:spPr bwMode="auto">
            <a:xfrm>
              <a:off x="672" y="1584"/>
              <a:ext cx="910" cy="1162"/>
            </a:xfrm>
            <a:prstGeom prst="rect">
              <a:avLst/>
            </a:prstGeom>
            <a:noFill/>
            <a:ln w="9525">
              <a:noFill/>
              <a:miter lim="800000"/>
              <a:headEnd/>
              <a:tailEnd/>
            </a:ln>
          </p:spPr>
        </p:pic>
        <p:pic>
          <p:nvPicPr>
            <p:cNvPr id="8200" name="Picture 7"/>
            <p:cNvPicPr>
              <a:picLocks noChangeArrowheads="1"/>
            </p:cNvPicPr>
            <p:nvPr/>
          </p:nvPicPr>
          <p:blipFill>
            <a:blip r:embed="rId4" cstate="print"/>
            <a:srcRect/>
            <a:stretch>
              <a:fillRect/>
            </a:stretch>
          </p:blipFill>
          <p:spPr bwMode="auto">
            <a:xfrm>
              <a:off x="2064" y="1584"/>
              <a:ext cx="910" cy="1162"/>
            </a:xfrm>
            <a:prstGeom prst="rect">
              <a:avLst/>
            </a:prstGeom>
            <a:noFill/>
            <a:ln w="9525">
              <a:noFill/>
              <a:miter lim="800000"/>
              <a:headEnd/>
              <a:tailEnd/>
            </a:ln>
          </p:spPr>
        </p:pic>
        <p:pic>
          <p:nvPicPr>
            <p:cNvPr id="8201" name="Picture 8"/>
            <p:cNvPicPr>
              <a:picLocks noChangeArrowheads="1"/>
            </p:cNvPicPr>
            <p:nvPr/>
          </p:nvPicPr>
          <p:blipFill>
            <a:blip r:embed="rId5" cstate="print"/>
            <a:srcRect/>
            <a:stretch>
              <a:fillRect/>
            </a:stretch>
          </p:blipFill>
          <p:spPr bwMode="auto">
            <a:xfrm>
              <a:off x="4176" y="1584"/>
              <a:ext cx="910" cy="1162"/>
            </a:xfrm>
            <a:prstGeom prst="rect">
              <a:avLst/>
            </a:prstGeom>
            <a:noFill/>
            <a:ln w="9525">
              <a:noFill/>
              <a:miter lim="800000"/>
              <a:headEnd/>
              <a:tailEnd/>
            </a:ln>
          </p:spPr>
        </p:pic>
      </p:grpSp>
      <p:sp>
        <p:nvSpPr>
          <p:cNvPr id="8197" name="Rectangle 9"/>
          <p:cNvSpPr>
            <a:spLocks noChangeArrowheads="1"/>
          </p:cNvSpPr>
          <p:nvPr/>
        </p:nvSpPr>
        <p:spPr bwMode="auto">
          <a:xfrm>
            <a:off x="685800" y="5257800"/>
            <a:ext cx="7772400" cy="1219200"/>
          </a:xfrm>
          <a:prstGeom prst="rect">
            <a:avLst/>
          </a:prstGeom>
          <a:noFill/>
          <a:ln w="9525">
            <a:noFill/>
            <a:miter lim="800000"/>
            <a:headEnd/>
            <a:tailEnd/>
          </a:ln>
        </p:spPr>
        <p:txBody>
          <a:bodyPr/>
          <a:lstStyle/>
          <a:p>
            <a:pPr marL="342900" indent="-342900" algn="l">
              <a:spcBef>
                <a:spcPct val="20000"/>
              </a:spcBef>
            </a:pPr>
            <a:r>
              <a:rPr lang="en-US" sz="2400" dirty="0">
                <a:latin typeface="Calibri" pitchFamily="34" charset="0"/>
                <a:cs typeface="Calibri" pitchFamily="34" charset="0"/>
              </a:rPr>
              <a:t>Goal</a:t>
            </a:r>
          </a:p>
          <a:p>
            <a:pPr marL="742950" lvl="1" indent="-285750" algn="l">
              <a:spcBef>
                <a:spcPct val="20000"/>
              </a:spcBef>
              <a:buFontTx/>
              <a:buChar char="•"/>
            </a:pPr>
            <a:r>
              <a:rPr lang="en-US" sz="2000" dirty="0">
                <a:latin typeface="Calibri" pitchFamily="34" charset="0"/>
                <a:cs typeface="Calibri" pitchFamily="34" charset="0"/>
              </a:rPr>
              <a:t>Stitch together several images into a seamless composite</a:t>
            </a:r>
            <a:endParaRPr lang="en-US" sz="1400" dirty="0">
              <a:latin typeface="Calibri" pitchFamily="34" charset="0"/>
              <a:cs typeface="Calibri" pitchFamily="34" charset="0"/>
            </a:endParaRPr>
          </a:p>
          <a:p>
            <a:pPr marL="1143000" lvl="2" indent="-228600" algn="l">
              <a:spcBef>
                <a:spcPct val="20000"/>
              </a:spcBef>
              <a:buFontTx/>
              <a:buChar char="–"/>
            </a:pPr>
            <a:endParaRPr lang="en-US" sz="1200" dirty="0">
              <a:latin typeface="Calibri" pitchFamily="34" charset="0"/>
              <a:cs typeface="Calibri" pitchFamily="34" charset="0"/>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How to do it?</a:t>
            </a:r>
          </a:p>
        </p:txBody>
      </p:sp>
      <p:sp>
        <p:nvSpPr>
          <p:cNvPr id="9219" name="Rectangle 3"/>
          <p:cNvSpPr>
            <a:spLocks noGrp="1" noChangeArrowheads="1"/>
          </p:cNvSpPr>
          <p:nvPr>
            <p:ph type="body" idx="1"/>
          </p:nvPr>
        </p:nvSpPr>
        <p:spPr/>
        <p:txBody>
          <a:bodyPr/>
          <a:lstStyle/>
          <a:p>
            <a:r>
              <a:rPr lang="en-US" dirty="0" smtClean="0"/>
              <a:t>Easier than Structure from Motion or Harder?</a:t>
            </a:r>
          </a:p>
          <a:p>
            <a:pPr lvl="1"/>
            <a:r>
              <a:rPr lang="en-US" dirty="0" smtClean="0"/>
              <a:t>Easier</a:t>
            </a:r>
          </a:p>
          <a:p>
            <a:r>
              <a:rPr lang="en-US" dirty="0" smtClean="0"/>
              <a:t>Let’s Start on your next project right now in class</a:t>
            </a:r>
          </a:p>
          <a:p>
            <a:r>
              <a:rPr lang="en-US" dirty="0" smtClean="0"/>
              <a:t>Basic Procedure</a:t>
            </a:r>
          </a:p>
          <a:p>
            <a:pPr lvl="1"/>
            <a:r>
              <a:rPr lang="en-US" dirty="0" smtClean="0"/>
              <a:t>Take a sequence of images from the same position</a:t>
            </a:r>
          </a:p>
          <a:p>
            <a:pPr lvl="2"/>
            <a:r>
              <a:rPr lang="en-US" dirty="0" smtClean="0"/>
              <a:t>Rotate the camera about its optical center</a:t>
            </a:r>
          </a:p>
          <a:p>
            <a:pPr lvl="1"/>
            <a:r>
              <a:rPr lang="en-US" dirty="0" smtClean="0"/>
              <a:t>Then what?</a:t>
            </a:r>
          </a:p>
          <a:p>
            <a:pPr lvl="1"/>
            <a:r>
              <a:rPr lang="en-US" dirty="0" smtClean="0"/>
              <a:t>In Class Exercise</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45901"/>
            <a:ext cx="8331200" cy="403225"/>
          </a:xfrm>
        </p:spPr>
        <p:txBody>
          <a:bodyPr/>
          <a:lstStyle/>
          <a:p>
            <a:r>
              <a:rPr lang="en-US" dirty="0" smtClean="0"/>
              <a:t>Panoramic Stitching</a:t>
            </a:r>
            <a:endParaRPr lang="en-US" dirty="0"/>
          </a:p>
        </p:txBody>
      </p:sp>
      <p:grpSp>
        <p:nvGrpSpPr>
          <p:cNvPr id="10" name="Group 9"/>
          <p:cNvGrpSpPr/>
          <p:nvPr/>
        </p:nvGrpSpPr>
        <p:grpSpPr>
          <a:xfrm>
            <a:off x="309881" y="1072516"/>
            <a:ext cx="8498840" cy="1146457"/>
            <a:chOff x="111760" y="1011556"/>
            <a:chExt cx="9144000" cy="1233486"/>
          </a:xfrm>
        </p:grpSpPr>
        <p:pic>
          <p:nvPicPr>
            <p:cNvPr id="993285" name="Picture 1" descr="piscine1"/>
            <p:cNvPicPr>
              <a:picLocks noChangeAspect="1" noChangeArrowheads="1"/>
            </p:cNvPicPr>
            <p:nvPr/>
          </p:nvPicPr>
          <p:blipFill>
            <a:blip r:embed="rId2" cstate="print"/>
            <a:srcRect/>
            <a:stretch>
              <a:fillRect/>
            </a:stretch>
          </p:blipFill>
          <p:spPr bwMode="auto">
            <a:xfrm>
              <a:off x="111760" y="1021080"/>
              <a:ext cx="1828800" cy="1214438"/>
            </a:xfrm>
            <a:prstGeom prst="rect">
              <a:avLst/>
            </a:prstGeom>
            <a:noFill/>
          </p:spPr>
        </p:pic>
        <p:pic>
          <p:nvPicPr>
            <p:cNvPr id="993284" name="Picture 2" descr="piscine2"/>
            <p:cNvPicPr>
              <a:picLocks noChangeAspect="1" noChangeArrowheads="1"/>
            </p:cNvPicPr>
            <p:nvPr/>
          </p:nvPicPr>
          <p:blipFill>
            <a:blip r:embed="rId3" cstate="print"/>
            <a:srcRect/>
            <a:stretch>
              <a:fillRect/>
            </a:stretch>
          </p:blipFill>
          <p:spPr bwMode="auto">
            <a:xfrm>
              <a:off x="1940560" y="1011556"/>
              <a:ext cx="1828800" cy="1223962"/>
            </a:xfrm>
            <a:prstGeom prst="rect">
              <a:avLst/>
            </a:prstGeom>
            <a:noFill/>
          </p:spPr>
        </p:pic>
        <p:pic>
          <p:nvPicPr>
            <p:cNvPr id="993283" name="Picture 3" descr="piscine3"/>
            <p:cNvPicPr>
              <a:picLocks noChangeAspect="1" noChangeArrowheads="1"/>
            </p:cNvPicPr>
            <p:nvPr/>
          </p:nvPicPr>
          <p:blipFill>
            <a:blip r:embed="rId4" cstate="print"/>
            <a:srcRect/>
            <a:stretch>
              <a:fillRect/>
            </a:stretch>
          </p:blipFill>
          <p:spPr bwMode="auto">
            <a:xfrm>
              <a:off x="3769360" y="1021080"/>
              <a:ext cx="1828800" cy="1214438"/>
            </a:xfrm>
            <a:prstGeom prst="rect">
              <a:avLst/>
            </a:prstGeom>
            <a:noFill/>
          </p:spPr>
        </p:pic>
        <p:pic>
          <p:nvPicPr>
            <p:cNvPr id="993282" name="Picture 4" descr="piscine4"/>
            <p:cNvPicPr>
              <a:picLocks noChangeAspect="1" noChangeArrowheads="1"/>
            </p:cNvPicPr>
            <p:nvPr/>
          </p:nvPicPr>
          <p:blipFill>
            <a:blip r:embed="rId5" cstate="print"/>
            <a:srcRect/>
            <a:stretch>
              <a:fillRect/>
            </a:stretch>
          </p:blipFill>
          <p:spPr bwMode="auto">
            <a:xfrm>
              <a:off x="7426960" y="1011556"/>
              <a:ext cx="1828800" cy="1223962"/>
            </a:xfrm>
            <a:prstGeom prst="rect">
              <a:avLst/>
            </a:prstGeom>
            <a:noFill/>
          </p:spPr>
        </p:pic>
        <p:pic>
          <p:nvPicPr>
            <p:cNvPr id="993281" name="Picture 5" descr="piscine5"/>
            <p:cNvPicPr>
              <a:picLocks noChangeAspect="1" noChangeArrowheads="1"/>
            </p:cNvPicPr>
            <p:nvPr/>
          </p:nvPicPr>
          <p:blipFill>
            <a:blip r:embed="rId6" cstate="print"/>
            <a:srcRect/>
            <a:stretch>
              <a:fillRect/>
            </a:stretch>
          </p:blipFill>
          <p:spPr bwMode="auto">
            <a:xfrm>
              <a:off x="5598160" y="1021080"/>
              <a:ext cx="1828800" cy="1223962"/>
            </a:xfrm>
            <a:prstGeom prst="rect">
              <a:avLst/>
            </a:prstGeom>
            <a:noFill/>
          </p:spPr>
        </p:pic>
      </p:grpSp>
      <p:pic>
        <p:nvPicPr>
          <p:cNvPr id="993287" name="Picture 7" descr="C:\Research\Presentations\CSE455\Mosaics\piscine1_stitch.jpg"/>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348809" y="2491157"/>
            <a:ext cx="6417751" cy="2894615"/>
          </a:xfrm>
          <a:prstGeom prst="rect">
            <a:avLst/>
          </a:prstGeom>
          <a:noFill/>
        </p:spPr>
      </p:pic>
      <p:sp>
        <p:nvSpPr>
          <p:cNvPr id="12" name="TextBox 11"/>
          <p:cNvSpPr txBox="1"/>
          <p:nvPr/>
        </p:nvSpPr>
        <p:spPr>
          <a:xfrm>
            <a:off x="256405" y="706476"/>
            <a:ext cx="755336" cy="369332"/>
          </a:xfrm>
          <a:prstGeom prst="rect">
            <a:avLst/>
          </a:prstGeom>
          <a:noFill/>
        </p:spPr>
        <p:txBody>
          <a:bodyPr wrap="none" rtlCol="0">
            <a:spAutoFit/>
          </a:bodyPr>
          <a:lstStyle/>
          <a:p>
            <a:r>
              <a:rPr lang="en-US" sz="2000" b="1" dirty="0" smtClean="0">
                <a:latin typeface="Calibri" pitchFamily="34" charset="0"/>
                <a:cs typeface="Calibri" pitchFamily="34" charset="0"/>
              </a:rPr>
              <a:t>Input</a:t>
            </a:r>
            <a:endParaRPr lang="en-US" sz="2000" b="1" dirty="0">
              <a:latin typeface="Calibri" pitchFamily="34" charset="0"/>
              <a:cs typeface="Calibri" pitchFamily="34" charset="0"/>
            </a:endParaRPr>
          </a:p>
        </p:txBody>
      </p:sp>
      <p:sp>
        <p:nvSpPr>
          <p:cNvPr id="13" name="TextBox 12"/>
          <p:cNvSpPr txBox="1"/>
          <p:nvPr/>
        </p:nvSpPr>
        <p:spPr>
          <a:xfrm>
            <a:off x="273757" y="2382691"/>
            <a:ext cx="675185" cy="369332"/>
          </a:xfrm>
          <a:prstGeom prst="rect">
            <a:avLst/>
          </a:prstGeom>
          <a:noFill/>
        </p:spPr>
        <p:txBody>
          <a:bodyPr wrap="none" rtlCol="0">
            <a:spAutoFit/>
          </a:bodyPr>
          <a:lstStyle/>
          <a:p>
            <a:r>
              <a:rPr lang="en-US" sz="2000" b="1" dirty="0" smtClean="0">
                <a:latin typeface="Calibri" pitchFamily="34" charset="0"/>
                <a:cs typeface="Calibri" pitchFamily="34" charset="0"/>
              </a:rPr>
              <a:t>Goal</a:t>
            </a:r>
            <a:endParaRPr lang="en-US" sz="2000" b="1" dirty="0">
              <a:latin typeface="Calibri" pitchFamily="34" charset="0"/>
              <a:cs typeface="Calibri" pitchFamily="34" charset="0"/>
            </a:endParaRPr>
          </a:p>
        </p:txBody>
      </p:sp>
      <p:sp>
        <p:nvSpPr>
          <p:cNvPr id="14" name="Rectangle 3"/>
          <p:cNvSpPr txBox="1">
            <a:spLocks noChangeArrowheads="1"/>
          </p:cNvSpPr>
          <p:nvPr/>
        </p:nvSpPr>
        <p:spPr bwMode="auto">
          <a:xfrm>
            <a:off x="279400" y="4907280"/>
            <a:ext cx="8561388" cy="1325880"/>
          </a:xfrm>
          <a:prstGeom prst="rect">
            <a:avLst/>
          </a:prstGeom>
          <a:solidFill>
            <a:schemeClr val="bg1"/>
          </a:solidFill>
          <a:ln w="9525" algn="ctr">
            <a:noFill/>
            <a:miter lim="800000"/>
            <a:headEnd/>
            <a:tailEnd/>
          </a:ln>
        </p:spPr>
        <p:txBody>
          <a:bodyPr vert="horz" wrap="square" lIns="82058" tIns="41029" rIns="82058" bIns="41029" numCol="1" anchor="t" anchorCtr="0" compatLnSpc="1">
            <a:prstTxWarp prst="textNoShape">
              <a:avLst/>
            </a:prstTxWarp>
          </a:bodyPr>
          <a:lstStyle/>
          <a:p>
            <a:pPr marL="639763" lvl="1" indent="-225425" algn="l" defTabSz="820738" eaLnBrk="0" hangingPunct="0">
              <a:lnSpc>
                <a:spcPct val="100000"/>
              </a:lnSpc>
              <a:spcBef>
                <a:spcPct val="50000"/>
              </a:spcBef>
              <a:buClr>
                <a:srgbClr val="CC0000"/>
              </a:buClr>
              <a:buSzPct val="80000"/>
              <a:buFont typeface="Arial" pitchFamily="34" charset="0"/>
              <a:buChar char="•"/>
              <a:tabLst>
                <a:tab pos="341313" algn="l"/>
                <a:tab pos="1150938" algn="l"/>
              </a:tabLst>
            </a:pPr>
            <a:r>
              <a:rPr kumimoji="0" lang="en-US" sz="1800" b="0" i="0" u="none" strike="noStrike" kern="0" cap="none" spc="0" normalizeH="0" baseline="0" noProof="0" dirty="0" smtClean="0">
                <a:ln>
                  <a:noFill/>
                </a:ln>
                <a:solidFill>
                  <a:schemeClr val="tx1"/>
                </a:solidFill>
                <a:effectLst/>
                <a:uLnTx/>
                <a:uFillTx/>
                <a:latin typeface="Calibri" pitchFamily="34" charset="0"/>
              </a:rPr>
              <a:t>Try doing using</a:t>
            </a:r>
            <a:r>
              <a:rPr kumimoji="0" lang="en-US" sz="1800" b="0" i="0" u="none" strike="noStrike" kern="0" cap="none" spc="0" normalizeH="0" noProof="0" dirty="0" smtClean="0">
                <a:ln>
                  <a:noFill/>
                </a:ln>
                <a:solidFill>
                  <a:schemeClr val="tx1"/>
                </a:solidFill>
                <a:effectLst/>
                <a:uLnTx/>
                <a:uFillTx/>
                <a:latin typeface="Calibri" pitchFamily="34" charset="0"/>
              </a:rPr>
              <a:t> your brain, eyes, and hands – Can you align the images?</a:t>
            </a:r>
          </a:p>
          <a:p>
            <a:pPr marL="639763" lvl="1" indent="-225425" algn="l" defTabSz="820738" eaLnBrk="0" hangingPunct="0">
              <a:lnSpc>
                <a:spcPct val="100000"/>
              </a:lnSpc>
              <a:spcBef>
                <a:spcPct val="50000"/>
              </a:spcBef>
              <a:buClr>
                <a:srgbClr val="CC0000"/>
              </a:buClr>
              <a:buSzPct val="80000"/>
              <a:buFont typeface="Arial" pitchFamily="34" charset="0"/>
              <a:buChar char="•"/>
              <a:tabLst>
                <a:tab pos="341313" algn="l"/>
                <a:tab pos="1150938" algn="l"/>
              </a:tabLst>
              <a:defRPr/>
            </a:pPr>
            <a:r>
              <a:rPr lang="en-US" sz="1800" kern="0" dirty="0" smtClean="0">
                <a:solidFill>
                  <a:schemeClr val="tx1"/>
                </a:solidFill>
                <a:latin typeface="Calibri" pitchFamily="34" charset="0"/>
              </a:rPr>
              <a:t>Write an rough algorithm</a:t>
            </a:r>
          </a:p>
          <a:p>
            <a:pPr marL="1096963" lvl="2" indent="-225425" algn="l" defTabSz="820738" eaLnBrk="0" hangingPunct="0">
              <a:lnSpc>
                <a:spcPct val="100000"/>
              </a:lnSpc>
              <a:spcBef>
                <a:spcPct val="50000"/>
              </a:spcBef>
              <a:buClr>
                <a:srgbClr val="CC0000"/>
              </a:buClr>
              <a:buSzPct val="80000"/>
              <a:buFont typeface="Arial" pitchFamily="34" charset="0"/>
              <a:buChar char="•"/>
              <a:tabLst>
                <a:tab pos="341313" algn="l"/>
                <a:tab pos="1150938" algn="l"/>
              </a:tabLst>
            </a:pPr>
            <a:r>
              <a:rPr lang="en-US" sz="1800" kern="0" dirty="0" smtClean="0">
                <a:solidFill>
                  <a:schemeClr val="tx1"/>
                </a:solidFill>
                <a:latin typeface="Calibri" pitchFamily="34" charset="0"/>
              </a:rPr>
              <a:t>What steps are there, what do you need to find, what things are tricky</a:t>
            </a:r>
          </a:p>
          <a:p>
            <a:pPr marL="639763" lvl="1" indent="-225425" algn="l" defTabSz="820738" eaLnBrk="0" hangingPunct="0">
              <a:lnSpc>
                <a:spcPct val="100000"/>
              </a:lnSpc>
              <a:spcBef>
                <a:spcPct val="50000"/>
              </a:spcBef>
              <a:buClr>
                <a:srgbClr val="CC0000"/>
              </a:buClr>
              <a:buSzPct val="80000"/>
              <a:buFont typeface="Arial" pitchFamily="34" charset="0"/>
              <a:buChar char="•"/>
              <a:tabLst>
                <a:tab pos="341313" algn="l"/>
                <a:tab pos="1150938" algn="l"/>
              </a:tabLst>
            </a:pPr>
            <a:endParaRPr kumimoji="0" lang="en-US" sz="1800" b="0" i="0" u="none" strike="noStrike" kern="0" cap="none" spc="0" normalizeH="0" baseline="0" noProof="0" dirty="0" smtClean="0">
              <a:ln>
                <a:noFill/>
              </a:ln>
              <a:solidFill>
                <a:schemeClr val="tx1"/>
              </a:solidFill>
              <a:effectLst/>
              <a:uLnTx/>
              <a:uFillTx/>
              <a:latin typeface="Calibri" pitchFamily="34" charset="0"/>
            </a:endParaRPr>
          </a:p>
          <a:p>
            <a:pPr marL="639763" marR="0" lvl="1" indent="-225425" algn="l" defTabSz="820738" rtl="0" eaLnBrk="0" fontAlgn="base" latinLnBrk="0" hangingPunct="0">
              <a:lnSpc>
                <a:spcPct val="100000"/>
              </a:lnSpc>
              <a:spcBef>
                <a:spcPct val="50000"/>
              </a:spcBef>
              <a:spcAft>
                <a:spcPct val="0"/>
              </a:spcAft>
              <a:buClr>
                <a:srgbClr val="CC0000"/>
              </a:buClr>
              <a:buSzPct val="80000"/>
              <a:tabLst>
                <a:tab pos="341313" algn="l"/>
                <a:tab pos="1150938" algn="l"/>
              </a:tabLst>
              <a:defRPr/>
            </a:pPr>
            <a:r>
              <a:rPr lang="en-US" sz="1800" kern="0" dirty="0" smtClean="0">
                <a:solidFill>
                  <a:schemeClr val="tx1"/>
                </a:solidFill>
                <a:latin typeface="Calibri" pitchFamily="34" charset="0"/>
              </a:rPr>
              <a:t>	</a:t>
            </a:r>
            <a:endParaRPr kumimoji="0" lang="en-US" sz="1800" b="0" i="0" u="none" strike="noStrike" kern="0" cap="none" spc="0" normalizeH="0" baseline="0" noProof="0" dirty="0" smtClean="0">
              <a:ln>
                <a:noFill/>
              </a:ln>
              <a:solidFill>
                <a:schemeClr val="tx1"/>
              </a:solidFill>
              <a:effectLst/>
              <a:uLnTx/>
              <a:uFillTx/>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How to do it?</a:t>
            </a:r>
          </a:p>
        </p:txBody>
      </p:sp>
      <p:sp>
        <p:nvSpPr>
          <p:cNvPr id="9219" name="Rectangle 3"/>
          <p:cNvSpPr>
            <a:spLocks noGrp="1" noChangeArrowheads="1"/>
          </p:cNvSpPr>
          <p:nvPr>
            <p:ph type="body" idx="1"/>
          </p:nvPr>
        </p:nvSpPr>
        <p:spPr/>
        <p:txBody>
          <a:bodyPr/>
          <a:lstStyle/>
          <a:p>
            <a:r>
              <a:rPr lang="en-US" dirty="0" smtClean="0"/>
              <a:t>Basic Procedure</a:t>
            </a:r>
          </a:p>
          <a:p>
            <a:pPr lvl="1"/>
            <a:r>
              <a:rPr lang="en-US" dirty="0" smtClean="0"/>
              <a:t>Take a sequence of images from the same position</a:t>
            </a:r>
          </a:p>
          <a:p>
            <a:pPr lvl="2"/>
            <a:r>
              <a:rPr lang="en-US" dirty="0" smtClean="0"/>
              <a:t>Rotate the camera about its optical center</a:t>
            </a:r>
          </a:p>
          <a:p>
            <a:pPr lvl="1"/>
            <a:r>
              <a:rPr lang="en-US" dirty="0" smtClean="0"/>
              <a:t>Compute transformation between second image and first</a:t>
            </a:r>
          </a:p>
          <a:p>
            <a:pPr lvl="1"/>
            <a:r>
              <a:rPr lang="en-US" dirty="0" smtClean="0"/>
              <a:t>Transform the second image to overlap with the first</a:t>
            </a:r>
          </a:p>
          <a:p>
            <a:pPr lvl="1"/>
            <a:r>
              <a:rPr lang="en-US" dirty="0" smtClean="0"/>
              <a:t>Blend the two together to create a mosaic</a:t>
            </a:r>
          </a:p>
          <a:p>
            <a:pPr lvl="1"/>
            <a:r>
              <a:rPr lang="en-US" dirty="0" smtClean="0"/>
              <a:t>If there are more images, repeat</a:t>
            </a:r>
          </a:p>
          <a:p>
            <a:pPr lvl="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mtClean="0"/>
              <a:t>Aligning images</a:t>
            </a:r>
          </a:p>
        </p:txBody>
      </p:sp>
      <p:sp>
        <p:nvSpPr>
          <p:cNvPr id="2052" name="Rectangle 3"/>
          <p:cNvSpPr>
            <a:spLocks noGrp="1" noChangeArrowheads="1"/>
          </p:cNvSpPr>
          <p:nvPr>
            <p:ph type="body" idx="1"/>
          </p:nvPr>
        </p:nvSpPr>
        <p:spPr>
          <a:xfrm>
            <a:off x="685800" y="5059680"/>
            <a:ext cx="7772400" cy="1219200"/>
          </a:xfrm>
        </p:spPr>
        <p:txBody>
          <a:bodyPr/>
          <a:lstStyle/>
          <a:p>
            <a:r>
              <a:rPr lang="en-US" dirty="0" smtClean="0"/>
              <a:t>How to account for warping?</a:t>
            </a:r>
          </a:p>
          <a:p>
            <a:pPr lvl="1"/>
            <a:r>
              <a:rPr lang="en-US" dirty="0" smtClean="0"/>
              <a:t>Translations are not enough to align the images</a:t>
            </a:r>
          </a:p>
          <a:p>
            <a:pPr lvl="1"/>
            <a:r>
              <a:rPr lang="en-US" dirty="0" smtClean="0">
                <a:hlinkClick r:id="rId3" action="ppaction://hlinkfile"/>
              </a:rPr>
              <a:t>Photoshop demo</a:t>
            </a:r>
            <a:endParaRPr lang="en-US" dirty="0" smtClean="0"/>
          </a:p>
        </p:txBody>
      </p:sp>
      <p:graphicFrame>
        <p:nvGraphicFramePr>
          <p:cNvPr id="2050" name="Object 4"/>
          <p:cNvGraphicFramePr>
            <a:graphicFrameLocks noChangeAspect="1"/>
          </p:cNvGraphicFramePr>
          <p:nvPr/>
        </p:nvGraphicFramePr>
        <p:xfrm>
          <a:off x="1438275" y="685800"/>
          <a:ext cx="6269038" cy="4210050"/>
        </p:xfrm>
        <a:graphic>
          <a:graphicData uri="http://schemas.openxmlformats.org/presentationml/2006/ole">
            <p:oleObj spid="_x0000_s965634" name="Photo Editor Photo" r:id="rId4" imgW="6268325" imgH="4210638"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
          <p:cNvGrpSpPr>
            <a:grpSpLocks/>
          </p:cNvGrpSpPr>
          <p:nvPr>
            <p:custDataLst>
              <p:tags r:id="rId1"/>
            </p:custDataLst>
          </p:nvPr>
        </p:nvGrpSpPr>
        <p:grpSpPr bwMode="auto">
          <a:xfrm>
            <a:off x="461963" y="997903"/>
            <a:ext cx="7899400" cy="4743450"/>
            <a:chOff x="461963" y="1733550"/>
            <a:chExt cx="7899400" cy="4743450"/>
          </a:xfrm>
        </p:grpSpPr>
        <p:grpSp>
          <p:nvGrpSpPr>
            <p:cNvPr id="3" name="Group 66"/>
            <p:cNvGrpSpPr>
              <a:grpSpLocks/>
            </p:cNvGrpSpPr>
            <p:nvPr/>
          </p:nvGrpSpPr>
          <p:grpSpPr bwMode="auto">
            <a:xfrm>
              <a:off x="461963" y="3581400"/>
              <a:ext cx="2270125" cy="2057400"/>
              <a:chOff x="461963" y="3581400"/>
              <a:chExt cx="2270125" cy="2057400"/>
            </a:xfrm>
          </p:grpSpPr>
          <p:sp>
            <p:nvSpPr>
              <p:cNvPr id="22589" name="AutoShape 4"/>
              <p:cNvSpPr>
                <a:spLocks noChangeArrowheads="1"/>
              </p:cNvSpPr>
              <p:nvPr>
                <p:custDataLst>
                  <p:tags r:id="rId53"/>
                </p:custDataLst>
              </p:nvPr>
            </p:nvSpPr>
            <p:spPr bwMode="auto">
              <a:xfrm rot="5400000">
                <a:off x="867569" y="3709194"/>
                <a:ext cx="1981200" cy="1725612"/>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2590" name="Rectangle 6"/>
              <p:cNvSpPr>
                <a:spLocks noChangeArrowheads="1"/>
              </p:cNvSpPr>
              <p:nvPr>
                <p:custDataLst>
                  <p:tags r:id="rId54"/>
                </p:custDataLst>
              </p:nvPr>
            </p:nvSpPr>
            <p:spPr bwMode="auto">
              <a:xfrm>
                <a:off x="2017713" y="4284663"/>
                <a:ext cx="574675" cy="574675"/>
              </a:xfrm>
              <a:prstGeom prst="rect">
                <a:avLst/>
              </a:prstGeom>
              <a:solidFill>
                <a:srgbClr val="DDEEFF"/>
              </a:solidFill>
              <a:ln w="9525">
                <a:miter lim="800000"/>
                <a:headEnd/>
                <a:tailEnd/>
              </a:ln>
              <a:scene3d>
                <a:camera prst="legacyObliqueTopRight">
                  <a:rot lat="0" lon="16499997" rev="0"/>
                </a:camera>
                <a:lightRig rig="legacyFlat3" dir="b"/>
              </a:scene3d>
              <a:sp3d extrusionH="6842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22591" name="Line 33"/>
              <p:cNvSpPr>
                <a:spLocks noChangeShapeType="1"/>
              </p:cNvSpPr>
              <p:nvPr>
                <p:custDataLst>
                  <p:tags r:id="rId55"/>
                </p:custDataLst>
              </p:nvPr>
            </p:nvSpPr>
            <p:spPr bwMode="auto">
              <a:xfrm flipH="1">
                <a:off x="461963" y="3581400"/>
                <a:ext cx="533400" cy="2057400"/>
              </a:xfrm>
              <a:prstGeom prst="line">
                <a:avLst/>
              </a:prstGeom>
              <a:noFill/>
              <a:ln w="9525">
                <a:solidFill>
                  <a:schemeClr val="tx1"/>
                </a:solidFill>
                <a:round/>
                <a:headEnd/>
                <a:tailEnd/>
              </a:ln>
            </p:spPr>
            <p:txBody>
              <a:bodyPr/>
              <a:lstStyle/>
              <a:p>
                <a:endParaRPr lang="en-US"/>
              </a:p>
            </p:txBody>
          </p:sp>
          <p:sp>
            <p:nvSpPr>
              <p:cNvPr id="22592" name="Line 34"/>
              <p:cNvSpPr>
                <a:spLocks noChangeShapeType="1"/>
              </p:cNvSpPr>
              <p:nvPr>
                <p:custDataLst>
                  <p:tags r:id="rId56"/>
                </p:custDataLst>
              </p:nvPr>
            </p:nvSpPr>
            <p:spPr bwMode="auto">
              <a:xfrm flipH="1">
                <a:off x="461963" y="5029200"/>
                <a:ext cx="533400" cy="609600"/>
              </a:xfrm>
              <a:prstGeom prst="line">
                <a:avLst/>
              </a:prstGeom>
              <a:noFill/>
              <a:ln w="9525">
                <a:solidFill>
                  <a:schemeClr val="tx1"/>
                </a:solidFill>
                <a:round/>
                <a:headEnd/>
                <a:tailEnd/>
              </a:ln>
            </p:spPr>
            <p:txBody>
              <a:bodyPr/>
              <a:lstStyle/>
              <a:p>
                <a:endParaRPr lang="en-US"/>
              </a:p>
            </p:txBody>
          </p:sp>
          <p:sp>
            <p:nvSpPr>
              <p:cNvPr id="22593" name="Line 35"/>
              <p:cNvSpPr>
                <a:spLocks noChangeShapeType="1"/>
              </p:cNvSpPr>
              <p:nvPr>
                <p:custDataLst>
                  <p:tags r:id="rId57"/>
                </p:custDataLst>
              </p:nvPr>
            </p:nvSpPr>
            <p:spPr bwMode="auto">
              <a:xfrm flipH="1">
                <a:off x="461963" y="4081463"/>
                <a:ext cx="2270125" cy="1557337"/>
              </a:xfrm>
              <a:prstGeom prst="line">
                <a:avLst/>
              </a:prstGeom>
              <a:noFill/>
              <a:ln w="9525">
                <a:solidFill>
                  <a:schemeClr val="tx1"/>
                </a:solidFill>
                <a:round/>
                <a:headEnd/>
                <a:tailEnd/>
              </a:ln>
            </p:spPr>
            <p:txBody>
              <a:bodyPr/>
              <a:lstStyle/>
              <a:p>
                <a:endParaRPr lang="en-US"/>
              </a:p>
            </p:txBody>
          </p:sp>
          <p:sp>
            <p:nvSpPr>
              <p:cNvPr id="22594" name="Line 37"/>
              <p:cNvSpPr>
                <a:spLocks noChangeShapeType="1"/>
              </p:cNvSpPr>
              <p:nvPr>
                <p:custDataLst>
                  <p:tags r:id="rId58"/>
                </p:custDataLst>
              </p:nvPr>
            </p:nvSpPr>
            <p:spPr bwMode="auto">
              <a:xfrm flipH="1">
                <a:off x="461963" y="5562600"/>
                <a:ext cx="2209800" cy="76200"/>
              </a:xfrm>
              <a:prstGeom prst="line">
                <a:avLst/>
              </a:prstGeom>
              <a:noFill/>
              <a:ln w="9525">
                <a:solidFill>
                  <a:schemeClr val="tx1"/>
                </a:solidFill>
                <a:round/>
                <a:headEnd/>
                <a:tailEnd/>
              </a:ln>
            </p:spPr>
            <p:txBody>
              <a:bodyPr/>
              <a:lstStyle/>
              <a:p>
                <a:endParaRPr lang="en-US"/>
              </a:p>
            </p:txBody>
          </p:sp>
          <p:grpSp>
            <p:nvGrpSpPr>
              <p:cNvPr id="4" name="Group 54"/>
              <p:cNvGrpSpPr>
                <a:grpSpLocks/>
              </p:cNvGrpSpPr>
              <p:nvPr/>
            </p:nvGrpSpPr>
            <p:grpSpPr bwMode="auto">
              <a:xfrm>
                <a:off x="1425575" y="4119563"/>
                <a:ext cx="1076325" cy="860425"/>
                <a:chOff x="831" y="2079"/>
                <a:chExt cx="822" cy="657"/>
              </a:xfrm>
            </p:grpSpPr>
            <p:sp>
              <p:nvSpPr>
                <p:cNvPr id="22596" name="Oval 55"/>
                <p:cNvSpPr>
                  <a:spLocks noChangeArrowheads="1"/>
                </p:cNvSpPr>
                <p:nvPr>
                  <p:custDataLst>
                    <p:tags r:id="rId59"/>
                  </p:custDataLst>
                </p:nvPr>
              </p:nvSpPr>
              <p:spPr bwMode="auto">
                <a:xfrm>
                  <a:off x="840" y="2235"/>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2597" name="Oval 56"/>
                <p:cNvSpPr>
                  <a:spLocks noChangeArrowheads="1"/>
                </p:cNvSpPr>
                <p:nvPr>
                  <p:custDataLst>
                    <p:tags r:id="rId60"/>
                  </p:custDataLst>
                </p:nvPr>
              </p:nvSpPr>
              <p:spPr bwMode="auto">
                <a:xfrm>
                  <a:off x="1368" y="2256"/>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2598" name="Oval 57"/>
                <p:cNvSpPr>
                  <a:spLocks noChangeArrowheads="1"/>
                </p:cNvSpPr>
                <p:nvPr>
                  <p:custDataLst>
                    <p:tags r:id="rId61"/>
                  </p:custDataLst>
                </p:nvPr>
              </p:nvSpPr>
              <p:spPr bwMode="auto">
                <a:xfrm>
                  <a:off x="831" y="2652"/>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2599" name="Oval 58"/>
                <p:cNvSpPr>
                  <a:spLocks noChangeArrowheads="1"/>
                </p:cNvSpPr>
                <p:nvPr>
                  <p:custDataLst>
                    <p:tags r:id="rId62"/>
                  </p:custDataLst>
                </p:nvPr>
              </p:nvSpPr>
              <p:spPr bwMode="auto">
                <a:xfrm>
                  <a:off x="1359" y="2667"/>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2600" name="Oval 59"/>
                <p:cNvSpPr>
                  <a:spLocks noChangeArrowheads="1"/>
                </p:cNvSpPr>
                <p:nvPr>
                  <p:custDataLst>
                    <p:tags r:id="rId63"/>
                  </p:custDataLst>
                </p:nvPr>
              </p:nvSpPr>
              <p:spPr bwMode="auto">
                <a:xfrm>
                  <a:off x="1584" y="2523"/>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2601" name="Oval 60"/>
                <p:cNvSpPr>
                  <a:spLocks noChangeArrowheads="1"/>
                </p:cNvSpPr>
                <p:nvPr>
                  <p:custDataLst>
                    <p:tags r:id="rId64"/>
                  </p:custDataLst>
                </p:nvPr>
              </p:nvSpPr>
              <p:spPr bwMode="auto">
                <a:xfrm>
                  <a:off x="1572" y="2115"/>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2602" name="Oval 61"/>
                <p:cNvSpPr>
                  <a:spLocks noChangeArrowheads="1"/>
                </p:cNvSpPr>
                <p:nvPr>
                  <p:custDataLst>
                    <p:tags r:id="rId65"/>
                  </p:custDataLst>
                </p:nvPr>
              </p:nvSpPr>
              <p:spPr bwMode="auto">
                <a:xfrm>
                  <a:off x="1023" y="2079"/>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5" name="Group 67"/>
            <p:cNvGrpSpPr>
              <a:grpSpLocks/>
            </p:cNvGrpSpPr>
            <p:nvPr/>
          </p:nvGrpSpPr>
          <p:grpSpPr bwMode="auto">
            <a:xfrm>
              <a:off x="6151563" y="3773488"/>
              <a:ext cx="2209800" cy="1981200"/>
              <a:chOff x="6151563" y="3773488"/>
              <a:chExt cx="2209800" cy="1981200"/>
            </a:xfrm>
          </p:grpSpPr>
          <p:sp>
            <p:nvSpPr>
              <p:cNvPr id="22575" name="AutoShape 5"/>
              <p:cNvSpPr>
                <a:spLocks noChangeArrowheads="1"/>
              </p:cNvSpPr>
              <p:nvPr>
                <p:custDataLst>
                  <p:tags r:id="rId40"/>
                </p:custDataLst>
              </p:nvPr>
            </p:nvSpPr>
            <p:spPr bwMode="auto">
              <a:xfrm rot="16200000" flipH="1">
                <a:off x="6050757" y="3901281"/>
                <a:ext cx="1981200" cy="1725613"/>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2576" name="Rectangle 7"/>
              <p:cNvSpPr>
                <a:spLocks noChangeArrowheads="1"/>
              </p:cNvSpPr>
              <p:nvPr>
                <p:custDataLst>
                  <p:tags r:id="rId41"/>
                </p:custDataLst>
              </p:nvPr>
            </p:nvSpPr>
            <p:spPr bwMode="auto">
              <a:xfrm>
                <a:off x="6881813" y="4540250"/>
                <a:ext cx="574675" cy="574675"/>
              </a:xfrm>
              <a:prstGeom prst="rect">
                <a:avLst/>
              </a:prstGeom>
              <a:solidFill>
                <a:srgbClr val="DDEEFF"/>
              </a:solidFill>
              <a:ln w="9525">
                <a:miter lim="800000"/>
                <a:headEnd/>
                <a:tailEnd/>
              </a:ln>
              <a:scene3d>
                <a:camera prst="legacyObliqueTopRight">
                  <a:rot lat="0" lon="19199998" rev="0"/>
                </a:camera>
                <a:lightRig rig="legacyFlat3" dir="b"/>
              </a:scene3d>
              <a:sp3d extrusionH="8874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22577" name="Line 44"/>
              <p:cNvSpPr>
                <a:spLocks noChangeShapeType="1"/>
              </p:cNvSpPr>
              <p:nvPr>
                <p:custDataLst>
                  <p:tags r:id="rId42"/>
                </p:custDataLst>
              </p:nvPr>
            </p:nvSpPr>
            <p:spPr bwMode="auto">
              <a:xfrm>
                <a:off x="6164263" y="4273550"/>
                <a:ext cx="2197100" cy="1328738"/>
              </a:xfrm>
              <a:prstGeom prst="line">
                <a:avLst/>
              </a:prstGeom>
              <a:noFill/>
              <a:ln w="9525">
                <a:solidFill>
                  <a:schemeClr val="tx1"/>
                </a:solidFill>
                <a:round/>
                <a:headEnd/>
                <a:tailEnd/>
              </a:ln>
            </p:spPr>
            <p:txBody>
              <a:bodyPr/>
              <a:lstStyle/>
              <a:p>
                <a:endParaRPr lang="en-US"/>
              </a:p>
            </p:txBody>
          </p:sp>
          <p:sp>
            <p:nvSpPr>
              <p:cNvPr id="22578" name="Line 45"/>
              <p:cNvSpPr>
                <a:spLocks noChangeShapeType="1"/>
              </p:cNvSpPr>
              <p:nvPr>
                <p:custDataLst>
                  <p:tags r:id="rId43"/>
                </p:custDataLst>
              </p:nvPr>
            </p:nvSpPr>
            <p:spPr bwMode="auto">
              <a:xfrm flipV="1">
                <a:off x="6151563" y="5602288"/>
                <a:ext cx="2209800" cy="152400"/>
              </a:xfrm>
              <a:prstGeom prst="line">
                <a:avLst/>
              </a:prstGeom>
              <a:noFill/>
              <a:ln w="9525">
                <a:solidFill>
                  <a:schemeClr val="tx1"/>
                </a:solidFill>
                <a:round/>
                <a:headEnd/>
                <a:tailEnd/>
              </a:ln>
            </p:spPr>
            <p:txBody>
              <a:bodyPr/>
              <a:lstStyle/>
              <a:p>
                <a:endParaRPr lang="en-US"/>
              </a:p>
            </p:txBody>
          </p:sp>
          <p:sp>
            <p:nvSpPr>
              <p:cNvPr id="22579" name="Line 46"/>
              <p:cNvSpPr>
                <a:spLocks noChangeShapeType="1"/>
              </p:cNvSpPr>
              <p:nvPr>
                <p:custDataLst>
                  <p:tags r:id="rId44"/>
                </p:custDataLst>
              </p:nvPr>
            </p:nvSpPr>
            <p:spPr bwMode="auto">
              <a:xfrm>
                <a:off x="7904163" y="5221288"/>
                <a:ext cx="457200" cy="381000"/>
              </a:xfrm>
              <a:prstGeom prst="line">
                <a:avLst/>
              </a:prstGeom>
              <a:noFill/>
              <a:ln w="9525">
                <a:solidFill>
                  <a:schemeClr val="tx1"/>
                </a:solidFill>
                <a:round/>
                <a:headEnd/>
                <a:tailEnd/>
              </a:ln>
            </p:spPr>
            <p:txBody>
              <a:bodyPr/>
              <a:lstStyle/>
              <a:p>
                <a:endParaRPr lang="en-US"/>
              </a:p>
            </p:txBody>
          </p:sp>
          <p:sp>
            <p:nvSpPr>
              <p:cNvPr id="22580" name="Line 47"/>
              <p:cNvSpPr>
                <a:spLocks noChangeShapeType="1"/>
              </p:cNvSpPr>
              <p:nvPr>
                <p:custDataLst>
                  <p:tags r:id="rId45"/>
                </p:custDataLst>
              </p:nvPr>
            </p:nvSpPr>
            <p:spPr bwMode="auto">
              <a:xfrm>
                <a:off x="7904163" y="3773488"/>
                <a:ext cx="457200" cy="1828800"/>
              </a:xfrm>
              <a:prstGeom prst="line">
                <a:avLst/>
              </a:prstGeom>
              <a:noFill/>
              <a:ln w="9525">
                <a:solidFill>
                  <a:schemeClr val="tx1"/>
                </a:solidFill>
                <a:round/>
                <a:headEnd/>
                <a:tailEnd/>
              </a:ln>
            </p:spPr>
            <p:txBody>
              <a:bodyPr/>
              <a:lstStyle/>
              <a:p>
                <a:endParaRPr lang="en-US"/>
              </a:p>
            </p:txBody>
          </p:sp>
          <p:grpSp>
            <p:nvGrpSpPr>
              <p:cNvPr id="6" name="Group 70"/>
              <p:cNvGrpSpPr>
                <a:grpSpLocks/>
              </p:cNvGrpSpPr>
              <p:nvPr/>
            </p:nvGrpSpPr>
            <p:grpSpPr bwMode="auto">
              <a:xfrm>
                <a:off x="6510338" y="4197350"/>
                <a:ext cx="1003300" cy="1016000"/>
                <a:chOff x="4188" y="2004"/>
                <a:chExt cx="756" cy="765"/>
              </a:xfrm>
            </p:grpSpPr>
            <p:sp>
              <p:nvSpPr>
                <p:cNvPr id="22582" name="Oval 71"/>
                <p:cNvSpPr>
                  <a:spLocks noChangeArrowheads="1"/>
                </p:cNvSpPr>
                <p:nvPr>
                  <p:custDataLst>
                    <p:tags r:id="rId46"/>
                  </p:custDataLst>
                </p:nvPr>
              </p:nvSpPr>
              <p:spPr bwMode="auto">
                <a:xfrm>
                  <a:off x="4191" y="210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2583" name="Oval 72"/>
                <p:cNvSpPr>
                  <a:spLocks noChangeArrowheads="1"/>
                </p:cNvSpPr>
                <p:nvPr>
                  <p:custDataLst>
                    <p:tags r:id="rId47"/>
                  </p:custDataLst>
                </p:nvPr>
              </p:nvSpPr>
              <p:spPr bwMode="auto">
                <a:xfrm>
                  <a:off x="4443" y="2268"/>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2584" name="Oval 73"/>
                <p:cNvSpPr>
                  <a:spLocks noChangeArrowheads="1"/>
                </p:cNvSpPr>
                <p:nvPr>
                  <p:custDataLst>
                    <p:tags r:id="rId48"/>
                  </p:custDataLst>
                </p:nvPr>
              </p:nvSpPr>
              <p:spPr bwMode="auto">
                <a:xfrm>
                  <a:off x="4188" y="2523"/>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2585" name="Oval 74"/>
                <p:cNvSpPr>
                  <a:spLocks noChangeArrowheads="1"/>
                </p:cNvSpPr>
                <p:nvPr>
                  <p:custDataLst>
                    <p:tags r:id="rId49"/>
                  </p:custDataLst>
                </p:nvPr>
              </p:nvSpPr>
              <p:spPr bwMode="auto">
                <a:xfrm>
                  <a:off x="4428" y="2700"/>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2586" name="Oval 75"/>
                <p:cNvSpPr>
                  <a:spLocks noChangeArrowheads="1"/>
                </p:cNvSpPr>
                <p:nvPr>
                  <p:custDataLst>
                    <p:tags r:id="rId50"/>
                  </p:custDataLst>
                </p:nvPr>
              </p:nvSpPr>
              <p:spPr bwMode="auto">
                <a:xfrm>
                  <a:off x="4875" y="2592"/>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2587" name="Oval 76"/>
                <p:cNvSpPr>
                  <a:spLocks noChangeArrowheads="1"/>
                </p:cNvSpPr>
                <p:nvPr>
                  <p:custDataLst>
                    <p:tags r:id="rId51"/>
                  </p:custDataLst>
                </p:nvPr>
              </p:nvSpPr>
              <p:spPr bwMode="auto">
                <a:xfrm>
                  <a:off x="4848" y="2175"/>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2588" name="Oval 77"/>
                <p:cNvSpPr>
                  <a:spLocks noChangeArrowheads="1"/>
                </p:cNvSpPr>
                <p:nvPr>
                  <p:custDataLst>
                    <p:tags r:id="rId52"/>
                  </p:custDataLst>
                </p:nvPr>
              </p:nvSpPr>
              <p:spPr bwMode="auto">
                <a:xfrm>
                  <a:off x="4635" y="2004"/>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7" name="Group 68"/>
            <p:cNvGrpSpPr>
              <a:grpSpLocks/>
            </p:cNvGrpSpPr>
            <p:nvPr/>
          </p:nvGrpSpPr>
          <p:grpSpPr bwMode="auto">
            <a:xfrm>
              <a:off x="3208338" y="1733550"/>
              <a:ext cx="2362200" cy="2090738"/>
              <a:chOff x="3208338" y="1733550"/>
              <a:chExt cx="2362200" cy="2090738"/>
            </a:xfrm>
          </p:grpSpPr>
          <p:sp>
            <p:nvSpPr>
              <p:cNvPr id="22566" name="Rectangle 3"/>
              <p:cNvSpPr>
                <a:spLocks noChangeArrowheads="1"/>
              </p:cNvSpPr>
              <p:nvPr>
                <p:custDataLst>
                  <p:tags r:id="rId32"/>
                </p:custDataLst>
              </p:nvPr>
            </p:nvSpPr>
            <p:spPr bwMode="auto">
              <a:xfrm>
                <a:off x="4313238" y="2362200"/>
                <a:ext cx="1219200" cy="1219200"/>
              </a:xfrm>
              <a:prstGeom prst="rect">
                <a:avLst/>
              </a:prstGeom>
              <a:solidFill>
                <a:srgbClr val="DDEEFF"/>
              </a:solidFill>
              <a:ln w="9525">
                <a:miter lim="800000"/>
                <a:headEnd/>
                <a:tailEnd/>
              </a:ln>
              <a:scene3d>
                <a:camera prst="legacyObliqueTopRight">
                  <a:rot lat="0" lon="18300000" rev="0"/>
                </a:camera>
                <a:lightRig rig="legacyFlat3" dir="b"/>
              </a:scene3d>
              <a:sp3d extrusionH="17002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grpSp>
            <p:nvGrpSpPr>
              <p:cNvPr id="8" name="Group 22"/>
              <p:cNvGrpSpPr>
                <a:grpSpLocks/>
              </p:cNvGrpSpPr>
              <p:nvPr/>
            </p:nvGrpSpPr>
            <p:grpSpPr bwMode="auto">
              <a:xfrm>
                <a:off x="3208338" y="1733550"/>
                <a:ext cx="2362200" cy="2090738"/>
                <a:chOff x="2412" y="2031"/>
                <a:chExt cx="837" cy="741"/>
              </a:xfrm>
            </p:grpSpPr>
            <p:sp>
              <p:nvSpPr>
                <p:cNvPr id="22568" name="Oval 23"/>
                <p:cNvSpPr>
                  <a:spLocks noChangeArrowheads="1"/>
                </p:cNvSpPr>
                <p:nvPr>
                  <p:custDataLst>
                    <p:tags r:id="rId33"/>
                  </p:custDataLst>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2569" name="Oval 24"/>
                <p:cNvSpPr>
                  <a:spLocks noChangeArrowheads="1"/>
                </p:cNvSpPr>
                <p:nvPr>
                  <p:custDataLst>
                    <p:tags r:id="rId34"/>
                  </p:custDataLst>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2570" name="Oval 25"/>
                <p:cNvSpPr>
                  <a:spLocks noChangeArrowheads="1"/>
                </p:cNvSpPr>
                <p:nvPr>
                  <p:custDataLst>
                    <p:tags r:id="rId35"/>
                  </p:custDataLst>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2571" name="Oval 26"/>
                <p:cNvSpPr>
                  <a:spLocks noChangeArrowheads="1"/>
                </p:cNvSpPr>
                <p:nvPr>
                  <p:custDataLst>
                    <p:tags r:id="rId36"/>
                  </p:custDataLst>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2572" name="Oval 27"/>
                <p:cNvSpPr>
                  <a:spLocks noChangeArrowheads="1"/>
                </p:cNvSpPr>
                <p:nvPr>
                  <p:custDataLst>
                    <p:tags r:id="rId37"/>
                  </p:custDataLst>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2573" name="Oval 28"/>
                <p:cNvSpPr>
                  <a:spLocks noChangeArrowheads="1"/>
                </p:cNvSpPr>
                <p:nvPr>
                  <p:custDataLst>
                    <p:tags r:id="rId38"/>
                  </p:custDataLst>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2574" name="Oval 29"/>
                <p:cNvSpPr>
                  <a:spLocks noChangeArrowheads="1"/>
                </p:cNvSpPr>
                <p:nvPr>
                  <p:custDataLst>
                    <p:tags r:id="rId39"/>
                  </p:custDataLst>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9" name="Group 83"/>
            <p:cNvGrpSpPr>
              <a:grpSpLocks/>
            </p:cNvGrpSpPr>
            <p:nvPr/>
          </p:nvGrpSpPr>
          <p:grpSpPr bwMode="auto">
            <a:xfrm>
              <a:off x="3551238" y="4343400"/>
              <a:ext cx="2057400" cy="2133600"/>
              <a:chOff x="3551238" y="4343400"/>
              <a:chExt cx="2057400" cy="2133600"/>
            </a:xfrm>
          </p:grpSpPr>
          <p:sp>
            <p:nvSpPr>
              <p:cNvPr id="22552" name="Rectangle 11"/>
              <p:cNvSpPr>
                <a:spLocks noChangeArrowheads="1"/>
              </p:cNvSpPr>
              <p:nvPr>
                <p:custDataLst>
                  <p:tags r:id="rId19"/>
                </p:custDataLst>
              </p:nvPr>
            </p:nvSpPr>
            <p:spPr bwMode="auto">
              <a:xfrm>
                <a:off x="3563938" y="4343400"/>
                <a:ext cx="2044700" cy="1470025"/>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2553" name="Rectangle 13"/>
              <p:cNvSpPr>
                <a:spLocks noChangeArrowheads="1"/>
              </p:cNvSpPr>
              <p:nvPr>
                <p:custDataLst>
                  <p:tags r:id="rId20"/>
                </p:custDataLst>
              </p:nvPr>
            </p:nvSpPr>
            <p:spPr bwMode="auto">
              <a:xfrm>
                <a:off x="4459288" y="4854575"/>
                <a:ext cx="574675" cy="574675"/>
              </a:xfrm>
              <a:prstGeom prst="rect">
                <a:avLst/>
              </a:prstGeom>
              <a:solidFill>
                <a:srgbClr val="DDEEFF"/>
              </a:solidFill>
              <a:ln w="9525">
                <a:miter lim="800000"/>
                <a:headEnd/>
                <a:tailEnd/>
              </a:ln>
              <a:scene3d>
                <a:camera prst="legacyObliqueTopRight">
                  <a:rot lat="0" lon="18300000" rev="0"/>
                </a:camera>
                <a:lightRig rig="legacyFlat3" dir="b"/>
              </a:scene3d>
              <a:sp3d extrusionH="7858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22554" name="Line 38"/>
              <p:cNvSpPr>
                <a:spLocks noChangeShapeType="1"/>
              </p:cNvSpPr>
              <p:nvPr>
                <p:custDataLst>
                  <p:tags r:id="rId21"/>
                </p:custDataLst>
              </p:nvPr>
            </p:nvSpPr>
            <p:spPr bwMode="auto">
              <a:xfrm>
                <a:off x="3551238" y="4346575"/>
                <a:ext cx="990600" cy="2130425"/>
              </a:xfrm>
              <a:prstGeom prst="line">
                <a:avLst/>
              </a:prstGeom>
              <a:noFill/>
              <a:ln w="9525">
                <a:solidFill>
                  <a:schemeClr val="tx1"/>
                </a:solidFill>
                <a:round/>
                <a:headEnd/>
                <a:tailEnd/>
              </a:ln>
            </p:spPr>
            <p:txBody>
              <a:bodyPr/>
              <a:lstStyle/>
              <a:p>
                <a:endParaRPr lang="en-US"/>
              </a:p>
            </p:txBody>
          </p:sp>
          <p:sp>
            <p:nvSpPr>
              <p:cNvPr id="22555" name="Line 40"/>
              <p:cNvSpPr>
                <a:spLocks noChangeShapeType="1"/>
              </p:cNvSpPr>
              <p:nvPr>
                <p:custDataLst>
                  <p:tags r:id="rId22"/>
                </p:custDataLst>
              </p:nvPr>
            </p:nvSpPr>
            <p:spPr bwMode="auto">
              <a:xfrm flipH="1">
                <a:off x="4541838" y="4365625"/>
                <a:ext cx="1066800" cy="2111375"/>
              </a:xfrm>
              <a:prstGeom prst="line">
                <a:avLst/>
              </a:prstGeom>
              <a:noFill/>
              <a:ln w="9525">
                <a:solidFill>
                  <a:schemeClr val="tx1"/>
                </a:solidFill>
                <a:round/>
                <a:headEnd/>
                <a:tailEnd/>
              </a:ln>
            </p:spPr>
            <p:txBody>
              <a:bodyPr/>
              <a:lstStyle/>
              <a:p>
                <a:endParaRPr lang="en-US"/>
              </a:p>
            </p:txBody>
          </p:sp>
          <p:sp>
            <p:nvSpPr>
              <p:cNvPr id="22556" name="Line 41"/>
              <p:cNvSpPr>
                <a:spLocks noChangeShapeType="1"/>
              </p:cNvSpPr>
              <p:nvPr>
                <p:custDataLst>
                  <p:tags r:id="rId23"/>
                </p:custDataLst>
              </p:nvPr>
            </p:nvSpPr>
            <p:spPr bwMode="auto">
              <a:xfrm>
                <a:off x="3551238" y="5813425"/>
                <a:ext cx="990600" cy="663575"/>
              </a:xfrm>
              <a:prstGeom prst="line">
                <a:avLst/>
              </a:prstGeom>
              <a:noFill/>
              <a:ln w="9525">
                <a:solidFill>
                  <a:schemeClr val="tx1"/>
                </a:solidFill>
                <a:round/>
                <a:headEnd/>
                <a:tailEnd/>
              </a:ln>
            </p:spPr>
            <p:txBody>
              <a:bodyPr/>
              <a:lstStyle/>
              <a:p>
                <a:endParaRPr lang="en-US"/>
              </a:p>
            </p:txBody>
          </p:sp>
          <p:sp>
            <p:nvSpPr>
              <p:cNvPr id="22557" name="Line 43"/>
              <p:cNvSpPr>
                <a:spLocks noChangeShapeType="1"/>
              </p:cNvSpPr>
              <p:nvPr>
                <p:custDataLst>
                  <p:tags r:id="rId24"/>
                </p:custDataLst>
              </p:nvPr>
            </p:nvSpPr>
            <p:spPr bwMode="auto">
              <a:xfrm flipH="1">
                <a:off x="4541838" y="5813425"/>
                <a:ext cx="1066800" cy="663575"/>
              </a:xfrm>
              <a:prstGeom prst="line">
                <a:avLst/>
              </a:prstGeom>
              <a:noFill/>
              <a:ln w="9525">
                <a:solidFill>
                  <a:schemeClr val="tx1"/>
                </a:solidFill>
                <a:round/>
                <a:headEnd/>
                <a:tailEnd/>
              </a:ln>
            </p:spPr>
            <p:txBody>
              <a:bodyPr/>
              <a:lstStyle/>
              <a:p>
                <a:endParaRPr lang="en-US"/>
              </a:p>
            </p:txBody>
          </p:sp>
          <p:grpSp>
            <p:nvGrpSpPr>
              <p:cNvPr id="10" name="Group 62"/>
              <p:cNvGrpSpPr>
                <a:grpSpLocks/>
              </p:cNvGrpSpPr>
              <p:nvPr/>
            </p:nvGrpSpPr>
            <p:grpSpPr bwMode="auto">
              <a:xfrm>
                <a:off x="3968750" y="4591050"/>
                <a:ext cx="1073150" cy="950913"/>
                <a:chOff x="2412" y="2031"/>
                <a:chExt cx="837" cy="741"/>
              </a:xfrm>
            </p:grpSpPr>
            <p:sp>
              <p:nvSpPr>
                <p:cNvPr id="22559" name="Oval 63"/>
                <p:cNvSpPr>
                  <a:spLocks noChangeArrowheads="1"/>
                </p:cNvSpPr>
                <p:nvPr>
                  <p:custDataLst>
                    <p:tags r:id="rId25"/>
                  </p:custDataLst>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2560" name="Oval 64"/>
                <p:cNvSpPr>
                  <a:spLocks noChangeArrowheads="1"/>
                </p:cNvSpPr>
                <p:nvPr>
                  <p:custDataLst>
                    <p:tags r:id="rId26"/>
                  </p:custDataLst>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2561" name="Oval 65"/>
                <p:cNvSpPr>
                  <a:spLocks noChangeArrowheads="1"/>
                </p:cNvSpPr>
                <p:nvPr>
                  <p:custDataLst>
                    <p:tags r:id="rId27"/>
                  </p:custDataLst>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2562" name="Oval 66"/>
                <p:cNvSpPr>
                  <a:spLocks noChangeArrowheads="1"/>
                </p:cNvSpPr>
                <p:nvPr>
                  <p:custDataLst>
                    <p:tags r:id="rId28"/>
                  </p:custDataLst>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2563" name="Oval 67"/>
                <p:cNvSpPr>
                  <a:spLocks noChangeArrowheads="1"/>
                </p:cNvSpPr>
                <p:nvPr>
                  <p:custDataLst>
                    <p:tags r:id="rId29"/>
                  </p:custDataLst>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2564" name="Oval 68"/>
                <p:cNvSpPr>
                  <a:spLocks noChangeArrowheads="1"/>
                </p:cNvSpPr>
                <p:nvPr>
                  <p:custDataLst>
                    <p:tags r:id="rId30"/>
                  </p:custDataLst>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2565" name="Oval 69"/>
                <p:cNvSpPr>
                  <a:spLocks noChangeArrowheads="1"/>
                </p:cNvSpPr>
                <p:nvPr>
                  <p:custDataLst>
                    <p:tags r:id="rId31"/>
                  </p:custDataLst>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sp>
        <p:nvSpPr>
          <p:cNvPr id="22531" name="Rectangle 85"/>
          <p:cNvSpPr>
            <a:spLocks noChangeArrowheads="1"/>
          </p:cNvSpPr>
          <p:nvPr>
            <p:custDataLst>
              <p:tags r:id="rId2"/>
            </p:custDataLst>
          </p:nvPr>
        </p:nvSpPr>
        <p:spPr bwMode="auto">
          <a:xfrm>
            <a:off x="1028700" y="3269615"/>
            <a:ext cx="498475" cy="368300"/>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1,1</a:t>
            </a:r>
          </a:p>
        </p:txBody>
      </p:sp>
      <p:sp>
        <p:nvSpPr>
          <p:cNvPr id="22532" name="Rectangle 86"/>
          <p:cNvSpPr>
            <a:spLocks noChangeArrowheads="1"/>
          </p:cNvSpPr>
          <p:nvPr>
            <p:custDataLst>
              <p:tags r:id="rId3"/>
            </p:custDataLst>
          </p:nvPr>
        </p:nvSpPr>
        <p:spPr bwMode="auto">
          <a:xfrm>
            <a:off x="3686175" y="3637915"/>
            <a:ext cx="498475" cy="369888"/>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1,2</a:t>
            </a:r>
          </a:p>
        </p:txBody>
      </p:sp>
      <p:sp>
        <p:nvSpPr>
          <p:cNvPr id="22533" name="Rectangle 87"/>
          <p:cNvSpPr>
            <a:spLocks noChangeArrowheads="1"/>
          </p:cNvSpPr>
          <p:nvPr>
            <p:custDataLst>
              <p:tags r:id="rId4"/>
            </p:custDataLst>
          </p:nvPr>
        </p:nvSpPr>
        <p:spPr bwMode="auto">
          <a:xfrm>
            <a:off x="6134100" y="3545840"/>
            <a:ext cx="498475" cy="369888"/>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1,3</a:t>
            </a:r>
          </a:p>
        </p:txBody>
      </p:sp>
      <p:sp>
        <p:nvSpPr>
          <p:cNvPr id="22534" name="TextBox 89"/>
          <p:cNvSpPr txBox="1">
            <a:spLocks noChangeArrowheads="1"/>
          </p:cNvSpPr>
          <p:nvPr>
            <p:custDataLst>
              <p:tags r:id="rId5"/>
            </p:custDataLst>
          </p:nvPr>
        </p:nvSpPr>
        <p:spPr bwMode="auto">
          <a:xfrm>
            <a:off x="1143000" y="4903153"/>
            <a:ext cx="930275" cy="369887"/>
          </a:xfrm>
          <a:prstGeom prst="rect">
            <a:avLst/>
          </a:prstGeom>
          <a:noFill/>
          <a:ln w="9525">
            <a:noFill/>
            <a:miter lim="800000"/>
            <a:headEnd/>
            <a:tailEnd/>
          </a:ln>
        </p:spPr>
        <p:txBody>
          <a:bodyPr wrap="none">
            <a:spAutoFit/>
          </a:bodyPr>
          <a:lstStyle/>
          <a:p>
            <a:r>
              <a:rPr lang="en-US">
                <a:latin typeface="Calibri" pitchFamily="34" charset="0"/>
              </a:rPr>
              <a:t>Image 1</a:t>
            </a:r>
          </a:p>
        </p:txBody>
      </p:sp>
      <p:sp>
        <p:nvSpPr>
          <p:cNvPr id="22535" name="TextBox 90"/>
          <p:cNvSpPr txBox="1">
            <a:spLocks noChangeArrowheads="1"/>
          </p:cNvSpPr>
          <p:nvPr>
            <p:custDataLst>
              <p:tags r:id="rId6"/>
            </p:custDataLst>
          </p:nvPr>
        </p:nvSpPr>
        <p:spPr bwMode="auto">
          <a:xfrm>
            <a:off x="4084638" y="5741353"/>
            <a:ext cx="930275" cy="369887"/>
          </a:xfrm>
          <a:prstGeom prst="rect">
            <a:avLst/>
          </a:prstGeom>
          <a:noFill/>
          <a:ln w="9525">
            <a:noFill/>
            <a:miter lim="800000"/>
            <a:headEnd/>
            <a:tailEnd/>
          </a:ln>
        </p:spPr>
        <p:txBody>
          <a:bodyPr wrap="none">
            <a:spAutoFit/>
          </a:bodyPr>
          <a:lstStyle/>
          <a:p>
            <a:r>
              <a:rPr lang="en-US">
                <a:latin typeface="Calibri" pitchFamily="34" charset="0"/>
              </a:rPr>
              <a:t>Image 2</a:t>
            </a:r>
          </a:p>
        </p:txBody>
      </p:sp>
      <p:sp>
        <p:nvSpPr>
          <p:cNvPr id="22536" name="TextBox 91"/>
          <p:cNvSpPr txBox="1">
            <a:spLocks noChangeArrowheads="1"/>
          </p:cNvSpPr>
          <p:nvPr>
            <p:custDataLst>
              <p:tags r:id="rId7"/>
            </p:custDataLst>
          </p:nvPr>
        </p:nvSpPr>
        <p:spPr bwMode="auto">
          <a:xfrm>
            <a:off x="7239000" y="4915853"/>
            <a:ext cx="930275" cy="368300"/>
          </a:xfrm>
          <a:prstGeom prst="rect">
            <a:avLst/>
          </a:prstGeom>
          <a:noFill/>
          <a:ln w="9525">
            <a:noFill/>
            <a:miter lim="800000"/>
            <a:headEnd/>
            <a:tailEnd/>
          </a:ln>
        </p:spPr>
        <p:txBody>
          <a:bodyPr wrap="none">
            <a:spAutoFit/>
          </a:bodyPr>
          <a:lstStyle/>
          <a:p>
            <a:r>
              <a:rPr lang="en-US">
                <a:latin typeface="Calibri" pitchFamily="34" charset="0"/>
              </a:rPr>
              <a:t>Image 3</a:t>
            </a:r>
          </a:p>
        </p:txBody>
      </p:sp>
      <p:grpSp>
        <p:nvGrpSpPr>
          <p:cNvPr id="11" name="Group 97"/>
          <p:cNvGrpSpPr>
            <a:grpSpLocks/>
          </p:cNvGrpSpPr>
          <p:nvPr>
            <p:custDataLst>
              <p:tags r:id="rId8"/>
            </p:custDataLst>
          </p:nvPr>
        </p:nvGrpSpPr>
        <p:grpSpPr bwMode="auto">
          <a:xfrm>
            <a:off x="2805113" y="620078"/>
            <a:ext cx="3338512" cy="2684462"/>
            <a:chOff x="1986" y="854"/>
            <a:chExt cx="2103" cy="1691"/>
          </a:xfrm>
        </p:grpSpPr>
        <p:sp>
          <p:nvSpPr>
            <p:cNvPr id="22541" name="Text Box 90"/>
            <p:cNvSpPr txBox="1">
              <a:spLocks noChangeArrowheads="1"/>
            </p:cNvSpPr>
            <p:nvPr>
              <p:custDataLst>
                <p:tags r:id="rId12"/>
              </p:custDataLst>
            </p:nvPr>
          </p:nvSpPr>
          <p:spPr bwMode="auto">
            <a:xfrm>
              <a:off x="2009" y="1170"/>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1</a:t>
              </a:r>
            </a:p>
          </p:txBody>
        </p:sp>
        <p:sp>
          <p:nvSpPr>
            <p:cNvPr id="22542" name="Text Box 91"/>
            <p:cNvSpPr txBox="1">
              <a:spLocks noChangeArrowheads="1"/>
            </p:cNvSpPr>
            <p:nvPr>
              <p:custDataLst>
                <p:tags r:id="rId13"/>
              </p:custDataLst>
            </p:nvPr>
          </p:nvSpPr>
          <p:spPr bwMode="auto">
            <a:xfrm>
              <a:off x="2686" y="854"/>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4</a:t>
              </a:r>
            </a:p>
          </p:txBody>
        </p:sp>
        <p:sp>
          <p:nvSpPr>
            <p:cNvPr id="22543" name="Text Box 92"/>
            <p:cNvSpPr txBox="1">
              <a:spLocks noChangeArrowheads="1"/>
            </p:cNvSpPr>
            <p:nvPr>
              <p:custDataLst>
                <p:tags r:id="rId14"/>
              </p:custDataLst>
            </p:nvPr>
          </p:nvSpPr>
          <p:spPr bwMode="auto">
            <a:xfrm>
              <a:off x="3703" y="1192"/>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3</a:t>
              </a:r>
            </a:p>
          </p:txBody>
        </p:sp>
        <p:sp>
          <p:nvSpPr>
            <p:cNvPr id="22544" name="Text Box 93"/>
            <p:cNvSpPr txBox="1">
              <a:spLocks noChangeArrowheads="1"/>
            </p:cNvSpPr>
            <p:nvPr>
              <p:custDataLst>
                <p:tags r:id="rId15"/>
              </p:custDataLst>
            </p:nvPr>
          </p:nvSpPr>
          <p:spPr bwMode="auto">
            <a:xfrm>
              <a:off x="3049" y="1509"/>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2</a:t>
              </a:r>
            </a:p>
          </p:txBody>
        </p:sp>
        <p:sp>
          <p:nvSpPr>
            <p:cNvPr id="22545" name="Text Box 94"/>
            <p:cNvSpPr txBox="1">
              <a:spLocks noChangeArrowheads="1"/>
            </p:cNvSpPr>
            <p:nvPr>
              <p:custDataLst>
                <p:tags r:id="rId16"/>
              </p:custDataLst>
            </p:nvPr>
          </p:nvSpPr>
          <p:spPr bwMode="auto">
            <a:xfrm>
              <a:off x="1986" y="1945"/>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5</a:t>
              </a:r>
            </a:p>
          </p:txBody>
        </p:sp>
        <p:sp>
          <p:nvSpPr>
            <p:cNvPr id="22546" name="Text Box 95"/>
            <p:cNvSpPr txBox="1">
              <a:spLocks noChangeArrowheads="1"/>
            </p:cNvSpPr>
            <p:nvPr>
              <p:custDataLst>
                <p:tags r:id="rId17"/>
              </p:custDataLst>
            </p:nvPr>
          </p:nvSpPr>
          <p:spPr bwMode="auto">
            <a:xfrm>
              <a:off x="2663" y="2257"/>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6</a:t>
              </a:r>
            </a:p>
          </p:txBody>
        </p:sp>
        <p:sp>
          <p:nvSpPr>
            <p:cNvPr id="22547" name="Text Box 96"/>
            <p:cNvSpPr txBox="1">
              <a:spLocks noChangeArrowheads="1"/>
            </p:cNvSpPr>
            <p:nvPr>
              <p:custDataLst>
                <p:tags r:id="rId18"/>
              </p:custDataLst>
            </p:nvPr>
          </p:nvSpPr>
          <p:spPr bwMode="auto">
            <a:xfrm>
              <a:off x="3751" y="1969"/>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7</a:t>
              </a:r>
            </a:p>
          </p:txBody>
        </p:sp>
      </p:grpSp>
      <p:sp>
        <p:nvSpPr>
          <p:cNvPr id="101" name="Text Box 86"/>
          <p:cNvSpPr txBox="1">
            <a:spLocks noChangeArrowheads="1"/>
          </p:cNvSpPr>
          <p:nvPr>
            <p:custDataLst>
              <p:tags r:id="rId9"/>
            </p:custDataLst>
          </p:nvPr>
        </p:nvSpPr>
        <p:spPr bwMode="auto">
          <a:xfrm>
            <a:off x="1181100" y="5130165"/>
            <a:ext cx="1112838" cy="523875"/>
          </a:xfrm>
          <a:prstGeom prst="rect">
            <a:avLst/>
          </a:prstGeom>
          <a:noFill/>
          <a:ln w="9525">
            <a:noFill/>
            <a:miter lim="800000"/>
            <a:headEnd/>
            <a:tailEnd/>
          </a:ln>
        </p:spPr>
        <p:txBody>
          <a:bodyPr>
            <a:spAutoFit/>
          </a:bodyPr>
          <a:lstStyle/>
          <a:p>
            <a:r>
              <a:rPr lang="en-US" sz="2800" b="1">
                <a:latin typeface="Times New Roman" pitchFamily="18" charset="0"/>
              </a:rPr>
              <a:t>R</a:t>
            </a:r>
            <a:r>
              <a:rPr lang="en-US" sz="2800" baseline="-25000">
                <a:latin typeface="Times New Roman" pitchFamily="18" charset="0"/>
              </a:rPr>
              <a:t>1</a:t>
            </a:r>
            <a:r>
              <a:rPr lang="en-US" sz="2800" i="1">
                <a:latin typeface="Times New Roman" pitchFamily="18" charset="0"/>
              </a:rPr>
              <a:t>,</a:t>
            </a:r>
            <a:r>
              <a:rPr lang="en-US" sz="2800" b="1">
                <a:latin typeface="Times New Roman" pitchFamily="18" charset="0"/>
              </a:rPr>
              <a:t>t</a:t>
            </a:r>
            <a:r>
              <a:rPr lang="en-US" sz="2800" baseline="-25000">
                <a:latin typeface="Times New Roman" pitchFamily="18" charset="0"/>
              </a:rPr>
              <a:t>1</a:t>
            </a:r>
          </a:p>
        </p:txBody>
      </p:sp>
      <p:sp>
        <p:nvSpPr>
          <p:cNvPr id="102" name="Text Box 87"/>
          <p:cNvSpPr txBox="1">
            <a:spLocks noChangeArrowheads="1"/>
          </p:cNvSpPr>
          <p:nvPr>
            <p:custDataLst>
              <p:tags r:id="rId10"/>
            </p:custDataLst>
          </p:nvPr>
        </p:nvSpPr>
        <p:spPr bwMode="auto">
          <a:xfrm>
            <a:off x="4098925" y="5958840"/>
            <a:ext cx="1128713" cy="523875"/>
          </a:xfrm>
          <a:prstGeom prst="rect">
            <a:avLst/>
          </a:prstGeom>
          <a:noFill/>
          <a:ln w="9525">
            <a:noFill/>
            <a:miter lim="800000"/>
            <a:headEnd/>
            <a:tailEnd/>
          </a:ln>
        </p:spPr>
        <p:txBody>
          <a:bodyPr>
            <a:spAutoFit/>
          </a:bodyPr>
          <a:lstStyle/>
          <a:p>
            <a:r>
              <a:rPr lang="en-US" sz="2800" b="1">
                <a:latin typeface="Times New Roman" pitchFamily="18" charset="0"/>
              </a:rPr>
              <a:t>R</a:t>
            </a:r>
            <a:r>
              <a:rPr lang="en-US" sz="2800" baseline="-25000">
                <a:latin typeface="Times New Roman" pitchFamily="18" charset="0"/>
              </a:rPr>
              <a:t>2</a:t>
            </a:r>
            <a:r>
              <a:rPr lang="en-US" sz="2800" i="1">
                <a:latin typeface="Times New Roman" pitchFamily="18" charset="0"/>
              </a:rPr>
              <a:t>,</a:t>
            </a:r>
            <a:r>
              <a:rPr lang="en-US" sz="2800" b="1">
                <a:latin typeface="Times New Roman" pitchFamily="18" charset="0"/>
              </a:rPr>
              <a:t>t</a:t>
            </a:r>
            <a:r>
              <a:rPr lang="en-US" sz="2800" baseline="-25000">
                <a:latin typeface="Times New Roman" pitchFamily="18" charset="0"/>
              </a:rPr>
              <a:t>2</a:t>
            </a:r>
          </a:p>
        </p:txBody>
      </p:sp>
      <p:sp>
        <p:nvSpPr>
          <p:cNvPr id="103" name="Text Box 88"/>
          <p:cNvSpPr txBox="1">
            <a:spLocks noChangeArrowheads="1"/>
          </p:cNvSpPr>
          <p:nvPr>
            <p:custDataLst>
              <p:tags r:id="rId11"/>
            </p:custDataLst>
          </p:nvPr>
        </p:nvSpPr>
        <p:spPr bwMode="auto">
          <a:xfrm>
            <a:off x="7275513" y="5120640"/>
            <a:ext cx="1106487" cy="523875"/>
          </a:xfrm>
          <a:prstGeom prst="rect">
            <a:avLst/>
          </a:prstGeom>
          <a:noFill/>
          <a:ln w="9525">
            <a:noFill/>
            <a:miter lim="800000"/>
            <a:headEnd/>
            <a:tailEnd/>
          </a:ln>
        </p:spPr>
        <p:txBody>
          <a:bodyPr>
            <a:spAutoFit/>
          </a:bodyPr>
          <a:lstStyle/>
          <a:p>
            <a:r>
              <a:rPr lang="en-US" sz="2800" b="1">
                <a:latin typeface="Times New Roman" pitchFamily="18" charset="0"/>
              </a:rPr>
              <a:t>R</a:t>
            </a:r>
            <a:r>
              <a:rPr lang="en-US" sz="2800" baseline="-25000">
                <a:latin typeface="Times New Roman" pitchFamily="18" charset="0"/>
              </a:rPr>
              <a:t>3</a:t>
            </a:r>
            <a:r>
              <a:rPr lang="en-US" sz="2800" i="1">
                <a:latin typeface="Times New Roman" pitchFamily="18" charset="0"/>
              </a:rPr>
              <a:t>,</a:t>
            </a:r>
            <a:r>
              <a:rPr lang="en-US" sz="2800" b="1">
                <a:latin typeface="Times New Roman" pitchFamily="18" charset="0"/>
              </a:rPr>
              <a:t>t</a:t>
            </a:r>
            <a:r>
              <a:rPr lang="en-US" sz="2800" baseline="-25000">
                <a:latin typeface="Times New Roman" pitchFamily="18" charset="0"/>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The Midterm went out Friday</a:t>
            </a:r>
          </a:p>
          <a:p>
            <a:pPr lvl="1"/>
            <a:r>
              <a:rPr lang="en-US" dirty="0" smtClean="0"/>
              <a:t>See email to the class</a:t>
            </a:r>
          </a:p>
          <a:p>
            <a:pPr lvl="1"/>
            <a:r>
              <a:rPr lang="en-US" dirty="0" smtClean="0"/>
              <a:t>Also linked off the course colander</a:t>
            </a:r>
          </a:p>
          <a:p>
            <a:pPr lvl="1"/>
            <a:r>
              <a:rPr lang="en-US" dirty="0" smtClean="0"/>
              <a:t>Open-note, Open-book, </a:t>
            </a:r>
            <a:r>
              <a:rPr lang="en-US" b="1" dirty="0" smtClean="0"/>
              <a:t>Non Open-Friend</a:t>
            </a:r>
            <a:endParaRPr lang="en-US" dirty="0" smtClean="0"/>
          </a:p>
          <a:p>
            <a:pPr lvl="1"/>
            <a:r>
              <a:rPr lang="en-US" b="1" dirty="0" smtClean="0"/>
              <a:t>Clarification questions</a:t>
            </a:r>
            <a:r>
              <a:rPr lang="en-US" dirty="0" smtClean="0"/>
              <a:t> </a:t>
            </a:r>
            <a:r>
              <a:rPr lang="en-US" b="1" dirty="0" smtClean="0"/>
              <a:t>only</a:t>
            </a:r>
            <a:r>
              <a:rPr lang="en-US" dirty="0" smtClean="0"/>
              <a:t> in office hours, over email, and on the forum</a:t>
            </a:r>
          </a:p>
          <a:p>
            <a:pPr lvl="1"/>
            <a:r>
              <a:rPr lang="en-US" dirty="0" smtClean="0"/>
              <a:t>You may still ask us general questions about the course material</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custDataLst>
              <p:tags r:id="rId1"/>
            </p:custDataLst>
          </p:nvPr>
        </p:nvGrpSpPr>
        <p:grpSpPr>
          <a:xfrm>
            <a:off x="2332038" y="1058863"/>
            <a:ext cx="4334192" cy="4682490"/>
            <a:chOff x="2332038" y="1058863"/>
            <a:chExt cx="4334192" cy="4682490"/>
          </a:xfrm>
        </p:grpSpPr>
        <p:grpSp>
          <p:nvGrpSpPr>
            <p:cNvPr id="3" name="Group 66"/>
            <p:cNvGrpSpPr>
              <a:grpSpLocks/>
            </p:cNvGrpSpPr>
            <p:nvPr/>
          </p:nvGrpSpPr>
          <p:grpSpPr bwMode="auto">
            <a:xfrm>
              <a:off x="4529138" y="3506189"/>
              <a:ext cx="2137092" cy="2087880"/>
              <a:chOff x="461963" y="3550920"/>
              <a:chExt cx="2137092" cy="2087880"/>
            </a:xfrm>
          </p:grpSpPr>
          <p:sp>
            <p:nvSpPr>
              <p:cNvPr id="22589" name="AutoShape 4"/>
              <p:cNvSpPr>
                <a:spLocks noChangeArrowheads="1"/>
              </p:cNvSpPr>
              <p:nvPr>
                <p:custDataLst>
                  <p:tags r:id="rId42"/>
                </p:custDataLst>
              </p:nvPr>
            </p:nvSpPr>
            <p:spPr bwMode="auto">
              <a:xfrm rot="5400000">
                <a:off x="745649" y="3678714"/>
                <a:ext cx="1981200" cy="1725612"/>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2591" name="Line 33"/>
              <p:cNvSpPr>
                <a:spLocks noChangeShapeType="1"/>
              </p:cNvSpPr>
              <p:nvPr>
                <p:custDataLst>
                  <p:tags r:id="rId43"/>
                </p:custDataLst>
              </p:nvPr>
            </p:nvSpPr>
            <p:spPr bwMode="auto">
              <a:xfrm flipH="1">
                <a:off x="461963" y="3581400"/>
                <a:ext cx="533400" cy="2057400"/>
              </a:xfrm>
              <a:prstGeom prst="line">
                <a:avLst/>
              </a:prstGeom>
              <a:noFill/>
              <a:ln w="9525">
                <a:solidFill>
                  <a:schemeClr val="tx1"/>
                </a:solidFill>
                <a:round/>
                <a:headEnd/>
                <a:tailEnd/>
              </a:ln>
            </p:spPr>
            <p:txBody>
              <a:bodyPr/>
              <a:lstStyle/>
              <a:p>
                <a:endParaRPr lang="en-US"/>
              </a:p>
            </p:txBody>
          </p:sp>
          <p:sp>
            <p:nvSpPr>
              <p:cNvPr id="22592" name="Line 34"/>
              <p:cNvSpPr>
                <a:spLocks noChangeShapeType="1"/>
              </p:cNvSpPr>
              <p:nvPr>
                <p:custDataLst>
                  <p:tags r:id="rId44"/>
                </p:custDataLst>
              </p:nvPr>
            </p:nvSpPr>
            <p:spPr bwMode="auto">
              <a:xfrm flipH="1">
                <a:off x="461963" y="5029200"/>
                <a:ext cx="533400" cy="609600"/>
              </a:xfrm>
              <a:prstGeom prst="line">
                <a:avLst/>
              </a:prstGeom>
              <a:noFill/>
              <a:ln w="9525">
                <a:solidFill>
                  <a:schemeClr val="tx1"/>
                </a:solidFill>
                <a:round/>
                <a:headEnd/>
                <a:tailEnd/>
              </a:ln>
            </p:spPr>
            <p:txBody>
              <a:bodyPr/>
              <a:lstStyle/>
              <a:p>
                <a:endParaRPr lang="en-US"/>
              </a:p>
            </p:txBody>
          </p:sp>
          <p:sp>
            <p:nvSpPr>
              <p:cNvPr id="22593" name="Line 35"/>
              <p:cNvSpPr>
                <a:spLocks noChangeShapeType="1"/>
              </p:cNvSpPr>
              <p:nvPr>
                <p:custDataLst>
                  <p:tags r:id="rId45"/>
                </p:custDataLst>
              </p:nvPr>
            </p:nvSpPr>
            <p:spPr bwMode="auto">
              <a:xfrm flipH="1">
                <a:off x="461963" y="4041739"/>
                <a:ext cx="2137092" cy="1597061"/>
              </a:xfrm>
              <a:prstGeom prst="line">
                <a:avLst/>
              </a:prstGeom>
              <a:noFill/>
              <a:ln w="9525">
                <a:solidFill>
                  <a:schemeClr val="tx1"/>
                </a:solidFill>
                <a:round/>
                <a:headEnd/>
                <a:tailEnd/>
              </a:ln>
            </p:spPr>
            <p:txBody>
              <a:bodyPr/>
              <a:lstStyle/>
              <a:p>
                <a:endParaRPr lang="en-US"/>
              </a:p>
            </p:txBody>
          </p:sp>
          <p:sp>
            <p:nvSpPr>
              <p:cNvPr id="22594" name="Line 37"/>
              <p:cNvSpPr>
                <a:spLocks noChangeShapeType="1"/>
              </p:cNvSpPr>
              <p:nvPr>
                <p:custDataLst>
                  <p:tags r:id="rId46"/>
                </p:custDataLst>
              </p:nvPr>
            </p:nvSpPr>
            <p:spPr bwMode="auto">
              <a:xfrm flipH="1">
                <a:off x="461963" y="5532120"/>
                <a:ext cx="2057400" cy="106680"/>
              </a:xfrm>
              <a:prstGeom prst="line">
                <a:avLst/>
              </a:prstGeom>
              <a:noFill/>
              <a:ln w="9525">
                <a:solidFill>
                  <a:schemeClr val="tx1"/>
                </a:solidFill>
                <a:round/>
                <a:headEnd/>
                <a:tailEnd/>
              </a:ln>
            </p:spPr>
            <p:txBody>
              <a:bodyPr/>
              <a:lstStyle/>
              <a:p>
                <a:endParaRPr lang="en-US"/>
              </a:p>
            </p:txBody>
          </p:sp>
        </p:grpSp>
        <p:grpSp>
          <p:nvGrpSpPr>
            <p:cNvPr id="5" name="Group 67"/>
            <p:cNvGrpSpPr>
              <a:grpSpLocks/>
            </p:cNvGrpSpPr>
            <p:nvPr/>
          </p:nvGrpSpPr>
          <p:grpSpPr bwMode="auto">
            <a:xfrm>
              <a:off x="2332038" y="3760153"/>
              <a:ext cx="2209800" cy="1981200"/>
              <a:chOff x="6151563" y="3773488"/>
              <a:chExt cx="2209800" cy="1981200"/>
            </a:xfrm>
          </p:grpSpPr>
          <p:sp>
            <p:nvSpPr>
              <p:cNvPr id="22575" name="AutoShape 5"/>
              <p:cNvSpPr>
                <a:spLocks noChangeArrowheads="1"/>
              </p:cNvSpPr>
              <p:nvPr>
                <p:custDataLst>
                  <p:tags r:id="rId37"/>
                </p:custDataLst>
              </p:nvPr>
            </p:nvSpPr>
            <p:spPr bwMode="auto">
              <a:xfrm rot="16200000" flipH="1">
                <a:off x="6050757" y="3901281"/>
                <a:ext cx="1981200" cy="1725613"/>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2577" name="Line 44"/>
              <p:cNvSpPr>
                <a:spLocks noChangeShapeType="1"/>
              </p:cNvSpPr>
              <p:nvPr>
                <p:custDataLst>
                  <p:tags r:id="rId38"/>
                </p:custDataLst>
              </p:nvPr>
            </p:nvSpPr>
            <p:spPr bwMode="auto">
              <a:xfrm>
                <a:off x="6164263" y="4273550"/>
                <a:ext cx="2197100" cy="1328738"/>
              </a:xfrm>
              <a:prstGeom prst="line">
                <a:avLst/>
              </a:prstGeom>
              <a:noFill/>
              <a:ln w="9525">
                <a:solidFill>
                  <a:schemeClr val="tx1"/>
                </a:solidFill>
                <a:round/>
                <a:headEnd/>
                <a:tailEnd/>
              </a:ln>
            </p:spPr>
            <p:txBody>
              <a:bodyPr/>
              <a:lstStyle/>
              <a:p>
                <a:endParaRPr lang="en-US"/>
              </a:p>
            </p:txBody>
          </p:sp>
          <p:sp>
            <p:nvSpPr>
              <p:cNvPr id="22578" name="Line 45"/>
              <p:cNvSpPr>
                <a:spLocks noChangeShapeType="1"/>
              </p:cNvSpPr>
              <p:nvPr>
                <p:custDataLst>
                  <p:tags r:id="rId39"/>
                </p:custDataLst>
              </p:nvPr>
            </p:nvSpPr>
            <p:spPr bwMode="auto">
              <a:xfrm flipV="1">
                <a:off x="6151563" y="5602288"/>
                <a:ext cx="2209800" cy="152400"/>
              </a:xfrm>
              <a:prstGeom prst="line">
                <a:avLst/>
              </a:prstGeom>
              <a:noFill/>
              <a:ln w="9525">
                <a:solidFill>
                  <a:schemeClr val="tx1"/>
                </a:solidFill>
                <a:round/>
                <a:headEnd/>
                <a:tailEnd/>
              </a:ln>
            </p:spPr>
            <p:txBody>
              <a:bodyPr/>
              <a:lstStyle/>
              <a:p>
                <a:endParaRPr lang="en-US"/>
              </a:p>
            </p:txBody>
          </p:sp>
          <p:sp>
            <p:nvSpPr>
              <p:cNvPr id="22579" name="Line 46"/>
              <p:cNvSpPr>
                <a:spLocks noChangeShapeType="1"/>
              </p:cNvSpPr>
              <p:nvPr>
                <p:custDataLst>
                  <p:tags r:id="rId40"/>
                </p:custDataLst>
              </p:nvPr>
            </p:nvSpPr>
            <p:spPr bwMode="auto">
              <a:xfrm>
                <a:off x="7904163" y="5221288"/>
                <a:ext cx="457200" cy="381000"/>
              </a:xfrm>
              <a:prstGeom prst="line">
                <a:avLst/>
              </a:prstGeom>
              <a:noFill/>
              <a:ln w="9525">
                <a:solidFill>
                  <a:schemeClr val="tx1"/>
                </a:solidFill>
                <a:round/>
                <a:headEnd/>
                <a:tailEnd/>
              </a:ln>
            </p:spPr>
            <p:txBody>
              <a:bodyPr/>
              <a:lstStyle/>
              <a:p>
                <a:endParaRPr lang="en-US"/>
              </a:p>
            </p:txBody>
          </p:sp>
          <p:sp>
            <p:nvSpPr>
              <p:cNvPr id="22580" name="Line 47"/>
              <p:cNvSpPr>
                <a:spLocks noChangeShapeType="1"/>
              </p:cNvSpPr>
              <p:nvPr>
                <p:custDataLst>
                  <p:tags r:id="rId41"/>
                </p:custDataLst>
              </p:nvPr>
            </p:nvSpPr>
            <p:spPr bwMode="auto">
              <a:xfrm>
                <a:off x="7904163" y="3773488"/>
                <a:ext cx="457200" cy="1828800"/>
              </a:xfrm>
              <a:prstGeom prst="line">
                <a:avLst/>
              </a:prstGeom>
              <a:noFill/>
              <a:ln w="9525">
                <a:solidFill>
                  <a:schemeClr val="tx1"/>
                </a:solidFill>
                <a:round/>
                <a:headEnd/>
                <a:tailEnd/>
              </a:ln>
            </p:spPr>
            <p:txBody>
              <a:bodyPr/>
              <a:lstStyle/>
              <a:p>
                <a:endParaRPr lang="en-US"/>
              </a:p>
            </p:txBody>
          </p:sp>
        </p:grpSp>
        <p:grpSp>
          <p:nvGrpSpPr>
            <p:cNvPr id="7" name="Group 68"/>
            <p:cNvGrpSpPr>
              <a:grpSpLocks/>
            </p:cNvGrpSpPr>
            <p:nvPr/>
          </p:nvGrpSpPr>
          <p:grpSpPr bwMode="auto">
            <a:xfrm>
              <a:off x="3208338" y="1058863"/>
              <a:ext cx="2362200" cy="2090738"/>
              <a:chOff x="3208338" y="1733550"/>
              <a:chExt cx="2362200" cy="2090738"/>
            </a:xfrm>
          </p:grpSpPr>
          <p:sp>
            <p:nvSpPr>
              <p:cNvPr id="22566" name="Rectangle 3"/>
              <p:cNvSpPr>
                <a:spLocks noChangeArrowheads="1"/>
              </p:cNvSpPr>
              <p:nvPr>
                <p:custDataLst>
                  <p:tags r:id="rId29"/>
                </p:custDataLst>
              </p:nvPr>
            </p:nvSpPr>
            <p:spPr bwMode="auto">
              <a:xfrm>
                <a:off x="4313238" y="2362200"/>
                <a:ext cx="1219200" cy="1219200"/>
              </a:xfrm>
              <a:prstGeom prst="rect">
                <a:avLst/>
              </a:prstGeom>
              <a:solidFill>
                <a:srgbClr val="DDEEFF"/>
              </a:solidFill>
              <a:ln w="9525">
                <a:miter lim="800000"/>
                <a:headEnd/>
                <a:tailEnd/>
              </a:ln>
              <a:scene3d>
                <a:camera prst="legacyObliqueTopRight">
                  <a:rot lat="0" lon="18300000" rev="0"/>
                </a:camera>
                <a:lightRig rig="legacyFlat3" dir="b"/>
              </a:scene3d>
              <a:sp3d extrusionH="17002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grpSp>
            <p:nvGrpSpPr>
              <p:cNvPr id="8" name="Group 22"/>
              <p:cNvGrpSpPr>
                <a:grpSpLocks/>
              </p:cNvGrpSpPr>
              <p:nvPr/>
            </p:nvGrpSpPr>
            <p:grpSpPr bwMode="auto">
              <a:xfrm>
                <a:off x="3208338" y="1733550"/>
                <a:ext cx="2362200" cy="2090738"/>
                <a:chOff x="2412" y="2031"/>
                <a:chExt cx="837" cy="741"/>
              </a:xfrm>
            </p:grpSpPr>
            <p:sp>
              <p:nvSpPr>
                <p:cNvPr id="22568" name="Oval 23"/>
                <p:cNvSpPr>
                  <a:spLocks noChangeArrowheads="1"/>
                </p:cNvSpPr>
                <p:nvPr>
                  <p:custDataLst>
                    <p:tags r:id="rId30"/>
                  </p:custDataLst>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2569" name="Oval 24"/>
                <p:cNvSpPr>
                  <a:spLocks noChangeArrowheads="1"/>
                </p:cNvSpPr>
                <p:nvPr>
                  <p:custDataLst>
                    <p:tags r:id="rId31"/>
                  </p:custDataLst>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2570" name="Oval 25"/>
                <p:cNvSpPr>
                  <a:spLocks noChangeArrowheads="1"/>
                </p:cNvSpPr>
                <p:nvPr>
                  <p:custDataLst>
                    <p:tags r:id="rId32"/>
                  </p:custDataLst>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2571" name="Oval 26"/>
                <p:cNvSpPr>
                  <a:spLocks noChangeArrowheads="1"/>
                </p:cNvSpPr>
                <p:nvPr>
                  <p:custDataLst>
                    <p:tags r:id="rId33"/>
                  </p:custDataLst>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2572" name="Oval 27"/>
                <p:cNvSpPr>
                  <a:spLocks noChangeArrowheads="1"/>
                </p:cNvSpPr>
                <p:nvPr>
                  <p:custDataLst>
                    <p:tags r:id="rId34"/>
                  </p:custDataLst>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2573" name="Oval 28"/>
                <p:cNvSpPr>
                  <a:spLocks noChangeArrowheads="1"/>
                </p:cNvSpPr>
                <p:nvPr>
                  <p:custDataLst>
                    <p:tags r:id="rId35"/>
                  </p:custDataLst>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2574" name="Oval 29"/>
                <p:cNvSpPr>
                  <a:spLocks noChangeArrowheads="1"/>
                </p:cNvSpPr>
                <p:nvPr>
                  <p:custDataLst>
                    <p:tags r:id="rId36"/>
                  </p:custDataLst>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9" name="Group 83"/>
            <p:cNvGrpSpPr>
              <a:grpSpLocks/>
            </p:cNvGrpSpPr>
            <p:nvPr/>
          </p:nvGrpSpPr>
          <p:grpSpPr bwMode="auto">
            <a:xfrm>
              <a:off x="3551238" y="3455353"/>
              <a:ext cx="2057400" cy="2133600"/>
              <a:chOff x="3551238" y="4343400"/>
              <a:chExt cx="2057400" cy="2133600"/>
            </a:xfrm>
          </p:grpSpPr>
          <p:sp>
            <p:nvSpPr>
              <p:cNvPr id="22552" name="Rectangle 11"/>
              <p:cNvSpPr>
                <a:spLocks noChangeArrowheads="1"/>
              </p:cNvSpPr>
              <p:nvPr>
                <p:custDataLst>
                  <p:tags r:id="rId16"/>
                </p:custDataLst>
              </p:nvPr>
            </p:nvSpPr>
            <p:spPr bwMode="auto">
              <a:xfrm>
                <a:off x="3563938" y="4343400"/>
                <a:ext cx="2044700" cy="1470025"/>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2553" name="Rectangle 13"/>
              <p:cNvSpPr>
                <a:spLocks noChangeArrowheads="1"/>
              </p:cNvSpPr>
              <p:nvPr>
                <p:custDataLst>
                  <p:tags r:id="rId17"/>
                </p:custDataLst>
              </p:nvPr>
            </p:nvSpPr>
            <p:spPr bwMode="auto">
              <a:xfrm>
                <a:off x="4459288" y="4885055"/>
                <a:ext cx="574675" cy="574675"/>
              </a:xfrm>
              <a:prstGeom prst="rect">
                <a:avLst/>
              </a:prstGeom>
              <a:solidFill>
                <a:srgbClr val="DDEEFF"/>
              </a:solidFill>
              <a:ln w="9525">
                <a:miter lim="800000"/>
                <a:headEnd/>
                <a:tailEnd/>
              </a:ln>
              <a:scene3d>
                <a:camera prst="legacyObliqueTopRight">
                  <a:rot lat="0" lon="18300000" rev="0"/>
                </a:camera>
                <a:lightRig rig="legacyFlat3" dir="b"/>
              </a:scene3d>
              <a:sp3d extrusionH="7858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22554" name="Line 38"/>
              <p:cNvSpPr>
                <a:spLocks noChangeShapeType="1"/>
              </p:cNvSpPr>
              <p:nvPr>
                <p:custDataLst>
                  <p:tags r:id="rId18"/>
                </p:custDataLst>
              </p:nvPr>
            </p:nvSpPr>
            <p:spPr bwMode="auto">
              <a:xfrm>
                <a:off x="3551238" y="4346575"/>
                <a:ext cx="990600" cy="2130425"/>
              </a:xfrm>
              <a:prstGeom prst="line">
                <a:avLst/>
              </a:prstGeom>
              <a:noFill/>
              <a:ln w="9525">
                <a:solidFill>
                  <a:schemeClr val="tx1"/>
                </a:solidFill>
                <a:round/>
                <a:headEnd/>
                <a:tailEnd/>
              </a:ln>
            </p:spPr>
            <p:txBody>
              <a:bodyPr/>
              <a:lstStyle/>
              <a:p>
                <a:endParaRPr lang="en-US"/>
              </a:p>
            </p:txBody>
          </p:sp>
          <p:sp>
            <p:nvSpPr>
              <p:cNvPr id="22555" name="Line 40"/>
              <p:cNvSpPr>
                <a:spLocks noChangeShapeType="1"/>
              </p:cNvSpPr>
              <p:nvPr>
                <p:custDataLst>
                  <p:tags r:id="rId19"/>
                </p:custDataLst>
              </p:nvPr>
            </p:nvSpPr>
            <p:spPr bwMode="auto">
              <a:xfrm flipH="1">
                <a:off x="4541838" y="4365625"/>
                <a:ext cx="1066800" cy="2111375"/>
              </a:xfrm>
              <a:prstGeom prst="line">
                <a:avLst/>
              </a:prstGeom>
              <a:noFill/>
              <a:ln w="9525">
                <a:solidFill>
                  <a:schemeClr val="tx1"/>
                </a:solidFill>
                <a:round/>
                <a:headEnd/>
                <a:tailEnd/>
              </a:ln>
            </p:spPr>
            <p:txBody>
              <a:bodyPr/>
              <a:lstStyle/>
              <a:p>
                <a:endParaRPr lang="en-US"/>
              </a:p>
            </p:txBody>
          </p:sp>
          <p:sp>
            <p:nvSpPr>
              <p:cNvPr id="22556" name="Line 41"/>
              <p:cNvSpPr>
                <a:spLocks noChangeShapeType="1"/>
              </p:cNvSpPr>
              <p:nvPr>
                <p:custDataLst>
                  <p:tags r:id="rId20"/>
                </p:custDataLst>
              </p:nvPr>
            </p:nvSpPr>
            <p:spPr bwMode="auto">
              <a:xfrm>
                <a:off x="3551238" y="5813425"/>
                <a:ext cx="990600" cy="663575"/>
              </a:xfrm>
              <a:prstGeom prst="line">
                <a:avLst/>
              </a:prstGeom>
              <a:noFill/>
              <a:ln w="9525">
                <a:solidFill>
                  <a:schemeClr val="tx1"/>
                </a:solidFill>
                <a:round/>
                <a:headEnd/>
                <a:tailEnd/>
              </a:ln>
            </p:spPr>
            <p:txBody>
              <a:bodyPr/>
              <a:lstStyle/>
              <a:p>
                <a:endParaRPr lang="en-US"/>
              </a:p>
            </p:txBody>
          </p:sp>
          <p:sp>
            <p:nvSpPr>
              <p:cNvPr id="22557" name="Line 43"/>
              <p:cNvSpPr>
                <a:spLocks noChangeShapeType="1"/>
              </p:cNvSpPr>
              <p:nvPr>
                <p:custDataLst>
                  <p:tags r:id="rId21"/>
                </p:custDataLst>
              </p:nvPr>
            </p:nvSpPr>
            <p:spPr bwMode="auto">
              <a:xfrm flipH="1">
                <a:off x="4541838" y="5813425"/>
                <a:ext cx="1066800" cy="663575"/>
              </a:xfrm>
              <a:prstGeom prst="line">
                <a:avLst/>
              </a:prstGeom>
              <a:noFill/>
              <a:ln w="9525">
                <a:solidFill>
                  <a:schemeClr val="tx1"/>
                </a:solidFill>
                <a:round/>
                <a:headEnd/>
                <a:tailEnd/>
              </a:ln>
            </p:spPr>
            <p:txBody>
              <a:bodyPr/>
              <a:lstStyle/>
              <a:p>
                <a:endParaRPr lang="en-US"/>
              </a:p>
            </p:txBody>
          </p:sp>
          <p:grpSp>
            <p:nvGrpSpPr>
              <p:cNvPr id="10" name="Group 62"/>
              <p:cNvGrpSpPr>
                <a:grpSpLocks/>
              </p:cNvGrpSpPr>
              <p:nvPr/>
            </p:nvGrpSpPr>
            <p:grpSpPr bwMode="auto">
              <a:xfrm>
                <a:off x="3968750" y="4591050"/>
                <a:ext cx="1073150" cy="950913"/>
                <a:chOff x="2412" y="2031"/>
                <a:chExt cx="837" cy="741"/>
              </a:xfrm>
            </p:grpSpPr>
            <p:sp>
              <p:nvSpPr>
                <p:cNvPr id="22559" name="Oval 63"/>
                <p:cNvSpPr>
                  <a:spLocks noChangeArrowheads="1"/>
                </p:cNvSpPr>
                <p:nvPr>
                  <p:custDataLst>
                    <p:tags r:id="rId22"/>
                  </p:custDataLst>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2560" name="Oval 64"/>
                <p:cNvSpPr>
                  <a:spLocks noChangeArrowheads="1"/>
                </p:cNvSpPr>
                <p:nvPr>
                  <p:custDataLst>
                    <p:tags r:id="rId23"/>
                  </p:custDataLst>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2561" name="Oval 65"/>
                <p:cNvSpPr>
                  <a:spLocks noChangeArrowheads="1"/>
                </p:cNvSpPr>
                <p:nvPr>
                  <p:custDataLst>
                    <p:tags r:id="rId24"/>
                  </p:custDataLst>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2562" name="Oval 66"/>
                <p:cNvSpPr>
                  <a:spLocks noChangeArrowheads="1"/>
                </p:cNvSpPr>
                <p:nvPr>
                  <p:custDataLst>
                    <p:tags r:id="rId25"/>
                  </p:custDataLst>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2563" name="Oval 67"/>
                <p:cNvSpPr>
                  <a:spLocks noChangeArrowheads="1"/>
                </p:cNvSpPr>
                <p:nvPr>
                  <p:custDataLst>
                    <p:tags r:id="rId26"/>
                  </p:custDataLst>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2564" name="Oval 68"/>
                <p:cNvSpPr>
                  <a:spLocks noChangeArrowheads="1"/>
                </p:cNvSpPr>
                <p:nvPr>
                  <p:custDataLst>
                    <p:tags r:id="rId27"/>
                  </p:custDataLst>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2565" name="Oval 69"/>
                <p:cNvSpPr>
                  <a:spLocks noChangeArrowheads="1"/>
                </p:cNvSpPr>
                <p:nvPr>
                  <p:custDataLst>
                    <p:tags r:id="rId28"/>
                  </p:custDataLst>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sp>
        <p:nvSpPr>
          <p:cNvPr id="22532" name="Rectangle 86"/>
          <p:cNvSpPr>
            <a:spLocks noChangeArrowheads="1"/>
          </p:cNvSpPr>
          <p:nvPr>
            <p:custDataLst>
              <p:tags r:id="rId2"/>
            </p:custDataLst>
          </p:nvPr>
        </p:nvSpPr>
        <p:spPr bwMode="auto">
          <a:xfrm>
            <a:off x="3686175" y="3485515"/>
            <a:ext cx="498475" cy="369888"/>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1,2</a:t>
            </a:r>
          </a:p>
        </p:txBody>
      </p:sp>
      <p:sp>
        <p:nvSpPr>
          <p:cNvPr id="22534" name="TextBox 89"/>
          <p:cNvSpPr txBox="1">
            <a:spLocks noChangeArrowheads="1"/>
          </p:cNvSpPr>
          <p:nvPr>
            <p:custDataLst>
              <p:tags r:id="rId3"/>
            </p:custDataLst>
          </p:nvPr>
        </p:nvSpPr>
        <p:spPr bwMode="auto">
          <a:xfrm>
            <a:off x="2656152" y="5746469"/>
            <a:ext cx="930275" cy="369887"/>
          </a:xfrm>
          <a:prstGeom prst="rect">
            <a:avLst/>
          </a:prstGeom>
          <a:noFill/>
          <a:ln w="9525">
            <a:noFill/>
            <a:miter lim="800000"/>
            <a:headEnd/>
            <a:tailEnd/>
          </a:ln>
        </p:spPr>
        <p:txBody>
          <a:bodyPr wrap="none">
            <a:spAutoFit/>
          </a:bodyPr>
          <a:lstStyle/>
          <a:p>
            <a:r>
              <a:rPr lang="en-US" dirty="0">
                <a:latin typeface="Calibri" pitchFamily="34" charset="0"/>
              </a:rPr>
              <a:t>Image 1</a:t>
            </a:r>
          </a:p>
        </p:txBody>
      </p:sp>
      <p:sp>
        <p:nvSpPr>
          <p:cNvPr id="22535" name="TextBox 90"/>
          <p:cNvSpPr txBox="1">
            <a:spLocks noChangeArrowheads="1"/>
          </p:cNvSpPr>
          <p:nvPr>
            <p:custDataLst>
              <p:tags r:id="rId4"/>
            </p:custDataLst>
          </p:nvPr>
        </p:nvSpPr>
        <p:spPr bwMode="auto">
          <a:xfrm>
            <a:off x="4084638" y="5710873"/>
            <a:ext cx="930275" cy="369887"/>
          </a:xfrm>
          <a:prstGeom prst="rect">
            <a:avLst/>
          </a:prstGeom>
          <a:noFill/>
          <a:ln w="9525">
            <a:noFill/>
            <a:miter lim="800000"/>
            <a:headEnd/>
            <a:tailEnd/>
          </a:ln>
        </p:spPr>
        <p:txBody>
          <a:bodyPr wrap="none">
            <a:spAutoFit/>
          </a:bodyPr>
          <a:lstStyle/>
          <a:p>
            <a:r>
              <a:rPr lang="en-US">
                <a:latin typeface="Calibri" pitchFamily="34" charset="0"/>
              </a:rPr>
              <a:t>Image 2</a:t>
            </a:r>
          </a:p>
        </p:txBody>
      </p:sp>
      <p:sp>
        <p:nvSpPr>
          <p:cNvPr id="22536" name="TextBox 91"/>
          <p:cNvSpPr txBox="1">
            <a:spLocks noChangeArrowheads="1"/>
          </p:cNvSpPr>
          <p:nvPr>
            <p:custDataLst>
              <p:tags r:id="rId5"/>
            </p:custDataLst>
          </p:nvPr>
        </p:nvSpPr>
        <p:spPr bwMode="auto">
          <a:xfrm>
            <a:off x="5656263" y="5705475"/>
            <a:ext cx="930275" cy="368300"/>
          </a:xfrm>
          <a:prstGeom prst="rect">
            <a:avLst/>
          </a:prstGeom>
          <a:noFill/>
          <a:ln w="9525">
            <a:noFill/>
            <a:miter lim="800000"/>
            <a:headEnd/>
            <a:tailEnd/>
          </a:ln>
        </p:spPr>
        <p:txBody>
          <a:bodyPr wrap="none">
            <a:spAutoFit/>
          </a:bodyPr>
          <a:lstStyle/>
          <a:p>
            <a:r>
              <a:rPr lang="en-US" dirty="0">
                <a:latin typeface="Calibri" pitchFamily="34" charset="0"/>
              </a:rPr>
              <a:t>Image 3</a:t>
            </a:r>
          </a:p>
        </p:txBody>
      </p:sp>
      <p:sp>
        <p:nvSpPr>
          <p:cNvPr id="22541" name="Text Box 90"/>
          <p:cNvSpPr txBox="1">
            <a:spLocks noChangeArrowheads="1"/>
          </p:cNvSpPr>
          <p:nvPr>
            <p:custDataLst>
              <p:tags r:id="rId6"/>
            </p:custDataLst>
          </p:nvPr>
        </p:nvSpPr>
        <p:spPr bwMode="auto">
          <a:xfrm>
            <a:off x="2841625" y="1182688"/>
            <a:ext cx="536575" cy="457200"/>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1</a:t>
            </a:r>
          </a:p>
        </p:txBody>
      </p:sp>
      <p:sp>
        <p:nvSpPr>
          <p:cNvPr id="22542" name="Text Box 91"/>
          <p:cNvSpPr txBox="1">
            <a:spLocks noChangeArrowheads="1"/>
          </p:cNvSpPr>
          <p:nvPr>
            <p:custDataLst>
              <p:tags r:id="rId7"/>
            </p:custDataLst>
          </p:nvPr>
        </p:nvSpPr>
        <p:spPr bwMode="auto">
          <a:xfrm>
            <a:off x="3916363" y="681038"/>
            <a:ext cx="536575" cy="457200"/>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4</a:t>
            </a:r>
          </a:p>
        </p:txBody>
      </p:sp>
      <p:sp>
        <p:nvSpPr>
          <p:cNvPr id="22543" name="Text Box 92"/>
          <p:cNvSpPr txBox="1">
            <a:spLocks noChangeArrowheads="1"/>
          </p:cNvSpPr>
          <p:nvPr>
            <p:custDataLst>
              <p:tags r:id="rId8"/>
            </p:custDataLst>
          </p:nvPr>
        </p:nvSpPr>
        <p:spPr bwMode="auto">
          <a:xfrm>
            <a:off x="5530850" y="1217613"/>
            <a:ext cx="536575" cy="457200"/>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3</a:t>
            </a:r>
          </a:p>
        </p:txBody>
      </p:sp>
      <p:sp>
        <p:nvSpPr>
          <p:cNvPr id="22544" name="Text Box 93"/>
          <p:cNvSpPr txBox="1">
            <a:spLocks noChangeArrowheads="1"/>
          </p:cNvSpPr>
          <p:nvPr>
            <p:custDataLst>
              <p:tags r:id="rId9"/>
            </p:custDataLst>
          </p:nvPr>
        </p:nvSpPr>
        <p:spPr bwMode="auto">
          <a:xfrm>
            <a:off x="4492625" y="1720850"/>
            <a:ext cx="536575" cy="457200"/>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2</a:t>
            </a:r>
          </a:p>
        </p:txBody>
      </p:sp>
      <p:sp>
        <p:nvSpPr>
          <p:cNvPr id="22545" name="Text Box 94"/>
          <p:cNvSpPr txBox="1">
            <a:spLocks noChangeArrowheads="1"/>
          </p:cNvSpPr>
          <p:nvPr>
            <p:custDataLst>
              <p:tags r:id="rId10"/>
            </p:custDataLst>
          </p:nvPr>
        </p:nvSpPr>
        <p:spPr bwMode="auto">
          <a:xfrm>
            <a:off x="2805113" y="2413000"/>
            <a:ext cx="536575" cy="457200"/>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5</a:t>
            </a:r>
          </a:p>
        </p:txBody>
      </p:sp>
      <p:sp>
        <p:nvSpPr>
          <p:cNvPr id="22546" name="Text Box 95"/>
          <p:cNvSpPr txBox="1">
            <a:spLocks noChangeArrowheads="1"/>
          </p:cNvSpPr>
          <p:nvPr>
            <p:custDataLst>
              <p:tags r:id="rId11"/>
            </p:custDataLst>
          </p:nvPr>
        </p:nvSpPr>
        <p:spPr bwMode="auto">
          <a:xfrm>
            <a:off x="3879850" y="2908300"/>
            <a:ext cx="536575" cy="457200"/>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6</a:t>
            </a:r>
          </a:p>
        </p:txBody>
      </p:sp>
      <p:sp>
        <p:nvSpPr>
          <p:cNvPr id="22547" name="Text Box 96"/>
          <p:cNvSpPr txBox="1">
            <a:spLocks noChangeArrowheads="1"/>
          </p:cNvSpPr>
          <p:nvPr>
            <p:custDataLst>
              <p:tags r:id="rId12"/>
            </p:custDataLst>
          </p:nvPr>
        </p:nvSpPr>
        <p:spPr bwMode="auto">
          <a:xfrm>
            <a:off x="5607050" y="2451100"/>
            <a:ext cx="536575" cy="457200"/>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7</a:t>
            </a:r>
          </a:p>
        </p:txBody>
      </p:sp>
      <p:sp>
        <p:nvSpPr>
          <p:cNvPr id="101" name="Text Box 86"/>
          <p:cNvSpPr txBox="1">
            <a:spLocks noChangeArrowheads="1"/>
          </p:cNvSpPr>
          <p:nvPr>
            <p:custDataLst>
              <p:tags r:id="rId13"/>
            </p:custDataLst>
          </p:nvPr>
        </p:nvSpPr>
        <p:spPr bwMode="auto">
          <a:xfrm>
            <a:off x="2587572" y="5958241"/>
            <a:ext cx="1112838" cy="480131"/>
          </a:xfrm>
          <a:prstGeom prst="rect">
            <a:avLst/>
          </a:prstGeom>
          <a:noFill/>
          <a:ln w="9525">
            <a:noFill/>
            <a:miter lim="800000"/>
            <a:headEnd/>
            <a:tailEnd/>
          </a:ln>
        </p:spPr>
        <p:txBody>
          <a:bodyPr>
            <a:spAutoFit/>
          </a:bodyPr>
          <a:lstStyle/>
          <a:p>
            <a:r>
              <a:rPr lang="en-US" sz="2800" b="1" dirty="0" smtClean="0">
                <a:latin typeface="Times New Roman" pitchFamily="18" charset="0"/>
              </a:rPr>
              <a:t>R</a:t>
            </a:r>
            <a:r>
              <a:rPr lang="en-US" sz="2800" baseline="-25000" dirty="0" smtClean="0">
                <a:latin typeface="Times New Roman" pitchFamily="18" charset="0"/>
              </a:rPr>
              <a:t>1</a:t>
            </a:r>
            <a:endParaRPr lang="en-US" sz="2800" baseline="-25000" dirty="0">
              <a:latin typeface="Times New Roman" pitchFamily="18" charset="0"/>
            </a:endParaRPr>
          </a:p>
        </p:txBody>
      </p:sp>
      <p:sp>
        <p:nvSpPr>
          <p:cNvPr id="102" name="Text Box 87"/>
          <p:cNvSpPr txBox="1">
            <a:spLocks noChangeArrowheads="1"/>
          </p:cNvSpPr>
          <p:nvPr>
            <p:custDataLst>
              <p:tags r:id="rId14"/>
            </p:custDataLst>
          </p:nvPr>
        </p:nvSpPr>
        <p:spPr bwMode="auto">
          <a:xfrm>
            <a:off x="4022725" y="5928360"/>
            <a:ext cx="1128713" cy="480131"/>
          </a:xfrm>
          <a:prstGeom prst="rect">
            <a:avLst/>
          </a:prstGeom>
          <a:noFill/>
          <a:ln w="9525">
            <a:noFill/>
            <a:miter lim="800000"/>
            <a:headEnd/>
            <a:tailEnd/>
          </a:ln>
        </p:spPr>
        <p:txBody>
          <a:bodyPr>
            <a:spAutoFit/>
          </a:bodyPr>
          <a:lstStyle/>
          <a:p>
            <a:r>
              <a:rPr lang="en-US" sz="2800" b="1" dirty="0" smtClean="0">
                <a:latin typeface="Times New Roman" pitchFamily="18" charset="0"/>
              </a:rPr>
              <a:t>R</a:t>
            </a:r>
            <a:r>
              <a:rPr lang="en-US" sz="2800" baseline="-25000" dirty="0" smtClean="0">
                <a:latin typeface="Times New Roman" pitchFamily="18" charset="0"/>
              </a:rPr>
              <a:t>2</a:t>
            </a:r>
            <a:endParaRPr lang="en-US" sz="2800" baseline="-25000" dirty="0">
              <a:latin typeface="Times New Roman" pitchFamily="18" charset="0"/>
            </a:endParaRPr>
          </a:p>
        </p:txBody>
      </p:sp>
      <p:sp>
        <p:nvSpPr>
          <p:cNvPr id="103" name="Text Box 88"/>
          <p:cNvSpPr txBox="1">
            <a:spLocks noChangeArrowheads="1"/>
          </p:cNvSpPr>
          <p:nvPr>
            <p:custDataLst>
              <p:tags r:id="rId15"/>
            </p:custDataLst>
          </p:nvPr>
        </p:nvSpPr>
        <p:spPr bwMode="auto">
          <a:xfrm>
            <a:off x="5586096" y="5910262"/>
            <a:ext cx="1106487" cy="480131"/>
          </a:xfrm>
          <a:prstGeom prst="rect">
            <a:avLst/>
          </a:prstGeom>
          <a:noFill/>
          <a:ln w="9525">
            <a:noFill/>
            <a:miter lim="800000"/>
            <a:headEnd/>
            <a:tailEnd/>
          </a:ln>
        </p:spPr>
        <p:txBody>
          <a:bodyPr>
            <a:spAutoFit/>
          </a:bodyPr>
          <a:lstStyle/>
          <a:p>
            <a:r>
              <a:rPr lang="en-US" sz="2800" b="1" dirty="0" smtClean="0">
                <a:latin typeface="Times New Roman" pitchFamily="18" charset="0"/>
              </a:rPr>
              <a:t>R</a:t>
            </a:r>
            <a:r>
              <a:rPr lang="en-US" sz="2800" baseline="-25000" dirty="0" smtClean="0">
                <a:latin typeface="Times New Roman" pitchFamily="18" charset="0"/>
              </a:rPr>
              <a:t>3</a:t>
            </a:r>
            <a:endParaRPr lang="en-US" sz="2800" baseline="-25000"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fade">
                                      <p:cBhvr>
                                        <p:cTn id="11" dur="500"/>
                                        <p:tgtEl>
                                          <p:spTgt spid="10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5181600" y="853440"/>
            <a:ext cx="1981200" cy="3989388"/>
            <a:chOff x="3264" y="624"/>
            <a:chExt cx="1248" cy="2513"/>
          </a:xfrm>
        </p:grpSpPr>
        <p:sp>
          <p:nvSpPr>
            <p:cNvPr id="10283" name="Line 29"/>
            <p:cNvSpPr>
              <a:spLocks noChangeShapeType="1"/>
            </p:cNvSpPr>
            <p:nvPr/>
          </p:nvSpPr>
          <p:spPr bwMode="auto">
            <a:xfrm>
              <a:off x="3264" y="624"/>
              <a:ext cx="0" cy="2448"/>
            </a:xfrm>
            <a:prstGeom prst="line">
              <a:avLst/>
            </a:prstGeom>
            <a:noFill/>
            <a:ln w="19050">
              <a:solidFill>
                <a:schemeClr val="tx1"/>
              </a:solidFill>
              <a:round/>
              <a:headEnd/>
              <a:tailEnd/>
            </a:ln>
          </p:spPr>
          <p:txBody>
            <a:bodyPr/>
            <a:lstStyle/>
            <a:p>
              <a:endParaRPr lang="en-US"/>
            </a:p>
          </p:txBody>
        </p:sp>
        <p:sp>
          <p:nvSpPr>
            <p:cNvPr id="10284" name="Text Box 44"/>
            <p:cNvSpPr txBox="1">
              <a:spLocks noChangeArrowheads="1"/>
            </p:cNvSpPr>
            <p:nvPr/>
          </p:nvSpPr>
          <p:spPr bwMode="auto">
            <a:xfrm>
              <a:off x="3631" y="2887"/>
              <a:ext cx="881" cy="250"/>
            </a:xfrm>
            <a:prstGeom prst="rect">
              <a:avLst/>
            </a:prstGeom>
            <a:noFill/>
            <a:ln w="9525">
              <a:noFill/>
              <a:miter lim="800000"/>
              <a:headEnd/>
              <a:tailEnd/>
            </a:ln>
          </p:spPr>
          <p:txBody>
            <a:bodyPr wrap="none">
              <a:spAutoFit/>
            </a:bodyPr>
            <a:lstStyle/>
            <a:p>
              <a:r>
                <a:rPr lang="en-US" sz="2000">
                  <a:latin typeface="Arial" charset="0"/>
                </a:rPr>
                <a:t>mosaic PP</a:t>
              </a:r>
            </a:p>
          </p:txBody>
        </p:sp>
        <p:sp>
          <p:nvSpPr>
            <p:cNvPr id="10285" name="Line 45"/>
            <p:cNvSpPr>
              <a:spLocks noChangeShapeType="1"/>
            </p:cNvSpPr>
            <p:nvPr/>
          </p:nvSpPr>
          <p:spPr bwMode="auto">
            <a:xfrm flipH="1" flipV="1">
              <a:off x="3312" y="2832"/>
              <a:ext cx="336" cy="192"/>
            </a:xfrm>
            <a:prstGeom prst="line">
              <a:avLst/>
            </a:prstGeom>
            <a:noFill/>
            <a:ln w="12700">
              <a:solidFill>
                <a:schemeClr val="tx1"/>
              </a:solidFill>
              <a:round/>
              <a:headEnd/>
              <a:tailEnd type="triangle" w="med" len="med"/>
            </a:ln>
          </p:spPr>
          <p:txBody>
            <a:bodyPr/>
            <a:lstStyle/>
            <a:p>
              <a:endParaRPr lang="en-US"/>
            </a:p>
          </p:txBody>
        </p:sp>
      </p:grpSp>
      <p:grpSp>
        <p:nvGrpSpPr>
          <p:cNvPr id="3" name="Group 20"/>
          <p:cNvGrpSpPr>
            <a:grpSpLocks/>
          </p:cNvGrpSpPr>
          <p:nvPr/>
        </p:nvGrpSpPr>
        <p:grpSpPr bwMode="auto">
          <a:xfrm>
            <a:off x="3244850" y="1691640"/>
            <a:ext cx="946150" cy="1143000"/>
            <a:chOff x="1180" y="816"/>
            <a:chExt cx="596" cy="720"/>
          </a:xfrm>
        </p:grpSpPr>
        <p:sp>
          <p:nvSpPr>
            <p:cNvPr id="10276" name="Line 16"/>
            <p:cNvSpPr>
              <a:spLocks noChangeShapeType="1"/>
            </p:cNvSpPr>
            <p:nvPr/>
          </p:nvSpPr>
          <p:spPr bwMode="auto">
            <a:xfrm>
              <a:off x="1392" y="816"/>
              <a:ext cx="384" cy="480"/>
            </a:xfrm>
            <a:prstGeom prst="line">
              <a:avLst/>
            </a:prstGeom>
            <a:noFill/>
            <a:ln w="19050">
              <a:solidFill>
                <a:schemeClr val="tx1"/>
              </a:solidFill>
              <a:round/>
              <a:headEnd/>
              <a:tailEnd/>
            </a:ln>
          </p:spPr>
          <p:txBody>
            <a:bodyPr/>
            <a:lstStyle/>
            <a:p>
              <a:endParaRPr lang="en-US"/>
            </a:p>
          </p:txBody>
        </p:sp>
        <p:grpSp>
          <p:nvGrpSpPr>
            <p:cNvPr id="4" name="Group 10"/>
            <p:cNvGrpSpPr>
              <a:grpSpLocks/>
            </p:cNvGrpSpPr>
            <p:nvPr/>
          </p:nvGrpSpPr>
          <p:grpSpPr bwMode="auto">
            <a:xfrm rot="2180804">
              <a:off x="1180" y="1128"/>
              <a:ext cx="260" cy="408"/>
              <a:chOff x="3979" y="3269"/>
              <a:chExt cx="260" cy="408"/>
            </a:xfrm>
          </p:grpSpPr>
          <p:sp>
            <p:nvSpPr>
              <p:cNvPr id="10278" name="Freeform 11"/>
              <p:cNvSpPr>
                <a:spLocks/>
              </p:cNvSpPr>
              <p:nvPr/>
            </p:nvSpPr>
            <p:spPr bwMode="auto">
              <a:xfrm>
                <a:off x="3984" y="3371"/>
                <a:ext cx="180" cy="306"/>
              </a:xfrm>
              <a:custGeom>
                <a:avLst/>
                <a:gdLst>
                  <a:gd name="T0" fmla="*/ 14 w 202"/>
                  <a:gd name="T1" fmla="*/ 305 h 306"/>
                  <a:gd name="T2" fmla="*/ 0 w 202"/>
                  <a:gd name="T3" fmla="*/ 22 h 306"/>
                  <a:gd name="T4" fmla="*/ 8 w 202"/>
                  <a:gd name="T5" fmla="*/ 13 h 306"/>
                  <a:gd name="T6" fmla="*/ 13 w 202"/>
                  <a:gd name="T7" fmla="*/ 14 h 306"/>
                  <a:gd name="T8" fmla="*/ 19 w 202"/>
                  <a:gd name="T9" fmla="*/ 13 h 306"/>
                  <a:gd name="T10" fmla="*/ 20 w 202"/>
                  <a:gd name="T11" fmla="*/ 10 h 306"/>
                  <a:gd name="T12" fmla="*/ 24 w 202"/>
                  <a:gd name="T13" fmla="*/ 11 h 306"/>
                  <a:gd name="T14" fmla="*/ 28 w 202"/>
                  <a:gd name="T15" fmla="*/ 7 h 306"/>
                  <a:gd name="T16" fmla="*/ 33 w 202"/>
                  <a:gd name="T17" fmla="*/ 9 h 306"/>
                  <a:gd name="T18" fmla="*/ 37 w 202"/>
                  <a:gd name="T19" fmla="*/ 6 h 306"/>
                  <a:gd name="T20" fmla="*/ 41 w 202"/>
                  <a:gd name="T21" fmla="*/ 5 h 306"/>
                  <a:gd name="T22" fmla="*/ 46 w 202"/>
                  <a:gd name="T23" fmla="*/ 3 h 306"/>
                  <a:gd name="T24" fmla="*/ 51 w 202"/>
                  <a:gd name="T25" fmla="*/ 4 h 306"/>
                  <a:gd name="T26" fmla="*/ 55 w 202"/>
                  <a:gd name="T27" fmla="*/ 3 h 306"/>
                  <a:gd name="T28" fmla="*/ 59 w 202"/>
                  <a:gd name="T29" fmla="*/ 0 h 306"/>
                  <a:gd name="T30" fmla="*/ 66 w 202"/>
                  <a:gd name="T31" fmla="*/ 0 h 306"/>
                  <a:gd name="T32" fmla="*/ 71 w 202"/>
                  <a:gd name="T33" fmla="*/ 1 h 306"/>
                  <a:gd name="T34" fmla="*/ 74 w 202"/>
                  <a:gd name="T35" fmla="*/ 1 h 306"/>
                  <a:gd name="T36" fmla="*/ 77 w 202"/>
                  <a:gd name="T37" fmla="*/ 3 h 306"/>
                  <a:gd name="T38" fmla="*/ 82 w 202"/>
                  <a:gd name="T39" fmla="*/ 4 h 306"/>
                  <a:gd name="T40" fmla="*/ 87 w 202"/>
                  <a:gd name="T41" fmla="*/ 7 h 306"/>
                  <a:gd name="T42" fmla="*/ 92 w 202"/>
                  <a:gd name="T43" fmla="*/ 7 h 306"/>
                  <a:gd name="T44" fmla="*/ 99 w 202"/>
                  <a:gd name="T45" fmla="*/ 10 h 306"/>
                  <a:gd name="T46" fmla="*/ 102 w 202"/>
                  <a:gd name="T47" fmla="*/ 12 h 306"/>
                  <a:gd name="T48" fmla="*/ 108 w 202"/>
                  <a:gd name="T49" fmla="*/ 11 h 306"/>
                  <a:gd name="T50" fmla="*/ 111 w 202"/>
                  <a:gd name="T51" fmla="*/ 16 h 306"/>
                  <a:gd name="T52" fmla="*/ 117 w 202"/>
                  <a:gd name="T53" fmla="*/ 17 h 306"/>
                  <a:gd name="T54" fmla="*/ 120 w 202"/>
                  <a:gd name="T55" fmla="*/ 19 h 306"/>
                  <a:gd name="T56" fmla="*/ 125 w 202"/>
                  <a:gd name="T57" fmla="*/ 21 h 306"/>
                  <a:gd name="T58" fmla="*/ 127 w 202"/>
                  <a:gd name="T59" fmla="*/ 24 h 306"/>
                  <a:gd name="T60" fmla="*/ 130 w 202"/>
                  <a:gd name="T61" fmla="*/ 27 h 306"/>
                  <a:gd name="T62" fmla="*/ 135 w 202"/>
                  <a:gd name="T63" fmla="*/ 31 h 306"/>
                  <a:gd name="T64" fmla="*/ 136 w 202"/>
                  <a:gd name="T65" fmla="*/ 35 h 306"/>
                  <a:gd name="T66" fmla="*/ 139 w 202"/>
                  <a:gd name="T67" fmla="*/ 36 h 306"/>
                  <a:gd name="T68" fmla="*/ 143 w 202"/>
                  <a:gd name="T69" fmla="*/ 41 h 306"/>
                  <a:gd name="T70" fmla="*/ 145 w 202"/>
                  <a:gd name="T71" fmla="*/ 44 h 306"/>
                  <a:gd name="T72" fmla="*/ 150 w 202"/>
                  <a:gd name="T73" fmla="*/ 46 h 306"/>
                  <a:gd name="T74" fmla="*/ 153 w 202"/>
                  <a:gd name="T75" fmla="*/ 50 h 306"/>
                  <a:gd name="T76" fmla="*/ 157 w 202"/>
                  <a:gd name="T77" fmla="*/ 53 h 306"/>
                  <a:gd name="T78" fmla="*/ 159 w 202"/>
                  <a:gd name="T79" fmla="*/ 55 h 306"/>
                  <a:gd name="T80" fmla="*/ 162 w 202"/>
                  <a:gd name="T81" fmla="*/ 59 h 306"/>
                  <a:gd name="T82" fmla="*/ 165 w 202"/>
                  <a:gd name="T83" fmla="*/ 62 h 306"/>
                  <a:gd name="T84" fmla="*/ 166 w 202"/>
                  <a:gd name="T85" fmla="*/ 67 h 306"/>
                  <a:gd name="T86" fmla="*/ 168 w 202"/>
                  <a:gd name="T87" fmla="*/ 73 h 306"/>
                  <a:gd name="T88" fmla="*/ 171 w 202"/>
                  <a:gd name="T89" fmla="*/ 76 h 306"/>
                  <a:gd name="T90" fmla="*/ 175 w 202"/>
                  <a:gd name="T91" fmla="*/ 80 h 306"/>
                  <a:gd name="T92" fmla="*/ 176 w 202"/>
                  <a:gd name="T93" fmla="*/ 84 h 306"/>
                  <a:gd name="T94" fmla="*/ 178 w 202"/>
                  <a:gd name="T95" fmla="*/ 90 h 306"/>
                  <a:gd name="T96" fmla="*/ 179 w 202"/>
                  <a:gd name="T97" fmla="*/ 99 h 306"/>
                  <a:gd name="T98" fmla="*/ 14 w 202"/>
                  <a:gd name="T99" fmla="*/ 305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p:spPr>
            <p:txBody>
              <a:bodyPr/>
              <a:lstStyle/>
              <a:p>
                <a:endParaRPr lang="en-US"/>
              </a:p>
            </p:txBody>
          </p:sp>
          <p:sp>
            <p:nvSpPr>
              <p:cNvPr id="10279" name="Arc 12"/>
              <p:cNvSpPr>
                <a:spLocks/>
              </p:cNvSpPr>
              <p:nvPr/>
            </p:nvSpPr>
            <p:spPr bwMode="auto">
              <a:xfrm rot="-1380000">
                <a:off x="4011" y="3348"/>
                <a:ext cx="132" cy="149"/>
              </a:xfrm>
              <a:custGeom>
                <a:avLst/>
                <a:gdLst>
                  <a:gd name="T0" fmla="*/ 0 w 21745"/>
                  <a:gd name="T1" fmla="*/ 0 h 21600"/>
                  <a:gd name="T2" fmla="*/ 1 w 21745"/>
                  <a:gd name="T3" fmla="*/ 1 h 21600"/>
                  <a:gd name="T4" fmla="*/ 0 w 21745"/>
                  <a:gd name="T5" fmla="*/ 1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p:spPr>
            <p:txBody>
              <a:bodyPr wrap="none" anchor="ctr"/>
              <a:lstStyle/>
              <a:p>
                <a:endParaRPr lang="en-US"/>
              </a:p>
            </p:txBody>
          </p:sp>
          <p:sp>
            <p:nvSpPr>
              <p:cNvPr id="10280" name="Line 13"/>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0281" name="Oval 14"/>
              <p:cNvSpPr>
                <a:spLocks noChangeArrowheads="1"/>
              </p:cNvSpPr>
              <p:nvPr/>
            </p:nvSpPr>
            <p:spPr bwMode="auto">
              <a:xfrm rot="-3960000">
                <a:off x="4047" y="3351"/>
                <a:ext cx="71" cy="111"/>
              </a:xfrm>
              <a:prstGeom prst="ellipse">
                <a:avLst/>
              </a:prstGeom>
              <a:solidFill>
                <a:schemeClr val="tx1"/>
              </a:solidFill>
              <a:ln w="12700">
                <a:solidFill>
                  <a:schemeClr val="tx1"/>
                </a:solidFill>
                <a:round/>
                <a:headEnd/>
                <a:tailEnd/>
              </a:ln>
            </p:spPr>
            <p:txBody>
              <a:bodyPr wrap="none" anchor="ctr"/>
              <a:lstStyle/>
              <a:p>
                <a:endParaRPr lang="en-US"/>
              </a:p>
            </p:txBody>
          </p:sp>
          <p:sp>
            <p:nvSpPr>
              <p:cNvPr id="10282" name="Line 15"/>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p:spPr>
            <p:txBody>
              <a:bodyPr wrap="none" anchor="ctr"/>
              <a:lstStyle/>
              <a:p>
                <a:endParaRPr lang="en-US"/>
              </a:p>
            </p:txBody>
          </p:sp>
        </p:grpSp>
      </p:grpSp>
      <p:sp>
        <p:nvSpPr>
          <p:cNvPr id="10244" name="Rectangle 2"/>
          <p:cNvSpPr>
            <a:spLocks noGrp="1" noChangeArrowheads="1"/>
          </p:cNvSpPr>
          <p:nvPr>
            <p:ph type="title"/>
          </p:nvPr>
        </p:nvSpPr>
        <p:spPr/>
        <p:txBody>
          <a:bodyPr/>
          <a:lstStyle/>
          <a:p>
            <a:r>
              <a:rPr lang="en-US" smtClean="0"/>
              <a:t>Image reprojection</a:t>
            </a:r>
          </a:p>
        </p:txBody>
      </p:sp>
      <p:sp>
        <p:nvSpPr>
          <p:cNvPr id="10245" name="Rectangle 3"/>
          <p:cNvSpPr>
            <a:spLocks noGrp="1" noChangeArrowheads="1"/>
          </p:cNvSpPr>
          <p:nvPr>
            <p:ph type="body" idx="1"/>
          </p:nvPr>
        </p:nvSpPr>
        <p:spPr>
          <a:xfrm>
            <a:off x="685800" y="5044440"/>
            <a:ext cx="7772400" cy="1524000"/>
          </a:xfrm>
        </p:spPr>
        <p:txBody>
          <a:bodyPr/>
          <a:lstStyle/>
          <a:p>
            <a:r>
              <a:rPr lang="en-US" smtClean="0"/>
              <a:t>The mosaic has a natural interpretation in 3D</a:t>
            </a:r>
          </a:p>
          <a:p>
            <a:pPr lvl="1"/>
            <a:r>
              <a:rPr lang="en-US" smtClean="0"/>
              <a:t>The images are reprojected onto a common plane</a:t>
            </a:r>
          </a:p>
          <a:p>
            <a:pPr lvl="1"/>
            <a:r>
              <a:rPr lang="en-US" smtClean="0"/>
              <a:t>The mosaic is formed on this plane</a:t>
            </a:r>
          </a:p>
        </p:txBody>
      </p:sp>
      <p:grpSp>
        <p:nvGrpSpPr>
          <p:cNvPr id="5" name="Group 19"/>
          <p:cNvGrpSpPr>
            <a:grpSpLocks/>
          </p:cNvGrpSpPr>
          <p:nvPr/>
        </p:nvGrpSpPr>
        <p:grpSpPr bwMode="auto">
          <a:xfrm>
            <a:off x="3124200" y="2148840"/>
            <a:ext cx="990600" cy="914400"/>
            <a:chOff x="1104" y="1104"/>
            <a:chExt cx="624" cy="576"/>
          </a:xfrm>
        </p:grpSpPr>
        <p:grpSp>
          <p:nvGrpSpPr>
            <p:cNvPr id="6" name="Group 4"/>
            <p:cNvGrpSpPr>
              <a:grpSpLocks/>
            </p:cNvGrpSpPr>
            <p:nvPr/>
          </p:nvGrpSpPr>
          <p:grpSpPr bwMode="auto">
            <a:xfrm rot="4164331">
              <a:off x="1178" y="1270"/>
              <a:ext cx="260" cy="408"/>
              <a:chOff x="3979" y="3269"/>
              <a:chExt cx="260" cy="408"/>
            </a:xfrm>
          </p:grpSpPr>
          <p:sp>
            <p:nvSpPr>
              <p:cNvPr id="10271" name="Freeform 5"/>
              <p:cNvSpPr>
                <a:spLocks/>
              </p:cNvSpPr>
              <p:nvPr/>
            </p:nvSpPr>
            <p:spPr bwMode="auto">
              <a:xfrm>
                <a:off x="3984" y="3371"/>
                <a:ext cx="180" cy="306"/>
              </a:xfrm>
              <a:custGeom>
                <a:avLst/>
                <a:gdLst>
                  <a:gd name="T0" fmla="*/ 14 w 202"/>
                  <a:gd name="T1" fmla="*/ 305 h 306"/>
                  <a:gd name="T2" fmla="*/ 0 w 202"/>
                  <a:gd name="T3" fmla="*/ 22 h 306"/>
                  <a:gd name="T4" fmla="*/ 8 w 202"/>
                  <a:gd name="T5" fmla="*/ 13 h 306"/>
                  <a:gd name="T6" fmla="*/ 13 w 202"/>
                  <a:gd name="T7" fmla="*/ 14 h 306"/>
                  <a:gd name="T8" fmla="*/ 19 w 202"/>
                  <a:gd name="T9" fmla="*/ 13 h 306"/>
                  <a:gd name="T10" fmla="*/ 20 w 202"/>
                  <a:gd name="T11" fmla="*/ 10 h 306"/>
                  <a:gd name="T12" fmla="*/ 24 w 202"/>
                  <a:gd name="T13" fmla="*/ 11 h 306"/>
                  <a:gd name="T14" fmla="*/ 28 w 202"/>
                  <a:gd name="T15" fmla="*/ 7 h 306"/>
                  <a:gd name="T16" fmla="*/ 33 w 202"/>
                  <a:gd name="T17" fmla="*/ 9 h 306"/>
                  <a:gd name="T18" fmla="*/ 37 w 202"/>
                  <a:gd name="T19" fmla="*/ 6 h 306"/>
                  <a:gd name="T20" fmla="*/ 41 w 202"/>
                  <a:gd name="T21" fmla="*/ 5 h 306"/>
                  <a:gd name="T22" fmla="*/ 46 w 202"/>
                  <a:gd name="T23" fmla="*/ 3 h 306"/>
                  <a:gd name="T24" fmla="*/ 51 w 202"/>
                  <a:gd name="T25" fmla="*/ 4 h 306"/>
                  <a:gd name="T26" fmla="*/ 55 w 202"/>
                  <a:gd name="T27" fmla="*/ 3 h 306"/>
                  <a:gd name="T28" fmla="*/ 59 w 202"/>
                  <a:gd name="T29" fmla="*/ 0 h 306"/>
                  <a:gd name="T30" fmla="*/ 66 w 202"/>
                  <a:gd name="T31" fmla="*/ 0 h 306"/>
                  <a:gd name="T32" fmla="*/ 71 w 202"/>
                  <a:gd name="T33" fmla="*/ 1 h 306"/>
                  <a:gd name="T34" fmla="*/ 74 w 202"/>
                  <a:gd name="T35" fmla="*/ 1 h 306"/>
                  <a:gd name="T36" fmla="*/ 77 w 202"/>
                  <a:gd name="T37" fmla="*/ 3 h 306"/>
                  <a:gd name="T38" fmla="*/ 82 w 202"/>
                  <a:gd name="T39" fmla="*/ 4 h 306"/>
                  <a:gd name="T40" fmla="*/ 87 w 202"/>
                  <a:gd name="T41" fmla="*/ 7 h 306"/>
                  <a:gd name="T42" fmla="*/ 92 w 202"/>
                  <a:gd name="T43" fmla="*/ 7 h 306"/>
                  <a:gd name="T44" fmla="*/ 99 w 202"/>
                  <a:gd name="T45" fmla="*/ 10 h 306"/>
                  <a:gd name="T46" fmla="*/ 102 w 202"/>
                  <a:gd name="T47" fmla="*/ 12 h 306"/>
                  <a:gd name="T48" fmla="*/ 108 w 202"/>
                  <a:gd name="T49" fmla="*/ 11 h 306"/>
                  <a:gd name="T50" fmla="*/ 111 w 202"/>
                  <a:gd name="T51" fmla="*/ 16 h 306"/>
                  <a:gd name="T52" fmla="*/ 117 w 202"/>
                  <a:gd name="T53" fmla="*/ 17 h 306"/>
                  <a:gd name="T54" fmla="*/ 120 w 202"/>
                  <a:gd name="T55" fmla="*/ 19 h 306"/>
                  <a:gd name="T56" fmla="*/ 125 w 202"/>
                  <a:gd name="T57" fmla="*/ 21 h 306"/>
                  <a:gd name="T58" fmla="*/ 127 w 202"/>
                  <a:gd name="T59" fmla="*/ 24 h 306"/>
                  <a:gd name="T60" fmla="*/ 130 w 202"/>
                  <a:gd name="T61" fmla="*/ 27 h 306"/>
                  <a:gd name="T62" fmla="*/ 135 w 202"/>
                  <a:gd name="T63" fmla="*/ 31 h 306"/>
                  <a:gd name="T64" fmla="*/ 136 w 202"/>
                  <a:gd name="T65" fmla="*/ 35 h 306"/>
                  <a:gd name="T66" fmla="*/ 139 w 202"/>
                  <a:gd name="T67" fmla="*/ 36 h 306"/>
                  <a:gd name="T68" fmla="*/ 143 w 202"/>
                  <a:gd name="T69" fmla="*/ 41 h 306"/>
                  <a:gd name="T70" fmla="*/ 145 w 202"/>
                  <a:gd name="T71" fmla="*/ 44 h 306"/>
                  <a:gd name="T72" fmla="*/ 150 w 202"/>
                  <a:gd name="T73" fmla="*/ 46 h 306"/>
                  <a:gd name="T74" fmla="*/ 153 w 202"/>
                  <a:gd name="T75" fmla="*/ 50 h 306"/>
                  <a:gd name="T76" fmla="*/ 157 w 202"/>
                  <a:gd name="T77" fmla="*/ 53 h 306"/>
                  <a:gd name="T78" fmla="*/ 159 w 202"/>
                  <a:gd name="T79" fmla="*/ 55 h 306"/>
                  <a:gd name="T80" fmla="*/ 162 w 202"/>
                  <a:gd name="T81" fmla="*/ 59 h 306"/>
                  <a:gd name="T82" fmla="*/ 165 w 202"/>
                  <a:gd name="T83" fmla="*/ 62 h 306"/>
                  <a:gd name="T84" fmla="*/ 166 w 202"/>
                  <a:gd name="T85" fmla="*/ 67 h 306"/>
                  <a:gd name="T86" fmla="*/ 168 w 202"/>
                  <a:gd name="T87" fmla="*/ 73 h 306"/>
                  <a:gd name="T88" fmla="*/ 171 w 202"/>
                  <a:gd name="T89" fmla="*/ 76 h 306"/>
                  <a:gd name="T90" fmla="*/ 175 w 202"/>
                  <a:gd name="T91" fmla="*/ 80 h 306"/>
                  <a:gd name="T92" fmla="*/ 176 w 202"/>
                  <a:gd name="T93" fmla="*/ 84 h 306"/>
                  <a:gd name="T94" fmla="*/ 178 w 202"/>
                  <a:gd name="T95" fmla="*/ 90 h 306"/>
                  <a:gd name="T96" fmla="*/ 179 w 202"/>
                  <a:gd name="T97" fmla="*/ 99 h 306"/>
                  <a:gd name="T98" fmla="*/ 14 w 202"/>
                  <a:gd name="T99" fmla="*/ 305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p:spPr>
            <p:txBody>
              <a:bodyPr/>
              <a:lstStyle/>
              <a:p>
                <a:endParaRPr lang="en-US"/>
              </a:p>
            </p:txBody>
          </p:sp>
          <p:sp>
            <p:nvSpPr>
              <p:cNvPr id="10272" name="Arc 6"/>
              <p:cNvSpPr>
                <a:spLocks/>
              </p:cNvSpPr>
              <p:nvPr/>
            </p:nvSpPr>
            <p:spPr bwMode="auto">
              <a:xfrm rot="-1380000">
                <a:off x="4011" y="3348"/>
                <a:ext cx="132" cy="149"/>
              </a:xfrm>
              <a:custGeom>
                <a:avLst/>
                <a:gdLst>
                  <a:gd name="T0" fmla="*/ 0 w 21745"/>
                  <a:gd name="T1" fmla="*/ 0 h 21600"/>
                  <a:gd name="T2" fmla="*/ 1 w 21745"/>
                  <a:gd name="T3" fmla="*/ 1 h 21600"/>
                  <a:gd name="T4" fmla="*/ 0 w 21745"/>
                  <a:gd name="T5" fmla="*/ 1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p:spPr>
            <p:txBody>
              <a:bodyPr wrap="none" anchor="ctr"/>
              <a:lstStyle/>
              <a:p>
                <a:endParaRPr lang="en-US"/>
              </a:p>
            </p:txBody>
          </p:sp>
          <p:sp>
            <p:nvSpPr>
              <p:cNvPr id="10273" name="Line 7"/>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0274" name="Oval 8"/>
              <p:cNvSpPr>
                <a:spLocks noChangeArrowheads="1"/>
              </p:cNvSpPr>
              <p:nvPr/>
            </p:nvSpPr>
            <p:spPr bwMode="auto">
              <a:xfrm rot="-3960000">
                <a:off x="4047" y="3351"/>
                <a:ext cx="71" cy="111"/>
              </a:xfrm>
              <a:prstGeom prst="ellipse">
                <a:avLst/>
              </a:prstGeom>
              <a:solidFill>
                <a:schemeClr val="tx1"/>
              </a:solidFill>
              <a:ln w="12700">
                <a:solidFill>
                  <a:schemeClr val="tx1"/>
                </a:solidFill>
                <a:round/>
                <a:headEnd/>
                <a:tailEnd/>
              </a:ln>
            </p:spPr>
            <p:txBody>
              <a:bodyPr wrap="none" anchor="ctr"/>
              <a:lstStyle/>
              <a:p>
                <a:endParaRPr lang="en-US"/>
              </a:p>
            </p:txBody>
          </p:sp>
          <p:sp>
            <p:nvSpPr>
              <p:cNvPr id="10275" name="Line 9"/>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10270" name="Line 17"/>
            <p:cNvSpPr>
              <a:spLocks noChangeShapeType="1"/>
            </p:cNvSpPr>
            <p:nvPr/>
          </p:nvSpPr>
          <p:spPr bwMode="auto">
            <a:xfrm>
              <a:off x="1680" y="1104"/>
              <a:ext cx="48" cy="576"/>
            </a:xfrm>
            <a:prstGeom prst="line">
              <a:avLst/>
            </a:prstGeom>
            <a:noFill/>
            <a:ln w="19050">
              <a:solidFill>
                <a:schemeClr val="tx1"/>
              </a:solidFill>
              <a:round/>
              <a:headEnd/>
              <a:tailEnd/>
            </a:ln>
          </p:spPr>
          <p:txBody>
            <a:bodyPr/>
            <a:lstStyle/>
            <a:p>
              <a:endParaRPr lang="en-US"/>
            </a:p>
          </p:txBody>
        </p:sp>
      </p:grpSp>
      <p:grpSp>
        <p:nvGrpSpPr>
          <p:cNvPr id="7" name="Group 21"/>
          <p:cNvGrpSpPr>
            <a:grpSpLocks/>
          </p:cNvGrpSpPr>
          <p:nvPr/>
        </p:nvGrpSpPr>
        <p:grpSpPr bwMode="auto">
          <a:xfrm rot="20250102" flipV="1">
            <a:off x="3321050" y="2256790"/>
            <a:ext cx="946150" cy="1143000"/>
            <a:chOff x="1180" y="816"/>
            <a:chExt cx="596" cy="720"/>
          </a:xfrm>
        </p:grpSpPr>
        <p:sp>
          <p:nvSpPr>
            <p:cNvPr id="10262" name="Line 22"/>
            <p:cNvSpPr>
              <a:spLocks noChangeShapeType="1"/>
            </p:cNvSpPr>
            <p:nvPr/>
          </p:nvSpPr>
          <p:spPr bwMode="auto">
            <a:xfrm>
              <a:off x="1392" y="816"/>
              <a:ext cx="384" cy="480"/>
            </a:xfrm>
            <a:prstGeom prst="line">
              <a:avLst/>
            </a:prstGeom>
            <a:noFill/>
            <a:ln w="19050">
              <a:solidFill>
                <a:schemeClr val="tx1"/>
              </a:solidFill>
              <a:round/>
              <a:headEnd/>
              <a:tailEnd/>
            </a:ln>
          </p:spPr>
          <p:txBody>
            <a:bodyPr/>
            <a:lstStyle/>
            <a:p>
              <a:endParaRPr lang="en-US"/>
            </a:p>
          </p:txBody>
        </p:sp>
        <p:grpSp>
          <p:nvGrpSpPr>
            <p:cNvPr id="8" name="Group 23"/>
            <p:cNvGrpSpPr>
              <a:grpSpLocks/>
            </p:cNvGrpSpPr>
            <p:nvPr/>
          </p:nvGrpSpPr>
          <p:grpSpPr bwMode="auto">
            <a:xfrm rot="2180804">
              <a:off x="1180" y="1128"/>
              <a:ext cx="260" cy="408"/>
              <a:chOff x="3979" y="3269"/>
              <a:chExt cx="260" cy="408"/>
            </a:xfrm>
          </p:grpSpPr>
          <p:sp>
            <p:nvSpPr>
              <p:cNvPr id="10264" name="Freeform 24"/>
              <p:cNvSpPr>
                <a:spLocks/>
              </p:cNvSpPr>
              <p:nvPr/>
            </p:nvSpPr>
            <p:spPr bwMode="auto">
              <a:xfrm>
                <a:off x="3984" y="3371"/>
                <a:ext cx="180" cy="306"/>
              </a:xfrm>
              <a:custGeom>
                <a:avLst/>
                <a:gdLst>
                  <a:gd name="T0" fmla="*/ 14 w 202"/>
                  <a:gd name="T1" fmla="*/ 305 h 306"/>
                  <a:gd name="T2" fmla="*/ 0 w 202"/>
                  <a:gd name="T3" fmla="*/ 22 h 306"/>
                  <a:gd name="T4" fmla="*/ 8 w 202"/>
                  <a:gd name="T5" fmla="*/ 13 h 306"/>
                  <a:gd name="T6" fmla="*/ 13 w 202"/>
                  <a:gd name="T7" fmla="*/ 14 h 306"/>
                  <a:gd name="T8" fmla="*/ 19 w 202"/>
                  <a:gd name="T9" fmla="*/ 13 h 306"/>
                  <a:gd name="T10" fmla="*/ 20 w 202"/>
                  <a:gd name="T11" fmla="*/ 10 h 306"/>
                  <a:gd name="T12" fmla="*/ 24 w 202"/>
                  <a:gd name="T13" fmla="*/ 11 h 306"/>
                  <a:gd name="T14" fmla="*/ 28 w 202"/>
                  <a:gd name="T15" fmla="*/ 7 h 306"/>
                  <a:gd name="T16" fmla="*/ 33 w 202"/>
                  <a:gd name="T17" fmla="*/ 9 h 306"/>
                  <a:gd name="T18" fmla="*/ 37 w 202"/>
                  <a:gd name="T19" fmla="*/ 6 h 306"/>
                  <a:gd name="T20" fmla="*/ 41 w 202"/>
                  <a:gd name="T21" fmla="*/ 5 h 306"/>
                  <a:gd name="T22" fmla="*/ 46 w 202"/>
                  <a:gd name="T23" fmla="*/ 3 h 306"/>
                  <a:gd name="T24" fmla="*/ 51 w 202"/>
                  <a:gd name="T25" fmla="*/ 4 h 306"/>
                  <a:gd name="T26" fmla="*/ 55 w 202"/>
                  <a:gd name="T27" fmla="*/ 3 h 306"/>
                  <a:gd name="T28" fmla="*/ 59 w 202"/>
                  <a:gd name="T29" fmla="*/ 0 h 306"/>
                  <a:gd name="T30" fmla="*/ 66 w 202"/>
                  <a:gd name="T31" fmla="*/ 0 h 306"/>
                  <a:gd name="T32" fmla="*/ 71 w 202"/>
                  <a:gd name="T33" fmla="*/ 1 h 306"/>
                  <a:gd name="T34" fmla="*/ 74 w 202"/>
                  <a:gd name="T35" fmla="*/ 1 h 306"/>
                  <a:gd name="T36" fmla="*/ 77 w 202"/>
                  <a:gd name="T37" fmla="*/ 3 h 306"/>
                  <a:gd name="T38" fmla="*/ 82 w 202"/>
                  <a:gd name="T39" fmla="*/ 4 h 306"/>
                  <a:gd name="T40" fmla="*/ 87 w 202"/>
                  <a:gd name="T41" fmla="*/ 7 h 306"/>
                  <a:gd name="T42" fmla="*/ 92 w 202"/>
                  <a:gd name="T43" fmla="*/ 7 h 306"/>
                  <a:gd name="T44" fmla="*/ 99 w 202"/>
                  <a:gd name="T45" fmla="*/ 10 h 306"/>
                  <a:gd name="T46" fmla="*/ 102 w 202"/>
                  <a:gd name="T47" fmla="*/ 12 h 306"/>
                  <a:gd name="T48" fmla="*/ 108 w 202"/>
                  <a:gd name="T49" fmla="*/ 11 h 306"/>
                  <a:gd name="T50" fmla="*/ 111 w 202"/>
                  <a:gd name="T51" fmla="*/ 16 h 306"/>
                  <a:gd name="T52" fmla="*/ 117 w 202"/>
                  <a:gd name="T53" fmla="*/ 17 h 306"/>
                  <a:gd name="T54" fmla="*/ 120 w 202"/>
                  <a:gd name="T55" fmla="*/ 19 h 306"/>
                  <a:gd name="T56" fmla="*/ 125 w 202"/>
                  <a:gd name="T57" fmla="*/ 21 h 306"/>
                  <a:gd name="T58" fmla="*/ 127 w 202"/>
                  <a:gd name="T59" fmla="*/ 24 h 306"/>
                  <a:gd name="T60" fmla="*/ 130 w 202"/>
                  <a:gd name="T61" fmla="*/ 27 h 306"/>
                  <a:gd name="T62" fmla="*/ 135 w 202"/>
                  <a:gd name="T63" fmla="*/ 31 h 306"/>
                  <a:gd name="T64" fmla="*/ 136 w 202"/>
                  <a:gd name="T65" fmla="*/ 35 h 306"/>
                  <a:gd name="T66" fmla="*/ 139 w 202"/>
                  <a:gd name="T67" fmla="*/ 36 h 306"/>
                  <a:gd name="T68" fmla="*/ 143 w 202"/>
                  <a:gd name="T69" fmla="*/ 41 h 306"/>
                  <a:gd name="T70" fmla="*/ 145 w 202"/>
                  <a:gd name="T71" fmla="*/ 44 h 306"/>
                  <a:gd name="T72" fmla="*/ 150 w 202"/>
                  <a:gd name="T73" fmla="*/ 46 h 306"/>
                  <a:gd name="T74" fmla="*/ 153 w 202"/>
                  <a:gd name="T75" fmla="*/ 50 h 306"/>
                  <a:gd name="T76" fmla="*/ 157 w 202"/>
                  <a:gd name="T77" fmla="*/ 53 h 306"/>
                  <a:gd name="T78" fmla="*/ 159 w 202"/>
                  <a:gd name="T79" fmla="*/ 55 h 306"/>
                  <a:gd name="T80" fmla="*/ 162 w 202"/>
                  <a:gd name="T81" fmla="*/ 59 h 306"/>
                  <a:gd name="T82" fmla="*/ 165 w 202"/>
                  <a:gd name="T83" fmla="*/ 62 h 306"/>
                  <a:gd name="T84" fmla="*/ 166 w 202"/>
                  <a:gd name="T85" fmla="*/ 67 h 306"/>
                  <a:gd name="T86" fmla="*/ 168 w 202"/>
                  <a:gd name="T87" fmla="*/ 73 h 306"/>
                  <a:gd name="T88" fmla="*/ 171 w 202"/>
                  <a:gd name="T89" fmla="*/ 76 h 306"/>
                  <a:gd name="T90" fmla="*/ 175 w 202"/>
                  <a:gd name="T91" fmla="*/ 80 h 306"/>
                  <a:gd name="T92" fmla="*/ 176 w 202"/>
                  <a:gd name="T93" fmla="*/ 84 h 306"/>
                  <a:gd name="T94" fmla="*/ 178 w 202"/>
                  <a:gd name="T95" fmla="*/ 90 h 306"/>
                  <a:gd name="T96" fmla="*/ 179 w 202"/>
                  <a:gd name="T97" fmla="*/ 99 h 306"/>
                  <a:gd name="T98" fmla="*/ 14 w 202"/>
                  <a:gd name="T99" fmla="*/ 305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p:spPr>
            <p:txBody>
              <a:bodyPr/>
              <a:lstStyle/>
              <a:p>
                <a:endParaRPr lang="en-US"/>
              </a:p>
            </p:txBody>
          </p:sp>
          <p:sp>
            <p:nvSpPr>
              <p:cNvPr id="10265" name="Arc 25"/>
              <p:cNvSpPr>
                <a:spLocks/>
              </p:cNvSpPr>
              <p:nvPr/>
            </p:nvSpPr>
            <p:spPr bwMode="auto">
              <a:xfrm rot="-1380000">
                <a:off x="4011" y="3348"/>
                <a:ext cx="132" cy="149"/>
              </a:xfrm>
              <a:custGeom>
                <a:avLst/>
                <a:gdLst>
                  <a:gd name="T0" fmla="*/ 0 w 21745"/>
                  <a:gd name="T1" fmla="*/ 0 h 21600"/>
                  <a:gd name="T2" fmla="*/ 1 w 21745"/>
                  <a:gd name="T3" fmla="*/ 1 h 21600"/>
                  <a:gd name="T4" fmla="*/ 0 w 21745"/>
                  <a:gd name="T5" fmla="*/ 1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p:spPr>
            <p:txBody>
              <a:bodyPr wrap="none" anchor="ctr"/>
              <a:lstStyle/>
              <a:p>
                <a:endParaRPr lang="en-US"/>
              </a:p>
            </p:txBody>
          </p:sp>
          <p:sp>
            <p:nvSpPr>
              <p:cNvPr id="10266" name="Line 26"/>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0267" name="Oval 27"/>
              <p:cNvSpPr>
                <a:spLocks noChangeArrowheads="1"/>
              </p:cNvSpPr>
              <p:nvPr/>
            </p:nvSpPr>
            <p:spPr bwMode="auto">
              <a:xfrm rot="-3960000">
                <a:off x="4047" y="3351"/>
                <a:ext cx="71" cy="111"/>
              </a:xfrm>
              <a:prstGeom prst="ellipse">
                <a:avLst/>
              </a:prstGeom>
              <a:solidFill>
                <a:schemeClr val="tx1"/>
              </a:solidFill>
              <a:ln w="12700">
                <a:solidFill>
                  <a:schemeClr val="tx1"/>
                </a:solidFill>
                <a:round/>
                <a:headEnd/>
                <a:tailEnd/>
              </a:ln>
            </p:spPr>
            <p:txBody>
              <a:bodyPr wrap="none" anchor="ctr"/>
              <a:lstStyle/>
              <a:p>
                <a:endParaRPr lang="en-US"/>
              </a:p>
            </p:txBody>
          </p:sp>
          <p:sp>
            <p:nvSpPr>
              <p:cNvPr id="10268" name="Line 28"/>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p:spPr>
            <p:txBody>
              <a:bodyPr wrap="none" anchor="ctr"/>
              <a:lstStyle/>
              <a:p>
                <a:endParaRPr lang="en-US"/>
              </a:p>
            </p:txBody>
          </p:sp>
        </p:grpSp>
      </p:grpSp>
      <p:grpSp>
        <p:nvGrpSpPr>
          <p:cNvPr id="9" name="Group 48"/>
          <p:cNvGrpSpPr>
            <a:grpSpLocks/>
          </p:cNvGrpSpPr>
          <p:nvPr/>
        </p:nvGrpSpPr>
        <p:grpSpPr bwMode="auto">
          <a:xfrm>
            <a:off x="3124200" y="1539240"/>
            <a:ext cx="2057400" cy="1905000"/>
            <a:chOff x="1968" y="1056"/>
            <a:chExt cx="1296" cy="1200"/>
          </a:xfrm>
        </p:grpSpPr>
        <p:sp>
          <p:nvSpPr>
            <p:cNvPr id="10259" name="Line 34"/>
            <p:cNvSpPr>
              <a:spLocks noChangeShapeType="1"/>
            </p:cNvSpPr>
            <p:nvPr/>
          </p:nvSpPr>
          <p:spPr bwMode="auto">
            <a:xfrm flipV="1">
              <a:off x="1968" y="1056"/>
              <a:ext cx="1296" cy="720"/>
            </a:xfrm>
            <a:prstGeom prst="line">
              <a:avLst/>
            </a:prstGeom>
            <a:noFill/>
            <a:ln w="12700">
              <a:solidFill>
                <a:schemeClr val="folHlink"/>
              </a:solidFill>
              <a:prstDash val="dash"/>
              <a:round/>
              <a:headEnd/>
              <a:tailEnd/>
            </a:ln>
          </p:spPr>
          <p:txBody>
            <a:bodyPr/>
            <a:lstStyle/>
            <a:p>
              <a:endParaRPr lang="en-US"/>
            </a:p>
          </p:txBody>
        </p:sp>
        <p:sp>
          <p:nvSpPr>
            <p:cNvPr id="10260" name="Line 35"/>
            <p:cNvSpPr>
              <a:spLocks noChangeShapeType="1"/>
            </p:cNvSpPr>
            <p:nvPr/>
          </p:nvSpPr>
          <p:spPr bwMode="auto">
            <a:xfrm>
              <a:off x="1968" y="1776"/>
              <a:ext cx="1296" cy="480"/>
            </a:xfrm>
            <a:prstGeom prst="line">
              <a:avLst/>
            </a:prstGeom>
            <a:noFill/>
            <a:ln w="12700">
              <a:solidFill>
                <a:schemeClr val="folHlink"/>
              </a:solidFill>
              <a:prstDash val="dash"/>
              <a:round/>
              <a:headEnd/>
              <a:tailEnd/>
            </a:ln>
          </p:spPr>
          <p:txBody>
            <a:bodyPr/>
            <a:lstStyle/>
            <a:p>
              <a:endParaRPr lang="en-US"/>
            </a:p>
          </p:txBody>
        </p:sp>
        <p:sp>
          <p:nvSpPr>
            <p:cNvPr id="10261" name="Line 36"/>
            <p:cNvSpPr>
              <a:spLocks noChangeShapeType="1"/>
            </p:cNvSpPr>
            <p:nvPr/>
          </p:nvSpPr>
          <p:spPr bwMode="auto">
            <a:xfrm>
              <a:off x="3236" y="1056"/>
              <a:ext cx="0" cy="1200"/>
            </a:xfrm>
            <a:prstGeom prst="line">
              <a:avLst/>
            </a:prstGeom>
            <a:noFill/>
            <a:ln w="38100">
              <a:solidFill>
                <a:schemeClr val="folHlink"/>
              </a:solidFill>
              <a:round/>
              <a:headEnd/>
              <a:tailEnd/>
            </a:ln>
          </p:spPr>
          <p:txBody>
            <a:bodyPr/>
            <a:lstStyle/>
            <a:p>
              <a:endParaRPr lang="en-US"/>
            </a:p>
          </p:txBody>
        </p:sp>
      </p:grpSp>
      <p:grpSp>
        <p:nvGrpSpPr>
          <p:cNvPr id="10" name="Group 50"/>
          <p:cNvGrpSpPr>
            <a:grpSpLocks/>
          </p:cNvGrpSpPr>
          <p:nvPr/>
        </p:nvGrpSpPr>
        <p:grpSpPr bwMode="auto">
          <a:xfrm>
            <a:off x="3124200" y="853440"/>
            <a:ext cx="2057400" cy="1828800"/>
            <a:chOff x="1968" y="624"/>
            <a:chExt cx="1296" cy="1152"/>
          </a:xfrm>
        </p:grpSpPr>
        <p:sp>
          <p:nvSpPr>
            <p:cNvPr id="10256" name="Line 40"/>
            <p:cNvSpPr>
              <a:spLocks noChangeShapeType="1"/>
            </p:cNvSpPr>
            <p:nvPr/>
          </p:nvSpPr>
          <p:spPr bwMode="auto">
            <a:xfrm flipV="1">
              <a:off x="1968" y="1488"/>
              <a:ext cx="1296" cy="288"/>
            </a:xfrm>
            <a:prstGeom prst="line">
              <a:avLst/>
            </a:prstGeom>
            <a:noFill/>
            <a:ln w="12700">
              <a:solidFill>
                <a:srgbClr val="33CC33"/>
              </a:solidFill>
              <a:prstDash val="dash"/>
              <a:round/>
              <a:headEnd/>
              <a:tailEnd/>
            </a:ln>
          </p:spPr>
          <p:txBody>
            <a:bodyPr/>
            <a:lstStyle/>
            <a:p>
              <a:endParaRPr lang="en-US"/>
            </a:p>
          </p:txBody>
        </p:sp>
        <p:sp>
          <p:nvSpPr>
            <p:cNvPr id="10257" name="Line 41"/>
            <p:cNvSpPr>
              <a:spLocks noChangeShapeType="1"/>
            </p:cNvSpPr>
            <p:nvPr/>
          </p:nvSpPr>
          <p:spPr bwMode="auto">
            <a:xfrm flipV="1">
              <a:off x="1968" y="624"/>
              <a:ext cx="1296" cy="1152"/>
            </a:xfrm>
            <a:prstGeom prst="line">
              <a:avLst/>
            </a:prstGeom>
            <a:noFill/>
            <a:ln w="12700">
              <a:solidFill>
                <a:srgbClr val="33CC33"/>
              </a:solidFill>
              <a:prstDash val="dash"/>
              <a:round/>
              <a:headEnd/>
              <a:tailEnd/>
            </a:ln>
          </p:spPr>
          <p:txBody>
            <a:bodyPr/>
            <a:lstStyle/>
            <a:p>
              <a:endParaRPr lang="en-US"/>
            </a:p>
          </p:txBody>
        </p:sp>
        <p:sp>
          <p:nvSpPr>
            <p:cNvPr id="10258" name="Line 42"/>
            <p:cNvSpPr>
              <a:spLocks noChangeShapeType="1"/>
            </p:cNvSpPr>
            <p:nvPr/>
          </p:nvSpPr>
          <p:spPr bwMode="auto">
            <a:xfrm>
              <a:off x="3264" y="624"/>
              <a:ext cx="0" cy="864"/>
            </a:xfrm>
            <a:prstGeom prst="line">
              <a:avLst/>
            </a:prstGeom>
            <a:noFill/>
            <a:ln w="38100">
              <a:solidFill>
                <a:srgbClr val="33CC33"/>
              </a:solidFill>
              <a:round/>
              <a:headEnd/>
              <a:tailEnd/>
            </a:ln>
          </p:spPr>
          <p:txBody>
            <a:bodyPr/>
            <a:lstStyle/>
            <a:p>
              <a:endParaRPr lang="en-US"/>
            </a:p>
          </p:txBody>
        </p:sp>
      </p:grpSp>
      <p:grpSp>
        <p:nvGrpSpPr>
          <p:cNvPr id="11" name="Group 52"/>
          <p:cNvGrpSpPr>
            <a:grpSpLocks/>
          </p:cNvGrpSpPr>
          <p:nvPr/>
        </p:nvGrpSpPr>
        <p:grpSpPr bwMode="auto">
          <a:xfrm>
            <a:off x="3124200" y="2301240"/>
            <a:ext cx="2057400" cy="2362200"/>
            <a:chOff x="1968" y="1536"/>
            <a:chExt cx="1296" cy="1488"/>
          </a:xfrm>
        </p:grpSpPr>
        <p:grpSp>
          <p:nvGrpSpPr>
            <p:cNvPr id="12" name="Group 49"/>
            <p:cNvGrpSpPr>
              <a:grpSpLocks/>
            </p:cNvGrpSpPr>
            <p:nvPr/>
          </p:nvGrpSpPr>
          <p:grpSpPr bwMode="auto">
            <a:xfrm>
              <a:off x="1968" y="1536"/>
              <a:ext cx="1296" cy="1488"/>
              <a:chOff x="1968" y="1536"/>
              <a:chExt cx="1296" cy="1488"/>
            </a:xfrm>
          </p:grpSpPr>
          <p:sp>
            <p:nvSpPr>
              <p:cNvPr id="10253" name="Line 30"/>
              <p:cNvSpPr>
                <a:spLocks noChangeShapeType="1"/>
              </p:cNvSpPr>
              <p:nvPr/>
            </p:nvSpPr>
            <p:spPr bwMode="auto">
              <a:xfrm flipV="1">
                <a:off x="1968" y="1536"/>
                <a:ext cx="1296" cy="240"/>
              </a:xfrm>
              <a:prstGeom prst="line">
                <a:avLst/>
              </a:prstGeom>
              <a:noFill/>
              <a:ln w="12700">
                <a:solidFill>
                  <a:srgbClr val="FF0000"/>
                </a:solidFill>
                <a:prstDash val="dash"/>
                <a:round/>
                <a:headEnd/>
                <a:tailEnd/>
              </a:ln>
            </p:spPr>
            <p:txBody>
              <a:bodyPr/>
              <a:lstStyle/>
              <a:p>
                <a:endParaRPr lang="en-US"/>
              </a:p>
            </p:txBody>
          </p:sp>
          <p:sp>
            <p:nvSpPr>
              <p:cNvPr id="10254" name="Line 31"/>
              <p:cNvSpPr>
                <a:spLocks noChangeShapeType="1"/>
              </p:cNvSpPr>
              <p:nvPr/>
            </p:nvSpPr>
            <p:spPr bwMode="auto">
              <a:xfrm>
                <a:off x="1968" y="1776"/>
                <a:ext cx="1296" cy="1248"/>
              </a:xfrm>
              <a:prstGeom prst="line">
                <a:avLst/>
              </a:prstGeom>
              <a:noFill/>
              <a:ln w="12700">
                <a:solidFill>
                  <a:srgbClr val="FF0000"/>
                </a:solidFill>
                <a:prstDash val="dash"/>
                <a:round/>
                <a:headEnd/>
                <a:tailEnd/>
              </a:ln>
            </p:spPr>
            <p:txBody>
              <a:bodyPr/>
              <a:lstStyle/>
              <a:p>
                <a:endParaRPr lang="en-US"/>
              </a:p>
            </p:txBody>
          </p:sp>
          <p:sp>
            <p:nvSpPr>
              <p:cNvPr id="10255" name="Line 32"/>
              <p:cNvSpPr>
                <a:spLocks noChangeShapeType="1"/>
              </p:cNvSpPr>
              <p:nvPr/>
            </p:nvSpPr>
            <p:spPr bwMode="auto">
              <a:xfrm>
                <a:off x="3264" y="1536"/>
                <a:ext cx="0" cy="1488"/>
              </a:xfrm>
              <a:prstGeom prst="line">
                <a:avLst/>
              </a:prstGeom>
              <a:noFill/>
              <a:ln w="38100">
                <a:solidFill>
                  <a:srgbClr val="FF0000"/>
                </a:solidFill>
                <a:round/>
                <a:headEnd/>
                <a:tailEnd/>
              </a:ln>
            </p:spPr>
            <p:txBody>
              <a:bodyPr/>
              <a:lstStyle/>
              <a:p>
                <a:endParaRPr lang="en-US"/>
              </a:p>
            </p:txBody>
          </p:sp>
        </p:grpSp>
        <p:sp>
          <p:nvSpPr>
            <p:cNvPr id="10252" name="Line 51"/>
            <p:cNvSpPr>
              <a:spLocks noChangeShapeType="1"/>
            </p:cNvSpPr>
            <p:nvPr/>
          </p:nvSpPr>
          <p:spPr bwMode="auto">
            <a:xfrm>
              <a:off x="2640" y="1968"/>
              <a:ext cx="480" cy="144"/>
            </a:xfrm>
            <a:prstGeom prst="line">
              <a:avLst/>
            </a:prstGeom>
            <a:noFill/>
            <a:ln w="12700">
              <a:solidFill>
                <a:srgbClr val="FF0000"/>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subTnLst>
                                    <p:animClr>
                                      <p:cBhvr override="childStyle">
                                        <p:cTn dur="1" fill="hold" display="0" masterRel="nextClick" afterEffect="1"/>
                                        <p:tgtEl>
                                          <p:spTgt spid="3"/>
                                        </p:tgtEl>
                                        <p:attrNameLst>
                                          <p:attrName>ppt_c</p:attrName>
                                        </p:attrNameLst>
                                      </p:cBhvr>
                                      <p:to>
                                        <a:srgbClr val="DDDDDD"/>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subTnLst>
                                    <p:animClr>
                                      <p:cBhvr override="childStyle">
                                        <p:cTn dur="1" fill="hold" display="0" masterRel="nextClick" afterEffect="1"/>
                                        <p:tgtEl>
                                          <p:spTgt spid="5"/>
                                        </p:tgtEl>
                                        <p:attrNameLst>
                                          <p:attrName>ppt_c</p:attrName>
                                        </p:attrNameLst>
                                      </p:cBhvr>
                                      <p:to>
                                        <a:srgbClr val="DDDDDD"/>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Image reprojection</a:t>
            </a:r>
          </a:p>
        </p:txBody>
      </p:sp>
      <p:sp>
        <p:nvSpPr>
          <p:cNvPr id="11267" name="Rectangle 3"/>
          <p:cNvSpPr>
            <a:spLocks noGrp="1" noChangeArrowheads="1"/>
          </p:cNvSpPr>
          <p:nvPr>
            <p:ph type="body" idx="1"/>
          </p:nvPr>
        </p:nvSpPr>
        <p:spPr/>
        <p:txBody>
          <a:bodyPr/>
          <a:lstStyle/>
          <a:p>
            <a:r>
              <a:rPr lang="en-US" smtClean="0"/>
              <a:t>Basic question</a:t>
            </a:r>
          </a:p>
          <a:p>
            <a:pPr lvl="1"/>
            <a:r>
              <a:rPr lang="en-US" sz="1800" smtClean="0"/>
              <a:t>How to relate two images from the same camera center?</a:t>
            </a:r>
          </a:p>
          <a:p>
            <a:pPr lvl="2"/>
            <a:r>
              <a:rPr lang="en-US" sz="1600" smtClean="0"/>
              <a:t>how to map a pixel from PP1 to PP2</a:t>
            </a:r>
          </a:p>
        </p:txBody>
      </p:sp>
      <p:sp>
        <p:nvSpPr>
          <p:cNvPr id="11268" name="Freeform 13"/>
          <p:cNvSpPr>
            <a:spLocks/>
          </p:cNvSpPr>
          <p:nvPr/>
        </p:nvSpPr>
        <p:spPr bwMode="auto">
          <a:xfrm>
            <a:off x="6584950" y="2057400"/>
            <a:ext cx="1492250" cy="1525588"/>
          </a:xfrm>
          <a:custGeom>
            <a:avLst/>
            <a:gdLst>
              <a:gd name="T0" fmla="*/ 1490838 w 1057"/>
              <a:gd name="T1" fmla="*/ 381000 h 961"/>
              <a:gd name="T2" fmla="*/ 0 w 1057"/>
              <a:gd name="T3" fmla="*/ 0 h 961"/>
              <a:gd name="T4" fmla="*/ 0 w 1057"/>
              <a:gd name="T5" fmla="*/ 1143000 h 961"/>
              <a:gd name="T6" fmla="*/ 1490838 w 1057"/>
              <a:gd name="T7" fmla="*/ 1524000 h 961"/>
              <a:gd name="T8" fmla="*/ 1490838 w 1057"/>
              <a:gd name="T9" fmla="*/ 381000 h 961"/>
              <a:gd name="T10" fmla="*/ 0 60000 65536"/>
              <a:gd name="T11" fmla="*/ 0 60000 65536"/>
              <a:gd name="T12" fmla="*/ 0 60000 65536"/>
              <a:gd name="T13" fmla="*/ 0 60000 65536"/>
              <a:gd name="T14" fmla="*/ 0 60000 65536"/>
              <a:gd name="T15" fmla="*/ 0 w 1057"/>
              <a:gd name="T16" fmla="*/ 0 h 961"/>
              <a:gd name="T17" fmla="*/ 1057 w 1057"/>
              <a:gd name="T18" fmla="*/ 961 h 961"/>
            </a:gdLst>
            <a:ahLst/>
            <a:cxnLst>
              <a:cxn ang="T10">
                <a:pos x="T0" y="T1"/>
              </a:cxn>
              <a:cxn ang="T11">
                <a:pos x="T2" y="T3"/>
              </a:cxn>
              <a:cxn ang="T12">
                <a:pos x="T4" y="T5"/>
              </a:cxn>
              <a:cxn ang="T13">
                <a:pos x="T6" y="T7"/>
              </a:cxn>
              <a:cxn ang="T14">
                <a:pos x="T8" y="T9"/>
              </a:cxn>
            </a:cxnLst>
            <a:rect l="T15" t="T16" r="T17" b="T18"/>
            <a:pathLst>
              <a:path w="1057" h="961">
                <a:moveTo>
                  <a:pt x="1056" y="240"/>
                </a:moveTo>
                <a:lnTo>
                  <a:pt x="0" y="0"/>
                </a:lnTo>
                <a:lnTo>
                  <a:pt x="0" y="720"/>
                </a:lnTo>
                <a:lnTo>
                  <a:pt x="1056" y="960"/>
                </a:lnTo>
                <a:lnTo>
                  <a:pt x="1056" y="240"/>
                </a:lnTo>
              </a:path>
            </a:pathLst>
          </a:custGeom>
          <a:solidFill>
            <a:schemeClr val="bg1"/>
          </a:solidFill>
          <a:ln w="19050" cap="rnd">
            <a:solidFill>
              <a:schemeClr val="bg2"/>
            </a:solidFill>
            <a:round/>
            <a:headEnd/>
            <a:tailEnd/>
          </a:ln>
        </p:spPr>
        <p:txBody>
          <a:bodyPr/>
          <a:lstStyle/>
          <a:p>
            <a:pPr algn="l"/>
            <a:endParaRPr lang="en-US"/>
          </a:p>
        </p:txBody>
      </p:sp>
      <p:sp>
        <p:nvSpPr>
          <p:cNvPr id="11269" name="Freeform 18"/>
          <p:cNvSpPr>
            <a:spLocks/>
          </p:cNvSpPr>
          <p:nvPr/>
        </p:nvSpPr>
        <p:spPr bwMode="auto">
          <a:xfrm>
            <a:off x="6381750" y="3552825"/>
            <a:ext cx="1220788" cy="2001838"/>
          </a:xfrm>
          <a:custGeom>
            <a:avLst/>
            <a:gdLst>
              <a:gd name="T0" fmla="*/ 0 w 865"/>
              <a:gd name="T1" fmla="*/ 1314450 h 1261"/>
              <a:gd name="T2" fmla="*/ 1219377 w 865"/>
              <a:gd name="T3" fmla="*/ 2000251 h 1261"/>
              <a:gd name="T4" fmla="*/ 1219377 w 865"/>
              <a:gd name="T5" fmla="*/ 657225 h 1261"/>
              <a:gd name="T6" fmla="*/ 0 w 865"/>
              <a:gd name="T7" fmla="*/ 0 h 1261"/>
              <a:gd name="T8" fmla="*/ 0 w 865"/>
              <a:gd name="T9" fmla="*/ 1314450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chemeClr val="bg1"/>
          </a:solidFill>
          <a:ln w="19050" cap="rnd">
            <a:solidFill>
              <a:schemeClr val="bg2"/>
            </a:solidFill>
            <a:round/>
            <a:headEnd/>
            <a:tailEnd/>
          </a:ln>
        </p:spPr>
        <p:txBody>
          <a:bodyPr/>
          <a:lstStyle/>
          <a:p>
            <a:pPr algn="l"/>
            <a:endParaRPr lang="en-US"/>
          </a:p>
        </p:txBody>
      </p:sp>
      <p:sp>
        <p:nvSpPr>
          <p:cNvPr id="11270" name="Freeform 29"/>
          <p:cNvSpPr>
            <a:spLocks/>
          </p:cNvSpPr>
          <p:nvPr/>
        </p:nvSpPr>
        <p:spPr bwMode="auto">
          <a:xfrm>
            <a:off x="6324600" y="5351463"/>
            <a:ext cx="285750" cy="485775"/>
          </a:xfrm>
          <a:custGeom>
            <a:avLst/>
            <a:gdLst>
              <a:gd name="T0" fmla="*/ 22634 w 202"/>
              <a:gd name="T1" fmla="*/ 484188 h 306"/>
              <a:gd name="T2" fmla="*/ 0 w 202"/>
              <a:gd name="T3" fmla="*/ 34925 h 306"/>
              <a:gd name="T4" fmla="*/ 12731 w 202"/>
              <a:gd name="T5" fmla="*/ 20637 h 306"/>
              <a:gd name="T6" fmla="*/ 21219 w 202"/>
              <a:gd name="T7" fmla="*/ 22225 h 306"/>
              <a:gd name="T8" fmla="*/ 29707 w 202"/>
              <a:gd name="T9" fmla="*/ 20637 h 306"/>
              <a:gd name="T10" fmla="*/ 31121 w 202"/>
              <a:gd name="T11" fmla="*/ 15875 h 306"/>
              <a:gd name="T12" fmla="*/ 38194 w 202"/>
              <a:gd name="T13" fmla="*/ 17462 h 306"/>
              <a:gd name="T14" fmla="*/ 43853 w 202"/>
              <a:gd name="T15" fmla="*/ 11112 h 306"/>
              <a:gd name="T16" fmla="*/ 52340 w 202"/>
              <a:gd name="T17" fmla="*/ 14288 h 306"/>
              <a:gd name="T18" fmla="*/ 57999 w 202"/>
              <a:gd name="T19" fmla="*/ 9525 h 306"/>
              <a:gd name="T20" fmla="*/ 65072 w 202"/>
              <a:gd name="T21" fmla="*/ 7937 h 306"/>
              <a:gd name="T22" fmla="*/ 73559 w 202"/>
              <a:gd name="T23" fmla="*/ 4762 h 306"/>
              <a:gd name="T24" fmla="*/ 80632 w 202"/>
              <a:gd name="T25" fmla="*/ 6350 h 306"/>
              <a:gd name="T26" fmla="*/ 87705 w 202"/>
              <a:gd name="T27" fmla="*/ 4762 h 306"/>
              <a:gd name="T28" fmla="*/ 93364 w 202"/>
              <a:gd name="T29" fmla="*/ 0 h 306"/>
              <a:gd name="T30" fmla="*/ 104681 w 202"/>
              <a:gd name="T31" fmla="*/ 0 h 306"/>
              <a:gd name="T32" fmla="*/ 113168 w 202"/>
              <a:gd name="T33" fmla="*/ 1588 h 306"/>
              <a:gd name="T34" fmla="*/ 117412 w 202"/>
              <a:gd name="T35" fmla="*/ 1588 h 306"/>
              <a:gd name="T36" fmla="*/ 121656 w 202"/>
              <a:gd name="T37" fmla="*/ 4762 h 306"/>
              <a:gd name="T38" fmla="*/ 130144 w 202"/>
              <a:gd name="T39" fmla="*/ 6350 h 306"/>
              <a:gd name="T40" fmla="*/ 138631 w 202"/>
              <a:gd name="T41" fmla="*/ 11112 h 306"/>
              <a:gd name="T42" fmla="*/ 145704 w 202"/>
              <a:gd name="T43" fmla="*/ 11112 h 306"/>
              <a:gd name="T44" fmla="*/ 157021 w 202"/>
              <a:gd name="T45" fmla="*/ 15875 h 306"/>
              <a:gd name="T46" fmla="*/ 162679 w 202"/>
              <a:gd name="T47" fmla="*/ 19050 h 306"/>
              <a:gd name="T48" fmla="*/ 171167 w 202"/>
              <a:gd name="T49" fmla="*/ 17462 h 306"/>
              <a:gd name="T50" fmla="*/ 176825 w 202"/>
              <a:gd name="T51" fmla="*/ 25400 h 306"/>
              <a:gd name="T52" fmla="*/ 185313 w 202"/>
              <a:gd name="T53" fmla="*/ 26988 h 306"/>
              <a:gd name="T54" fmla="*/ 190972 w 202"/>
              <a:gd name="T55" fmla="*/ 30163 h 306"/>
              <a:gd name="T56" fmla="*/ 198045 w 202"/>
              <a:gd name="T57" fmla="*/ 33337 h 306"/>
              <a:gd name="T58" fmla="*/ 200874 w 202"/>
              <a:gd name="T59" fmla="*/ 38100 h 306"/>
              <a:gd name="T60" fmla="*/ 206532 w 202"/>
              <a:gd name="T61" fmla="*/ 42862 h 306"/>
              <a:gd name="T62" fmla="*/ 213605 w 202"/>
              <a:gd name="T63" fmla="*/ 49212 h 306"/>
              <a:gd name="T64" fmla="*/ 216434 w 202"/>
              <a:gd name="T65" fmla="*/ 55563 h 306"/>
              <a:gd name="T66" fmla="*/ 220678 w 202"/>
              <a:gd name="T67" fmla="*/ 57150 h 306"/>
              <a:gd name="T68" fmla="*/ 226337 w 202"/>
              <a:gd name="T69" fmla="*/ 65087 h 306"/>
              <a:gd name="T70" fmla="*/ 230580 w 202"/>
              <a:gd name="T71" fmla="*/ 69850 h 306"/>
              <a:gd name="T72" fmla="*/ 237653 w 202"/>
              <a:gd name="T73" fmla="*/ 73025 h 306"/>
              <a:gd name="T74" fmla="*/ 243312 w 202"/>
              <a:gd name="T75" fmla="*/ 79375 h 306"/>
              <a:gd name="T76" fmla="*/ 248970 w 202"/>
              <a:gd name="T77" fmla="*/ 84137 h 306"/>
              <a:gd name="T78" fmla="*/ 251800 w 202"/>
              <a:gd name="T79" fmla="*/ 87312 h 306"/>
              <a:gd name="T80" fmla="*/ 257458 w 202"/>
              <a:gd name="T81" fmla="*/ 93662 h 306"/>
              <a:gd name="T82" fmla="*/ 261702 w 202"/>
              <a:gd name="T83" fmla="*/ 98425 h 306"/>
              <a:gd name="T84" fmla="*/ 263116 w 202"/>
              <a:gd name="T85" fmla="*/ 106363 h 306"/>
              <a:gd name="T86" fmla="*/ 267360 w 202"/>
              <a:gd name="T87" fmla="*/ 115888 h 306"/>
              <a:gd name="T88" fmla="*/ 271604 w 202"/>
              <a:gd name="T89" fmla="*/ 120650 h 306"/>
              <a:gd name="T90" fmla="*/ 277262 w 202"/>
              <a:gd name="T91" fmla="*/ 127000 h 306"/>
              <a:gd name="T92" fmla="*/ 280092 w 202"/>
              <a:gd name="T93" fmla="*/ 133350 h 306"/>
              <a:gd name="T94" fmla="*/ 282921 w 202"/>
              <a:gd name="T95" fmla="*/ 142875 h 306"/>
              <a:gd name="T96" fmla="*/ 284335 w 202"/>
              <a:gd name="T97" fmla="*/ 157162 h 306"/>
              <a:gd name="T98" fmla="*/ 22634 w 202"/>
              <a:gd name="T99" fmla="*/ 484188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p:spPr>
        <p:txBody>
          <a:bodyPr/>
          <a:lstStyle/>
          <a:p>
            <a:pPr algn="l"/>
            <a:endParaRPr lang="en-US"/>
          </a:p>
        </p:txBody>
      </p:sp>
      <p:sp>
        <p:nvSpPr>
          <p:cNvPr id="11271" name="Arc 30"/>
          <p:cNvSpPr>
            <a:spLocks/>
          </p:cNvSpPr>
          <p:nvPr/>
        </p:nvSpPr>
        <p:spPr bwMode="auto">
          <a:xfrm rot="-1380000">
            <a:off x="6367463" y="5314950"/>
            <a:ext cx="209550" cy="236538"/>
          </a:xfrm>
          <a:custGeom>
            <a:avLst/>
            <a:gdLst>
              <a:gd name="T0" fmla="*/ 0 w 21745"/>
              <a:gd name="T1" fmla="*/ 0 h 21600"/>
              <a:gd name="T2" fmla="*/ 2019370 w 21745"/>
              <a:gd name="T3" fmla="*/ 2590288 h 21600"/>
              <a:gd name="T4" fmla="*/ 13462 w 21745"/>
              <a:gd name="T5" fmla="*/ 2590288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p:spPr>
        <p:txBody>
          <a:bodyPr wrap="none" anchor="ctr"/>
          <a:lstStyle/>
          <a:p>
            <a:pPr algn="l"/>
            <a:endParaRPr lang="en-US"/>
          </a:p>
        </p:txBody>
      </p:sp>
      <p:sp>
        <p:nvSpPr>
          <p:cNvPr id="11272" name="Line 31"/>
          <p:cNvSpPr>
            <a:spLocks noChangeShapeType="1"/>
          </p:cNvSpPr>
          <p:nvPr/>
        </p:nvSpPr>
        <p:spPr bwMode="auto">
          <a:xfrm>
            <a:off x="6316663" y="5189538"/>
            <a:ext cx="31750" cy="646112"/>
          </a:xfrm>
          <a:prstGeom prst="line">
            <a:avLst/>
          </a:prstGeom>
          <a:noFill/>
          <a:ln w="25400">
            <a:solidFill>
              <a:schemeClr val="tx1"/>
            </a:solidFill>
            <a:round/>
            <a:headEnd type="none" w="sm" len="sm"/>
            <a:tailEnd type="none" w="sm" len="sm"/>
          </a:ln>
        </p:spPr>
        <p:txBody>
          <a:bodyPr wrap="none" anchor="ctr"/>
          <a:lstStyle/>
          <a:p>
            <a:pPr algn="l"/>
            <a:endParaRPr lang="en-US"/>
          </a:p>
        </p:txBody>
      </p:sp>
      <p:sp>
        <p:nvSpPr>
          <p:cNvPr id="11273" name="Oval 32"/>
          <p:cNvSpPr>
            <a:spLocks noChangeArrowheads="1"/>
          </p:cNvSpPr>
          <p:nvPr/>
        </p:nvSpPr>
        <p:spPr bwMode="auto">
          <a:xfrm rot="-3960000">
            <a:off x="6424613" y="5319713"/>
            <a:ext cx="112712" cy="176212"/>
          </a:xfrm>
          <a:prstGeom prst="ellipse">
            <a:avLst/>
          </a:prstGeom>
          <a:solidFill>
            <a:schemeClr val="tx1"/>
          </a:solidFill>
          <a:ln w="12700">
            <a:solidFill>
              <a:schemeClr val="tx1"/>
            </a:solidFill>
            <a:round/>
            <a:headEnd/>
            <a:tailEnd/>
          </a:ln>
        </p:spPr>
        <p:txBody>
          <a:bodyPr wrap="none" anchor="ctr"/>
          <a:lstStyle/>
          <a:p>
            <a:pPr algn="l"/>
            <a:endParaRPr lang="en-US"/>
          </a:p>
        </p:txBody>
      </p:sp>
      <p:sp>
        <p:nvSpPr>
          <p:cNvPr id="11274" name="Line 33"/>
          <p:cNvSpPr>
            <a:spLocks noChangeShapeType="1"/>
          </p:cNvSpPr>
          <p:nvPr/>
        </p:nvSpPr>
        <p:spPr bwMode="auto">
          <a:xfrm flipV="1">
            <a:off x="6348413" y="5359400"/>
            <a:ext cx="381000" cy="476250"/>
          </a:xfrm>
          <a:prstGeom prst="line">
            <a:avLst/>
          </a:prstGeom>
          <a:noFill/>
          <a:ln w="25400">
            <a:solidFill>
              <a:schemeClr val="tx1"/>
            </a:solidFill>
            <a:round/>
            <a:headEnd type="none" w="sm" len="sm"/>
            <a:tailEnd type="none" w="sm" len="sm"/>
          </a:ln>
        </p:spPr>
        <p:txBody>
          <a:bodyPr wrap="none" anchor="ctr"/>
          <a:lstStyle/>
          <a:p>
            <a:pPr algn="l"/>
            <a:endParaRPr lang="en-US"/>
          </a:p>
        </p:txBody>
      </p:sp>
      <p:sp>
        <p:nvSpPr>
          <p:cNvPr id="11275" name="Text Box 37"/>
          <p:cNvSpPr txBox="1">
            <a:spLocks noChangeArrowheads="1"/>
          </p:cNvSpPr>
          <p:nvPr/>
        </p:nvSpPr>
        <p:spPr bwMode="auto">
          <a:xfrm>
            <a:off x="8077200" y="2449513"/>
            <a:ext cx="670376" cy="369332"/>
          </a:xfrm>
          <a:prstGeom prst="rect">
            <a:avLst/>
          </a:prstGeom>
          <a:noFill/>
          <a:ln w="9525">
            <a:noFill/>
            <a:miter lim="800000"/>
            <a:headEnd/>
            <a:tailEnd/>
          </a:ln>
        </p:spPr>
        <p:txBody>
          <a:bodyPr wrap="none">
            <a:spAutoFit/>
          </a:bodyPr>
          <a:lstStyle/>
          <a:p>
            <a:pPr algn="l"/>
            <a:r>
              <a:rPr lang="en-US" sz="2000">
                <a:latin typeface="Arial" charset="0"/>
              </a:rPr>
              <a:t>PP2</a:t>
            </a:r>
          </a:p>
        </p:txBody>
      </p:sp>
      <p:sp>
        <p:nvSpPr>
          <p:cNvPr id="11276" name="Text Box 38"/>
          <p:cNvSpPr txBox="1">
            <a:spLocks noChangeArrowheads="1"/>
          </p:cNvSpPr>
          <p:nvPr/>
        </p:nvSpPr>
        <p:spPr bwMode="auto">
          <a:xfrm>
            <a:off x="7620000" y="4175125"/>
            <a:ext cx="670376" cy="369332"/>
          </a:xfrm>
          <a:prstGeom prst="rect">
            <a:avLst/>
          </a:prstGeom>
          <a:noFill/>
          <a:ln w="9525">
            <a:noFill/>
            <a:miter lim="800000"/>
            <a:headEnd/>
            <a:tailEnd/>
          </a:ln>
        </p:spPr>
        <p:txBody>
          <a:bodyPr wrap="none">
            <a:spAutoFit/>
          </a:bodyPr>
          <a:lstStyle/>
          <a:p>
            <a:pPr algn="l"/>
            <a:r>
              <a:rPr lang="en-US" sz="2000">
                <a:latin typeface="Arial" charset="0"/>
              </a:rPr>
              <a:t>PP1</a:t>
            </a:r>
          </a:p>
        </p:txBody>
      </p:sp>
      <p:sp>
        <p:nvSpPr>
          <p:cNvPr id="567336" name="Rectangle 40"/>
          <p:cNvSpPr>
            <a:spLocks noChangeArrowheads="1"/>
          </p:cNvSpPr>
          <p:nvPr/>
        </p:nvSpPr>
        <p:spPr bwMode="auto">
          <a:xfrm>
            <a:off x="685800" y="2743200"/>
            <a:ext cx="6172200" cy="1219200"/>
          </a:xfrm>
          <a:prstGeom prst="rect">
            <a:avLst/>
          </a:prstGeom>
          <a:noFill/>
          <a:ln w="9525">
            <a:noFill/>
            <a:miter lim="800000"/>
            <a:headEnd/>
            <a:tailEnd/>
          </a:ln>
        </p:spPr>
        <p:txBody>
          <a:bodyPr/>
          <a:lstStyle/>
          <a:p>
            <a:pPr marL="342900" indent="-342900" algn="l">
              <a:spcBef>
                <a:spcPct val="20000"/>
              </a:spcBef>
            </a:pPr>
            <a:r>
              <a:rPr lang="en-US">
                <a:latin typeface="Arial" charset="0"/>
              </a:rPr>
              <a:t>Answer</a:t>
            </a:r>
          </a:p>
          <a:p>
            <a:pPr marL="742950" lvl="1" indent="-285750" algn="l">
              <a:spcBef>
                <a:spcPct val="20000"/>
              </a:spcBef>
              <a:buFontTx/>
              <a:buChar char="•"/>
            </a:pPr>
            <a:r>
              <a:rPr lang="en-US" sz="1800">
                <a:latin typeface="Arial" charset="0"/>
              </a:rPr>
              <a:t>Cast a ray through each pixel in PP1</a:t>
            </a:r>
          </a:p>
          <a:p>
            <a:pPr marL="742950" lvl="1" indent="-285750" algn="l">
              <a:spcBef>
                <a:spcPct val="20000"/>
              </a:spcBef>
              <a:buFontTx/>
              <a:buChar char="•"/>
            </a:pPr>
            <a:r>
              <a:rPr lang="en-US" sz="1800">
                <a:latin typeface="Arial" charset="0"/>
              </a:rPr>
              <a:t>Draw the pixel where that ray intersects PP2</a:t>
            </a:r>
          </a:p>
        </p:txBody>
      </p:sp>
      <p:grpSp>
        <p:nvGrpSpPr>
          <p:cNvPr id="2" name="Group 43"/>
          <p:cNvGrpSpPr>
            <a:grpSpLocks/>
          </p:cNvGrpSpPr>
          <p:nvPr/>
        </p:nvGrpSpPr>
        <p:grpSpPr bwMode="auto">
          <a:xfrm>
            <a:off x="7618413" y="1143000"/>
            <a:ext cx="1220787" cy="1200150"/>
            <a:chOff x="4799" y="720"/>
            <a:chExt cx="769" cy="756"/>
          </a:xfrm>
        </p:grpSpPr>
        <p:sp>
          <p:nvSpPr>
            <p:cNvPr id="11284" name="Freeform 5"/>
            <p:cNvSpPr>
              <a:spLocks/>
            </p:cNvSpPr>
            <p:nvPr/>
          </p:nvSpPr>
          <p:spPr bwMode="auto">
            <a:xfrm>
              <a:off x="4799" y="720"/>
              <a:ext cx="769" cy="529"/>
            </a:xfrm>
            <a:custGeom>
              <a:avLst/>
              <a:gdLst>
                <a:gd name="T0" fmla="*/ 75 w 865"/>
                <a:gd name="T1" fmla="*/ 0 h 529"/>
                <a:gd name="T2" fmla="*/ 64 w 865"/>
                <a:gd name="T3" fmla="*/ 24 h 529"/>
                <a:gd name="T4" fmla="*/ 64 w 865"/>
                <a:gd name="T5" fmla="*/ 48 h 529"/>
                <a:gd name="T6" fmla="*/ 43 w 865"/>
                <a:gd name="T7" fmla="*/ 72 h 529"/>
                <a:gd name="T8" fmla="*/ 32 w 865"/>
                <a:gd name="T9" fmla="*/ 96 h 529"/>
                <a:gd name="T10" fmla="*/ 32 w 865"/>
                <a:gd name="T11" fmla="*/ 120 h 529"/>
                <a:gd name="T12" fmla="*/ 32 w 865"/>
                <a:gd name="T13" fmla="*/ 144 h 529"/>
                <a:gd name="T14" fmla="*/ 21 w 865"/>
                <a:gd name="T15" fmla="*/ 168 h 529"/>
                <a:gd name="T16" fmla="*/ 11 w 865"/>
                <a:gd name="T17" fmla="*/ 192 h 529"/>
                <a:gd name="T18" fmla="*/ 0 w 865"/>
                <a:gd name="T19" fmla="*/ 216 h 529"/>
                <a:gd name="T20" fmla="*/ 0 w 865"/>
                <a:gd name="T21" fmla="*/ 240 h 529"/>
                <a:gd name="T22" fmla="*/ 0 w 865"/>
                <a:gd name="T23" fmla="*/ 264 h 529"/>
                <a:gd name="T24" fmla="*/ 11 w 865"/>
                <a:gd name="T25" fmla="*/ 288 h 529"/>
                <a:gd name="T26" fmla="*/ 11 w 865"/>
                <a:gd name="T27" fmla="*/ 312 h 529"/>
                <a:gd name="T28" fmla="*/ 21 w 865"/>
                <a:gd name="T29" fmla="*/ 336 h 529"/>
                <a:gd name="T30" fmla="*/ 21 w 865"/>
                <a:gd name="T31" fmla="*/ 360 h 529"/>
                <a:gd name="T32" fmla="*/ 32 w 865"/>
                <a:gd name="T33" fmla="*/ 384 h 529"/>
                <a:gd name="T34" fmla="*/ 32 w 865"/>
                <a:gd name="T35" fmla="*/ 408 h 529"/>
                <a:gd name="T36" fmla="*/ 43 w 865"/>
                <a:gd name="T37" fmla="*/ 432 h 529"/>
                <a:gd name="T38" fmla="*/ 53 w 865"/>
                <a:gd name="T39" fmla="*/ 456 h 529"/>
                <a:gd name="T40" fmla="*/ 757 w 865"/>
                <a:gd name="T41" fmla="*/ 528 h 529"/>
                <a:gd name="T42" fmla="*/ 715 w 865"/>
                <a:gd name="T43" fmla="*/ 480 h 529"/>
                <a:gd name="T44" fmla="*/ 704 w 865"/>
                <a:gd name="T45" fmla="*/ 456 h 529"/>
                <a:gd name="T46" fmla="*/ 693 w 865"/>
                <a:gd name="T47" fmla="*/ 420 h 529"/>
                <a:gd name="T48" fmla="*/ 683 w 865"/>
                <a:gd name="T49" fmla="*/ 396 h 529"/>
                <a:gd name="T50" fmla="*/ 672 w 865"/>
                <a:gd name="T51" fmla="*/ 372 h 529"/>
                <a:gd name="T52" fmla="*/ 661 w 865"/>
                <a:gd name="T53" fmla="*/ 348 h 529"/>
                <a:gd name="T54" fmla="*/ 661 w 865"/>
                <a:gd name="T55" fmla="*/ 324 h 529"/>
                <a:gd name="T56" fmla="*/ 661 w 865"/>
                <a:gd name="T57" fmla="*/ 288 h 529"/>
                <a:gd name="T58" fmla="*/ 661 w 865"/>
                <a:gd name="T59" fmla="*/ 264 h 529"/>
                <a:gd name="T60" fmla="*/ 661 w 865"/>
                <a:gd name="T61" fmla="*/ 240 h 529"/>
                <a:gd name="T62" fmla="*/ 683 w 865"/>
                <a:gd name="T63" fmla="*/ 216 h 529"/>
                <a:gd name="T64" fmla="*/ 683 w 865"/>
                <a:gd name="T65" fmla="*/ 192 h 529"/>
                <a:gd name="T66" fmla="*/ 693 w 865"/>
                <a:gd name="T67" fmla="*/ 168 h 529"/>
                <a:gd name="T68" fmla="*/ 715 w 865"/>
                <a:gd name="T69" fmla="*/ 156 h 529"/>
                <a:gd name="T70" fmla="*/ 715 w 865"/>
                <a:gd name="T71" fmla="*/ 132 h 529"/>
                <a:gd name="T72" fmla="*/ 736 w 865"/>
                <a:gd name="T73" fmla="*/ 108 h 529"/>
                <a:gd name="T74" fmla="*/ 757 w 865"/>
                <a:gd name="T75" fmla="*/ 96 h 529"/>
                <a:gd name="T76" fmla="*/ 768 w 865"/>
                <a:gd name="T77" fmla="*/ 72 h 529"/>
                <a:gd name="T78" fmla="*/ 75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pPr algn="l"/>
              <a:endParaRPr lang="en-US"/>
            </a:p>
          </p:txBody>
        </p:sp>
        <p:sp>
          <p:nvSpPr>
            <p:cNvPr id="11285" name="Line 12"/>
            <p:cNvSpPr>
              <a:spLocks noChangeShapeType="1"/>
            </p:cNvSpPr>
            <p:nvPr/>
          </p:nvSpPr>
          <p:spPr bwMode="auto">
            <a:xfrm flipV="1">
              <a:off x="4891" y="912"/>
              <a:ext cx="239" cy="564"/>
            </a:xfrm>
            <a:prstGeom prst="line">
              <a:avLst/>
            </a:prstGeom>
            <a:noFill/>
            <a:ln w="19050">
              <a:solidFill>
                <a:schemeClr val="tx1"/>
              </a:solidFill>
              <a:round/>
              <a:headEnd type="none" w="sm" len="sm"/>
              <a:tailEnd type="none" w="sm" len="sm"/>
            </a:ln>
          </p:spPr>
          <p:txBody>
            <a:bodyPr wrap="none" anchor="ctr"/>
            <a:lstStyle/>
            <a:p>
              <a:pPr algn="l"/>
              <a:endParaRPr lang="en-US"/>
            </a:p>
          </p:txBody>
        </p:sp>
      </p:grpSp>
      <p:sp>
        <p:nvSpPr>
          <p:cNvPr id="11279" name="Line 17"/>
          <p:cNvSpPr>
            <a:spLocks noChangeShapeType="1"/>
          </p:cNvSpPr>
          <p:nvPr/>
        </p:nvSpPr>
        <p:spPr bwMode="auto">
          <a:xfrm flipV="1">
            <a:off x="7092950" y="2800350"/>
            <a:ext cx="474663" cy="1136650"/>
          </a:xfrm>
          <a:prstGeom prst="line">
            <a:avLst/>
          </a:prstGeom>
          <a:noFill/>
          <a:ln w="19050">
            <a:solidFill>
              <a:schemeClr val="tx1"/>
            </a:solidFill>
            <a:round/>
            <a:headEnd type="none" w="sm" len="sm"/>
            <a:tailEnd type="none" w="sm" len="sm"/>
          </a:ln>
        </p:spPr>
        <p:txBody>
          <a:bodyPr wrap="none" anchor="ctr"/>
          <a:lstStyle/>
          <a:p>
            <a:pPr algn="l"/>
            <a:endParaRPr lang="en-US"/>
          </a:p>
        </p:txBody>
      </p:sp>
      <p:sp>
        <p:nvSpPr>
          <p:cNvPr id="11280" name="Line 19"/>
          <p:cNvSpPr>
            <a:spLocks noChangeShapeType="1"/>
          </p:cNvSpPr>
          <p:nvPr/>
        </p:nvSpPr>
        <p:spPr bwMode="auto">
          <a:xfrm flipV="1">
            <a:off x="6518275" y="4552950"/>
            <a:ext cx="320675" cy="781050"/>
          </a:xfrm>
          <a:prstGeom prst="line">
            <a:avLst/>
          </a:prstGeom>
          <a:noFill/>
          <a:ln w="19050">
            <a:solidFill>
              <a:schemeClr val="tx1"/>
            </a:solidFill>
            <a:round/>
            <a:headEnd type="none" w="sm" len="sm"/>
            <a:tailEnd type="none" w="sm" len="sm"/>
          </a:ln>
        </p:spPr>
        <p:txBody>
          <a:bodyPr wrap="none" anchor="ctr"/>
          <a:lstStyle/>
          <a:p>
            <a:pPr algn="l"/>
            <a:endParaRPr lang="en-US"/>
          </a:p>
        </p:txBody>
      </p:sp>
      <p:sp>
        <p:nvSpPr>
          <p:cNvPr id="11281" name="Oval 35"/>
          <p:cNvSpPr>
            <a:spLocks noChangeArrowheads="1"/>
          </p:cNvSpPr>
          <p:nvPr/>
        </p:nvSpPr>
        <p:spPr bwMode="auto">
          <a:xfrm>
            <a:off x="7529513" y="2754313"/>
            <a:ext cx="76200" cy="76200"/>
          </a:xfrm>
          <a:prstGeom prst="ellipse">
            <a:avLst/>
          </a:prstGeom>
          <a:solidFill>
            <a:srgbClr val="008000"/>
          </a:solidFill>
          <a:ln w="9525">
            <a:solidFill>
              <a:schemeClr val="tx1"/>
            </a:solidFill>
            <a:round/>
            <a:headEnd/>
            <a:tailEnd/>
          </a:ln>
        </p:spPr>
        <p:txBody>
          <a:bodyPr wrap="none" anchor="ctr"/>
          <a:lstStyle/>
          <a:p>
            <a:pPr algn="l"/>
            <a:endParaRPr lang="en-US"/>
          </a:p>
        </p:txBody>
      </p:sp>
      <p:sp>
        <p:nvSpPr>
          <p:cNvPr id="11282" name="Oval 34"/>
          <p:cNvSpPr>
            <a:spLocks noChangeArrowheads="1"/>
          </p:cNvSpPr>
          <p:nvPr/>
        </p:nvSpPr>
        <p:spPr bwMode="auto">
          <a:xfrm>
            <a:off x="6805613" y="4506913"/>
            <a:ext cx="76200" cy="76200"/>
          </a:xfrm>
          <a:prstGeom prst="ellipse">
            <a:avLst/>
          </a:prstGeom>
          <a:solidFill>
            <a:srgbClr val="008000"/>
          </a:solidFill>
          <a:ln w="9525">
            <a:solidFill>
              <a:schemeClr val="tx1"/>
            </a:solidFill>
            <a:round/>
            <a:headEnd/>
            <a:tailEnd/>
          </a:ln>
        </p:spPr>
        <p:txBody>
          <a:bodyPr wrap="none" anchor="ctr"/>
          <a:lstStyle/>
          <a:p>
            <a:pPr algn="l"/>
            <a:endParaRPr lang="en-US"/>
          </a:p>
        </p:txBody>
      </p:sp>
      <p:sp>
        <p:nvSpPr>
          <p:cNvPr id="567340" name="Rectangle 44"/>
          <p:cNvSpPr>
            <a:spLocks noChangeArrowheads="1"/>
          </p:cNvSpPr>
          <p:nvPr/>
        </p:nvSpPr>
        <p:spPr bwMode="auto">
          <a:xfrm>
            <a:off x="685800" y="5882640"/>
            <a:ext cx="6172200" cy="533400"/>
          </a:xfrm>
          <a:prstGeom prst="rect">
            <a:avLst/>
          </a:prstGeom>
          <a:noFill/>
          <a:ln w="9525">
            <a:noFill/>
            <a:miter lim="800000"/>
            <a:headEnd/>
            <a:tailEnd/>
          </a:ln>
        </p:spPr>
        <p:txBody>
          <a:bodyPr/>
          <a:lstStyle/>
          <a:p>
            <a:pPr marL="342900" indent="-342900" algn="l">
              <a:spcBef>
                <a:spcPct val="20000"/>
              </a:spcBef>
            </a:pPr>
            <a:r>
              <a:rPr lang="en-US">
                <a:latin typeface="Arial" charset="0"/>
              </a:rPr>
              <a:t>Don’t need to know what’s in the scene!</a:t>
            </a:r>
            <a:endParaRPr lang="en-US" sz="2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73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6733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673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673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36" grpId="0" build="p" autoUpdateAnimBg="0"/>
      <p:bldP spid="56734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Image reprojection</a:t>
            </a:r>
          </a:p>
        </p:txBody>
      </p:sp>
      <p:graphicFrame>
        <p:nvGraphicFramePr>
          <p:cNvPr id="3074" name="Object 4"/>
          <p:cNvGraphicFramePr>
            <a:graphicFrameLocks noChangeAspect="1"/>
          </p:cNvGraphicFramePr>
          <p:nvPr/>
        </p:nvGraphicFramePr>
        <p:xfrm>
          <a:off x="1981200" y="822960"/>
          <a:ext cx="5791200" cy="4770438"/>
        </p:xfrm>
        <a:graphic>
          <a:graphicData uri="http://schemas.openxmlformats.org/presentationml/2006/ole">
            <p:oleObj spid="_x0000_s966658" name="Photo Editor Photo" r:id="rId3" imgW="4486901" imgH="3696216" progId="">
              <p:embed/>
            </p:oleObj>
          </a:graphicData>
        </a:graphic>
      </p:graphicFrame>
      <p:sp>
        <p:nvSpPr>
          <p:cNvPr id="3076" name="Rectangle 3"/>
          <p:cNvSpPr>
            <a:spLocks noGrp="1" noChangeArrowheads="1"/>
          </p:cNvSpPr>
          <p:nvPr>
            <p:ph type="body" idx="1"/>
          </p:nvPr>
        </p:nvSpPr>
        <p:spPr>
          <a:xfrm>
            <a:off x="685800" y="5166360"/>
            <a:ext cx="7772400" cy="1143000"/>
          </a:xfrm>
        </p:spPr>
        <p:txBody>
          <a:bodyPr/>
          <a:lstStyle/>
          <a:p>
            <a:r>
              <a:rPr lang="en-US" smtClean="0"/>
              <a:t>Observation</a:t>
            </a:r>
          </a:p>
          <a:p>
            <a:pPr lvl="1"/>
            <a:r>
              <a:rPr lang="en-US" smtClean="0"/>
              <a:t>Rather than thinking of this as a 3D reprojection, think of it as a 2D image warp from one image to another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mtClean="0"/>
              <a:t>Homographies</a:t>
            </a:r>
          </a:p>
        </p:txBody>
      </p:sp>
      <p:sp>
        <p:nvSpPr>
          <p:cNvPr id="4100" name="Rectangle 3"/>
          <p:cNvSpPr>
            <a:spLocks noGrp="1" noChangeArrowheads="1"/>
          </p:cNvSpPr>
          <p:nvPr>
            <p:ph type="body" idx="1"/>
          </p:nvPr>
        </p:nvSpPr>
        <p:spPr>
          <a:xfrm>
            <a:off x="685800" y="914400"/>
            <a:ext cx="7772400" cy="1600200"/>
          </a:xfrm>
        </p:spPr>
        <p:txBody>
          <a:bodyPr/>
          <a:lstStyle/>
          <a:p>
            <a:r>
              <a:rPr lang="en-US" smtClean="0"/>
              <a:t>Perspective projection of a plane</a:t>
            </a:r>
          </a:p>
          <a:p>
            <a:pPr lvl="1"/>
            <a:r>
              <a:rPr lang="en-US" smtClean="0"/>
              <a:t>Lots of names for this:</a:t>
            </a:r>
          </a:p>
          <a:p>
            <a:pPr lvl="2"/>
            <a:r>
              <a:rPr lang="en-US" b="1" smtClean="0"/>
              <a:t>homography</a:t>
            </a:r>
            <a:r>
              <a:rPr lang="en-US" smtClean="0"/>
              <a:t>, texture-map, colineation, planar projective map</a:t>
            </a:r>
          </a:p>
          <a:p>
            <a:pPr lvl="1"/>
            <a:r>
              <a:rPr lang="en-US" smtClean="0"/>
              <a:t>Modeled as a 2D warp using homogeneous coordinates</a:t>
            </a:r>
          </a:p>
        </p:txBody>
      </p:sp>
      <p:graphicFrame>
        <p:nvGraphicFramePr>
          <p:cNvPr id="4098" name="Object 4"/>
          <p:cNvGraphicFramePr>
            <a:graphicFrameLocks noChangeAspect="1"/>
          </p:cNvGraphicFramePr>
          <p:nvPr/>
        </p:nvGraphicFramePr>
        <p:xfrm>
          <a:off x="2841625" y="2693988"/>
          <a:ext cx="2395538" cy="941387"/>
        </p:xfrm>
        <a:graphic>
          <a:graphicData uri="http://schemas.openxmlformats.org/presentationml/2006/ole">
            <p:oleObj spid="_x0000_s967682" name="Equation" r:id="rId4" imgW="1485720" imgH="583920" progId="Equation.3">
              <p:embed/>
            </p:oleObj>
          </a:graphicData>
        </a:graphic>
      </p:graphicFrame>
      <p:sp>
        <p:nvSpPr>
          <p:cNvPr id="4101" name="Text Box 5"/>
          <p:cNvSpPr txBox="1">
            <a:spLocks noChangeArrowheads="1"/>
          </p:cNvSpPr>
          <p:nvPr/>
        </p:nvSpPr>
        <p:spPr bwMode="auto">
          <a:xfrm>
            <a:off x="4038600" y="3657600"/>
            <a:ext cx="434975" cy="313932"/>
          </a:xfrm>
          <a:prstGeom prst="rect">
            <a:avLst/>
          </a:prstGeom>
          <a:noFill/>
          <a:ln w="9525">
            <a:noFill/>
            <a:miter lim="800000"/>
            <a:headEnd/>
            <a:tailEnd/>
          </a:ln>
        </p:spPr>
        <p:txBody>
          <a:bodyPr>
            <a:spAutoFit/>
          </a:bodyPr>
          <a:lstStyle/>
          <a:p>
            <a:pPr algn="l">
              <a:spcBef>
                <a:spcPct val="50000"/>
              </a:spcBef>
            </a:pPr>
            <a:r>
              <a:rPr lang="en-US" b="1"/>
              <a:t>H</a:t>
            </a:r>
          </a:p>
        </p:txBody>
      </p:sp>
      <p:sp>
        <p:nvSpPr>
          <p:cNvPr id="4102" name="Text Box 6"/>
          <p:cNvSpPr txBox="1">
            <a:spLocks noChangeArrowheads="1"/>
          </p:cNvSpPr>
          <p:nvPr/>
        </p:nvSpPr>
        <p:spPr bwMode="auto">
          <a:xfrm>
            <a:off x="4822825" y="3657600"/>
            <a:ext cx="434975" cy="313932"/>
          </a:xfrm>
          <a:prstGeom prst="rect">
            <a:avLst/>
          </a:prstGeom>
          <a:noFill/>
          <a:ln w="9525">
            <a:noFill/>
            <a:miter lim="800000"/>
            <a:headEnd/>
            <a:tailEnd/>
          </a:ln>
        </p:spPr>
        <p:txBody>
          <a:bodyPr>
            <a:spAutoFit/>
          </a:bodyPr>
          <a:lstStyle/>
          <a:p>
            <a:pPr algn="l">
              <a:spcBef>
                <a:spcPct val="50000"/>
              </a:spcBef>
            </a:pPr>
            <a:r>
              <a:rPr lang="en-US" b="1"/>
              <a:t>p</a:t>
            </a:r>
          </a:p>
        </p:txBody>
      </p:sp>
      <p:sp>
        <p:nvSpPr>
          <p:cNvPr id="4103" name="Text Box 7"/>
          <p:cNvSpPr txBox="1">
            <a:spLocks noChangeArrowheads="1"/>
          </p:cNvSpPr>
          <p:nvPr/>
        </p:nvSpPr>
        <p:spPr bwMode="auto">
          <a:xfrm>
            <a:off x="2895600" y="3657600"/>
            <a:ext cx="990600" cy="313932"/>
          </a:xfrm>
          <a:prstGeom prst="rect">
            <a:avLst/>
          </a:prstGeom>
          <a:noFill/>
          <a:ln w="9525">
            <a:noFill/>
            <a:miter lim="800000"/>
            <a:headEnd/>
            <a:tailEnd/>
          </a:ln>
        </p:spPr>
        <p:txBody>
          <a:bodyPr>
            <a:spAutoFit/>
          </a:bodyPr>
          <a:lstStyle/>
          <a:p>
            <a:pPr algn="l">
              <a:spcBef>
                <a:spcPct val="50000"/>
              </a:spcBef>
            </a:pPr>
            <a:r>
              <a:rPr lang="en-US" b="1"/>
              <a:t>p’</a:t>
            </a:r>
            <a:r>
              <a:rPr lang="en-US"/>
              <a:t>  </a:t>
            </a:r>
          </a:p>
        </p:txBody>
      </p:sp>
      <p:sp>
        <p:nvSpPr>
          <p:cNvPr id="570376" name="Rectangle 8"/>
          <p:cNvSpPr>
            <a:spLocks noChangeArrowheads="1"/>
          </p:cNvSpPr>
          <p:nvPr/>
        </p:nvSpPr>
        <p:spPr bwMode="auto">
          <a:xfrm>
            <a:off x="685800" y="4191000"/>
            <a:ext cx="8305800" cy="1143000"/>
          </a:xfrm>
          <a:prstGeom prst="rect">
            <a:avLst/>
          </a:prstGeom>
          <a:noFill/>
          <a:ln w="9525">
            <a:noFill/>
            <a:miter lim="800000"/>
            <a:headEnd/>
            <a:tailEnd/>
          </a:ln>
        </p:spPr>
        <p:txBody>
          <a:bodyPr/>
          <a:lstStyle/>
          <a:p>
            <a:pPr marL="342900" indent="-342900" algn="l">
              <a:spcBef>
                <a:spcPct val="20000"/>
              </a:spcBef>
            </a:pPr>
            <a:r>
              <a:rPr lang="en-US">
                <a:latin typeface="Arial" charset="0"/>
              </a:rPr>
              <a:t>To apply a homography </a:t>
            </a:r>
            <a:r>
              <a:rPr lang="en-US" b="1">
                <a:latin typeface="Arial" charset="0"/>
              </a:rPr>
              <a:t>H</a:t>
            </a:r>
          </a:p>
          <a:p>
            <a:pPr marL="742950" lvl="1" indent="-285750" algn="l">
              <a:spcBef>
                <a:spcPct val="20000"/>
              </a:spcBef>
              <a:buFontTx/>
              <a:buChar char="•"/>
            </a:pPr>
            <a:r>
              <a:rPr lang="en-US" sz="2000">
                <a:latin typeface="Arial" charset="0"/>
              </a:rPr>
              <a:t>Compute     </a:t>
            </a:r>
            <a:r>
              <a:rPr lang="en-US" sz="2000" b="1">
                <a:latin typeface="Arial" charset="0"/>
              </a:rPr>
              <a:t>p’</a:t>
            </a:r>
            <a:r>
              <a:rPr lang="en-US" sz="2000">
                <a:latin typeface="Arial" charset="0"/>
              </a:rPr>
              <a:t> = </a:t>
            </a:r>
            <a:r>
              <a:rPr lang="en-US" sz="2000" b="1">
                <a:latin typeface="Arial" charset="0"/>
              </a:rPr>
              <a:t>Hp       </a:t>
            </a:r>
            <a:r>
              <a:rPr lang="en-US" sz="2000">
                <a:latin typeface="Arial" charset="0"/>
              </a:rPr>
              <a:t>(regular matrix multiply)</a:t>
            </a:r>
          </a:p>
          <a:p>
            <a:pPr marL="742950" lvl="1" indent="-285750" algn="l">
              <a:spcBef>
                <a:spcPct val="20000"/>
              </a:spcBef>
              <a:buFontTx/>
              <a:buChar char="•"/>
            </a:pPr>
            <a:r>
              <a:rPr lang="en-US" sz="2000">
                <a:latin typeface="Arial" charset="0"/>
              </a:rPr>
              <a:t>Convert </a:t>
            </a:r>
            <a:r>
              <a:rPr lang="en-US" sz="2000" b="1">
                <a:latin typeface="Arial" charset="0"/>
              </a:rPr>
              <a:t>p’</a:t>
            </a:r>
            <a:r>
              <a:rPr lang="en-US" sz="2000">
                <a:latin typeface="Arial" charset="0"/>
              </a:rPr>
              <a:t> from homogeneous to image coordinates</a:t>
            </a:r>
          </a:p>
        </p:txBody>
      </p:sp>
      <p:sp>
        <p:nvSpPr>
          <p:cNvPr id="570377" name="Rectangle 9"/>
          <p:cNvSpPr>
            <a:spLocks noChangeArrowheads="1"/>
          </p:cNvSpPr>
          <p:nvPr/>
        </p:nvSpPr>
        <p:spPr bwMode="auto">
          <a:xfrm>
            <a:off x="685800" y="5334000"/>
            <a:ext cx="8305800" cy="685800"/>
          </a:xfrm>
          <a:prstGeom prst="rect">
            <a:avLst/>
          </a:prstGeom>
          <a:noFill/>
          <a:ln w="9525">
            <a:noFill/>
            <a:miter lim="800000"/>
            <a:headEnd/>
            <a:tailEnd/>
          </a:ln>
        </p:spPr>
        <p:txBody>
          <a:bodyPr/>
          <a:lstStyle/>
          <a:p>
            <a:pPr marL="1143000" lvl="2" indent="-228600" algn="l">
              <a:spcBef>
                <a:spcPct val="20000"/>
              </a:spcBef>
              <a:buFontTx/>
              <a:buChar char="–"/>
            </a:pPr>
            <a:r>
              <a:rPr lang="en-US" sz="2000">
                <a:latin typeface="Arial" charset="0"/>
              </a:rPr>
              <a:t>divide by w (third) coordinate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03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703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703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03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6" grpId="0" build="p" autoUpdateAnimBg="0"/>
      <p:bldP spid="57037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r>
              <a:rPr lang="en-US" smtClean="0"/>
              <a:t>Image warping with homographies</a:t>
            </a:r>
          </a:p>
        </p:txBody>
      </p:sp>
      <p:sp>
        <p:nvSpPr>
          <p:cNvPr id="5125" name="Rectangle 3"/>
          <p:cNvSpPr>
            <a:spLocks noGrp="1" noChangeArrowheads="1"/>
          </p:cNvSpPr>
          <p:nvPr>
            <p:ph type="body" idx="1"/>
          </p:nvPr>
        </p:nvSpPr>
        <p:spPr>
          <a:xfrm>
            <a:off x="990600" y="853440"/>
            <a:ext cx="7772400" cy="5257800"/>
          </a:xfrm>
        </p:spPr>
        <p:txBody>
          <a:bodyPr/>
          <a:lstStyle/>
          <a:p>
            <a:endParaRPr lang="en-US" smtClean="0"/>
          </a:p>
          <a:p>
            <a:endParaRPr lang="en-US" smtClean="0"/>
          </a:p>
        </p:txBody>
      </p:sp>
      <p:graphicFrame>
        <p:nvGraphicFramePr>
          <p:cNvPr id="5122" name="Object 4"/>
          <p:cNvGraphicFramePr>
            <a:graphicFrameLocks noChangeAspect="1"/>
          </p:cNvGraphicFramePr>
          <p:nvPr/>
        </p:nvGraphicFramePr>
        <p:xfrm>
          <a:off x="914400" y="853440"/>
          <a:ext cx="3082925" cy="3124200"/>
        </p:xfrm>
        <a:graphic>
          <a:graphicData uri="http://schemas.openxmlformats.org/presentationml/2006/ole">
            <p:oleObj spid="_x0000_s968706" name="Photo Editor Photo" r:id="rId3" imgW="5106113" imgH="5172797" progId="">
              <p:embed/>
            </p:oleObj>
          </a:graphicData>
        </a:graphic>
      </p:graphicFrame>
      <p:graphicFrame>
        <p:nvGraphicFramePr>
          <p:cNvPr id="5123" name="Object 5"/>
          <p:cNvGraphicFramePr>
            <a:graphicFrameLocks noChangeAspect="1"/>
          </p:cNvGraphicFramePr>
          <p:nvPr/>
        </p:nvGraphicFramePr>
        <p:xfrm>
          <a:off x="5181600" y="853440"/>
          <a:ext cx="3082925" cy="3124200"/>
        </p:xfrm>
        <a:graphic>
          <a:graphicData uri="http://schemas.openxmlformats.org/presentationml/2006/ole">
            <p:oleObj spid="_x0000_s968707" name="Photo Editor Photo" r:id="rId4" imgW="5106113" imgH="5172797" progId="">
              <p:embed/>
            </p:oleObj>
          </a:graphicData>
        </a:graphic>
      </p:graphicFrame>
      <p:grpSp>
        <p:nvGrpSpPr>
          <p:cNvPr id="2" name="Group 20"/>
          <p:cNvGrpSpPr>
            <a:grpSpLocks/>
          </p:cNvGrpSpPr>
          <p:nvPr/>
        </p:nvGrpSpPr>
        <p:grpSpPr bwMode="auto">
          <a:xfrm rot="4164331">
            <a:off x="1717675" y="4209415"/>
            <a:ext cx="412750" cy="647700"/>
            <a:chOff x="3979" y="3269"/>
            <a:chExt cx="260" cy="408"/>
          </a:xfrm>
        </p:grpSpPr>
        <p:sp>
          <p:nvSpPr>
            <p:cNvPr id="5148" name="Freeform 15"/>
            <p:cNvSpPr>
              <a:spLocks/>
            </p:cNvSpPr>
            <p:nvPr/>
          </p:nvSpPr>
          <p:spPr bwMode="auto">
            <a:xfrm>
              <a:off x="3984" y="3371"/>
              <a:ext cx="180" cy="306"/>
            </a:xfrm>
            <a:custGeom>
              <a:avLst/>
              <a:gdLst>
                <a:gd name="T0" fmla="*/ 14 w 202"/>
                <a:gd name="T1" fmla="*/ 305 h 306"/>
                <a:gd name="T2" fmla="*/ 0 w 202"/>
                <a:gd name="T3" fmla="*/ 22 h 306"/>
                <a:gd name="T4" fmla="*/ 8 w 202"/>
                <a:gd name="T5" fmla="*/ 13 h 306"/>
                <a:gd name="T6" fmla="*/ 13 w 202"/>
                <a:gd name="T7" fmla="*/ 14 h 306"/>
                <a:gd name="T8" fmla="*/ 19 w 202"/>
                <a:gd name="T9" fmla="*/ 13 h 306"/>
                <a:gd name="T10" fmla="*/ 20 w 202"/>
                <a:gd name="T11" fmla="*/ 10 h 306"/>
                <a:gd name="T12" fmla="*/ 24 w 202"/>
                <a:gd name="T13" fmla="*/ 11 h 306"/>
                <a:gd name="T14" fmla="*/ 28 w 202"/>
                <a:gd name="T15" fmla="*/ 7 h 306"/>
                <a:gd name="T16" fmla="*/ 33 w 202"/>
                <a:gd name="T17" fmla="*/ 9 h 306"/>
                <a:gd name="T18" fmla="*/ 37 w 202"/>
                <a:gd name="T19" fmla="*/ 6 h 306"/>
                <a:gd name="T20" fmla="*/ 41 w 202"/>
                <a:gd name="T21" fmla="*/ 5 h 306"/>
                <a:gd name="T22" fmla="*/ 46 w 202"/>
                <a:gd name="T23" fmla="*/ 3 h 306"/>
                <a:gd name="T24" fmla="*/ 51 w 202"/>
                <a:gd name="T25" fmla="*/ 4 h 306"/>
                <a:gd name="T26" fmla="*/ 55 w 202"/>
                <a:gd name="T27" fmla="*/ 3 h 306"/>
                <a:gd name="T28" fmla="*/ 59 w 202"/>
                <a:gd name="T29" fmla="*/ 0 h 306"/>
                <a:gd name="T30" fmla="*/ 66 w 202"/>
                <a:gd name="T31" fmla="*/ 0 h 306"/>
                <a:gd name="T32" fmla="*/ 71 w 202"/>
                <a:gd name="T33" fmla="*/ 1 h 306"/>
                <a:gd name="T34" fmla="*/ 74 w 202"/>
                <a:gd name="T35" fmla="*/ 1 h 306"/>
                <a:gd name="T36" fmla="*/ 77 w 202"/>
                <a:gd name="T37" fmla="*/ 3 h 306"/>
                <a:gd name="T38" fmla="*/ 82 w 202"/>
                <a:gd name="T39" fmla="*/ 4 h 306"/>
                <a:gd name="T40" fmla="*/ 87 w 202"/>
                <a:gd name="T41" fmla="*/ 7 h 306"/>
                <a:gd name="T42" fmla="*/ 92 w 202"/>
                <a:gd name="T43" fmla="*/ 7 h 306"/>
                <a:gd name="T44" fmla="*/ 99 w 202"/>
                <a:gd name="T45" fmla="*/ 10 h 306"/>
                <a:gd name="T46" fmla="*/ 102 w 202"/>
                <a:gd name="T47" fmla="*/ 12 h 306"/>
                <a:gd name="T48" fmla="*/ 108 w 202"/>
                <a:gd name="T49" fmla="*/ 11 h 306"/>
                <a:gd name="T50" fmla="*/ 111 w 202"/>
                <a:gd name="T51" fmla="*/ 16 h 306"/>
                <a:gd name="T52" fmla="*/ 117 w 202"/>
                <a:gd name="T53" fmla="*/ 17 h 306"/>
                <a:gd name="T54" fmla="*/ 120 w 202"/>
                <a:gd name="T55" fmla="*/ 19 h 306"/>
                <a:gd name="T56" fmla="*/ 125 w 202"/>
                <a:gd name="T57" fmla="*/ 21 h 306"/>
                <a:gd name="T58" fmla="*/ 127 w 202"/>
                <a:gd name="T59" fmla="*/ 24 h 306"/>
                <a:gd name="T60" fmla="*/ 130 w 202"/>
                <a:gd name="T61" fmla="*/ 27 h 306"/>
                <a:gd name="T62" fmla="*/ 135 w 202"/>
                <a:gd name="T63" fmla="*/ 31 h 306"/>
                <a:gd name="T64" fmla="*/ 136 w 202"/>
                <a:gd name="T65" fmla="*/ 35 h 306"/>
                <a:gd name="T66" fmla="*/ 139 w 202"/>
                <a:gd name="T67" fmla="*/ 36 h 306"/>
                <a:gd name="T68" fmla="*/ 143 w 202"/>
                <a:gd name="T69" fmla="*/ 41 h 306"/>
                <a:gd name="T70" fmla="*/ 145 w 202"/>
                <a:gd name="T71" fmla="*/ 44 h 306"/>
                <a:gd name="T72" fmla="*/ 150 w 202"/>
                <a:gd name="T73" fmla="*/ 46 h 306"/>
                <a:gd name="T74" fmla="*/ 153 w 202"/>
                <a:gd name="T75" fmla="*/ 50 h 306"/>
                <a:gd name="T76" fmla="*/ 157 w 202"/>
                <a:gd name="T77" fmla="*/ 53 h 306"/>
                <a:gd name="T78" fmla="*/ 159 w 202"/>
                <a:gd name="T79" fmla="*/ 55 h 306"/>
                <a:gd name="T80" fmla="*/ 162 w 202"/>
                <a:gd name="T81" fmla="*/ 59 h 306"/>
                <a:gd name="T82" fmla="*/ 165 w 202"/>
                <a:gd name="T83" fmla="*/ 62 h 306"/>
                <a:gd name="T84" fmla="*/ 166 w 202"/>
                <a:gd name="T85" fmla="*/ 67 h 306"/>
                <a:gd name="T86" fmla="*/ 168 w 202"/>
                <a:gd name="T87" fmla="*/ 73 h 306"/>
                <a:gd name="T88" fmla="*/ 171 w 202"/>
                <a:gd name="T89" fmla="*/ 76 h 306"/>
                <a:gd name="T90" fmla="*/ 175 w 202"/>
                <a:gd name="T91" fmla="*/ 80 h 306"/>
                <a:gd name="T92" fmla="*/ 176 w 202"/>
                <a:gd name="T93" fmla="*/ 84 h 306"/>
                <a:gd name="T94" fmla="*/ 178 w 202"/>
                <a:gd name="T95" fmla="*/ 90 h 306"/>
                <a:gd name="T96" fmla="*/ 179 w 202"/>
                <a:gd name="T97" fmla="*/ 99 h 306"/>
                <a:gd name="T98" fmla="*/ 14 w 202"/>
                <a:gd name="T99" fmla="*/ 305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p:spPr>
          <p:txBody>
            <a:bodyPr/>
            <a:lstStyle/>
            <a:p>
              <a:endParaRPr lang="en-US"/>
            </a:p>
          </p:txBody>
        </p:sp>
        <p:sp>
          <p:nvSpPr>
            <p:cNvPr id="5149" name="Arc 16"/>
            <p:cNvSpPr>
              <a:spLocks/>
            </p:cNvSpPr>
            <p:nvPr/>
          </p:nvSpPr>
          <p:spPr bwMode="auto">
            <a:xfrm rot="-1380000">
              <a:off x="4011" y="3348"/>
              <a:ext cx="132" cy="149"/>
            </a:xfrm>
            <a:custGeom>
              <a:avLst/>
              <a:gdLst>
                <a:gd name="T0" fmla="*/ 0 w 21745"/>
                <a:gd name="T1" fmla="*/ 0 h 21600"/>
                <a:gd name="T2" fmla="*/ 1 w 21745"/>
                <a:gd name="T3" fmla="*/ 1 h 21600"/>
                <a:gd name="T4" fmla="*/ 0 w 21745"/>
                <a:gd name="T5" fmla="*/ 1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p:spPr>
          <p:txBody>
            <a:bodyPr wrap="none" anchor="ctr"/>
            <a:lstStyle/>
            <a:p>
              <a:endParaRPr lang="en-US"/>
            </a:p>
          </p:txBody>
        </p:sp>
        <p:sp>
          <p:nvSpPr>
            <p:cNvPr id="5150" name="Line 17"/>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5151" name="Oval 18"/>
            <p:cNvSpPr>
              <a:spLocks noChangeArrowheads="1"/>
            </p:cNvSpPr>
            <p:nvPr/>
          </p:nvSpPr>
          <p:spPr bwMode="auto">
            <a:xfrm rot="-3960000">
              <a:off x="4047" y="3351"/>
              <a:ext cx="71" cy="111"/>
            </a:xfrm>
            <a:prstGeom prst="ellipse">
              <a:avLst/>
            </a:prstGeom>
            <a:solidFill>
              <a:schemeClr val="tx1"/>
            </a:solidFill>
            <a:ln w="12700">
              <a:solidFill>
                <a:schemeClr val="tx1"/>
              </a:solidFill>
              <a:round/>
              <a:headEnd/>
              <a:tailEnd/>
            </a:ln>
          </p:spPr>
          <p:txBody>
            <a:bodyPr wrap="none" anchor="ctr"/>
            <a:lstStyle/>
            <a:p>
              <a:endParaRPr lang="en-US"/>
            </a:p>
          </p:txBody>
        </p:sp>
        <p:sp>
          <p:nvSpPr>
            <p:cNvPr id="5152" name="Line 19"/>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p:spPr>
          <p:txBody>
            <a:bodyPr wrap="none" anchor="ctr"/>
            <a:lstStyle/>
            <a:p>
              <a:endParaRPr lang="en-US"/>
            </a:p>
          </p:txBody>
        </p:sp>
      </p:grpSp>
      <p:sp>
        <p:nvSpPr>
          <p:cNvPr id="5127" name="Line 24"/>
          <p:cNvSpPr>
            <a:spLocks noChangeShapeType="1"/>
          </p:cNvSpPr>
          <p:nvPr/>
        </p:nvSpPr>
        <p:spPr bwMode="auto">
          <a:xfrm>
            <a:off x="2819400" y="4053840"/>
            <a:ext cx="0" cy="762000"/>
          </a:xfrm>
          <a:prstGeom prst="line">
            <a:avLst/>
          </a:prstGeom>
          <a:noFill/>
          <a:ln w="19050">
            <a:solidFill>
              <a:schemeClr val="tx1"/>
            </a:solidFill>
            <a:round/>
            <a:headEnd/>
            <a:tailEnd/>
          </a:ln>
        </p:spPr>
        <p:txBody>
          <a:bodyPr/>
          <a:lstStyle/>
          <a:p>
            <a:endParaRPr lang="en-US"/>
          </a:p>
        </p:txBody>
      </p:sp>
      <p:sp>
        <p:nvSpPr>
          <p:cNvPr id="5128" name="Line 25"/>
          <p:cNvSpPr>
            <a:spLocks noChangeShapeType="1"/>
          </p:cNvSpPr>
          <p:nvPr/>
        </p:nvSpPr>
        <p:spPr bwMode="auto">
          <a:xfrm>
            <a:off x="2819400" y="4053840"/>
            <a:ext cx="457200" cy="381000"/>
          </a:xfrm>
          <a:prstGeom prst="line">
            <a:avLst/>
          </a:prstGeom>
          <a:noFill/>
          <a:ln w="19050">
            <a:solidFill>
              <a:schemeClr val="tx1"/>
            </a:solidFill>
            <a:round/>
            <a:headEnd/>
            <a:tailEnd/>
          </a:ln>
        </p:spPr>
        <p:txBody>
          <a:bodyPr/>
          <a:lstStyle/>
          <a:p>
            <a:endParaRPr lang="en-US"/>
          </a:p>
        </p:txBody>
      </p:sp>
      <p:sp>
        <p:nvSpPr>
          <p:cNvPr id="5129" name="Line 26"/>
          <p:cNvSpPr>
            <a:spLocks noChangeShapeType="1"/>
          </p:cNvSpPr>
          <p:nvPr/>
        </p:nvSpPr>
        <p:spPr bwMode="auto">
          <a:xfrm>
            <a:off x="2819400" y="4815840"/>
            <a:ext cx="457200" cy="381000"/>
          </a:xfrm>
          <a:prstGeom prst="line">
            <a:avLst/>
          </a:prstGeom>
          <a:noFill/>
          <a:ln w="19050">
            <a:solidFill>
              <a:schemeClr val="tx1"/>
            </a:solidFill>
            <a:round/>
            <a:headEnd/>
            <a:tailEnd/>
          </a:ln>
        </p:spPr>
        <p:txBody>
          <a:bodyPr/>
          <a:lstStyle/>
          <a:p>
            <a:endParaRPr lang="en-US"/>
          </a:p>
        </p:txBody>
      </p:sp>
      <p:sp>
        <p:nvSpPr>
          <p:cNvPr id="5130" name="Line 27"/>
          <p:cNvSpPr>
            <a:spLocks noChangeShapeType="1"/>
          </p:cNvSpPr>
          <p:nvPr/>
        </p:nvSpPr>
        <p:spPr bwMode="auto">
          <a:xfrm>
            <a:off x="3276600" y="4434840"/>
            <a:ext cx="0" cy="762000"/>
          </a:xfrm>
          <a:prstGeom prst="line">
            <a:avLst/>
          </a:prstGeom>
          <a:noFill/>
          <a:ln w="19050">
            <a:solidFill>
              <a:schemeClr val="tx1"/>
            </a:solidFill>
            <a:round/>
            <a:headEnd/>
            <a:tailEnd/>
          </a:ln>
        </p:spPr>
        <p:txBody>
          <a:bodyPr/>
          <a:lstStyle/>
          <a:p>
            <a:endParaRPr lang="en-US"/>
          </a:p>
        </p:txBody>
      </p:sp>
      <p:grpSp>
        <p:nvGrpSpPr>
          <p:cNvPr id="3" name="Group 28"/>
          <p:cNvGrpSpPr>
            <a:grpSpLocks/>
          </p:cNvGrpSpPr>
          <p:nvPr/>
        </p:nvGrpSpPr>
        <p:grpSpPr bwMode="auto">
          <a:xfrm rot="4164331">
            <a:off x="6213475" y="4209415"/>
            <a:ext cx="412750" cy="647700"/>
            <a:chOff x="3979" y="3269"/>
            <a:chExt cx="260" cy="408"/>
          </a:xfrm>
        </p:grpSpPr>
        <p:sp>
          <p:nvSpPr>
            <p:cNvPr id="5143" name="Freeform 29"/>
            <p:cNvSpPr>
              <a:spLocks/>
            </p:cNvSpPr>
            <p:nvPr/>
          </p:nvSpPr>
          <p:spPr bwMode="auto">
            <a:xfrm>
              <a:off x="3984" y="3371"/>
              <a:ext cx="180" cy="306"/>
            </a:xfrm>
            <a:custGeom>
              <a:avLst/>
              <a:gdLst>
                <a:gd name="T0" fmla="*/ 14 w 202"/>
                <a:gd name="T1" fmla="*/ 305 h 306"/>
                <a:gd name="T2" fmla="*/ 0 w 202"/>
                <a:gd name="T3" fmla="*/ 22 h 306"/>
                <a:gd name="T4" fmla="*/ 8 w 202"/>
                <a:gd name="T5" fmla="*/ 13 h 306"/>
                <a:gd name="T6" fmla="*/ 13 w 202"/>
                <a:gd name="T7" fmla="*/ 14 h 306"/>
                <a:gd name="T8" fmla="*/ 19 w 202"/>
                <a:gd name="T9" fmla="*/ 13 h 306"/>
                <a:gd name="T10" fmla="*/ 20 w 202"/>
                <a:gd name="T11" fmla="*/ 10 h 306"/>
                <a:gd name="T12" fmla="*/ 24 w 202"/>
                <a:gd name="T13" fmla="*/ 11 h 306"/>
                <a:gd name="T14" fmla="*/ 28 w 202"/>
                <a:gd name="T15" fmla="*/ 7 h 306"/>
                <a:gd name="T16" fmla="*/ 33 w 202"/>
                <a:gd name="T17" fmla="*/ 9 h 306"/>
                <a:gd name="T18" fmla="*/ 37 w 202"/>
                <a:gd name="T19" fmla="*/ 6 h 306"/>
                <a:gd name="T20" fmla="*/ 41 w 202"/>
                <a:gd name="T21" fmla="*/ 5 h 306"/>
                <a:gd name="T22" fmla="*/ 46 w 202"/>
                <a:gd name="T23" fmla="*/ 3 h 306"/>
                <a:gd name="T24" fmla="*/ 51 w 202"/>
                <a:gd name="T25" fmla="*/ 4 h 306"/>
                <a:gd name="T26" fmla="*/ 55 w 202"/>
                <a:gd name="T27" fmla="*/ 3 h 306"/>
                <a:gd name="T28" fmla="*/ 59 w 202"/>
                <a:gd name="T29" fmla="*/ 0 h 306"/>
                <a:gd name="T30" fmla="*/ 66 w 202"/>
                <a:gd name="T31" fmla="*/ 0 h 306"/>
                <a:gd name="T32" fmla="*/ 71 w 202"/>
                <a:gd name="T33" fmla="*/ 1 h 306"/>
                <a:gd name="T34" fmla="*/ 74 w 202"/>
                <a:gd name="T35" fmla="*/ 1 h 306"/>
                <a:gd name="T36" fmla="*/ 77 w 202"/>
                <a:gd name="T37" fmla="*/ 3 h 306"/>
                <a:gd name="T38" fmla="*/ 82 w 202"/>
                <a:gd name="T39" fmla="*/ 4 h 306"/>
                <a:gd name="T40" fmla="*/ 87 w 202"/>
                <a:gd name="T41" fmla="*/ 7 h 306"/>
                <a:gd name="T42" fmla="*/ 92 w 202"/>
                <a:gd name="T43" fmla="*/ 7 h 306"/>
                <a:gd name="T44" fmla="*/ 99 w 202"/>
                <a:gd name="T45" fmla="*/ 10 h 306"/>
                <a:gd name="T46" fmla="*/ 102 w 202"/>
                <a:gd name="T47" fmla="*/ 12 h 306"/>
                <a:gd name="T48" fmla="*/ 108 w 202"/>
                <a:gd name="T49" fmla="*/ 11 h 306"/>
                <a:gd name="T50" fmla="*/ 111 w 202"/>
                <a:gd name="T51" fmla="*/ 16 h 306"/>
                <a:gd name="T52" fmla="*/ 117 w 202"/>
                <a:gd name="T53" fmla="*/ 17 h 306"/>
                <a:gd name="T54" fmla="*/ 120 w 202"/>
                <a:gd name="T55" fmla="*/ 19 h 306"/>
                <a:gd name="T56" fmla="*/ 125 w 202"/>
                <a:gd name="T57" fmla="*/ 21 h 306"/>
                <a:gd name="T58" fmla="*/ 127 w 202"/>
                <a:gd name="T59" fmla="*/ 24 h 306"/>
                <a:gd name="T60" fmla="*/ 130 w 202"/>
                <a:gd name="T61" fmla="*/ 27 h 306"/>
                <a:gd name="T62" fmla="*/ 135 w 202"/>
                <a:gd name="T63" fmla="*/ 31 h 306"/>
                <a:gd name="T64" fmla="*/ 136 w 202"/>
                <a:gd name="T65" fmla="*/ 35 h 306"/>
                <a:gd name="T66" fmla="*/ 139 w 202"/>
                <a:gd name="T67" fmla="*/ 36 h 306"/>
                <a:gd name="T68" fmla="*/ 143 w 202"/>
                <a:gd name="T69" fmla="*/ 41 h 306"/>
                <a:gd name="T70" fmla="*/ 145 w 202"/>
                <a:gd name="T71" fmla="*/ 44 h 306"/>
                <a:gd name="T72" fmla="*/ 150 w 202"/>
                <a:gd name="T73" fmla="*/ 46 h 306"/>
                <a:gd name="T74" fmla="*/ 153 w 202"/>
                <a:gd name="T75" fmla="*/ 50 h 306"/>
                <a:gd name="T76" fmla="*/ 157 w 202"/>
                <a:gd name="T77" fmla="*/ 53 h 306"/>
                <a:gd name="T78" fmla="*/ 159 w 202"/>
                <a:gd name="T79" fmla="*/ 55 h 306"/>
                <a:gd name="T80" fmla="*/ 162 w 202"/>
                <a:gd name="T81" fmla="*/ 59 h 306"/>
                <a:gd name="T82" fmla="*/ 165 w 202"/>
                <a:gd name="T83" fmla="*/ 62 h 306"/>
                <a:gd name="T84" fmla="*/ 166 w 202"/>
                <a:gd name="T85" fmla="*/ 67 h 306"/>
                <a:gd name="T86" fmla="*/ 168 w 202"/>
                <a:gd name="T87" fmla="*/ 73 h 306"/>
                <a:gd name="T88" fmla="*/ 171 w 202"/>
                <a:gd name="T89" fmla="*/ 76 h 306"/>
                <a:gd name="T90" fmla="*/ 175 w 202"/>
                <a:gd name="T91" fmla="*/ 80 h 306"/>
                <a:gd name="T92" fmla="*/ 176 w 202"/>
                <a:gd name="T93" fmla="*/ 84 h 306"/>
                <a:gd name="T94" fmla="*/ 178 w 202"/>
                <a:gd name="T95" fmla="*/ 90 h 306"/>
                <a:gd name="T96" fmla="*/ 179 w 202"/>
                <a:gd name="T97" fmla="*/ 99 h 306"/>
                <a:gd name="T98" fmla="*/ 14 w 202"/>
                <a:gd name="T99" fmla="*/ 305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p:spPr>
          <p:txBody>
            <a:bodyPr/>
            <a:lstStyle/>
            <a:p>
              <a:endParaRPr lang="en-US"/>
            </a:p>
          </p:txBody>
        </p:sp>
        <p:sp>
          <p:nvSpPr>
            <p:cNvPr id="5144" name="Arc 30"/>
            <p:cNvSpPr>
              <a:spLocks/>
            </p:cNvSpPr>
            <p:nvPr/>
          </p:nvSpPr>
          <p:spPr bwMode="auto">
            <a:xfrm rot="-1380000">
              <a:off x="4011" y="3348"/>
              <a:ext cx="132" cy="149"/>
            </a:xfrm>
            <a:custGeom>
              <a:avLst/>
              <a:gdLst>
                <a:gd name="T0" fmla="*/ 0 w 21745"/>
                <a:gd name="T1" fmla="*/ 0 h 21600"/>
                <a:gd name="T2" fmla="*/ 1 w 21745"/>
                <a:gd name="T3" fmla="*/ 1 h 21600"/>
                <a:gd name="T4" fmla="*/ 0 w 21745"/>
                <a:gd name="T5" fmla="*/ 1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p:spPr>
          <p:txBody>
            <a:bodyPr wrap="none" anchor="ctr"/>
            <a:lstStyle/>
            <a:p>
              <a:endParaRPr lang="en-US"/>
            </a:p>
          </p:txBody>
        </p:sp>
        <p:sp>
          <p:nvSpPr>
            <p:cNvPr id="5145" name="Line 31"/>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5146" name="Oval 32"/>
            <p:cNvSpPr>
              <a:spLocks noChangeArrowheads="1"/>
            </p:cNvSpPr>
            <p:nvPr/>
          </p:nvSpPr>
          <p:spPr bwMode="auto">
            <a:xfrm rot="-3960000">
              <a:off x="4047" y="3351"/>
              <a:ext cx="71" cy="111"/>
            </a:xfrm>
            <a:prstGeom prst="ellipse">
              <a:avLst/>
            </a:prstGeom>
            <a:solidFill>
              <a:schemeClr val="tx1"/>
            </a:solidFill>
            <a:ln w="12700">
              <a:solidFill>
                <a:schemeClr val="tx1"/>
              </a:solidFill>
              <a:round/>
              <a:headEnd/>
              <a:tailEnd/>
            </a:ln>
          </p:spPr>
          <p:txBody>
            <a:bodyPr wrap="none" anchor="ctr"/>
            <a:lstStyle/>
            <a:p>
              <a:endParaRPr lang="en-US"/>
            </a:p>
          </p:txBody>
        </p:sp>
        <p:sp>
          <p:nvSpPr>
            <p:cNvPr id="5147" name="Line 33"/>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p:spPr>
          <p:txBody>
            <a:bodyPr wrap="none" anchor="ctr"/>
            <a:lstStyle/>
            <a:p>
              <a:endParaRPr lang="en-US"/>
            </a:p>
          </p:txBody>
        </p:sp>
      </p:grpSp>
      <p:grpSp>
        <p:nvGrpSpPr>
          <p:cNvPr id="4" name="Group 38"/>
          <p:cNvGrpSpPr>
            <a:grpSpLocks/>
          </p:cNvGrpSpPr>
          <p:nvPr/>
        </p:nvGrpSpPr>
        <p:grpSpPr bwMode="auto">
          <a:xfrm rot="-5400000">
            <a:off x="7124700" y="4320540"/>
            <a:ext cx="457200" cy="1143000"/>
            <a:chOff x="4416" y="2592"/>
            <a:chExt cx="288" cy="720"/>
          </a:xfrm>
        </p:grpSpPr>
        <p:sp>
          <p:nvSpPr>
            <p:cNvPr id="5139" name="Line 34"/>
            <p:cNvSpPr>
              <a:spLocks noChangeShapeType="1"/>
            </p:cNvSpPr>
            <p:nvPr/>
          </p:nvSpPr>
          <p:spPr bwMode="auto">
            <a:xfrm>
              <a:off x="4416" y="2592"/>
              <a:ext cx="0" cy="480"/>
            </a:xfrm>
            <a:prstGeom prst="line">
              <a:avLst/>
            </a:prstGeom>
            <a:noFill/>
            <a:ln w="19050">
              <a:solidFill>
                <a:schemeClr val="tx1"/>
              </a:solidFill>
              <a:round/>
              <a:headEnd/>
              <a:tailEnd/>
            </a:ln>
          </p:spPr>
          <p:txBody>
            <a:bodyPr/>
            <a:lstStyle/>
            <a:p>
              <a:endParaRPr lang="en-US"/>
            </a:p>
          </p:txBody>
        </p:sp>
        <p:sp>
          <p:nvSpPr>
            <p:cNvPr id="5140" name="Line 35"/>
            <p:cNvSpPr>
              <a:spLocks noChangeShapeType="1"/>
            </p:cNvSpPr>
            <p:nvPr/>
          </p:nvSpPr>
          <p:spPr bwMode="auto">
            <a:xfrm>
              <a:off x="4416" y="2592"/>
              <a:ext cx="288" cy="240"/>
            </a:xfrm>
            <a:prstGeom prst="line">
              <a:avLst/>
            </a:prstGeom>
            <a:noFill/>
            <a:ln w="19050">
              <a:solidFill>
                <a:schemeClr val="tx1"/>
              </a:solidFill>
              <a:round/>
              <a:headEnd/>
              <a:tailEnd/>
            </a:ln>
          </p:spPr>
          <p:txBody>
            <a:bodyPr/>
            <a:lstStyle/>
            <a:p>
              <a:endParaRPr lang="en-US"/>
            </a:p>
          </p:txBody>
        </p:sp>
        <p:sp>
          <p:nvSpPr>
            <p:cNvPr id="5141" name="Line 36"/>
            <p:cNvSpPr>
              <a:spLocks noChangeShapeType="1"/>
            </p:cNvSpPr>
            <p:nvPr/>
          </p:nvSpPr>
          <p:spPr bwMode="auto">
            <a:xfrm>
              <a:off x="4416" y="3072"/>
              <a:ext cx="288" cy="240"/>
            </a:xfrm>
            <a:prstGeom prst="line">
              <a:avLst/>
            </a:prstGeom>
            <a:noFill/>
            <a:ln w="19050">
              <a:solidFill>
                <a:schemeClr val="tx1"/>
              </a:solidFill>
              <a:round/>
              <a:headEnd/>
              <a:tailEnd/>
            </a:ln>
          </p:spPr>
          <p:txBody>
            <a:bodyPr/>
            <a:lstStyle/>
            <a:p>
              <a:endParaRPr lang="en-US"/>
            </a:p>
          </p:txBody>
        </p:sp>
        <p:sp>
          <p:nvSpPr>
            <p:cNvPr id="5142" name="Line 37"/>
            <p:cNvSpPr>
              <a:spLocks noChangeShapeType="1"/>
            </p:cNvSpPr>
            <p:nvPr/>
          </p:nvSpPr>
          <p:spPr bwMode="auto">
            <a:xfrm>
              <a:off x="4704" y="2832"/>
              <a:ext cx="0" cy="480"/>
            </a:xfrm>
            <a:prstGeom prst="line">
              <a:avLst/>
            </a:prstGeom>
            <a:noFill/>
            <a:ln w="19050">
              <a:solidFill>
                <a:schemeClr val="tx1"/>
              </a:solidFill>
              <a:round/>
              <a:headEnd/>
              <a:tailEnd/>
            </a:ln>
          </p:spPr>
          <p:txBody>
            <a:bodyPr/>
            <a:lstStyle/>
            <a:p>
              <a:endParaRPr lang="en-US"/>
            </a:p>
          </p:txBody>
        </p:sp>
      </p:grpSp>
      <p:sp>
        <p:nvSpPr>
          <p:cNvPr id="5133" name="Text Box 39"/>
          <p:cNvSpPr txBox="1">
            <a:spLocks noChangeArrowheads="1"/>
          </p:cNvSpPr>
          <p:nvPr/>
        </p:nvSpPr>
        <p:spPr bwMode="auto">
          <a:xfrm>
            <a:off x="1295400" y="5273040"/>
            <a:ext cx="2413000" cy="396875"/>
          </a:xfrm>
          <a:prstGeom prst="rect">
            <a:avLst/>
          </a:prstGeom>
          <a:noFill/>
          <a:ln w="9525">
            <a:noFill/>
            <a:miter lim="800000"/>
            <a:headEnd/>
            <a:tailEnd/>
          </a:ln>
        </p:spPr>
        <p:txBody>
          <a:bodyPr wrap="none">
            <a:spAutoFit/>
          </a:bodyPr>
          <a:lstStyle/>
          <a:p>
            <a:r>
              <a:rPr lang="en-US" sz="2000">
                <a:latin typeface="Arial" charset="0"/>
              </a:rPr>
              <a:t>image plane in front</a:t>
            </a:r>
          </a:p>
        </p:txBody>
      </p:sp>
      <p:sp>
        <p:nvSpPr>
          <p:cNvPr id="5134" name="Text Box 40"/>
          <p:cNvSpPr txBox="1">
            <a:spLocks noChangeArrowheads="1"/>
          </p:cNvSpPr>
          <p:nvPr/>
        </p:nvSpPr>
        <p:spPr bwMode="auto">
          <a:xfrm>
            <a:off x="5638800" y="5273040"/>
            <a:ext cx="2303463" cy="396875"/>
          </a:xfrm>
          <a:prstGeom prst="rect">
            <a:avLst/>
          </a:prstGeom>
          <a:noFill/>
          <a:ln w="9525">
            <a:noFill/>
            <a:miter lim="800000"/>
            <a:headEnd/>
            <a:tailEnd/>
          </a:ln>
        </p:spPr>
        <p:txBody>
          <a:bodyPr wrap="none">
            <a:spAutoFit/>
          </a:bodyPr>
          <a:lstStyle/>
          <a:p>
            <a:r>
              <a:rPr lang="en-US" sz="2000">
                <a:latin typeface="Arial" charset="0"/>
              </a:rPr>
              <a:t>image plane below</a:t>
            </a:r>
          </a:p>
        </p:txBody>
      </p:sp>
      <p:sp>
        <p:nvSpPr>
          <p:cNvPr id="5135" name="Line 41"/>
          <p:cNvSpPr>
            <a:spLocks noChangeShapeType="1"/>
          </p:cNvSpPr>
          <p:nvPr/>
        </p:nvSpPr>
        <p:spPr bwMode="auto">
          <a:xfrm>
            <a:off x="4267200" y="2377440"/>
            <a:ext cx="685800" cy="0"/>
          </a:xfrm>
          <a:prstGeom prst="line">
            <a:avLst/>
          </a:prstGeom>
          <a:noFill/>
          <a:ln w="38100">
            <a:solidFill>
              <a:srgbClr val="FF0000"/>
            </a:solidFill>
            <a:round/>
            <a:headEnd/>
            <a:tailEnd type="triangle" w="med" len="med"/>
          </a:ln>
        </p:spPr>
        <p:txBody>
          <a:bodyPr/>
          <a:lstStyle/>
          <a:p>
            <a:endParaRPr lang="en-US"/>
          </a:p>
        </p:txBody>
      </p:sp>
      <p:grpSp>
        <p:nvGrpSpPr>
          <p:cNvPr id="5" name="Group 45"/>
          <p:cNvGrpSpPr>
            <a:grpSpLocks/>
          </p:cNvGrpSpPr>
          <p:nvPr/>
        </p:nvGrpSpPr>
        <p:grpSpPr bwMode="auto">
          <a:xfrm>
            <a:off x="3892550" y="3977640"/>
            <a:ext cx="1517650" cy="2474913"/>
            <a:chOff x="2452" y="2544"/>
            <a:chExt cx="956" cy="1559"/>
          </a:xfrm>
        </p:grpSpPr>
        <p:sp>
          <p:nvSpPr>
            <p:cNvPr id="5137" name="Text Box 43"/>
            <p:cNvSpPr txBox="1">
              <a:spLocks noChangeArrowheads="1"/>
            </p:cNvSpPr>
            <p:nvPr/>
          </p:nvSpPr>
          <p:spPr bwMode="auto">
            <a:xfrm>
              <a:off x="2452" y="3583"/>
              <a:ext cx="940" cy="520"/>
            </a:xfrm>
            <a:prstGeom prst="rect">
              <a:avLst/>
            </a:prstGeom>
            <a:noFill/>
            <a:ln w="9525">
              <a:noFill/>
              <a:miter lim="800000"/>
              <a:headEnd/>
              <a:tailEnd/>
            </a:ln>
          </p:spPr>
          <p:txBody>
            <a:bodyPr wrap="none">
              <a:spAutoFit/>
            </a:bodyPr>
            <a:lstStyle/>
            <a:p>
              <a:r>
                <a:rPr lang="en-US" sz="1600">
                  <a:latin typeface="Arial" charset="0"/>
                </a:rPr>
                <a:t>black area</a:t>
              </a:r>
            </a:p>
            <a:p>
              <a:r>
                <a:rPr lang="en-US" sz="1600">
                  <a:latin typeface="Arial" charset="0"/>
                </a:rPr>
                <a:t>where no pixel</a:t>
              </a:r>
            </a:p>
            <a:p>
              <a:r>
                <a:rPr lang="en-US" sz="1600">
                  <a:latin typeface="Arial" charset="0"/>
                </a:rPr>
                <a:t>maps to</a:t>
              </a:r>
            </a:p>
          </p:txBody>
        </p:sp>
        <p:sp>
          <p:nvSpPr>
            <p:cNvPr id="5138" name="Line 44"/>
            <p:cNvSpPr>
              <a:spLocks noChangeShapeType="1"/>
            </p:cNvSpPr>
            <p:nvPr/>
          </p:nvSpPr>
          <p:spPr bwMode="auto">
            <a:xfrm flipV="1">
              <a:off x="3120" y="2544"/>
              <a:ext cx="288" cy="1056"/>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Professor office hours are M 2:30-3:30</a:t>
            </a:r>
          </a:p>
          <a:p>
            <a:r>
              <a:rPr lang="en-US" dirty="0" smtClean="0"/>
              <a:t>6 TA hours during the week (WF 4-5:30 and </a:t>
            </a:r>
            <a:r>
              <a:rPr lang="en-US" dirty="0" err="1" smtClean="0"/>
              <a:t>TTh</a:t>
            </a:r>
            <a:r>
              <a:rPr lang="en-US" dirty="0" smtClean="0"/>
              <a:t> 10-11:30). </a:t>
            </a:r>
          </a:p>
          <a:p>
            <a:endParaRPr lang="en-US" dirty="0" smtClean="0"/>
          </a:p>
          <a:p>
            <a:r>
              <a:rPr lang="en-US" dirty="0" smtClean="0"/>
              <a:t>We’ve enjoyed interactive with those that have come</a:t>
            </a:r>
          </a:p>
          <a:p>
            <a:r>
              <a:rPr lang="en-US" dirty="0" smtClean="0"/>
              <a:t>We would love to see more of you!</a:t>
            </a:r>
          </a:p>
          <a:p>
            <a:endParaRPr lang="en-US" dirty="0" smtClean="0"/>
          </a:p>
          <a:p>
            <a:r>
              <a:rPr lang="en-US" dirty="0" smtClean="0"/>
              <a:t>We are also available for questions over email or to meet by appointment outside of these times. </a:t>
            </a:r>
          </a:p>
          <a:p>
            <a:endParaRPr lang="en-US" sz="1000" dirty="0" smtClean="0"/>
          </a:p>
          <a:p>
            <a:r>
              <a:rPr lang="en-US" dirty="0" smtClean="0"/>
              <a:t>Late Days, the weekends don’t count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Class forum: </a:t>
            </a:r>
            <a:r>
              <a:rPr lang="en-US" sz="2000" dirty="0" smtClean="0"/>
              <a:t>https://catalysttools.washington.edu/gopost/board/iansimon/15087/</a:t>
            </a:r>
          </a:p>
          <a:p>
            <a:r>
              <a:rPr lang="en-US" dirty="0" smtClean="0"/>
              <a:t>Course reader:</a:t>
            </a:r>
          </a:p>
          <a:p>
            <a:pPr>
              <a:buNone/>
            </a:pPr>
            <a:r>
              <a:rPr lang="en-US" sz="2000" dirty="0" smtClean="0"/>
              <a:t>	http://www.cs.washington.edu/education/courses/455/10wi/reader.htm</a:t>
            </a:r>
          </a:p>
          <a:p>
            <a:r>
              <a:rPr lang="en-US" dirty="0" smtClean="0"/>
              <a:t>Other resources:</a:t>
            </a:r>
          </a:p>
          <a:p>
            <a:pPr>
              <a:buNone/>
            </a:pPr>
            <a:r>
              <a:rPr lang="en-US" dirty="0" smtClean="0"/>
              <a:t>	</a:t>
            </a:r>
            <a:r>
              <a:rPr lang="en-US" sz="1600" dirty="0" smtClean="0"/>
              <a:t>Richard </a:t>
            </a:r>
            <a:r>
              <a:rPr lang="en-US" sz="1600" dirty="0" err="1" smtClean="0"/>
              <a:t>Szeliski's</a:t>
            </a:r>
            <a:r>
              <a:rPr lang="en-US" sz="1600" dirty="0" smtClean="0"/>
              <a:t> book Computer Vision: Algorithms and Applications. The book draft is currently available online.</a:t>
            </a:r>
          </a:p>
          <a:p>
            <a:pPr>
              <a:buNone/>
            </a:pPr>
            <a:r>
              <a:rPr lang="en-US" sz="1600" dirty="0" smtClean="0"/>
              <a:t>	R. Hartley, </a:t>
            </a:r>
            <a:r>
              <a:rPr lang="en-US" sz="1600" dirty="0" err="1" smtClean="0"/>
              <a:t>A.Zisserman</a:t>
            </a:r>
            <a:r>
              <a:rPr lang="en-US" sz="1600" dirty="0" smtClean="0"/>
              <a:t>. Multiple View Geometry in Computer Vision. Cambridge University Press, 2000.</a:t>
            </a:r>
          </a:p>
          <a:p>
            <a:pPr>
              <a:buNone/>
            </a:pPr>
            <a:r>
              <a:rPr lang="en-US" sz="1600" dirty="0" smtClean="0"/>
              <a:t>	R. Hartley, </a:t>
            </a:r>
            <a:r>
              <a:rPr lang="en-US" sz="1600" dirty="0" err="1" smtClean="0"/>
              <a:t>A.Zisserman</a:t>
            </a:r>
            <a:r>
              <a:rPr lang="en-US" sz="1600" dirty="0" smtClean="0"/>
              <a:t>., Multiple View Geometry - Tutorial. CVPR (1999).</a:t>
            </a:r>
          </a:p>
          <a:p>
            <a:pPr>
              <a:buNone/>
            </a:pPr>
            <a:r>
              <a:rPr lang="en-US" sz="1600" dirty="0" smtClean="0"/>
              <a:t>	D. A. Forsyth, J. Ponce. Computer Vision a Modern Approach. Prentice Hall, 2003.</a:t>
            </a:r>
            <a:br>
              <a:rPr lang="en-US" sz="1600" dirty="0" smtClean="0"/>
            </a:br>
            <a:endParaRPr lang="en-US" sz="16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From Last Time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custDataLst>
              <p:tags r:id="rId1"/>
            </p:custDataLst>
          </p:nvPr>
        </p:nvSpPr>
        <p:spPr/>
        <p:txBody>
          <a:bodyPr/>
          <a:lstStyle/>
          <a:p>
            <a:r>
              <a:rPr lang="en-US" dirty="0" smtClean="0"/>
              <a:t>Structure from Motion</a:t>
            </a:r>
          </a:p>
        </p:txBody>
      </p:sp>
      <p:sp>
        <p:nvSpPr>
          <p:cNvPr id="3" name="Content Placeholder 2"/>
          <p:cNvSpPr>
            <a:spLocks noGrp="1"/>
          </p:cNvSpPr>
          <p:nvPr>
            <p:ph idx="1"/>
            <p:custDataLst>
              <p:tags r:id="rId2"/>
            </p:custDataLst>
          </p:nvPr>
        </p:nvSpPr>
        <p:spPr/>
        <p:txBody>
          <a:bodyPr>
            <a:normAutofit/>
          </a:bodyPr>
          <a:lstStyle/>
          <a:p>
            <a:pPr>
              <a:lnSpc>
                <a:spcPct val="90000"/>
              </a:lnSpc>
            </a:pPr>
            <a:r>
              <a:rPr lang="en-US" sz="2800" smtClean="0"/>
              <a:t>Snavely, Seitz, Szeliski, </a:t>
            </a:r>
            <a:r>
              <a:rPr lang="en-US" sz="2800" b="1" smtClean="0"/>
              <a:t>Photo Tourism: Exploring Photo Collections in 3D</a:t>
            </a:r>
            <a:r>
              <a:rPr lang="en-US" sz="2800" smtClean="0"/>
              <a:t>. </a:t>
            </a:r>
            <a:r>
              <a:rPr lang="en-US" sz="2800" i="1" smtClean="0"/>
              <a:t>SIGGRAPH 2006</a:t>
            </a:r>
            <a:r>
              <a:rPr lang="en-US" sz="2800" smtClean="0"/>
              <a:t>.</a:t>
            </a:r>
          </a:p>
          <a:p>
            <a:pPr lvl="1">
              <a:lnSpc>
                <a:spcPct val="90000"/>
              </a:lnSpc>
              <a:buFont typeface="Arial" charset="0"/>
              <a:buNone/>
            </a:pPr>
            <a:r>
              <a:rPr lang="en-US" sz="2400" smtClean="0">
                <a:hlinkClick r:id="rId4"/>
              </a:rPr>
              <a:t>http://phototour.cs.washington.edu/Photo_Tourism.pdf</a:t>
            </a:r>
            <a:endParaRPr 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
          <p:cNvGrpSpPr>
            <a:grpSpLocks/>
          </p:cNvGrpSpPr>
          <p:nvPr>
            <p:custDataLst>
              <p:tags r:id="rId1"/>
            </p:custDataLst>
          </p:nvPr>
        </p:nvGrpSpPr>
        <p:grpSpPr bwMode="auto">
          <a:xfrm>
            <a:off x="461963" y="997903"/>
            <a:ext cx="7899400" cy="4743450"/>
            <a:chOff x="461963" y="1733550"/>
            <a:chExt cx="7899400" cy="4743450"/>
          </a:xfrm>
        </p:grpSpPr>
        <p:grpSp>
          <p:nvGrpSpPr>
            <p:cNvPr id="3" name="Group 66"/>
            <p:cNvGrpSpPr>
              <a:grpSpLocks/>
            </p:cNvGrpSpPr>
            <p:nvPr/>
          </p:nvGrpSpPr>
          <p:grpSpPr bwMode="auto">
            <a:xfrm>
              <a:off x="461963" y="3581400"/>
              <a:ext cx="2270125" cy="2057400"/>
              <a:chOff x="461963" y="3581400"/>
              <a:chExt cx="2270125" cy="2057400"/>
            </a:xfrm>
          </p:grpSpPr>
          <p:sp>
            <p:nvSpPr>
              <p:cNvPr id="22589" name="AutoShape 4"/>
              <p:cNvSpPr>
                <a:spLocks noChangeArrowheads="1"/>
              </p:cNvSpPr>
              <p:nvPr>
                <p:custDataLst>
                  <p:tags r:id="rId53"/>
                </p:custDataLst>
              </p:nvPr>
            </p:nvSpPr>
            <p:spPr bwMode="auto">
              <a:xfrm rot="5400000">
                <a:off x="867569" y="3709194"/>
                <a:ext cx="1981200" cy="1725612"/>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2590" name="Rectangle 6"/>
              <p:cNvSpPr>
                <a:spLocks noChangeArrowheads="1"/>
              </p:cNvSpPr>
              <p:nvPr>
                <p:custDataLst>
                  <p:tags r:id="rId54"/>
                </p:custDataLst>
              </p:nvPr>
            </p:nvSpPr>
            <p:spPr bwMode="auto">
              <a:xfrm>
                <a:off x="2017713" y="4284663"/>
                <a:ext cx="574675" cy="574675"/>
              </a:xfrm>
              <a:prstGeom prst="rect">
                <a:avLst/>
              </a:prstGeom>
              <a:solidFill>
                <a:srgbClr val="DDEEFF"/>
              </a:solidFill>
              <a:ln w="9525">
                <a:miter lim="800000"/>
                <a:headEnd/>
                <a:tailEnd/>
              </a:ln>
              <a:scene3d>
                <a:camera prst="legacyObliqueTopRight">
                  <a:rot lat="0" lon="16499997" rev="0"/>
                </a:camera>
                <a:lightRig rig="legacyFlat3" dir="b"/>
              </a:scene3d>
              <a:sp3d extrusionH="6842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22591" name="Line 33"/>
              <p:cNvSpPr>
                <a:spLocks noChangeShapeType="1"/>
              </p:cNvSpPr>
              <p:nvPr>
                <p:custDataLst>
                  <p:tags r:id="rId55"/>
                </p:custDataLst>
              </p:nvPr>
            </p:nvSpPr>
            <p:spPr bwMode="auto">
              <a:xfrm flipH="1">
                <a:off x="461963" y="3581400"/>
                <a:ext cx="533400" cy="2057400"/>
              </a:xfrm>
              <a:prstGeom prst="line">
                <a:avLst/>
              </a:prstGeom>
              <a:noFill/>
              <a:ln w="9525">
                <a:solidFill>
                  <a:schemeClr val="tx1"/>
                </a:solidFill>
                <a:round/>
                <a:headEnd/>
                <a:tailEnd/>
              </a:ln>
            </p:spPr>
            <p:txBody>
              <a:bodyPr/>
              <a:lstStyle/>
              <a:p>
                <a:endParaRPr lang="en-US"/>
              </a:p>
            </p:txBody>
          </p:sp>
          <p:sp>
            <p:nvSpPr>
              <p:cNvPr id="22592" name="Line 34"/>
              <p:cNvSpPr>
                <a:spLocks noChangeShapeType="1"/>
              </p:cNvSpPr>
              <p:nvPr>
                <p:custDataLst>
                  <p:tags r:id="rId56"/>
                </p:custDataLst>
              </p:nvPr>
            </p:nvSpPr>
            <p:spPr bwMode="auto">
              <a:xfrm flipH="1">
                <a:off x="461963" y="5029200"/>
                <a:ext cx="533400" cy="609600"/>
              </a:xfrm>
              <a:prstGeom prst="line">
                <a:avLst/>
              </a:prstGeom>
              <a:noFill/>
              <a:ln w="9525">
                <a:solidFill>
                  <a:schemeClr val="tx1"/>
                </a:solidFill>
                <a:round/>
                <a:headEnd/>
                <a:tailEnd/>
              </a:ln>
            </p:spPr>
            <p:txBody>
              <a:bodyPr/>
              <a:lstStyle/>
              <a:p>
                <a:endParaRPr lang="en-US"/>
              </a:p>
            </p:txBody>
          </p:sp>
          <p:sp>
            <p:nvSpPr>
              <p:cNvPr id="22593" name="Line 35"/>
              <p:cNvSpPr>
                <a:spLocks noChangeShapeType="1"/>
              </p:cNvSpPr>
              <p:nvPr>
                <p:custDataLst>
                  <p:tags r:id="rId57"/>
                </p:custDataLst>
              </p:nvPr>
            </p:nvSpPr>
            <p:spPr bwMode="auto">
              <a:xfrm flipH="1">
                <a:off x="461963" y="4081463"/>
                <a:ext cx="2270125" cy="1557337"/>
              </a:xfrm>
              <a:prstGeom prst="line">
                <a:avLst/>
              </a:prstGeom>
              <a:noFill/>
              <a:ln w="9525">
                <a:solidFill>
                  <a:schemeClr val="tx1"/>
                </a:solidFill>
                <a:round/>
                <a:headEnd/>
                <a:tailEnd/>
              </a:ln>
            </p:spPr>
            <p:txBody>
              <a:bodyPr/>
              <a:lstStyle/>
              <a:p>
                <a:endParaRPr lang="en-US"/>
              </a:p>
            </p:txBody>
          </p:sp>
          <p:sp>
            <p:nvSpPr>
              <p:cNvPr id="22594" name="Line 37"/>
              <p:cNvSpPr>
                <a:spLocks noChangeShapeType="1"/>
              </p:cNvSpPr>
              <p:nvPr>
                <p:custDataLst>
                  <p:tags r:id="rId58"/>
                </p:custDataLst>
              </p:nvPr>
            </p:nvSpPr>
            <p:spPr bwMode="auto">
              <a:xfrm flipH="1">
                <a:off x="461963" y="5562600"/>
                <a:ext cx="2209800" cy="76200"/>
              </a:xfrm>
              <a:prstGeom prst="line">
                <a:avLst/>
              </a:prstGeom>
              <a:noFill/>
              <a:ln w="9525">
                <a:solidFill>
                  <a:schemeClr val="tx1"/>
                </a:solidFill>
                <a:round/>
                <a:headEnd/>
                <a:tailEnd/>
              </a:ln>
            </p:spPr>
            <p:txBody>
              <a:bodyPr/>
              <a:lstStyle/>
              <a:p>
                <a:endParaRPr lang="en-US"/>
              </a:p>
            </p:txBody>
          </p:sp>
          <p:grpSp>
            <p:nvGrpSpPr>
              <p:cNvPr id="4" name="Group 54"/>
              <p:cNvGrpSpPr>
                <a:grpSpLocks/>
              </p:cNvGrpSpPr>
              <p:nvPr/>
            </p:nvGrpSpPr>
            <p:grpSpPr bwMode="auto">
              <a:xfrm>
                <a:off x="1425575" y="4119563"/>
                <a:ext cx="1076325" cy="860425"/>
                <a:chOff x="831" y="2079"/>
                <a:chExt cx="822" cy="657"/>
              </a:xfrm>
            </p:grpSpPr>
            <p:sp>
              <p:nvSpPr>
                <p:cNvPr id="22596" name="Oval 55"/>
                <p:cNvSpPr>
                  <a:spLocks noChangeArrowheads="1"/>
                </p:cNvSpPr>
                <p:nvPr>
                  <p:custDataLst>
                    <p:tags r:id="rId59"/>
                  </p:custDataLst>
                </p:nvPr>
              </p:nvSpPr>
              <p:spPr bwMode="auto">
                <a:xfrm>
                  <a:off x="840" y="2235"/>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2597" name="Oval 56"/>
                <p:cNvSpPr>
                  <a:spLocks noChangeArrowheads="1"/>
                </p:cNvSpPr>
                <p:nvPr>
                  <p:custDataLst>
                    <p:tags r:id="rId60"/>
                  </p:custDataLst>
                </p:nvPr>
              </p:nvSpPr>
              <p:spPr bwMode="auto">
                <a:xfrm>
                  <a:off x="1368" y="2256"/>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2598" name="Oval 57"/>
                <p:cNvSpPr>
                  <a:spLocks noChangeArrowheads="1"/>
                </p:cNvSpPr>
                <p:nvPr>
                  <p:custDataLst>
                    <p:tags r:id="rId61"/>
                  </p:custDataLst>
                </p:nvPr>
              </p:nvSpPr>
              <p:spPr bwMode="auto">
                <a:xfrm>
                  <a:off x="831" y="2652"/>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2599" name="Oval 58"/>
                <p:cNvSpPr>
                  <a:spLocks noChangeArrowheads="1"/>
                </p:cNvSpPr>
                <p:nvPr>
                  <p:custDataLst>
                    <p:tags r:id="rId62"/>
                  </p:custDataLst>
                </p:nvPr>
              </p:nvSpPr>
              <p:spPr bwMode="auto">
                <a:xfrm>
                  <a:off x="1359" y="2667"/>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2600" name="Oval 59"/>
                <p:cNvSpPr>
                  <a:spLocks noChangeArrowheads="1"/>
                </p:cNvSpPr>
                <p:nvPr>
                  <p:custDataLst>
                    <p:tags r:id="rId63"/>
                  </p:custDataLst>
                </p:nvPr>
              </p:nvSpPr>
              <p:spPr bwMode="auto">
                <a:xfrm>
                  <a:off x="1584" y="2523"/>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2601" name="Oval 60"/>
                <p:cNvSpPr>
                  <a:spLocks noChangeArrowheads="1"/>
                </p:cNvSpPr>
                <p:nvPr>
                  <p:custDataLst>
                    <p:tags r:id="rId64"/>
                  </p:custDataLst>
                </p:nvPr>
              </p:nvSpPr>
              <p:spPr bwMode="auto">
                <a:xfrm>
                  <a:off x="1572" y="2115"/>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2602" name="Oval 61"/>
                <p:cNvSpPr>
                  <a:spLocks noChangeArrowheads="1"/>
                </p:cNvSpPr>
                <p:nvPr>
                  <p:custDataLst>
                    <p:tags r:id="rId65"/>
                  </p:custDataLst>
                </p:nvPr>
              </p:nvSpPr>
              <p:spPr bwMode="auto">
                <a:xfrm>
                  <a:off x="1023" y="2079"/>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5" name="Group 67"/>
            <p:cNvGrpSpPr>
              <a:grpSpLocks/>
            </p:cNvGrpSpPr>
            <p:nvPr/>
          </p:nvGrpSpPr>
          <p:grpSpPr bwMode="auto">
            <a:xfrm>
              <a:off x="6151563" y="3773488"/>
              <a:ext cx="2209800" cy="1981200"/>
              <a:chOff x="6151563" y="3773488"/>
              <a:chExt cx="2209800" cy="1981200"/>
            </a:xfrm>
          </p:grpSpPr>
          <p:sp>
            <p:nvSpPr>
              <p:cNvPr id="22575" name="AutoShape 5"/>
              <p:cNvSpPr>
                <a:spLocks noChangeArrowheads="1"/>
              </p:cNvSpPr>
              <p:nvPr>
                <p:custDataLst>
                  <p:tags r:id="rId40"/>
                </p:custDataLst>
              </p:nvPr>
            </p:nvSpPr>
            <p:spPr bwMode="auto">
              <a:xfrm rot="16200000" flipH="1">
                <a:off x="6050757" y="3901281"/>
                <a:ext cx="1981200" cy="1725613"/>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2576" name="Rectangle 7"/>
              <p:cNvSpPr>
                <a:spLocks noChangeArrowheads="1"/>
              </p:cNvSpPr>
              <p:nvPr>
                <p:custDataLst>
                  <p:tags r:id="rId41"/>
                </p:custDataLst>
              </p:nvPr>
            </p:nvSpPr>
            <p:spPr bwMode="auto">
              <a:xfrm>
                <a:off x="6881813" y="4540250"/>
                <a:ext cx="574675" cy="574675"/>
              </a:xfrm>
              <a:prstGeom prst="rect">
                <a:avLst/>
              </a:prstGeom>
              <a:solidFill>
                <a:srgbClr val="DDEEFF"/>
              </a:solidFill>
              <a:ln w="9525">
                <a:miter lim="800000"/>
                <a:headEnd/>
                <a:tailEnd/>
              </a:ln>
              <a:scene3d>
                <a:camera prst="legacyObliqueTopRight">
                  <a:rot lat="0" lon="19199998" rev="0"/>
                </a:camera>
                <a:lightRig rig="legacyFlat3" dir="b"/>
              </a:scene3d>
              <a:sp3d extrusionH="8874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22577" name="Line 44"/>
              <p:cNvSpPr>
                <a:spLocks noChangeShapeType="1"/>
              </p:cNvSpPr>
              <p:nvPr>
                <p:custDataLst>
                  <p:tags r:id="rId42"/>
                </p:custDataLst>
              </p:nvPr>
            </p:nvSpPr>
            <p:spPr bwMode="auto">
              <a:xfrm>
                <a:off x="6164263" y="4273550"/>
                <a:ext cx="2197100" cy="1328738"/>
              </a:xfrm>
              <a:prstGeom prst="line">
                <a:avLst/>
              </a:prstGeom>
              <a:noFill/>
              <a:ln w="9525">
                <a:solidFill>
                  <a:schemeClr val="tx1"/>
                </a:solidFill>
                <a:round/>
                <a:headEnd/>
                <a:tailEnd/>
              </a:ln>
            </p:spPr>
            <p:txBody>
              <a:bodyPr/>
              <a:lstStyle/>
              <a:p>
                <a:endParaRPr lang="en-US"/>
              </a:p>
            </p:txBody>
          </p:sp>
          <p:sp>
            <p:nvSpPr>
              <p:cNvPr id="22578" name="Line 45"/>
              <p:cNvSpPr>
                <a:spLocks noChangeShapeType="1"/>
              </p:cNvSpPr>
              <p:nvPr>
                <p:custDataLst>
                  <p:tags r:id="rId43"/>
                </p:custDataLst>
              </p:nvPr>
            </p:nvSpPr>
            <p:spPr bwMode="auto">
              <a:xfrm flipV="1">
                <a:off x="6151563" y="5602288"/>
                <a:ext cx="2209800" cy="152400"/>
              </a:xfrm>
              <a:prstGeom prst="line">
                <a:avLst/>
              </a:prstGeom>
              <a:noFill/>
              <a:ln w="9525">
                <a:solidFill>
                  <a:schemeClr val="tx1"/>
                </a:solidFill>
                <a:round/>
                <a:headEnd/>
                <a:tailEnd/>
              </a:ln>
            </p:spPr>
            <p:txBody>
              <a:bodyPr/>
              <a:lstStyle/>
              <a:p>
                <a:endParaRPr lang="en-US"/>
              </a:p>
            </p:txBody>
          </p:sp>
          <p:sp>
            <p:nvSpPr>
              <p:cNvPr id="22579" name="Line 46"/>
              <p:cNvSpPr>
                <a:spLocks noChangeShapeType="1"/>
              </p:cNvSpPr>
              <p:nvPr>
                <p:custDataLst>
                  <p:tags r:id="rId44"/>
                </p:custDataLst>
              </p:nvPr>
            </p:nvSpPr>
            <p:spPr bwMode="auto">
              <a:xfrm>
                <a:off x="7904163" y="5221288"/>
                <a:ext cx="457200" cy="381000"/>
              </a:xfrm>
              <a:prstGeom prst="line">
                <a:avLst/>
              </a:prstGeom>
              <a:noFill/>
              <a:ln w="9525">
                <a:solidFill>
                  <a:schemeClr val="tx1"/>
                </a:solidFill>
                <a:round/>
                <a:headEnd/>
                <a:tailEnd/>
              </a:ln>
            </p:spPr>
            <p:txBody>
              <a:bodyPr/>
              <a:lstStyle/>
              <a:p>
                <a:endParaRPr lang="en-US"/>
              </a:p>
            </p:txBody>
          </p:sp>
          <p:sp>
            <p:nvSpPr>
              <p:cNvPr id="22580" name="Line 47"/>
              <p:cNvSpPr>
                <a:spLocks noChangeShapeType="1"/>
              </p:cNvSpPr>
              <p:nvPr>
                <p:custDataLst>
                  <p:tags r:id="rId45"/>
                </p:custDataLst>
              </p:nvPr>
            </p:nvSpPr>
            <p:spPr bwMode="auto">
              <a:xfrm>
                <a:off x="7904163" y="3773488"/>
                <a:ext cx="457200" cy="1828800"/>
              </a:xfrm>
              <a:prstGeom prst="line">
                <a:avLst/>
              </a:prstGeom>
              <a:noFill/>
              <a:ln w="9525">
                <a:solidFill>
                  <a:schemeClr val="tx1"/>
                </a:solidFill>
                <a:round/>
                <a:headEnd/>
                <a:tailEnd/>
              </a:ln>
            </p:spPr>
            <p:txBody>
              <a:bodyPr/>
              <a:lstStyle/>
              <a:p>
                <a:endParaRPr lang="en-US"/>
              </a:p>
            </p:txBody>
          </p:sp>
          <p:grpSp>
            <p:nvGrpSpPr>
              <p:cNvPr id="6" name="Group 70"/>
              <p:cNvGrpSpPr>
                <a:grpSpLocks/>
              </p:cNvGrpSpPr>
              <p:nvPr/>
            </p:nvGrpSpPr>
            <p:grpSpPr bwMode="auto">
              <a:xfrm>
                <a:off x="6510338" y="4197350"/>
                <a:ext cx="1003300" cy="1016000"/>
                <a:chOff x="4188" y="2004"/>
                <a:chExt cx="756" cy="765"/>
              </a:xfrm>
            </p:grpSpPr>
            <p:sp>
              <p:nvSpPr>
                <p:cNvPr id="22582" name="Oval 71"/>
                <p:cNvSpPr>
                  <a:spLocks noChangeArrowheads="1"/>
                </p:cNvSpPr>
                <p:nvPr>
                  <p:custDataLst>
                    <p:tags r:id="rId46"/>
                  </p:custDataLst>
                </p:nvPr>
              </p:nvSpPr>
              <p:spPr bwMode="auto">
                <a:xfrm>
                  <a:off x="4191" y="210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2583" name="Oval 72"/>
                <p:cNvSpPr>
                  <a:spLocks noChangeArrowheads="1"/>
                </p:cNvSpPr>
                <p:nvPr>
                  <p:custDataLst>
                    <p:tags r:id="rId47"/>
                  </p:custDataLst>
                </p:nvPr>
              </p:nvSpPr>
              <p:spPr bwMode="auto">
                <a:xfrm>
                  <a:off x="4443" y="2268"/>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2584" name="Oval 73"/>
                <p:cNvSpPr>
                  <a:spLocks noChangeArrowheads="1"/>
                </p:cNvSpPr>
                <p:nvPr>
                  <p:custDataLst>
                    <p:tags r:id="rId48"/>
                  </p:custDataLst>
                </p:nvPr>
              </p:nvSpPr>
              <p:spPr bwMode="auto">
                <a:xfrm>
                  <a:off x="4188" y="2523"/>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2585" name="Oval 74"/>
                <p:cNvSpPr>
                  <a:spLocks noChangeArrowheads="1"/>
                </p:cNvSpPr>
                <p:nvPr>
                  <p:custDataLst>
                    <p:tags r:id="rId49"/>
                  </p:custDataLst>
                </p:nvPr>
              </p:nvSpPr>
              <p:spPr bwMode="auto">
                <a:xfrm>
                  <a:off x="4428" y="2700"/>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2586" name="Oval 75"/>
                <p:cNvSpPr>
                  <a:spLocks noChangeArrowheads="1"/>
                </p:cNvSpPr>
                <p:nvPr>
                  <p:custDataLst>
                    <p:tags r:id="rId50"/>
                  </p:custDataLst>
                </p:nvPr>
              </p:nvSpPr>
              <p:spPr bwMode="auto">
                <a:xfrm>
                  <a:off x="4875" y="2592"/>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2587" name="Oval 76"/>
                <p:cNvSpPr>
                  <a:spLocks noChangeArrowheads="1"/>
                </p:cNvSpPr>
                <p:nvPr>
                  <p:custDataLst>
                    <p:tags r:id="rId51"/>
                  </p:custDataLst>
                </p:nvPr>
              </p:nvSpPr>
              <p:spPr bwMode="auto">
                <a:xfrm>
                  <a:off x="4848" y="2175"/>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2588" name="Oval 77"/>
                <p:cNvSpPr>
                  <a:spLocks noChangeArrowheads="1"/>
                </p:cNvSpPr>
                <p:nvPr>
                  <p:custDataLst>
                    <p:tags r:id="rId52"/>
                  </p:custDataLst>
                </p:nvPr>
              </p:nvSpPr>
              <p:spPr bwMode="auto">
                <a:xfrm>
                  <a:off x="4635" y="2004"/>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7" name="Group 68"/>
            <p:cNvGrpSpPr>
              <a:grpSpLocks/>
            </p:cNvGrpSpPr>
            <p:nvPr/>
          </p:nvGrpSpPr>
          <p:grpSpPr bwMode="auto">
            <a:xfrm>
              <a:off x="3208338" y="1733550"/>
              <a:ext cx="2362200" cy="2090738"/>
              <a:chOff x="3208338" y="1733550"/>
              <a:chExt cx="2362200" cy="2090738"/>
            </a:xfrm>
          </p:grpSpPr>
          <p:sp>
            <p:nvSpPr>
              <p:cNvPr id="22566" name="Rectangle 3"/>
              <p:cNvSpPr>
                <a:spLocks noChangeArrowheads="1"/>
              </p:cNvSpPr>
              <p:nvPr>
                <p:custDataLst>
                  <p:tags r:id="rId32"/>
                </p:custDataLst>
              </p:nvPr>
            </p:nvSpPr>
            <p:spPr bwMode="auto">
              <a:xfrm>
                <a:off x="4313238" y="2362200"/>
                <a:ext cx="1219200" cy="1219200"/>
              </a:xfrm>
              <a:prstGeom prst="rect">
                <a:avLst/>
              </a:prstGeom>
              <a:solidFill>
                <a:srgbClr val="DDEEFF"/>
              </a:solidFill>
              <a:ln w="9525">
                <a:miter lim="800000"/>
                <a:headEnd/>
                <a:tailEnd/>
              </a:ln>
              <a:scene3d>
                <a:camera prst="legacyObliqueTopRight">
                  <a:rot lat="0" lon="18300000" rev="0"/>
                </a:camera>
                <a:lightRig rig="legacyFlat3" dir="b"/>
              </a:scene3d>
              <a:sp3d extrusionH="17002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grpSp>
            <p:nvGrpSpPr>
              <p:cNvPr id="8" name="Group 22"/>
              <p:cNvGrpSpPr>
                <a:grpSpLocks/>
              </p:cNvGrpSpPr>
              <p:nvPr/>
            </p:nvGrpSpPr>
            <p:grpSpPr bwMode="auto">
              <a:xfrm>
                <a:off x="3208338" y="1733550"/>
                <a:ext cx="2362200" cy="2090738"/>
                <a:chOff x="2412" y="2031"/>
                <a:chExt cx="837" cy="741"/>
              </a:xfrm>
            </p:grpSpPr>
            <p:sp>
              <p:nvSpPr>
                <p:cNvPr id="22568" name="Oval 23"/>
                <p:cNvSpPr>
                  <a:spLocks noChangeArrowheads="1"/>
                </p:cNvSpPr>
                <p:nvPr>
                  <p:custDataLst>
                    <p:tags r:id="rId33"/>
                  </p:custDataLst>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2569" name="Oval 24"/>
                <p:cNvSpPr>
                  <a:spLocks noChangeArrowheads="1"/>
                </p:cNvSpPr>
                <p:nvPr>
                  <p:custDataLst>
                    <p:tags r:id="rId34"/>
                  </p:custDataLst>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2570" name="Oval 25"/>
                <p:cNvSpPr>
                  <a:spLocks noChangeArrowheads="1"/>
                </p:cNvSpPr>
                <p:nvPr>
                  <p:custDataLst>
                    <p:tags r:id="rId35"/>
                  </p:custDataLst>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2571" name="Oval 26"/>
                <p:cNvSpPr>
                  <a:spLocks noChangeArrowheads="1"/>
                </p:cNvSpPr>
                <p:nvPr>
                  <p:custDataLst>
                    <p:tags r:id="rId36"/>
                  </p:custDataLst>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2572" name="Oval 27"/>
                <p:cNvSpPr>
                  <a:spLocks noChangeArrowheads="1"/>
                </p:cNvSpPr>
                <p:nvPr>
                  <p:custDataLst>
                    <p:tags r:id="rId37"/>
                  </p:custDataLst>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2573" name="Oval 28"/>
                <p:cNvSpPr>
                  <a:spLocks noChangeArrowheads="1"/>
                </p:cNvSpPr>
                <p:nvPr>
                  <p:custDataLst>
                    <p:tags r:id="rId38"/>
                  </p:custDataLst>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2574" name="Oval 29"/>
                <p:cNvSpPr>
                  <a:spLocks noChangeArrowheads="1"/>
                </p:cNvSpPr>
                <p:nvPr>
                  <p:custDataLst>
                    <p:tags r:id="rId39"/>
                  </p:custDataLst>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9" name="Group 83"/>
            <p:cNvGrpSpPr>
              <a:grpSpLocks/>
            </p:cNvGrpSpPr>
            <p:nvPr/>
          </p:nvGrpSpPr>
          <p:grpSpPr bwMode="auto">
            <a:xfrm>
              <a:off x="3551238" y="4343400"/>
              <a:ext cx="2057400" cy="2133600"/>
              <a:chOff x="3551238" y="4343400"/>
              <a:chExt cx="2057400" cy="2133600"/>
            </a:xfrm>
          </p:grpSpPr>
          <p:sp>
            <p:nvSpPr>
              <p:cNvPr id="22552" name="Rectangle 11"/>
              <p:cNvSpPr>
                <a:spLocks noChangeArrowheads="1"/>
              </p:cNvSpPr>
              <p:nvPr>
                <p:custDataLst>
                  <p:tags r:id="rId19"/>
                </p:custDataLst>
              </p:nvPr>
            </p:nvSpPr>
            <p:spPr bwMode="auto">
              <a:xfrm>
                <a:off x="3563938" y="4343400"/>
                <a:ext cx="2044700" cy="1470025"/>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2553" name="Rectangle 13"/>
              <p:cNvSpPr>
                <a:spLocks noChangeArrowheads="1"/>
              </p:cNvSpPr>
              <p:nvPr>
                <p:custDataLst>
                  <p:tags r:id="rId20"/>
                </p:custDataLst>
              </p:nvPr>
            </p:nvSpPr>
            <p:spPr bwMode="auto">
              <a:xfrm>
                <a:off x="4459288" y="4854575"/>
                <a:ext cx="574675" cy="574675"/>
              </a:xfrm>
              <a:prstGeom prst="rect">
                <a:avLst/>
              </a:prstGeom>
              <a:solidFill>
                <a:srgbClr val="DDEEFF"/>
              </a:solidFill>
              <a:ln w="9525">
                <a:miter lim="800000"/>
                <a:headEnd/>
                <a:tailEnd/>
              </a:ln>
              <a:scene3d>
                <a:camera prst="legacyObliqueTopRight">
                  <a:rot lat="0" lon="18300000" rev="0"/>
                </a:camera>
                <a:lightRig rig="legacyFlat3" dir="b"/>
              </a:scene3d>
              <a:sp3d extrusionH="7858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22554" name="Line 38"/>
              <p:cNvSpPr>
                <a:spLocks noChangeShapeType="1"/>
              </p:cNvSpPr>
              <p:nvPr>
                <p:custDataLst>
                  <p:tags r:id="rId21"/>
                </p:custDataLst>
              </p:nvPr>
            </p:nvSpPr>
            <p:spPr bwMode="auto">
              <a:xfrm>
                <a:off x="3551238" y="4346575"/>
                <a:ext cx="990600" cy="2130425"/>
              </a:xfrm>
              <a:prstGeom prst="line">
                <a:avLst/>
              </a:prstGeom>
              <a:noFill/>
              <a:ln w="9525">
                <a:solidFill>
                  <a:schemeClr val="tx1"/>
                </a:solidFill>
                <a:round/>
                <a:headEnd/>
                <a:tailEnd/>
              </a:ln>
            </p:spPr>
            <p:txBody>
              <a:bodyPr/>
              <a:lstStyle/>
              <a:p>
                <a:endParaRPr lang="en-US"/>
              </a:p>
            </p:txBody>
          </p:sp>
          <p:sp>
            <p:nvSpPr>
              <p:cNvPr id="22555" name="Line 40"/>
              <p:cNvSpPr>
                <a:spLocks noChangeShapeType="1"/>
              </p:cNvSpPr>
              <p:nvPr>
                <p:custDataLst>
                  <p:tags r:id="rId22"/>
                </p:custDataLst>
              </p:nvPr>
            </p:nvSpPr>
            <p:spPr bwMode="auto">
              <a:xfrm flipH="1">
                <a:off x="4541838" y="4365625"/>
                <a:ext cx="1066800" cy="2111375"/>
              </a:xfrm>
              <a:prstGeom prst="line">
                <a:avLst/>
              </a:prstGeom>
              <a:noFill/>
              <a:ln w="9525">
                <a:solidFill>
                  <a:schemeClr val="tx1"/>
                </a:solidFill>
                <a:round/>
                <a:headEnd/>
                <a:tailEnd/>
              </a:ln>
            </p:spPr>
            <p:txBody>
              <a:bodyPr/>
              <a:lstStyle/>
              <a:p>
                <a:endParaRPr lang="en-US"/>
              </a:p>
            </p:txBody>
          </p:sp>
          <p:sp>
            <p:nvSpPr>
              <p:cNvPr id="22556" name="Line 41"/>
              <p:cNvSpPr>
                <a:spLocks noChangeShapeType="1"/>
              </p:cNvSpPr>
              <p:nvPr>
                <p:custDataLst>
                  <p:tags r:id="rId23"/>
                </p:custDataLst>
              </p:nvPr>
            </p:nvSpPr>
            <p:spPr bwMode="auto">
              <a:xfrm>
                <a:off x="3551238" y="5813425"/>
                <a:ext cx="990600" cy="663575"/>
              </a:xfrm>
              <a:prstGeom prst="line">
                <a:avLst/>
              </a:prstGeom>
              <a:noFill/>
              <a:ln w="9525">
                <a:solidFill>
                  <a:schemeClr val="tx1"/>
                </a:solidFill>
                <a:round/>
                <a:headEnd/>
                <a:tailEnd/>
              </a:ln>
            </p:spPr>
            <p:txBody>
              <a:bodyPr/>
              <a:lstStyle/>
              <a:p>
                <a:endParaRPr lang="en-US"/>
              </a:p>
            </p:txBody>
          </p:sp>
          <p:sp>
            <p:nvSpPr>
              <p:cNvPr id="22557" name="Line 43"/>
              <p:cNvSpPr>
                <a:spLocks noChangeShapeType="1"/>
              </p:cNvSpPr>
              <p:nvPr>
                <p:custDataLst>
                  <p:tags r:id="rId24"/>
                </p:custDataLst>
              </p:nvPr>
            </p:nvSpPr>
            <p:spPr bwMode="auto">
              <a:xfrm flipH="1">
                <a:off x="4541838" y="5813425"/>
                <a:ext cx="1066800" cy="663575"/>
              </a:xfrm>
              <a:prstGeom prst="line">
                <a:avLst/>
              </a:prstGeom>
              <a:noFill/>
              <a:ln w="9525">
                <a:solidFill>
                  <a:schemeClr val="tx1"/>
                </a:solidFill>
                <a:round/>
                <a:headEnd/>
                <a:tailEnd/>
              </a:ln>
            </p:spPr>
            <p:txBody>
              <a:bodyPr/>
              <a:lstStyle/>
              <a:p>
                <a:endParaRPr lang="en-US"/>
              </a:p>
            </p:txBody>
          </p:sp>
          <p:grpSp>
            <p:nvGrpSpPr>
              <p:cNvPr id="10" name="Group 62"/>
              <p:cNvGrpSpPr>
                <a:grpSpLocks/>
              </p:cNvGrpSpPr>
              <p:nvPr/>
            </p:nvGrpSpPr>
            <p:grpSpPr bwMode="auto">
              <a:xfrm>
                <a:off x="3968750" y="4591050"/>
                <a:ext cx="1073150" cy="950913"/>
                <a:chOff x="2412" y="2031"/>
                <a:chExt cx="837" cy="741"/>
              </a:xfrm>
            </p:grpSpPr>
            <p:sp>
              <p:nvSpPr>
                <p:cNvPr id="22559" name="Oval 63"/>
                <p:cNvSpPr>
                  <a:spLocks noChangeArrowheads="1"/>
                </p:cNvSpPr>
                <p:nvPr>
                  <p:custDataLst>
                    <p:tags r:id="rId25"/>
                  </p:custDataLst>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2560" name="Oval 64"/>
                <p:cNvSpPr>
                  <a:spLocks noChangeArrowheads="1"/>
                </p:cNvSpPr>
                <p:nvPr>
                  <p:custDataLst>
                    <p:tags r:id="rId26"/>
                  </p:custDataLst>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2561" name="Oval 65"/>
                <p:cNvSpPr>
                  <a:spLocks noChangeArrowheads="1"/>
                </p:cNvSpPr>
                <p:nvPr>
                  <p:custDataLst>
                    <p:tags r:id="rId27"/>
                  </p:custDataLst>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2562" name="Oval 66"/>
                <p:cNvSpPr>
                  <a:spLocks noChangeArrowheads="1"/>
                </p:cNvSpPr>
                <p:nvPr>
                  <p:custDataLst>
                    <p:tags r:id="rId28"/>
                  </p:custDataLst>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2563" name="Oval 67"/>
                <p:cNvSpPr>
                  <a:spLocks noChangeArrowheads="1"/>
                </p:cNvSpPr>
                <p:nvPr>
                  <p:custDataLst>
                    <p:tags r:id="rId29"/>
                  </p:custDataLst>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2564" name="Oval 68"/>
                <p:cNvSpPr>
                  <a:spLocks noChangeArrowheads="1"/>
                </p:cNvSpPr>
                <p:nvPr>
                  <p:custDataLst>
                    <p:tags r:id="rId30"/>
                  </p:custDataLst>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2565" name="Oval 69"/>
                <p:cNvSpPr>
                  <a:spLocks noChangeArrowheads="1"/>
                </p:cNvSpPr>
                <p:nvPr>
                  <p:custDataLst>
                    <p:tags r:id="rId31"/>
                  </p:custDataLst>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sp>
        <p:nvSpPr>
          <p:cNvPr id="22531" name="Rectangle 85"/>
          <p:cNvSpPr>
            <a:spLocks noChangeArrowheads="1"/>
          </p:cNvSpPr>
          <p:nvPr>
            <p:custDataLst>
              <p:tags r:id="rId2"/>
            </p:custDataLst>
          </p:nvPr>
        </p:nvSpPr>
        <p:spPr bwMode="auto">
          <a:xfrm>
            <a:off x="1028700" y="3269615"/>
            <a:ext cx="498475" cy="368300"/>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1,1</a:t>
            </a:r>
          </a:p>
        </p:txBody>
      </p:sp>
      <p:sp>
        <p:nvSpPr>
          <p:cNvPr id="22532" name="Rectangle 86"/>
          <p:cNvSpPr>
            <a:spLocks noChangeArrowheads="1"/>
          </p:cNvSpPr>
          <p:nvPr>
            <p:custDataLst>
              <p:tags r:id="rId3"/>
            </p:custDataLst>
          </p:nvPr>
        </p:nvSpPr>
        <p:spPr bwMode="auto">
          <a:xfrm>
            <a:off x="3686175" y="3637915"/>
            <a:ext cx="498475" cy="369888"/>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1,2</a:t>
            </a:r>
          </a:p>
        </p:txBody>
      </p:sp>
      <p:sp>
        <p:nvSpPr>
          <p:cNvPr id="22533" name="Rectangle 87"/>
          <p:cNvSpPr>
            <a:spLocks noChangeArrowheads="1"/>
          </p:cNvSpPr>
          <p:nvPr>
            <p:custDataLst>
              <p:tags r:id="rId4"/>
            </p:custDataLst>
          </p:nvPr>
        </p:nvSpPr>
        <p:spPr bwMode="auto">
          <a:xfrm>
            <a:off x="6134100" y="3545840"/>
            <a:ext cx="498475" cy="369888"/>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1,3</a:t>
            </a:r>
          </a:p>
        </p:txBody>
      </p:sp>
      <p:sp>
        <p:nvSpPr>
          <p:cNvPr id="22534" name="TextBox 89"/>
          <p:cNvSpPr txBox="1">
            <a:spLocks noChangeArrowheads="1"/>
          </p:cNvSpPr>
          <p:nvPr>
            <p:custDataLst>
              <p:tags r:id="rId5"/>
            </p:custDataLst>
          </p:nvPr>
        </p:nvSpPr>
        <p:spPr bwMode="auto">
          <a:xfrm>
            <a:off x="1143000" y="4903153"/>
            <a:ext cx="930275" cy="369887"/>
          </a:xfrm>
          <a:prstGeom prst="rect">
            <a:avLst/>
          </a:prstGeom>
          <a:noFill/>
          <a:ln w="9525">
            <a:noFill/>
            <a:miter lim="800000"/>
            <a:headEnd/>
            <a:tailEnd/>
          </a:ln>
        </p:spPr>
        <p:txBody>
          <a:bodyPr wrap="none">
            <a:spAutoFit/>
          </a:bodyPr>
          <a:lstStyle/>
          <a:p>
            <a:r>
              <a:rPr lang="en-US">
                <a:latin typeface="Calibri" pitchFamily="34" charset="0"/>
              </a:rPr>
              <a:t>Image 1</a:t>
            </a:r>
          </a:p>
        </p:txBody>
      </p:sp>
      <p:sp>
        <p:nvSpPr>
          <p:cNvPr id="22535" name="TextBox 90"/>
          <p:cNvSpPr txBox="1">
            <a:spLocks noChangeArrowheads="1"/>
          </p:cNvSpPr>
          <p:nvPr>
            <p:custDataLst>
              <p:tags r:id="rId6"/>
            </p:custDataLst>
          </p:nvPr>
        </p:nvSpPr>
        <p:spPr bwMode="auto">
          <a:xfrm>
            <a:off x="4084638" y="5741353"/>
            <a:ext cx="930275" cy="369887"/>
          </a:xfrm>
          <a:prstGeom prst="rect">
            <a:avLst/>
          </a:prstGeom>
          <a:noFill/>
          <a:ln w="9525">
            <a:noFill/>
            <a:miter lim="800000"/>
            <a:headEnd/>
            <a:tailEnd/>
          </a:ln>
        </p:spPr>
        <p:txBody>
          <a:bodyPr wrap="none">
            <a:spAutoFit/>
          </a:bodyPr>
          <a:lstStyle/>
          <a:p>
            <a:r>
              <a:rPr lang="en-US">
                <a:latin typeface="Calibri" pitchFamily="34" charset="0"/>
              </a:rPr>
              <a:t>Image 2</a:t>
            </a:r>
          </a:p>
        </p:txBody>
      </p:sp>
      <p:sp>
        <p:nvSpPr>
          <p:cNvPr id="22536" name="TextBox 91"/>
          <p:cNvSpPr txBox="1">
            <a:spLocks noChangeArrowheads="1"/>
          </p:cNvSpPr>
          <p:nvPr>
            <p:custDataLst>
              <p:tags r:id="rId7"/>
            </p:custDataLst>
          </p:nvPr>
        </p:nvSpPr>
        <p:spPr bwMode="auto">
          <a:xfrm>
            <a:off x="7239000" y="4915853"/>
            <a:ext cx="930275" cy="368300"/>
          </a:xfrm>
          <a:prstGeom prst="rect">
            <a:avLst/>
          </a:prstGeom>
          <a:noFill/>
          <a:ln w="9525">
            <a:noFill/>
            <a:miter lim="800000"/>
            <a:headEnd/>
            <a:tailEnd/>
          </a:ln>
        </p:spPr>
        <p:txBody>
          <a:bodyPr wrap="none">
            <a:spAutoFit/>
          </a:bodyPr>
          <a:lstStyle/>
          <a:p>
            <a:r>
              <a:rPr lang="en-US">
                <a:latin typeface="Calibri" pitchFamily="34" charset="0"/>
              </a:rPr>
              <a:t>Image 3</a:t>
            </a:r>
          </a:p>
        </p:txBody>
      </p:sp>
      <p:grpSp>
        <p:nvGrpSpPr>
          <p:cNvPr id="11" name="Group 97"/>
          <p:cNvGrpSpPr>
            <a:grpSpLocks/>
          </p:cNvGrpSpPr>
          <p:nvPr>
            <p:custDataLst>
              <p:tags r:id="rId8"/>
            </p:custDataLst>
          </p:nvPr>
        </p:nvGrpSpPr>
        <p:grpSpPr bwMode="auto">
          <a:xfrm>
            <a:off x="2805113" y="620078"/>
            <a:ext cx="3338512" cy="2684462"/>
            <a:chOff x="1986" y="854"/>
            <a:chExt cx="2103" cy="1691"/>
          </a:xfrm>
        </p:grpSpPr>
        <p:sp>
          <p:nvSpPr>
            <p:cNvPr id="22541" name="Text Box 90"/>
            <p:cNvSpPr txBox="1">
              <a:spLocks noChangeArrowheads="1"/>
            </p:cNvSpPr>
            <p:nvPr>
              <p:custDataLst>
                <p:tags r:id="rId12"/>
              </p:custDataLst>
            </p:nvPr>
          </p:nvSpPr>
          <p:spPr bwMode="auto">
            <a:xfrm>
              <a:off x="2009" y="1170"/>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1</a:t>
              </a:r>
            </a:p>
          </p:txBody>
        </p:sp>
        <p:sp>
          <p:nvSpPr>
            <p:cNvPr id="22542" name="Text Box 91"/>
            <p:cNvSpPr txBox="1">
              <a:spLocks noChangeArrowheads="1"/>
            </p:cNvSpPr>
            <p:nvPr>
              <p:custDataLst>
                <p:tags r:id="rId13"/>
              </p:custDataLst>
            </p:nvPr>
          </p:nvSpPr>
          <p:spPr bwMode="auto">
            <a:xfrm>
              <a:off x="2686" y="854"/>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4</a:t>
              </a:r>
            </a:p>
          </p:txBody>
        </p:sp>
        <p:sp>
          <p:nvSpPr>
            <p:cNvPr id="22543" name="Text Box 92"/>
            <p:cNvSpPr txBox="1">
              <a:spLocks noChangeArrowheads="1"/>
            </p:cNvSpPr>
            <p:nvPr>
              <p:custDataLst>
                <p:tags r:id="rId14"/>
              </p:custDataLst>
            </p:nvPr>
          </p:nvSpPr>
          <p:spPr bwMode="auto">
            <a:xfrm>
              <a:off x="3703" y="1192"/>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3</a:t>
              </a:r>
            </a:p>
          </p:txBody>
        </p:sp>
        <p:sp>
          <p:nvSpPr>
            <p:cNvPr id="22544" name="Text Box 93"/>
            <p:cNvSpPr txBox="1">
              <a:spLocks noChangeArrowheads="1"/>
            </p:cNvSpPr>
            <p:nvPr>
              <p:custDataLst>
                <p:tags r:id="rId15"/>
              </p:custDataLst>
            </p:nvPr>
          </p:nvSpPr>
          <p:spPr bwMode="auto">
            <a:xfrm>
              <a:off x="3049" y="1509"/>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2</a:t>
              </a:r>
            </a:p>
          </p:txBody>
        </p:sp>
        <p:sp>
          <p:nvSpPr>
            <p:cNvPr id="22545" name="Text Box 94"/>
            <p:cNvSpPr txBox="1">
              <a:spLocks noChangeArrowheads="1"/>
            </p:cNvSpPr>
            <p:nvPr>
              <p:custDataLst>
                <p:tags r:id="rId16"/>
              </p:custDataLst>
            </p:nvPr>
          </p:nvSpPr>
          <p:spPr bwMode="auto">
            <a:xfrm>
              <a:off x="1986" y="1945"/>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5</a:t>
              </a:r>
            </a:p>
          </p:txBody>
        </p:sp>
        <p:sp>
          <p:nvSpPr>
            <p:cNvPr id="22546" name="Text Box 95"/>
            <p:cNvSpPr txBox="1">
              <a:spLocks noChangeArrowheads="1"/>
            </p:cNvSpPr>
            <p:nvPr>
              <p:custDataLst>
                <p:tags r:id="rId17"/>
              </p:custDataLst>
            </p:nvPr>
          </p:nvSpPr>
          <p:spPr bwMode="auto">
            <a:xfrm>
              <a:off x="2663" y="2257"/>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6</a:t>
              </a:r>
            </a:p>
          </p:txBody>
        </p:sp>
        <p:sp>
          <p:nvSpPr>
            <p:cNvPr id="22547" name="Text Box 96"/>
            <p:cNvSpPr txBox="1">
              <a:spLocks noChangeArrowheads="1"/>
            </p:cNvSpPr>
            <p:nvPr>
              <p:custDataLst>
                <p:tags r:id="rId18"/>
              </p:custDataLst>
            </p:nvPr>
          </p:nvSpPr>
          <p:spPr bwMode="auto">
            <a:xfrm>
              <a:off x="3751" y="1969"/>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7</a:t>
              </a:r>
            </a:p>
          </p:txBody>
        </p:sp>
      </p:grpSp>
      <p:sp>
        <p:nvSpPr>
          <p:cNvPr id="101" name="Text Box 86"/>
          <p:cNvSpPr txBox="1">
            <a:spLocks noChangeArrowheads="1"/>
          </p:cNvSpPr>
          <p:nvPr>
            <p:custDataLst>
              <p:tags r:id="rId9"/>
            </p:custDataLst>
          </p:nvPr>
        </p:nvSpPr>
        <p:spPr bwMode="auto">
          <a:xfrm>
            <a:off x="1181100" y="5130165"/>
            <a:ext cx="1112838" cy="523875"/>
          </a:xfrm>
          <a:prstGeom prst="rect">
            <a:avLst/>
          </a:prstGeom>
          <a:noFill/>
          <a:ln w="9525">
            <a:noFill/>
            <a:miter lim="800000"/>
            <a:headEnd/>
            <a:tailEnd/>
          </a:ln>
        </p:spPr>
        <p:txBody>
          <a:bodyPr>
            <a:spAutoFit/>
          </a:bodyPr>
          <a:lstStyle/>
          <a:p>
            <a:r>
              <a:rPr lang="en-US" sz="2800" b="1">
                <a:latin typeface="Times New Roman" pitchFamily="18" charset="0"/>
              </a:rPr>
              <a:t>R</a:t>
            </a:r>
            <a:r>
              <a:rPr lang="en-US" sz="2800" baseline="-25000">
                <a:latin typeface="Times New Roman" pitchFamily="18" charset="0"/>
              </a:rPr>
              <a:t>1</a:t>
            </a:r>
            <a:r>
              <a:rPr lang="en-US" sz="2800" i="1">
                <a:latin typeface="Times New Roman" pitchFamily="18" charset="0"/>
              </a:rPr>
              <a:t>,</a:t>
            </a:r>
            <a:r>
              <a:rPr lang="en-US" sz="2800" b="1">
                <a:latin typeface="Times New Roman" pitchFamily="18" charset="0"/>
              </a:rPr>
              <a:t>t</a:t>
            </a:r>
            <a:r>
              <a:rPr lang="en-US" sz="2800" baseline="-25000">
                <a:latin typeface="Times New Roman" pitchFamily="18" charset="0"/>
              </a:rPr>
              <a:t>1</a:t>
            </a:r>
          </a:p>
        </p:txBody>
      </p:sp>
      <p:sp>
        <p:nvSpPr>
          <p:cNvPr id="102" name="Text Box 87"/>
          <p:cNvSpPr txBox="1">
            <a:spLocks noChangeArrowheads="1"/>
          </p:cNvSpPr>
          <p:nvPr>
            <p:custDataLst>
              <p:tags r:id="rId10"/>
            </p:custDataLst>
          </p:nvPr>
        </p:nvSpPr>
        <p:spPr bwMode="auto">
          <a:xfrm>
            <a:off x="4098925" y="5958840"/>
            <a:ext cx="1128713" cy="523875"/>
          </a:xfrm>
          <a:prstGeom prst="rect">
            <a:avLst/>
          </a:prstGeom>
          <a:noFill/>
          <a:ln w="9525">
            <a:noFill/>
            <a:miter lim="800000"/>
            <a:headEnd/>
            <a:tailEnd/>
          </a:ln>
        </p:spPr>
        <p:txBody>
          <a:bodyPr>
            <a:spAutoFit/>
          </a:bodyPr>
          <a:lstStyle/>
          <a:p>
            <a:r>
              <a:rPr lang="en-US" sz="2800" b="1">
                <a:latin typeface="Times New Roman" pitchFamily="18" charset="0"/>
              </a:rPr>
              <a:t>R</a:t>
            </a:r>
            <a:r>
              <a:rPr lang="en-US" sz="2800" baseline="-25000">
                <a:latin typeface="Times New Roman" pitchFamily="18" charset="0"/>
              </a:rPr>
              <a:t>2</a:t>
            </a:r>
            <a:r>
              <a:rPr lang="en-US" sz="2800" i="1">
                <a:latin typeface="Times New Roman" pitchFamily="18" charset="0"/>
              </a:rPr>
              <a:t>,</a:t>
            </a:r>
            <a:r>
              <a:rPr lang="en-US" sz="2800" b="1">
                <a:latin typeface="Times New Roman" pitchFamily="18" charset="0"/>
              </a:rPr>
              <a:t>t</a:t>
            </a:r>
            <a:r>
              <a:rPr lang="en-US" sz="2800" baseline="-25000">
                <a:latin typeface="Times New Roman" pitchFamily="18" charset="0"/>
              </a:rPr>
              <a:t>2</a:t>
            </a:r>
          </a:p>
        </p:txBody>
      </p:sp>
      <p:sp>
        <p:nvSpPr>
          <p:cNvPr id="103" name="Text Box 88"/>
          <p:cNvSpPr txBox="1">
            <a:spLocks noChangeArrowheads="1"/>
          </p:cNvSpPr>
          <p:nvPr>
            <p:custDataLst>
              <p:tags r:id="rId11"/>
            </p:custDataLst>
          </p:nvPr>
        </p:nvSpPr>
        <p:spPr bwMode="auto">
          <a:xfrm>
            <a:off x="7275513" y="5120640"/>
            <a:ext cx="1106487" cy="523875"/>
          </a:xfrm>
          <a:prstGeom prst="rect">
            <a:avLst/>
          </a:prstGeom>
          <a:noFill/>
          <a:ln w="9525">
            <a:noFill/>
            <a:miter lim="800000"/>
            <a:headEnd/>
            <a:tailEnd/>
          </a:ln>
        </p:spPr>
        <p:txBody>
          <a:bodyPr>
            <a:spAutoFit/>
          </a:bodyPr>
          <a:lstStyle/>
          <a:p>
            <a:r>
              <a:rPr lang="en-US" sz="2800" b="1">
                <a:latin typeface="Times New Roman" pitchFamily="18" charset="0"/>
              </a:rPr>
              <a:t>R</a:t>
            </a:r>
            <a:r>
              <a:rPr lang="en-US" sz="2800" baseline="-25000">
                <a:latin typeface="Times New Roman" pitchFamily="18" charset="0"/>
              </a:rPr>
              <a:t>3</a:t>
            </a:r>
            <a:r>
              <a:rPr lang="en-US" sz="2800" i="1">
                <a:latin typeface="Times New Roman" pitchFamily="18" charset="0"/>
              </a:rPr>
              <a:t>,</a:t>
            </a:r>
            <a:r>
              <a:rPr lang="en-US" sz="2800" b="1">
                <a:latin typeface="Times New Roman" pitchFamily="18" charset="0"/>
              </a:rPr>
              <a:t>t</a:t>
            </a:r>
            <a:r>
              <a:rPr lang="en-US" sz="2800" baseline="-25000">
                <a:latin typeface="Times New Roman" pitchFamily="18" charset="0"/>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custDataLst>
              <p:tags r:id="rId1"/>
            </p:custDataLst>
          </p:nvPr>
        </p:nvSpPr>
        <p:spPr/>
        <p:txBody>
          <a:bodyPr/>
          <a:lstStyle/>
          <a:p>
            <a:r>
              <a:rPr lang="en-US" smtClean="0"/>
              <a:t>Structure from motion</a:t>
            </a:r>
          </a:p>
        </p:txBody>
      </p:sp>
      <p:sp>
        <p:nvSpPr>
          <p:cNvPr id="4" name="Rectangle 3"/>
          <p:cNvSpPr txBox="1">
            <a:spLocks noChangeArrowheads="1"/>
          </p:cNvSpPr>
          <p:nvPr>
            <p:custDataLst>
              <p:tags r:id="rId2"/>
            </p:custDataLst>
          </p:nvPr>
        </p:nvSpPr>
        <p:spPr>
          <a:xfrm>
            <a:off x="396240" y="3307080"/>
            <a:ext cx="7924800" cy="3124200"/>
          </a:xfrm>
          <a:prstGeom prst="rect">
            <a:avLst/>
          </a:prstGeom>
        </p:spPr>
        <p:txBody>
          <a:bodyPr>
            <a:normAutofit fontScale="92500" lnSpcReduction="20000"/>
          </a:bodyPr>
          <a:lstStyle/>
          <a:p>
            <a:pPr marL="342900" indent="-342900" algn="l" fontAlgn="auto">
              <a:lnSpc>
                <a:spcPct val="90000"/>
              </a:lnSpc>
              <a:spcBef>
                <a:spcPct val="20000"/>
              </a:spcBef>
              <a:spcAft>
                <a:spcPts val="0"/>
              </a:spcAft>
              <a:buFont typeface="Arial" pitchFamily="34" charset="0"/>
              <a:buChar char="•"/>
              <a:defRPr/>
            </a:pPr>
            <a:r>
              <a:rPr lang="en-US" sz="3200" dirty="0">
                <a:latin typeface="+mn-lt"/>
              </a:rPr>
              <a:t>Input: images with points in correspondence      	</a:t>
            </a:r>
            <a:r>
              <a:rPr lang="en-US" sz="3200" i="1" dirty="0">
                <a:latin typeface="+mn-lt"/>
              </a:rPr>
              <a:t>p</a:t>
            </a:r>
            <a:r>
              <a:rPr lang="en-US" sz="3200" i="1" baseline="-25000" dirty="0" err="1">
                <a:latin typeface="+mn-lt"/>
              </a:rPr>
              <a:t>i</a:t>
            </a:r>
            <a:r>
              <a:rPr lang="en-US" sz="3200" baseline="-25000" dirty="0" err="1">
                <a:latin typeface="+mn-lt"/>
              </a:rPr>
              <a:t>,</a:t>
            </a:r>
            <a:r>
              <a:rPr lang="en-US" sz="3200" i="1" baseline="-25000" dirty="0" err="1">
                <a:latin typeface="+mn-lt"/>
              </a:rPr>
              <a:t>j</a:t>
            </a:r>
            <a:r>
              <a:rPr lang="en-US" sz="3200" i="1" baseline="-25000" dirty="0">
                <a:latin typeface="+mn-lt"/>
              </a:rPr>
              <a:t>  </a:t>
            </a:r>
            <a:r>
              <a:rPr lang="en-US" sz="3200" dirty="0">
                <a:latin typeface="+mn-lt"/>
              </a:rPr>
              <a:t>= (</a:t>
            </a:r>
            <a:r>
              <a:rPr lang="en-US" sz="3200" i="1" dirty="0" err="1">
                <a:latin typeface="+mn-lt"/>
              </a:rPr>
              <a:t>u</a:t>
            </a:r>
            <a:r>
              <a:rPr lang="en-US" sz="3200" i="1" baseline="-25000" dirty="0" err="1">
                <a:latin typeface="+mn-lt"/>
              </a:rPr>
              <a:t>i</a:t>
            </a:r>
            <a:r>
              <a:rPr lang="en-US" sz="3200" baseline="-25000" dirty="0" err="1">
                <a:latin typeface="+mn-lt"/>
              </a:rPr>
              <a:t>,</a:t>
            </a:r>
            <a:r>
              <a:rPr lang="en-US" sz="3200" i="1" baseline="-25000" dirty="0" err="1">
                <a:latin typeface="+mn-lt"/>
              </a:rPr>
              <a:t>j</a:t>
            </a:r>
            <a:r>
              <a:rPr lang="en-US" sz="3200" dirty="0" err="1">
                <a:latin typeface="+mn-lt"/>
              </a:rPr>
              <a:t>,</a:t>
            </a:r>
            <a:r>
              <a:rPr lang="en-US" sz="3200" i="1" dirty="0" err="1">
                <a:latin typeface="+mn-lt"/>
              </a:rPr>
              <a:t>v</a:t>
            </a:r>
            <a:r>
              <a:rPr lang="en-US" sz="3200" i="1" baseline="-25000" dirty="0" err="1">
                <a:latin typeface="+mn-lt"/>
              </a:rPr>
              <a:t>i</a:t>
            </a:r>
            <a:r>
              <a:rPr lang="en-US" sz="3200" baseline="-25000" dirty="0" err="1">
                <a:latin typeface="+mn-lt"/>
              </a:rPr>
              <a:t>,</a:t>
            </a:r>
            <a:r>
              <a:rPr lang="en-US" sz="3200" i="1" baseline="-25000" dirty="0" err="1">
                <a:latin typeface="+mn-lt"/>
              </a:rPr>
              <a:t>j</a:t>
            </a:r>
            <a:r>
              <a:rPr lang="en-US" sz="3200" dirty="0">
                <a:latin typeface="+mn-lt"/>
              </a:rPr>
              <a:t>)</a:t>
            </a:r>
          </a:p>
          <a:p>
            <a:pPr marL="342900" indent="-342900" algn="l" fontAlgn="auto">
              <a:lnSpc>
                <a:spcPct val="90000"/>
              </a:lnSpc>
              <a:spcBef>
                <a:spcPct val="20000"/>
              </a:spcBef>
              <a:spcAft>
                <a:spcPts val="0"/>
              </a:spcAft>
              <a:buFont typeface="Arial" pitchFamily="34" charset="0"/>
              <a:buChar char="•"/>
              <a:defRPr/>
            </a:pPr>
            <a:endParaRPr lang="en-US" sz="3200" dirty="0">
              <a:latin typeface="+mn-lt"/>
            </a:endParaRPr>
          </a:p>
          <a:p>
            <a:pPr marL="342900" indent="-342900" algn="l" fontAlgn="auto">
              <a:lnSpc>
                <a:spcPct val="90000"/>
              </a:lnSpc>
              <a:spcBef>
                <a:spcPct val="20000"/>
              </a:spcBef>
              <a:spcAft>
                <a:spcPts val="0"/>
              </a:spcAft>
              <a:buFont typeface="Arial" pitchFamily="34" charset="0"/>
              <a:buChar char="•"/>
              <a:defRPr/>
            </a:pPr>
            <a:r>
              <a:rPr lang="en-US" sz="3200" dirty="0">
                <a:latin typeface="+mn-lt"/>
              </a:rPr>
              <a:t>Output</a:t>
            </a:r>
          </a:p>
          <a:p>
            <a:pPr marL="800100" lvl="1" indent="-342900" algn="l" fontAlgn="auto">
              <a:lnSpc>
                <a:spcPct val="90000"/>
              </a:lnSpc>
              <a:spcBef>
                <a:spcPct val="20000"/>
              </a:spcBef>
              <a:spcAft>
                <a:spcPts val="0"/>
              </a:spcAft>
              <a:buFont typeface="Arial" pitchFamily="34" charset="0"/>
              <a:buChar char="•"/>
              <a:defRPr/>
            </a:pPr>
            <a:r>
              <a:rPr lang="en-US" sz="3200" dirty="0">
                <a:latin typeface="+mn-lt"/>
              </a:rPr>
              <a:t>structure: 3D location </a:t>
            </a:r>
            <a:r>
              <a:rPr lang="en-US" sz="3200" b="1" dirty="0">
                <a:latin typeface="+mn-lt"/>
              </a:rPr>
              <a:t>x</a:t>
            </a:r>
            <a:r>
              <a:rPr lang="en-US" sz="3200" i="1" baseline="-25000" dirty="0">
                <a:latin typeface="+mn-lt"/>
              </a:rPr>
              <a:t>i</a:t>
            </a:r>
            <a:r>
              <a:rPr lang="en-US" sz="3200" dirty="0">
                <a:latin typeface="+mn-lt"/>
              </a:rPr>
              <a:t> for each point </a:t>
            </a:r>
            <a:r>
              <a:rPr lang="en-US" sz="3200" i="1" dirty="0">
                <a:latin typeface="+mn-lt"/>
              </a:rPr>
              <a:t>p</a:t>
            </a:r>
            <a:r>
              <a:rPr lang="en-US" sz="3200" i="1" baseline="-25000" dirty="0">
                <a:latin typeface="+mn-lt"/>
              </a:rPr>
              <a:t>i</a:t>
            </a:r>
          </a:p>
          <a:p>
            <a:pPr marL="800100" lvl="1" indent="-342900" algn="l" fontAlgn="auto">
              <a:lnSpc>
                <a:spcPct val="90000"/>
              </a:lnSpc>
              <a:spcBef>
                <a:spcPct val="20000"/>
              </a:spcBef>
              <a:spcAft>
                <a:spcPts val="0"/>
              </a:spcAft>
              <a:buFont typeface="Arial" pitchFamily="34" charset="0"/>
              <a:buChar char="•"/>
              <a:defRPr/>
            </a:pPr>
            <a:r>
              <a:rPr lang="en-US" sz="3200" dirty="0">
                <a:latin typeface="+mn-lt"/>
              </a:rPr>
              <a:t>motion: camera parameters</a:t>
            </a:r>
            <a:r>
              <a:rPr lang="en-US" sz="3200" b="1" dirty="0">
                <a:latin typeface="+mn-lt"/>
              </a:rPr>
              <a:t> </a:t>
            </a:r>
            <a:r>
              <a:rPr lang="en-US" sz="3200" b="1" dirty="0" err="1">
                <a:latin typeface="+mn-lt"/>
              </a:rPr>
              <a:t>R</a:t>
            </a:r>
            <a:r>
              <a:rPr lang="en-US" sz="3200" i="1" baseline="-25000" dirty="0" err="1">
                <a:latin typeface="+mn-lt"/>
              </a:rPr>
              <a:t>j</a:t>
            </a:r>
            <a:r>
              <a:rPr lang="en-US" sz="3200" i="1" baseline="-25000" dirty="0">
                <a:latin typeface="+mn-lt"/>
              </a:rPr>
              <a:t> </a:t>
            </a:r>
            <a:r>
              <a:rPr lang="en-US" sz="3200" dirty="0">
                <a:latin typeface="+mn-lt"/>
              </a:rPr>
              <a:t>,</a:t>
            </a:r>
            <a:r>
              <a:rPr lang="en-US" sz="3200" i="1" dirty="0">
                <a:latin typeface="+mn-lt"/>
              </a:rPr>
              <a:t> </a:t>
            </a:r>
            <a:r>
              <a:rPr lang="en-US" sz="3200" b="1" dirty="0" err="1">
                <a:latin typeface="+mn-lt"/>
              </a:rPr>
              <a:t>t</a:t>
            </a:r>
            <a:r>
              <a:rPr lang="en-US" sz="3200" i="1" baseline="-25000" dirty="0" err="1">
                <a:latin typeface="+mn-lt"/>
              </a:rPr>
              <a:t>j</a:t>
            </a:r>
            <a:endParaRPr lang="en-US" sz="3200" i="1" baseline="-25000" dirty="0">
              <a:latin typeface="+mn-lt"/>
            </a:endParaRPr>
          </a:p>
          <a:p>
            <a:pPr marL="800100" lvl="1" indent="-342900" algn="l" fontAlgn="auto">
              <a:lnSpc>
                <a:spcPct val="90000"/>
              </a:lnSpc>
              <a:spcBef>
                <a:spcPct val="20000"/>
              </a:spcBef>
              <a:spcAft>
                <a:spcPts val="0"/>
              </a:spcAft>
              <a:buFont typeface="Arial" pitchFamily="34" charset="0"/>
              <a:buChar char="•"/>
              <a:defRPr/>
            </a:pPr>
            <a:endParaRPr lang="en-US" sz="3200" i="1" baseline="-25000" dirty="0">
              <a:latin typeface="+mn-lt"/>
            </a:endParaRPr>
          </a:p>
          <a:p>
            <a:pPr marL="342900" indent="-342900" algn="l" fontAlgn="auto">
              <a:lnSpc>
                <a:spcPct val="90000"/>
              </a:lnSpc>
              <a:spcBef>
                <a:spcPct val="20000"/>
              </a:spcBef>
              <a:spcAft>
                <a:spcPts val="0"/>
              </a:spcAft>
              <a:buFont typeface="Arial" pitchFamily="34" charset="0"/>
              <a:buChar char="•"/>
              <a:defRPr/>
            </a:pPr>
            <a:r>
              <a:rPr lang="en-US" sz="3200" dirty="0">
                <a:latin typeface="+mn-lt"/>
              </a:rPr>
              <a:t>Objective function: minimize </a:t>
            </a:r>
            <a:r>
              <a:rPr lang="en-US" sz="3200" i="1" dirty="0" err="1">
                <a:latin typeface="+mn-lt"/>
              </a:rPr>
              <a:t>reprojection</a:t>
            </a:r>
            <a:r>
              <a:rPr lang="en-US" sz="3200" i="1" dirty="0">
                <a:latin typeface="+mn-lt"/>
              </a:rPr>
              <a:t> error</a:t>
            </a:r>
          </a:p>
          <a:p>
            <a:pPr marL="342900" indent="-342900" algn="l" fontAlgn="auto">
              <a:lnSpc>
                <a:spcPct val="90000"/>
              </a:lnSpc>
              <a:spcBef>
                <a:spcPct val="20000"/>
              </a:spcBef>
              <a:spcAft>
                <a:spcPts val="0"/>
              </a:spcAft>
              <a:defRPr/>
            </a:pPr>
            <a:endParaRPr lang="en-US" sz="3200" dirty="0">
              <a:latin typeface="+mn-lt"/>
            </a:endParaRPr>
          </a:p>
        </p:txBody>
      </p:sp>
      <p:pic>
        <p:nvPicPr>
          <p:cNvPr id="146433" name="Picture 1" descr="C:\snavely\demos\PhotoTourism\data\Temple\Temple1.png"/>
          <p:cNvPicPr>
            <a:picLocks noChangeAspect="1" noChangeArrowheads="1"/>
          </p:cNvPicPr>
          <p:nvPr>
            <p:custDataLst>
              <p:tags r:id="rId3"/>
            </p:custDataLst>
          </p:nvPr>
        </p:nvPicPr>
        <p:blipFill>
          <a:blip r:embed="rId10" cstate="print"/>
          <a:srcRect l="7080" r="7080" b="24907"/>
          <a:stretch>
            <a:fillRect/>
          </a:stretch>
        </p:blipFill>
        <p:spPr bwMode="auto">
          <a:xfrm>
            <a:off x="3139440" y="1127443"/>
            <a:ext cx="2771775" cy="1722437"/>
          </a:xfrm>
          <a:prstGeom prst="rect">
            <a:avLst/>
          </a:prstGeom>
          <a:noFill/>
          <a:ln w="9525">
            <a:noFill/>
            <a:miter lim="800000"/>
            <a:headEnd/>
            <a:tailEnd/>
          </a:ln>
        </p:spPr>
      </p:pic>
      <p:pic>
        <p:nvPicPr>
          <p:cNvPr id="146434" name="Picture 2" descr="C:\snavely\demos\PhotoTourism\data\Temple\Temple2.png"/>
          <p:cNvPicPr>
            <a:picLocks noChangeAspect="1" noChangeArrowheads="1"/>
          </p:cNvPicPr>
          <p:nvPr>
            <p:custDataLst>
              <p:tags r:id="rId4"/>
            </p:custDataLst>
          </p:nvPr>
        </p:nvPicPr>
        <p:blipFill>
          <a:blip r:embed="rId11" cstate="print"/>
          <a:srcRect l="10625" r="10625"/>
          <a:stretch>
            <a:fillRect/>
          </a:stretch>
        </p:blipFill>
        <p:spPr bwMode="auto">
          <a:xfrm>
            <a:off x="6176328" y="792480"/>
            <a:ext cx="2449512" cy="2209800"/>
          </a:xfrm>
          <a:prstGeom prst="rect">
            <a:avLst/>
          </a:prstGeom>
          <a:noFill/>
          <a:ln w="9525">
            <a:noFill/>
            <a:miter lim="800000"/>
            <a:headEnd/>
            <a:tailEnd/>
          </a:ln>
        </p:spPr>
      </p:pic>
      <p:sp>
        <p:nvSpPr>
          <p:cNvPr id="6" name="TextBox 5"/>
          <p:cNvSpPr txBox="1">
            <a:spLocks noChangeArrowheads="1"/>
          </p:cNvSpPr>
          <p:nvPr>
            <p:custDataLst>
              <p:tags r:id="rId5"/>
            </p:custDataLst>
          </p:nvPr>
        </p:nvSpPr>
        <p:spPr bwMode="auto">
          <a:xfrm>
            <a:off x="3444240" y="2773680"/>
            <a:ext cx="1949957" cy="313932"/>
          </a:xfrm>
          <a:prstGeom prst="rect">
            <a:avLst/>
          </a:prstGeom>
          <a:noFill/>
          <a:ln w="9525">
            <a:noFill/>
            <a:miter lim="800000"/>
            <a:headEnd/>
            <a:tailEnd/>
          </a:ln>
        </p:spPr>
        <p:txBody>
          <a:bodyPr wrap="none">
            <a:spAutoFit/>
          </a:bodyPr>
          <a:lstStyle/>
          <a:p>
            <a:pPr algn="l"/>
            <a:r>
              <a:rPr lang="en-US">
                <a:latin typeface="Calibri" pitchFamily="34" charset="0"/>
              </a:rPr>
              <a:t>Reconstruction (side)</a:t>
            </a:r>
          </a:p>
        </p:txBody>
      </p:sp>
      <p:sp>
        <p:nvSpPr>
          <p:cNvPr id="7" name="TextBox 6"/>
          <p:cNvSpPr txBox="1">
            <a:spLocks noChangeArrowheads="1"/>
          </p:cNvSpPr>
          <p:nvPr>
            <p:custDataLst>
              <p:tags r:id="rId6"/>
            </p:custDataLst>
          </p:nvPr>
        </p:nvSpPr>
        <p:spPr bwMode="auto">
          <a:xfrm>
            <a:off x="7136765" y="2900680"/>
            <a:ext cx="593047" cy="313932"/>
          </a:xfrm>
          <a:prstGeom prst="rect">
            <a:avLst/>
          </a:prstGeom>
          <a:noFill/>
          <a:ln w="9525">
            <a:noFill/>
            <a:miter lim="800000"/>
            <a:headEnd/>
            <a:tailEnd/>
          </a:ln>
        </p:spPr>
        <p:txBody>
          <a:bodyPr wrap="none">
            <a:spAutoFit/>
          </a:bodyPr>
          <a:lstStyle/>
          <a:p>
            <a:pPr algn="l"/>
            <a:r>
              <a:rPr lang="en-US">
                <a:latin typeface="Calibri" pitchFamily="34" charset="0"/>
              </a:rPr>
              <a:t>(top)</a:t>
            </a:r>
          </a:p>
        </p:txBody>
      </p:sp>
      <p:pic>
        <p:nvPicPr>
          <p:cNvPr id="8" name="temple.avi">
            <a:hlinkClick r:id="" action="ppaction://media"/>
          </p:cNvPr>
          <p:cNvPicPr>
            <a:picLocks noRot="1" noChangeAspect="1"/>
          </p:cNvPicPr>
          <p:nvPr>
            <a:videoFile r:link="rId7"/>
            <p:custDataLst>
              <p:tags r:id="rId8"/>
            </p:custDataLst>
          </p:nvPr>
        </p:nvPicPr>
        <p:blipFill>
          <a:blip r:embed="rId12" cstate="print"/>
          <a:srcRect/>
          <a:stretch>
            <a:fillRect/>
          </a:stretch>
        </p:blipFill>
        <p:spPr bwMode="auto">
          <a:xfrm>
            <a:off x="1005840" y="1021080"/>
            <a:ext cx="1485900" cy="1981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00"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4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64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27"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
          <p:cNvGrpSpPr>
            <a:grpSpLocks/>
          </p:cNvGrpSpPr>
          <p:nvPr>
            <p:custDataLst>
              <p:tags r:id="rId1"/>
            </p:custDataLst>
          </p:nvPr>
        </p:nvGrpSpPr>
        <p:grpSpPr bwMode="auto">
          <a:xfrm>
            <a:off x="461963" y="936943"/>
            <a:ext cx="7899400" cy="4743450"/>
            <a:chOff x="461963" y="1733550"/>
            <a:chExt cx="7899400" cy="4743450"/>
          </a:xfrm>
        </p:grpSpPr>
        <p:grpSp>
          <p:nvGrpSpPr>
            <p:cNvPr id="3" name="Group 66"/>
            <p:cNvGrpSpPr>
              <a:grpSpLocks/>
            </p:cNvGrpSpPr>
            <p:nvPr/>
          </p:nvGrpSpPr>
          <p:grpSpPr bwMode="auto">
            <a:xfrm>
              <a:off x="461963" y="3581400"/>
              <a:ext cx="2270125" cy="2057400"/>
              <a:chOff x="461963" y="3581400"/>
              <a:chExt cx="2270125" cy="2057400"/>
            </a:xfrm>
          </p:grpSpPr>
          <p:sp>
            <p:nvSpPr>
              <p:cNvPr id="24640" name="AutoShape 4"/>
              <p:cNvSpPr>
                <a:spLocks noChangeArrowheads="1"/>
              </p:cNvSpPr>
              <p:nvPr>
                <p:custDataLst>
                  <p:tags r:id="rId56"/>
                </p:custDataLst>
              </p:nvPr>
            </p:nvSpPr>
            <p:spPr bwMode="auto">
              <a:xfrm rot="5400000">
                <a:off x="867569" y="3709194"/>
                <a:ext cx="1981200" cy="1725612"/>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4641" name="Rectangle 6"/>
              <p:cNvSpPr>
                <a:spLocks noChangeArrowheads="1"/>
              </p:cNvSpPr>
              <p:nvPr>
                <p:custDataLst>
                  <p:tags r:id="rId57"/>
                </p:custDataLst>
              </p:nvPr>
            </p:nvSpPr>
            <p:spPr bwMode="auto">
              <a:xfrm>
                <a:off x="2017713" y="4284663"/>
                <a:ext cx="574675" cy="574675"/>
              </a:xfrm>
              <a:prstGeom prst="rect">
                <a:avLst/>
              </a:prstGeom>
              <a:solidFill>
                <a:srgbClr val="DDEEFF"/>
              </a:solidFill>
              <a:ln w="9525">
                <a:miter lim="800000"/>
                <a:headEnd/>
                <a:tailEnd/>
              </a:ln>
              <a:scene3d>
                <a:camera prst="legacyObliqueTopRight">
                  <a:rot lat="0" lon="16499997" rev="0"/>
                </a:camera>
                <a:lightRig rig="legacyFlat3" dir="b"/>
              </a:scene3d>
              <a:sp3d extrusionH="6842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24642" name="Line 33"/>
              <p:cNvSpPr>
                <a:spLocks noChangeShapeType="1"/>
              </p:cNvSpPr>
              <p:nvPr>
                <p:custDataLst>
                  <p:tags r:id="rId58"/>
                </p:custDataLst>
              </p:nvPr>
            </p:nvSpPr>
            <p:spPr bwMode="auto">
              <a:xfrm flipH="1">
                <a:off x="461963" y="3581400"/>
                <a:ext cx="533400" cy="2057400"/>
              </a:xfrm>
              <a:prstGeom prst="line">
                <a:avLst/>
              </a:prstGeom>
              <a:noFill/>
              <a:ln w="9525">
                <a:solidFill>
                  <a:schemeClr val="tx1"/>
                </a:solidFill>
                <a:round/>
                <a:headEnd/>
                <a:tailEnd/>
              </a:ln>
            </p:spPr>
            <p:txBody>
              <a:bodyPr/>
              <a:lstStyle/>
              <a:p>
                <a:endParaRPr lang="en-US"/>
              </a:p>
            </p:txBody>
          </p:sp>
          <p:sp>
            <p:nvSpPr>
              <p:cNvPr id="24643" name="Line 34"/>
              <p:cNvSpPr>
                <a:spLocks noChangeShapeType="1"/>
              </p:cNvSpPr>
              <p:nvPr>
                <p:custDataLst>
                  <p:tags r:id="rId59"/>
                </p:custDataLst>
              </p:nvPr>
            </p:nvSpPr>
            <p:spPr bwMode="auto">
              <a:xfrm flipH="1">
                <a:off x="461963" y="5029200"/>
                <a:ext cx="533400" cy="609600"/>
              </a:xfrm>
              <a:prstGeom prst="line">
                <a:avLst/>
              </a:prstGeom>
              <a:noFill/>
              <a:ln w="9525">
                <a:solidFill>
                  <a:schemeClr val="tx1"/>
                </a:solidFill>
                <a:round/>
                <a:headEnd/>
                <a:tailEnd/>
              </a:ln>
            </p:spPr>
            <p:txBody>
              <a:bodyPr/>
              <a:lstStyle/>
              <a:p>
                <a:endParaRPr lang="en-US"/>
              </a:p>
            </p:txBody>
          </p:sp>
          <p:sp>
            <p:nvSpPr>
              <p:cNvPr id="24644" name="Line 35"/>
              <p:cNvSpPr>
                <a:spLocks noChangeShapeType="1"/>
              </p:cNvSpPr>
              <p:nvPr>
                <p:custDataLst>
                  <p:tags r:id="rId60"/>
                </p:custDataLst>
              </p:nvPr>
            </p:nvSpPr>
            <p:spPr bwMode="auto">
              <a:xfrm flipH="1">
                <a:off x="461963" y="4081463"/>
                <a:ext cx="2270125" cy="1557337"/>
              </a:xfrm>
              <a:prstGeom prst="line">
                <a:avLst/>
              </a:prstGeom>
              <a:noFill/>
              <a:ln w="9525">
                <a:solidFill>
                  <a:schemeClr val="tx1"/>
                </a:solidFill>
                <a:round/>
                <a:headEnd/>
                <a:tailEnd/>
              </a:ln>
            </p:spPr>
            <p:txBody>
              <a:bodyPr/>
              <a:lstStyle/>
              <a:p>
                <a:endParaRPr lang="en-US"/>
              </a:p>
            </p:txBody>
          </p:sp>
          <p:sp>
            <p:nvSpPr>
              <p:cNvPr id="24645" name="Line 37"/>
              <p:cNvSpPr>
                <a:spLocks noChangeShapeType="1"/>
              </p:cNvSpPr>
              <p:nvPr>
                <p:custDataLst>
                  <p:tags r:id="rId61"/>
                </p:custDataLst>
              </p:nvPr>
            </p:nvSpPr>
            <p:spPr bwMode="auto">
              <a:xfrm flipH="1">
                <a:off x="461963" y="5562600"/>
                <a:ext cx="2209800" cy="76200"/>
              </a:xfrm>
              <a:prstGeom prst="line">
                <a:avLst/>
              </a:prstGeom>
              <a:noFill/>
              <a:ln w="9525">
                <a:solidFill>
                  <a:schemeClr val="tx1"/>
                </a:solidFill>
                <a:round/>
                <a:headEnd/>
                <a:tailEnd/>
              </a:ln>
            </p:spPr>
            <p:txBody>
              <a:bodyPr/>
              <a:lstStyle/>
              <a:p>
                <a:endParaRPr lang="en-US"/>
              </a:p>
            </p:txBody>
          </p:sp>
          <p:grpSp>
            <p:nvGrpSpPr>
              <p:cNvPr id="4" name="Group 54"/>
              <p:cNvGrpSpPr>
                <a:grpSpLocks/>
              </p:cNvGrpSpPr>
              <p:nvPr/>
            </p:nvGrpSpPr>
            <p:grpSpPr bwMode="auto">
              <a:xfrm>
                <a:off x="1425575" y="4119563"/>
                <a:ext cx="1076325" cy="860425"/>
                <a:chOff x="831" y="2079"/>
                <a:chExt cx="822" cy="657"/>
              </a:xfrm>
            </p:grpSpPr>
            <p:sp>
              <p:nvSpPr>
                <p:cNvPr id="24647" name="Oval 55"/>
                <p:cNvSpPr>
                  <a:spLocks noChangeArrowheads="1"/>
                </p:cNvSpPr>
                <p:nvPr>
                  <p:custDataLst>
                    <p:tags r:id="rId62"/>
                  </p:custDataLst>
                </p:nvPr>
              </p:nvSpPr>
              <p:spPr bwMode="auto">
                <a:xfrm>
                  <a:off x="840" y="2235"/>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4648" name="Oval 56"/>
                <p:cNvSpPr>
                  <a:spLocks noChangeArrowheads="1"/>
                </p:cNvSpPr>
                <p:nvPr>
                  <p:custDataLst>
                    <p:tags r:id="rId63"/>
                  </p:custDataLst>
                </p:nvPr>
              </p:nvSpPr>
              <p:spPr bwMode="auto">
                <a:xfrm>
                  <a:off x="1368" y="2256"/>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4649" name="Oval 57"/>
                <p:cNvSpPr>
                  <a:spLocks noChangeArrowheads="1"/>
                </p:cNvSpPr>
                <p:nvPr>
                  <p:custDataLst>
                    <p:tags r:id="rId64"/>
                  </p:custDataLst>
                </p:nvPr>
              </p:nvSpPr>
              <p:spPr bwMode="auto">
                <a:xfrm>
                  <a:off x="831" y="2652"/>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4650" name="Oval 58"/>
                <p:cNvSpPr>
                  <a:spLocks noChangeArrowheads="1"/>
                </p:cNvSpPr>
                <p:nvPr>
                  <p:custDataLst>
                    <p:tags r:id="rId65"/>
                  </p:custDataLst>
                </p:nvPr>
              </p:nvSpPr>
              <p:spPr bwMode="auto">
                <a:xfrm>
                  <a:off x="1359" y="2667"/>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4651" name="Oval 59"/>
                <p:cNvSpPr>
                  <a:spLocks noChangeArrowheads="1"/>
                </p:cNvSpPr>
                <p:nvPr>
                  <p:custDataLst>
                    <p:tags r:id="rId66"/>
                  </p:custDataLst>
                </p:nvPr>
              </p:nvSpPr>
              <p:spPr bwMode="auto">
                <a:xfrm>
                  <a:off x="1584" y="2523"/>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4652" name="Oval 60"/>
                <p:cNvSpPr>
                  <a:spLocks noChangeArrowheads="1"/>
                </p:cNvSpPr>
                <p:nvPr>
                  <p:custDataLst>
                    <p:tags r:id="rId67"/>
                  </p:custDataLst>
                </p:nvPr>
              </p:nvSpPr>
              <p:spPr bwMode="auto">
                <a:xfrm>
                  <a:off x="1572" y="2115"/>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4653" name="Oval 61"/>
                <p:cNvSpPr>
                  <a:spLocks noChangeArrowheads="1"/>
                </p:cNvSpPr>
                <p:nvPr>
                  <p:custDataLst>
                    <p:tags r:id="rId68"/>
                  </p:custDataLst>
                </p:nvPr>
              </p:nvSpPr>
              <p:spPr bwMode="auto">
                <a:xfrm>
                  <a:off x="1023" y="2079"/>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5" name="Group 67"/>
            <p:cNvGrpSpPr>
              <a:grpSpLocks/>
            </p:cNvGrpSpPr>
            <p:nvPr/>
          </p:nvGrpSpPr>
          <p:grpSpPr bwMode="auto">
            <a:xfrm>
              <a:off x="6151563" y="3773488"/>
              <a:ext cx="2209800" cy="1981200"/>
              <a:chOff x="6151563" y="3773488"/>
              <a:chExt cx="2209800" cy="1981200"/>
            </a:xfrm>
          </p:grpSpPr>
          <p:sp>
            <p:nvSpPr>
              <p:cNvPr id="24626" name="AutoShape 5"/>
              <p:cNvSpPr>
                <a:spLocks noChangeArrowheads="1"/>
              </p:cNvSpPr>
              <p:nvPr>
                <p:custDataLst>
                  <p:tags r:id="rId43"/>
                </p:custDataLst>
              </p:nvPr>
            </p:nvSpPr>
            <p:spPr bwMode="auto">
              <a:xfrm rot="16200000" flipH="1">
                <a:off x="6050757" y="3901281"/>
                <a:ext cx="1981200" cy="1725613"/>
              </a:xfrm>
              <a:prstGeom prst="parallelogram">
                <a:avLst>
                  <a:gd name="adj" fmla="val 28703"/>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4627" name="Rectangle 7"/>
              <p:cNvSpPr>
                <a:spLocks noChangeArrowheads="1"/>
              </p:cNvSpPr>
              <p:nvPr>
                <p:custDataLst>
                  <p:tags r:id="rId44"/>
                </p:custDataLst>
              </p:nvPr>
            </p:nvSpPr>
            <p:spPr bwMode="auto">
              <a:xfrm>
                <a:off x="6881813" y="4540250"/>
                <a:ext cx="574675" cy="574675"/>
              </a:xfrm>
              <a:prstGeom prst="rect">
                <a:avLst/>
              </a:prstGeom>
              <a:solidFill>
                <a:srgbClr val="DDEEFF"/>
              </a:solidFill>
              <a:ln w="9525">
                <a:miter lim="800000"/>
                <a:headEnd/>
                <a:tailEnd/>
              </a:ln>
              <a:scene3d>
                <a:camera prst="legacyObliqueTopRight">
                  <a:rot lat="0" lon="19199998" rev="0"/>
                </a:camera>
                <a:lightRig rig="legacyFlat3" dir="b"/>
              </a:scene3d>
              <a:sp3d extrusionH="8874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24628" name="Line 44"/>
              <p:cNvSpPr>
                <a:spLocks noChangeShapeType="1"/>
              </p:cNvSpPr>
              <p:nvPr>
                <p:custDataLst>
                  <p:tags r:id="rId45"/>
                </p:custDataLst>
              </p:nvPr>
            </p:nvSpPr>
            <p:spPr bwMode="auto">
              <a:xfrm>
                <a:off x="6164263" y="4273550"/>
                <a:ext cx="2197100" cy="1328738"/>
              </a:xfrm>
              <a:prstGeom prst="line">
                <a:avLst/>
              </a:prstGeom>
              <a:noFill/>
              <a:ln w="9525">
                <a:solidFill>
                  <a:schemeClr val="tx1"/>
                </a:solidFill>
                <a:round/>
                <a:headEnd/>
                <a:tailEnd/>
              </a:ln>
            </p:spPr>
            <p:txBody>
              <a:bodyPr/>
              <a:lstStyle/>
              <a:p>
                <a:endParaRPr lang="en-US"/>
              </a:p>
            </p:txBody>
          </p:sp>
          <p:sp>
            <p:nvSpPr>
              <p:cNvPr id="24629" name="Line 45"/>
              <p:cNvSpPr>
                <a:spLocks noChangeShapeType="1"/>
              </p:cNvSpPr>
              <p:nvPr>
                <p:custDataLst>
                  <p:tags r:id="rId46"/>
                </p:custDataLst>
              </p:nvPr>
            </p:nvSpPr>
            <p:spPr bwMode="auto">
              <a:xfrm flipV="1">
                <a:off x="6151563" y="5602288"/>
                <a:ext cx="2209800" cy="152400"/>
              </a:xfrm>
              <a:prstGeom prst="line">
                <a:avLst/>
              </a:prstGeom>
              <a:noFill/>
              <a:ln w="9525">
                <a:solidFill>
                  <a:schemeClr val="tx1"/>
                </a:solidFill>
                <a:round/>
                <a:headEnd/>
                <a:tailEnd/>
              </a:ln>
            </p:spPr>
            <p:txBody>
              <a:bodyPr/>
              <a:lstStyle/>
              <a:p>
                <a:endParaRPr lang="en-US"/>
              </a:p>
            </p:txBody>
          </p:sp>
          <p:sp>
            <p:nvSpPr>
              <p:cNvPr id="24630" name="Line 46"/>
              <p:cNvSpPr>
                <a:spLocks noChangeShapeType="1"/>
              </p:cNvSpPr>
              <p:nvPr>
                <p:custDataLst>
                  <p:tags r:id="rId47"/>
                </p:custDataLst>
              </p:nvPr>
            </p:nvSpPr>
            <p:spPr bwMode="auto">
              <a:xfrm>
                <a:off x="7904163" y="5221288"/>
                <a:ext cx="457200" cy="381000"/>
              </a:xfrm>
              <a:prstGeom prst="line">
                <a:avLst/>
              </a:prstGeom>
              <a:noFill/>
              <a:ln w="9525">
                <a:solidFill>
                  <a:schemeClr val="tx1"/>
                </a:solidFill>
                <a:round/>
                <a:headEnd/>
                <a:tailEnd/>
              </a:ln>
            </p:spPr>
            <p:txBody>
              <a:bodyPr/>
              <a:lstStyle/>
              <a:p>
                <a:endParaRPr lang="en-US"/>
              </a:p>
            </p:txBody>
          </p:sp>
          <p:sp>
            <p:nvSpPr>
              <p:cNvPr id="24631" name="Line 47"/>
              <p:cNvSpPr>
                <a:spLocks noChangeShapeType="1"/>
              </p:cNvSpPr>
              <p:nvPr>
                <p:custDataLst>
                  <p:tags r:id="rId48"/>
                </p:custDataLst>
              </p:nvPr>
            </p:nvSpPr>
            <p:spPr bwMode="auto">
              <a:xfrm>
                <a:off x="7904163" y="3773488"/>
                <a:ext cx="457200" cy="1828800"/>
              </a:xfrm>
              <a:prstGeom prst="line">
                <a:avLst/>
              </a:prstGeom>
              <a:noFill/>
              <a:ln w="9525">
                <a:solidFill>
                  <a:schemeClr val="tx1"/>
                </a:solidFill>
                <a:round/>
                <a:headEnd/>
                <a:tailEnd/>
              </a:ln>
            </p:spPr>
            <p:txBody>
              <a:bodyPr/>
              <a:lstStyle/>
              <a:p>
                <a:endParaRPr lang="en-US"/>
              </a:p>
            </p:txBody>
          </p:sp>
          <p:grpSp>
            <p:nvGrpSpPr>
              <p:cNvPr id="6" name="Group 70"/>
              <p:cNvGrpSpPr>
                <a:grpSpLocks/>
              </p:cNvGrpSpPr>
              <p:nvPr/>
            </p:nvGrpSpPr>
            <p:grpSpPr bwMode="auto">
              <a:xfrm>
                <a:off x="6510338" y="4197350"/>
                <a:ext cx="1003300" cy="1016000"/>
                <a:chOff x="4188" y="2004"/>
                <a:chExt cx="756" cy="765"/>
              </a:xfrm>
            </p:grpSpPr>
            <p:sp>
              <p:nvSpPr>
                <p:cNvPr id="24633" name="Oval 71"/>
                <p:cNvSpPr>
                  <a:spLocks noChangeArrowheads="1"/>
                </p:cNvSpPr>
                <p:nvPr>
                  <p:custDataLst>
                    <p:tags r:id="rId49"/>
                  </p:custDataLst>
                </p:nvPr>
              </p:nvSpPr>
              <p:spPr bwMode="auto">
                <a:xfrm>
                  <a:off x="4191" y="210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4634" name="Oval 72"/>
                <p:cNvSpPr>
                  <a:spLocks noChangeArrowheads="1"/>
                </p:cNvSpPr>
                <p:nvPr>
                  <p:custDataLst>
                    <p:tags r:id="rId50"/>
                  </p:custDataLst>
                </p:nvPr>
              </p:nvSpPr>
              <p:spPr bwMode="auto">
                <a:xfrm>
                  <a:off x="4443" y="2268"/>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4635" name="Oval 73"/>
                <p:cNvSpPr>
                  <a:spLocks noChangeArrowheads="1"/>
                </p:cNvSpPr>
                <p:nvPr>
                  <p:custDataLst>
                    <p:tags r:id="rId51"/>
                  </p:custDataLst>
                </p:nvPr>
              </p:nvSpPr>
              <p:spPr bwMode="auto">
                <a:xfrm>
                  <a:off x="4188" y="2523"/>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4636" name="Oval 74"/>
                <p:cNvSpPr>
                  <a:spLocks noChangeArrowheads="1"/>
                </p:cNvSpPr>
                <p:nvPr>
                  <p:custDataLst>
                    <p:tags r:id="rId52"/>
                  </p:custDataLst>
                </p:nvPr>
              </p:nvSpPr>
              <p:spPr bwMode="auto">
                <a:xfrm>
                  <a:off x="4428" y="2700"/>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4637" name="Oval 75"/>
                <p:cNvSpPr>
                  <a:spLocks noChangeArrowheads="1"/>
                </p:cNvSpPr>
                <p:nvPr>
                  <p:custDataLst>
                    <p:tags r:id="rId53"/>
                  </p:custDataLst>
                </p:nvPr>
              </p:nvSpPr>
              <p:spPr bwMode="auto">
                <a:xfrm>
                  <a:off x="4875" y="2592"/>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4638" name="Oval 76"/>
                <p:cNvSpPr>
                  <a:spLocks noChangeArrowheads="1"/>
                </p:cNvSpPr>
                <p:nvPr>
                  <p:custDataLst>
                    <p:tags r:id="rId54"/>
                  </p:custDataLst>
                </p:nvPr>
              </p:nvSpPr>
              <p:spPr bwMode="auto">
                <a:xfrm>
                  <a:off x="4848" y="2175"/>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4639" name="Oval 77"/>
                <p:cNvSpPr>
                  <a:spLocks noChangeArrowheads="1"/>
                </p:cNvSpPr>
                <p:nvPr>
                  <p:custDataLst>
                    <p:tags r:id="rId55"/>
                  </p:custDataLst>
                </p:nvPr>
              </p:nvSpPr>
              <p:spPr bwMode="auto">
                <a:xfrm>
                  <a:off x="4635" y="2004"/>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7" name="Group 68"/>
            <p:cNvGrpSpPr>
              <a:grpSpLocks/>
            </p:cNvGrpSpPr>
            <p:nvPr/>
          </p:nvGrpSpPr>
          <p:grpSpPr bwMode="auto">
            <a:xfrm>
              <a:off x="3208338" y="1733550"/>
              <a:ext cx="2362200" cy="2090738"/>
              <a:chOff x="3208338" y="1733550"/>
              <a:chExt cx="2362200" cy="2090738"/>
            </a:xfrm>
          </p:grpSpPr>
          <p:sp>
            <p:nvSpPr>
              <p:cNvPr id="24617" name="Rectangle 3"/>
              <p:cNvSpPr>
                <a:spLocks noChangeArrowheads="1"/>
              </p:cNvSpPr>
              <p:nvPr>
                <p:custDataLst>
                  <p:tags r:id="rId35"/>
                </p:custDataLst>
              </p:nvPr>
            </p:nvSpPr>
            <p:spPr bwMode="auto">
              <a:xfrm>
                <a:off x="4313238" y="2362200"/>
                <a:ext cx="1219200" cy="1219200"/>
              </a:xfrm>
              <a:prstGeom prst="rect">
                <a:avLst/>
              </a:prstGeom>
              <a:solidFill>
                <a:srgbClr val="DDEEFF"/>
              </a:solidFill>
              <a:ln w="9525">
                <a:miter lim="800000"/>
                <a:headEnd/>
                <a:tailEnd/>
              </a:ln>
              <a:scene3d>
                <a:camera prst="legacyObliqueTopRight">
                  <a:rot lat="0" lon="18300000" rev="0"/>
                </a:camera>
                <a:lightRig rig="legacyFlat3" dir="b"/>
              </a:scene3d>
              <a:sp3d extrusionH="17002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grpSp>
            <p:nvGrpSpPr>
              <p:cNvPr id="8" name="Group 22"/>
              <p:cNvGrpSpPr>
                <a:grpSpLocks/>
              </p:cNvGrpSpPr>
              <p:nvPr/>
            </p:nvGrpSpPr>
            <p:grpSpPr bwMode="auto">
              <a:xfrm>
                <a:off x="3208338" y="1733550"/>
                <a:ext cx="2362200" cy="2090738"/>
                <a:chOff x="2412" y="2031"/>
                <a:chExt cx="837" cy="741"/>
              </a:xfrm>
            </p:grpSpPr>
            <p:sp>
              <p:nvSpPr>
                <p:cNvPr id="24619" name="Oval 24"/>
                <p:cNvSpPr>
                  <a:spLocks noChangeArrowheads="1"/>
                </p:cNvSpPr>
                <p:nvPr>
                  <p:custDataLst>
                    <p:tags r:id="rId36"/>
                  </p:custDataLst>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4620" name="Oval 25"/>
                <p:cNvSpPr>
                  <a:spLocks noChangeArrowheads="1"/>
                </p:cNvSpPr>
                <p:nvPr>
                  <p:custDataLst>
                    <p:tags r:id="rId37"/>
                  </p:custDataLst>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4621" name="Oval 26"/>
                <p:cNvSpPr>
                  <a:spLocks noChangeArrowheads="1"/>
                </p:cNvSpPr>
                <p:nvPr>
                  <p:custDataLst>
                    <p:tags r:id="rId38"/>
                  </p:custDataLst>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4622" name="Oval 27"/>
                <p:cNvSpPr>
                  <a:spLocks noChangeArrowheads="1"/>
                </p:cNvSpPr>
                <p:nvPr>
                  <p:custDataLst>
                    <p:tags r:id="rId39"/>
                  </p:custDataLst>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4623" name="Oval 28"/>
                <p:cNvSpPr>
                  <a:spLocks noChangeArrowheads="1"/>
                </p:cNvSpPr>
                <p:nvPr>
                  <p:custDataLst>
                    <p:tags r:id="rId40"/>
                  </p:custDataLst>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4624" name="Oval 29"/>
                <p:cNvSpPr>
                  <a:spLocks noChangeArrowheads="1"/>
                </p:cNvSpPr>
                <p:nvPr>
                  <p:custDataLst>
                    <p:tags r:id="rId41"/>
                  </p:custDataLst>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sp>
              <p:nvSpPr>
                <p:cNvPr id="24625" name="Oval 23"/>
                <p:cNvSpPr>
                  <a:spLocks noChangeArrowheads="1"/>
                </p:cNvSpPr>
                <p:nvPr>
                  <p:custDataLst>
                    <p:tags r:id="rId42"/>
                  </p:custDataLst>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grpSp>
        </p:grpSp>
        <p:grpSp>
          <p:nvGrpSpPr>
            <p:cNvPr id="9" name="Group 83"/>
            <p:cNvGrpSpPr>
              <a:grpSpLocks/>
            </p:cNvGrpSpPr>
            <p:nvPr/>
          </p:nvGrpSpPr>
          <p:grpSpPr bwMode="auto">
            <a:xfrm>
              <a:off x="3551238" y="4343400"/>
              <a:ext cx="2057400" cy="2133600"/>
              <a:chOff x="3551238" y="4343400"/>
              <a:chExt cx="2057400" cy="2133600"/>
            </a:xfrm>
          </p:grpSpPr>
          <p:sp>
            <p:nvSpPr>
              <p:cNvPr id="24603" name="Rectangle 11"/>
              <p:cNvSpPr>
                <a:spLocks noChangeArrowheads="1"/>
              </p:cNvSpPr>
              <p:nvPr>
                <p:custDataLst>
                  <p:tags r:id="rId22"/>
                </p:custDataLst>
              </p:nvPr>
            </p:nvSpPr>
            <p:spPr bwMode="auto">
              <a:xfrm>
                <a:off x="3563938" y="4343400"/>
                <a:ext cx="2044700" cy="1470025"/>
              </a:xfrm>
              <a:prstGeom prst="rect">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4604" name="Rectangle 13"/>
              <p:cNvSpPr>
                <a:spLocks noChangeArrowheads="1"/>
              </p:cNvSpPr>
              <p:nvPr>
                <p:custDataLst>
                  <p:tags r:id="rId23"/>
                </p:custDataLst>
              </p:nvPr>
            </p:nvSpPr>
            <p:spPr bwMode="auto">
              <a:xfrm>
                <a:off x="4459288" y="4854575"/>
                <a:ext cx="574675" cy="574675"/>
              </a:xfrm>
              <a:prstGeom prst="rect">
                <a:avLst/>
              </a:prstGeom>
              <a:solidFill>
                <a:srgbClr val="DDEEFF"/>
              </a:solidFill>
              <a:ln w="9525">
                <a:miter lim="800000"/>
                <a:headEnd/>
                <a:tailEnd/>
              </a:ln>
              <a:scene3d>
                <a:camera prst="legacyObliqueTopRight">
                  <a:rot lat="0" lon="18300000" rev="0"/>
                </a:camera>
                <a:lightRig rig="legacyFlat3" dir="b"/>
              </a:scene3d>
              <a:sp3d extrusionH="785800" prstMaterial="legacyMatte">
                <a:bevelT w="13500" h="13500" prst="angle"/>
                <a:bevelB w="13500" h="13500" prst="angle"/>
                <a:extrusionClr>
                  <a:srgbClr val="DDEEFF"/>
                </a:extrusionClr>
              </a:sp3d>
            </p:spPr>
            <p:txBody>
              <a:bodyPr wrap="none" anchor="ctr">
                <a:flatTx/>
              </a:bodyPr>
              <a:lstStyle/>
              <a:p>
                <a:endParaRPr lang="en-US">
                  <a:latin typeface="Calibri" pitchFamily="34" charset="0"/>
                </a:endParaRPr>
              </a:p>
            </p:txBody>
          </p:sp>
          <p:sp>
            <p:nvSpPr>
              <p:cNvPr id="24605" name="Line 38"/>
              <p:cNvSpPr>
                <a:spLocks noChangeShapeType="1"/>
              </p:cNvSpPr>
              <p:nvPr>
                <p:custDataLst>
                  <p:tags r:id="rId24"/>
                </p:custDataLst>
              </p:nvPr>
            </p:nvSpPr>
            <p:spPr bwMode="auto">
              <a:xfrm>
                <a:off x="3551238" y="4346575"/>
                <a:ext cx="990600" cy="2130425"/>
              </a:xfrm>
              <a:prstGeom prst="line">
                <a:avLst/>
              </a:prstGeom>
              <a:noFill/>
              <a:ln w="9525">
                <a:solidFill>
                  <a:schemeClr val="tx1"/>
                </a:solidFill>
                <a:round/>
                <a:headEnd/>
                <a:tailEnd/>
              </a:ln>
            </p:spPr>
            <p:txBody>
              <a:bodyPr/>
              <a:lstStyle/>
              <a:p>
                <a:endParaRPr lang="en-US"/>
              </a:p>
            </p:txBody>
          </p:sp>
          <p:sp>
            <p:nvSpPr>
              <p:cNvPr id="24606" name="Line 40"/>
              <p:cNvSpPr>
                <a:spLocks noChangeShapeType="1"/>
              </p:cNvSpPr>
              <p:nvPr>
                <p:custDataLst>
                  <p:tags r:id="rId25"/>
                </p:custDataLst>
              </p:nvPr>
            </p:nvSpPr>
            <p:spPr bwMode="auto">
              <a:xfrm flipH="1">
                <a:off x="4541838" y="4365625"/>
                <a:ext cx="1066800" cy="2111375"/>
              </a:xfrm>
              <a:prstGeom prst="line">
                <a:avLst/>
              </a:prstGeom>
              <a:noFill/>
              <a:ln w="9525">
                <a:solidFill>
                  <a:schemeClr val="tx1"/>
                </a:solidFill>
                <a:round/>
                <a:headEnd/>
                <a:tailEnd/>
              </a:ln>
            </p:spPr>
            <p:txBody>
              <a:bodyPr/>
              <a:lstStyle/>
              <a:p>
                <a:endParaRPr lang="en-US"/>
              </a:p>
            </p:txBody>
          </p:sp>
          <p:sp>
            <p:nvSpPr>
              <p:cNvPr id="24607" name="Line 41"/>
              <p:cNvSpPr>
                <a:spLocks noChangeShapeType="1"/>
              </p:cNvSpPr>
              <p:nvPr>
                <p:custDataLst>
                  <p:tags r:id="rId26"/>
                </p:custDataLst>
              </p:nvPr>
            </p:nvSpPr>
            <p:spPr bwMode="auto">
              <a:xfrm>
                <a:off x="3551238" y="5813425"/>
                <a:ext cx="990600" cy="663575"/>
              </a:xfrm>
              <a:prstGeom prst="line">
                <a:avLst/>
              </a:prstGeom>
              <a:noFill/>
              <a:ln w="9525">
                <a:solidFill>
                  <a:schemeClr val="tx1"/>
                </a:solidFill>
                <a:round/>
                <a:headEnd/>
                <a:tailEnd/>
              </a:ln>
            </p:spPr>
            <p:txBody>
              <a:bodyPr/>
              <a:lstStyle/>
              <a:p>
                <a:endParaRPr lang="en-US"/>
              </a:p>
            </p:txBody>
          </p:sp>
          <p:sp>
            <p:nvSpPr>
              <p:cNvPr id="24608" name="Line 43"/>
              <p:cNvSpPr>
                <a:spLocks noChangeShapeType="1"/>
              </p:cNvSpPr>
              <p:nvPr>
                <p:custDataLst>
                  <p:tags r:id="rId27"/>
                </p:custDataLst>
              </p:nvPr>
            </p:nvSpPr>
            <p:spPr bwMode="auto">
              <a:xfrm flipH="1">
                <a:off x="4541838" y="5813425"/>
                <a:ext cx="1066800" cy="663575"/>
              </a:xfrm>
              <a:prstGeom prst="line">
                <a:avLst/>
              </a:prstGeom>
              <a:noFill/>
              <a:ln w="9525">
                <a:solidFill>
                  <a:schemeClr val="tx1"/>
                </a:solidFill>
                <a:round/>
                <a:headEnd/>
                <a:tailEnd/>
              </a:ln>
            </p:spPr>
            <p:txBody>
              <a:bodyPr/>
              <a:lstStyle/>
              <a:p>
                <a:endParaRPr lang="en-US"/>
              </a:p>
            </p:txBody>
          </p:sp>
          <p:grpSp>
            <p:nvGrpSpPr>
              <p:cNvPr id="10" name="Group 62"/>
              <p:cNvGrpSpPr>
                <a:grpSpLocks/>
              </p:cNvGrpSpPr>
              <p:nvPr/>
            </p:nvGrpSpPr>
            <p:grpSpPr bwMode="auto">
              <a:xfrm>
                <a:off x="3968750" y="4591050"/>
                <a:ext cx="1073150" cy="950913"/>
                <a:chOff x="2412" y="2031"/>
                <a:chExt cx="837" cy="741"/>
              </a:xfrm>
            </p:grpSpPr>
            <p:sp>
              <p:nvSpPr>
                <p:cNvPr id="24610" name="Oval 63"/>
                <p:cNvSpPr>
                  <a:spLocks noChangeArrowheads="1"/>
                </p:cNvSpPr>
                <p:nvPr>
                  <p:custDataLst>
                    <p:tags r:id="rId28"/>
                  </p:custDataLst>
                </p:nvPr>
              </p:nvSpPr>
              <p:spPr bwMode="auto">
                <a:xfrm>
                  <a:off x="2427" y="2160"/>
                  <a:ext cx="69" cy="69"/>
                </a:xfrm>
                <a:prstGeom prst="ellipse">
                  <a:avLst/>
                </a:prstGeom>
                <a:solidFill>
                  <a:srgbClr val="FF0101"/>
                </a:solidFill>
                <a:ln w="9525">
                  <a:solidFill>
                    <a:schemeClr val="tx1"/>
                  </a:solidFill>
                  <a:round/>
                  <a:headEnd/>
                  <a:tailEnd/>
                </a:ln>
              </p:spPr>
              <p:txBody>
                <a:bodyPr wrap="none" anchor="ctr"/>
                <a:lstStyle/>
                <a:p>
                  <a:endParaRPr lang="en-US">
                    <a:latin typeface="Calibri" pitchFamily="34" charset="0"/>
                  </a:endParaRPr>
                </a:p>
              </p:txBody>
            </p:sp>
            <p:sp>
              <p:nvSpPr>
                <p:cNvPr id="24611" name="Oval 64"/>
                <p:cNvSpPr>
                  <a:spLocks noChangeArrowheads="1"/>
                </p:cNvSpPr>
                <p:nvPr>
                  <p:custDataLst>
                    <p:tags r:id="rId29"/>
                  </p:custDataLst>
                </p:nvPr>
              </p:nvSpPr>
              <p:spPr bwMode="auto">
                <a:xfrm>
                  <a:off x="2811" y="2283"/>
                  <a:ext cx="69" cy="69"/>
                </a:xfrm>
                <a:prstGeom prst="ellipse">
                  <a:avLst/>
                </a:prstGeom>
                <a:solidFill>
                  <a:srgbClr val="00FF00"/>
                </a:solidFill>
                <a:ln w="9525">
                  <a:solidFill>
                    <a:schemeClr val="tx1"/>
                  </a:solidFill>
                  <a:round/>
                  <a:headEnd/>
                  <a:tailEnd/>
                </a:ln>
              </p:spPr>
              <p:txBody>
                <a:bodyPr wrap="none" anchor="ctr"/>
                <a:lstStyle/>
                <a:p>
                  <a:endParaRPr lang="en-US">
                    <a:latin typeface="Calibri" pitchFamily="34" charset="0"/>
                  </a:endParaRPr>
                </a:p>
              </p:txBody>
            </p:sp>
            <p:sp>
              <p:nvSpPr>
                <p:cNvPr id="24612" name="Oval 65"/>
                <p:cNvSpPr>
                  <a:spLocks noChangeArrowheads="1"/>
                </p:cNvSpPr>
                <p:nvPr>
                  <p:custDataLst>
                    <p:tags r:id="rId30"/>
                  </p:custDataLst>
                </p:nvPr>
              </p:nvSpPr>
              <p:spPr bwMode="auto">
                <a:xfrm>
                  <a:off x="2412" y="2571"/>
                  <a:ext cx="69" cy="69"/>
                </a:xfrm>
                <a:prstGeom prst="ellipse">
                  <a:avLst/>
                </a:prstGeom>
                <a:solidFill>
                  <a:srgbClr val="6699FF"/>
                </a:solidFill>
                <a:ln w="9525">
                  <a:solidFill>
                    <a:schemeClr val="tx1"/>
                  </a:solidFill>
                  <a:round/>
                  <a:headEnd/>
                  <a:tailEnd/>
                </a:ln>
              </p:spPr>
              <p:txBody>
                <a:bodyPr wrap="none" anchor="ctr"/>
                <a:lstStyle/>
                <a:p>
                  <a:endParaRPr lang="en-US">
                    <a:latin typeface="Calibri" pitchFamily="34" charset="0"/>
                  </a:endParaRPr>
                </a:p>
              </p:txBody>
            </p:sp>
            <p:sp>
              <p:nvSpPr>
                <p:cNvPr id="24613" name="Oval 66"/>
                <p:cNvSpPr>
                  <a:spLocks noChangeArrowheads="1"/>
                </p:cNvSpPr>
                <p:nvPr>
                  <p:custDataLst>
                    <p:tags r:id="rId31"/>
                  </p:custDataLst>
                </p:nvPr>
              </p:nvSpPr>
              <p:spPr bwMode="auto">
                <a:xfrm>
                  <a:off x="2811" y="2703"/>
                  <a:ext cx="69" cy="69"/>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24614" name="Oval 67"/>
                <p:cNvSpPr>
                  <a:spLocks noChangeArrowheads="1"/>
                </p:cNvSpPr>
                <p:nvPr>
                  <p:custDataLst>
                    <p:tags r:id="rId32"/>
                  </p:custDataLst>
                </p:nvPr>
              </p:nvSpPr>
              <p:spPr bwMode="auto">
                <a:xfrm>
                  <a:off x="3180" y="2595"/>
                  <a:ext cx="69" cy="69"/>
                </a:xfrm>
                <a:prstGeom prst="ellipse">
                  <a:avLst/>
                </a:prstGeom>
                <a:solidFill>
                  <a:srgbClr val="FFFF00"/>
                </a:solidFill>
                <a:ln w="9525">
                  <a:solidFill>
                    <a:schemeClr val="tx1"/>
                  </a:solidFill>
                  <a:round/>
                  <a:headEnd/>
                  <a:tailEnd/>
                </a:ln>
              </p:spPr>
              <p:txBody>
                <a:bodyPr wrap="none" anchor="ctr"/>
                <a:lstStyle/>
                <a:p>
                  <a:endParaRPr lang="en-US">
                    <a:latin typeface="Calibri" pitchFamily="34" charset="0"/>
                  </a:endParaRPr>
                </a:p>
              </p:txBody>
            </p:sp>
            <p:sp>
              <p:nvSpPr>
                <p:cNvPr id="24615" name="Oval 68"/>
                <p:cNvSpPr>
                  <a:spLocks noChangeArrowheads="1"/>
                </p:cNvSpPr>
                <p:nvPr>
                  <p:custDataLst>
                    <p:tags r:id="rId33"/>
                  </p:custDataLst>
                </p:nvPr>
              </p:nvSpPr>
              <p:spPr bwMode="auto">
                <a:xfrm>
                  <a:off x="3168" y="2160"/>
                  <a:ext cx="69" cy="69"/>
                </a:xfrm>
                <a:prstGeom prst="ellipse">
                  <a:avLst/>
                </a:prstGeom>
                <a:solidFill>
                  <a:srgbClr val="00FFFF"/>
                </a:solidFill>
                <a:ln w="9525">
                  <a:solidFill>
                    <a:schemeClr val="tx1"/>
                  </a:solidFill>
                  <a:round/>
                  <a:headEnd/>
                  <a:tailEnd/>
                </a:ln>
              </p:spPr>
              <p:txBody>
                <a:bodyPr wrap="none" anchor="ctr"/>
                <a:lstStyle/>
                <a:p>
                  <a:endParaRPr lang="en-US">
                    <a:latin typeface="Calibri" pitchFamily="34" charset="0"/>
                  </a:endParaRPr>
                </a:p>
              </p:txBody>
            </p:sp>
            <p:sp>
              <p:nvSpPr>
                <p:cNvPr id="24616" name="Oval 69"/>
                <p:cNvSpPr>
                  <a:spLocks noChangeArrowheads="1"/>
                </p:cNvSpPr>
                <p:nvPr>
                  <p:custDataLst>
                    <p:tags r:id="rId34"/>
                  </p:custDataLst>
                </p:nvPr>
              </p:nvSpPr>
              <p:spPr bwMode="auto">
                <a:xfrm>
                  <a:off x="2796" y="2031"/>
                  <a:ext cx="69" cy="69"/>
                </a:xfrm>
                <a:prstGeom prst="ellipse">
                  <a:avLst/>
                </a:prstGeom>
                <a:solidFill>
                  <a:srgbClr val="FF99CC"/>
                </a:solidFill>
                <a:ln w="9525">
                  <a:solidFill>
                    <a:schemeClr val="tx1"/>
                  </a:solidFill>
                  <a:round/>
                  <a:headEnd/>
                  <a:tailEnd/>
                </a:ln>
              </p:spPr>
              <p:txBody>
                <a:bodyPr wrap="none" anchor="ctr"/>
                <a:lstStyle/>
                <a:p>
                  <a:endParaRPr lang="en-US">
                    <a:latin typeface="Calibri" pitchFamily="34" charset="0"/>
                  </a:endParaRPr>
                </a:p>
              </p:txBody>
            </p:sp>
          </p:grpSp>
        </p:grpSp>
      </p:grpSp>
      <p:sp>
        <p:nvSpPr>
          <p:cNvPr id="24579" name="Rectangle 85"/>
          <p:cNvSpPr>
            <a:spLocks noChangeArrowheads="1"/>
          </p:cNvSpPr>
          <p:nvPr>
            <p:custDataLst>
              <p:tags r:id="rId2"/>
            </p:custDataLst>
          </p:nvPr>
        </p:nvSpPr>
        <p:spPr bwMode="auto">
          <a:xfrm>
            <a:off x="1028700" y="3208655"/>
            <a:ext cx="498475" cy="368300"/>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1,1</a:t>
            </a:r>
          </a:p>
        </p:txBody>
      </p:sp>
      <p:sp>
        <p:nvSpPr>
          <p:cNvPr id="24580" name="Rectangle 86"/>
          <p:cNvSpPr>
            <a:spLocks noChangeArrowheads="1"/>
          </p:cNvSpPr>
          <p:nvPr>
            <p:custDataLst>
              <p:tags r:id="rId3"/>
            </p:custDataLst>
          </p:nvPr>
        </p:nvSpPr>
        <p:spPr bwMode="auto">
          <a:xfrm>
            <a:off x="3686175" y="3576955"/>
            <a:ext cx="498475" cy="369888"/>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1,2</a:t>
            </a:r>
          </a:p>
        </p:txBody>
      </p:sp>
      <p:sp>
        <p:nvSpPr>
          <p:cNvPr id="24581" name="Rectangle 87"/>
          <p:cNvSpPr>
            <a:spLocks noChangeArrowheads="1"/>
          </p:cNvSpPr>
          <p:nvPr>
            <p:custDataLst>
              <p:tags r:id="rId4"/>
            </p:custDataLst>
          </p:nvPr>
        </p:nvSpPr>
        <p:spPr bwMode="auto">
          <a:xfrm>
            <a:off x="6134100" y="3484880"/>
            <a:ext cx="498475" cy="369888"/>
          </a:xfrm>
          <a:prstGeom prst="rect">
            <a:avLst/>
          </a:prstGeom>
          <a:noFill/>
          <a:ln w="9525">
            <a:noFill/>
            <a:miter lim="800000"/>
            <a:headEnd/>
            <a:tailEnd/>
          </a:ln>
        </p:spPr>
        <p:txBody>
          <a:bodyPr wrap="none">
            <a:spAutoFit/>
          </a:bodyPr>
          <a:lstStyle/>
          <a:p>
            <a:r>
              <a:rPr lang="en-US" i="1">
                <a:latin typeface="Calibri" pitchFamily="34" charset="0"/>
              </a:rPr>
              <a:t>p</a:t>
            </a:r>
            <a:r>
              <a:rPr lang="en-US" baseline="-25000">
                <a:latin typeface="Calibri" pitchFamily="34" charset="0"/>
              </a:rPr>
              <a:t>1,3</a:t>
            </a:r>
          </a:p>
        </p:txBody>
      </p:sp>
      <p:sp>
        <p:nvSpPr>
          <p:cNvPr id="24582" name="TextBox 89"/>
          <p:cNvSpPr txBox="1">
            <a:spLocks noChangeArrowheads="1"/>
          </p:cNvSpPr>
          <p:nvPr>
            <p:custDataLst>
              <p:tags r:id="rId5"/>
            </p:custDataLst>
          </p:nvPr>
        </p:nvSpPr>
        <p:spPr bwMode="auto">
          <a:xfrm>
            <a:off x="1143000" y="4842193"/>
            <a:ext cx="930275" cy="369887"/>
          </a:xfrm>
          <a:prstGeom prst="rect">
            <a:avLst/>
          </a:prstGeom>
          <a:noFill/>
          <a:ln w="9525">
            <a:noFill/>
            <a:miter lim="800000"/>
            <a:headEnd/>
            <a:tailEnd/>
          </a:ln>
        </p:spPr>
        <p:txBody>
          <a:bodyPr wrap="none">
            <a:spAutoFit/>
          </a:bodyPr>
          <a:lstStyle/>
          <a:p>
            <a:r>
              <a:rPr lang="en-US">
                <a:latin typeface="Calibri" pitchFamily="34" charset="0"/>
              </a:rPr>
              <a:t>Image 1</a:t>
            </a:r>
          </a:p>
        </p:txBody>
      </p:sp>
      <p:sp>
        <p:nvSpPr>
          <p:cNvPr id="24583" name="TextBox 90"/>
          <p:cNvSpPr txBox="1">
            <a:spLocks noChangeArrowheads="1"/>
          </p:cNvSpPr>
          <p:nvPr>
            <p:custDataLst>
              <p:tags r:id="rId6"/>
            </p:custDataLst>
          </p:nvPr>
        </p:nvSpPr>
        <p:spPr bwMode="auto">
          <a:xfrm>
            <a:off x="4084638" y="5680393"/>
            <a:ext cx="930275" cy="369887"/>
          </a:xfrm>
          <a:prstGeom prst="rect">
            <a:avLst/>
          </a:prstGeom>
          <a:noFill/>
          <a:ln w="9525">
            <a:noFill/>
            <a:miter lim="800000"/>
            <a:headEnd/>
            <a:tailEnd/>
          </a:ln>
        </p:spPr>
        <p:txBody>
          <a:bodyPr wrap="none">
            <a:spAutoFit/>
          </a:bodyPr>
          <a:lstStyle/>
          <a:p>
            <a:r>
              <a:rPr lang="en-US">
                <a:latin typeface="Calibri" pitchFamily="34" charset="0"/>
              </a:rPr>
              <a:t>Image 2</a:t>
            </a:r>
          </a:p>
        </p:txBody>
      </p:sp>
      <p:sp>
        <p:nvSpPr>
          <p:cNvPr id="24584" name="TextBox 91"/>
          <p:cNvSpPr txBox="1">
            <a:spLocks noChangeArrowheads="1"/>
          </p:cNvSpPr>
          <p:nvPr>
            <p:custDataLst>
              <p:tags r:id="rId7"/>
            </p:custDataLst>
          </p:nvPr>
        </p:nvSpPr>
        <p:spPr bwMode="auto">
          <a:xfrm>
            <a:off x="7239000" y="4854893"/>
            <a:ext cx="930275" cy="368300"/>
          </a:xfrm>
          <a:prstGeom prst="rect">
            <a:avLst/>
          </a:prstGeom>
          <a:noFill/>
          <a:ln w="9525">
            <a:noFill/>
            <a:miter lim="800000"/>
            <a:headEnd/>
            <a:tailEnd/>
          </a:ln>
        </p:spPr>
        <p:txBody>
          <a:bodyPr wrap="none">
            <a:spAutoFit/>
          </a:bodyPr>
          <a:lstStyle/>
          <a:p>
            <a:r>
              <a:rPr lang="en-US">
                <a:latin typeface="Calibri" pitchFamily="34" charset="0"/>
              </a:rPr>
              <a:t>Image 3</a:t>
            </a:r>
          </a:p>
        </p:txBody>
      </p:sp>
      <p:grpSp>
        <p:nvGrpSpPr>
          <p:cNvPr id="11" name="Group 97"/>
          <p:cNvGrpSpPr>
            <a:grpSpLocks/>
          </p:cNvGrpSpPr>
          <p:nvPr>
            <p:custDataLst>
              <p:tags r:id="rId8"/>
            </p:custDataLst>
          </p:nvPr>
        </p:nvGrpSpPr>
        <p:grpSpPr bwMode="auto">
          <a:xfrm>
            <a:off x="2805113" y="574358"/>
            <a:ext cx="3338512" cy="2684462"/>
            <a:chOff x="1986" y="854"/>
            <a:chExt cx="2103" cy="1691"/>
          </a:xfrm>
        </p:grpSpPr>
        <p:sp>
          <p:nvSpPr>
            <p:cNvPr id="24592" name="Text Box 90"/>
            <p:cNvSpPr txBox="1">
              <a:spLocks noChangeArrowheads="1"/>
            </p:cNvSpPr>
            <p:nvPr>
              <p:custDataLst>
                <p:tags r:id="rId15"/>
              </p:custDataLst>
            </p:nvPr>
          </p:nvSpPr>
          <p:spPr bwMode="auto">
            <a:xfrm>
              <a:off x="2009" y="1170"/>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1</a:t>
              </a:r>
            </a:p>
          </p:txBody>
        </p:sp>
        <p:sp>
          <p:nvSpPr>
            <p:cNvPr id="24593" name="Text Box 91"/>
            <p:cNvSpPr txBox="1">
              <a:spLocks noChangeArrowheads="1"/>
            </p:cNvSpPr>
            <p:nvPr>
              <p:custDataLst>
                <p:tags r:id="rId16"/>
              </p:custDataLst>
            </p:nvPr>
          </p:nvSpPr>
          <p:spPr bwMode="auto">
            <a:xfrm>
              <a:off x="2686" y="854"/>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4</a:t>
              </a:r>
            </a:p>
          </p:txBody>
        </p:sp>
        <p:sp>
          <p:nvSpPr>
            <p:cNvPr id="24594" name="Text Box 92"/>
            <p:cNvSpPr txBox="1">
              <a:spLocks noChangeArrowheads="1"/>
            </p:cNvSpPr>
            <p:nvPr>
              <p:custDataLst>
                <p:tags r:id="rId17"/>
              </p:custDataLst>
            </p:nvPr>
          </p:nvSpPr>
          <p:spPr bwMode="auto">
            <a:xfrm>
              <a:off x="3703" y="1192"/>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3</a:t>
              </a:r>
            </a:p>
          </p:txBody>
        </p:sp>
        <p:sp>
          <p:nvSpPr>
            <p:cNvPr id="24595" name="Text Box 93"/>
            <p:cNvSpPr txBox="1">
              <a:spLocks noChangeArrowheads="1"/>
            </p:cNvSpPr>
            <p:nvPr>
              <p:custDataLst>
                <p:tags r:id="rId18"/>
              </p:custDataLst>
            </p:nvPr>
          </p:nvSpPr>
          <p:spPr bwMode="auto">
            <a:xfrm>
              <a:off x="3049" y="1509"/>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2</a:t>
              </a:r>
            </a:p>
          </p:txBody>
        </p:sp>
        <p:sp>
          <p:nvSpPr>
            <p:cNvPr id="24596" name="Text Box 94"/>
            <p:cNvSpPr txBox="1">
              <a:spLocks noChangeArrowheads="1"/>
            </p:cNvSpPr>
            <p:nvPr>
              <p:custDataLst>
                <p:tags r:id="rId19"/>
              </p:custDataLst>
            </p:nvPr>
          </p:nvSpPr>
          <p:spPr bwMode="auto">
            <a:xfrm>
              <a:off x="1986" y="1945"/>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5</a:t>
              </a:r>
            </a:p>
          </p:txBody>
        </p:sp>
        <p:sp>
          <p:nvSpPr>
            <p:cNvPr id="24597" name="Text Box 95"/>
            <p:cNvSpPr txBox="1">
              <a:spLocks noChangeArrowheads="1"/>
            </p:cNvSpPr>
            <p:nvPr>
              <p:custDataLst>
                <p:tags r:id="rId20"/>
              </p:custDataLst>
            </p:nvPr>
          </p:nvSpPr>
          <p:spPr bwMode="auto">
            <a:xfrm>
              <a:off x="2663" y="2257"/>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6</a:t>
              </a:r>
            </a:p>
          </p:txBody>
        </p:sp>
        <p:sp>
          <p:nvSpPr>
            <p:cNvPr id="24598" name="Text Box 96"/>
            <p:cNvSpPr txBox="1">
              <a:spLocks noChangeArrowheads="1"/>
            </p:cNvSpPr>
            <p:nvPr>
              <p:custDataLst>
                <p:tags r:id="rId21"/>
              </p:custDataLst>
            </p:nvPr>
          </p:nvSpPr>
          <p:spPr bwMode="auto">
            <a:xfrm>
              <a:off x="3751" y="1969"/>
              <a:ext cx="338" cy="288"/>
            </a:xfrm>
            <a:prstGeom prst="rect">
              <a:avLst/>
            </a:prstGeom>
            <a:noFill/>
            <a:ln w="9525">
              <a:noFill/>
              <a:miter lim="800000"/>
              <a:headEnd/>
              <a:tailEnd/>
            </a:ln>
          </p:spPr>
          <p:txBody>
            <a:bodyPr>
              <a:spAutoFit/>
            </a:bodyPr>
            <a:lstStyle/>
            <a:p>
              <a:r>
                <a:rPr lang="en-US" sz="2400" b="1">
                  <a:latin typeface="Times New Roman" pitchFamily="18" charset="0"/>
                </a:rPr>
                <a:t>x</a:t>
              </a:r>
              <a:r>
                <a:rPr lang="en-US" sz="2400" baseline="-25000">
                  <a:latin typeface="Times New Roman" pitchFamily="18" charset="0"/>
                </a:rPr>
                <a:t>7</a:t>
              </a:r>
            </a:p>
          </p:txBody>
        </p:sp>
      </p:grpSp>
      <p:sp>
        <p:nvSpPr>
          <p:cNvPr id="24586" name="Text Box 86"/>
          <p:cNvSpPr txBox="1">
            <a:spLocks noChangeArrowheads="1"/>
          </p:cNvSpPr>
          <p:nvPr>
            <p:custDataLst>
              <p:tags r:id="rId9"/>
            </p:custDataLst>
          </p:nvPr>
        </p:nvSpPr>
        <p:spPr bwMode="auto">
          <a:xfrm>
            <a:off x="1181100" y="5069205"/>
            <a:ext cx="1112838" cy="523875"/>
          </a:xfrm>
          <a:prstGeom prst="rect">
            <a:avLst/>
          </a:prstGeom>
          <a:noFill/>
          <a:ln w="9525">
            <a:noFill/>
            <a:miter lim="800000"/>
            <a:headEnd/>
            <a:tailEnd/>
          </a:ln>
        </p:spPr>
        <p:txBody>
          <a:bodyPr>
            <a:spAutoFit/>
          </a:bodyPr>
          <a:lstStyle/>
          <a:p>
            <a:r>
              <a:rPr lang="en-US" sz="2800" b="1">
                <a:latin typeface="Times New Roman" pitchFamily="18" charset="0"/>
              </a:rPr>
              <a:t>R</a:t>
            </a:r>
            <a:r>
              <a:rPr lang="en-US" sz="2800" baseline="-25000">
                <a:latin typeface="Times New Roman" pitchFamily="18" charset="0"/>
              </a:rPr>
              <a:t>1</a:t>
            </a:r>
            <a:r>
              <a:rPr lang="en-US" sz="2800" i="1">
                <a:latin typeface="Times New Roman" pitchFamily="18" charset="0"/>
              </a:rPr>
              <a:t>,</a:t>
            </a:r>
            <a:r>
              <a:rPr lang="en-US" sz="2800" b="1">
                <a:latin typeface="Times New Roman" pitchFamily="18" charset="0"/>
              </a:rPr>
              <a:t>t</a:t>
            </a:r>
            <a:r>
              <a:rPr lang="en-US" sz="2800" baseline="-25000">
                <a:latin typeface="Times New Roman" pitchFamily="18" charset="0"/>
              </a:rPr>
              <a:t>1</a:t>
            </a:r>
          </a:p>
        </p:txBody>
      </p:sp>
      <p:sp>
        <p:nvSpPr>
          <p:cNvPr id="24587" name="Text Box 87"/>
          <p:cNvSpPr txBox="1">
            <a:spLocks noChangeArrowheads="1"/>
          </p:cNvSpPr>
          <p:nvPr>
            <p:custDataLst>
              <p:tags r:id="rId10"/>
            </p:custDataLst>
          </p:nvPr>
        </p:nvSpPr>
        <p:spPr bwMode="auto">
          <a:xfrm>
            <a:off x="4098925" y="5897880"/>
            <a:ext cx="1128713" cy="523875"/>
          </a:xfrm>
          <a:prstGeom prst="rect">
            <a:avLst/>
          </a:prstGeom>
          <a:noFill/>
          <a:ln w="9525">
            <a:noFill/>
            <a:miter lim="800000"/>
            <a:headEnd/>
            <a:tailEnd/>
          </a:ln>
        </p:spPr>
        <p:txBody>
          <a:bodyPr>
            <a:spAutoFit/>
          </a:bodyPr>
          <a:lstStyle/>
          <a:p>
            <a:r>
              <a:rPr lang="en-US" sz="2800" b="1">
                <a:latin typeface="Times New Roman" pitchFamily="18" charset="0"/>
              </a:rPr>
              <a:t>R</a:t>
            </a:r>
            <a:r>
              <a:rPr lang="en-US" sz="2800" baseline="-25000">
                <a:latin typeface="Times New Roman" pitchFamily="18" charset="0"/>
              </a:rPr>
              <a:t>2</a:t>
            </a:r>
            <a:r>
              <a:rPr lang="en-US" sz="2800" i="1">
                <a:latin typeface="Times New Roman" pitchFamily="18" charset="0"/>
              </a:rPr>
              <a:t>,</a:t>
            </a:r>
            <a:r>
              <a:rPr lang="en-US" sz="2800" b="1">
                <a:latin typeface="Times New Roman" pitchFamily="18" charset="0"/>
              </a:rPr>
              <a:t>t</a:t>
            </a:r>
            <a:r>
              <a:rPr lang="en-US" sz="2800" baseline="-25000">
                <a:latin typeface="Times New Roman" pitchFamily="18" charset="0"/>
              </a:rPr>
              <a:t>2</a:t>
            </a:r>
          </a:p>
        </p:txBody>
      </p:sp>
      <p:sp>
        <p:nvSpPr>
          <p:cNvPr id="24588" name="Text Box 88"/>
          <p:cNvSpPr txBox="1">
            <a:spLocks noChangeArrowheads="1"/>
          </p:cNvSpPr>
          <p:nvPr>
            <p:custDataLst>
              <p:tags r:id="rId11"/>
            </p:custDataLst>
          </p:nvPr>
        </p:nvSpPr>
        <p:spPr bwMode="auto">
          <a:xfrm>
            <a:off x="7275513" y="5059680"/>
            <a:ext cx="1106487" cy="523875"/>
          </a:xfrm>
          <a:prstGeom prst="rect">
            <a:avLst/>
          </a:prstGeom>
          <a:noFill/>
          <a:ln w="9525">
            <a:noFill/>
            <a:miter lim="800000"/>
            <a:headEnd/>
            <a:tailEnd/>
          </a:ln>
        </p:spPr>
        <p:txBody>
          <a:bodyPr>
            <a:spAutoFit/>
          </a:bodyPr>
          <a:lstStyle/>
          <a:p>
            <a:r>
              <a:rPr lang="en-US" sz="2800" b="1">
                <a:latin typeface="Times New Roman" pitchFamily="18" charset="0"/>
              </a:rPr>
              <a:t>R</a:t>
            </a:r>
            <a:r>
              <a:rPr lang="en-US" sz="2800" baseline="-25000">
                <a:latin typeface="Times New Roman" pitchFamily="18" charset="0"/>
              </a:rPr>
              <a:t>3</a:t>
            </a:r>
            <a:r>
              <a:rPr lang="en-US" sz="2800" i="1">
                <a:latin typeface="Times New Roman" pitchFamily="18" charset="0"/>
              </a:rPr>
              <a:t>,</a:t>
            </a:r>
            <a:r>
              <a:rPr lang="en-US" sz="2800" b="1">
                <a:latin typeface="Times New Roman" pitchFamily="18" charset="0"/>
              </a:rPr>
              <a:t>t</a:t>
            </a:r>
            <a:r>
              <a:rPr lang="en-US" sz="2800" baseline="-25000">
                <a:latin typeface="Times New Roman" pitchFamily="18" charset="0"/>
              </a:rPr>
              <a:t>3</a:t>
            </a:r>
          </a:p>
        </p:txBody>
      </p:sp>
      <p:sp>
        <p:nvSpPr>
          <p:cNvPr id="104" name="Line 99"/>
          <p:cNvSpPr>
            <a:spLocks noChangeShapeType="1"/>
          </p:cNvSpPr>
          <p:nvPr>
            <p:custDataLst>
              <p:tags r:id="rId12"/>
            </p:custDataLst>
          </p:nvPr>
        </p:nvSpPr>
        <p:spPr bwMode="auto">
          <a:xfrm flipH="1">
            <a:off x="474663" y="1383030"/>
            <a:ext cx="2881312" cy="3455988"/>
          </a:xfrm>
          <a:prstGeom prst="line">
            <a:avLst/>
          </a:prstGeom>
          <a:noFill/>
          <a:ln w="28575">
            <a:solidFill>
              <a:srgbClr val="3366FF"/>
            </a:solidFill>
            <a:prstDash val="dash"/>
            <a:round/>
            <a:headEnd/>
            <a:tailEnd type="triangle" w="med" len="med"/>
          </a:ln>
        </p:spPr>
        <p:txBody>
          <a:bodyPr/>
          <a:lstStyle/>
          <a:p>
            <a:endParaRPr lang="en-US"/>
          </a:p>
        </p:txBody>
      </p:sp>
      <p:sp>
        <p:nvSpPr>
          <p:cNvPr id="105" name="Line 100"/>
          <p:cNvSpPr>
            <a:spLocks noChangeShapeType="1"/>
          </p:cNvSpPr>
          <p:nvPr>
            <p:custDataLst>
              <p:tags r:id="rId13"/>
            </p:custDataLst>
          </p:nvPr>
        </p:nvSpPr>
        <p:spPr bwMode="auto">
          <a:xfrm>
            <a:off x="3355975" y="1421130"/>
            <a:ext cx="1150938" cy="4262438"/>
          </a:xfrm>
          <a:prstGeom prst="line">
            <a:avLst/>
          </a:prstGeom>
          <a:noFill/>
          <a:ln w="28575">
            <a:solidFill>
              <a:srgbClr val="3366FF"/>
            </a:solidFill>
            <a:prstDash val="dash"/>
            <a:round/>
            <a:headEnd/>
            <a:tailEnd type="triangle" w="med" len="med"/>
          </a:ln>
        </p:spPr>
        <p:txBody>
          <a:bodyPr/>
          <a:lstStyle/>
          <a:p>
            <a:endParaRPr lang="en-US"/>
          </a:p>
        </p:txBody>
      </p:sp>
      <p:sp>
        <p:nvSpPr>
          <p:cNvPr id="106" name="Line 101"/>
          <p:cNvSpPr>
            <a:spLocks noChangeShapeType="1"/>
          </p:cNvSpPr>
          <p:nvPr>
            <p:custDataLst>
              <p:tags r:id="rId14"/>
            </p:custDataLst>
          </p:nvPr>
        </p:nvSpPr>
        <p:spPr bwMode="auto">
          <a:xfrm>
            <a:off x="3355975" y="1421130"/>
            <a:ext cx="4992688" cy="3379788"/>
          </a:xfrm>
          <a:prstGeom prst="line">
            <a:avLst/>
          </a:prstGeom>
          <a:noFill/>
          <a:ln w="28575">
            <a:solidFill>
              <a:srgbClr val="3366FF"/>
            </a:solidFill>
            <a:prstDash val="dash"/>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up)">
                                      <p:cBhvr>
                                        <p:cTn id="7" dur="1000"/>
                                        <p:tgtEl>
                                          <p:spTgt spid="104"/>
                                        </p:tgtEl>
                                      </p:cBhvr>
                                    </p:animEffect>
                                  </p:childTnLst>
                                </p:cTn>
                              </p:par>
                            </p:childTnLst>
                          </p:cTn>
                        </p:par>
                        <p:par>
                          <p:cTn id="8" fill="hold">
                            <p:stCondLst>
                              <p:cond delay="1000"/>
                            </p:stCondLst>
                            <p:childTnLst>
                              <p:par>
                                <p:cTn id="9" presetID="22" presetClass="entr" presetSubtype="1" fill="hold" grpId="0" nodeType="afterEffect">
                                  <p:stCondLst>
                                    <p:cond delay="1500"/>
                                  </p:stCondLst>
                                  <p:childTnLst>
                                    <p:set>
                                      <p:cBhvr>
                                        <p:cTn id="10" dur="1" fill="hold">
                                          <p:stCondLst>
                                            <p:cond delay="0"/>
                                          </p:stCondLst>
                                        </p:cTn>
                                        <p:tgtEl>
                                          <p:spTgt spid="105"/>
                                        </p:tgtEl>
                                        <p:attrNameLst>
                                          <p:attrName>style.visibility</p:attrName>
                                        </p:attrNameLst>
                                      </p:cBhvr>
                                      <p:to>
                                        <p:strVal val="visible"/>
                                      </p:to>
                                    </p:set>
                                    <p:animEffect transition="in" filter="wipe(up)">
                                      <p:cBhvr>
                                        <p:cTn id="11" dur="1000"/>
                                        <p:tgtEl>
                                          <p:spTgt spid="105"/>
                                        </p:tgtEl>
                                      </p:cBhvr>
                                    </p:animEffect>
                                  </p:childTnLst>
                                </p:cTn>
                              </p:par>
                            </p:childTnLst>
                          </p:cTn>
                        </p:par>
                        <p:par>
                          <p:cTn id="12" fill="hold">
                            <p:stCondLst>
                              <p:cond delay="3500"/>
                            </p:stCondLst>
                            <p:childTnLst>
                              <p:par>
                                <p:cTn id="13" presetID="22" presetClass="entr" presetSubtype="1" fill="hold" grpId="0" nodeType="afterEffect">
                                  <p:stCondLst>
                                    <p:cond delay="1500"/>
                                  </p:stCondLst>
                                  <p:childTnLst>
                                    <p:set>
                                      <p:cBhvr>
                                        <p:cTn id="14" dur="1" fill="hold">
                                          <p:stCondLst>
                                            <p:cond delay="0"/>
                                          </p:stCondLst>
                                        </p:cTn>
                                        <p:tgtEl>
                                          <p:spTgt spid="106"/>
                                        </p:tgtEl>
                                        <p:attrNameLst>
                                          <p:attrName>style.visibility</p:attrName>
                                        </p:attrNameLst>
                                      </p:cBhvr>
                                      <p:to>
                                        <p:strVal val="visible"/>
                                      </p:to>
                                    </p:set>
                                    <p:animEffect transition="in" filter="wipe(up)">
                                      <p:cBhvr>
                                        <p:cTn id="15"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M4MzgzOCIvPg0KCQk8dWljb2xvciBuYW1lPSJnbG93IiB2YWx1ZT0iMHgyMTIxMjEiLz4NCgkJPHVpY29sb3IgbmFtZT0idGV4dCIgdmFsdWU9IjB4RkZGRkZGIi8+DQoJCTx1aWNvbG9yIG5hbWU9ImxpZ2h0IiB2YWx1ZT0iMHg4RjhGOEYiLz4NCgkJPHVpY29sb3IgbmFtZT0ic2hhZG93IiB2YWx1ZT0iMHhGRkZGRkYiLz4NCgkJPHVpY29sb3IgbmFtZT0iYmFja2dyb3VuZCIgdmFsdWU9IjB4MDAwMDAw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EZW4gVGVpbG5laG1lcm4gZGllIFNlaXRlbmxlaXN0ZSBhbnplaWdlbiIvPg0KCQk8dWl0ZXh0IG5hbWU9IkRPQ1dSQVBfVElUTEUiIHZhbHVlPSJCcmVlemU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U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CTx1aXRleHQgbmFtZT0iRE9DV1JBUF9USVRMRSIgdmFsdWU9IlBpw6hjZSBqb2ludGUgQnJlZXpl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OCteOCpOODieODkOODvOOCkuWPguWKoOiAheOBq+imi+OBm+OCiyIvPg0KCQk8dWl0ZXh0IG5hbWU9IkRPQ1dSQVBfVElUTEUiIHZhbHVlPSJCcmVlemU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LssLjsl6zsnpDsl5Dqsowg7IS466GcIOunieuMgCDrs7TsnbTquLAiLz4NCgkJPHVpdGV4dCBuYW1lPSJET0NXUkFQX1RJVExFIiB2YWx1ZT0iQnJlZXplIO2MjOydvCDssqjrtoAiLz4NCgkJPHVpdGV4dCBuYW1lPSJET0NXUkFQX01TRyIgdmFsdWU9IuuCtCDsu7Ttk6jthLDsl5Ag7KCA7J6lIi8+DQoJCTx1aXRleHQgbmFtZT0iRE9DV1JBUF9QUk9NUFQiIHZhbHVlPSLtgbTrpq3tlZjsl6wg64uk7Jq066Gc65OcIi8+DQoJPC9sYW5ndWFnZT4NCjwvY29uZmlndXJhdGlvbj4NCg=="/>
  <p:tag name="MMPROD_NEXTUNIQUEID" val="10014"/>
  <p:tag name="MMPROD_UIDATA" val="&lt;database version=&quot;6.0&quot;&gt;&lt;object type=&quot;1&quot; unique_id=&quot;10001&quot;&gt;&lt;property id=&quot;20141&quot; value=&quot;Adobe Corp Template_2005&quot;/&gt;&lt;property id=&quot;20224&quot; value=&quot;C:\Documents and Settings\sbenson\My Documents\My Breeze Presentations\Adobe Corp Template_2005_vsb3&quot;/&gt;&lt;property id=&quot;20250&quot; value=&quot;6&quot;/&gt;&lt;property id=&quot;20251&quot; value=&quot;0&quot;/&gt;&lt;property id=&quot;20259&quot; value=&quot;0&quot;/&gt;&lt;property id=&quot;20262&quot; value=&quot;55506091&quot;/&gt;&lt;object type=&quot;4&quot; unique_id=&quot;10002&quot;&gt;&lt;/object&gt;&lt;object type=&quot;2&quot; unique_id=&quot;10003&quot;&gt;&lt;object type=&quot;3&quot; unique_id=&quot;27996&quot;&gt;&lt;property id=&quot;20148&quot; value=&quot;5&quot;/&gt;&lt;property id=&quot;20300&quot; value=&quot;Slide 1 - &amp;quot;GRG&amp;#x0D;&amp;#x0A;Tech Summit&amp;quot;&quot;/&gt;&lt;property id=&quot;20307&quot; value=&quot;354&quot;/&gt;&lt;/object&gt;&lt;object type=&quot;3&quot; unique_id=&quot;29236&quot;&gt;&lt;property id=&quot;20148&quot; value=&quot;5&quot;/&gt;&lt;property id=&quot;20300&quot; value=&quot;Slide 2 - &amp;quot;Projects&amp;quot;&quot;/&gt;&lt;property id=&quot;20307&quot; value=&quot;362&quot;/&gt;&lt;/object&gt;&lt;object type=&quot;3&quot; unique_id=&quot;30367&quot;&gt;&lt;property id=&quot;20148&quot; value=&quot;5&quot;/&gt;&lt;property id=&quot;20300&quot; value=&quot;Slide 3 - &amp;quot;Image Puzzles&amp;quot;&quot;/&gt;&lt;property id=&quot;20307&quot; value=&quot;371&quot;/&gt;&lt;/object&gt;&lt;object type=&quot;3&quot; unique_id=&quot;31631&quot;&gt;&lt;property id=&quot;20148&quot; value=&quot;5&quot;/&gt;&lt;property id=&quot;20300&quot; value=&quot;Slide 4 - &amp;quot;Making audio processing intuitive&amp;quot;&quot;/&gt;&lt;property id=&quot;20307&quot; value=&quot;375&quot;/&gt;&lt;/object&gt;&lt;/object&gt;&lt;object type=&quot;8&quot; unique_id=&quot;10031&quo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Lay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yer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29492</TotalTime>
  <Words>1002</Words>
  <Application>Microsoft Office PowerPoint</Application>
  <PresentationFormat>On-screen Show (4:3)</PresentationFormat>
  <Paragraphs>220</Paragraphs>
  <Slides>25</Slides>
  <Notes>2</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Layers</vt:lpstr>
      <vt:lpstr>Photo Editor Photo</vt:lpstr>
      <vt:lpstr>Equation</vt:lpstr>
      <vt:lpstr>Slide 1</vt:lpstr>
      <vt:lpstr>Announcements</vt:lpstr>
      <vt:lpstr>Announcements</vt:lpstr>
      <vt:lpstr>Announcements</vt:lpstr>
      <vt:lpstr>Review From Last Time</vt:lpstr>
      <vt:lpstr>Structure from Motion</vt:lpstr>
      <vt:lpstr>Slide 7</vt:lpstr>
      <vt:lpstr>Structure from motion</vt:lpstr>
      <vt:lpstr>Slide 9</vt:lpstr>
      <vt:lpstr>SfM objective function</vt:lpstr>
      <vt:lpstr>Solving structure from motion</vt:lpstr>
      <vt:lpstr>Scene reconstruction</vt:lpstr>
      <vt:lpstr>Mosaics</vt:lpstr>
      <vt:lpstr>Image Mosaics</vt:lpstr>
      <vt:lpstr>How to do it?</vt:lpstr>
      <vt:lpstr>Panoramic Stitching</vt:lpstr>
      <vt:lpstr>How to do it?</vt:lpstr>
      <vt:lpstr>Aligning images</vt:lpstr>
      <vt:lpstr>Slide 19</vt:lpstr>
      <vt:lpstr>Slide 20</vt:lpstr>
      <vt:lpstr>Image reprojection</vt:lpstr>
      <vt:lpstr>Image reprojection</vt:lpstr>
      <vt:lpstr>Image reprojection</vt:lpstr>
      <vt:lpstr>Homographies</vt:lpstr>
      <vt:lpstr>Image warping with homographies</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Stitching</dc:title>
  <dc:creator>Neel Joshi</dc:creator>
  <cp:lastModifiedBy>Neel Joshi</cp:lastModifiedBy>
  <cp:revision>3464</cp:revision>
  <cp:lastPrinted>2004-04-23T17:56:34Z</cp:lastPrinted>
  <dcterms:created xsi:type="dcterms:W3CDTF">2003-07-28T18:07:43Z</dcterms:created>
  <dcterms:modified xsi:type="dcterms:W3CDTF">2010-02-08T22:37:44Z</dcterms:modified>
</cp:coreProperties>
</file>