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4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jpeg" ContentType="image/jpeg"/>
  <Override PartName="/ppt/media/image10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2080" cy="4741200"/>
          </a:xfrm>
          <a:prstGeom prst="rect">
            <a:avLst/>
          </a:prstGeom>
        </p:spPr>
        <p:txBody>
          <a:bodyPr lIns="0" rIns="0" tIns="0" bIns="0"/>
          <a:p>
            <a:r>
              <a:rPr lang="en-US" sz="277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39884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39884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0DD941B-79DE-48AB-8EB1-3BA5FAB875DC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2080" cy="4741200"/>
          </a:xfrm>
          <a:prstGeom prst="rect">
            <a:avLst/>
          </a:prstGeom>
        </p:spPr>
        <p:txBody>
          <a:bodyPr lIns="0" rIns="0" tIns="0" bIns="0"/>
          <a:p>
            <a:r>
              <a:rPr lang="en-US" sz="2770" spc="-1">
                <a:latin typeface="Arial"/>
              </a:rPr>
              <a:t>What is ARM?</a:t>
            </a:r>
            <a:endParaRPr/>
          </a:p>
          <a:p>
            <a:r>
              <a:rPr lang="en-US" sz="2770" spc="-1">
                <a:latin typeface="Arial"/>
              </a:rPr>
              <a:t>- Semiconductor and software design company</a:t>
            </a:r>
            <a:endParaRPr/>
          </a:p>
          <a:p>
            <a:r>
              <a:rPr lang="en-US" sz="2770" spc="-1">
                <a:latin typeface="Arial"/>
              </a:rPr>
              <a:t>- Design processors that are used in </a:t>
            </a:r>
            <a:endParaRPr/>
          </a:p>
          <a:p>
            <a:r>
              <a:rPr lang="en-US" sz="2770" spc="-1">
                <a:latin typeface="Arial"/>
              </a:rPr>
              <a:t>	</a:t>
            </a:r>
            <a:r>
              <a:rPr lang="en-US" sz="2770" spc="-1">
                <a:latin typeface="Arial"/>
              </a:rPr>
              <a:t>	</a:t>
            </a:r>
            <a:r>
              <a:rPr lang="en-US" sz="2770" spc="-1">
                <a:latin typeface="Arial"/>
              </a:rPr>
              <a:t>- phone</a:t>
            </a:r>
            <a:endParaRPr/>
          </a:p>
          <a:p>
            <a:r>
              <a:rPr lang="en-US" sz="2770" spc="-1">
                <a:latin typeface="Arial"/>
              </a:rPr>
              <a:t>	</a:t>
            </a:r>
            <a:r>
              <a:rPr lang="en-US" sz="2770" spc="-1">
                <a:latin typeface="Arial"/>
              </a:rPr>
              <a:t>	</a:t>
            </a:r>
            <a:r>
              <a:rPr lang="en-US" sz="2770" spc="-1">
                <a:latin typeface="Arial"/>
              </a:rPr>
              <a:t>- fancy fridge</a:t>
            </a:r>
            <a:endParaRPr/>
          </a:p>
          <a:p>
            <a:r>
              <a:rPr lang="en-US" sz="2770" spc="-1">
                <a:latin typeface="Arial"/>
              </a:rPr>
              <a:t>	</a:t>
            </a:r>
            <a:r>
              <a:rPr lang="en-US" sz="2770" spc="-1">
                <a:latin typeface="Arial"/>
              </a:rPr>
              <a:t>	</a:t>
            </a:r>
            <a:r>
              <a:rPr lang="en-US" sz="2770" spc="-1">
                <a:latin typeface="Arial"/>
              </a:rPr>
              <a:t>- car keys</a:t>
            </a:r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2080" cy="4741200"/>
          </a:xfrm>
          <a:prstGeom prst="rect">
            <a:avLst/>
          </a:prstGeom>
        </p:spPr>
        <p:txBody>
          <a:bodyPr lIns="0" rIns="0" tIns="0" bIns="0"/>
          <a:p>
            <a:r>
              <a:rPr lang="en-US" sz="2770" spc="-1">
                <a:latin typeface="Arial"/>
              </a:rPr>
              <a:t>What Aarch64 is to ARM what x86_64 is to Intel.</a:t>
            </a:r>
            <a:endParaRPr/>
          </a:p>
          <a:p>
            <a:endParaRPr/>
          </a:p>
          <a:p>
            <a:r>
              <a:rPr lang="en-US" sz="2770" spc="-1">
                <a:latin typeface="Arial"/>
              </a:rPr>
              <a:t>- CISC vs RISC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2770" spc="-1">
                <a:latin typeface="Arial"/>
              </a:rPr>
              <a:t>- Load-store arch</a:t>
            </a:r>
            <a:endParaRPr/>
          </a:p>
          <a:p>
            <a:r>
              <a:rPr lang="en-US" sz="2770" spc="-1">
                <a:latin typeface="Arial"/>
              </a:rPr>
              <a:t>- Instructions conditionally executed</a:t>
            </a:r>
            <a:endParaRPr/>
          </a:p>
          <a:p>
            <a:r>
              <a:rPr lang="en-US" sz="2770" spc="-1">
                <a:latin typeface="Arial"/>
              </a:rPr>
              <a:t>- 3 operands</a:t>
            </a:r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body"/>
          </p:nvPr>
        </p:nvSpPr>
        <p:spPr>
          <a:xfrm>
            <a:off x="740160" y="4402440"/>
            <a:ext cx="6292080" cy="4741200"/>
          </a:xfrm>
          <a:prstGeom prst="rect">
            <a:avLst/>
          </a:prstGeom>
        </p:spPr>
        <p:txBody>
          <a:bodyPr lIns="0" rIns="0" tIns="0" bIns="0"/>
          <a:p>
            <a:r>
              <a:rPr lang="en-US" sz="2770" spc="-1">
                <a:latin typeface="Arial"/>
              </a:rPr>
              <a:t>X86_64 – Multiboot info</a:t>
            </a:r>
            <a:endParaRPr/>
          </a:p>
          <a:p>
            <a:r>
              <a:rPr lang="en-US" sz="2770" spc="-1">
                <a:latin typeface="Arial"/>
              </a:rPr>
              <a:t>ARM – DTB</a:t>
            </a:r>
            <a:endParaRPr/>
          </a:p>
          <a:p>
            <a:endParaRPr/>
          </a:p>
          <a:p>
            <a:endParaRPr/>
          </a:p>
          <a:p>
            <a:r>
              <a:rPr lang="en-US" sz="2770" spc="-1">
                <a:latin typeface="Arial"/>
              </a:rPr>
              <a:t>Libfdt – used for getting uart address</a:t>
            </a:r>
            <a:endParaRPr/>
          </a:p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20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20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00AA2B5E-8CB3-44A0-85C2-7518DAB03404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-58320" y="108000"/>
            <a:ext cx="7794360" cy="16074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561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462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405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47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9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9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9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9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AC8C5C69-D00E-4291-928B-46DD926054B1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532080"/>
            <a:ext cx="283464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  <a:p>
            <a:pPr algn="ctr"/>
            <a:r>
              <a:rPr lang="en-US" sz="3200" spc="-1">
                <a:latin typeface="Arial"/>
              </a:rPr>
              <a:t>Dylan Johnson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365760" y="182880"/>
            <a:ext cx="5760720" cy="771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4800" spc="-1">
                <a:latin typeface="Arial"/>
              </a:rPr>
              <a:t>ARM Aarch64 JOS</a:t>
            </a:r>
            <a:endParaRPr/>
          </a:p>
        </p:txBody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549000" y="3051000"/>
            <a:ext cx="9143640" cy="2742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 rot="1800">
            <a:off x="2013120" y="2010240"/>
            <a:ext cx="6400080" cy="534024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421200" y="404640"/>
            <a:ext cx="6492240" cy="85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5400" spc="-1">
                <a:latin typeface="Arial"/>
              </a:rPr>
              <a:t>What is Aarch64?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21200" y="404640"/>
            <a:ext cx="6492240" cy="85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5400" spc="-1">
                <a:latin typeface="Arial"/>
              </a:rPr>
              <a:t>Exception Levels</a:t>
            </a:r>
            <a:endParaRPr/>
          </a:p>
        </p:txBody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572040" y="1911240"/>
            <a:ext cx="9000720" cy="4638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9760" y="382320"/>
            <a:ext cx="6949440" cy="942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6000" spc="-1">
                <a:latin typeface="Arial"/>
              </a:rPr>
              <a:t>Booting - DTB</a:t>
            </a:r>
            <a:endParaRPr/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748080" y="2194560"/>
            <a:ext cx="8961480" cy="4480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" descr=""/>
          <p:cNvPicPr/>
          <p:nvPr/>
        </p:nvPicPr>
        <p:blipFill>
          <a:blip r:embed="rId1"/>
          <a:srcRect l="0" t="23944" r="25696" b="36136"/>
          <a:stretch/>
        </p:blipFill>
        <p:spPr>
          <a:xfrm>
            <a:off x="1799640" y="1723680"/>
            <a:ext cx="6596280" cy="4585680"/>
          </a:xfrm>
          <a:prstGeom prst="rect">
            <a:avLst/>
          </a:prstGeom>
          <a:ln>
            <a:noFill/>
          </a:ln>
        </p:spPr>
      </p:pic>
      <p:sp>
        <p:nvSpPr>
          <p:cNvPr id="94" name="TextShape 1"/>
          <p:cNvSpPr txBox="1"/>
          <p:nvPr/>
        </p:nvSpPr>
        <p:spPr>
          <a:xfrm>
            <a:off x="437760" y="418320"/>
            <a:ext cx="6675120" cy="85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5400" spc="-1">
                <a:latin typeface="Arial"/>
              </a:rPr>
              <a:t>Virtual Memory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2249280" y="6577920"/>
            <a:ext cx="2057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ffffff"/>
              </a:buClr>
              <a:buSzPct val="45000"/>
              <a:buFont typeface="Symbol" charset="2"/>
              <a:buChar char=""/>
            </a:pPr>
            <a:r>
              <a:rPr lang="en-US" sz="1800" spc="-1">
                <a:latin typeface="Arial"/>
              </a:rPr>
              <a:t>64KB Page Size</a:t>
            </a:r>
            <a:endParaRPr/>
          </a:p>
        </p:txBody>
      </p:sp>
      <p:sp>
        <p:nvSpPr>
          <p:cNvPr id="96" name="TextShape 3"/>
          <p:cNvSpPr txBox="1"/>
          <p:nvPr/>
        </p:nvSpPr>
        <p:spPr>
          <a:xfrm>
            <a:off x="5271120" y="6561360"/>
            <a:ext cx="24235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Clr>
                <a:srgbClr val="ffffff"/>
              </a:buClr>
              <a:buSzPct val="45000"/>
              <a:buFont typeface="Symbol" charset="2"/>
              <a:buChar char=""/>
            </a:pPr>
            <a:r>
              <a:rPr lang="en-US" sz="1800" spc="-1">
                <a:latin typeface="Arial"/>
              </a:rPr>
              <a:t>2 Translation Levels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Application>LibreOffice/5.0.3.2$Linux_X86_64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2015-12-11T04:25:48Z</dcterms:created>
  <dc:language>en-US</dc:language>
  <dcterms:modified xsi:type="dcterms:W3CDTF">2015-12-17T20:47:02Z</dcterms:modified>
  <cp:revision>2</cp:revision>
</cp:coreProperties>
</file>