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A1B0-862D-4909-A7DB-D8ADA062DFCA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5CF-BDA2-4E7E-8BBD-350479985E74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742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5CF-BDA2-4E7E-8BBD-350479985E74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950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5CF-BDA2-4E7E-8BBD-350479985E74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0403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5CF-BDA2-4E7E-8BBD-350479985E74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651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5CF-BDA2-4E7E-8BBD-350479985E74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8970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5CF-BDA2-4E7E-8BBD-350479985E74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9109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27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7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5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3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1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9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9C235CF-BDA2-4E7E-8BBD-350479985E74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0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cs.washington.edu/courses/cse451/14au/gdbin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harvard.edu/~margo/cs161/resources/gdb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451/14au/repo.html" TargetMode="External"/><Relationship Id="rId2" Type="http://schemas.openxmlformats.org/officeDocument/2006/relationships/hyperlink" Target="http://courses.cs.washington.edu/courses/cse451/14au/tutorials/tutorial_gi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85363"/>
            <a:ext cx="6858000" cy="1699715"/>
          </a:xfrm>
        </p:spPr>
        <p:txBody>
          <a:bodyPr>
            <a:noAutofit/>
          </a:bodyPr>
          <a:lstStyle/>
          <a:p>
            <a:r>
              <a:rPr lang="en-US" sz="5400" dirty="0"/>
              <a:t>Tools for Source Browsing </a:t>
            </a:r>
            <a:br>
              <a:rPr lang="en-US" sz="5400" dirty="0"/>
            </a:br>
            <a:r>
              <a:rPr lang="en-US" sz="5400" dirty="0"/>
              <a:t>and Debugging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451 14au Section #2</a:t>
            </a:r>
          </a:p>
        </p:txBody>
      </p:sp>
    </p:spTree>
    <p:extLst>
      <p:ext uri="{BB962C8B-B14F-4D97-AF65-F5344CB8AC3E}">
        <p14:creationId xmlns:p14="http://schemas.microsoft.com/office/powerpoint/2010/main" val="18028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tree</a:t>
            </a:r>
          </a:p>
          <a:p>
            <a:pPr lvl="1"/>
            <a:r>
              <a:rPr lang="en-US" dirty="0" smtClean="0"/>
              <a:t>Dumps the directory hierarchy to </a:t>
            </a:r>
            <a:r>
              <a:rPr lang="en-US" dirty="0" err="1" smtClean="0"/>
              <a:t>stdout</a:t>
            </a:r>
            <a:endParaRPr lang="en-US" dirty="0" smtClean="0"/>
          </a:p>
          <a:p>
            <a:pPr lvl="1"/>
            <a:r>
              <a:rPr lang="en-US" dirty="0" smtClean="0"/>
              <a:t>Pipe to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less</a:t>
            </a:r>
            <a:r>
              <a:rPr lang="en-US" dirty="0" smtClean="0"/>
              <a:t> for easy scanning/searching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tree | less</a:t>
            </a:r>
          </a:p>
          <a:p>
            <a:pPr lvl="2"/>
            <a:r>
              <a:rPr lang="en-US" dirty="0" smtClean="0">
                <a:cs typeface="Consolas" panose="020B0609020204030204" pitchFamily="49" charset="0"/>
              </a:rPr>
              <a:t>Arrow keys or h/j/k/l to move</a:t>
            </a:r>
          </a:p>
          <a:p>
            <a:pPr lvl="2"/>
            <a:r>
              <a:rPr lang="en-US" dirty="0" err="1" smtClean="0">
                <a:cs typeface="Consolas" panose="020B0609020204030204" pitchFamily="49" charset="0"/>
              </a:rPr>
              <a:t>PgUp</a:t>
            </a:r>
            <a:r>
              <a:rPr lang="en-US" dirty="0" smtClean="0">
                <a:cs typeface="Consolas" panose="020B0609020204030204" pitchFamily="49" charset="0"/>
              </a:rPr>
              <a:t>/</a:t>
            </a:r>
            <a:r>
              <a:rPr lang="en-US" dirty="0" err="1" smtClean="0">
                <a:cs typeface="Consolas" panose="020B0609020204030204" pitchFamily="49" charset="0"/>
              </a:rPr>
              <a:t>PgDn</a:t>
            </a:r>
            <a:r>
              <a:rPr lang="en-US" dirty="0" smtClean="0">
                <a:cs typeface="Consolas" panose="020B0609020204030204" pitchFamily="49" charset="0"/>
              </a:rPr>
              <a:t> or ctrl-U/ctrl-D to jump by half-screens</a:t>
            </a:r>
          </a:p>
          <a:p>
            <a:pPr lvl="2"/>
            <a:r>
              <a:rPr lang="en-US" dirty="0" smtClean="0">
                <a:cs typeface="Consolas" panose="020B0609020204030204" pitchFamily="49" charset="0"/>
              </a:rPr>
              <a:t>/ to search down, ? to search up</a:t>
            </a:r>
          </a:p>
          <a:p>
            <a:pPr lvl="2"/>
            <a:r>
              <a:rPr lang="en-US" dirty="0" smtClean="0">
                <a:cs typeface="Consolas" panose="020B0609020204030204" pitchFamily="49" charset="0"/>
              </a:rPr>
              <a:t>n to repeat search, N to repeat search in the other direction</a:t>
            </a:r>
          </a:p>
          <a:p>
            <a:pPr lvl="2"/>
            <a:r>
              <a:rPr lang="en-US" dirty="0" smtClean="0">
                <a:cs typeface="Consolas" panose="020B0609020204030204" pitchFamily="49" charset="0"/>
              </a:rPr>
              <a:t>q to quit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Powerful file search tool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find &lt;</a:t>
            </a:r>
            <a:r>
              <a:rPr lang="en-US" dirty="0" err="1" smtClean="0">
                <a:cs typeface="Consolas" panose="020B0609020204030204" pitchFamily="49" charset="0"/>
              </a:rPr>
              <a:t>dir</a:t>
            </a:r>
            <a:r>
              <a:rPr lang="en-US" dirty="0">
                <a:cs typeface="Consolas" panose="020B0609020204030204" pitchFamily="49" charset="0"/>
              </a:rPr>
              <a:t>&gt; -name </a:t>
            </a:r>
            <a:r>
              <a:rPr lang="en-US" dirty="0" smtClean="0">
                <a:cs typeface="Consolas" panose="020B0609020204030204" pitchFamily="49" charset="0"/>
              </a:rPr>
              <a:t>'&lt;</a:t>
            </a:r>
            <a:r>
              <a:rPr lang="en-US" dirty="0">
                <a:cs typeface="Consolas" panose="020B0609020204030204" pitchFamily="49" charset="0"/>
              </a:rPr>
              <a:t>pattern</a:t>
            </a:r>
            <a:r>
              <a:rPr lang="en-US" dirty="0" smtClean="0">
                <a:cs typeface="Consolas" panose="020B0609020204030204" pitchFamily="49" charset="0"/>
              </a:rPr>
              <a:t>&gt;'</a:t>
            </a:r>
          </a:p>
        </p:txBody>
      </p:sp>
    </p:spTree>
    <p:extLst>
      <p:ext uri="{BB962C8B-B14F-4D97-AF65-F5344CB8AC3E}">
        <p14:creationId xmlns:p14="http://schemas.microsoft.com/office/powerpoint/2010/main" val="7462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grep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Better than normal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grep</a:t>
            </a:r>
            <a:r>
              <a:rPr lang="en-US" dirty="0" smtClean="0"/>
              <a:t> when in a </a:t>
            </a:r>
            <a:r>
              <a:rPr lang="en-US" dirty="0" err="1" smtClean="0"/>
              <a:t>git</a:t>
            </a:r>
            <a:r>
              <a:rPr lang="en-US" dirty="0" smtClean="0"/>
              <a:t> repo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grep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[options] pattern [files/dirs...]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/>
              <a:t>for case-insensitive matching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-w</a:t>
            </a:r>
            <a:r>
              <a:rPr lang="en-US" dirty="0" smtClean="0"/>
              <a:t> to match the pattern on word boundaries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-v </a:t>
            </a:r>
            <a:r>
              <a:rPr lang="en-US" dirty="0" smtClean="0"/>
              <a:t>to invert the match</a:t>
            </a:r>
          </a:p>
          <a:p>
            <a:pPr lvl="1"/>
            <a:r>
              <a:rPr lang="en-US" dirty="0" smtClean="0"/>
              <a:t>… and much, much more!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help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grep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ctags</a:t>
            </a:r>
            <a:r>
              <a:rPr lang="en-US" dirty="0" smtClean="0"/>
              <a:t> (or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etags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Index of all symbols in your source code</a:t>
            </a:r>
          </a:p>
          <a:p>
            <a:pPr lvl="1"/>
            <a:r>
              <a:rPr lang="en-US" dirty="0" smtClean="0"/>
              <a:t>In your compile directory (e.g. kern/compile/ASST0) run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bmake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ctags</a:t>
            </a:r>
            <a:r>
              <a:rPr lang="en-US" dirty="0" smtClean="0"/>
              <a:t> (or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bmake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etags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Vim + </a:t>
            </a:r>
            <a:r>
              <a:rPr lang="en-US" dirty="0" err="1" smtClean="0"/>
              <a:t>ctags</a:t>
            </a:r>
            <a:endParaRPr lang="en-US" dirty="0" smtClean="0"/>
          </a:p>
          <a:p>
            <a:pPr lvl="1"/>
            <a:r>
              <a:rPr lang="en-US" dirty="0" smtClean="0"/>
              <a:t>ctrl-] jumps to tag under cursor</a:t>
            </a:r>
          </a:p>
          <a:p>
            <a:pPr lvl="1"/>
            <a:r>
              <a:rPr lang="en-US" dirty="0" smtClean="0"/>
              <a:t>:tag &lt;tag&gt; to jump to specific tag</a:t>
            </a:r>
          </a:p>
          <a:p>
            <a:pPr lvl="1"/>
            <a:r>
              <a:rPr lang="en-US" dirty="0" smtClean="0"/>
              <a:t>ctrl-T jumps back one level in tag stack</a:t>
            </a:r>
          </a:p>
          <a:p>
            <a:r>
              <a:rPr lang="en-US" dirty="0" err="1" smtClean="0"/>
              <a:t>Emacs</a:t>
            </a:r>
            <a:r>
              <a:rPr lang="en-US" dirty="0" smtClean="0"/>
              <a:t> + </a:t>
            </a:r>
            <a:r>
              <a:rPr lang="en-US" dirty="0" err="1" smtClean="0"/>
              <a:t>etags</a:t>
            </a:r>
            <a:endParaRPr lang="en-US" dirty="0" smtClean="0"/>
          </a:p>
          <a:p>
            <a:pPr lvl="1"/>
            <a:r>
              <a:rPr lang="en-US" dirty="0" smtClean="0"/>
              <a:t>M-. &lt;RET&gt; jumps to tag under cursor</a:t>
            </a:r>
          </a:p>
          <a:p>
            <a:pPr lvl="1"/>
            <a:r>
              <a:rPr lang="en-US" dirty="0" smtClean="0"/>
              <a:t>M-. &lt;tag&gt; jumps to specific tag</a:t>
            </a:r>
          </a:p>
          <a:p>
            <a:pPr lvl="1"/>
            <a:r>
              <a:rPr lang="en-US" dirty="0" smtClean="0"/>
              <a:t>M-* jumps back one level in tag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Superpowered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cscope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cscope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/>
              <a:t>to generate database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cscope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-d </a:t>
            </a:r>
            <a:r>
              <a:rPr lang="en-US" dirty="0" smtClean="0"/>
              <a:t>for the </a:t>
            </a:r>
            <a:r>
              <a:rPr lang="en-US" dirty="0" err="1" smtClean="0"/>
              <a:t>cscope</a:t>
            </a:r>
            <a:r>
              <a:rPr lang="en-US" dirty="0" smtClean="0"/>
              <a:t> GUI</a:t>
            </a:r>
          </a:p>
          <a:p>
            <a:pPr lvl="1"/>
            <a:r>
              <a:rPr lang="en-US" dirty="0" smtClean="0"/>
              <a:t>Incredibly powerful!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cscope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Also has editor integration with vim/</a:t>
            </a:r>
            <a:r>
              <a:rPr lang="en-US" dirty="0" err="1" smtClean="0"/>
              <a:t>emacs</a:t>
            </a:r>
            <a:endParaRPr lang="en-US" dirty="0" smtClean="0"/>
          </a:p>
          <a:p>
            <a:pPr lvl="2"/>
            <a:r>
              <a:rPr lang="en-US" dirty="0" smtClean="0"/>
              <a:t>Requires some setup, so use your search-</a:t>
            </a:r>
            <a:r>
              <a:rPr lang="en-US" dirty="0" err="1" smtClean="0"/>
              <a:t>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cse451-gdb</a:t>
            </a:r>
          </a:p>
          <a:p>
            <a:pPr lvl="1"/>
            <a:r>
              <a:rPr lang="en-US" dirty="0" smtClean="0"/>
              <a:t>Not your normal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gdb</a:t>
            </a:r>
            <a:r>
              <a:rPr lang="en-US" dirty="0" smtClean="0"/>
              <a:t>!</a:t>
            </a:r>
          </a:p>
          <a:p>
            <a:pPr lvl="1"/>
            <a:r>
              <a:rPr lang="en-US" dirty="0"/>
              <a:t>Download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courses.cs.washington.edu/courses/cse451/14au/gdbinit</a:t>
            </a:r>
            <a:r>
              <a:rPr lang="en-US" dirty="0" smtClean="0"/>
              <a:t> to your root folder and rename to .</a:t>
            </a:r>
            <a:r>
              <a:rPr lang="en-US" dirty="0" err="1" smtClean="0"/>
              <a:t>gdbinit</a:t>
            </a:r>
            <a:endParaRPr lang="en-US" dirty="0" smtClean="0"/>
          </a:p>
          <a:p>
            <a:pPr lvl="2"/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wget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http://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courses.cs.washington.edu/courses/cse451/14au/gdbinit &amp;&amp; mv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gdbinit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gdbinit</a:t>
            </a: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Sets up </a:t>
            </a:r>
            <a:r>
              <a:rPr lang="en-US" dirty="0" err="1" smtClean="0"/>
              <a:t>gdb</a:t>
            </a:r>
            <a:r>
              <a:rPr lang="en-US" dirty="0" smtClean="0"/>
              <a:t> settings </a:t>
            </a:r>
            <a:r>
              <a:rPr lang="en-US" smtClean="0"/>
              <a:t>to make things a </a:t>
            </a:r>
            <a:r>
              <a:rPr lang="en-US" dirty="0" smtClean="0"/>
              <a:t>little nicer</a:t>
            </a:r>
          </a:p>
          <a:p>
            <a:pPr lvl="1"/>
            <a:r>
              <a:rPr lang="en-US" dirty="0" smtClean="0"/>
              <a:t>Points to ASST0 code right now – you should edit this file to point to ASST1/2/3 when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one window: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sys161 -w kernel</a:t>
            </a:r>
          </a:p>
          <a:p>
            <a:pPr lvl="1"/>
            <a:r>
              <a:rPr lang="en-US" dirty="0" smtClean="0"/>
              <a:t>Or just hit ctrl-G while the kernel is running</a:t>
            </a:r>
          </a:p>
          <a:p>
            <a:r>
              <a:rPr lang="en-US" dirty="0" smtClean="0"/>
              <a:t>In another window: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cse451-gdbtui kernel</a:t>
            </a:r>
          </a:p>
          <a:p>
            <a:pPr lvl="1"/>
            <a:r>
              <a:rPr lang="en-US" dirty="0" smtClean="0"/>
              <a:t>Or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cse451-gdb -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tui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kernel</a:t>
            </a:r>
          </a:p>
          <a:p>
            <a:pPr lvl="1"/>
            <a:r>
              <a:rPr lang="en-US" dirty="0" smtClean="0"/>
              <a:t>Or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cse451-gdb kernel </a:t>
            </a:r>
            <a:r>
              <a:rPr lang="en-US" dirty="0" smtClean="0"/>
              <a:t>and hit ctrl-X a</a:t>
            </a:r>
          </a:p>
          <a:p>
            <a:pPr lvl="1"/>
            <a:r>
              <a:rPr lang="en-US" dirty="0" smtClean="0"/>
              <a:t>Then use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US" dirty="0" smtClean="0"/>
              <a:t> to connect to sys161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GDB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ext</a:t>
            </a:r>
          </a:p>
          <a:p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tep</a:t>
            </a:r>
          </a:p>
          <a:p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reak [if ...]</a:t>
            </a:r>
          </a:p>
          <a:p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rint</a:t>
            </a:r>
          </a:p>
          <a:p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ontinue</a:t>
            </a:r>
          </a:p>
          <a:p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ack</a:t>
            </a:r>
            <a:r>
              <a:rPr lang="en-US" dirty="0" err="1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race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</a:p>
          <a:p>
            <a:r>
              <a:rPr lang="en-US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own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Once you get comfortable with the basic commands, check out </a:t>
            </a:r>
            <a:r>
              <a:rPr lang="en-US" sz="2000" dirty="0">
                <a:cs typeface="Consolas" panose="020B0609020204030204" pitchFamily="49" charset="0"/>
                <a:hlinkClick r:id="rId2"/>
              </a:rPr>
              <a:t>http://www.eecs.harvard.edu/~</a:t>
            </a:r>
            <a:r>
              <a:rPr lang="en-US" sz="2000" dirty="0" smtClean="0">
                <a:cs typeface="Consolas" panose="020B0609020204030204" pitchFamily="49" charset="0"/>
                <a:hlinkClick r:id="rId2"/>
              </a:rPr>
              <a:t>margo/cs161/resources/gdb.html</a:t>
            </a:r>
            <a:endParaRPr lang="en-US" sz="2000" dirty="0" smtClean="0"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powerful, very versatile source control tool</a:t>
            </a:r>
          </a:p>
          <a:p>
            <a:r>
              <a:rPr lang="en-US" dirty="0" smtClean="0"/>
              <a:t>Basic </a:t>
            </a:r>
            <a:r>
              <a:rPr lang="en-US" dirty="0" err="1" smtClean="0"/>
              <a:t>git</a:t>
            </a:r>
            <a:r>
              <a:rPr lang="en-US" dirty="0" smtClean="0"/>
              <a:t> tutorial: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courses.cs.washington.edu/courses/cse451/14au/tutorials/tutorial_git.html</a:t>
            </a:r>
            <a:endParaRPr lang="en-US" dirty="0" smtClean="0"/>
          </a:p>
          <a:p>
            <a:r>
              <a:rPr lang="en-US" dirty="0" smtClean="0"/>
              <a:t>Once you have your group folders, take a look at this: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courses.cs.washington.edu/courses/cse451/14au/repo.html</a:t>
            </a:r>
            <a:endParaRPr lang="en-US" dirty="0"/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133</TotalTime>
  <Words>422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Depth</vt:lpstr>
      <vt:lpstr>Tools for Source Browsing  and Debugging</vt:lpstr>
      <vt:lpstr>Finding Files</vt:lpstr>
      <vt:lpstr>Searching Files</vt:lpstr>
      <vt:lpstr>Searching Code</vt:lpstr>
      <vt:lpstr>Superpowered Search</vt:lpstr>
      <vt:lpstr>Debugging</vt:lpstr>
      <vt:lpstr>How to Debug</vt:lpstr>
      <vt:lpstr>Common GDB Commands</vt:lpstr>
      <vt:lpstr>Git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Source Browsing  and Debugging</dc:title>
  <dc:creator>sunjayc</dc:creator>
  <cp:lastModifiedBy>sunjayc99</cp:lastModifiedBy>
  <cp:revision>16</cp:revision>
  <dcterms:created xsi:type="dcterms:W3CDTF">2014-10-02T16:35:56Z</dcterms:created>
  <dcterms:modified xsi:type="dcterms:W3CDTF">2014-10-02T22:16:15Z</dcterms:modified>
</cp:coreProperties>
</file>