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7" r:id="rId4"/>
    <p:sldId id="312" r:id="rId5"/>
    <p:sldId id="304" r:id="rId6"/>
    <p:sldId id="306" r:id="rId7"/>
    <p:sldId id="313" r:id="rId8"/>
    <p:sldId id="315" r:id="rId9"/>
    <p:sldId id="314" r:id="rId10"/>
    <p:sldId id="305" r:id="rId11"/>
    <p:sldId id="307" r:id="rId12"/>
    <p:sldId id="316" r:id="rId13"/>
    <p:sldId id="311" r:id="rId14"/>
    <p:sldId id="275" r:id="rId15"/>
    <p:sldId id="310" r:id="rId16"/>
    <p:sldId id="308" r:id="rId17"/>
    <p:sldId id="309" r:id="rId18"/>
  </p:sldIdLst>
  <p:sldSz cx="12192000" cy="6858000"/>
  <p:notesSz cx="6858000" cy="9144000"/>
  <p:embeddedFontLst>
    <p:embeddedFont>
      <p:font typeface="Raleway" pitchFamily="2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FE950A"/>
    <a:srgbClr val="6B6B6B"/>
    <a:srgbClr val="FFFFFF"/>
    <a:srgbClr val="626262"/>
    <a:srgbClr val="9D9D9D"/>
    <a:srgbClr val="8F0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77BF-EFEB-4446-AB34-3A6D07BEAB3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C04F-4042-4FF7-B32E-E857CC96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785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 pitchFamily="2" charset="0"/>
                <a:ea typeface="Raleway" pitchFamily="2" charset="0"/>
              </a:rPr>
              <a:t>HCI Theory</a:t>
            </a:r>
            <a:endParaRPr lang="en-US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01350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3B3B3B"/>
                </a:solidFill>
                <a:latin typeface="Georgia" panose="02040502050405020303" pitchFamily="18" charset="0"/>
              </a:rPr>
              <a:t>Classical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» Modern » </a:t>
            </a:r>
            <a:r>
              <a:rPr lang="en-US" sz="4800" i="1" dirty="0" smtClean="0">
                <a:solidFill>
                  <a:srgbClr val="FE950A"/>
                </a:solidFill>
                <a:latin typeface="Georgia" panose="02040502050405020303" pitchFamily="18" charset="0"/>
              </a:rPr>
              <a:t>Contemporary</a:t>
            </a:r>
            <a:endParaRPr lang="en-US" sz="4800" i="1" dirty="0">
              <a:solidFill>
                <a:srgbClr val="FE950A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929720" y="1761564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39001" y="1900379"/>
            <a:ext cx="3966884" cy="1649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We need to take culture and context into account, too</a:t>
            </a:r>
            <a:endParaRPr lang="en-US" sz="3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E950A"/>
                </a:solidFill>
                <a:latin typeface="Raleway" pitchFamily="2" charset="0"/>
                <a:ea typeface="Raleway" pitchFamily="2" charset="0"/>
              </a:rPr>
              <a:t>Key Concepts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turn to 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turn to culture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turn to the wild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turn to embodiment</a:t>
            </a:r>
          </a:p>
        </p:txBody>
      </p:sp>
    </p:spTree>
    <p:extLst>
      <p:ext uri="{BB962C8B-B14F-4D97-AF65-F5344CB8AC3E}">
        <p14:creationId xmlns:p14="http://schemas.microsoft.com/office/powerpoint/2010/main" val="10967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turn to the wild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34511" y="1518395"/>
            <a:ext cx="7722979" cy="4762500"/>
            <a:chOff x="1844488" y="1317816"/>
            <a:chExt cx="7722979" cy="4762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257" y="4314032"/>
              <a:ext cx="2711210" cy="17662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257" y="1317816"/>
              <a:ext cx="2711210" cy="27112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488" y="1317816"/>
              <a:ext cx="4762500" cy="47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03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182194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3B3B3B"/>
                </a:solidFill>
                <a:latin typeface="Georgia" panose="02040502050405020303" pitchFamily="18" charset="0"/>
              </a:rPr>
              <a:t>A few other theoretical concepts…</a:t>
            </a:r>
          </a:p>
        </p:txBody>
      </p:sp>
    </p:spTree>
    <p:extLst>
      <p:ext uri="{BB962C8B-B14F-4D97-AF65-F5344CB8AC3E}">
        <p14:creationId xmlns:p14="http://schemas.microsoft.com/office/powerpoint/2010/main" val="203098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social psychology theory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87" y="1271405"/>
            <a:ext cx="3864224" cy="48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0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182194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E950A"/>
                </a:solidFill>
                <a:latin typeface="Georgia" panose="02040502050405020303" pitchFamily="18" charset="0"/>
              </a:rPr>
              <a:t>bond-based</a:t>
            </a:r>
            <a:r>
              <a:rPr lang="en-US" sz="4800" dirty="0" smtClean="0">
                <a:solidFill>
                  <a:srgbClr val="3B3B3B"/>
                </a:solidFill>
                <a:latin typeface="Georgia" panose="02040502050405020303" pitchFamily="18" charset="0"/>
              </a:rPr>
              <a:t> vs. </a:t>
            </a:r>
            <a:r>
              <a:rPr lang="en-US" sz="4800" dirty="0" smtClean="0">
                <a:solidFill>
                  <a:srgbClr val="FE950A"/>
                </a:solidFill>
                <a:latin typeface="Georgia" panose="02040502050405020303" pitchFamily="18" charset="0"/>
              </a:rPr>
              <a:t>identity-based</a:t>
            </a:r>
          </a:p>
        </p:txBody>
      </p:sp>
    </p:spTree>
    <p:extLst>
      <p:ext uri="{BB962C8B-B14F-4D97-AF65-F5344CB8AC3E}">
        <p14:creationId xmlns:p14="http://schemas.microsoft.com/office/powerpoint/2010/main" val="401841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social capital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60" y="1041560"/>
            <a:ext cx="7530279" cy="53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semiotics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60" y="1202863"/>
            <a:ext cx="7530279" cy="50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01350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rgbClr val="FE950A"/>
                </a:solidFill>
                <a:latin typeface="Georgia" panose="02040502050405020303" pitchFamily="18" charset="0"/>
              </a:rPr>
              <a:t>Classical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» Modern » Contemporary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38200" y="1761564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7481" y="1900379"/>
            <a:ext cx="3966884" cy="1649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All cognition happens inside a user’s brain</a:t>
            </a:r>
            <a:endParaRPr lang="en-US" sz="3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E950A"/>
                </a:solidFill>
                <a:latin typeface="Raleway" pitchFamily="2" charset="0"/>
                <a:ea typeface="Raleway" pitchFamily="2" charset="0"/>
              </a:rPr>
              <a:t>Key Concepts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applying psychology research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cognitive modeling</a:t>
            </a:r>
          </a:p>
        </p:txBody>
      </p:sp>
    </p:spTree>
    <p:extLst>
      <p:ext uri="{BB962C8B-B14F-4D97-AF65-F5344CB8AC3E}">
        <p14:creationId xmlns:p14="http://schemas.microsoft.com/office/powerpoint/2010/main" val="10178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cognitive modeling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79" y="1271405"/>
            <a:ext cx="3814639" cy="48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7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01350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3B3B3B"/>
                </a:solidFill>
                <a:latin typeface="Georgia" panose="02040502050405020303" pitchFamily="18" charset="0"/>
              </a:rPr>
              <a:t>Classical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» </a:t>
            </a:r>
            <a:r>
              <a:rPr lang="en-US" sz="4800" i="1" dirty="0" smtClean="0">
                <a:solidFill>
                  <a:srgbClr val="FE950A"/>
                </a:solidFill>
                <a:latin typeface="Georgia" panose="02040502050405020303" pitchFamily="18" charset="0"/>
              </a:rPr>
              <a:t>Modern</a:t>
            </a:r>
            <a:r>
              <a:rPr lang="en-US" sz="4800" dirty="0" smtClean="0">
                <a:solidFill>
                  <a:srgbClr val="FE950A"/>
                </a:solidFill>
                <a:latin typeface="Georgia" panose="02040502050405020303" pitchFamily="18" charset="0"/>
              </a:rPr>
              <a:t>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» Contemporary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554504" y="1761564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3785" y="1900379"/>
            <a:ext cx="4043086" cy="1649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Maybe cognition </a:t>
            </a:r>
            <a:r>
              <a:rPr lang="en-US" sz="3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doesn’t</a:t>
            </a:r>
            <a:r>
              <a:rPr 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all happen inside a user’s brain</a:t>
            </a:r>
            <a:endParaRPr lang="en-US" sz="3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E950A"/>
                </a:solidFill>
                <a:latin typeface="Raleway" pitchFamily="2" charset="0"/>
                <a:ea typeface="Raleway" pitchFamily="2" charset="0"/>
              </a:rPr>
              <a:t>Key Concepts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external &amp; distributed cognition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situated 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ethnomethodology &amp; ethnography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activity theory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distributed cognition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60" y="1388768"/>
            <a:ext cx="7530279" cy="50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distributed cognition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62" y="1388768"/>
            <a:ext cx="6695675" cy="50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activity theory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4" y="2358228"/>
            <a:ext cx="5657610" cy="27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0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107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Raleway</vt:lpstr>
      <vt:lpstr>Arial</vt:lpstr>
      <vt:lpstr>Calibri Light</vt:lpstr>
      <vt:lpstr>Georgia</vt:lpstr>
      <vt:lpstr>Calibri</vt:lpstr>
      <vt:lpstr>Office Theme</vt:lpstr>
      <vt:lpstr>HCI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Patterns</dc:title>
  <dc:creator>Nikki Lee</dc:creator>
  <cp:lastModifiedBy>Nikki Lee</cp:lastModifiedBy>
  <cp:revision>176</cp:revision>
  <dcterms:created xsi:type="dcterms:W3CDTF">2013-04-16T17:52:18Z</dcterms:created>
  <dcterms:modified xsi:type="dcterms:W3CDTF">2013-05-22T21:15:20Z</dcterms:modified>
</cp:coreProperties>
</file>