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9" r:id="rId9"/>
    <p:sldId id="270" r:id="rId10"/>
    <p:sldId id="271" r:id="rId11"/>
    <p:sldId id="272" r:id="rId12"/>
    <p:sldId id="273" r:id="rId13"/>
    <p:sldId id="274" r:id="rId14"/>
    <p:sldId id="265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6" r:id="rId23"/>
    <p:sldId id="282" r:id="rId24"/>
    <p:sldId id="283" r:id="rId25"/>
    <p:sldId id="285" r:id="rId26"/>
    <p:sldId id="284" r:id="rId27"/>
    <p:sldId id="267" r:id="rId28"/>
    <p:sldId id="286" r:id="rId29"/>
    <p:sldId id="268" r:id="rId30"/>
  </p:sldIdLst>
  <p:sldSz cx="12192000" cy="6858000"/>
  <p:notesSz cx="6858000" cy="9144000"/>
  <p:embeddedFontLst>
    <p:embeddedFont>
      <p:font typeface="Calibri Light" panose="020F0302020204030204" pitchFamily="34" charset="0"/>
      <p:regular r:id="rId31"/>
      <p:italic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  <p:embeddedFont>
      <p:font typeface="Raleway" pitchFamily="2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6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7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3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0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0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0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3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7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1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2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77856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aleway" pitchFamily="2" charset="0"/>
                <a:ea typeface="Raleway" pitchFamily="2" charset="0"/>
              </a:rPr>
              <a:t>Design Patterns</a:t>
            </a:r>
            <a:endParaRPr lang="en-US" dirty="0">
              <a:latin typeface="Raleway" pitchFamily="2" charset="0"/>
              <a:ea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hover controls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259" y="1336803"/>
            <a:ext cx="4877481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59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hover controls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60" y="1336803"/>
            <a:ext cx="4867879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9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toggles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"/>
          <a:stretch/>
        </p:blipFill>
        <p:spPr>
          <a:xfrm>
            <a:off x="2631219" y="2766788"/>
            <a:ext cx="6774998" cy="3153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11" b="9482"/>
          <a:stretch/>
        </p:blipFill>
        <p:spPr>
          <a:xfrm>
            <a:off x="2617772" y="1945904"/>
            <a:ext cx="6774999" cy="3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4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contextual functionality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1419"/>
            <a:ext cx="10058400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04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2502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B0F0"/>
                </a:solidFill>
                <a:latin typeface="Raleway" pitchFamily="2" charset="0"/>
                <a:ea typeface="Raleway" pitchFamily="2" charset="0"/>
              </a:rPr>
              <a:t>Cross-Platform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85361" y="3079378"/>
            <a:ext cx="10515600" cy="36758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responsive design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gestures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tiles &amp; cards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touch-friendly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responsive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71405"/>
            <a:ext cx="10058400" cy="487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05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responsive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49" y="1298299"/>
            <a:ext cx="8426902" cy="487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98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responsive design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66649" y="1331261"/>
            <a:ext cx="9858702" cy="4300948"/>
            <a:chOff x="1189476" y="1250579"/>
            <a:chExt cx="9858702" cy="43009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476" y="1250579"/>
              <a:ext cx="6217142" cy="43009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187" y="1250579"/>
              <a:ext cx="3221991" cy="4300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5685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gestures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90" y="1466576"/>
            <a:ext cx="5687219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07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tiles &amp; cards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10" y="1124959"/>
            <a:ext cx="9082780" cy="54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5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79378"/>
            <a:ext cx="10515600" cy="36758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There are a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4800" i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lot</a:t>
            </a:r>
            <a:r>
              <a:rPr lang="en-US" sz="4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of design patterns.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tiles &amp; cards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42" y="1124959"/>
            <a:ext cx="7696115" cy="54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17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touch-friendly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23645"/>
            <a:ext cx="10058400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94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2502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B0F0"/>
                </a:solidFill>
                <a:latin typeface="Raleway" pitchFamily="2" charset="0"/>
                <a:ea typeface="Raleway" pitchFamily="2" charset="0"/>
              </a:rPr>
              <a:t>Navigation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85361" y="3079378"/>
            <a:ext cx="10515600" cy="36758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breadcrumbs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process funnel/steps left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single page design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infinite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scroll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breadcrumbs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67346"/>
            <a:ext cx="10058400" cy="48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11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process funnel/steps left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79" y="993564"/>
            <a:ext cx="7468642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07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single page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90961"/>
            <a:ext cx="10058400" cy="507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28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infinite scroll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05" y="1347723"/>
            <a:ext cx="8173591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19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2502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B0F0"/>
                </a:solidFill>
                <a:latin typeface="Raleway" pitchFamily="2" charset="0"/>
                <a:ea typeface="Raleway" pitchFamily="2" charset="0"/>
              </a:rPr>
              <a:t>Visual Design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85361" y="3079378"/>
            <a:ext cx="10515600" cy="36758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rimary vs. secondary actions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styled forms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typography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subtle depth &amp; texture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flat icons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79378"/>
            <a:ext cx="10515600" cy="36758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We’ll talk about this later...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2502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B0F0"/>
                </a:solidFill>
                <a:latin typeface="Raleway" pitchFamily="2" charset="0"/>
                <a:ea typeface="Raleway" pitchFamily="2" charset="0"/>
              </a:rPr>
              <a:t>Miscellaneous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85361" y="3079378"/>
            <a:ext cx="10515600" cy="36758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lazy registration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autosave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conversational UI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notifications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feeds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57" y="747338"/>
            <a:ext cx="8859486" cy="536332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888506" y="6110661"/>
            <a:ext cx="3303494" cy="5187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Raleway" pitchFamily="2" charset="0"/>
                <a:ea typeface="Raleway" pitchFamily="2" charset="0"/>
              </a:rPr>
              <a:t>ui-patterns.com</a:t>
            </a:r>
            <a:endParaRPr lang="en-US" sz="2400" dirty="0">
              <a:latin typeface="Raleway" pitchFamily="2" charset="0"/>
              <a:ea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17" y="271022"/>
            <a:ext cx="5306165" cy="63159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77118" y="6320118"/>
            <a:ext cx="3361764" cy="266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888506" y="6110661"/>
            <a:ext cx="3303494" cy="5187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Raleway" pitchFamily="2" charset="0"/>
                <a:ea typeface="Raleway" pitchFamily="2" charset="0"/>
              </a:rPr>
              <a:t>pttrns.com</a:t>
            </a:r>
            <a:endParaRPr lang="en-US" sz="2400" dirty="0">
              <a:latin typeface="Raleway" pitchFamily="2" charset="0"/>
              <a:ea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88" y="833075"/>
            <a:ext cx="9307224" cy="519185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888506" y="6110661"/>
            <a:ext cx="3303494" cy="5187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Raleway" pitchFamily="2" charset="0"/>
                <a:ea typeface="Raleway" pitchFamily="2" charset="0"/>
              </a:rPr>
              <a:t>konigi.com</a:t>
            </a:r>
            <a:endParaRPr lang="en-US" sz="2400" dirty="0">
              <a:latin typeface="Raleway" pitchFamily="2" charset="0"/>
              <a:ea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7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080" y="833075"/>
            <a:ext cx="5551839" cy="519185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888506" y="6110661"/>
            <a:ext cx="3303494" cy="5187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Raleway" pitchFamily="2" charset="0"/>
                <a:ea typeface="Raleway" pitchFamily="2" charset="0"/>
              </a:rPr>
              <a:t>welie.com</a:t>
            </a:r>
            <a:endParaRPr lang="en-US" sz="2400" dirty="0">
              <a:latin typeface="Raleway" pitchFamily="2" charset="0"/>
              <a:ea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2502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B0F0"/>
                </a:solidFill>
                <a:latin typeface="Raleway" pitchFamily="2" charset="0"/>
                <a:ea typeface="Raleway" pitchFamily="2" charset="0"/>
              </a:rPr>
              <a:t>Context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85361" y="3079378"/>
            <a:ext cx="10515600" cy="36758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progressive disclosure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hover controls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toggles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contextual functionality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/>
          <a:stretch/>
        </p:blipFill>
        <p:spPr>
          <a:xfrm>
            <a:off x="2537916" y="1667435"/>
            <a:ext cx="7116168" cy="412885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progressive disclosure</a:t>
            </a:r>
          </a:p>
        </p:txBody>
      </p:sp>
    </p:spTree>
    <p:extLst>
      <p:ext uri="{BB962C8B-B14F-4D97-AF65-F5344CB8AC3E}">
        <p14:creationId xmlns:p14="http://schemas.microsoft.com/office/powerpoint/2010/main" val="42257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16" y="1653988"/>
            <a:ext cx="7125694" cy="41153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22141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ea typeface="Raleway" pitchFamily="2" charset="0"/>
              </a:rPr>
              <a:t>progressive disclosure</a:t>
            </a:r>
          </a:p>
        </p:txBody>
      </p:sp>
    </p:spTree>
    <p:extLst>
      <p:ext uri="{BB962C8B-B14F-4D97-AF65-F5344CB8AC3E}">
        <p14:creationId xmlns:p14="http://schemas.microsoft.com/office/powerpoint/2010/main" val="34423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104</Words>
  <Application>Microsoft Office PowerPoint</Application>
  <PresentationFormat>Widescreen</PresentationFormat>
  <Paragraphs>51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 Light</vt:lpstr>
      <vt:lpstr>Georgia</vt:lpstr>
      <vt:lpstr>Raleway</vt:lpstr>
      <vt:lpstr>Calibri</vt:lpstr>
      <vt:lpstr>Office Theme</vt:lpstr>
      <vt:lpstr>Design Patterns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Patterns</dc:title>
  <dc:creator>Nikki Lee</dc:creator>
  <cp:lastModifiedBy>Nikki Lee</cp:lastModifiedBy>
  <cp:revision>59</cp:revision>
  <dcterms:created xsi:type="dcterms:W3CDTF">2013-04-16T17:52:18Z</dcterms:created>
  <dcterms:modified xsi:type="dcterms:W3CDTF">2013-05-22T21:14:54Z</dcterms:modified>
</cp:coreProperties>
</file>